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44"/>
  </p:notesMasterIdLst>
  <p:sldIdLst>
    <p:sldId id="395" r:id="rId3"/>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434" r:id="rId42"/>
    <p:sldId id="435"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p15:clr>
            <a:srgbClr val="A4A3A4"/>
          </p15:clr>
        </p15:guide>
        <p15:guide id="2" pos="38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6058"/>
    <a:srgbClr val="AAABB3"/>
    <a:srgbClr val="A2BEB3"/>
    <a:srgbClr val="FFFFFF"/>
    <a:srgbClr val="457971"/>
    <a:srgbClr val="72A376"/>
    <a:srgbClr val="EF21B9"/>
    <a:srgbClr val="39A6D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1" d="100"/>
          <a:sy n="71" d="100"/>
        </p:scale>
        <p:origin x="816" y="-114"/>
      </p:cViewPr>
      <p:guideLst>
        <p:guide orient="horz" pos="2120"/>
        <p:guide pos="38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16.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C5D3-4C02-92C4-9A15D19209A8}"/>
              </c:ext>
            </c:extLst>
          </c:dPt>
          <c:dPt>
            <c:idx val="1"/>
            <c:bubble3D val="0"/>
            <c:spPr>
              <a:solidFill>
                <a:schemeClr val="accent1"/>
              </a:solidFill>
              <a:ln>
                <a:noFill/>
              </a:ln>
            </c:spPr>
            <c:extLst>
              <c:ext xmlns:c16="http://schemas.microsoft.com/office/drawing/2014/chart" uri="{C3380CC4-5D6E-409C-BE32-E72D297353CC}">
                <c16:uniqueId val="{00000003-C5D3-4C02-92C4-9A15D19209A8}"/>
              </c:ext>
            </c:extLst>
          </c:dPt>
          <c:dPt>
            <c:idx val="2"/>
            <c:bubble3D val="0"/>
            <c:spPr>
              <a:solidFill>
                <a:schemeClr val="accent2"/>
              </a:solidFill>
              <a:ln>
                <a:noFill/>
              </a:ln>
            </c:spPr>
            <c:extLst>
              <c:ext xmlns:c16="http://schemas.microsoft.com/office/drawing/2014/chart" uri="{C3380CC4-5D6E-409C-BE32-E72D297353CC}">
                <c16:uniqueId val="{00000005-C5D3-4C02-92C4-9A15D19209A8}"/>
              </c:ext>
            </c:extLst>
          </c:dPt>
          <c:dPt>
            <c:idx val="3"/>
            <c:bubble3D val="0"/>
            <c:spPr>
              <a:solidFill>
                <a:schemeClr val="accent3"/>
              </a:solidFill>
              <a:ln>
                <a:noFill/>
              </a:ln>
            </c:spPr>
            <c:extLst>
              <c:ext xmlns:c16="http://schemas.microsoft.com/office/drawing/2014/chart" uri="{C3380CC4-5D6E-409C-BE32-E72D297353CC}">
                <c16:uniqueId val="{00000007-C5D3-4C02-92C4-9A15D19209A8}"/>
              </c:ext>
            </c:extLst>
          </c:dPt>
          <c:dLbls>
            <c:spPr>
              <a:noFill/>
              <a:ln>
                <a:noFill/>
              </a:ln>
              <a:effectLst/>
            </c:spPr>
            <c:txPr>
              <a:bodyPr rot="0" spcFirstLastPara="0" vertOverflow="ellipsis" vert="horz" wrap="square" lIns="38100" tIns="19050" rIns="38100" bIns="19050" anchor="ctr" anchorCtr="1">
                <a:spAutoFit/>
              </a:bodyPr>
              <a:lstStyle/>
              <a:p>
                <a:pPr>
                  <a:defRPr lang="zh-CN" sz="1200" b="0" i="0" u="none" strike="noStrike" kern="1200" baseline="0">
                    <a:solidFill>
                      <a:schemeClr val="bg1"/>
                    </a:solidFill>
                    <a:latin typeface="Nevis" panose="02000800000000000000" pitchFamily="2" charset="0"/>
                    <a:ea typeface="+mn-ea"/>
                    <a:cs typeface="+mn-cs"/>
                  </a:defRPr>
                </a:pPr>
                <a:endParaRPr lang="zh-CN"/>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Graphic Design</c:v>
                </c:pt>
                <c:pt idx="1">
                  <c:v>Web Design</c:v>
                </c:pt>
                <c:pt idx="2">
                  <c:v>Developer</c:v>
                </c:pt>
                <c:pt idx="3">
                  <c:v>Marketing</c:v>
                </c:pt>
              </c:strCache>
            </c:strRef>
          </c:cat>
          <c:val>
            <c:numRef>
              <c:f>Sheet1!$B$2:$B$5</c:f>
              <c:numCache>
                <c:formatCode>0%</c:formatCode>
                <c:ptCount val="4"/>
                <c:pt idx="0">
                  <c:v>0.3</c:v>
                </c:pt>
                <c:pt idx="1">
                  <c:v>0.35</c:v>
                </c:pt>
                <c:pt idx="2">
                  <c:v>0.2</c:v>
                </c:pt>
                <c:pt idx="3">
                  <c:v>0.15</c:v>
                </c:pt>
              </c:numCache>
            </c:numRef>
          </c:val>
          <c:extLst>
            <c:ext xmlns:c16="http://schemas.microsoft.com/office/drawing/2014/chart" uri="{C3380CC4-5D6E-409C-BE32-E72D297353CC}">
              <c16:uniqueId val="{00000008-C5D3-4C02-92C4-9A15D19209A8}"/>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c:spPr>
          <c:dPt>
            <c:idx val="0"/>
            <c:bubble3D val="0"/>
            <c:spPr>
              <a:solidFill>
                <a:schemeClr val="accent2"/>
              </a:solidFill>
              <a:ln w="12700">
                <a:noFill/>
              </a:ln>
              <a:effectLst/>
            </c:spPr>
            <c:extLst>
              <c:ext xmlns:c16="http://schemas.microsoft.com/office/drawing/2014/chart" uri="{C3380CC4-5D6E-409C-BE32-E72D297353CC}">
                <c16:uniqueId val="{00000001-50C5-42A1-8E93-17C02F579AC2}"/>
              </c:ext>
            </c:extLst>
          </c:dPt>
          <c:dPt>
            <c:idx val="1"/>
            <c:bubble3D val="0"/>
            <c:spPr>
              <a:solidFill>
                <a:schemeClr val="accent2">
                  <a:lumMod val="60000"/>
                  <a:lumOff val="40000"/>
                </a:schemeClr>
              </a:solidFill>
              <a:ln w="12700">
                <a:noFill/>
              </a:ln>
              <a:effectLst/>
            </c:spPr>
            <c:extLst>
              <c:ext xmlns:c16="http://schemas.microsoft.com/office/drawing/2014/chart" uri="{C3380CC4-5D6E-409C-BE32-E72D297353CC}">
                <c16:uniqueId val="{00000003-50C5-42A1-8E93-17C02F579AC2}"/>
              </c:ext>
            </c:extLst>
          </c:dPt>
          <c:cat>
            <c:strRef>
              <c:f>Sheet1!$A$2:$A$3</c:f>
              <c:strCache>
                <c:ptCount val="2"/>
                <c:pt idx="0">
                  <c:v>Male</c:v>
                </c:pt>
                <c:pt idx="1">
                  <c:v>Female</c:v>
                </c:pt>
              </c:strCache>
            </c:strRef>
          </c:cat>
          <c:val>
            <c:numRef>
              <c:f>Sheet1!$B$2:$B$3</c:f>
              <c:numCache>
                <c:formatCode>General</c:formatCode>
                <c:ptCount val="2"/>
                <c:pt idx="0">
                  <c:v>6</c:v>
                </c:pt>
                <c:pt idx="1">
                  <c:v>7</c:v>
                </c:pt>
              </c:numCache>
            </c:numRef>
          </c:val>
          <c:extLst>
            <c:ext xmlns:c16="http://schemas.microsoft.com/office/drawing/2014/chart" uri="{C3380CC4-5D6E-409C-BE32-E72D297353CC}">
              <c16:uniqueId val="{00000004-50C5-42A1-8E93-17C02F579AC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c:spPr>
          <c:dPt>
            <c:idx val="0"/>
            <c:bubble3D val="0"/>
            <c:spPr>
              <a:solidFill>
                <a:schemeClr val="accent3"/>
              </a:solidFill>
              <a:ln w="12700">
                <a:noFill/>
              </a:ln>
              <a:effectLst/>
            </c:spPr>
            <c:extLst>
              <c:ext xmlns:c16="http://schemas.microsoft.com/office/drawing/2014/chart" uri="{C3380CC4-5D6E-409C-BE32-E72D297353CC}">
                <c16:uniqueId val="{00000001-1018-4743-BD7E-1B4FD16E2F8D}"/>
              </c:ext>
            </c:extLst>
          </c:dPt>
          <c:dPt>
            <c:idx val="1"/>
            <c:bubble3D val="0"/>
            <c:spPr>
              <a:solidFill>
                <a:schemeClr val="accent3">
                  <a:lumMod val="60000"/>
                  <a:lumOff val="40000"/>
                </a:schemeClr>
              </a:solidFill>
              <a:ln w="12700">
                <a:noFill/>
              </a:ln>
              <a:effectLst/>
            </c:spPr>
            <c:extLst>
              <c:ext xmlns:c16="http://schemas.microsoft.com/office/drawing/2014/chart" uri="{C3380CC4-5D6E-409C-BE32-E72D297353CC}">
                <c16:uniqueId val="{00000003-1018-4743-BD7E-1B4FD16E2F8D}"/>
              </c:ext>
            </c:extLst>
          </c:dPt>
          <c:cat>
            <c:strRef>
              <c:f>Sheet1!$A$2:$A$3</c:f>
              <c:strCache>
                <c:ptCount val="2"/>
                <c:pt idx="0">
                  <c:v>Male</c:v>
                </c:pt>
                <c:pt idx="1">
                  <c:v>Female</c:v>
                </c:pt>
              </c:strCache>
            </c:strRef>
          </c:cat>
          <c:val>
            <c:numRef>
              <c:f>Sheet1!$B$2:$B$3</c:f>
              <c:numCache>
                <c:formatCode>General</c:formatCode>
                <c:ptCount val="2"/>
                <c:pt idx="0">
                  <c:v>4</c:v>
                </c:pt>
                <c:pt idx="1">
                  <c:v>6</c:v>
                </c:pt>
              </c:numCache>
            </c:numRef>
          </c:val>
          <c:extLst>
            <c:ext xmlns:c16="http://schemas.microsoft.com/office/drawing/2014/chart" uri="{C3380CC4-5D6E-409C-BE32-E72D297353CC}">
              <c16:uniqueId val="{00000004-1018-4743-BD7E-1B4FD16E2F8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ln w="12700">
              <a:noFill/>
            </a:ln>
          </c:spPr>
          <c:dPt>
            <c:idx val="0"/>
            <c:bubble3D val="0"/>
            <c:spPr>
              <a:solidFill>
                <a:schemeClr val="accent4"/>
              </a:solidFill>
              <a:ln w="12700">
                <a:noFill/>
              </a:ln>
              <a:effectLst/>
            </c:spPr>
            <c:extLst>
              <c:ext xmlns:c16="http://schemas.microsoft.com/office/drawing/2014/chart" uri="{C3380CC4-5D6E-409C-BE32-E72D297353CC}">
                <c16:uniqueId val="{00000001-D64B-4E21-975C-F291B2D14114}"/>
              </c:ext>
            </c:extLst>
          </c:dPt>
          <c:dPt>
            <c:idx val="1"/>
            <c:bubble3D val="0"/>
            <c:spPr>
              <a:solidFill>
                <a:schemeClr val="accent4">
                  <a:lumMod val="60000"/>
                  <a:lumOff val="40000"/>
                </a:schemeClr>
              </a:solidFill>
              <a:ln w="12700">
                <a:noFill/>
              </a:ln>
              <a:effectLst/>
            </c:spPr>
            <c:extLst>
              <c:ext xmlns:c16="http://schemas.microsoft.com/office/drawing/2014/chart" uri="{C3380CC4-5D6E-409C-BE32-E72D297353CC}">
                <c16:uniqueId val="{00000003-D64B-4E21-975C-F291B2D14114}"/>
              </c:ext>
            </c:extLst>
          </c:dPt>
          <c:cat>
            <c:strRef>
              <c:f>Sheet1!$A$2:$A$3</c:f>
              <c:strCache>
                <c:ptCount val="2"/>
                <c:pt idx="0">
                  <c:v>Male</c:v>
                </c:pt>
                <c:pt idx="1">
                  <c:v>Female</c:v>
                </c:pt>
              </c:strCache>
            </c:strRef>
          </c:cat>
          <c:val>
            <c:numRef>
              <c:f>Sheet1!$B$2:$B$3</c:f>
              <c:numCache>
                <c:formatCode>General</c:formatCode>
                <c:ptCount val="2"/>
                <c:pt idx="0">
                  <c:v>6</c:v>
                </c:pt>
                <c:pt idx="1">
                  <c:v>3</c:v>
                </c:pt>
              </c:numCache>
            </c:numRef>
          </c:val>
          <c:extLst>
            <c:ext xmlns:c16="http://schemas.microsoft.com/office/drawing/2014/chart" uri="{C3380CC4-5D6E-409C-BE32-E72D297353CC}">
              <c16:uniqueId val="{00000004-D64B-4E21-975C-F291B2D14114}"/>
            </c:ext>
          </c:extLst>
        </c:ser>
        <c:dLbls>
          <c:showLegendKey val="0"/>
          <c:showVal val="0"/>
          <c:showCatName val="0"/>
          <c:showSerName val="0"/>
          <c:showPercent val="0"/>
          <c:showBubbleSize val="0"/>
          <c:showLeaderLines val="1"/>
        </c:dLbls>
        <c:firstSliceAng val="10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127E-4789-A997-80ACC663440E}"/>
              </c:ext>
            </c:extLst>
          </c:dPt>
          <c:dPt>
            <c:idx val="1"/>
            <c:bubble3D val="0"/>
            <c:spPr>
              <a:solidFill>
                <a:schemeClr val="accent1">
                  <a:lumMod val="60000"/>
                  <a:lumOff val="40000"/>
                </a:schemeClr>
              </a:solidFill>
              <a:ln w="12700">
                <a:noFill/>
              </a:ln>
              <a:effectLst/>
            </c:spPr>
            <c:extLst>
              <c:ext xmlns:c16="http://schemas.microsoft.com/office/drawing/2014/chart" uri="{C3380CC4-5D6E-409C-BE32-E72D297353CC}">
                <c16:uniqueId val="{00000003-127E-4789-A997-80ACC663440E}"/>
              </c:ext>
            </c:extLst>
          </c:dPt>
          <c:cat>
            <c:strRef>
              <c:f>Sheet1!$A$2:$A$3</c:f>
              <c:strCache>
                <c:ptCount val="2"/>
                <c:pt idx="0">
                  <c:v>Male</c:v>
                </c:pt>
                <c:pt idx="1">
                  <c:v>Female</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127E-4789-A997-80ACC663440E}"/>
            </c:ext>
          </c:extLst>
        </c:ser>
        <c:dLbls>
          <c:showLegendKey val="0"/>
          <c:showVal val="0"/>
          <c:showCatName val="0"/>
          <c:showSerName val="0"/>
          <c:showPercent val="0"/>
          <c:showBubbleSize val="0"/>
          <c:showLeaderLines val="1"/>
        </c:dLbls>
        <c:firstSliceAng val="10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c:spPr>
          <c:dPt>
            <c:idx val="0"/>
            <c:bubble3D val="0"/>
            <c:spPr>
              <a:solidFill>
                <a:schemeClr val="accent3"/>
              </a:solidFill>
              <a:ln w="12700">
                <a:noFill/>
              </a:ln>
              <a:effectLst/>
            </c:spPr>
            <c:extLst>
              <c:ext xmlns:c16="http://schemas.microsoft.com/office/drawing/2014/chart" uri="{C3380CC4-5D6E-409C-BE32-E72D297353CC}">
                <c16:uniqueId val="{00000001-8337-4EDF-925C-B5C4C290F0E5}"/>
              </c:ext>
            </c:extLst>
          </c:dPt>
          <c:dPt>
            <c:idx val="1"/>
            <c:bubble3D val="0"/>
            <c:spPr>
              <a:solidFill>
                <a:schemeClr val="accent3">
                  <a:lumMod val="60000"/>
                  <a:lumOff val="40000"/>
                </a:schemeClr>
              </a:solidFill>
              <a:ln w="12700">
                <a:noFill/>
              </a:ln>
              <a:effectLst/>
            </c:spPr>
            <c:extLst>
              <c:ext xmlns:c16="http://schemas.microsoft.com/office/drawing/2014/chart" uri="{C3380CC4-5D6E-409C-BE32-E72D297353CC}">
                <c16:uniqueId val="{00000003-8337-4EDF-925C-B5C4C290F0E5}"/>
              </c:ext>
            </c:extLst>
          </c:dPt>
          <c:cat>
            <c:strRef>
              <c:f>Sheet1!$A$2:$A$3</c:f>
              <c:strCache>
                <c:ptCount val="2"/>
                <c:pt idx="0">
                  <c:v>Male</c:v>
                </c:pt>
                <c:pt idx="1">
                  <c:v>Female</c:v>
                </c:pt>
              </c:strCache>
            </c:strRef>
          </c:cat>
          <c:val>
            <c:numRef>
              <c:f>Sheet1!$B$2:$B$3</c:f>
              <c:numCache>
                <c:formatCode>General</c:formatCode>
                <c:ptCount val="2"/>
                <c:pt idx="0">
                  <c:v>4</c:v>
                </c:pt>
                <c:pt idx="1">
                  <c:v>6</c:v>
                </c:pt>
              </c:numCache>
            </c:numRef>
          </c:val>
          <c:extLst>
            <c:ext xmlns:c16="http://schemas.microsoft.com/office/drawing/2014/chart" uri="{C3380CC4-5D6E-409C-BE32-E72D297353CC}">
              <c16:uniqueId val="{00000004-8337-4EDF-925C-B5C4C290F0E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c:spPr>
          <c:dPt>
            <c:idx val="0"/>
            <c:bubble3D val="0"/>
            <c:spPr>
              <a:solidFill>
                <a:schemeClr val="accent2"/>
              </a:solidFill>
              <a:ln w="12700">
                <a:noFill/>
              </a:ln>
              <a:effectLst/>
            </c:spPr>
            <c:extLst>
              <c:ext xmlns:c16="http://schemas.microsoft.com/office/drawing/2014/chart" uri="{C3380CC4-5D6E-409C-BE32-E72D297353CC}">
                <c16:uniqueId val="{00000001-1E21-4CCF-8FA5-F533DC3BD156}"/>
              </c:ext>
            </c:extLst>
          </c:dPt>
          <c:dPt>
            <c:idx val="1"/>
            <c:bubble3D val="0"/>
            <c:spPr>
              <a:solidFill>
                <a:schemeClr val="accent2">
                  <a:lumMod val="60000"/>
                  <a:lumOff val="40000"/>
                </a:schemeClr>
              </a:solidFill>
              <a:ln w="12700">
                <a:noFill/>
              </a:ln>
              <a:effectLst/>
            </c:spPr>
            <c:extLst>
              <c:ext xmlns:c16="http://schemas.microsoft.com/office/drawing/2014/chart" uri="{C3380CC4-5D6E-409C-BE32-E72D297353CC}">
                <c16:uniqueId val="{00000003-1E21-4CCF-8FA5-F533DC3BD156}"/>
              </c:ext>
            </c:extLst>
          </c:dPt>
          <c:cat>
            <c:strRef>
              <c:f>Sheet1!$A$2:$A$3</c:f>
              <c:strCache>
                <c:ptCount val="2"/>
                <c:pt idx="0">
                  <c:v>Male</c:v>
                </c:pt>
                <c:pt idx="1">
                  <c:v>Female</c:v>
                </c:pt>
              </c:strCache>
            </c:strRef>
          </c:cat>
          <c:val>
            <c:numRef>
              <c:f>Sheet1!$B$2:$B$3</c:f>
              <c:numCache>
                <c:formatCode>General</c:formatCode>
                <c:ptCount val="2"/>
                <c:pt idx="0">
                  <c:v>6</c:v>
                </c:pt>
                <c:pt idx="1">
                  <c:v>7</c:v>
                </c:pt>
              </c:numCache>
            </c:numRef>
          </c:val>
          <c:extLst>
            <c:ext xmlns:c16="http://schemas.microsoft.com/office/drawing/2014/chart" uri="{C3380CC4-5D6E-409C-BE32-E72D297353CC}">
              <c16:uniqueId val="{00000004-1E21-4CCF-8FA5-F533DC3BD15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ln w="12700">
              <a:noFill/>
            </a:ln>
          </c:spPr>
          <c:dPt>
            <c:idx val="0"/>
            <c:bubble3D val="0"/>
            <c:spPr>
              <a:solidFill>
                <a:schemeClr val="accent4"/>
              </a:solidFill>
              <a:ln w="12700">
                <a:noFill/>
              </a:ln>
              <a:effectLst/>
            </c:spPr>
            <c:extLst>
              <c:ext xmlns:c16="http://schemas.microsoft.com/office/drawing/2014/chart" uri="{C3380CC4-5D6E-409C-BE32-E72D297353CC}">
                <c16:uniqueId val="{00000001-C047-43EB-9D8A-CC3B77E8DF34}"/>
              </c:ext>
            </c:extLst>
          </c:dPt>
          <c:dPt>
            <c:idx val="1"/>
            <c:bubble3D val="0"/>
            <c:spPr>
              <a:solidFill>
                <a:schemeClr val="accent4">
                  <a:lumMod val="60000"/>
                  <a:lumOff val="40000"/>
                </a:schemeClr>
              </a:solidFill>
              <a:ln w="12700">
                <a:noFill/>
              </a:ln>
              <a:effectLst/>
            </c:spPr>
            <c:extLst>
              <c:ext xmlns:c16="http://schemas.microsoft.com/office/drawing/2014/chart" uri="{C3380CC4-5D6E-409C-BE32-E72D297353CC}">
                <c16:uniqueId val="{00000003-C047-43EB-9D8A-CC3B77E8DF34}"/>
              </c:ext>
            </c:extLst>
          </c:dPt>
          <c:cat>
            <c:strRef>
              <c:f>Sheet1!$A$2:$A$3</c:f>
              <c:strCache>
                <c:ptCount val="2"/>
                <c:pt idx="0">
                  <c:v>Male</c:v>
                </c:pt>
                <c:pt idx="1">
                  <c:v>Female</c:v>
                </c:pt>
              </c:strCache>
            </c:strRef>
          </c:cat>
          <c:val>
            <c:numRef>
              <c:f>Sheet1!$B$2:$B$3</c:f>
              <c:numCache>
                <c:formatCode>General</c:formatCode>
                <c:ptCount val="2"/>
                <c:pt idx="0">
                  <c:v>6</c:v>
                </c:pt>
                <c:pt idx="1">
                  <c:v>3</c:v>
                </c:pt>
              </c:numCache>
            </c:numRef>
          </c:val>
          <c:extLst>
            <c:ext xmlns:c16="http://schemas.microsoft.com/office/drawing/2014/chart" uri="{C3380CC4-5D6E-409C-BE32-E72D297353CC}">
              <c16:uniqueId val="{00000004-C047-43EB-9D8A-CC3B77E8DF34}"/>
            </c:ext>
          </c:extLst>
        </c:ser>
        <c:dLbls>
          <c:showLegendKey val="0"/>
          <c:showVal val="0"/>
          <c:showCatName val="0"/>
          <c:showSerName val="0"/>
          <c:showPercent val="0"/>
          <c:showBubbleSize val="0"/>
          <c:showLeaderLines val="1"/>
        </c:dLbls>
        <c:firstSliceAng val="10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DBCC-4A29-86FD-5D48CA733B07}"/>
              </c:ext>
            </c:extLst>
          </c:dPt>
          <c:dPt>
            <c:idx val="1"/>
            <c:bubble3D val="0"/>
            <c:spPr>
              <a:solidFill>
                <a:schemeClr val="accent1">
                  <a:lumMod val="60000"/>
                  <a:lumOff val="40000"/>
                </a:schemeClr>
              </a:solidFill>
              <a:ln w="12700">
                <a:noFill/>
              </a:ln>
              <a:effectLst/>
            </c:spPr>
            <c:extLst>
              <c:ext xmlns:c16="http://schemas.microsoft.com/office/drawing/2014/chart" uri="{C3380CC4-5D6E-409C-BE32-E72D297353CC}">
                <c16:uniqueId val="{00000003-DBCC-4A29-86FD-5D48CA733B07}"/>
              </c:ext>
            </c:extLst>
          </c:dPt>
          <c:cat>
            <c:strRef>
              <c:f>Sheet1!$A$2:$A$3</c:f>
              <c:strCache>
                <c:ptCount val="2"/>
                <c:pt idx="0">
                  <c:v>Male</c:v>
                </c:pt>
                <c:pt idx="1">
                  <c:v>Female</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DBCC-4A29-86FD-5D48CA733B07}"/>
            </c:ext>
          </c:extLst>
        </c:ser>
        <c:dLbls>
          <c:showLegendKey val="0"/>
          <c:showVal val="0"/>
          <c:showCatName val="0"/>
          <c:showSerName val="0"/>
          <c:showPercent val="0"/>
          <c:showBubbleSize val="0"/>
          <c:showLeaderLines val="1"/>
        </c:dLbls>
        <c:firstSliceAng val="10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D049-46BB-BB55-5228779838B6}"/>
              </c:ext>
            </c:extLst>
          </c:dPt>
          <c:dPt>
            <c:idx val="1"/>
            <c:bubble3D val="0"/>
            <c:spPr>
              <a:solidFill>
                <a:schemeClr val="accent1"/>
              </a:solidFill>
              <a:ln>
                <a:noFill/>
              </a:ln>
            </c:spPr>
            <c:extLst>
              <c:ext xmlns:c16="http://schemas.microsoft.com/office/drawing/2014/chart" uri="{C3380CC4-5D6E-409C-BE32-E72D297353CC}">
                <c16:uniqueId val="{00000003-D049-46BB-BB55-5228779838B6}"/>
              </c:ext>
            </c:extLst>
          </c:dPt>
          <c:dPt>
            <c:idx val="2"/>
            <c:bubble3D val="0"/>
            <c:spPr>
              <a:solidFill>
                <a:schemeClr val="accent2"/>
              </a:solidFill>
              <a:ln>
                <a:noFill/>
              </a:ln>
            </c:spPr>
            <c:extLst>
              <c:ext xmlns:c16="http://schemas.microsoft.com/office/drawing/2014/chart" uri="{C3380CC4-5D6E-409C-BE32-E72D297353CC}">
                <c16:uniqueId val="{00000005-D049-46BB-BB55-5228779838B6}"/>
              </c:ext>
            </c:extLst>
          </c:dPt>
          <c:dPt>
            <c:idx val="3"/>
            <c:bubble3D val="0"/>
            <c:spPr>
              <a:solidFill>
                <a:schemeClr val="accent3"/>
              </a:solidFill>
              <a:ln>
                <a:noFill/>
              </a:ln>
            </c:spPr>
            <c:extLst>
              <c:ext xmlns:c16="http://schemas.microsoft.com/office/drawing/2014/chart" uri="{C3380CC4-5D6E-409C-BE32-E72D297353CC}">
                <c16:uniqueId val="{00000007-D049-46BB-BB55-5228779838B6}"/>
              </c:ext>
            </c:extLst>
          </c:dPt>
          <c:dLbls>
            <c:spPr>
              <a:noFill/>
              <a:ln>
                <a:noFill/>
              </a:ln>
              <a:effectLst/>
            </c:spPr>
            <c:txPr>
              <a:bodyPr rot="0" spcFirstLastPara="0" vertOverflow="ellipsis" vert="horz" wrap="square" lIns="38100" tIns="19050" rIns="38100" bIns="19050" anchor="ctr" anchorCtr="1">
                <a:spAutoFit/>
              </a:bodyPr>
              <a:lstStyle/>
              <a:p>
                <a:pPr>
                  <a:defRPr lang="zh-CN" sz="1200" b="0" i="0" u="none" strike="noStrike" kern="1200" baseline="0">
                    <a:solidFill>
                      <a:schemeClr val="bg1"/>
                    </a:solidFill>
                    <a:latin typeface="Nevis" panose="02000800000000000000" pitchFamily="2" charset="0"/>
                    <a:ea typeface="+mn-ea"/>
                    <a:cs typeface="+mn-cs"/>
                  </a:defRPr>
                </a:pPr>
                <a:endParaRPr lang="zh-CN"/>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Graphic Design</c:v>
                </c:pt>
                <c:pt idx="1">
                  <c:v>Web Design</c:v>
                </c:pt>
                <c:pt idx="2">
                  <c:v>Developer</c:v>
                </c:pt>
                <c:pt idx="3">
                  <c:v>Marketing</c:v>
                </c:pt>
              </c:strCache>
            </c:strRef>
          </c:cat>
          <c:val>
            <c:numRef>
              <c:f>Sheet1!$B$2:$B$5</c:f>
              <c:numCache>
                <c:formatCode>0%</c:formatCode>
                <c:ptCount val="4"/>
                <c:pt idx="0">
                  <c:v>0.35</c:v>
                </c:pt>
                <c:pt idx="1">
                  <c:v>0.3</c:v>
                </c:pt>
                <c:pt idx="2">
                  <c:v>0.1</c:v>
                </c:pt>
                <c:pt idx="3">
                  <c:v>0.25</c:v>
                </c:pt>
              </c:numCache>
            </c:numRef>
          </c:val>
          <c:extLst>
            <c:ext xmlns:c16="http://schemas.microsoft.com/office/drawing/2014/chart" uri="{C3380CC4-5D6E-409C-BE32-E72D297353CC}">
              <c16:uniqueId val="{00000008-D049-46BB-BB55-5228779838B6}"/>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F3BF-4A2E-A5E8-932735EFD0B2}"/>
              </c:ext>
            </c:extLst>
          </c:dPt>
          <c:dPt>
            <c:idx val="1"/>
            <c:bubble3D val="0"/>
            <c:spPr>
              <a:solidFill>
                <a:schemeClr val="accent1"/>
              </a:solidFill>
              <a:ln>
                <a:noFill/>
              </a:ln>
            </c:spPr>
            <c:extLst>
              <c:ext xmlns:c16="http://schemas.microsoft.com/office/drawing/2014/chart" uri="{C3380CC4-5D6E-409C-BE32-E72D297353CC}">
                <c16:uniqueId val="{00000003-F3BF-4A2E-A5E8-932735EFD0B2}"/>
              </c:ext>
            </c:extLst>
          </c:dPt>
          <c:dPt>
            <c:idx val="2"/>
            <c:bubble3D val="0"/>
            <c:spPr>
              <a:solidFill>
                <a:schemeClr val="accent2"/>
              </a:solidFill>
              <a:ln>
                <a:noFill/>
              </a:ln>
            </c:spPr>
            <c:extLst>
              <c:ext xmlns:c16="http://schemas.microsoft.com/office/drawing/2014/chart" uri="{C3380CC4-5D6E-409C-BE32-E72D297353CC}">
                <c16:uniqueId val="{00000005-F3BF-4A2E-A5E8-932735EFD0B2}"/>
              </c:ext>
            </c:extLst>
          </c:dPt>
          <c:dPt>
            <c:idx val="3"/>
            <c:bubble3D val="0"/>
            <c:spPr>
              <a:solidFill>
                <a:schemeClr val="accent3"/>
              </a:solidFill>
              <a:ln>
                <a:noFill/>
              </a:ln>
            </c:spPr>
            <c:extLst>
              <c:ext xmlns:c16="http://schemas.microsoft.com/office/drawing/2014/chart" uri="{C3380CC4-5D6E-409C-BE32-E72D297353CC}">
                <c16:uniqueId val="{00000007-F3BF-4A2E-A5E8-932735EFD0B2}"/>
              </c:ext>
            </c:extLst>
          </c:dPt>
          <c:dLbls>
            <c:spPr>
              <a:noFill/>
              <a:ln>
                <a:noFill/>
              </a:ln>
              <a:effectLst/>
            </c:spPr>
            <c:txPr>
              <a:bodyPr rot="0" spcFirstLastPara="0" vertOverflow="ellipsis" vert="horz" wrap="square" lIns="38100" tIns="19050" rIns="38100" bIns="19050" anchor="ctr" anchorCtr="1">
                <a:spAutoFit/>
              </a:bodyPr>
              <a:lstStyle/>
              <a:p>
                <a:pPr>
                  <a:defRPr lang="zh-CN" sz="1200" b="0" i="0" u="none" strike="noStrike" kern="1200" baseline="0">
                    <a:solidFill>
                      <a:schemeClr val="bg1"/>
                    </a:solidFill>
                    <a:latin typeface="Nevis" panose="02000800000000000000" pitchFamily="2" charset="0"/>
                    <a:ea typeface="+mn-ea"/>
                    <a:cs typeface="+mn-cs"/>
                  </a:defRPr>
                </a:pPr>
                <a:endParaRPr lang="zh-CN"/>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Graphic Design</c:v>
                </c:pt>
                <c:pt idx="1">
                  <c:v>Web Design</c:v>
                </c:pt>
                <c:pt idx="2">
                  <c:v>Developer</c:v>
                </c:pt>
                <c:pt idx="3">
                  <c:v>Marketing</c:v>
                </c:pt>
              </c:strCache>
            </c:strRef>
          </c:cat>
          <c:val>
            <c:numRef>
              <c:f>Sheet1!$B$2:$B$5</c:f>
              <c:numCache>
                <c:formatCode>0%</c:formatCode>
                <c:ptCount val="4"/>
                <c:pt idx="0">
                  <c:v>0.25</c:v>
                </c:pt>
                <c:pt idx="1">
                  <c:v>0.35</c:v>
                </c:pt>
                <c:pt idx="2">
                  <c:v>0.25</c:v>
                </c:pt>
                <c:pt idx="3">
                  <c:v>0.1</c:v>
                </c:pt>
              </c:numCache>
            </c:numRef>
          </c:val>
          <c:extLst>
            <c:ext xmlns:c16="http://schemas.microsoft.com/office/drawing/2014/chart" uri="{C3380CC4-5D6E-409C-BE32-E72D297353CC}">
              <c16:uniqueId val="{00000008-F3BF-4A2E-A5E8-932735EFD0B2}"/>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Photography</c:v>
                </c:pt>
              </c:strCache>
            </c:strRef>
          </c:tx>
          <c:spPr>
            <a:solidFill>
              <a:schemeClr val="accent1"/>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15</c:v>
                </c:pt>
                <c:pt idx="3">
                  <c:v>23</c:v>
                </c:pt>
                <c:pt idx="4">
                  <c:v>17</c:v>
                </c:pt>
              </c:numCache>
            </c:numRef>
          </c:val>
          <c:extLst>
            <c:ext xmlns:c16="http://schemas.microsoft.com/office/drawing/2014/chart" uri="{C3380CC4-5D6E-409C-BE32-E72D297353CC}">
              <c16:uniqueId val="{00000000-76EF-4FAF-9461-F263938AC028}"/>
            </c:ext>
          </c:extLst>
        </c:ser>
        <c:ser>
          <c:idx val="1"/>
          <c:order val="1"/>
          <c:tx>
            <c:strRef>
              <c:f>Sheet1!$C$1</c:f>
              <c:strCache>
                <c:ptCount val="1"/>
                <c:pt idx="0">
                  <c:v>eCommerce</c:v>
                </c:pt>
              </c:strCache>
            </c:strRef>
          </c:tx>
          <c:spPr>
            <a:solidFill>
              <a:schemeClr val="accent2"/>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Sheet1!$C$2:$C$6</c:f>
              <c:numCache>
                <c:formatCode>General</c:formatCode>
                <c:ptCount val="5"/>
                <c:pt idx="0">
                  <c:v>25</c:v>
                </c:pt>
                <c:pt idx="1">
                  <c:v>12</c:v>
                </c:pt>
                <c:pt idx="2">
                  <c:v>18</c:v>
                </c:pt>
                <c:pt idx="3">
                  <c:v>21</c:v>
                </c:pt>
                <c:pt idx="4">
                  <c:v>28</c:v>
                </c:pt>
              </c:numCache>
            </c:numRef>
          </c:val>
          <c:extLst>
            <c:ext xmlns:c16="http://schemas.microsoft.com/office/drawing/2014/chart" uri="{C3380CC4-5D6E-409C-BE32-E72D297353CC}">
              <c16:uniqueId val="{00000001-76EF-4FAF-9461-F263938AC028}"/>
            </c:ext>
          </c:extLst>
        </c:ser>
        <c:ser>
          <c:idx val="2"/>
          <c:order val="2"/>
          <c:tx>
            <c:strRef>
              <c:f>Sheet1!$D$1</c:f>
              <c:strCache>
                <c:ptCount val="1"/>
                <c:pt idx="0">
                  <c:v>SEO</c:v>
                </c:pt>
              </c:strCache>
            </c:strRef>
          </c:tx>
          <c:spPr>
            <a:solidFill>
              <a:schemeClr val="accent3"/>
            </a:solidFill>
            <a:ln w="25400">
              <a:noFill/>
            </a:ln>
            <a:effectLst/>
          </c:spPr>
          <c:cat>
            <c:numRef>
              <c:f>Sheet1!$A$2:$A$6</c:f>
              <c:numCache>
                <c:formatCode>yyyy/m/d</c:formatCode>
                <c:ptCount val="5"/>
                <c:pt idx="0">
                  <c:v>37377</c:v>
                </c:pt>
                <c:pt idx="1">
                  <c:v>37408</c:v>
                </c:pt>
                <c:pt idx="2">
                  <c:v>37438</c:v>
                </c:pt>
                <c:pt idx="3">
                  <c:v>37469</c:v>
                </c:pt>
                <c:pt idx="4">
                  <c:v>37500</c:v>
                </c:pt>
              </c:numCache>
            </c:numRef>
          </c:cat>
          <c:val>
            <c:numRef>
              <c:f>Sheet1!$D$2:$D$6</c:f>
              <c:numCache>
                <c:formatCode>General</c:formatCode>
                <c:ptCount val="5"/>
                <c:pt idx="0">
                  <c:v>20</c:v>
                </c:pt>
                <c:pt idx="1">
                  <c:v>14</c:v>
                </c:pt>
                <c:pt idx="2">
                  <c:v>17</c:v>
                </c:pt>
                <c:pt idx="3">
                  <c:v>19</c:v>
                </c:pt>
                <c:pt idx="4">
                  <c:v>24</c:v>
                </c:pt>
              </c:numCache>
            </c:numRef>
          </c:val>
          <c:extLst>
            <c:ext xmlns:c16="http://schemas.microsoft.com/office/drawing/2014/chart" uri="{C3380CC4-5D6E-409C-BE32-E72D297353CC}">
              <c16:uniqueId val="{00000002-76EF-4FAF-9461-F263938AC028}"/>
            </c:ext>
          </c:extLst>
        </c:ser>
        <c:dLbls>
          <c:showLegendKey val="0"/>
          <c:showVal val="0"/>
          <c:showCatName val="0"/>
          <c:showSerName val="0"/>
          <c:showPercent val="0"/>
          <c:showBubbleSize val="0"/>
        </c:dLbls>
        <c:axId val="391752696"/>
        <c:axId val="391751128"/>
      </c:radarChart>
      <c:catAx>
        <c:axId val="391752696"/>
        <c:scaling>
          <c:orientation val="minMax"/>
        </c:scaling>
        <c:delete val="0"/>
        <c:axPos val="b"/>
        <c:numFmt formatCode="yyyy/m/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91751128"/>
        <c:crosses val="autoZero"/>
        <c:auto val="1"/>
        <c:lblAlgn val="ctr"/>
        <c:lblOffset val="100"/>
        <c:noMultiLvlLbl val="0"/>
      </c:catAx>
      <c:valAx>
        <c:axId val="3917511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9175269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solidFill>
                <a:latin typeface="+mn-lt"/>
                <a:ea typeface="+mn-ea"/>
                <a:cs typeface="+mn-cs"/>
              </a:defRPr>
            </a:pPr>
            <a:r>
              <a:rPr lang="id-ID" dirty="0">
                <a:solidFill>
                  <a:schemeClr val="tx1"/>
                </a:solidFill>
                <a:latin typeface="+mj-lt"/>
              </a:rPr>
              <a:t>5 Month Sales</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solidFill>
              <a:latin typeface="+mn-lt"/>
              <a:ea typeface="+mn-ea"/>
              <a:cs typeface="+mn-cs"/>
            </a:defRPr>
          </a:pPr>
          <a:endParaRPr lang="zh-CN"/>
        </a:p>
      </c:txPr>
    </c:title>
    <c:autoTitleDeleted val="0"/>
    <c:plotArea>
      <c:layout/>
      <c:areaChart>
        <c:grouping val="standard"/>
        <c:varyColors val="0"/>
        <c:ser>
          <c:idx val="0"/>
          <c:order val="0"/>
          <c:tx>
            <c:strRef>
              <c:f>Sheet1!$B$1</c:f>
              <c:strCache>
                <c:ptCount val="1"/>
                <c:pt idx="0">
                  <c:v>Developer</c:v>
                </c:pt>
              </c:strCache>
            </c:strRef>
          </c:tx>
          <c:spPr>
            <a:solidFill>
              <a:schemeClr val="accent3">
                <a:alpha val="45000"/>
              </a:schemeClr>
            </a:solidFill>
            <a:ln>
              <a:noFill/>
            </a:ln>
            <a:effectLst/>
          </c:spPr>
          <c:cat>
            <c:numRef>
              <c:f>Sheet1!$A$2:$A$6</c:f>
              <c:numCache>
                <c:formatCode>yyyy/m/d</c:formatCode>
                <c:ptCount val="5"/>
                <c:pt idx="0">
                  <c:v>41760</c:v>
                </c:pt>
                <c:pt idx="1">
                  <c:v>41791</c:v>
                </c:pt>
                <c:pt idx="2">
                  <c:v>41821</c:v>
                </c:pt>
                <c:pt idx="3">
                  <c:v>41852</c:v>
                </c:pt>
                <c:pt idx="4">
                  <c:v>41883</c:v>
                </c:pt>
              </c:numCache>
            </c:numRef>
          </c:cat>
          <c:val>
            <c:numRef>
              <c:f>Sheet1!$B$2:$B$6</c:f>
              <c:numCache>
                <c:formatCode>General</c:formatCode>
                <c:ptCount val="5"/>
                <c:pt idx="0">
                  <c:v>25</c:v>
                </c:pt>
                <c:pt idx="1">
                  <c:v>19</c:v>
                </c:pt>
                <c:pt idx="2">
                  <c:v>28</c:v>
                </c:pt>
                <c:pt idx="3">
                  <c:v>18</c:v>
                </c:pt>
                <c:pt idx="4">
                  <c:v>15</c:v>
                </c:pt>
              </c:numCache>
            </c:numRef>
          </c:val>
          <c:extLst>
            <c:ext xmlns:c16="http://schemas.microsoft.com/office/drawing/2014/chart" uri="{C3380CC4-5D6E-409C-BE32-E72D297353CC}">
              <c16:uniqueId val="{00000000-CAEA-422C-A0FF-038EB4F442BB}"/>
            </c:ext>
          </c:extLst>
        </c:ser>
        <c:ser>
          <c:idx val="1"/>
          <c:order val="1"/>
          <c:tx>
            <c:strRef>
              <c:f>Sheet1!$C$1</c:f>
              <c:strCache>
                <c:ptCount val="1"/>
                <c:pt idx="0">
                  <c:v>Web Design</c:v>
                </c:pt>
              </c:strCache>
            </c:strRef>
          </c:tx>
          <c:spPr>
            <a:solidFill>
              <a:schemeClr val="accent2">
                <a:alpha val="45000"/>
              </a:schemeClr>
            </a:solidFill>
            <a:ln>
              <a:noFill/>
            </a:ln>
            <a:effectLst/>
          </c:spPr>
          <c:cat>
            <c:numRef>
              <c:f>Sheet1!$A$2:$A$6</c:f>
              <c:numCache>
                <c:formatCode>yyyy/m/d</c:formatCode>
                <c:ptCount val="5"/>
                <c:pt idx="0">
                  <c:v>41760</c:v>
                </c:pt>
                <c:pt idx="1">
                  <c:v>41791</c:v>
                </c:pt>
                <c:pt idx="2">
                  <c:v>41821</c:v>
                </c:pt>
                <c:pt idx="3">
                  <c:v>41852</c:v>
                </c:pt>
                <c:pt idx="4">
                  <c:v>41883</c:v>
                </c:pt>
              </c:numCache>
            </c:numRef>
          </c:cat>
          <c:val>
            <c:numRef>
              <c:f>Sheet1!$C$2:$C$6</c:f>
              <c:numCache>
                <c:formatCode>General</c:formatCode>
                <c:ptCount val="5"/>
                <c:pt idx="0">
                  <c:v>25</c:v>
                </c:pt>
                <c:pt idx="1">
                  <c:v>29</c:v>
                </c:pt>
                <c:pt idx="2">
                  <c:v>20</c:v>
                </c:pt>
                <c:pt idx="3">
                  <c:v>30</c:v>
                </c:pt>
                <c:pt idx="4">
                  <c:v>26</c:v>
                </c:pt>
              </c:numCache>
            </c:numRef>
          </c:val>
          <c:extLst>
            <c:ext xmlns:c16="http://schemas.microsoft.com/office/drawing/2014/chart" uri="{C3380CC4-5D6E-409C-BE32-E72D297353CC}">
              <c16:uniqueId val="{00000001-CAEA-422C-A0FF-038EB4F442BB}"/>
            </c:ext>
          </c:extLst>
        </c:ser>
        <c:ser>
          <c:idx val="2"/>
          <c:order val="2"/>
          <c:tx>
            <c:strRef>
              <c:f>Sheet1!$D$1</c:f>
              <c:strCache>
                <c:ptCount val="1"/>
                <c:pt idx="0">
                  <c:v>Graphic Design</c:v>
                </c:pt>
              </c:strCache>
            </c:strRef>
          </c:tx>
          <c:spPr>
            <a:solidFill>
              <a:schemeClr val="accent1">
                <a:alpha val="45000"/>
              </a:schemeClr>
            </a:solidFill>
            <a:ln>
              <a:noFill/>
            </a:ln>
            <a:effectLst/>
          </c:spPr>
          <c:cat>
            <c:numRef>
              <c:f>Sheet1!$A$2:$A$6</c:f>
              <c:numCache>
                <c:formatCode>yyyy/m/d</c:formatCode>
                <c:ptCount val="5"/>
                <c:pt idx="0">
                  <c:v>41760</c:v>
                </c:pt>
                <c:pt idx="1">
                  <c:v>41791</c:v>
                </c:pt>
                <c:pt idx="2">
                  <c:v>41821</c:v>
                </c:pt>
                <c:pt idx="3">
                  <c:v>41852</c:v>
                </c:pt>
                <c:pt idx="4">
                  <c:v>41883</c:v>
                </c:pt>
              </c:numCache>
            </c:numRef>
          </c:cat>
          <c:val>
            <c:numRef>
              <c:f>Sheet1!$D$2:$D$6</c:f>
              <c:numCache>
                <c:formatCode>General</c:formatCode>
                <c:ptCount val="5"/>
                <c:pt idx="0">
                  <c:v>12</c:v>
                </c:pt>
                <c:pt idx="1">
                  <c:v>14</c:v>
                </c:pt>
                <c:pt idx="2">
                  <c:v>19</c:v>
                </c:pt>
                <c:pt idx="3">
                  <c:v>21</c:v>
                </c:pt>
                <c:pt idx="4">
                  <c:v>28</c:v>
                </c:pt>
              </c:numCache>
            </c:numRef>
          </c:val>
          <c:extLst>
            <c:ext xmlns:c16="http://schemas.microsoft.com/office/drawing/2014/chart" uri="{C3380CC4-5D6E-409C-BE32-E72D297353CC}">
              <c16:uniqueId val="{00000002-CAEA-422C-A0FF-038EB4F442BB}"/>
            </c:ext>
          </c:extLst>
        </c:ser>
        <c:dLbls>
          <c:showLegendKey val="0"/>
          <c:showVal val="0"/>
          <c:showCatName val="0"/>
          <c:showSerName val="0"/>
          <c:showPercent val="0"/>
          <c:showBubbleSize val="0"/>
        </c:dLbls>
        <c:axId val="391750344"/>
        <c:axId val="410989384"/>
      </c:areaChart>
      <c:dateAx>
        <c:axId val="391750344"/>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mn-ea"/>
                <a:cs typeface="+mn-cs"/>
              </a:defRPr>
            </a:pPr>
            <a:endParaRPr lang="zh-CN"/>
          </a:p>
        </c:txPr>
        <c:crossAx val="410989384"/>
        <c:crosses val="autoZero"/>
        <c:auto val="1"/>
        <c:lblOffset val="100"/>
        <c:baseTimeUnit val="months"/>
      </c:dateAx>
      <c:valAx>
        <c:axId val="410989384"/>
        <c:scaling>
          <c:orientation val="minMax"/>
        </c:scaling>
        <c:delete val="0"/>
        <c:axPos val="l"/>
        <c:majorGridlines>
          <c:spPr>
            <a:ln w="12700" cap="flat" cmpd="sng" algn="ctr">
              <a:solidFill>
                <a:schemeClr val="tx2">
                  <a:alpha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mn-ea"/>
                <a:cs typeface="+mn-cs"/>
              </a:defRPr>
            </a:pPr>
            <a:endParaRPr lang="zh-CN"/>
          </a:p>
        </c:txPr>
        <c:crossAx val="391750344"/>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9050">
              <a:noFill/>
            </a:ln>
            <a:effectLst>
              <a:outerShdw blurRad="50800" dist="38100" dir="5400000" algn="t" rotWithShape="0">
                <a:prstClr val="black">
                  <a:alpha val="29000"/>
                </a:prstClr>
              </a:outerShdw>
            </a:effectLst>
          </c:spPr>
          <c:explosion val="3"/>
          <c:dPt>
            <c:idx val="0"/>
            <c:bubble3D val="0"/>
            <c:spPr>
              <a:solidFill>
                <a:schemeClr val="accent1"/>
              </a:solidFill>
              <a:ln w="25400">
                <a:noFill/>
              </a:ln>
              <a:effectLst>
                <a:outerShdw blurRad="50800" dist="38100" dir="5400000" algn="t" rotWithShape="0">
                  <a:prstClr val="black">
                    <a:alpha val="29000"/>
                  </a:prstClr>
                </a:outerShdw>
              </a:effectLst>
              <a:sp3d/>
            </c:spPr>
            <c:extLst>
              <c:ext xmlns:c16="http://schemas.microsoft.com/office/drawing/2014/chart" uri="{C3380CC4-5D6E-409C-BE32-E72D297353CC}">
                <c16:uniqueId val="{00000001-2E8F-4736-A63E-06EE0B7261B2}"/>
              </c:ext>
            </c:extLst>
          </c:dPt>
          <c:dPt>
            <c:idx val="1"/>
            <c:bubble3D val="0"/>
            <c:spPr>
              <a:solidFill>
                <a:schemeClr val="accent2"/>
              </a:solidFill>
              <a:ln w="25400">
                <a:noFill/>
              </a:ln>
              <a:effectLst>
                <a:outerShdw blurRad="50800" dist="38100" dir="5400000" algn="t" rotWithShape="0">
                  <a:prstClr val="black">
                    <a:alpha val="29000"/>
                  </a:prstClr>
                </a:outerShdw>
              </a:effectLst>
              <a:sp3d/>
            </c:spPr>
            <c:extLst>
              <c:ext xmlns:c16="http://schemas.microsoft.com/office/drawing/2014/chart" uri="{C3380CC4-5D6E-409C-BE32-E72D297353CC}">
                <c16:uniqueId val="{00000003-2E8F-4736-A63E-06EE0B7261B2}"/>
              </c:ext>
            </c:extLst>
          </c:dPt>
          <c:dPt>
            <c:idx val="2"/>
            <c:bubble3D val="0"/>
            <c:spPr>
              <a:solidFill>
                <a:schemeClr val="accent3"/>
              </a:solidFill>
              <a:ln w="25400">
                <a:noFill/>
              </a:ln>
              <a:effectLst>
                <a:outerShdw blurRad="50800" dist="38100" dir="5400000" algn="t" rotWithShape="0">
                  <a:prstClr val="black">
                    <a:alpha val="29000"/>
                  </a:prstClr>
                </a:outerShdw>
              </a:effectLst>
              <a:sp3d/>
            </c:spPr>
            <c:extLst>
              <c:ext xmlns:c16="http://schemas.microsoft.com/office/drawing/2014/chart" uri="{C3380CC4-5D6E-409C-BE32-E72D297353CC}">
                <c16:uniqueId val="{00000005-2E8F-4736-A63E-06EE0B7261B2}"/>
              </c:ext>
            </c:extLst>
          </c:dPt>
          <c:dPt>
            <c:idx val="3"/>
            <c:bubble3D val="0"/>
            <c:spPr>
              <a:solidFill>
                <a:schemeClr val="accent4"/>
              </a:solidFill>
              <a:ln w="25400">
                <a:noFill/>
              </a:ln>
              <a:effectLst>
                <a:outerShdw blurRad="50800" dist="38100" dir="5400000" algn="t" rotWithShape="0">
                  <a:prstClr val="black">
                    <a:alpha val="29000"/>
                  </a:prstClr>
                </a:outerShdw>
              </a:effectLst>
              <a:sp3d/>
            </c:spPr>
            <c:extLst>
              <c:ext xmlns:c16="http://schemas.microsoft.com/office/drawing/2014/chart" uri="{C3380CC4-5D6E-409C-BE32-E72D297353CC}">
                <c16:uniqueId val="{00000007-2E8F-4736-A63E-06EE0B7261B2}"/>
              </c:ext>
            </c:extLst>
          </c:dPt>
          <c:dLbls>
            <c:spPr>
              <a:noFill/>
              <a:ln>
                <a:noFill/>
              </a:ln>
              <a:effectLst/>
            </c:spPr>
            <c:txPr>
              <a:bodyPr rot="0" spcFirstLastPara="1" vertOverflow="ellipsis" vert="horz" wrap="square" lIns="38100" tIns="19050" rIns="38100" bIns="19050" anchor="ctr" anchorCtr="1">
                <a:spAutoFit/>
              </a:bodyPr>
              <a:lstStyle/>
              <a:p>
                <a:pPr>
                  <a:defRPr lang="zh-CN" sz="1600" b="1" i="0" u="none" strike="noStrike" kern="1200" baseline="0">
                    <a:solidFill>
                      <a:schemeClr val="bg1"/>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Graphic Design</c:v>
                </c:pt>
                <c:pt idx="1">
                  <c:v>Web Design</c:v>
                </c:pt>
                <c:pt idx="2">
                  <c:v>SEO Services</c:v>
                </c:pt>
                <c:pt idx="3">
                  <c:v>Analysis</c:v>
                </c:pt>
              </c:strCache>
            </c:strRef>
          </c:cat>
          <c:val>
            <c:numRef>
              <c:f>Sheet1!$B$2:$B$5</c:f>
              <c:numCache>
                <c:formatCode>0%</c:formatCode>
                <c:ptCount val="4"/>
                <c:pt idx="0">
                  <c:v>0.45</c:v>
                </c:pt>
                <c:pt idx="1">
                  <c:v>0.25</c:v>
                </c:pt>
                <c:pt idx="2">
                  <c:v>0.15</c:v>
                </c:pt>
                <c:pt idx="3">
                  <c:v>0.15</c:v>
                </c:pt>
              </c:numCache>
            </c:numRef>
          </c:val>
          <c:extLst>
            <c:ext xmlns:c16="http://schemas.microsoft.com/office/drawing/2014/chart" uri="{C3380CC4-5D6E-409C-BE32-E72D297353CC}">
              <c16:uniqueId val="{00000008-2E8F-4736-A63E-06EE0B7261B2}"/>
            </c:ext>
          </c:extLst>
        </c:ser>
        <c:dLbls>
          <c:showLegendKey val="0"/>
          <c:showVal val="0"/>
          <c:showCatName val="0"/>
          <c:showSerName val="0"/>
          <c:showPercent val="0"/>
          <c:showBubbleSize val="0"/>
          <c:showLeaderLines val="1"/>
        </c:dLbls>
        <c:firstSliceAng val="2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89518628232E-2"/>
          <c:y val="5.1251556153280003E-2"/>
          <c:w val="0.77951244066535597"/>
          <c:h val="0.83310476432796898"/>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2011</c:v>
                </c:pt>
                <c:pt idx="1">
                  <c:v>2013</c:v>
                </c:pt>
                <c:pt idx="2">
                  <c:v>2014</c:v>
                </c:pt>
              </c:numCache>
            </c:numRef>
          </c:cat>
          <c:val>
            <c:numRef>
              <c:f>Sheet1!$B$2:$B$4</c:f>
              <c:numCache>
                <c:formatCode>General</c:formatCode>
                <c:ptCount val="3"/>
                <c:pt idx="0">
                  <c:v>1.5</c:v>
                </c:pt>
                <c:pt idx="1">
                  <c:v>2.5</c:v>
                </c:pt>
                <c:pt idx="2">
                  <c:v>2</c:v>
                </c:pt>
              </c:numCache>
            </c:numRef>
          </c:val>
          <c:extLst>
            <c:ext xmlns:c16="http://schemas.microsoft.com/office/drawing/2014/chart" uri="{C3380CC4-5D6E-409C-BE32-E72D297353CC}">
              <c16:uniqueId val="{00000000-FE5D-4A11-9D0E-FD26C5746755}"/>
            </c:ext>
          </c:extLst>
        </c:ser>
        <c:ser>
          <c:idx val="1"/>
          <c:order val="1"/>
          <c:tx>
            <c:strRef>
              <c:f>Sheet1!$C$1</c:f>
              <c:strCache>
                <c:ptCount val="1"/>
                <c:pt idx="0">
                  <c:v>Series 2</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2011</c:v>
                </c:pt>
                <c:pt idx="1">
                  <c:v>2013</c:v>
                </c:pt>
                <c:pt idx="2">
                  <c:v>2014</c:v>
                </c:pt>
              </c:numCache>
            </c:numRef>
          </c:cat>
          <c:val>
            <c:numRef>
              <c:f>Sheet1!$C$2:$C$4</c:f>
              <c:numCache>
                <c:formatCode>General</c:formatCode>
                <c:ptCount val="3"/>
                <c:pt idx="0">
                  <c:v>1</c:v>
                </c:pt>
                <c:pt idx="1">
                  <c:v>1</c:v>
                </c:pt>
                <c:pt idx="2">
                  <c:v>1</c:v>
                </c:pt>
              </c:numCache>
            </c:numRef>
          </c:val>
          <c:extLst>
            <c:ext xmlns:c16="http://schemas.microsoft.com/office/drawing/2014/chart" uri="{C3380CC4-5D6E-409C-BE32-E72D297353CC}">
              <c16:uniqueId val="{00000001-FE5D-4A11-9D0E-FD26C5746755}"/>
            </c:ext>
          </c:extLst>
        </c:ser>
        <c:ser>
          <c:idx val="2"/>
          <c:order val="2"/>
          <c:tx>
            <c:strRef>
              <c:f>Sheet1!$D$1</c:f>
              <c:strCache>
                <c:ptCount val="1"/>
                <c:pt idx="0">
                  <c:v>Series 3</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2011</c:v>
                </c:pt>
                <c:pt idx="1">
                  <c:v>2013</c:v>
                </c:pt>
                <c:pt idx="2">
                  <c:v>2014</c:v>
                </c:pt>
              </c:numCache>
            </c:numRef>
          </c:cat>
          <c:val>
            <c:numRef>
              <c:f>Sheet1!$D$2:$D$4</c:f>
              <c:numCache>
                <c:formatCode>General</c:formatCode>
                <c:ptCount val="3"/>
                <c:pt idx="0">
                  <c:v>2.5</c:v>
                </c:pt>
                <c:pt idx="1">
                  <c:v>1.5</c:v>
                </c:pt>
                <c:pt idx="2">
                  <c:v>2</c:v>
                </c:pt>
              </c:numCache>
            </c:numRef>
          </c:val>
          <c:extLst>
            <c:ext xmlns:c16="http://schemas.microsoft.com/office/drawing/2014/chart" uri="{C3380CC4-5D6E-409C-BE32-E72D297353CC}">
              <c16:uniqueId val="{00000002-FE5D-4A11-9D0E-FD26C5746755}"/>
            </c:ext>
          </c:extLst>
        </c:ser>
        <c:dLbls>
          <c:showLegendKey val="0"/>
          <c:showVal val="1"/>
          <c:showCatName val="0"/>
          <c:showSerName val="0"/>
          <c:showPercent val="0"/>
          <c:showBubbleSize val="0"/>
        </c:dLbls>
        <c:gapWidth val="150"/>
        <c:overlap val="100"/>
        <c:axId val="410990952"/>
        <c:axId val="410994872"/>
      </c:barChart>
      <c:catAx>
        <c:axId val="410990952"/>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cap="none" spc="0" normalizeH="0" baseline="0">
                <a:solidFill>
                  <a:schemeClr val="tx2"/>
                </a:solidFill>
                <a:latin typeface="+mj-lt"/>
                <a:ea typeface="+mn-ea"/>
                <a:cs typeface="+mn-cs"/>
              </a:defRPr>
            </a:pPr>
            <a:endParaRPr lang="zh-CN"/>
          </a:p>
        </c:txPr>
        <c:crossAx val="410994872"/>
        <c:crosses val="autoZero"/>
        <c:auto val="1"/>
        <c:lblAlgn val="ctr"/>
        <c:lblOffset val="100"/>
        <c:noMultiLvlLbl val="0"/>
      </c:catAx>
      <c:valAx>
        <c:axId val="410994872"/>
        <c:scaling>
          <c:orientation val="minMax"/>
          <c:max val="5"/>
        </c:scaling>
        <c:delete val="0"/>
        <c:axPos val="b"/>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2"/>
                </a:solidFill>
                <a:latin typeface="+mn-lt"/>
                <a:ea typeface="+mn-ea"/>
                <a:cs typeface="+mn-cs"/>
              </a:defRPr>
            </a:pPr>
            <a:endParaRPr lang="zh-CN"/>
          </a:p>
        </c:txPr>
        <c:crossAx val="410990952"/>
        <c:crosses val="autoZero"/>
        <c:crossBetween val="between"/>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Series 1</c:v>
                </c:pt>
              </c:strCache>
            </c:strRef>
          </c:tx>
          <c:spPr>
            <a:ln w="25400" cap="rnd" cmpd="sng" algn="ctr">
              <a:solidFill>
                <a:schemeClr val="accent1"/>
              </a:solidFill>
              <a:prstDash val="solid"/>
              <a:round/>
            </a:ln>
          </c:spPr>
          <c:marker>
            <c:spPr>
              <a:solidFill>
                <a:schemeClr val="accent1"/>
              </a:solidFill>
              <a:ln w="9525" cap="flat" cmpd="sng" algn="ctr">
                <a:solidFill>
                  <a:schemeClr val="accent1"/>
                </a:solidFill>
                <a:prstDash val="solid"/>
                <a:round/>
              </a:ln>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smooth val="0"/>
          <c:extLst>
            <c:ext xmlns:c16="http://schemas.microsoft.com/office/drawing/2014/chart" uri="{C3380CC4-5D6E-409C-BE32-E72D297353CC}">
              <c16:uniqueId val="{00000000-C4DE-4A6E-B810-61C0EC915EFB}"/>
            </c:ext>
          </c:extLst>
        </c:ser>
        <c:ser>
          <c:idx val="1"/>
          <c:order val="1"/>
          <c:tx>
            <c:strRef>
              <c:f>Sheet1!$C$1</c:f>
              <c:strCache>
                <c:ptCount val="1"/>
                <c:pt idx="0">
                  <c:v>Series 2</c:v>
                </c:pt>
              </c:strCache>
            </c:strRef>
          </c:tx>
          <c:spPr>
            <a:ln w="25400" cap="rnd" cmpd="sng" algn="ctr">
              <a:solidFill>
                <a:schemeClr val="accent3"/>
              </a:solidFill>
              <a:prstDash val="solid"/>
              <a:round/>
            </a:ln>
          </c:spPr>
          <c:marker>
            <c:spPr>
              <a:solidFill>
                <a:schemeClr val="accent3"/>
              </a:solidFill>
              <a:ln w="9525" cap="flat" cmpd="sng" algn="ctr">
                <a:solidFill>
                  <a:schemeClr val="accent3"/>
                </a:solidFill>
                <a:prstDash val="solid"/>
                <a:round/>
              </a:ln>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4.4000000000000004</c:v>
                </c:pt>
                <c:pt idx="2">
                  <c:v>1.8</c:v>
                </c:pt>
                <c:pt idx="3">
                  <c:v>2.8</c:v>
                </c:pt>
              </c:numCache>
            </c:numRef>
          </c:yVal>
          <c:smooth val="0"/>
          <c:extLst>
            <c:ext xmlns:c16="http://schemas.microsoft.com/office/drawing/2014/chart" uri="{C3380CC4-5D6E-409C-BE32-E72D297353CC}">
              <c16:uniqueId val="{00000001-C4DE-4A6E-B810-61C0EC915EFB}"/>
            </c:ext>
          </c:extLst>
        </c:ser>
        <c:ser>
          <c:idx val="2"/>
          <c:order val="2"/>
          <c:tx>
            <c:strRef>
              <c:f>Sheet1!$D$1</c:f>
              <c:strCache>
                <c:ptCount val="1"/>
                <c:pt idx="0">
                  <c:v>Series 3</c:v>
                </c:pt>
              </c:strCache>
            </c:strRef>
          </c:tx>
          <c:spPr>
            <a:ln w="25400" cap="rnd" cmpd="sng" algn="ctr">
              <a:solidFill>
                <a:schemeClr val="accent5"/>
              </a:solidFill>
              <a:prstDash val="solid"/>
              <a:round/>
            </a:ln>
          </c:spPr>
          <c:marker>
            <c:spPr>
              <a:solidFill>
                <a:schemeClr val="accent5"/>
              </a:solidFill>
              <a:ln w="9525" cap="flat" cmpd="sng" algn="ctr">
                <a:solidFill>
                  <a:schemeClr val="accent5"/>
                </a:solidFill>
                <a:prstDash val="solid"/>
                <a:round/>
              </a:ln>
            </c:spPr>
          </c:marker>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0"/>
          <c:extLst>
            <c:ext xmlns:c16="http://schemas.microsoft.com/office/drawing/2014/chart" uri="{C3380CC4-5D6E-409C-BE32-E72D297353CC}">
              <c16:uniqueId val="{00000002-C4DE-4A6E-B810-61C0EC915EFB}"/>
            </c:ext>
          </c:extLst>
        </c:ser>
        <c:dLbls>
          <c:showLegendKey val="0"/>
          <c:showVal val="0"/>
          <c:showCatName val="0"/>
          <c:showSerName val="0"/>
          <c:showPercent val="0"/>
          <c:showBubbleSize val="0"/>
        </c:dLbls>
        <c:axId val="410988600"/>
        <c:axId val="410988992"/>
      </c:scatterChart>
      <c:valAx>
        <c:axId val="41098860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2"/>
                </a:solidFill>
                <a:latin typeface="+mn-lt"/>
                <a:ea typeface="+mn-ea"/>
                <a:cs typeface="+mn-cs"/>
              </a:defRPr>
            </a:pPr>
            <a:endParaRPr lang="zh-CN"/>
          </a:p>
        </c:txPr>
        <c:crossAx val="410988992"/>
        <c:crosses val="autoZero"/>
        <c:crossBetween val="midCat"/>
      </c:valAx>
      <c:valAx>
        <c:axId val="410988992"/>
        <c:scaling>
          <c:orientation val="minMax"/>
          <c:max val="5"/>
        </c:scaling>
        <c:delete val="0"/>
        <c:axPos val="l"/>
        <c:majorGridlines>
          <c:spPr>
            <a:ln w="12700" cap="flat" cmpd="sng" algn="ctr">
              <a:solidFill>
                <a:schemeClr val="bg2"/>
              </a:solidFill>
              <a:prstDash val="sysDash"/>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2"/>
                </a:solidFill>
                <a:latin typeface="+mn-lt"/>
                <a:ea typeface="+mn-ea"/>
                <a:cs typeface="+mn-cs"/>
              </a:defRPr>
            </a:pPr>
            <a:endParaRPr lang="zh-CN"/>
          </a:p>
        </c:txPr>
        <c:crossAx val="410988600"/>
        <c:crosses val="autoZero"/>
        <c:crossBetween val="midCat"/>
      </c:valAx>
    </c:plotArea>
    <c:legend>
      <c:legendPos val="b"/>
      <c:legendEntry>
        <c:idx val="0"/>
        <c:txPr>
          <a:bodyPr rot="0" spcFirstLastPara="0" vertOverflow="ellipsis" vert="horz" wrap="square" anchor="ctr" anchorCtr="1"/>
          <a:lstStyle/>
          <a:p>
            <a:pPr>
              <a:defRPr lang="zh-CN" sz="1050" b="0" i="0" u="none" strike="noStrike" kern="1200" baseline="0">
                <a:solidFill>
                  <a:schemeClr val="tx2"/>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1050" b="0" i="0" u="none" strike="noStrike" kern="1200" baseline="0">
                <a:solidFill>
                  <a:schemeClr val="tx2"/>
                </a:solidFill>
                <a:latin typeface="+mn-lt"/>
                <a:ea typeface="+mn-ea"/>
                <a:cs typeface="+mn-cs"/>
              </a:defRPr>
            </a:pPr>
            <a:endParaRPr lang="zh-CN"/>
          </a:p>
        </c:txPr>
      </c:legendEntry>
      <c:legendEntry>
        <c:idx val="2"/>
        <c:txPr>
          <a:bodyPr rot="0" spcFirstLastPara="0" vertOverflow="ellipsis" vert="horz" wrap="square" anchor="ctr" anchorCtr="1"/>
          <a:lstStyle/>
          <a:p>
            <a:pPr>
              <a:defRPr lang="zh-CN" sz="1050" b="0" i="0" u="none" strike="noStrike" kern="1200" baseline="0">
                <a:solidFill>
                  <a:schemeClr val="tx2"/>
                </a:solidFill>
                <a:latin typeface="+mn-lt"/>
                <a:ea typeface="+mn-ea"/>
                <a:cs typeface="+mn-cs"/>
              </a:defRPr>
            </a:pPr>
            <a:endParaRPr lang="zh-CN"/>
          </a:p>
        </c:txPr>
      </c:legendEntry>
      <c:overlay val="0"/>
      <c:spPr>
        <a:noFill/>
      </c:spPr>
      <c:txPr>
        <a:bodyPr rot="0" spcFirstLastPara="0" vertOverflow="ellipsis" vert="horz" wrap="square" anchor="ctr" anchorCtr="1"/>
        <a:lstStyle/>
        <a:p>
          <a:pPr>
            <a:defRPr lang="zh-CN" sz="1050" b="0" i="0" u="none" strike="noStrike" kern="1200" baseline="0">
              <a:solidFill>
                <a:schemeClr val="bg1">
                  <a:lumMod val="65000"/>
                </a:schemeClr>
              </a:solidFill>
              <a:latin typeface="+mn-lt"/>
              <a:ea typeface="+mn-ea"/>
              <a:cs typeface="+mn-cs"/>
            </a:defRPr>
          </a:pPr>
          <a:endParaRPr lang="zh-CN"/>
        </a:p>
      </c:txPr>
    </c:legend>
    <c:plotVisOnly val="1"/>
    <c:dispBlanksAs val="zero"/>
    <c:showDLblsOverMax val="0"/>
  </c:chart>
  <c:txPr>
    <a:bodyPr/>
    <a:lstStyle/>
    <a:p>
      <a:pPr>
        <a:defRPr lang="zh-CN" sz="800">
          <a:solidFill>
            <a:schemeClr val="bg1">
              <a:lumMod val="65000"/>
            </a:schemeClr>
          </a:solidFill>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Series 1</c:v>
                </c:pt>
              </c:strCache>
            </c:strRef>
          </c:tx>
          <c:spPr>
            <a:solidFill>
              <a:schemeClr val="accent1"/>
            </a:solidFill>
          </c:spPr>
          <c:invertIfNegative val="0"/>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bubbleSize>
            <c:numRef>
              <c:f>{1,1,1,1}</c:f>
              <c:numCache>
                <c:formatCode>General</c:formatCode>
                <c:ptCount val="4"/>
                <c:pt idx="0">
                  <c:v>1</c:v>
                </c:pt>
                <c:pt idx="1">
                  <c:v>1</c:v>
                </c:pt>
                <c:pt idx="2">
                  <c:v>1</c:v>
                </c:pt>
                <c:pt idx="3">
                  <c:v>1</c:v>
                </c:pt>
              </c:numCache>
            </c:numRef>
          </c:bubbleSize>
          <c:bubble3D val="0"/>
          <c:extLst>
            <c:ext xmlns:c16="http://schemas.microsoft.com/office/drawing/2014/chart" uri="{C3380CC4-5D6E-409C-BE32-E72D297353CC}">
              <c16:uniqueId val="{00000000-8DBF-4FAD-9022-9A758D9CA013}"/>
            </c:ext>
          </c:extLst>
        </c:ser>
        <c:ser>
          <c:idx val="1"/>
          <c:order val="1"/>
          <c:tx>
            <c:strRef>
              <c:f>Sheet1!$C$1</c:f>
              <c:strCache>
                <c:ptCount val="1"/>
                <c:pt idx="0">
                  <c:v>Series 2</c:v>
                </c:pt>
              </c:strCache>
            </c:strRef>
          </c:tx>
          <c:spPr>
            <a:solidFill>
              <a:schemeClr val="accent3">
                <a:alpha val="70000"/>
              </a:schemeClr>
            </a:solidFill>
          </c:spPr>
          <c:invertIfNegative val="0"/>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4.4000000000000004</c:v>
                </c:pt>
                <c:pt idx="2">
                  <c:v>1.8</c:v>
                </c:pt>
                <c:pt idx="3">
                  <c:v>2.8</c:v>
                </c:pt>
              </c:numCache>
            </c:numRef>
          </c:yVal>
          <c:bubbleSize>
            <c:numRef>
              <c:f>{1,1,1,1}</c:f>
              <c:numCache>
                <c:formatCode>General</c:formatCode>
                <c:ptCount val="4"/>
                <c:pt idx="0">
                  <c:v>1</c:v>
                </c:pt>
                <c:pt idx="1">
                  <c:v>1</c:v>
                </c:pt>
                <c:pt idx="2">
                  <c:v>1</c:v>
                </c:pt>
                <c:pt idx="3">
                  <c:v>1</c:v>
                </c:pt>
              </c:numCache>
            </c:numRef>
          </c:bubbleSize>
          <c:bubble3D val="0"/>
          <c:extLst>
            <c:ext xmlns:c16="http://schemas.microsoft.com/office/drawing/2014/chart" uri="{C3380CC4-5D6E-409C-BE32-E72D297353CC}">
              <c16:uniqueId val="{00000001-8DBF-4FAD-9022-9A758D9CA013}"/>
            </c:ext>
          </c:extLst>
        </c:ser>
        <c:ser>
          <c:idx val="2"/>
          <c:order val="2"/>
          <c:tx>
            <c:strRef>
              <c:f>Sheet1!$D$1</c:f>
              <c:strCache>
                <c:ptCount val="1"/>
                <c:pt idx="0">
                  <c:v>Series 3</c:v>
                </c:pt>
              </c:strCache>
            </c:strRef>
          </c:tx>
          <c:spPr>
            <a:solidFill>
              <a:schemeClr val="accent5">
                <a:alpha val="80000"/>
              </a:schemeClr>
            </a:solidFill>
            <a:scene3d>
              <a:camera prst="orthographicFront"/>
              <a:lightRig rig="threePt" dir="t"/>
            </a:scene3d>
          </c:spPr>
          <c:invertIfNegative val="0"/>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bubbleSize>
            <c:numRef>
              <c:f>{1,1,1,1}</c:f>
              <c:numCache>
                <c:formatCode>General</c:formatCode>
                <c:ptCount val="4"/>
                <c:pt idx="0">
                  <c:v>1</c:v>
                </c:pt>
                <c:pt idx="1">
                  <c:v>1</c:v>
                </c:pt>
                <c:pt idx="2">
                  <c:v>1</c:v>
                </c:pt>
                <c:pt idx="3">
                  <c:v>1</c:v>
                </c:pt>
              </c:numCache>
            </c:numRef>
          </c:bubbleSize>
          <c:bubble3D val="0"/>
          <c:extLst>
            <c:ext xmlns:c16="http://schemas.microsoft.com/office/drawing/2014/chart" uri="{C3380CC4-5D6E-409C-BE32-E72D297353CC}">
              <c16:uniqueId val="{00000002-8DBF-4FAD-9022-9A758D9CA013}"/>
            </c:ext>
          </c:extLst>
        </c:ser>
        <c:dLbls>
          <c:showLegendKey val="0"/>
          <c:showVal val="0"/>
          <c:showCatName val="0"/>
          <c:showSerName val="0"/>
          <c:showPercent val="0"/>
          <c:showBubbleSize val="0"/>
        </c:dLbls>
        <c:bubbleScale val="100"/>
        <c:showNegBubbles val="0"/>
        <c:axId val="410990168"/>
        <c:axId val="410991344"/>
      </c:bubbleChart>
      <c:valAx>
        <c:axId val="41099016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2"/>
                </a:solidFill>
                <a:latin typeface="+mn-lt"/>
                <a:ea typeface="+mn-ea"/>
                <a:cs typeface="+mn-cs"/>
              </a:defRPr>
            </a:pPr>
            <a:endParaRPr lang="zh-CN"/>
          </a:p>
        </c:txPr>
        <c:crossAx val="410991344"/>
        <c:crosses val="autoZero"/>
        <c:crossBetween val="midCat"/>
      </c:valAx>
      <c:valAx>
        <c:axId val="410991344"/>
        <c:scaling>
          <c:orientation val="minMax"/>
          <c:max val="5"/>
        </c:scaling>
        <c:delete val="0"/>
        <c:axPos val="l"/>
        <c:majorGridlines>
          <c:spPr>
            <a:ln w="12700" cap="flat" cmpd="sng" algn="ctr">
              <a:solidFill>
                <a:schemeClr val="bg2"/>
              </a:solidFill>
              <a:prstDash val="sysDash"/>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50" b="0" i="0" u="none" strike="noStrike" kern="1200" baseline="0">
                <a:solidFill>
                  <a:schemeClr val="tx2"/>
                </a:solidFill>
                <a:latin typeface="+mn-lt"/>
                <a:ea typeface="+mn-ea"/>
                <a:cs typeface="+mn-cs"/>
              </a:defRPr>
            </a:pPr>
            <a:endParaRPr lang="zh-CN"/>
          </a:p>
        </c:txPr>
        <c:crossAx val="410990168"/>
        <c:crosses val="autoZero"/>
        <c:crossBetween val="midCat"/>
      </c:valAx>
    </c:plotArea>
    <c:legend>
      <c:legendPos val="r"/>
      <c:layout>
        <c:manualLayout>
          <c:xMode val="edge"/>
          <c:yMode val="edge"/>
          <c:x val="0.90420015330896797"/>
          <c:y val="0.124734979663342"/>
          <c:w val="6.3184340536341893E-2"/>
          <c:h val="0.25612967986802099"/>
        </c:manualLayout>
      </c:layout>
      <c:overlay val="0"/>
      <c:spPr>
        <a:noFill/>
      </c:spPr>
      <c:txPr>
        <a:bodyPr rot="0" spcFirstLastPara="0" vertOverflow="ellipsis" vert="horz" wrap="square" anchor="ctr" anchorCtr="1"/>
        <a:lstStyle/>
        <a:p>
          <a:pPr>
            <a:defRPr lang="zh-CN" sz="1050" b="0" i="0" u="none" strike="noStrike" kern="1200" baseline="0">
              <a:solidFill>
                <a:schemeClr val="bg1">
                  <a:lumMod val="65000"/>
                </a:schemeClr>
              </a:solidFill>
              <a:latin typeface="+mn-lt"/>
              <a:ea typeface="+mn-ea"/>
              <a:cs typeface="+mn-cs"/>
            </a:defRPr>
          </a:pPr>
          <a:endParaRPr lang="zh-CN"/>
        </a:p>
      </c:txPr>
    </c:legend>
    <c:plotVisOnly val="1"/>
    <c:dispBlanksAs val="zero"/>
    <c:showDLblsOverMax val="0"/>
  </c:chart>
  <c:txPr>
    <a:bodyPr/>
    <a:lstStyle/>
    <a:p>
      <a:pPr>
        <a:defRPr lang="zh-CN" sz="800">
          <a:solidFill>
            <a:schemeClr val="bg1">
              <a:lumMod val="65000"/>
            </a:schemeClr>
          </a:solidFill>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defRPr sz="1195"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FFDB5-14AD-4215-9BDD-2679C34235D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9A7FD-38EC-4EA3-ABA4-0C51DF20646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02">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3714"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t>‹#›</a:t>
            </a:fld>
            <a:endParaRPr lang="id-ID"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580020"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t>‹#›</a:t>
            </a:fld>
            <a:endParaRPr lang="id-ID"/>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t>‹#›</a:t>
            </a:fld>
            <a:endParaRPr lang="id-ID"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t>‹#›</a:t>
            </a:fld>
            <a:endParaRPr lang="id-ID" dirty="0"/>
          </a:p>
        </p:txBody>
      </p:sp>
      <p:sp>
        <p:nvSpPr>
          <p:cNvPr id="4" name="Picture Placeholder 3"/>
          <p:cNvSpPr>
            <a:spLocks noGrp="1"/>
          </p:cNvSpPr>
          <p:nvPr>
            <p:ph type="pic" sz="quarter" idx="14"/>
          </p:nvPr>
        </p:nvSpPr>
        <p:spPr>
          <a:xfrm>
            <a:off x="7315648" y="1411660"/>
            <a:ext cx="2847453" cy="2177701"/>
          </a:xfrm>
        </p:spPr>
      </p:sp>
      <p:sp>
        <p:nvSpPr>
          <p:cNvPr id="7" name="Picture Placeholder 2"/>
          <p:cNvSpPr>
            <a:spLocks noGrp="1"/>
          </p:cNvSpPr>
          <p:nvPr>
            <p:ph type="pic" sz="quarter" idx="13"/>
          </p:nvPr>
        </p:nvSpPr>
        <p:spPr>
          <a:xfrm>
            <a:off x="1972449" y="1399536"/>
            <a:ext cx="2776972" cy="2177701"/>
          </a:xfrm>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539001" y="545146"/>
            <a:ext cx="648000" cy="365125"/>
          </a:xfrm>
          <a:prstGeom prst="rect">
            <a:avLst/>
          </a:prstGeom>
        </p:spPr>
        <p:txBody>
          <a:bodyPr/>
          <a:lstStyle>
            <a:lvl1pPr algn="ctr">
              <a:defRPr sz="1800" b="1">
                <a:solidFill>
                  <a:schemeClr val="bg1"/>
                </a:solidFill>
              </a:defRPr>
            </a:lvl1pPr>
          </a:lstStyle>
          <a:p>
            <a:fld id="{06BF0A5B-CA18-47D2-801E-5D97420A52F4}" type="slidenum">
              <a:rPr lang="id-ID" smtClean="0"/>
              <a:t>‹#›</a:t>
            </a:fld>
            <a:endParaRPr lang="id-ID"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t>‹#›</a:t>
            </a:fld>
            <a:endParaRPr lang="id-ID"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16718"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t>‹#›</a:t>
            </a:fld>
            <a:endParaRPr lang="id-ID"/>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Oval 6"/>
          <p:cNvSpPr/>
          <p:nvPr userDrawn="1"/>
        </p:nvSpPr>
        <p:spPr>
          <a:xfrm>
            <a:off x="11512878" y="236686"/>
            <a:ext cx="479630"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45711" tIns="22856" rIns="45711" bIns="22856" rtlCol="0" anchor="ctr"/>
          <a:lstStyle/>
          <a:p>
            <a:pPr algn="ctr"/>
            <a:endParaRPr lang="en-US" sz="900"/>
          </a:p>
        </p:txBody>
      </p:sp>
      <p:sp>
        <p:nvSpPr>
          <p:cNvPr id="9" name="TextBox 8"/>
          <p:cNvSpPr txBox="1"/>
          <p:nvPr userDrawn="1"/>
        </p:nvSpPr>
        <p:spPr>
          <a:xfrm>
            <a:off x="11532997" y="303535"/>
            <a:ext cx="453899" cy="307740"/>
          </a:xfrm>
          <a:prstGeom prst="rect">
            <a:avLst/>
          </a:prstGeom>
          <a:noFill/>
        </p:spPr>
        <p:txBody>
          <a:bodyPr wrap="none" lIns="91404" tIns="45702" rIns="91404" bIns="45702" rtlCol="0">
            <a:spAutoFit/>
          </a:bodyPr>
          <a:lstStyle/>
          <a:p>
            <a:pPr algn="ctr"/>
            <a:fld id="{260E2A6B-A809-4840-BF14-8648BC0BDF87}" type="slidenum">
              <a:rPr lang="id-ID" sz="1400" b="1" smtClean="0">
                <a:solidFill>
                  <a:schemeClr val="bg1"/>
                </a:solidFill>
                <a:latin typeface="Raleway Light"/>
                <a:cs typeface="Raleway Light"/>
              </a:rPr>
              <a:t>‹#›</a:t>
            </a:fld>
            <a:endParaRPr lang="id-ID" sz="1400" dirty="0">
              <a:solidFill>
                <a:schemeClr val="bg1"/>
              </a:solidFill>
              <a:latin typeface="Raleway Light"/>
              <a:cs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6" name="Oval 5"/>
          <p:cNvSpPr/>
          <p:nvPr userDrawn="1"/>
        </p:nvSpPr>
        <p:spPr>
          <a:xfrm>
            <a:off x="11512878" y="236686"/>
            <a:ext cx="479630"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45711" tIns="22856" rIns="45711" bIns="22856" rtlCol="0" anchor="ctr"/>
          <a:lstStyle/>
          <a:p>
            <a:pPr algn="ctr"/>
            <a:endParaRPr lang="en-US" sz="900"/>
          </a:p>
        </p:txBody>
      </p:sp>
      <p:sp>
        <p:nvSpPr>
          <p:cNvPr id="7" name="TextBox 6"/>
          <p:cNvSpPr txBox="1"/>
          <p:nvPr userDrawn="1"/>
        </p:nvSpPr>
        <p:spPr>
          <a:xfrm>
            <a:off x="11532997" y="303535"/>
            <a:ext cx="453899" cy="307740"/>
          </a:xfrm>
          <a:prstGeom prst="rect">
            <a:avLst/>
          </a:prstGeom>
          <a:noFill/>
        </p:spPr>
        <p:txBody>
          <a:bodyPr wrap="none" lIns="91404" tIns="45702" rIns="91404" bIns="45702" rtlCol="0">
            <a:spAutoFit/>
          </a:bodyPr>
          <a:lstStyle/>
          <a:p>
            <a:pPr algn="ctr"/>
            <a:fld id="{260E2A6B-A809-4840-BF14-8648BC0BDF87}" type="slidenum">
              <a:rPr lang="id-ID" sz="1400" b="1" smtClean="0">
                <a:solidFill>
                  <a:schemeClr val="bg1"/>
                </a:solidFill>
                <a:latin typeface="Raleway Light"/>
                <a:cs typeface="Raleway Light"/>
              </a:rPr>
              <a:t>‹#›</a:t>
            </a:fld>
            <a:endParaRPr lang="id-ID" sz="1400" dirty="0">
              <a:solidFill>
                <a:schemeClr val="bg1"/>
              </a:solidFill>
              <a:latin typeface="Raleway Light"/>
              <a:cs typeface="Raleway Ligh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Main Slide Left">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38851" y="324638"/>
            <a:ext cx="8156914" cy="506776"/>
          </a:xfrm>
        </p:spPr>
        <p:txBody>
          <a:bodyPr anchor="b">
            <a:normAutofit/>
          </a:bodyPr>
          <a:lstStyle>
            <a:lvl1pPr marL="0" algn="l" defTabSz="456565"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smtClean="0"/>
              <a:t>Your</a:t>
            </a:r>
            <a:r>
              <a:rPr lang="es-ES" dirty="0" smtClean="0"/>
              <a:t> </a:t>
            </a:r>
            <a:r>
              <a:rPr lang="es-ES" dirty="0" err="1" smtClean="0"/>
              <a:t>title</a:t>
            </a:r>
            <a:r>
              <a:rPr lang="es-ES" dirty="0" smtClean="0"/>
              <a:t> </a:t>
            </a:r>
            <a:r>
              <a:rPr lang="es-ES" dirty="0" err="1" smtClean="0"/>
              <a:t>goes</a:t>
            </a:r>
            <a:r>
              <a:rPr lang="es-ES" dirty="0" smtClean="0"/>
              <a:t> </a:t>
            </a:r>
            <a:r>
              <a:rPr lang="es-ES" dirty="0" err="1" smtClean="0"/>
              <a:t>here</a:t>
            </a:r>
            <a:endParaRPr lang="es-SV" dirty="0"/>
          </a:p>
        </p:txBody>
      </p:sp>
      <p:sp>
        <p:nvSpPr>
          <p:cNvPr id="3" name="Subtítulo 2"/>
          <p:cNvSpPr>
            <a:spLocks noGrp="1"/>
          </p:cNvSpPr>
          <p:nvPr>
            <p:ph type="subTitle" idx="1" hasCustomPrompt="1"/>
          </p:nvPr>
        </p:nvSpPr>
        <p:spPr>
          <a:xfrm>
            <a:off x="653536" y="802389"/>
            <a:ext cx="3195147" cy="230711"/>
          </a:xfrm>
        </p:spPr>
        <p:txBody>
          <a:bodyPr anchor="ctr">
            <a:normAutofit/>
          </a:bodyPr>
          <a:lstStyle>
            <a:lvl1pPr marL="0" indent="0" algn="l">
              <a:buNone/>
              <a:defRPr lang="es-SV" sz="1300" kern="1200" baseline="0" dirty="0">
                <a:solidFill>
                  <a:schemeClr val="bg2"/>
                </a:solidFill>
                <a:latin typeface="Source Sans Pro" panose="020B0503030403020204" pitchFamily="34" charset="0"/>
                <a:ea typeface="+mn-ea"/>
                <a:cs typeface="+mn-cs"/>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599565" indent="0" algn="ctr">
              <a:buNone/>
              <a:defRPr sz="800"/>
            </a:lvl8pPr>
            <a:lvl9pPr marL="1828165" indent="0" algn="ctr">
              <a:buNone/>
              <a:defRPr sz="800"/>
            </a:lvl9pPr>
          </a:lstStyle>
          <a:p>
            <a:r>
              <a:rPr lang="es-ES" dirty="0" smtClean="0"/>
              <a:t>Your </a:t>
            </a:r>
            <a:r>
              <a:rPr lang="es-ES" dirty="0" err="1" smtClean="0"/>
              <a:t>subtitle</a:t>
            </a:r>
            <a:r>
              <a:rPr lang="es-ES" dirty="0" smtClean="0"/>
              <a:t> </a:t>
            </a:r>
            <a:r>
              <a:rPr lang="es-ES" dirty="0" err="1" smtClean="0"/>
              <a:t>or</a:t>
            </a:r>
            <a:r>
              <a:rPr lang="es-ES" dirty="0" smtClean="0"/>
              <a:t> </a:t>
            </a:r>
            <a:r>
              <a:rPr lang="es-ES" dirty="0" err="1" smtClean="0"/>
              <a:t>any</a:t>
            </a:r>
            <a:r>
              <a:rPr lang="es-ES" dirty="0" smtClean="0"/>
              <a:t> </a:t>
            </a:r>
            <a:r>
              <a:rPr lang="es-ES" dirty="0" err="1" smtClean="0"/>
              <a:t>other</a:t>
            </a:r>
            <a:r>
              <a:rPr lang="es-ES" dirty="0" smtClean="0"/>
              <a:t> </a:t>
            </a:r>
            <a:r>
              <a:rPr lang="es-ES" dirty="0" err="1" smtClean="0"/>
              <a:t>text</a:t>
            </a:r>
            <a:r>
              <a:rPr lang="es-ES" dirty="0" smtClean="0"/>
              <a:t> </a:t>
            </a:r>
            <a:r>
              <a:rPr lang="es-ES" dirty="0" err="1" smtClean="0"/>
              <a:t>goes</a:t>
            </a:r>
            <a:r>
              <a:rPr lang="es-ES" dirty="0" smtClean="0"/>
              <a:t> </a:t>
            </a:r>
            <a:r>
              <a:rPr lang="es-ES" dirty="0" err="1" smtClean="0"/>
              <a:t>here</a:t>
            </a:r>
            <a:endParaRPr lang="es-SV" dirty="0"/>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endParaRPr lang="es-SV" dirty="0"/>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ibaotu.com/ppt/"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hyperlink" Target="http://ibaotu.com/ppt/" TargetMode="Externa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文本框 3">
            <a:hlinkClick r:id="rId10"/>
          </p:cNvPr>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txStyles>
    <p:titleStyle>
      <a:lvl1pPr algn="l" defTabSz="1218565" rtl="0" eaLnBrk="1" latinLnBrk="0" hangingPunct="1">
        <a:spcBef>
          <a:spcPct val="0"/>
        </a:spcBef>
        <a:buNone/>
        <a:defRPr sz="3735" b="1" kern="1200">
          <a:solidFill>
            <a:schemeClr val="tx1">
              <a:lumMod val="50000"/>
              <a:lumOff val="50000"/>
            </a:schemeClr>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None/>
        <a:defRPr sz="4265" kern="1200">
          <a:solidFill>
            <a:schemeClr val="bg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文本框 1">
            <a:hlinkClick r:id="rId12"/>
          </p:cNvPr>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iming>
    <p:tnLst>
      <p:par>
        <p:cTn id="1" dur="indefinite" restart="never" nodeType="tmRoot"/>
      </p:par>
    </p:tnLst>
  </p:timing>
  <p:txStyles>
    <p:titleStyle>
      <a:lvl1pPr algn="l" defTabSz="1218565" rtl="0" eaLnBrk="1" latinLnBrk="0" hangingPunct="1">
        <a:spcBef>
          <a:spcPct val="0"/>
        </a:spcBef>
        <a:buNone/>
        <a:defRPr sz="3735" b="1" kern="1200">
          <a:solidFill>
            <a:schemeClr val="tx1">
              <a:lumMod val="50000"/>
              <a:lumOff val="50000"/>
            </a:schemeClr>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None/>
        <a:defRPr sz="4265" kern="1200">
          <a:solidFill>
            <a:schemeClr val="bg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2.xml"/><Relationship Id="rId5" Type="http://schemas.openxmlformats.org/officeDocument/2006/relationships/chart" Target="../charts/chart13.xml"/><Relationship Id="rId4" Type="http://schemas.openxmlformats.org/officeDocument/2006/relationships/chart" Target="../charts/char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2.xml"/><Relationship Id="rId5" Type="http://schemas.openxmlformats.org/officeDocument/2006/relationships/chart" Target="../charts/chart17.xml"/><Relationship Id="rId4" Type="http://schemas.openxmlformats.org/officeDocument/2006/relationships/chart" Target="../charts/char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13"/>
          <p:cNvSpPr/>
          <p:nvPr/>
        </p:nvSpPr>
        <p:spPr>
          <a:xfrm>
            <a:off x="5532029" y="2021974"/>
            <a:ext cx="433455" cy="433455"/>
          </a:xfrm>
          <a:prstGeom prst="diamond">
            <a:avLst/>
          </a:prstGeom>
          <a:solidFill>
            <a:schemeClr val="accent1">
              <a:alpha val="5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2800" b="1" dirty="0">
              <a:latin typeface="+mj-lt"/>
            </a:endParaRPr>
          </a:p>
        </p:txBody>
      </p:sp>
      <p:sp>
        <p:nvSpPr>
          <p:cNvPr id="132" name="Freeform 13"/>
          <p:cNvSpPr/>
          <p:nvPr/>
        </p:nvSpPr>
        <p:spPr>
          <a:xfrm>
            <a:off x="5728744" y="1964586"/>
            <a:ext cx="393428" cy="393428"/>
          </a:xfrm>
          <a:prstGeom prst="diamond">
            <a:avLst/>
          </a:prstGeom>
          <a:solidFill>
            <a:schemeClr val="accent1">
              <a:alpha val="5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2800" b="1" dirty="0">
              <a:latin typeface="+mj-lt"/>
            </a:endParaRPr>
          </a:p>
        </p:txBody>
      </p:sp>
      <p:sp>
        <p:nvSpPr>
          <p:cNvPr id="2" name="Slide Number Placeholder 1"/>
          <p:cNvSpPr>
            <a:spLocks noGrp="1"/>
          </p:cNvSpPr>
          <p:nvPr>
            <p:ph type="sldNum" sz="quarter" idx="12"/>
          </p:nvPr>
        </p:nvSpPr>
        <p:spPr/>
        <p:txBody>
          <a:bodyPr/>
          <a:lstStyle/>
          <a:p>
            <a:fld id="{06BF0A5B-CA18-47D2-801E-5D97420A52F4}" type="slidenum">
              <a:rPr lang="id-ID" smtClean="0"/>
              <a:t>1</a:t>
            </a:fld>
            <a:endParaRPr lang="id-ID" dirty="0"/>
          </a:p>
        </p:txBody>
      </p:sp>
      <p:sp>
        <p:nvSpPr>
          <p:cNvPr id="5" name="TextBox 4"/>
          <p:cNvSpPr txBox="1"/>
          <p:nvPr/>
        </p:nvSpPr>
        <p:spPr>
          <a:xfrm>
            <a:off x="4802405" y="600349"/>
            <a:ext cx="2579169" cy="523220"/>
          </a:xfrm>
          <a:prstGeom prst="rect">
            <a:avLst/>
          </a:prstGeom>
          <a:noFill/>
        </p:spPr>
        <p:txBody>
          <a:bodyPr wrap="none" rtlCol="0">
            <a:spAutoFit/>
          </a:bodyPr>
          <a:lstStyle/>
          <a:p>
            <a:pPr algn="ctr"/>
            <a:r>
              <a:rPr lang="id-ID" sz="2800" dirty="0">
                <a:latin typeface="+mj-lt"/>
              </a:rPr>
              <a:t>Random Chart</a:t>
            </a:r>
          </a:p>
        </p:txBody>
      </p:sp>
      <p:cxnSp>
        <p:nvCxnSpPr>
          <p:cNvPr id="6" name="Straight Connector 5"/>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Freeform 13"/>
          <p:cNvSpPr/>
          <p:nvPr/>
        </p:nvSpPr>
        <p:spPr>
          <a:xfrm>
            <a:off x="5394522" y="2094822"/>
            <a:ext cx="1321537" cy="1321537"/>
          </a:xfrm>
          <a:prstGeom prst="diamond">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id-ID" sz="2800" b="1" dirty="0">
                <a:latin typeface="+mj-lt"/>
              </a:rPr>
              <a:t>VS</a:t>
            </a:r>
          </a:p>
        </p:txBody>
      </p:sp>
      <p:sp>
        <p:nvSpPr>
          <p:cNvPr id="8" name="Rectangle 7"/>
          <p:cNvSpPr/>
          <p:nvPr/>
        </p:nvSpPr>
        <p:spPr>
          <a:xfrm>
            <a:off x="4794934" y="3823172"/>
            <a:ext cx="2520715" cy="43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id-ID" sz="1600" b="1" dirty="0">
                <a:solidFill>
                  <a:schemeClr val="bg1"/>
                </a:solidFill>
              </a:rPr>
              <a:t>Display</a:t>
            </a:r>
          </a:p>
        </p:txBody>
      </p:sp>
      <p:sp>
        <p:nvSpPr>
          <p:cNvPr id="9" name="Rectangle 8"/>
          <p:cNvSpPr/>
          <p:nvPr/>
        </p:nvSpPr>
        <p:spPr>
          <a:xfrm>
            <a:off x="4804459" y="4480396"/>
            <a:ext cx="2520715" cy="43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id-ID" sz="1600" b="1" dirty="0">
                <a:solidFill>
                  <a:schemeClr val="bg1"/>
                </a:solidFill>
              </a:rPr>
              <a:t>Endurance</a:t>
            </a:r>
          </a:p>
        </p:txBody>
      </p:sp>
      <p:sp>
        <p:nvSpPr>
          <p:cNvPr id="10" name="Rectangle 9"/>
          <p:cNvSpPr/>
          <p:nvPr/>
        </p:nvSpPr>
        <p:spPr>
          <a:xfrm>
            <a:off x="4804459" y="5137620"/>
            <a:ext cx="2520715" cy="432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id-ID" sz="1600" b="1" dirty="0">
                <a:solidFill>
                  <a:schemeClr val="bg1"/>
                </a:solidFill>
              </a:rPr>
              <a:t>Capacity</a:t>
            </a:r>
          </a:p>
        </p:txBody>
      </p:sp>
      <p:sp>
        <p:nvSpPr>
          <p:cNvPr id="11" name="Rectangle 10"/>
          <p:cNvSpPr/>
          <p:nvPr/>
        </p:nvSpPr>
        <p:spPr>
          <a:xfrm>
            <a:off x="4813983" y="5794848"/>
            <a:ext cx="2520715" cy="432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id-ID" sz="1600" b="1" dirty="0">
                <a:solidFill>
                  <a:schemeClr val="bg1"/>
                </a:solidFill>
              </a:rPr>
              <a:t>Perfomance</a:t>
            </a:r>
          </a:p>
        </p:txBody>
      </p:sp>
      <p:grpSp>
        <p:nvGrpSpPr>
          <p:cNvPr id="4" name="Group 3"/>
          <p:cNvGrpSpPr/>
          <p:nvPr/>
        </p:nvGrpSpPr>
        <p:grpSpPr>
          <a:xfrm>
            <a:off x="1972449" y="3823179"/>
            <a:ext cx="2551716" cy="411017"/>
            <a:chOff x="1972449" y="3823179"/>
            <a:chExt cx="2551716" cy="411017"/>
          </a:xfrm>
        </p:grpSpPr>
        <p:sp>
          <p:nvSpPr>
            <p:cNvPr id="13" name="Rectangle 12"/>
            <p:cNvSpPr/>
            <p:nvPr/>
          </p:nvSpPr>
          <p:spPr>
            <a:xfrm rot="16200000">
              <a:off x="2572712"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16200000">
              <a:off x="2759875"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16200000">
              <a:off x="2947040"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3134203"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16200000">
              <a:off x="3321367"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6200000">
              <a:off x="3508530"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16200000">
              <a:off x="3695695"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rot="16200000">
              <a:off x="3882858"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rot="16200000">
              <a:off x="4070021"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6200000">
              <a:off x="4257184"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6200000">
              <a:off x="1828415" y="3967214"/>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6200000">
              <a:off x="2015578" y="3967214"/>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16200000">
              <a:off x="2202741" y="3967214"/>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2389904" y="3967214"/>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1972449" y="4499939"/>
            <a:ext cx="2551716" cy="411017"/>
            <a:chOff x="1972449" y="4499939"/>
            <a:chExt cx="2551716" cy="411017"/>
          </a:xfrm>
        </p:grpSpPr>
        <p:sp>
          <p:nvSpPr>
            <p:cNvPr id="28" name="Rectangle 27"/>
            <p:cNvSpPr/>
            <p:nvPr/>
          </p:nvSpPr>
          <p:spPr>
            <a:xfrm rot="16200000">
              <a:off x="2572712" y="4643973"/>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16200000">
              <a:off x="2759875" y="4643973"/>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16200000">
              <a:off x="2947040"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rot="16200000">
              <a:off x="3134203"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rot="16200000">
              <a:off x="3321367"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rot="16200000">
              <a:off x="3508530"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rot="16200000">
              <a:off x="3695695"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rot="16200000">
              <a:off x="3882858"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rot="16200000">
              <a:off x="4070021"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rot="16200000">
              <a:off x="4257184"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rot="16200000">
              <a:off x="1828415" y="4643974"/>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rot="16200000">
              <a:off x="2015578" y="4643974"/>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rot="16200000">
              <a:off x="2202741" y="4643974"/>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rot="16200000">
              <a:off x="2389904" y="4643974"/>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1972449" y="5112855"/>
            <a:ext cx="2551716" cy="411017"/>
            <a:chOff x="1972449" y="5112855"/>
            <a:chExt cx="2551716" cy="411017"/>
          </a:xfrm>
        </p:grpSpPr>
        <p:sp>
          <p:nvSpPr>
            <p:cNvPr id="43" name="Rectangle 42"/>
            <p:cNvSpPr/>
            <p:nvPr/>
          </p:nvSpPr>
          <p:spPr>
            <a:xfrm rot="16200000">
              <a:off x="2572712"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rot="16200000">
              <a:off x="2759875"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rot="16200000">
              <a:off x="2947040"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rot="16200000">
              <a:off x="3134203"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rot="16200000">
              <a:off x="3321367"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rot="16200000">
              <a:off x="3508530"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rot="16200000">
              <a:off x="3695695"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rot="16200000">
              <a:off x="3882858"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rot="16200000">
              <a:off x="4070021"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rot="16200000">
              <a:off x="4257184"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rot="16200000">
              <a:off x="1828415" y="5256890"/>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rot="16200000">
              <a:off x="2015578" y="5256890"/>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rot="16200000">
              <a:off x="2202741" y="5256890"/>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rot="16200000">
              <a:off x="2389904" y="5256890"/>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p:cNvGrpSpPr/>
          <p:nvPr/>
        </p:nvGrpSpPr>
        <p:grpSpPr>
          <a:xfrm>
            <a:off x="1972449" y="5789615"/>
            <a:ext cx="2551716" cy="411017"/>
            <a:chOff x="1972449" y="5789615"/>
            <a:chExt cx="2551716" cy="411017"/>
          </a:xfrm>
        </p:grpSpPr>
        <p:sp>
          <p:nvSpPr>
            <p:cNvPr id="58" name="Rectangle 57"/>
            <p:cNvSpPr/>
            <p:nvPr/>
          </p:nvSpPr>
          <p:spPr>
            <a:xfrm rot="16200000">
              <a:off x="2572712"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rot="16200000">
              <a:off x="2759875"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rot="16200000">
              <a:off x="2947040"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rot="16200000">
              <a:off x="3134203"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rot="16200000">
              <a:off x="3321367"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rot="16200000">
              <a:off x="3508530"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rot="16200000">
              <a:off x="3695695"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rot="16200000">
              <a:off x="3882858"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rot="16200000">
              <a:off x="4070021"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rot="16200000">
              <a:off x="4257184"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rot="16200000">
              <a:off x="1828415" y="5933650"/>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rot="16200000">
              <a:off x="2015578" y="5933650"/>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rot="16200000">
              <a:off x="2202741" y="5933650"/>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rot="16200000">
              <a:off x="2389904" y="5933650"/>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7592913" y="3823179"/>
            <a:ext cx="2570188" cy="411017"/>
            <a:chOff x="7592913" y="3823179"/>
            <a:chExt cx="2570188" cy="411017"/>
          </a:xfrm>
        </p:grpSpPr>
        <p:sp>
          <p:nvSpPr>
            <p:cNvPr id="73" name="Rectangle 72"/>
            <p:cNvSpPr/>
            <p:nvPr/>
          </p:nvSpPr>
          <p:spPr>
            <a:xfrm rot="16200000">
              <a:off x="8211648"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rot="16200000">
              <a:off x="8398811"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rot="16200000">
              <a:off x="8585976" y="3967213"/>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rot="16200000">
              <a:off x="8773139" y="3967213"/>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rot="16200000">
              <a:off x="8960303" y="3967213"/>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rot="16200000">
              <a:off x="9147466" y="3967213"/>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rot="16200000">
              <a:off x="9334631" y="3967213"/>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rot="16200000">
              <a:off x="9521794" y="3967213"/>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rot="16200000">
              <a:off x="9708957" y="3967213"/>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rot="16200000">
              <a:off x="9896120" y="3967213"/>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rot="16200000">
              <a:off x="7448879" y="3967214"/>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rot="16200000">
              <a:off x="7636042" y="3967214"/>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rot="16200000">
              <a:off x="7823205" y="3967214"/>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rot="16200000">
              <a:off x="8010368" y="3967214"/>
              <a:ext cx="411016" cy="1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p:nvGrpSpPr>
        <p:grpSpPr>
          <a:xfrm>
            <a:off x="7592913" y="4499939"/>
            <a:ext cx="2570188" cy="411017"/>
            <a:chOff x="7592913" y="4499939"/>
            <a:chExt cx="2570188" cy="411017"/>
          </a:xfrm>
        </p:grpSpPr>
        <p:sp>
          <p:nvSpPr>
            <p:cNvPr id="88" name="Rectangle 87"/>
            <p:cNvSpPr/>
            <p:nvPr/>
          </p:nvSpPr>
          <p:spPr>
            <a:xfrm rot="16200000">
              <a:off x="8211648"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rot="16200000">
              <a:off x="8398811"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rot="16200000">
              <a:off x="8585976"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rot="16200000">
              <a:off x="8773139"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rot="16200000">
              <a:off x="8960303"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rot="16200000">
              <a:off x="9147466"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rot="16200000">
              <a:off x="9334631"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rot="16200000">
              <a:off x="9521794"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rot="16200000">
              <a:off x="9708957" y="4643973"/>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rot="16200000">
              <a:off x="9896120" y="4643973"/>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rot="16200000">
              <a:off x="7448879" y="4643974"/>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rot="16200000">
              <a:off x="7636042" y="4643974"/>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rot="16200000">
              <a:off x="7823205" y="4643974"/>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rot="16200000">
              <a:off x="8010368" y="4643974"/>
              <a:ext cx="411016" cy="12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7592913" y="5112855"/>
            <a:ext cx="2570188" cy="411017"/>
            <a:chOff x="7592913" y="5112855"/>
            <a:chExt cx="2570188" cy="411017"/>
          </a:xfrm>
        </p:grpSpPr>
        <p:sp>
          <p:nvSpPr>
            <p:cNvPr id="103" name="Rectangle 102"/>
            <p:cNvSpPr/>
            <p:nvPr/>
          </p:nvSpPr>
          <p:spPr>
            <a:xfrm rot="16200000">
              <a:off x="8211648"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rot="16200000">
              <a:off x="8398811"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rot="16200000">
              <a:off x="8585976"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rot="16200000">
              <a:off x="8773139" y="5256889"/>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rot="16200000">
              <a:off x="8960303" y="5256889"/>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rot="16200000">
              <a:off x="9147466" y="5256889"/>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rot="16200000">
              <a:off x="9334631" y="5256889"/>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rot="16200000">
              <a:off x="9521794" y="5256889"/>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rot="16200000">
              <a:off x="9708957" y="5256889"/>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rot="16200000">
              <a:off x="9896120" y="5256889"/>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rot="16200000">
              <a:off x="7448879" y="5256890"/>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rot="16200000">
              <a:off x="7636042" y="5256890"/>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rot="16200000">
              <a:off x="7823205" y="5256890"/>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rot="16200000">
              <a:off x="8010368" y="5256890"/>
              <a:ext cx="411016" cy="12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p:cNvGrpSpPr/>
          <p:nvPr/>
        </p:nvGrpSpPr>
        <p:grpSpPr>
          <a:xfrm>
            <a:off x="7592913" y="5789615"/>
            <a:ext cx="2570188" cy="411017"/>
            <a:chOff x="7592913" y="5789615"/>
            <a:chExt cx="2570188" cy="411017"/>
          </a:xfrm>
        </p:grpSpPr>
        <p:sp>
          <p:nvSpPr>
            <p:cNvPr id="118" name="Rectangle 117"/>
            <p:cNvSpPr/>
            <p:nvPr/>
          </p:nvSpPr>
          <p:spPr>
            <a:xfrm rot="16200000">
              <a:off x="8211648"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rot="16200000">
              <a:off x="8398811"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rot="16200000">
              <a:off x="8585976"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rot="16200000">
              <a:off x="8773139"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rot="16200000">
              <a:off x="8960303" y="5933649"/>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rot="16200000">
              <a:off x="9147466" y="5933649"/>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rot="16200000">
              <a:off x="9334631" y="5933649"/>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rot="16200000">
              <a:off x="9521794" y="5933649"/>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rot="16200000">
              <a:off x="9708957" y="5933649"/>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rot="16200000">
              <a:off x="9896120" y="5933649"/>
              <a:ext cx="411016" cy="122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rot="16200000">
              <a:off x="7448879" y="5933650"/>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rot="16200000">
              <a:off x="7636042" y="5933650"/>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rot="16200000">
              <a:off x="7823205" y="5933650"/>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rot="16200000">
              <a:off x="8010368" y="5933650"/>
              <a:ext cx="411016" cy="1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4" name="Freeform 13"/>
          <p:cNvSpPr/>
          <p:nvPr/>
        </p:nvSpPr>
        <p:spPr>
          <a:xfrm>
            <a:off x="6015501" y="3058162"/>
            <a:ext cx="348999" cy="348999"/>
          </a:xfrm>
          <a:prstGeom prst="diamond">
            <a:avLst/>
          </a:prstGeom>
          <a:solidFill>
            <a:schemeClr val="accent1">
              <a:alpha val="5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2800" b="1" dirty="0">
              <a:latin typeface="+mj-lt"/>
            </a:endParaRPr>
          </a:p>
        </p:txBody>
      </p:sp>
      <p:sp>
        <p:nvSpPr>
          <p:cNvPr id="135" name="Freeform 13"/>
          <p:cNvSpPr/>
          <p:nvPr/>
        </p:nvSpPr>
        <p:spPr>
          <a:xfrm>
            <a:off x="6212216" y="3017866"/>
            <a:ext cx="316771" cy="316771"/>
          </a:xfrm>
          <a:prstGeom prst="diamond">
            <a:avLst/>
          </a:prstGeom>
          <a:solidFill>
            <a:schemeClr val="accent1">
              <a:alpha val="5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2800" b="1" dirty="0">
              <a:latin typeface="+mj-lt"/>
            </a:endParaRPr>
          </a:p>
        </p:txBody>
      </p:sp>
      <p:sp>
        <p:nvSpPr>
          <p:cNvPr id="136" name="Freeform 13"/>
          <p:cNvSpPr/>
          <p:nvPr/>
        </p:nvSpPr>
        <p:spPr>
          <a:xfrm>
            <a:off x="6364500" y="2439459"/>
            <a:ext cx="348999" cy="348999"/>
          </a:xfrm>
          <a:prstGeom prst="diamond">
            <a:avLst/>
          </a:prstGeom>
          <a:solidFill>
            <a:schemeClr val="accent1">
              <a:alpha val="5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2800" b="1" dirty="0">
              <a:latin typeface="+mj-lt"/>
            </a:endParaRPr>
          </a:p>
        </p:txBody>
      </p:sp>
      <p:sp>
        <p:nvSpPr>
          <p:cNvPr id="137" name="Freeform 13"/>
          <p:cNvSpPr/>
          <p:nvPr/>
        </p:nvSpPr>
        <p:spPr>
          <a:xfrm>
            <a:off x="5347171" y="2741391"/>
            <a:ext cx="316771" cy="316771"/>
          </a:xfrm>
          <a:prstGeom prst="diamond">
            <a:avLst/>
          </a:prstGeom>
          <a:solidFill>
            <a:schemeClr val="accent1">
              <a:alpha val="5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2800" b="1" dirty="0">
              <a:latin typeface="+mj-lt"/>
            </a:endParaRPr>
          </a:p>
        </p:txBody>
      </p:sp>
      <p:pic>
        <p:nvPicPr>
          <p:cNvPr id="141" name="Picture Placeholder 140"/>
          <p:cNvPicPr>
            <a:picLocks noGrp="1" noChangeAspect="1"/>
          </p:cNvPicPr>
          <p:nvPr>
            <p:ph type="pic" sz="quarter" idx="13"/>
          </p:nvPr>
        </p:nvPicPr>
        <p:blipFill>
          <a:blip r:embed="rId2" cstate="screen"/>
          <a:srcRect/>
          <a:stretch>
            <a:fillRect/>
          </a:stretch>
        </p:blipFill>
        <p:spPr/>
      </p:pic>
      <p:pic>
        <p:nvPicPr>
          <p:cNvPr id="143" name="Picture Placeholder 142"/>
          <p:cNvPicPr>
            <a:picLocks noGrp="1" noChangeAspect="1"/>
          </p:cNvPicPr>
          <p:nvPr>
            <p:ph type="pic" sz="quarter" idx="14"/>
          </p:nvPr>
        </p:nvPicPr>
        <p:blipFill rotWithShape="1">
          <a:blip r:embed="rId3" cstate="screen"/>
          <a:srcRect/>
          <a:stretch>
            <a:fillRect/>
          </a:stretch>
        </p:blipFill>
        <p:spPr>
          <a:xfrm>
            <a:off x="7315648" y="1411660"/>
            <a:ext cx="2847453" cy="2177701"/>
          </a:xfrm>
        </p:spPr>
      </p:pic>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6" presetClass="entr" presetSubtype="37"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500"/>
                            </p:stCondLst>
                            <p:childTnLst>
                              <p:par>
                                <p:cTn id="13" presetID="3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132"/>
                                        </p:tgtEl>
                                        <p:attrNameLst>
                                          <p:attrName>style.visibility</p:attrName>
                                        </p:attrNameLst>
                                      </p:cBhvr>
                                      <p:to>
                                        <p:strVal val="visible"/>
                                      </p:to>
                                    </p:set>
                                    <p:anim calcmode="lin" valueType="num">
                                      <p:cBhvr>
                                        <p:cTn id="21" dur="500" fill="hold"/>
                                        <p:tgtEl>
                                          <p:spTgt spid="132"/>
                                        </p:tgtEl>
                                        <p:attrNameLst>
                                          <p:attrName>ppt_w</p:attrName>
                                        </p:attrNameLst>
                                      </p:cBhvr>
                                      <p:tavLst>
                                        <p:tav tm="0">
                                          <p:val>
                                            <p:fltVal val="0"/>
                                          </p:val>
                                        </p:tav>
                                        <p:tav tm="100000">
                                          <p:val>
                                            <p:strVal val="#ppt_w"/>
                                          </p:val>
                                        </p:tav>
                                      </p:tavLst>
                                    </p:anim>
                                    <p:anim calcmode="lin" valueType="num">
                                      <p:cBhvr>
                                        <p:cTn id="22" dur="500" fill="hold"/>
                                        <p:tgtEl>
                                          <p:spTgt spid="132"/>
                                        </p:tgtEl>
                                        <p:attrNameLst>
                                          <p:attrName>ppt_h</p:attrName>
                                        </p:attrNameLst>
                                      </p:cBhvr>
                                      <p:tavLst>
                                        <p:tav tm="0">
                                          <p:val>
                                            <p:fltVal val="0"/>
                                          </p:val>
                                        </p:tav>
                                        <p:tav tm="100000">
                                          <p:val>
                                            <p:strVal val="#ppt_h"/>
                                          </p:val>
                                        </p:tav>
                                      </p:tavLst>
                                    </p:anim>
                                    <p:animEffect transition="in" filter="fade">
                                      <p:cBhvr>
                                        <p:cTn id="23" dur="500"/>
                                        <p:tgtEl>
                                          <p:spTgt spid="132"/>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33"/>
                                        </p:tgtEl>
                                        <p:attrNameLst>
                                          <p:attrName>style.visibility</p:attrName>
                                        </p:attrNameLst>
                                      </p:cBhvr>
                                      <p:to>
                                        <p:strVal val="visible"/>
                                      </p:to>
                                    </p:set>
                                    <p:anim calcmode="lin" valueType="num">
                                      <p:cBhvr>
                                        <p:cTn id="26" dur="500" fill="hold"/>
                                        <p:tgtEl>
                                          <p:spTgt spid="133"/>
                                        </p:tgtEl>
                                        <p:attrNameLst>
                                          <p:attrName>ppt_w</p:attrName>
                                        </p:attrNameLst>
                                      </p:cBhvr>
                                      <p:tavLst>
                                        <p:tav tm="0">
                                          <p:val>
                                            <p:fltVal val="0"/>
                                          </p:val>
                                        </p:tav>
                                        <p:tav tm="100000">
                                          <p:val>
                                            <p:strVal val="#ppt_w"/>
                                          </p:val>
                                        </p:tav>
                                      </p:tavLst>
                                    </p:anim>
                                    <p:anim calcmode="lin" valueType="num">
                                      <p:cBhvr>
                                        <p:cTn id="27" dur="500" fill="hold"/>
                                        <p:tgtEl>
                                          <p:spTgt spid="133"/>
                                        </p:tgtEl>
                                        <p:attrNameLst>
                                          <p:attrName>ppt_h</p:attrName>
                                        </p:attrNameLst>
                                      </p:cBhvr>
                                      <p:tavLst>
                                        <p:tav tm="0">
                                          <p:val>
                                            <p:fltVal val="0"/>
                                          </p:val>
                                        </p:tav>
                                        <p:tav tm="100000">
                                          <p:val>
                                            <p:strVal val="#ppt_h"/>
                                          </p:val>
                                        </p:tav>
                                      </p:tavLst>
                                    </p:anim>
                                    <p:animEffect transition="in" filter="fade">
                                      <p:cBhvr>
                                        <p:cTn id="28" dur="500"/>
                                        <p:tgtEl>
                                          <p:spTgt spid="133"/>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Effect transition="in" filter="fade">
                                      <p:cBhvr>
                                        <p:cTn id="33" dur="500"/>
                                        <p:tgtEl>
                                          <p:spTgt spid="135"/>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134"/>
                                        </p:tgtEl>
                                        <p:attrNameLst>
                                          <p:attrName>style.visibility</p:attrName>
                                        </p:attrNameLst>
                                      </p:cBhvr>
                                      <p:to>
                                        <p:strVal val="visible"/>
                                      </p:to>
                                    </p:set>
                                    <p:anim calcmode="lin" valueType="num">
                                      <p:cBhvr>
                                        <p:cTn id="36" dur="500" fill="hold"/>
                                        <p:tgtEl>
                                          <p:spTgt spid="134"/>
                                        </p:tgtEl>
                                        <p:attrNameLst>
                                          <p:attrName>ppt_w</p:attrName>
                                        </p:attrNameLst>
                                      </p:cBhvr>
                                      <p:tavLst>
                                        <p:tav tm="0">
                                          <p:val>
                                            <p:fltVal val="0"/>
                                          </p:val>
                                        </p:tav>
                                        <p:tav tm="100000">
                                          <p:val>
                                            <p:strVal val="#ppt_w"/>
                                          </p:val>
                                        </p:tav>
                                      </p:tavLst>
                                    </p:anim>
                                    <p:anim calcmode="lin" valueType="num">
                                      <p:cBhvr>
                                        <p:cTn id="37" dur="500" fill="hold"/>
                                        <p:tgtEl>
                                          <p:spTgt spid="134"/>
                                        </p:tgtEl>
                                        <p:attrNameLst>
                                          <p:attrName>ppt_h</p:attrName>
                                        </p:attrNameLst>
                                      </p:cBhvr>
                                      <p:tavLst>
                                        <p:tav tm="0">
                                          <p:val>
                                            <p:fltVal val="0"/>
                                          </p:val>
                                        </p:tav>
                                        <p:tav tm="100000">
                                          <p:val>
                                            <p:strVal val="#ppt_h"/>
                                          </p:val>
                                        </p:tav>
                                      </p:tavLst>
                                    </p:anim>
                                    <p:animEffect transition="in" filter="fade">
                                      <p:cBhvr>
                                        <p:cTn id="38" dur="500"/>
                                        <p:tgtEl>
                                          <p:spTgt spid="134"/>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137"/>
                                        </p:tgtEl>
                                        <p:attrNameLst>
                                          <p:attrName>style.visibility</p:attrName>
                                        </p:attrNameLst>
                                      </p:cBhvr>
                                      <p:to>
                                        <p:strVal val="visible"/>
                                      </p:to>
                                    </p:set>
                                    <p:anim calcmode="lin" valueType="num">
                                      <p:cBhvr>
                                        <p:cTn id="41" dur="500" fill="hold"/>
                                        <p:tgtEl>
                                          <p:spTgt spid="137"/>
                                        </p:tgtEl>
                                        <p:attrNameLst>
                                          <p:attrName>ppt_w</p:attrName>
                                        </p:attrNameLst>
                                      </p:cBhvr>
                                      <p:tavLst>
                                        <p:tav tm="0">
                                          <p:val>
                                            <p:fltVal val="0"/>
                                          </p:val>
                                        </p:tav>
                                        <p:tav tm="100000">
                                          <p:val>
                                            <p:strVal val="#ppt_w"/>
                                          </p:val>
                                        </p:tav>
                                      </p:tavLst>
                                    </p:anim>
                                    <p:anim calcmode="lin" valueType="num">
                                      <p:cBhvr>
                                        <p:cTn id="42" dur="500" fill="hold"/>
                                        <p:tgtEl>
                                          <p:spTgt spid="137"/>
                                        </p:tgtEl>
                                        <p:attrNameLst>
                                          <p:attrName>ppt_h</p:attrName>
                                        </p:attrNameLst>
                                      </p:cBhvr>
                                      <p:tavLst>
                                        <p:tav tm="0">
                                          <p:val>
                                            <p:fltVal val="0"/>
                                          </p:val>
                                        </p:tav>
                                        <p:tav tm="100000">
                                          <p:val>
                                            <p:strVal val="#ppt_h"/>
                                          </p:val>
                                        </p:tav>
                                      </p:tavLst>
                                    </p:anim>
                                    <p:animEffect transition="in" filter="fade">
                                      <p:cBhvr>
                                        <p:cTn id="43" dur="500"/>
                                        <p:tgtEl>
                                          <p:spTgt spid="137"/>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136"/>
                                        </p:tgtEl>
                                        <p:attrNameLst>
                                          <p:attrName>style.visibility</p:attrName>
                                        </p:attrNameLst>
                                      </p:cBhvr>
                                      <p:to>
                                        <p:strVal val="visible"/>
                                      </p:to>
                                    </p:set>
                                    <p:anim calcmode="lin" valueType="num">
                                      <p:cBhvr>
                                        <p:cTn id="46" dur="500" fill="hold"/>
                                        <p:tgtEl>
                                          <p:spTgt spid="136"/>
                                        </p:tgtEl>
                                        <p:attrNameLst>
                                          <p:attrName>ppt_w</p:attrName>
                                        </p:attrNameLst>
                                      </p:cBhvr>
                                      <p:tavLst>
                                        <p:tav tm="0">
                                          <p:val>
                                            <p:fltVal val="0"/>
                                          </p:val>
                                        </p:tav>
                                        <p:tav tm="100000">
                                          <p:val>
                                            <p:strVal val="#ppt_w"/>
                                          </p:val>
                                        </p:tav>
                                      </p:tavLst>
                                    </p:anim>
                                    <p:anim calcmode="lin" valueType="num">
                                      <p:cBhvr>
                                        <p:cTn id="47" dur="500" fill="hold"/>
                                        <p:tgtEl>
                                          <p:spTgt spid="136"/>
                                        </p:tgtEl>
                                        <p:attrNameLst>
                                          <p:attrName>ppt_h</p:attrName>
                                        </p:attrNameLst>
                                      </p:cBhvr>
                                      <p:tavLst>
                                        <p:tav tm="0">
                                          <p:val>
                                            <p:fltVal val="0"/>
                                          </p:val>
                                        </p:tav>
                                        <p:tav tm="100000">
                                          <p:val>
                                            <p:strVal val="#ppt_h"/>
                                          </p:val>
                                        </p:tav>
                                      </p:tavLst>
                                    </p:anim>
                                    <p:animEffect transition="in" filter="fade">
                                      <p:cBhvr>
                                        <p:cTn id="48" dur="500"/>
                                        <p:tgtEl>
                                          <p:spTgt spid="136"/>
                                        </p:tgtEl>
                                      </p:cBhvr>
                                    </p:animEffect>
                                  </p:childTnLst>
                                </p:cTn>
                              </p:par>
                            </p:childTnLst>
                          </p:cTn>
                        </p:par>
                        <p:par>
                          <p:cTn id="49" fill="hold">
                            <p:stCondLst>
                              <p:cond delay="1500"/>
                            </p:stCondLst>
                            <p:childTnLst>
                              <p:par>
                                <p:cTn id="50" presetID="12" presetClass="entr" presetSubtype="2"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p:tgtEl>
                                          <p:spTgt spid="11"/>
                                        </p:tgtEl>
                                        <p:attrNameLst>
                                          <p:attrName>ppt_x</p:attrName>
                                        </p:attrNameLst>
                                      </p:cBhvr>
                                      <p:tavLst>
                                        <p:tav tm="0">
                                          <p:val>
                                            <p:strVal val="#ppt_x+#ppt_w*1.125000"/>
                                          </p:val>
                                        </p:tav>
                                        <p:tav tm="100000">
                                          <p:val>
                                            <p:strVal val="#ppt_x"/>
                                          </p:val>
                                        </p:tav>
                                      </p:tavLst>
                                    </p:anim>
                                    <p:animEffect transition="in" filter="wipe(left)">
                                      <p:cBhvr>
                                        <p:cTn id="53" dur="500"/>
                                        <p:tgtEl>
                                          <p:spTgt spid="11"/>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p:tgtEl>
                                          <p:spTgt spid="10"/>
                                        </p:tgtEl>
                                        <p:attrNameLst>
                                          <p:attrName>ppt_x</p:attrName>
                                        </p:attrNameLst>
                                      </p:cBhvr>
                                      <p:tavLst>
                                        <p:tav tm="0">
                                          <p:val>
                                            <p:strVal val="#ppt_x-#ppt_w*1.125000"/>
                                          </p:val>
                                        </p:tav>
                                        <p:tav tm="100000">
                                          <p:val>
                                            <p:strVal val="#ppt_x"/>
                                          </p:val>
                                        </p:tav>
                                      </p:tavLst>
                                    </p:anim>
                                    <p:animEffect transition="in" filter="wipe(right)">
                                      <p:cBhvr>
                                        <p:cTn id="57" dur="500"/>
                                        <p:tgtEl>
                                          <p:spTgt spid="10"/>
                                        </p:tgtEl>
                                      </p:cBhvr>
                                    </p:animEffect>
                                  </p:childTnLst>
                                </p:cTn>
                              </p:par>
                              <p:par>
                                <p:cTn id="58" presetID="12" presetClass="entr" presetSubtype="2"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p:tgtEl>
                                          <p:spTgt spid="9"/>
                                        </p:tgtEl>
                                        <p:attrNameLst>
                                          <p:attrName>ppt_x</p:attrName>
                                        </p:attrNameLst>
                                      </p:cBhvr>
                                      <p:tavLst>
                                        <p:tav tm="0">
                                          <p:val>
                                            <p:strVal val="#ppt_x+#ppt_w*1.125000"/>
                                          </p:val>
                                        </p:tav>
                                        <p:tav tm="100000">
                                          <p:val>
                                            <p:strVal val="#ppt_x"/>
                                          </p:val>
                                        </p:tav>
                                      </p:tavLst>
                                    </p:anim>
                                    <p:animEffect transition="in" filter="wipe(left)">
                                      <p:cBhvr>
                                        <p:cTn id="61" dur="500"/>
                                        <p:tgtEl>
                                          <p:spTgt spid="9"/>
                                        </p:tgtEl>
                                      </p:cBhvr>
                                    </p:animEffect>
                                  </p:childTnLst>
                                </p:cTn>
                              </p:par>
                              <p:par>
                                <p:cTn id="62" presetID="12" presetClass="entr" presetSubtype="8"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p:tgtEl>
                                          <p:spTgt spid="8"/>
                                        </p:tgtEl>
                                        <p:attrNameLst>
                                          <p:attrName>ppt_x</p:attrName>
                                        </p:attrNameLst>
                                      </p:cBhvr>
                                      <p:tavLst>
                                        <p:tav tm="0">
                                          <p:val>
                                            <p:strVal val="#ppt_x-#ppt_w*1.125000"/>
                                          </p:val>
                                        </p:tav>
                                        <p:tav tm="100000">
                                          <p:val>
                                            <p:strVal val="#ppt_x"/>
                                          </p:val>
                                        </p:tav>
                                      </p:tavLst>
                                    </p:anim>
                                    <p:animEffect transition="in" filter="wipe(right)">
                                      <p:cBhvr>
                                        <p:cTn id="65" dur="500"/>
                                        <p:tgtEl>
                                          <p:spTgt spid="8"/>
                                        </p:tgtEl>
                                      </p:cBhvr>
                                    </p:animEffect>
                                  </p:childTnLst>
                                </p:cTn>
                              </p:par>
                            </p:childTnLst>
                          </p:cTn>
                        </p:par>
                        <p:par>
                          <p:cTn id="66" fill="hold">
                            <p:stCondLst>
                              <p:cond delay="2000"/>
                            </p:stCondLst>
                            <p:childTnLst>
                              <p:par>
                                <p:cTn id="67" presetID="12" presetClass="entr" presetSubtype="2"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p:tgtEl>
                                          <p:spTgt spid="4"/>
                                        </p:tgtEl>
                                        <p:attrNameLst>
                                          <p:attrName>ppt_x</p:attrName>
                                        </p:attrNameLst>
                                      </p:cBhvr>
                                      <p:tavLst>
                                        <p:tav tm="0">
                                          <p:val>
                                            <p:strVal val="#ppt_x+#ppt_w*1.125000"/>
                                          </p:val>
                                        </p:tav>
                                        <p:tav tm="100000">
                                          <p:val>
                                            <p:strVal val="#ppt_x"/>
                                          </p:val>
                                        </p:tav>
                                      </p:tavLst>
                                    </p:anim>
                                    <p:animEffect transition="in" filter="wipe(left)">
                                      <p:cBhvr>
                                        <p:cTn id="70" dur="500"/>
                                        <p:tgtEl>
                                          <p:spTgt spid="4"/>
                                        </p:tgtEl>
                                      </p:cBhvr>
                                    </p:animEffect>
                                  </p:childTnLst>
                                </p:cTn>
                              </p:par>
                              <p:par>
                                <p:cTn id="71" presetID="12" presetClass="entr" presetSubtype="8"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p:tgtEl>
                                          <p:spTgt spid="3"/>
                                        </p:tgtEl>
                                        <p:attrNameLst>
                                          <p:attrName>ppt_x</p:attrName>
                                        </p:attrNameLst>
                                      </p:cBhvr>
                                      <p:tavLst>
                                        <p:tav tm="0">
                                          <p:val>
                                            <p:strVal val="#ppt_x-#ppt_w*1.125000"/>
                                          </p:val>
                                        </p:tav>
                                        <p:tav tm="100000">
                                          <p:val>
                                            <p:strVal val="#ppt_x"/>
                                          </p:val>
                                        </p:tav>
                                      </p:tavLst>
                                    </p:anim>
                                    <p:animEffect transition="in" filter="wipe(right)">
                                      <p:cBhvr>
                                        <p:cTn id="74" dur="500"/>
                                        <p:tgtEl>
                                          <p:spTgt spid="3"/>
                                        </p:tgtEl>
                                      </p:cBhvr>
                                    </p:animEffect>
                                  </p:childTnLst>
                                </p:cTn>
                              </p:par>
                              <p:par>
                                <p:cTn id="75" presetID="12" presetClass="entr" presetSubtype="2" fill="hold" nodeType="withEffect">
                                  <p:stCondLst>
                                    <p:cond delay="25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p:tgtEl>
                                          <p:spTgt spid="12"/>
                                        </p:tgtEl>
                                        <p:attrNameLst>
                                          <p:attrName>ppt_x</p:attrName>
                                        </p:attrNameLst>
                                      </p:cBhvr>
                                      <p:tavLst>
                                        <p:tav tm="0">
                                          <p:val>
                                            <p:strVal val="#ppt_x+#ppt_w*1.125000"/>
                                          </p:val>
                                        </p:tav>
                                        <p:tav tm="100000">
                                          <p:val>
                                            <p:strVal val="#ppt_x"/>
                                          </p:val>
                                        </p:tav>
                                      </p:tavLst>
                                    </p:anim>
                                    <p:animEffect transition="in" filter="wipe(left)">
                                      <p:cBhvr>
                                        <p:cTn id="78" dur="500"/>
                                        <p:tgtEl>
                                          <p:spTgt spid="12"/>
                                        </p:tgtEl>
                                      </p:cBhvr>
                                    </p:animEffect>
                                  </p:childTnLst>
                                </p:cTn>
                              </p:par>
                              <p:par>
                                <p:cTn id="79" presetID="12" presetClass="entr" presetSubtype="8" fill="hold" nodeType="withEffect">
                                  <p:stCondLst>
                                    <p:cond delay="25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p:tgtEl>
                                          <p:spTgt spid="27"/>
                                        </p:tgtEl>
                                        <p:attrNameLst>
                                          <p:attrName>ppt_x</p:attrName>
                                        </p:attrNameLst>
                                      </p:cBhvr>
                                      <p:tavLst>
                                        <p:tav tm="0">
                                          <p:val>
                                            <p:strVal val="#ppt_x-#ppt_w*1.125000"/>
                                          </p:val>
                                        </p:tav>
                                        <p:tav tm="100000">
                                          <p:val>
                                            <p:strVal val="#ppt_x"/>
                                          </p:val>
                                        </p:tav>
                                      </p:tavLst>
                                    </p:anim>
                                    <p:animEffect transition="in" filter="wipe(right)">
                                      <p:cBhvr>
                                        <p:cTn id="82" dur="500"/>
                                        <p:tgtEl>
                                          <p:spTgt spid="27"/>
                                        </p:tgtEl>
                                      </p:cBhvr>
                                    </p:animEffect>
                                  </p:childTnLst>
                                </p:cTn>
                              </p:par>
                              <p:par>
                                <p:cTn id="83" presetID="12" presetClass="entr" presetSubtype="2" fill="hold" nodeType="withEffect">
                                  <p:stCondLst>
                                    <p:cond delay="50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p:tgtEl>
                                          <p:spTgt spid="42"/>
                                        </p:tgtEl>
                                        <p:attrNameLst>
                                          <p:attrName>ppt_x</p:attrName>
                                        </p:attrNameLst>
                                      </p:cBhvr>
                                      <p:tavLst>
                                        <p:tav tm="0">
                                          <p:val>
                                            <p:strVal val="#ppt_x+#ppt_w*1.125000"/>
                                          </p:val>
                                        </p:tav>
                                        <p:tav tm="100000">
                                          <p:val>
                                            <p:strVal val="#ppt_x"/>
                                          </p:val>
                                        </p:tav>
                                      </p:tavLst>
                                    </p:anim>
                                    <p:animEffect transition="in" filter="wipe(left)">
                                      <p:cBhvr>
                                        <p:cTn id="86" dur="500"/>
                                        <p:tgtEl>
                                          <p:spTgt spid="42"/>
                                        </p:tgtEl>
                                      </p:cBhvr>
                                    </p:animEffect>
                                  </p:childTnLst>
                                </p:cTn>
                              </p:par>
                              <p:par>
                                <p:cTn id="87" presetID="12" presetClass="entr" presetSubtype="8" fill="hold" nodeType="withEffect">
                                  <p:stCondLst>
                                    <p:cond delay="500"/>
                                  </p:stCondLst>
                                  <p:childTnLst>
                                    <p:set>
                                      <p:cBhvr>
                                        <p:cTn id="88" dur="1" fill="hold">
                                          <p:stCondLst>
                                            <p:cond delay="0"/>
                                          </p:stCondLst>
                                        </p:cTn>
                                        <p:tgtEl>
                                          <p:spTgt spid="57"/>
                                        </p:tgtEl>
                                        <p:attrNameLst>
                                          <p:attrName>style.visibility</p:attrName>
                                        </p:attrNameLst>
                                      </p:cBhvr>
                                      <p:to>
                                        <p:strVal val="visible"/>
                                      </p:to>
                                    </p:set>
                                    <p:anim calcmode="lin" valueType="num">
                                      <p:cBhvr additive="base">
                                        <p:cTn id="89" dur="500"/>
                                        <p:tgtEl>
                                          <p:spTgt spid="57"/>
                                        </p:tgtEl>
                                        <p:attrNameLst>
                                          <p:attrName>ppt_x</p:attrName>
                                        </p:attrNameLst>
                                      </p:cBhvr>
                                      <p:tavLst>
                                        <p:tav tm="0">
                                          <p:val>
                                            <p:strVal val="#ppt_x-#ppt_w*1.125000"/>
                                          </p:val>
                                        </p:tav>
                                        <p:tav tm="100000">
                                          <p:val>
                                            <p:strVal val="#ppt_x"/>
                                          </p:val>
                                        </p:tav>
                                      </p:tavLst>
                                    </p:anim>
                                    <p:animEffect transition="in" filter="wipe(right)">
                                      <p:cBhvr>
                                        <p:cTn id="90" dur="500"/>
                                        <p:tgtEl>
                                          <p:spTgt spid="57"/>
                                        </p:tgtEl>
                                      </p:cBhvr>
                                    </p:animEffect>
                                  </p:childTnLst>
                                </p:cTn>
                              </p:par>
                              <p:par>
                                <p:cTn id="91" presetID="12" presetClass="entr" presetSubtype="2" fill="hold" nodeType="withEffect">
                                  <p:stCondLst>
                                    <p:cond delay="750"/>
                                  </p:stCondLst>
                                  <p:childTnLst>
                                    <p:set>
                                      <p:cBhvr>
                                        <p:cTn id="92" dur="1" fill="hold">
                                          <p:stCondLst>
                                            <p:cond delay="0"/>
                                          </p:stCondLst>
                                        </p:cTn>
                                        <p:tgtEl>
                                          <p:spTgt spid="72"/>
                                        </p:tgtEl>
                                        <p:attrNameLst>
                                          <p:attrName>style.visibility</p:attrName>
                                        </p:attrNameLst>
                                      </p:cBhvr>
                                      <p:to>
                                        <p:strVal val="visible"/>
                                      </p:to>
                                    </p:set>
                                    <p:anim calcmode="lin" valueType="num">
                                      <p:cBhvr additive="base">
                                        <p:cTn id="93" dur="500"/>
                                        <p:tgtEl>
                                          <p:spTgt spid="72"/>
                                        </p:tgtEl>
                                        <p:attrNameLst>
                                          <p:attrName>ppt_x</p:attrName>
                                        </p:attrNameLst>
                                      </p:cBhvr>
                                      <p:tavLst>
                                        <p:tav tm="0">
                                          <p:val>
                                            <p:strVal val="#ppt_x+#ppt_w*1.125000"/>
                                          </p:val>
                                        </p:tav>
                                        <p:tav tm="100000">
                                          <p:val>
                                            <p:strVal val="#ppt_x"/>
                                          </p:val>
                                        </p:tav>
                                      </p:tavLst>
                                    </p:anim>
                                    <p:animEffect transition="in" filter="wipe(left)">
                                      <p:cBhvr>
                                        <p:cTn id="94" dur="500"/>
                                        <p:tgtEl>
                                          <p:spTgt spid="72"/>
                                        </p:tgtEl>
                                      </p:cBhvr>
                                    </p:animEffect>
                                  </p:childTnLst>
                                </p:cTn>
                              </p:par>
                              <p:par>
                                <p:cTn id="95" presetID="12" presetClass="entr" presetSubtype="8" fill="hold" nodeType="withEffect">
                                  <p:stCondLst>
                                    <p:cond delay="750"/>
                                  </p:stCondLst>
                                  <p:childTnLst>
                                    <p:set>
                                      <p:cBhvr>
                                        <p:cTn id="96" dur="1" fill="hold">
                                          <p:stCondLst>
                                            <p:cond delay="0"/>
                                          </p:stCondLst>
                                        </p:cTn>
                                        <p:tgtEl>
                                          <p:spTgt spid="87"/>
                                        </p:tgtEl>
                                        <p:attrNameLst>
                                          <p:attrName>style.visibility</p:attrName>
                                        </p:attrNameLst>
                                      </p:cBhvr>
                                      <p:to>
                                        <p:strVal val="visible"/>
                                      </p:to>
                                    </p:set>
                                    <p:anim calcmode="lin" valueType="num">
                                      <p:cBhvr additive="base">
                                        <p:cTn id="97" dur="500"/>
                                        <p:tgtEl>
                                          <p:spTgt spid="87"/>
                                        </p:tgtEl>
                                        <p:attrNameLst>
                                          <p:attrName>ppt_x</p:attrName>
                                        </p:attrNameLst>
                                      </p:cBhvr>
                                      <p:tavLst>
                                        <p:tav tm="0">
                                          <p:val>
                                            <p:strVal val="#ppt_x-#ppt_w*1.125000"/>
                                          </p:val>
                                        </p:tav>
                                        <p:tav tm="100000">
                                          <p:val>
                                            <p:strVal val="#ppt_x"/>
                                          </p:val>
                                        </p:tav>
                                      </p:tavLst>
                                    </p:anim>
                                    <p:animEffect transition="in" filter="wipe(right)">
                                      <p:cBhvr>
                                        <p:cTn id="9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bldLvl="0" animBg="1"/>
      <p:bldP spid="132" grpId="0" bldLvl="0" animBg="1"/>
      <p:bldP spid="5" grpId="0"/>
      <p:bldP spid="7" grpId="0" bldLvl="0" animBg="1"/>
      <p:bldP spid="8" grpId="0" bldLvl="0" animBg="1"/>
      <p:bldP spid="9" grpId="0" bldLvl="0" animBg="1"/>
      <p:bldP spid="10" grpId="0" bldLvl="0" animBg="1"/>
      <p:bldP spid="11" grpId="0" bldLvl="0" animBg="1"/>
      <p:bldP spid="134" grpId="0" bldLvl="0" animBg="1"/>
      <p:bldP spid="135" grpId="0" bldLvl="0" animBg="1"/>
      <p:bldP spid="136" grpId="0" bldLvl="0" animBg="1"/>
      <p:bldP spid="13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10</a:t>
            </a:fld>
            <a:endParaRPr lang="id-ID" dirty="0"/>
          </a:p>
        </p:txBody>
      </p:sp>
      <p:sp>
        <p:nvSpPr>
          <p:cNvPr id="4" name="Freeform 25"/>
          <p:cNvSpPr/>
          <p:nvPr/>
        </p:nvSpPr>
        <p:spPr bwMode="auto">
          <a:xfrm rot="1439844">
            <a:off x="5639462" y="3545849"/>
            <a:ext cx="7579144" cy="4480347"/>
          </a:xfrm>
          <a:custGeom>
            <a:avLst/>
            <a:gdLst>
              <a:gd name="T0" fmla="*/ 0 w 1331"/>
              <a:gd name="T1" fmla="*/ 592 h 914"/>
              <a:gd name="T2" fmla="*/ 0 w 1331"/>
              <a:gd name="T3" fmla="*/ 877 h 914"/>
              <a:gd name="T4" fmla="*/ 0 w 1331"/>
              <a:gd name="T5" fmla="*/ 899 h 914"/>
              <a:gd name="T6" fmla="*/ 15 w 1331"/>
              <a:gd name="T7" fmla="*/ 910 h 914"/>
              <a:gd name="T8" fmla="*/ 15 w 1331"/>
              <a:gd name="T9" fmla="*/ 910 h 914"/>
              <a:gd name="T10" fmla="*/ 45 w 1331"/>
              <a:gd name="T11" fmla="*/ 897 h 914"/>
              <a:gd name="T12" fmla="*/ 1331 w 1331"/>
              <a:gd name="T13" fmla="*/ 324 h 914"/>
              <a:gd name="T14" fmla="*/ 1331 w 1331"/>
              <a:gd name="T15" fmla="*/ 0 h 914"/>
              <a:gd name="T16" fmla="*/ 0 w 1331"/>
              <a:gd name="T17" fmla="*/ 592 h 914"/>
              <a:gd name="connsiteX0" fmla="*/ 0 w 23970"/>
              <a:gd name="connsiteY0" fmla="*/ 15563 h 19054"/>
              <a:gd name="connsiteX1" fmla="*/ 0 w 23970"/>
              <a:gd name="connsiteY1" fmla="*/ 18681 h 19054"/>
              <a:gd name="connsiteX2" fmla="*/ 0 w 23970"/>
              <a:gd name="connsiteY2" fmla="*/ 18922 h 19054"/>
              <a:gd name="connsiteX3" fmla="*/ 113 w 23970"/>
              <a:gd name="connsiteY3" fmla="*/ 19042 h 19054"/>
              <a:gd name="connsiteX4" fmla="*/ 113 w 23970"/>
              <a:gd name="connsiteY4" fmla="*/ 19042 h 19054"/>
              <a:gd name="connsiteX5" fmla="*/ 338 w 23970"/>
              <a:gd name="connsiteY5" fmla="*/ 18900 h 19054"/>
              <a:gd name="connsiteX6" fmla="*/ 10000 w 23970"/>
              <a:gd name="connsiteY6" fmla="*/ 12631 h 19054"/>
              <a:gd name="connsiteX7" fmla="*/ 23970 w 23970"/>
              <a:gd name="connsiteY7" fmla="*/ 0 h 19054"/>
              <a:gd name="connsiteX8" fmla="*/ 0 w 23970"/>
              <a:gd name="connsiteY8" fmla="*/ 15563 h 19054"/>
              <a:gd name="connsiteX0-1" fmla="*/ 1484 w 25628"/>
              <a:gd name="connsiteY0-2" fmla="*/ 15564 h 20089"/>
              <a:gd name="connsiteX1-3" fmla="*/ 1484 w 25628"/>
              <a:gd name="connsiteY1-4" fmla="*/ 18682 h 20089"/>
              <a:gd name="connsiteX2-5" fmla="*/ 1484 w 25628"/>
              <a:gd name="connsiteY2-6" fmla="*/ 18923 h 20089"/>
              <a:gd name="connsiteX3-7" fmla="*/ 1597 w 25628"/>
              <a:gd name="connsiteY3-8" fmla="*/ 19043 h 20089"/>
              <a:gd name="connsiteX4-9" fmla="*/ 1597 w 25628"/>
              <a:gd name="connsiteY4-10" fmla="*/ 19043 h 20089"/>
              <a:gd name="connsiteX5-11" fmla="*/ 1822 w 25628"/>
              <a:gd name="connsiteY5-12" fmla="*/ 18901 h 20089"/>
              <a:gd name="connsiteX6-13" fmla="*/ 25628 w 25628"/>
              <a:gd name="connsiteY6-14" fmla="*/ 3357 h 20089"/>
              <a:gd name="connsiteX7-15" fmla="*/ 25454 w 25628"/>
              <a:gd name="connsiteY7-16" fmla="*/ 1 h 20089"/>
              <a:gd name="connsiteX8-17" fmla="*/ 1484 w 25628"/>
              <a:gd name="connsiteY8-18" fmla="*/ 15564 h 20089"/>
              <a:gd name="connsiteX0-19" fmla="*/ 1484 w 25454"/>
              <a:gd name="connsiteY0-20" fmla="*/ 15563 h 20088"/>
              <a:gd name="connsiteX1-21" fmla="*/ 1484 w 25454"/>
              <a:gd name="connsiteY1-22" fmla="*/ 18681 h 20088"/>
              <a:gd name="connsiteX2-23" fmla="*/ 1484 w 25454"/>
              <a:gd name="connsiteY2-24" fmla="*/ 18922 h 20088"/>
              <a:gd name="connsiteX3-25" fmla="*/ 1597 w 25454"/>
              <a:gd name="connsiteY3-26" fmla="*/ 19042 h 20088"/>
              <a:gd name="connsiteX4-27" fmla="*/ 1597 w 25454"/>
              <a:gd name="connsiteY4-28" fmla="*/ 19042 h 20088"/>
              <a:gd name="connsiteX5-29" fmla="*/ 1822 w 25454"/>
              <a:gd name="connsiteY5-30" fmla="*/ 18900 h 20088"/>
              <a:gd name="connsiteX6-31" fmla="*/ 22273 w 25454"/>
              <a:gd name="connsiteY6-32" fmla="*/ 5528 h 20088"/>
              <a:gd name="connsiteX7-33" fmla="*/ 25454 w 25454"/>
              <a:gd name="connsiteY7-34" fmla="*/ 0 h 20088"/>
              <a:gd name="connsiteX8-35" fmla="*/ 1484 w 25454"/>
              <a:gd name="connsiteY8-36" fmla="*/ 15563 h 20088"/>
              <a:gd name="connsiteX0-37" fmla="*/ 1484 w 22273"/>
              <a:gd name="connsiteY0-38" fmla="*/ 12493 h 17018"/>
              <a:gd name="connsiteX1-39" fmla="*/ 1484 w 22273"/>
              <a:gd name="connsiteY1-40" fmla="*/ 15611 h 17018"/>
              <a:gd name="connsiteX2-41" fmla="*/ 1484 w 22273"/>
              <a:gd name="connsiteY2-42" fmla="*/ 15852 h 17018"/>
              <a:gd name="connsiteX3-43" fmla="*/ 1597 w 22273"/>
              <a:gd name="connsiteY3-44" fmla="*/ 15972 h 17018"/>
              <a:gd name="connsiteX4-45" fmla="*/ 1597 w 22273"/>
              <a:gd name="connsiteY4-46" fmla="*/ 15972 h 17018"/>
              <a:gd name="connsiteX5-47" fmla="*/ 1822 w 22273"/>
              <a:gd name="connsiteY5-48" fmla="*/ 15830 h 17018"/>
              <a:gd name="connsiteX6-49" fmla="*/ 22273 w 22273"/>
              <a:gd name="connsiteY6-50" fmla="*/ 2458 h 17018"/>
              <a:gd name="connsiteX7-51" fmla="*/ 20383 w 22273"/>
              <a:gd name="connsiteY7-52" fmla="*/ 246 h 17018"/>
              <a:gd name="connsiteX8-53" fmla="*/ 1484 w 22273"/>
              <a:gd name="connsiteY8-54" fmla="*/ 12493 h 17018"/>
              <a:gd name="connsiteX0-55" fmla="*/ 1484 w 20383"/>
              <a:gd name="connsiteY0-56" fmla="*/ 12247 h 16772"/>
              <a:gd name="connsiteX1-57" fmla="*/ 1484 w 20383"/>
              <a:gd name="connsiteY1-58" fmla="*/ 15365 h 16772"/>
              <a:gd name="connsiteX2-59" fmla="*/ 1484 w 20383"/>
              <a:gd name="connsiteY2-60" fmla="*/ 15606 h 16772"/>
              <a:gd name="connsiteX3-61" fmla="*/ 1597 w 20383"/>
              <a:gd name="connsiteY3-62" fmla="*/ 15726 h 16772"/>
              <a:gd name="connsiteX4-63" fmla="*/ 1597 w 20383"/>
              <a:gd name="connsiteY4-64" fmla="*/ 15726 h 16772"/>
              <a:gd name="connsiteX5-65" fmla="*/ 1822 w 20383"/>
              <a:gd name="connsiteY5-66" fmla="*/ 15584 h 16772"/>
              <a:gd name="connsiteX6-67" fmla="*/ 20017 w 20383"/>
              <a:gd name="connsiteY6-68" fmla="*/ 3709 h 16772"/>
              <a:gd name="connsiteX7-69" fmla="*/ 20383 w 20383"/>
              <a:gd name="connsiteY7-70" fmla="*/ 0 h 16772"/>
              <a:gd name="connsiteX8-71" fmla="*/ 1484 w 20383"/>
              <a:gd name="connsiteY8-72" fmla="*/ 12247 h 16772"/>
              <a:gd name="connsiteX0-73" fmla="*/ 1484 w 20017"/>
              <a:gd name="connsiteY0-74" fmla="*/ 10413 h 14938"/>
              <a:gd name="connsiteX1-75" fmla="*/ 1484 w 20017"/>
              <a:gd name="connsiteY1-76" fmla="*/ 13531 h 14938"/>
              <a:gd name="connsiteX2-77" fmla="*/ 1484 w 20017"/>
              <a:gd name="connsiteY2-78" fmla="*/ 13772 h 14938"/>
              <a:gd name="connsiteX3-79" fmla="*/ 1597 w 20017"/>
              <a:gd name="connsiteY3-80" fmla="*/ 13892 h 14938"/>
              <a:gd name="connsiteX4-81" fmla="*/ 1597 w 20017"/>
              <a:gd name="connsiteY4-82" fmla="*/ 13892 h 14938"/>
              <a:gd name="connsiteX5-83" fmla="*/ 1822 w 20017"/>
              <a:gd name="connsiteY5-84" fmla="*/ 13750 h 14938"/>
              <a:gd name="connsiteX6-85" fmla="*/ 20017 w 20017"/>
              <a:gd name="connsiteY6-86" fmla="*/ 1875 h 14938"/>
              <a:gd name="connsiteX7-87" fmla="*/ 16326 w 20017"/>
              <a:gd name="connsiteY7-88" fmla="*/ 903 h 14938"/>
              <a:gd name="connsiteX8-89" fmla="*/ 1484 w 20017"/>
              <a:gd name="connsiteY8-90" fmla="*/ 10413 h 14938"/>
              <a:gd name="connsiteX0-91" fmla="*/ 1484 w 16326"/>
              <a:gd name="connsiteY0-92" fmla="*/ 9510 h 14035"/>
              <a:gd name="connsiteX1-93" fmla="*/ 1484 w 16326"/>
              <a:gd name="connsiteY1-94" fmla="*/ 12628 h 14035"/>
              <a:gd name="connsiteX2-95" fmla="*/ 1484 w 16326"/>
              <a:gd name="connsiteY2-96" fmla="*/ 12869 h 14035"/>
              <a:gd name="connsiteX3-97" fmla="*/ 1597 w 16326"/>
              <a:gd name="connsiteY3-98" fmla="*/ 12989 h 14035"/>
              <a:gd name="connsiteX4-99" fmla="*/ 1597 w 16326"/>
              <a:gd name="connsiteY4-100" fmla="*/ 12989 h 14035"/>
              <a:gd name="connsiteX5-101" fmla="*/ 1822 w 16326"/>
              <a:gd name="connsiteY5-102" fmla="*/ 12847 h 14035"/>
              <a:gd name="connsiteX6-103" fmla="*/ 15411 w 16326"/>
              <a:gd name="connsiteY6-104" fmla="*/ 3991 h 14035"/>
              <a:gd name="connsiteX7-105" fmla="*/ 16326 w 16326"/>
              <a:gd name="connsiteY7-106" fmla="*/ 0 h 14035"/>
              <a:gd name="connsiteX8-107" fmla="*/ 1484 w 16326"/>
              <a:gd name="connsiteY8-108" fmla="*/ 9510 h 140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6326" h="14035">
                <a:moveTo>
                  <a:pt x="1484" y="9510"/>
                </a:moveTo>
                <a:lnTo>
                  <a:pt x="1484" y="12628"/>
                </a:lnTo>
                <a:lnTo>
                  <a:pt x="1484" y="12869"/>
                </a:lnTo>
                <a:cubicBezTo>
                  <a:pt x="1484" y="12956"/>
                  <a:pt x="1529" y="13033"/>
                  <a:pt x="1597" y="12989"/>
                </a:cubicBezTo>
                <a:lnTo>
                  <a:pt x="1597" y="12989"/>
                </a:lnTo>
                <a:cubicBezTo>
                  <a:pt x="1672" y="12942"/>
                  <a:pt x="-2183" y="15461"/>
                  <a:pt x="1822" y="12847"/>
                </a:cubicBezTo>
                <a:lnTo>
                  <a:pt x="15411" y="3991"/>
                </a:lnTo>
                <a:cubicBezTo>
                  <a:pt x="15411" y="446"/>
                  <a:pt x="16326" y="0"/>
                  <a:pt x="16326" y="0"/>
                </a:cubicBezTo>
                <a:lnTo>
                  <a:pt x="1484" y="9510"/>
                </a:lnTo>
                <a:close/>
              </a:path>
            </a:pathLst>
          </a:custGeom>
          <a:solidFill>
            <a:schemeClr val="accent5"/>
          </a:solidFill>
          <a:ln>
            <a:noFill/>
          </a:ln>
        </p:spPr>
        <p:txBody>
          <a:bodyPr vert="horz" wrap="square" lIns="91440" tIns="45720" rIns="91440" bIns="45720" numCol="1" anchor="t" anchorCtr="0" compatLnSpc="1"/>
          <a:lstStyle/>
          <a:p>
            <a:endParaRPr lang="id-ID" dirty="0"/>
          </a:p>
        </p:txBody>
      </p:sp>
      <p:sp>
        <p:nvSpPr>
          <p:cNvPr id="5" name="Freeform 26"/>
          <p:cNvSpPr/>
          <p:nvPr/>
        </p:nvSpPr>
        <p:spPr bwMode="auto">
          <a:xfrm rot="1439844">
            <a:off x="4894731" y="2572681"/>
            <a:ext cx="1269606" cy="3551246"/>
          </a:xfrm>
          <a:custGeom>
            <a:avLst/>
            <a:gdLst>
              <a:gd name="T0" fmla="*/ 0 w 626"/>
              <a:gd name="T1" fmla="*/ 1472 h 1751"/>
              <a:gd name="T2" fmla="*/ 0 w 626"/>
              <a:gd name="T3" fmla="*/ 0 h 1751"/>
              <a:gd name="T4" fmla="*/ 626 w 626"/>
              <a:gd name="T5" fmla="*/ 279 h 1751"/>
              <a:gd name="T6" fmla="*/ 626 w 626"/>
              <a:gd name="T7" fmla="*/ 1751 h 1751"/>
              <a:gd name="T8" fmla="*/ 0 w 626"/>
              <a:gd name="T9" fmla="*/ 1472 h 1751"/>
            </a:gdLst>
            <a:ahLst/>
            <a:cxnLst>
              <a:cxn ang="0">
                <a:pos x="T0" y="T1"/>
              </a:cxn>
              <a:cxn ang="0">
                <a:pos x="T2" y="T3"/>
              </a:cxn>
              <a:cxn ang="0">
                <a:pos x="T4" y="T5"/>
              </a:cxn>
              <a:cxn ang="0">
                <a:pos x="T6" y="T7"/>
              </a:cxn>
              <a:cxn ang="0">
                <a:pos x="T8" y="T9"/>
              </a:cxn>
            </a:cxnLst>
            <a:rect l="0" t="0" r="r" b="b"/>
            <a:pathLst>
              <a:path w="626" h="1751">
                <a:moveTo>
                  <a:pt x="0" y="1472"/>
                </a:moveTo>
                <a:lnTo>
                  <a:pt x="0" y="0"/>
                </a:lnTo>
                <a:lnTo>
                  <a:pt x="626" y="279"/>
                </a:lnTo>
                <a:lnTo>
                  <a:pt x="626" y="1751"/>
                </a:lnTo>
                <a:lnTo>
                  <a:pt x="0" y="1472"/>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6" name="Freeform 27"/>
          <p:cNvSpPr/>
          <p:nvPr/>
        </p:nvSpPr>
        <p:spPr bwMode="auto">
          <a:xfrm rot="1439844">
            <a:off x="5531166" y="2563554"/>
            <a:ext cx="1659005" cy="792997"/>
          </a:xfrm>
          <a:custGeom>
            <a:avLst/>
            <a:gdLst>
              <a:gd name="T0" fmla="*/ 113 w 476"/>
              <a:gd name="T1" fmla="*/ 1 h 227"/>
              <a:gd name="T2" fmla="*/ 108 w 476"/>
              <a:gd name="T3" fmla="*/ 0 h 227"/>
              <a:gd name="T4" fmla="*/ 104 w 476"/>
              <a:gd name="T5" fmla="*/ 1 h 227"/>
              <a:gd name="T6" fmla="*/ 15 w 476"/>
              <a:gd name="T7" fmla="*/ 41 h 227"/>
              <a:gd name="T8" fmla="*/ 0 w 476"/>
              <a:gd name="T9" fmla="*/ 65 h 227"/>
              <a:gd name="T10" fmla="*/ 364 w 476"/>
              <a:gd name="T11" fmla="*/ 227 h 227"/>
              <a:gd name="T12" fmla="*/ 379 w 476"/>
              <a:gd name="T13" fmla="*/ 203 h 227"/>
              <a:gd name="T14" fmla="*/ 468 w 476"/>
              <a:gd name="T15" fmla="*/ 163 h 227"/>
              <a:gd name="T16" fmla="*/ 476 w 476"/>
              <a:gd name="T17" fmla="*/ 163 h 227"/>
              <a:gd name="T18" fmla="*/ 113 w 476"/>
              <a:gd name="T19" fmla="*/ 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227">
                <a:moveTo>
                  <a:pt x="113" y="1"/>
                </a:moveTo>
                <a:cubicBezTo>
                  <a:pt x="111" y="0"/>
                  <a:pt x="110" y="0"/>
                  <a:pt x="108" y="0"/>
                </a:cubicBezTo>
                <a:cubicBezTo>
                  <a:pt x="107" y="0"/>
                  <a:pt x="105" y="1"/>
                  <a:pt x="104" y="1"/>
                </a:cubicBezTo>
                <a:cubicBezTo>
                  <a:pt x="15" y="41"/>
                  <a:pt x="15" y="41"/>
                  <a:pt x="15" y="41"/>
                </a:cubicBezTo>
                <a:cubicBezTo>
                  <a:pt x="6" y="45"/>
                  <a:pt x="0" y="56"/>
                  <a:pt x="0" y="65"/>
                </a:cubicBezTo>
                <a:cubicBezTo>
                  <a:pt x="364" y="227"/>
                  <a:pt x="364" y="227"/>
                  <a:pt x="364" y="227"/>
                </a:cubicBezTo>
                <a:cubicBezTo>
                  <a:pt x="364" y="218"/>
                  <a:pt x="370" y="207"/>
                  <a:pt x="379" y="203"/>
                </a:cubicBezTo>
                <a:cubicBezTo>
                  <a:pt x="468" y="163"/>
                  <a:pt x="468" y="163"/>
                  <a:pt x="468" y="163"/>
                </a:cubicBezTo>
                <a:cubicBezTo>
                  <a:pt x="471" y="162"/>
                  <a:pt x="474" y="162"/>
                  <a:pt x="476" y="163"/>
                </a:cubicBezTo>
                <a:lnTo>
                  <a:pt x="113" y="1"/>
                </a:ln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p>
        </p:txBody>
      </p:sp>
      <p:sp>
        <p:nvSpPr>
          <p:cNvPr id="7" name="Freeform 28"/>
          <p:cNvSpPr/>
          <p:nvPr/>
        </p:nvSpPr>
        <p:spPr bwMode="auto">
          <a:xfrm rot="1439844">
            <a:off x="6050793" y="3248891"/>
            <a:ext cx="431991" cy="3070580"/>
          </a:xfrm>
          <a:custGeom>
            <a:avLst/>
            <a:gdLst>
              <a:gd name="T0" fmla="*/ 124 w 124"/>
              <a:gd name="T1" fmla="*/ 879 h 879"/>
              <a:gd name="T2" fmla="*/ 118 w 124"/>
              <a:gd name="T3" fmla="*/ 868 h 879"/>
              <a:gd name="T4" fmla="*/ 118 w 124"/>
              <a:gd name="T5" fmla="*/ 13 h 879"/>
              <a:gd name="T6" fmla="*/ 113 w 124"/>
              <a:gd name="T7" fmla="*/ 1 h 879"/>
              <a:gd name="T8" fmla="*/ 112 w 124"/>
              <a:gd name="T9" fmla="*/ 1 h 879"/>
              <a:gd name="T10" fmla="*/ 104 w 124"/>
              <a:gd name="T11" fmla="*/ 1 h 879"/>
              <a:gd name="T12" fmla="*/ 98 w 124"/>
              <a:gd name="T13" fmla="*/ 4 h 879"/>
              <a:gd name="T14" fmla="*/ 15 w 124"/>
              <a:gd name="T15" fmla="*/ 41 h 879"/>
              <a:gd name="T16" fmla="*/ 0 w 124"/>
              <a:gd name="T17" fmla="*/ 65 h 879"/>
              <a:gd name="T18" fmla="*/ 0 w 124"/>
              <a:gd name="T19" fmla="*/ 815 h 879"/>
              <a:gd name="T20" fmla="*/ 0 w 124"/>
              <a:gd name="T21" fmla="*/ 824 h 879"/>
              <a:gd name="T22" fmla="*/ 124 w 124"/>
              <a:gd name="T23"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79">
                <a:moveTo>
                  <a:pt x="124" y="879"/>
                </a:moveTo>
                <a:cubicBezTo>
                  <a:pt x="121" y="877"/>
                  <a:pt x="118" y="873"/>
                  <a:pt x="118" y="868"/>
                </a:cubicBezTo>
                <a:cubicBezTo>
                  <a:pt x="118" y="13"/>
                  <a:pt x="118" y="13"/>
                  <a:pt x="118" y="13"/>
                </a:cubicBezTo>
                <a:cubicBezTo>
                  <a:pt x="118" y="7"/>
                  <a:pt x="116" y="3"/>
                  <a:pt x="113" y="1"/>
                </a:cubicBezTo>
                <a:cubicBezTo>
                  <a:pt x="112" y="1"/>
                  <a:pt x="112" y="1"/>
                  <a:pt x="112" y="1"/>
                </a:cubicBezTo>
                <a:cubicBezTo>
                  <a:pt x="110" y="0"/>
                  <a:pt x="107" y="0"/>
                  <a:pt x="104" y="1"/>
                </a:cubicBezTo>
                <a:cubicBezTo>
                  <a:pt x="98" y="4"/>
                  <a:pt x="98" y="4"/>
                  <a:pt x="98" y="4"/>
                </a:cubicBezTo>
                <a:cubicBezTo>
                  <a:pt x="15" y="41"/>
                  <a:pt x="15" y="41"/>
                  <a:pt x="15" y="41"/>
                </a:cubicBezTo>
                <a:cubicBezTo>
                  <a:pt x="6" y="45"/>
                  <a:pt x="0" y="56"/>
                  <a:pt x="0" y="65"/>
                </a:cubicBezTo>
                <a:cubicBezTo>
                  <a:pt x="0" y="815"/>
                  <a:pt x="0" y="815"/>
                  <a:pt x="0" y="815"/>
                </a:cubicBezTo>
                <a:cubicBezTo>
                  <a:pt x="0" y="824"/>
                  <a:pt x="0" y="824"/>
                  <a:pt x="0" y="824"/>
                </a:cubicBezTo>
                <a:lnTo>
                  <a:pt x="124" y="879"/>
                </a:ln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p>
        </p:txBody>
      </p:sp>
      <p:grpSp>
        <p:nvGrpSpPr>
          <p:cNvPr id="8" name="Group 7"/>
          <p:cNvGrpSpPr/>
          <p:nvPr/>
        </p:nvGrpSpPr>
        <p:grpSpPr>
          <a:xfrm rot="1439844">
            <a:off x="4097121" y="5388561"/>
            <a:ext cx="1427799" cy="758518"/>
            <a:chOff x="2937585" y="3849185"/>
            <a:chExt cx="1117600" cy="593725"/>
          </a:xfrm>
          <a:solidFill>
            <a:schemeClr val="accent5">
              <a:lumMod val="60000"/>
              <a:lumOff val="40000"/>
            </a:schemeClr>
          </a:solidFill>
        </p:grpSpPr>
        <p:sp>
          <p:nvSpPr>
            <p:cNvPr id="9" name="Freeform 29"/>
            <p:cNvSpPr/>
            <p:nvPr/>
          </p:nvSpPr>
          <p:spPr bwMode="auto">
            <a:xfrm>
              <a:off x="2937585" y="3849185"/>
              <a:ext cx="1117600" cy="547688"/>
            </a:xfrm>
            <a:custGeom>
              <a:avLst/>
              <a:gdLst>
                <a:gd name="T0" fmla="*/ 45 w 409"/>
                <a:gd name="T1" fmla="*/ 0 h 200"/>
                <a:gd name="T2" fmla="*/ 30 w 409"/>
                <a:gd name="T3" fmla="*/ 25 h 200"/>
                <a:gd name="T4" fmla="*/ 0 w 409"/>
                <a:gd name="T5" fmla="*/ 38 h 200"/>
                <a:gd name="T6" fmla="*/ 364 w 409"/>
                <a:gd name="T7" fmla="*/ 200 h 200"/>
                <a:gd name="T8" fmla="*/ 394 w 409"/>
                <a:gd name="T9" fmla="*/ 187 h 200"/>
                <a:gd name="T10" fmla="*/ 401 w 409"/>
                <a:gd name="T11" fmla="*/ 181 h 200"/>
                <a:gd name="T12" fmla="*/ 409 w 409"/>
                <a:gd name="T13" fmla="*/ 162 h 200"/>
                <a:gd name="T14" fmla="*/ 45 w 409"/>
                <a:gd name="T15" fmla="*/ 0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00">
                  <a:moveTo>
                    <a:pt x="45" y="0"/>
                  </a:moveTo>
                  <a:cubicBezTo>
                    <a:pt x="45" y="9"/>
                    <a:pt x="39" y="21"/>
                    <a:pt x="30" y="25"/>
                  </a:cubicBezTo>
                  <a:cubicBezTo>
                    <a:pt x="0" y="38"/>
                    <a:pt x="0" y="38"/>
                    <a:pt x="0" y="38"/>
                  </a:cubicBezTo>
                  <a:cubicBezTo>
                    <a:pt x="364" y="200"/>
                    <a:pt x="364" y="200"/>
                    <a:pt x="364" y="200"/>
                  </a:cubicBezTo>
                  <a:cubicBezTo>
                    <a:pt x="394" y="187"/>
                    <a:pt x="394" y="187"/>
                    <a:pt x="394" y="187"/>
                  </a:cubicBezTo>
                  <a:cubicBezTo>
                    <a:pt x="397" y="186"/>
                    <a:pt x="399" y="184"/>
                    <a:pt x="401" y="181"/>
                  </a:cubicBezTo>
                  <a:cubicBezTo>
                    <a:pt x="406" y="176"/>
                    <a:pt x="409" y="168"/>
                    <a:pt x="409" y="162"/>
                  </a:cubicBezTo>
                  <a:lnTo>
                    <a:pt x="45" y="0"/>
                  </a:lnTo>
                  <a:close/>
                </a:path>
              </a:pathLst>
            </a:custGeom>
            <a:grpFill/>
            <a:ln>
              <a:noFill/>
            </a:ln>
          </p:spPr>
          <p:txBody>
            <a:bodyPr vert="horz" wrap="square" lIns="91440" tIns="45720" rIns="91440" bIns="45720" numCol="1" anchor="t" anchorCtr="0" compatLnSpc="1"/>
            <a:lstStyle/>
            <a:p>
              <a:endParaRPr lang="id-ID"/>
            </a:p>
          </p:txBody>
        </p:sp>
        <p:sp>
          <p:nvSpPr>
            <p:cNvPr id="10" name="Freeform 30"/>
            <p:cNvSpPr/>
            <p:nvPr/>
          </p:nvSpPr>
          <p:spPr bwMode="auto">
            <a:xfrm>
              <a:off x="3812297" y="4341310"/>
              <a:ext cx="119063" cy="101600"/>
            </a:xfrm>
            <a:custGeom>
              <a:avLst/>
              <a:gdLst>
                <a:gd name="T0" fmla="*/ 0 w 44"/>
                <a:gd name="T1" fmla="*/ 22 h 37"/>
                <a:gd name="T2" fmla="*/ 14 w 44"/>
                <a:gd name="T3" fmla="*/ 33 h 37"/>
                <a:gd name="T4" fmla="*/ 14 w 44"/>
                <a:gd name="T5" fmla="*/ 33 h 37"/>
                <a:gd name="T6" fmla="*/ 44 w 44"/>
                <a:gd name="T7" fmla="*/ 20 h 37"/>
                <a:gd name="T8" fmla="*/ 0 w 44"/>
                <a:gd name="T9" fmla="*/ 0 h 37"/>
                <a:gd name="T10" fmla="*/ 0 w 44"/>
                <a:gd name="T11" fmla="*/ 22 h 37"/>
              </a:gdLst>
              <a:ahLst/>
              <a:cxnLst>
                <a:cxn ang="0">
                  <a:pos x="T0" y="T1"/>
                </a:cxn>
                <a:cxn ang="0">
                  <a:pos x="T2" y="T3"/>
                </a:cxn>
                <a:cxn ang="0">
                  <a:pos x="T4" y="T5"/>
                </a:cxn>
                <a:cxn ang="0">
                  <a:pos x="T6" y="T7"/>
                </a:cxn>
                <a:cxn ang="0">
                  <a:pos x="T8" y="T9"/>
                </a:cxn>
                <a:cxn ang="0">
                  <a:pos x="T10" y="T11"/>
                </a:cxn>
              </a:cxnLst>
              <a:rect l="0" t="0" r="r" b="b"/>
              <a:pathLst>
                <a:path w="44" h="37">
                  <a:moveTo>
                    <a:pt x="0" y="22"/>
                  </a:moveTo>
                  <a:cubicBezTo>
                    <a:pt x="0" y="31"/>
                    <a:pt x="5" y="37"/>
                    <a:pt x="14" y="33"/>
                  </a:cubicBezTo>
                  <a:cubicBezTo>
                    <a:pt x="14" y="33"/>
                    <a:pt x="14" y="33"/>
                    <a:pt x="14" y="33"/>
                  </a:cubicBezTo>
                  <a:cubicBezTo>
                    <a:pt x="44" y="20"/>
                    <a:pt x="44" y="20"/>
                    <a:pt x="44" y="20"/>
                  </a:cubicBezTo>
                  <a:cubicBezTo>
                    <a:pt x="0" y="0"/>
                    <a:pt x="0" y="0"/>
                    <a:pt x="0" y="0"/>
                  </a:cubicBezTo>
                  <a:lnTo>
                    <a:pt x="0" y="22"/>
                  </a:lnTo>
                  <a:close/>
                </a:path>
              </a:pathLst>
            </a:custGeom>
            <a:grpFill/>
            <a:ln>
              <a:noFill/>
            </a:ln>
          </p:spPr>
          <p:txBody>
            <a:bodyPr vert="horz" wrap="square" lIns="91440" tIns="45720" rIns="91440" bIns="45720" numCol="1" anchor="t" anchorCtr="0" compatLnSpc="1"/>
            <a:lstStyle/>
            <a:p>
              <a:endParaRPr lang="id-ID"/>
            </a:p>
          </p:txBody>
        </p:sp>
      </p:grpSp>
      <p:sp>
        <p:nvSpPr>
          <p:cNvPr id="11" name="Freeform 31"/>
          <p:cNvSpPr/>
          <p:nvPr/>
        </p:nvSpPr>
        <p:spPr bwMode="auto">
          <a:xfrm rot="1439844">
            <a:off x="3973250" y="3169657"/>
            <a:ext cx="1269606" cy="2926583"/>
          </a:xfrm>
          <a:custGeom>
            <a:avLst/>
            <a:gdLst>
              <a:gd name="T0" fmla="*/ 0 w 626"/>
              <a:gd name="T1" fmla="*/ 1164 h 1443"/>
              <a:gd name="T2" fmla="*/ 0 w 626"/>
              <a:gd name="T3" fmla="*/ 0 h 1443"/>
              <a:gd name="T4" fmla="*/ 626 w 626"/>
              <a:gd name="T5" fmla="*/ 279 h 1443"/>
              <a:gd name="T6" fmla="*/ 626 w 626"/>
              <a:gd name="T7" fmla="*/ 1443 h 1443"/>
              <a:gd name="T8" fmla="*/ 0 w 626"/>
              <a:gd name="T9" fmla="*/ 1164 h 1443"/>
            </a:gdLst>
            <a:ahLst/>
            <a:cxnLst>
              <a:cxn ang="0">
                <a:pos x="T0" y="T1"/>
              </a:cxn>
              <a:cxn ang="0">
                <a:pos x="T2" y="T3"/>
              </a:cxn>
              <a:cxn ang="0">
                <a:pos x="T4" y="T5"/>
              </a:cxn>
              <a:cxn ang="0">
                <a:pos x="T6" y="T7"/>
              </a:cxn>
              <a:cxn ang="0">
                <a:pos x="T8" y="T9"/>
              </a:cxn>
            </a:cxnLst>
            <a:rect l="0" t="0" r="r" b="b"/>
            <a:pathLst>
              <a:path w="626" h="1443">
                <a:moveTo>
                  <a:pt x="0" y="1164"/>
                </a:moveTo>
                <a:lnTo>
                  <a:pt x="0" y="0"/>
                </a:lnTo>
                <a:lnTo>
                  <a:pt x="626" y="279"/>
                </a:lnTo>
                <a:lnTo>
                  <a:pt x="626" y="1443"/>
                </a:lnTo>
                <a:lnTo>
                  <a:pt x="0" y="1164"/>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2" name="Freeform 32"/>
          <p:cNvSpPr/>
          <p:nvPr/>
        </p:nvSpPr>
        <p:spPr bwMode="auto">
          <a:xfrm rot="1439844">
            <a:off x="4482573" y="3133946"/>
            <a:ext cx="1661034" cy="792997"/>
          </a:xfrm>
          <a:custGeom>
            <a:avLst/>
            <a:gdLst>
              <a:gd name="T0" fmla="*/ 113 w 476"/>
              <a:gd name="T1" fmla="*/ 1 h 227"/>
              <a:gd name="T2" fmla="*/ 108 w 476"/>
              <a:gd name="T3" fmla="*/ 0 h 227"/>
              <a:gd name="T4" fmla="*/ 104 w 476"/>
              <a:gd name="T5" fmla="*/ 1 h 227"/>
              <a:gd name="T6" fmla="*/ 15 w 476"/>
              <a:gd name="T7" fmla="*/ 41 h 227"/>
              <a:gd name="T8" fmla="*/ 0 w 476"/>
              <a:gd name="T9" fmla="*/ 65 h 227"/>
              <a:gd name="T10" fmla="*/ 364 w 476"/>
              <a:gd name="T11" fmla="*/ 227 h 227"/>
              <a:gd name="T12" fmla="*/ 379 w 476"/>
              <a:gd name="T13" fmla="*/ 203 h 227"/>
              <a:gd name="T14" fmla="*/ 468 w 476"/>
              <a:gd name="T15" fmla="*/ 163 h 227"/>
              <a:gd name="T16" fmla="*/ 476 w 476"/>
              <a:gd name="T17" fmla="*/ 163 h 227"/>
              <a:gd name="T18" fmla="*/ 113 w 476"/>
              <a:gd name="T19" fmla="*/ 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227">
                <a:moveTo>
                  <a:pt x="113" y="1"/>
                </a:moveTo>
                <a:cubicBezTo>
                  <a:pt x="111" y="0"/>
                  <a:pt x="110" y="0"/>
                  <a:pt x="108" y="0"/>
                </a:cubicBezTo>
                <a:cubicBezTo>
                  <a:pt x="107" y="0"/>
                  <a:pt x="105" y="0"/>
                  <a:pt x="104" y="1"/>
                </a:cubicBezTo>
                <a:cubicBezTo>
                  <a:pt x="15" y="41"/>
                  <a:pt x="15" y="41"/>
                  <a:pt x="15" y="41"/>
                </a:cubicBezTo>
                <a:cubicBezTo>
                  <a:pt x="6" y="45"/>
                  <a:pt x="0" y="56"/>
                  <a:pt x="0" y="65"/>
                </a:cubicBezTo>
                <a:cubicBezTo>
                  <a:pt x="364" y="227"/>
                  <a:pt x="364" y="227"/>
                  <a:pt x="364" y="227"/>
                </a:cubicBezTo>
                <a:cubicBezTo>
                  <a:pt x="364" y="218"/>
                  <a:pt x="370" y="207"/>
                  <a:pt x="379" y="203"/>
                </a:cubicBezTo>
                <a:cubicBezTo>
                  <a:pt x="468" y="163"/>
                  <a:pt x="468" y="163"/>
                  <a:pt x="468" y="163"/>
                </a:cubicBezTo>
                <a:cubicBezTo>
                  <a:pt x="471" y="162"/>
                  <a:pt x="474" y="162"/>
                  <a:pt x="476" y="163"/>
                </a:cubicBezTo>
                <a:lnTo>
                  <a:pt x="113" y="1"/>
                </a:ln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13" name="Freeform 33"/>
          <p:cNvSpPr/>
          <p:nvPr/>
        </p:nvSpPr>
        <p:spPr bwMode="auto">
          <a:xfrm rot="1439844">
            <a:off x="5128724" y="3846603"/>
            <a:ext cx="436047" cy="2447946"/>
          </a:xfrm>
          <a:custGeom>
            <a:avLst/>
            <a:gdLst>
              <a:gd name="T0" fmla="*/ 119 w 125"/>
              <a:gd name="T1" fmla="*/ 689 h 701"/>
              <a:gd name="T2" fmla="*/ 119 w 125"/>
              <a:gd name="T3" fmla="*/ 12 h 701"/>
              <a:gd name="T4" fmla="*/ 113 w 125"/>
              <a:gd name="T5" fmla="*/ 1 h 701"/>
              <a:gd name="T6" fmla="*/ 112 w 125"/>
              <a:gd name="T7" fmla="*/ 1 h 701"/>
              <a:gd name="T8" fmla="*/ 104 w 125"/>
              <a:gd name="T9" fmla="*/ 1 h 701"/>
              <a:gd name="T10" fmla="*/ 99 w 125"/>
              <a:gd name="T11" fmla="*/ 3 h 701"/>
              <a:gd name="T12" fmla="*/ 15 w 125"/>
              <a:gd name="T13" fmla="*/ 41 h 701"/>
              <a:gd name="T14" fmla="*/ 0 w 125"/>
              <a:gd name="T15" fmla="*/ 65 h 701"/>
              <a:gd name="T16" fmla="*/ 0 w 125"/>
              <a:gd name="T17" fmla="*/ 636 h 701"/>
              <a:gd name="T18" fmla="*/ 0 w 125"/>
              <a:gd name="T19" fmla="*/ 645 h 701"/>
              <a:gd name="T20" fmla="*/ 125 w 125"/>
              <a:gd name="T21" fmla="*/ 701 h 701"/>
              <a:gd name="T22" fmla="*/ 119 w 125"/>
              <a:gd name="T23" fmla="*/ 68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701">
                <a:moveTo>
                  <a:pt x="119" y="689"/>
                </a:moveTo>
                <a:cubicBezTo>
                  <a:pt x="119" y="12"/>
                  <a:pt x="119" y="12"/>
                  <a:pt x="119" y="12"/>
                </a:cubicBezTo>
                <a:cubicBezTo>
                  <a:pt x="119" y="7"/>
                  <a:pt x="116" y="2"/>
                  <a:pt x="113" y="1"/>
                </a:cubicBezTo>
                <a:cubicBezTo>
                  <a:pt x="112" y="1"/>
                  <a:pt x="112" y="1"/>
                  <a:pt x="112" y="1"/>
                </a:cubicBezTo>
                <a:cubicBezTo>
                  <a:pt x="110" y="0"/>
                  <a:pt x="107" y="0"/>
                  <a:pt x="104" y="1"/>
                </a:cubicBezTo>
                <a:cubicBezTo>
                  <a:pt x="99" y="3"/>
                  <a:pt x="99" y="3"/>
                  <a:pt x="99" y="3"/>
                </a:cubicBezTo>
                <a:cubicBezTo>
                  <a:pt x="15" y="41"/>
                  <a:pt x="15" y="41"/>
                  <a:pt x="15" y="41"/>
                </a:cubicBezTo>
                <a:cubicBezTo>
                  <a:pt x="6" y="45"/>
                  <a:pt x="0" y="56"/>
                  <a:pt x="0" y="65"/>
                </a:cubicBezTo>
                <a:cubicBezTo>
                  <a:pt x="0" y="636"/>
                  <a:pt x="0" y="636"/>
                  <a:pt x="0" y="636"/>
                </a:cubicBezTo>
                <a:cubicBezTo>
                  <a:pt x="0" y="645"/>
                  <a:pt x="0" y="645"/>
                  <a:pt x="0" y="645"/>
                </a:cubicBezTo>
                <a:cubicBezTo>
                  <a:pt x="125" y="701"/>
                  <a:pt x="125" y="701"/>
                  <a:pt x="125" y="701"/>
                </a:cubicBezTo>
                <a:cubicBezTo>
                  <a:pt x="121" y="699"/>
                  <a:pt x="119" y="695"/>
                  <a:pt x="119" y="689"/>
                </a:cubicBezTo>
                <a:close/>
              </a:path>
            </a:pathLst>
          </a:custGeom>
          <a:solidFill>
            <a:schemeClr val="accent4">
              <a:lumMod val="50000"/>
            </a:schemeClr>
          </a:solidFill>
          <a:ln>
            <a:noFill/>
          </a:ln>
        </p:spPr>
        <p:txBody>
          <a:bodyPr vert="horz" wrap="square" lIns="91440" tIns="45720" rIns="91440" bIns="45720" numCol="1" anchor="t" anchorCtr="0" compatLnSpc="1"/>
          <a:lstStyle/>
          <a:p>
            <a:endParaRPr lang="id-ID"/>
          </a:p>
        </p:txBody>
      </p:sp>
      <p:grpSp>
        <p:nvGrpSpPr>
          <p:cNvPr id="14" name="Group 13"/>
          <p:cNvGrpSpPr/>
          <p:nvPr/>
        </p:nvGrpSpPr>
        <p:grpSpPr>
          <a:xfrm rot="1439844">
            <a:off x="3304191" y="5388196"/>
            <a:ext cx="1425772" cy="760546"/>
            <a:chOff x="2370847" y="4101598"/>
            <a:chExt cx="1116013" cy="595312"/>
          </a:xfrm>
          <a:solidFill>
            <a:schemeClr val="accent4">
              <a:lumMod val="60000"/>
              <a:lumOff val="40000"/>
            </a:schemeClr>
          </a:solidFill>
        </p:grpSpPr>
        <p:sp>
          <p:nvSpPr>
            <p:cNvPr id="15" name="Freeform 34"/>
            <p:cNvSpPr/>
            <p:nvPr/>
          </p:nvSpPr>
          <p:spPr bwMode="auto">
            <a:xfrm>
              <a:off x="2370847" y="4101598"/>
              <a:ext cx="1116013" cy="549275"/>
            </a:xfrm>
            <a:custGeom>
              <a:avLst/>
              <a:gdLst>
                <a:gd name="T0" fmla="*/ 45 w 409"/>
                <a:gd name="T1" fmla="*/ 0 h 201"/>
                <a:gd name="T2" fmla="*/ 30 w 409"/>
                <a:gd name="T3" fmla="*/ 25 h 201"/>
                <a:gd name="T4" fmla="*/ 0 w 409"/>
                <a:gd name="T5" fmla="*/ 39 h 201"/>
                <a:gd name="T6" fmla="*/ 364 w 409"/>
                <a:gd name="T7" fmla="*/ 201 h 201"/>
                <a:gd name="T8" fmla="*/ 394 w 409"/>
                <a:gd name="T9" fmla="*/ 187 h 201"/>
                <a:gd name="T10" fmla="*/ 401 w 409"/>
                <a:gd name="T11" fmla="*/ 182 h 201"/>
                <a:gd name="T12" fmla="*/ 409 w 409"/>
                <a:gd name="T13" fmla="*/ 162 h 201"/>
                <a:gd name="T14" fmla="*/ 45 w 409"/>
                <a:gd name="T15" fmla="*/ 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01">
                  <a:moveTo>
                    <a:pt x="45" y="0"/>
                  </a:moveTo>
                  <a:cubicBezTo>
                    <a:pt x="45" y="10"/>
                    <a:pt x="39" y="22"/>
                    <a:pt x="30" y="25"/>
                  </a:cubicBezTo>
                  <a:cubicBezTo>
                    <a:pt x="0" y="39"/>
                    <a:pt x="0" y="39"/>
                    <a:pt x="0" y="39"/>
                  </a:cubicBezTo>
                  <a:cubicBezTo>
                    <a:pt x="364" y="201"/>
                    <a:pt x="364" y="201"/>
                    <a:pt x="364" y="201"/>
                  </a:cubicBezTo>
                  <a:cubicBezTo>
                    <a:pt x="394" y="187"/>
                    <a:pt x="394" y="187"/>
                    <a:pt x="394" y="187"/>
                  </a:cubicBezTo>
                  <a:cubicBezTo>
                    <a:pt x="397" y="186"/>
                    <a:pt x="399" y="184"/>
                    <a:pt x="401" y="182"/>
                  </a:cubicBezTo>
                  <a:cubicBezTo>
                    <a:pt x="406" y="177"/>
                    <a:pt x="409" y="169"/>
                    <a:pt x="409" y="162"/>
                  </a:cubicBezTo>
                  <a:lnTo>
                    <a:pt x="45" y="0"/>
                  </a:lnTo>
                  <a:close/>
                </a:path>
              </a:pathLst>
            </a:custGeom>
            <a:grpFill/>
            <a:ln>
              <a:noFill/>
            </a:ln>
          </p:spPr>
          <p:txBody>
            <a:bodyPr vert="horz" wrap="square" lIns="91440" tIns="45720" rIns="91440" bIns="45720" numCol="1" anchor="t" anchorCtr="0" compatLnSpc="1"/>
            <a:lstStyle/>
            <a:p>
              <a:endParaRPr lang="id-ID"/>
            </a:p>
          </p:txBody>
        </p:sp>
        <p:sp>
          <p:nvSpPr>
            <p:cNvPr id="16" name="Freeform 35"/>
            <p:cNvSpPr/>
            <p:nvPr/>
          </p:nvSpPr>
          <p:spPr bwMode="auto">
            <a:xfrm>
              <a:off x="3243972" y="4595310"/>
              <a:ext cx="120650" cy="101600"/>
            </a:xfrm>
            <a:custGeom>
              <a:avLst/>
              <a:gdLst>
                <a:gd name="T0" fmla="*/ 0 w 44"/>
                <a:gd name="T1" fmla="*/ 22 h 37"/>
                <a:gd name="T2" fmla="*/ 15 w 44"/>
                <a:gd name="T3" fmla="*/ 33 h 37"/>
                <a:gd name="T4" fmla="*/ 15 w 44"/>
                <a:gd name="T5" fmla="*/ 33 h 37"/>
                <a:gd name="T6" fmla="*/ 44 w 44"/>
                <a:gd name="T7" fmla="*/ 20 h 37"/>
                <a:gd name="T8" fmla="*/ 0 w 44"/>
                <a:gd name="T9" fmla="*/ 0 h 37"/>
                <a:gd name="T10" fmla="*/ 0 w 44"/>
                <a:gd name="T11" fmla="*/ 22 h 37"/>
              </a:gdLst>
              <a:ahLst/>
              <a:cxnLst>
                <a:cxn ang="0">
                  <a:pos x="T0" y="T1"/>
                </a:cxn>
                <a:cxn ang="0">
                  <a:pos x="T2" y="T3"/>
                </a:cxn>
                <a:cxn ang="0">
                  <a:pos x="T4" y="T5"/>
                </a:cxn>
                <a:cxn ang="0">
                  <a:pos x="T6" y="T7"/>
                </a:cxn>
                <a:cxn ang="0">
                  <a:pos x="T8" y="T9"/>
                </a:cxn>
                <a:cxn ang="0">
                  <a:pos x="T10" y="T11"/>
                </a:cxn>
              </a:cxnLst>
              <a:rect l="0" t="0" r="r" b="b"/>
              <a:pathLst>
                <a:path w="44" h="37">
                  <a:moveTo>
                    <a:pt x="0" y="22"/>
                  </a:moveTo>
                  <a:cubicBezTo>
                    <a:pt x="0" y="31"/>
                    <a:pt x="6" y="37"/>
                    <a:pt x="15" y="33"/>
                  </a:cubicBezTo>
                  <a:cubicBezTo>
                    <a:pt x="15" y="33"/>
                    <a:pt x="15" y="33"/>
                    <a:pt x="15" y="33"/>
                  </a:cubicBezTo>
                  <a:cubicBezTo>
                    <a:pt x="44" y="20"/>
                    <a:pt x="44" y="20"/>
                    <a:pt x="44" y="20"/>
                  </a:cubicBezTo>
                  <a:cubicBezTo>
                    <a:pt x="0" y="0"/>
                    <a:pt x="0" y="0"/>
                    <a:pt x="0" y="0"/>
                  </a:cubicBezTo>
                  <a:lnTo>
                    <a:pt x="0" y="22"/>
                  </a:lnTo>
                  <a:close/>
                </a:path>
              </a:pathLst>
            </a:custGeom>
            <a:grpFill/>
            <a:ln>
              <a:noFill/>
            </a:ln>
          </p:spPr>
          <p:txBody>
            <a:bodyPr vert="horz" wrap="square" lIns="91440" tIns="45720" rIns="91440" bIns="45720" numCol="1" anchor="t" anchorCtr="0" compatLnSpc="1"/>
            <a:lstStyle/>
            <a:p>
              <a:endParaRPr lang="id-ID"/>
            </a:p>
          </p:txBody>
        </p:sp>
      </p:grpSp>
      <p:sp>
        <p:nvSpPr>
          <p:cNvPr id="17" name="Freeform 36"/>
          <p:cNvSpPr/>
          <p:nvPr/>
        </p:nvSpPr>
        <p:spPr bwMode="auto">
          <a:xfrm rot="1439844">
            <a:off x="3051769" y="3764604"/>
            <a:ext cx="1269606" cy="2305978"/>
          </a:xfrm>
          <a:custGeom>
            <a:avLst/>
            <a:gdLst>
              <a:gd name="T0" fmla="*/ 0 w 626"/>
              <a:gd name="T1" fmla="*/ 858 h 1137"/>
              <a:gd name="T2" fmla="*/ 0 w 626"/>
              <a:gd name="T3" fmla="*/ 0 h 1137"/>
              <a:gd name="T4" fmla="*/ 626 w 626"/>
              <a:gd name="T5" fmla="*/ 279 h 1137"/>
              <a:gd name="T6" fmla="*/ 626 w 626"/>
              <a:gd name="T7" fmla="*/ 1137 h 1137"/>
              <a:gd name="T8" fmla="*/ 0 w 626"/>
              <a:gd name="T9" fmla="*/ 858 h 1137"/>
            </a:gdLst>
            <a:ahLst/>
            <a:cxnLst>
              <a:cxn ang="0">
                <a:pos x="T0" y="T1"/>
              </a:cxn>
              <a:cxn ang="0">
                <a:pos x="T2" y="T3"/>
              </a:cxn>
              <a:cxn ang="0">
                <a:pos x="T4" y="T5"/>
              </a:cxn>
              <a:cxn ang="0">
                <a:pos x="T6" y="T7"/>
              </a:cxn>
              <a:cxn ang="0">
                <a:pos x="T8" y="T9"/>
              </a:cxn>
            </a:cxnLst>
            <a:rect l="0" t="0" r="r" b="b"/>
            <a:pathLst>
              <a:path w="626" h="1137">
                <a:moveTo>
                  <a:pt x="0" y="858"/>
                </a:moveTo>
                <a:lnTo>
                  <a:pt x="0" y="0"/>
                </a:lnTo>
                <a:lnTo>
                  <a:pt x="626" y="279"/>
                </a:lnTo>
                <a:lnTo>
                  <a:pt x="626" y="1137"/>
                </a:lnTo>
                <a:lnTo>
                  <a:pt x="0" y="858"/>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8" name="Freeform 37"/>
          <p:cNvSpPr/>
          <p:nvPr/>
        </p:nvSpPr>
        <p:spPr bwMode="auto">
          <a:xfrm rot="1439844">
            <a:off x="3435131" y="3700956"/>
            <a:ext cx="1665090" cy="795025"/>
          </a:xfrm>
          <a:custGeom>
            <a:avLst/>
            <a:gdLst>
              <a:gd name="T0" fmla="*/ 113 w 477"/>
              <a:gd name="T1" fmla="*/ 1 h 228"/>
              <a:gd name="T2" fmla="*/ 108 w 477"/>
              <a:gd name="T3" fmla="*/ 0 h 228"/>
              <a:gd name="T4" fmla="*/ 104 w 477"/>
              <a:gd name="T5" fmla="*/ 2 h 228"/>
              <a:gd name="T6" fmla="*/ 15 w 477"/>
              <a:gd name="T7" fmla="*/ 41 h 228"/>
              <a:gd name="T8" fmla="*/ 0 w 477"/>
              <a:gd name="T9" fmla="*/ 66 h 228"/>
              <a:gd name="T10" fmla="*/ 364 w 477"/>
              <a:gd name="T11" fmla="*/ 228 h 228"/>
              <a:gd name="T12" fmla="*/ 379 w 477"/>
              <a:gd name="T13" fmla="*/ 203 h 228"/>
              <a:gd name="T14" fmla="*/ 468 w 477"/>
              <a:gd name="T15" fmla="*/ 164 h 228"/>
              <a:gd name="T16" fmla="*/ 477 w 477"/>
              <a:gd name="T17" fmla="*/ 163 h 228"/>
              <a:gd name="T18" fmla="*/ 113 w 477"/>
              <a:gd name="T19" fmla="*/ 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7" h="228">
                <a:moveTo>
                  <a:pt x="113" y="1"/>
                </a:moveTo>
                <a:cubicBezTo>
                  <a:pt x="111" y="1"/>
                  <a:pt x="110" y="0"/>
                  <a:pt x="108" y="0"/>
                </a:cubicBezTo>
                <a:cubicBezTo>
                  <a:pt x="107" y="1"/>
                  <a:pt x="106" y="1"/>
                  <a:pt x="104" y="2"/>
                </a:cubicBezTo>
                <a:cubicBezTo>
                  <a:pt x="15" y="41"/>
                  <a:pt x="15" y="41"/>
                  <a:pt x="15" y="41"/>
                </a:cubicBezTo>
                <a:cubicBezTo>
                  <a:pt x="6" y="45"/>
                  <a:pt x="0" y="56"/>
                  <a:pt x="0" y="66"/>
                </a:cubicBezTo>
                <a:cubicBezTo>
                  <a:pt x="364" y="228"/>
                  <a:pt x="364" y="228"/>
                  <a:pt x="364" y="228"/>
                </a:cubicBezTo>
                <a:cubicBezTo>
                  <a:pt x="364" y="218"/>
                  <a:pt x="370" y="207"/>
                  <a:pt x="379" y="203"/>
                </a:cubicBezTo>
                <a:cubicBezTo>
                  <a:pt x="468" y="164"/>
                  <a:pt x="468" y="164"/>
                  <a:pt x="468" y="164"/>
                </a:cubicBezTo>
                <a:cubicBezTo>
                  <a:pt x="471" y="162"/>
                  <a:pt x="474" y="162"/>
                  <a:pt x="477" y="163"/>
                </a:cubicBezTo>
                <a:lnTo>
                  <a:pt x="113" y="1"/>
                </a:ln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9" name="Freeform 38"/>
          <p:cNvSpPr/>
          <p:nvPr/>
        </p:nvSpPr>
        <p:spPr bwMode="auto">
          <a:xfrm rot="1439844">
            <a:off x="4208480" y="4439786"/>
            <a:ext cx="436047" cy="1825312"/>
          </a:xfrm>
          <a:custGeom>
            <a:avLst/>
            <a:gdLst>
              <a:gd name="T0" fmla="*/ 119 w 125"/>
              <a:gd name="T1" fmla="*/ 512 h 523"/>
              <a:gd name="T2" fmla="*/ 119 w 125"/>
              <a:gd name="T3" fmla="*/ 13 h 523"/>
              <a:gd name="T4" fmla="*/ 113 w 125"/>
              <a:gd name="T5" fmla="*/ 1 h 523"/>
              <a:gd name="T6" fmla="*/ 113 w 125"/>
              <a:gd name="T7" fmla="*/ 1 h 523"/>
              <a:gd name="T8" fmla="*/ 104 w 125"/>
              <a:gd name="T9" fmla="*/ 2 h 523"/>
              <a:gd name="T10" fmla="*/ 99 w 125"/>
              <a:gd name="T11" fmla="*/ 4 h 523"/>
              <a:gd name="T12" fmla="*/ 15 w 125"/>
              <a:gd name="T13" fmla="*/ 41 h 523"/>
              <a:gd name="T14" fmla="*/ 0 w 125"/>
              <a:gd name="T15" fmla="*/ 66 h 523"/>
              <a:gd name="T16" fmla="*/ 0 w 125"/>
              <a:gd name="T17" fmla="*/ 459 h 523"/>
              <a:gd name="T18" fmla="*/ 0 w 125"/>
              <a:gd name="T19" fmla="*/ 468 h 523"/>
              <a:gd name="T20" fmla="*/ 125 w 125"/>
              <a:gd name="T21" fmla="*/ 523 h 523"/>
              <a:gd name="T22" fmla="*/ 119 w 125"/>
              <a:gd name="T23" fmla="*/ 512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523">
                <a:moveTo>
                  <a:pt x="119" y="512"/>
                </a:moveTo>
                <a:cubicBezTo>
                  <a:pt x="119" y="13"/>
                  <a:pt x="119" y="13"/>
                  <a:pt x="119" y="13"/>
                </a:cubicBezTo>
                <a:cubicBezTo>
                  <a:pt x="119" y="8"/>
                  <a:pt x="117" y="3"/>
                  <a:pt x="113" y="1"/>
                </a:cubicBezTo>
                <a:cubicBezTo>
                  <a:pt x="113" y="1"/>
                  <a:pt x="113" y="1"/>
                  <a:pt x="113" y="1"/>
                </a:cubicBezTo>
                <a:cubicBezTo>
                  <a:pt x="110" y="0"/>
                  <a:pt x="107" y="0"/>
                  <a:pt x="104" y="2"/>
                </a:cubicBezTo>
                <a:cubicBezTo>
                  <a:pt x="99" y="4"/>
                  <a:pt x="99" y="4"/>
                  <a:pt x="99" y="4"/>
                </a:cubicBezTo>
                <a:cubicBezTo>
                  <a:pt x="15" y="41"/>
                  <a:pt x="15" y="41"/>
                  <a:pt x="15" y="41"/>
                </a:cubicBezTo>
                <a:cubicBezTo>
                  <a:pt x="6" y="45"/>
                  <a:pt x="0" y="56"/>
                  <a:pt x="0" y="66"/>
                </a:cubicBezTo>
                <a:cubicBezTo>
                  <a:pt x="0" y="459"/>
                  <a:pt x="0" y="459"/>
                  <a:pt x="0" y="459"/>
                </a:cubicBezTo>
                <a:cubicBezTo>
                  <a:pt x="0" y="468"/>
                  <a:pt x="0" y="468"/>
                  <a:pt x="0" y="468"/>
                </a:cubicBezTo>
                <a:cubicBezTo>
                  <a:pt x="125" y="523"/>
                  <a:pt x="125" y="523"/>
                  <a:pt x="125" y="523"/>
                </a:cubicBezTo>
                <a:cubicBezTo>
                  <a:pt x="121" y="522"/>
                  <a:pt x="119" y="517"/>
                  <a:pt x="119" y="51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id-ID"/>
          </a:p>
        </p:txBody>
      </p:sp>
      <p:sp>
        <p:nvSpPr>
          <p:cNvPr id="20" name="Freeform 39"/>
          <p:cNvSpPr/>
          <p:nvPr/>
        </p:nvSpPr>
        <p:spPr bwMode="auto">
          <a:xfrm rot="1439844">
            <a:off x="2511262" y="5389859"/>
            <a:ext cx="1423743" cy="758518"/>
          </a:xfrm>
          <a:custGeom>
            <a:avLst/>
            <a:gdLst>
              <a:gd name="T0" fmla="*/ 44 w 408"/>
              <a:gd name="T1" fmla="*/ 0 h 217"/>
              <a:gd name="T2" fmla="*/ 29 w 408"/>
              <a:gd name="T3" fmla="*/ 25 h 217"/>
              <a:gd name="T4" fmla="*/ 0 w 408"/>
              <a:gd name="T5" fmla="*/ 38 h 217"/>
              <a:gd name="T6" fmla="*/ 319 w 408"/>
              <a:gd name="T7" fmla="*/ 180 h 217"/>
              <a:gd name="T8" fmla="*/ 319 w 408"/>
              <a:gd name="T9" fmla="*/ 202 h 217"/>
              <a:gd name="T10" fmla="*/ 334 w 408"/>
              <a:gd name="T11" fmla="*/ 213 h 217"/>
              <a:gd name="T12" fmla="*/ 334 w 408"/>
              <a:gd name="T13" fmla="*/ 213 h 217"/>
              <a:gd name="T14" fmla="*/ 364 w 408"/>
              <a:gd name="T15" fmla="*/ 200 h 217"/>
              <a:gd name="T16" fmla="*/ 393 w 408"/>
              <a:gd name="T17" fmla="*/ 187 h 217"/>
              <a:gd name="T18" fmla="*/ 400 w 408"/>
              <a:gd name="T19" fmla="*/ 182 h 217"/>
              <a:gd name="T20" fmla="*/ 408 w 408"/>
              <a:gd name="T21" fmla="*/ 162 h 217"/>
              <a:gd name="T22" fmla="*/ 44 w 408"/>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8" h="217">
                <a:moveTo>
                  <a:pt x="44" y="0"/>
                </a:moveTo>
                <a:cubicBezTo>
                  <a:pt x="44" y="9"/>
                  <a:pt x="38" y="21"/>
                  <a:pt x="29" y="25"/>
                </a:cubicBezTo>
                <a:cubicBezTo>
                  <a:pt x="0" y="38"/>
                  <a:pt x="0" y="38"/>
                  <a:pt x="0" y="38"/>
                </a:cubicBezTo>
                <a:cubicBezTo>
                  <a:pt x="319" y="180"/>
                  <a:pt x="319" y="180"/>
                  <a:pt x="319" y="180"/>
                </a:cubicBezTo>
                <a:cubicBezTo>
                  <a:pt x="319" y="202"/>
                  <a:pt x="319" y="202"/>
                  <a:pt x="319" y="202"/>
                </a:cubicBezTo>
                <a:cubicBezTo>
                  <a:pt x="319" y="211"/>
                  <a:pt x="325" y="217"/>
                  <a:pt x="334" y="213"/>
                </a:cubicBezTo>
                <a:cubicBezTo>
                  <a:pt x="334" y="213"/>
                  <a:pt x="334" y="213"/>
                  <a:pt x="334" y="213"/>
                </a:cubicBezTo>
                <a:cubicBezTo>
                  <a:pt x="364" y="200"/>
                  <a:pt x="364" y="200"/>
                  <a:pt x="364" y="200"/>
                </a:cubicBezTo>
                <a:cubicBezTo>
                  <a:pt x="393" y="187"/>
                  <a:pt x="393" y="187"/>
                  <a:pt x="393" y="187"/>
                </a:cubicBezTo>
                <a:cubicBezTo>
                  <a:pt x="396" y="186"/>
                  <a:pt x="398" y="184"/>
                  <a:pt x="400" y="182"/>
                </a:cubicBezTo>
                <a:cubicBezTo>
                  <a:pt x="405" y="176"/>
                  <a:pt x="408" y="168"/>
                  <a:pt x="408" y="162"/>
                </a:cubicBezTo>
                <a:lnTo>
                  <a:pt x="44"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21" name="Freeform 40"/>
          <p:cNvSpPr/>
          <p:nvPr/>
        </p:nvSpPr>
        <p:spPr bwMode="auto">
          <a:xfrm rot="1439844">
            <a:off x="2131525" y="4357786"/>
            <a:ext cx="1269606" cy="1683343"/>
          </a:xfrm>
          <a:custGeom>
            <a:avLst/>
            <a:gdLst>
              <a:gd name="T0" fmla="*/ 0 w 626"/>
              <a:gd name="T1" fmla="*/ 551 h 830"/>
              <a:gd name="T2" fmla="*/ 0 w 626"/>
              <a:gd name="T3" fmla="*/ 0 h 830"/>
              <a:gd name="T4" fmla="*/ 626 w 626"/>
              <a:gd name="T5" fmla="*/ 279 h 830"/>
              <a:gd name="T6" fmla="*/ 626 w 626"/>
              <a:gd name="T7" fmla="*/ 830 h 830"/>
              <a:gd name="T8" fmla="*/ 0 w 626"/>
              <a:gd name="T9" fmla="*/ 551 h 830"/>
            </a:gdLst>
            <a:ahLst/>
            <a:cxnLst>
              <a:cxn ang="0">
                <a:pos x="T0" y="T1"/>
              </a:cxn>
              <a:cxn ang="0">
                <a:pos x="T2" y="T3"/>
              </a:cxn>
              <a:cxn ang="0">
                <a:pos x="T4" y="T5"/>
              </a:cxn>
              <a:cxn ang="0">
                <a:pos x="T6" y="T7"/>
              </a:cxn>
              <a:cxn ang="0">
                <a:pos x="T8" y="T9"/>
              </a:cxn>
            </a:cxnLst>
            <a:rect l="0" t="0" r="r" b="b"/>
            <a:pathLst>
              <a:path w="626" h="830">
                <a:moveTo>
                  <a:pt x="0" y="551"/>
                </a:moveTo>
                <a:lnTo>
                  <a:pt x="0" y="0"/>
                </a:lnTo>
                <a:lnTo>
                  <a:pt x="626" y="279"/>
                </a:lnTo>
                <a:lnTo>
                  <a:pt x="626" y="830"/>
                </a:lnTo>
                <a:lnTo>
                  <a:pt x="0" y="55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22" name="Freeform 41"/>
          <p:cNvSpPr/>
          <p:nvPr/>
        </p:nvSpPr>
        <p:spPr bwMode="auto">
          <a:xfrm rot="1439844">
            <a:off x="2387864" y="4269170"/>
            <a:ext cx="1665090" cy="792997"/>
          </a:xfrm>
          <a:custGeom>
            <a:avLst/>
            <a:gdLst>
              <a:gd name="T0" fmla="*/ 113 w 477"/>
              <a:gd name="T1" fmla="*/ 1 h 227"/>
              <a:gd name="T2" fmla="*/ 109 w 477"/>
              <a:gd name="T3" fmla="*/ 0 h 227"/>
              <a:gd name="T4" fmla="*/ 104 w 477"/>
              <a:gd name="T5" fmla="*/ 1 h 227"/>
              <a:gd name="T6" fmla="*/ 15 w 477"/>
              <a:gd name="T7" fmla="*/ 41 h 227"/>
              <a:gd name="T8" fmla="*/ 0 w 477"/>
              <a:gd name="T9" fmla="*/ 65 h 227"/>
              <a:gd name="T10" fmla="*/ 364 w 477"/>
              <a:gd name="T11" fmla="*/ 227 h 227"/>
              <a:gd name="T12" fmla="*/ 379 w 477"/>
              <a:gd name="T13" fmla="*/ 203 h 227"/>
              <a:gd name="T14" fmla="*/ 468 w 477"/>
              <a:gd name="T15" fmla="*/ 163 h 227"/>
              <a:gd name="T16" fmla="*/ 477 w 477"/>
              <a:gd name="T17" fmla="*/ 163 h 227"/>
              <a:gd name="T18" fmla="*/ 113 w 477"/>
              <a:gd name="T19" fmla="*/ 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7" h="227">
                <a:moveTo>
                  <a:pt x="113" y="1"/>
                </a:moveTo>
                <a:cubicBezTo>
                  <a:pt x="112" y="0"/>
                  <a:pt x="110" y="0"/>
                  <a:pt x="109" y="0"/>
                </a:cubicBezTo>
                <a:cubicBezTo>
                  <a:pt x="107" y="0"/>
                  <a:pt x="106" y="1"/>
                  <a:pt x="104" y="1"/>
                </a:cubicBezTo>
                <a:cubicBezTo>
                  <a:pt x="15" y="41"/>
                  <a:pt x="15" y="41"/>
                  <a:pt x="15" y="41"/>
                </a:cubicBezTo>
                <a:cubicBezTo>
                  <a:pt x="6" y="45"/>
                  <a:pt x="0" y="56"/>
                  <a:pt x="0" y="65"/>
                </a:cubicBezTo>
                <a:cubicBezTo>
                  <a:pt x="364" y="227"/>
                  <a:pt x="364" y="227"/>
                  <a:pt x="364" y="227"/>
                </a:cubicBezTo>
                <a:cubicBezTo>
                  <a:pt x="364" y="218"/>
                  <a:pt x="370" y="207"/>
                  <a:pt x="379" y="203"/>
                </a:cubicBezTo>
                <a:cubicBezTo>
                  <a:pt x="468" y="163"/>
                  <a:pt x="468" y="163"/>
                  <a:pt x="468" y="163"/>
                </a:cubicBezTo>
                <a:cubicBezTo>
                  <a:pt x="472" y="162"/>
                  <a:pt x="474" y="162"/>
                  <a:pt x="477" y="163"/>
                </a:cubicBezTo>
                <a:lnTo>
                  <a:pt x="113" y="1"/>
                </a:ln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23" name="Freeform 42"/>
          <p:cNvSpPr/>
          <p:nvPr/>
        </p:nvSpPr>
        <p:spPr bwMode="auto">
          <a:xfrm rot="1439844">
            <a:off x="3286999" y="5034734"/>
            <a:ext cx="436047" cy="1204706"/>
          </a:xfrm>
          <a:custGeom>
            <a:avLst/>
            <a:gdLst>
              <a:gd name="T0" fmla="*/ 119 w 125"/>
              <a:gd name="T1" fmla="*/ 333 h 345"/>
              <a:gd name="T2" fmla="*/ 119 w 125"/>
              <a:gd name="T3" fmla="*/ 13 h 345"/>
              <a:gd name="T4" fmla="*/ 113 w 125"/>
              <a:gd name="T5" fmla="*/ 1 h 345"/>
              <a:gd name="T6" fmla="*/ 113 w 125"/>
              <a:gd name="T7" fmla="*/ 1 h 345"/>
              <a:gd name="T8" fmla="*/ 104 w 125"/>
              <a:gd name="T9" fmla="*/ 1 h 345"/>
              <a:gd name="T10" fmla="*/ 99 w 125"/>
              <a:gd name="T11" fmla="*/ 4 h 345"/>
              <a:gd name="T12" fmla="*/ 15 w 125"/>
              <a:gd name="T13" fmla="*/ 41 h 345"/>
              <a:gd name="T14" fmla="*/ 0 w 125"/>
              <a:gd name="T15" fmla="*/ 65 h 345"/>
              <a:gd name="T16" fmla="*/ 0 w 125"/>
              <a:gd name="T17" fmla="*/ 280 h 345"/>
              <a:gd name="T18" fmla="*/ 0 w 125"/>
              <a:gd name="T19" fmla="*/ 289 h 345"/>
              <a:gd name="T20" fmla="*/ 125 w 125"/>
              <a:gd name="T21" fmla="*/ 345 h 345"/>
              <a:gd name="T22" fmla="*/ 119 w 125"/>
              <a:gd name="T23" fmla="*/ 33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345">
                <a:moveTo>
                  <a:pt x="119" y="333"/>
                </a:moveTo>
                <a:cubicBezTo>
                  <a:pt x="119" y="13"/>
                  <a:pt x="119" y="13"/>
                  <a:pt x="119" y="13"/>
                </a:cubicBezTo>
                <a:cubicBezTo>
                  <a:pt x="119" y="7"/>
                  <a:pt x="117" y="3"/>
                  <a:pt x="113" y="1"/>
                </a:cubicBezTo>
                <a:cubicBezTo>
                  <a:pt x="113" y="1"/>
                  <a:pt x="113" y="1"/>
                  <a:pt x="113" y="1"/>
                </a:cubicBezTo>
                <a:cubicBezTo>
                  <a:pt x="110" y="0"/>
                  <a:pt x="108" y="0"/>
                  <a:pt x="104" y="1"/>
                </a:cubicBezTo>
                <a:cubicBezTo>
                  <a:pt x="99" y="4"/>
                  <a:pt x="99" y="4"/>
                  <a:pt x="99" y="4"/>
                </a:cubicBezTo>
                <a:cubicBezTo>
                  <a:pt x="15" y="41"/>
                  <a:pt x="15" y="41"/>
                  <a:pt x="15" y="41"/>
                </a:cubicBezTo>
                <a:cubicBezTo>
                  <a:pt x="6" y="45"/>
                  <a:pt x="0" y="56"/>
                  <a:pt x="0" y="65"/>
                </a:cubicBezTo>
                <a:cubicBezTo>
                  <a:pt x="0" y="156"/>
                  <a:pt x="0" y="190"/>
                  <a:pt x="0" y="280"/>
                </a:cubicBezTo>
                <a:cubicBezTo>
                  <a:pt x="0" y="289"/>
                  <a:pt x="0" y="289"/>
                  <a:pt x="0" y="289"/>
                </a:cubicBezTo>
                <a:cubicBezTo>
                  <a:pt x="125" y="345"/>
                  <a:pt x="125" y="345"/>
                  <a:pt x="125" y="345"/>
                </a:cubicBezTo>
                <a:cubicBezTo>
                  <a:pt x="121" y="343"/>
                  <a:pt x="119" y="339"/>
                  <a:pt x="119" y="333"/>
                </a:cubicBezTo>
                <a:close/>
              </a:path>
            </a:pathLst>
          </a:custGeom>
          <a:solidFill>
            <a:schemeClr val="accent2">
              <a:lumMod val="50000"/>
            </a:schemeClr>
          </a:solidFill>
          <a:ln>
            <a:noFill/>
          </a:ln>
        </p:spPr>
        <p:txBody>
          <a:bodyPr vert="horz" wrap="square" lIns="91440" tIns="45720" rIns="91440" bIns="45720" numCol="1" anchor="t" anchorCtr="0" compatLnSpc="1"/>
          <a:lstStyle/>
          <a:p>
            <a:endParaRPr lang="id-ID"/>
          </a:p>
        </p:txBody>
      </p:sp>
      <p:sp>
        <p:nvSpPr>
          <p:cNvPr id="24" name="Freeform 43"/>
          <p:cNvSpPr/>
          <p:nvPr/>
        </p:nvSpPr>
        <p:spPr bwMode="auto">
          <a:xfrm rot="1439844">
            <a:off x="-1856504" y="4877205"/>
            <a:ext cx="3995404" cy="1935933"/>
          </a:xfrm>
          <a:custGeom>
            <a:avLst/>
            <a:gdLst>
              <a:gd name="T0" fmla="*/ 1970 w 1970"/>
              <a:gd name="T1" fmla="*/ 279 h 597"/>
              <a:gd name="T2" fmla="*/ 1343 w 1970"/>
              <a:gd name="T3" fmla="*/ 0 h 597"/>
              <a:gd name="T4" fmla="*/ 0 w 1970"/>
              <a:gd name="T5" fmla="*/ 597 h 597"/>
              <a:gd name="T6" fmla="*/ 1252 w 1970"/>
              <a:gd name="T7" fmla="*/ 597 h 597"/>
              <a:gd name="T8" fmla="*/ 1970 w 1970"/>
              <a:gd name="T9" fmla="*/ 279 h 597"/>
              <a:gd name="connsiteX0" fmla="*/ 10000 w 10000"/>
              <a:gd name="connsiteY0" fmla="*/ 4673 h 15989"/>
              <a:gd name="connsiteX1" fmla="*/ 6817 w 10000"/>
              <a:gd name="connsiteY1" fmla="*/ 0 h 15989"/>
              <a:gd name="connsiteX2" fmla="*/ 0 w 10000"/>
              <a:gd name="connsiteY2" fmla="*/ 10000 h 15989"/>
              <a:gd name="connsiteX3" fmla="*/ 2373 w 10000"/>
              <a:gd name="connsiteY3" fmla="*/ 15989 h 15989"/>
              <a:gd name="connsiteX4" fmla="*/ 10000 w 10000"/>
              <a:gd name="connsiteY4" fmla="*/ 4673 h 15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989">
                <a:moveTo>
                  <a:pt x="10000" y="4673"/>
                </a:moveTo>
                <a:lnTo>
                  <a:pt x="6817" y="0"/>
                </a:lnTo>
                <a:lnTo>
                  <a:pt x="0" y="10000"/>
                </a:lnTo>
                <a:lnTo>
                  <a:pt x="2373" y="15989"/>
                </a:lnTo>
                <a:lnTo>
                  <a:pt x="10000" y="4673"/>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5" name="Freeform 44"/>
          <p:cNvSpPr/>
          <p:nvPr/>
        </p:nvSpPr>
        <p:spPr bwMode="auto">
          <a:xfrm rot="1439844">
            <a:off x="1718745" y="5387553"/>
            <a:ext cx="1421715" cy="762575"/>
          </a:xfrm>
          <a:custGeom>
            <a:avLst/>
            <a:gdLst>
              <a:gd name="T0" fmla="*/ 44 w 408"/>
              <a:gd name="T1" fmla="*/ 0 h 218"/>
              <a:gd name="T2" fmla="*/ 29 w 408"/>
              <a:gd name="T3" fmla="*/ 25 h 218"/>
              <a:gd name="T4" fmla="*/ 0 w 408"/>
              <a:gd name="T5" fmla="*/ 39 h 218"/>
              <a:gd name="T6" fmla="*/ 319 w 408"/>
              <a:gd name="T7" fmla="*/ 181 h 218"/>
              <a:gd name="T8" fmla="*/ 319 w 408"/>
              <a:gd name="T9" fmla="*/ 203 h 218"/>
              <a:gd name="T10" fmla="*/ 334 w 408"/>
              <a:gd name="T11" fmla="*/ 214 h 218"/>
              <a:gd name="T12" fmla="*/ 334 w 408"/>
              <a:gd name="T13" fmla="*/ 214 h 218"/>
              <a:gd name="T14" fmla="*/ 364 w 408"/>
              <a:gd name="T15" fmla="*/ 201 h 218"/>
              <a:gd name="T16" fmla="*/ 393 w 408"/>
              <a:gd name="T17" fmla="*/ 187 h 218"/>
              <a:gd name="T18" fmla="*/ 401 w 408"/>
              <a:gd name="T19" fmla="*/ 182 h 218"/>
              <a:gd name="T20" fmla="*/ 408 w 408"/>
              <a:gd name="T21" fmla="*/ 162 h 218"/>
              <a:gd name="T22" fmla="*/ 44 w 408"/>
              <a:gd name="T2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8" h="218">
                <a:moveTo>
                  <a:pt x="44" y="0"/>
                </a:moveTo>
                <a:cubicBezTo>
                  <a:pt x="44" y="10"/>
                  <a:pt x="38" y="22"/>
                  <a:pt x="29" y="25"/>
                </a:cubicBezTo>
                <a:cubicBezTo>
                  <a:pt x="0" y="39"/>
                  <a:pt x="0" y="39"/>
                  <a:pt x="0" y="39"/>
                </a:cubicBezTo>
                <a:cubicBezTo>
                  <a:pt x="319" y="181"/>
                  <a:pt x="319" y="181"/>
                  <a:pt x="319" y="181"/>
                </a:cubicBezTo>
                <a:cubicBezTo>
                  <a:pt x="319" y="203"/>
                  <a:pt x="319" y="203"/>
                  <a:pt x="319" y="203"/>
                </a:cubicBezTo>
                <a:cubicBezTo>
                  <a:pt x="319" y="212"/>
                  <a:pt x="325" y="218"/>
                  <a:pt x="334" y="214"/>
                </a:cubicBezTo>
                <a:cubicBezTo>
                  <a:pt x="334" y="214"/>
                  <a:pt x="334" y="214"/>
                  <a:pt x="334" y="214"/>
                </a:cubicBezTo>
                <a:cubicBezTo>
                  <a:pt x="364" y="201"/>
                  <a:pt x="364" y="201"/>
                  <a:pt x="364" y="201"/>
                </a:cubicBezTo>
                <a:cubicBezTo>
                  <a:pt x="393" y="187"/>
                  <a:pt x="393" y="187"/>
                  <a:pt x="393" y="187"/>
                </a:cubicBezTo>
                <a:cubicBezTo>
                  <a:pt x="396" y="186"/>
                  <a:pt x="399" y="184"/>
                  <a:pt x="401" y="182"/>
                </a:cubicBezTo>
                <a:cubicBezTo>
                  <a:pt x="405" y="177"/>
                  <a:pt x="408" y="169"/>
                  <a:pt x="408" y="162"/>
                </a:cubicBezTo>
                <a:lnTo>
                  <a:pt x="44"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26" name="Freeform 45"/>
          <p:cNvSpPr/>
          <p:nvPr/>
        </p:nvSpPr>
        <p:spPr bwMode="auto">
          <a:xfrm rot="1439844">
            <a:off x="1144738" y="4941744"/>
            <a:ext cx="1322337" cy="1149947"/>
          </a:xfrm>
          <a:custGeom>
            <a:avLst/>
            <a:gdLst>
              <a:gd name="T0" fmla="*/ 15 w 379"/>
              <a:gd name="T1" fmla="*/ 0 h 329"/>
              <a:gd name="T2" fmla="*/ 15 w 379"/>
              <a:gd name="T3" fmla="*/ 142 h 329"/>
              <a:gd name="T4" fmla="*/ 0 w 379"/>
              <a:gd name="T5" fmla="*/ 167 h 329"/>
              <a:gd name="T6" fmla="*/ 364 w 379"/>
              <a:gd name="T7" fmla="*/ 329 h 329"/>
              <a:gd name="T8" fmla="*/ 371 w 379"/>
              <a:gd name="T9" fmla="*/ 324 h 329"/>
              <a:gd name="T10" fmla="*/ 379 w 379"/>
              <a:gd name="T11" fmla="*/ 304 h 329"/>
              <a:gd name="T12" fmla="*/ 379 w 379"/>
              <a:gd name="T13" fmla="*/ 162 h 329"/>
              <a:gd name="T14" fmla="*/ 15 w 379"/>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329">
                <a:moveTo>
                  <a:pt x="15" y="0"/>
                </a:moveTo>
                <a:cubicBezTo>
                  <a:pt x="15" y="142"/>
                  <a:pt x="15" y="142"/>
                  <a:pt x="15" y="142"/>
                </a:cubicBezTo>
                <a:cubicBezTo>
                  <a:pt x="15" y="151"/>
                  <a:pt x="8" y="163"/>
                  <a:pt x="0" y="167"/>
                </a:cubicBezTo>
                <a:cubicBezTo>
                  <a:pt x="364" y="329"/>
                  <a:pt x="364" y="329"/>
                  <a:pt x="364" y="329"/>
                </a:cubicBezTo>
                <a:cubicBezTo>
                  <a:pt x="366" y="328"/>
                  <a:pt x="369" y="326"/>
                  <a:pt x="371" y="324"/>
                </a:cubicBezTo>
                <a:cubicBezTo>
                  <a:pt x="376" y="318"/>
                  <a:pt x="379" y="310"/>
                  <a:pt x="379" y="304"/>
                </a:cubicBezTo>
                <a:cubicBezTo>
                  <a:pt x="379" y="162"/>
                  <a:pt x="379" y="162"/>
                  <a:pt x="379" y="162"/>
                </a:cubicBezTo>
                <a:lnTo>
                  <a:pt x="15"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7" name="Freeform 46"/>
          <p:cNvSpPr/>
          <p:nvPr/>
        </p:nvSpPr>
        <p:spPr bwMode="auto">
          <a:xfrm rot="1439844">
            <a:off x="1343240" y="4839974"/>
            <a:ext cx="1661034" cy="792997"/>
          </a:xfrm>
          <a:custGeom>
            <a:avLst/>
            <a:gdLst>
              <a:gd name="T0" fmla="*/ 112 w 476"/>
              <a:gd name="T1" fmla="*/ 1 h 227"/>
              <a:gd name="T2" fmla="*/ 108 w 476"/>
              <a:gd name="T3" fmla="*/ 0 h 227"/>
              <a:gd name="T4" fmla="*/ 103 w 476"/>
              <a:gd name="T5" fmla="*/ 1 h 227"/>
              <a:gd name="T6" fmla="*/ 14 w 476"/>
              <a:gd name="T7" fmla="*/ 41 h 227"/>
              <a:gd name="T8" fmla="*/ 0 w 476"/>
              <a:gd name="T9" fmla="*/ 65 h 227"/>
              <a:gd name="T10" fmla="*/ 364 w 476"/>
              <a:gd name="T11" fmla="*/ 227 h 227"/>
              <a:gd name="T12" fmla="*/ 378 w 476"/>
              <a:gd name="T13" fmla="*/ 203 h 227"/>
              <a:gd name="T14" fmla="*/ 467 w 476"/>
              <a:gd name="T15" fmla="*/ 163 h 227"/>
              <a:gd name="T16" fmla="*/ 476 w 476"/>
              <a:gd name="T17" fmla="*/ 162 h 227"/>
              <a:gd name="T18" fmla="*/ 112 w 476"/>
              <a:gd name="T19" fmla="*/ 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227">
                <a:moveTo>
                  <a:pt x="112" y="1"/>
                </a:moveTo>
                <a:cubicBezTo>
                  <a:pt x="111" y="0"/>
                  <a:pt x="109" y="0"/>
                  <a:pt x="108" y="0"/>
                </a:cubicBezTo>
                <a:cubicBezTo>
                  <a:pt x="106" y="0"/>
                  <a:pt x="105" y="0"/>
                  <a:pt x="103" y="1"/>
                </a:cubicBezTo>
                <a:cubicBezTo>
                  <a:pt x="14" y="41"/>
                  <a:pt x="14" y="41"/>
                  <a:pt x="14" y="41"/>
                </a:cubicBezTo>
                <a:cubicBezTo>
                  <a:pt x="6" y="44"/>
                  <a:pt x="0" y="56"/>
                  <a:pt x="0" y="65"/>
                </a:cubicBezTo>
                <a:cubicBezTo>
                  <a:pt x="364" y="227"/>
                  <a:pt x="364" y="227"/>
                  <a:pt x="364" y="227"/>
                </a:cubicBezTo>
                <a:cubicBezTo>
                  <a:pt x="364" y="218"/>
                  <a:pt x="370" y="207"/>
                  <a:pt x="378" y="203"/>
                </a:cubicBezTo>
                <a:cubicBezTo>
                  <a:pt x="467" y="163"/>
                  <a:pt x="467" y="163"/>
                  <a:pt x="467" y="163"/>
                </a:cubicBezTo>
                <a:cubicBezTo>
                  <a:pt x="471" y="162"/>
                  <a:pt x="474" y="161"/>
                  <a:pt x="476" y="162"/>
                </a:cubicBezTo>
                <a:lnTo>
                  <a:pt x="112" y="1"/>
                </a:ln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8" name="Freeform 47"/>
          <p:cNvSpPr/>
          <p:nvPr/>
        </p:nvSpPr>
        <p:spPr bwMode="auto">
          <a:xfrm rot="1439844">
            <a:off x="2370136" y="5629065"/>
            <a:ext cx="434019" cy="584100"/>
          </a:xfrm>
          <a:custGeom>
            <a:avLst/>
            <a:gdLst>
              <a:gd name="T0" fmla="*/ 118 w 124"/>
              <a:gd name="T1" fmla="*/ 156 h 167"/>
              <a:gd name="T2" fmla="*/ 118 w 124"/>
              <a:gd name="T3" fmla="*/ 13 h 167"/>
              <a:gd name="T4" fmla="*/ 112 w 124"/>
              <a:gd name="T5" fmla="*/ 1 h 167"/>
              <a:gd name="T6" fmla="*/ 112 w 124"/>
              <a:gd name="T7" fmla="*/ 1 h 167"/>
              <a:gd name="T8" fmla="*/ 103 w 124"/>
              <a:gd name="T9" fmla="*/ 2 h 167"/>
              <a:gd name="T10" fmla="*/ 98 w 124"/>
              <a:gd name="T11" fmla="*/ 4 h 167"/>
              <a:gd name="T12" fmla="*/ 14 w 124"/>
              <a:gd name="T13" fmla="*/ 41 h 167"/>
              <a:gd name="T14" fmla="*/ 0 w 124"/>
              <a:gd name="T15" fmla="*/ 66 h 167"/>
              <a:gd name="T16" fmla="*/ 0 w 124"/>
              <a:gd name="T17" fmla="*/ 85 h 167"/>
              <a:gd name="T18" fmla="*/ 0 w 124"/>
              <a:gd name="T19" fmla="*/ 103 h 167"/>
              <a:gd name="T20" fmla="*/ 0 w 124"/>
              <a:gd name="T21" fmla="*/ 112 h 167"/>
              <a:gd name="T22" fmla="*/ 124 w 124"/>
              <a:gd name="T23" fmla="*/ 167 h 167"/>
              <a:gd name="T24" fmla="*/ 118 w 124"/>
              <a:gd name="T25"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67">
                <a:moveTo>
                  <a:pt x="118" y="156"/>
                </a:moveTo>
                <a:cubicBezTo>
                  <a:pt x="118" y="13"/>
                  <a:pt x="118" y="13"/>
                  <a:pt x="118" y="13"/>
                </a:cubicBezTo>
                <a:cubicBezTo>
                  <a:pt x="118" y="8"/>
                  <a:pt x="116" y="3"/>
                  <a:pt x="112" y="1"/>
                </a:cubicBezTo>
                <a:cubicBezTo>
                  <a:pt x="112" y="1"/>
                  <a:pt x="112" y="1"/>
                  <a:pt x="112" y="1"/>
                </a:cubicBezTo>
                <a:cubicBezTo>
                  <a:pt x="110" y="0"/>
                  <a:pt x="107" y="0"/>
                  <a:pt x="103" y="2"/>
                </a:cubicBezTo>
                <a:cubicBezTo>
                  <a:pt x="98" y="4"/>
                  <a:pt x="98" y="4"/>
                  <a:pt x="98" y="4"/>
                </a:cubicBezTo>
                <a:cubicBezTo>
                  <a:pt x="14" y="41"/>
                  <a:pt x="14" y="41"/>
                  <a:pt x="14" y="41"/>
                </a:cubicBezTo>
                <a:cubicBezTo>
                  <a:pt x="6" y="45"/>
                  <a:pt x="0" y="56"/>
                  <a:pt x="0" y="66"/>
                </a:cubicBezTo>
                <a:cubicBezTo>
                  <a:pt x="0" y="76"/>
                  <a:pt x="0" y="82"/>
                  <a:pt x="0" y="85"/>
                </a:cubicBezTo>
                <a:cubicBezTo>
                  <a:pt x="0" y="80"/>
                  <a:pt x="0" y="72"/>
                  <a:pt x="0" y="103"/>
                </a:cubicBezTo>
                <a:cubicBezTo>
                  <a:pt x="0" y="112"/>
                  <a:pt x="0" y="112"/>
                  <a:pt x="0" y="112"/>
                </a:cubicBezTo>
                <a:cubicBezTo>
                  <a:pt x="124" y="167"/>
                  <a:pt x="124" y="167"/>
                  <a:pt x="124" y="167"/>
                </a:cubicBezTo>
                <a:cubicBezTo>
                  <a:pt x="120" y="166"/>
                  <a:pt x="118" y="161"/>
                  <a:pt x="118" y="156"/>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34" name="Rectangle 33"/>
          <p:cNvSpPr/>
          <p:nvPr/>
        </p:nvSpPr>
        <p:spPr>
          <a:xfrm>
            <a:off x="7224571" y="5358645"/>
            <a:ext cx="4486113" cy="825726"/>
          </a:xfrm>
          <a:prstGeom prst="rect">
            <a:avLst/>
          </a:prstGeom>
        </p:spPr>
        <p:txBody>
          <a:bodyPr wrap="none">
            <a:spAutoFit/>
          </a:bodyPr>
          <a:lstStyle/>
          <a:p>
            <a:r>
              <a:rPr lang="id-ID" sz="3600" b="1" dirty="0">
                <a:solidFill>
                  <a:schemeClr val="bg1"/>
                </a:solidFill>
                <a:latin typeface="+mj-lt"/>
              </a:rPr>
              <a:t>SALES REVIEW</a:t>
            </a:r>
          </a:p>
        </p:txBody>
      </p:sp>
      <p:sp>
        <p:nvSpPr>
          <p:cNvPr id="72" name="TextBox 71"/>
          <p:cNvSpPr txBox="1"/>
          <p:nvPr/>
        </p:nvSpPr>
        <p:spPr>
          <a:xfrm>
            <a:off x="4427410" y="600349"/>
            <a:ext cx="3329181" cy="523220"/>
          </a:xfrm>
          <a:prstGeom prst="rect">
            <a:avLst/>
          </a:prstGeom>
          <a:noFill/>
        </p:spPr>
        <p:txBody>
          <a:bodyPr wrap="none" rtlCol="0">
            <a:spAutoFit/>
          </a:bodyPr>
          <a:lstStyle/>
          <a:p>
            <a:pPr algn="ctr"/>
            <a:r>
              <a:rPr lang="id-ID" sz="2800" dirty="0">
                <a:latin typeface="+mj-lt"/>
              </a:rPr>
              <a:t>Ribbon Infographic</a:t>
            </a:r>
          </a:p>
        </p:txBody>
      </p:sp>
      <p:cxnSp>
        <p:nvCxnSpPr>
          <p:cNvPr id="73" name="Straight Connector 72"/>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rot="2931332">
            <a:off x="1423200" y="5296548"/>
            <a:ext cx="771365" cy="400110"/>
          </a:xfrm>
          <a:prstGeom prst="rect">
            <a:avLst/>
          </a:prstGeom>
        </p:spPr>
        <p:txBody>
          <a:bodyPr wrap="none">
            <a:spAutoFit/>
          </a:bodyPr>
          <a:lstStyle/>
          <a:p>
            <a:r>
              <a:rPr lang="id-ID" sz="2000" b="1" dirty="0">
                <a:solidFill>
                  <a:schemeClr val="bg1"/>
                </a:solidFill>
                <a:latin typeface="+mj-lt"/>
              </a:rPr>
              <a:t>2010</a:t>
            </a:r>
          </a:p>
        </p:txBody>
      </p:sp>
      <p:sp>
        <p:nvSpPr>
          <p:cNvPr id="84" name="Rectangle 83"/>
          <p:cNvSpPr/>
          <p:nvPr/>
        </p:nvSpPr>
        <p:spPr>
          <a:xfrm rot="2931332">
            <a:off x="2450201" y="4656863"/>
            <a:ext cx="740908" cy="400110"/>
          </a:xfrm>
          <a:prstGeom prst="rect">
            <a:avLst/>
          </a:prstGeom>
        </p:spPr>
        <p:txBody>
          <a:bodyPr wrap="none">
            <a:spAutoFit/>
          </a:bodyPr>
          <a:lstStyle/>
          <a:p>
            <a:r>
              <a:rPr lang="id-ID" sz="2000" b="1" dirty="0">
                <a:solidFill>
                  <a:schemeClr val="bg1"/>
                </a:solidFill>
                <a:latin typeface="+mj-lt"/>
              </a:rPr>
              <a:t>2011</a:t>
            </a:r>
          </a:p>
        </p:txBody>
      </p:sp>
      <p:sp>
        <p:nvSpPr>
          <p:cNvPr id="85" name="Rectangle 84"/>
          <p:cNvSpPr/>
          <p:nvPr/>
        </p:nvSpPr>
        <p:spPr>
          <a:xfrm rot="2931332">
            <a:off x="3505719" y="4125286"/>
            <a:ext cx="760144" cy="400110"/>
          </a:xfrm>
          <a:prstGeom prst="rect">
            <a:avLst/>
          </a:prstGeom>
        </p:spPr>
        <p:txBody>
          <a:bodyPr wrap="none">
            <a:spAutoFit/>
          </a:bodyPr>
          <a:lstStyle/>
          <a:p>
            <a:r>
              <a:rPr lang="id-ID" sz="2000" b="1" dirty="0">
                <a:solidFill>
                  <a:schemeClr val="bg1"/>
                </a:solidFill>
                <a:latin typeface="+mj-lt"/>
              </a:rPr>
              <a:t>2012</a:t>
            </a:r>
          </a:p>
        </p:txBody>
      </p:sp>
      <p:sp>
        <p:nvSpPr>
          <p:cNvPr id="86" name="Rectangle 85"/>
          <p:cNvSpPr/>
          <p:nvPr/>
        </p:nvSpPr>
        <p:spPr>
          <a:xfrm rot="2931332">
            <a:off x="4519094" y="3485601"/>
            <a:ext cx="756938" cy="400110"/>
          </a:xfrm>
          <a:prstGeom prst="rect">
            <a:avLst/>
          </a:prstGeom>
        </p:spPr>
        <p:txBody>
          <a:bodyPr wrap="none">
            <a:spAutoFit/>
          </a:bodyPr>
          <a:lstStyle/>
          <a:p>
            <a:r>
              <a:rPr lang="id-ID" sz="2000" b="1" dirty="0">
                <a:solidFill>
                  <a:schemeClr val="bg1"/>
                </a:solidFill>
                <a:latin typeface="+mj-lt"/>
              </a:rPr>
              <a:t>2013</a:t>
            </a:r>
          </a:p>
        </p:txBody>
      </p:sp>
      <p:sp>
        <p:nvSpPr>
          <p:cNvPr id="87" name="Rectangle 86"/>
          <p:cNvSpPr/>
          <p:nvPr/>
        </p:nvSpPr>
        <p:spPr>
          <a:xfrm rot="2931332">
            <a:off x="5526322" y="2911195"/>
            <a:ext cx="758541" cy="400110"/>
          </a:xfrm>
          <a:prstGeom prst="rect">
            <a:avLst/>
          </a:prstGeom>
        </p:spPr>
        <p:txBody>
          <a:bodyPr wrap="none">
            <a:spAutoFit/>
          </a:bodyPr>
          <a:lstStyle/>
          <a:p>
            <a:r>
              <a:rPr lang="id-ID" sz="2000" b="1" dirty="0">
                <a:solidFill>
                  <a:schemeClr val="bg1"/>
                </a:solidFill>
                <a:latin typeface="+mj-lt"/>
              </a:rPr>
              <a:t>2014</a:t>
            </a:r>
          </a:p>
        </p:txBody>
      </p:sp>
      <p:sp>
        <p:nvSpPr>
          <p:cNvPr id="90" name="Oval 89"/>
          <p:cNvSpPr/>
          <p:nvPr/>
        </p:nvSpPr>
        <p:spPr>
          <a:xfrm>
            <a:off x="4587248" y="1994379"/>
            <a:ext cx="629992" cy="62999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1" name="Oval 90"/>
          <p:cNvSpPr/>
          <p:nvPr/>
        </p:nvSpPr>
        <p:spPr>
          <a:xfrm>
            <a:off x="5728714" y="1460412"/>
            <a:ext cx="629992" cy="62999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2" name="Oval 91"/>
          <p:cNvSpPr/>
          <p:nvPr/>
        </p:nvSpPr>
        <p:spPr>
          <a:xfrm>
            <a:off x="1480080" y="3659634"/>
            <a:ext cx="629992" cy="6299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3" name="Oval 92"/>
          <p:cNvSpPr/>
          <p:nvPr/>
        </p:nvSpPr>
        <p:spPr>
          <a:xfrm>
            <a:off x="2537185" y="3103406"/>
            <a:ext cx="629992" cy="6299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4" name="Oval 93"/>
          <p:cNvSpPr/>
          <p:nvPr/>
        </p:nvSpPr>
        <p:spPr>
          <a:xfrm>
            <a:off x="3628134" y="2543384"/>
            <a:ext cx="629992" cy="62999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cxnSp>
        <p:nvCxnSpPr>
          <p:cNvPr id="95" name="Straight Connector 94"/>
          <p:cNvCxnSpPr/>
          <p:nvPr/>
        </p:nvCxnSpPr>
        <p:spPr>
          <a:xfrm flipV="1">
            <a:off x="1795966" y="4151773"/>
            <a:ext cx="0" cy="595279"/>
          </a:xfrm>
          <a:prstGeom prst="line">
            <a:avLst/>
          </a:prstGeom>
          <a:ln w="19050">
            <a:solidFill>
              <a:schemeClr val="accent1">
                <a:lumMod val="7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516983" y="3806331"/>
            <a:ext cx="572594" cy="338554"/>
          </a:xfrm>
          <a:prstGeom prst="rect">
            <a:avLst/>
          </a:prstGeom>
          <a:noFill/>
        </p:spPr>
        <p:txBody>
          <a:bodyPr wrap="none" rtlCol="0">
            <a:spAutoFit/>
          </a:bodyPr>
          <a:lstStyle/>
          <a:p>
            <a:pPr algn="ctr"/>
            <a:r>
              <a:rPr lang="id-ID" sz="1600" b="1" dirty="0">
                <a:solidFill>
                  <a:schemeClr val="bg1"/>
                </a:solidFill>
              </a:rPr>
              <a:t>13M</a:t>
            </a:r>
          </a:p>
        </p:txBody>
      </p:sp>
      <p:cxnSp>
        <p:nvCxnSpPr>
          <p:cNvPr id="97" name="Straight Connector 96"/>
          <p:cNvCxnSpPr/>
          <p:nvPr/>
        </p:nvCxnSpPr>
        <p:spPr>
          <a:xfrm flipV="1">
            <a:off x="2848177" y="3603934"/>
            <a:ext cx="0" cy="595279"/>
          </a:xfrm>
          <a:prstGeom prst="line">
            <a:avLst/>
          </a:prstGeom>
          <a:ln w="19050">
            <a:solidFill>
              <a:schemeClr val="accent2">
                <a:lumMod val="7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569194" y="3258492"/>
            <a:ext cx="572594" cy="338554"/>
          </a:xfrm>
          <a:prstGeom prst="rect">
            <a:avLst/>
          </a:prstGeom>
          <a:noFill/>
        </p:spPr>
        <p:txBody>
          <a:bodyPr wrap="none" rtlCol="0">
            <a:spAutoFit/>
          </a:bodyPr>
          <a:lstStyle/>
          <a:p>
            <a:pPr algn="ctr"/>
            <a:r>
              <a:rPr lang="id-ID" sz="1600" b="1" dirty="0">
                <a:solidFill>
                  <a:schemeClr val="bg1"/>
                </a:solidFill>
              </a:rPr>
              <a:t>15M</a:t>
            </a:r>
          </a:p>
        </p:txBody>
      </p:sp>
      <p:cxnSp>
        <p:nvCxnSpPr>
          <p:cNvPr id="99" name="Straight Connector 98"/>
          <p:cNvCxnSpPr/>
          <p:nvPr/>
        </p:nvCxnSpPr>
        <p:spPr>
          <a:xfrm flipV="1">
            <a:off x="3938548" y="3038584"/>
            <a:ext cx="0" cy="595279"/>
          </a:xfrm>
          <a:prstGeom prst="line">
            <a:avLst/>
          </a:prstGeom>
          <a:ln w="19050">
            <a:solidFill>
              <a:schemeClr val="accent3">
                <a:lumMod val="7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3659565" y="2693142"/>
            <a:ext cx="572594" cy="338554"/>
          </a:xfrm>
          <a:prstGeom prst="rect">
            <a:avLst/>
          </a:prstGeom>
          <a:noFill/>
        </p:spPr>
        <p:txBody>
          <a:bodyPr wrap="none" rtlCol="0">
            <a:spAutoFit/>
          </a:bodyPr>
          <a:lstStyle/>
          <a:p>
            <a:pPr algn="ctr"/>
            <a:r>
              <a:rPr lang="id-ID" sz="1600" b="1" dirty="0">
                <a:solidFill>
                  <a:schemeClr val="bg1"/>
                </a:solidFill>
              </a:rPr>
              <a:t>23M</a:t>
            </a:r>
          </a:p>
        </p:txBody>
      </p:sp>
      <p:cxnSp>
        <p:nvCxnSpPr>
          <p:cNvPr id="101" name="Straight Connector 100"/>
          <p:cNvCxnSpPr/>
          <p:nvPr/>
        </p:nvCxnSpPr>
        <p:spPr>
          <a:xfrm flipV="1">
            <a:off x="4901980" y="2505668"/>
            <a:ext cx="0" cy="595279"/>
          </a:xfrm>
          <a:prstGeom prst="line">
            <a:avLst/>
          </a:prstGeom>
          <a:ln w="19050">
            <a:solidFill>
              <a:schemeClr val="accent4">
                <a:lumMod val="7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622997" y="2160226"/>
            <a:ext cx="572594" cy="338554"/>
          </a:xfrm>
          <a:prstGeom prst="rect">
            <a:avLst/>
          </a:prstGeom>
          <a:noFill/>
        </p:spPr>
        <p:txBody>
          <a:bodyPr wrap="none" rtlCol="0">
            <a:spAutoFit/>
          </a:bodyPr>
          <a:lstStyle/>
          <a:p>
            <a:pPr algn="ctr"/>
            <a:r>
              <a:rPr lang="id-ID" sz="1600" b="1" dirty="0">
                <a:solidFill>
                  <a:schemeClr val="bg1"/>
                </a:solidFill>
              </a:rPr>
              <a:t>32M</a:t>
            </a:r>
          </a:p>
        </p:txBody>
      </p:sp>
      <p:cxnSp>
        <p:nvCxnSpPr>
          <p:cNvPr id="103" name="Straight Connector 102"/>
          <p:cNvCxnSpPr/>
          <p:nvPr/>
        </p:nvCxnSpPr>
        <p:spPr>
          <a:xfrm flipV="1">
            <a:off x="6043184" y="1967173"/>
            <a:ext cx="0" cy="595279"/>
          </a:xfrm>
          <a:prstGeom prst="line">
            <a:avLst/>
          </a:prstGeom>
          <a:ln w="19050">
            <a:solidFill>
              <a:schemeClr val="accent5">
                <a:lumMod val="7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764201" y="1621731"/>
            <a:ext cx="572594" cy="338554"/>
          </a:xfrm>
          <a:prstGeom prst="rect">
            <a:avLst/>
          </a:prstGeom>
          <a:noFill/>
        </p:spPr>
        <p:txBody>
          <a:bodyPr wrap="none" rtlCol="0">
            <a:spAutoFit/>
          </a:bodyPr>
          <a:lstStyle/>
          <a:p>
            <a:pPr algn="ctr"/>
            <a:r>
              <a:rPr lang="id-ID" sz="1600" b="1" dirty="0">
                <a:solidFill>
                  <a:schemeClr val="bg1"/>
                </a:solidFill>
              </a:rPr>
              <a:t>41M</a:t>
            </a:r>
          </a:p>
        </p:txBody>
      </p:sp>
      <p:sp>
        <p:nvSpPr>
          <p:cNvPr id="105" name="TextBox 104"/>
          <p:cNvSpPr txBox="1"/>
          <p:nvPr/>
        </p:nvSpPr>
        <p:spPr>
          <a:xfrm>
            <a:off x="7661284" y="3595389"/>
            <a:ext cx="3884614" cy="1384995"/>
          </a:xfrm>
          <a:prstGeom prst="rect">
            <a:avLst/>
          </a:prstGeom>
          <a:noFill/>
        </p:spPr>
        <p:txBody>
          <a:bodyPr wrap="square" rtlCol="0">
            <a:spAutoFit/>
          </a:bodyPr>
          <a:lstStyle/>
          <a:p>
            <a:pPr algn="just"/>
            <a:r>
              <a:rPr lang="id-ID" sz="1400" dirty="0">
                <a:solidFill>
                  <a:schemeClr val="tx2"/>
                </a:solidFill>
              </a:rPr>
              <a:t>For every 6 emails received, we get 3 Phone calls. Suitable for all categories business and personal presentation</a:t>
            </a:r>
            <a:r>
              <a:rPr lang="id-ID" sz="1400" b="1" dirty="0">
                <a:solidFill>
                  <a:schemeClr val="tx2"/>
                </a:solidFill>
              </a:rPr>
              <a:t>, </a:t>
            </a:r>
            <a:r>
              <a:rPr lang="id-ID" sz="1400" dirty="0">
                <a:solidFill>
                  <a:schemeClr val="tx2"/>
                </a:solidFill>
              </a:rPr>
              <a:t>Suitable for all categories business and personal presentation</a:t>
            </a:r>
            <a:r>
              <a:rPr lang="id-ID" sz="1400" b="1" dirty="0">
                <a:solidFill>
                  <a:schemeClr val="tx2"/>
                </a:solidFill>
              </a:rPr>
              <a:t>,</a:t>
            </a:r>
            <a:r>
              <a:rPr lang="id-ID" sz="1400" dirty="0">
                <a:solidFill>
                  <a:schemeClr val="tx2"/>
                </a:solidFill>
              </a:rPr>
              <a:t> eaque ipsa quae ab illo inventore veritatis et quasi</a:t>
            </a:r>
          </a:p>
          <a:p>
            <a:pPr algn="just"/>
            <a:endParaRPr lang="id-ID" sz="1400" dirty="0">
              <a:solidFill>
                <a:schemeClr val="tx2"/>
              </a:solidFill>
            </a:endParaRPr>
          </a:p>
        </p:txBody>
      </p:sp>
      <p:sp>
        <p:nvSpPr>
          <p:cNvPr id="106" name="TextBox 105"/>
          <p:cNvSpPr txBox="1"/>
          <p:nvPr/>
        </p:nvSpPr>
        <p:spPr>
          <a:xfrm>
            <a:off x="7656507" y="2305613"/>
            <a:ext cx="2165465" cy="400110"/>
          </a:xfrm>
          <a:prstGeom prst="rect">
            <a:avLst/>
          </a:prstGeom>
          <a:noFill/>
        </p:spPr>
        <p:txBody>
          <a:bodyPr wrap="none" rtlCol="0">
            <a:spAutoFit/>
          </a:bodyPr>
          <a:lstStyle/>
          <a:p>
            <a:r>
              <a:rPr lang="id-ID" sz="2000" b="1" dirty="0">
                <a:latin typeface="Raleway" pitchFamily="34" charset="0"/>
              </a:rPr>
              <a:t>Income Analysis</a:t>
            </a:r>
          </a:p>
        </p:txBody>
      </p:sp>
      <p:sp>
        <p:nvSpPr>
          <p:cNvPr id="107" name="TextBox 106"/>
          <p:cNvSpPr txBox="1"/>
          <p:nvPr/>
        </p:nvSpPr>
        <p:spPr>
          <a:xfrm>
            <a:off x="9048235" y="2744832"/>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108" name="TextBox 107"/>
          <p:cNvSpPr txBox="1"/>
          <p:nvPr/>
        </p:nvSpPr>
        <p:spPr>
          <a:xfrm>
            <a:off x="7656507" y="2606333"/>
            <a:ext cx="1492716" cy="923330"/>
          </a:xfrm>
          <a:prstGeom prst="rect">
            <a:avLst/>
          </a:prstGeom>
          <a:noFill/>
        </p:spPr>
        <p:txBody>
          <a:bodyPr wrap="none" rtlCol="0">
            <a:spAutoFit/>
          </a:bodyPr>
          <a:lstStyle/>
          <a:p>
            <a:r>
              <a:rPr lang="id-ID" sz="5400" b="1" dirty="0">
                <a:solidFill>
                  <a:schemeClr val="accent5"/>
                </a:solidFill>
              </a:rPr>
              <a:t>41M</a:t>
            </a:r>
          </a:p>
        </p:txBody>
      </p:sp>
      <p:sp>
        <p:nvSpPr>
          <p:cNvPr id="109" name="TextBox 108"/>
          <p:cNvSpPr txBox="1"/>
          <p:nvPr/>
        </p:nvSpPr>
        <p:spPr>
          <a:xfrm>
            <a:off x="7440781" y="2705778"/>
            <a:ext cx="346570" cy="400110"/>
          </a:xfrm>
          <a:prstGeom prst="rect">
            <a:avLst/>
          </a:prstGeom>
          <a:noFill/>
        </p:spPr>
        <p:txBody>
          <a:bodyPr wrap="none" rtlCol="0">
            <a:spAutoFit/>
          </a:bodyPr>
          <a:lstStyle/>
          <a:p>
            <a:r>
              <a:rPr lang="id-ID" sz="2000" b="1" dirty="0">
                <a:solidFill>
                  <a:schemeClr val="accent5"/>
                </a:solidFill>
                <a:latin typeface="Raleway"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p:tgtEl>
                                          <p:spTgt spid="72"/>
                                        </p:tgtEl>
                                        <p:attrNameLst>
                                          <p:attrName>ppt_y</p:attrName>
                                        </p:attrNameLst>
                                      </p:cBhvr>
                                      <p:tavLst>
                                        <p:tav tm="0">
                                          <p:val>
                                            <p:strVal val="#ppt_y-#ppt_h*1.125000"/>
                                          </p:val>
                                        </p:tav>
                                        <p:tav tm="100000">
                                          <p:val>
                                            <p:strVal val="#ppt_y"/>
                                          </p:val>
                                        </p:tav>
                                      </p:tavLst>
                                    </p:anim>
                                    <p:animEffect transition="in" filter="wipe(down)">
                                      <p:cBhvr>
                                        <p:cTn id="8" dur="500"/>
                                        <p:tgtEl>
                                          <p:spTgt spid="72"/>
                                        </p:tgtEl>
                                      </p:cBhvr>
                                    </p:animEffect>
                                  </p:childTnLst>
                                </p:cTn>
                              </p:par>
                              <p:par>
                                <p:cTn id="9" presetID="16" presetClass="entr" presetSubtype="37"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barn(outVertical)">
                                      <p:cBhvr>
                                        <p:cTn id="11" dur="500"/>
                                        <p:tgtEl>
                                          <p:spTgt spid="7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par>
                          <p:cTn id="56" fill="hold">
                            <p:stCondLst>
                              <p:cond delay="600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par>
                          <p:cTn id="64" fill="hold">
                            <p:stCondLst>
                              <p:cond delay="7000"/>
                            </p:stCondLst>
                            <p:childTnLst>
                              <p:par>
                                <p:cTn id="65" presetID="2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up)">
                                      <p:cBhvr>
                                        <p:cTn id="75" dur="500"/>
                                        <p:tgtEl>
                                          <p:spTgt spid="13"/>
                                        </p:tgtEl>
                                      </p:cBhvr>
                                    </p:animEffect>
                                  </p:childTnLst>
                                </p:cTn>
                              </p:par>
                            </p:childTnLst>
                          </p:cTn>
                        </p:par>
                        <p:par>
                          <p:cTn id="76" fill="hold">
                            <p:stCondLst>
                              <p:cond delay="8500"/>
                            </p:stCondLst>
                            <p:childTnLst>
                              <p:par>
                                <p:cTn id="77" presetID="22" presetClass="entr" presetSubtype="8"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par>
                          <p:cTn id="80" fill="hold">
                            <p:stCondLst>
                              <p:cond delay="9000"/>
                            </p:stCondLst>
                            <p:childTnLst>
                              <p:par>
                                <p:cTn id="81" presetID="22" presetClass="entr" presetSubtype="4" fill="hold" grpId="0"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down)">
                                      <p:cBhvr>
                                        <p:cTn id="83" dur="500"/>
                                        <p:tgtEl>
                                          <p:spTgt spid="5"/>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par>
                          <p:cTn id="88" fill="hold">
                            <p:stCondLst>
                              <p:cond delay="10000"/>
                            </p:stCondLst>
                            <p:childTnLst>
                              <p:par>
                                <p:cTn id="89" presetID="22" presetClass="entr" presetSubtype="1"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up)">
                                      <p:cBhvr>
                                        <p:cTn id="91" dur="500"/>
                                        <p:tgtEl>
                                          <p:spTgt spid="7"/>
                                        </p:tgtEl>
                                      </p:cBhvr>
                                    </p:animEffect>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wipe(left)">
                                      <p:cBhvr>
                                        <p:cTn id="95" dur="500"/>
                                        <p:tgtEl>
                                          <p:spTgt spid="4"/>
                                        </p:tgtEl>
                                      </p:cBhvr>
                                    </p:animEffect>
                                  </p:childTnLst>
                                </p:cTn>
                              </p:par>
                            </p:childTnLst>
                          </p:cTn>
                        </p:par>
                        <p:par>
                          <p:cTn id="96" fill="hold">
                            <p:stCondLst>
                              <p:cond delay="11000"/>
                            </p:stCondLst>
                            <p:childTnLst>
                              <p:par>
                                <p:cTn id="97" presetID="10" presetClass="entr" presetSubtype="0" fill="hold" grpId="0" nodeType="after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fade">
                                      <p:cBhvr>
                                        <p:cTn id="99" dur="500"/>
                                        <p:tgtEl>
                                          <p:spTgt spid="8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fade">
                                      <p:cBhvr>
                                        <p:cTn id="102" dur="500"/>
                                        <p:tgtEl>
                                          <p:spTgt spid="8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5"/>
                                        </p:tgtEl>
                                        <p:attrNameLst>
                                          <p:attrName>style.visibility</p:attrName>
                                        </p:attrNameLst>
                                      </p:cBhvr>
                                      <p:to>
                                        <p:strVal val="visible"/>
                                      </p:to>
                                    </p:set>
                                    <p:animEffect transition="in" filter="fade">
                                      <p:cBhvr>
                                        <p:cTn id="105" dur="500"/>
                                        <p:tgtEl>
                                          <p:spTgt spid="8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500"/>
                                        <p:tgtEl>
                                          <p:spTgt spid="8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fade">
                                      <p:cBhvr>
                                        <p:cTn id="111" dur="500"/>
                                        <p:tgtEl>
                                          <p:spTgt spid="8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par>
                          <p:cTn id="115" fill="hold">
                            <p:stCondLst>
                              <p:cond delay="11500"/>
                            </p:stCondLst>
                            <p:childTnLst>
                              <p:par>
                                <p:cTn id="116" presetID="22" presetClass="entr" presetSubtype="4" fill="hold" nodeType="afterEffect">
                                  <p:stCondLst>
                                    <p:cond delay="0"/>
                                  </p:stCondLst>
                                  <p:childTnLst>
                                    <p:set>
                                      <p:cBhvr>
                                        <p:cTn id="117" dur="1" fill="hold">
                                          <p:stCondLst>
                                            <p:cond delay="0"/>
                                          </p:stCondLst>
                                        </p:cTn>
                                        <p:tgtEl>
                                          <p:spTgt spid="95"/>
                                        </p:tgtEl>
                                        <p:attrNameLst>
                                          <p:attrName>style.visibility</p:attrName>
                                        </p:attrNameLst>
                                      </p:cBhvr>
                                      <p:to>
                                        <p:strVal val="visible"/>
                                      </p:to>
                                    </p:set>
                                    <p:animEffect transition="in" filter="wipe(down)">
                                      <p:cBhvr>
                                        <p:cTn id="118" dur="500"/>
                                        <p:tgtEl>
                                          <p:spTgt spid="95"/>
                                        </p:tgtEl>
                                      </p:cBhvr>
                                    </p:animEffect>
                                  </p:childTnLst>
                                </p:cTn>
                              </p:par>
                              <p:par>
                                <p:cTn id="119" presetID="22" presetClass="entr" presetSubtype="4" fill="hold" nodeType="with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wipe(down)">
                                      <p:cBhvr>
                                        <p:cTn id="121" dur="500"/>
                                        <p:tgtEl>
                                          <p:spTgt spid="97"/>
                                        </p:tgtEl>
                                      </p:cBhvr>
                                    </p:animEffect>
                                  </p:childTnLst>
                                </p:cTn>
                              </p:par>
                              <p:par>
                                <p:cTn id="122" presetID="22" presetClass="entr" presetSubtype="4" fill="hold" nodeType="withEffect">
                                  <p:stCondLst>
                                    <p:cond delay="0"/>
                                  </p:stCondLst>
                                  <p:childTnLst>
                                    <p:set>
                                      <p:cBhvr>
                                        <p:cTn id="123" dur="1" fill="hold">
                                          <p:stCondLst>
                                            <p:cond delay="0"/>
                                          </p:stCondLst>
                                        </p:cTn>
                                        <p:tgtEl>
                                          <p:spTgt spid="99"/>
                                        </p:tgtEl>
                                        <p:attrNameLst>
                                          <p:attrName>style.visibility</p:attrName>
                                        </p:attrNameLst>
                                      </p:cBhvr>
                                      <p:to>
                                        <p:strVal val="visible"/>
                                      </p:to>
                                    </p:set>
                                    <p:animEffect transition="in" filter="wipe(down)">
                                      <p:cBhvr>
                                        <p:cTn id="124" dur="500"/>
                                        <p:tgtEl>
                                          <p:spTgt spid="99"/>
                                        </p:tgtEl>
                                      </p:cBhvr>
                                    </p:animEffect>
                                  </p:childTnLst>
                                </p:cTn>
                              </p:par>
                              <p:par>
                                <p:cTn id="125" presetID="22" presetClass="entr" presetSubtype="4" fill="hold" nodeType="with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500"/>
                                        <p:tgtEl>
                                          <p:spTgt spid="101"/>
                                        </p:tgtEl>
                                      </p:cBhvr>
                                    </p:animEffect>
                                  </p:childTnLst>
                                </p:cTn>
                              </p:par>
                              <p:par>
                                <p:cTn id="128" presetID="22" presetClass="entr" presetSubtype="4" fill="hold" nodeType="withEffect">
                                  <p:stCondLst>
                                    <p:cond delay="0"/>
                                  </p:stCondLst>
                                  <p:childTnLst>
                                    <p:set>
                                      <p:cBhvr>
                                        <p:cTn id="129" dur="1" fill="hold">
                                          <p:stCondLst>
                                            <p:cond delay="0"/>
                                          </p:stCondLst>
                                        </p:cTn>
                                        <p:tgtEl>
                                          <p:spTgt spid="103"/>
                                        </p:tgtEl>
                                        <p:attrNameLst>
                                          <p:attrName>style.visibility</p:attrName>
                                        </p:attrNameLst>
                                      </p:cBhvr>
                                      <p:to>
                                        <p:strVal val="visible"/>
                                      </p:to>
                                    </p:set>
                                    <p:animEffect transition="in" filter="wipe(down)">
                                      <p:cBhvr>
                                        <p:cTn id="130" dur="500"/>
                                        <p:tgtEl>
                                          <p:spTgt spid="103"/>
                                        </p:tgtEl>
                                      </p:cBhvr>
                                    </p:animEffect>
                                  </p:childTnLst>
                                </p:cTn>
                              </p:par>
                            </p:childTnLst>
                          </p:cTn>
                        </p:par>
                        <p:par>
                          <p:cTn id="131" fill="hold">
                            <p:stCondLst>
                              <p:cond delay="12000"/>
                            </p:stCondLst>
                            <p:childTnLst>
                              <p:par>
                                <p:cTn id="132" presetID="53" presetClass="entr" presetSubtype="16" fill="hold" grpId="0" nodeType="afterEffect">
                                  <p:stCondLst>
                                    <p:cond delay="0"/>
                                  </p:stCondLst>
                                  <p:childTnLst>
                                    <p:set>
                                      <p:cBhvr>
                                        <p:cTn id="133" dur="1" fill="hold">
                                          <p:stCondLst>
                                            <p:cond delay="0"/>
                                          </p:stCondLst>
                                        </p:cTn>
                                        <p:tgtEl>
                                          <p:spTgt spid="92"/>
                                        </p:tgtEl>
                                        <p:attrNameLst>
                                          <p:attrName>style.visibility</p:attrName>
                                        </p:attrNameLst>
                                      </p:cBhvr>
                                      <p:to>
                                        <p:strVal val="visible"/>
                                      </p:to>
                                    </p:set>
                                    <p:anim calcmode="lin" valueType="num">
                                      <p:cBhvr>
                                        <p:cTn id="134" dur="500" fill="hold"/>
                                        <p:tgtEl>
                                          <p:spTgt spid="92"/>
                                        </p:tgtEl>
                                        <p:attrNameLst>
                                          <p:attrName>ppt_w</p:attrName>
                                        </p:attrNameLst>
                                      </p:cBhvr>
                                      <p:tavLst>
                                        <p:tav tm="0">
                                          <p:val>
                                            <p:fltVal val="0"/>
                                          </p:val>
                                        </p:tav>
                                        <p:tav tm="100000">
                                          <p:val>
                                            <p:strVal val="#ppt_w"/>
                                          </p:val>
                                        </p:tav>
                                      </p:tavLst>
                                    </p:anim>
                                    <p:anim calcmode="lin" valueType="num">
                                      <p:cBhvr>
                                        <p:cTn id="135" dur="500" fill="hold"/>
                                        <p:tgtEl>
                                          <p:spTgt spid="92"/>
                                        </p:tgtEl>
                                        <p:attrNameLst>
                                          <p:attrName>ppt_h</p:attrName>
                                        </p:attrNameLst>
                                      </p:cBhvr>
                                      <p:tavLst>
                                        <p:tav tm="0">
                                          <p:val>
                                            <p:fltVal val="0"/>
                                          </p:val>
                                        </p:tav>
                                        <p:tav tm="100000">
                                          <p:val>
                                            <p:strVal val="#ppt_h"/>
                                          </p:val>
                                        </p:tav>
                                      </p:tavLst>
                                    </p:anim>
                                    <p:animEffect transition="in" filter="fade">
                                      <p:cBhvr>
                                        <p:cTn id="136" dur="500"/>
                                        <p:tgtEl>
                                          <p:spTgt spid="92"/>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93"/>
                                        </p:tgtEl>
                                        <p:attrNameLst>
                                          <p:attrName>style.visibility</p:attrName>
                                        </p:attrNameLst>
                                      </p:cBhvr>
                                      <p:to>
                                        <p:strVal val="visible"/>
                                      </p:to>
                                    </p:set>
                                    <p:anim calcmode="lin" valueType="num">
                                      <p:cBhvr>
                                        <p:cTn id="139" dur="500" fill="hold"/>
                                        <p:tgtEl>
                                          <p:spTgt spid="93"/>
                                        </p:tgtEl>
                                        <p:attrNameLst>
                                          <p:attrName>ppt_w</p:attrName>
                                        </p:attrNameLst>
                                      </p:cBhvr>
                                      <p:tavLst>
                                        <p:tav tm="0">
                                          <p:val>
                                            <p:fltVal val="0"/>
                                          </p:val>
                                        </p:tav>
                                        <p:tav tm="100000">
                                          <p:val>
                                            <p:strVal val="#ppt_w"/>
                                          </p:val>
                                        </p:tav>
                                      </p:tavLst>
                                    </p:anim>
                                    <p:anim calcmode="lin" valueType="num">
                                      <p:cBhvr>
                                        <p:cTn id="140" dur="500" fill="hold"/>
                                        <p:tgtEl>
                                          <p:spTgt spid="93"/>
                                        </p:tgtEl>
                                        <p:attrNameLst>
                                          <p:attrName>ppt_h</p:attrName>
                                        </p:attrNameLst>
                                      </p:cBhvr>
                                      <p:tavLst>
                                        <p:tav tm="0">
                                          <p:val>
                                            <p:fltVal val="0"/>
                                          </p:val>
                                        </p:tav>
                                        <p:tav tm="100000">
                                          <p:val>
                                            <p:strVal val="#ppt_h"/>
                                          </p:val>
                                        </p:tav>
                                      </p:tavLst>
                                    </p:anim>
                                    <p:animEffect transition="in" filter="fade">
                                      <p:cBhvr>
                                        <p:cTn id="141" dur="500"/>
                                        <p:tgtEl>
                                          <p:spTgt spid="93"/>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96"/>
                                        </p:tgtEl>
                                        <p:attrNameLst>
                                          <p:attrName>style.visibility</p:attrName>
                                        </p:attrNameLst>
                                      </p:cBhvr>
                                      <p:to>
                                        <p:strVal val="visible"/>
                                      </p:to>
                                    </p:set>
                                    <p:anim calcmode="lin" valueType="num">
                                      <p:cBhvr>
                                        <p:cTn id="144" dur="500" fill="hold"/>
                                        <p:tgtEl>
                                          <p:spTgt spid="96"/>
                                        </p:tgtEl>
                                        <p:attrNameLst>
                                          <p:attrName>ppt_w</p:attrName>
                                        </p:attrNameLst>
                                      </p:cBhvr>
                                      <p:tavLst>
                                        <p:tav tm="0">
                                          <p:val>
                                            <p:fltVal val="0"/>
                                          </p:val>
                                        </p:tav>
                                        <p:tav tm="100000">
                                          <p:val>
                                            <p:strVal val="#ppt_w"/>
                                          </p:val>
                                        </p:tav>
                                      </p:tavLst>
                                    </p:anim>
                                    <p:anim calcmode="lin" valueType="num">
                                      <p:cBhvr>
                                        <p:cTn id="145" dur="500" fill="hold"/>
                                        <p:tgtEl>
                                          <p:spTgt spid="96"/>
                                        </p:tgtEl>
                                        <p:attrNameLst>
                                          <p:attrName>ppt_h</p:attrName>
                                        </p:attrNameLst>
                                      </p:cBhvr>
                                      <p:tavLst>
                                        <p:tav tm="0">
                                          <p:val>
                                            <p:fltVal val="0"/>
                                          </p:val>
                                        </p:tav>
                                        <p:tav tm="100000">
                                          <p:val>
                                            <p:strVal val="#ppt_h"/>
                                          </p:val>
                                        </p:tav>
                                      </p:tavLst>
                                    </p:anim>
                                    <p:animEffect transition="in" filter="fade">
                                      <p:cBhvr>
                                        <p:cTn id="146" dur="500"/>
                                        <p:tgtEl>
                                          <p:spTgt spid="96"/>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94"/>
                                        </p:tgtEl>
                                        <p:attrNameLst>
                                          <p:attrName>style.visibility</p:attrName>
                                        </p:attrNameLst>
                                      </p:cBhvr>
                                      <p:to>
                                        <p:strVal val="visible"/>
                                      </p:to>
                                    </p:set>
                                    <p:anim calcmode="lin" valueType="num">
                                      <p:cBhvr>
                                        <p:cTn id="149" dur="500" fill="hold"/>
                                        <p:tgtEl>
                                          <p:spTgt spid="94"/>
                                        </p:tgtEl>
                                        <p:attrNameLst>
                                          <p:attrName>ppt_w</p:attrName>
                                        </p:attrNameLst>
                                      </p:cBhvr>
                                      <p:tavLst>
                                        <p:tav tm="0">
                                          <p:val>
                                            <p:fltVal val="0"/>
                                          </p:val>
                                        </p:tav>
                                        <p:tav tm="100000">
                                          <p:val>
                                            <p:strVal val="#ppt_w"/>
                                          </p:val>
                                        </p:tav>
                                      </p:tavLst>
                                    </p:anim>
                                    <p:anim calcmode="lin" valueType="num">
                                      <p:cBhvr>
                                        <p:cTn id="150" dur="500" fill="hold"/>
                                        <p:tgtEl>
                                          <p:spTgt spid="94"/>
                                        </p:tgtEl>
                                        <p:attrNameLst>
                                          <p:attrName>ppt_h</p:attrName>
                                        </p:attrNameLst>
                                      </p:cBhvr>
                                      <p:tavLst>
                                        <p:tav tm="0">
                                          <p:val>
                                            <p:fltVal val="0"/>
                                          </p:val>
                                        </p:tav>
                                        <p:tav tm="100000">
                                          <p:val>
                                            <p:strVal val="#ppt_h"/>
                                          </p:val>
                                        </p:tav>
                                      </p:tavLst>
                                    </p:anim>
                                    <p:animEffect transition="in" filter="fade">
                                      <p:cBhvr>
                                        <p:cTn id="151" dur="500"/>
                                        <p:tgtEl>
                                          <p:spTgt spid="9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98"/>
                                        </p:tgtEl>
                                        <p:attrNameLst>
                                          <p:attrName>style.visibility</p:attrName>
                                        </p:attrNameLst>
                                      </p:cBhvr>
                                      <p:to>
                                        <p:strVal val="visible"/>
                                      </p:to>
                                    </p:set>
                                    <p:anim calcmode="lin" valueType="num">
                                      <p:cBhvr>
                                        <p:cTn id="154" dur="500" fill="hold"/>
                                        <p:tgtEl>
                                          <p:spTgt spid="98"/>
                                        </p:tgtEl>
                                        <p:attrNameLst>
                                          <p:attrName>ppt_w</p:attrName>
                                        </p:attrNameLst>
                                      </p:cBhvr>
                                      <p:tavLst>
                                        <p:tav tm="0">
                                          <p:val>
                                            <p:fltVal val="0"/>
                                          </p:val>
                                        </p:tav>
                                        <p:tav tm="100000">
                                          <p:val>
                                            <p:strVal val="#ppt_w"/>
                                          </p:val>
                                        </p:tav>
                                      </p:tavLst>
                                    </p:anim>
                                    <p:anim calcmode="lin" valueType="num">
                                      <p:cBhvr>
                                        <p:cTn id="155" dur="500" fill="hold"/>
                                        <p:tgtEl>
                                          <p:spTgt spid="98"/>
                                        </p:tgtEl>
                                        <p:attrNameLst>
                                          <p:attrName>ppt_h</p:attrName>
                                        </p:attrNameLst>
                                      </p:cBhvr>
                                      <p:tavLst>
                                        <p:tav tm="0">
                                          <p:val>
                                            <p:fltVal val="0"/>
                                          </p:val>
                                        </p:tav>
                                        <p:tav tm="100000">
                                          <p:val>
                                            <p:strVal val="#ppt_h"/>
                                          </p:val>
                                        </p:tav>
                                      </p:tavLst>
                                    </p:anim>
                                    <p:animEffect transition="in" filter="fade">
                                      <p:cBhvr>
                                        <p:cTn id="156" dur="500"/>
                                        <p:tgtEl>
                                          <p:spTgt spid="98"/>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90"/>
                                        </p:tgtEl>
                                        <p:attrNameLst>
                                          <p:attrName>style.visibility</p:attrName>
                                        </p:attrNameLst>
                                      </p:cBhvr>
                                      <p:to>
                                        <p:strVal val="visible"/>
                                      </p:to>
                                    </p:set>
                                    <p:anim calcmode="lin" valueType="num">
                                      <p:cBhvr>
                                        <p:cTn id="159" dur="500" fill="hold"/>
                                        <p:tgtEl>
                                          <p:spTgt spid="90"/>
                                        </p:tgtEl>
                                        <p:attrNameLst>
                                          <p:attrName>ppt_w</p:attrName>
                                        </p:attrNameLst>
                                      </p:cBhvr>
                                      <p:tavLst>
                                        <p:tav tm="0">
                                          <p:val>
                                            <p:fltVal val="0"/>
                                          </p:val>
                                        </p:tav>
                                        <p:tav tm="100000">
                                          <p:val>
                                            <p:strVal val="#ppt_w"/>
                                          </p:val>
                                        </p:tav>
                                      </p:tavLst>
                                    </p:anim>
                                    <p:anim calcmode="lin" valueType="num">
                                      <p:cBhvr>
                                        <p:cTn id="160" dur="500" fill="hold"/>
                                        <p:tgtEl>
                                          <p:spTgt spid="90"/>
                                        </p:tgtEl>
                                        <p:attrNameLst>
                                          <p:attrName>ppt_h</p:attrName>
                                        </p:attrNameLst>
                                      </p:cBhvr>
                                      <p:tavLst>
                                        <p:tav tm="0">
                                          <p:val>
                                            <p:fltVal val="0"/>
                                          </p:val>
                                        </p:tav>
                                        <p:tav tm="100000">
                                          <p:val>
                                            <p:strVal val="#ppt_h"/>
                                          </p:val>
                                        </p:tav>
                                      </p:tavLst>
                                    </p:anim>
                                    <p:animEffect transition="in" filter="fade">
                                      <p:cBhvr>
                                        <p:cTn id="161" dur="500"/>
                                        <p:tgtEl>
                                          <p:spTgt spid="9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91"/>
                                        </p:tgtEl>
                                        <p:attrNameLst>
                                          <p:attrName>style.visibility</p:attrName>
                                        </p:attrNameLst>
                                      </p:cBhvr>
                                      <p:to>
                                        <p:strVal val="visible"/>
                                      </p:to>
                                    </p:set>
                                    <p:anim calcmode="lin" valueType="num">
                                      <p:cBhvr>
                                        <p:cTn id="164" dur="500" fill="hold"/>
                                        <p:tgtEl>
                                          <p:spTgt spid="91"/>
                                        </p:tgtEl>
                                        <p:attrNameLst>
                                          <p:attrName>ppt_w</p:attrName>
                                        </p:attrNameLst>
                                      </p:cBhvr>
                                      <p:tavLst>
                                        <p:tav tm="0">
                                          <p:val>
                                            <p:fltVal val="0"/>
                                          </p:val>
                                        </p:tav>
                                        <p:tav tm="100000">
                                          <p:val>
                                            <p:strVal val="#ppt_w"/>
                                          </p:val>
                                        </p:tav>
                                      </p:tavLst>
                                    </p:anim>
                                    <p:anim calcmode="lin" valueType="num">
                                      <p:cBhvr>
                                        <p:cTn id="165" dur="500" fill="hold"/>
                                        <p:tgtEl>
                                          <p:spTgt spid="91"/>
                                        </p:tgtEl>
                                        <p:attrNameLst>
                                          <p:attrName>ppt_h</p:attrName>
                                        </p:attrNameLst>
                                      </p:cBhvr>
                                      <p:tavLst>
                                        <p:tav tm="0">
                                          <p:val>
                                            <p:fltVal val="0"/>
                                          </p:val>
                                        </p:tav>
                                        <p:tav tm="100000">
                                          <p:val>
                                            <p:strVal val="#ppt_h"/>
                                          </p:val>
                                        </p:tav>
                                      </p:tavLst>
                                    </p:anim>
                                    <p:animEffect transition="in" filter="fade">
                                      <p:cBhvr>
                                        <p:cTn id="166" dur="500"/>
                                        <p:tgtEl>
                                          <p:spTgt spid="9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100"/>
                                        </p:tgtEl>
                                        <p:attrNameLst>
                                          <p:attrName>style.visibility</p:attrName>
                                        </p:attrNameLst>
                                      </p:cBhvr>
                                      <p:to>
                                        <p:strVal val="visible"/>
                                      </p:to>
                                    </p:set>
                                    <p:anim calcmode="lin" valueType="num">
                                      <p:cBhvr>
                                        <p:cTn id="169" dur="500" fill="hold"/>
                                        <p:tgtEl>
                                          <p:spTgt spid="100"/>
                                        </p:tgtEl>
                                        <p:attrNameLst>
                                          <p:attrName>ppt_w</p:attrName>
                                        </p:attrNameLst>
                                      </p:cBhvr>
                                      <p:tavLst>
                                        <p:tav tm="0">
                                          <p:val>
                                            <p:fltVal val="0"/>
                                          </p:val>
                                        </p:tav>
                                        <p:tav tm="100000">
                                          <p:val>
                                            <p:strVal val="#ppt_w"/>
                                          </p:val>
                                        </p:tav>
                                      </p:tavLst>
                                    </p:anim>
                                    <p:anim calcmode="lin" valueType="num">
                                      <p:cBhvr>
                                        <p:cTn id="170" dur="500" fill="hold"/>
                                        <p:tgtEl>
                                          <p:spTgt spid="100"/>
                                        </p:tgtEl>
                                        <p:attrNameLst>
                                          <p:attrName>ppt_h</p:attrName>
                                        </p:attrNameLst>
                                      </p:cBhvr>
                                      <p:tavLst>
                                        <p:tav tm="0">
                                          <p:val>
                                            <p:fltVal val="0"/>
                                          </p:val>
                                        </p:tav>
                                        <p:tav tm="100000">
                                          <p:val>
                                            <p:strVal val="#ppt_h"/>
                                          </p:val>
                                        </p:tav>
                                      </p:tavLst>
                                    </p:anim>
                                    <p:animEffect transition="in" filter="fade">
                                      <p:cBhvr>
                                        <p:cTn id="171" dur="500"/>
                                        <p:tgtEl>
                                          <p:spTgt spid="100"/>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102"/>
                                        </p:tgtEl>
                                        <p:attrNameLst>
                                          <p:attrName>style.visibility</p:attrName>
                                        </p:attrNameLst>
                                      </p:cBhvr>
                                      <p:to>
                                        <p:strVal val="visible"/>
                                      </p:to>
                                    </p:set>
                                    <p:anim calcmode="lin" valueType="num">
                                      <p:cBhvr>
                                        <p:cTn id="174" dur="500" fill="hold"/>
                                        <p:tgtEl>
                                          <p:spTgt spid="102"/>
                                        </p:tgtEl>
                                        <p:attrNameLst>
                                          <p:attrName>ppt_w</p:attrName>
                                        </p:attrNameLst>
                                      </p:cBhvr>
                                      <p:tavLst>
                                        <p:tav tm="0">
                                          <p:val>
                                            <p:fltVal val="0"/>
                                          </p:val>
                                        </p:tav>
                                        <p:tav tm="100000">
                                          <p:val>
                                            <p:strVal val="#ppt_w"/>
                                          </p:val>
                                        </p:tav>
                                      </p:tavLst>
                                    </p:anim>
                                    <p:anim calcmode="lin" valueType="num">
                                      <p:cBhvr>
                                        <p:cTn id="175" dur="500" fill="hold"/>
                                        <p:tgtEl>
                                          <p:spTgt spid="102"/>
                                        </p:tgtEl>
                                        <p:attrNameLst>
                                          <p:attrName>ppt_h</p:attrName>
                                        </p:attrNameLst>
                                      </p:cBhvr>
                                      <p:tavLst>
                                        <p:tav tm="0">
                                          <p:val>
                                            <p:fltVal val="0"/>
                                          </p:val>
                                        </p:tav>
                                        <p:tav tm="100000">
                                          <p:val>
                                            <p:strVal val="#ppt_h"/>
                                          </p:val>
                                        </p:tav>
                                      </p:tavLst>
                                    </p:anim>
                                    <p:animEffect transition="in" filter="fade">
                                      <p:cBhvr>
                                        <p:cTn id="176" dur="500"/>
                                        <p:tgtEl>
                                          <p:spTgt spid="102"/>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104"/>
                                        </p:tgtEl>
                                        <p:attrNameLst>
                                          <p:attrName>style.visibility</p:attrName>
                                        </p:attrNameLst>
                                      </p:cBhvr>
                                      <p:to>
                                        <p:strVal val="visible"/>
                                      </p:to>
                                    </p:set>
                                    <p:anim calcmode="lin" valueType="num">
                                      <p:cBhvr>
                                        <p:cTn id="179" dur="500" fill="hold"/>
                                        <p:tgtEl>
                                          <p:spTgt spid="104"/>
                                        </p:tgtEl>
                                        <p:attrNameLst>
                                          <p:attrName>ppt_w</p:attrName>
                                        </p:attrNameLst>
                                      </p:cBhvr>
                                      <p:tavLst>
                                        <p:tav tm="0">
                                          <p:val>
                                            <p:fltVal val="0"/>
                                          </p:val>
                                        </p:tav>
                                        <p:tav tm="100000">
                                          <p:val>
                                            <p:strVal val="#ppt_w"/>
                                          </p:val>
                                        </p:tav>
                                      </p:tavLst>
                                    </p:anim>
                                    <p:anim calcmode="lin" valueType="num">
                                      <p:cBhvr>
                                        <p:cTn id="180" dur="500" fill="hold"/>
                                        <p:tgtEl>
                                          <p:spTgt spid="104"/>
                                        </p:tgtEl>
                                        <p:attrNameLst>
                                          <p:attrName>ppt_h</p:attrName>
                                        </p:attrNameLst>
                                      </p:cBhvr>
                                      <p:tavLst>
                                        <p:tav tm="0">
                                          <p:val>
                                            <p:fltVal val="0"/>
                                          </p:val>
                                        </p:tav>
                                        <p:tav tm="100000">
                                          <p:val>
                                            <p:strVal val="#ppt_h"/>
                                          </p:val>
                                        </p:tav>
                                      </p:tavLst>
                                    </p:anim>
                                    <p:animEffect transition="in" filter="fade">
                                      <p:cBhvr>
                                        <p:cTn id="181" dur="500"/>
                                        <p:tgtEl>
                                          <p:spTgt spid="104"/>
                                        </p:tgtEl>
                                      </p:cBhvr>
                                    </p:animEffect>
                                  </p:childTnLst>
                                </p:cTn>
                              </p:par>
                            </p:childTnLst>
                          </p:cTn>
                        </p:par>
                        <p:par>
                          <p:cTn id="182" fill="hold">
                            <p:stCondLst>
                              <p:cond delay="12500"/>
                            </p:stCondLst>
                            <p:childTnLst>
                              <p:par>
                                <p:cTn id="183" presetID="10" presetClass="entr" presetSubtype="0" fill="hold" grpId="0" nodeType="afterEffect">
                                  <p:stCondLst>
                                    <p:cond delay="0"/>
                                  </p:stCondLst>
                                  <p:childTnLst>
                                    <p:set>
                                      <p:cBhvr>
                                        <p:cTn id="184" dur="1" fill="hold">
                                          <p:stCondLst>
                                            <p:cond delay="0"/>
                                          </p:stCondLst>
                                        </p:cTn>
                                        <p:tgtEl>
                                          <p:spTgt spid="106"/>
                                        </p:tgtEl>
                                        <p:attrNameLst>
                                          <p:attrName>style.visibility</p:attrName>
                                        </p:attrNameLst>
                                      </p:cBhvr>
                                      <p:to>
                                        <p:strVal val="visible"/>
                                      </p:to>
                                    </p:set>
                                    <p:animEffect transition="in" filter="fade">
                                      <p:cBhvr>
                                        <p:cTn id="185" dur="500"/>
                                        <p:tgtEl>
                                          <p:spTgt spid="106"/>
                                        </p:tgtEl>
                                      </p:cBhvr>
                                    </p:animEffect>
                                  </p:childTnLst>
                                </p:cTn>
                              </p:par>
                            </p:childTnLst>
                          </p:cTn>
                        </p:par>
                        <p:par>
                          <p:cTn id="186" fill="hold">
                            <p:stCondLst>
                              <p:cond delay="13000"/>
                            </p:stCondLst>
                            <p:childTnLst>
                              <p:par>
                                <p:cTn id="187" presetID="10" presetClass="entr" presetSubtype="0" fill="hold" grpId="0" nodeType="afterEffect">
                                  <p:stCondLst>
                                    <p:cond delay="0"/>
                                  </p:stCondLst>
                                  <p:childTnLst>
                                    <p:set>
                                      <p:cBhvr>
                                        <p:cTn id="188" dur="1" fill="hold">
                                          <p:stCondLst>
                                            <p:cond delay="0"/>
                                          </p:stCondLst>
                                        </p:cTn>
                                        <p:tgtEl>
                                          <p:spTgt spid="108"/>
                                        </p:tgtEl>
                                        <p:attrNameLst>
                                          <p:attrName>style.visibility</p:attrName>
                                        </p:attrNameLst>
                                      </p:cBhvr>
                                      <p:to>
                                        <p:strVal val="visible"/>
                                      </p:to>
                                    </p:set>
                                    <p:animEffect transition="in" filter="fade">
                                      <p:cBhvr>
                                        <p:cTn id="189" dur="500"/>
                                        <p:tgtEl>
                                          <p:spTgt spid="108"/>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07"/>
                                        </p:tgtEl>
                                        <p:attrNameLst>
                                          <p:attrName>style.visibility</p:attrName>
                                        </p:attrNameLst>
                                      </p:cBhvr>
                                      <p:to>
                                        <p:strVal val="visible"/>
                                      </p:to>
                                    </p:set>
                                    <p:animEffect transition="in" filter="fade">
                                      <p:cBhvr>
                                        <p:cTn id="192" dur="500"/>
                                        <p:tgtEl>
                                          <p:spTgt spid="10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09"/>
                                        </p:tgtEl>
                                        <p:attrNameLst>
                                          <p:attrName>style.visibility</p:attrName>
                                        </p:attrNameLst>
                                      </p:cBhvr>
                                      <p:to>
                                        <p:strVal val="visible"/>
                                      </p:to>
                                    </p:set>
                                    <p:animEffect transition="in" filter="fade">
                                      <p:cBhvr>
                                        <p:cTn id="195" dur="500"/>
                                        <p:tgtEl>
                                          <p:spTgt spid="109"/>
                                        </p:tgtEl>
                                      </p:cBhvr>
                                    </p:animEffect>
                                  </p:childTnLst>
                                </p:cTn>
                              </p:par>
                            </p:childTnLst>
                          </p:cTn>
                        </p:par>
                        <p:par>
                          <p:cTn id="196" fill="hold">
                            <p:stCondLst>
                              <p:cond delay="13500"/>
                            </p:stCondLst>
                            <p:childTnLst>
                              <p:par>
                                <p:cTn id="197" presetID="10" presetClass="entr" presetSubtype="0" fill="hold" grpId="0" nodeType="afterEffect">
                                  <p:stCondLst>
                                    <p:cond delay="0"/>
                                  </p:stCondLst>
                                  <p:childTnLst>
                                    <p:set>
                                      <p:cBhvr>
                                        <p:cTn id="198" dur="1" fill="hold">
                                          <p:stCondLst>
                                            <p:cond delay="0"/>
                                          </p:stCondLst>
                                        </p:cTn>
                                        <p:tgtEl>
                                          <p:spTgt spid="105"/>
                                        </p:tgtEl>
                                        <p:attrNameLst>
                                          <p:attrName>style.visibility</p:attrName>
                                        </p:attrNameLst>
                                      </p:cBhvr>
                                      <p:to>
                                        <p:strVal val="visible"/>
                                      </p:to>
                                    </p:set>
                                    <p:animEffect transition="in" filter="fade">
                                      <p:cBhvr>
                                        <p:cTn id="199"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11" grpId="0" bldLvl="0" animBg="1"/>
      <p:bldP spid="12" grpId="0" bldLvl="0" animBg="1"/>
      <p:bldP spid="13"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34" grpId="0"/>
      <p:bldP spid="72" grpId="0"/>
      <p:bldP spid="83" grpId="0"/>
      <p:bldP spid="84" grpId="0"/>
      <p:bldP spid="85" grpId="0"/>
      <p:bldP spid="86" grpId="0"/>
      <p:bldP spid="87" grpId="0"/>
      <p:bldP spid="90" grpId="0" bldLvl="0" animBg="1"/>
      <p:bldP spid="91" grpId="0" bldLvl="0" animBg="1"/>
      <p:bldP spid="92" grpId="0" bldLvl="0" animBg="1"/>
      <p:bldP spid="93" grpId="0" bldLvl="0" animBg="1"/>
      <p:bldP spid="94" grpId="0" bldLvl="0" animBg="1"/>
      <p:bldP spid="96" grpId="0"/>
      <p:bldP spid="98" grpId="0"/>
      <p:bldP spid="100" grpId="0"/>
      <p:bldP spid="102" grpId="0"/>
      <p:bldP spid="104" grpId="0"/>
      <p:bldP spid="105" grpId="0"/>
      <p:bldP spid="106" grpId="0"/>
      <p:bldP spid="107" grpId="0"/>
      <p:bldP spid="108" grpId="0"/>
      <p:bldP spid="1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11</a:t>
            </a:fld>
            <a:endParaRPr lang="id-ID"/>
          </a:p>
        </p:txBody>
      </p:sp>
      <p:grpSp>
        <p:nvGrpSpPr>
          <p:cNvPr id="46" name="Group 45"/>
          <p:cNvGrpSpPr/>
          <p:nvPr/>
        </p:nvGrpSpPr>
        <p:grpSpPr>
          <a:xfrm>
            <a:off x="3783164" y="1664692"/>
            <a:ext cx="3568718" cy="4895434"/>
            <a:chOff x="4330700" y="1516063"/>
            <a:chExt cx="3800476" cy="5213351"/>
          </a:xfrm>
        </p:grpSpPr>
        <p:sp>
          <p:nvSpPr>
            <p:cNvPr id="6" name="Freeform 5"/>
            <p:cNvSpPr/>
            <p:nvPr/>
          </p:nvSpPr>
          <p:spPr bwMode="auto">
            <a:xfrm>
              <a:off x="4330700" y="3155951"/>
              <a:ext cx="488950" cy="1060450"/>
            </a:xfrm>
            <a:custGeom>
              <a:avLst/>
              <a:gdLst>
                <a:gd name="T0" fmla="*/ 31 w 308"/>
                <a:gd name="T1" fmla="*/ 166 h 668"/>
                <a:gd name="T2" fmla="*/ 308 w 308"/>
                <a:gd name="T3" fmla="*/ 0 h 668"/>
                <a:gd name="T4" fmla="*/ 245 w 308"/>
                <a:gd name="T5" fmla="*/ 552 h 668"/>
                <a:gd name="T6" fmla="*/ 0 w 308"/>
                <a:gd name="T7" fmla="*/ 668 h 668"/>
                <a:gd name="T8" fmla="*/ 31 w 308"/>
                <a:gd name="T9" fmla="*/ 166 h 668"/>
              </a:gdLst>
              <a:ahLst/>
              <a:cxnLst>
                <a:cxn ang="0">
                  <a:pos x="T0" y="T1"/>
                </a:cxn>
                <a:cxn ang="0">
                  <a:pos x="T2" y="T3"/>
                </a:cxn>
                <a:cxn ang="0">
                  <a:pos x="T4" y="T5"/>
                </a:cxn>
                <a:cxn ang="0">
                  <a:pos x="T6" y="T7"/>
                </a:cxn>
                <a:cxn ang="0">
                  <a:pos x="T8" y="T9"/>
                </a:cxn>
              </a:cxnLst>
              <a:rect l="0" t="0" r="r" b="b"/>
              <a:pathLst>
                <a:path w="308" h="668">
                  <a:moveTo>
                    <a:pt x="31" y="166"/>
                  </a:moveTo>
                  <a:lnTo>
                    <a:pt x="308" y="0"/>
                  </a:lnTo>
                  <a:lnTo>
                    <a:pt x="245" y="552"/>
                  </a:lnTo>
                  <a:lnTo>
                    <a:pt x="0" y="668"/>
                  </a:lnTo>
                  <a:lnTo>
                    <a:pt x="31" y="166"/>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7" name="Freeform 6"/>
            <p:cNvSpPr/>
            <p:nvPr/>
          </p:nvSpPr>
          <p:spPr bwMode="auto">
            <a:xfrm>
              <a:off x="4819650" y="2560638"/>
              <a:ext cx="833438" cy="1766888"/>
            </a:xfrm>
            <a:custGeom>
              <a:avLst/>
              <a:gdLst>
                <a:gd name="T0" fmla="*/ 286 w 525"/>
                <a:gd name="T1" fmla="*/ 0 h 1113"/>
                <a:gd name="T2" fmla="*/ 525 w 525"/>
                <a:gd name="T3" fmla="*/ 1113 h 1113"/>
                <a:gd name="T4" fmla="*/ 0 w 525"/>
                <a:gd name="T5" fmla="*/ 375 h 1113"/>
                <a:gd name="T6" fmla="*/ 286 w 525"/>
                <a:gd name="T7" fmla="*/ 0 h 1113"/>
              </a:gdLst>
              <a:ahLst/>
              <a:cxnLst>
                <a:cxn ang="0">
                  <a:pos x="T0" y="T1"/>
                </a:cxn>
                <a:cxn ang="0">
                  <a:pos x="T2" y="T3"/>
                </a:cxn>
                <a:cxn ang="0">
                  <a:pos x="T4" y="T5"/>
                </a:cxn>
                <a:cxn ang="0">
                  <a:pos x="T6" y="T7"/>
                </a:cxn>
              </a:cxnLst>
              <a:rect l="0" t="0" r="r" b="b"/>
              <a:pathLst>
                <a:path w="525" h="1113">
                  <a:moveTo>
                    <a:pt x="286" y="0"/>
                  </a:moveTo>
                  <a:lnTo>
                    <a:pt x="525" y="1113"/>
                  </a:lnTo>
                  <a:lnTo>
                    <a:pt x="0" y="375"/>
                  </a:lnTo>
                  <a:lnTo>
                    <a:pt x="286"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8" name="Freeform 7"/>
            <p:cNvSpPr/>
            <p:nvPr/>
          </p:nvSpPr>
          <p:spPr bwMode="auto">
            <a:xfrm>
              <a:off x="5273675" y="2560638"/>
              <a:ext cx="971550" cy="1766888"/>
            </a:xfrm>
            <a:custGeom>
              <a:avLst/>
              <a:gdLst>
                <a:gd name="T0" fmla="*/ 282 w 612"/>
                <a:gd name="T1" fmla="*/ 28 h 1113"/>
                <a:gd name="T2" fmla="*/ 612 w 612"/>
                <a:gd name="T3" fmla="*/ 375 h 1113"/>
                <a:gd name="T4" fmla="*/ 239 w 612"/>
                <a:gd name="T5" fmla="*/ 1113 h 1113"/>
                <a:gd name="T6" fmla="*/ 0 w 612"/>
                <a:gd name="T7" fmla="*/ 0 h 1113"/>
                <a:gd name="T8" fmla="*/ 282 w 612"/>
                <a:gd name="T9" fmla="*/ 28 h 1113"/>
              </a:gdLst>
              <a:ahLst/>
              <a:cxnLst>
                <a:cxn ang="0">
                  <a:pos x="T0" y="T1"/>
                </a:cxn>
                <a:cxn ang="0">
                  <a:pos x="T2" y="T3"/>
                </a:cxn>
                <a:cxn ang="0">
                  <a:pos x="T4" y="T5"/>
                </a:cxn>
                <a:cxn ang="0">
                  <a:pos x="T6" y="T7"/>
                </a:cxn>
                <a:cxn ang="0">
                  <a:pos x="T8" y="T9"/>
                </a:cxn>
              </a:cxnLst>
              <a:rect l="0" t="0" r="r" b="b"/>
              <a:pathLst>
                <a:path w="612" h="1113">
                  <a:moveTo>
                    <a:pt x="282" y="28"/>
                  </a:moveTo>
                  <a:lnTo>
                    <a:pt x="612" y="375"/>
                  </a:lnTo>
                  <a:lnTo>
                    <a:pt x="239" y="1113"/>
                  </a:lnTo>
                  <a:lnTo>
                    <a:pt x="0" y="0"/>
                  </a:lnTo>
                  <a:lnTo>
                    <a:pt x="282" y="28"/>
                  </a:ln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id-ID"/>
            </a:p>
          </p:txBody>
        </p:sp>
        <p:sp>
          <p:nvSpPr>
            <p:cNvPr id="9" name="Freeform 8"/>
            <p:cNvSpPr/>
            <p:nvPr/>
          </p:nvSpPr>
          <p:spPr bwMode="auto">
            <a:xfrm>
              <a:off x="5721350" y="1516063"/>
              <a:ext cx="766763" cy="1639888"/>
            </a:xfrm>
            <a:custGeom>
              <a:avLst/>
              <a:gdLst>
                <a:gd name="T0" fmla="*/ 0 w 483"/>
                <a:gd name="T1" fmla="*/ 686 h 1033"/>
                <a:gd name="T2" fmla="*/ 483 w 483"/>
                <a:gd name="T3" fmla="*/ 0 h 1033"/>
                <a:gd name="T4" fmla="*/ 483 w 483"/>
                <a:gd name="T5" fmla="*/ 615 h 1033"/>
                <a:gd name="T6" fmla="*/ 330 w 483"/>
                <a:gd name="T7" fmla="*/ 1033 h 1033"/>
                <a:gd name="T8" fmla="*/ 0 w 483"/>
                <a:gd name="T9" fmla="*/ 686 h 1033"/>
              </a:gdLst>
              <a:ahLst/>
              <a:cxnLst>
                <a:cxn ang="0">
                  <a:pos x="T0" y="T1"/>
                </a:cxn>
                <a:cxn ang="0">
                  <a:pos x="T2" y="T3"/>
                </a:cxn>
                <a:cxn ang="0">
                  <a:pos x="T4" y="T5"/>
                </a:cxn>
                <a:cxn ang="0">
                  <a:pos x="T6" y="T7"/>
                </a:cxn>
                <a:cxn ang="0">
                  <a:pos x="T8" y="T9"/>
                </a:cxn>
              </a:cxnLst>
              <a:rect l="0" t="0" r="r" b="b"/>
              <a:pathLst>
                <a:path w="483" h="1033">
                  <a:moveTo>
                    <a:pt x="0" y="686"/>
                  </a:moveTo>
                  <a:lnTo>
                    <a:pt x="483" y="0"/>
                  </a:lnTo>
                  <a:lnTo>
                    <a:pt x="483" y="615"/>
                  </a:lnTo>
                  <a:lnTo>
                    <a:pt x="330" y="1033"/>
                  </a:lnTo>
                  <a:lnTo>
                    <a:pt x="0" y="686"/>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10" name="Freeform 9"/>
            <p:cNvSpPr/>
            <p:nvPr/>
          </p:nvSpPr>
          <p:spPr bwMode="auto">
            <a:xfrm>
              <a:off x="6245225" y="2492376"/>
              <a:ext cx="1270000" cy="663575"/>
            </a:xfrm>
            <a:custGeom>
              <a:avLst/>
              <a:gdLst>
                <a:gd name="T0" fmla="*/ 800 w 800"/>
                <a:gd name="T1" fmla="*/ 259 h 418"/>
                <a:gd name="T2" fmla="*/ 702 w 800"/>
                <a:gd name="T3" fmla="*/ 43 h 418"/>
                <a:gd name="T4" fmla="*/ 153 w 800"/>
                <a:gd name="T5" fmla="*/ 0 h 418"/>
                <a:gd name="T6" fmla="*/ 0 w 800"/>
                <a:gd name="T7" fmla="*/ 418 h 418"/>
                <a:gd name="T8" fmla="*/ 298 w 800"/>
                <a:gd name="T9" fmla="*/ 208 h 418"/>
                <a:gd name="T10" fmla="*/ 800 w 800"/>
                <a:gd name="T11" fmla="*/ 259 h 418"/>
              </a:gdLst>
              <a:ahLst/>
              <a:cxnLst>
                <a:cxn ang="0">
                  <a:pos x="T0" y="T1"/>
                </a:cxn>
                <a:cxn ang="0">
                  <a:pos x="T2" y="T3"/>
                </a:cxn>
                <a:cxn ang="0">
                  <a:pos x="T4" y="T5"/>
                </a:cxn>
                <a:cxn ang="0">
                  <a:pos x="T6" y="T7"/>
                </a:cxn>
                <a:cxn ang="0">
                  <a:pos x="T8" y="T9"/>
                </a:cxn>
                <a:cxn ang="0">
                  <a:pos x="T10" y="T11"/>
                </a:cxn>
              </a:cxnLst>
              <a:rect l="0" t="0" r="r" b="b"/>
              <a:pathLst>
                <a:path w="800" h="418">
                  <a:moveTo>
                    <a:pt x="800" y="259"/>
                  </a:moveTo>
                  <a:lnTo>
                    <a:pt x="702" y="43"/>
                  </a:lnTo>
                  <a:lnTo>
                    <a:pt x="153" y="0"/>
                  </a:lnTo>
                  <a:lnTo>
                    <a:pt x="0" y="418"/>
                  </a:lnTo>
                  <a:lnTo>
                    <a:pt x="298" y="208"/>
                  </a:lnTo>
                  <a:lnTo>
                    <a:pt x="800" y="259"/>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1" name="Freeform 10"/>
            <p:cNvSpPr/>
            <p:nvPr/>
          </p:nvSpPr>
          <p:spPr bwMode="auto">
            <a:xfrm>
              <a:off x="6488113" y="1516063"/>
              <a:ext cx="871538" cy="1044575"/>
            </a:xfrm>
            <a:custGeom>
              <a:avLst/>
              <a:gdLst>
                <a:gd name="T0" fmla="*/ 0 w 549"/>
                <a:gd name="T1" fmla="*/ 0 h 658"/>
                <a:gd name="T2" fmla="*/ 549 w 549"/>
                <a:gd name="T3" fmla="*/ 658 h 658"/>
                <a:gd name="T4" fmla="*/ 0 w 549"/>
                <a:gd name="T5" fmla="*/ 615 h 658"/>
                <a:gd name="T6" fmla="*/ 0 w 549"/>
                <a:gd name="T7" fmla="*/ 0 h 658"/>
              </a:gdLst>
              <a:ahLst/>
              <a:cxnLst>
                <a:cxn ang="0">
                  <a:pos x="T0" y="T1"/>
                </a:cxn>
                <a:cxn ang="0">
                  <a:pos x="T2" y="T3"/>
                </a:cxn>
                <a:cxn ang="0">
                  <a:pos x="T4" y="T5"/>
                </a:cxn>
                <a:cxn ang="0">
                  <a:pos x="T6" y="T7"/>
                </a:cxn>
              </a:cxnLst>
              <a:rect l="0" t="0" r="r" b="b"/>
              <a:pathLst>
                <a:path w="549" h="658">
                  <a:moveTo>
                    <a:pt x="0" y="0"/>
                  </a:moveTo>
                  <a:lnTo>
                    <a:pt x="549" y="658"/>
                  </a:lnTo>
                  <a:lnTo>
                    <a:pt x="0" y="615"/>
                  </a:lnTo>
                  <a:lnTo>
                    <a:pt x="0" y="0"/>
                  </a:ln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id-ID"/>
            </a:p>
          </p:txBody>
        </p:sp>
        <p:sp>
          <p:nvSpPr>
            <p:cNvPr id="12" name="Freeform 11"/>
            <p:cNvSpPr/>
            <p:nvPr/>
          </p:nvSpPr>
          <p:spPr bwMode="auto">
            <a:xfrm>
              <a:off x="6245225" y="2822576"/>
              <a:ext cx="877888" cy="1069975"/>
            </a:xfrm>
            <a:custGeom>
              <a:avLst/>
              <a:gdLst>
                <a:gd name="T0" fmla="*/ 298 w 553"/>
                <a:gd name="T1" fmla="*/ 0 h 674"/>
                <a:gd name="T2" fmla="*/ 553 w 553"/>
                <a:gd name="T3" fmla="*/ 674 h 674"/>
                <a:gd name="T4" fmla="*/ 0 w 553"/>
                <a:gd name="T5" fmla="*/ 210 h 674"/>
                <a:gd name="T6" fmla="*/ 298 w 553"/>
                <a:gd name="T7" fmla="*/ 0 h 674"/>
              </a:gdLst>
              <a:ahLst/>
              <a:cxnLst>
                <a:cxn ang="0">
                  <a:pos x="T0" y="T1"/>
                </a:cxn>
                <a:cxn ang="0">
                  <a:pos x="T2" y="T3"/>
                </a:cxn>
                <a:cxn ang="0">
                  <a:pos x="T4" y="T5"/>
                </a:cxn>
                <a:cxn ang="0">
                  <a:pos x="T6" y="T7"/>
                </a:cxn>
              </a:cxnLst>
              <a:rect l="0" t="0" r="r" b="b"/>
              <a:pathLst>
                <a:path w="553" h="674">
                  <a:moveTo>
                    <a:pt x="298" y="0"/>
                  </a:moveTo>
                  <a:lnTo>
                    <a:pt x="553" y="674"/>
                  </a:lnTo>
                  <a:lnTo>
                    <a:pt x="0" y="210"/>
                  </a:lnTo>
                  <a:lnTo>
                    <a:pt x="298"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13" name="Freeform 12"/>
            <p:cNvSpPr/>
            <p:nvPr/>
          </p:nvSpPr>
          <p:spPr bwMode="auto">
            <a:xfrm>
              <a:off x="6718300" y="2822576"/>
              <a:ext cx="1214438" cy="1069975"/>
            </a:xfrm>
            <a:custGeom>
              <a:avLst/>
              <a:gdLst>
                <a:gd name="T0" fmla="*/ 502 w 765"/>
                <a:gd name="T1" fmla="*/ 51 h 674"/>
                <a:gd name="T2" fmla="*/ 765 w 765"/>
                <a:gd name="T3" fmla="*/ 329 h 674"/>
                <a:gd name="T4" fmla="*/ 255 w 765"/>
                <a:gd name="T5" fmla="*/ 674 h 674"/>
                <a:gd name="T6" fmla="*/ 0 w 765"/>
                <a:gd name="T7" fmla="*/ 0 h 674"/>
                <a:gd name="T8" fmla="*/ 502 w 765"/>
                <a:gd name="T9" fmla="*/ 51 h 674"/>
              </a:gdLst>
              <a:ahLst/>
              <a:cxnLst>
                <a:cxn ang="0">
                  <a:pos x="T0" y="T1"/>
                </a:cxn>
                <a:cxn ang="0">
                  <a:pos x="T2" y="T3"/>
                </a:cxn>
                <a:cxn ang="0">
                  <a:pos x="T4" y="T5"/>
                </a:cxn>
                <a:cxn ang="0">
                  <a:pos x="T6" y="T7"/>
                </a:cxn>
                <a:cxn ang="0">
                  <a:pos x="T8" y="T9"/>
                </a:cxn>
              </a:cxnLst>
              <a:rect l="0" t="0" r="r" b="b"/>
              <a:pathLst>
                <a:path w="765" h="674">
                  <a:moveTo>
                    <a:pt x="502" y="51"/>
                  </a:moveTo>
                  <a:lnTo>
                    <a:pt x="765" y="329"/>
                  </a:lnTo>
                  <a:lnTo>
                    <a:pt x="255" y="674"/>
                  </a:lnTo>
                  <a:lnTo>
                    <a:pt x="0" y="0"/>
                  </a:lnTo>
                  <a:lnTo>
                    <a:pt x="502" y="51"/>
                  </a:ln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id-ID"/>
            </a:p>
          </p:txBody>
        </p:sp>
        <p:sp>
          <p:nvSpPr>
            <p:cNvPr id="14" name="Freeform 13"/>
            <p:cNvSpPr/>
            <p:nvPr/>
          </p:nvSpPr>
          <p:spPr bwMode="auto">
            <a:xfrm>
              <a:off x="7123113" y="3344863"/>
              <a:ext cx="1008063" cy="1131888"/>
            </a:xfrm>
            <a:custGeom>
              <a:avLst/>
              <a:gdLst>
                <a:gd name="T0" fmla="*/ 510 w 635"/>
                <a:gd name="T1" fmla="*/ 0 h 713"/>
                <a:gd name="T2" fmla="*/ 635 w 635"/>
                <a:gd name="T3" fmla="*/ 463 h 713"/>
                <a:gd name="T4" fmla="*/ 459 w 635"/>
                <a:gd name="T5" fmla="*/ 713 h 713"/>
                <a:gd name="T6" fmla="*/ 0 w 635"/>
                <a:gd name="T7" fmla="*/ 345 h 713"/>
                <a:gd name="T8" fmla="*/ 510 w 635"/>
                <a:gd name="T9" fmla="*/ 0 h 713"/>
              </a:gdLst>
              <a:ahLst/>
              <a:cxnLst>
                <a:cxn ang="0">
                  <a:pos x="T0" y="T1"/>
                </a:cxn>
                <a:cxn ang="0">
                  <a:pos x="T2" y="T3"/>
                </a:cxn>
                <a:cxn ang="0">
                  <a:pos x="T4" y="T5"/>
                </a:cxn>
                <a:cxn ang="0">
                  <a:pos x="T6" y="T7"/>
                </a:cxn>
                <a:cxn ang="0">
                  <a:pos x="T8" y="T9"/>
                </a:cxn>
              </a:cxnLst>
              <a:rect l="0" t="0" r="r" b="b"/>
              <a:pathLst>
                <a:path w="635" h="713">
                  <a:moveTo>
                    <a:pt x="510" y="0"/>
                  </a:moveTo>
                  <a:lnTo>
                    <a:pt x="635" y="463"/>
                  </a:lnTo>
                  <a:lnTo>
                    <a:pt x="459" y="713"/>
                  </a:lnTo>
                  <a:lnTo>
                    <a:pt x="0" y="345"/>
                  </a:lnTo>
                  <a:lnTo>
                    <a:pt x="510" y="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5" name="Freeform 14"/>
            <p:cNvSpPr/>
            <p:nvPr/>
          </p:nvSpPr>
          <p:spPr bwMode="auto">
            <a:xfrm>
              <a:off x="5653088" y="3155951"/>
              <a:ext cx="1470025" cy="1993900"/>
            </a:xfrm>
            <a:custGeom>
              <a:avLst/>
              <a:gdLst>
                <a:gd name="T0" fmla="*/ 0 w 926"/>
                <a:gd name="T1" fmla="*/ 738 h 1256"/>
                <a:gd name="T2" fmla="*/ 483 w 926"/>
                <a:gd name="T3" fmla="*/ 1256 h 1256"/>
                <a:gd name="T4" fmla="*/ 926 w 926"/>
                <a:gd name="T5" fmla="*/ 464 h 1256"/>
                <a:gd name="T6" fmla="*/ 373 w 926"/>
                <a:gd name="T7" fmla="*/ 0 h 1256"/>
                <a:gd name="T8" fmla="*/ 0 w 926"/>
                <a:gd name="T9" fmla="*/ 738 h 1256"/>
              </a:gdLst>
              <a:ahLst/>
              <a:cxnLst>
                <a:cxn ang="0">
                  <a:pos x="T0" y="T1"/>
                </a:cxn>
                <a:cxn ang="0">
                  <a:pos x="T2" y="T3"/>
                </a:cxn>
                <a:cxn ang="0">
                  <a:pos x="T4" y="T5"/>
                </a:cxn>
                <a:cxn ang="0">
                  <a:pos x="T6" y="T7"/>
                </a:cxn>
                <a:cxn ang="0">
                  <a:pos x="T8" y="T9"/>
                </a:cxn>
              </a:cxnLst>
              <a:rect l="0" t="0" r="r" b="b"/>
              <a:pathLst>
                <a:path w="926" h="1256">
                  <a:moveTo>
                    <a:pt x="0" y="738"/>
                  </a:moveTo>
                  <a:lnTo>
                    <a:pt x="483" y="1256"/>
                  </a:lnTo>
                  <a:lnTo>
                    <a:pt x="926" y="464"/>
                  </a:lnTo>
                  <a:lnTo>
                    <a:pt x="373" y="0"/>
                  </a:lnTo>
                  <a:lnTo>
                    <a:pt x="0" y="738"/>
                  </a:lnTo>
                  <a:close/>
                </a:path>
              </a:pathLst>
            </a:custGeom>
            <a:solidFill>
              <a:schemeClr val="accent2">
                <a:lumMod val="40000"/>
                <a:lumOff val="60000"/>
              </a:schemeClr>
            </a:solidFill>
            <a:ln>
              <a:noFill/>
            </a:ln>
          </p:spPr>
          <p:txBody>
            <a:bodyPr vert="horz" wrap="square" lIns="91440" tIns="45720" rIns="91440" bIns="45720" numCol="1" anchor="t" anchorCtr="0" compatLnSpc="1"/>
            <a:lstStyle/>
            <a:p>
              <a:endParaRPr lang="id-ID"/>
            </a:p>
          </p:txBody>
        </p:sp>
        <p:sp>
          <p:nvSpPr>
            <p:cNvPr id="16" name="Freeform 15"/>
            <p:cNvSpPr/>
            <p:nvPr/>
          </p:nvSpPr>
          <p:spPr bwMode="auto">
            <a:xfrm>
              <a:off x="4719638" y="3155951"/>
              <a:ext cx="933450" cy="1171575"/>
            </a:xfrm>
            <a:custGeom>
              <a:avLst/>
              <a:gdLst>
                <a:gd name="T0" fmla="*/ 0 w 588"/>
                <a:gd name="T1" fmla="*/ 552 h 738"/>
                <a:gd name="T2" fmla="*/ 588 w 588"/>
                <a:gd name="T3" fmla="*/ 738 h 738"/>
                <a:gd name="T4" fmla="*/ 63 w 588"/>
                <a:gd name="T5" fmla="*/ 0 h 738"/>
                <a:gd name="T6" fmla="*/ 0 w 588"/>
                <a:gd name="T7" fmla="*/ 552 h 738"/>
              </a:gdLst>
              <a:ahLst/>
              <a:cxnLst>
                <a:cxn ang="0">
                  <a:pos x="T0" y="T1"/>
                </a:cxn>
                <a:cxn ang="0">
                  <a:pos x="T2" y="T3"/>
                </a:cxn>
                <a:cxn ang="0">
                  <a:pos x="T4" y="T5"/>
                </a:cxn>
                <a:cxn ang="0">
                  <a:pos x="T6" y="T7"/>
                </a:cxn>
              </a:cxnLst>
              <a:rect l="0" t="0" r="r" b="b"/>
              <a:pathLst>
                <a:path w="588" h="738">
                  <a:moveTo>
                    <a:pt x="0" y="552"/>
                  </a:moveTo>
                  <a:lnTo>
                    <a:pt x="588" y="738"/>
                  </a:lnTo>
                  <a:lnTo>
                    <a:pt x="63" y="0"/>
                  </a:lnTo>
                  <a:lnTo>
                    <a:pt x="0" y="552"/>
                  </a:lnTo>
                  <a:close/>
                </a:path>
              </a:pathLst>
            </a:custGeom>
            <a:solidFill>
              <a:schemeClr val="accent2">
                <a:lumMod val="40000"/>
                <a:lumOff val="60000"/>
              </a:schemeClr>
            </a:solidFill>
            <a:ln>
              <a:noFill/>
            </a:ln>
          </p:spPr>
          <p:txBody>
            <a:bodyPr vert="horz" wrap="square" lIns="91440" tIns="45720" rIns="91440" bIns="45720" numCol="1" anchor="t" anchorCtr="0" compatLnSpc="1"/>
            <a:lstStyle/>
            <a:p>
              <a:endParaRPr lang="id-ID"/>
            </a:p>
          </p:txBody>
        </p:sp>
        <p:sp>
          <p:nvSpPr>
            <p:cNvPr id="17" name="Line 16"/>
            <p:cNvSpPr>
              <a:spLocks noChangeShapeType="1"/>
            </p:cNvSpPr>
            <p:nvPr/>
          </p:nvSpPr>
          <p:spPr bwMode="auto">
            <a:xfrm>
              <a:off x="7123113" y="5192713"/>
              <a:ext cx="0" cy="0"/>
            </a:xfrm>
            <a:prstGeom prst="line">
              <a:avLst/>
            </a:prstGeom>
            <a:noFill/>
            <a:ln w="25400" cap="flat">
              <a:solidFill>
                <a:srgbClr val="BE162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18" name="Freeform 17"/>
            <p:cNvSpPr/>
            <p:nvPr/>
          </p:nvSpPr>
          <p:spPr bwMode="auto">
            <a:xfrm>
              <a:off x="7123113" y="3892551"/>
              <a:ext cx="728663" cy="1063625"/>
            </a:xfrm>
            <a:custGeom>
              <a:avLst/>
              <a:gdLst>
                <a:gd name="T0" fmla="*/ 227 w 459"/>
                <a:gd name="T1" fmla="*/ 670 h 670"/>
                <a:gd name="T2" fmla="*/ 459 w 459"/>
                <a:gd name="T3" fmla="*/ 368 h 670"/>
                <a:gd name="T4" fmla="*/ 0 w 459"/>
                <a:gd name="T5" fmla="*/ 0 h 670"/>
                <a:gd name="T6" fmla="*/ 227 w 459"/>
                <a:gd name="T7" fmla="*/ 670 h 670"/>
              </a:gdLst>
              <a:ahLst/>
              <a:cxnLst>
                <a:cxn ang="0">
                  <a:pos x="T0" y="T1"/>
                </a:cxn>
                <a:cxn ang="0">
                  <a:pos x="T2" y="T3"/>
                </a:cxn>
                <a:cxn ang="0">
                  <a:pos x="T4" y="T5"/>
                </a:cxn>
                <a:cxn ang="0">
                  <a:pos x="T6" y="T7"/>
                </a:cxn>
              </a:cxnLst>
              <a:rect l="0" t="0" r="r" b="b"/>
              <a:pathLst>
                <a:path w="459" h="670">
                  <a:moveTo>
                    <a:pt x="227" y="670"/>
                  </a:moveTo>
                  <a:lnTo>
                    <a:pt x="459" y="368"/>
                  </a:lnTo>
                  <a:lnTo>
                    <a:pt x="0" y="0"/>
                  </a:lnTo>
                  <a:lnTo>
                    <a:pt x="227" y="67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19" name="Freeform 18"/>
            <p:cNvSpPr/>
            <p:nvPr/>
          </p:nvSpPr>
          <p:spPr bwMode="auto">
            <a:xfrm>
              <a:off x="6973888" y="3892551"/>
              <a:ext cx="509588" cy="1355725"/>
            </a:xfrm>
            <a:custGeom>
              <a:avLst/>
              <a:gdLst>
                <a:gd name="T0" fmla="*/ 0 w 321"/>
                <a:gd name="T1" fmla="*/ 854 h 854"/>
                <a:gd name="T2" fmla="*/ 321 w 321"/>
                <a:gd name="T3" fmla="*/ 670 h 854"/>
                <a:gd name="T4" fmla="*/ 94 w 321"/>
                <a:gd name="T5" fmla="*/ 0 h 854"/>
                <a:gd name="T6" fmla="*/ 0 w 321"/>
                <a:gd name="T7" fmla="*/ 854 h 854"/>
              </a:gdLst>
              <a:ahLst/>
              <a:cxnLst>
                <a:cxn ang="0">
                  <a:pos x="T0" y="T1"/>
                </a:cxn>
                <a:cxn ang="0">
                  <a:pos x="T2" y="T3"/>
                </a:cxn>
                <a:cxn ang="0">
                  <a:pos x="T4" y="T5"/>
                </a:cxn>
                <a:cxn ang="0">
                  <a:pos x="T6" y="T7"/>
                </a:cxn>
              </a:cxnLst>
              <a:rect l="0" t="0" r="r" b="b"/>
              <a:pathLst>
                <a:path w="321" h="854">
                  <a:moveTo>
                    <a:pt x="0" y="854"/>
                  </a:moveTo>
                  <a:lnTo>
                    <a:pt x="321" y="670"/>
                  </a:lnTo>
                  <a:lnTo>
                    <a:pt x="94" y="0"/>
                  </a:lnTo>
                  <a:lnTo>
                    <a:pt x="0" y="854"/>
                  </a:lnTo>
                  <a:close/>
                </a:path>
              </a:pathLst>
            </a:custGeom>
            <a:solidFill>
              <a:schemeClr val="accent2">
                <a:lumMod val="40000"/>
                <a:lumOff val="60000"/>
              </a:schemeClr>
            </a:solidFill>
            <a:ln>
              <a:noFill/>
            </a:ln>
          </p:spPr>
          <p:txBody>
            <a:bodyPr vert="horz" wrap="square" lIns="91440" tIns="45720" rIns="91440" bIns="45720" numCol="1" anchor="t" anchorCtr="0" compatLnSpc="1"/>
            <a:lstStyle/>
            <a:p>
              <a:endParaRPr lang="id-ID"/>
            </a:p>
          </p:txBody>
        </p:sp>
        <p:sp>
          <p:nvSpPr>
            <p:cNvPr id="20" name="Freeform 19"/>
            <p:cNvSpPr/>
            <p:nvPr/>
          </p:nvSpPr>
          <p:spPr bwMode="auto">
            <a:xfrm>
              <a:off x="6419850" y="3892551"/>
              <a:ext cx="703263" cy="1355725"/>
            </a:xfrm>
            <a:custGeom>
              <a:avLst/>
              <a:gdLst>
                <a:gd name="T0" fmla="*/ 0 w 443"/>
                <a:gd name="T1" fmla="*/ 792 h 854"/>
                <a:gd name="T2" fmla="*/ 349 w 443"/>
                <a:gd name="T3" fmla="*/ 854 h 854"/>
                <a:gd name="T4" fmla="*/ 443 w 443"/>
                <a:gd name="T5" fmla="*/ 0 h 854"/>
                <a:gd name="T6" fmla="*/ 0 w 443"/>
                <a:gd name="T7" fmla="*/ 792 h 854"/>
              </a:gdLst>
              <a:ahLst/>
              <a:cxnLst>
                <a:cxn ang="0">
                  <a:pos x="T0" y="T1"/>
                </a:cxn>
                <a:cxn ang="0">
                  <a:pos x="T2" y="T3"/>
                </a:cxn>
                <a:cxn ang="0">
                  <a:pos x="T4" y="T5"/>
                </a:cxn>
                <a:cxn ang="0">
                  <a:pos x="T6" y="T7"/>
                </a:cxn>
              </a:cxnLst>
              <a:rect l="0" t="0" r="r" b="b"/>
              <a:pathLst>
                <a:path w="443" h="854">
                  <a:moveTo>
                    <a:pt x="0" y="792"/>
                  </a:moveTo>
                  <a:lnTo>
                    <a:pt x="349" y="854"/>
                  </a:lnTo>
                  <a:lnTo>
                    <a:pt x="443" y="0"/>
                  </a:lnTo>
                  <a:lnTo>
                    <a:pt x="0" y="792"/>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21" name="Line 20"/>
            <p:cNvSpPr>
              <a:spLocks noChangeShapeType="1"/>
            </p:cNvSpPr>
            <p:nvPr/>
          </p:nvSpPr>
          <p:spPr bwMode="auto">
            <a:xfrm>
              <a:off x="4330700" y="4240213"/>
              <a:ext cx="0" cy="0"/>
            </a:xfrm>
            <a:prstGeom prst="line">
              <a:avLst/>
            </a:prstGeom>
            <a:noFill/>
            <a:ln w="25400" cap="flat">
              <a:solidFill>
                <a:srgbClr val="BE162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22" name="Freeform 21"/>
            <p:cNvSpPr/>
            <p:nvPr/>
          </p:nvSpPr>
          <p:spPr bwMode="auto">
            <a:xfrm>
              <a:off x="4330700" y="4032251"/>
              <a:ext cx="1111250" cy="1689100"/>
            </a:xfrm>
            <a:custGeom>
              <a:avLst/>
              <a:gdLst>
                <a:gd name="T0" fmla="*/ 700 w 700"/>
                <a:gd name="T1" fmla="*/ 1064 h 1064"/>
                <a:gd name="T2" fmla="*/ 0 w 700"/>
                <a:gd name="T3" fmla="*/ 116 h 1064"/>
                <a:gd name="T4" fmla="*/ 245 w 700"/>
                <a:gd name="T5" fmla="*/ 0 h 1064"/>
                <a:gd name="T6" fmla="*/ 700 w 700"/>
                <a:gd name="T7" fmla="*/ 1064 h 1064"/>
              </a:gdLst>
              <a:ahLst/>
              <a:cxnLst>
                <a:cxn ang="0">
                  <a:pos x="T0" y="T1"/>
                </a:cxn>
                <a:cxn ang="0">
                  <a:pos x="T2" y="T3"/>
                </a:cxn>
                <a:cxn ang="0">
                  <a:pos x="T4" y="T5"/>
                </a:cxn>
                <a:cxn ang="0">
                  <a:pos x="T6" y="T7"/>
                </a:cxn>
              </a:cxnLst>
              <a:rect l="0" t="0" r="r" b="b"/>
              <a:pathLst>
                <a:path w="700" h="1064">
                  <a:moveTo>
                    <a:pt x="700" y="1064"/>
                  </a:moveTo>
                  <a:lnTo>
                    <a:pt x="0" y="116"/>
                  </a:lnTo>
                  <a:lnTo>
                    <a:pt x="245" y="0"/>
                  </a:lnTo>
                  <a:lnTo>
                    <a:pt x="700" y="1064"/>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23" name="Freeform 22"/>
            <p:cNvSpPr/>
            <p:nvPr/>
          </p:nvSpPr>
          <p:spPr bwMode="auto">
            <a:xfrm>
              <a:off x="4719638" y="4032251"/>
              <a:ext cx="933450" cy="1689100"/>
            </a:xfrm>
            <a:custGeom>
              <a:avLst/>
              <a:gdLst>
                <a:gd name="T0" fmla="*/ 588 w 588"/>
                <a:gd name="T1" fmla="*/ 186 h 1064"/>
                <a:gd name="T2" fmla="*/ 0 w 588"/>
                <a:gd name="T3" fmla="*/ 0 h 1064"/>
                <a:gd name="T4" fmla="*/ 455 w 588"/>
                <a:gd name="T5" fmla="*/ 1064 h 1064"/>
                <a:gd name="T6" fmla="*/ 588 w 588"/>
                <a:gd name="T7" fmla="*/ 186 h 1064"/>
              </a:gdLst>
              <a:ahLst/>
              <a:cxnLst>
                <a:cxn ang="0">
                  <a:pos x="T0" y="T1"/>
                </a:cxn>
                <a:cxn ang="0">
                  <a:pos x="T2" y="T3"/>
                </a:cxn>
                <a:cxn ang="0">
                  <a:pos x="T4" y="T5"/>
                </a:cxn>
                <a:cxn ang="0">
                  <a:pos x="T6" y="T7"/>
                </a:cxn>
              </a:cxnLst>
              <a:rect l="0" t="0" r="r" b="b"/>
              <a:pathLst>
                <a:path w="588" h="1064">
                  <a:moveTo>
                    <a:pt x="588" y="186"/>
                  </a:moveTo>
                  <a:lnTo>
                    <a:pt x="0" y="0"/>
                  </a:lnTo>
                  <a:lnTo>
                    <a:pt x="455" y="1064"/>
                  </a:lnTo>
                  <a:lnTo>
                    <a:pt x="588" y="186"/>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24" name="Line 23"/>
            <p:cNvSpPr>
              <a:spLocks noChangeShapeType="1"/>
            </p:cNvSpPr>
            <p:nvPr/>
          </p:nvSpPr>
          <p:spPr bwMode="auto">
            <a:xfrm>
              <a:off x="5989638" y="6691313"/>
              <a:ext cx="0" cy="0"/>
            </a:xfrm>
            <a:prstGeom prst="line">
              <a:avLst/>
            </a:prstGeom>
            <a:noFill/>
            <a:ln w="25400" cap="flat">
              <a:solidFill>
                <a:srgbClr val="BE162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25" name="Freeform 24"/>
            <p:cNvSpPr/>
            <p:nvPr/>
          </p:nvSpPr>
          <p:spPr bwMode="auto">
            <a:xfrm>
              <a:off x="5441950" y="4337051"/>
              <a:ext cx="547688" cy="2392363"/>
            </a:xfrm>
            <a:custGeom>
              <a:avLst/>
              <a:gdLst>
                <a:gd name="T0" fmla="*/ 345 w 345"/>
                <a:gd name="T1" fmla="*/ 1507 h 1507"/>
                <a:gd name="T2" fmla="*/ 133 w 345"/>
                <a:gd name="T3" fmla="*/ 0 h 1507"/>
                <a:gd name="T4" fmla="*/ 0 w 345"/>
                <a:gd name="T5" fmla="*/ 872 h 1507"/>
                <a:gd name="T6" fmla="*/ 345 w 345"/>
                <a:gd name="T7" fmla="*/ 1507 h 1507"/>
              </a:gdLst>
              <a:ahLst/>
              <a:cxnLst>
                <a:cxn ang="0">
                  <a:pos x="T0" y="T1"/>
                </a:cxn>
                <a:cxn ang="0">
                  <a:pos x="T2" y="T3"/>
                </a:cxn>
                <a:cxn ang="0">
                  <a:pos x="T4" y="T5"/>
                </a:cxn>
                <a:cxn ang="0">
                  <a:pos x="T6" y="T7"/>
                </a:cxn>
              </a:cxnLst>
              <a:rect l="0" t="0" r="r" b="b"/>
              <a:pathLst>
                <a:path w="345" h="1507">
                  <a:moveTo>
                    <a:pt x="345" y="1507"/>
                  </a:moveTo>
                  <a:lnTo>
                    <a:pt x="133" y="0"/>
                  </a:lnTo>
                  <a:lnTo>
                    <a:pt x="0" y="872"/>
                  </a:lnTo>
                  <a:lnTo>
                    <a:pt x="345" y="1507"/>
                  </a:lnTo>
                  <a:close/>
                </a:path>
              </a:pathLst>
            </a:custGeom>
            <a:solidFill>
              <a:schemeClr val="accent2">
                <a:lumMod val="40000"/>
                <a:lumOff val="60000"/>
              </a:schemeClr>
            </a:solidFill>
            <a:ln>
              <a:noFill/>
            </a:ln>
          </p:spPr>
          <p:txBody>
            <a:bodyPr vert="horz" wrap="square" lIns="91440" tIns="45720" rIns="91440" bIns="45720" numCol="1" anchor="t" anchorCtr="0" compatLnSpc="1"/>
            <a:lstStyle/>
            <a:p>
              <a:endParaRPr lang="id-ID"/>
            </a:p>
          </p:txBody>
        </p:sp>
        <p:sp>
          <p:nvSpPr>
            <p:cNvPr id="26" name="Freeform 25"/>
            <p:cNvSpPr/>
            <p:nvPr/>
          </p:nvSpPr>
          <p:spPr bwMode="auto">
            <a:xfrm>
              <a:off x="6419850" y="5149851"/>
              <a:ext cx="554038" cy="801688"/>
            </a:xfrm>
            <a:custGeom>
              <a:avLst/>
              <a:gdLst>
                <a:gd name="T0" fmla="*/ 349 w 349"/>
                <a:gd name="T1" fmla="*/ 62 h 505"/>
                <a:gd name="T2" fmla="*/ 290 w 349"/>
                <a:gd name="T3" fmla="*/ 505 h 505"/>
                <a:gd name="T4" fmla="*/ 0 w 349"/>
                <a:gd name="T5" fmla="*/ 0 h 505"/>
                <a:gd name="T6" fmla="*/ 349 w 349"/>
                <a:gd name="T7" fmla="*/ 62 h 505"/>
              </a:gdLst>
              <a:ahLst/>
              <a:cxnLst>
                <a:cxn ang="0">
                  <a:pos x="T0" y="T1"/>
                </a:cxn>
                <a:cxn ang="0">
                  <a:pos x="T2" y="T3"/>
                </a:cxn>
                <a:cxn ang="0">
                  <a:pos x="T4" y="T5"/>
                </a:cxn>
                <a:cxn ang="0">
                  <a:pos x="T6" y="T7"/>
                </a:cxn>
              </a:cxnLst>
              <a:rect l="0" t="0" r="r" b="b"/>
              <a:pathLst>
                <a:path w="349" h="505">
                  <a:moveTo>
                    <a:pt x="349" y="62"/>
                  </a:moveTo>
                  <a:lnTo>
                    <a:pt x="290" y="505"/>
                  </a:lnTo>
                  <a:lnTo>
                    <a:pt x="0" y="0"/>
                  </a:lnTo>
                  <a:lnTo>
                    <a:pt x="349" y="62"/>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27" name="Freeform 26"/>
            <p:cNvSpPr/>
            <p:nvPr/>
          </p:nvSpPr>
          <p:spPr bwMode="auto">
            <a:xfrm>
              <a:off x="6245225" y="5149851"/>
              <a:ext cx="635000" cy="1262063"/>
            </a:xfrm>
            <a:custGeom>
              <a:avLst/>
              <a:gdLst>
                <a:gd name="T0" fmla="*/ 400 w 400"/>
                <a:gd name="T1" fmla="*/ 505 h 795"/>
                <a:gd name="T2" fmla="*/ 0 w 400"/>
                <a:gd name="T3" fmla="*/ 795 h 795"/>
                <a:gd name="T4" fmla="*/ 110 w 400"/>
                <a:gd name="T5" fmla="*/ 0 h 795"/>
                <a:gd name="T6" fmla="*/ 400 w 400"/>
                <a:gd name="T7" fmla="*/ 505 h 795"/>
              </a:gdLst>
              <a:ahLst/>
              <a:cxnLst>
                <a:cxn ang="0">
                  <a:pos x="T0" y="T1"/>
                </a:cxn>
                <a:cxn ang="0">
                  <a:pos x="T2" y="T3"/>
                </a:cxn>
                <a:cxn ang="0">
                  <a:pos x="T4" y="T5"/>
                </a:cxn>
                <a:cxn ang="0">
                  <a:pos x="T6" y="T7"/>
                </a:cxn>
              </a:cxnLst>
              <a:rect l="0" t="0" r="r" b="b"/>
              <a:pathLst>
                <a:path w="400" h="795">
                  <a:moveTo>
                    <a:pt x="400" y="505"/>
                  </a:moveTo>
                  <a:lnTo>
                    <a:pt x="0" y="795"/>
                  </a:lnTo>
                  <a:lnTo>
                    <a:pt x="110" y="0"/>
                  </a:lnTo>
                  <a:lnTo>
                    <a:pt x="400" y="505"/>
                  </a:lnTo>
                  <a:close/>
                </a:path>
              </a:pathLst>
            </a:custGeom>
            <a:solidFill>
              <a:schemeClr val="accent2">
                <a:lumMod val="40000"/>
                <a:lumOff val="60000"/>
              </a:schemeClr>
            </a:solidFill>
            <a:ln>
              <a:noFill/>
            </a:ln>
          </p:spPr>
          <p:txBody>
            <a:bodyPr vert="horz" wrap="square" lIns="91440" tIns="45720" rIns="91440" bIns="45720" numCol="1" anchor="t" anchorCtr="0" compatLnSpc="1"/>
            <a:lstStyle/>
            <a:p>
              <a:endParaRPr lang="id-ID"/>
            </a:p>
          </p:txBody>
        </p:sp>
        <p:sp>
          <p:nvSpPr>
            <p:cNvPr id="28" name="Freeform 27"/>
            <p:cNvSpPr/>
            <p:nvPr/>
          </p:nvSpPr>
          <p:spPr bwMode="auto">
            <a:xfrm>
              <a:off x="5653088" y="4327526"/>
              <a:ext cx="766763" cy="2084388"/>
            </a:xfrm>
            <a:custGeom>
              <a:avLst/>
              <a:gdLst>
                <a:gd name="T0" fmla="*/ 373 w 483"/>
                <a:gd name="T1" fmla="*/ 1313 h 1313"/>
                <a:gd name="T2" fmla="*/ 0 w 483"/>
                <a:gd name="T3" fmla="*/ 0 h 1313"/>
                <a:gd name="T4" fmla="*/ 483 w 483"/>
                <a:gd name="T5" fmla="*/ 518 h 1313"/>
                <a:gd name="T6" fmla="*/ 373 w 483"/>
                <a:gd name="T7" fmla="*/ 1313 h 1313"/>
              </a:gdLst>
              <a:ahLst/>
              <a:cxnLst>
                <a:cxn ang="0">
                  <a:pos x="T0" y="T1"/>
                </a:cxn>
                <a:cxn ang="0">
                  <a:pos x="T2" y="T3"/>
                </a:cxn>
                <a:cxn ang="0">
                  <a:pos x="T4" y="T5"/>
                </a:cxn>
                <a:cxn ang="0">
                  <a:pos x="T6" y="T7"/>
                </a:cxn>
              </a:cxnLst>
              <a:rect l="0" t="0" r="r" b="b"/>
              <a:pathLst>
                <a:path w="483" h="1313">
                  <a:moveTo>
                    <a:pt x="373" y="1313"/>
                  </a:moveTo>
                  <a:lnTo>
                    <a:pt x="0" y="0"/>
                  </a:lnTo>
                  <a:lnTo>
                    <a:pt x="483" y="518"/>
                  </a:lnTo>
                  <a:lnTo>
                    <a:pt x="373" y="1313"/>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29" name="Freeform 28"/>
            <p:cNvSpPr/>
            <p:nvPr/>
          </p:nvSpPr>
          <p:spPr bwMode="auto">
            <a:xfrm>
              <a:off x="5656263" y="4337051"/>
              <a:ext cx="582613" cy="2392363"/>
            </a:xfrm>
            <a:custGeom>
              <a:avLst/>
              <a:gdLst>
                <a:gd name="T0" fmla="*/ 367 w 367"/>
                <a:gd name="T1" fmla="*/ 1293 h 1507"/>
                <a:gd name="T2" fmla="*/ 0 w 367"/>
                <a:gd name="T3" fmla="*/ 0 h 1507"/>
                <a:gd name="T4" fmla="*/ 210 w 367"/>
                <a:gd name="T5" fmla="*/ 1507 h 1507"/>
                <a:gd name="T6" fmla="*/ 367 w 367"/>
                <a:gd name="T7" fmla="*/ 1293 h 1507"/>
              </a:gdLst>
              <a:ahLst/>
              <a:cxnLst>
                <a:cxn ang="0">
                  <a:pos x="T0" y="T1"/>
                </a:cxn>
                <a:cxn ang="0">
                  <a:pos x="T2" y="T3"/>
                </a:cxn>
                <a:cxn ang="0">
                  <a:pos x="T4" y="T5"/>
                </a:cxn>
                <a:cxn ang="0">
                  <a:pos x="T6" y="T7"/>
                </a:cxn>
              </a:cxnLst>
              <a:rect l="0" t="0" r="r" b="b"/>
              <a:pathLst>
                <a:path w="367" h="1507">
                  <a:moveTo>
                    <a:pt x="367" y="1293"/>
                  </a:moveTo>
                  <a:lnTo>
                    <a:pt x="0" y="0"/>
                  </a:lnTo>
                  <a:lnTo>
                    <a:pt x="210" y="1507"/>
                  </a:lnTo>
                  <a:lnTo>
                    <a:pt x="367" y="1293"/>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30" name="Freeform 29"/>
            <p:cNvSpPr/>
            <p:nvPr/>
          </p:nvSpPr>
          <p:spPr bwMode="auto">
            <a:xfrm>
              <a:off x="5656263" y="4337051"/>
              <a:ext cx="582613" cy="2392363"/>
            </a:xfrm>
            <a:custGeom>
              <a:avLst/>
              <a:gdLst>
                <a:gd name="T0" fmla="*/ 367 w 367"/>
                <a:gd name="T1" fmla="*/ 1293 h 1507"/>
                <a:gd name="T2" fmla="*/ 0 w 367"/>
                <a:gd name="T3" fmla="*/ 0 h 1507"/>
                <a:gd name="T4" fmla="*/ 210 w 367"/>
                <a:gd name="T5" fmla="*/ 1507 h 1507"/>
              </a:gdLst>
              <a:ahLst/>
              <a:cxnLst>
                <a:cxn ang="0">
                  <a:pos x="T0" y="T1"/>
                </a:cxn>
                <a:cxn ang="0">
                  <a:pos x="T2" y="T3"/>
                </a:cxn>
                <a:cxn ang="0">
                  <a:pos x="T4" y="T5"/>
                </a:cxn>
              </a:cxnLst>
              <a:rect l="0" t="0" r="r" b="b"/>
              <a:pathLst>
                <a:path w="367" h="1507">
                  <a:moveTo>
                    <a:pt x="367" y="1293"/>
                  </a:moveTo>
                  <a:lnTo>
                    <a:pt x="0" y="0"/>
                  </a:lnTo>
                  <a:lnTo>
                    <a:pt x="210" y="15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1" name="TextBox 30"/>
          <p:cNvSpPr txBox="1"/>
          <p:nvPr/>
        </p:nvSpPr>
        <p:spPr>
          <a:xfrm>
            <a:off x="4615062" y="600349"/>
            <a:ext cx="2953887" cy="523220"/>
          </a:xfrm>
          <a:prstGeom prst="rect">
            <a:avLst/>
          </a:prstGeom>
          <a:noFill/>
        </p:spPr>
        <p:txBody>
          <a:bodyPr wrap="none" rtlCol="0">
            <a:spAutoFit/>
          </a:bodyPr>
          <a:lstStyle/>
          <a:p>
            <a:pPr algn="ctr"/>
            <a:r>
              <a:rPr lang="id-ID" sz="2800" dirty="0">
                <a:latin typeface="+mj-lt"/>
              </a:rPr>
              <a:t>Iceberg Diagram</a:t>
            </a:r>
          </a:p>
        </p:txBody>
      </p:sp>
      <p:cxnSp>
        <p:nvCxnSpPr>
          <p:cNvPr id="32" name="Straight Connector 31"/>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Freeform 37"/>
          <p:cNvSpPr/>
          <p:nvPr/>
        </p:nvSpPr>
        <p:spPr bwMode="auto">
          <a:xfrm>
            <a:off x="11112" y="2257425"/>
            <a:ext cx="12180887" cy="4603749"/>
          </a:xfrm>
          <a:custGeom>
            <a:avLst/>
            <a:gdLst>
              <a:gd name="T0" fmla="*/ 0 w 3163"/>
              <a:gd name="T1" fmla="*/ 303 h 1447"/>
              <a:gd name="T2" fmla="*/ 0 w 3163"/>
              <a:gd name="T3" fmla="*/ 683 h 1447"/>
              <a:gd name="T4" fmla="*/ 0 w 3163"/>
              <a:gd name="T5" fmla="*/ 1019 h 1447"/>
              <a:gd name="T6" fmla="*/ 0 w 3163"/>
              <a:gd name="T7" fmla="*/ 1447 h 1447"/>
              <a:gd name="T8" fmla="*/ 3163 w 3163"/>
              <a:gd name="T9" fmla="*/ 1447 h 1447"/>
              <a:gd name="T10" fmla="*/ 3163 w 3163"/>
              <a:gd name="T11" fmla="*/ 1019 h 1447"/>
              <a:gd name="T12" fmla="*/ 3163 w 3163"/>
              <a:gd name="T13" fmla="*/ 683 h 1447"/>
              <a:gd name="T14" fmla="*/ 3163 w 3163"/>
              <a:gd name="T15" fmla="*/ 303 h 1447"/>
              <a:gd name="T16" fmla="*/ 0 w 3163"/>
              <a:gd name="T17" fmla="*/ 303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3" h="1447">
                <a:moveTo>
                  <a:pt x="0" y="303"/>
                </a:moveTo>
                <a:cubicBezTo>
                  <a:pt x="0" y="430"/>
                  <a:pt x="0" y="556"/>
                  <a:pt x="0" y="683"/>
                </a:cubicBezTo>
                <a:cubicBezTo>
                  <a:pt x="0" y="795"/>
                  <a:pt x="0" y="907"/>
                  <a:pt x="0" y="1019"/>
                </a:cubicBezTo>
                <a:cubicBezTo>
                  <a:pt x="0" y="1447"/>
                  <a:pt x="0" y="1447"/>
                  <a:pt x="0" y="1447"/>
                </a:cubicBezTo>
                <a:cubicBezTo>
                  <a:pt x="3163" y="1447"/>
                  <a:pt x="3163" y="1447"/>
                  <a:pt x="3163" y="1447"/>
                </a:cubicBezTo>
                <a:cubicBezTo>
                  <a:pt x="3163" y="1019"/>
                  <a:pt x="3163" y="1019"/>
                  <a:pt x="3163" y="1019"/>
                </a:cubicBezTo>
                <a:cubicBezTo>
                  <a:pt x="3163" y="907"/>
                  <a:pt x="3163" y="795"/>
                  <a:pt x="3163" y="683"/>
                </a:cubicBezTo>
                <a:cubicBezTo>
                  <a:pt x="3163" y="556"/>
                  <a:pt x="3163" y="430"/>
                  <a:pt x="3163" y="303"/>
                </a:cubicBezTo>
                <a:cubicBezTo>
                  <a:pt x="2113" y="0"/>
                  <a:pt x="1049" y="607"/>
                  <a:pt x="0" y="303"/>
                </a:cubicBezTo>
                <a:close/>
              </a:path>
            </a:pathLst>
          </a:custGeom>
          <a:gradFill flip="none" rotWithShape="1">
            <a:gsLst>
              <a:gs pos="0">
                <a:schemeClr val="accent2">
                  <a:alpha val="75000"/>
                </a:schemeClr>
              </a:gs>
              <a:gs pos="100000">
                <a:schemeClr val="accent2">
                  <a:lumMod val="60000"/>
                  <a:lumOff val="40000"/>
                  <a:alpha val="75000"/>
                </a:schemeClr>
              </a:gs>
            </a:gsLst>
            <a:lin ang="13500000" scaled="1"/>
            <a:tileRect/>
          </a:gradFill>
          <a:ln>
            <a:noFill/>
          </a:ln>
        </p:spPr>
        <p:txBody>
          <a:bodyPr vert="horz" wrap="square" lIns="91440" tIns="45720" rIns="91440" bIns="45720" numCol="1" anchor="t" anchorCtr="0" compatLnSpc="1"/>
          <a:lstStyle/>
          <a:p>
            <a:endParaRPr lang="id-ID"/>
          </a:p>
        </p:txBody>
      </p:sp>
      <p:sp>
        <p:nvSpPr>
          <p:cNvPr id="43" name="TextBox 42"/>
          <p:cNvSpPr txBox="1"/>
          <p:nvPr/>
        </p:nvSpPr>
        <p:spPr>
          <a:xfrm>
            <a:off x="7265422" y="1608063"/>
            <a:ext cx="1144672" cy="400110"/>
          </a:xfrm>
          <a:prstGeom prst="rect">
            <a:avLst/>
          </a:prstGeom>
          <a:noFill/>
        </p:spPr>
        <p:txBody>
          <a:bodyPr wrap="none" rtlCol="0">
            <a:spAutoFit/>
          </a:bodyPr>
          <a:lstStyle/>
          <a:p>
            <a:r>
              <a:rPr lang="id-ID" sz="2000" b="1" dirty="0">
                <a:latin typeface="Raleway" pitchFamily="34" charset="0"/>
              </a:rPr>
              <a:t>Outside</a:t>
            </a:r>
          </a:p>
        </p:txBody>
      </p:sp>
      <p:sp>
        <p:nvSpPr>
          <p:cNvPr id="44" name="TextBox 43"/>
          <p:cNvSpPr txBox="1"/>
          <p:nvPr/>
        </p:nvSpPr>
        <p:spPr>
          <a:xfrm>
            <a:off x="8657150" y="2047282"/>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45" name="TextBox 44"/>
          <p:cNvSpPr txBox="1"/>
          <p:nvPr/>
        </p:nvSpPr>
        <p:spPr>
          <a:xfrm>
            <a:off x="7265422" y="1908783"/>
            <a:ext cx="1391728" cy="923330"/>
          </a:xfrm>
          <a:prstGeom prst="rect">
            <a:avLst/>
          </a:prstGeom>
          <a:noFill/>
        </p:spPr>
        <p:txBody>
          <a:bodyPr wrap="none" rtlCol="0">
            <a:spAutoFit/>
          </a:bodyPr>
          <a:lstStyle/>
          <a:p>
            <a:r>
              <a:rPr lang="id-ID" sz="5400" b="1" dirty="0">
                <a:solidFill>
                  <a:schemeClr val="accent2"/>
                </a:solidFill>
              </a:rPr>
              <a:t>75%</a:t>
            </a:r>
          </a:p>
        </p:txBody>
      </p:sp>
      <p:sp>
        <p:nvSpPr>
          <p:cNvPr id="47" name="TextBox 46"/>
          <p:cNvSpPr txBox="1"/>
          <p:nvPr/>
        </p:nvSpPr>
        <p:spPr>
          <a:xfrm>
            <a:off x="7523144" y="3402955"/>
            <a:ext cx="926857" cy="400110"/>
          </a:xfrm>
          <a:prstGeom prst="rect">
            <a:avLst/>
          </a:prstGeom>
          <a:noFill/>
        </p:spPr>
        <p:txBody>
          <a:bodyPr wrap="none" rtlCol="0">
            <a:spAutoFit/>
          </a:bodyPr>
          <a:lstStyle/>
          <a:p>
            <a:r>
              <a:rPr lang="id-ID" sz="2000" b="1" dirty="0">
                <a:solidFill>
                  <a:schemeClr val="bg1"/>
                </a:solidFill>
                <a:latin typeface="Raleway" pitchFamily="34" charset="0"/>
              </a:rPr>
              <a:t>Inside</a:t>
            </a:r>
          </a:p>
        </p:txBody>
      </p:sp>
      <p:sp>
        <p:nvSpPr>
          <p:cNvPr id="48" name="TextBox 47"/>
          <p:cNvSpPr txBox="1"/>
          <p:nvPr/>
        </p:nvSpPr>
        <p:spPr>
          <a:xfrm>
            <a:off x="8914872" y="3842174"/>
            <a:ext cx="2497663" cy="646331"/>
          </a:xfrm>
          <a:prstGeom prst="rect">
            <a:avLst/>
          </a:prstGeom>
          <a:noFill/>
        </p:spPr>
        <p:txBody>
          <a:bodyPr wrap="square" rtlCol="0">
            <a:spAutoFit/>
          </a:bodyPr>
          <a:lstStyle/>
          <a:p>
            <a:pPr algn="just"/>
            <a:r>
              <a:rPr lang="id-ID" sz="1200" dirty="0">
                <a:solidFill>
                  <a:schemeClr val="bg1"/>
                </a:solidFill>
              </a:rPr>
              <a:t>Of shopping carts are abandoned right before the transaction its completed. Suitable for all categories</a:t>
            </a:r>
          </a:p>
        </p:txBody>
      </p:sp>
      <p:sp>
        <p:nvSpPr>
          <p:cNvPr id="49" name="TextBox 48"/>
          <p:cNvSpPr txBox="1"/>
          <p:nvPr/>
        </p:nvSpPr>
        <p:spPr>
          <a:xfrm>
            <a:off x="7523144" y="3703675"/>
            <a:ext cx="1391728" cy="923330"/>
          </a:xfrm>
          <a:prstGeom prst="rect">
            <a:avLst/>
          </a:prstGeom>
          <a:noFill/>
        </p:spPr>
        <p:txBody>
          <a:bodyPr wrap="none" rtlCol="0">
            <a:spAutoFit/>
          </a:bodyPr>
          <a:lstStyle/>
          <a:p>
            <a:r>
              <a:rPr lang="id-ID" sz="5400" b="1" dirty="0">
                <a:solidFill>
                  <a:schemeClr val="bg1"/>
                </a:solidFill>
              </a:rPr>
              <a:t>10%</a:t>
            </a:r>
          </a:p>
        </p:txBody>
      </p:sp>
      <p:sp>
        <p:nvSpPr>
          <p:cNvPr id="50" name="TextBox 49"/>
          <p:cNvSpPr txBox="1"/>
          <p:nvPr/>
        </p:nvSpPr>
        <p:spPr>
          <a:xfrm>
            <a:off x="7165539" y="4987704"/>
            <a:ext cx="1091966" cy="400110"/>
          </a:xfrm>
          <a:prstGeom prst="rect">
            <a:avLst/>
          </a:prstGeom>
          <a:noFill/>
        </p:spPr>
        <p:txBody>
          <a:bodyPr wrap="none" rtlCol="0">
            <a:spAutoFit/>
          </a:bodyPr>
          <a:lstStyle/>
          <a:p>
            <a:r>
              <a:rPr lang="id-ID" sz="2000" b="1" dirty="0">
                <a:solidFill>
                  <a:schemeClr val="bg1"/>
                </a:solidFill>
                <a:latin typeface="Raleway" pitchFamily="34" charset="0"/>
              </a:rPr>
              <a:t>Deeper</a:t>
            </a:r>
          </a:p>
        </p:txBody>
      </p:sp>
      <p:sp>
        <p:nvSpPr>
          <p:cNvPr id="51" name="TextBox 50"/>
          <p:cNvSpPr txBox="1"/>
          <p:nvPr/>
        </p:nvSpPr>
        <p:spPr>
          <a:xfrm>
            <a:off x="8557267" y="5426923"/>
            <a:ext cx="2497663" cy="646331"/>
          </a:xfrm>
          <a:prstGeom prst="rect">
            <a:avLst/>
          </a:prstGeom>
          <a:noFill/>
        </p:spPr>
        <p:txBody>
          <a:bodyPr wrap="square" rtlCol="0">
            <a:spAutoFit/>
          </a:bodyPr>
          <a:lstStyle/>
          <a:p>
            <a:pPr algn="just"/>
            <a:r>
              <a:rPr lang="id-ID" sz="1200" dirty="0">
                <a:solidFill>
                  <a:schemeClr val="bg1"/>
                </a:solidFill>
              </a:rPr>
              <a:t>Of shopping carts are abandoned right before the transaction its completed. Suitable for all categories</a:t>
            </a:r>
          </a:p>
        </p:txBody>
      </p:sp>
      <p:sp>
        <p:nvSpPr>
          <p:cNvPr id="52" name="TextBox 51"/>
          <p:cNvSpPr txBox="1"/>
          <p:nvPr/>
        </p:nvSpPr>
        <p:spPr>
          <a:xfrm>
            <a:off x="7165539" y="5288424"/>
            <a:ext cx="1391728" cy="923330"/>
          </a:xfrm>
          <a:prstGeom prst="rect">
            <a:avLst/>
          </a:prstGeom>
          <a:noFill/>
        </p:spPr>
        <p:txBody>
          <a:bodyPr wrap="none" rtlCol="0">
            <a:spAutoFit/>
          </a:bodyPr>
          <a:lstStyle/>
          <a:p>
            <a:r>
              <a:rPr lang="id-ID" sz="5400" b="1" dirty="0">
                <a:solidFill>
                  <a:schemeClr val="bg1"/>
                </a:solidFill>
              </a:rPr>
              <a:t>15%</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down)">
                                      <p:cBhvr>
                                        <p:cTn id="8" dur="500"/>
                                        <p:tgtEl>
                                          <p:spTgt spid="31"/>
                                        </p:tgtEl>
                                      </p:cBhvr>
                                    </p:animEffect>
                                  </p:childTnLst>
                                </p:cTn>
                              </p:par>
                              <p:par>
                                <p:cTn id="9" presetID="16" presetClass="entr" presetSubtype="37"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outVertical)">
                                      <p:cBhvr>
                                        <p:cTn id="11" dur="500"/>
                                        <p:tgtEl>
                                          <p:spTgt spid="32"/>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bldLvl="0" animBg="1"/>
      <p:bldP spid="43" grpId="0"/>
      <p:bldP spid="44" grpId="0"/>
      <p:bldP spid="45" grpId="0"/>
      <p:bldP spid="47" grpId="0"/>
      <p:bldP spid="48" grpId="0"/>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12</a:t>
            </a:fld>
            <a:endParaRPr lang="id-ID" dirty="0"/>
          </a:p>
        </p:txBody>
      </p:sp>
      <p:sp>
        <p:nvSpPr>
          <p:cNvPr id="3" name="TextBox 2"/>
          <p:cNvSpPr txBox="1"/>
          <p:nvPr/>
        </p:nvSpPr>
        <p:spPr>
          <a:xfrm>
            <a:off x="4830005" y="600349"/>
            <a:ext cx="2523897" cy="523220"/>
          </a:xfrm>
          <a:prstGeom prst="rect">
            <a:avLst/>
          </a:prstGeom>
          <a:noFill/>
        </p:spPr>
        <p:txBody>
          <a:bodyPr wrap="none" rtlCol="0">
            <a:spAutoFit/>
          </a:bodyPr>
          <a:lstStyle/>
          <a:p>
            <a:pPr algn="ctr"/>
            <a:r>
              <a:rPr lang="id-ID" sz="2800" dirty="0">
                <a:latin typeface="+mj-lt"/>
              </a:rPr>
              <a:t>Brain Diagram</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Freeform 5"/>
          <p:cNvSpPr/>
          <p:nvPr/>
        </p:nvSpPr>
        <p:spPr bwMode="auto">
          <a:xfrm flipH="1">
            <a:off x="3777263" y="2434281"/>
            <a:ext cx="3998009" cy="4877256"/>
          </a:xfrm>
          <a:custGeom>
            <a:avLst/>
            <a:gdLst>
              <a:gd name="T0" fmla="*/ 55 w 1148"/>
              <a:gd name="T1" fmla="*/ 1345 h 1604"/>
              <a:gd name="T2" fmla="*/ 200 w 1148"/>
              <a:gd name="T3" fmla="*/ 1020 h 1604"/>
              <a:gd name="T4" fmla="*/ 79 w 1148"/>
              <a:gd name="T5" fmla="*/ 754 h 1604"/>
              <a:gd name="T6" fmla="*/ 3 w 1148"/>
              <a:gd name="T7" fmla="*/ 445 h 1604"/>
              <a:gd name="T8" fmla="*/ 236 w 1148"/>
              <a:gd name="T9" fmla="*/ 84 h 1604"/>
              <a:gd name="T10" fmla="*/ 529 w 1148"/>
              <a:gd name="T11" fmla="*/ 9 h 1604"/>
              <a:gd name="T12" fmla="*/ 917 w 1148"/>
              <a:gd name="T13" fmla="*/ 163 h 1604"/>
              <a:gd name="T14" fmla="*/ 999 w 1148"/>
              <a:gd name="T15" fmla="*/ 390 h 1604"/>
              <a:gd name="T16" fmla="*/ 987 w 1148"/>
              <a:gd name="T17" fmla="*/ 446 h 1604"/>
              <a:gd name="T18" fmla="*/ 1147 w 1148"/>
              <a:gd name="T19" fmla="*/ 645 h 1604"/>
              <a:gd name="T20" fmla="*/ 1117 w 1148"/>
              <a:gd name="T21" fmla="*/ 698 h 1604"/>
              <a:gd name="T22" fmla="*/ 1060 w 1148"/>
              <a:gd name="T23" fmla="*/ 725 h 1604"/>
              <a:gd name="T24" fmla="*/ 1081 w 1148"/>
              <a:gd name="T25" fmla="*/ 803 h 1604"/>
              <a:gd name="T26" fmla="*/ 1036 w 1148"/>
              <a:gd name="T27" fmla="*/ 846 h 1604"/>
              <a:gd name="T28" fmla="*/ 1062 w 1148"/>
              <a:gd name="T29" fmla="*/ 876 h 1604"/>
              <a:gd name="T30" fmla="*/ 1061 w 1148"/>
              <a:gd name="T31" fmla="*/ 904 h 1604"/>
              <a:gd name="T32" fmla="*/ 1024 w 1148"/>
              <a:gd name="T33" fmla="*/ 932 h 1604"/>
              <a:gd name="T34" fmla="*/ 1045 w 1148"/>
              <a:gd name="T35" fmla="*/ 1016 h 1604"/>
              <a:gd name="T36" fmla="*/ 998 w 1148"/>
              <a:gd name="T37" fmla="*/ 1099 h 1604"/>
              <a:gd name="T38" fmla="*/ 778 w 1148"/>
              <a:gd name="T39" fmla="*/ 1130 h 1604"/>
              <a:gd name="T40" fmla="*/ 618 w 1148"/>
              <a:gd name="T41" fmla="*/ 1604 h 1604"/>
              <a:gd name="T42" fmla="*/ 55 w 1148"/>
              <a:gd name="T43" fmla="*/ 1345 h 1604"/>
              <a:gd name="connsiteX0" fmla="*/ 456 w 9968"/>
              <a:gd name="connsiteY0" fmla="*/ 8334 h 8711"/>
              <a:gd name="connsiteX1" fmla="*/ 1719 w 9968"/>
              <a:gd name="connsiteY1" fmla="*/ 6308 h 8711"/>
              <a:gd name="connsiteX2" fmla="*/ 665 w 9968"/>
              <a:gd name="connsiteY2" fmla="*/ 4650 h 8711"/>
              <a:gd name="connsiteX3" fmla="*/ 3 w 9968"/>
              <a:gd name="connsiteY3" fmla="*/ 2723 h 8711"/>
              <a:gd name="connsiteX4" fmla="*/ 2033 w 9968"/>
              <a:gd name="connsiteY4" fmla="*/ 473 h 8711"/>
              <a:gd name="connsiteX5" fmla="*/ 4585 w 9968"/>
              <a:gd name="connsiteY5" fmla="*/ 5 h 8711"/>
              <a:gd name="connsiteX6" fmla="*/ 7965 w 9968"/>
              <a:gd name="connsiteY6" fmla="*/ 965 h 8711"/>
              <a:gd name="connsiteX7" fmla="*/ 8679 w 9968"/>
              <a:gd name="connsiteY7" fmla="*/ 2380 h 8711"/>
              <a:gd name="connsiteX8" fmla="*/ 8575 w 9968"/>
              <a:gd name="connsiteY8" fmla="*/ 2730 h 8711"/>
              <a:gd name="connsiteX9" fmla="*/ 9968 w 9968"/>
              <a:gd name="connsiteY9" fmla="*/ 3970 h 8711"/>
              <a:gd name="connsiteX10" fmla="*/ 9707 w 9968"/>
              <a:gd name="connsiteY10" fmla="*/ 4301 h 8711"/>
              <a:gd name="connsiteX11" fmla="*/ 9210 w 9968"/>
              <a:gd name="connsiteY11" fmla="*/ 4469 h 8711"/>
              <a:gd name="connsiteX12" fmla="*/ 9393 w 9968"/>
              <a:gd name="connsiteY12" fmla="*/ 4955 h 8711"/>
              <a:gd name="connsiteX13" fmla="*/ 9001 w 9968"/>
              <a:gd name="connsiteY13" fmla="*/ 5223 h 8711"/>
              <a:gd name="connsiteX14" fmla="*/ 9228 w 9968"/>
              <a:gd name="connsiteY14" fmla="*/ 5410 h 8711"/>
              <a:gd name="connsiteX15" fmla="*/ 9219 w 9968"/>
              <a:gd name="connsiteY15" fmla="*/ 5585 h 8711"/>
              <a:gd name="connsiteX16" fmla="*/ 8897 w 9968"/>
              <a:gd name="connsiteY16" fmla="*/ 5759 h 8711"/>
              <a:gd name="connsiteX17" fmla="*/ 9080 w 9968"/>
              <a:gd name="connsiteY17" fmla="*/ 6283 h 8711"/>
              <a:gd name="connsiteX18" fmla="*/ 8670 w 9968"/>
              <a:gd name="connsiteY18" fmla="*/ 6801 h 8711"/>
              <a:gd name="connsiteX19" fmla="*/ 6754 w 9968"/>
              <a:gd name="connsiteY19" fmla="*/ 6994 h 8711"/>
              <a:gd name="connsiteX20" fmla="*/ 5499 w 9968"/>
              <a:gd name="connsiteY20" fmla="*/ 8711 h 8711"/>
              <a:gd name="connsiteX21" fmla="*/ 456 w 9968"/>
              <a:gd name="connsiteY21" fmla="*/ 8334 h 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68" h="8711">
                <a:moveTo>
                  <a:pt x="456" y="8334"/>
                </a:moveTo>
                <a:cubicBezTo>
                  <a:pt x="456" y="8334"/>
                  <a:pt x="1806" y="7349"/>
                  <a:pt x="1719" y="6308"/>
                </a:cubicBezTo>
                <a:cubicBezTo>
                  <a:pt x="1615" y="5142"/>
                  <a:pt x="1118" y="4986"/>
                  <a:pt x="665" y="4650"/>
                </a:cubicBezTo>
                <a:cubicBezTo>
                  <a:pt x="177" y="4294"/>
                  <a:pt x="-23" y="3852"/>
                  <a:pt x="3" y="2723"/>
                </a:cubicBezTo>
                <a:cubicBezTo>
                  <a:pt x="38" y="1601"/>
                  <a:pt x="1432" y="710"/>
                  <a:pt x="2033" y="473"/>
                </a:cubicBezTo>
                <a:cubicBezTo>
                  <a:pt x="2677" y="217"/>
                  <a:pt x="3514" y="55"/>
                  <a:pt x="4585" y="5"/>
                </a:cubicBezTo>
                <a:cubicBezTo>
                  <a:pt x="5778" y="-51"/>
                  <a:pt x="7416" y="398"/>
                  <a:pt x="7965" y="965"/>
                </a:cubicBezTo>
                <a:cubicBezTo>
                  <a:pt x="8514" y="1533"/>
                  <a:pt x="8653" y="2019"/>
                  <a:pt x="8679" y="2380"/>
                </a:cubicBezTo>
                <a:cubicBezTo>
                  <a:pt x="8688" y="2468"/>
                  <a:pt x="8566" y="2642"/>
                  <a:pt x="8575" y="2730"/>
                </a:cubicBezTo>
                <a:cubicBezTo>
                  <a:pt x="8575" y="2811"/>
                  <a:pt x="9968" y="3908"/>
                  <a:pt x="9968" y="3970"/>
                </a:cubicBezTo>
                <a:cubicBezTo>
                  <a:pt x="9977" y="4039"/>
                  <a:pt x="9820" y="4238"/>
                  <a:pt x="9707" y="4301"/>
                </a:cubicBezTo>
                <a:cubicBezTo>
                  <a:pt x="9602" y="4363"/>
                  <a:pt x="9219" y="4438"/>
                  <a:pt x="9210" y="4469"/>
                </a:cubicBezTo>
                <a:cubicBezTo>
                  <a:pt x="9202" y="4506"/>
                  <a:pt x="9402" y="4887"/>
                  <a:pt x="9393" y="4955"/>
                </a:cubicBezTo>
                <a:cubicBezTo>
                  <a:pt x="9385" y="5024"/>
                  <a:pt x="9001" y="5198"/>
                  <a:pt x="9001" y="5223"/>
                </a:cubicBezTo>
                <a:cubicBezTo>
                  <a:pt x="9001" y="5248"/>
                  <a:pt x="9228" y="5354"/>
                  <a:pt x="9228" y="5410"/>
                </a:cubicBezTo>
                <a:cubicBezTo>
                  <a:pt x="9237" y="5473"/>
                  <a:pt x="9254" y="5554"/>
                  <a:pt x="9219" y="5585"/>
                </a:cubicBezTo>
                <a:cubicBezTo>
                  <a:pt x="9158" y="5647"/>
                  <a:pt x="8914" y="5678"/>
                  <a:pt x="8897" y="5759"/>
                </a:cubicBezTo>
                <a:cubicBezTo>
                  <a:pt x="8879" y="5847"/>
                  <a:pt x="9036" y="6177"/>
                  <a:pt x="9080" y="6283"/>
                </a:cubicBezTo>
                <a:cubicBezTo>
                  <a:pt x="9123" y="6389"/>
                  <a:pt x="8914" y="6695"/>
                  <a:pt x="8670" y="6801"/>
                </a:cubicBezTo>
                <a:cubicBezTo>
                  <a:pt x="8426" y="6913"/>
                  <a:pt x="6824" y="6925"/>
                  <a:pt x="6754" y="6994"/>
                </a:cubicBezTo>
                <a:cubicBezTo>
                  <a:pt x="6693" y="7069"/>
                  <a:pt x="5499" y="8711"/>
                  <a:pt x="5499" y="8711"/>
                </a:cubicBezTo>
                <a:cubicBezTo>
                  <a:pt x="3864" y="8173"/>
                  <a:pt x="2091" y="8872"/>
                  <a:pt x="456" y="8334"/>
                </a:cubicBezTo>
                <a:close/>
              </a:path>
            </a:pathLst>
          </a:custGeom>
          <a:solidFill>
            <a:schemeClr val="tx2"/>
          </a:solidFill>
          <a:ln>
            <a:noFill/>
          </a:ln>
        </p:spPr>
        <p:txBody>
          <a:bodyPr vert="horz" wrap="square" lIns="91440" tIns="45720" rIns="91440" bIns="45720" numCol="1" anchor="t" anchorCtr="0" compatLnSpc="1"/>
          <a:lstStyle/>
          <a:p>
            <a:endParaRPr lang="id-ID"/>
          </a:p>
        </p:txBody>
      </p:sp>
      <p:grpSp>
        <p:nvGrpSpPr>
          <p:cNvPr id="29" name="Group 28"/>
          <p:cNvGrpSpPr/>
          <p:nvPr/>
        </p:nvGrpSpPr>
        <p:grpSpPr>
          <a:xfrm rot="10800000" flipH="1">
            <a:off x="3360672" y="4073624"/>
            <a:ext cx="1503259" cy="640934"/>
            <a:chOff x="3000375" y="4042161"/>
            <a:chExt cx="1503259" cy="640934"/>
          </a:xfrm>
        </p:grpSpPr>
        <p:cxnSp>
          <p:nvCxnSpPr>
            <p:cNvPr id="30" name="Straight Connector 29"/>
            <p:cNvCxnSpPr/>
            <p:nvPr/>
          </p:nvCxnSpPr>
          <p:spPr>
            <a:xfrm flipH="1" flipV="1">
              <a:off x="3862700" y="4042161"/>
              <a:ext cx="640934" cy="640934"/>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000375" y="4050707"/>
              <a:ext cx="870870" cy="0"/>
            </a:xfrm>
            <a:prstGeom prst="straightConnector1">
              <a:avLst/>
            </a:prstGeom>
            <a:ln w="22225">
              <a:solidFill>
                <a:schemeClr val="accent4"/>
              </a:solidFill>
              <a:tailEnd type="diamon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rot="10800000">
            <a:off x="7360721" y="4325209"/>
            <a:ext cx="1350234" cy="640934"/>
            <a:chOff x="3153400" y="4042161"/>
            <a:chExt cx="1350234" cy="640934"/>
          </a:xfrm>
        </p:grpSpPr>
        <p:cxnSp>
          <p:nvCxnSpPr>
            <p:cNvPr id="33" name="Straight Connector 32"/>
            <p:cNvCxnSpPr/>
            <p:nvPr/>
          </p:nvCxnSpPr>
          <p:spPr>
            <a:xfrm flipH="1" flipV="1">
              <a:off x="3862700" y="4042161"/>
              <a:ext cx="640934" cy="64093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153400" y="4050707"/>
              <a:ext cx="717845" cy="0"/>
            </a:xfrm>
            <a:prstGeom prst="straightConnector1">
              <a:avLst/>
            </a:prstGeom>
            <a:ln w="22225">
              <a:solidFill>
                <a:schemeClr val="accent3"/>
              </a:solidFill>
              <a:tailEnd type="diamond"/>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394809" y="2482710"/>
            <a:ext cx="1609458" cy="978494"/>
            <a:chOff x="2894176" y="3704601"/>
            <a:chExt cx="1609458" cy="978494"/>
          </a:xfrm>
        </p:grpSpPr>
        <p:cxnSp>
          <p:nvCxnSpPr>
            <p:cNvPr id="36" name="Straight Connector 35"/>
            <p:cNvCxnSpPr/>
            <p:nvPr/>
          </p:nvCxnSpPr>
          <p:spPr>
            <a:xfrm flipH="1" flipV="1">
              <a:off x="3525140" y="3704601"/>
              <a:ext cx="978494" cy="978494"/>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2894176" y="3704601"/>
              <a:ext cx="630964" cy="0"/>
            </a:xfrm>
            <a:prstGeom prst="straightConnector1">
              <a:avLst/>
            </a:prstGeom>
            <a:ln w="22225">
              <a:solidFill>
                <a:schemeClr val="accent1"/>
              </a:solidFill>
              <a:tailEnd type="diamon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flipH="1">
            <a:off x="6839708" y="2354505"/>
            <a:ext cx="1722401" cy="581536"/>
            <a:chOff x="2250393" y="3570719"/>
            <a:chExt cx="1722401" cy="581536"/>
          </a:xfrm>
        </p:grpSpPr>
        <p:cxnSp>
          <p:nvCxnSpPr>
            <p:cNvPr id="39" name="Straight Connector 38"/>
            <p:cNvCxnSpPr/>
            <p:nvPr/>
          </p:nvCxnSpPr>
          <p:spPr>
            <a:xfrm flipH="1" flipV="1">
              <a:off x="3391258" y="3570719"/>
              <a:ext cx="581536" cy="5815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250393" y="3587811"/>
              <a:ext cx="1162228" cy="0"/>
            </a:xfrm>
            <a:prstGeom prst="straightConnector1">
              <a:avLst/>
            </a:prstGeom>
            <a:ln w="22225">
              <a:solidFill>
                <a:schemeClr val="accent2"/>
              </a:solidFill>
              <a:tailEnd type="diamond"/>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9241658" y="2021045"/>
            <a:ext cx="1054199" cy="307777"/>
          </a:xfrm>
          <a:prstGeom prst="rect">
            <a:avLst/>
          </a:prstGeom>
          <a:noFill/>
        </p:spPr>
        <p:txBody>
          <a:bodyPr wrap="none" rtlCol="0">
            <a:spAutoFit/>
          </a:bodyPr>
          <a:lstStyle/>
          <a:p>
            <a:r>
              <a:rPr lang="id-ID" sz="1400" b="1" dirty="0">
                <a:solidFill>
                  <a:schemeClr val="accent2"/>
                </a:solidFill>
                <a:latin typeface="Raleway" pitchFamily="34" charset="0"/>
              </a:rPr>
              <a:t>Marketing</a:t>
            </a:r>
          </a:p>
        </p:txBody>
      </p:sp>
      <p:sp>
        <p:nvSpPr>
          <p:cNvPr id="42" name="Rectangle 41"/>
          <p:cNvSpPr/>
          <p:nvPr/>
        </p:nvSpPr>
        <p:spPr>
          <a:xfrm>
            <a:off x="9241658" y="2237557"/>
            <a:ext cx="1871832" cy="646331"/>
          </a:xfrm>
          <a:prstGeom prst="rect">
            <a:avLst/>
          </a:prstGeom>
        </p:spPr>
        <p:txBody>
          <a:bodyPr wrap="square">
            <a:spAutoFit/>
          </a:bodyPr>
          <a:lstStyle/>
          <a:p>
            <a:r>
              <a:rPr lang="id-ID" sz="1200" dirty="0">
                <a:solidFill>
                  <a:schemeClr val="tx2"/>
                </a:solidFill>
              </a:rPr>
              <a:t>Suitable for all categories business and personal presentation</a:t>
            </a:r>
          </a:p>
        </p:txBody>
      </p:sp>
      <p:sp>
        <p:nvSpPr>
          <p:cNvPr id="43" name="TextBox 42"/>
          <p:cNvSpPr txBox="1"/>
          <p:nvPr/>
        </p:nvSpPr>
        <p:spPr>
          <a:xfrm>
            <a:off x="1463607" y="2180797"/>
            <a:ext cx="1282210" cy="307777"/>
          </a:xfrm>
          <a:prstGeom prst="rect">
            <a:avLst/>
          </a:prstGeom>
          <a:noFill/>
        </p:spPr>
        <p:txBody>
          <a:bodyPr wrap="none" rtlCol="0">
            <a:spAutoFit/>
          </a:bodyPr>
          <a:lstStyle/>
          <a:p>
            <a:pPr algn="r"/>
            <a:r>
              <a:rPr lang="id-ID" sz="1400" b="1" dirty="0">
                <a:solidFill>
                  <a:schemeClr val="accent1"/>
                </a:solidFill>
                <a:latin typeface="Raleway" pitchFamily="34" charset="0"/>
              </a:rPr>
              <a:t>SEO Analysis</a:t>
            </a:r>
          </a:p>
        </p:txBody>
      </p:sp>
      <p:sp>
        <p:nvSpPr>
          <p:cNvPr id="44" name="Rectangle 43"/>
          <p:cNvSpPr/>
          <p:nvPr/>
        </p:nvSpPr>
        <p:spPr>
          <a:xfrm>
            <a:off x="814094" y="2397309"/>
            <a:ext cx="1931723" cy="646331"/>
          </a:xfrm>
          <a:prstGeom prst="rect">
            <a:avLst/>
          </a:prstGeom>
        </p:spPr>
        <p:txBody>
          <a:bodyPr wrap="square">
            <a:spAutoFit/>
          </a:bodyPr>
          <a:lstStyle/>
          <a:p>
            <a:pPr algn="r"/>
            <a:r>
              <a:rPr lang="id-ID" sz="1200" dirty="0">
                <a:solidFill>
                  <a:schemeClr val="tx2"/>
                </a:solidFill>
              </a:rPr>
              <a:t>Suitable for all categories business and personal presentation</a:t>
            </a:r>
          </a:p>
        </p:txBody>
      </p:sp>
      <p:sp>
        <p:nvSpPr>
          <p:cNvPr id="45" name="TextBox 44"/>
          <p:cNvSpPr txBox="1"/>
          <p:nvPr/>
        </p:nvSpPr>
        <p:spPr>
          <a:xfrm>
            <a:off x="1509011" y="4455313"/>
            <a:ext cx="1231427" cy="307777"/>
          </a:xfrm>
          <a:prstGeom prst="rect">
            <a:avLst/>
          </a:prstGeom>
          <a:noFill/>
        </p:spPr>
        <p:txBody>
          <a:bodyPr wrap="none" rtlCol="0">
            <a:spAutoFit/>
          </a:bodyPr>
          <a:lstStyle/>
          <a:p>
            <a:pPr algn="r"/>
            <a:r>
              <a:rPr lang="id-ID" sz="1400" b="1" dirty="0">
                <a:solidFill>
                  <a:schemeClr val="accent4"/>
                </a:solidFill>
                <a:latin typeface="Raleway" pitchFamily="34" charset="0"/>
              </a:rPr>
              <a:t>Web Design</a:t>
            </a:r>
          </a:p>
        </p:txBody>
      </p:sp>
      <p:sp>
        <p:nvSpPr>
          <p:cNvPr id="46" name="Rectangle 45"/>
          <p:cNvSpPr/>
          <p:nvPr/>
        </p:nvSpPr>
        <p:spPr>
          <a:xfrm>
            <a:off x="855254" y="4671825"/>
            <a:ext cx="1885183" cy="646331"/>
          </a:xfrm>
          <a:prstGeom prst="rect">
            <a:avLst/>
          </a:prstGeom>
        </p:spPr>
        <p:txBody>
          <a:bodyPr wrap="square">
            <a:spAutoFit/>
          </a:bodyPr>
          <a:lstStyle/>
          <a:p>
            <a:pPr algn="r"/>
            <a:r>
              <a:rPr lang="id-ID" sz="1200" dirty="0">
                <a:solidFill>
                  <a:schemeClr val="tx2"/>
                </a:solidFill>
              </a:rPr>
              <a:t>Suitable for all categories business and personal presentation</a:t>
            </a:r>
          </a:p>
        </p:txBody>
      </p:sp>
      <p:sp>
        <p:nvSpPr>
          <p:cNvPr id="47" name="TextBox 46"/>
          <p:cNvSpPr txBox="1"/>
          <p:nvPr/>
        </p:nvSpPr>
        <p:spPr>
          <a:xfrm>
            <a:off x="9329836" y="4698937"/>
            <a:ext cx="1486497" cy="307777"/>
          </a:xfrm>
          <a:prstGeom prst="rect">
            <a:avLst/>
          </a:prstGeom>
          <a:noFill/>
        </p:spPr>
        <p:txBody>
          <a:bodyPr wrap="none" rtlCol="0">
            <a:spAutoFit/>
          </a:bodyPr>
          <a:lstStyle/>
          <a:p>
            <a:r>
              <a:rPr lang="id-ID" sz="1400" b="1" dirty="0">
                <a:solidFill>
                  <a:schemeClr val="accent3"/>
                </a:solidFill>
                <a:latin typeface="Raleway" pitchFamily="34" charset="0"/>
              </a:rPr>
              <a:t>Graphic Design</a:t>
            </a:r>
          </a:p>
        </p:txBody>
      </p:sp>
      <p:sp>
        <p:nvSpPr>
          <p:cNvPr id="48" name="Rectangle 47"/>
          <p:cNvSpPr/>
          <p:nvPr/>
        </p:nvSpPr>
        <p:spPr>
          <a:xfrm>
            <a:off x="9329835" y="4927197"/>
            <a:ext cx="1978299" cy="646331"/>
          </a:xfrm>
          <a:prstGeom prst="rect">
            <a:avLst/>
          </a:prstGeom>
        </p:spPr>
        <p:txBody>
          <a:bodyPr wrap="square">
            <a:spAutoFit/>
          </a:bodyPr>
          <a:lstStyle/>
          <a:p>
            <a:r>
              <a:rPr lang="id-ID" sz="1200" dirty="0">
                <a:solidFill>
                  <a:schemeClr val="tx2"/>
                </a:solidFill>
              </a:rPr>
              <a:t>Suitable for all categories business and personal presentation</a:t>
            </a:r>
          </a:p>
        </p:txBody>
      </p:sp>
      <p:grpSp>
        <p:nvGrpSpPr>
          <p:cNvPr id="49" name="Group 48"/>
          <p:cNvGrpSpPr/>
          <p:nvPr/>
        </p:nvGrpSpPr>
        <p:grpSpPr>
          <a:xfrm>
            <a:off x="8780739" y="2189359"/>
            <a:ext cx="395204" cy="350038"/>
            <a:chOff x="7804150" y="2025650"/>
            <a:chExt cx="944563" cy="836613"/>
          </a:xfrm>
          <a:solidFill>
            <a:schemeClr val="accent2"/>
          </a:solidFill>
        </p:grpSpPr>
        <p:sp>
          <p:nvSpPr>
            <p:cNvPr id="50" name="Freeform 9"/>
            <p:cNvSpPr>
              <a:spLocks noEditPoints="1"/>
            </p:cNvSpPr>
            <p:nvPr/>
          </p:nvSpPr>
          <p:spPr bwMode="auto">
            <a:xfrm>
              <a:off x="7804150" y="2025650"/>
              <a:ext cx="944563" cy="533400"/>
            </a:xfrm>
            <a:custGeom>
              <a:avLst/>
              <a:gdLst>
                <a:gd name="T0" fmla="*/ 230 w 249"/>
                <a:gd name="T1" fmla="*/ 37 h 140"/>
                <a:gd name="T2" fmla="*/ 179 w 249"/>
                <a:gd name="T3" fmla="*/ 37 h 140"/>
                <a:gd name="T4" fmla="*/ 179 w 249"/>
                <a:gd name="T5" fmla="*/ 21 h 140"/>
                <a:gd name="T6" fmla="*/ 158 w 249"/>
                <a:gd name="T7" fmla="*/ 0 h 140"/>
                <a:gd name="T8" fmla="*/ 91 w 249"/>
                <a:gd name="T9" fmla="*/ 0 h 140"/>
                <a:gd name="T10" fmla="*/ 70 w 249"/>
                <a:gd name="T11" fmla="*/ 21 h 140"/>
                <a:gd name="T12" fmla="*/ 70 w 249"/>
                <a:gd name="T13" fmla="*/ 37 h 140"/>
                <a:gd name="T14" fmla="*/ 19 w 249"/>
                <a:gd name="T15" fmla="*/ 37 h 140"/>
                <a:gd name="T16" fmla="*/ 0 w 249"/>
                <a:gd name="T17" fmla="*/ 55 h 140"/>
                <a:gd name="T18" fmla="*/ 0 w 249"/>
                <a:gd name="T19" fmla="*/ 94 h 140"/>
                <a:gd name="T20" fmla="*/ 33 w 249"/>
                <a:gd name="T21" fmla="*/ 128 h 140"/>
                <a:gd name="T22" fmla="*/ 101 w 249"/>
                <a:gd name="T23" fmla="*/ 128 h 140"/>
                <a:gd name="T24" fmla="*/ 101 w 249"/>
                <a:gd name="T25" fmla="*/ 140 h 140"/>
                <a:gd name="T26" fmla="*/ 148 w 249"/>
                <a:gd name="T27" fmla="*/ 140 h 140"/>
                <a:gd name="T28" fmla="*/ 148 w 249"/>
                <a:gd name="T29" fmla="*/ 128 h 140"/>
                <a:gd name="T30" fmla="*/ 216 w 249"/>
                <a:gd name="T31" fmla="*/ 128 h 140"/>
                <a:gd name="T32" fmla="*/ 249 w 249"/>
                <a:gd name="T33" fmla="*/ 94 h 140"/>
                <a:gd name="T34" fmla="*/ 249 w 249"/>
                <a:gd name="T35" fmla="*/ 55 h 140"/>
                <a:gd name="T36" fmla="*/ 230 w 249"/>
                <a:gd name="T37" fmla="*/ 37 h 140"/>
                <a:gd name="T38" fmla="*/ 237 w 249"/>
                <a:gd name="T39" fmla="*/ 89 h 140"/>
                <a:gd name="T40" fmla="*/ 211 w 249"/>
                <a:gd name="T41" fmla="*/ 116 h 140"/>
                <a:gd name="T42" fmla="*/ 136 w 249"/>
                <a:gd name="T43" fmla="*/ 116 h 140"/>
                <a:gd name="T44" fmla="*/ 136 w 249"/>
                <a:gd name="T45" fmla="*/ 128 h 140"/>
                <a:gd name="T46" fmla="*/ 113 w 249"/>
                <a:gd name="T47" fmla="*/ 128 h 140"/>
                <a:gd name="T48" fmla="*/ 113 w 249"/>
                <a:gd name="T49" fmla="*/ 116 h 140"/>
                <a:gd name="T50" fmla="*/ 38 w 249"/>
                <a:gd name="T51" fmla="*/ 116 h 140"/>
                <a:gd name="T52" fmla="*/ 12 w 249"/>
                <a:gd name="T53" fmla="*/ 89 h 140"/>
                <a:gd name="T54" fmla="*/ 12 w 249"/>
                <a:gd name="T55" fmla="*/ 55 h 140"/>
                <a:gd name="T56" fmla="*/ 19 w 249"/>
                <a:gd name="T57" fmla="*/ 49 h 140"/>
                <a:gd name="T58" fmla="*/ 82 w 249"/>
                <a:gd name="T59" fmla="*/ 49 h 140"/>
                <a:gd name="T60" fmla="*/ 82 w 249"/>
                <a:gd name="T61" fmla="*/ 21 h 140"/>
                <a:gd name="T62" fmla="*/ 91 w 249"/>
                <a:gd name="T63" fmla="*/ 12 h 140"/>
                <a:gd name="T64" fmla="*/ 158 w 249"/>
                <a:gd name="T65" fmla="*/ 12 h 140"/>
                <a:gd name="T66" fmla="*/ 167 w 249"/>
                <a:gd name="T67" fmla="*/ 21 h 140"/>
                <a:gd name="T68" fmla="*/ 167 w 249"/>
                <a:gd name="T69" fmla="*/ 49 h 140"/>
                <a:gd name="T70" fmla="*/ 230 w 249"/>
                <a:gd name="T71" fmla="*/ 49 h 140"/>
                <a:gd name="T72" fmla="*/ 237 w 249"/>
                <a:gd name="T73" fmla="*/ 55 h 140"/>
                <a:gd name="T74" fmla="*/ 237 w 249"/>
                <a:gd name="T75" fmla="*/ 8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9" h="140">
                  <a:moveTo>
                    <a:pt x="230" y="37"/>
                  </a:moveTo>
                  <a:cubicBezTo>
                    <a:pt x="179" y="37"/>
                    <a:pt x="179" y="37"/>
                    <a:pt x="179" y="37"/>
                  </a:cubicBezTo>
                  <a:cubicBezTo>
                    <a:pt x="179" y="21"/>
                    <a:pt x="179" y="21"/>
                    <a:pt x="179" y="21"/>
                  </a:cubicBezTo>
                  <a:cubicBezTo>
                    <a:pt x="179" y="9"/>
                    <a:pt x="170" y="0"/>
                    <a:pt x="158" y="0"/>
                  </a:cubicBezTo>
                  <a:cubicBezTo>
                    <a:pt x="91" y="0"/>
                    <a:pt x="91" y="0"/>
                    <a:pt x="91" y="0"/>
                  </a:cubicBezTo>
                  <a:cubicBezTo>
                    <a:pt x="79" y="0"/>
                    <a:pt x="70" y="9"/>
                    <a:pt x="70" y="21"/>
                  </a:cubicBezTo>
                  <a:cubicBezTo>
                    <a:pt x="70" y="37"/>
                    <a:pt x="70" y="37"/>
                    <a:pt x="70" y="37"/>
                  </a:cubicBezTo>
                  <a:cubicBezTo>
                    <a:pt x="19" y="37"/>
                    <a:pt x="19" y="37"/>
                    <a:pt x="19" y="37"/>
                  </a:cubicBezTo>
                  <a:cubicBezTo>
                    <a:pt x="8" y="37"/>
                    <a:pt x="0" y="45"/>
                    <a:pt x="0" y="55"/>
                  </a:cubicBezTo>
                  <a:cubicBezTo>
                    <a:pt x="0" y="94"/>
                    <a:pt x="0" y="94"/>
                    <a:pt x="0" y="94"/>
                  </a:cubicBezTo>
                  <a:cubicBezTo>
                    <a:pt x="33" y="128"/>
                    <a:pt x="33" y="128"/>
                    <a:pt x="33" y="128"/>
                  </a:cubicBezTo>
                  <a:cubicBezTo>
                    <a:pt x="101" y="128"/>
                    <a:pt x="101" y="128"/>
                    <a:pt x="101" y="128"/>
                  </a:cubicBezTo>
                  <a:cubicBezTo>
                    <a:pt x="101" y="140"/>
                    <a:pt x="101" y="140"/>
                    <a:pt x="101" y="140"/>
                  </a:cubicBezTo>
                  <a:cubicBezTo>
                    <a:pt x="148" y="140"/>
                    <a:pt x="148" y="140"/>
                    <a:pt x="148" y="140"/>
                  </a:cubicBezTo>
                  <a:cubicBezTo>
                    <a:pt x="148" y="128"/>
                    <a:pt x="148" y="128"/>
                    <a:pt x="148" y="128"/>
                  </a:cubicBezTo>
                  <a:cubicBezTo>
                    <a:pt x="216" y="128"/>
                    <a:pt x="216" y="128"/>
                    <a:pt x="216" y="128"/>
                  </a:cubicBezTo>
                  <a:cubicBezTo>
                    <a:pt x="249" y="94"/>
                    <a:pt x="249" y="94"/>
                    <a:pt x="249" y="94"/>
                  </a:cubicBezTo>
                  <a:cubicBezTo>
                    <a:pt x="249" y="55"/>
                    <a:pt x="249" y="55"/>
                    <a:pt x="249" y="55"/>
                  </a:cubicBezTo>
                  <a:cubicBezTo>
                    <a:pt x="249" y="45"/>
                    <a:pt x="241" y="37"/>
                    <a:pt x="230" y="37"/>
                  </a:cubicBezTo>
                  <a:close/>
                  <a:moveTo>
                    <a:pt x="237" y="89"/>
                  </a:moveTo>
                  <a:cubicBezTo>
                    <a:pt x="211" y="116"/>
                    <a:pt x="211" y="116"/>
                    <a:pt x="211" y="116"/>
                  </a:cubicBezTo>
                  <a:cubicBezTo>
                    <a:pt x="136" y="116"/>
                    <a:pt x="136" y="116"/>
                    <a:pt x="136" y="116"/>
                  </a:cubicBezTo>
                  <a:cubicBezTo>
                    <a:pt x="136" y="128"/>
                    <a:pt x="136" y="128"/>
                    <a:pt x="136" y="128"/>
                  </a:cubicBezTo>
                  <a:cubicBezTo>
                    <a:pt x="113" y="128"/>
                    <a:pt x="113" y="128"/>
                    <a:pt x="113" y="128"/>
                  </a:cubicBezTo>
                  <a:cubicBezTo>
                    <a:pt x="113" y="116"/>
                    <a:pt x="113" y="116"/>
                    <a:pt x="113" y="116"/>
                  </a:cubicBezTo>
                  <a:cubicBezTo>
                    <a:pt x="38" y="116"/>
                    <a:pt x="38" y="116"/>
                    <a:pt x="38" y="116"/>
                  </a:cubicBezTo>
                  <a:cubicBezTo>
                    <a:pt x="12" y="89"/>
                    <a:pt x="12" y="89"/>
                    <a:pt x="12" y="89"/>
                  </a:cubicBezTo>
                  <a:cubicBezTo>
                    <a:pt x="12" y="55"/>
                    <a:pt x="12" y="55"/>
                    <a:pt x="12" y="55"/>
                  </a:cubicBezTo>
                  <a:cubicBezTo>
                    <a:pt x="12" y="52"/>
                    <a:pt x="15" y="49"/>
                    <a:pt x="19" y="49"/>
                  </a:cubicBezTo>
                  <a:cubicBezTo>
                    <a:pt x="82" y="49"/>
                    <a:pt x="82" y="49"/>
                    <a:pt x="82" y="49"/>
                  </a:cubicBezTo>
                  <a:cubicBezTo>
                    <a:pt x="82" y="21"/>
                    <a:pt x="82" y="21"/>
                    <a:pt x="82" y="21"/>
                  </a:cubicBezTo>
                  <a:cubicBezTo>
                    <a:pt x="82" y="16"/>
                    <a:pt x="86" y="12"/>
                    <a:pt x="91" y="12"/>
                  </a:cubicBezTo>
                  <a:cubicBezTo>
                    <a:pt x="158" y="12"/>
                    <a:pt x="158" y="12"/>
                    <a:pt x="158" y="12"/>
                  </a:cubicBezTo>
                  <a:cubicBezTo>
                    <a:pt x="163" y="12"/>
                    <a:pt x="167" y="16"/>
                    <a:pt x="167" y="21"/>
                  </a:cubicBezTo>
                  <a:cubicBezTo>
                    <a:pt x="167" y="49"/>
                    <a:pt x="167" y="49"/>
                    <a:pt x="167" y="49"/>
                  </a:cubicBezTo>
                  <a:cubicBezTo>
                    <a:pt x="230" y="49"/>
                    <a:pt x="230" y="49"/>
                    <a:pt x="230" y="49"/>
                  </a:cubicBezTo>
                  <a:cubicBezTo>
                    <a:pt x="234" y="49"/>
                    <a:pt x="237" y="52"/>
                    <a:pt x="237" y="55"/>
                  </a:cubicBezTo>
                  <a:lnTo>
                    <a:pt x="237"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10"/>
            <p:cNvSpPr/>
            <p:nvPr/>
          </p:nvSpPr>
          <p:spPr bwMode="auto">
            <a:xfrm>
              <a:off x="7823200" y="2466975"/>
              <a:ext cx="906463" cy="395288"/>
            </a:xfrm>
            <a:custGeom>
              <a:avLst/>
              <a:gdLst>
                <a:gd name="T0" fmla="*/ 227 w 239"/>
                <a:gd name="T1" fmla="*/ 85 h 104"/>
                <a:gd name="T2" fmla="*/ 221 w 239"/>
                <a:gd name="T3" fmla="*/ 92 h 104"/>
                <a:gd name="T4" fmla="*/ 18 w 239"/>
                <a:gd name="T5" fmla="*/ 92 h 104"/>
                <a:gd name="T6" fmla="*/ 12 w 239"/>
                <a:gd name="T7" fmla="*/ 85 h 104"/>
                <a:gd name="T8" fmla="*/ 12 w 239"/>
                <a:gd name="T9" fmla="*/ 12 h 104"/>
                <a:gd name="T10" fmla="*/ 0 w 239"/>
                <a:gd name="T11" fmla="*/ 0 h 104"/>
                <a:gd name="T12" fmla="*/ 0 w 239"/>
                <a:gd name="T13" fmla="*/ 85 h 104"/>
                <a:gd name="T14" fmla="*/ 18 w 239"/>
                <a:gd name="T15" fmla="*/ 104 h 104"/>
                <a:gd name="T16" fmla="*/ 221 w 239"/>
                <a:gd name="T17" fmla="*/ 104 h 104"/>
                <a:gd name="T18" fmla="*/ 239 w 239"/>
                <a:gd name="T19" fmla="*/ 85 h 104"/>
                <a:gd name="T20" fmla="*/ 239 w 239"/>
                <a:gd name="T21" fmla="*/ 0 h 104"/>
                <a:gd name="T22" fmla="*/ 227 w 239"/>
                <a:gd name="T23" fmla="*/ 12 h 104"/>
                <a:gd name="T24" fmla="*/ 227 w 239"/>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04">
                  <a:moveTo>
                    <a:pt x="227" y="85"/>
                  </a:moveTo>
                  <a:cubicBezTo>
                    <a:pt x="227" y="89"/>
                    <a:pt x="225" y="92"/>
                    <a:pt x="221" y="92"/>
                  </a:cubicBezTo>
                  <a:cubicBezTo>
                    <a:pt x="18" y="92"/>
                    <a:pt x="18" y="92"/>
                    <a:pt x="18" y="92"/>
                  </a:cubicBezTo>
                  <a:cubicBezTo>
                    <a:pt x="14" y="92"/>
                    <a:pt x="12" y="89"/>
                    <a:pt x="12" y="85"/>
                  </a:cubicBezTo>
                  <a:cubicBezTo>
                    <a:pt x="12" y="12"/>
                    <a:pt x="12" y="12"/>
                    <a:pt x="12" y="12"/>
                  </a:cubicBezTo>
                  <a:cubicBezTo>
                    <a:pt x="0" y="0"/>
                    <a:pt x="0" y="0"/>
                    <a:pt x="0" y="0"/>
                  </a:cubicBezTo>
                  <a:cubicBezTo>
                    <a:pt x="0" y="85"/>
                    <a:pt x="0" y="85"/>
                    <a:pt x="0" y="85"/>
                  </a:cubicBezTo>
                  <a:cubicBezTo>
                    <a:pt x="0" y="95"/>
                    <a:pt x="8" y="104"/>
                    <a:pt x="18" y="104"/>
                  </a:cubicBezTo>
                  <a:cubicBezTo>
                    <a:pt x="221" y="104"/>
                    <a:pt x="221" y="104"/>
                    <a:pt x="221" y="104"/>
                  </a:cubicBezTo>
                  <a:cubicBezTo>
                    <a:pt x="231" y="104"/>
                    <a:pt x="239" y="95"/>
                    <a:pt x="239" y="85"/>
                  </a:cubicBezTo>
                  <a:cubicBezTo>
                    <a:pt x="239" y="0"/>
                    <a:pt x="239" y="0"/>
                    <a:pt x="239" y="0"/>
                  </a:cubicBezTo>
                  <a:cubicBezTo>
                    <a:pt x="227" y="12"/>
                    <a:pt x="227" y="12"/>
                    <a:pt x="227" y="12"/>
                  </a:cubicBezTo>
                  <a:lnTo>
                    <a:pt x="22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11"/>
            <p:cNvSpPr>
              <a:spLocks noEditPoints="1"/>
            </p:cNvSpPr>
            <p:nvPr/>
          </p:nvSpPr>
          <p:spPr bwMode="auto">
            <a:xfrm>
              <a:off x="8137525" y="2090738"/>
              <a:ext cx="276225" cy="117475"/>
            </a:xfrm>
            <a:custGeom>
              <a:avLst/>
              <a:gdLst>
                <a:gd name="T0" fmla="*/ 0 w 174"/>
                <a:gd name="T1" fmla="*/ 74 h 74"/>
                <a:gd name="T2" fmla="*/ 174 w 174"/>
                <a:gd name="T3" fmla="*/ 74 h 74"/>
                <a:gd name="T4" fmla="*/ 174 w 174"/>
                <a:gd name="T5" fmla="*/ 0 h 74"/>
                <a:gd name="T6" fmla="*/ 0 w 174"/>
                <a:gd name="T7" fmla="*/ 0 h 74"/>
                <a:gd name="T8" fmla="*/ 0 w 174"/>
                <a:gd name="T9" fmla="*/ 74 h 74"/>
                <a:gd name="T10" fmla="*/ 14 w 174"/>
                <a:gd name="T11" fmla="*/ 17 h 74"/>
                <a:gd name="T12" fmla="*/ 160 w 174"/>
                <a:gd name="T13" fmla="*/ 17 h 74"/>
                <a:gd name="T14" fmla="*/ 160 w 174"/>
                <a:gd name="T15" fmla="*/ 58 h 74"/>
                <a:gd name="T16" fmla="*/ 14 w 174"/>
                <a:gd name="T17" fmla="*/ 58 h 74"/>
                <a:gd name="T18" fmla="*/ 14 w 174"/>
                <a:gd name="T1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74">
                  <a:moveTo>
                    <a:pt x="0" y="74"/>
                  </a:moveTo>
                  <a:lnTo>
                    <a:pt x="174" y="74"/>
                  </a:lnTo>
                  <a:lnTo>
                    <a:pt x="174" y="0"/>
                  </a:lnTo>
                  <a:lnTo>
                    <a:pt x="0" y="0"/>
                  </a:lnTo>
                  <a:lnTo>
                    <a:pt x="0" y="74"/>
                  </a:lnTo>
                  <a:close/>
                  <a:moveTo>
                    <a:pt x="14" y="17"/>
                  </a:moveTo>
                  <a:lnTo>
                    <a:pt x="160" y="17"/>
                  </a:lnTo>
                  <a:lnTo>
                    <a:pt x="160" y="58"/>
                  </a:lnTo>
                  <a:lnTo>
                    <a:pt x="14" y="58"/>
                  </a:lnTo>
                  <a:lnTo>
                    <a:pt x="1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3" name="Freeform 105"/>
          <p:cNvSpPr>
            <a:spLocks noEditPoints="1"/>
          </p:cNvSpPr>
          <p:nvPr/>
        </p:nvSpPr>
        <p:spPr bwMode="auto">
          <a:xfrm rot="54601" flipH="1">
            <a:off x="8891410" y="4732395"/>
            <a:ext cx="394805" cy="426077"/>
          </a:xfrm>
          <a:custGeom>
            <a:avLst/>
            <a:gdLst>
              <a:gd name="T0" fmla="*/ 114 w 202"/>
              <a:gd name="T1" fmla="*/ 193 h 218"/>
              <a:gd name="T2" fmla="*/ 202 w 202"/>
              <a:gd name="T3" fmla="*/ 218 h 218"/>
              <a:gd name="T4" fmla="*/ 187 w 202"/>
              <a:gd name="T5" fmla="*/ 127 h 218"/>
              <a:gd name="T6" fmla="*/ 72 w 202"/>
              <a:gd name="T7" fmla="*/ 0 h 218"/>
              <a:gd name="T8" fmla="*/ 0 w 202"/>
              <a:gd name="T9" fmla="*/ 66 h 218"/>
              <a:gd name="T10" fmla="*/ 114 w 202"/>
              <a:gd name="T11" fmla="*/ 193 h 218"/>
              <a:gd name="T12" fmla="*/ 18 w 202"/>
              <a:gd name="T13" fmla="*/ 68 h 218"/>
              <a:gd name="T14" fmla="*/ 30 w 202"/>
              <a:gd name="T15" fmla="*/ 58 h 218"/>
              <a:gd name="T16" fmla="*/ 131 w 202"/>
              <a:gd name="T17" fmla="*/ 169 h 218"/>
              <a:gd name="T18" fmla="*/ 121 w 202"/>
              <a:gd name="T19" fmla="*/ 181 h 218"/>
              <a:gd name="T20" fmla="*/ 18 w 202"/>
              <a:gd name="T21" fmla="*/ 68 h 218"/>
              <a:gd name="T22" fmla="*/ 128 w 202"/>
              <a:gd name="T23" fmla="*/ 183 h 218"/>
              <a:gd name="T24" fmla="*/ 136 w 202"/>
              <a:gd name="T25" fmla="*/ 174 h 218"/>
              <a:gd name="T26" fmla="*/ 136 w 202"/>
              <a:gd name="T27" fmla="*/ 174 h 218"/>
              <a:gd name="T28" fmla="*/ 163 w 202"/>
              <a:gd name="T29" fmla="*/ 150 h 218"/>
              <a:gd name="T30" fmla="*/ 163 w 202"/>
              <a:gd name="T31" fmla="*/ 150 h 218"/>
              <a:gd name="T32" fmla="*/ 175 w 202"/>
              <a:gd name="T33" fmla="*/ 140 h 218"/>
              <a:gd name="T34" fmla="*/ 180 w 202"/>
              <a:gd name="T35" fmla="*/ 172 h 218"/>
              <a:gd name="T36" fmla="*/ 160 w 202"/>
              <a:gd name="T37" fmla="*/ 193 h 218"/>
              <a:gd name="T38" fmla="*/ 128 w 202"/>
              <a:gd name="T39" fmla="*/ 183 h 218"/>
              <a:gd name="T40" fmla="*/ 52 w 202"/>
              <a:gd name="T41" fmla="*/ 38 h 218"/>
              <a:gd name="T42" fmla="*/ 153 w 202"/>
              <a:gd name="T43" fmla="*/ 150 h 218"/>
              <a:gd name="T44" fmla="*/ 136 w 202"/>
              <a:gd name="T45" fmla="*/ 166 h 218"/>
              <a:gd name="T46" fmla="*/ 35 w 202"/>
              <a:gd name="T47" fmla="*/ 53 h 218"/>
              <a:gd name="T48" fmla="*/ 52 w 202"/>
              <a:gd name="T49" fmla="*/ 38 h 218"/>
              <a:gd name="T50" fmla="*/ 174 w 202"/>
              <a:gd name="T51" fmla="*/ 132 h 218"/>
              <a:gd name="T52" fmla="*/ 158 w 202"/>
              <a:gd name="T53" fmla="*/ 145 h 218"/>
              <a:gd name="T54" fmla="*/ 57 w 202"/>
              <a:gd name="T55" fmla="*/ 32 h 218"/>
              <a:gd name="T56" fmla="*/ 71 w 202"/>
              <a:gd name="T57" fmla="*/ 21 h 218"/>
              <a:gd name="T58" fmla="*/ 174 w 202"/>
              <a:gd name="T59" fmla="*/ 13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218">
                <a:moveTo>
                  <a:pt x="114" y="193"/>
                </a:moveTo>
                <a:lnTo>
                  <a:pt x="202" y="218"/>
                </a:lnTo>
                <a:lnTo>
                  <a:pt x="187" y="127"/>
                </a:lnTo>
                <a:lnTo>
                  <a:pt x="72" y="0"/>
                </a:lnTo>
                <a:lnTo>
                  <a:pt x="0" y="66"/>
                </a:lnTo>
                <a:lnTo>
                  <a:pt x="114" y="193"/>
                </a:lnTo>
                <a:close/>
                <a:moveTo>
                  <a:pt x="18" y="68"/>
                </a:moveTo>
                <a:lnTo>
                  <a:pt x="30" y="58"/>
                </a:lnTo>
                <a:lnTo>
                  <a:pt x="131" y="169"/>
                </a:lnTo>
                <a:lnTo>
                  <a:pt x="121" y="181"/>
                </a:lnTo>
                <a:lnTo>
                  <a:pt x="18" y="68"/>
                </a:lnTo>
                <a:close/>
                <a:moveTo>
                  <a:pt x="128" y="183"/>
                </a:moveTo>
                <a:lnTo>
                  <a:pt x="136" y="174"/>
                </a:lnTo>
                <a:lnTo>
                  <a:pt x="136" y="174"/>
                </a:lnTo>
                <a:lnTo>
                  <a:pt x="163" y="150"/>
                </a:lnTo>
                <a:lnTo>
                  <a:pt x="163" y="150"/>
                </a:lnTo>
                <a:lnTo>
                  <a:pt x="175" y="140"/>
                </a:lnTo>
                <a:lnTo>
                  <a:pt x="180" y="172"/>
                </a:lnTo>
                <a:lnTo>
                  <a:pt x="160" y="193"/>
                </a:lnTo>
                <a:lnTo>
                  <a:pt x="128" y="183"/>
                </a:lnTo>
                <a:close/>
                <a:moveTo>
                  <a:pt x="52" y="38"/>
                </a:moveTo>
                <a:lnTo>
                  <a:pt x="153" y="150"/>
                </a:lnTo>
                <a:lnTo>
                  <a:pt x="136" y="166"/>
                </a:lnTo>
                <a:lnTo>
                  <a:pt x="35" y="53"/>
                </a:lnTo>
                <a:lnTo>
                  <a:pt x="52" y="38"/>
                </a:lnTo>
                <a:close/>
                <a:moveTo>
                  <a:pt x="174" y="132"/>
                </a:moveTo>
                <a:lnTo>
                  <a:pt x="158" y="145"/>
                </a:lnTo>
                <a:lnTo>
                  <a:pt x="57" y="32"/>
                </a:lnTo>
                <a:lnTo>
                  <a:pt x="71" y="21"/>
                </a:lnTo>
                <a:lnTo>
                  <a:pt x="174" y="132"/>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54" name="Freeform 30"/>
          <p:cNvSpPr>
            <a:spLocks noEditPoints="1"/>
          </p:cNvSpPr>
          <p:nvPr/>
        </p:nvSpPr>
        <p:spPr bwMode="auto">
          <a:xfrm>
            <a:off x="2832847" y="2289628"/>
            <a:ext cx="473877" cy="365467"/>
          </a:xfrm>
          <a:custGeom>
            <a:avLst/>
            <a:gdLst>
              <a:gd name="T0" fmla="*/ 113 w 128"/>
              <a:gd name="T1" fmla="*/ 0 h 98"/>
              <a:gd name="T2" fmla="*/ 98 w 128"/>
              <a:gd name="T3" fmla="*/ 15 h 98"/>
              <a:gd name="T4" fmla="*/ 103 w 128"/>
              <a:gd name="T5" fmla="*/ 26 h 98"/>
              <a:gd name="T6" fmla="*/ 84 w 128"/>
              <a:gd name="T7" fmla="*/ 54 h 98"/>
              <a:gd name="T8" fmla="*/ 79 w 128"/>
              <a:gd name="T9" fmla="*/ 52 h 98"/>
              <a:gd name="T10" fmla="*/ 66 w 128"/>
              <a:gd name="T11" fmla="*/ 60 h 98"/>
              <a:gd name="T12" fmla="*/ 55 w 128"/>
              <a:gd name="T13" fmla="*/ 54 h 98"/>
              <a:gd name="T14" fmla="*/ 56 w 128"/>
              <a:gd name="T15" fmla="*/ 49 h 98"/>
              <a:gd name="T16" fmla="*/ 41 w 128"/>
              <a:gd name="T17" fmla="*/ 34 h 98"/>
              <a:gd name="T18" fmla="*/ 26 w 128"/>
              <a:gd name="T19" fmla="*/ 49 h 98"/>
              <a:gd name="T20" fmla="*/ 31 w 128"/>
              <a:gd name="T21" fmla="*/ 60 h 98"/>
              <a:gd name="T22" fmla="*/ 23 w 128"/>
              <a:gd name="T23" fmla="*/ 70 h 98"/>
              <a:gd name="T24" fmla="*/ 15 w 128"/>
              <a:gd name="T25" fmla="*/ 68 h 98"/>
              <a:gd name="T26" fmla="*/ 0 w 128"/>
              <a:gd name="T27" fmla="*/ 83 h 98"/>
              <a:gd name="T28" fmla="*/ 15 w 128"/>
              <a:gd name="T29" fmla="*/ 98 h 98"/>
              <a:gd name="T30" fmla="*/ 30 w 128"/>
              <a:gd name="T31" fmla="*/ 83 h 98"/>
              <a:gd name="T32" fmla="*/ 26 w 128"/>
              <a:gd name="T33" fmla="*/ 73 h 98"/>
              <a:gd name="T34" fmla="*/ 34 w 128"/>
              <a:gd name="T35" fmla="*/ 62 h 98"/>
              <a:gd name="T36" fmla="*/ 41 w 128"/>
              <a:gd name="T37" fmla="*/ 64 h 98"/>
              <a:gd name="T38" fmla="*/ 53 w 128"/>
              <a:gd name="T39" fmla="*/ 57 h 98"/>
              <a:gd name="T40" fmla="*/ 64 w 128"/>
              <a:gd name="T41" fmla="*/ 64 h 98"/>
              <a:gd name="T42" fmla="*/ 64 w 128"/>
              <a:gd name="T43" fmla="*/ 68 h 98"/>
              <a:gd name="T44" fmla="*/ 79 w 128"/>
              <a:gd name="T45" fmla="*/ 83 h 98"/>
              <a:gd name="T46" fmla="*/ 94 w 128"/>
              <a:gd name="T47" fmla="*/ 68 h 98"/>
              <a:gd name="T48" fmla="*/ 88 w 128"/>
              <a:gd name="T49" fmla="*/ 56 h 98"/>
              <a:gd name="T50" fmla="*/ 106 w 128"/>
              <a:gd name="T51" fmla="*/ 28 h 98"/>
              <a:gd name="T52" fmla="*/ 113 w 128"/>
              <a:gd name="T53" fmla="*/ 30 h 98"/>
              <a:gd name="T54" fmla="*/ 128 w 128"/>
              <a:gd name="T55" fmla="*/ 15 h 98"/>
              <a:gd name="T56" fmla="*/ 113 w 128"/>
              <a:gd name="T57" fmla="*/ 0 h 98"/>
              <a:gd name="T58" fmla="*/ 15 w 128"/>
              <a:gd name="T59" fmla="*/ 90 h 98"/>
              <a:gd name="T60" fmla="*/ 7 w 128"/>
              <a:gd name="T61" fmla="*/ 83 h 98"/>
              <a:gd name="T62" fmla="*/ 15 w 128"/>
              <a:gd name="T63" fmla="*/ 75 h 98"/>
              <a:gd name="T64" fmla="*/ 22 w 128"/>
              <a:gd name="T65" fmla="*/ 83 h 98"/>
              <a:gd name="T66" fmla="*/ 15 w 128"/>
              <a:gd name="T67" fmla="*/ 90 h 98"/>
              <a:gd name="T68" fmla="*/ 41 w 128"/>
              <a:gd name="T69" fmla="*/ 56 h 98"/>
              <a:gd name="T70" fmla="*/ 34 w 128"/>
              <a:gd name="T71" fmla="*/ 49 h 98"/>
              <a:gd name="T72" fmla="*/ 41 w 128"/>
              <a:gd name="T73" fmla="*/ 41 h 98"/>
              <a:gd name="T74" fmla="*/ 49 w 128"/>
              <a:gd name="T75" fmla="*/ 49 h 98"/>
              <a:gd name="T76" fmla="*/ 41 w 128"/>
              <a:gd name="T77" fmla="*/ 56 h 98"/>
              <a:gd name="T78" fmla="*/ 79 w 128"/>
              <a:gd name="T79" fmla="*/ 75 h 98"/>
              <a:gd name="T80" fmla="*/ 71 w 128"/>
              <a:gd name="T81" fmla="*/ 68 h 98"/>
              <a:gd name="T82" fmla="*/ 79 w 128"/>
              <a:gd name="T83" fmla="*/ 60 h 98"/>
              <a:gd name="T84" fmla="*/ 86 w 128"/>
              <a:gd name="T85" fmla="*/ 68 h 98"/>
              <a:gd name="T86" fmla="*/ 79 w 128"/>
              <a:gd name="T87" fmla="*/ 75 h 98"/>
              <a:gd name="T88" fmla="*/ 113 w 128"/>
              <a:gd name="T89" fmla="*/ 22 h 98"/>
              <a:gd name="T90" fmla="*/ 105 w 128"/>
              <a:gd name="T91" fmla="*/ 15 h 98"/>
              <a:gd name="T92" fmla="*/ 113 w 128"/>
              <a:gd name="T93" fmla="*/ 7 h 98"/>
              <a:gd name="T94" fmla="*/ 120 w 128"/>
              <a:gd name="T95" fmla="*/ 15 h 98"/>
              <a:gd name="T96" fmla="*/ 113 w 128"/>
              <a:gd name="T97"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98">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chemeClr val="accent1"/>
          </a:solidFill>
          <a:ln>
            <a:noFill/>
          </a:ln>
        </p:spPr>
        <p:txBody>
          <a:bodyPr vert="horz" wrap="square" lIns="91440" tIns="45720" rIns="91440" bIns="45720" numCol="1" anchor="t" anchorCtr="0" compatLnSpc="1"/>
          <a:lstStyle/>
          <a:p>
            <a:endParaRPr lang="id-ID"/>
          </a:p>
        </p:txBody>
      </p:sp>
      <p:grpSp>
        <p:nvGrpSpPr>
          <p:cNvPr id="55" name="Group 54"/>
          <p:cNvGrpSpPr/>
          <p:nvPr/>
        </p:nvGrpSpPr>
        <p:grpSpPr>
          <a:xfrm>
            <a:off x="2782088" y="4509087"/>
            <a:ext cx="420385" cy="400043"/>
            <a:chOff x="6719888" y="887413"/>
            <a:chExt cx="492125" cy="468312"/>
          </a:xfrm>
          <a:solidFill>
            <a:schemeClr val="accent4"/>
          </a:solidFill>
        </p:grpSpPr>
        <p:sp>
          <p:nvSpPr>
            <p:cNvPr id="56"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8" name="Group 7"/>
          <p:cNvGrpSpPr/>
          <p:nvPr/>
        </p:nvGrpSpPr>
        <p:grpSpPr>
          <a:xfrm>
            <a:off x="4531558" y="2655667"/>
            <a:ext cx="1615470" cy="1237355"/>
            <a:chOff x="4531558" y="2655667"/>
            <a:chExt cx="1615470" cy="1237355"/>
          </a:xfrm>
        </p:grpSpPr>
        <p:sp>
          <p:nvSpPr>
            <p:cNvPr id="6" name="Freeform 5"/>
            <p:cNvSpPr/>
            <p:nvPr/>
          </p:nvSpPr>
          <p:spPr bwMode="auto">
            <a:xfrm>
              <a:off x="4531558" y="2655667"/>
              <a:ext cx="1615470" cy="1237355"/>
            </a:xfrm>
            <a:custGeom>
              <a:avLst/>
              <a:gdLst>
                <a:gd name="T0" fmla="*/ 5 w 543"/>
                <a:gd name="T1" fmla="*/ 416 h 416"/>
                <a:gd name="T2" fmla="*/ 151 w 543"/>
                <a:gd name="T3" fmla="*/ 397 h 416"/>
                <a:gd name="T4" fmla="*/ 173 w 543"/>
                <a:gd name="T5" fmla="*/ 339 h 416"/>
                <a:gd name="T6" fmla="*/ 234 w 543"/>
                <a:gd name="T7" fmla="*/ 305 h 416"/>
                <a:gd name="T8" fmla="*/ 302 w 543"/>
                <a:gd name="T9" fmla="*/ 322 h 416"/>
                <a:gd name="T10" fmla="*/ 339 w 543"/>
                <a:gd name="T11" fmla="*/ 372 h 416"/>
                <a:gd name="T12" fmla="*/ 491 w 543"/>
                <a:gd name="T13" fmla="*/ 352 h 416"/>
                <a:gd name="T14" fmla="*/ 469 w 543"/>
                <a:gd name="T15" fmla="*/ 188 h 416"/>
                <a:gd name="T16" fmla="*/ 477 w 543"/>
                <a:gd name="T17" fmla="*/ 186 h 416"/>
                <a:gd name="T18" fmla="*/ 538 w 543"/>
                <a:gd name="T19" fmla="*/ 99 h 416"/>
                <a:gd name="T20" fmla="*/ 456 w 543"/>
                <a:gd name="T21" fmla="*/ 29 h 416"/>
                <a:gd name="T22" fmla="*/ 448 w 543"/>
                <a:gd name="T23" fmla="*/ 30 h 416"/>
                <a:gd name="T24" fmla="*/ 445 w 543"/>
                <a:gd name="T25" fmla="*/ 3 h 416"/>
                <a:gd name="T26" fmla="*/ 411 w 543"/>
                <a:gd name="T27" fmla="*/ 0 h 416"/>
                <a:gd name="T28" fmla="*/ 310 w 543"/>
                <a:gd name="T29" fmla="*/ 35 h 416"/>
                <a:gd name="T30" fmla="*/ 300 w 543"/>
                <a:gd name="T31" fmla="*/ 35 h 416"/>
                <a:gd name="T32" fmla="*/ 177 w 543"/>
                <a:gd name="T33" fmla="*/ 91 h 416"/>
                <a:gd name="T34" fmla="*/ 69 w 543"/>
                <a:gd name="T35" fmla="*/ 217 h 416"/>
                <a:gd name="T36" fmla="*/ 27 w 543"/>
                <a:gd name="T37" fmla="*/ 278 h 416"/>
                <a:gd name="T38" fmla="*/ 28 w 543"/>
                <a:gd name="T39" fmla="*/ 287 h 416"/>
                <a:gd name="T40" fmla="*/ 0 w 543"/>
                <a:gd name="T41" fmla="*/ 377 h 416"/>
                <a:gd name="T42" fmla="*/ 5 w 543"/>
                <a:gd name="T43"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3" h="416">
                  <a:moveTo>
                    <a:pt x="5" y="416"/>
                  </a:moveTo>
                  <a:cubicBezTo>
                    <a:pt x="151" y="397"/>
                    <a:pt x="151" y="397"/>
                    <a:pt x="151" y="397"/>
                  </a:cubicBezTo>
                  <a:cubicBezTo>
                    <a:pt x="151" y="376"/>
                    <a:pt x="159" y="355"/>
                    <a:pt x="173" y="339"/>
                  </a:cubicBezTo>
                  <a:cubicBezTo>
                    <a:pt x="189" y="320"/>
                    <a:pt x="210" y="308"/>
                    <a:pt x="234" y="305"/>
                  </a:cubicBezTo>
                  <a:cubicBezTo>
                    <a:pt x="258" y="302"/>
                    <a:pt x="282" y="308"/>
                    <a:pt x="302" y="322"/>
                  </a:cubicBezTo>
                  <a:cubicBezTo>
                    <a:pt x="320" y="334"/>
                    <a:pt x="333" y="352"/>
                    <a:pt x="339" y="372"/>
                  </a:cubicBezTo>
                  <a:cubicBezTo>
                    <a:pt x="491" y="352"/>
                    <a:pt x="491" y="352"/>
                    <a:pt x="491" y="352"/>
                  </a:cubicBezTo>
                  <a:cubicBezTo>
                    <a:pt x="469" y="188"/>
                    <a:pt x="469" y="188"/>
                    <a:pt x="469" y="188"/>
                  </a:cubicBezTo>
                  <a:cubicBezTo>
                    <a:pt x="477" y="186"/>
                    <a:pt x="477" y="186"/>
                    <a:pt x="477" y="186"/>
                  </a:cubicBezTo>
                  <a:cubicBezTo>
                    <a:pt x="517" y="177"/>
                    <a:pt x="543" y="140"/>
                    <a:pt x="538" y="99"/>
                  </a:cubicBezTo>
                  <a:cubicBezTo>
                    <a:pt x="533" y="57"/>
                    <a:pt x="497" y="28"/>
                    <a:pt x="456" y="29"/>
                  </a:cubicBezTo>
                  <a:cubicBezTo>
                    <a:pt x="448" y="30"/>
                    <a:pt x="448" y="30"/>
                    <a:pt x="448" y="30"/>
                  </a:cubicBezTo>
                  <a:cubicBezTo>
                    <a:pt x="445" y="3"/>
                    <a:pt x="445" y="3"/>
                    <a:pt x="445" y="3"/>
                  </a:cubicBezTo>
                  <a:cubicBezTo>
                    <a:pt x="434" y="1"/>
                    <a:pt x="423" y="0"/>
                    <a:pt x="411" y="0"/>
                  </a:cubicBezTo>
                  <a:cubicBezTo>
                    <a:pt x="373" y="0"/>
                    <a:pt x="338" y="13"/>
                    <a:pt x="310" y="35"/>
                  </a:cubicBezTo>
                  <a:cubicBezTo>
                    <a:pt x="306" y="35"/>
                    <a:pt x="303" y="35"/>
                    <a:pt x="300" y="35"/>
                  </a:cubicBezTo>
                  <a:cubicBezTo>
                    <a:pt x="251" y="35"/>
                    <a:pt x="206" y="57"/>
                    <a:pt x="177" y="91"/>
                  </a:cubicBezTo>
                  <a:cubicBezTo>
                    <a:pt x="116" y="102"/>
                    <a:pt x="71" y="154"/>
                    <a:pt x="69" y="217"/>
                  </a:cubicBezTo>
                  <a:cubicBezTo>
                    <a:pt x="45" y="227"/>
                    <a:pt x="27" y="250"/>
                    <a:pt x="27" y="278"/>
                  </a:cubicBezTo>
                  <a:cubicBezTo>
                    <a:pt x="27" y="281"/>
                    <a:pt x="28" y="284"/>
                    <a:pt x="28" y="287"/>
                  </a:cubicBezTo>
                  <a:cubicBezTo>
                    <a:pt x="10" y="313"/>
                    <a:pt x="0" y="344"/>
                    <a:pt x="0" y="377"/>
                  </a:cubicBezTo>
                  <a:cubicBezTo>
                    <a:pt x="0" y="390"/>
                    <a:pt x="2" y="403"/>
                    <a:pt x="5" y="416"/>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95" name="TextBox 94"/>
            <p:cNvSpPr txBox="1"/>
            <p:nvPr/>
          </p:nvSpPr>
          <p:spPr>
            <a:xfrm>
              <a:off x="5039980" y="3053442"/>
              <a:ext cx="627096" cy="369332"/>
            </a:xfrm>
            <a:prstGeom prst="rect">
              <a:avLst/>
            </a:prstGeom>
            <a:noFill/>
          </p:spPr>
          <p:txBody>
            <a:bodyPr wrap="none" rtlCol="0">
              <a:spAutoFit/>
            </a:bodyPr>
            <a:lstStyle/>
            <a:p>
              <a:pPr algn="ctr"/>
              <a:r>
                <a:rPr lang="id-ID" b="1" dirty="0">
                  <a:solidFill>
                    <a:schemeClr val="bg1"/>
                  </a:solidFill>
                  <a:latin typeface="Raleway" pitchFamily="34" charset="0"/>
                </a:rPr>
                <a:t>25%</a:t>
              </a:r>
            </a:p>
          </p:txBody>
        </p:sp>
      </p:grpSp>
      <p:grpSp>
        <p:nvGrpSpPr>
          <p:cNvPr id="10" name="Group 9"/>
          <p:cNvGrpSpPr/>
          <p:nvPr/>
        </p:nvGrpSpPr>
        <p:grpSpPr>
          <a:xfrm>
            <a:off x="5903325" y="2631799"/>
            <a:ext cx="1557685" cy="1207206"/>
            <a:chOff x="5903325" y="2631799"/>
            <a:chExt cx="1557685" cy="1207206"/>
          </a:xfrm>
        </p:grpSpPr>
        <p:sp>
          <p:nvSpPr>
            <p:cNvPr id="24" name="Freeform 23"/>
            <p:cNvSpPr/>
            <p:nvPr/>
          </p:nvSpPr>
          <p:spPr bwMode="auto">
            <a:xfrm>
              <a:off x="5903325" y="2631799"/>
              <a:ext cx="1557685" cy="1207206"/>
            </a:xfrm>
            <a:custGeom>
              <a:avLst/>
              <a:gdLst>
                <a:gd name="T0" fmla="*/ 2 w 524"/>
                <a:gd name="T1" fmla="*/ 21 h 406"/>
                <a:gd name="T2" fmla="*/ 60 w 524"/>
                <a:gd name="T3" fmla="*/ 43 h 406"/>
                <a:gd name="T4" fmla="*/ 94 w 524"/>
                <a:gd name="T5" fmla="*/ 104 h 406"/>
                <a:gd name="T6" fmla="*/ 77 w 524"/>
                <a:gd name="T7" fmla="*/ 172 h 406"/>
                <a:gd name="T8" fmla="*/ 27 w 524"/>
                <a:gd name="T9" fmla="*/ 209 h 406"/>
                <a:gd name="T10" fmla="*/ 46 w 524"/>
                <a:gd name="T11" fmla="*/ 353 h 406"/>
                <a:gd name="T12" fmla="*/ 210 w 524"/>
                <a:gd name="T13" fmla="*/ 332 h 406"/>
                <a:gd name="T14" fmla="*/ 212 w 524"/>
                <a:gd name="T15" fmla="*/ 339 h 406"/>
                <a:gd name="T16" fmla="*/ 300 w 524"/>
                <a:gd name="T17" fmla="*/ 401 h 406"/>
                <a:gd name="T18" fmla="*/ 369 w 524"/>
                <a:gd name="T19" fmla="*/ 319 h 406"/>
                <a:gd name="T20" fmla="*/ 369 w 524"/>
                <a:gd name="T21" fmla="*/ 311 h 406"/>
                <a:gd name="T22" fmla="*/ 524 w 524"/>
                <a:gd name="T23" fmla="*/ 291 h 406"/>
                <a:gd name="T24" fmla="*/ 446 w 524"/>
                <a:gd name="T25" fmla="*/ 194 h 406"/>
                <a:gd name="T26" fmla="*/ 214 w 524"/>
                <a:gd name="T27" fmla="*/ 37 h 406"/>
                <a:gd name="T28" fmla="*/ 137 w 524"/>
                <a:gd name="T29" fmla="*/ 8 h 406"/>
                <a:gd name="T30" fmla="*/ 87 w 524"/>
                <a:gd name="T31" fmla="*/ 19 h 406"/>
                <a:gd name="T32" fmla="*/ 31 w 524"/>
                <a:gd name="T33" fmla="*/ 0 h 406"/>
                <a:gd name="T34" fmla="*/ 0 w 524"/>
                <a:gd name="T35" fmla="*/ 5 h 406"/>
                <a:gd name="T36" fmla="*/ 2 w 524"/>
                <a:gd name="T37" fmla="*/ 2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4" h="406">
                  <a:moveTo>
                    <a:pt x="2" y="21"/>
                  </a:moveTo>
                  <a:cubicBezTo>
                    <a:pt x="23" y="21"/>
                    <a:pt x="44" y="29"/>
                    <a:pt x="60" y="43"/>
                  </a:cubicBezTo>
                  <a:cubicBezTo>
                    <a:pt x="78" y="59"/>
                    <a:pt x="90" y="80"/>
                    <a:pt x="94" y="104"/>
                  </a:cubicBezTo>
                  <a:cubicBezTo>
                    <a:pt x="97" y="128"/>
                    <a:pt x="91" y="152"/>
                    <a:pt x="77" y="172"/>
                  </a:cubicBezTo>
                  <a:cubicBezTo>
                    <a:pt x="65" y="190"/>
                    <a:pt x="47" y="203"/>
                    <a:pt x="27" y="209"/>
                  </a:cubicBezTo>
                  <a:cubicBezTo>
                    <a:pt x="46" y="353"/>
                    <a:pt x="46" y="353"/>
                    <a:pt x="46" y="353"/>
                  </a:cubicBezTo>
                  <a:cubicBezTo>
                    <a:pt x="210" y="332"/>
                    <a:pt x="210" y="332"/>
                    <a:pt x="210" y="332"/>
                  </a:cubicBezTo>
                  <a:cubicBezTo>
                    <a:pt x="212" y="339"/>
                    <a:pt x="212" y="339"/>
                    <a:pt x="212" y="339"/>
                  </a:cubicBezTo>
                  <a:cubicBezTo>
                    <a:pt x="221" y="380"/>
                    <a:pt x="259" y="406"/>
                    <a:pt x="300" y="401"/>
                  </a:cubicBezTo>
                  <a:cubicBezTo>
                    <a:pt x="341" y="395"/>
                    <a:pt x="371" y="360"/>
                    <a:pt x="369" y="319"/>
                  </a:cubicBezTo>
                  <a:cubicBezTo>
                    <a:pt x="369" y="311"/>
                    <a:pt x="369" y="311"/>
                    <a:pt x="369" y="311"/>
                  </a:cubicBezTo>
                  <a:cubicBezTo>
                    <a:pt x="524" y="291"/>
                    <a:pt x="524" y="291"/>
                    <a:pt x="524" y="291"/>
                  </a:cubicBezTo>
                  <a:cubicBezTo>
                    <a:pt x="515" y="247"/>
                    <a:pt x="485" y="212"/>
                    <a:pt x="446" y="194"/>
                  </a:cubicBezTo>
                  <a:cubicBezTo>
                    <a:pt x="407" y="103"/>
                    <a:pt x="319" y="39"/>
                    <a:pt x="214" y="37"/>
                  </a:cubicBezTo>
                  <a:cubicBezTo>
                    <a:pt x="194" y="19"/>
                    <a:pt x="167" y="8"/>
                    <a:pt x="137" y="8"/>
                  </a:cubicBezTo>
                  <a:cubicBezTo>
                    <a:pt x="119" y="8"/>
                    <a:pt x="102" y="12"/>
                    <a:pt x="87" y="19"/>
                  </a:cubicBezTo>
                  <a:cubicBezTo>
                    <a:pt x="71" y="7"/>
                    <a:pt x="52" y="0"/>
                    <a:pt x="31" y="0"/>
                  </a:cubicBezTo>
                  <a:cubicBezTo>
                    <a:pt x="20" y="0"/>
                    <a:pt x="10" y="2"/>
                    <a:pt x="0" y="5"/>
                  </a:cubicBezTo>
                  <a:lnTo>
                    <a:pt x="2" y="2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96" name="TextBox 95"/>
            <p:cNvSpPr txBox="1"/>
            <p:nvPr/>
          </p:nvSpPr>
          <p:spPr>
            <a:xfrm>
              <a:off x="6403912" y="3053442"/>
              <a:ext cx="627096" cy="369332"/>
            </a:xfrm>
            <a:prstGeom prst="rect">
              <a:avLst/>
            </a:prstGeom>
            <a:noFill/>
          </p:spPr>
          <p:txBody>
            <a:bodyPr wrap="none" rtlCol="0">
              <a:spAutoFit/>
            </a:bodyPr>
            <a:lstStyle/>
            <a:p>
              <a:pPr algn="ctr"/>
              <a:r>
                <a:rPr lang="id-ID" b="1" dirty="0">
                  <a:solidFill>
                    <a:schemeClr val="bg1"/>
                  </a:solidFill>
                  <a:latin typeface="Raleway" pitchFamily="34" charset="0"/>
                </a:rPr>
                <a:t>25%</a:t>
              </a:r>
            </a:p>
          </p:txBody>
        </p:sp>
      </p:grpSp>
      <p:grpSp>
        <p:nvGrpSpPr>
          <p:cNvPr id="7" name="Group 6"/>
          <p:cNvGrpSpPr/>
          <p:nvPr/>
        </p:nvGrpSpPr>
        <p:grpSpPr>
          <a:xfrm>
            <a:off x="4561706" y="3595302"/>
            <a:ext cx="1567735" cy="1236098"/>
            <a:chOff x="4561706" y="3595302"/>
            <a:chExt cx="1567735" cy="1236098"/>
          </a:xfrm>
        </p:grpSpPr>
        <p:sp>
          <p:nvSpPr>
            <p:cNvPr id="9" name="Freeform 8"/>
            <p:cNvSpPr/>
            <p:nvPr/>
          </p:nvSpPr>
          <p:spPr bwMode="auto">
            <a:xfrm>
              <a:off x="4561706" y="3595302"/>
              <a:ext cx="1567735" cy="1236098"/>
            </a:xfrm>
            <a:custGeom>
              <a:avLst/>
              <a:gdLst>
                <a:gd name="T0" fmla="*/ 524 w 527"/>
                <a:gd name="T1" fmla="*/ 386 h 416"/>
                <a:gd name="T2" fmla="*/ 466 w 527"/>
                <a:gd name="T3" fmla="*/ 363 h 416"/>
                <a:gd name="T4" fmla="*/ 433 w 527"/>
                <a:gd name="T5" fmla="*/ 302 h 416"/>
                <a:gd name="T6" fmla="*/ 450 w 527"/>
                <a:gd name="T7" fmla="*/ 234 h 416"/>
                <a:gd name="T8" fmla="*/ 500 w 527"/>
                <a:gd name="T9" fmla="*/ 198 h 416"/>
                <a:gd name="T10" fmla="*/ 481 w 527"/>
                <a:gd name="T11" fmla="*/ 53 h 416"/>
                <a:gd name="T12" fmla="*/ 316 w 527"/>
                <a:gd name="T13" fmla="*/ 75 h 416"/>
                <a:gd name="T14" fmla="*/ 314 w 527"/>
                <a:gd name="T15" fmla="*/ 67 h 416"/>
                <a:gd name="T16" fmla="*/ 226 w 527"/>
                <a:gd name="T17" fmla="*/ 6 h 416"/>
                <a:gd name="T18" fmla="*/ 157 w 527"/>
                <a:gd name="T19" fmla="*/ 88 h 416"/>
                <a:gd name="T20" fmla="*/ 158 w 527"/>
                <a:gd name="T21" fmla="*/ 95 h 416"/>
                <a:gd name="T22" fmla="*/ 0 w 527"/>
                <a:gd name="T23" fmla="*/ 116 h 416"/>
                <a:gd name="T24" fmla="*/ 62 w 527"/>
                <a:gd name="T25" fmla="*/ 193 h 416"/>
                <a:gd name="T26" fmla="*/ 180 w 527"/>
                <a:gd name="T27" fmla="*/ 278 h 416"/>
                <a:gd name="T28" fmla="*/ 239 w 527"/>
                <a:gd name="T29" fmla="*/ 263 h 416"/>
                <a:gd name="T30" fmla="*/ 315 w 527"/>
                <a:gd name="T31" fmla="*/ 309 h 416"/>
                <a:gd name="T32" fmla="*/ 469 w 527"/>
                <a:gd name="T33" fmla="*/ 416 h 416"/>
                <a:gd name="T34" fmla="*/ 527 w 527"/>
                <a:gd name="T35" fmla="*/ 405 h 416"/>
                <a:gd name="T36" fmla="*/ 524 w 527"/>
                <a:gd name="T37" fmla="*/ 38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16">
                  <a:moveTo>
                    <a:pt x="524" y="386"/>
                  </a:moveTo>
                  <a:cubicBezTo>
                    <a:pt x="503" y="385"/>
                    <a:pt x="483" y="377"/>
                    <a:pt x="466" y="363"/>
                  </a:cubicBezTo>
                  <a:cubicBezTo>
                    <a:pt x="448" y="348"/>
                    <a:pt x="436" y="326"/>
                    <a:pt x="433" y="302"/>
                  </a:cubicBezTo>
                  <a:cubicBezTo>
                    <a:pt x="430" y="278"/>
                    <a:pt x="436" y="254"/>
                    <a:pt x="450" y="234"/>
                  </a:cubicBezTo>
                  <a:cubicBezTo>
                    <a:pt x="462" y="217"/>
                    <a:pt x="479" y="204"/>
                    <a:pt x="500" y="198"/>
                  </a:cubicBezTo>
                  <a:cubicBezTo>
                    <a:pt x="481" y="53"/>
                    <a:pt x="481" y="53"/>
                    <a:pt x="481" y="53"/>
                  </a:cubicBezTo>
                  <a:cubicBezTo>
                    <a:pt x="316" y="75"/>
                    <a:pt x="316" y="75"/>
                    <a:pt x="316" y="75"/>
                  </a:cubicBezTo>
                  <a:cubicBezTo>
                    <a:pt x="314" y="67"/>
                    <a:pt x="314" y="67"/>
                    <a:pt x="314" y="67"/>
                  </a:cubicBezTo>
                  <a:cubicBezTo>
                    <a:pt x="305" y="27"/>
                    <a:pt x="268" y="0"/>
                    <a:pt x="226" y="6"/>
                  </a:cubicBezTo>
                  <a:cubicBezTo>
                    <a:pt x="185" y="11"/>
                    <a:pt x="156" y="46"/>
                    <a:pt x="157" y="88"/>
                  </a:cubicBezTo>
                  <a:cubicBezTo>
                    <a:pt x="158" y="95"/>
                    <a:pt x="158" y="95"/>
                    <a:pt x="158" y="95"/>
                  </a:cubicBezTo>
                  <a:cubicBezTo>
                    <a:pt x="0" y="116"/>
                    <a:pt x="0" y="116"/>
                    <a:pt x="0" y="116"/>
                  </a:cubicBezTo>
                  <a:cubicBezTo>
                    <a:pt x="12" y="148"/>
                    <a:pt x="34" y="175"/>
                    <a:pt x="62" y="193"/>
                  </a:cubicBezTo>
                  <a:cubicBezTo>
                    <a:pt x="79" y="242"/>
                    <a:pt x="125" y="278"/>
                    <a:pt x="180" y="278"/>
                  </a:cubicBezTo>
                  <a:cubicBezTo>
                    <a:pt x="202" y="278"/>
                    <a:pt x="222" y="272"/>
                    <a:pt x="239" y="263"/>
                  </a:cubicBezTo>
                  <a:cubicBezTo>
                    <a:pt x="258" y="286"/>
                    <a:pt x="284" y="303"/>
                    <a:pt x="315" y="309"/>
                  </a:cubicBezTo>
                  <a:cubicBezTo>
                    <a:pt x="338" y="372"/>
                    <a:pt x="398" y="416"/>
                    <a:pt x="469" y="416"/>
                  </a:cubicBezTo>
                  <a:cubicBezTo>
                    <a:pt x="489" y="416"/>
                    <a:pt x="509" y="412"/>
                    <a:pt x="527" y="405"/>
                  </a:cubicBezTo>
                  <a:lnTo>
                    <a:pt x="524" y="386"/>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97" name="TextBox 96"/>
            <p:cNvSpPr txBox="1"/>
            <p:nvPr/>
          </p:nvSpPr>
          <p:spPr>
            <a:xfrm>
              <a:off x="5130201" y="3926201"/>
              <a:ext cx="627096" cy="369332"/>
            </a:xfrm>
            <a:prstGeom prst="rect">
              <a:avLst/>
            </a:prstGeom>
            <a:noFill/>
          </p:spPr>
          <p:txBody>
            <a:bodyPr wrap="none" rtlCol="0">
              <a:spAutoFit/>
            </a:bodyPr>
            <a:lstStyle/>
            <a:p>
              <a:pPr algn="ctr"/>
              <a:r>
                <a:rPr lang="id-ID" b="1" dirty="0">
                  <a:solidFill>
                    <a:schemeClr val="bg1"/>
                  </a:solidFill>
                  <a:latin typeface="Raleway" pitchFamily="34" charset="0"/>
                </a:rPr>
                <a:t>25%</a:t>
              </a:r>
            </a:p>
          </p:txBody>
        </p:sp>
      </p:grpSp>
      <p:grpSp>
        <p:nvGrpSpPr>
          <p:cNvPr id="5" name="Group 4"/>
          <p:cNvGrpSpPr/>
          <p:nvPr/>
        </p:nvGrpSpPr>
        <p:grpSpPr>
          <a:xfrm>
            <a:off x="5881970" y="3545055"/>
            <a:ext cx="1685817" cy="1557684"/>
            <a:chOff x="5881970" y="3545055"/>
            <a:chExt cx="1685817" cy="1557684"/>
          </a:xfrm>
        </p:grpSpPr>
        <p:sp>
          <p:nvSpPr>
            <p:cNvPr id="15" name="Freeform 14"/>
            <p:cNvSpPr/>
            <p:nvPr/>
          </p:nvSpPr>
          <p:spPr bwMode="auto">
            <a:xfrm>
              <a:off x="5881970" y="3545055"/>
              <a:ext cx="1685817" cy="1557684"/>
            </a:xfrm>
            <a:custGeom>
              <a:avLst/>
              <a:gdLst>
                <a:gd name="T0" fmla="*/ 567 w 567"/>
                <a:gd name="T1" fmla="*/ 124 h 524"/>
                <a:gd name="T2" fmla="*/ 533 w 567"/>
                <a:gd name="T3" fmla="*/ 34 h 524"/>
                <a:gd name="T4" fmla="*/ 534 w 567"/>
                <a:gd name="T5" fmla="*/ 13 h 524"/>
                <a:gd name="T6" fmla="*/ 534 w 567"/>
                <a:gd name="T7" fmla="*/ 0 h 524"/>
                <a:gd name="T8" fmla="*/ 393 w 567"/>
                <a:gd name="T9" fmla="*/ 19 h 524"/>
                <a:gd name="T10" fmla="*/ 370 w 567"/>
                <a:gd name="T11" fmla="*/ 77 h 524"/>
                <a:gd name="T12" fmla="*/ 309 w 567"/>
                <a:gd name="T13" fmla="*/ 110 h 524"/>
                <a:gd name="T14" fmla="*/ 297 w 567"/>
                <a:gd name="T15" fmla="*/ 111 h 524"/>
                <a:gd name="T16" fmla="*/ 241 w 567"/>
                <a:gd name="T17" fmla="*/ 94 h 524"/>
                <a:gd name="T18" fmla="*/ 205 w 567"/>
                <a:gd name="T19" fmla="*/ 43 h 524"/>
                <a:gd name="T20" fmla="*/ 53 w 567"/>
                <a:gd name="T21" fmla="*/ 63 h 524"/>
                <a:gd name="T22" fmla="*/ 74 w 567"/>
                <a:gd name="T23" fmla="*/ 227 h 524"/>
                <a:gd name="T24" fmla="*/ 67 w 567"/>
                <a:gd name="T25" fmla="*/ 229 h 524"/>
                <a:gd name="T26" fmla="*/ 5 w 567"/>
                <a:gd name="T27" fmla="*/ 317 h 524"/>
                <a:gd name="T28" fmla="*/ 87 w 567"/>
                <a:gd name="T29" fmla="*/ 386 h 524"/>
                <a:gd name="T30" fmla="*/ 95 w 567"/>
                <a:gd name="T31" fmla="*/ 386 h 524"/>
                <a:gd name="T32" fmla="*/ 102 w 567"/>
                <a:gd name="T33" fmla="*/ 438 h 524"/>
                <a:gd name="T34" fmla="*/ 266 w 567"/>
                <a:gd name="T35" fmla="*/ 524 h 524"/>
                <a:gd name="T36" fmla="*/ 452 w 567"/>
                <a:gd name="T37" fmla="*/ 396 h 524"/>
                <a:gd name="T38" fmla="*/ 556 w 567"/>
                <a:gd name="T39" fmla="*/ 220 h 524"/>
                <a:gd name="T40" fmla="*/ 553 w 567"/>
                <a:gd name="T41" fmla="*/ 184 h 524"/>
                <a:gd name="T42" fmla="*/ 567 w 567"/>
                <a:gd name="T43" fmla="*/ 1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524">
                  <a:moveTo>
                    <a:pt x="567" y="124"/>
                  </a:moveTo>
                  <a:cubicBezTo>
                    <a:pt x="567" y="89"/>
                    <a:pt x="554" y="58"/>
                    <a:pt x="533" y="34"/>
                  </a:cubicBezTo>
                  <a:cubicBezTo>
                    <a:pt x="534" y="27"/>
                    <a:pt x="534" y="20"/>
                    <a:pt x="534" y="13"/>
                  </a:cubicBezTo>
                  <a:cubicBezTo>
                    <a:pt x="534" y="8"/>
                    <a:pt x="534" y="4"/>
                    <a:pt x="534" y="0"/>
                  </a:cubicBezTo>
                  <a:cubicBezTo>
                    <a:pt x="393" y="19"/>
                    <a:pt x="393" y="19"/>
                    <a:pt x="393" y="19"/>
                  </a:cubicBezTo>
                  <a:cubicBezTo>
                    <a:pt x="392" y="40"/>
                    <a:pt x="384" y="60"/>
                    <a:pt x="370" y="77"/>
                  </a:cubicBezTo>
                  <a:cubicBezTo>
                    <a:pt x="355" y="95"/>
                    <a:pt x="333" y="107"/>
                    <a:pt x="309" y="110"/>
                  </a:cubicBezTo>
                  <a:cubicBezTo>
                    <a:pt x="305" y="111"/>
                    <a:pt x="301" y="111"/>
                    <a:pt x="297" y="111"/>
                  </a:cubicBezTo>
                  <a:cubicBezTo>
                    <a:pt x="277" y="111"/>
                    <a:pt x="258" y="105"/>
                    <a:pt x="241" y="94"/>
                  </a:cubicBezTo>
                  <a:cubicBezTo>
                    <a:pt x="224" y="81"/>
                    <a:pt x="211" y="64"/>
                    <a:pt x="205" y="43"/>
                  </a:cubicBezTo>
                  <a:cubicBezTo>
                    <a:pt x="53" y="63"/>
                    <a:pt x="53" y="63"/>
                    <a:pt x="53" y="63"/>
                  </a:cubicBezTo>
                  <a:cubicBezTo>
                    <a:pt x="74" y="227"/>
                    <a:pt x="74" y="227"/>
                    <a:pt x="74" y="227"/>
                  </a:cubicBezTo>
                  <a:cubicBezTo>
                    <a:pt x="67" y="229"/>
                    <a:pt x="67" y="229"/>
                    <a:pt x="67" y="229"/>
                  </a:cubicBezTo>
                  <a:cubicBezTo>
                    <a:pt x="26" y="238"/>
                    <a:pt x="0" y="276"/>
                    <a:pt x="5" y="317"/>
                  </a:cubicBezTo>
                  <a:cubicBezTo>
                    <a:pt x="11" y="358"/>
                    <a:pt x="46" y="388"/>
                    <a:pt x="87" y="386"/>
                  </a:cubicBezTo>
                  <a:cubicBezTo>
                    <a:pt x="95" y="386"/>
                    <a:pt x="95" y="386"/>
                    <a:pt x="95" y="386"/>
                  </a:cubicBezTo>
                  <a:cubicBezTo>
                    <a:pt x="102" y="438"/>
                    <a:pt x="102" y="438"/>
                    <a:pt x="102" y="438"/>
                  </a:cubicBezTo>
                  <a:cubicBezTo>
                    <a:pt x="138" y="490"/>
                    <a:pt x="198" y="524"/>
                    <a:pt x="266" y="524"/>
                  </a:cubicBezTo>
                  <a:cubicBezTo>
                    <a:pt x="351" y="524"/>
                    <a:pt x="423" y="470"/>
                    <a:pt x="452" y="396"/>
                  </a:cubicBezTo>
                  <a:cubicBezTo>
                    <a:pt x="514" y="362"/>
                    <a:pt x="556" y="296"/>
                    <a:pt x="556" y="220"/>
                  </a:cubicBezTo>
                  <a:cubicBezTo>
                    <a:pt x="556" y="208"/>
                    <a:pt x="555" y="196"/>
                    <a:pt x="553" y="184"/>
                  </a:cubicBezTo>
                  <a:cubicBezTo>
                    <a:pt x="562" y="166"/>
                    <a:pt x="567" y="146"/>
                    <a:pt x="567" y="124"/>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98" name="TextBox 97"/>
            <p:cNvSpPr txBox="1"/>
            <p:nvPr/>
          </p:nvSpPr>
          <p:spPr>
            <a:xfrm>
              <a:off x="6499519" y="4073624"/>
              <a:ext cx="627096" cy="369332"/>
            </a:xfrm>
            <a:prstGeom prst="rect">
              <a:avLst/>
            </a:prstGeom>
            <a:noFill/>
          </p:spPr>
          <p:txBody>
            <a:bodyPr wrap="none" rtlCol="0">
              <a:spAutoFit/>
            </a:bodyPr>
            <a:lstStyle/>
            <a:p>
              <a:pPr algn="ctr"/>
              <a:r>
                <a:rPr lang="id-ID" b="1" dirty="0">
                  <a:solidFill>
                    <a:schemeClr val="bg1"/>
                  </a:solidFill>
                  <a:latin typeface="Raleway" pitchFamily="34" charset="0"/>
                </a:rPr>
                <a:t>25%</a:t>
              </a:r>
            </a:p>
          </p:txBody>
        </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par>
                          <p:cTn id="41" fill="hold">
                            <p:stCondLst>
                              <p:cond delay="2000"/>
                            </p:stCondLst>
                            <p:childTnLst>
                              <p:par>
                                <p:cTn id="42" presetID="22" presetClass="entr" presetSubtype="2"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right)">
                                      <p:cBhvr>
                                        <p:cTn id="44" dur="500"/>
                                        <p:tgtEl>
                                          <p:spTgt spid="35"/>
                                        </p:tgtEl>
                                      </p:cBhvr>
                                    </p:animEffect>
                                  </p:childTnLst>
                                </p:cTn>
                              </p:par>
                              <p:par>
                                <p:cTn id="45" presetID="22" presetClass="entr" presetSubtype="8"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par>
                                <p:cTn id="48" presetID="22" presetClass="entr" presetSubtype="8"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par>
                                <p:cTn id="51" presetID="22" presetClass="entr" presetSubtype="2"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animEffect transition="in" filter="fade">
                                      <p:cBhvr>
                                        <p:cTn id="59" dur="500"/>
                                        <p:tgtEl>
                                          <p:spTgt spid="4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Effect transition="in" filter="fade">
                                      <p:cBhvr>
                                        <p:cTn id="64" dur="500"/>
                                        <p:tgtEl>
                                          <p:spTgt spid="5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par>
                                <p:cTn id="70" presetID="53" presetClass="entr" presetSubtype="16"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fltVal val="0"/>
                                          </p:val>
                                        </p:tav>
                                        <p:tav tm="100000">
                                          <p:val>
                                            <p:strVal val="#ppt_h"/>
                                          </p:val>
                                        </p:tav>
                                      </p:tavLst>
                                    </p:anim>
                                    <p:animEffect transition="in" filter="fade">
                                      <p:cBhvr>
                                        <p:cTn id="74" dur="500"/>
                                        <p:tgtEl>
                                          <p:spTgt spid="55"/>
                                        </p:tgtEl>
                                      </p:cBhvr>
                                    </p:animEffect>
                                  </p:childTnLst>
                                </p:cTn>
                              </p:par>
                            </p:childTnLst>
                          </p:cTn>
                        </p:par>
                        <p:par>
                          <p:cTn id="75" fill="hold">
                            <p:stCondLst>
                              <p:cond delay="3000"/>
                            </p:stCondLst>
                            <p:childTnLst>
                              <p:par>
                                <p:cTn id="76" presetID="10" presetClass="entr" presetSubtype="0"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bldLvl="0" animBg="1"/>
      <p:bldP spid="41" grpId="0"/>
      <p:bldP spid="42" grpId="0"/>
      <p:bldP spid="43" grpId="0"/>
      <p:bldP spid="44" grpId="0"/>
      <p:bldP spid="45" grpId="0"/>
      <p:bldP spid="46" grpId="0"/>
      <p:bldP spid="47" grpId="0"/>
      <p:bldP spid="48" grpId="0"/>
      <p:bldP spid="53" grpId="0" bldLvl="0" animBg="1"/>
      <p:bldP spid="5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13</a:t>
            </a:fld>
            <a:endParaRPr lang="id-ID" dirty="0"/>
          </a:p>
        </p:txBody>
      </p:sp>
      <p:sp>
        <p:nvSpPr>
          <p:cNvPr id="3" name="TextBox 2"/>
          <p:cNvSpPr txBox="1"/>
          <p:nvPr/>
        </p:nvSpPr>
        <p:spPr>
          <a:xfrm>
            <a:off x="4869087" y="600349"/>
            <a:ext cx="2445734" cy="523220"/>
          </a:xfrm>
          <a:prstGeom prst="rect">
            <a:avLst/>
          </a:prstGeom>
          <a:noFill/>
        </p:spPr>
        <p:txBody>
          <a:bodyPr wrap="none" rtlCol="0">
            <a:spAutoFit/>
          </a:bodyPr>
          <a:lstStyle/>
          <a:p>
            <a:pPr algn="ctr"/>
            <a:r>
              <a:rPr lang="id-ID" sz="2800" dirty="0">
                <a:latin typeface="+mj-lt"/>
              </a:rPr>
              <a:t>Tree Diagram</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317858" y="2021045"/>
            <a:ext cx="1225720" cy="307777"/>
          </a:xfrm>
          <a:prstGeom prst="rect">
            <a:avLst/>
          </a:prstGeom>
          <a:noFill/>
        </p:spPr>
        <p:txBody>
          <a:bodyPr wrap="none" rtlCol="0">
            <a:spAutoFit/>
          </a:bodyPr>
          <a:lstStyle/>
          <a:p>
            <a:r>
              <a:rPr lang="id-ID" sz="1400" b="1" dirty="0">
                <a:solidFill>
                  <a:schemeClr val="accent4"/>
                </a:solidFill>
                <a:latin typeface="Raleway" pitchFamily="34" charset="0"/>
              </a:rPr>
              <a:t>Copywriting</a:t>
            </a:r>
          </a:p>
        </p:txBody>
      </p:sp>
      <p:sp>
        <p:nvSpPr>
          <p:cNvPr id="94" name="Rectangle 93"/>
          <p:cNvSpPr/>
          <p:nvPr/>
        </p:nvSpPr>
        <p:spPr>
          <a:xfrm>
            <a:off x="9317858" y="2237557"/>
            <a:ext cx="1871832" cy="646331"/>
          </a:xfrm>
          <a:prstGeom prst="rect">
            <a:avLst/>
          </a:prstGeom>
        </p:spPr>
        <p:txBody>
          <a:bodyPr wrap="square">
            <a:spAutoFit/>
          </a:bodyPr>
          <a:lstStyle/>
          <a:p>
            <a:r>
              <a:rPr lang="id-ID" sz="1200" dirty="0">
                <a:solidFill>
                  <a:schemeClr val="tx2"/>
                </a:solidFill>
              </a:rPr>
              <a:t>Suitable for all categories business and personal presentation</a:t>
            </a:r>
          </a:p>
        </p:txBody>
      </p:sp>
      <p:sp>
        <p:nvSpPr>
          <p:cNvPr id="99" name="TextBox 98"/>
          <p:cNvSpPr txBox="1"/>
          <p:nvPr/>
        </p:nvSpPr>
        <p:spPr>
          <a:xfrm>
            <a:off x="1365067" y="1969172"/>
            <a:ext cx="1282210" cy="307777"/>
          </a:xfrm>
          <a:prstGeom prst="rect">
            <a:avLst/>
          </a:prstGeom>
          <a:noFill/>
        </p:spPr>
        <p:txBody>
          <a:bodyPr wrap="none" rtlCol="0">
            <a:spAutoFit/>
          </a:bodyPr>
          <a:lstStyle/>
          <a:p>
            <a:pPr algn="r"/>
            <a:r>
              <a:rPr lang="id-ID" sz="1400" b="1" dirty="0">
                <a:solidFill>
                  <a:schemeClr val="accent1"/>
                </a:solidFill>
                <a:latin typeface="Raleway" pitchFamily="34" charset="0"/>
              </a:rPr>
              <a:t>SEO Analysis</a:t>
            </a:r>
          </a:p>
        </p:txBody>
      </p:sp>
      <p:sp>
        <p:nvSpPr>
          <p:cNvPr id="100" name="Rectangle 99"/>
          <p:cNvSpPr/>
          <p:nvPr/>
        </p:nvSpPr>
        <p:spPr>
          <a:xfrm>
            <a:off x="715554" y="2185684"/>
            <a:ext cx="1931723" cy="646331"/>
          </a:xfrm>
          <a:prstGeom prst="rect">
            <a:avLst/>
          </a:prstGeom>
        </p:spPr>
        <p:txBody>
          <a:bodyPr wrap="square">
            <a:spAutoFit/>
          </a:bodyPr>
          <a:lstStyle/>
          <a:p>
            <a:pPr algn="r"/>
            <a:r>
              <a:rPr lang="id-ID" sz="1200" dirty="0">
                <a:solidFill>
                  <a:schemeClr val="tx2"/>
                </a:solidFill>
              </a:rPr>
              <a:t>Suitable for all categories business and personal presentation</a:t>
            </a:r>
          </a:p>
        </p:txBody>
      </p:sp>
      <p:sp>
        <p:nvSpPr>
          <p:cNvPr id="101" name="TextBox 100"/>
          <p:cNvSpPr txBox="1"/>
          <p:nvPr/>
        </p:nvSpPr>
        <p:spPr>
          <a:xfrm>
            <a:off x="1229284" y="4523337"/>
            <a:ext cx="1231427" cy="307777"/>
          </a:xfrm>
          <a:prstGeom prst="rect">
            <a:avLst/>
          </a:prstGeom>
          <a:noFill/>
        </p:spPr>
        <p:txBody>
          <a:bodyPr wrap="none" rtlCol="0">
            <a:spAutoFit/>
          </a:bodyPr>
          <a:lstStyle/>
          <a:p>
            <a:pPr algn="r"/>
            <a:r>
              <a:rPr lang="id-ID" sz="1400" b="1" dirty="0">
                <a:solidFill>
                  <a:schemeClr val="accent3"/>
                </a:solidFill>
                <a:latin typeface="Raleway" pitchFamily="34" charset="0"/>
              </a:rPr>
              <a:t>Web Design</a:t>
            </a:r>
          </a:p>
        </p:txBody>
      </p:sp>
      <p:sp>
        <p:nvSpPr>
          <p:cNvPr id="102" name="Rectangle 101"/>
          <p:cNvSpPr/>
          <p:nvPr/>
        </p:nvSpPr>
        <p:spPr>
          <a:xfrm>
            <a:off x="575527" y="4739849"/>
            <a:ext cx="1885183" cy="646331"/>
          </a:xfrm>
          <a:prstGeom prst="rect">
            <a:avLst/>
          </a:prstGeom>
        </p:spPr>
        <p:txBody>
          <a:bodyPr wrap="square">
            <a:spAutoFit/>
          </a:bodyPr>
          <a:lstStyle/>
          <a:p>
            <a:pPr algn="r"/>
            <a:r>
              <a:rPr lang="id-ID" sz="1200" dirty="0">
                <a:solidFill>
                  <a:schemeClr val="tx2"/>
                </a:solidFill>
              </a:rPr>
              <a:t>Suitable for all categories business and personal presentation</a:t>
            </a:r>
          </a:p>
        </p:txBody>
      </p:sp>
      <p:sp>
        <p:nvSpPr>
          <p:cNvPr id="103" name="TextBox 102"/>
          <p:cNvSpPr txBox="1"/>
          <p:nvPr/>
        </p:nvSpPr>
        <p:spPr>
          <a:xfrm>
            <a:off x="9586578" y="4725409"/>
            <a:ext cx="1114408" cy="307777"/>
          </a:xfrm>
          <a:prstGeom prst="rect">
            <a:avLst/>
          </a:prstGeom>
          <a:noFill/>
        </p:spPr>
        <p:txBody>
          <a:bodyPr wrap="none" rtlCol="0">
            <a:spAutoFit/>
          </a:bodyPr>
          <a:lstStyle/>
          <a:p>
            <a:r>
              <a:rPr lang="id-ID" sz="1400" b="1" dirty="0">
                <a:solidFill>
                  <a:schemeClr val="accent2"/>
                </a:solidFill>
                <a:latin typeface="Raleway" pitchFamily="34" charset="0"/>
              </a:rPr>
              <a:t>Consulting</a:t>
            </a:r>
          </a:p>
        </p:txBody>
      </p:sp>
      <p:sp>
        <p:nvSpPr>
          <p:cNvPr id="104" name="Rectangle 103"/>
          <p:cNvSpPr/>
          <p:nvPr/>
        </p:nvSpPr>
        <p:spPr>
          <a:xfrm>
            <a:off x="9586577" y="4953669"/>
            <a:ext cx="1978299" cy="646331"/>
          </a:xfrm>
          <a:prstGeom prst="rect">
            <a:avLst/>
          </a:prstGeom>
        </p:spPr>
        <p:txBody>
          <a:bodyPr wrap="square">
            <a:spAutoFit/>
          </a:bodyPr>
          <a:lstStyle/>
          <a:p>
            <a:r>
              <a:rPr lang="id-ID" sz="1200" dirty="0">
                <a:solidFill>
                  <a:schemeClr val="tx2"/>
                </a:solidFill>
              </a:rPr>
              <a:t>Suitable for all categories business and personal presentation</a:t>
            </a:r>
          </a:p>
        </p:txBody>
      </p:sp>
      <p:grpSp>
        <p:nvGrpSpPr>
          <p:cNvPr id="7" name="组合 6"/>
          <p:cNvGrpSpPr/>
          <p:nvPr/>
        </p:nvGrpSpPr>
        <p:grpSpPr>
          <a:xfrm>
            <a:off x="2501265" y="1973580"/>
            <a:ext cx="7042785" cy="4884420"/>
            <a:chOff x="3939" y="3108"/>
            <a:chExt cx="11091" cy="7692"/>
          </a:xfrm>
        </p:grpSpPr>
        <p:grpSp>
          <p:nvGrpSpPr>
            <p:cNvPr id="109" name="Group 108"/>
            <p:cNvGrpSpPr/>
            <p:nvPr/>
          </p:nvGrpSpPr>
          <p:grpSpPr>
            <a:xfrm>
              <a:off x="3939" y="7257"/>
              <a:ext cx="727" cy="693"/>
              <a:chOff x="4849813" y="501081"/>
              <a:chExt cx="1104900" cy="1054100"/>
            </a:xfrm>
            <a:solidFill>
              <a:schemeClr val="accent3"/>
            </a:solidFill>
          </p:grpSpPr>
          <p:sp>
            <p:nvSpPr>
              <p:cNvPr id="110" name="Freeform 5"/>
              <p:cNvSpPr>
                <a:spLocks noEditPoints="1"/>
              </p:cNvSpPr>
              <p:nvPr/>
            </p:nvSpPr>
            <p:spPr bwMode="auto">
              <a:xfrm>
                <a:off x="4849813" y="501081"/>
                <a:ext cx="1104900" cy="1054100"/>
              </a:xfrm>
              <a:custGeom>
                <a:avLst/>
                <a:gdLst>
                  <a:gd name="T0" fmla="*/ 482 w 526"/>
                  <a:gd name="T1" fmla="*/ 0 h 502"/>
                  <a:gd name="T2" fmla="*/ 44 w 526"/>
                  <a:gd name="T3" fmla="*/ 0 h 502"/>
                  <a:gd name="T4" fmla="*/ 0 w 526"/>
                  <a:gd name="T5" fmla="*/ 45 h 502"/>
                  <a:gd name="T6" fmla="*/ 0 w 526"/>
                  <a:gd name="T7" fmla="*/ 384 h 502"/>
                  <a:gd name="T8" fmla="*/ 44 w 526"/>
                  <a:gd name="T9" fmla="*/ 428 h 502"/>
                  <a:gd name="T10" fmla="*/ 177 w 526"/>
                  <a:gd name="T11" fmla="*/ 428 h 502"/>
                  <a:gd name="T12" fmla="*/ 154 w 526"/>
                  <a:gd name="T13" fmla="*/ 454 h 502"/>
                  <a:gd name="T14" fmla="*/ 141 w 526"/>
                  <a:gd name="T15" fmla="*/ 467 h 502"/>
                  <a:gd name="T16" fmla="*/ 140 w 526"/>
                  <a:gd name="T17" fmla="*/ 487 h 502"/>
                  <a:gd name="T18" fmla="*/ 173 w 526"/>
                  <a:gd name="T19" fmla="*/ 502 h 502"/>
                  <a:gd name="T20" fmla="*/ 352 w 526"/>
                  <a:gd name="T21" fmla="*/ 502 h 502"/>
                  <a:gd name="T22" fmla="*/ 386 w 526"/>
                  <a:gd name="T23" fmla="*/ 487 h 502"/>
                  <a:gd name="T24" fmla="*/ 384 w 526"/>
                  <a:gd name="T25" fmla="*/ 467 h 502"/>
                  <a:gd name="T26" fmla="*/ 372 w 526"/>
                  <a:gd name="T27" fmla="*/ 453 h 502"/>
                  <a:gd name="T28" fmla="*/ 348 w 526"/>
                  <a:gd name="T29" fmla="*/ 428 h 502"/>
                  <a:gd name="T30" fmla="*/ 482 w 526"/>
                  <a:gd name="T31" fmla="*/ 428 h 502"/>
                  <a:gd name="T32" fmla="*/ 526 w 526"/>
                  <a:gd name="T33" fmla="*/ 384 h 502"/>
                  <a:gd name="T34" fmla="*/ 526 w 526"/>
                  <a:gd name="T35" fmla="*/ 45 h 502"/>
                  <a:gd name="T36" fmla="*/ 482 w 526"/>
                  <a:gd name="T37" fmla="*/ 0 h 502"/>
                  <a:gd name="T38" fmla="*/ 360 w 526"/>
                  <a:gd name="T39" fmla="*/ 465 h 502"/>
                  <a:gd name="T40" fmla="*/ 371 w 526"/>
                  <a:gd name="T41" fmla="*/ 476 h 502"/>
                  <a:gd name="T42" fmla="*/ 371 w 526"/>
                  <a:gd name="T43" fmla="*/ 480 h 502"/>
                  <a:gd name="T44" fmla="*/ 352 w 526"/>
                  <a:gd name="T45" fmla="*/ 485 h 502"/>
                  <a:gd name="T46" fmla="*/ 173 w 526"/>
                  <a:gd name="T47" fmla="*/ 485 h 502"/>
                  <a:gd name="T48" fmla="*/ 155 w 526"/>
                  <a:gd name="T49" fmla="*/ 480 h 502"/>
                  <a:gd name="T50" fmla="*/ 154 w 526"/>
                  <a:gd name="T51" fmla="*/ 476 h 502"/>
                  <a:gd name="T52" fmla="*/ 154 w 526"/>
                  <a:gd name="T53" fmla="*/ 477 h 502"/>
                  <a:gd name="T54" fmla="*/ 165 w 526"/>
                  <a:gd name="T55" fmla="*/ 465 h 502"/>
                  <a:gd name="T56" fmla="*/ 196 w 526"/>
                  <a:gd name="T57" fmla="*/ 428 h 502"/>
                  <a:gd name="T58" fmla="*/ 329 w 526"/>
                  <a:gd name="T59" fmla="*/ 428 h 502"/>
                  <a:gd name="T60" fmla="*/ 360 w 526"/>
                  <a:gd name="T61" fmla="*/ 465 h 502"/>
                  <a:gd name="T62" fmla="*/ 493 w 526"/>
                  <a:gd name="T63" fmla="*/ 384 h 502"/>
                  <a:gd name="T64" fmla="*/ 482 w 526"/>
                  <a:gd name="T65" fmla="*/ 395 h 502"/>
                  <a:gd name="T66" fmla="*/ 44 w 526"/>
                  <a:gd name="T67" fmla="*/ 395 h 502"/>
                  <a:gd name="T68" fmla="*/ 32 w 526"/>
                  <a:gd name="T69" fmla="*/ 384 h 502"/>
                  <a:gd name="T70" fmla="*/ 32 w 526"/>
                  <a:gd name="T71" fmla="*/ 45 h 502"/>
                  <a:gd name="T72" fmla="*/ 44 w 526"/>
                  <a:gd name="T73" fmla="*/ 33 h 502"/>
                  <a:gd name="T74" fmla="*/ 482 w 526"/>
                  <a:gd name="T75" fmla="*/ 33 h 502"/>
                  <a:gd name="T76" fmla="*/ 493 w 526"/>
                  <a:gd name="T77" fmla="*/ 45 h 502"/>
                  <a:gd name="T78" fmla="*/ 493 w 526"/>
                  <a:gd name="T79" fmla="*/ 38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6" h="502">
                    <a:moveTo>
                      <a:pt x="482" y="0"/>
                    </a:moveTo>
                    <a:cubicBezTo>
                      <a:pt x="44" y="0"/>
                      <a:pt x="44" y="0"/>
                      <a:pt x="44" y="0"/>
                    </a:cubicBezTo>
                    <a:cubicBezTo>
                      <a:pt x="19" y="0"/>
                      <a:pt x="0" y="20"/>
                      <a:pt x="0" y="45"/>
                    </a:cubicBezTo>
                    <a:cubicBezTo>
                      <a:pt x="0" y="384"/>
                      <a:pt x="0" y="384"/>
                      <a:pt x="0" y="384"/>
                    </a:cubicBezTo>
                    <a:cubicBezTo>
                      <a:pt x="0" y="408"/>
                      <a:pt x="19" y="428"/>
                      <a:pt x="44" y="428"/>
                    </a:cubicBezTo>
                    <a:cubicBezTo>
                      <a:pt x="177" y="428"/>
                      <a:pt x="177" y="428"/>
                      <a:pt x="177" y="428"/>
                    </a:cubicBezTo>
                    <a:cubicBezTo>
                      <a:pt x="170" y="437"/>
                      <a:pt x="159" y="448"/>
                      <a:pt x="154" y="454"/>
                    </a:cubicBezTo>
                    <a:cubicBezTo>
                      <a:pt x="148" y="459"/>
                      <a:pt x="144" y="463"/>
                      <a:pt x="141" y="467"/>
                    </a:cubicBezTo>
                    <a:cubicBezTo>
                      <a:pt x="138" y="471"/>
                      <a:pt x="136" y="480"/>
                      <a:pt x="140" y="487"/>
                    </a:cubicBezTo>
                    <a:cubicBezTo>
                      <a:pt x="144" y="494"/>
                      <a:pt x="152" y="502"/>
                      <a:pt x="173" y="502"/>
                    </a:cubicBezTo>
                    <a:cubicBezTo>
                      <a:pt x="352" y="502"/>
                      <a:pt x="352" y="502"/>
                      <a:pt x="352" y="502"/>
                    </a:cubicBezTo>
                    <a:cubicBezTo>
                      <a:pt x="374" y="502"/>
                      <a:pt x="382" y="494"/>
                      <a:pt x="386" y="487"/>
                    </a:cubicBezTo>
                    <a:cubicBezTo>
                      <a:pt x="389" y="480"/>
                      <a:pt x="388" y="471"/>
                      <a:pt x="384" y="467"/>
                    </a:cubicBezTo>
                    <a:cubicBezTo>
                      <a:pt x="382" y="463"/>
                      <a:pt x="378" y="459"/>
                      <a:pt x="372" y="453"/>
                    </a:cubicBezTo>
                    <a:cubicBezTo>
                      <a:pt x="367" y="448"/>
                      <a:pt x="355" y="437"/>
                      <a:pt x="348" y="428"/>
                    </a:cubicBezTo>
                    <a:cubicBezTo>
                      <a:pt x="482" y="428"/>
                      <a:pt x="482" y="428"/>
                      <a:pt x="482" y="428"/>
                    </a:cubicBezTo>
                    <a:cubicBezTo>
                      <a:pt x="506" y="428"/>
                      <a:pt x="526" y="408"/>
                      <a:pt x="526" y="384"/>
                    </a:cubicBezTo>
                    <a:cubicBezTo>
                      <a:pt x="526" y="45"/>
                      <a:pt x="526" y="45"/>
                      <a:pt x="526" y="45"/>
                    </a:cubicBezTo>
                    <a:cubicBezTo>
                      <a:pt x="526" y="20"/>
                      <a:pt x="506" y="0"/>
                      <a:pt x="482" y="0"/>
                    </a:cubicBezTo>
                    <a:close/>
                    <a:moveTo>
                      <a:pt x="360" y="465"/>
                    </a:moveTo>
                    <a:cubicBezTo>
                      <a:pt x="365" y="470"/>
                      <a:pt x="370" y="474"/>
                      <a:pt x="371" y="476"/>
                    </a:cubicBezTo>
                    <a:cubicBezTo>
                      <a:pt x="371" y="476"/>
                      <a:pt x="372" y="478"/>
                      <a:pt x="371" y="480"/>
                    </a:cubicBezTo>
                    <a:cubicBezTo>
                      <a:pt x="368" y="483"/>
                      <a:pt x="362" y="485"/>
                      <a:pt x="352" y="485"/>
                    </a:cubicBezTo>
                    <a:cubicBezTo>
                      <a:pt x="173" y="485"/>
                      <a:pt x="173" y="485"/>
                      <a:pt x="173" y="485"/>
                    </a:cubicBezTo>
                    <a:cubicBezTo>
                      <a:pt x="164" y="485"/>
                      <a:pt x="157" y="483"/>
                      <a:pt x="155" y="480"/>
                    </a:cubicBezTo>
                    <a:cubicBezTo>
                      <a:pt x="154" y="478"/>
                      <a:pt x="155" y="476"/>
                      <a:pt x="154" y="476"/>
                    </a:cubicBezTo>
                    <a:cubicBezTo>
                      <a:pt x="154" y="476"/>
                      <a:pt x="154" y="476"/>
                      <a:pt x="154" y="477"/>
                    </a:cubicBezTo>
                    <a:cubicBezTo>
                      <a:pt x="156" y="474"/>
                      <a:pt x="161" y="470"/>
                      <a:pt x="165" y="465"/>
                    </a:cubicBezTo>
                    <a:cubicBezTo>
                      <a:pt x="180" y="451"/>
                      <a:pt x="191" y="439"/>
                      <a:pt x="196" y="428"/>
                    </a:cubicBezTo>
                    <a:cubicBezTo>
                      <a:pt x="329" y="428"/>
                      <a:pt x="329" y="428"/>
                      <a:pt x="329" y="428"/>
                    </a:cubicBezTo>
                    <a:cubicBezTo>
                      <a:pt x="334" y="439"/>
                      <a:pt x="346" y="451"/>
                      <a:pt x="360" y="465"/>
                    </a:cubicBezTo>
                    <a:close/>
                    <a:moveTo>
                      <a:pt x="493" y="384"/>
                    </a:moveTo>
                    <a:cubicBezTo>
                      <a:pt x="493" y="390"/>
                      <a:pt x="488" y="395"/>
                      <a:pt x="482" y="395"/>
                    </a:cubicBezTo>
                    <a:cubicBezTo>
                      <a:pt x="44" y="395"/>
                      <a:pt x="44" y="395"/>
                      <a:pt x="44" y="395"/>
                    </a:cubicBezTo>
                    <a:cubicBezTo>
                      <a:pt x="38" y="395"/>
                      <a:pt x="32" y="390"/>
                      <a:pt x="32" y="384"/>
                    </a:cubicBezTo>
                    <a:cubicBezTo>
                      <a:pt x="32" y="45"/>
                      <a:pt x="32" y="45"/>
                      <a:pt x="32" y="45"/>
                    </a:cubicBezTo>
                    <a:cubicBezTo>
                      <a:pt x="32" y="38"/>
                      <a:pt x="38" y="33"/>
                      <a:pt x="44" y="33"/>
                    </a:cubicBezTo>
                    <a:cubicBezTo>
                      <a:pt x="482" y="33"/>
                      <a:pt x="482" y="33"/>
                      <a:pt x="482" y="33"/>
                    </a:cubicBezTo>
                    <a:cubicBezTo>
                      <a:pt x="488" y="33"/>
                      <a:pt x="493" y="38"/>
                      <a:pt x="493" y="45"/>
                    </a:cubicBezTo>
                    <a:lnTo>
                      <a:pt x="493" y="3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6"/>
              <p:cNvSpPr>
                <a:spLocks noEditPoints="1"/>
              </p:cNvSpPr>
              <p:nvPr/>
            </p:nvSpPr>
            <p:spPr bwMode="auto">
              <a:xfrm>
                <a:off x="4986338" y="640781"/>
                <a:ext cx="828675" cy="552450"/>
              </a:xfrm>
              <a:custGeom>
                <a:avLst/>
                <a:gdLst>
                  <a:gd name="T0" fmla="*/ 367 w 395"/>
                  <a:gd name="T1" fmla="*/ 0 h 264"/>
                  <a:gd name="T2" fmla="*/ 28 w 395"/>
                  <a:gd name="T3" fmla="*/ 0 h 264"/>
                  <a:gd name="T4" fmla="*/ 0 w 395"/>
                  <a:gd name="T5" fmla="*/ 28 h 264"/>
                  <a:gd name="T6" fmla="*/ 0 w 395"/>
                  <a:gd name="T7" fmla="*/ 236 h 264"/>
                  <a:gd name="T8" fmla="*/ 28 w 395"/>
                  <a:gd name="T9" fmla="*/ 264 h 264"/>
                  <a:gd name="T10" fmla="*/ 367 w 395"/>
                  <a:gd name="T11" fmla="*/ 264 h 264"/>
                  <a:gd name="T12" fmla="*/ 395 w 395"/>
                  <a:gd name="T13" fmla="*/ 236 h 264"/>
                  <a:gd name="T14" fmla="*/ 395 w 395"/>
                  <a:gd name="T15" fmla="*/ 28 h 264"/>
                  <a:gd name="T16" fmla="*/ 367 w 395"/>
                  <a:gd name="T17" fmla="*/ 0 h 264"/>
                  <a:gd name="T18" fmla="*/ 379 w 395"/>
                  <a:gd name="T19" fmla="*/ 236 h 264"/>
                  <a:gd name="T20" fmla="*/ 367 w 395"/>
                  <a:gd name="T21" fmla="*/ 247 h 264"/>
                  <a:gd name="T22" fmla="*/ 28 w 395"/>
                  <a:gd name="T23" fmla="*/ 247 h 264"/>
                  <a:gd name="T24" fmla="*/ 17 w 395"/>
                  <a:gd name="T25" fmla="*/ 236 h 264"/>
                  <a:gd name="T26" fmla="*/ 17 w 395"/>
                  <a:gd name="T27" fmla="*/ 28 h 264"/>
                  <a:gd name="T28" fmla="*/ 28 w 395"/>
                  <a:gd name="T29" fmla="*/ 17 h 264"/>
                  <a:gd name="T30" fmla="*/ 367 w 395"/>
                  <a:gd name="T31" fmla="*/ 17 h 264"/>
                  <a:gd name="T32" fmla="*/ 379 w 395"/>
                  <a:gd name="T33" fmla="*/ 28 h 264"/>
                  <a:gd name="T34" fmla="*/ 379 w 395"/>
                  <a:gd name="T35" fmla="*/ 23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5" h="264">
                    <a:moveTo>
                      <a:pt x="367" y="0"/>
                    </a:moveTo>
                    <a:cubicBezTo>
                      <a:pt x="28" y="0"/>
                      <a:pt x="28" y="0"/>
                      <a:pt x="28" y="0"/>
                    </a:cubicBezTo>
                    <a:cubicBezTo>
                      <a:pt x="13" y="0"/>
                      <a:pt x="0" y="13"/>
                      <a:pt x="0" y="28"/>
                    </a:cubicBezTo>
                    <a:cubicBezTo>
                      <a:pt x="0" y="236"/>
                      <a:pt x="0" y="236"/>
                      <a:pt x="0" y="236"/>
                    </a:cubicBezTo>
                    <a:cubicBezTo>
                      <a:pt x="0" y="251"/>
                      <a:pt x="13" y="264"/>
                      <a:pt x="28" y="264"/>
                    </a:cubicBezTo>
                    <a:cubicBezTo>
                      <a:pt x="367" y="264"/>
                      <a:pt x="367" y="264"/>
                      <a:pt x="367" y="264"/>
                    </a:cubicBezTo>
                    <a:cubicBezTo>
                      <a:pt x="383" y="264"/>
                      <a:pt x="395" y="251"/>
                      <a:pt x="395" y="236"/>
                    </a:cubicBezTo>
                    <a:cubicBezTo>
                      <a:pt x="395" y="28"/>
                      <a:pt x="395" y="28"/>
                      <a:pt x="395" y="28"/>
                    </a:cubicBezTo>
                    <a:cubicBezTo>
                      <a:pt x="395" y="13"/>
                      <a:pt x="383" y="0"/>
                      <a:pt x="367" y="0"/>
                    </a:cubicBezTo>
                    <a:close/>
                    <a:moveTo>
                      <a:pt x="379" y="236"/>
                    </a:moveTo>
                    <a:cubicBezTo>
                      <a:pt x="379" y="242"/>
                      <a:pt x="374" y="247"/>
                      <a:pt x="367" y="247"/>
                    </a:cubicBezTo>
                    <a:cubicBezTo>
                      <a:pt x="28" y="247"/>
                      <a:pt x="28" y="247"/>
                      <a:pt x="28" y="247"/>
                    </a:cubicBezTo>
                    <a:cubicBezTo>
                      <a:pt x="22" y="247"/>
                      <a:pt x="17" y="242"/>
                      <a:pt x="17" y="236"/>
                    </a:cubicBezTo>
                    <a:cubicBezTo>
                      <a:pt x="17" y="28"/>
                      <a:pt x="17" y="28"/>
                      <a:pt x="17" y="28"/>
                    </a:cubicBezTo>
                    <a:cubicBezTo>
                      <a:pt x="17" y="22"/>
                      <a:pt x="22" y="17"/>
                      <a:pt x="28" y="17"/>
                    </a:cubicBezTo>
                    <a:cubicBezTo>
                      <a:pt x="367" y="17"/>
                      <a:pt x="367" y="17"/>
                      <a:pt x="367" y="17"/>
                    </a:cubicBezTo>
                    <a:cubicBezTo>
                      <a:pt x="374" y="17"/>
                      <a:pt x="379" y="22"/>
                      <a:pt x="379" y="28"/>
                    </a:cubicBezTo>
                    <a:lnTo>
                      <a:pt x="379"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2" name="Freeform 7"/>
              <p:cNvSpPr>
                <a:spLocks noEditPoints="1"/>
              </p:cNvSpPr>
              <p:nvPr/>
            </p:nvSpPr>
            <p:spPr bwMode="auto">
              <a:xfrm>
                <a:off x="5349875" y="1209106"/>
                <a:ext cx="104775" cy="10477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3 h 50"/>
                  <a:gd name="T12" fmla="*/ 17 w 50"/>
                  <a:gd name="T13" fmla="*/ 25 h 50"/>
                  <a:gd name="T14" fmla="*/ 25 w 50"/>
                  <a:gd name="T15" fmla="*/ 17 h 50"/>
                  <a:gd name="T16" fmla="*/ 33 w 50"/>
                  <a:gd name="T17" fmla="*/ 25 h 50"/>
                  <a:gd name="T18" fmla="*/ 25 w 50"/>
                  <a:gd name="T19"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8" y="50"/>
                      <a:pt x="50" y="39"/>
                      <a:pt x="50" y="25"/>
                    </a:cubicBezTo>
                    <a:cubicBezTo>
                      <a:pt x="50" y="12"/>
                      <a:pt x="38" y="0"/>
                      <a:pt x="25" y="0"/>
                    </a:cubicBezTo>
                    <a:close/>
                    <a:moveTo>
                      <a:pt x="25" y="33"/>
                    </a:moveTo>
                    <a:cubicBezTo>
                      <a:pt x="20" y="33"/>
                      <a:pt x="17" y="30"/>
                      <a:pt x="17" y="25"/>
                    </a:cubicBezTo>
                    <a:cubicBezTo>
                      <a:pt x="17" y="21"/>
                      <a:pt x="20" y="17"/>
                      <a:pt x="25" y="17"/>
                    </a:cubicBezTo>
                    <a:cubicBezTo>
                      <a:pt x="29" y="17"/>
                      <a:pt x="33" y="21"/>
                      <a:pt x="33" y="25"/>
                    </a:cubicBezTo>
                    <a:cubicBezTo>
                      <a:pt x="33" y="30"/>
                      <a:pt x="29" y="33"/>
                      <a:pt x="2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8"/>
              <p:cNvSpPr>
                <a:spLocks noEditPoints="1"/>
              </p:cNvSpPr>
              <p:nvPr/>
            </p:nvSpPr>
            <p:spPr bwMode="auto">
              <a:xfrm>
                <a:off x="5480050" y="866206"/>
                <a:ext cx="280988" cy="280988"/>
              </a:xfrm>
              <a:custGeom>
                <a:avLst/>
                <a:gdLst>
                  <a:gd name="T0" fmla="*/ 67 w 134"/>
                  <a:gd name="T1" fmla="*/ 134 h 134"/>
                  <a:gd name="T2" fmla="*/ 0 w 134"/>
                  <a:gd name="T3" fmla="*/ 67 h 134"/>
                  <a:gd name="T4" fmla="*/ 67 w 134"/>
                  <a:gd name="T5" fmla="*/ 0 h 134"/>
                  <a:gd name="T6" fmla="*/ 134 w 134"/>
                  <a:gd name="T7" fmla="*/ 67 h 134"/>
                  <a:gd name="T8" fmla="*/ 67 w 134"/>
                  <a:gd name="T9" fmla="*/ 134 h 134"/>
                  <a:gd name="T10" fmla="*/ 67 w 134"/>
                  <a:gd name="T11" fmla="*/ 10 h 134"/>
                  <a:gd name="T12" fmla="*/ 10 w 134"/>
                  <a:gd name="T13" fmla="*/ 67 h 134"/>
                  <a:gd name="T14" fmla="*/ 67 w 134"/>
                  <a:gd name="T15" fmla="*/ 124 h 134"/>
                  <a:gd name="T16" fmla="*/ 124 w 134"/>
                  <a:gd name="T17" fmla="*/ 67 h 134"/>
                  <a:gd name="T18" fmla="*/ 67 w 134"/>
                  <a:gd name="T19" fmla="*/ 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4">
                    <a:moveTo>
                      <a:pt x="67" y="134"/>
                    </a:moveTo>
                    <a:cubicBezTo>
                      <a:pt x="30" y="134"/>
                      <a:pt x="0" y="104"/>
                      <a:pt x="0" y="67"/>
                    </a:cubicBezTo>
                    <a:cubicBezTo>
                      <a:pt x="0" y="30"/>
                      <a:pt x="30" y="0"/>
                      <a:pt x="67" y="0"/>
                    </a:cubicBezTo>
                    <a:cubicBezTo>
                      <a:pt x="104" y="0"/>
                      <a:pt x="134" y="30"/>
                      <a:pt x="134" y="67"/>
                    </a:cubicBezTo>
                    <a:cubicBezTo>
                      <a:pt x="134" y="104"/>
                      <a:pt x="104" y="134"/>
                      <a:pt x="67" y="134"/>
                    </a:cubicBezTo>
                    <a:close/>
                    <a:moveTo>
                      <a:pt x="67" y="10"/>
                    </a:moveTo>
                    <a:cubicBezTo>
                      <a:pt x="35" y="10"/>
                      <a:pt x="10" y="35"/>
                      <a:pt x="10" y="67"/>
                    </a:cubicBezTo>
                    <a:cubicBezTo>
                      <a:pt x="10" y="98"/>
                      <a:pt x="35" y="124"/>
                      <a:pt x="67" y="124"/>
                    </a:cubicBezTo>
                    <a:cubicBezTo>
                      <a:pt x="98" y="124"/>
                      <a:pt x="124" y="98"/>
                      <a:pt x="124" y="67"/>
                    </a:cubicBezTo>
                    <a:cubicBezTo>
                      <a:pt x="124" y="35"/>
                      <a:pt x="98" y="10"/>
                      <a:pt x="6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Freeform 9"/>
              <p:cNvSpPr>
                <a:spLocks noEditPoints="1"/>
              </p:cNvSpPr>
              <p:nvPr/>
            </p:nvSpPr>
            <p:spPr bwMode="auto">
              <a:xfrm>
                <a:off x="5545138" y="931293"/>
                <a:ext cx="150813" cy="150813"/>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0 h 72"/>
                  <a:gd name="T12" fmla="*/ 10 w 72"/>
                  <a:gd name="T13" fmla="*/ 36 h 72"/>
                  <a:gd name="T14" fmla="*/ 36 w 72"/>
                  <a:gd name="T15" fmla="*/ 62 h 72"/>
                  <a:gd name="T16" fmla="*/ 62 w 72"/>
                  <a:gd name="T17" fmla="*/ 36 h 72"/>
                  <a:gd name="T18" fmla="*/ 36 w 72"/>
                  <a:gd name="T19"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10"/>
                    </a:moveTo>
                    <a:cubicBezTo>
                      <a:pt x="22" y="10"/>
                      <a:pt x="10" y="21"/>
                      <a:pt x="10" y="36"/>
                    </a:cubicBezTo>
                    <a:cubicBezTo>
                      <a:pt x="10" y="50"/>
                      <a:pt x="22" y="62"/>
                      <a:pt x="36" y="62"/>
                    </a:cubicBezTo>
                    <a:cubicBezTo>
                      <a:pt x="50" y="62"/>
                      <a:pt x="62" y="50"/>
                      <a:pt x="62" y="36"/>
                    </a:cubicBezTo>
                    <a:cubicBezTo>
                      <a:pt x="62" y="21"/>
                      <a:pt x="50" y="10"/>
                      <a:pt x="3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10"/>
              <p:cNvSpPr/>
              <p:nvPr/>
            </p:nvSpPr>
            <p:spPr bwMode="auto">
              <a:xfrm>
                <a:off x="5316538" y="702693"/>
                <a:ext cx="371475" cy="396875"/>
              </a:xfrm>
              <a:custGeom>
                <a:avLst/>
                <a:gdLst>
                  <a:gd name="T0" fmla="*/ 155 w 177"/>
                  <a:gd name="T1" fmla="*/ 0 h 189"/>
                  <a:gd name="T2" fmla="*/ 134 w 177"/>
                  <a:gd name="T3" fmla="*/ 0 h 189"/>
                  <a:gd name="T4" fmla="*/ 104 w 177"/>
                  <a:gd name="T5" fmla="*/ 28 h 189"/>
                  <a:gd name="T6" fmla="*/ 91 w 177"/>
                  <a:gd name="T7" fmla="*/ 33 h 189"/>
                  <a:gd name="T8" fmla="*/ 72 w 177"/>
                  <a:gd name="T9" fmla="*/ 26 h 189"/>
                  <a:gd name="T10" fmla="*/ 50 w 177"/>
                  <a:gd name="T11" fmla="*/ 35 h 189"/>
                  <a:gd name="T12" fmla="*/ 35 w 177"/>
                  <a:gd name="T13" fmla="*/ 50 h 189"/>
                  <a:gd name="T14" fmla="*/ 26 w 177"/>
                  <a:gd name="T15" fmla="*/ 72 h 189"/>
                  <a:gd name="T16" fmla="*/ 33 w 177"/>
                  <a:gd name="T17" fmla="*/ 91 h 189"/>
                  <a:gd name="T18" fmla="*/ 28 w 177"/>
                  <a:gd name="T19" fmla="*/ 104 h 189"/>
                  <a:gd name="T20" fmla="*/ 0 w 177"/>
                  <a:gd name="T21" fmla="*/ 134 h 189"/>
                  <a:gd name="T22" fmla="*/ 0 w 177"/>
                  <a:gd name="T23" fmla="*/ 155 h 189"/>
                  <a:gd name="T24" fmla="*/ 28 w 177"/>
                  <a:gd name="T25" fmla="*/ 186 h 189"/>
                  <a:gd name="T26" fmla="*/ 29 w 177"/>
                  <a:gd name="T27" fmla="*/ 189 h 189"/>
                  <a:gd name="T28" fmla="*/ 52 w 177"/>
                  <a:gd name="T29" fmla="*/ 189 h 189"/>
                  <a:gd name="T30" fmla="*/ 44 w 177"/>
                  <a:gd name="T31" fmla="*/ 165 h 189"/>
                  <a:gd name="T32" fmla="*/ 31 w 177"/>
                  <a:gd name="T33" fmla="*/ 165 h 189"/>
                  <a:gd name="T34" fmla="*/ 21 w 177"/>
                  <a:gd name="T35" fmla="*/ 155 h 189"/>
                  <a:gd name="T36" fmla="*/ 21 w 177"/>
                  <a:gd name="T37" fmla="*/ 134 h 189"/>
                  <a:gd name="T38" fmla="*/ 31 w 177"/>
                  <a:gd name="T39" fmla="*/ 124 h 189"/>
                  <a:gd name="T40" fmla="*/ 44 w 177"/>
                  <a:gd name="T41" fmla="*/ 124 h 189"/>
                  <a:gd name="T42" fmla="*/ 59 w 177"/>
                  <a:gd name="T43" fmla="*/ 88 h 189"/>
                  <a:gd name="T44" fmla="*/ 50 w 177"/>
                  <a:gd name="T45" fmla="*/ 79 h 189"/>
                  <a:gd name="T46" fmla="*/ 50 w 177"/>
                  <a:gd name="T47" fmla="*/ 64 h 189"/>
                  <a:gd name="T48" fmla="*/ 64 w 177"/>
                  <a:gd name="T49" fmla="*/ 50 h 189"/>
                  <a:gd name="T50" fmla="*/ 72 w 177"/>
                  <a:gd name="T51" fmla="*/ 47 h 189"/>
                  <a:gd name="T52" fmla="*/ 79 w 177"/>
                  <a:gd name="T53" fmla="*/ 50 h 189"/>
                  <a:gd name="T54" fmla="*/ 88 w 177"/>
                  <a:gd name="T55" fmla="*/ 59 h 189"/>
                  <a:gd name="T56" fmla="*/ 124 w 177"/>
                  <a:gd name="T57" fmla="*/ 43 h 189"/>
                  <a:gd name="T58" fmla="*/ 124 w 177"/>
                  <a:gd name="T59" fmla="*/ 31 h 189"/>
                  <a:gd name="T60" fmla="*/ 134 w 177"/>
                  <a:gd name="T61" fmla="*/ 21 h 189"/>
                  <a:gd name="T62" fmla="*/ 155 w 177"/>
                  <a:gd name="T63" fmla="*/ 21 h 189"/>
                  <a:gd name="T64" fmla="*/ 165 w 177"/>
                  <a:gd name="T65" fmla="*/ 31 h 189"/>
                  <a:gd name="T66" fmla="*/ 165 w 177"/>
                  <a:gd name="T67" fmla="*/ 43 h 189"/>
                  <a:gd name="T68" fmla="*/ 177 w 177"/>
                  <a:gd name="T69" fmla="*/ 47 h 189"/>
                  <a:gd name="T70" fmla="*/ 177 w 177"/>
                  <a:gd name="T71" fmla="*/ 9 h 189"/>
                  <a:gd name="T72" fmla="*/ 155 w 177"/>
                  <a:gd name="T7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 h="189">
                    <a:moveTo>
                      <a:pt x="155" y="0"/>
                    </a:moveTo>
                    <a:cubicBezTo>
                      <a:pt x="134" y="0"/>
                      <a:pt x="134" y="0"/>
                      <a:pt x="134" y="0"/>
                    </a:cubicBezTo>
                    <a:cubicBezTo>
                      <a:pt x="118" y="0"/>
                      <a:pt x="105" y="12"/>
                      <a:pt x="104" y="28"/>
                    </a:cubicBezTo>
                    <a:cubicBezTo>
                      <a:pt x="99" y="29"/>
                      <a:pt x="95" y="31"/>
                      <a:pt x="91" y="33"/>
                    </a:cubicBezTo>
                    <a:cubicBezTo>
                      <a:pt x="86" y="28"/>
                      <a:pt x="79" y="26"/>
                      <a:pt x="72" y="26"/>
                    </a:cubicBezTo>
                    <a:cubicBezTo>
                      <a:pt x="63" y="26"/>
                      <a:pt x="56" y="29"/>
                      <a:pt x="50" y="35"/>
                    </a:cubicBezTo>
                    <a:cubicBezTo>
                      <a:pt x="35" y="50"/>
                      <a:pt x="35" y="50"/>
                      <a:pt x="35" y="50"/>
                    </a:cubicBezTo>
                    <a:cubicBezTo>
                      <a:pt x="29" y="56"/>
                      <a:pt x="26" y="63"/>
                      <a:pt x="26" y="72"/>
                    </a:cubicBezTo>
                    <a:cubicBezTo>
                      <a:pt x="26" y="79"/>
                      <a:pt x="29" y="86"/>
                      <a:pt x="33" y="91"/>
                    </a:cubicBezTo>
                    <a:cubicBezTo>
                      <a:pt x="31" y="95"/>
                      <a:pt x="29" y="99"/>
                      <a:pt x="28" y="104"/>
                    </a:cubicBezTo>
                    <a:cubicBezTo>
                      <a:pt x="12" y="105"/>
                      <a:pt x="0" y="118"/>
                      <a:pt x="0" y="134"/>
                    </a:cubicBezTo>
                    <a:cubicBezTo>
                      <a:pt x="0" y="155"/>
                      <a:pt x="0" y="155"/>
                      <a:pt x="0" y="155"/>
                    </a:cubicBezTo>
                    <a:cubicBezTo>
                      <a:pt x="0" y="171"/>
                      <a:pt x="12" y="184"/>
                      <a:pt x="28" y="186"/>
                    </a:cubicBezTo>
                    <a:cubicBezTo>
                      <a:pt x="28" y="187"/>
                      <a:pt x="29" y="188"/>
                      <a:pt x="29" y="189"/>
                    </a:cubicBezTo>
                    <a:cubicBezTo>
                      <a:pt x="52" y="189"/>
                      <a:pt x="52" y="189"/>
                      <a:pt x="52" y="189"/>
                    </a:cubicBezTo>
                    <a:cubicBezTo>
                      <a:pt x="48" y="182"/>
                      <a:pt x="45" y="174"/>
                      <a:pt x="44" y="165"/>
                    </a:cubicBezTo>
                    <a:cubicBezTo>
                      <a:pt x="31" y="165"/>
                      <a:pt x="31" y="165"/>
                      <a:pt x="31" y="165"/>
                    </a:cubicBezTo>
                    <a:cubicBezTo>
                      <a:pt x="25" y="165"/>
                      <a:pt x="21" y="161"/>
                      <a:pt x="21" y="155"/>
                    </a:cubicBezTo>
                    <a:cubicBezTo>
                      <a:pt x="21" y="134"/>
                      <a:pt x="21" y="134"/>
                      <a:pt x="21" y="134"/>
                    </a:cubicBezTo>
                    <a:cubicBezTo>
                      <a:pt x="21" y="129"/>
                      <a:pt x="25" y="124"/>
                      <a:pt x="31" y="124"/>
                    </a:cubicBezTo>
                    <a:cubicBezTo>
                      <a:pt x="44" y="124"/>
                      <a:pt x="44" y="124"/>
                      <a:pt x="44" y="124"/>
                    </a:cubicBezTo>
                    <a:cubicBezTo>
                      <a:pt x="46" y="111"/>
                      <a:pt x="52" y="99"/>
                      <a:pt x="59" y="88"/>
                    </a:cubicBezTo>
                    <a:cubicBezTo>
                      <a:pt x="50" y="79"/>
                      <a:pt x="50" y="79"/>
                      <a:pt x="50" y="79"/>
                    </a:cubicBezTo>
                    <a:cubicBezTo>
                      <a:pt x="46" y="75"/>
                      <a:pt x="46" y="68"/>
                      <a:pt x="50" y="64"/>
                    </a:cubicBezTo>
                    <a:cubicBezTo>
                      <a:pt x="64" y="50"/>
                      <a:pt x="64" y="50"/>
                      <a:pt x="64" y="50"/>
                    </a:cubicBezTo>
                    <a:cubicBezTo>
                      <a:pt x="66" y="48"/>
                      <a:pt x="69" y="47"/>
                      <a:pt x="72" y="47"/>
                    </a:cubicBezTo>
                    <a:cubicBezTo>
                      <a:pt x="74" y="47"/>
                      <a:pt x="77" y="48"/>
                      <a:pt x="79" y="50"/>
                    </a:cubicBezTo>
                    <a:cubicBezTo>
                      <a:pt x="88" y="59"/>
                      <a:pt x="88" y="59"/>
                      <a:pt x="88" y="59"/>
                    </a:cubicBezTo>
                    <a:cubicBezTo>
                      <a:pt x="99" y="52"/>
                      <a:pt x="111" y="46"/>
                      <a:pt x="124" y="43"/>
                    </a:cubicBezTo>
                    <a:cubicBezTo>
                      <a:pt x="124" y="31"/>
                      <a:pt x="124" y="31"/>
                      <a:pt x="124" y="31"/>
                    </a:cubicBezTo>
                    <a:cubicBezTo>
                      <a:pt x="124" y="25"/>
                      <a:pt x="129" y="21"/>
                      <a:pt x="134" y="21"/>
                    </a:cubicBezTo>
                    <a:cubicBezTo>
                      <a:pt x="155" y="21"/>
                      <a:pt x="155" y="21"/>
                      <a:pt x="155" y="21"/>
                    </a:cubicBezTo>
                    <a:cubicBezTo>
                      <a:pt x="161" y="21"/>
                      <a:pt x="165" y="25"/>
                      <a:pt x="165" y="31"/>
                    </a:cubicBezTo>
                    <a:cubicBezTo>
                      <a:pt x="165" y="43"/>
                      <a:pt x="165" y="43"/>
                      <a:pt x="165" y="43"/>
                    </a:cubicBezTo>
                    <a:cubicBezTo>
                      <a:pt x="169" y="44"/>
                      <a:pt x="173" y="45"/>
                      <a:pt x="177" y="47"/>
                    </a:cubicBezTo>
                    <a:cubicBezTo>
                      <a:pt x="177" y="9"/>
                      <a:pt x="177" y="9"/>
                      <a:pt x="177" y="9"/>
                    </a:cubicBezTo>
                    <a:cubicBezTo>
                      <a:pt x="171" y="3"/>
                      <a:pt x="163" y="0"/>
                      <a:pt x="1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6" name="组合 5"/>
            <p:cNvGrpSpPr/>
            <p:nvPr/>
          </p:nvGrpSpPr>
          <p:grpSpPr>
            <a:xfrm>
              <a:off x="4294" y="3108"/>
              <a:ext cx="10737" cy="7692"/>
              <a:chOff x="4294" y="3108"/>
              <a:chExt cx="10737" cy="7692"/>
            </a:xfrm>
          </p:grpSpPr>
          <p:grpSp>
            <p:nvGrpSpPr>
              <p:cNvPr id="5" name="组合 4"/>
              <p:cNvGrpSpPr/>
              <p:nvPr/>
            </p:nvGrpSpPr>
            <p:grpSpPr>
              <a:xfrm>
                <a:off x="4294" y="3108"/>
                <a:ext cx="9875" cy="7692"/>
                <a:chOff x="4294" y="3108"/>
                <a:chExt cx="9875" cy="7692"/>
              </a:xfrm>
            </p:grpSpPr>
            <p:sp>
              <p:nvSpPr>
                <p:cNvPr id="11" name="Oval 6"/>
                <p:cNvSpPr>
                  <a:spLocks noChangeArrowheads="1"/>
                </p:cNvSpPr>
                <p:nvPr/>
              </p:nvSpPr>
              <p:spPr bwMode="auto">
                <a:xfrm>
                  <a:off x="6463" y="3125"/>
                  <a:ext cx="3233" cy="3233"/>
                </a:xfrm>
                <a:prstGeom prst="ellipse">
                  <a:avLst/>
                </a:prstGeom>
                <a:solidFill>
                  <a:schemeClr val="accent1">
                    <a:alpha val="65000"/>
                  </a:schemeClr>
                </a:solidFill>
                <a:ln>
                  <a:noFill/>
                </a:ln>
              </p:spPr>
              <p:txBody>
                <a:bodyPr vert="horz" wrap="square" lIns="91440" tIns="45720" rIns="91440" bIns="45720" numCol="1" anchor="t" anchorCtr="0" compatLnSpc="1"/>
                <a:lstStyle/>
                <a:p>
                  <a:endParaRPr lang="id-ID"/>
                </a:p>
              </p:txBody>
            </p:sp>
            <p:sp>
              <p:nvSpPr>
                <p:cNvPr id="70" name="Oval 6"/>
                <p:cNvSpPr>
                  <a:spLocks noChangeArrowheads="1"/>
                </p:cNvSpPr>
                <p:nvPr/>
              </p:nvSpPr>
              <p:spPr bwMode="auto">
                <a:xfrm>
                  <a:off x="8936" y="3171"/>
                  <a:ext cx="3233" cy="3233"/>
                </a:xfrm>
                <a:prstGeom prst="ellipse">
                  <a:avLst/>
                </a:prstGeom>
                <a:solidFill>
                  <a:schemeClr val="accent4">
                    <a:alpha val="65000"/>
                  </a:schemeClr>
                </a:solidFill>
                <a:ln>
                  <a:noFill/>
                </a:ln>
              </p:spPr>
              <p:txBody>
                <a:bodyPr vert="horz" wrap="square" lIns="91440" tIns="45720" rIns="91440" bIns="45720" numCol="1" anchor="t" anchorCtr="0" compatLnSpc="1"/>
                <a:lstStyle/>
                <a:p>
                  <a:endParaRPr lang="id-ID"/>
                </a:p>
              </p:txBody>
            </p:sp>
            <p:sp>
              <p:nvSpPr>
                <p:cNvPr id="13" name="Oval 8"/>
                <p:cNvSpPr>
                  <a:spLocks noChangeArrowheads="1"/>
                </p:cNvSpPr>
                <p:nvPr/>
              </p:nvSpPr>
              <p:spPr bwMode="auto">
                <a:xfrm>
                  <a:off x="10694" y="4928"/>
                  <a:ext cx="2750" cy="2750"/>
                </a:xfrm>
                <a:prstGeom prst="ellipse">
                  <a:avLst/>
                </a:prstGeom>
                <a:solidFill>
                  <a:schemeClr val="accent2">
                    <a:alpha val="65000"/>
                  </a:schemeClr>
                </a:solidFill>
                <a:ln>
                  <a:noFill/>
                </a:ln>
              </p:spPr>
              <p:txBody>
                <a:bodyPr vert="horz" wrap="square" lIns="91440" tIns="45720" rIns="91440" bIns="45720" numCol="1" anchor="t" anchorCtr="0" compatLnSpc="1"/>
                <a:lstStyle/>
                <a:p>
                  <a:endParaRPr lang="id-ID"/>
                </a:p>
              </p:txBody>
            </p:sp>
            <p:sp>
              <p:nvSpPr>
                <p:cNvPr id="16" name="Oval 10"/>
                <p:cNvSpPr>
                  <a:spLocks noChangeArrowheads="1"/>
                </p:cNvSpPr>
                <p:nvPr/>
              </p:nvSpPr>
              <p:spPr bwMode="auto">
                <a:xfrm>
                  <a:off x="5960" y="5523"/>
                  <a:ext cx="2883" cy="2880"/>
                </a:xfrm>
                <a:prstGeom prst="ellipse">
                  <a:avLst/>
                </a:prstGeom>
                <a:solidFill>
                  <a:schemeClr val="accent3">
                    <a:alpha val="65000"/>
                  </a:schemeClr>
                </a:solidFill>
                <a:ln>
                  <a:noFill/>
                </a:ln>
              </p:spPr>
              <p:txBody>
                <a:bodyPr vert="horz" wrap="square" lIns="91440" tIns="45720" rIns="91440" bIns="45720" numCol="1" anchor="t" anchorCtr="0" compatLnSpc="1"/>
                <a:lstStyle/>
                <a:p>
                  <a:endParaRPr lang="id-ID"/>
                </a:p>
              </p:txBody>
            </p:sp>
            <p:sp>
              <p:nvSpPr>
                <p:cNvPr id="68" name="Freeform 56"/>
                <p:cNvSpPr/>
                <p:nvPr/>
              </p:nvSpPr>
              <p:spPr bwMode="auto">
                <a:xfrm>
                  <a:off x="7211" y="4832"/>
                  <a:ext cx="4765" cy="5968"/>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14" name="Oval 9"/>
                <p:cNvSpPr>
                  <a:spLocks noChangeArrowheads="1"/>
                </p:cNvSpPr>
                <p:nvPr/>
              </p:nvSpPr>
              <p:spPr bwMode="auto">
                <a:xfrm>
                  <a:off x="10999" y="5243"/>
                  <a:ext cx="2142" cy="2145"/>
                </a:xfrm>
                <a:prstGeom prst="ellipse">
                  <a:avLst/>
                </a:prstGeom>
                <a:solidFill>
                  <a:schemeClr val="accent2">
                    <a:alpha val="65000"/>
                  </a:schemeClr>
                </a:solidFill>
                <a:ln>
                  <a:noFill/>
                </a:ln>
              </p:spPr>
              <p:txBody>
                <a:bodyPr vert="horz" wrap="square" lIns="91440" tIns="45720" rIns="91440" bIns="45720" numCol="1" anchor="t" anchorCtr="0" compatLnSpc="1"/>
                <a:lstStyle/>
                <a:p>
                  <a:endParaRPr lang="id-ID"/>
                </a:p>
              </p:txBody>
            </p:sp>
            <p:sp>
              <p:nvSpPr>
                <p:cNvPr id="17" name="Oval 11"/>
                <p:cNvSpPr>
                  <a:spLocks noChangeArrowheads="1"/>
                </p:cNvSpPr>
                <p:nvPr/>
              </p:nvSpPr>
              <p:spPr bwMode="auto">
                <a:xfrm>
                  <a:off x="6223" y="5799"/>
                  <a:ext cx="2358" cy="2358"/>
                </a:xfrm>
                <a:prstGeom prst="ellipse">
                  <a:avLst/>
                </a:prstGeom>
                <a:solidFill>
                  <a:schemeClr val="accent3">
                    <a:alpha val="65000"/>
                  </a:schemeClr>
                </a:solidFill>
                <a:ln>
                  <a:noFill/>
                </a:ln>
              </p:spPr>
              <p:txBody>
                <a:bodyPr vert="horz" wrap="square" lIns="91440" tIns="45720" rIns="91440" bIns="45720" numCol="1" anchor="t" anchorCtr="0" compatLnSpc="1"/>
                <a:lstStyle/>
                <a:p>
                  <a:endParaRPr lang="id-ID"/>
                </a:p>
              </p:txBody>
            </p:sp>
            <p:sp>
              <p:nvSpPr>
                <p:cNvPr id="12" name="Oval 7"/>
                <p:cNvSpPr>
                  <a:spLocks noChangeArrowheads="1"/>
                </p:cNvSpPr>
                <p:nvPr/>
              </p:nvSpPr>
              <p:spPr bwMode="auto">
                <a:xfrm>
                  <a:off x="6712" y="3393"/>
                  <a:ext cx="2732" cy="2730"/>
                </a:xfrm>
                <a:prstGeom prst="ellipse">
                  <a:avLst/>
                </a:prstGeom>
                <a:solidFill>
                  <a:schemeClr val="accent1">
                    <a:alpha val="65000"/>
                  </a:schemeClr>
                </a:solidFill>
                <a:ln>
                  <a:noFill/>
                </a:ln>
              </p:spPr>
              <p:txBody>
                <a:bodyPr vert="horz" wrap="square" lIns="91440" tIns="45720" rIns="91440" bIns="45720" numCol="1" anchor="t" anchorCtr="0" compatLnSpc="1"/>
                <a:lstStyle/>
                <a:p>
                  <a:endParaRPr lang="id-ID"/>
                </a:p>
              </p:txBody>
            </p:sp>
            <p:sp>
              <p:nvSpPr>
                <p:cNvPr id="71" name="Oval 7"/>
                <p:cNvSpPr>
                  <a:spLocks noChangeArrowheads="1"/>
                </p:cNvSpPr>
                <p:nvPr/>
              </p:nvSpPr>
              <p:spPr bwMode="auto">
                <a:xfrm>
                  <a:off x="9186" y="3438"/>
                  <a:ext cx="2732" cy="2730"/>
                </a:xfrm>
                <a:prstGeom prst="ellipse">
                  <a:avLst/>
                </a:prstGeom>
                <a:solidFill>
                  <a:schemeClr val="accent4">
                    <a:alpha val="65000"/>
                  </a:schemeClr>
                </a:solidFill>
                <a:ln>
                  <a:noFill/>
                </a:ln>
              </p:spPr>
              <p:txBody>
                <a:bodyPr vert="horz" wrap="square" lIns="91440" tIns="45720" rIns="91440" bIns="45720" numCol="1" anchor="t" anchorCtr="0" compatLnSpc="1"/>
                <a:lstStyle/>
                <a:p>
                  <a:endParaRPr lang="id-ID"/>
                </a:p>
              </p:txBody>
            </p:sp>
            <p:sp>
              <p:nvSpPr>
                <p:cNvPr id="64" name="TextBox 63"/>
                <p:cNvSpPr txBox="1"/>
                <p:nvPr/>
              </p:nvSpPr>
              <p:spPr>
                <a:xfrm>
                  <a:off x="7462" y="4373"/>
                  <a:ext cx="1374" cy="824"/>
                </a:xfrm>
                <a:prstGeom prst="rect">
                  <a:avLst/>
                </a:prstGeom>
                <a:noFill/>
              </p:spPr>
              <p:txBody>
                <a:bodyPr wrap="none" rtlCol="0">
                  <a:spAutoFit/>
                </a:bodyPr>
                <a:lstStyle/>
                <a:p>
                  <a:pPr algn="ctr"/>
                  <a:r>
                    <a:rPr lang="id-ID" sz="2800" b="1" dirty="0">
                      <a:solidFill>
                        <a:schemeClr val="bg1"/>
                      </a:solidFill>
                      <a:latin typeface="Raleway" pitchFamily="34" charset="0"/>
                    </a:rPr>
                    <a:t>25%</a:t>
                  </a:r>
                </a:p>
              </p:txBody>
            </p:sp>
            <p:sp>
              <p:nvSpPr>
                <p:cNvPr id="65" name="TextBox 64"/>
                <p:cNvSpPr txBox="1"/>
                <p:nvPr/>
              </p:nvSpPr>
              <p:spPr>
                <a:xfrm>
                  <a:off x="9973" y="4346"/>
                  <a:ext cx="1374" cy="824"/>
                </a:xfrm>
                <a:prstGeom prst="rect">
                  <a:avLst/>
                </a:prstGeom>
                <a:noFill/>
              </p:spPr>
              <p:txBody>
                <a:bodyPr wrap="none" rtlCol="0">
                  <a:spAutoFit/>
                </a:bodyPr>
                <a:lstStyle/>
                <a:p>
                  <a:pPr algn="ctr"/>
                  <a:r>
                    <a:rPr lang="id-ID" sz="2800" b="1" dirty="0">
                      <a:solidFill>
                        <a:schemeClr val="bg1"/>
                      </a:solidFill>
                      <a:latin typeface="Raleway" pitchFamily="34" charset="0"/>
                    </a:rPr>
                    <a:t>25%</a:t>
                  </a:r>
                </a:p>
              </p:txBody>
            </p:sp>
            <p:sp>
              <p:nvSpPr>
                <p:cNvPr id="66" name="TextBox 65"/>
                <p:cNvSpPr txBox="1"/>
                <p:nvPr/>
              </p:nvSpPr>
              <p:spPr>
                <a:xfrm>
                  <a:off x="6770" y="6440"/>
                  <a:ext cx="1374" cy="824"/>
                </a:xfrm>
                <a:prstGeom prst="rect">
                  <a:avLst/>
                </a:prstGeom>
                <a:noFill/>
              </p:spPr>
              <p:txBody>
                <a:bodyPr wrap="none" rtlCol="0">
                  <a:spAutoFit/>
                </a:bodyPr>
                <a:lstStyle/>
                <a:p>
                  <a:pPr algn="ctr"/>
                  <a:r>
                    <a:rPr lang="id-ID" sz="2800" b="1" dirty="0">
                      <a:solidFill>
                        <a:schemeClr val="bg1"/>
                      </a:solidFill>
                      <a:latin typeface="Raleway" pitchFamily="34" charset="0"/>
                    </a:rPr>
                    <a:t>25%</a:t>
                  </a:r>
                </a:p>
              </p:txBody>
            </p:sp>
            <p:sp>
              <p:nvSpPr>
                <p:cNvPr id="67" name="TextBox 66"/>
                <p:cNvSpPr txBox="1"/>
                <p:nvPr/>
              </p:nvSpPr>
              <p:spPr>
                <a:xfrm>
                  <a:off x="11388" y="5713"/>
                  <a:ext cx="1374" cy="824"/>
                </a:xfrm>
                <a:prstGeom prst="rect">
                  <a:avLst/>
                </a:prstGeom>
                <a:noFill/>
              </p:spPr>
              <p:txBody>
                <a:bodyPr wrap="none" rtlCol="0">
                  <a:spAutoFit/>
                </a:bodyPr>
                <a:lstStyle/>
                <a:p>
                  <a:pPr algn="ctr"/>
                  <a:r>
                    <a:rPr lang="id-ID" sz="2800" b="1" dirty="0">
                      <a:solidFill>
                        <a:schemeClr val="bg1"/>
                      </a:solidFill>
                      <a:latin typeface="Raleway" pitchFamily="34" charset="0"/>
                    </a:rPr>
                    <a:t>25%</a:t>
                  </a:r>
                </a:p>
              </p:txBody>
            </p:sp>
            <p:sp>
              <p:nvSpPr>
                <p:cNvPr id="72" name="Oval 9"/>
                <p:cNvSpPr>
                  <a:spLocks noChangeArrowheads="1"/>
                </p:cNvSpPr>
                <p:nvPr/>
              </p:nvSpPr>
              <p:spPr bwMode="auto">
                <a:xfrm>
                  <a:off x="10063" y="6467"/>
                  <a:ext cx="516" cy="517"/>
                </a:xfrm>
                <a:prstGeom prst="ellipse">
                  <a:avLst/>
                </a:prstGeom>
                <a:solidFill>
                  <a:schemeClr val="accent4">
                    <a:lumMod val="60000"/>
                    <a:lumOff val="40000"/>
                    <a:alpha val="65000"/>
                  </a:schemeClr>
                </a:solidFill>
                <a:ln>
                  <a:noFill/>
                </a:ln>
              </p:spPr>
              <p:txBody>
                <a:bodyPr vert="horz" wrap="square" lIns="91440" tIns="45720" rIns="91440" bIns="45720" numCol="1" anchor="t" anchorCtr="0" compatLnSpc="1"/>
                <a:lstStyle/>
                <a:p>
                  <a:endParaRPr lang="id-ID"/>
                </a:p>
              </p:txBody>
            </p:sp>
            <p:sp>
              <p:nvSpPr>
                <p:cNvPr id="73" name="Oval 9"/>
                <p:cNvSpPr>
                  <a:spLocks noChangeArrowheads="1"/>
                </p:cNvSpPr>
                <p:nvPr/>
              </p:nvSpPr>
              <p:spPr bwMode="auto">
                <a:xfrm>
                  <a:off x="8860" y="6129"/>
                  <a:ext cx="755" cy="756"/>
                </a:xfrm>
                <a:prstGeom prst="ellipse">
                  <a:avLst/>
                </a:prstGeom>
                <a:solidFill>
                  <a:schemeClr val="accent1">
                    <a:lumMod val="60000"/>
                    <a:lumOff val="40000"/>
                    <a:alpha val="65000"/>
                  </a:schemeClr>
                </a:solidFill>
                <a:ln>
                  <a:noFill/>
                </a:ln>
              </p:spPr>
              <p:txBody>
                <a:bodyPr vert="horz" wrap="square" lIns="91440" tIns="45720" rIns="91440" bIns="45720" numCol="1" anchor="t" anchorCtr="0" compatLnSpc="1"/>
                <a:lstStyle/>
                <a:p>
                  <a:endParaRPr lang="id-ID"/>
                </a:p>
              </p:txBody>
            </p:sp>
            <p:sp>
              <p:nvSpPr>
                <p:cNvPr id="74" name="Oval 9"/>
                <p:cNvSpPr>
                  <a:spLocks noChangeArrowheads="1"/>
                </p:cNvSpPr>
                <p:nvPr/>
              </p:nvSpPr>
              <p:spPr bwMode="auto">
                <a:xfrm>
                  <a:off x="10282" y="7436"/>
                  <a:ext cx="489" cy="490"/>
                </a:xfrm>
                <a:prstGeom prst="ellipse">
                  <a:avLst/>
                </a:prstGeom>
                <a:solidFill>
                  <a:schemeClr val="accent2">
                    <a:lumMod val="60000"/>
                    <a:lumOff val="40000"/>
                    <a:alpha val="65000"/>
                  </a:schemeClr>
                </a:solidFill>
                <a:ln>
                  <a:noFill/>
                </a:ln>
              </p:spPr>
              <p:txBody>
                <a:bodyPr vert="horz" wrap="square" lIns="91440" tIns="45720" rIns="91440" bIns="45720" numCol="1" anchor="t" anchorCtr="0" compatLnSpc="1"/>
                <a:lstStyle/>
                <a:p>
                  <a:endParaRPr lang="id-ID"/>
                </a:p>
              </p:txBody>
            </p:sp>
            <p:sp>
              <p:nvSpPr>
                <p:cNvPr id="75" name="Oval 9"/>
                <p:cNvSpPr>
                  <a:spLocks noChangeArrowheads="1"/>
                </p:cNvSpPr>
                <p:nvPr/>
              </p:nvSpPr>
              <p:spPr bwMode="auto">
                <a:xfrm>
                  <a:off x="11969" y="4407"/>
                  <a:ext cx="755" cy="756"/>
                </a:xfrm>
                <a:prstGeom prst="ellipse">
                  <a:avLst/>
                </a:prstGeom>
                <a:solidFill>
                  <a:schemeClr val="accent4">
                    <a:alpha val="65000"/>
                  </a:schemeClr>
                </a:solidFill>
                <a:ln>
                  <a:noFill/>
                </a:ln>
              </p:spPr>
              <p:txBody>
                <a:bodyPr vert="horz" wrap="square" lIns="91440" tIns="45720" rIns="91440" bIns="45720" numCol="1" anchor="t" anchorCtr="0" compatLnSpc="1"/>
                <a:lstStyle/>
                <a:p>
                  <a:endParaRPr lang="id-ID"/>
                </a:p>
              </p:txBody>
            </p:sp>
            <p:sp>
              <p:nvSpPr>
                <p:cNvPr id="76" name="Oval 9"/>
                <p:cNvSpPr>
                  <a:spLocks noChangeArrowheads="1"/>
                </p:cNvSpPr>
                <p:nvPr/>
              </p:nvSpPr>
              <p:spPr bwMode="auto">
                <a:xfrm>
                  <a:off x="8764" y="7465"/>
                  <a:ext cx="516" cy="517"/>
                </a:xfrm>
                <a:prstGeom prst="ellipse">
                  <a:avLst/>
                </a:prstGeom>
                <a:solidFill>
                  <a:schemeClr val="accent3">
                    <a:lumMod val="60000"/>
                    <a:lumOff val="40000"/>
                    <a:alpha val="65000"/>
                  </a:schemeClr>
                </a:solidFill>
                <a:ln>
                  <a:noFill/>
                </a:ln>
              </p:spPr>
              <p:txBody>
                <a:bodyPr vert="horz" wrap="square" lIns="91440" tIns="45720" rIns="91440" bIns="45720" numCol="1" anchor="t" anchorCtr="0" compatLnSpc="1"/>
                <a:lstStyle/>
                <a:p>
                  <a:endParaRPr lang="id-ID"/>
                </a:p>
              </p:txBody>
            </p:sp>
            <p:sp>
              <p:nvSpPr>
                <p:cNvPr id="77" name="Oval 9"/>
                <p:cNvSpPr>
                  <a:spLocks noChangeArrowheads="1"/>
                </p:cNvSpPr>
                <p:nvPr/>
              </p:nvSpPr>
              <p:spPr bwMode="auto">
                <a:xfrm>
                  <a:off x="6099" y="5211"/>
                  <a:ext cx="755" cy="756"/>
                </a:xfrm>
                <a:prstGeom prst="ellipse">
                  <a:avLst/>
                </a:prstGeom>
                <a:solidFill>
                  <a:schemeClr val="accent1">
                    <a:alpha val="65000"/>
                  </a:schemeClr>
                </a:solidFill>
                <a:ln>
                  <a:noFill/>
                </a:ln>
              </p:spPr>
              <p:txBody>
                <a:bodyPr vert="horz" wrap="square" lIns="91440" tIns="45720" rIns="91440" bIns="45720" numCol="1" anchor="t" anchorCtr="0" compatLnSpc="1"/>
                <a:lstStyle/>
                <a:p>
                  <a:endParaRPr lang="id-ID"/>
                </a:p>
              </p:txBody>
            </p:sp>
            <p:sp>
              <p:nvSpPr>
                <p:cNvPr id="78" name="Oval 9"/>
                <p:cNvSpPr>
                  <a:spLocks noChangeArrowheads="1"/>
                </p:cNvSpPr>
                <p:nvPr/>
              </p:nvSpPr>
              <p:spPr bwMode="auto">
                <a:xfrm>
                  <a:off x="10921" y="7230"/>
                  <a:ext cx="755" cy="756"/>
                </a:xfrm>
                <a:prstGeom prst="ellipse">
                  <a:avLst/>
                </a:prstGeom>
                <a:solidFill>
                  <a:schemeClr val="accent2">
                    <a:alpha val="65000"/>
                  </a:schemeClr>
                </a:solidFill>
                <a:ln>
                  <a:noFill/>
                </a:ln>
              </p:spPr>
              <p:txBody>
                <a:bodyPr vert="horz" wrap="square" lIns="91440" tIns="45720" rIns="91440" bIns="45720" numCol="1" anchor="t" anchorCtr="0" compatLnSpc="1"/>
                <a:lstStyle/>
                <a:p>
                  <a:endParaRPr lang="id-ID"/>
                </a:p>
              </p:txBody>
            </p:sp>
            <p:sp>
              <p:nvSpPr>
                <p:cNvPr id="80" name="Oval 9"/>
                <p:cNvSpPr>
                  <a:spLocks noChangeArrowheads="1"/>
                </p:cNvSpPr>
                <p:nvPr/>
              </p:nvSpPr>
              <p:spPr bwMode="auto">
                <a:xfrm>
                  <a:off x="8292" y="7568"/>
                  <a:ext cx="755" cy="756"/>
                </a:xfrm>
                <a:prstGeom prst="ellipse">
                  <a:avLst/>
                </a:prstGeom>
                <a:solidFill>
                  <a:schemeClr val="accent3">
                    <a:alpha val="65000"/>
                  </a:schemeClr>
                </a:solidFill>
                <a:ln>
                  <a:noFill/>
                </a:ln>
              </p:spPr>
              <p:txBody>
                <a:bodyPr vert="horz" wrap="square" lIns="91440" tIns="45720" rIns="91440" bIns="45720" numCol="1" anchor="t" anchorCtr="0" compatLnSpc="1"/>
                <a:lstStyle/>
                <a:p>
                  <a:endParaRPr lang="id-ID"/>
                </a:p>
              </p:txBody>
            </p:sp>
            <p:grpSp>
              <p:nvGrpSpPr>
                <p:cNvPr id="81" name="Group 80"/>
                <p:cNvGrpSpPr/>
                <p:nvPr/>
              </p:nvGrpSpPr>
              <p:grpSpPr>
                <a:xfrm rot="10800000" flipH="1">
                  <a:off x="4851" y="7149"/>
                  <a:ext cx="1833" cy="475"/>
                  <a:chOff x="3000375" y="4042161"/>
                  <a:chExt cx="1163703" cy="301378"/>
                </a:xfrm>
              </p:grpSpPr>
              <p:cxnSp>
                <p:nvCxnSpPr>
                  <p:cNvPr id="82" name="Straight Connector 81"/>
                  <p:cNvCxnSpPr/>
                  <p:nvPr/>
                </p:nvCxnSpPr>
                <p:spPr>
                  <a:xfrm rot="10800000">
                    <a:off x="3862700" y="4042161"/>
                    <a:ext cx="301378" cy="301378"/>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3000375" y="4050707"/>
                    <a:ext cx="870870" cy="0"/>
                  </a:xfrm>
                  <a:prstGeom prst="straightConnector1">
                    <a:avLst/>
                  </a:prstGeom>
                  <a:ln w="22225">
                    <a:solidFill>
                      <a:schemeClr val="accent3"/>
                    </a:solidFill>
                    <a:tailEnd type="diamond"/>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rot="10800000">
                  <a:off x="12297" y="7333"/>
                  <a:ext cx="1872" cy="613"/>
                  <a:chOff x="3153400" y="4042161"/>
                  <a:chExt cx="1189031" cy="389504"/>
                </a:xfrm>
              </p:grpSpPr>
              <p:cxnSp>
                <p:nvCxnSpPr>
                  <p:cNvPr id="85" name="Straight Connector 84"/>
                  <p:cNvCxnSpPr>
                    <a:stCxn id="14" idx="4"/>
                  </p:cNvCxnSpPr>
                  <p:nvPr/>
                </p:nvCxnSpPr>
                <p:spPr>
                  <a:xfrm rot="10800000">
                    <a:off x="3862700" y="4042161"/>
                    <a:ext cx="479731" cy="389504"/>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3153400" y="4050707"/>
                    <a:ext cx="717845" cy="0"/>
                  </a:xfrm>
                  <a:prstGeom prst="straightConnector1">
                    <a:avLst/>
                  </a:prstGeom>
                  <a:ln w="22225">
                    <a:solidFill>
                      <a:schemeClr val="accent2"/>
                    </a:solidFill>
                    <a:tailEnd type="diamond"/>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5275" y="3484"/>
                  <a:ext cx="1667" cy="674"/>
                  <a:chOff x="2894176" y="3704601"/>
                  <a:chExt cx="1058821" cy="427857"/>
                </a:xfrm>
              </p:grpSpPr>
              <p:cxnSp>
                <p:nvCxnSpPr>
                  <p:cNvPr id="88" name="Straight Connector 87"/>
                  <p:cNvCxnSpPr/>
                  <p:nvPr/>
                </p:nvCxnSpPr>
                <p:spPr>
                  <a:xfrm flipH="1" flipV="1">
                    <a:off x="3525140" y="3704601"/>
                    <a:ext cx="427857" cy="42785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2894176" y="3704601"/>
                    <a:ext cx="630964" cy="0"/>
                  </a:xfrm>
                  <a:prstGeom prst="straightConnector1">
                    <a:avLst/>
                  </a:prstGeom>
                  <a:ln w="22225">
                    <a:solidFill>
                      <a:schemeClr val="accent1"/>
                    </a:solidFill>
                    <a:tailEnd type="diamond"/>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flipH="1">
                  <a:off x="11745" y="3493"/>
                  <a:ext cx="2055" cy="523"/>
                  <a:chOff x="2410191" y="3562411"/>
                  <a:chExt cx="1305001" cy="332242"/>
                </a:xfrm>
              </p:grpSpPr>
              <p:cxnSp>
                <p:nvCxnSpPr>
                  <p:cNvPr id="91" name="Straight Connector 90"/>
                  <p:cNvCxnSpPr/>
                  <p:nvPr/>
                </p:nvCxnSpPr>
                <p:spPr>
                  <a:xfrm flipH="1" flipV="1">
                    <a:off x="3391258" y="3570719"/>
                    <a:ext cx="323934" cy="323934"/>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2410191" y="3562411"/>
                    <a:ext cx="1002430" cy="0"/>
                  </a:xfrm>
                  <a:prstGeom prst="straightConnector1">
                    <a:avLst/>
                  </a:prstGeom>
                  <a:ln w="22225">
                    <a:solidFill>
                      <a:schemeClr val="accent4"/>
                    </a:solidFill>
                    <a:tailEnd type="diamond"/>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4294" y="3108"/>
                  <a:ext cx="713" cy="650"/>
                  <a:chOff x="10426701" y="1314450"/>
                  <a:chExt cx="452438" cy="412750"/>
                </a:xfrm>
                <a:solidFill>
                  <a:schemeClr val="accent1"/>
                </a:solidFill>
              </p:grpSpPr>
              <p:sp>
                <p:nvSpPr>
                  <p:cNvPr id="106" name="Freeform 19"/>
                  <p:cNvSpPr/>
                  <p:nvPr/>
                </p:nvSpPr>
                <p:spPr bwMode="auto">
                  <a:xfrm>
                    <a:off x="10426701" y="1314450"/>
                    <a:ext cx="452438" cy="412750"/>
                  </a:xfrm>
                  <a:custGeom>
                    <a:avLst/>
                    <a:gdLst>
                      <a:gd name="T0" fmla="*/ 96 w 120"/>
                      <a:gd name="T1" fmla="*/ 106 h 107"/>
                      <a:gd name="T2" fmla="*/ 93 w 120"/>
                      <a:gd name="T3" fmla="*/ 105 h 107"/>
                      <a:gd name="T4" fmla="*/ 93 w 120"/>
                      <a:gd name="T5" fmla="*/ 99 h 107"/>
                      <a:gd name="T6" fmla="*/ 112 w 120"/>
                      <a:gd name="T7" fmla="*/ 60 h 107"/>
                      <a:gd name="T8" fmla="*/ 60 w 120"/>
                      <a:gd name="T9" fmla="*/ 8 h 107"/>
                      <a:gd name="T10" fmla="*/ 8 w 120"/>
                      <a:gd name="T11" fmla="*/ 60 h 107"/>
                      <a:gd name="T12" fmla="*/ 27 w 120"/>
                      <a:gd name="T13" fmla="*/ 99 h 107"/>
                      <a:gd name="T14" fmla="*/ 27 w 120"/>
                      <a:gd name="T15" fmla="*/ 105 h 107"/>
                      <a:gd name="T16" fmla="*/ 22 w 120"/>
                      <a:gd name="T17" fmla="*/ 106 h 107"/>
                      <a:gd name="T18" fmla="*/ 0 w 120"/>
                      <a:gd name="T19" fmla="*/ 60 h 107"/>
                      <a:gd name="T20" fmla="*/ 60 w 120"/>
                      <a:gd name="T21" fmla="*/ 0 h 107"/>
                      <a:gd name="T22" fmla="*/ 120 w 120"/>
                      <a:gd name="T23" fmla="*/ 60 h 107"/>
                      <a:gd name="T24" fmla="*/ 98 w 120"/>
                      <a:gd name="T25" fmla="*/ 106 h 107"/>
                      <a:gd name="T26" fmla="*/ 96 w 120"/>
                      <a:gd name="T27"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07">
                        <a:moveTo>
                          <a:pt x="96" y="106"/>
                        </a:moveTo>
                        <a:cubicBezTo>
                          <a:pt x="95" y="106"/>
                          <a:pt x="94" y="106"/>
                          <a:pt x="93" y="105"/>
                        </a:cubicBezTo>
                        <a:cubicBezTo>
                          <a:pt x="91" y="103"/>
                          <a:pt x="92" y="101"/>
                          <a:pt x="93" y="99"/>
                        </a:cubicBezTo>
                        <a:cubicBezTo>
                          <a:pt x="105" y="89"/>
                          <a:pt x="112" y="75"/>
                          <a:pt x="112" y="60"/>
                        </a:cubicBezTo>
                        <a:cubicBezTo>
                          <a:pt x="112" y="31"/>
                          <a:pt x="89" y="8"/>
                          <a:pt x="60" y="8"/>
                        </a:cubicBezTo>
                        <a:cubicBezTo>
                          <a:pt x="31" y="8"/>
                          <a:pt x="8" y="31"/>
                          <a:pt x="8" y="60"/>
                        </a:cubicBezTo>
                        <a:cubicBezTo>
                          <a:pt x="8" y="75"/>
                          <a:pt x="15" y="89"/>
                          <a:pt x="27" y="99"/>
                        </a:cubicBezTo>
                        <a:cubicBezTo>
                          <a:pt x="28" y="101"/>
                          <a:pt x="29" y="103"/>
                          <a:pt x="27" y="105"/>
                        </a:cubicBezTo>
                        <a:cubicBezTo>
                          <a:pt x="26" y="107"/>
                          <a:pt x="23" y="107"/>
                          <a:pt x="22" y="106"/>
                        </a:cubicBezTo>
                        <a:cubicBezTo>
                          <a:pt x="8" y="94"/>
                          <a:pt x="0" y="77"/>
                          <a:pt x="0" y="60"/>
                        </a:cubicBezTo>
                        <a:cubicBezTo>
                          <a:pt x="0" y="26"/>
                          <a:pt x="27" y="0"/>
                          <a:pt x="60" y="0"/>
                        </a:cubicBezTo>
                        <a:cubicBezTo>
                          <a:pt x="93" y="0"/>
                          <a:pt x="120" y="26"/>
                          <a:pt x="120" y="60"/>
                        </a:cubicBezTo>
                        <a:cubicBezTo>
                          <a:pt x="120" y="77"/>
                          <a:pt x="112" y="94"/>
                          <a:pt x="98" y="106"/>
                        </a:cubicBezTo>
                        <a:cubicBezTo>
                          <a:pt x="98" y="106"/>
                          <a:pt x="97" y="106"/>
                          <a:pt x="9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Oval 20"/>
                  <p:cNvSpPr>
                    <a:spLocks noChangeArrowheads="1"/>
                  </p:cNvSpPr>
                  <p:nvPr/>
                </p:nvSpPr>
                <p:spPr bwMode="auto">
                  <a:xfrm>
                    <a:off x="10623551" y="1549400"/>
                    <a:ext cx="60325"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8" name="Freeform 21"/>
                  <p:cNvSpPr/>
                  <p:nvPr/>
                </p:nvSpPr>
                <p:spPr bwMode="auto">
                  <a:xfrm>
                    <a:off x="10517188" y="1441450"/>
                    <a:ext cx="95250" cy="96838"/>
                  </a:xfrm>
                  <a:custGeom>
                    <a:avLst/>
                    <a:gdLst>
                      <a:gd name="T0" fmla="*/ 1 w 25"/>
                      <a:gd name="T1" fmla="*/ 1 h 25"/>
                      <a:gd name="T2" fmla="*/ 7 w 25"/>
                      <a:gd name="T3" fmla="*/ 1 h 25"/>
                      <a:gd name="T4" fmla="*/ 24 w 25"/>
                      <a:gd name="T5" fmla="*/ 18 h 25"/>
                      <a:gd name="T6" fmla="*/ 24 w 25"/>
                      <a:gd name="T7" fmla="*/ 24 h 25"/>
                      <a:gd name="T8" fmla="*/ 18 w 25"/>
                      <a:gd name="T9" fmla="*/ 24 h 25"/>
                      <a:gd name="T10" fmla="*/ 1 w 25"/>
                      <a:gd name="T11" fmla="*/ 7 h 25"/>
                      <a:gd name="T12" fmla="*/ 1 w 25"/>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1" y="1"/>
                        </a:moveTo>
                        <a:cubicBezTo>
                          <a:pt x="3" y="0"/>
                          <a:pt x="5" y="0"/>
                          <a:pt x="7" y="1"/>
                        </a:cubicBezTo>
                        <a:cubicBezTo>
                          <a:pt x="24" y="18"/>
                          <a:pt x="24" y="18"/>
                          <a:pt x="24" y="18"/>
                        </a:cubicBezTo>
                        <a:cubicBezTo>
                          <a:pt x="25" y="20"/>
                          <a:pt x="25" y="22"/>
                          <a:pt x="24" y="24"/>
                        </a:cubicBezTo>
                        <a:cubicBezTo>
                          <a:pt x="22" y="25"/>
                          <a:pt x="20" y="25"/>
                          <a:pt x="18" y="24"/>
                        </a:cubicBezTo>
                        <a:cubicBezTo>
                          <a:pt x="1" y="7"/>
                          <a:pt x="1" y="7"/>
                          <a:pt x="1" y="7"/>
                        </a:cubicBezTo>
                        <a:cubicBezTo>
                          <a:pt x="0" y="5"/>
                          <a:pt x="0"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116" name="Freeform 25"/>
              <p:cNvSpPr>
                <a:spLocks noEditPoints="1"/>
              </p:cNvSpPr>
              <p:nvPr/>
            </p:nvSpPr>
            <p:spPr bwMode="auto">
              <a:xfrm rot="2700000">
                <a:off x="14067" y="3210"/>
                <a:ext cx="491" cy="728"/>
              </a:xfrm>
              <a:custGeom>
                <a:avLst/>
                <a:gdLst>
                  <a:gd name="T0" fmla="*/ 163 w 164"/>
                  <a:gd name="T1" fmla="*/ 109 h 244"/>
                  <a:gd name="T2" fmla="*/ 125 w 164"/>
                  <a:gd name="T3" fmla="*/ 46 h 244"/>
                  <a:gd name="T4" fmla="*/ 143 w 164"/>
                  <a:gd name="T5" fmla="*/ 9 h 244"/>
                  <a:gd name="T6" fmla="*/ 143 w 164"/>
                  <a:gd name="T7" fmla="*/ 3 h 244"/>
                  <a:gd name="T8" fmla="*/ 138 w 164"/>
                  <a:gd name="T9" fmla="*/ 0 h 244"/>
                  <a:gd name="T10" fmla="*/ 22 w 164"/>
                  <a:gd name="T11" fmla="*/ 0 h 244"/>
                  <a:gd name="T12" fmla="*/ 17 w 164"/>
                  <a:gd name="T13" fmla="*/ 3 h 244"/>
                  <a:gd name="T14" fmla="*/ 17 w 164"/>
                  <a:gd name="T15" fmla="*/ 9 h 244"/>
                  <a:gd name="T16" fmla="*/ 39 w 164"/>
                  <a:gd name="T17" fmla="*/ 46 h 244"/>
                  <a:gd name="T18" fmla="*/ 2 w 164"/>
                  <a:gd name="T19" fmla="*/ 109 h 244"/>
                  <a:gd name="T20" fmla="*/ 1 w 164"/>
                  <a:gd name="T21" fmla="*/ 114 h 244"/>
                  <a:gd name="T22" fmla="*/ 61 w 164"/>
                  <a:gd name="T23" fmla="*/ 241 h 244"/>
                  <a:gd name="T24" fmla="*/ 66 w 164"/>
                  <a:gd name="T25" fmla="*/ 244 h 244"/>
                  <a:gd name="T26" fmla="*/ 98 w 164"/>
                  <a:gd name="T27" fmla="*/ 244 h 244"/>
                  <a:gd name="T28" fmla="*/ 103 w 164"/>
                  <a:gd name="T29" fmla="*/ 241 h 244"/>
                  <a:gd name="T30" fmla="*/ 163 w 164"/>
                  <a:gd name="T31" fmla="*/ 114 h 244"/>
                  <a:gd name="T32" fmla="*/ 163 w 164"/>
                  <a:gd name="T33" fmla="*/ 109 h 244"/>
                  <a:gd name="T34" fmla="*/ 128 w 164"/>
                  <a:gd name="T35" fmla="*/ 12 h 244"/>
                  <a:gd name="T36" fmla="*/ 114 w 164"/>
                  <a:gd name="T37" fmla="*/ 40 h 244"/>
                  <a:gd name="T38" fmla="*/ 49 w 164"/>
                  <a:gd name="T39" fmla="*/ 40 h 244"/>
                  <a:gd name="T40" fmla="*/ 33 w 164"/>
                  <a:gd name="T41" fmla="*/ 12 h 244"/>
                  <a:gd name="T42" fmla="*/ 128 w 164"/>
                  <a:gd name="T43" fmla="*/ 12 h 244"/>
                  <a:gd name="T44" fmla="*/ 82 w 164"/>
                  <a:gd name="T45" fmla="*/ 120 h 244"/>
                  <a:gd name="T46" fmla="*/ 68 w 164"/>
                  <a:gd name="T47" fmla="*/ 106 h 244"/>
                  <a:gd name="T48" fmla="*/ 82 w 164"/>
                  <a:gd name="T49" fmla="*/ 92 h 244"/>
                  <a:gd name="T50" fmla="*/ 96 w 164"/>
                  <a:gd name="T51" fmla="*/ 106 h 244"/>
                  <a:gd name="T52" fmla="*/ 82 w 164"/>
                  <a:gd name="T53" fmla="*/ 120 h 244"/>
                  <a:gd name="T54" fmla="*/ 94 w 164"/>
                  <a:gd name="T55" fmla="*/ 232 h 244"/>
                  <a:gd name="T56" fmla="*/ 88 w 164"/>
                  <a:gd name="T57" fmla="*/ 232 h 244"/>
                  <a:gd name="T58" fmla="*/ 88 w 164"/>
                  <a:gd name="T59" fmla="*/ 131 h 244"/>
                  <a:gd name="T60" fmla="*/ 108 w 164"/>
                  <a:gd name="T61" fmla="*/ 106 h 244"/>
                  <a:gd name="T62" fmla="*/ 82 w 164"/>
                  <a:gd name="T63" fmla="*/ 80 h 244"/>
                  <a:gd name="T64" fmla="*/ 56 w 164"/>
                  <a:gd name="T65" fmla="*/ 106 h 244"/>
                  <a:gd name="T66" fmla="*/ 76 w 164"/>
                  <a:gd name="T67" fmla="*/ 131 h 244"/>
                  <a:gd name="T68" fmla="*/ 76 w 164"/>
                  <a:gd name="T69" fmla="*/ 232 h 244"/>
                  <a:gd name="T70" fmla="*/ 70 w 164"/>
                  <a:gd name="T71" fmla="*/ 232 h 244"/>
                  <a:gd name="T72" fmla="*/ 13 w 164"/>
                  <a:gd name="T73" fmla="*/ 112 h 244"/>
                  <a:gd name="T74" fmla="*/ 49 w 164"/>
                  <a:gd name="T75" fmla="*/ 52 h 244"/>
                  <a:gd name="T76" fmla="*/ 115 w 164"/>
                  <a:gd name="T77" fmla="*/ 52 h 244"/>
                  <a:gd name="T78" fmla="*/ 151 w 164"/>
                  <a:gd name="T79" fmla="*/ 112 h 244"/>
                  <a:gd name="T80" fmla="*/ 94 w 164"/>
                  <a:gd name="T81" fmla="*/ 2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44">
                    <a:moveTo>
                      <a:pt x="163" y="109"/>
                    </a:moveTo>
                    <a:cubicBezTo>
                      <a:pt x="125" y="46"/>
                      <a:pt x="125" y="46"/>
                      <a:pt x="125" y="46"/>
                    </a:cubicBezTo>
                    <a:cubicBezTo>
                      <a:pt x="143" y="9"/>
                      <a:pt x="143" y="9"/>
                      <a:pt x="143" y="9"/>
                    </a:cubicBezTo>
                    <a:cubicBezTo>
                      <a:pt x="144" y="7"/>
                      <a:pt x="144" y="5"/>
                      <a:pt x="143" y="3"/>
                    </a:cubicBezTo>
                    <a:cubicBezTo>
                      <a:pt x="142" y="1"/>
                      <a:pt x="140" y="0"/>
                      <a:pt x="138" y="0"/>
                    </a:cubicBezTo>
                    <a:cubicBezTo>
                      <a:pt x="22" y="0"/>
                      <a:pt x="22" y="0"/>
                      <a:pt x="22" y="0"/>
                    </a:cubicBezTo>
                    <a:cubicBezTo>
                      <a:pt x="20" y="0"/>
                      <a:pt x="18" y="1"/>
                      <a:pt x="17" y="3"/>
                    </a:cubicBezTo>
                    <a:cubicBezTo>
                      <a:pt x="16" y="5"/>
                      <a:pt x="16" y="7"/>
                      <a:pt x="17" y="9"/>
                    </a:cubicBezTo>
                    <a:cubicBezTo>
                      <a:pt x="39" y="46"/>
                      <a:pt x="39" y="46"/>
                      <a:pt x="39" y="46"/>
                    </a:cubicBezTo>
                    <a:cubicBezTo>
                      <a:pt x="2" y="109"/>
                      <a:pt x="2" y="109"/>
                      <a:pt x="2" y="109"/>
                    </a:cubicBezTo>
                    <a:cubicBezTo>
                      <a:pt x="1" y="111"/>
                      <a:pt x="0" y="113"/>
                      <a:pt x="1" y="114"/>
                    </a:cubicBezTo>
                    <a:cubicBezTo>
                      <a:pt x="61" y="241"/>
                      <a:pt x="61" y="241"/>
                      <a:pt x="61" y="241"/>
                    </a:cubicBezTo>
                    <a:cubicBezTo>
                      <a:pt x="62" y="243"/>
                      <a:pt x="64" y="244"/>
                      <a:pt x="66" y="244"/>
                    </a:cubicBezTo>
                    <a:cubicBezTo>
                      <a:pt x="98" y="244"/>
                      <a:pt x="98" y="244"/>
                      <a:pt x="98" y="244"/>
                    </a:cubicBezTo>
                    <a:cubicBezTo>
                      <a:pt x="100" y="244"/>
                      <a:pt x="102" y="243"/>
                      <a:pt x="103" y="241"/>
                    </a:cubicBezTo>
                    <a:cubicBezTo>
                      <a:pt x="163" y="114"/>
                      <a:pt x="163" y="114"/>
                      <a:pt x="163" y="114"/>
                    </a:cubicBezTo>
                    <a:cubicBezTo>
                      <a:pt x="164" y="113"/>
                      <a:pt x="164" y="111"/>
                      <a:pt x="163" y="109"/>
                    </a:cubicBezTo>
                    <a:close/>
                    <a:moveTo>
                      <a:pt x="128" y="12"/>
                    </a:moveTo>
                    <a:cubicBezTo>
                      <a:pt x="114" y="40"/>
                      <a:pt x="114" y="40"/>
                      <a:pt x="114" y="40"/>
                    </a:cubicBezTo>
                    <a:cubicBezTo>
                      <a:pt x="49" y="40"/>
                      <a:pt x="49" y="40"/>
                      <a:pt x="49" y="40"/>
                    </a:cubicBezTo>
                    <a:cubicBezTo>
                      <a:pt x="33" y="12"/>
                      <a:pt x="33" y="12"/>
                      <a:pt x="33" y="12"/>
                    </a:cubicBezTo>
                    <a:lnTo>
                      <a:pt x="128" y="12"/>
                    </a:lnTo>
                    <a:close/>
                    <a:moveTo>
                      <a:pt x="82" y="120"/>
                    </a:moveTo>
                    <a:cubicBezTo>
                      <a:pt x="74" y="120"/>
                      <a:pt x="68" y="114"/>
                      <a:pt x="68" y="106"/>
                    </a:cubicBezTo>
                    <a:cubicBezTo>
                      <a:pt x="68" y="98"/>
                      <a:pt x="74" y="92"/>
                      <a:pt x="82" y="92"/>
                    </a:cubicBezTo>
                    <a:cubicBezTo>
                      <a:pt x="90" y="92"/>
                      <a:pt x="96" y="98"/>
                      <a:pt x="96" y="106"/>
                    </a:cubicBezTo>
                    <a:cubicBezTo>
                      <a:pt x="96" y="114"/>
                      <a:pt x="90" y="120"/>
                      <a:pt x="82" y="120"/>
                    </a:cubicBezTo>
                    <a:close/>
                    <a:moveTo>
                      <a:pt x="94" y="232"/>
                    </a:moveTo>
                    <a:cubicBezTo>
                      <a:pt x="88" y="232"/>
                      <a:pt x="88" y="232"/>
                      <a:pt x="88" y="232"/>
                    </a:cubicBezTo>
                    <a:cubicBezTo>
                      <a:pt x="88" y="131"/>
                      <a:pt x="88" y="131"/>
                      <a:pt x="88" y="131"/>
                    </a:cubicBezTo>
                    <a:cubicBezTo>
                      <a:pt x="99" y="129"/>
                      <a:pt x="108" y="118"/>
                      <a:pt x="108" y="106"/>
                    </a:cubicBezTo>
                    <a:cubicBezTo>
                      <a:pt x="108" y="92"/>
                      <a:pt x="96" y="80"/>
                      <a:pt x="82" y="80"/>
                    </a:cubicBezTo>
                    <a:cubicBezTo>
                      <a:pt x="68" y="80"/>
                      <a:pt x="56" y="92"/>
                      <a:pt x="56" y="106"/>
                    </a:cubicBezTo>
                    <a:cubicBezTo>
                      <a:pt x="56" y="118"/>
                      <a:pt x="65" y="129"/>
                      <a:pt x="76" y="131"/>
                    </a:cubicBezTo>
                    <a:cubicBezTo>
                      <a:pt x="76" y="232"/>
                      <a:pt x="76" y="232"/>
                      <a:pt x="76" y="232"/>
                    </a:cubicBezTo>
                    <a:cubicBezTo>
                      <a:pt x="70" y="232"/>
                      <a:pt x="70" y="232"/>
                      <a:pt x="70" y="232"/>
                    </a:cubicBezTo>
                    <a:cubicBezTo>
                      <a:pt x="13" y="112"/>
                      <a:pt x="13" y="112"/>
                      <a:pt x="13" y="112"/>
                    </a:cubicBezTo>
                    <a:cubicBezTo>
                      <a:pt x="49" y="52"/>
                      <a:pt x="49" y="52"/>
                      <a:pt x="49" y="52"/>
                    </a:cubicBezTo>
                    <a:cubicBezTo>
                      <a:pt x="115" y="52"/>
                      <a:pt x="115" y="52"/>
                      <a:pt x="115" y="52"/>
                    </a:cubicBezTo>
                    <a:cubicBezTo>
                      <a:pt x="151" y="112"/>
                      <a:pt x="151" y="112"/>
                      <a:pt x="151" y="112"/>
                    </a:cubicBezTo>
                    <a:lnTo>
                      <a:pt x="94" y="232"/>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117" name="Group 116"/>
              <p:cNvGrpSpPr/>
              <p:nvPr/>
            </p:nvGrpSpPr>
            <p:grpSpPr>
              <a:xfrm>
                <a:off x="14379" y="7632"/>
                <a:ext cx="653" cy="593"/>
                <a:chOff x="10598151" y="1660526"/>
                <a:chExt cx="414338" cy="376238"/>
              </a:xfrm>
              <a:solidFill>
                <a:schemeClr val="accent2"/>
              </a:solidFill>
            </p:grpSpPr>
            <p:sp>
              <p:nvSpPr>
                <p:cNvPr id="118" name="Freeform 6"/>
                <p:cNvSpPr>
                  <a:spLocks noEditPoints="1"/>
                </p:cNvSpPr>
                <p:nvPr/>
              </p:nvSpPr>
              <p:spPr bwMode="auto">
                <a:xfrm>
                  <a:off x="10598151" y="1660526"/>
                  <a:ext cx="414338" cy="376238"/>
                </a:xfrm>
                <a:custGeom>
                  <a:avLst/>
                  <a:gdLst>
                    <a:gd name="T0" fmla="*/ 86 w 110"/>
                    <a:gd name="T1" fmla="*/ 98 h 98"/>
                    <a:gd name="T2" fmla="*/ 84 w 110"/>
                    <a:gd name="T3" fmla="*/ 98 h 98"/>
                    <a:gd name="T4" fmla="*/ 71 w 110"/>
                    <a:gd name="T5" fmla="*/ 90 h 98"/>
                    <a:gd name="T6" fmla="*/ 52 w 110"/>
                    <a:gd name="T7" fmla="*/ 92 h 98"/>
                    <a:gd name="T8" fmla="*/ 0 w 110"/>
                    <a:gd name="T9" fmla="*/ 46 h 98"/>
                    <a:gd name="T10" fmla="*/ 52 w 110"/>
                    <a:gd name="T11" fmla="*/ 0 h 98"/>
                    <a:gd name="T12" fmla="*/ 110 w 110"/>
                    <a:gd name="T13" fmla="*/ 46 h 98"/>
                    <a:gd name="T14" fmla="*/ 90 w 110"/>
                    <a:gd name="T15" fmla="*/ 81 h 98"/>
                    <a:gd name="T16" fmla="*/ 90 w 110"/>
                    <a:gd name="T17" fmla="*/ 93 h 98"/>
                    <a:gd name="T18" fmla="*/ 90 w 110"/>
                    <a:gd name="T19" fmla="*/ 94 h 98"/>
                    <a:gd name="T20" fmla="*/ 86 w 110"/>
                    <a:gd name="T21" fmla="*/ 98 h 98"/>
                    <a:gd name="T22" fmla="*/ 86 w 110"/>
                    <a:gd name="T23" fmla="*/ 98 h 98"/>
                    <a:gd name="T24" fmla="*/ 71 w 110"/>
                    <a:gd name="T25" fmla="*/ 81 h 98"/>
                    <a:gd name="T26" fmla="*/ 73 w 110"/>
                    <a:gd name="T27" fmla="*/ 82 h 98"/>
                    <a:gd name="T28" fmla="*/ 82 w 110"/>
                    <a:gd name="T29" fmla="*/ 87 h 98"/>
                    <a:gd name="T30" fmla="*/ 82 w 110"/>
                    <a:gd name="T31" fmla="*/ 79 h 98"/>
                    <a:gd name="T32" fmla="*/ 84 w 110"/>
                    <a:gd name="T33" fmla="*/ 76 h 98"/>
                    <a:gd name="T34" fmla="*/ 102 w 110"/>
                    <a:gd name="T35" fmla="*/ 46 h 98"/>
                    <a:gd name="T36" fmla="*/ 52 w 110"/>
                    <a:gd name="T37" fmla="*/ 8 h 98"/>
                    <a:gd name="T38" fmla="*/ 8 w 110"/>
                    <a:gd name="T39" fmla="*/ 46 h 98"/>
                    <a:gd name="T40" fmla="*/ 52 w 110"/>
                    <a:gd name="T41" fmla="*/ 84 h 98"/>
                    <a:gd name="T42" fmla="*/ 70 w 110"/>
                    <a:gd name="T43" fmla="*/ 82 h 98"/>
                    <a:gd name="T44" fmla="*/ 71 w 110"/>
                    <a:gd name="T45" fmla="*/ 8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98">
                      <a:moveTo>
                        <a:pt x="86" y="98"/>
                      </a:moveTo>
                      <a:cubicBezTo>
                        <a:pt x="85" y="98"/>
                        <a:pt x="85" y="98"/>
                        <a:pt x="84" y="98"/>
                      </a:cubicBezTo>
                      <a:cubicBezTo>
                        <a:pt x="71" y="90"/>
                        <a:pt x="71" y="90"/>
                        <a:pt x="71" y="90"/>
                      </a:cubicBezTo>
                      <a:cubicBezTo>
                        <a:pt x="65" y="91"/>
                        <a:pt x="59" y="92"/>
                        <a:pt x="52" y="92"/>
                      </a:cubicBezTo>
                      <a:cubicBezTo>
                        <a:pt x="21" y="92"/>
                        <a:pt x="0" y="73"/>
                        <a:pt x="0" y="46"/>
                      </a:cubicBezTo>
                      <a:cubicBezTo>
                        <a:pt x="0" y="19"/>
                        <a:pt x="22" y="0"/>
                        <a:pt x="52" y="0"/>
                      </a:cubicBezTo>
                      <a:cubicBezTo>
                        <a:pt x="85" y="0"/>
                        <a:pt x="110" y="20"/>
                        <a:pt x="110" y="46"/>
                      </a:cubicBezTo>
                      <a:cubicBezTo>
                        <a:pt x="110" y="60"/>
                        <a:pt x="103" y="72"/>
                        <a:pt x="90" y="81"/>
                      </a:cubicBezTo>
                      <a:cubicBezTo>
                        <a:pt x="90" y="93"/>
                        <a:pt x="90" y="93"/>
                        <a:pt x="90" y="93"/>
                      </a:cubicBezTo>
                      <a:cubicBezTo>
                        <a:pt x="90" y="94"/>
                        <a:pt x="90" y="94"/>
                        <a:pt x="90" y="94"/>
                      </a:cubicBezTo>
                      <a:cubicBezTo>
                        <a:pt x="90" y="96"/>
                        <a:pt x="88" y="98"/>
                        <a:pt x="86" y="98"/>
                      </a:cubicBezTo>
                      <a:cubicBezTo>
                        <a:pt x="86" y="98"/>
                        <a:pt x="86" y="98"/>
                        <a:pt x="86" y="98"/>
                      </a:cubicBezTo>
                      <a:close/>
                      <a:moveTo>
                        <a:pt x="71" y="81"/>
                      </a:moveTo>
                      <a:cubicBezTo>
                        <a:pt x="72" y="81"/>
                        <a:pt x="73" y="82"/>
                        <a:pt x="73" y="82"/>
                      </a:cubicBezTo>
                      <a:cubicBezTo>
                        <a:pt x="82" y="87"/>
                        <a:pt x="82" y="87"/>
                        <a:pt x="82" y="87"/>
                      </a:cubicBezTo>
                      <a:cubicBezTo>
                        <a:pt x="82" y="79"/>
                        <a:pt x="82" y="79"/>
                        <a:pt x="82" y="79"/>
                      </a:cubicBezTo>
                      <a:cubicBezTo>
                        <a:pt x="82" y="78"/>
                        <a:pt x="83" y="76"/>
                        <a:pt x="84" y="76"/>
                      </a:cubicBezTo>
                      <a:cubicBezTo>
                        <a:pt x="96" y="68"/>
                        <a:pt x="102" y="58"/>
                        <a:pt x="102" y="46"/>
                      </a:cubicBezTo>
                      <a:cubicBezTo>
                        <a:pt x="102" y="25"/>
                        <a:pt x="80" y="8"/>
                        <a:pt x="52" y="8"/>
                      </a:cubicBezTo>
                      <a:cubicBezTo>
                        <a:pt x="26" y="8"/>
                        <a:pt x="8" y="24"/>
                        <a:pt x="8" y="46"/>
                      </a:cubicBezTo>
                      <a:cubicBezTo>
                        <a:pt x="8" y="68"/>
                        <a:pt x="26" y="84"/>
                        <a:pt x="52" y="84"/>
                      </a:cubicBezTo>
                      <a:cubicBezTo>
                        <a:pt x="58" y="84"/>
                        <a:pt x="64" y="83"/>
                        <a:pt x="70" y="82"/>
                      </a:cubicBezTo>
                      <a:cubicBezTo>
                        <a:pt x="70" y="82"/>
                        <a:pt x="71" y="81"/>
                        <a:pt x="71"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7"/>
                <p:cNvSpPr>
                  <a:spLocks noEditPoints="1"/>
                </p:cNvSpPr>
                <p:nvPr/>
              </p:nvSpPr>
              <p:spPr bwMode="auto">
                <a:xfrm>
                  <a:off x="10680701" y="1806576"/>
                  <a:ext cx="65088" cy="68263"/>
                </a:xfrm>
                <a:custGeom>
                  <a:avLst/>
                  <a:gdLst>
                    <a:gd name="T0" fmla="*/ 9 w 17"/>
                    <a:gd name="T1" fmla="*/ 18 h 18"/>
                    <a:gd name="T2" fmla="*/ 0 w 17"/>
                    <a:gd name="T3" fmla="*/ 9 h 18"/>
                    <a:gd name="T4" fmla="*/ 9 w 17"/>
                    <a:gd name="T5" fmla="*/ 0 h 18"/>
                    <a:gd name="T6" fmla="*/ 17 w 17"/>
                    <a:gd name="T7" fmla="*/ 9 h 18"/>
                    <a:gd name="T8" fmla="*/ 9 w 17"/>
                    <a:gd name="T9" fmla="*/ 18 h 18"/>
                    <a:gd name="T10" fmla="*/ 9 w 17"/>
                    <a:gd name="T11" fmla="*/ 4 h 18"/>
                    <a:gd name="T12" fmla="*/ 4 w 17"/>
                    <a:gd name="T13" fmla="*/ 9 h 18"/>
                    <a:gd name="T14" fmla="*/ 9 w 17"/>
                    <a:gd name="T15" fmla="*/ 14 h 18"/>
                    <a:gd name="T16" fmla="*/ 13 w 17"/>
                    <a:gd name="T17" fmla="*/ 9 h 18"/>
                    <a:gd name="T18" fmla="*/ 9 w 17"/>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9" y="18"/>
                      </a:moveTo>
                      <a:cubicBezTo>
                        <a:pt x="4" y="18"/>
                        <a:pt x="0" y="14"/>
                        <a:pt x="0" y="9"/>
                      </a:cubicBezTo>
                      <a:cubicBezTo>
                        <a:pt x="0" y="4"/>
                        <a:pt x="4" y="0"/>
                        <a:pt x="9" y="0"/>
                      </a:cubicBezTo>
                      <a:cubicBezTo>
                        <a:pt x="13" y="0"/>
                        <a:pt x="17" y="4"/>
                        <a:pt x="17" y="9"/>
                      </a:cubicBezTo>
                      <a:cubicBezTo>
                        <a:pt x="17" y="14"/>
                        <a:pt x="13" y="18"/>
                        <a:pt x="9" y="18"/>
                      </a:cubicBezTo>
                      <a:close/>
                      <a:moveTo>
                        <a:pt x="9" y="4"/>
                      </a:moveTo>
                      <a:cubicBezTo>
                        <a:pt x="6" y="4"/>
                        <a:pt x="4" y="6"/>
                        <a:pt x="4" y="9"/>
                      </a:cubicBezTo>
                      <a:cubicBezTo>
                        <a:pt x="4" y="12"/>
                        <a:pt x="6" y="14"/>
                        <a:pt x="9" y="14"/>
                      </a:cubicBezTo>
                      <a:cubicBezTo>
                        <a:pt x="11" y="14"/>
                        <a:pt x="13" y="12"/>
                        <a:pt x="13" y="9"/>
                      </a:cubicBezTo>
                      <a:cubicBezTo>
                        <a:pt x="13" y="6"/>
                        <a:pt x="11"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8"/>
                <p:cNvSpPr>
                  <a:spLocks noEditPoints="1"/>
                </p:cNvSpPr>
                <p:nvPr/>
              </p:nvSpPr>
              <p:spPr bwMode="auto">
                <a:xfrm>
                  <a:off x="10768013" y="1806576"/>
                  <a:ext cx="68263" cy="68263"/>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4 h 18"/>
                    <a:gd name="T12" fmla="*/ 4 w 18"/>
                    <a:gd name="T13" fmla="*/ 9 h 18"/>
                    <a:gd name="T14" fmla="*/ 9 w 18"/>
                    <a:gd name="T15" fmla="*/ 14 h 18"/>
                    <a:gd name="T16" fmla="*/ 14 w 18"/>
                    <a:gd name="T17" fmla="*/ 9 h 18"/>
                    <a:gd name="T18" fmla="*/ 9 w 18"/>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4"/>
                      </a:moveTo>
                      <a:cubicBezTo>
                        <a:pt x="6" y="4"/>
                        <a:pt x="4" y="6"/>
                        <a:pt x="4" y="9"/>
                      </a:cubicBezTo>
                      <a:cubicBezTo>
                        <a:pt x="4" y="12"/>
                        <a:pt x="6" y="14"/>
                        <a:pt x="9" y="14"/>
                      </a:cubicBezTo>
                      <a:cubicBezTo>
                        <a:pt x="11" y="14"/>
                        <a:pt x="14" y="12"/>
                        <a:pt x="14" y="9"/>
                      </a:cubicBezTo>
                      <a:cubicBezTo>
                        <a:pt x="14" y="6"/>
                        <a:pt x="11"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9"/>
                <p:cNvSpPr>
                  <a:spLocks noEditPoints="1"/>
                </p:cNvSpPr>
                <p:nvPr/>
              </p:nvSpPr>
              <p:spPr bwMode="auto">
                <a:xfrm>
                  <a:off x="10855326" y="1806576"/>
                  <a:ext cx="66675" cy="68263"/>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4 h 18"/>
                    <a:gd name="T12" fmla="*/ 4 w 18"/>
                    <a:gd name="T13" fmla="*/ 9 h 18"/>
                    <a:gd name="T14" fmla="*/ 9 w 18"/>
                    <a:gd name="T15" fmla="*/ 14 h 18"/>
                    <a:gd name="T16" fmla="*/ 14 w 18"/>
                    <a:gd name="T17" fmla="*/ 9 h 18"/>
                    <a:gd name="T18" fmla="*/ 9 w 18"/>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4"/>
                      </a:moveTo>
                      <a:cubicBezTo>
                        <a:pt x="6" y="4"/>
                        <a:pt x="4" y="6"/>
                        <a:pt x="4" y="9"/>
                      </a:cubicBezTo>
                      <a:cubicBezTo>
                        <a:pt x="4" y="12"/>
                        <a:pt x="6" y="14"/>
                        <a:pt x="9" y="14"/>
                      </a:cubicBezTo>
                      <a:cubicBezTo>
                        <a:pt x="11" y="14"/>
                        <a:pt x="14" y="12"/>
                        <a:pt x="14" y="9"/>
                      </a:cubicBezTo>
                      <a:cubicBezTo>
                        <a:pt x="14" y="6"/>
                        <a:pt x="11"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500"/>
                                        <p:tgtEl>
                                          <p:spTgt spid="9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500"/>
                                        <p:tgtEl>
                                          <p:spTgt spid="9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fade">
                                      <p:cBhvr>
                                        <p:cTn id="24" dur="500"/>
                                        <p:tgtEl>
                                          <p:spTgt spid="10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500"/>
                                        <p:tgtEl>
                                          <p:spTgt spid="10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500"/>
                                        <p:tgtEl>
                                          <p:spTgt spid="10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3" grpId="0"/>
      <p:bldP spid="94" grpId="0"/>
      <p:bldP spid="99" grpId="0"/>
      <p:bldP spid="100" grpId="0"/>
      <p:bldP spid="101" grpId="0"/>
      <p:bldP spid="102"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14</a:t>
            </a:fld>
            <a:endParaRPr lang="id-ID" dirty="0"/>
          </a:p>
        </p:txBody>
      </p:sp>
      <p:sp>
        <p:nvSpPr>
          <p:cNvPr id="6" name="Freeform 5"/>
          <p:cNvSpPr/>
          <p:nvPr/>
        </p:nvSpPr>
        <p:spPr bwMode="auto">
          <a:xfrm>
            <a:off x="1666243" y="2721843"/>
            <a:ext cx="4429757" cy="255587"/>
          </a:xfrm>
          <a:custGeom>
            <a:avLst/>
            <a:gdLst>
              <a:gd name="T0" fmla="*/ 0 w 3123"/>
              <a:gd name="T1" fmla="*/ 0 h 161"/>
              <a:gd name="T2" fmla="*/ 3123 w 3123"/>
              <a:gd name="T3" fmla="*/ 0 h 161"/>
              <a:gd name="T4" fmla="*/ 3123 w 3123"/>
              <a:gd name="T5" fmla="*/ 161 h 161"/>
              <a:gd name="T6" fmla="*/ 0 w 3123"/>
              <a:gd name="T7" fmla="*/ 161 h 161"/>
              <a:gd name="T8" fmla="*/ 0 w 3123"/>
              <a:gd name="T9" fmla="*/ 0 h 161"/>
              <a:gd name="T10" fmla="*/ 0 w 3123"/>
              <a:gd name="T11" fmla="*/ 0 h 161"/>
            </a:gdLst>
            <a:ahLst/>
            <a:cxnLst>
              <a:cxn ang="0">
                <a:pos x="T0" y="T1"/>
              </a:cxn>
              <a:cxn ang="0">
                <a:pos x="T2" y="T3"/>
              </a:cxn>
              <a:cxn ang="0">
                <a:pos x="T4" y="T5"/>
              </a:cxn>
              <a:cxn ang="0">
                <a:pos x="T6" y="T7"/>
              </a:cxn>
              <a:cxn ang="0">
                <a:pos x="T8" y="T9"/>
              </a:cxn>
              <a:cxn ang="0">
                <a:pos x="T10" y="T11"/>
              </a:cxn>
            </a:cxnLst>
            <a:rect l="0" t="0" r="r" b="b"/>
            <a:pathLst>
              <a:path w="3123" h="161">
                <a:moveTo>
                  <a:pt x="0" y="0"/>
                </a:moveTo>
                <a:lnTo>
                  <a:pt x="3123" y="0"/>
                </a:lnTo>
                <a:lnTo>
                  <a:pt x="3123" y="161"/>
                </a:lnTo>
                <a:lnTo>
                  <a:pt x="0" y="161"/>
                </a:lnTo>
                <a:lnTo>
                  <a:pt x="0" y="0"/>
                </a:lnTo>
                <a:lnTo>
                  <a:pt x="0" y="0"/>
                </a:ln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7" name="Freeform 6"/>
          <p:cNvSpPr/>
          <p:nvPr/>
        </p:nvSpPr>
        <p:spPr bwMode="auto">
          <a:xfrm>
            <a:off x="1666243" y="2721843"/>
            <a:ext cx="3084661" cy="255587"/>
          </a:xfrm>
          <a:custGeom>
            <a:avLst/>
            <a:gdLst>
              <a:gd name="T0" fmla="*/ 0 w 1114"/>
              <a:gd name="T1" fmla="*/ 0 h 161"/>
              <a:gd name="T2" fmla="*/ 1114 w 1114"/>
              <a:gd name="T3" fmla="*/ 0 h 161"/>
              <a:gd name="T4" fmla="*/ 1114 w 1114"/>
              <a:gd name="T5" fmla="*/ 161 h 161"/>
              <a:gd name="T6" fmla="*/ 0 w 1114"/>
              <a:gd name="T7" fmla="*/ 161 h 161"/>
              <a:gd name="T8" fmla="*/ 0 w 1114"/>
              <a:gd name="T9" fmla="*/ 0 h 161"/>
              <a:gd name="T10" fmla="*/ 0 w 1114"/>
              <a:gd name="T11" fmla="*/ 0 h 161"/>
            </a:gdLst>
            <a:ahLst/>
            <a:cxnLst>
              <a:cxn ang="0">
                <a:pos x="T0" y="T1"/>
              </a:cxn>
              <a:cxn ang="0">
                <a:pos x="T2" y="T3"/>
              </a:cxn>
              <a:cxn ang="0">
                <a:pos x="T4" y="T5"/>
              </a:cxn>
              <a:cxn ang="0">
                <a:pos x="T6" y="T7"/>
              </a:cxn>
              <a:cxn ang="0">
                <a:pos x="T8" y="T9"/>
              </a:cxn>
              <a:cxn ang="0">
                <a:pos x="T10" y="T11"/>
              </a:cxn>
            </a:cxnLst>
            <a:rect l="0" t="0" r="r" b="b"/>
            <a:pathLst>
              <a:path w="1114" h="161">
                <a:moveTo>
                  <a:pt x="0" y="0"/>
                </a:moveTo>
                <a:lnTo>
                  <a:pt x="1114" y="0"/>
                </a:lnTo>
                <a:lnTo>
                  <a:pt x="1114" y="161"/>
                </a:lnTo>
                <a:lnTo>
                  <a:pt x="0" y="161"/>
                </a:lnTo>
                <a:lnTo>
                  <a:pt x="0" y="0"/>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8" name="Freeform 7"/>
          <p:cNvSpPr/>
          <p:nvPr/>
        </p:nvSpPr>
        <p:spPr bwMode="auto">
          <a:xfrm>
            <a:off x="1666243" y="2721843"/>
            <a:ext cx="1785938" cy="255587"/>
          </a:xfrm>
          <a:custGeom>
            <a:avLst/>
            <a:gdLst>
              <a:gd name="T0" fmla="*/ 0 w 455"/>
              <a:gd name="T1" fmla="*/ 0 h 161"/>
              <a:gd name="T2" fmla="*/ 455 w 455"/>
              <a:gd name="T3" fmla="*/ 0 h 161"/>
              <a:gd name="T4" fmla="*/ 455 w 455"/>
              <a:gd name="T5" fmla="*/ 161 h 161"/>
              <a:gd name="T6" fmla="*/ 0 w 455"/>
              <a:gd name="T7" fmla="*/ 161 h 161"/>
              <a:gd name="T8" fmla="*/ 0 w 455"/>
              <a:gd name="T9" fmla="*/ 0 h 161"/>
              <a:gd name="T10" fmla="*/ 0 w 455"/>
              <a:gd name="T11" fmla="*/ 0 h 161"/>
            </a:gdLst>
            <a:ahLst/>
            <a:cxnLst>
              <a:cxn ang="0">
                <a:pos x="T0" y="T1"/>
              </a:cxn>
              <a:cxn ang="0">
                <a:pos x="T2" y="T3"/>
              </a:cxn>
              <a:cxn ang="0">
                <a:pos x="T4" y="T5"/>
              </a:cxn>
              <a:cxn ang="0">
                <a:pos x="T6" y="T7"/>
              </a:cxn>
              <a:cxn ang="0">
                <a:pos x="T8" y="T9"/>
              </a:cxn>
              <a:cxn ang="0">
                <a:pos x="T10" y="T11"/>
              </a:cxn>
            </a:cxnLst>
            <a:rect l="0" t="0" r="r" b="b"/>
            <a:pathLst>
              <a:path w="455" h="161">
                <a:moveTo>
                  <a:pt x="0" y="0"/>
                </a:moveTo>
                <a:lnTo>
                  <a:pt x="455" y="0"/>
                </a:lnTo>
                <a:lnTo>
                  <a:pt x="455" y="161"/>
                </a:lnTo>
                <a:lnTo>
                  <a:pt x="0" y="161"/>
                </a:lnTo>
                <a:lnTo>
                  <a:pt x="0" y="0"/>
                </a:lnTo>
                <a:lnTo>
                  <a:pt x="0"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0" name="Freeform 9"/>
          <p:cNvSpPr/>
          <p:nvPr/>
        </p:nvSpPr>
        <p:spPr bwMode="auto">
          <a:xfrm>
            <a:off x="1666243" y="3642593"/>
            <a:ext cx="4429757" cy="247650"/>
          </a:xfrm>
          <a:custGeom>
            <a:avLst/>
            <a:gdLst>
              <a:gd name="T0" fmla="*/ 0 w 3123"/>
              <a:gd name="T1" fmla="*/ 0 h 156"/>
              <a:gd name="T2" fmla="*/ 3123 w 3123"/>
              <a:gd name="T3" fmla="*/ 0 h 156"/>
              <a:gd name="T4" fmla="*/ 3123 w 3123"/>
              <a:gd name="T5" fmla="*/ 156 h 156"/>
              <a:gd name="T6" fmla="*/ 0 w 3123"/>
              <a:gd name="T7" fmla="*/ 156 h 156"/>
              <a:gd name="T8" fmla="*/ 0 w 3123"/>
              <a:gd name="T9" fmla="*/ 0 h 156"/>
              <a:gd name="T10" fmla="*/ 0 w 3123"/>
              <a:gd name="T11" fmla="*/ 0 h 156"/>
            </a:gdLst>
            <a:ahLst/>
            <a:cxnLst>
              <a:cxn ang="0">
                <a:pos x="T0" y="T1"/>
              </a:cxn>
              <a:cxn ang="0">
                <a:pos x="T2" y="T3"/>
              </a:cxn>
              <a:cxn ang="0">
                <a:pos x="T4" y="T5"/>
              </a:cxn>
              <a:cxn ang="0">
                <a:pos x="T6" y="T7"/>
              </a:cxn>
              <a:cxn ang="0">
                <a:pos x="T8" y="T9"/>
              </a:cxn>
              <a:cxn ang="0">
                <a:pos x="T10" y="T11"/>
              </a:cxn>
            </a:cxnLst>
            <a:rect l="0" t="0" r="r" b="b"/>
            <a:pathLst>
              <a:path w="3123" h="156">
                <a:moveTo>
                  <a:pt x="0" y="0"/>
                </a:moveTo>
                <a:lnTo>
                  <a:pt x="3123" y="0"/>
                </a:lnTo>
                <a:lnTo>
                  <a:pt x="3123" y="156"/>
                </a:lnTo>
                <a:lnTo>
                  <a:pt x="0" y="156"/>
                </a:lnTo>
                <a:lnTo>
                  <a:pt x="0" y="0"/>
                </a:lnTo>
                <a:lnTo>
                  <a:pt x="0" y="0"/>
                </a:ln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11" name="Freeform 10"/>
          <p:cNvSpPr/>
          <p:nvPr/>
        </p:nvSpPr>
        <p:spPr bwMode="auto">
          <a:xfrm>
            <a:off x="1666243" y="3642593"/>
            <a:ext cx="3001963" cy="247650"/>
          </a:xfrm>
          <a:custGeom>
            <a:avLst/>
            <a:gdLst>
              <a:gd name="T0" fmla="*/ 0 w 1891"/>
              <a:gd name="T1" fmla="*/ 0 h 156"/>
              <a:gd name="T2" fmla="*/ 1891 w 1891"/>
              <a:gd name="T3" fmla="*/ 0 h 156"/>
              <a:gd name="T4" fmla="*/ 1891 w 1891"/>
              <a:gd name="T5" fmla="*/ 156 h 156"/>
              <a:gd name="T6" fmla="*/ 0 w 1891"/>
              <a:gd name="T7" fmla="*/ 156 h 156"/>
              <a:gd name="T8" fmla="*/ 0 w 1891"/>
              <a:gd name="T9" fmla="*/ 0 h 156"/>
              <a:gd name="T10" fmla="*/ 0 w 1891"/>
              <a:gd name="T11" fmla="*/ 0 h 156"/>
            </a:gdLst>
            <a:ahLst/>
            <a:cxnLst>
              <a:cxn ang="0">
                <a:pos x="T0" y="T1"/>
              </a:cxn>
              <a:cxn ang="0">
                <a:pos x="T2" y="T3"/>
              </a:cxn>
              <a:cxn ang="0">
                <a:pos x="T4" y="T5"/>
              </a:cxn>
              <a:cxn ang="0">
                <a:pos x="T6" y="T7"/>
              </a:cxn>
              <a:cxn ang="0">
                <a:pos x="T8" y="T9"/>
              </a:cxn>
              <a:cxn ang="0">
                <a:pos x="T10" y="T11"/>
              </a:cxn>
            </a:cxnLst>
            <a:rect l="0" t="0" r="r" b="b"/>
            <a:pathLst>
              <a:path w="1891" h="156">
                <a:moveTo>
                  <a:pt x="0" y="0"/>
                </a:moveTo>
                <a:lnTo>
                  <a:pt x="1891" y="0"/>
                </a:lnTo>
                <a:lnTo>
                  <a:pt x="1891" y="156"/>
                </a:lnTo>
                <a:lnTo>
                  <a:pt x="0" y="156"/>
                </a:lnTo>
                <a:lnTo>
                  <a:pt x="0" y="0"/>
                </a:lnTo>
                <a:lnTo>
                  <a:pt x="0"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12" name="Freeform 11"/>
          <p:cNvSpPr/>
          <p:nvPr/>
        </p:nvSpPr>
        <p:spPr bwMode="auto">
          <a:xfrm>
            <a:off x="1666243" y="3642593"/>
            <a:ext cx="1241425" cy="247650"/>
          </a:xfrm>
          <a:custGeom>
            <a:avLst/>
            <a:gdLst>
              <a:gd name="T0" fmla="*/ 0 w 782"/>
              <a:gd name="T1" fmla="*/ 0 h 156"/>
              <a:gd name="T2" fmla="*/ 782 w 782"/>
              <a:gd name="T3" fmla="*/ 0 h 156"/>
              <a:gd name="T4" fmla="*/ 782 w 782"/>
              <a:gd name="T5" fmla="*/ 156 h 156"/>
              <a:gd name="T6" fmla="*/ 0 w 782"/>
              <a:gd name="T7" fmla="*/ 156 h 156"/>
              <a:gd name="T8" fmla="*/ 0 w 782"/>
              <a:gd name="T9" fmla="*/ 0 h 156"/>
              <a:gd name="T10" fmla="*/ 0 w 782"/>
              <a:gd name="T11" fmla="*/ 0 h 156"/>
            </a:gdLst>
            <a:ahLst/>
            <a:cxnLst>
              <a:cxn ang="0">
                <a:pos x="T0" y="T1"/>
              </a:cxn>
              <a:cxn ang="0">
                <a:pos x="T2" y="T3"/>
              </a:cxn>
              <a:cxn ang="0">
                <a:pos x="T4" y="T5"/>
              </a:cxn>
              <a:cxn ang="0">
                <a:pos x="T6" y="T7"/>
              </a:cxn>
              <a:cxn ang="0">
                <a:pos x="T8" y="T9"/>
              </a:cxn>
              <a:cxn ang="0">
                <a:pos x="T10" y="T11"/>
              </a:cxn>
            </a:cxnLst>
            <a:rect l="0" t="0" r="r" b="b"/>
            <a:pathLst>
              <a:path w="782" h="156">
                <a:moveTo>
                  <a:pt x="0" y="0"/>
                </a:moveTo>
                <a:lnTo>
                  <a:pt x="782" y="0"/>
                </a:lnTo>
                <a:lnTo>
                  <a:pt x="782" y="156"/>
                </a:lnTo>
                <a:lnTo>
                  <a:pt x="0" y="156"/>
                </a:lnTo>
                <a:lnTo>
                  <a:pt x="0" y="0"/>
                </a:lnTo>
                <a:lnTo>
                  <a:pt x="0" y="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3" name="Freeform 12"/>
          <p:cNvSpPr/>
          <p:nvPr/>
        </p:nvSpPr>
        <p:spPr bwMode="auto">
          <a:xfrm>
            <a:off x="1666243" y="4563343"/>
            <a:ext cx="4429757" cy="247650"/>
          </a:xfrm>
          <a:custGeom>
            <a:avLst/>
            <a:gdLst>
              <a:gd name="T0" fmla="*/ 0 w 3123"/>
              <a:gd name="T1" fmla="*/ 0 h 156"/>
              <a:gd name="T2" fmla="*/ 3123 w 3123"/>
              <a:gd name="T3" fmla="*/ 0 h 156"/>
              <a:gd name="T4" fmla="*/ 3123 w 3123"/>
              <a:gd name="T5" fmla="*/ 156 h 156"/>
              <a:gd name="T6" fmla="*/ 0 w 3123"/>
              <a:gd name="T7" fmla="*/ 156 h 156"/>
              <a:gd name="T8" fmla="*/ 0 w 3123"/>
              <a:gd name="T9" fmla="*/ 0 h 156"/>
              <a:gd name="T10" fmla="*/ 0 w 3123"/>
              <a:gd name="T11" fmla="*/ 0 h 156"/>
            </a:gdLst>
            <a:ahLst/>
            <a:cxnLst>
              <a:cxn ang="0">
                <a:pos x="T0" y="T1"/>
              </a:cxn>
              <a:cxn ang="0">
                <a:pos x="T2" y="T3"/>
              </a:cxn>
              <a:cxn ang="0">
                <a:pos x="T4" y="T5"/>
              </a:cxn>
              <a:cxn ang="0">
                <a:pos x="T6" y="T7"/>
              </a:cxn>
              <a:cxn ang="0">
                <a:pos x="T8" y="T9"/>
              </a:cxn>
              <a:cxn ang="0">
                <a:pos x="T10" y="T11"/>
              </a:cxn>
            </a:cxnLst>
            <a:rect l="0" t="0" r="r" b="b"/>
            <a:pathLst>
              <a:path w="3123" h="156">
                <a:moveTo>
                  <a:pt x="0" y="0"/>
                </a:moveTo>
                <a:lnTo>
                  <a:pt x="3123" y="0"/>
                </a:lnTo>
                <a:lnTo>
                  <a:pt x="3123" y="156"/>
                </a:lnTo>
                <a:lnTo>
                  <a:pt x="0" y="156"/>
                </a:lnTo>
                <a:lnTo>
                  <a:pt x="0" y="0"/>
                </a:lnTo>
                <a:lnTo>
                  <a:pt x="0" y="0"/>
                </a:ln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14" name="Freeform 13"/>
          <p:cNvSpPr/>
          <p:nvPr/>
        </p:nvSpPr>
        <p:spPr bwMode="auto">
          <a:xfrm>
            <a:off x="1666243" y="4563343"/>
            <a:ext cx="2644775" cy="247650"/>
          </a:xfrm>
          <a:custGeom>
            <a:avLst/>
            <a:gdLst>
              <a:gd name="T0" fmla="*/ 0 w 2255"/>
              <a:gd name="T1" fmla="*/ 0 h 156"/>
              <a:gd name="T2" fmla="*/ 2255 w 2255"/>
              <a:gd name="T3" fmla="*/ 0 h 156"/>
              <a:gd name="T4" fmla="*/ 2255 w 2255"/>
              <a:gd name="T5" fmla="*/ 156 h 156"/>
              <a:gd name="T6" fmla="*/ 0 w 2255"/>
              <a:gd name="T7" fmla="*/ 156 h 156"/>
              <a:gd name="T8" fmla="*/ 0 w 2255"/>
              <a:gd name="T9" fmla="*/ 0 h 156"/>
              <a:gd name="T10" fmla="*/ 0 w 2255"/>
              <a:gd name="T11" fmla="*/ 0 h 156"/>
            </a:gdLst>
            <a:ahLst/>
            <a:cxnLst>
              <a:cxn ang="0">
                <a:pos x="T0" y="T1"/>
              </a:cxn>
              <a:cxn ang="0">
                <a:pos x="T2" y="T3"/>
              </a:cxn>
              <a:cxn ang="0">
                <a:pos x="T4" y="T5"/>
              </a:cxn>
              <a:cxn ang="0">
                <a:pos x="T6" y="T7"/>
              </a:cxn>
              <a:cxn ang="0">
                <a:pos x="T8" y="T9"/>
              </a:cxn>
              <a:cxn ang="0">
                <a:pos x="T10" y="T11"/>
              </a:cxn>
            </a:cxnLst>
            <a:rect l="0" t="0" r="r" b="b"/>
            <a:pathLst>
              <a:path w="2255" h="156">
                <a:moveTo>
                  <a:pt x="0" y="0"/>
                </a:moveTo>
                <a:lnTo>
                  <a:pt x="2255" y="0"/>
                </a:lnTo>
                <a:lnTo>
                  <a:pt x="2255" y="156"/>
                </a:lnTo>
                <a:lnTo>
                  <a:pt x="0" y="156"/>
                </a:lnTo>
                <a:lnTo>
                  <a:pt x="0" y="0"/>
                </a:lnTo>
                <a:lnTo>
                  <a:pt x="0"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15" name="Freeform 14"/>
          <p:cNvSpPr/>
          <p:nvPr/>
        </p:nvSpPr>
        <p:spPr bwMode="auto">
          <a:xfrm>
            <a:off x="1666243" y="4563343"/>
            <a:ext cx="1496251" cy="247650"/>
          </a:xfrm>
          <a:custGeom>
            <a:avLst/>
            <a:gdLst>
              <a:gd name="T0" fmla="*/ 0 w 1125"/>
              <a:gd name="T1" fmla="*/ 0 h 156"/>
              <a:gd name="T2" fmla="*/ 1125 w 1125"/>
              <a:gd name="T3" fmla="*/ 0 h 156"/>
              <a:gd name="T4" fmla="*/ 1125 w 1125"/>
              <a:gd name="T5" fmla="*/ 156 h 156"/>
              <a:gd name="T6" fmla="*/ 0 w 1125"/>
              <a:gd name="T7" fmla="*/ 156 h 156"/>
              <a:gd name="T8" fmla="*/ 0 w 1125"/>
              <a:gd name="T9" fmla="*/ 0 h 156"/>
              <a:gd name="T10" fmla="*/ 0 w 1125"/>
              <a:gd name="T11" fmla="*/ 0 h 156"/>
            </a:gdLst>
            <a:ahLst/>
            <a:cxnLst>
              <a:cxn ang="0">
                <a:pos x="T0" y="T1"/>
              </a:cxn>
              <a:cxn ang="0">
                <a:pos x="T2" y="T3"/>
              </a:cxn>
              <a:cxn ang="0">
                <a:pos x="T4" y="T5"/>
              </a:cxn>
              <a:cxn ang="0">
                <a:pos x="T6" y="T7"/>
              </a:cxn>
              <a:cxn ang="0">
                <a:pos x="T8" y="T9"/>
              </a:cxn>
              <a:cxn ang="0">
                <a:pos x="T10" y="T11"/>
              </a:cxn>
            </a:cxnLst>
            <a:rect l="0" t="0" r="r" b="b"/>
            <a:pathLst>
              <a:path w="1125" h="156">
                <a:moveTo>
                  <a:pt x="0" y="0"/>
                </a:moveTo>
                <a:lnTo>
                  <a:pt x="1125" y="0"/>
                </a:lnTo>
                <a:lnTo>
                  <a:pt x="1125" y="156"/>
                </a:lnTo>
                <a:lnTo>
                  <a:pt x="0" y="156"/>
                </a:lnTo>
                <a:lnTo>
                  <a:pt x="0" y="0"/>
                </a:lnTo>
                <a:lnTo>
                  <a:pt x="0" y="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7" name="Freeform 16"/>
          <p:cNvSpPr/>
          <p:nvPr/>
        </p:nvSpPr>
        <p:spPr bwMode="auto">
          <a:xfrm>
            <a:off x="1666243" y="5484093"/>
            <a:ext cx="4429757" cy="247650"/>
          </a:xfrm>
          <a:custGeom>
            <a:avLst/>
            <a:gdLst>
              <a:gd name="T0" fmla="*/ 0 w 3123"/>
              <a:gd name="T1" fmla="*/ 0 h 156"/>
              <a:gd name="T2" fmla="*/ 3123 w 3123"/>
              <a:gd name="T3" fmla="*/ 0 h 156"/>
              <a:gd name="T4" fmla="*/ 3123 w 3123"/>
              <a:gd name="T5" fmla="*/ 156 h 156"/>
              <a:gd name="T6" fmla="*/ 0 w 3123"/>
              <a:gd name="T7" fmla="*/ 156 h 156"/>
              <a:gd name="T8" fmla="*/ 0 w 3123"/>
              <a:gd name="T9" fmla="*/ 0 h 156"/>
              <a:gd name="T10" fmla="*/ 0 w 3123"/>
              <a:gd name="T11" fmla="*/ 0 h 156"/>
            </a:gdLst>
            <a:ahLst/>
            <a:cxnLst>
              <a:cxn ang="0">
                <a:pos x="T0" y="T1"/>
              </a:cxn>
              <a:cxn ang="0">
                <a:pos x="T2" y="T3"/>
              </a:cxn>
              <a:cxn ang="0">
                <a:pos x="T4" y="T5"/>
              </a:cxn>
              <a:cxn ang="0">
                <a:pos x="T6" y="T7"/>
              </a:cxn>
              <a:cxn ang="0">
                <a:pos x="T8" y="T9"/>
              </a:cxn>
              <a:cxn ang="0">
                <a:pos x="T10" y="T11"/>
              </a:cxn>
            </a:cxnLst>
            <a:rect l="0" t="0" r="r" b="b"/>
            <a:pathLst>
              <a:path w="3123" h="156">
                <a:moveTo>
                  <a:pt x="0" y="0"/>
                </a:moveTo>
                <a:lnTo>
                  <a:pt x="3123" y="0"/>
                </a:lnTo>
                <a:lnTo>
                  <a:pt x="3123" y="156"/>
                </a:lnTo>
                <a:lnTo>
                  <a:pt x="0" y="156"/>
                </a:lnTo>
                <a:lnTo>
                  <a:pt x="0" y="0"/>
                </a:lnTo>
                <a:lnTo>
                  <a:pt x="0" y="0"/>
                </a:ln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18" name="Freeform 17"/>
          <p:cNvSpPr/>
          <p:nvPr/>
        </p:nvSpPr>
        <p:spPr bwMode="auto">
          <a:xfrm>
            <a:off x="1666243" y="5484093"/>
            <a:ext cx="2838964" cy="247650"/>
          </a:xfrm>
          <a:custGeom>
            <a:avLst/>
            <a:gdLst>
              <a:gd name="T0" fmla="*/ 0 w 1666"/>
              <a:gd name="T1" fmla="*/ 0 h 156"/>
              <a:gd name="T2" fmla="*/ 1666 w 1666"/>
              <a:gd name="T3" fmla="*/ 0 h 156"/>
              <a:gd name="T4" fmla="*/ 1666 w 1666"/>
              <a:gd name="T5" fmla="*/ 156 h 156"/>
              <a:gd name="T6" fmla="*/ 0 w 1666"/>
              <a:gd name="T7" fmla="*/ 156 h 156"/>
              <a:gd name="T8" fmla="*/ 0 w 1666"/>
              <a:gd name="T9" fmla="*/ 0 h 156"/>
              <a:gd name="T10" fmla="*/ 0 w 1666"/>
              <a:gd name="T11" fmla="*/ 0 h 156"/>
            </a:gdLst>
            <a:ahLst/>
            <a:cxnLst>
              <a:cxn ang="0">
                <a:pos x="T0" y="T1"/>
              </a:cxn>
              <a:cxn ang="0">
                <a:pos x="T2" y="T3"/>
              </a:cxn>
              <a:cxn ang="0">
                <a:pos x="T4" y="T5"/>
              </a:cxn>
              <a:cxn ang="0">
                <a:pos x="T6" y="T7"/>
              </a:cxn>
              <a:cxn ang="0">
                <a:pos x="T8" y="T9"/>
              </a:cxn>
              <a:cxn ang="0">
                <a:pos x="T10" y="T11"/>
              </a:cxn>
            </a:cxnLst>
            <a:rect l="0" t="0" r="r" b="b"/>
            <a:pathLst>
              <a:path w="1666" h="156">
                <a:moveTo>
                  <a:pt x="0" y="0"/>
                </a:moveTo>
                <a:lnTo>
                  <a:pt x="1666" y="0"/>
                </a:lnTo>
                <a:lnTo>
                  <a:pt x="1666" y="156"/>
                </a:lnTo>
                <a:lnTo>
                  <a:pt x="0" y="156"/>
                </a:lnTo>
                <a:lnTo>
                  <a:pt x="0" y="0"/>
                </a:ln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p>
        </p:txBody>
      </p:sp>
      <p:sp>
        <p:nvSpPr>
          <p:cNvPr id="19" name="Freeform 18"/>
          <p:cNvSpPr/>
          <p:nvPr/>
        </p:nvSpPr>
        <p:spPr bwMode="auto">
          <a:xfrm>
            <a:off x="1666243" y="5484093"/>
            <a:ext cx="1096963" cy="247650"/>
          </a:xfrm>
          <a:custGeom>
            <a:avLst/>
            <a:gdLst>
              <a:gd name="T0" fmla="*/ 0 w 691"/>
              <a:gd name="T1" fmla="*/ 0 h 156"/>
              <a:gd name="T2" fmla="*/ 691 w 691"/>
              <a:gd name="T3" fmla="*/ 0 h 156"/>
              <a:gd name="T4" fmla="*/ 691 w 691"/>
              <a:gd name="T5" fmla="*/ 156 h 156"/>
              <a:gd name="T6" fmla="*/ 0 w 691"/>
              <a:gd name="T7" fmla="*/ 156 h 156"/>
              <a:gd name="T8" fmla="*/ 0 w 691"/>
              <a:gd name="T9" fmla="*/ 0 h 156"/>
              <a:gd name="T10" fmla="*/ 0 w 691"/>
              <a:gd name="T11" fmla="*/ 0 h 156"/>
            </a:gdLst>
            <a:ahLst/>
            <a:cxnLst>
              <a:cxn ang="0">
                <a:pos x="T0" y="T1"/>
              </a:cxn>
              <a:cxn ang="0">
                <a:pos x="T2" y="T3"/>
              </a:cxn>
              <a:cxn ang="0">
                <a:pos x="T4" y="T5"/>
              </a:cxn>
              <a:cxn ang="0">
                <a:pos x="T6" y="T7"/>
              </a:cxn>
              <a:cxn ang="0">
                <a:pos x="T8" y="T9"/>
              </a:cxn>
              <a:cxn ang="0">
                <a:pos x="T10" y="T11"/>
              </a:cxn>
            </a:cxnLst>
            <a:rect l="0" t="0" r="r" b="b"/>
            <a:pathLst>
              <a:path w="691" h="156">
                <a:moveTo>
                  <a:pt x="0" y="0"/>
                </a:moveTo>
                <a:lnTo>
                  <a:pt x="691" y="0"/>
                </a:lnTo>
                <a:lnTo>
                  <a:pt x="691" y="156"/>
                </a:lnTo>
                <a:lnTo>
                  <a:pt x="0" y="156"/>
                </a:lnTo>
                <a:lnTo>
                  <a:pt x="0" y="0"/>
                </a:lnTo>
                <a:lnTo>
                  <a:pt x="0"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26" name="TextBox 25"/>
          <p:cNvSpPr txBox="1"/>
          <p:nvPr/>
        </p:nvSpPr>
        <p:spPr>
          <a:xfrm>
            <a:off x="4505207" y="600349"/>
            <a:ext cx="3173626" cy="523220"/>
          </a:xfrm>
          <a:prstGeom prst="rect">
            <a:avLst/>
          </a:prstGeom>
          <a:noFill/>
        </p:spPr>
        <p:txBody>
          <a:bodyPr wrap="none" rtlCol="0">
            <a:spAutoFit/>
          </a:bodyPr>
          <a:lstStyle/>
          <a:p>
            <a:pPr algn="ctr"/>
            <a:r>
              <a:rPr lang="id-ID" sz="2800" dirty="0">
                <a:latin typeface="+mj-lt"/>
              </a:rPr>
              <a:t>Stacked Bar Chart</a:t>
            </a:r>
          </a:p>
        </p:txBody>
      </p:sp>
      <p:cxnSp>
        <p:nvCxnSpPr>
          <p:cNvPr id="27" name="Straight Connector 26"/>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34963" y="2721843"/>
            <a:ext cx="1303947" cy="276999"/>
          </a:xfrm>
          <a:prstGeom prst="rect">
            <a:avLst/>
          </a:prstGeom>
          <a:noFill/>
        </p:spPr>
        <p:txBody>
          <a:bodyPr wrap="none" rtlCol="0">
            <a:spAutoFit/>
          </a:bodyPr>
          <a:lstStyle/>
          <a:p>
            <a:pPr algn="r"/>
            <a:r>
              <a:rPr lang="id-ID" sz="1200" b="1" dirty="0">
                <a:latin typeface="Raleway" pitchFamily="34" charset="0"/>
              </a:rPr>
              <a:t>Graphic Design</a:t>
            </a:r>
          </a:p>
        </p:txBody>
      </p:sp>
      <p:sp>
        <p:nvSpPr>
          <p:cNvPr id="37" name="TextBox 36"/>
          <p:cNvSpPr txBox="1"/>
          <p:nvPr/>
        </p:nvSpPr>
        <p:spPr>
          <a:xfrm>
            <a:off x="399725" y="3618442"/>
            <a:ext cx="1239185" cy="276999"/>
          </a:xfrm>
          <a:prstGeom prst="rect">
            <a:avLst/>
          </a:prstGeom>
          <a:noFill/>
        </p:spPr>
        <p:txBody>
          <a:bodyPr wrap="none" rtlCol="0">
            <a:spAutoFit/>
          </a:bodyPr>
          <a:lstStyle/>
          <a:p>
            <a:pPr algn="r"/>
            <a:r>
              <a:rPr lang="id-ID" sz="1200" b="1" dirty="0">
                <a:latin typeface="Raleway" pitchFamily="34" charset="0"/>
              </a:rPr>
              <a:t>SEO Optimizer</a:t>
            </a:r>
          </a:p>
        </p:txBody>
      </p:sp>
      <p:sp>
        <p:nvSpPr>
          <p:cNvPr id="38" name="TextBox 37"/>
          <p:cNvSpPr txBox="1"/>
          <p:nvPr/>
        </p:nvSpPr>
        <p:spPr>
          <a:xfrm>
            <a:off x="562141" y="4552585"/>
            <a:ext cx="1076769" cy="276999"/>
          </a:xfrm>
          <a:prstGeom prst="rect">
            <a:avLst/>
          </a:prstGeom>
          <a:noFill/>
        </p:spPr>
        <p:txBody>
          <a:bodyPr wrap="none" rtlCol="0">
            <a:spAutoFit/>
          </a:bodyPr>
          <a:lstStyle/>
          <a:p>
            <a:pPr algn="r"/>
            <a:r>
              <a:rPr lang="id-ID" sz="1200" b="1" dirty="0">
                <a:latin typeface="Raleway" pitchFamily="34" charset="0"/>
              </a:rPr>
              <a:t>Copywriting</a:t>
            </a:r>
          </a:p>
        </p:txBody>
      </p:sp>
      <p:sp>
        <p:nvSpPr>
          <p:cNvPr id="39" name="TextBox 38"/>
          <p:cNvSpPr txBox="1"/>
          <p:nvPr/>
        </p:nvSpPr>
        <p:spPr>
          <a:xfrm>
            <a:off x="708014" y="5471335"/>
            <a:ext cx="930896" cy="276999"/>
          </a:xfrm>
          <a:prstGeom prst="rect">
            <a:avLst/>
          </a:prstGeom>
          <a:noFill/>
        </p:spPr>
        <p:txBody>
          <a:bodyPr wrap="none" rtlCol="0">
            <a:spAutoFit/>
          </a:bodyPr>
          <a:lstStyle/>
          <a:p>
            <a:pPr algn="r"/>
            <a:r>
              <a:rPr lang="id-ID" sz="1200" b="1" dirty="0">
                <a:latin typeface="Raleway" pitchFamily="34" charset="0"/>
              </a:rPr>
              <a:t>Marketing</a:t>
            </a:r>
          </a:p>
        </p:txBody>
      </p:sp>
      <p:sp>
        <p:nvSpPr>
          <p:cNvPr id="59" name="TextBox 58"/>
          <p:cNvSpPr txBox="1"/>
          <p:nvPr/>
        </p:nvSpPr>
        <p:spPr>
          <a:xfrm>
            <a:off x="7356659" y="3920430"/>
            <a:ext cx="3884614" cy="1384995"/>
          </a:xfrm>
          <a:prstGeom prst="rect">
            <a:avLst/>
          </a:prstGeom>
          <a:noFill/>
        </p:spPr>
        <p:txBody>
          <a:bodyPr wrap="square" rtlCol="0">
            <a:spAutoFit/>
          </a:bodyPr>
          <a:lstStyle/>
          <a:p>
            <a:pPr algn="just"/>
            <a:r>
              <a:rPr lang="id-ID" sz="1400" dirty="0">
                <a:solidFill>
                  <a:schemeClr val="tx2"/>
                </a:solidFill>
              </a:rPr>
              <a:t>For every 6 emails received, we get 3 Phone calls. Suitable for all categories business and personal presentation</a:t>
            </a:r>
            <a:r>
              <a:rPr lang="id-ID" sz="1400" b="1" dirty="0">
                <a:solidFill>
                  <a:schemeClr val="tx2"/>
                </a:solidFill>
              </a:rPr>
              <a:t>, </a:t>
            </a:r>
            <a:r>
              <a:rPr lang="id-ID" sz="1400" dirty="0">
                <a:solidFill>
                  <a:schemeClr val="tx2"/>
                </a:solidFill>
              </a:rPr>
              <a:t>Suitable for all categories business and personal presentation</a:t>
            </a:r>
            <a:r>
              <a:rPr lang="id-ID" sz="1400" b="1" dirty="0">
                <a:solidFill>
                  <a:schemeClr val="tx2"/>
                </a:solidFill>
              </a:rPr>
              <a:t>,</a:t>
            </a:r>
            <a:r>
              <a:rPr lang="id-ID" sz="1400" dirty="0">
                <a:solidFill>
                  <a:schemeClr val="tx2"/>
                </a:solidFill>
              </a:rPr>
              <a:t> eaque ipsa quae ab illo inventore veritatis et quasi</a:t>
            </a:r>
          </a:p>
          <a:p>
            <a:pPr algn="just"/>
            <a:endParaRPr lang="id-ID" sz="1400" dirty="0">
              <a:solidFill>
                <a:schemeClr val="tx2"/>
              </a:solidFill>
            </a:endParaRPr>
          </a:p>
        </p:txBody>
      </p:sp>
      <p:sp>
        <p:nvSpPr>
          <p:cNvPr id="60" name="TextBox 59"/>
          <p:cNvSpPr txBox="1"/>
          <p:nvPr/>
        </p:nvSpPr>
        <p:spPr>
          <a:xfrm>
            <a:off x="7351882" y="2630654"/>
            <a:ext cx="2116926" cy="400110"/>
          </a:xfrm>
          <a:prstGeom prst="rect">
            <a:avLst/>
          </a:prstGeom>
          <a:noFill/>
        </p:spPr>
        <p:txBody>
          <a:bodyPr wrap="none" rtlCol="0">
            <a:spAutoFit/>
          </a:bodyPr>
          <a:lstStyle/>
          <a:p>
            <a:r>
              <a:rPr lang="id-ID" sz="2000" b="1" dirty="0">
                <a:latin typeface="Raleway" pitchFamily="34" charset="0"/>
              </a:rPr>
              <a:t>Project Analysis</a:t>
            </a:r>
          </a:p>
        </p:txBody>
      </p:sp>
      <p:sp>
        <p:nvSpPr>
          <p:cNvPr id="61" name="TextBox 60"/>
          <p:cNvSpPr txBox="1"/>
          <p:nvPr/>
        </p:nvSpPr>
        <p:spPr>
          <a:xfrm>
            <a:off x="8743610" y="3069873"/>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62" name="TextBox 61"/>
          <p:cNvSpPr txBox="1"/>
          <p:nvPr/>
        </p:nvSpPr>
        <p:spPr>
          <a:xfrm>
            <a:off x="7351882" y="2931374"/>
            <a:ext cx="1391728" cy="923330"/>
          </a:xfrm>
          <a:prstGeom prst="rect">
            <a:avLst/>
          </a:prstGeom>
          <a:noFill/>
        </p:spPr>
        <p:txBody>
          <a:bodyPr wrap="none" rtlCol="0">
            <a:spAutoFit/>
          </a:bodyPr>
          <a:lstStyle/>
          <a:p>
            <a:r>
              <a:rPr lang="id-ID" sz="5400" b="1" dirty="0">
                <a:solidFill>
                  <a:schemeClr val="accent2"/>
                </a:solidFill>
              </a:rPr>
              <a:t>99%</a:t>
            </a:r>
          </a:p>
        </p:txBody>
      </p:sp>
      <p:grpSp>
        <p:nvGrpSpPr>
          <p:cNvPr id="30" name="Group 29"/>
          <p:cNvGrpSpPr/>
          <p:nvPr/>
        </p:nvGrpSpPr>
        <p:grpSpPr>
          <a:xfrm>
            <a:off x="3123768" y="2210669"/>
            <a:ext cx="595313" cy="511175"/>
            <a:chOff x="3123768" y="2210669"/>
            <a:chExt cx="595313" cy="511175"/>
          </a:xfrm>
        </p:grpSpPr>
        <p:sp>
          <p:nvSpPr>
            <p:cNvPr id="22" name="Freeform 21"/>
            <p:cNvSpPr/>
            <p:nvPr/>
          </p:nvSpPr>
          <p:spPr bwMode="auto">
            <a:xfrm>
              <a:off x="3123768" y="2210669"/>
              <a:ext cx="595313" cy="511175"/>
            </a:xfrm>
            <a:custGeom>
              <a:avLst/>
              <a:gdLst>
                <a:gd name="T0" fmla="*/ 0 w 375"/>
                <a:gd name="T1" fmla="*/ 0 h 322"/>
                <a:gd name="T2" fmla="*/ 375 w 375"/>
                <a:gd name="T3" fmla="*/ 0 h 322"/>
                <a:gd name="T4" fmla="*/ 375 w 375"/>
                <a:gd name="T5" fmla="*/ 220 h 322"/>
                <a:gd name="T6" fmla="*/ 225 w 375"/>
                <a:gd name="T7" fmla="*/ 220 h 322"/>
                <a:gd name="T8" fmla="*/ 188 w 375"/>
                <a:gd name="T9" fmla="*/ 322 h 322"/>
                <a:gd name="T10" fmla="*/ 156 w 375"/>
                <a:gd name="T11" fmla="*/ 220 h 322"/>
                <a:gd name="T12" fmla="*/ 0 w 375"/>
                <a:gd name="T13" fmla="*/ 220 h 322"/>
                <a:gd name="T14" fmla="*/ 0 w 375"/>
                <a:gd name="T15" fmla="*/ 0 h 322"/>
                <a:gd name="T16" fmla="*/ 0 w 375"/>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322">
                  <a:moveTo>
                    <a:pt x="0" y="0"/>
                  </a:moveTo>
                  <a:lnTo>
                    <a:pt x="375" y="0"/>
                  </a:lnTo>
                  <a:lnTo>
                    <a:pt x="375" y="220"/>
                  </a:lnTo>
                  <a:lnTo>
                    <a:pt x="225" y="220"/>
                  </a:lnTo>
                  <a:lnTo>
                    <a:pt x="188" y="322"/>
                  </a:lnTo>
                  <a:lnTo>
                    <a:pt x="156" y="220"/>
                  </a:lnTo>
                  <a:lnTo>
                    <a:pt x="0" y="220"/>
                  </a:lnTo>
                  <a:lnTo>
                    <a:pt x="0" y="0"/>
                  </a:lnTo>
                  <a:lnTo>
                    <a:pt x="0"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63" name="TextBox 62"/>
            <p:cNvSpPr txBox="1"/>
            <p:nvPr/>
          </p:nvSpPr>
          <p:spPr>
            <a:xfrm>
              <a:off x="3171996" y="2238670"/>
              <a:ext cx="498856" cy="307777"/>
            </a:xfrm>
            <a:prstGeom prst="rect">
              <a:avLst/>
            </a:prstGeom>
            <a:noFill/>
          </p:spPr>
          <p:txBody>
            <a:bodyPr wrap="none" rtlCol="0">
              <a:spAutoFit/>
            </a:bodyPr>
            <a:lstStyle/>
            <a:p>
              <a:pPr algn="ctr"/>
              <a:r>
                <a:rPr lang="id-ID" sz="1400" b="1" dirty="0">
                  <a:solidFill>
                    <a:schemeClr val="bg1"/>
                  </a:solidFill>
                </a:rPr>
                <a:t>57%</a:t>
              </a:r>
            </a:p>
          </p:txBody>
        </p:sp>
      </p:grpSp>
      <p:grpSp>
        <p:nvGrpSpPr>
          <p:cNvPr id="5" name="Group 4"/>
          <p:cNvGrpSpPr/>
          <p:nvPr/>
        </p:nvGrpSpPr>
        <p:grpSpPr>
          <a:xfrm>
            <a:off x="4448225" y="2210669"/>
            <a:ext cx="595313" cy="511175"/>
            <a:chOff x="4448225" y="2210669"/>
            <a:chExt cx="595313" cy="511175"/>
          </a:xfrm>
        </p:grpSpPr>
        <p:sp>
          <p:nvSpPr>
            <p:cNvPr id="9" name="Freeform 8"/>
            <p:cNvSpPr/>
            <p:nvPr/>
          </p:nvSpPr>
          <p:spPr bwMode="auto">
            <a:xfrm>
              <a:off x="4448225" y="2210669"/>
              <a:ext cx="595313" cy="511175"/>
            </a:xfrm>
            <a:custGeom>
              <a:avLst/>
              <a:gdLst>
                <a:gd name="T0" fmla="*/ 0 w 375"/>
                <a:gd name="T1" fmla="*/ 0 h 322"/>
                <a:gd name="T2" fmla="*/ 375 w 375"/>
                <a:gd name="T3" fmla="*/ 0 h 322"/>
                <a:gd name="T4" fmla="*/ 375 w 375"/>
                <a:gd name="T5" fmla="*/ 220 h 322"/>
                <a:gd name="T6" fmla="*/ 225 w 375"/>
                <a:gd name="T7" fmla="*/ 220 h 322"/>
                <a:gd name="T8" fmla="*/ 188 w 375"/>
                <a:gd name="T9" fmla="*/ 322 h 322"/>
                <a:gd name="T10" fmla="*/ 156 w 375"/>
                <a:gd name="T11" fmla="*/ 220 h 322"/>
                <a:gd name="T12" fmla="*/ 0 w 375"/>
                <a:gd name="T13" fmla="*/ 220 h 322"/>
                <a:gd name="T14" fmla="*/ 0 w 375"/>
                <a:gd name="T15" fmla="*/ 0 h 322"/>
                <a:gd name="T16" fmla="*/ 0 w 375"/>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322">
                  <a:moveTo>
                    <a:pt x="0" y="0"/>
                  </a:moveTo>
                  <a:lnTo>
                    <a:pt x="375" y="0"/>
                  </a:lnTo>
                  <a:lnTo>
                    <a:pt x="375" y="220"/>
                  </a:lnTo>
                  <a:lnTo>
                    <a:pt x="225" y="220"/>
                  </a:lnTo>
                  <a:lnTo>
                    <a:pt x="188" y="322"/>
                  </a:lnTo>
                  <a:lnTo>
                    <a:pt x="156" y="220"/>
                  </a:lnTo>
                  <a:lnTo>
                    <a:pt x="0" y="220"/>
                  </a:lnTo>
                  <a:lnTo>
                    <a:pt x="0" y="0"/>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64" name="TextBox 63"/>
            <p:cNvSpPr txBox="1"/>
            <p:nvPr/>
          </p:nvSpPr>
          <p:spPr>
            <a:xfrm>
              <a:off x="4495647" y="2238670"/>
              <a:ext cx="498856" cy="307777"/>
            </a:xfrm>
            <a:prstGeom prst="rect">
              <a:avLst/>
            </a:prstGeom>
            <a:noFill/>
          </p:spPr>
          <p:txBody>
            <a:bodyPr wrap="none" rtlCol="0">
              <a:spAutoFit/>
            </a:bodyPr>
            <a:lstStyle/>
            <a:p>
              <a:pPr algn="ctr"/>
              <a:r>
                <a:rPr lang="id-ID" sz="1400" b="1" dirty="0">
                  <a:solidFill>
                    <a:schemeClr val="bg1"/>
                  </a:solidFill>
                </a:rPr>
                <a:t>32%</a:t>
              </a:r>
            </a:p>
          </p:txBody>
        </p:sp>
      </p:grpSp>
      <p:grpSp>
        <p:nvGrpSpPr>
          <p:cNvPr id="31" name="Group 30"/>
          <p:cNvGrpSpPr/>
          <p:nvPr/>
        </p:nvGrpSpPr>
        <p:grpSpPr>
          <a:xfrm>
            <a:off x="2609218" y="3131418"/>
            <a:ext cx="595313" cy="511175"/>
            <a:chOff x="2609218" y="3131418"/>
            <a:chExt cx="595313" cy="511175"/>
          </a:xfrm>
        </p:grpSpPr>
        <p:sp>
          <p:nvSpPr>
            <p:cNvPr id="23" name="Freeform 22"/>
            <p:cNvSpPr/>
            <p:nvPr/>
          </p:nvSpPr>
          <p:spPr bwMode="auto">
            <a:xfrm>
              <a:off x="2609218" y="3131418"/>
              <a:ext cx="595313" cy="511175"/>
            </a:xfrm>
            <a:custGeom>
              <a:avLst/>
              <a:gdLst>
                <a:gd name="T0" fmla="*/ 0 w 375"/>
                <a:gd name="T1" fmla="*/ 0 h 322"/>
                <a:gd name="T2" fmla="*/ 375 w 375"/>
                <a:gd name="T3" fmla="*/ 0 h 322"/>
                <a:gd name="T4" fmla="*/ 375 w 375"/>
                <a:gd name="T5" fmla="*/ 215 h 322"/>
                <a:gd name="T6" fmla="*/ 225 w 375"/>
                <a:gd name="T7" fmla="*/ 215 h 322"/>
                <a:gd name="T8" fmla="*/ 188 w 375"/>
                <a:gd name="T9" fmla="*/ 322 h 322"/>
                <a:gd name="T10" fmla="*/ 156 w 375"/>
                <a:gd name="T11" fmla="*/ 215 h 322"/>
                <a:gd name="T12" fmla="*/ 0 w 375"/>
                <a:gd name="T13" fmla="*/ 215 h 322"/>
                <a:gd name="T14" fmla="*/ 0 w 375"/>
                <a:gd name="T15" fmla="*/ 0 h 322"/>
                <a:gd name="T16" fmla="*/ 0 w 375"/>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322">
                  <a:moveTo>
                    <a:pt x="0" y="0"/>
                  </a:moveTo>
                  <a:lnTo>
                    <a:pt x="375" y="0"/>
                  </a:lnTo>
                  <a:lnTo>
                    <a:pt x="375" y="215"/>
                  </a:lnTo>
                  <a:lnTo>
                    <a:pt x="225" y="215"/>
                  </a:lnTo>
                  <a:lnTo>
                    <a:pt x="188" y="322"/>
                  </a:lnTo>
                  <a:lnTo>
                    <a:pt x="156" y="215"/>
                  </a:lnTo>
                  <a:lnTo>
                    <a:pt x="0" y="215"/>
                  </a:lnTo>
                  <a:lnTo>
                    <a:pt x="0" y="0"/>
                  </a:lnTo>
                  <a:lnTo>
                    <a:pt x="0" y="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65" name="TextBox 64"/>
            <p:cNvSpPr txBox="1"/>
            <p:nvPr/>
          </p:nvSpPr>
          <p:spPr>
            <a:xfrm>
              <a:off x="2668420" y="3136503"/>
              <a:ext cx="498856" cy="307777"/>
            </a:xfrm>
            <a:prstGeom prst="rect">
              <a:avLst/>
            </a:prstGeom>
            <a:noFill/>
          </p:spPr>
          <p:txBody>
            <a:bodyPr wrap="none" rtlCol="0">
              <a:spAutoFit/>
            </a:bodyPr>
            <a:lstStyle/>
            <a:p>
              <a:pPr algn="ctr"/>
              <a:r>
                <a:rPr lang="id-ID" sz="1400" b="1" dirty="0">
                  <a:solidFill>
                    <a:schemeClr val="bg1"/>
                  </a:solidFill>
                </a:rPr>
                <a:t>35%</a:t>
              </a:r>
            </a:p>
          </p:txBody>
        </p:sp>
      </p:grpSp>
      <p:grpSp>
        <p:nvGrpSpPr>
          <p:cNvPr id="3" name="Group 2"/>
          <p:cNvGrpSpPr/>
          <p:nvPr/>
        </p:nvGrpSpPr>
        <p:grpSpPr>
          <a:xfrm>
            <a:off x="4369755" y="3131418"/>
            <a:ext cx="595313" cy="511175"/>
            <a:chOff x="4369755" y="3131418"/>
            <a:chExt cx="595313" cy="511175"/>
          </a:xfrm>
        </p:grpSpPr>
        <p:sp>
          <p:nvSpPr>
            <p:cNvPr id="20" name="Freeform 19"/>
            <p:cNvSpPr/>
            <p:nvPr/>
          </p:nvSpPr>
          <p:spPr bwMode="auto">
            <a:xfrm>
              <a:off x="4369755" y="3131418"/>
              <a:ext cx="595313" cy="511175"/>
            </a:xfrm>
            <a:custGeom>
              <a:avLst/>
              <a:gdLst>
                <a:gd name="T0" fmla="*/ 0 w 375"/>
                <a:gd name="T1" fmla="*/ 0 h 322"/>
                <a:gd name="T2" fmla="*/ 375 w 375"/>
                <a:gd name="T3" fmla="*/ 0 h 322"/>
                <a:gd name="T4" fmla="*/ 375 w 375"/>
                <a:gd name="T5" fmla="*/ 215 h 322"/>
                <a:gd name="T6" fmla="*/ 225 w 375"/>
                <a:gd name="T7" fmla="*/ 215 h 322"/>
                <a:gd name="T8" fmla="*/ 188 w 375"/>
                <a:gd name="T9" fmla="*/ 322 h 322"/>
                <a:gd name="T10" fmla="*/ 155 w 375"/>
                <a:gd name="T11" fmla="*/ 215 h 322"/>
                <a:gd name="T12" fmla="*/ 0 w 375"/>
                <a:gd name="T13" fmla="*/ 215 h 322"/>
                <a:gd name="T14" fmla="*/ 0 w 375"/>
                <a:gd name="T15" fmla="*/ 0 h 322"/>
                <a:gd name="T16" fmla="*/ 0 w 375"/>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322">
                  <a:moveTo>
                    <a:pt x="0" y="0"/>
                  </a:moveTo>
                  <a:lnTo>
                    <a:pt x="375" y="0"/>
                  </a:lnTo>
                  <a:lnTo>
                    <a:pt x="375" y="215"/>
                  </a:lnTo>
                  <a:lnTo>
                    <a:pt x="225" y="215"/>
                  </a:lnTo>
                  <a:lnTo>
                    <a:pt x="188" y="322"/>
                  </a:lnTo>
                  <a:lnTo>
                    <a:pt x="155" y="215"/>
                  </a:lnTo>
                  <a:lnTo>
                    <a:pt x="0" y="215"/>
                  </a:lnTo>
                  <a:lnTo>
                    <a:pt x="0" y="0"/>
                  </a:lnTo>
                  <a:lnTo>
                    <a:pt x="0"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66" name="TextBox 65"/>
            <p:cNvSpPr txBox="1"/>
            <p:nvPr/>
          </p:nvSpPr>
          <p:spPr>
            <a:xfrm>
              <a:off x="4419448" y="3136503"/>
              <a:ext cx="498856" cy="307777"/>
            </a:xfrm>
            <a:prstGeom prst="rect">
              <a:avLst/>
            </a:prstGeom>
            <a:noFill/>
          </p:spPr>
          <p:txBody>
            <a:bodyPr wrap="none" rtlCol="0">
              <a:spAutoFit/>
            </a:bodyPr>
            <a:lstStyle/>
            <a:p>
              <a:pPr algn="ctr"/>
              <a:r>
                <a:rPr lang="id-ID" sz="1400" b="1" dirty="0">
                  <a:solidFill>
                    <a:schemeClr val="bg1"/>
                  </a:solidFill>
                </a:rPr>
                <a:t>53%</a:t>
              </a:r>
            </a:p>
          </p:txBody>
        </p:sp>
      </p:grpSp>
      <p:grpSp>
        <p:nvGrpSpPr>
          <p:cNvPr id="32" name="Group 31"/>
          <p:cNvGrpSpPr/>
          <p:nvPr/>
        </p:nvGrpSpPr>
        <p:grpSpPr>
          <a:xfrm>
            <a:off x="2855560" y="4052168"/>
            <a:ext cx="595313" cy="511175"/>
            <a:chOff x="2855560" y="4052168"/>
            <a:chExt cx="595313" cy="511175"/>
          </a:xfrm>
        </p:grpSpPr>
        <p:sp>
          <p:nvSpPr>
            <p:cNvPr id="24" name="Freeform 23"/>
            <p:cNvSpPr/>
            <p:nvPr/>
          </p:nvSpPr>
          <p:spPr bwMode="auto">
            <a:xfrm>
              <a:off x="2855560" y="4052168"/>
              <a:ext cx="595313" cy="511175"/>
            </a:xfrm>
            <a:custGeom>
              <a:avLst/>
              <a:gdLst>
                <a:gd name="T0" fmla="*/ 0 w 375"/>
                <a:gd name="T1" fmla="*/ 0 h 322"/>
                <a:gd name="T2" fmla="*/ 375 w 375"/>
                <a:gd name="T3" fmla="*/ 0 h 322"/>
                <a:gd name="T4" fmla="*/ 375 w 375"/>
                <a:gd name="T5" fmla="*/ 215 h 322"/>
                <a:gd name="T6" fmla="*/ 220 w 375"/>
                <a:gd name="T7" fmla="*/ 215 h 322"/>
                <a:gd name="T8" fmla="*/ 188 w 375"/>
                <a:gd name="T9" fmla="*/ 322 h 322"/>
                <a:gd name="T10" fmla="*/ 150 w 375"/>
                <a:gd name="T11" fmla="*/ 215 h 322"/>
                <a:gd name="T12" fmla="*/ 0 w 375"/>
                <a:gd name="T13" fmla="*/ 215 h 322"/>
                <a:gd name="T14" fmla="*/ 0 w 375"/>
                <a:gd name="T15" fmla="*/ 0 h 322"/>
                <a:gd name="T16" fmla="*/ 0 w 375"/>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322">
                  <a:moveTo>
                    <a:pt x="0" y="0"/>
                  </a:moveTo>
                  <a:lnTo>
                    <a:pt x="375" y="0"/>
                  </a:lnTo>
                  <a:lnTo>
                    <a:pt x="375" y="215"/>
                  </a:lnTo>
                  <a:lnTo>
                    <a:pt x="220" y="215"/>
                  </a:lnTo>
                  <a:lnTo>
                    <a:pt x="188" y="322"/>
                  </a:lnTo>
                  <a:lnTo>
                    <a:pt x="150" y="215"/>
                  </a:lnTo>
                  <a:lnTo>
                    <a:pt x="0" y="215"/>
                  </a:lnTo>
                  <a:lnTo>
                    <a:pt x="0" y="0"/>
                  </a:lnTo>
                  <a:lnTo>
                    <a:pt x="0" y="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67" name="TextBox 66"/>
            <p:cNvSpPr txBox="1"/>
            <p:nvPr/>
          </p:nvSpPr>
          <p:spPr>
            <a:xfrm>
              <a:off x="2900332" y="4064151"/>
              <a:ext cx="498856" cy="307777"/>
            </a:xfrm>
            <a:prstGeom prst="rect">
              <a:avLst/>
            </a:prstGeom>
            <a:noFill/>
          </p:spPr>
          <p:txBody>
            <a:bodyPr wrap="none" rtlCol="0">
              <a:spAutoFit/>
            </a:bodyPr>
            <a:lstStyle/>
            <a:p>
              <a:pPr algn="ctr"/>
              <a:r>
                <a:rPr lang="id-ID" sz="1400" b="1" dirty="0">
                  <a:solidFill>
                    <a:schemeClr val="bg1"/>
                  </a:solidFill>
                </a:rPr>
                <a:t>47%</a:t>
              </a:r>
            </a:p>
          </p:txBody>
        </p:sp>
      </p:grpSp>
      <p:grpSp>
        <p:nvGrpSpPr>
          <p:cNvPr id="28" name="Group 27"/>
          <p:cNvGrpSpPr/>
          <p:nvPr/>
        </p:nvGrpSpPr>
        <p:grpSpPr>
          <a:xfrm>
            <a:off x="4009393" y="4052168"/>
            <a:ext cx="603250" cy="511175"/>
            <a:chOff x="4009393" y="4052168"/>
            <a:chExt cx="603250" cy="511175"/>
          </a:xfrm>
        </p:grpSpPr>
        <p:sp>
          <p:nvSpPr>
            <p:cNvPr id="16" name="Freeform 15"/>
            <p:cNvSpPr/>
            <p:nvPr/>
          </p:nvSpPr>
          <p:spPr bwMode="auto">
            <a:xfrm>
              <a:off x="4009393" y="4052168"/>
              <a:ext cx="603250" cy="511175"/>
            </a:xfrm>
            <a:custGeom>
              <a:avLst/>
              <a:gdLst>
                <a:gd name="T0" fmla="*/ 0 w 380"/>
                <a:gd name="T1" fmla="*/ 0 h 322"/>
                <a:gd name="T2" fmla="*/ 380 w 380"/>
                <a:gd name="T3" fmla="*/ 0 h 322"/>
                <a:gd name="T4" fmla="*/ 380 w 380"/>
                <a:gd name="T5" fmla="*/ 215 h 322"/>
                <a:gd name="T6" fmla="*/ 225 w 380"/>
                <a:gd name="T7" fmla="*/ 215 h 322"/>
                <a:gd name="T8" fmla="*/ 193 w 380"/>
                <a:gd name="T9" fmla="*/ 322 h 322"/>
                <a:gd name="T10" fmla="*/ 155 w 380"/>
                <a:gd name="T11" fmla="*/ 215 h 322"/>
                <a:gd name="T12" fmla="*/ 0 w 380"/>
                <a:gd name="T13" fmla="*/ 215 h 322"/>
                <a:gd name="T14" fmla="*/ 0 w 380"/>
                <a:gd name="T15" fmla="*/ 0 h 322"/>
                <a:gd name="T16" fmla="*/ 0 w 380"/>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22">
                  <a:moveTo>
                    <a:pt x="0" y="0"/>
                  </a:moveTo>
                  <a:lnTo>
                    <a:pt x="380" y="0"/>
                  </a:lnTo>
                  <a:lnTo>
                    <a:pt x="380" y="215"/>
                  </a:lnTo>
                  <a:lnTo>
                    <a:pt x="225" y="215"/>
                  </a:lnTo>
                  <a:lnTo>
                    <a:pt x="193" y="322"/>
                  </a:lnTo>
                  <a:lnTo>
                    <a:pt x="155" y="215"/>
                  </a:lnTo>
                  <a:lnTo>
                    <a:pt x="0" y="215"/>
                  </a:lnTo>
                  <a:lnTo>
                    <a:pt x="0" y="0"/>
                  </a:lnTo>
                  <a:lnTo>
                    <a:pt x="0"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68" name="TextBox 67"/>
            <p:cNvSpPr txBox="1"/>
            <p:nvPr/>
          </p:nvSpPr>
          <p:spPr>
            <a:xfrm>
              <a:off x="4074892" y="4064151"/>
              <a:ext cx="498856" cy="307777"/>
            </a:xfrm>
            <a:prstGeom prst="rect">
              <a:avLst/>
            </a:prstGeom>
            <a:noFill/>
          </p:spPr>
          <p:txBody>
            <a:bodyPr wrap="none" rtlCol="0">
              <a:spAutoFit/>
            </a:bodyPr>
            <a:lstStyle/>
            <a:p>
              <a:pPr algn="ctr"/>
              <a:r>
                <a:rPr lang="id-ID" sz="1400" b="1" dirty="0">
                  <a:solidFill>
                    <a:schemeClr val="bg1"/>
                  </a:solidFill>
                </a:rPr>
                <a:t>27%</a:t>
              </a:r>
            </a:p>
          </p:txBody>
        </p:sp>
      </p:grpSp>
      <p:grpSp>
        <p:nvGrpSpPr>
          <p:cNvPr id="33" name="Group 32"/>
          <p:cNvGrpSpPr/>
          <p:nvPr/>
        </p:nvGrpSpPr>
        <p:grpSpPr>
          <a:xfrm>
            <a:off x="2464755" y="4971921"/>
            <a:ext cx="595313" cy="504234"/>
            <a:chOff x="2464755" y="4971921"/>
            <a:chExt cx="595313" cy="504234"/>
          </a:xfrm>
        </p:grpSpPr>
        <p:sp>
          <p:nvSpPr>
            <p:cNvPr id="25" name="Freeform 24"/>
            <p:cNvSpPr/>
            <p:nvPr/>
          </p:nvSpPr>
          <p:spPr bwMode="auto">
            <a:xfrm>
              <a:off x="2464755" y="4972918"/>
              <a:ext cx="595313" cy="503237"/>
            </a:xfrm>
            <a:custGeom>
              <a:avLst/>
              <a:gdLst>
                <a:gd name="T0" fmla="*/ 0 w 375"/>
                <a:gd name="T1" fmla="*/ 0 h 317"/>
                <a:gd name="T2" fmla="*/ 375 w 375"/>
                <a:gd name="T3" fmla="*/ 0 h 317"/>
                <a:gd name="T4" fmla="*/ 375 w 375"/>
                <a:gd name="T5" fmla="*/ 215 h 317"/>
                <a:gd name="T6" fmla="*/ 220 w 375"/>
                <a:gd name="T7" fmla="*/ 215 h 317"/>
                <a:gd name="T8" fmla="*/ 188 w 375"/>
                <a:gd name="T9" fmla="*/ 317 h 317"/>
                <a:gd name="T10" fmla="*/ 150 w 375"/>
                <a:gd name="T11" fmla="*/ 215 h 317"/>
                <a:gd name="T12" fmla="*/ 0 w 375"/>
                <a:gd name="T13" fmla="*/ 215 h 317"/>
                <a:gd name="T14" fmla="*/ 0 w 375"/>
                <a:gd name="T15" fmla="*/ 0 h 317"/>
                <a:gd name="T16" fmla="*/ 0 w 375"/>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317">
                  <a:moveTo>
                    <a:pt x="0" y="0"/>
                  </a:moveTo>
                  <a:lnTo>
                    <a:pt x="375" y="0"/>
                  </a:lnTo>
                  <a:lnTo>
                    <a:pt x="375" y="215"/>
                  </a:lnTo>
                  <a:lnTo>
                    <a:pt x="220" y="215"/>
                  </a:lnTo>
                  <a:lnTo>
                    <a:pt x="188" y="317"/>
                  </a:lnTo>
                  <a:lnTo>
                    <a:pt x="150" y="215"/>
                  </a:lnTo>
                  <a:lnTo>
                    <a:pt x="0" y="215"/>
                  </a:lnTo>
                  <a:lnTo>
                    <a:pt x="0" y="0"/>
                  </a:lnTo>
                  <a:lnTo>
                    <a:pt x="0"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69" name="TextBox 68"/>
            <p:cNvSpPr txBox="1"/>
            <p:nvPr/>
          </p:nvSpPr>
          <p:spPr>
            <a:xfrm>
              <a:off x="2525961" y="4971921"/>
              <a:ext cx="498856" cy="307777"/>
            </a:xfrm>
            <a:prstGeom prst="rect">
              <a:avLst/>
            </a:prstGeom>
            <a:noFill/>
          </p:spPr>
          <p:txBody>
            <a:bodyPr wrap="none" rtlCol="0">
              <a:spAutoFit/>
            </a:bodyPr>
            <a:lstStyle/>
            <a:p>
              <a:pPr algn="ctr"/>
              <a:r>
                <a:rPr lang="id-ID" sz="1400" b="1" dirty="0">
                  <a:solidFill>
                    <a:schemeClr val="bg1"/>
                  </a:solidFill>
                </a:rPr>
                <a:t>19%</a:t>
              </a:r>
            </a:p>
          </p:txBody>
        </p:sp>
      </p:grpSp>
      <p:grpSp>
        <p:nvGrpSpPr>
          <p:cNvPr id="29" name="Group 28"/>
          <p:cNvGrpSpPr/>
          <p:nvPr/>
        </p:nvGrpSpPr>
        <p:grpSpPr>
          <a:xfrm>
            <a:off x="4200922" y="4971921"/>
            <a:ext cx="593725" cy="504234"/>
            <a:chOff x="4200922" y="4971921"/>
            <a:chExt cx="593725" cy="504234"/>
          </a:xfrm>
        </p:grpSpPr>
        <p:sp>
          <p:nvSpPr>
            <p:cNvPr id="21" name="Freeform 20"/>
            <p:cNvSpPr/>
            <p:nvPr/>
          </p:nvSpPr>
          <p:spPr bwMode="auto">
            <a:xfrm>
              <a:off x="4200922" y="4972918"/>
              <a:ext cx="593725" cy="503237"/>
            </a:xfrm>
            <a:custGeom>
              <a:avLst/>
              <a:gdLst>
                <a:gd name="T0" fmla="*/ 0 w 374"/>
                <a:gd name="T1" fmla="*/ 0 h 317"/>
                <a:gd name="T2" fmla="*/ 374 w 374"/>
                <a:gd name="T3" fmla="*/ 0 h 317"/>
                <a:gd name="T4" fmla="*/ 374 w 374"/>
                <a:gd name="T5" fmla="*/ 215 h 317"/>
                <a:gd name="T6" fmla="*/ 219 w 374"/>
                <a:gd name="T7" fmla="*/ 215 h 317"/>
                <a:gd name="T8" fmla="*/ 187 w 374"/>
                <a:gd name="T9" fmla="*/ 317 h 317"/>
                <a:gd name="T10" fmla="*/ 150 w 374"/>
                <a:gd name="T11" fmla="*/ 215 h 317"/>
                <a:gd name="T12" fmla="*/ 0 w 374"/>
                <a:gd name="T13" fmla="*/ 215 h 317"/>
                <a:gd name="T14" fmla="*/ 0 w 374"/>
                <a:gd name="T15" fmla="*/ 0 h 317"/>
                <a:gd name="T16" fmla="*/ 0 w 374"/>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317">
                  <a:moveTo>
                    <a:pt x="0" y="0"/>
                  </a:moveTo>
                  <a:lnTo>
                    <a:pt x="374" y="0"/>
                  </a:lnTo>
                  <a:lnTo>
                    <a:pt x="374" y="215"/>
                  </a:lnTo>
                  <a:lnTo>
                    <a:pt x="219" y="215"/>
                  </a:lnTo>
                  <a:lnTo>
                    <a:pt x="187" y="317"/>
                  </a:lnTo>
                  <a:lnTo>
                    <a:pt x="150" y="215"/>
                  </a:lnTo>
                  <a:lnTo>
                    <a:pt x="0" y="215"/>
                  </a:lnTo>
                  <a:lnTo>
                    <a:pt x="0" y="0"/>
                  </a:ln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p>
          </p:txBody>
        </p:sp>
        <p:sp>
          <p:nvSpPr>
            <p:cNvPr id="70" name="TextBox 69"/>
            <p:cNvSpPr txBox="1"/>
            <p:nvPr/>
          </p:nvSpPr>
          <p:spPr>
            <a:xfrm>
              <a:off x="4237231" y="4971921"/>
              <a:ext cx="498856" cy="307777"/>
            </a:xfrm>
            <a:prstGeom prst="rect">
              <a:avLst/>
            </a:prstGeom>
            <a:noFill/>
          </p:spPr>
          <p:txBody>
            <a:bodyPr wrap="none" rtlCol="0">
              <a:spAutoFit/>
            </a:bodyPr>
            <a:lstStyle/>
            <a:p>
              <a:pPr algn="ctr"/>
              <a:r>
                <a:rPr lang="id-ID" sz="1400" b="1" dirty="0">
                  <a:solidFill>
                    <a:schemeClr val="bg1"/>
                  </a:solidFill>
                </a:rPr>
                <a:t>61%</a:t>
              </a:r>
            </a:p>
          </p:txBody>
        </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down)">
                                      <p:cBhvr>
                                        <p:cTn id="8" dur="500"/>
                                        <p:tgtEl>
                                          <p:spTgt spid="26"/>
                                        </p:tgtEl>
                                      </p:cBhvr>
                                    </p:animEffect>
                                  </p:childTnLst>
                                </p:cTn>
                              </p:par>
                              <p:par>
                                <p:cTn id="9" presetID="16" presetClass="entr" presetSubtype="37"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outVertical)">
                                      <p:cBhvr>
                                        <p:cTn id="11" dur="500"/>
                                        <p:tgtEl>
                                          <p:spTgt spid="2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par>
                                <p:cTn id="62" presetID="53" presetClass="entr" presetSubtype="16"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par>
                                <p:cTn id="67" presetID="53" presetClass="entr" presetSubtype="16"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left)">
                                      <p:cBhvr>
                                        <p:cTn id="78" dur="500"/>
                                        <p:tgtEl>
                                          <p:spTgt spid="1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500"/>
                                        <p:tgtEl>
                                          <p:spTgt spid="19"/>
                                        </p:tgtEl>
                                      </p:cBhvr>
                                    </p:animEffect>
                                  </p:childTnLst>
                                </p:cTn>
                              </p:par>
                            </p:childTnLst>
                          </p:cTn>
                        </p:par>
                        <p:par>
                          <p:cTn id="85" fill="hold">
                            <p:stCondLst>
                              <p:cond delay="3000"/>
                            </p:stCondLst>
                            <p:childTnLst>
                              <p:par>
                                <p:cTn id="86" presetID="53" presetClass="entr" presetSubtype="16"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500" fill="hold"/>
                                        <p:tgtEl>
                                          <p:spTgt spid="30"/>
                                        </p:tgtEl>
                                        <p:attrNameLst>
                                          <p:attrName>ppt_w</p:attrName>
                                        </p:attrNameLst>
                                      </p:cBhvr>
                                      <p:tavLst>
                                        <p:tav tm="0">
                                          <p:val>
                                            <p:fltVal val="0"/>
                                          </p:val>
                                        </p:tav>
                                        <p:tav tm="100000">
                                          <p:val>
                                            <p:strVal val="#ppt_w"/>
                                          </p:val>
                                        </p:tav>
                                      </p:tavLst>
                                    </p:anim>
                                    <p:anim calcmode="lin" valueType="num">
                                      <p:cBhvr>
                                        <p:cTn id="89" dur="500" fill="hold"/>
                                        <p:tgtEl>
                                          <p:spTgt spid="30"/>
                                        </p:tgtEl>
                                        <p:attrNameLst>
                                          <p:attrName>ppt_h</p:attrName>
                                        </p:attrNameLst>
                                      </p:cBhvr>
                                      <p:tavLst>
                                        <p:tav tm="0">
                                          <p:val>
                                            <p:fltVal val="0"/>
                                          </p:val>
                                        </p:tav>
                                        <p:tav tm="100000">
                                          <p:val>
                                            <p:strVal val="#ppt_h"/>
                                          </p:val>
                                        </p:tav>
                                      </p:tavLst>
                                    </p:anim>
                                    <p:animEffect transition="in" filter="fade">
                                      <p:cBhvr>
                                        <p:cTn id="90" dur="500"/>
                                        <p:tgtEl>
                                          <p:spTgt spid="30"/>
                                        </p:tgtEl>
                                      </p:cBhvr>
                                    </p:animEffect>
                                  </p:childTnLst>
                                </p:cTn>
                              </p:par>
                              <p:par>
                                <p:cTn id="91" presetID="53" presetClass="entr" presetSubtype="16"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par>
                                <p:cTn id="96" presetID="53" presetClass="entr" presetSubtype="16"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animEffect transition="in" filter="fade">
                                      <p:cBhvr>
                                        <p:cTn id="100" dur="500"/>
                                        <p:tgtEl>
                                          <p:spTgt spid="32"/>
                                        </p:tgtEl>
                                      </p:cBhvr>
                                    </p:animEffect>
                                  </p:childTnLst>
                                </p:cTn>
                              </p:par>
                              <p:par>
                                <p:cTn id="101" presetID="53" presetClass="entr" presetSubtype="16" fill="hold" nodeType="with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500"/>
                                        <p:tgtEl>
                                          <p:spTgt spid="60"/>
                                        </p:tgtEl>
                                      </p:cBhvr>
                                    </p:animEffect>
                                  </p:childTnLst>
                                </p:cTn>
                              </p:par>
                            </p:childTnLst>
                          </p:cTn>
                        </p:par>
                        <p:par>
                          <p:cTn id="110" fill="hold">
                            <p:stCondLst>
                              <p:cond delay="4000"/>
                            </p:stCondLst>
                            <p:childTnLst>
                              <p:par>
                                <p:cTn id="111" presetID="10" presetClass="entr" presetSubtype="0" fill="hold" grpId="0" nodeType="after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500"/>
                                        <p:tgtEl>
                                          <p:spTgt spid="6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fade">
                                      <p:cBhvr>
                                        <p:cTn id="116" dur="500"/>
                                        <p:tgtEl>
                                          <p:spTgt spid="61"/>
                                        </p:tgtEl>
                                      </p:cBhvr>
                                    </p:animEffect>
                                  </p:childTnLst>
                                </p:cTn>
                              </p:par>
                            </p:childTnLst>
                          </p:cTn>
                        </p:par>
                        <p:par>
                          <p:cTn id="117" fill="hold">
                            <p:stCondLst>
                              <p:cond delay="4500"/>
                            </p:stCondLst>
                            <p:childTnLst>
                              <p:par>
                                <p:cTn id="118" presetID="10" presetClass="entr" presetSubtype="0" fill="hold" grpId="0" nodeType="after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0" grpId="0" bldLvl="0" animBg="1"/>
      <p:bldP spid="11" grpId="0" bldLvl="0" animBg="1"/>
      <p:bldP spid="12" grpId="0" bldLvl="0" animBg="1"/>
      <p:bldP spid="13" grpId="0" bldLvl="0" animBg="1"/>
      <p:bldP spid="14" grpId="0" bldLvl="0" animBg="1"/>
      <p:bldP spid="15" grpId="0" bldLvl="0" animBg="1"/>
      <p:bldP spid="17" grpId="0" bldLvl="0" animBg="1"/>
      <p:bldP spid="18" grpId="0" bldLvl="0" animBg="1"/>
      <p:bldP spid="19" grpId="0" bldLvl="0" animBg="1"/>
      <p:bldP spid="26" grpId="0"/>
      <p:bldP spid="36" grpId="0"/>
      <p:bldP spid="37" grpId="0"/>
      <p:bldP spid="38" grpId="0"/>
      <p:bldP spid="39" grpId="0"/>
      <p:bldP spid="59" grpId="0"/>
      <p:bldP spid="60" grpId="0"/>
      <p:bldP spid="61"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15</a:t>
            </a:fld>
            <a:endParaRPr lang="id-ID"/>
          </a:p>
        </p:txBody>
      </p:sp>
      <p:grpSp>
        <p:nvGrpSpPr>
          <p:cNvPr id="3" name="Group 2"/>
          <p:cNvGrpSpPr/>
          <p:nvPr/>
        </p:nvGrpSpPr>
        <p:grpSpPr>
          <a:xfrm>
            <a:off x="10041885" y="2427920"/>
            <a:ext cx="977900" cy="3427414"/>
            <a:chOff x="4926449" y="2096330"/>
            <a:chExt cx="977900" cy="3427414"/>
          </a:xfrm>
        </p:grpSpPr>
        <p:sp>
          <p:nvSpPr>
            <p:cNvPr id="4" name="Freeform 3"/>
            <p:cNvSpPr/>
            <p:nvPr/>
          </p:nvSpPr>
          <p:spPr bwMode="auto">
            <a:xfrm>
              <a:off x="4926449" y="2193168"/>
              <a:ext cx="977900" cy="3330576"/>
            </a:xfrm>
            <a:custGeom>
              <a:avLst/>
              <a:gdLst>
                <a:gd name="connsiteX0" fmla="*/ 223838 w 977900"/>
                <a:gd name="connsiteY0" fmla="*/ 0 h 3330576"/>
                <a:gd name="connsiteX1" fmla="*/ 754063 w 977900"/>
                <a:gd name="connsiteY1" fmla="*/ 0 h 3330576"/>
                <a:gd name="connsiteX2" fmla="*/ 754063 w 977900"/>
                <a:gd name="connsiteY2" fmla="*/ 2438991 h 3330576"/>
                <a:gd name="connsiteX3" fmla="*/ 762327 w 977900"/>
                <a:gd name="connsiteY3" fmla="*/ 2443440 h 3330576"/>
                <a:gd name="connsiteX4" fmla="*/ 977900 w 977900"/>
                <a:gd name="connsiteY4" fmla="*/ 2845594 h 3330576"/>
                <a:gd name="connsiteX5" fmla="*/ 488950 w 977900"/>
                <a:gd name="connsiteY5" fmla="*/ 3330576 h 3330576"/>
                <a:gd name="connsiteX6" fmla="*/ 0 w 977900"/>
                <a:gd name="connsiteY6" fmla="*/ 2845594 h 3330576"/>
                <a:gd name="connsiteX7" fmla="*/ 215573 w 977900"/>
                <a:gd name="connsiteY7" fmla="*/ 2443440 h 3330576"/>
                <a:gd name="connsiteX8" fmla="*/ 223838 w 977900"/>
                <a:gd name="connsiteY8" fmla="*/ 2438990 h 33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900" h="3330576">
                  <a:moveTo>
                    <a:pt x="223838" y="0"/>
                  </a:moveTo>
                  <a:lnTo>
                    <a:pt x="754063" y="0"/>
                  </a:lnTo>
                  <a:lnTo>
                    <a:pt x="754063" y="2438991"/>
                  </a:lnTo>
                  <a:lnTo>
                    <a:pt x="762327" y="2443440"/>
                  </a:lnTo>
                  <a:cubicBezTo>
                    <a:pt x="892389" y="2530594"/>
                    <a:pt x="977900" y="2678189"/>
                    <a:pt x="977900" y="2845594"/>
                  </a:cubicBezTo>
                  <a:cubicBezTo>
                    <a:pt x="977900" y="3113442"/>
                    <a:pt x="758990" y="3330576"/>
                    <a:pt x="488950" y="3330576"/>
                  </a:cubicBezTo>
                  <a:cubicBezTo>
                    <a:pt x="218910" y="3330576"/>
                    <a:pt x="0" y="3113442"/>
                    <a:pt x="0" y="2845594"/>
                  </a:cubicBezTo>
                  <a:cubicBezTo>
                    <a:pt x="0" y="2678189"/>
                    <a:pt x="85511" y="2530594"/>
                    <a:pt x="215573" y="2443440"/>
                  </a:cubicBezTo>
                  <a:lnTo>
                    <a:pt x="223838" y="2438990"/>
                  </a:lnTo>
                  <a:close/>
                </a:path>
              </a:pathLst>
            </a:custGeom>
            <a:solidFill>
              <a:schemeClr val="bg2">
                <a:alpha val="65000"/>
              </a:schemeClr>
            </a:solidFill>
            <a:ln>
              <a:noFill/>
            </a:ln>
          </p:spPr>
          <p:txBody>
            <a:bodyPr vert="horz" wrap="square" lIns="91440" tIns="45720" rIns="91440" bIns="45720" numCol="1" anchor="t" anchorCtr="0" compatLnSpc="1">
              <a:noAutofit/>
            </a:bodyPr>
            <a:lstStyle/>
            <a:p>
              <a:endParaRPr lang="id-ID"/>
            </a:p>
          </p:txBody>
        </p:sp>
        <p:sp>
          <p:nvSpPr>
            <p:cNvPr id="5" name="Oval 4"/>
            <p:cNvSpPr>
              <a:spLocks noChangeArrowheads="1"/>
            </p:cNvSpPr>
            <p:nvPr/>
          </p:nvSpPr>
          <p:spPr bwMode="auto">
            <a:xfrm>
              <a:off x="5150288" y="2096330"/>
              <a:ext cx="530225" cy="193675"/>
            </a:xfrm>
            <a:prstGeom prst="ellipse">
              <a:avLst/>
            </a:prstGeom>
            <a:solidFill>
              <a:schemeClr val="bg2"/>
            </a:solidFill>
            <a:ln>
              <a:noFill/>
            </a:ln>
          </p:spPr>
          <p:txBody>
            <a:bodyPr vert="horz" wrap="square" lIns="91440" tIns="45720" rIns="91440" bIns="45720" numCol="1" anchor="t" anchorCtr="0" compatLnSpc="1"/>
            <a:lstStyle/>
            <a:p>
              <a:endParaRPr lang="id-ID"/>
            </a:p>
          </p:txBody>
        </p:sp>
      </p:grpSp>
      <p:grpSp>
        <p:nvGrpSpPr>
          <p:cNvPr id="6" name="Group 5"/>
          <p:cNvGrpSpPr/>
          <p:nvPr/>
        </p:nvGrpSpPr>
        <p:grpSpPr>
          <a:xfrm>
            <a:off x="8932809" y="2427920"/>
            <a:ext cx="977900" cy="3427414"/>
            <a:chOff x="3817373" y="2096330"/>
            <a:chExt cx="977900" cy="3427414"/>
          </a:xfrm>
        </p:grpSpPr>
        <p:sp>
          <p:nvSpPr>
            <p:cNvPr id="7" name="Freeform 6"/>
            <p:cNvSpPr/>
            <p:nvPr/>
          </p:nvSpPr>
          <p:spPr bwMode="auto">
            <a:xfrm>
              <a:off x="3817373" y="2193168"/>
              <a:ext cx="977900" cy="3330576"/>
            </a:xfrm>
            <a:custGeom>
              <a:avLst/>
              <a:gdLst>
                <a:gd name="connsiteX0" fmla="*/ 223838 w 977900"/>
                <a:gd name="connsiteY0" fmla="*/ 0 h 3330576"/>
                <a:gd name="connsiteX1" fmla="*/ 754063 w 977900"/>
                <a:gd name="connsiteY1" fmla="*/ 0 h 3330576"/>
                <a:gd name="connsiteX2" fmla="*/ 754063 w 977900"/>
                <a:gd name="connsiteY2" fmla="*/ 2438991 h 3330576"/>
                <a:gd name="connsiteX3" fmla="*/ 762327 w 977900"/>
                <a:gd name="connsiteY3" fmla="*/ 2443440 h 3330576"/>
                <a:gd name="connsiteX4" fmla="*/ 977900 w 977900"/>
                <a:gd name="connsiteY4" fmla="*/ 2845594 h 3330576"/>
                <a:gd name="connsiteX5" fmla="*/ 488950 w 977900"/>
                <a:gd name="connsiteY5" fmla="*/ 3330576 h 3330576"/>
                <a:gd name="connsiteX6" fmla="*/ 0 w 977900"/>
                <a:gd name="connsiteY6" fmla="*/ 2845594 h 3330576"/>
                <a:gd name="connsiteX7" fmla="*/ 215573 w 977900"/>
                <a:gd name="connsiteY7" fmla="*/ 2443440 h 3330576"/>
                <a:gd name="connsiteX8" fmla="*/ 223838 w 977900"/>
                <a:gd name="connsiteY8" fmla="*/ 2438990 h 33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900" h="3330576">
                  <a:moveTo>
                    <a:pt x="223838" y="0"/>
                  </a:moveTo>
                  <a:lnTo>
                    <a:pt x="754063" y="0"/>
                  </a:lnTo>
                  <a:lnTo>
                    <a:pt x="754063" y="2438991"/>
                  </a:lnTo>
                  <a:lnTo>
                    <a:pt x="762327" y="2443440"/>
                  </a:lnTo>
                  <a:cubicBezTo>
                    <a:pt x="892389" y="2530594"/>
                    <a:pt x="977900" y="2678189"/>
                    <a:pt x="977900" y="2845594"/>
                  </a:cubicBezTo>
                  <a:cubicBezTo>
                    <a:pt x="977900" y="3113442"/>
                    <a:pt x="758990" y="3330576"/>
                    <a:pt x="488950" y="3330576"/>
                  </a:cubicBezTo>
                  <a:cubicBezTo>
                    <a:pt x="218910" y="3330576"/>
                    <a:pt x="0" y="3113442"/>
                    <a:pt x="0" y="2845594"/>
                  </a:cubicBezTo>
                  <a:cubicBezTo>
                    <a:pt x="0" y="2678189"/>
                    <a:pt x="85512" y="2530594"/>
                    <a:pt x="215573" y="2443440"/>
                  </a:cubicBezTo>
                  <a:lnTo>
                    <a:pt x="223838" y="2438990"/>
                  </a:lnTo>
                  <a:close/>
                </a:path>
              </a:pathLst>
            </a:custGeom>
            <a:solidFill>
              <a:schemeClr val="bg2">
                <a:alpha val="65000"/>
              </a:schemeClr>
            </a:solidFill>
            <a:ln>
              <a:noFill/>
            </a:ln>
          </p:spPr>
          <p:txBody>
            <a:bodyPr vert="horz" wrap="square" lIns="91440" tIns="45720" rIns="91440" bIns="45720" numCol="1" anchor="t" anchorCtr="0" compatLnSpc="1">
              <a:noAutofit/>
            </a:bodyPr>
            <a:lstStyle/>
            <a:p>
              <a:endParaRPr lang="id-ID"/>
            </a:p>
          </p:txBody>
        </p:sp>
        <p:sp>
          <p:nvSpPr>
            <p:cNvPr id="8" name="Oval 7"/>
            <p:cNvSpPr>
              <a:spLocks noChangeArrowheads="1"/>
            </p:cNvSpPr>
            <p:nvPr/>
          </p:nvSpPr>
          <p:spPr bwMode="auto">
            <a:xfrm>
              <a:off x="4041212" y="2096330"/>
              <a:ext cx="530225" cy="193675"/>
            </a:xfrm>
            <a:prstGeom prst="ellipse">
              <a:avLst/>
            </a:prstGeom>
            <a:solidFill>
              <a:schemeClr val="bg2"/>
            </a:solidFill>
            <a:ln>
              <a:noFill/>
            </a:ln>
          </p:spPr>
          <p:txBody>
            <a:bodyPr vert="horz" wrap="square" lIns="91440" tIns="45720" rIns="91440" bIns="45720" numCol="1" anchor="t" anchorCtr="0" compatLnSpc="1"/>
            <a:lstStyle/>
            <a:p>
              <a:endParaRPr lang="id-ID"/>
            </a:p>
          </p:txBody>
        </p:sp>
      </p:grpSp>
      <p:grpSp>
        <p:nvGrpSpPr>
          <p:cNvPr id="9" name="Group 8"/>
          <p:cNvGrpSpPr/>
          <p:nvPr/>
        </p:nvGrpSpPr>
        <p:grpSpPr>
          <a:xfrm>
            <a:off x="7822831" y="2427920"/>
            <a:ext cx="977900" cy="3427413"/>
            <a:chOff x="2707395" y="2096330"/>
            <a:chExt cx="977900" cy="3427413"/>
          </a:xfrm>
        </p:grpSpPr>
        <p:sp>
          <p:nvSpPr>
            <p:cNvPr id="10" name="Freeform 9"/>
            <p:cNvSpPr>
              <a:spLocks noChangeArrowheads="1"/>
            </p:cNvSpPr>
            <p:nvPr/>
          </p:nvSpPr>
          <p:spPr bwMode="auto">
            <a:xfrm>
              <a:off x="2707395" y="2193167"/>
              <a:ext cx="977900" cy="3330576"/>
            </a:xfrm>
            <a:custGeom>
              <a:avLst/>
              <a:gdLst>
                <a:gd name="connsiteX0" fmla="*/ 223838 w 977900"/>
                <a:gd name="connsiteY0" fmla="*/ 0 h 3330576"/>
                <a:gd name="connsiteX1" fmla="*/ 754063 w 977900"/>
                <a:gd name="connsiteY1" fmla="*/ 0 h 3330576"/>
                <a:gd name="connsiteX2" fmla="*/ 754063 w 977900"/>
                <a:gd name="connsiteY2" fmla="*/ 2438991 h 3330576"/>
                <a:gd name="connsiteX3" fmla="*/ 762327 w 977900"/>
                <a:gd name="connsiteY3" fmla="*/ 2443440 h 3330576"/>
                <a:gd name="connsiteX4" fmla="*/ 977900 w 977900"/>
                <a:gd name="connsiteY4" fmla="*/ 2845594 h 3330576"/>
                <a:gd name="connsiteX5" fmla="*/ 488950 w 977900"/>
                <a:gd name="connsiteY5" fmla="*/ 3330576 h 3330576"/>
                <a:gd name="connsiteX6" fmla="*/ 0 w 977900"/>
                <a:gd name="connsiteY6" fmla="*/ 2845594 h 3330576"/>
                <a:gd name="connsiteX7" fmla="*/ 215573 w 977900"/>
                <a:gd name="connsiteY7" fmla="*/ 2443440 h 3330576"/>
                <a:gd name="connsiteX8" fmla="*/ 223838 w 977900"/>
                <a:gd name="connsiteY8" fmla="*/ 2438990 h 33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900" h="3330576">
                  <a:moveTo>
                    <a:pt x="223838" y="0"/>
                  </a:moveTo>
                  <a:lnTo>
                    <a:pt x="754063" y="0"/>
                  </a:lnTo>
                  <a:lnTo>
                    <a:pt x="754063" y="2438991"/>
                  </a:lnTo>
                  <a:lnTo>
                    <a:pt x="762327" y="2443440"/>
                  </a:lnTo>
                  <a:cubicBezTo>
                    <a:pt x="892388" y="2530594"/>
                    <a:pt x="977900" y="2678189"/>
                    <a:pt x="977900" y="2845594"/>
                  </a:cubicBezTo>
                  <a:cubicBezTo>
                    <a:pt x="977900" y="3113442"/>
                    <a:pt x="758990" y="3330576"/>
                    <a:pt x="488950" y="3330576"/>
                  </a:cubicBezTo>
                  <a:cubicBezTo>
                    <a:pt x="218910" y="3330576"/>
                    <a:pt x="0" y="3113442"/>
                    <a:pt x="0" y="2845594"/>
                  </a:cubicBezTo>
                  <a:cubicBezTo>
                    <a:pt x="0" y="2678189"/>
                    <a:pt x="85512" y="2530594"/>
                    <a:pt x="215573" y="2443440"/>
                  </a:cubicBezTo>
                  <a:lnTo>
                    <a:pt x="223838" y="2438990"/>
                  </a:lnTo>
                  <a:close/>
                </a:path>
              </a:pathLst>
            </a:custGeom>
            <a:solidFill>
              <a:schemeClr val="bg2">
                <a:alpha val="65000"/>
              </a:schemeClr>
            </a:solidFill>
            <a:ln>
              <a:noFill/>
            </a:ln>
          </p:spPr>
          <p:txBody>
            <a:bodyPr vert="horz" wrap="square" lIns="91440" tIns="45720" rIns="91440" bIns="45720" numCol="1" anchor="t" anchorCtr="0" compatLnSpc="1">
              <a:noAutofit/>
            </a:bodyPr>
            <a:lstStyle/>
            <a:p>
              <a:endParaRPr lang="id-ID"/>
            </a:p>
          </p:txBody>
        </p:sp>
        <p:sp>
          <p:nvSpPr>
            <p:cNvPr id="11" name="Oval 10"/>
            <p:cNvSpPr>
              <a:spLocks noChangeArrowheads="1"/>
            </p:cNvSpPr>
            <p:nvPr/>
          </p:nvSpPr>
          <p:spPr bwMode="auto">
            <a:xfrm>
              <a:off x="2931233" y="2096330"/>
              <a:ext cx="530225" cy="193675"/>
            </a:xfrm>
            <a:prstGeom prst="ellipse">
              <a:avLst/>
            </a:prstGeom>
            <a:solidFill>
              <a:schemeClr val="bg2"/>
            </a:solidFill>
            <a:ln>
              <a:noFill/>
            </a:ln>
          </p:spPr>
          <p:txBody>
            <a:bodyPr vert="horz" wrap="square" lIns="91440" tIns="45720" rIns="91440" bIns="45720" numCol="1" anchor="t" anchorCtr="0" compatLnSpc="1"/>
            <a:lstStyle/>
            <a:p>
              <a:endParaRPr lang="id-ID"/>
            </a:p>
          </p:txBody>
        </p:sp>
      </p:grpSp>
      <p:grpSp>
        <p:nvGrpSpPr>
          <p:cNvPr id="12" name="Group 11"/>
          <p:cNvGrpSpPr/>
          <p:nvPr/>
        </p:nvGrpSpPr>
        <p:grpSpPr>
          <a:xfrm>
            <a:off x="6725629" y="2427920"/>
            <a:ext cx="977900" cy="3427414"/>
            <a:chOff x="1610193" y="2096330"/>
            <a:chExt cx="977900" cy="3427414"/>
          </a:xfrm>
        </p:grpSpPr>
        <p:sp>
          <p:nvSpPr>
            <p:cNvPr id="13" name="Freeform 12"/>
            <p:cNvSpPr/>
            <p:nvPr/>
          </p:nvSpPr>
          <p:spPr bwMode="auto">
            <a:xfrm>
              <a:off x="1610193" y="2193168"/>
              <a:ext cx="977900" cy="3330576"/>
            </a:xfrm>
            <a:custGeom>
              <a:avLst/>
              <a:gdLst>
                <a:gd name="connsiteX0" fmla="*/ 223838 w 977900"/>
                <a:gd name="connsiteY0" fmla="*/ 0 h 3330576"/>
                <a:gd name="connsiteX1" fmla="*/ 754063 w 977900"/>
                <a:gd name="connsiteY1" fmla="*/ 0 h 3330576"/>
                <a:gd name="connsiteX2" fmla="*/ 754063 w 977900"/>
                <a:gd name="connsiteY2" fmla="*/ 2438991 h 3330576"/>
                <a:gd name="connsiteX3" fmla="*/ 762327 w 977900"/>
                <a:gd name="connsiteY3" fmla="*/ 2443440 h 3330576"/>
                <a:gd name="connsiteX4" fmla="*/ 977900 w 977900"/>
                <a:gd name="connsiteY4" fmla="*/ 2845594 h 3330576"/>
                <a:gd name="connsiteX5" fmla="*/ 488950 w 977900"/>
                <a:gd name="connsiteY5" fmla="*/ 3330576 h 3330576"/>
                <a:gd name="connsiteX6" fmla="*/ 0 w 977900"/>
                <a:gd name="connsiteY6" fmla="*/ 2845594 h 3330576"/>
                <a:gd name="connsiteX7" fmla="*/ 215573 w 977900"/>
                <a:gd name="connsiteY7" fmla="*/ 2443440 h 3330576"/>
                <a:gd name="connsiteX8" fmla="*/ 223838 w 977900"/>
                <a:gd name="connsiteY8" fmla="*/ 2438990 h 33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900" h="3330576">
                  <a:moveTo>
                    <a:pt x="223838" y="0"/>
                  </a:moveTo>
                  <a:lnTo>
                    <a:pt x="754063" y="0"/>
                  </a:lnTo>
                  <a:lnTo>
                    <a:pt x="754063" y="2438991"/>
                  </a:lnTo>
                  <a:lnTo>
                    <a:pt x="762327" y="2443440"/>
                  </a:lnTo>
                  <a:cubicBezTo>
                    <a:pt x="892388" y="2530594"/>
                    <a:pt x="977900" y="2678189"/>
                    <a:pt x="977900" y="2845594"/>
                  </a:cubicBezTo>
                  <a:cubicBezTo>
                    <a:pt x="977900" y="3113442"/>
                    <a:pt x="758990" y="3330576"/>
                    <a:pt x="488950" y="3330576"/>
                  </a:cubicBezTo>
                  <a:cubicBezTo>
                    <a:pt x="218910" y="3330576"/>
                    <a:pt x="0" y="3113442"/>
                    <a:pt x="0" y="2845594"/>
                  </a:cubicBezTo>
                  <a:cubicBezTo>
                    <a:pt x="0" y="2678189"/>
                    <a:pt x="85512" y="2530594"/>
                    <a:pt x="215573" y="2443440"/>
                  </a:cubicBezTo>
                  <a:lnTo>
                    <a:pt x="223838" y="2438990"/>
                  </a:lnTo>
                  <a:close/>
                </a:path>
              </a:pathLst>
            </a:custGeom>
            <a:solidFill>
              <a:schemeClr val="bg2">
                <a:alpha val="65000"/>
              </a:schemeClr>
            </a:solidFill>
            <a:ln>
              <a:noFill/>
            </a:ln>
          </p:spPr>
          <p:txBody>
            <a:bodyPr vert="horz" wrap="square" lIns="91440" tIns="45720" rIns="91440" bIns="45720" numCol="1" anchor="t" anchorCtr="0" compatLnSpc="1">
              <a:noAutofit/>
            </a:bodyPr>
            <a:lstStyle/>
            <a:p>
              <a:endParaRPr lang="id-ID"/>
            </a:p>
          </p:txBody>
        </p:sp>
        <p:sp>
          <p:nvSpPr>
            <p:cNvPr id="14" name="Oval 13"/>
            <p:cNvSpPr>
              <a:spLocks noChangeArrowheads="1"/>
            </p:cNvSpPr>
            <p:nvPr/>
          </p:nvSpPr>
          <p:spPr bwMode="auto">
            <a:xfrm>
              <a:off x="1834032" y="2096330"/>
              <a:ext cx="530225" cy="193675"/>
            </a:xfrm>
            <a:prstGeom prst="ellipse">
              <a:avLst/>
            </a:prstGeom>
            <a:solidFill>
              <a:schemeClr val="bg2"/>
            </a:solidFill>
            <a:ln>
              <a:noFill/>
            </a:ln>
          </p:spPr>
          <p:txBody>
            <a:bodyPr vert="horz" wrap="square" lIns="91440" tIns="45720" rIns="91440" bIns="45720" numCol="1" anchor="t" anchorCtr="0" compatLnSpc="1"/>
            <a:lstStyle/>
            <a:p>
              <a:endParaRPr lang="id-ID"/>
            </a:p>
          </p:txBody>
        </p:sp>
      </p:grpSp>
      <p:sp>
        <p:nvSpPr>
          <p:cNvPr id="15" name="TextBox 14"/>
          <p:cNvSpPr txBox="1"/>
          <p:nvPr/>
        </p:nvSpPr>
        <p:spPr>
          <a:xfrm>
            <a:off x="850577" y="4034846"/>
            <a:ext cx="3884614" cy="1384995"/>
          </a:xfrm>
          <a:prstGeom prst="rect">
            <a:avLst/>
          </a:prstGeom>
          <a:noFill/>
        </p:spPr>
        <p:txBody>
          <a:bodyPr wrap="square" rtlCol="0">
            <a:spAutoFit/>
          </a:bodyPr>
          <a:lstStyle/>
          <a:p>
            <a:pPr algn="just"/>
            <a:r>
              <a:rPr lang="id-ID" sz="1400" dirty="0">
                <a:solidFill>
                  <a:schemeClr val="tx2"/>
                </a:solidFill>
              </a:rPr>
              <a:t>For every 6 emails received, we get 3 Phone calls. Suitable for all categories business and personal presentation</a:t>
            </a:r>
            <a:r>
              <a:rPr lang="id-ID" sz="1400" b="1" dirty="0">
                <a:solidFill>
                  <a:schemeClr val="tx2"/>
                </a:solidFill>
              </a:rPr>
              <a:t>, </a:t>
            </a:r>
            <a:r>
              <a:rPr lang="id-ID" sz="1400" dirty="0">
                <a:solidFill>
                  <a:schemeClr val="tx2"/>
                </a:solidFill>
              </a:rPr>
              <a:t>Suitable for all categories business and personal presentation</a:t>
            </a:r>
            <a:r>
              <a:rPr lang="id-ID" sz="1400" b="1" dirty="0">
                <a:solidFill>
                  <a:schemeClr val="tx2"/>
                </a:solidFill>
              </a:rPr>
              <a:t>,</a:t>
            </a:r>
            <a:r>
              <a:rPr lang="id-ID" sz="1400" dirty="0">
                <a:solidFill>
                  <a:schemeClr val="tx2"/>
                </a:solidFill>
              </a:rPr>
              <a:t> eaque ipsa quae ab illo inventore veritatis et quasi</a:t>
            </a:r>
          </a:p>
          <a:p>
            <a:pPr algn="just"/>
            <a:endParaRPr lang="id-ID" sz="1400" dirty="0">
              <a:solidFill>
                <a:schemeClr val="tx2"/>
              </a:solidFill>
            </a:endParaRPr>
          </a:p>
        </p:txBody>
      </p:sp>
      <p:sp>
        <p:nvSpPr>
          <p:cNvPr id="16" name="TextBox 15"/>
          <p:cNvSpPr txBox="1"/>
          <p:nvPr/>
        </p:nvSpPr>
        <p:spPr>
          <a:xfrm>
            <a:off x="845800" y="2826831"/>
            <a:ext cx="1916935" cy="400110"/>
          </a:xfrm>
          <a:prstGeom prst="rect">
            <a:avLst/>
          </a:prstGeom>
          <a:noFill/>
        </p:spPr>
        <p:txBody>
          <a:bodyPr wrap="none" rtlCol="0">
            <a:spAutoFit/>
          </a:bodyPr>
          <a:lstStyle/>
          <a:p>
            <a:r>
              <a:rPr lang="id-ID" sz="2000" b="1" dirty="0">
                <a:latin typeface="Raleway" pitchFamily="34" charset="0"/>
              </a:rPr>
              <a:t>Chart Analysis</a:t>
            </a:r>
          </a:p>
        </p:txBody>
      </p:sp>
      <p:sp>
        <p:nvSpPr>
          <p:cNvPr id="17" name="TextBox 16"/>
          <p:cNvSpPr txBox="1"/>
          <p:nvPr/>
        </p:nvSpPr>
        <p:spPr>
          <a:xfrm>
            <a:off x="2237528" y="3184289"/>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18" name="TextBox 17"/>
          <p:cNvSpPr txBox="1"/>
          <p:nvPr/>
        </p:nvSpPr>
        <p:spPr>
          <a:xfrm>
            <a:off x="845800" y="3045790"/>
            <a:ext cx="1391728" cy="923330"/>
          </a:xfrm>
          <a:prstGeom prst="rect">
            <a:avLst/>
          </a:prstGeom>
          <a:noFill/>
        </p:spPr>
        <p:txBody>
          <a:bodyPr wrap="none" rtlCol="0">
            <a:spAutoFit/>
          </a:bodyPr>
          <a:lstStyle/>
          <a:p>
            <a:r>
              <a:rPr lang="id-ID" sz="5400" b="1" dirty="0">
                <a:solidFill>
                  <a:schemeClr val="accent3"/>
                </a:solidFill>
              </a:rPr>
              <a:t>75%</a:t>
            </a:r>
          </a:p>
        </p:txBody>
      </p:sp>
      <p:sp>
        <p:nvSpPr>
          <p:cNvPr id="19" name="Oval 18"/>
          <p:cNvSpPr>
            <a:spLocks noChangeArrowheads="1"/>
          </p:cNvSpPr>
          <p:nvPr/>
        </p:nvSpPr>
        <p:spPr bwMode="auto">
          <a:xfrm>
            <a:off x="6782780" y="4936170"/>
            <a:ext cx="869950" cy="863600"/>
          </a:xfrm>
          <a:prstGeom prst="ellipse">
            <a:avLst/>
          </a:prstGeom>
          <a:solidFill>
            <a:schemeClr val="accent1"/>
          </a:solidFill>
          <a:ln>
            <a:noFill/>
          </a:ln>
        </p:spPr>
        <p:txBody>
          <a:bodyPr vert="horz" wrap="square" lIns="91440" tIns="45720" rIns="91440" bIns="45720" numCol="1" anchor="t" anchorCtr="0" compatLnSpc="1"/>
          <a:lstStyle/>
          <a:p>
            <a:endParaRPr lang="id-ID"/>
          </a:p>
        </p:txBody>
      </p:sp>
      <p:sp>
        <p:nvSpPr>
          <p:cNvPr id="20" name="Freeform 19"/>
          <p:cNvSpPr/>
          <p:nvPr/>
        </p:nvSpPr>
        <p:spPr bwMode="auto">
          <a:xfrm>
            <a:off x="7000268" y="4423408"/>
            <a:ext cx="433388" cy="735013"/>
          </a:xfrm>
          <a:custGeom>
            <a:avLst/>
            <a:gdLst>
              <a:gd name="T0" fmla="*/ 0 w 273"/>
              <a:gd name="T1" fmla="*/ 0 h 463"/>
              <a:gd name="T2" fmla="*/ 273 w 273"/>
              <a:gd name="T3" fmla="*/ 0 h 463"/>
              <a:gd name="T4" fmla="*/ 273 w 273"/>
              <a:gd name="T5" fmla="*/ 463 h 463"/>
              <a:gd name="T6" fmla="*/ 0 w 273"/>
              <a:gd name="T7" fmla="*/ 463 h 463"/>
              <a:gd name="T8" fmla="*/ 0 w 273"/>
              <a:gd name="T9" fmla="*/ 0 h 463"/>
              <a:gd name="T10" fmla="*/ 0 w 273"/>
              <a:gd name="T11" fmla="*/ 0 h 463"/>
            </a:gdLst>
            <a:ahLst/>
            <a:cxnLst>
              <a:cxn ang="0">
                <a:pos x="T0" y="T1"/>
              </a:cxn>
              <a:cxn ang="0">
                <a:pos x="T2" y="T3"/>
              </a:cxn>
              <a:cxn ang="0">
                <a:pos x="T4" y="T5"/>
              </a:cxn>
              <a:cxn ang="0">
                <a:pos x="T6" y="T7"/>
              </a:cxn>
              <a:cxn ang="0">
                <a:pos x="T8" y="T9"/>
              </a:cxn>
              <a:cxn ang="0">
                <a:pos x="T10" y="T11"/>
              </a:cxn>
            </a:cxnLst>
            <a:rect l="0" t="0" r="r" b="b"/>
            <a:pathLst>
              <a:path w="273" h="463">
                <a:moveTo>
                  <a:pt x="0" y="0"/>
                </a:moveTo>
                <a:lnTo>
                  <a:pt x="273" y="0"/>
                </a:lnTo>
                <a:lnTo>
                  <a:pt x="273" y="463"/>
                </a:lnTo>
                <a:lnTo>
                  <a:pt x="0" y="463"/>
                </a:lnTo>
                <a:lnTo>
                  <a:pt x="0" y="0"/>
                </a:lnTo>
                <a:lnTo>
                  <a:pt x="0"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1" name="Oval 20"/>
          <p:cNvSpPr>
            <a:spLocks noChangeArrowheads="1"/>
          </p:cNvSpPr>
          <p:nvPr/>
        </p:nvSpPr>
        <p:spPr bwMode="auto">
          <a:xfrm>
            <a:off x="7000268" y="4326570"/>
            <a:ext cx="433388" cy="193675"/>
          </a:xfrm>
          <a:prstGeom prst="ellipse">
            <a:avLst/>
          </a:pr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22" name="Freeform 21"/>
          <p:cNvSpPr/>
          <p:nvPr/>
        </p:nvSpPr>
        <p:spPr bwMode="auto">
          <a:xfrm>
            <a:off x="7112980" y="2086608"/>
            <a:ext cx="204788" cy="300038"/>
          </a:xfrm>
          <a:custGeom>
            <a:avLst/>
            <a:gdLst>
              <a:gd name="T0" fmla="*/ 22 w 44"/>
              <a:gd name="T1" fmla="*/ 65 h 65"/>
              <a:gd name="T2" fmla="*/ 6 w 44"/>
              <a:gd name="T3" fmla="*/ 58 h 65"/>
              <a:gd name="T4" fmla="*/ 0 w 44"/>
              <a:gd name="T5" fmla="*/ 43 h 65"/>
              <a:gd name="T6" fmla="*/ 22 w 44"/>
              <a:gd name="T7" fmla="*/ 0 h 65"/>
              <a:gd name="T8" fmla="*/ 22 w 44"/>
              <a:gd name="T9" fmla="*/ 0 h 65"/>
              <a:gd name="T10" fmla="*/ 44 w 44"/>
              <a:gd name="T11" fmla="*/ 43 h 65"/>
              <a:gd name="T12" fmla="*/ 37 w 44"/>
              <a:gd name="T13" fmla="*/ 58 h 65"/>
              <a:gd name="T14" fmla="*/ 22 w 44"/>
              <a:gd name="T15" fmla="*/ 65 h 65"/>
              <a:gd name="T16" fmla="*/ 22 w 4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5">
                <a:moveTo>
                  <a:pt x="22" y="65"/>
                </a:moveTo>
                <a:cubicBezTo>
                  <a:pt x="16" y="65"/>
                  <a:pt x="10" y="62"/>
                  <a:pt x="6" y="58"/>
                </a:cubicBezTo>
                <a:cubicBezTo>
                  <a:pt x="2" y="54"/>
                  <a:pt x="0" y="48"/>
                  <a:pt x="0" y="43"/>
                </a:cubicBezTo>
                <a:cubicBezTo>
                  <a:pt x="0" y="27"/>
                  <a:pt x="19" y="13"/>
                  <a:pt x="22" y="0"/>
                </a:cubicBezTo>
                <a:cubicBezTo>
                  <a:pt x="22" y="0"/>
                  <a:pt x="22" y="0"/>
                  <a:pt x="22" y="0"/>
                </a:cubicBezTo>
                <a:cubicBezTo>
                  <a:pt x="24" y="13"/>
                  <a:pt x="44" y="27"/>
                  <a:pt x="44" y="43"/>
                </a:cubicBezTo>
                <a:cubicBezTo>
                  <a:pt x="44" y="48"/>
                  <a:pt x="41" y="54"/>
                  <a:pt x="37" y="58"/>
                </a:cubicBezTo>
                <a:cubicBezTo>
                  <a:pt x="33" y="62"/>
                  <a:pt x="27" y="65"/>
                  <a:pt x="22" y="65"/>
                </a:cubicBezTo>
                <a:cubicBezTo>
                  <a:pt x="22" y="65"/>
                  <a:pt x="22" y="65"/>
                  <a:pt x="22" y="65"/>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3" name="Rectangle 22"/>
          <p:cNvSpPr>
            <a:spLocks noChangeArrowheads="1"/>
          </p:cNvSpPr>
          <p:nvPr/>
        </p:nvSpPr>
        <p:spPr bwMode="auto">
          <a:xfrm>
            <a:off x="10966514" y="2562028"/>
            <a:ext cx="320675" cy="38100"/>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24" name="Rectangle 23"/>
          <p:cNvSpPr>
            <a:spLocks noChangeArrowheads="1"/>
          </p:cNvSpPr>
          <p:nvPr/>
        </p:nvSpPr>
        <p:spPr bwMode="auto">
          <a:xfrm>
            <a:off x="10966514" y="2793803"/>
            <a:ext cx="161925" cy="36513"/>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25" name="Rectangle 24"/>
          <p:cNvSpPr>
            <a:spLocks noChangeArrowheads="1"/>
          </p:cNvSpPr>
          <p:nvPr/>
        </p:nvSpPr>
        <p:spPr bwMode="auto">
          <a:xfrm>
            <a:off x="10966514" y="3023991"/>
            <a:ext cx="161925" cy="38100"/>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26" name="Rectangle 25"/>
          <p:cNvSpPr>
            <a:spLocks noChangeArrowheads="1"/>
          </p:cNvSpPr>
          <p:nvPr/>
        </p:nvSpPr>
        <p:spPr bwMode="auto">
          <a:xfrm>
            <a:off x="10966514" y="3255766"/>
            <a:ext cx="161925" cy="36513"/>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27" name="Rectangle 26"/>
          <p:cNvSpPr>
            <a:spLocks noChangeArrowheads="1"/>
          </p:cNvSpPr>
          <p:nvPr/>
        </p:nvSpPr>
        <p:spPr bwMode="auto">
          <a:xfrm>
            <a:off x="10966514" y="3485953"/>
            <a:ext cx="161925" cy="38100"/>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28" name="Rectangle 27"/>
          <p:cNvSpPr>
            <a:spLocks noChangeArrowheads="1"/>
          </p:cNvSpPr>
          <p:nvPr/>
        </p:nvSpPr>
        <p:spPr bwMode="auto">
          <a:xfrm>
            <a:off x="10966514" y="3717728"/>
            <a:ext cx="320675" cy="36513"/>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29" name="Rectangle 28"/>
          <p:cNvSpPr>
            <a:spLocks noChangeArrowheads="1"/>
          </p:cNvSpPr>
          <p:nvPr/>
        </p:nvSpPr>
        <p:spPr bwMode="auto">
          <a:xfrm>
            <a:off x="10966514" y="3947916"/>
            <a:ext cx="161925" cy="36513"/>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30" name="Rectangle 29"/>
          <p:cNvSpPr>
            <a:spLocks noChangeArrowheads="1"/>
          </p:cNvSpPr>
          <p:nvPr/>
        </p:nvSpPr>
        <p:spPr bwMode="auto">
          <a:xfrm>
            <a:off x="10966514" y="4179691"/>
            <a:ext cx="161925" cy="36513"/>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31" name="Rectangle 30"/>
          <p:cNvSpPr>
            <a:spLocks noChangeArrowheads="1"/>
          </p:cNvSpPr>
          <p:nvPr/>
        </p:nvSpPr>
        <p:spPr bwMode="auto">
          <a:xfrm>
            <a:off x="10966514" y="4409878"/>
            <a:ext cx="161925" cy="36513"/>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32" name="Rectangle 31"/>
          <p:cNvSpPr>
            <a:spLocks noChangeArrowheads="1"/>
          </p:cNvSpPr>
          <p:nvPr/>
        </p:nvSpPr>
        <p:spPr bwMode="auto">
          <a:xfrm>
            <a:off x="10966514" y="4641653"/>
            <a:ext cx="161925" cy="36513"/>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33" name="Rectangle 32"/>
          <p:cNvSpPr>
            <a:spLocks noChangeArrowheads="1"/>
          </p:cNvSpPr>
          <p:nvPr/>
        </p:nvSpPr>
        <p:spPr bwMode="auto">
          <a:xfrm>
            <a:off x="10966514" y="4871841"/>
            <a:ext cx="320675" cy="36513"/>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34" name="Oval 33"/>
          <p:cNvSpPr>
            <a:spLocks noChangeArrowheads="1"/>
          </p:cNvSpPr>
          <p:nvPr/>
        </p:nvSpPr>
        <p:spPr bwMode="auto">
          <a:xfrm>
            <a:off x="7879981" y="4936170"/>
            <a:ext cx="869950" cy="863600"/>
          </a:xfrm>
          <a:prstGeom prst="ellipse">
            <a:avLst/>
          </a:prstGeom>
          <a:solidFill>
            <a:schemeClr val="accent2"/>
          </a:solidFill>
          <a:ln>
            <a:noFill/>
          </a:ln>
        </p:spPr>
        <p:txBody>
          <a:bodyPr vert="horz" wrap="square" lIns="91440" tIns="45720" rIns="91440" bIns="45720" numCol="1" anchor="t" anchorCtr="0" compatLnSpc="1"/>
          <a:lstStyle/>
          <a:p>
            <a:endParaRPr lang="id-ID"/>
          </a:p>
        </p:txBody>
      </p:sp>
      <p:sp>
        <p:nvSpPr>
          <p:cNvPr id="35" name="Freeform 34"/>
          <p:cNvSpPr/>
          <p:nvPr/>
        </p:nvSpPr>
        <p:spPr bwMode="auto">
          <a:xfrm>
            <a:off x="8097469" y="3795942"/>
            <a:ext cx="433388" cy="1362480"/>
          </a:xfrm>
          <a:custGeom>
            <a:avLst/>
            <a:gdLst>
              <a:gd name="T0" fmla="*/ 0 w 273"/>
              <a:gd name="T1" fmla="*/ 0 h 463"/>
              <a:gd name="T2" fmla="*/ 273 w 273"/>
              <a:gd name="T3" fmla="*/ 0 h 463"/>
              <a:gd name="T4" fmla="*/ 273 w 273"/>
              <a:gd name="T5" fmla="*/ 463 h 463"/>
              <a:gd name="T6" fmla="*/ 0 w 273"/>
              <a:gd name="T7" fmla="*/ 463 h 463"/>
              <a:gd name="T8" fmla="*/ 0 w 273"/>
              <a:gd name="T9" fmla="*/ 0 h 463"/>
              <a:gd name="T10" fmla="*/ 0 w 273"/>
              <a:gd name="T11" fmla="*/ 0 h 463"/>
            </a:gdLst>
            <a:ahLst/>
            <a:cxnLst>
              <a:cxn ang="0">
                <a:pos x="T0" y="T1"/>
              </a:cxn>
              <a:cxn ang="0">
                <a:pos x="T2" y="T3"/>
              </a:cxn>
              <a:cxn ang="0">
                <a:pos x="T4" y="T5"/>
              </a:cxn>
              <a:cxn ang="0">
                <a:pos x="T6" y="T7"/>
              </a:cxn>
              <a:cxn ang="0">
                <a:pos x="T8" y="T9"/>
              </a:cxn>
              <a:cxn ang="0">
                <a:pos x="T10" y="T11"/>
              </a:cxn>
            </a:cxnLst>
            <a:rect l="0" t="0" r="r" b="b"/>
            <a:pathLst>
              <a:path w="273" h="463">
                <a:moveTo>
                  <a:pt x="0" y="0"/>
                </a:moveTo>
                <a:lnTo>
                  <a:pt x="273" y="0"/>
                </a:lnTo>
                <a:lnTo>
                  <a:pt x="273" y="463"/>
                </a:lnTo>
                <a:lnTo>
                  <a:pt x="0" y="463"/>
                </a:lnTo>
                <a:lnTo>
                  <a:pt x="0" y="0"/>
                </a:lnTo>
                <a:lnTo>
                  <a:pt x="0" y="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36" name="Oval 35"/>
          <p:cNvSpPr>
            <a:spLocks noChangeArrowheads="1"/>
          </p:cNvSpPr>
          <p:nvPr/>
        </p:nvSpPr>
        <p:spPr bwMode="auto">
          <a:xfrm>
            <a:off x="8097469" y="3696782"/>
            <a:ext cx="433388" cy="193675"/>
          </a:xfrm>
          <a:prstGeom prst="ellipse">
            <a:avLst/>
          </a:pr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37" name="Freeform 36"/>
          <p:cNvSpPr/>
          <p:nvPr/>
        </p:nvSpPr>
        <p:spPr bwMode="auto">
          <a:xfrm>
            <a:off x="8210181" y="2086608"/>
            <a:ext cx="204788" cy="300038"/>
          </a:xfrm>
          <a:custGeom>
            <a:avLst/>
            <a:gdLst>
              <a:gd name="T0" fmla="*/ 22 w 44"/>
              <a:gd name="T1" fmla="*/ 65 h 65"/>
              <a:gd name="T2" fmla="*/ 6 w 44"/>
              <a:gd name="T3" fmla="*/ 58 h 65"/>
              <a:gd name="T4" fmla="*/ 0 w 44"/>
              <a:gd name="T5" fmla="*/ 43 h 65"/>
              <a:gd name="T6" fmla="*/ 22 w 44"/>
              <a:gd name="T7" fmla="*/ 0 h 65"/>
              <a:gd name="T8" fmla="*/ 22 w 44"/>
              <a:gd name="T9" fmla="*/ 0 h 65"/>
              <a:gd name="T10" fmla="*/ 44 w 44"/>
              <a:gd name="T11" fmla="*/ 43 h 65"/>
              <a:gd name="T12" fmla="*/ 37 w 44"/>
              <a:gd name="T13" fmla="*/ 58 h 65"/>
              <a:gd name="T14" fmla="*/ 22 w 44"/>
              <a:gd name="T15" fmla="*/ 65 h 65"/>
              <a:gd name="T16" fmla="*/ 22 w 4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5">
                <a:moveTo>
                  <a:pt x="22" y="65"/>
                </a:moveTo>
                <a:cubicBezTo>
                  <a:pt x="16" y="65"/>
                  <a:pt x="10" y="62"/>
                  <a:pt x="6" y="58"/>
                </a:cubicBezTo>
                <a:cubicBezTo>
                  <a:pt x="2" y="54"/>
                  <a:pt x="0" y="48"/>
                  <a:pt x="0" y="43"/>
                </a:cubicBezTo>
                <a:cubicBezTo>
                  <a:pt x="0" y="27"/>
                  <a:pt x="19" y="13"/>
                  <a:pt x="22" y="0"/>
                </a:cubicBezTo>
                <a:cubicBezTo>
                  <a:pt x="22" y="0"/>
                  <a:pt x="22" y="0"/>
                  <a:pt x="22" y="0"/>
                </a:cubicBezTo>
                <a:cubicBezTo>
                  <a:pt x="24" y="13"/>
                  <a:pt x="44" y="27"/>
                  <a:pt x="44" y="43"/>
                </a:cubicBezTo>
                <a:cubicBezTo>
                  <a:pt x="44" y="48"/>
                  <a:pt x="41" y="54"/>
                  <a:pt x="37" y="58"/>
                </a:cubicBezTo>
                <a:cubicBezTo>
                  <a:pt x="33" y="62"/>
                  <a:pt x="27" y="65"/>
                  <a:pt x="22" y="65"/>
                </a:cubicBezTo>
                <a:cubicBezTo>
                  <a:pt x="22" y="65"/>
                  <a:pt x="22" y="65"/>
                  <a:pt x="22" y="65"/>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38" name="Oval 37"/>
          <p:cNvSpPr>
            <a:spLocks noChangeArrowheads="1"/>
          </p:cNvSpPr>
          <p:nvPr/>
        </p:nvSpPr>
        <p:spPr bwMode="auto">
          <a:xfrm>
            <a:off x="8989960" y="4936170"/>
            <a:ext cx="869950" cy="863600"/>
          </a:xfrm>
          <a:prstGeom prst="ellipse">
            <a:avLst/>
          </a:prstGeom>
          <a:solidFill>
            <a:schemeClr val="accent3"/>
          </a:solidFill>
          <a:ln>
            <a:noFill/>
          </a:ln>
        </p:spPr>
        <p:txBody>
          <a:bodyPr vert="horz" wrap="square" lIns="91440" tIns="45720" rIns="91440" bIns="45720" numCol="1" anchor="t" anchorCtr="0" compatLnSpc="1"/>
          <a:lstStyle/>
          <a:p>
            <a:endParaRPr lang="id-ID"/>
          </a:p>
        </p:txBody>
      </p:sp>
      <p:sp>
        <p:nvSpPr>
          <p:cNvPr id="39" name="Freeform 38"/>
          <p:cNvSpPr/>
          <p:nvPr/>
        </p:nvSpPr>
        <p:spPr bwMode="auto">
          <a:xfrm>
            <a:off x="9207448" y="3146270"/>
            <a:ext cx="433388" cy="2012152"/>
          </a:xfrm>
          <a:custGeom>
            <a:avLst/>
            <a:gdLst>
              <a:gd name="T0" fmla="*/ 0 w 273"/>
              <a:gd name="T1" fmla="*/ 0 h 463"/>
              <a:gd name="T2" fmla="*/ 273 w 273"/>
              <a:gd name="T3" fmla="*/ 0 h 463"/>
              <a:gd name="T4" fmla="*/ 273 w 273"/>
              <a:gd name="T5" fmla="*/ 463 h 463"/>
              <a:gd name="T6" fmla="*/ 0 w 273"/>
              <a:gd name="T7" fmla="*/ 463 h 463"/>
              <a:gd name="T8" fmla="*/ 0 w 273"/>
              <a:gd name="T9" fmla="*/ 0 h 463"/>
              <a:gd name="T10" fmla="*/ 0 w 273"/>
              <a:gd name="T11" fmla="*/ 0 h 463"/>
            </a:gdLst>
            <a:ahLst/>
            <a:cxnLst>
              <a:cxn ang="0">
                <a:pos x="T0" y="T1"/>
              </a:cxn>
              <a:cxn ang="0">
                <a:pos x="T2" y="T3"/>
              </a:cxn>
              <a:cxn ang="0">
                <a:pos x="T4" y="T5"/>
              </a:cxn>
              <a:cxn ang="0">
                <a:pos x="T6" y="T7"/>
              </a:cxn>
              <a:cxn ang="0">
                <a:pos x="T8" y="T9"/>
              </a:cxn>
              <a:cxn ang="0">
                <a:pos x="T10" y="T11"/>
              </a:cxn>
            </a:cxnLst>
            <a:rect l="0" t="0" r="r" b="b"/>
            <a:pathLst>
              <a:path w="273" h="463">
                <a:moveTo>
                  <a:pt x="0" y="0"/>
                </a:moveTo>
                <a:lnTo>
                  <a:pt x="273" y="0"/>
                </a:lnTo>
                <a:lnTo>
                  <a:pt x="273" y="463"/>
                </a:lnTo>
                <a:lnTo>
                  <a:pt x="0" y="463"/>
                </a:lnTo>
                <a:lnTo>
                  <a:pt x="0" y="0"/>
                </a:lnTo>
                <a:lnTo>
                  <a:pt x="0" y="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40" name="Oval 39"/>
          <p:cNvSpPr>
            <a:spLocks noChangeArrowheads="1"/>
          </p:cNvSpPr>
          <p:nvPr/>
        </p:nvSpPr>
        <p:spPr bwMode="auto">
          <a:xfrm>
            <a:off x="9207448" y="3060517"/>
            <a:ext cx="433388" cy="193675"/>
          </a:xfrm>
          <a:prstGeom prst="ellipse">
            <a:avLst/>
          </a:pr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41" name="Freeform 40"/>
          <p:cNvSpPr/>
          <p:nvPr/>
        </p:nvSpPr>
        <p:spPr bwMode="auto">
          <a:xfrm>
            <a:off x="9320160" y="2086608"/>
            <a:ext cx="204788" cy="300038"/>
          </a:xfrm>
          <a:custGeom>
            <a:avLst/>
            <a:gdLst>
              <a:gd name="T0" fmla="*/ 22 w 44"/>
              <a:gd name="T1" fmla="*/ 65 h 65"/>
              <a:gd name="T2" fmla="*/ 6 w 44"/>
              <a:gd name="T3" fmla="*/ 58 h 65"/>
              <a:gd name="T4" fmla="*/ 0 w 44"/>
              <a:gd name="T5" fmla="*/ 43 h 65"/>
              <a:gd name="T6" fmla="*/ 22 w 44"/>
              <a:gd name="T7" fmla="*/ 0 h 65"/>
              <a:gd name="T8" fmla="*/ 22 w 44"/>
              <a:gd name="T9" fmla="*/ 0 h 65"/>
              <a:gd name="T10" fmla="*/ 44 w 44"/>
              <a:gd name="T11" fmla="*/ 43 h 65"/>
              <a:gd name="T12" fmla="*/ 37 w 44"/>
              <a:gd name="T13" fmla="*/ 58 h 65"/>
              <a:gd name="T14" fmla="*/ 22 w 44"/>
              <a:gd name="T15" fmla="*/ 65 h 65"/>
              <a:gd name="T16" fmla="*/ 22 w 4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5">
                <a:moveTo>
                  <a:pt x="22" y="65"/>
                </a:moveTo>
                <a:cubicBezTo>
                  <a:pt x="16" y="65"/>
                  <a:pt x="10" y="62"/>
                  <a:pt x="6" y="58"/>
                </a:cubicBezTo>
                <a:cubicBezTo>
                  <a:pt x="2" y="54"/>
                  <a:pt x="0" y="48"/>
                  <a:pt x="0" y="43"/>
                </a:cubicBezTo>
                <a:cubicBezTo>
                  <a:pt x="0" y="27"/>
                  <a:pt x="19" y="13"/>
                  <a:pt x="22" y="0"/>
                </a:cubicBezTo>
                <a:cubicBezTo>
                  <a:pt x="22" y="0"/>
                  <a:pt x="22" y="0"/>
                  <a:pt x="22" y="0"/>
                </a:cubicBezTo>
                <a:cubicBezTo>
                  <a:pt x="24" y="13"/>
                  <a:pt x="44" y="27"/>
                  <a:pt x="44" y="43"/>
                </a:cubicBezTo>
                <a:cubicBezTo>
                  <a:pt x="44" y="48"/>
                  <a:pt x="41" y="54"/>
                  <a:pt x="37" y="58"/>
                </a:cubicBezTo>
                <a:cubicBezTo>
                  <a:pt x="33" y="62"/>
                  <a:pt x="27" y="65"/>
                  <a:pt x="22" y="65"/>
                </a:cubicBezTo>
                <a:cubicBezTo>
                  <a:pt x="22" y="65"/>
                  <a:pt x="22" y="65"/>
                  <a:pt x="22" y="65"/>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42" name="Oval 41"/>
          <p:cNvSpPr>
            <a:spLocks noChangeArrowheads="1"/>
          </p:cNvSpPr>
          <p:nvPr/>
        </p:nvSpPr>
        <p:spPr bwMode="auto">
          <a:xfrm>
            <a:off x="10099036" y="4936170"/>
            <a:ext cx="869950" cy="863600"/>
          </a:xfrm>
          <a:prstGeom prst="ellipse">
            <a:avLst/>
          </a:prstGeom>
          <a:solidFill>
            <a:schemeClr val="accent4"/>
          </a:solidFill>
          <a:ln>
            <a:noFill/>
          </a:ln>
        </p:spPr>
        <p:txBody>
          <a:bodyPr vert="horz" wrap="square" lIns="91440" tIns="45720" rIns="91440" bIns="45720" numCol="1" anchor="t" anchorCtr="0" compatLnSpc="1"/>
          <a:lstStyle/>
          <a:p>
            <a:endParaRPr lang="id-ID"/>
          </a:p>
        </p:txBody>
      </p:sp>
      <p:sp>
        <p:nvSpPr>
          <p:cNvPr id="43" name="Freeform 42"/>
          <p:cNvSpPr/>
          <p:nvPr/>
        </p:nvSpPr>
        <p:spPr bwMode="auto">
          <a:xfrm>
            <a:off x="10316524" y="3579228"/>
            <a:ext cx="433388" cy="1579193"/>
          </a:xfrm>
          <a:custGeom>
            <a:avLst/>
            <a:gdLst>
              <a:gd name="T0" fmla="*/ 0 w 273"/>
              <a:gd name="T1" fmla="*/ 0 h 463"/>
              <a:gd name="T2" fmla="*/ 273 w 273"/>
              <a:gd name="T3" fmla="*/ 0 h 463"/>
              <a:gd name="T4" fmla="*/ 273 w 273"/>
              <a:gd name="T5" fmla="*/ 463 h 463"/>
              <a:gd name="T6" fmla="*/ 0 w 273"/>
              <a:gd name="T7" fmla="*/ 463 h 463"/>
              <a:gd name="T8" fmla="*/ 0 w 273"/>
              <a:gd name="T9" fmla="*/ 0 h 463"/>
              <a:gd name="T10" fmla="*/ 0 w 273"/>
              <a:gd name="T11" fmla="*/ 0 h 463"/>
            </a:gdLst>
            <a:ahLst/>
            <a:cxnLst>
              <a:cxn ang="0">
                <a:pos x="T0" y="T1"/>
              </a:cxn>
              <a:cxn ang="0">
                <a:pos x="T2" y="T3"/>
              </a:cxn>
              <a:cxn ang="0">
                <a:pos x="T4" y="T5"/>
              </a:cxn>
              <a:cxn ang="0">
                <a:pos x="T6" y="T7"/>
              </a:cxn>
              <a:cxn ang="0">
                <a:pos x="T8" y="T9"/>
              </a:cxn>
              <a:cxn ang="0">
                <a:pos x="T10" y="T11"/>
              </a:cxn>
            </a:cxnLst>
            <a:rect l="0" t="0" r="r" b="b"/>
            <a:pathLst>
              <a:path w="273" h="463">
                <a:moveTo>
                  <a:pt x="0" y="0"/>
                </a:moveTo>
                <a:lnTo>
                  <a:pt x="273" y="0"/>
                </a:lnTo>
                <a:lnTo>
                  <a:pt x="273" y="463"/>
                </a:lnTo>
                <a:lnTo>
                  <a:pt x="0" y="463"/>
                </a:lnTo>
                <a:lnTo>
                  <a:pt x="0" y="0"/>
                </a:lnTo>
                <a:lnTo>
                  <a:pt x="0"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44" name="Oval 43"/>
          <p:cNvSpPr>
            <a:spLocks noChangeArrowheads="1"/>
          </p:cNvSpPr>
          <p:nvPr/>
        </p:nvSpPr>
        <p:spPr bwMode="auto">
          <a:xfrm>
            <a:off x="10316524" y="3485953"/>
            <a:ext cx="433388" cy="193675"/>
          </a:xfrm>
          <a:prstGeom prst="ellipse">
            <a:avLst/>
          </a:prstGeom>
          <a:solidFill>
            <a:schemeClr val="accent4">
              <a:lumMod val="60000"/>
              <a:lumOff val="40000"/>
            </a:schemeClr>
          </a:solidFill>
          <a:ln>
            <a:noFill/>
          </a:ln>
        </p:spPr>
        <p:txBody>
          <a:bodyPr vert="horz" wrap="square" lIns="91440" tIns="45720" rIns="91440" bIns="45720" numCol="1" anchor="t" anchorCtr="0" compatLnSpc="1"/>
          <a:lstStyle/>
          <a:p>
            <a:endParaRPr lang="id-ID"/>
          </a:p>
        </p:txBody>
      </p:sp>
      <p:sp>
        <p:nvSpPr>
          <p:cNvPr id="45" name="Freeform 44"/>
          <p:cNvSpPr/>
          <p:nvPr/>
        </p:nvSpPr>
        <p:spPr bwMode="auto">
          <a:xfrm>
            <a:off x="10429236" y="2086608"/>
            <a:ext cx="204788" cy="300038"/>
          </a:xfrm>
          <a:custGeom>
            <a:avLst/>
            <a:gdLst>
              <a:gd name="T0" fmla="*/ 22 w 44"/>
              <a:gd name="T1" fmla="*/ 65 h 65"/>
              <a:gd name="T2" fmla="*/ 6 w 44"/>
              <a:gd name="T3" fmla="*/ 58 h 65"/>
              <a:gd name="T4" fmla="*/ 0 w 44"/>
              <a:gd name="T5" fmla="*/ 43 h 65"/>
              <a:gd name="T6" fmla="*/ 22 w 44"/>
              <a:gd name="T7" fmla="*/ 0 h 65"/>
              <a:gd name="T8" fmla="*/ 22 w 44"/>
              <a:gd name="T9" fmla="*/ 0 h 65"/>
              <a:gd name="T10" fmla="*/ 44 w 44"/>
              <a:gd name="T11" fmla="*/ 43 h 65"/>
              <a:gd name="T12" fmla="*/ 37 w 44"/>
              <a:gd name="T13" fmla="*/ 58 h 65"/>
              <a:gd name="T14" fmla="*/ 22 w 44"/>
              <a:gd name="T15" fmla="*/ 65 h 65"/>
              <a:gd name="T16" fmla="*/ 22 w 4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5">
                <a:moveTo>
                  <a:pt x="22" y="65"/>
                </a:moveTo>
                <a:cubicBezTo>
                  <a:pt x="16" y="65"/>
                  <a:pt x="10" y="62"/>
                  <a:pt x="6" y="58"/>
                </a:cubicBezTo>
                <a:cubicBezTo>
                  <a:pt x="2" y="54"/>
                  <a:pt x="0" y="48"/>
                  <a:pt x="0" y="43"/>
                </a:cubicBezTo>
                <a:cubicBezTo>
                  <a:pt x="0" y="27"/>
                  <a:pt x="19" y="13"/>
                  <a:pt x="22" y="0"/>
                </a:cubicBezTo>
                <a:cubicBezTo>
                  <a:pt x="22" y="0"/>
                  <a:pt x="22" y="0"/>
                  <a:pt x="22" y="0"/>
                </a:cubicBezTo>
                <a:cubicBezTo>
                  <a:pt x="24" y="13"/>
                  <a:pt x="44" y="27"/>
                  <a:pt x="44" y="43"/>
                </a:cubicBezTo>
                <a:cubicBezTo>
                  <a:pt x="44" y="48"/>
                  <a:pt x="41" y="54"/>
                  <a:pt x="37" y="58"/>
                </a:cubicBezTo>
                <a:cubicBezTo>
                  <a:pt x="33" y="62"/>
                  <a:pt x="27" y="65"/>
                  <a:pt x="22" y="65"/>
                </a:cubicBezTo>
                <a:cubicBezTo>
                  <a:pt x="22" y="65"/>
                  <a:pt x="22" y="65"/>
                  <a:pt x="22" y="65"/>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46" name="TextBox 45"/>
          <p:cNvSpPr txBox="1"/>
          <p:nvPr/>
        </p:nvSpPr>
        <p:spPr>
          <a:xfrm>
            <a:off x="11289769" y="4736134"/>
            <a:ext cx="279244" cy="276999"/>
          </a:xfrm>
          <a:prstGeom prst="rect">
            <a:avLst/>
          </a:prstGeom>
          <a:noFill/>
        </p:spPr>
        <p:txBody>
          <a:bodyPr wrap="none" rtlCol="0">
            <a:spAutoFit/>
          </a:bodyPr>
          <a:lstStyle/>
          <a:p>
            <a:r>
              <a:rPr lang="id-ID" sz="1200" dirty="0">
                <a:latin typeface="Raleway" pitchFamily="34" charset="0"/>
              </a:rPr>
              <a:t>0</a:t>
            </a:r>
          </a:p>
        </p:txBody>
      </p:sp>
      <p:sp>
        <p:nvSpPr>
          <p:cNvPr id="47" name="TextBox 46"/>
          <p:cNvSpPr txBox="1"/>
          <p:nvPr/>
        </p:nvSpPr>
        <p:spPr>
          <a:xfrm>
            <a:off x="11289769" y="3579228"/>
            <a:ext cx="364202" cy="276999"/>
          </a:xfrm>
          <a:prstGeom prst="rect">
            <a:avLst/>
          </a:prstGeom>
          <a:noFill/>
        </p:spPr>
        <p:txBody>
          <a:bodyPr wrap="none" rtlCol="0">
            <a:spAutoFit/>
          </a:bodyPr>
          <a:lstStyle/>
          <a:p>
            <a:r>
              <a:rPr lang="id-ID" sz="1200" dirty="0">
                <a:latin typeface="Raleway" pitchFamily="34" charset="0"/>
              </a:rPr>
              <a:t>50</a:t>
            </a:r>
          </a:p>
        </p:txBody>
      </p:sp>
      <p:sp>
        <p:nvSpPr>
          <p:cNvPr id="48" name="TextBox 47"/>
          <p:cNvSpPr txBox="1"/>
          <p:nvPr/>
        </p:nvSpPr>
        <p:spPr>
          <a:xfrm>
            <a:off x="11289769" y="2439042"/>
            <a:ext cx="439544" cy="276999"/>
          </a:xfrm>
          <a:prstGeom prst="rect">
            <a:avLst/>
          </a:prstGeom>
          <a:noFill/>
        </p:spPr>
        <p:txBody>
          <a:bodyPr wrap="none" rtlCol="0">
            <a:spAutoFit/>
          </a:bodyPr>
          <a:lstStyle/>
          <a:p>
            <a:r>
              <a:rPr lang="id-ID" sz="1200" dirty="0">
                <a:latin typeface="Raleway" pitchFamily="34" charset="0"/>
              </a:rPr>
              <a:t>100</a:t>
            </a:r>
          </a:p>
        </p:txBody>
      </p:sp>
      <p:sp>
        <p:nvSpPr>
          <p:cNvPr id="49" name="TextBox 48"/>
          <p:cNvSpPr txBox="1"/>
          <p:nvPr/>
        </p:nvSpPr>
        <p:spPr>
          <a:xfrm>
            <a:off x="6882575" y="5158885"/>
            <a:ext cx="691215" cy="400110"/>
          </a:xfrm>
          <a:prstGeom prst="rect">
            <a:avLst/>
          </a:prstGeom>
          <a:noFill/>
        </p:spPr>
        <p:txBody>
          <a:bodyPr wrap="none" rtlCol="0">
            <a:spAutoFit/>
          </a:bodyPr>
          <a:lstStyle/>
          <a:p>
            <a:pPr algn="ctr"/>
            <a:r>
              <a:rPr lang="id-ID" sz="2000" b="1" dirty="0">
                <a:solidFill>
                  <a:schemeClr val="bg1"/>
                </a:solidFill>
                <a:latin typeface="Raleway" pitchFamily="34" charset="0"/>
              </a:rPr>
              <a:t>20%</a:t>
            </a:r>
          </a:p>
        </p:txBody>
      </p:sp>
      <p:sp>
        <p:nvSpPr>
          <p:cNvPr id="50" name="TextBox 49"/>
          <p:cNvSpPr txBox="1"/>
          <p:nvPr/>
        </p:nvSpPr>
        <p:spPr>
          <a:xfrm>
            <a:off x="7982703" y="5158885"/>
            <a:ext cx="688009" cy="400110"/>
          </a:xfrm>
          <a:prstGeom prst="rect">
            <a:avLst/>
          </a:prstGeom>
          <a:noFill/>
        </p:spPr>
        <p:txBody>
          <a:bodyPr wrap="none" rtlCol="0">
            <a:spAutoFit/>
          </a:bodyPr>
          <a:lstStyle/>
          <a:p>
            <a:pPr algn="ctr"/>
            <a:r>
              <a:rPr lang="id-ID" sz="2000" b="1" dirty="0">
                <a:solidFill>
                  <a:schemeClr val="bg1"/>
                </a:solidFill>
                <a:latin typeface="Raleway" pitchFamily="34" charset="0"/>
              </a:rPr>
              <a:t>50%</a:t>
            </a:r>
          </a:p>
        </p:txBody>
      </p:sp>
      <p:sp>
        <p:nvSpPr>
          <p:cNvPr id="51" name="TextBox 50"/>
          <p:cNvSpPr txBox="1"/>
          <p:nvPr/>
        </p:nvSpPr>
        <p:spPr>
          <a:xfrm>
            <a:off x="9099320" y="5158885"/>
            <a:ext cx="674544" cy="400110"/>
          </a:xfrm>
          <a:prstGeom prst="rect">
            <a:avLst/>
          </a:prstGeom>
          <a:noFill/>
        </p:spPr>
        <p:txBody>
          <a:bodyPr wrap="none" rtlCol="0">
            <a:spAutoFit/>
          </a:bodyPr>
          <a:lstStyle/>
          <a:p>
            <a:pPr algn="ctr"/>
            <a:r>
              <a:rPr lang="id-ID" sz="2000" b="1" dirty="0">
                <a:solidFill>
                  <a:schemeClr val="bg1"/>
                </a:solidFill>
                <a:latin typeface="Raleway" pitchFamily="34" charset="0"/>
              </a:rPr>
              <a:t>75%</a:t>
            </a:r>
          </a:p>
        </p:txBody>
      </p:sp>
      <p:sp>
        <p:nvSpPr>
          <p:cNvPr id="52" name="TextBox 51"/>
          <p:cNvSpPr txBox="1"/>
          <p:nvPr/>
        </p:nvSpPr>
        <p:spPr>
          <a:xfrm>
            <a:off x="10222403" y="5158885"/>
            <a:ext cx="700834" cy="400110"/>
          </a:xfrm>
          <a:prstGeom prst="rect">
            <a:avLst/>
          </a:prstGeom>
          <a:noFill/>
        </p:spPr>
        <p:txBody>
          <a:bodyPr wrap="none" rtlCol="0">
            <a:spAutoFit/>
          </a:bodyPr>
          <a:lstStyle/>
          <a:p>
            <a:pPr algn="ctr"/>
            <a:r>
              <a:rPr lang="id-ID" sz="2000" b="1" dirty="0">
                <a:solidFill>
                  <a:schemeClr val="bg1"/>
                </a:solidFill>
                <a:latin typeface="Raleway" pitchFamily="34" charset="0"/>
              </a:rPr>
              <a:t>60%</a:t>
            </a:r>
          </a:p>
        </p:txBody>
      </p:sp>
      <p:sp>
        <p:nvSpPr>
          <p:cNvPr id="53" name="TextBox 52"/>
          <p:cNvSpPr txBox="1"/>
          <p:nvPr/>
        </p:nvSpPr>
        <p:spPr>
          <a:xfrm>
            <a:off x="4809894" y="600349"/>
            <a:ext cx="2564228" cy="523220"/>
          </a:xfrm>
          <a:prstGeom prst="rect">
            <a:avLst/>
          </a:prstGeom>
          <a:noFill/>
        </p:spPr>
        <p:txBody>
          <a:bodyPr wrap="none" rtlCol="0">
            <a:spAutoFit/>
          </a:bodyPr>
          <a:lstStyle/>
          <a:p>
            <a:pPr algn="ctr"/>
            <a:r>
              <a:rPr lang="id-ID" sz="2800" dirty="0">
                <a:latin typeface="+mj-lt"/>
              </a:rPr>
              <a:t>Labtube Chart</a:t>
            </a:r>
          </a:p>
        </p:txBody>
      </p:sp>
      <p:cxnSp>
        <p:nvCxnSpPr>
          <p:cNvPr id="54" name="Straight Connector 5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ppt_y</p:attrName>
                                        </p:attrNameLst>
                                      </p:cBhvr>
                                      <p:tavLst>
                                        <p:tav tm="0">
                                          <p:val>
                                            <p:strVal val="#ppt_y-#ppt_h*1.125000"/>
                                          </p:val>
                                        </p:tav>
                                        <p:tav tm="100000">
                                          <p:val>
                                            <p:strVal val="#ppt_y"/>
                                          </p:val>
                                        </p:tav>
                                      </p:tavLst>
                                    </p:anim>
                                    <p:animEffect transition="in" filter="wipe(down)">
                                      <p:cBhvr>
                                        <p:cTn id="8" dur="500"/>
                                        <p:tgtEl>
                                          <p:spTgt spid="53"/>
                                        </p:tgtEl>
                                      </p:cBhvr>
                                    </p:animEffect>
                                  </p:childTnLst>
                                </p:cTn>
                              </p:par>
                              <p:par>
                                <p:cTn id="9" presetID="16" presetClass="entr" presetSubtype="37"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barn(outVertical)">
                                      <p:cBhvr>
                                        <p:cTn id="11" dur="500"/>
                                        <p:tgtEl>
                                          <p:spTgt spid="54"/>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right)">
                                      <p:cBhvr>
                                        <p:cTn id="18" dur="500"/>
                                        <p:tgtEl>
                                          <p:spTgt spid="2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right)">
                                      <p:cBhvr>
                                        <p:cTn id="21" dur="500"/>
                                        <p:tgtEl>
                                          <p:spTgt spid="2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right)">
                                      <p:cBhvr>
                                        <p:cTn id="24" dur="500"/>
                                        <p:tgtEl>
                                          <p:spTgt spid="26"/>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500"/>
                                        <p:tgtEl>
                                          <p:spTgt spid="28"/>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right)">
                                      <p:cBhvr>
                                        <p:cTn id="33" dur="500"/>
                                        <p:tgtEl>
                                          <p:spTgt spid="29"/>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righ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right)">
                                      <p:cBhvr>
                                        <p:cTn id="42" dur="500"/>
                                        <p:tgtEl>
                                          <p:spTgt spid="3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right)">
                                      <p:cBhvr>
                                        <p:cTn id="45" dur="500"/>
                                        <p:tgtEl>
                                          <p:spTgt spid="3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par>
                          <p:cTn id="56" fill="hold">
                            <p:stCondLst>
                              <p:cond delay="1500"/>
                            </p:stCondLst>
                            <p:childTnLst>
                              <p:par>
                                <p:cTn id="57" presetID="22" presetClass="entr" presetSubtype="4"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par>
                                <p:cTn id="60" presetID="22" presetClass="entr" presetSubtype="4"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par>
                                <p:cTn id="63" presetID="22" presetClass="entr" presetSubtype="4"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par>
                                <p:cTn id="66" presetID="22" presetClass="entr" presetSubtype="4"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2000"/>
                            </p:stCondLst>
                            <p:childTnLst>
                              <p:par>
                                <p:cTn id="70" presetID="10" presetClass="entr" presetSubtype="0" fill="hold" grpId="1"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par>
                          <p:cTn id="73" fill="hold">
                            <p:stCondLst>
                              <p:cond delay="2500"/>
                            </p:stCondLst>
                            <p:childTnLst>
                              <p:par>
                                <p:cTn id="74" presetID="42" presetClass="path" presetSubtype="0" accel="50000" decel="50000" fill="hold" grpId="0" nodeType="afterEffect">
                                  <p:stCondLst>
                                    <p:cond delay="0"/>
                                  </p:stCondLst>
                                  <p:childTnLst>
                                    <p:animMotion origin="layout" path="M 3.125E-6 4.07407E-6 L 3.125E-6 0.4787 " pathEditMode="relative" rAng="0" ptsTypes="AA">
                                      <p:cBhvr>
                                        <p:cTn id="75" dur="2000" fill="hold"/>
                                        <p:tgtEl>
                                          <p:spTgt spid="22"/>
                                        </p:tgtEl>
                                        <p:attrNameLst>
                                          <p:attrName>ppt_x</p:attrName>
                                          <p:attrName>ppt_y</p:attrName>
                                        </p:attrNameLst>
                                      </p:cBhvr>
                                      <p:rCtr x="0" y="23935"/>
                                    </p:animMotion>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5000"/>
                            </p:stCondLst>
                            <p:childTnLst>
                              <p:par>
                                <p:cTn id="83" presetID="22" presetClass="entr" presetSubtype="4"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childTnLst>
                          </p:cTn>
                        </p:par>
                        <p:par>
                          <p:cTn id="86" fill="hold">
                            <p:stCondLst>
                              <p:cond delay="5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6000"/>
                            </p:stCondLst>
                            <p:childTnLst>
                              <p:par>
                                <p:cTn id="91" presetID="10" presetClass="entr" presetSubtype="0" fill="hold" grpId="1"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childTnLst>
                          </p:cTn>
                        </p:par>
                        <p:par>
                          <p:cTn id="94" fill="hold">
                            <p:stCondLst>
                              <p:cond delay="6500"/>
                            </p:stCondLst>
                            <p:childTnLst>
                              <p:par>
                                <p:cTn id="95" presetID="42" presetClass="path" presetSubtype="0" accel="50000" decel="50000" fill="hold" grpId="0" nodeType="afterEffect">
                                  <p:stCondLst>
                                    <p:cond delay="0"/>
                                  </p:stCondLst>
                                  <p:childTnLst>
                                    <p:animMotion origin="layout" path="M -8.33333E-7 4.07407E-6 L -8.33333E-7 0.45856 " pathEditMode="relative" rAng="0" ptsTypes="AA">
                                      <p:cBhvr>
                                        <p:cTn id="96" dur="2000" fill="hold"/>
                                        <p:tgtEl>
                                          <p:spTgt spid="37"/>
                                        </p:tgtEl>
                                        <p:attrNameLst>
                                          <p:attrName>ppt_x</p:attrName>
                                          <p:attrName>ppt_y</p:attrName>
                                        </p:attrNameLst>
                                      </p:cBhvr>
                                      <p:rCtr x="0" y="22917"/>
                                    </p:animMotion>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p:cTn id="100" dur="500" fill="hold"/>
                                        <p:tgtEl>
                                          <p:spTgt spid="34"/>
                                        </p:tgtEl>
                                        <p:attrNameLst>
                                          <p:attrName>ppt_w</p:attrName>
                                        </p:attrNameLst>
                                      </p:cBhvr>
                                      <p:tavLst>
                                        <p:tav tm="0">
                                          <p:val>
                                            <p:fltVal val="0"/>
                                          </p:val>
                                        </p:tav>
                                        <p:tav tm="100000">
                                          <p:val>
                                            <p:strVal val="#ppt_w"/>
                                          </p:val>
                                        </p:tav>
                                      </p:tavLst>
                                    </p:anim>
                                    <p:anim calcmode="lin" valueType="num">
                                      <p:cBhvr>
                                        <p:cTn id="101" dur="500" fill="hold"/>
                                        <p:tgtEl>
                                          <p:spTgt spid="34"/>
                                        </p:tgtEl>
                                        <p:attrNameLst>
                                          <p:attrName>ppt_h</p:attrName>
                                        </p:attrNameLst>
                                      </p:cBhvr>
                                      <p:tavLst>
                                        <p:tav tm="0">
                                          <p:val>
                                            <p:fltVal val="0"/>
                                          </p:val>
                                        </p:tav>
                                        <p:tav tm="100000">
                                          <p:val>
                                            <p:strVal val="#ppt_h"/>
                                          </p:val>
                                        </p:tav>
                                      </p:tavLst>
                                    </p:anim>
                                    <p:animEffect transition="in" filter="fade">
                                      <p:cBhvr>
                                        <p:cTn id="102" dur="500"/>
                                        <p:tgtEl>
                                          <p:spTgt spid="34"/>
                                        </p:tgtEl>
                                      </p:cBhvr>
                                    </p:animEffect>
                                  </p:childTnLst>
                                </p:cTn>
                              </p:par>
                            </p:childTnLst>
                          </p:cTn>
                        </p:par>
                        <p:par>
                          <p:cTn id="103" fill="hold">
                            <p:stCondLst>
                              <p:cond delay="9000"/>
                            </p:stCondLst>
                            <p:childTnLst>
                              <p:par>
                                <p:cTn id="104" presetID="22" presetClass="entr" presetSubtype="4"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down)">
                                      <p:cBhvr>
                                        <p:cTn id="106" dur="500"/>
                                        <p:tgtEl>
                                          <p:spTgt spid="35"/>
                                        </p:tgtEl>
                                      </p:cBhvr>
                                    </p:animEffect>
                                  </p:childTnLst>
                                </p:cTn>
                              </p:par>
                            </p:childTnLst>
                          </p:cTn>
                        </p:par>
                        <p:par>
                          <p:cTn id="107" fill="hold">
                            <p:stCondLst>
                              <p:cond delay="9500"/>
                            </p:stCondLst>
                            <p:childTnLst>
                              <p:par>
                                <p:cTn id="108" presetID="10" presetClass="entr" presetSubtype="0"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500"/>
                                        <p:tgtEl>
                                          <p:spTgt spid="36"/>
                                        </p:tgtEl>
                                      </p:cBhvr>
                                    </p:animEffect>
                                  </p:childTnLst>
                                </p:cTn>
                              </p:par>
                            </p:childTnLst>
                          </p:cTn>
                        </p:par>
                        <p:par>
                          <p:cTn id="111" fill="hold">
                            <p:stCondLst>
                              <p:cond delay="10000"/>
                            </p:stCondLst>
                            <p:childTnLst>
                              <p:par>
                                <p:cTn id="112" presetID="10" presetClass="entr" presetSubtype="0" fill="hold" grpId="1"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childTnLst>
                                </p:cTn>
                              </p:par>
                            </p:childTnLst>
                          </p:cTn>
                        </p:par>
                        <p:par>
                          <p:cTn id="115" fill="hold">
                            <p:stCondLst>
                              <p:cond delay="10500"/>
                            </p:stCondLst>
                            <p:childTnLst>
                              <p:par>
                                <p:cTn id="116" presetID="42" presetClass="path" presetSubtype="0" accel="50000" decel="50000" fill="hold" grpId="0" nodeType="afterEffect">
                                  <p:stCondLst>
                                    <p:cond delay="0"/>
                                  </p:stCondLst>
                                  <p:childTnLst>
                                    <p:animMotion origin="layout" path="M 3.54167E-6 4.07407E-6 L 3.54167E-6 0.45856 " pathEditMode="relative" rAng="0" ptsTypes="AA">
                                      <p:cBhvr>
                                        <p:cTn id="117" dur="2000" fill="hold"/>
                                        <p:tgtEl>
                                          <p:spTgt spid="41"/>
                                        </p:tgtEl>
                                        <p:attrNameLst>
                                          <p:attrName>ppt_x</p:attrName>
                                          <p:attrName>ppt_y</p:attrName>
                                        </p:attrNameLst>
                                      </p:cBhvr>
                                      <p:rCtr x="0" y="22917"/>
                                    </p:animMotion>
                                  </p:childTnLst>
                                </p:cTn>
                              </p:par>
                            </p:childTnLst>
                          </p:cTn>
                        </p:par>
                        <p:par>
                          <p:cTn id="118" fill="hold">
                            <p:stCondLst>
                              <p:cond delay="12500"/>
                            </p:stCondLst>
                            <p:childTnLst>
                              <p:par>
                                <p:cTn id="119" presetID="53" presetClass="entr" presetSubtype="16"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p:cTn id="121" dur="500" fill="hold"/>
                                        <p:tgtEl>
                                          <p:spTgt spid="38"/>
                                        </p:tgtEl>
                                        <p:attrNameLst>
                                          <p:attrName>ppt_w</p:attrName>
                                        </p:attrNameLst>
                                      </p:cBhvr>
                                      <p:tavLst>
                                        <p:tav tm="0">
                                          <p:val>
                                            <p:fltVal val="0"/>
                                          </p:val>
                                        </p:tav>
                                        <p:tav tm="100000">
                                          <p:val>
                                            <p:strVal val="#ppt_w"/>
                                          </p:val>
                                        </p:tav>
                                      </p:tavLst>
                                    </p:anim>
                                    <p:anim calcmode="lin" valueType="num">
                                      <p:cBhvr>
                                        <p:cTn id="122" dur="500" fill="hold"/>
                                        <p:tgtEl>
                                          <p:spTgt spid="38"/>
                                        </p:tgtEl>
                                        <p:attrNameLst>
                                          <p:attrName>ppt_h</p:attrName>
                                        </p:attrNameLst>
                                      </p:cBhvr>
                                      <p:tavLst>
                                        <p:tav tm="0">
                                          <p:val>
                                            <p:fltVal val="0"/>
                                          </p:val>
                                        </p:tav>
                                        <p:tav tm="100000">
                                          <p:val>
                                            <p:strVal val="#ppt_h"/>
                                          </p:val>
                                        </p:tav>
                                      </p:tavLst>
                                    </p:anim>
                                    <p:animEffect transition="in" filter="fade">
                                      <p:cBhvr>
                                        <p:cTn id="123" dur="500"/>
                                        <p:tgtEl>
                                          <p:spTgt spid="38"/>
                                        </p:tgtEl>
                                      </p:cBhvr>
                                    </p:animEffect>
                                  </p:childTnLst>
                                </p:cTn>
                              </p:par>
                            </p:childTnLst>
                          </p:cTn>
                        </p:par>
                        <p:par>
                          <p:cTn id="124" fill="hold">
                            <p:stCondLst>
                              <p:cond delay="13000"/>
                            </p:stCondLst>
                            <p:childTnLst>
                              <p:par>
                                <p:cTn id="125" presetID="22" presetClass="entr" presetSubtype="4" fill="hold" grpId="0"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wipe(down)">
                                      <p:cBhvr>
                                        <p:cTn id="127" dur="500"/>
                                        <p:tgtEl>
                                          <p:spTgt spid="39"/>
                                        </p:tgtEl>
                                      </p:cBhvr>
                                    </p:animEffect>
                                  </p:childTnLst>
                                </p:cTn>
                              </p:par>
                            </p:childTnLst>
                          </p:cTn>
                        </p:par>
                        <p:par>
                          <p:cTn id="128" fill="hold">
                            <p:stCondLst>
                              <p:cond delay="13500"/>
                            </p:stCondLst>
                            <p:childTnLst>
                              <p:par>
                                <p:cTn id="129" presetID="10" presetClass="entr" presetSubtype="0" fill="hold" grpId="0" nodeType="after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childTnLst>
                          </p:cTn>
                        </p:par>
                        <p:par>
                          <p:cTn id="132" fill="hold">
                            <p:stCondLst>
                              <p:cond delay="14000"/>
                            </p:stCondLst>
                            <p:childTnLst>
                              <p:par>
                                <p:cTn id="133" presetID="10" presetClass="entr" presetSubtype="0" fill="hold" grpId="1" nodeType="after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500"/>
                                        <p:tgtEl>
                                          <p:spTgt spid="45"/>
                                        </p:tgtEl>
                                      </p:cBhvr>
                                    </p:animEffect>
                                  </p:childTnLst>
                                </p:cTn>
                              </p:par>
                            </p:childTnLst>
                          </p:cTn>
                        </p:par>
                        <p:par>
                          <p:cTn id="136" fill="hold">
                            <p:stCondLst>
                              <p:cond delay="14500"/>
                            </p:stCondLst>
                            <p:childTnLst>
                              <p:par>
                                <p:cTn id="137" presetID="42" presetClass="path" presetSubtype="0" accel="50000" decel="50000" fill="hold" grpId="0" nodeType="afterEffect">
                                  <p:stCondLst>
                                    <p:cond delay="0"/>
                                  </p:stCondLst>
                                  <p:childTnLst>
                                    <p:animMotion origin="layout" path="M -2.08333E-6 4.07407E-6 L -2.08333E-6 0.45856 " pathEditMode="relative" rAng="0" ptsTypes="AA">
                                      <p:cBhvr>
                                        <p:cTn id="138" dur="2000" fill="hold"/>
                                        <p:tgtEl>
                                          <p:spTgt spid="45"/>
                                        </p:tgtEl>
                                        <p:attrNameLst>
                                          <p:attrName>ppt_x</p:attrName>
                                          <p:attrName>ppt_y</p:attrName>
                                        </p:attrNameLst>
                                      </p:cBhvr>
                                      <p:rCtr x="0" y="22917"/>
                                    </p:animMotion>
                                  </p:childTnLst>
                                </p:cTn>
                              </p:par>
                            </p:childTnLst>
                          </p:cTn>
                        </p:par>
                        <p:par>
                          <p:cTn id="139" fill="hold">
                            <p:stCondLst>
                              <p:cond delay="16500"/>
                            </p:stCondLst>
                            <p:childTnLst>
                              <p:par>
                                <p:cTn id="140" presetID="53" presetClass="entr" presetSubtype="16" fill="hold" grpId="0" nodeType="afterEffect">
                                  <p:stCondLst>
                                    <p:cond delay="0"/>
                                  </p:stCondLst>
                                  <p:childTnLst>
                                    <p:set>
                                      <p:cBhvr>
                                        <p:cTn id="141" dur="1" fill="hold">
                                          <p:stCondLst>
                                            <p:cond delay="0"/>
                                          </p:stCondLst>
                                        </p:cTn>
                                        <p:tgtEl>
                                          <p:spTgt spid="42"/>
                                        </p:tgtEl>
                                        <p:attrNameLst>
                                          <p:attrName>style.visibility</p:attrName>
                                        </p:attrNameLst>
                                      </p:cBhvr>
                                      <p:to>
                                        <p:strVal val="visible"/>
                                      </p:to>
                                    </p:set>
                                    <p:anim calcmode="lin" valueType="num">
                                      <p:cBhvr>
                                        <p:cTn id="142" dur="500" fill="hold"/>
                                        <p:tgtEl>
                                          <p:spTgt spid="42"/>
                                        </p:tgtEl>
                                        <p:attrNameLst>
                                          <p:attrName>ppt_w</p:attrName>
                                        </p:attrNameLst>
                                      </p:cBhvr>
                                      <p:tavLst>
                                        <p:tav tm="0">
                                          <p:val>
                                            <p:fltVal val="0"/>
                                          </p:val>
                                        </p:tav>
                                        <p:tav tm="100000">
                                          <p:val>
                                            <p:strVal val="#ppt_w"/>
                                          </p:val>
                                        </p:tav>
                                      </p:tavLst>
                                    </p:anim>
                                    <p:anim calcmode="lin" valueType="num">
                                      <p:cBhvr>
                                        <p:cTn id="143" dur="500" fill="hold"/>
                                        <p:tgtEl>
                                          <p:spTgt spid="42"/>
                                        </p:tgtEl>
                                        <p:attrNameLst>
                                          <p:attrName>ppt_h</p:attrName>
                                        </p:attrNameLst>
                                      </p:cBhvr>
                                      <p:tavLst>
                                        <p:tav tm="0">
                                          <p:val>
                                            <p:fltVal val="0"/>
                                          </p:val>
                                        </p:tav>
                                        <p:tav tm="100000">
                                          <p:val>
                                            <p:strVal val="#ppt_h"/>
                                          </p:val>
                                        </p:tav>
                                      </p:tavLst>
                                    </p:anim>
                                    <p:animEffect transition="in" filter="fade">
                                      <p:cBhvr>
                                        <p:cTn id="144" dur="500"/>
                                        <p:tgtEl>
                                          <p:spTgt spid="42"/>
                                        </p:tgtEl>
                                      </p:cBhvr>
                                    </p:animEffect>
                                  </p:childTnLst>
                                </p:cTn>
                              </p:par>
                            </p:childTnLst>
                          </p:cTn>
                        </p:par>
                        <p:par>
                          <p:cTn id="145" fill="hold">
                            <p:stCondLst>
                              <p:cond delay="17000"/>
                            </p:stCondLst>
                            <p:childTnLst>
                              <p:par>
                                <p:cTn id="146" presetID="22" presetClass="entr" presetSubtype="4" fill="hold" grpId="0" nodeType="after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wipe(down)">
                                      <p:cBhvr>
                                        <p:cTn id="148" dur="500"/>
                                        <p:tgtEl>
                                          <p:spTgt spid="43"/>
                                        </p:tgtEl>
                                      </p:cBhvr>
                                    </p:animEffect>
                                  </p:childTnLst>
                                </p:cTn>
                              </p:par>
                            </p:childTnLst>
                          </p:cTn>
                        </p:par>
                        <p:par>
                          <p:cTn id="149" fill="hold">
                            <p:stCondLst>
                              <p:cond delay="17500"/>
                            </p:stCondLst>
                            <p:childTnLst>
                              <p:par>
                                <p:cTn id="150" presetID="10" presetClass="entr" presetSubtype="0" fill="hold" grpId="0" nodeType="afterEffect">
                                  <p:stCondLst>
                                    <p:cond delay="0"/>
                                  </p:stCondLst>
                                  <p:childTnLst>
                                    <p:set>
                                      <p:cBhvr>
                                        <p:cTn id="151" dur="1" fill="hold">
                                          <p:stCondLst>
                                            <p:cond delay="0"/>
                                          </p:stCondLst>
                                        </p:cTn>
                                        <p:tgtEl>
                                          <p:spTgt spid="44"/>
                                        </p:tgtEl>
                                        <p:attrNameLst>
                                          <p:attrName>style.visibility</p:attrName>
                                        </p:attrNameLst>
                                      </p:cBhvr>
                                      <p:to>
                                        <p:strVal val="visible"/>
                                      </p:to>
                                    </p:set>
                                    <p:animEffect transition="in" filter="fade">
                                      <p:cBhvr>
                                        <p:cTn id="152" dur="500"/>
                                        <p:tgtEl>
                                          <p:spTgt spid="44"/>
                                        </p:tgtEl>
                                      </p:cBhvr>
                                    </p:animEffect>
                                  </p:childTnLst>
                                </p:cTn>
                              </p:par>
                            </p:childTnLst>
                          </p:cTn>
                        </p:par>
                        <p:par>
                          <p:cTn id="153" fill="hold">
                            <p:stCondLst>
                              <p:cond delay="18000"/>
                            </p:stCondLst>
                            <p:childTnLst>
                              <p:par>
                                <p:cTn id="154" presetID="10" presetClass="entr" presetSubtype="0" fill="hold" grpId="0" nodeType="afterEffect">
                                  <p:stCondLst>
                                    <p:cond delay="0"/>
                                  </p:stCondLst>
                                  <p:childTnLst>
                                    <p:set>
                                      <p:cBhvr>
                                        <p:cTn id="155" dur="1" fill="hold">
                                          <p:stCondLst>
                                            <p:cond delay="0"/>
                                          </p:stCondLst>
                                        </p:cTn>
                                        <p:tgtEl>
                                          <p:spTgt spid="49"/>
                                        </p:tgtEl>
                                        <p:attrNameLst>
                                          <p:attrName>style.visibility</p:attrName>
                                        </p:attrNameLst>
                                      </p:cBhvr>
                                      <p:to>
                                        <p:strVal val="visible"/>
                                      </p:to>
                                    </p:set>
                                    <p:animEffect transition="in" filter="fade">
                                      <p:cBhvr>
                                        <p:cTn id="156" dur="500"/>
                                        <p:tgtEl>
                                          <p:spTgt spid="49"/>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0"/>
                                        </p:tgtEl>
                                        <p:attrNameLst>
                                          <p:attrName>style.visibility</p:attrName>
                                        </p:attrNameLst>
                                      </p:cBhvr>
                                      <p:to>
                                        <p:strVal val="visible"/>
                                      </p:to>
                                    </p:set>
                                    <p:animEffect transition="in" filter="fade">
                                      <p:cBhvr>
                                        <p:cTn id="159" dur="500"/>
                                        <p:tgtEl>
                                          <p:spTgt spid="50"/>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fade">
                                      <p:cBhvr>
                                        <p:cTn id="162" dur="500"/>
                                        <p:tgtEl>
                                          <p:spTgt spid="5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2"/>
                                        </p:tgtEl>
                                        <p:attrNameLst>
                                          <p:attrName>style.visibility</p:attrName>
                                        </p:attrNameLst>
                                      </p:cBhvr>
                                      <p:to>
                                        <p:strVal val="visible"/>
                                      </p:to>
                                    </p:set>
                                    <p:animEffect transition="in" filter="fade">
                                      <p:cBhvr>
                                        <p:cTn id="165" dur="500"/>
                                        <p:tgtEl>
                                          <p:spTgt spid="52"/>
                                        </p:tgtEl>
                                      </p:cBhvr>
                                    </p:animEffect>
                                  </p:childTnLst>
                                </p:cTn>
                              </p:par>
                            </p:childTnLst>
                          </p:cTn>
                        </p:par>
                        <p:par>
                          <p:cTn id="166" fill="hold">
                            <p:stCondLst>
                              <p:cond delay="18500"/>
                            </p:stCondLst>
                            <p:childTnLst>
                              <p:par>
                                <p:cTn id="167" presetID="10" presetClass="entr" presetSubtype="0" fill="hold" grpId="0" nodeType="afterEffect">
                                  <p:stCondLst>
                                    <p:cond delay="0"/>
                                  </p:stCondLst>
                                  <p:childTnLst>
                                    <p:set>
                                      <p:cBhvr>
                                        <p:cTn id="168" dur="1" fill="hold">
                                          <p:stCondLst>
                                            <p:cond delay="0"/>
                                          </p:stCondLst>
                                        </p:cTn>
                                        <p:tgtEl>
                                          <p:spTgt spid="16"/>
                                        </p:tgtEl>
                                        <p:attrNameLst>
                                          <p:attrName>style.visibility</p:attrName>
                                        </p:attrNameLst>
                                      </p:cBhvr>
                                      <p:to>
                                        <p:strVal val="visible"/>
                                      </p:to>
                                    </p:set>
                                    <p:animEffect transition="in" filter="fade">
                                      <p:cBhvr>
                                        <p:cTn id="169" dur="500"/>
                                        <p:tgtEl>
                                          <p:spTgt spid="16"/>
                                        </p:tgtEl>
                                      </p:cBhvr>
                                    </p:animEffect>
                                  </p:childTnLst>
                                </p:cTn>
                              </p:par>
                            </p:childTnLst>
                          </p:cTn>
                        </p:par>
                        <p:par>
                          <p:cTn id="170" fill="hold">
                            <p:stCondLst>
                              <p:cond delay="19000"/>
                            </p:stCondLst>
                            <p:childTnLst>
                              <p:par>
                                <p:cTn id="171" presetID="10" presetClass="entr" presetSubtype="0" fill="hold" grpId="0" nodeType="afterEffect">
                                  <p:stCondLst>
                                    <p:cond delay="0"/>
                                  </p:stCondLst>
                                  <p:childTnLst>
                                    <p:set>
                                      <p:cBhvr>
                                        <p:cTn id="172" dur="1" fill="hold">
                                          <p:stCondLst>
                                            <p:cond delay="0"/>
                                          </p:stCondLst>
                                        </p:cTn>
                                        <p:tgtEl>
                                          <p:spTgt spid="18"/>
                                        </p:tgtEl>
                                        <p:attrNameLst>
                                          <p:attrName>style.visibility</p:attrName>
                                        </p:attrNameLst>
                                      </p:cBhvr>
                                      <p:to>
                                        <p:strVal val="visible"/>
                                      </p:to>
                                    </p:set>
                                    <p:animEffect transition="in" filter="fade">
                                      <p:cBhvr>
                                        <p:cTn id="173" dur="500"/>
                                        <p:tgtEl>
                                          <p:spTgt spid="1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7"/>
                                        </p:tgtEl>
                                        <p:attrNameLst>
                                          <p:attrName>style.visibility</p:attrName>
                                        </p:attrNameLst>
                                      </p:cBhvr>
                                      <p:to>
                                        <p:strVal val="visible"/>
                                      </p:to>
                                    </p:set>
                                    <p:animEffect transition="in" filter="fade">
                                      <p:cBhvr>
                                        <p:cTn id="176" dur="500"/>
                                        <p:tgtEl>
                                          <p:spTgt spid="17"/>
                                        </p:tgtEl>
                                      </p:cBhvr>
                                    </p:animEffect>
                                  </p:childTnLst>
                                </p:cTn>
                              </p:par>
                            </p:childTnLst>
                          </p:cTn>
                        </p:par>
                        <p:par>
                          <p:cTn id="177" fill="hold">
                            <p:stCondLst>
                              <p:cond delay="19500"/>
                            </p:stCondLst>
                            <p:childTnLst>
                              <p:par>
                                <p:cTn id="178" presetID="10" presetClass="entr" presetSubtype="0" fill="hold" grpId="0" nodeType="afterEffect">
                                  <p:stCondLst>
                                    <p:cond delay="0"/>
                                  </p:stCondLst>
                                  <p:childTnLst>
                                    <p:set>
                                      <p:cBhvr>
                                        <p:cTn id="179" dur="1" fill="hold">
                                          <p:stCondLst>
                                            <p:cond delay="0"/>
                                          </p:stCondLst>
                                        </p:cTn>
                                        <p:tgtEl>
                                          <p:spTgt spid="15"/>
                                        </p:tgtEl>
                                        <p:attrNameLst>
                                          <p:attrName>style.visibility</p:attrName>
                                        </p:attrNameLst>
                                      </p:cBhvr>
                                      <p:to>
                                        <p:strVal val="visible"/>
                                      </p:to>
                                    </p:set>
                                    <p:animEffect transition="in" filter="fade">
                                      <p:cBhvr>
                                        <p:cTn id="1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bldLvl="0" animBg="1"/>
      <p:bldP spid="20" grpId="0" bldLvl="0" animBg="1"/>
      <p:bldP spid="21" grpId="0" bldLvl="0" animBg="1"/>
      <p:bldP spid="22" grpId="0" bldLvl="0" animBg="1"/>
      <p:bldP spid="22" grpId="1"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7" grpId="1" bldLvl="0" animBg="1"/>
      <p:bldP spid="38" grpId="0" bldLvl="0" animBg="1"/>
      <p:bldP spid="39" grpId="0" bldLvl="0" animBg="1"/>
      <p:bldP spid="40" grpId="0" bldLvl="0" animBg="1"/>
      <p:bldP spid="41" grpId="0" bldLvl="0" animBg="1"/>
      <p:bldP spid="41" grpId="1" bldLvl="0" animBg="1"/>
      <p:bldP spid="42" grpId="0" bldLvl="0" animBg="1"/>
      <p:bldP spid="43" grpId="0" bldLvl="0" animBg="1"/>
      <p:bldP spid="44" grpId="0" bldLvl="0" animBg="1"/>
      <p:bldP spid="45" grpId="0" bldLvl="0" animBg="1"/>
      <p:bldP spid="45" grpId="1" bldLvl="0" animBg="1"/>
      <p:bldP spid="46" grpId="0"/>
      <p:bldP spid="47" grpId="0"/>
      <p:bldP spid="48" grpId="0"/>
      <p:bldP spid="49" grpId="0"/>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16</a:t>
            </a:fld>
            <a:endParaRPr lang="id-ID"/>
          </a:p>
        </p:txBody>
      </p:sp>
      <p:sp>
        <p:nvSpPr>
          <p:cNvPr id="7" name="Freeform 5"/>
          <p:cNvSpPr>
            <a:spLocks noEditPoints="1"/>
          </p:cNvSpPr>
          <p:nvPr/>
        </p:nvSpPr>
        <p:spPr bwMode="auto">
          <a:xfrm>
            <a:off x="888522" y="3207143"/>
            <a:ext cx="1025525" cy="2381250"/>
          </a:xfrm>
          <a:custGeom>
            <a:avLst/>
            <a:gdLst>
              <a:gd name="T0" fmla="*/ 312 w 378"/>
              <a:gd name="T1" fmla="*/ 0 h 876"/>
              <a:gd name="T2" fmla="*/ 66 w 378"/>
              <a:gd name="T3" fmla="*/ 0 h 876"/>
              <a:gd name="T4" fmla="*/ 0 w 378"/>
              <a:gd name="T5" fmla="*/ 66 h 876"/>
              <a:gd name="T6" fmla="*/ 50 w 378"/>
              <a:gd name="T7" fmla="*/ 130 h 876"/>
              <a:gd name="T8" fmla="*/ 50 w 378"/>
              <a:gd name="T9" fmla="*/ 749 h 876"/>
              <a:gd name="T10" fmla="*/ 177 w 378"/>
              <a:gd name="T11" fmla="*/ 876 h 876"/>
              <a:gd name="T12" fmla="*/ 201 w 378"/>
              <a:gd name="T13" fmla="*/ 876 h 876"/>
              <a:gd name="T14" fmla="*/ 327 w 378"/>
              <a:gd name="T15" fmla="*/ 749 h 876"/>
              <a:gd name="T16" fmla="*/ 327 w 378"/>
              <a:gd name="T17" fmla="*/ 130 h 876"/>
              <a:gd name="T18" fmla="*/ 378 w 378"/>
              <a:gd name="T19" fmla="*/ 66 h 876"/>
              <a:gd name="T20" fmla="*/ 312 w 378"/>
              <a:gd name="T21" fmla="*/ 0 h 876"/>
              <a:gd name="T22" fmla="*/ 312 w 378"/>
              <a:gd name="T23" fmla="*/ 103 h 876"/>
              <a:gd name="T24" fmla="*/ 299 w 378"/>
              <a:gd name="T25" fmla="*/ 103 h 876"/>
              <a:gd name="T26" fmla="*/ 299 w 378"/>
              <a:gd name="T27" fmla="*/ 749 h 876"/>
              <a:gd name="T28" fmla="*/ 201 w 378"/>
              <a:gd name="T29" fmla="*/ 847 h 876"/>
              <a:gd name="T30" fmla="*/ 177 w 378"/>
              <a:gd name="T31" fmla="*/ 847 h 876"/>
              <a:gd name="T32" fmla="*/ 78 w 378"/>
              <a:gd name="T33" fmla="*/ 749 h 876"/>
              <a:gd name="T34" fmla="*/ 78 w 378"/>
              <a:gd name="T35" fmla="*/ 103 h 876"/>
              <a:gd name="T36" fmla="*/ 66 w 378"/>
              <a:gd name="T37" fmla="*/ 103 h 876"/>
              <a:gd name="T38" fmla="*/ 28 w 378"/>
              <a:gd name="T39" fmla="*/ 66 h 876"/>
              <a:gd name="T40" fmla="*/ 66 w 378"/>
              <a:gd name="T41" fmla="*/ 28 h 876"/>
              <a:gd name="T42" fmla="*/ 312 w 378"/>
              <a:gd name="T43" fmla="*/ 28 h 876"/>
              <a:gd name="T44" fmla="*/ 350 w 378"/>
              <a:gd name="T45" fmla="*/ 66 h 876"/>
              <a:gd name="T46" fmla="*/ 312 w 378"/>
              <a:gd name="T47" fmla="*/ 103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8" h="876">
                <a:moveTo>
                  <a:pt x="312" y="0"/>
                </a:moveTo>
                <a:cubicBezTo>
                  <a:pt x="66" y="0"/>
                  <a:pt x="66" y="0"/>
                  <a:pt x="66" y="0"/>
                </a:cubicBezTo>
                <a:cubicBezTo>
                  <a:pt x="29" y="0"/>
                  <a:pt x="0" y="30"/>
                  <a:pt x="0" y="66"/>
                </a:cubicBezTo>
                <a:cubicBezTo>
                  <a:pt x="0" y="97"/>
                  <a:pt x="21" y="123"/>
                  <a:pt x="50" y="130"/>
                </a:cubicBezTo>
                <a:cubicBezTo>
                  <a:pt x="50" y="749"/>
                  <a:pt x="50" y="749"/>
                  <a:pt x="50" y="749"/>
                </a:cubicBezTo>
                <a:cubicBezTo>
                  <a:pt x="50" y="819"/>
                  <a:pt x="107" y="876"/>
                  <a:pt x="177" y="876"/>
                </a:cubicBezTo>
                <a:cubicBezTo>
                  <a:pt x="201" y="876"/>
                  <a:pt x="201" y="876"/>
                  <a:pt x="201" y="876"/>
                </a:cubicBezTo>
                <a:cubicBezTo>
                  <a:pt x="271" y="876"/>
                  <a:pt x="327" y="819"/>
                  <a:pt x="327" y="749"/>
                </a:cubicBezTo>
                <a:cubicBezTo>
                  <a:pt x="327" y="130"/>
                  <a:pt x="327" y="130"/>
                  <a:pt x="327" y="130"/>
                </a:cubicBezTo>
                <a:cubicBezTo>
                  <a:pt x="356" y="123"/>
                  <a:pt x="378" y="97"/>
                  <a:pt x="378" y="66"/>
                </a:cubicBezTo>
                <a:cubicBezTo>
                  <a:pt x="378" y="30"/>
                  <a:pt x="348" y="0"/>
                  <a:pt x="312" y="0"/>
                </a:cubicBezTo>
                <a:close/>
                <a:moveTo>
                  <a:pt x="312" y="103"/>
                </a:moveTo>
                <a:cubicBezTo>
                  <a:pt x="299" y="103"/>
                  <a:pt x="299" y="103"/>
                  <a:pt x="299" y="103"/>
                </a:cubicBezTo>
                <a:cubicBezTo>
                  <a:pt x="299" y="749"/>
                  <a:pt x="299" y="749"/>
                  <a:pt x="299" y="749"/>
                </a:cubicBezTo>
                <a:cubicBezTo>
                  <a:pt x="299" y="803"/>
                  <a:pt x="255" y="847"/>
                  <a:pt x="201" y="847"/>
                </a:cubicBezTo>
                <a:cubicBezTo>
                  <a:pt x="177" y="847"/>
                  <a:pt x="177" y="847"/>
                  <a:pt x="177" y="847"/>
                </a:cubicBezTo>
                <a:cubicBezTo>
                  <a:pt x="122" y="847"/>
                  <a:pt x="78" y="803"/>
                  <a:pt x="78" y="749"/>
                </a:cubicBezTo>
                <a:cubicBezTo>
                  <a:pt x="78" y="103"/>
                  <a:pt x="78" y="103"/>
                  <a:pt x="78" y="103"/>
                </a:cubicBezTo>
                <a:cubicBezTo>
                  <a:pt x="66" y="103"/>
                  <a:pt x="66" y="103"/>
                  <a:pt x="66" y="103"/>
                </a:cubicBezTo>
                <a:cubicBezTo>
                  <a:pt x="45" y="103"/>
                  <a:pt x="28" y="87"/>
                  <a:pt x="28" y="66"/>
                </a:cubicBezTo>
                <a:cubicBezTo>
                  <a:pt x="28" y="45"/>
                  <a:pt x="45" y="28"/>
                  <a:pt x="66" y="28"/>
                </a:cubicBezTo>
                <a:cubicBezTo>
                  <a:pt x="312" y="28"/>
                  <a:pt x="312" y="28"/>
                  <a:pt x="312" y="28"/>
                </a:cubicBezTo>
                <a:cubicBezTo>
                  <a:pt x="333" y="28"/>
                  <a:pt x="350" y="45"/>
                  <a:pt x="350" y="66"/>
                </a:cubicBezTo>
                <a:cubicBezTo>
                  <a:pt x="350" y="87"/>
                  <a:pt x="333" y="103"/>
                  <a:pt x="312" y="103"/>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8" name="Freeform 6"/>
          <p:cNvSpPr>
            <a:spLocks noEditPoints="1"/>
          </p:cNvSpPr>
          <p:nvPr/>
        </p:nvSpPr>
        <p:spPr bwMode="auto">
          <a:xfrm>
            <a:off x="2120422" y="3207143"/>
            <a:ext cx="1023937" cy="2381250"/>
          </a:xfrm>
          <a:custGeom>
            <a:avLst/>
            <a:gdLst>
              <a:gd name="T0" fmla="*/ 312 w 378"/>
              <a:gd name="T1" fmla="*/ 0 h 876"/>
              <a:gd name="T2" fmla="*/ 66 w 378"/>
              <a:gd name="T3" fmla="*/ 0 h 876"/>
              <a:gd name="T4" fmla="*/ 0 w 378"/>
              <a:gd name="T5" fmla="*/ 66 h 876"/>
              <a:gd name="T6" fmla="*/ 50 w 378"/>
              <a:gd name="T7" fmla="*/ 130 h 876"/>
              <a:gd name="T8" fmla="*/ 50 w 378"/>
              <a:gd name="T9" fmla="*/ 749 h 876"/>
              <a:gd name="T10" fmla="*/ 177 w 378"/>
              <a:gd name="T11" fmla="*/ 876 h 876"/>
              <a:gd name="T12" fmla="*/ 201 w 378"/>
              <a:gd name="T13" fmla="*/ 876 h 876"/>
              <a:gd name="T14" fmla="*/ 328 w 378"/>
              <a:gd name="T15" fmla="*/ 749 h 876"/>
              <a:gd name="T16" fmla="*/ 328 w 378"/>
              <a:gd name="T17" fmla="*/ 130 h 876"/>
              <a:gd name="T18" fmla="*/ 378 w 378"/>
              <a:gd name="T19" fmla="*/ 66 h 876"/>
              <a:gd name="T20" fmla="*/ 312 w 378"/>
              <a:gd name="T21" fmla="*/ 0 h 876"/>
              <a:gd name="T22" fmla="*/ 312 w 378"/>
              <a:gd name="T23" fmla="*/ 103 h 876"/>
              <a:gd name="T24" fmla="*/ 299 w 378"/>
              <a:gd name="T25" fmla="*/ 103 h 876"/>
              <a:gd name="T26" fmla="*/ 299 w 378"/>
              <a:gd name="T27" fmla="*/ 749 h 876"/>
              <a:gd name="T28" fmla="*/ 201 w 378"/>
              <a:gd name="T29" fmla="*/ 847 h 876"/>
              <a:gd name="T30" fmla="*/ 177 w 378"/>
              <a:gd name="T31" fmla="*/ 847 h 876"/>
              <a:gd name="T32" fmla="*/ 78 w 378"/>
              <a:gd name="T33" fmla="*/ 749 h 876"/>
              <a:gd name="T34" fmla="*/ 78 w 378"/>
              <a:gd name="T35" fmla="*/ 103 h 876"/>
              <a:gd name="T36" fmla="*/ 66 w 378"/>
              <a:gd name="T37" fmla="*/ 103 h 876"/>
              <a:gd name="T38" fmla="*/ 28 w 378"/>
              <a:gd name="T39" fmla="*/ 66 h 876"/>
              <a:gd name="T40" fmla="*/ 66 w 378"/>
              <a:gd name="T41" fmla="*/ 28 h 876"/>
              <a:gd name="T42" fmla="*/ 312 w 378"/>
              <a:gd name="T43" fmla="*/ 28 h 876"/>
              <a:gd name="T44" fmla="*/ 350 w 378"/>
              <a:gd name="T45" fmla="*/ 66 h 876"/>
              <a:gd name="T46" fmla="*/ 312 w 378"/>
              <a:gd name="T47" fmla="*/ 103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8" h="876">
                <a:moveTo>
                  <a:pt x="312" y="0"/>
                </a:moveTo>
                <a:cubicBezTo>
                  <a:pt x="66" y="0"/>
                  <a:pt x="66" y="0"/>
                  <a:pt x="66" y="0"/>
                </a:cubicBezTo>
                <a:cubicBezTo>
                  <a:pt x="29" y="0"/>
                  <a:pt x="0" y="30"/>
                  <a:pt x="0" y="66"/>
                </a:cubicBezTo>
                <a:cubicBezTo>
                  <a:pt x="0" y="97"/>
                  <a:pt x="21" y="123"/>
                  <a:pt x="50" y="130"/>
                </a:cubicBezTo>
                <a:cubicBezTo>
                  <a:pt x="50" y="749"/>
                  <a:pt x="50" y="749"/>
                  <a:pt x="50" y="749"/>
                </a:cubicBezTo>
                <a:cubicBezTo>
                  <a:pt x="50" y="819"/>
                  <a:pt x="107" y="876"/>
                  <a:pt x="177" y="876"/>
                </a:cubicBezTo>
                <a:cubicBezTo>
                  <a:pt x="201" y="876"/>
                  <a:pt x="201" y="876"/>
                  <a:pt x="201" y="876"/>
                </a:cubicBezTo>
                <a:cubicBezTo>
                  <a:pt x="271" y="876"/>
                  <a:pt x="328" y="819"/>
                  <a:pt x="328" y="749"/>
                </a:cubicBezTo>
                <a:cubicBezTo>
                  <a:pt x="328" y="130"/>
                  <a:pt x="328" y="130"/>
                  <a:pt x="328" y="130"/>
                </a:cubicBezTo>
                <a:cubicBezTo>
                  <a:pt x="356" y="123"/>
                  <a:pt x="378" y="97"/>
                  <a:pt x="378" y="66"/>
                </a:cubicBezTo>
                <a:cubicBezTo>
                  <a:pt x="378" y="30"/>
                  <a:pt x="348" y="0"/>
                  <a:pt x="312" y="0"/>
                </a:cubicBezTo>
                <a:close/>
                <a:moveTo>
                  <a:pt x="312" y="103"/>
                </a:moveTo>
                <a:cubicBezTo>
                  <a:pt x="299" y="103"/>
                  <a:pt x="299" y="103"/>
                  <a:pt x="299" y="103"/>
                </a:cubicBezTo>
                <a:cubicBezTo>
                  <a:pt x="299" y="749"/>
                  <a:pt x="299" y="749"/>
                  <a:pt x="299" y="749"/>
                </a:cubicBezTo>
                <a:cubicBezTo>
                  <a:pt x="299" y="803"/>
                  <a:pt x="255" y="847"/>
                  <a:pt x="201" y="847"/>
                </a:cubicBezTo>
                <a:cubicBezTo>
                  <a:pt x="177" y="847"/>
                  <a:pt x="177" y="847"/>
                  <a:pt x="177" y="847"/>
                </a:cubicBezTo>
                <a:cubicBezTo>
                  <a:pt x="122" y="847"/>
                  <a:pt x="78" y="803"/>
                  <a:pt x="78" y="749"/>
                </a:cubicBezTo>
                <a:cubicBezTo>
                  <a:pt x="78" y="103"/>
                  <a:pt x="78" y="103"/>
                  <a:pt x="78" y="103"/>
                </a:cubicBezTo>
                <a:cubicBezTo>
                  <a:pt x="66" y="103"/>
                  <a:pt x="66" y="103"/>
                  <a:pt x="66" y="103"/>
                </a:cubicBezTo>
                <a:cubicBezTo>
                  <a:pt x="45" y="103"/>
                  <a:pt x="28" y="87"/>
                  <a:pt x="28" y="66"/>
                </a:cubicBezTo>
                <a:cubicBezTo>
                  <a:pt x="28" y="45"/>
                  <a:pt x="45" y="28"/>
                  <a:pt x="66" y="28"/>
                </a:cubicBezTo>
                <a:cubicBezTo>
                  <a:pt x="312" y="28"/>
                  <a:pt x="312" y="28"/>
                  <a:pt x="312" y="28"/>
                </a:cubicBezTo>
                <a:cubicBezTo>
                  <a:pt x="333" y="28"/>
                  <a:pt x="350" y="45"/>
                  <a:pt x="350" y="66"/>
                </a:cubicBezTo>
                <a:cubicBezTo>
                  <a:pt x="350" y="87"/>
                  <a:pt x="333" y="103"/>
                  <a:pt x="312" y="103"/>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9" name="Freeform 7"/>
          <p:cNvSpPr>
            <a:spLocks noEditPoints="1"/>
          </p:cNvSpPr>
          <p:nvPr/>
        </p:nvSpPr>
        <p:spPr bwMode="auto">
          <a:xfrm>
            <a:off x="3350735" y="3207143"/>
            <a:ext cx="1025525" cy="2381250"/>
          </a:xfrm>
          <a:custGeom>
            <a:avLst/>
            <a:gdLst>
              <a:gd name="T0" fmla="*/ 312 w 378"/>
              <a:gd name="T1" fmla="*/ 0 h 876"/>
              <a:gd name="T2" fmla="*/ 66 w 378"/>
              <a:gd name="T3" fmla="*/ 0 h 876"/>
              <a:gd name="T4" fmla="*/ 0 w 378"/>
              <a:gd name="T5" fmla="*/ 66 h 876"/>
              <a:gd name="T6" fmla="*/ 50 w 378"/>
              <a:gd name="T7" fmla="*/ 130 h 876"/>
              <a:gd name="T8" fmla="*/ 50 w 378"/>
              <a:gd name="T9" fmla="*/ 749 h 876"/>
              <a:gd name="T10" fmla="*/ 177 w 378"/>
              <a:gd name="T11" fmla="*/ 876 h 876"/>
              <a:gd name="T12" fmla="*/ 201 w 378"/>
              <a:gd name="T13" fmla="*/ 876 h 876"/>
              <a:gd name="T14" fmla="*/ 328 w 378"/>
              <a:gd name="T15" fmla="*/ 749 h 876"/>
              <a:gd name="T16" fmla="*/ 328 w 378"/>
              <a:gd name="T17" fmla="*/ 130 h 876"/>
              <a:gd name="T18" fmla="*/ 378 w 378"/>
              <a:gd name="T19" fmla="*/ 66 h 876"/>
              <a:gd name="T20" fmla="*/ 312 w 378"/>
              <a:gd name="T21" fmla="*/ 0 h 876"/>
              <a:gd name="T22" fmla="*/ 312 w 378"/>
              <a:gd name="T23" fmla="*/ 103 h 876"/>
              <a:gd name="T24" fmla="*/ 299 w 378"/>
              <a:gd name="T25" fmla="*/ 103 h 876"/>
              <a:gd name="T26" fmla="*/ 299 w 378"/>
              <a:gd name="T27" fmla="*/ 749 h 876"/>
              <a:gd name="T28" fmla="*/ 201 w 378"/>
              <a:gd name="T29" fmla="*/ 847 h 876"/>
              <a:gd name="T30" fmla="*/ 177 w 378"/>
              <a:gd name="T31" fmla="*/ 847 h 876"/>
              <a:gd name="T32" fmla="*/ 78 w 378"/>
              <a:gd name="T33" fmla="*/ 749 h 876"/>
              <a:gd name="T34" fmla="*/ 78 w 378"/>
              <a:gd name="T35" fmla="*/ 103 h 876"/>
              <a:gd name="T36" fmla="*/ 66 w 378"/>
              <a:gd name="T37" fmla="*/ 103 h 876"/>
              <a:gd name="T38" fmla="*/ 28 w 378"/>
              <a:gd name="T39" fmla="*/ 66 h 876"/>
              <a:gd name="T40" fmla="*/ 66 w 378"/>
              <a:gd name="T41" fmla="*/ 28 h 876"/>
              <a:gd name="T42" fmla="*/ 312 w 378"/>
              <a:gd name="T43" fmla="*/ 28 h 876"/>
              <a:gd name="T44" fmla="*/ 350 w 378"/>
              <a:gd name="T45" fmla="*/ 66 h 876"/>
              <a:gd name="T46" fmla="*/ 312 w 378"/>
              <a:gd name="T47" fmla="*/ 103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8" h="876">
                <a:moveTo>
                  <a:pt x="312" y="0"/>
                </a:moveTo>
                <a:cubicBezTo>
                  <a:pt x="66" y="0"/>
                  <a:pt x="66" y="0"/>
                  <a:pt x="66" y="0"/>
                </a:cubicBezTo>
                <a:cubicBezTo>
                  <a:pt x="29" y="0"/>
                  <a:pt x="0" y="30"/>
                  <a:pt x="0" y="66"/>
                </a:cubicBezTo>
                <a:cubicBezTo>
                  <a:pt x="0" y="97"/>
                  <a:pt x="21" y="123"/>
                  <a:pt x="50" y="130"/>
                </a:cubicBezTo>
                <a:cubicBezTo>
                  <a:pt x="50" y="749"/>
                  <a:pt x="50" y="749"/>
                  <a:pt x="50" y="749"/>
                </a:cubicBezTo>
                <a:cubicBezTo>
                  <a:pt x="50" y="819"/>
                  <a:pt x="107" y="876"/>
                  <a:pt x="177" y="876"/>
                </a:cubicBezTo>
                <a:cubicBezTo>
                  <a:pt x="201" y="876"/>
                  <a:pt x="201" y="876"/>
                  <a:pt x="201" y="876"/>
                </a:cubicBezTo>
                <a:cubicBezTo>
                  <a:pt x="271" y="876"/>
                  <a:pt x="328" y="819"/>
                  <a:pt x="328" y="749"/>
                </a:cubicBezTo>
                <a:cubicBezTo>
                  <a:pt x="328" y="130"/>
                  <a:pt x="328" y="130"/>
                  <a:pt x="328" y="130"/>
                </a:cubicBezTo>
                <a:cubicBezTo>
                  <a:pt x="356" y="123"/>
                  <a:pt x="378" y="97"/>
                  <a:pt x="378" y="66"/>
                </a:cubicBezTo>
                <a:cubicBezTo>
                  <a:pt x="378" y="30"/>
                  <a:pt x="348" y="0"/>
                  <a:pt x="312" y="0"/>
                </a:cubicBezTo>
                <a:close/>
                <a:moveTo>
                  <a:pt x="312" y="103"/>
                </a:moveTo>
                <a:cubicBezTo>
                  <a:pt x="299" y="103"/>
                  <a:pt x="299" y="103"/>
                  <a:pt x="299" y="103"/>
                </a:cubicBezTo>
                <a:cubicBezTo>
                  <a:pt x="299" y="749"/>
                  <a:pt x="299" y="749"/>
                  <a:pt x="299" y="749"/>
                </a:cubicBezTo>
                <a:cubicBezTo>
                  <a:pt x="299" y="803"/>
                  <a:pt x="255" y="847"/>
                  <a:pt x="201" y="847"/>
                </a:cubicBezTo>
                <a:cubicBezTo>
                  <a:pt x="177" y="847"/>
                  <a:pt x="177" y="847"/>
                  <a:pt x="177" y="847"/>
                </a:cubicBezTo>
                <a:cubicBezTo>
                  <a:pt x="122" y="847"/>
                  <a:pt x="78" y="803"/>
                  <a:pt x="78" y="749"/>
                </a:cubicBezTo>
                <a:cubicBezTo>
                  <a:pt x="78" y="103"/>
                  <a:pt x="78" y="103"/>
                  <a:pt x="78" y="103"/>
                </a:cubicBezTo>
                <a:cubicBezTo>
                  <a:pt x="66" y="103"/>
                  <a:pt x="66" y="103"/>
                  <a:pt x="66" y="103"/>
                </a:cubicBezTo>
                <a:cubicBezTo>
                  <a:pt x="45" y="103"/>
                  <a:pt x="28" y="87"/>
                  <a:pt x="28" y="66"/>
                </a:cubicBezTo>
                <a:cubicBezTo>
                  <a:pt x="28" y="45"/>
                  <a:pt x="45" y="28"/>
                  <a:pt x="66" y="28"/>
                </a:cubicBezTo>
                <a:cubicBezTo>
                  <a:pt x="312" y="28"/>
                  <a:pt x="312" y="28"/>
                  <a:pt x="312" y="28"/>
                </a:cubicBezTo>
                <a:cubicBezTo>
                  <a:pt x="333" y="28"/>
                  <a:pt x="350" y="45"/>
                  <a:pt x="350" y="66"/>
                </a:cubicBezTo>
                <a:cubicBezTo>
                  <a:pt x="350" y="87"/>
                  <a:pt x="333" y="103"/>
                  <a:pt x="312" y="103"/>
                </a:cubicBezTo>
                <a:close/>
              </a:path>
            </a:pathLst>
          </a:custGeom>
          <a:solidFill>
            <a:schemeClr val="bg2"/>
          </a:solidFill>
          <a:ln>
            <a:noFill/>
          </a:ln>
        </p:spPr>
        <p:txBody>
          <a:bodyPr vert="horz" wrap="square" lIns="91440" tIns="45720" rIns="91440" bIns="45720" numCol="1" anchor="t" anchorCtr="0" compatLnSpc="1"/>
          <a:lstStyle/>
          <a:p>
            <a:endParaRPr lang="id-ID"/>
          </a:p>
        </p:txBody>
      </p:sp>
      <p:grpSp>
        <p:nvGrpSpPr>
          <p:cNvPr id="6" name="Group 5"/>
          <p:cNvGrpSpPr/>
          <p:nvPr/>
        </p:nvGrpSpPr>
        <p:grpSpPr>
          <a:xfrm>
            <a:off x="3641247" y="4097550"/>
            <a:ext cx="444500" cy="1335267"/>
            <a:chOff x="3641247" y="4097550"/>
            <a:chExt cx="444500" cy="1335267"/>
          </a:xfrm>
        </p:grpSpPr>
        <p:sp>
          <p:nvSpPr>
            <p:cNvPr id="10" name="Rectangle 8"/>
            <p:cNvSpPr>
              <a:spLocks noChangeArrowheads="1"/>
            </p:cNvSpPr>
            <p:nvPr/>
          </p:nvSpPr>
          <p:spPr bwMode="auto">
            <a:xfrm>
              <a:off x="3641247" y="4097550"/>
              <a:ext cx="444500" cy="933630"/>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1" name="Freeform 9"/>
            <p:cNvSpPr/>
            <p:nvPr/>
          </p:nvSpPr>
          <p:spPr bwMode="auto">
            <a:xfrm>
              <a:off x="3641247" y="5012130"/>
              <a:ext cx="444500" cy="420687"/>
            </a:xfrm>
            <a:custGeom>
              <a:avLst/>
              <a:gdLst>
                <a:gd name="T0" fmla="*/ 0 w 164"/>
                <a:gd name="T1" fmla="*/ 0 h 155"/>
                <a:gd name="T2" fmla="*/ 0 w 164"/>
                <a:gd name="T3" fmla="*/ 85 h 155"/>
                <a:gd name="T4" fmla="*/ 70 w 164"/>
                <a:gd name="T5" fmla="*/ 155 h 155"/>
                <a:gd name="T6" fmla="*/ 94 w 164"/>
                <a:gd name="T7" fmla="*/ 155 h 155"/>
                <a:gd name="T8" fmla="*/ 164 w 164"/>
                <a:gd name="T9" fmla="*/ 85 h 155"/>
                <a:gd name="T10" fmla="*/ 164 w 164"/>
                <a:gd name="T11" fmla="*/ 0 h 155"/>
                <a:gd name="T12" fmla="*/ 0 w 164"/>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164" h="155">
                  <a:moveTo>
                    <a:pt x="0" y="0"/>
                  </a:moveTo>
                  <a:cubicBezTo>
                    <a:pt x="0" y="85"/>
                    <a:pt x="0" y="85"/>
                    <a:pt x="0" y="85"/>
                  </a:cubicBezTo>
                  <a:cubicBezTo>
                    <a:pt x="0" y="124"/>
                    <a:pt x="31" y="155"/>
                    <a:pt x="70" y="155"/>
                  </a:cubicBezTo>
                  <a:cubicBezTo>
                    <a:pt x="94" y="155"/>
                    <a:pt x="94" y="155"/>
                    <a:pt x="94" y="155"/>
                  </a:cubicBezTo>
                  <a:cubicBezTo>
                    <a:pt x="133" y="155"/>
                    <a:pt x="164" y="124"/>
                    <a:pt x="164" y="85"/>
                  </a:cubicBezTo>
                  <a:cubicBezTo>
                    <a:pt x="164" y="0"/>
                    <a:pt x="164" y="0"/>
                    <a:pt x="164" y="0"/>
                  </a:cubicBezTo>
                  <a:lnTo>
                    <a:pt x="0" y="0"/>
                  </a:lnTo>
                  <a:close/>
                </a:path>
              </a:pathLst>
            </a:custGeom>
            <a:solidFill>
              <a:schemeClr val="accent3"/>
            </a:solidFill>
            <a:ln>
              <a:noFill/>
            </a:ln>
          </p:spPr>
          <p:txBody>
            <a:bodyPr vert="horz" wrap="square" lIns="91440" tIns="45720" rIns="91440" bIns="45720" numCol="1" anchor="t" anchorCtr="0" compatLnSpc="1"/>
            <a:lstStyle/>
            <a:p>
              <a:endParaRPr lang="id-ID"/>
            </a:p>
          </p:txBody>
        </p:sp>
      </p:grpSp>
      <p:grpSp>
        <p:nvGrpSpPr>
          <p:cNvPr id="39" name="Group 38"/>
          <p:cNvGrpSpPr/>
          <p:nvPr/>
        </p:nvGrpSpPr>
        <p:grpSpPr>
          <a:xfrm>
            <a:off x="4863622" y="3830131"/>
            <a:ext cx="446087" cy="1602686"/>
            <a:chOff x="4863622" y="3830131"/>
            <a:chExt cx="446087" cy="1602686"/>
          </a:xfrm>
        </p:grpSpPr>
        <p:sp>
          <p:nvSpPr>
            <p:cNvPr id="12" name="Rectangle 10"/>
            <p:cNvSpPr>
              <a:spLocks noChangeArrowheads="1"/>
            </p:cNvSpPr>
            <p:nvPr/>
          </p:nvSpPr>
          <p:spPr bwMode="auto">
            <a:xfrm>
              <a:off x="4863622" y="3830131"/>
              <a:ext cx="446087" cy="1201049"/>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13" name="Freeform 11"/>
            <p:cNvSpPr/>
            <p:nvPr/>
          </p:nvSpPr>
          <p:spPr bwMode="auto">
            <a:xfrm>
              <a:off x="4863622" y="5012130"/>
              <a:ext cx="446087" cy="420687"/>
            </a:xfrm>
            <a:custGeom>
              <a:avLst/>
              <a:gdLst>
                <a:gd name="T0" fmla="*/ 0 w 164"/>
                <a:gd name="T1" fmla="*/ 0 h 155"/>
                <a:gd name="T2" fmla="*/ 0 w 164"/>
                <a:gd name="T3" fmla="*/ 85 h 155"/>
                <a:gd name="T4" fmla="*/ 70 w 164"/>
                <a:gd name="T5" fmla="*/ 155 h 155"/>
                <a:gd name="T6" fmla="*/ 95 w 164"/>
                <a:gd name="T7" fmla="*/ 155 h 155"/>
                <a:gd name="T8" fmla="*/ 164 w 164"/>
                <a:gd name="T9" fmla="*/ 85 h 155"/>
                <a:gd name="T10" fmla="*/ 164 w 164"/>
                <a:gd name="T11" fmla="*/ 0 h 155"/>
                <a:gd name="T12" fmla="*/ 0 w 164"/>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164" h="155">
                  <a:moveTo>
                    <a:pt x="0" y="0"/>
                  </a:moveTo>
                  <a:cubicBezTo>
                    <a:pt x="0" y="85"/>
                    <a:pt x="0" y="85"/>
                    <a:pt x="0" y="85"/>
                  </a:cubicBezTo>
                  <a:cubicBezTo>
                    <a:pt x="0" y="124"/>
                    <a:pt x="31" y="155"/>
                    <a:pt x="70" y="155"/>
                  </a:cubicBezTo>
                  <a:cubicBezTo>
                    <a:pt x="95" y="155"/>
                    <a:pt x="95" y="155"/>
                    <a:pt x="95" y="155"/>
                  </a:cubicBezTo>
                  <a:cubicBezTo>
                    <a:pt x="133" y="155"/>
                    <a:pt x="164" y="124"/>
                    <a:pt x="164" y="85"/>
                  </a:cubicBezTo>
                  <a:cubicBezTo>
                    <a:pt x="164" y="0"/>
                    <a:pt x="164" y="0"/>
                    <a:pt x="164" y="0"/>
                  </a:cubicBezTo>
                  <a:lnTo>
                    <a:pt x="0" y="0"/>
                  </a:lnTo>
                  <a:close/>
                </a:path>
              </a:pathLst>
            </a:custGeom>
            <a:solidFill>
              <a:schemeClr val="accent4"/>
            </a:solidFill>
            <a:ln>
              <a:noFill/>
            </a:ln>
          </p:spPr>
          <p:txBody>
            <a:bodyPr vert="horz" wrap="square" lIns="91440" tIns="45720" rIns="91440" bIns="45720" numCol="1" anchor="t" anchorCtr="0" compatLnSpc="1"/>
            <a:lstStyle/>
            <a:p>
              <a:endParaRPr lang="id-ID"/>
            </a:p>
          </p:txBody>
        </p:sp>
      </p:grpSp>
      <p:grpSp>
        <p:nvGrpSpPr>
          <p:cNvPr id="4" name="Group 3"/>
          <p:cNvGrpSpPr/>
          <p:nvPr/>
        </p:nvGrpSpPr>
        <p:grpSpPr>
          <a:xfrm>
            <a:off x="1175860" y="4459860"/>
            <a:ext cx="447675" cy="972957"/>
            <a:chOff x="1175860" y="4459860"/>
            <a:chExt cx="447675" cy="972957"/>
          </a:xfrm>
        </p:grpSpPr>
        <p:sp>
          <p:nvSpPr>
            <p:cNvPr id="14" name="Rectangle 12"/>
            <p:cNvSpPr>
              <a:spLocks noChangeArrowheads="1"/>
            </p:cNvSpPr>
            <p:nvPr/>
          </p:nvSpPr>
          <p:spPr bwMode="auto">
            <a:xfrm>
              <a:off x="1175860" y="4459860"/>
              <a:ext cx="447675" cy="57132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5" name="Freeform 13"/>
            <p:cNvSpPr/>
            <p:nvPr/>
          </p:nvSpPr>
          <p:spPr bwMode="auto">
            <a:xfrm>
              <a:off x="1175860" y="5012130"/>
              <a:ext cx="447675" cy="420687"/>
            </a:xfrm>
            <a:custGeom>
              <a:avLst/>
              <a:gdLst>
                <a:gd name="T0" fmla="*/ 0 w 165"/>
                <a:gd name="T1" fmla="*/ 0 h 155"/>
                <a:gd name="T2" fmla="*/ 0 w 165"/>
                <a:gd name="T3" fmla="*/ 85 h 155"/>
                <a:gd name="T4" fmla="*/ 70 w 165"/>
                <a:gd name="T5" fmla="*/ 155 h 155"/>
                <a:gd name="T6" fmla="*/ 95 w 165"/>
                <a:gd name="T7" fmla="*/ 155 h 155"/>
                <a:gd name="T8" fmla="*/ 165 w 165"/>
                <a:gd name="T9" fmla="*/ 85 h 155"/>
                <a:gd name="T10" fmla="*/ 165 w 165"/>
                <a:gd name="T11" fmla="*/ 0 h 155"/>
                <a:gd name="T12" fmla="*/ 0 w 165"/>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165" h="155">
                  <a:moveTo>
                    <a:pt x="0" y="0"/>
                  </a:moveTo>
                  <a:cubicBezTo>
                    <a:pt x="0" y="85"/>
                    <a:pt x="0" y="85"/>
                    <a:pt x="0" y="85"/>
                  </a:cubicBezTo>
                  <a:cubicBezTo>
                    <a:pt x="0" y="124"/>
                    <a:pt x="32" y="155"/>
                    <a:pt x="70" y="155"/>
                  </a:cubicBezTo>
                  <a:cubicBezTo>
                    <a:pt x="95" y="155"/>
                    <a:pt x="95" y="155"/>
                    <a:pt x="95" y="155"/>
                  </a:cubicBezTo>
                  <a:cubicBezTo>
                    <a:pt x="133" y="155"/>
                    <a:pt x="165" y="124"/>
                    <a:pt x="165" y="85"/>
                  </a:cubicBezTo>
                  <a:cubicBezTo>
                    <a:pt x="165" y="0"/>
                    <a:pt x="165" y="0"/>
                    <a:pt x="165" y="0"/>
                  </a:cubicBezTo>
                  <a:lnTo>
                    <a:pt x="0" y="0"/>
                  </a:lnTo>
                  <a:close/>
                </a:path>
              </a:pathLst>
            </a:custGeom>
            <a:solidFill>
              <a:schemeClr val="accent1"/>
            </a:solidFill>
            <a:ln>
              <a:noFill/>
            </a:ln>
          </p:spPr>
          <p:txBody>
            <a:bodyPr vert="horz" wrap="square" lIns="91440" tIns="45720" rIns="91440" bIns="45720" numCol="1" anchor="t" anchorCtr="0" compatLnSpc="1"/>
            <a:lstStyle/>
            <a:p>
              <a:endParaRPr lang="id-ID"/>
            </a:p>
          </p:txBody>
        </p:sp>
      </p:grpSp>
      <p:grpSp>
        <p:nvGrpSpPr>
          <p:cNvPr id="5" name="Group 4"/>
          <p:cNvGrpSpPr/>
          <p:nvPr/>
        </p:nvGrpSpPr>
        <p:grpSpPr>
          <a:xfrm>
            <a:off x="2401410" y="3500438"/>
            <a:ext cx="444500" cy="1932379"/>
            <a:chOff x="2401410" y="3500438"/>
            <a:chExt cx="444500" cy="1932379"/>
          </a:xfrm>
        </p:grpSpPr>
        <p:sp>
          <p:nvSpPr>
            <p:cNvPr id="16" name="Rectangle 14"/>
            <p:cNvSpPr>
              <a:spLocks noChangeArrowheads="1"/>
            </p:cNvSpPr>
            <p:nvPr/>
          </p:nvSpPr>
          <p:spPr bwMode="auto">
            <a:xfrm>
              <a:off x="2401410" y="3500438"/>
              <a:ext cx="444500" cy="1530742"/>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7" name="Freeform 15"/>
            <p:cNvSpPr/>
            <p:nvPr/>
          </p:nvSpPr>
          <p:spPr bwMode="auto">
            <a:xfrm>
              <a:off x="2401410" y="5012130"/>
              <a:ext cx="444500" cy="420687"/>
            </a:xfrm>
            <a:custGeom>
              <a:avLst/>
              <a:gdLst>
                <a:gd name="T0" fmla="*/ 0 w 164"/>
                <a:gd name="T1" fmla="*/ 0 h 155"/>
                <a:gd name="T2" fmla="*/ 0 w 164"/>
                <a:gd name="T3" fmla="*/ 85 h 155"/>
                <a:gd name="T4" fmla="*/ 70 w 164"/>
                <a:gd name="T5" fmla="*/ 155 h 155"/>
                <a:gd name="T6" fmla="*/ 94 w 164"/>
                <a:gd name="T7" fmla="*/ 155 h 155"/>
                <a:gd name="T8" fmla="*/ 164 w 164"/>
                <a:gd name="T9" fmla="*/ 85 h 155"/>
                <a:gd name="T10" fmla="*/ 164 w 164"/>
                <a:gd name="T11" fmla="*/ 0 h 155"/>
                <a:gd name="T12" fmla="*/ 0 w 164"/>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164" h="155">
                  <a:moveTo>
                    <a:pt x="0" y="0"/>
                  </a:moveTo>
                  <a:cubicBezTo>
                    <a:pt x="0" y="85"/>
                    <a:pt x="0" y="85"/>
                    <a:pt x="0" y="85"/>
                  </a:cubicBezTo>
                  <a:cubicBezTo>
                    <a:pt x="0" y="124"/>
                    <a:pt x="31" y="155"/>
                    <a:pt x="70" y="155"/>
                  </a:cubicBezTo>
                  <a:cubicBezTo>
                    <a:pt x="94" y="155"/>
                    <a:pt x="94" y="155"/>
                    <a:pt x="94" y="155"/>
                  </a:cubicBezTo>
                  <a:cubicBezTo>
                    <a:pt x="133" y="155"/>
                    <a:pt x="164" y="124"/>
                    <a:pt x="164" y="85"/>
                  </a:cubicBezTo>
                  <a:cubicBezTo>
                    <a:pt x="164" y="0"/>
                    <a:pt x="164" y="0"/>
                    <a:pt x="164" y="0"/>
                  </a:cubicBezTo>
                  <a:lnTo>
                    <a:pt x="0" y="0"/>
                  </a:lnTo>
                  <a:close/>
                </a:path>
              </a:pathLst>
            </a:custGeom>
            <a:solidFill>
              <a:schemeClr val="accent2"/>
            </a:solidFill>
            <a:ln>
              <a:noFill/>
            </a:ln>
          </p:spPr>
          <p:txBody>
            <a:bodyPr vert="horz" wrap="square" lIns="91440" tIns="45720" rIns="91440" bIns="45720" numCol="1" anchor="t" anchorCtr="0" compatLnSpc="1"/>
            <a:lstStyle/>
            <a:p>
              <a:endParaRPr lang="id-ID"/>
            </a:p>
          </p:txBody>
        </p:sp>
      </p:grpSp>
      <p:sp>
        <p:nvSpPr>
          <p:cNvPr id="18" name="Freeform 16"/>
          <p:cNvSpPr>
            <a:spLocks noEditPoints="1"/>
          </p:cNvSpPr>
          <p:nvPr/>
        </p:nvSpPr>
        <p:spPr bwMode="auto">
          <a:xfrm>
            <a:off x="4582635" y="3207143"/>
            <a:ext cx="1025525" cy="2381250"/>
          </a:xfrm>
          <a:custGeom>
            <a:avLst/>
            <a:gdLst>
              <a:gd name="T0" fmla="*/ 312 w 378"/>
              <a:gd name="T1" fmla="*/ 0 h 876"/>
              <a:gd name="T2" fmla="*/ 66 w 378"/>
              <a:gd name="T3" fmla="*/ 0 h 876"/>
              <a:gd name="T4" fmla="*/ 0 w 378"/>
              <a:gd name="T5" fmla="*/ 66 h 876"/>
              <a:gd name="T6" fmla="*/ 50 w 378"/>
              <a:gd name="T7" fmla="*/ 130 h 876"/>
              <a:gd name="T8" fmla="*/ 50 w 378"/>
              <a:gd name="T9" fmla="*/ 749 h 876"/>
              <a:gd name="T10" fmla="*/ 177 w 378"/>
              <a:gd name="T11" fmla="*/ 876 h 876"/>
              <a:gd name="T12" fmla="*/ 201 w 378"/>
              <a:gd name="T13" fmla="*/ 876 h 876"/>
              <a:gd name="T14" fmla="*/ 327 w 378"/>
              <a:gd name="T15" fmla="*/ 749 h 876"/>
              <a:gd name="T16" fmla="*/ 327 w 378"/>
              <a:gd name="T17" fmla="*/ 130 h 876"/>
              <a:gd name="T18" fmla="*/ 378 w 378"/>
              <a:gd name="T19" fmla="*/ 66 h 876"/>
              <a:gd name="T20" fmla="*/ 312 w 378"/>
              <a:gd name="T21" fmla="*/ 0 h 876"/>
              <a:gd name="T22" fmla="*/ 312 w 378"/>
              <a:gd name="T23" fmla="*/ 103 h 876"/>
              <a:gd name="T24" fmla="*/ 299 w 378"/>
              <a:gd name="T25" fmla="*/ 103 h 876"/>
              <a:gd name="T26" fmla="*/ 299 w 378"/>
              <a:gd name="T27" fmla="*/ 749 h 876"/>
              <a:gd name="T28" fmla="*/ 201 w 378"/>
              <a:gd name="T29" fmla="*/ 847 h 876"/>
              <a:gd name="T30" fmla="*/ 177 w 378"/>
              <a:gd name="T31" fmla="*/ 847 h 876"/>
              <a:gd name="T32" fmla="*/ 78 w 378"/>
              <a:gd name="T33" fmla="*/ 749 h 876"/>
              <a:gd name="T34" fmla="*/ 78 w 378"/>
              <a:gd name="T35" fmla="*/ 103 h 876"/>
              <a:gd name="T36" fmla="*/ 66 w 378"/>
              <a:gd name="T37" fmla="*/ 103 h 876"/>
              <a:gd name="T38" fmla="*/ 28 w 378"/>
              <a:gd name="T39" fmla="*/ 66 h 876"/>
              <a:gd name="T40" fmla="*/ 66 w 378"/>
              <a:gd name="T41" fmla="*/ 28 h 876"/>
              <a:gd name="T42" fmla="*/ 312 w 378"/>
              <a:gd name="T43" fmla="*/ 28 h 876"/>
              <a:gd name="T44" fmla="*/ 350 w 378"/>
              <a:gd name="T45" fmla="*/ 66 h 876"/>
              <a:gd name="T46" fmla="*/ 312 w 378"/>
              <a:gd name="T47" fmla="*/ 103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8" h="876">
                <a:moveTo>
                  <a:pt x="312" y="0"/>
                </a:moveTo>
                <a:cubicBezTo>
                  <a:pt x="66" y="0"/>
                  <a:pt x="66" y="0"/>
                  <a:pt x="66" y="0"/>
                </a:cubicBezTo>
                <a:cubicBezTo>
                  <a:pt x="29" y="0"/>
                  <a:pt x="0" y="30"/>
                  <a:pt x="0" y="66"/>
                </a:cubicBezTo>
                <a:cubicBezTo>
                  <a:pt x="0" y="97"/>
                  <a:pt x="21" y="123"/>
                  <a:pt x="50" y="130"/>
                </a:cubicBezTo>
                <a:cubicBezTo>
                  <a:pt x="50" y="749"/>
                  <a:pt x="50" y="749"/>
                  <a:pt x="50" y="749"/>
                </a:cubicBezTo>
                <a:cubicBezTo>
                  <a:pt x="50" y="819"/>
                  <a:pt x="107" y="876"/>
                  <a:pt x="177" y="876"/>
                </a:cubicBezTo>
                <a:cubicBezTo>
                  <a:pt x="201" y="876"/>
                  <a:pt x="201" y="876"/>
                  <a:pt x="201" y="876"/>
                </a:cubicBezTo>
                <a:cubicBezTo>
                  <a:pt x="271" y="876"/>
                  <a:pt x="327" y="819"/>
                  <a:pt x="327" y="749"/>
                </a:cubicBezTo>
                <a:cubicBezTo>
                  <a:pt x="327" y="130"/>
                  <a:pt x="327" y="130"/>
                  <a:pt x="327" y="130"/>
                </a:cubicBezTo>
                <a:cubicBezTo>
                  <a:pt x="356" y="123"/>
                  <a:pt x="378" y="97"/>
                  <a:pt x="378" y="66"/>
                </a:cubicBezTo>
                <a:cubicBezTo>
                  <a:pt x="378" y="30"/>
                  <a:pt x="348" y="0"/>
                  <a:pt x="312" y="0"/>
                </a:cubicBezTo>
                <a:close/>
                <a:moveTo>
                  <a:pt x="312" y="103"/>
                </a:moveTo>
                <a:cubicBezTo>
                  <a:pt x="299" y="103"/>
                  <a:pt x="299" y="103"/>
                  <a:pt x="299" y="103"/>
                </a:cubicBezTo>
                <a:cubicBezTo>
                  <a:pt x="299" y="749"/>
                  <a:pt x="299" y="749"/>
                  <a:pt x="299" y="749"/>
                </a:cubicBezTo>
                <a:cubicBezTo>
                  <a:pt x="299" y="803"/>
                  <a:pt x="255" y="847"/>
                  <a:pt x="201" y="847"/>
                </a:cubicBezTo>
                <a:cubicBezTo>
                  <a:pt x="177" y="847"/>
                  <a:pt x="177" y="847"/>
                  <a:pt x="177" y="847"/>
                </a:cubicBezTo>
                <a:cubicBezTo>
                  <a:pt x="122" y="847"/>
                  <a:pt x="78" y="803"/>
                  <a:pt x="78" y="749"/>
                </a:cubicBezTo>
                <a:cubicBezTo>
                  <a:pt x="78" y="103"/>
                  <a:pt x="78" y="103"/>
                  <a:pt x="78" y="103"/>
                </a:cubicBezTo>
                <a:cubicBezTo>
                  <a:pt x="66" y="103"/>
                  <a:pt x="66" y="103"/>
                  <a:pt x="66" y="103"/>
                </a:cubicBezTo>
                <a:cubicBezTo>
                  <a:pt x="45" y="103"/>
                  <a:pt x="28" y="87"/>
                  <a:pt x="28" y="66"/>
                </a:cubicBezTo>
                <a:cubicBezTo>
                  <a:pt x="28" y="45"/>
                  <a:pt x="45" y="28"/>
                  <a:pt x="66" y="28"/>
                </a:cubicBezTo>
                <a:cubicBezTo>
                  <a:pt x="312" y="28"/>
                  <a:pt x="312" y="28"/>
                  <a:pt x="312" y="28"/>
                </a:cubicBezTo>
                <a:cubicBezTo>
                  <a:pt x="333" y="28"/>
                  <a:pt x="350" y="45"/>
                  <a:pt x="350" y="66"/>
                </a:cubicBezTo>
                <a:cubicBezTo>
                  <a:pt x="350" y="87"/>
                  <a:pt x="333" y="103"/>
                  <a:pt x="312" y="103"/>
                </a:cubicBezTo>
                <a:close/>
              </a:path>
            </a:pathLst>
          </a:custGeom>
          <a:solidFill>
            <a:schemeClr val="bg2"/>
          </a:solidFill>
          <a:ln>
            <a:noFill/>
          </a:ln>
        </p:spPr>
        <p:txBody>
          <a:bodyPr vert="horz" wrap="square" lIns="91440" tIns="45720" rIns="91440" bIns="45720" numCol="1" anchor="t" anchorCtr="0" compatLnSpc="1"/>
          <a:lstStyle/>
          <a:p>
            <a:endParaRPr lang="id-ID"/>
          </a:p>
        </p:txBody>
      </p:sp>
      <p:grpSp>
        <p:nvGrpSpPr>
          <p:cNvPr id="3" name="Group 2"/>
          <p:cNvGrpSpPr/>
          <p:nvPr/>
        </p:nvGrpSpPr>
        <p:grpSpPr>
          <a:xfrm>
            <a:off x="474185" y="4761305"/>
            <a:ext cx="5529262" cy="968375"/>
            <a:chOff x="474185" y="4761305"/>
            <a:chExt cx="5529262" cy="968375"/>
          </a:xfrm>
        </p:grpSpPr>
        <p:sp>
          <p:nvSpPr>
            <p:cNvPr id="19" name="Freeform 17"/>
            <p:cNvSpPr/>
            <p:nvPr/>
          </p:nvSpPr>
          <p:spPr bwMode="auto">
            <a:xfrm>
              <a:off x="474185" y="4761305"/>
              <a:ext cx="5529262" cy="144462"/>
            </a:xfrm>
            <a:custGeom>
              <a:avLst/>
              <a:gdLst>
                <a:gd name="T0" fmla="*/ 2039 w 2039"/>
                <a:gd name="T1" fmla="*/ 27 h 53"/>
                <a:gd name="T2" fmla="*/ 2013 w 2039"/>
                <a:gd name="T3" fmla="*/ 53 h 53"/>
                <a:gd name="T4" fmla="*/ 26 w 2039"/>
                <a:gd name="T5" fmla="*/ 53 h 53"/>
                <a:gd name="T6" fmla="*/ 0 w 2039"/>
                <a:gd name="T7" fmla="*/ 27 h 53"/>
                <a:gd name="T8" fmla="*/ 0 w 2039"/>
                <a:gd name="T9" fmla="*/ 27 h 53"/>
                <a:gd name="T10" fmla="*/ 26 w 2039"/>
                <a:gd name="T11" fmla="*/ 0 h 53"/>
                <a:gd name="T12" fmla="*/ 2013 w 2039"/>
                <a:gd name="T13" fmla="*/ 0 h 53"/>
                <a:gd name="T14" fmla="*/ 2039 w 2039"/>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9" h="53">
                  <a:moveTo>
                    <a:pt x="2039" y="27"/>
                  </a:moveTo>
                  <a:cubicBezTo>
                    <a:pt x="2039" y="41"/>
                    <a:pt x="2027" y="53"/>
                    <a:pt x="2013" y="53"/>
                  </a:cubicBezTo>
                  <a:cubicBezTo>
                    <a:pt x="26" y="53"/>
                    <a:pt x="26" y="53"/>
                    <a:pt x="26" y="53"/>
                  </a:cubicBezTo>
                  <a:cubicBezTo>
                    <a:pt x="12" y="53"/>
                    <a:pt x="0" y="41"/>
                    <a:pt x="0" y="27"/>
                  </a:cubicBezTo>
                  <a:cubicBezTo>
                    <a:pt x="0" y="27"/>
                    <a:pt x="0" y="27"/>
                    <a:pt x="0" y="27"/>
                  </a:cubicBezTo>
                  <a:cubicBezTo>
                    <a:pt x="0" y="12"/>
                    <a:pt x="12" y="0"/>
                    <a:pt x="26" y="0"/>
                  </a:cubicBezTo>
                  <a:cubicBezTo>
                    <a:pt x="2013" y="0"/>
                    <a:pt x="2013" y="0"/>
                    <a:pt x="2013" y="0"/>
                  </a:cubicBezTo>
                  <a:cubicBezTo>
                    <a:pt x="2027" y="0"/>
                    <a:pt x="2039" y="12"/>
                    <a:pt x="2039" y="27"/>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20" name="Freeform 18"/>
            <p:cNvSpPr/>
            <p:nvPr/>
          </p:nvSpPr>
          <p:spPr bwMode="auto">
            <a:xfrm>
              <a:off x="734535" y="4837505"/>
              <a:ext cx="142875" cy="892175"/>
            </a:xfrm>
            <a:custGeom>
              <a:avLst/>
              <a:gdLst>
                <a:gd name="T0" fmla="*/ 0 w 53"/>
                <a:gd name="T1" fmla="*/ 0 h 328"/>
                <a:gd name="T2" fmla="*/ 0 w 53"/>
                <a:gd name="T3" fmla="*/ 301 h 328"/>
                <a:gd name="T4" fmla="*/ 27 w 53"/>
                <a:gd name="T5" fmla="*/ 328 h 328"/>
                <a:gd name="T6" fmla="*/ 53 w 53"/>
                <a:gd name="T7" fmla="*/ 301 h 328"/>
                <a:gd name="T8" fmla="*/ 53 w 53"/>
                <a:gd name="T9" fmla="*/ 0 h 328"/>
                <a:gd name="T10" fmla="*/ 0 w 53"/>
                <a:gd name="T11" fmla="*/ 0 h 328"/>
              </a:gdLst>
              <a:ahLst/>
              <a:cxnLst>
                <a:cxn ang="0">
                  <a:pos x="T0" y="T1"/>
                </a:cxn>
                <a:cxn ang="0">
                  <a:pos x="T2" y="T3"/>
                </a:cxn>
                <a:cxn ang="0">
                  <a:pos x="T4" y="T5"/>
                </a:cxn>
                <a:cxn ang="0">
                  <a:pos x="T6" y="T7"/>
                </a:cxn>
                <a:cxn ang="0">
                  <a:pos x="T8" y="T9"/>
                </a:cxn>
                <a:cxn ang="0">
                  <a:pos x="T10" y="T11"/>
                </a:cxn>
              </a:cxnLst>
              <a:rect l="0" t="0" r="r" b="b"/>
              <a:pathLst>
                <a:path w="53" h="328">
                  <a:moveTo>
                    <a:pt x="0" y="0"/>
                  </a:moveTo>
                  <a:cubicBezTo>
                    <a:pt x="0" y="301"/>
                    <a:pt x="0" y="301"/>
                    <a:pt x="0" y="301"/>
                  </a:cubicBezTo>
                  <a:cubicBezTo>
                    <a:pt x="0" y="316"/>
                    <a:pt x="12" y="328"/>
                    <a:pt x="27" y="328"/>
                  </a:cubicBezTo>
                  <a:cubicBezTo>
                    <a:pt x="41" y="328"/>
                    <a:pt x="53" y="316"/>
                    <a:pt x="53" y="301"/>
                  </a:cubicBezTo>
                  <a:cubicBezTo>
                    <a:pt x="53" y="0"/>
                    <a:pt x="53" y="0"/>
                    <a:pt x="53" y="0"/>
                  </a:cubicBezTo>
                  <a:lnTo>
                    <a:pt x="0"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21" name="Freeform 19"/>
            <p:cNvSpPr/>
            <p:nvPr/>
          </p:nvSpPr>
          <p:spPr bwMode="auto">
            <a:xfrm>
              <a:off x="1915635" y="4837505"/>
              <a:ext cx="141287" cy="892175"/>
            </a:xfrm>
            <a:custGeom>
              <a:avLst/>
              <a:gdLst>
                <a:gd name="T0" fmla="*/ 0 w 52"/>
                <a:gd name="T1" fmla="*/ 0 h 328"/>
                <a:gd name="T2" fmla="*/ 0 w 52"/>
                <a:gd name="T3" fmla="*/ 301 h 328"/>
                <a:gd name="T4" fmla="*/ 26 w 52"/>
                <a:gd name="T5" fmla="*/ 328 h 328"/>
                <a:gd name="T6" fmla="*/ 52 w 52"/>
                <a:gd name="T7" fmla="*/ 301 h 328"/>
                <a:gd name="T8" fmla="*/ 52 w 52"/>
                <a:gd name="T9" fmla="*/ 0 h 328"/>
                <a:gd name="T10" fmla="*/ 0 w 52"/>
                <a:gd name="T11" fmla="*/ 0 h 328"/>
              </a:gdLst>
              <a:ahLst/>
              <a:cxnLst>
                <a:cxn ang="0">
                  <a:pos x="T0" y="T1"/>
                </a:cxn>
                <a:cxn ang="0">
                  <a:pos x="T2" y="T3"/>
                </a:cxn>
                <a:cxn ang="0">
                  <a:pos x="T4" y="T5"/>
                </a:cxn>
                <a:cxn ang="0">
                  <a:pos x="T6" y="T7"/>
                </a:cxn>
                <a:cxn ang="0">
                  <a:pos x="T8" y="T9"/>
                </a:cxn>
                <a:cxn ang="0">
                  <a:pos x="T10" y="T11"/>
                </a:cxn>
              </a:cxnLst>
              <a:rect l="0" t="0" r="r" b="b"/>
              <a:pathLst>
                <a:path w="52" h="328">
                  <a:moveTo>
                    <a:pt x="0" y="0"/>
                  </a:moveTo>
                  <a:cubicBezTo>
                    <a:pt x="0" y="301"/>
                    <a:pt x="0" y="301"/>
                    <a:pt x="0" y="301"/>
                  </a:cubicBezTo>
                  <a:cubicBezTo>
                    <a:pt x="0" y="316"/>
                    <a:pt x="12" y="328"/>
                    <a:pt x="26" y="328"/>
                  </a:cubicBezTo>
                  <a:cubicBezTo>
                    <a:pt x="41" y="328"/>
                    <a:pt x="52" y="316"/>
                    <a:pt x="52" y="301"/>
                  </a:cubicBezTo>
                  <a:cubicBezTo>
                    <a:pt x="52" y="0"/>
                    <a:pt x="52" y="0"/>
                    <a:pt x="52" y="0"/>
                  </a:cubicBezTo>
                  <a:lnTo>
                    <a:pt x="0"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22" name="Freeform 20"/>
            <p:cNvSpPr/>
            <p:nvPr/>
          </p:nvSpPr>
          <p:spPr bwMode="auto">
            <a:xfrm>
              <a:off x="3177697" y="4837505"/>
              <a:ext cx="142875" cy="892175"/>
            </a:xfrm>
            <a:custGeom>
              <a:avLst/>
              <a:gdLst>
                <a:gd name="T0" fmla="*/ 0 w 53"/>
                <a:gd name="T1" fmla="*/ 0 h 328"/>
                <a:gd name="T2" fmla="*/ 0 w 53"/>
                <a:gd name="T3" fmla="*/ 301 h 328"/>
                <a:gd name="T4" fmla="*/ 26 w 53"/>
                <a:gd name="T5" fmla="*/ 328 h 328"/>
                <a:gd name="T6" fmla="*/ 53 w 53"/>
                <a:gd name="T7" fmla="*/ 301 h 328"/>
                <a:gd name="T8" fmla="*/ 53 w 53"/>
                <a:gd name="T9" fmla="*/ 0 h 328"/>
                <a:gd name="T10" fmla="*/ 0 w 53"/>
                <a:gd name="T11" fmla="*/ 0 h 328"/>
              </a:gdLst>
              <a:ahLst/>
              <a:cxnLst>
                <a:cxn ang="0">
                  <a:pos x="T0" y="T1"/>
                </a:cxn>
                <a:cxn ang="0">
                  <a:pos x="T2" y="T3"/>
                </a:cxn>
                <a:cxn ang="0">
                  <a:pos x="T4" y="T5"/>
                </a:cxn>
                <a:cxn ang="0">
                  <a:pos x="T6" y="T7"/>
                </a:cxn>
                <a:cxn ang="0">
                  <a:pos x="T8" y="T9"/>
                </a:cxn>
                <a:cxn ang="0">
                  <a:pos x="T10" y="T11"/>
                </a:cxn>
              </a:cxnLst>
              <a:rect l="0" t="0" r="r" b="b"/>
              <a:pathLst>
                <a:path w="53" h="328">
                  <a:moveTo>
                    <a:pt x="0" y="0"/>
                  </a:moveTo>
                  <a:cubicBezTo>
                    <a:pt x="0" y="301"/>
                    <a:pt x="0" y="301"/>
                    <a:pt x="0" y="301"/>
                  </a:cubicBezTo>
                  <a:cubicBezTo>
                    <a:pt x="0" y="316"/>
                    <a:pt x="12" y="328"/>
                    <a:pt x="26" y="328"/>
                  </a:cubicBezTo>
                  <a:cubicBezTo>
                    <a:pt x="41" y="328"/>
                    <a:pt x="53" y="316"/>
                    <a:pt x="53" y="301"/>
                  </a:cubicBezTo>
                  <a:cubicBezTo>
                    <a:pt x="53" y="0"/>
                    <a:pt x="53" y="0"/>
                    <a:pt x="53" y="0"/>
                  </a:cubicBezTo>
                  <a:lnTo>
                    <a:pt x="0"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23" name="Freeform 21"/>
            <p:cNvSpPr/>
            <p:nvPr/>
          </p:nvSpPr>
          <p:spPr bwMode="auto">
            <a:xfrm>
              <a:off x="4419122" y="4837505"/>
              <a:ext cx="141287" cy="892175"/>
            </a:xfrm>
            <a:custGeom>
              <a:avLst/>
              <a:gdLst>
                <a:gd name="T0" fmla="*/ 0 w 52"/>
                <a:gd name="T1" fmla="*/ 0 h 328"/>
                <a:gd name="T2" fmla="*/ 0 w 52"/>
                <a:gd name="T3" fmla="*/ 301 h 328"/>
                <a:gd name="T4" fmla="*/ 26 w 52"/>
                <a:gd name="T5" fmla="*/ 328 h 328"/>
                <a:gd name="T6" fmla="*/ 52 w 52"/>
                <a:gd name="T7" fmla="*/ 301 h 328"/>
                <a:gd name="T8" fmla="*/ 52 w 52"/>
                <a:gd name="T9" fmla="*/ 0 h 328"/>
                <a:gd name="T10" fmla="*/ 0 w 52"/>
                <a:gd name="T11" fmla="*/ 0 h 328"/>
              </a:gdLst>
              <a:ahLst/>
              <a:cxnLst>
                <a:cxn ang="0">
                  <a:pos x="T0" y="T1"/>
                </a:cxn>
                <a:cxn ang="0">
                  <a:pos x="T2" y="T3"/>
                </a:cxn>
                <a:cxn ang="0">
                  <a:pos x="T4" y="T5"/>
                </a:cxn>
                <a:cxn ang="0">
                  <a:pos x="T6" y="T7"/>
                </a:cxn>
                <a:cxn ang="0">
                  <a:pos x="T8" y="T9"/>
                </a:cxn>
                <a:cxn ang="0">
                  <a:pos x="T10" y="T11"/>
                </a:cxn>
              </a:cxnLst>
              <a:rect l="0" t="0" r="r" b="b"/>
              <a:pathLst>
                <a:path w="52" h="328">
                  <a:moveTo>
                    <a:pt x="0" y="0"/>
                  </a:moveTo>
                  <a:cubicBezTo>
                    <a:pt x="0" y="301"/>
                    <a:pt x="0" y="301"/>
                    <a:pt x="0" y="301"/>
                  </a:cubicBezTo>
                  <a:cubicBezTo>
                    <a:pt x="0" y="316"/>
                    <a:pt x="12" y="328"/>
                    <a:pt x="26" y="328"/>
                  </a:cubicBezTo>
                  <a:cubicBezTo>
                    <a:pt x="41" y="328"/>
                    <a:pt x="52" y="316"/>
                    <a:pt x="52" y="301"/>
                  </a:cubicBezTo>
                  <a:cubicBezTo>
                    <a:pt x="52" y="0"/>
                    <a:pt x="52" y="0"/>
                    <a:pt x="52" y="0"/>
                  </a:cubicBezTo>
                  <a:lnTo>
                    <a:pt x="0"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24" name="Freeform 22"/>
            <p:cNvSpPr/>
            <p:nvPr/>
          </p:nvSpPr>
          <p:spPr bwMode="auto">
            <a:xfrm>
              <a:off x="5654197" y="4837505"/>
              <a:ext cx="139700" cy="892175"/>
            </a:xfrm>
            <a:custGeom>
              <a:avLst/>
              <a:gdLst>
                <a:gd name="T0" fmla="*/ 0 w 52"/>
                <a:gd name="T1" fmla="*/ 0 h 328"/>
                <a:gd name="T2" fmla="*/ 0 w 52"/>
                <a:gd name="T3" fmla="*/ 301 h 328"/>
                <a:gd name="T4" fmla="*/ 26 w 52"/>
                <a:gd name="T5" fmla="*/ 328 h 328"/>
                <a:gd name="T6" fmla="*/ 52 w 52"/>
                <a:gd name="T7" fmla="*/ 301 h 328"/>
                <a:gd name="T8" fmla="*/ 52 w 52"/>
                <a:gd name="T9" fmla="*/ 0 h 328"/>
                <a:gd name="T10" fmla="*/ 0 w 52"/>
                <a:gd name="T11" fmla="*/ 0 h 328"/>
              </a:gdLst>
              <a:ahLst/>
              <a:cxnLst>
                <a:cxn ang="0">
                  <a:pos x="T0" y="T1"/>
                </a:cxn>
                <a:cxn ang="0">
                  <a:pos x="T2" y="T3"/>
                </a:cxn>
                <a:cxn ang="0">
                  <a:pos x="T4" y="T5"/>
                </a:cxn>
                <a:cxn ang="0">
                  <a:pos x="T6" y="T7"/>
                </a:cxn>
                <a:cxn ang="0">
                  <a:pos x="T8" y="T9"/>
                </a:cxn>
                <a:cxn ang="0">
                  <a:pos x="T10" y="T11"/>
                </a:cxn>
              </a:cxnLst>
              <a:rect l="0" t="0" r="r" b="b"/>
              <a:pathLst>
                <a:path w="52" h="328">
                  <a:moveTo>
                    <a:pt x="0" y="0"/>
                  </a:moveTo>
                  <a:cubicBezTo>
                    <a:pt x="0" y="301"/>
                    <a:pt x="0" y="301"/>
                    <a:pt x="0" y="301"/>
                  </a:cubicBezTo>
                  <a:cubicBezTo>
                    <a:pt x="0" y="316"/>
                    <a:pt x="12" y="328"/>
                    <a:pt x="26" y="328"/>
                  </a:cubicBezTo>
                  <a:cubicBezTo>
                    <a:pt x="41" y="328"/>
                    <a:pt x="52" y="316"/>
                    <a:pt x="52" y="301"/>
                  </a:cubicBezTo>
                  <a:cubicBezTo>
                    <a:pt x="52" y="0"/>
                    <a:pt x="52" y="0"/>
                    <a:pt x="52" y="0"/>
                  </a:cubicBezTo>
                  <a:lnTo>
                    <a:pt x="0" y="0"/>
                  </a:lnTo>
                  <a:close/>
                </a:path>
              </a:pathLst>
            </a:custGeom>
            <a:solidFill>
              <a:schemeClr val="tx2"/>
            </a:solidFill>
            <a:ln>
              <a:noFill/>
            </a:ln>
          </p:spPr>
          <p:txBody>
            <a:bodyPr vert="horz" wrap="square" lIns="91440" tIns="45720" rIns="91440" bIns="45720" numCol="1" anchor="t" anchorCtr="0" compatLnSpc="1"/>
            <a:lstStyle/>
            <a:p>
              <a:endParaRPr lang="id-ID"/>
            </a:p>
          </p:txBody>
        </p:sp>
      </p:grpSp>
      <p:sp>
        <p:nvSpPr>
          <p:cNvPr id="25" name="TextBox 24"/>
          <p:cNvSpPr txBox="1"/>
          <p:nvPr/>
        </p:nvSpPr>
        <p:spPr>
          <a:xfrm>
            <a:off x="4557803" y="600349"/>
            <a:ext cx="3068404" cy="523220"/>
          </a:xfrm>
          <a:prstGeom prst="rect">
            <a:avLst/>
          </a:prstGeom>
          <a:noFill/>
        </p:spPr>
        <p:txBody>
          <a:bodyPr wrap="none" rtlCol="0">
            <a:spAutoFit/>
          </a:bodyPr>
          <a:lstStyle/>
          <a:p>
            <a:pPr algn="ctr"/>
            <a:r>
              <a:rPr lang="id-ID" sz="2800" dirty="0">
                <a:latin typeface="+mj-lt"/>
              </a:rPr>
              <a:t>Labtube Diagram</a:t>
            </a:r>
          </a:p>
        </p:txBody>
      </p:sp>
      <p:cxnSp>
        <p:nvCxnSpPr>
          <p:cNvPr id="26" name="Straight Connector 25"/>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56659" y="3920430"/>
            <a:ext cx="3884614" cy="1384995"/>
          </a:xfrm>
          <a:prstGeom prst="rect">
            <a:avLst/>
          </a:prstGeom>
          <a:noFill/>
        </p:spPr>
        <p:txBody>
          <a:bodyPr wrap="square" rtlCol="0">
            <a:spAutoFit/>
          </a:bodyPr>
          <a:lstStyle/>
          <a:p>
            <a:pPr algn="just"/>
            <a:r>
              <a:rPr lang="id-ID" sz="1400" dirty="0">
                <a:solidFill>
                  <a:schemeClr val="tx2"/>
                </a:solidFill>
              </a:rPr>
              <a:t>For every 6 emails received, we get 3 Phone calls. Suitable for all categories business and personal presentation</a:t>
            </a:r>
            <a:r>
              <a:rPr lang="id-ID" sz="1400" b="1" dirty="0">
                <a:solidFill>
                  <a:schemeClr val="tx2"/>
                </a:solidFill>
              </a:rPr>
              <a:t>, </a:t>
            </a:r>
            <a:r>
              <a:rPr lang="id-ID" sz="1400" dirty="0">
                <a:solidFill>
                  <a:schemeClr val="tx2"/>
                </a:solidFill>
              </a:rPr>
              <a:t>Suitable for all categories business and personal presentation</a:t>
            </a:r>
            <a:r>
              <a:rPr lang="id-ID" sz="1400" b="1" dirty="0">
                <a:solidFill>
                  <a:schemeClr val="tx2"/>
                </a:solidFill>
              </a:rPr>
              <a:t>,</a:t>
            </a:r>
            <a:r>
              <a:rPr lang="id-ID" sz="1400" dirty="0">
                <a:solidFill>
                  <a:schemeClr val="tx2"/>
                </a:solidFill>
              </a:rPr>
              <a:t> eaque ipsa quae ab illo inventore veritatis et quasi</a:t>
            </a:r>
          </a:p>
          <a:p>
            <a:pPr algn="just"/>
            <a:endParaRPr lang="id-ID" sz="1400" dirty="0">
              <a:solidFill>
                <a:schemeClr val="tx2"/>
              </a:solidFill>
            </a:endParaRPr>
          </a:p>
        </p:txBody>
      </p:sp>
      <p:sp>
        <p:nvSpPr>
          <p:cNvPr id="28" name="TextBox 27"/>
          <p:cNvSpPr txBox="1"/>
          <p:nvPr/>
        </p:nvSpPr>
        <p:spPr>
          <a:xfrm>
            <a:off x="7351882" y="2630654"/>
            <a:ext cx="2116926" cy="400110"/>
          </a:xfrm>
          <a:prstGeom prst="rect">
            <a:avLst/>
          </a:prstGeom>
          <a:noFill/>
        </p:spPr>
        <p:txBody>
          <a:bodyPr wrap="none" rtlCol="0">
            <a:spAutoFit/>
          </a:bodyPr>
          <a:lstStyle/>
          <a:p>
            <a:r>
              <a:rPr lang="id-ID" sz="2000" b="1" dirty="0">
                <a:latin typeface="Raleway" pitchFamily="34" charset="0"/>
              </a:rPr>
              <a:t>Project Analysis</a:t>
            </a:r>
          </a:p>
        </p:txBody>
      </p:sp>
      <p:sp>
        <p:nvSpPr>
          <p:cNvPr id="29" name="TextBox 28"/>
          <p:cNvSpPr txBox="1"/>
          <p:nvPr/>
        </p:nvSpPr>
        <p:spPr>
          <a:xfrm>
            <a:off x="8743610" y="3069873"/>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30" name="TextBox 29"/>
          <p:cNvSpPr txBox="1"/>
          <p:nvPr/>
        </p:nvSpPr>
        <p:spPr>
          <a:xfrm>
            <a:off x="7351882" y="2931374"/>
            <a:ext cx="1391728" cy="923330"/>
          </a:xfrm>
          <a:prstGeom prst="rect">
            <a:avLst/>
          </a:prstGeom>
          <a:noFill/>
        </p:spPr>
        <p:txBody>
          <a:bodyPr wrap="none" rtlCol="0">
            <a:spAutoFit/>
          </a:bodyPr>
          <a:lstStyle/>
          <a:p>
            <a:r>
              <a:rPr lang="id-ID" sz="5400" b="1" dirty="0">
                <a:solidFill>
                  <a:schemeClr val="accent2"/>
                </a:solidFill>
              </a:rPr>
              <a:t>99%</a:t>
            </a:r>
          </a:p>
        </p:txBody>
      </p:sp>
      <p:sp>
        <p:nvSpPr>
          <p:cNvPr id="31" name="Oval 30"/>
          <p:cNvSpPr/>
          <p:nvPr/>
        </p:nvSpPr>
        <p:spPr>
          <a:xfrm>
            <a:off x="1440613" y="2907105"/>
            <a:ext cx="189781" cy="1897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Oval 32"/>
          <p:cNvSpPr/>
          <p:nvPr/>
        </p:nvSpPr>
        <p:spPr>
          <a:xfrm>
            <a:off x="1382893" y="2118829"/>
            <a:ext cx="269515" cy="2695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0" name="Group 39"/>
          <p:cNvGrpSpPr/>
          <p:nvPr/>
        </p:nvGrpSpPr>
        <p:grpSpPr>
          <a:xfrm>
            <a:off x="989546" y="2418867"/>
            <a:ext cx="508433" cy="488238"/>
            <a:chOff x="989546" y="2418867"/>
            <a:chExt cx="508433" cy="488238"/>
          </a:xfrm>
        </p:grpSpPr>
        <p:sp>
          <p:nvSpPr>
            <p:cNvPr id="32" name="Oval 31"/>
            <p:cNvSpPr/>
            <p:nvPr/>
          </p:nvSpPr>
          <p:spPr>
            <a:xfrm>
              <a:off x="989546" y="2418867"/>
              <a:ext cx="488238" cy="488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TextBox 33"/>
            <p:cNvSpPr txBox="1"/>
            <p:nvPr/>
          </p:nvSpPr>
          <p:spPr>
            <a:xfrm>
              <a:off x="999124" y="2510611"/>
              <a:ext cx="498855" cy="307777"/>
            </a:xfrm>
            <a:prstGeom prst="rect">
              <a:avLst/>
            </a:prstGeom>
            <a:noFill/>
          </p:spPr>
          <p:txBody>
            <a:bodyPr wrap="none" rtlCol="0">
              <a:spAutoFit/>
            </a:bodyPr>
            <a:lstStyle/>
            <a:p>
              <a:pPr algn="ctr"/>
              <a:r>
                <a:rPr lang="id-ID" sz="1400" b="1" dirty="0">
                  <a:solidFill>
                    <a:schemeClr val="bg1"/>
                  </a:solidFill>
                </a:rPr>
                <a:t>37%</a:t>
              </a:r>
            </a:p>
          </p:txBody>
        </p:sp>
      </p:grpSp>
      <p:sp>
        <p:nvSpPr>
          <p:cNvPr id="35" name="Oval 34"/>
          <p:cNvSpPr/>
          <p:nvPr/>
        </p:nvSpPr>
        <p:spPr>
          <a:xfrm>
            <a:off x="2294001" y="2935873"/>
            <a:ext cx="189781" cy="1897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36"/>
          <p:cNvSpPr/>
          <p:nvPr/>
        </p:nvSpPr>
        <p:spPr>
          <a:xfrm>
            <a:off x="2339470" y="2340890"/>
            <a:ext cx="269515" cy="2695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1" name="Group 40"/>
          <p:cNvGrpSpPr/>
          <p:nvPr/>
        </p:nvGrpSpPr>
        <p:grpSpPr>
          <a:xfrm>
            <a:off x="2547267" y="2583424"/>
            <a:ext cx="550697" cy="550697"/>
            <a:chOff x="2547267" y="2583424"/>
            <a:chExt cx="550697" cy="550697"/>
          </a:xfrm>
        </p:grpSpPr>
        <p:sp>
          <p:nvSpPr>
            <p:cNvPr id="36" name="Oval 35"/>
            <p:cNvSpPr/>
            <p:nvPr/>
          </p:nvSpPr>
          <p:spPr>
            <a:xfrm>
              <a:off x="2547267" y="2583424"/>
              <a:ext cx="550697" cy="550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TextBox 37"/>
            <p:cNvSpPr txBox="1"/>
            <p:nvPr/>
          </p:nvSpPr>
          <p:spPr>
            <a:xfrm>
              <a:off x="2567549" y="2711749"/>
              <a:ext cx="498855" cy="307777"/>
            </a:xfrm>
            <a:prstGeom prst="rect">
              <a:avLst/>
            </a:prstGeom>
            <a:noFill/>
          </p:spPr>
          <p:txBody>
            <a:bodyPr wrap="none" rtlCol="0">
              <a:spAutoFit/>
            </a:bodyPr>
            <a:lstStyle/>
            <a:p>
              <a:pPr algn="ctr"/>
              <a:r>
                <a:rPr lang="id-ID" sz="1400" b="1" dirty="0">
                  <a:solidFill>
                    <a:schemeClr val="bg1"/>
                  </a:solidFill>
                </a:rPr>
                <a:t>99%</a:t>
              </a:r>
            </a:p>
          </p:txBody>
        </p:sp>
      </p:grpSp>
      <p:sp>
        <p:nvSpPr>
          <p:cNvPr id="43" name="Oval 42"/>
          <p:cNvSpPr/>
          <p:nvPr/>
        </p:nvSpPr>
        <p:spPr>
          <a:xfrm>
            <a:off x="3999320" y="2558244"/>
            <a:ext cx="189781" cy="1897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p:cNvSpPr/>
          <p:nvPr/>
        </p:nvSpPr>
        <p:spPr>
          <a:xfrm>
            <a:off x="3816232" y="2235547"/>
            <a:ext cx="269515" cy="2695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2" name="Group 41"/>
          <p:cNvGrpSpPr/>
          <p:nvPr/>
        </p:nvGrpSpPr>
        <p:grpSpPr>
          <a:xfrm>
            <a:off x="3522882" y="2645883"/>
            <a:ext cx="508433" cy="488238"/>
            <a:chOff x="3522882" y="2645883"/>
            <a:chExt cx="508433" cy="488238"/>
          </a:xfrm>
        </p:grpSpPr>
        <p:sp>
          <p:nvSpPr>
            <p:cNvPr id="44" name="Oval 43"/>
            <p:cNvSpPr/>
            <p:nvPr/>
          </p:nvSpPr>
          <p:spPr>
            <a:xfrm>
              <a:off x="3522882" y="2645883"/>
              <a:ext cx="488238" cy="4882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TextBox 45"/>
            <p:cNvSpPr txBox="1"/>
            <p:nvPr/>
          </p:nvSpPr>
          <p:spPr>
            <a:xfrm>
              <a:off x="3532459" y="2737627"/>
              <a:ext cx="498856" cy="307777"/>
            </a:xfrm>
            <a:prstGeom prst="rect">
              <a:avLst/>
            </a:prstGeom>
            <a:noFill/>
          </p:spPr>
          <p:txBody>
            <a:bodyPr wrap="none" rtlCol="0">
              <a:spAutoFit/>
            </a:bodyPr>
            <a:lstStyle/>
            <a:p>
              <a:pPr algn="ctr"/>
              <a:r>
                <a:rPr lang="id-ID" sz="1400" b="1" dirty="0">
                  <a:solidFill>
                    <a:schemeClr val="bg1"/>
                  </a:solidFill>
                </a:rPr>
                <a:t>58%</a:t>
              </a:r>
            </a:p>
          </p:txBody>
        </p:sp>
      </p:grpSp>
      <p:sp>
        <p:nvSpPr>
          <p:cNvPr id="51" name="Oval 50"/>
          <p:cNvSpPr/>
          <p:nvPr/>
        </p:nvSpPr>
        <p:spPr>
          <a:xfrm>
            <a:off x="5123748" y="2897254"/>
            <a:ext cx="189781" cy="1897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4"/>
              </a:solidFill>
            </a:endParaRPr>
          </a:p>
        </p:txBody>
      </p:sp>
      <p:sp>
        <p:nvSpPr>
          <p:cNvPr id="53" name="Oval 52"/>
          <p:cNvSpPr/>
          <p:nvPr/>
        </p:nvSpPr>
        <p:spPr>
          <a:xfrm>
            <a:off x="5066028" y="2108978"/>
            <a:ext cx="269515" cy="2695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4"/>
              </a:solidFill>
            </a:endParaRPr>
          </a:p>
        </p:txBody>
      </p:sp>
      <p:grpSp>
        <p:nvGrpSpPr>
          <p:cNvPr id="47" name="Group 46"/>
          <p:cNvGrpSpPr/>
          <p:nvPr/>
        </p:nvGrpSpPr>
        <p:grpSpPr>
          <a:xfrm>
            <a:off x="4672681" y="2409016"/>
            <a:ext cx="508433" cy="488238"/>
            <a:chOff x="4672681" y="2409016"/>
            <a:chExt cx="508433" cy="488238"/>
          </a:xfrm>
        </p:grpSpPr>
        <p:sp>
          <p:nvSpPr>
            <p:cNvPr id="52" name="Oval 51"/>
            <p:cNvSpPr/>
            <p:nvPr/>
          </p:nvSpPr>
          <p:spPr>
            <a:xfrm>
              <a:off x="4672681" y="2409016"/>
              <a:ext cx="488238" cy="488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4"/>
                </a:solidFill>
              </a:endParaRPr>
            </a:p>
          </p:txBody>
        </p:sp>
        <p:sp>
          <p:nvSpPr>
            <p:cNvPr id="54" name="TextBox 53"/>
            <p:cNvSpPr txBox="1"/>
            <p:nvPr/>
          </p:nvSpPr>
          <p:spPr>
            <a:xfrm>
              <a:off x="4682258" y="2500760"/>
              <a:ext cx="498856" cy="307777"/>
            </a:xfrm>
            <a:prstGeom prst="rect">
              <a:avLst/>
            </a:prstGeom>
            <a:noFill/>
          </p:spPr>
          <p:txBody>
            <a:bodyPr wrap="none" rtlCol="0">
              <a:spAutoFit/>
            </a:bodyPr>
            <a:lstStyle/>
            <a:p>
              <a:pPr algn="ctr"/>
              <a:r>
                <a:rPr lang="id-ID" sz="1400" b="1" dirty="0">
                  <a:solidFill>
                    <a:schemeClr val="bg1"/>
                  </a:solidFill>
                </a:rPr>
                <a:t>71%</a:t>
              </a:r>
            </a:p>
          </p:txBody>
        </p:sp>
      </p:grpSp>
      <p:sp>
        <p:nvSpPr>
          <p:cNvPr id="55" name="TextBox 54"/>
          <p:cNvSpPr txBox="1"/>
          <p:nvPr/>
        </p:nvSpPr>
        <p:spPr>
          <a:xfrm>
            <a:off x="868784" y="5725279"/>
            <a:ext cx="1036637" cy="261610"/>
          </a:xfrm>
          <a:prstGeom prst="rect">
            <a:avLst/>
          </a:prstGeom>
          <a:noFill/>
        </p:spPr>
        <p:txBody>
          <a:bodyPr wrap="square" rtlCol="0">
            <a:spAutoFit/>
          </a:bodyPr>
          <a:lstStyle/>
          <a:p>
            <a:pPr algn="ctr"/>
            <a:r>
              <a:rPr lang="id-ID" sz="1100" dirty="0">
                <a:solidFill>
                  <a:schemeClr val="tx2"/>
                </a:solidFill>
              </a:rPr>
              <a:t>Graphic Design</a:t>
            </a:r>
          </a:p>
        </p:txBody>
      </p:sp>
      <p:sp>
        <p:nvSpPr>
          <p:cNvPr id="56" name="TextBox 55"/>
          <p:cNvSpPr txBox="1"/>
          <p:nvPr/>
        </p:nvSpPr>
        <p:spPr>
          <a:xfrm>
            <a:off x="2024009" y="5725279"/>
            <a:ext cx="1036637" cy="261610"/>
          </a:xfrm>
          <a:prstGeom prst="rect">
            <a:avLst/>
          </a:prstGeom>
          <a:noFill/>
        </p:spPr>
        <p:txBody>
          <a:bodyPr wrap="square" rtlCol="0">
            <a:spAutoFit/>
          </a:bodyPr>
          <a:lstStyle/>
          <a:p>
            <a:pPr algn="ctr"/>
            <a:r>
              <a:rPr lang="id-ID" sz="1100" dirty="0">
                <a:solidFill>
                  <a:schemeClr val="tx2"/>
                </a:solidFill>
              </a:rPr>
              <a:t>Web Design</a:t>
            </a:r>
          </a:p>
        </p:txBody>
      </p:sp>
      <p:sp>
        <p:nvSpPr>
          <p:cNvPr id="57" name="TextBox 56"/>
          <p:cNvSpPr txBox="1"/>
          <p:nvPr/>
        </p:nvSpPr>
        <p:spPr>
          <a:xfrm>
            <a:off x="3332430" y="5725279"/>
            <a:ext cx="1036637" cy="261610"/>
          </a:xfrm>
          <a:prstGeom prst="rect">
            <a:avLst/>
          </a:prstGeom>
          <a:noFill/>
        </p:spPr>
        <p:txBody>
          <a:bodyPr wrap="square" rtlCol="0">
            <a:spAutoFit/>
          </a:bodyPr>
          <a:lstStyle/>
          <a:p>
            <a:pPr algn="ctr"/>
            <a:r>
              <a:rPr lang="id-ID" sz="1100" dirty="0">
                <a:solidFill>
                  <a:schemeClr val="tx2"/>
                </a:solidFill>
              </a:rPr>
              <a:t>Developer</a:t>
            </a:r>
          </a:p>
        </p:txBody>
      </p:sp>
      <p:sp>
        <p:nvSpPr>
          <p:cNvPr id="58" name="TextBox 57"/>
          <p:cNvSpPr txBox="1"/>
          <p:nvPr/>
        </p:nvSpPr>
        <p:spPr>
          <a:xfrm>
            <a:off x="4611601" y="5725279"/>
            <a:ext cx="1036637" cy="261610"/>
          </a:xfrm>
          <a:prstGeom prst="rect">
            <a:avLst/>
          </a:prstGeom>
          <a:noFill/>
        </p:spPr>
        <p:txBody>
          <a:bodyPr wrap="square" rtlCol="0">
            <a:spAutoFit/>
          </a:bodyPr>
          <a:lstStyle/>
          <a:p>
            <a:pPr algn="ctr"/>
            <a:r>
              <a:rPr lang="id-ID" sz="1100" dirty="0">
                <a:solidFill>
                  <a:schemeClr val="tx2"/>
                </a:solidFill>
              </a:rPr>
              <a:t>Marketing</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down)">
                                      <p:cBhvr>
                                        <p:cTn id="8" dur="500"/>
                                        <p:tgtEl>
                                          <p:spTgt spid="25"/>
                                        </p:tgtEl>
                                      </p:cBhvr>
                                    </p:animEffect>
                                  </p:childTnLst>
                                </p:cTn>
                              </p:par>
                              <p:par>
                                <p:cTn id="9" presetID="16" presetClass="entr" presetSubtype="37"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outVertical)">
                                      <p:cBhvr>
                                        <p:cTn id="11" dur="500"/>
                                        <p:tgtEl>
                                          <p:spTgt spid="26"/>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par>
                                <p:cTn id="39" presetID="22" presetClass="entr" presetSubtype="4"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childTnLst>
                          </p:cTn>
                        </p:par>
                        <p:par>
                          <p:cTn id="42" fill="hold">
                            <p:stCondLst>
                              <p:cond delay="2000"/>
                            </p:stCondLst>
                            <p:childTnLst>
                              <p:par>
                                <p:cTn id="43" presetID="12" presetClass="entr" presetSubtype="4"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p:tgtEl>
                                          <p:spTgt spid="31"/>
                                        </p:tgtEl>
                                        <p:attrNameLst>
                                          <p:attrName>ppt_y</p:attrName>
                                        </p:attrNameLst>
                                      </p:cBhvr>
                                      <p:tavLst>
                                        <p:tav tm="0">
                                          <p:val>
                                            <p:strVal val="#ppt_y+#ppt_h*1.125000"/>
                                          </p:val>
                                        </p:tav>
                                        <p:tav tm="100000">
                                          <p:val>
                                            <p:strVal val="#ppt_y"/>
                                          </p:val>
                                        </p:tav>
                                      </p:tavLst>
                                    </p:anim>
                                    <p:animEffect transition="in" filter="wipe(up)">
                                      <p:cBhvr>
                                        <p:cTn id="46" dur="500"/>
                                        <p:tgtEl>
                                          <p:spTgt spid="31"/>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ppt_y</p:attrName>
                                        </p:attrNameLst>
                                      </p:cBhvr>
                                      <p:tavLst>
                                        <p:tav tm="0">
                                          <p:val>
                                            <p:strVal val="#ppt_y+#ppt_h*1.125000"/>
                                          </p:val>
                                        </p:tav>
                                        <p:tav tm="100000">
                                          <p:val>
                                            <p:strVal val="#ppt_y"/>
                                          </p:val>
                                        </p:tav>
                                      </p:tavLst>
                                    </p:anim>
                                    <p:animEffect transition="in" filter="wipe(up)">
                                      <p:cBhvr>
                                        <p:cTn id="50" dur="500"/>
                                        <p:tgtEl>
                                          <p:spTgt spid="33"/>
                                        </p:tgtEl>
                                      </p:cBhvr>
                                    </p:animEffect>
                                  </p:childTnLst>
                                </p:cTn>
                              </p:par>
                              <p:par>
                                <p:cTn id="51" presetID="12" presetClass="entr" presetSubtype="4"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p:tgtEl>
                                          <p:spTgt spid="40"/>
                                        </p:tgtEl>
                                        <p:attrNameLst>
                                          <p:attrName>ppt_y</p:attrName>
                                        </p:attrNameLst>
                                      </p:cBhvr>
                                      <p:tavLst>
                                        <p:tav tm="0">
                                          <p:val>
                                            <p:strVal val="#ppt_y+#ppt_h*1.125000"/>
                                          </p:val>
                                        </p:tav>
                                        <p:tav tm="100000">
                                          <p:val>
                                            <p:strVal val="#ppt_y"/>
                                          </p:val>
                                        </p:tav>
                                      </p:tavLst>
                                    </p:anim>
                                    <p:animEffect transition="in" filter="wipe(up)">
                                      <p:cBhvr>
                                        <p:cTn id="54" dur="500"/>
                                        <p:tgtEl>
                                          <p:spTgt spid="40"/>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p:tgtEl>
                                          <p:spTgt spid="35"/>
                                        </p:tgtEl>
                                        <p:attrNameLst>
                                          <p:attrName>ppt_y</p:attrName>
                                        </p:attrNameLst>
                                      </p:cBhvr>
                                      <p:tavLst>
                                        <p:tav tm="0">
                                          <p:val>
                                            <p:strVal val="#ppt_y+#ppt_h*1.125000"/>
                                          </p:val>
                                        </p:tav>
                                        <p:tav tm="100000">
                                          <p:val>
                                            <p:strVal val="#ppt_y"/>
                                          </p:val>
                                        </p:tav>
                                      </p:tavLst>
                                    </p:anim>
                                    <p:animEffect transition="in" filter="wipe(up)">
                                      <p:cBhvr>
                                        <p:cTn id="58" dur="500"/>
                                        <p:tgtEl>
                                          <p:spTgt spid="35"/>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p:tgtEl>
                                          <p:spTgt spid="37"/>
                                        </p:tgtEl>
                                        <p:attrNameLst>
                                          <p:attrName>ppt_y</p:attrName>
                                        </p:attrNameLst>
                                      </p:cBhvr>
                                      <p:tavLst>
                                        <p:tav tm="0">
                                          <p:val>
                                            <p:strVal val="#ppt_y+#ppt_h*1.125000"/>
                                          </p:val>
                                        </p:tav>
                                        <p:tav tm="100000">
                                          <p:val>
                                            <p:strVal val="#ppt_y"/>
                                          </p:val>
                                        </p:tav>
                                      </p:tavLst>
                                    </p:anim>
                                    <p:animEffect transition="in" filter="wipe(up)">
                                      <p:cBhvr>
                                        <p:cTn id="62" dur="500"/>
                                        <p:tgtEl>
                                          <p:spTgt spid="37"/>
                                        </p:tgtEl>
                                      </p:cBhvr>
                                    </p:animEffect>
                                  </p:childTnLst>
                                </p:cTn>
                              </p:par>
                              <p:par>
                                <p:cTn id="63" presetID="12" presetClass="entr" presetSubtype="4"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p:tgtEl>
                                          <p:spTgt spid="41"/>
                                        </p:tgtEl>
                                        <p:attrNameLst>
                                          <p:attrName>ppt_y</p:attrName>
                                        </p:attrNameLst>
                                      </p:cBhvr>
                                      <p:tavLst>
                                        <p:tav tm="0">
                                          <p:val>
                                            <p:strVal val="#ppt_y+#ppt_h*1.125000"/>
                                          </p:val>
                                        </p:tav>
                                        <p:tav tm="100000">
                                          <p:val>
                                            <p:strVal val="#ppt_y"/>
                                          </p:val>
                                        </p:tav>
                                      </p:tavLst>
                                    </p:anim>
                                    <p:animEffect transition="in" filter="wipe(up)">
                                      <p:cBhvr>
                                        <p:cTn id="66" dur="500"/>
                                        <p:tgtEl>
                                          <p:spTgt spid="41"/>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p:tgtEl>
                                          <p:spTgt spid="43"/>
                                        </p:tgtEl>
                                        <p:attrNameLst>
                                          <p:attrName>ppt_y</p:attrName>
                                        </p:attrNameLst>
                                      </p:cBhvr>
                                      <p:tavLst>
                                        <p:tav tm="0">
                                          <p:val>
                                            <p:strVal val="#ppt_y+#ppt_h*1.125000"/>
                                          </p:val>
                                        </p:tav>
                                        <p:tav tm="100000">
                                          <p:val>
                                            <p:strVal val="#ppt_y"/>
                                          </p:val>
                                        </p:tav>
                                      </p:tavLst>
                                    </p:anim>
                                    <p:animEffect transition="in" filter="wipe(up)">
                                      <p:cBhvr>
                                        <p:cTn id="70" dur="500"/>
                                        <p:tgtEl>
                                          <p:spTgt spid="43"/>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p:tgtEl>
                                          <p:spTgt spid="45"/>
                                        </p:tgtEl>
                                        <p:attrNameLst>
                                          <p:attrName>ppt_y</p:attrName>
                                        </p:attrNameLst>
                                      </p:cBhvr>
                                      <p:tavLst>
                                        <p:tav tm="0">
                                          <p:val>
                                            <p:strVal val="#ppt_y+#ppt_h*1.125000"/>
                                          </p:val>
                                        </p:tav>
                                        <p:tav tm="100000">
                                          <p:val>
                                            <p:strVal val="#ppt_y"/>
                                          </p:val>
                                        </p:tav>
                                      </p:tavLst>
                                    </p:anim>
                                    <p:animEffect transition="in" filter="wipe(up)">
                                      <p:cBhvr>
                                        <p:cTn id="74" dur="500"/>
                                        <p:tgtEl>
                                          <p:spTgt spid="45"/>
                                        </p:tgtEl>
                                      </p:cBhvr>
                                    </p:animEffect>
                                  </p:childTnLst>
                                </p:cTn>
                              </p:par>
                              <p:par>
                                <p:cTn id="75" presetID="12" presetClass="entr" presetSubtype="4"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p:tgtEl>
                                          <p:spTgt spid="42"/>
                                        </p:tgtEl>
                                        <p:attrNameLst>
                                          <p:attrName>ppt_y</p:attrName>
                                        </p:attrNameLst>
                                      </p:cBhvr>
                                      <p:tavLst>
                                        <p:tav tm="0">
                                          <p:val>
                                            <p:strVal val="#ppt_y+#ppt_h*1.125000"/>
                                          </p:val>
                                        </p:tav>
                                        <p:tav tm="100000">
                                          <p:val>
                                            <p:strVal val="#ppt_y"/>
                                          </p:val>
                                        </p:tav>
                                      </p:tavLst>
                                    </p:anim>
                                    <p:animEffect transition="in" filter="wipe(up)">
                                      <p:cBhvr>
                                        <p:cTn id="78" dur="500"/>
                                        <p:tgtEl>
                                          <p:spTgt spid="42"/>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500"/>
                                        <p:tgtEl>
                                          <p:spTgt spid="51"/>
                                        </p:tgtEl>
                                        <p:attrNameLst>
                                          <p:attrName>ppt_y</p:attrName>
                                        </p:attrNameLst>
                                      </p:cBhvr>
                                      <p:tavLst>
                                        <p:tav tm="0">
                                          <p:val>
                                            <p:strVal val="#ppt_y+#ppt_h*1.125000"/>
                                          </p:val>
                                        </p:tav>
                                        <p:tav tm="100000">
                                          <p:val>
                                            <p:strVal val="#ppt_y"/>
                                          </p:val>
                                        </p:tav>
                                      </p:tavLst>
                                    </p:anim>
                                    <p:animEffect transition="in" filter="wipe(up)">
                                      <p:cBhvr>
                                        <p:cTn id="82" dur="500"/>
                                        <p:tgtEl>
                                          <p:spTgt spid="51"/>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 calcmode="lin" valueType="num">
                                      <p:cBhvr additive="base">
                                        <p:cTn id="85" dur="500"/>
                                        <p:tgtEl>
                                          <p:spTgt spid="53"/>
                                        </p:tgtEl>
                                        <p:attrNameLst>
                                          <p:attrName>ppt_y</p:attrName>
                                        </p:attrNameLst>
                                      </p:cBhvr>
                                      <p:tavLst>
                                        <p:tav tm="0">
                                          <p:val>
                                            <p:strVal val="#ppt_y+#ppt_h*1.125000"/>
                                          </p:val>
                                        </p:tav>
                                        <p:tav tm="100000">
                                          <p:val>
                                            <p:strVal val="#ppt_y"/>
                                          </p:val>
                                        </p:tav>
                                      </p:tavLst>
                                    </p:anim>
                                    <p:animEffect transition="in" filter="wipe(up)">
                                      <p:cBhvr>
                                        <p:cTn id="86" dur="500"/>
                                        <p:tgtEl>
                                          <p:spTgt spid="53"/>
                                        </p:tgtEl>
                                      </p:cBhvr>
                                    </p:animEffect>
                                  </p:childTnLst>
                                </p:cTn>
                              </p:par>
                              <p:par>
                                <p:cTn id="87" presetID="12" presetClass="entr" presetSubtype="4"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p:tgtEl>
                                          <p:spTgt spid="47"/>
                                        </p:tgtEl>
                                        <p:attrNameLst>
                                          <p:attrName>ppt_y</p:attrName>
                                        </p:attrNameLst>
                                      </p:cBhvr>
                                      <p:tavLst>
                                        <p:tav tm="0">
                                          <p:val>
                                            <p:strVal val="#ppt_y+#ppt_h*1.125000"/>
                                          </p:val>
                                        </p:tav>
                                        <p:tav tm="100000">
                                          <p:val>
                                            <p:strVal val="#ppt_y"/>
                                          </p:val>
                                        </p:tav>
                                      </p:tavLst>
                                    </p:anim>
                                    <p:animEffect transition="in" filter="wipe(up)">
                                      <p:cBhvr>
                                        <p:cTn id="90" dur="500"/>
                                        <p:tgtEl>
                                          <p:spTgt spid="47"/>
                                        </p:tgtEl>
                                      </p:cBhvr>
                                    </p:animEffect>
                                  </p:childTnLst>
                                </p:cTn>
                              </p:par>
                            </p:childTnLst>
                          </p:cTn>
                        </p:par>
                        <p:par>
                          <p:cTn id="91" fill="hold">
                            <p:stCondLst>
                              <p:cond delay="2500"/>
                            </p:stCondLst>
                            <p:childTnLst>
                              <p:par>
                                <p:cTn id="92" presetID="10"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par>
                          <p:cTn id="95" fill="hold">
                            <p:stCondLst>
                              <p:cond delay="3000"/>
                            </p:stCondLst>
                            <p:childTnLst>
                              <p:par>
                                <p:cTn id="96" presetID="10" presetClass="entr" presetSubtype="0"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par>
                          <p:cTn id="102" fill="hold">
                            <p:stCondLst>
                              <p:cond delay="3500"/>
                            </p:stCondLst>
                            <p:childTnLst>
                              <p:par>
                                <p:cTn id="103" presetID="10"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8" grpId="0" bldLvl="0" animBg="1"/>
      <p:bldP spid="25" grpId="0"/>
      <p:bldP spid="27" grpId="0"/>
      <p:bldP spid="28" grpId="0"/>
      <p:bldP spid="29" grpId="0"/>
      <p:bldP spid="30" grpId="0"/>
      <p:bldP spid="31" grpId="0" bldLvl="0" animBg="1"/>
      <p:bldP spid="33" grpId="0" bldLvl="0" animBg="1"/>
      <p:bldP spid="35" grpId="0" bldLvl="0" animBg="1"/>
      <p:bldP spid="37" grpId="0" bldLvl="0" animBg="1"/>
      <p:bldP spid="43" grpId="0" bldLvl="0" animBg="1"/>
      <p:bldP spid="45" grpId="0" bldLvl="0" animBg="1"/>
      <p:bldP spid="51" grpId="0" bldLvl="0" animBg="1"/>
      <p:bldP spid="53" grpId="0" bldLvl="0" animBg="1"/>
      <p:bldP spid="55" grpId="0"/>
      <p:bldP spid="56" grpId="0"/>
      <p:bldP spid="5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17</a:t>
            </a:fld>
            <a:endParaRPr lang="id-ID"/>
          </a:p>
        </p:txBody>
      </p:sp>
      <p:sp>
        <p:nvSpPr>
          <p:cNvPr id="3" name="TextBox 2"/>
          <p:cNvSpPr txBox="1"/>
          <p:nvPr/>
        </p:nvSpPr>
        <p:spPr>
          <a:xfrm>
            <a:off x="4691847" y="600349"/>
            <a:ext cx="2800318" cy="523220"/>
          </a:xfrm>
          <a:prstGeom prst="rect">
            <a:avLst/>
          </a:prstGeom>
          <a:noFill/>
        </p:spPr>
        <p:txBody>
          <a:bodyPr wrap="none" rtlCol="0">
            <a:spAutoFit/>
          </a:bodyPr>
          <a:lstStyle/>
          <a:p>
            <a:pPr algn="ctr"/>
            <a:r>
              <a:rPr lang="id-ID" sz="2800" dirty="0">
                <a:latin typeface="+mj-lt"/>
              </a:rPr>
              <a:t>Faucet Diagram</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Freeform 5"/>
          <p:cNvSpPr/>
          <p:nvPr/>
        </p:nvSpPr>
        <p:spPr bwMode="auto">
          <a:xfrm>
            <a:off x="8477376" y="1191949"/>
            <a:ext cx="3837010" cy="2319006"/>
          </a:xfrm>
          <a:custGeom>
            <a:avLst/>
            <a:gdLst>
              <a:gd name="T0" fmla="*/ 140 w 449"/>
              <a:gd name="T1" fmla="*/ 425 h 435"/>
              <a:gd name="T2" fmla="*/ 117 w 449"/>
              <a:gd name="T3" fmla="*/ 395 h 435"/>
              <a:gd name="T4" fmla="*/ 117 w 449"/>
              <a:gd name="T5" fmla="*/ 322 h 435"/>
              <a:gd name="T6" fmla="*/ 130 w 449"/>
              <a:gd name="T7" fmla="*/ 299 h 435"/>
              <a:gd name="T8" fmla="*/ 343 w 449"/>
              <a:gd name="T9" fmla="*/ 296 h 435"/>
              <a:gd name="T10" fmla="*/ 449 w 449"/>
              <a:gd name="T11" fmla="*/ 296 h 435"/>
              <a:gd name="T12" fmla="*/ 449 w 449"/>
              <a:gd name="T13" fmla="*/ 196 h 435"/>
              <a:gd name="T14" fmla="*/ 319 w 449"/>
              <a:gd name="T15" fmla="*/ 196 h 435"/>
              <a:gd name="T16" fmla="*/ 289 w 449"/>
              <a:gd name="T17" fmla="*/ 173 h 435"/>
              <a:gd name="T18" fmla="*/ 316 w 449"/>
              <a:gd name="T19" fmla="*/ 173 h 435"/>
              <a:gd name="T20" fmla="*/ 316 w 449"/>
              <a:gd name="T21" fmla="*/ 133 h 435"/>
              <a:gd name="T22" fmla="*/ 289 w 449"/>
              <a:gd name="T23" fmla="*/ 133 h 435"/>
              <a:gd name="T24" fmla="*/ 253 w 449"/>
              <a:gd name="T25" fmla="*/ 63 h 435"/>
              <a:gd name="T26" fmla="*/ 253 w 449"/>
              <a:gd name="T27" fmla="*/ 43 h 435"/>
              <a:gd name="T28" fmla="*/ 309 w 449"/>
              <a:gd name="T29" fmla="*/ 43 h 435"/>
              <a:gd name="T30" fmla="*/ 353 w 449"/>
              <a:gd name="T31" fmla="*/ 30 h 435"/>
              <a:gd name="T32" fmla="*/ 309 w 449"/>
              <a:gd name="T33" fmla="*/ 17 h 435"/>
              <a:gd name="T34" fmla="*/ 170 w 449"/>
              <a:gd name="T35" fmla="*/ 17 h 435"/>
              <a:gd name="T36" fmla="*/ 126 w 449"/>
              <a:gd name="T37" fmla="*/ 30 h 435"/>
              <a:gd name="T38" fmla="*/ 170 w 449"/>
              <a:gd name="T39" fmla="*/ 43 h 435"/>
              <a:gd name="T40" fmla="*/ 223 w 449"/>
              <a:gd name="T41" fmla="*/ 43 h 435"/>
              <a:gd name="T42" fmla="*/ 223 w 449"/>
              <a:gd name="T43" fmla="*/ 63 h 435"/>
              <a:gd name="T44" fmla="*/ 190 w 449"/>
              <a:gd name="T45" fmla="*/ 133 h 435"/>
              <a:gd name="T46" fmla="*/ 164 w 449"/>
              <a:gd name="T47" fmla="*/ 133 h 435"/>
              <a:gd name="T48" fmla="*/ 164 w 449"/>
              <a:gd name="T49" fmla="*/ 173 h 435"/>
              <a:gd name="T50" fmla="*/ 190 w 449"/>
              <a:gd name="T51" fmla="*/ 173 h 435"/>
              <a:gd name="T52" fmla="*/ 164 w 449"/>
              <a:gd name="T53" fmla="*/ 193 h 435"/>
              <a:gd name="T54" fmla="*/ 130 w 449"/>
              <a:gd name="T55" fmla="*/ 193 h 435"/>
              <a:gd name="T56" fmla="*/ 24 w 449"/>
              <a:gd name="T57" fmla="*/ 395 h 435"/>
              <a:gd name="T58" fmla="*/ 1 w 449"/>
              <a:gd name="T59" fmla="*/ 425 h 435"/>
              <a:gd name="T60" fmla="*/ 140 w 449"/>
              <a:gd name="T61" fmla="*/ 425 h 435"/>
              <a:gd name="connsiteX0" fmla="*/ 3097 w 15591"/>
              <a:gd name="connsiteY0" fmla="*/ 9596 h 9759"/>
              <a:gd name="connsiteX1" fmla="*/ 2585 w 15591"/>
              <a:gd name="connsiteY1" fmla="*/ 8906 h 9759"/>
              <a:gd name="connsiteX2" fmla="*/ 2585 w 15591"/>
              <a:gd name="connsiteY2" fmla="*/ 7228 h 9759"/>
              <a:gd name="connsiteX3" fmla="*/ 2874 w 15591"/>
              <a:gd name="connsiteY3" fmla="*/ 6700 h 9759"/>
              <a:gd name="connsiteX4" fmla="*/ 7618 w 15591"/>
              <a:gd name="connsiteY4" fmla="*/ 6631 h 9759"/>
              <a:gd name="connsiteX5" fmla="*/ 9979 w 15591"/>
              <a:gd name="connsiteY5" fmla="*/ 6631 h 9759"/>
              <a:gd name="connsiteX6" fmla="*/ 15591 w 15591"/>
              <a:gd name="connsiteY6" fmla="*/ 4342 h 9759"/>
              <a:gd name="connsiteX7" fmla="*/ 7084 w 15591"/>
              <a:gd name="connsiteY7" fmla="*/ 4332 h 9759"/>
              <a:gd name="connsiteX8" fmla="*/ 6416 w 15591"/>
              <a:gd name="connsiteY8" fmla="*/ 3803 h 9759"/>
              <a:gd name="connsiteX9" fmla="*/ 7017 w 15591"/>
              <a:gd name="connsiteY9" fmla="*/ 3803 h 9759"/>
              <a:gd name="connsiteX10" fmla="*/ 7017 w 15591"/>
              <a:gd name="connsiteY10" fmla="*/ 2883 h 9759"/>
              <a:gd name="connsiteX11" fmla="*/ 6416 w 15591"/>
              <a:gd name="connsiteY11" fmla="*/ 2883 h 9759"/>
              <a:gd name="connsiteX12" fmla="*/ 5614 w 15591"/>
              <a:gd name="connsiteY12" fmla="*/ 1274 h 9759"/>
              <a:gd name="connsiteX13" fmla="*/ 5614 w 15591"/>
              <a:gd name="connsiteY13" fmla="*/ 815 h 9759"/>
              <a:gd name="connsiteX14" fmla="*/ 6861 w 15591"/>
              <a:gd name="connsiteY14" fmla="*/ 815 h 9759"/>
              <a:gd name="connsiteX15" fmla="*/ 7841 w 15591"/>
              <a:gd name="connsiteY15" fmla="*/ 516 h 9759"/>
              <a:gd name="connsiteX16" fmla="*/ 6861 w 15591"/>
              <a:gd name="connsiteY16" fmla="*/ 217 h 9759"/>
              <a:gd name="connsiteX17" fmla="*/ 3765 w 15591"/>
              <a:gd name="connsiteY17" fmla="*/ 217 h 9759"/>
              <a:gd name="connsiteX18" fmla="*/ 2785 w 15591"/>
              <a:gd name="connsiteY18" fmla="*/ 516 h 9759"/>
              <a:gd name="connsiteX19" fmla="*/ 3765 w 15591"/>
              <a:gd name="connsiteY19" fmla="*/ 815 h 9759"/>
              <a:gd name="connsiteX20" fmla="*/ 4946 w 15591"/>
              <a:gd name="connsiteY20" fmla="*/ 815 h 9759"/>
              <a:gd name="connsiteX21" fmla="*/ 4946 w 15591"/>
              <a:gd name="connsiteY21" fmla="*/ 1274 h 9759"/>
              <a:gd name="connsiteX22" fmla="*/ 4211 w 15591"/>
              <a:gd name="connsiteY22" fmla="*/ 2883 h 9759"/>
              <a:gd name="connsiteX23" fmla="*/ 3632 w 15591"/>
              <a:gd name="connsiteY23" fmla="*/ 2883 h 9759"/>
              <a:gd name="connsiteX24" fmla="*/ 3632 w 15591"/>
              <a:gd name="connsiteY24" fmla="*/ 3803 h 9759"/>
              <a:gd name="connsiteX25" fmla="*/ 4211 w 15591"/>
              <a:gd name="connsiteY25" fmla="*/ 3803 h 9759"/>
              <a:gd name="connsiteX26" fmla="*/ 3632 w 15591"/>
              <a:gd name="connsiteY26" fmla="*/ 4263 h 9759"/>
              <a:gd name="connsiteX27" fmla="*/ 2874 w 15591"/>
              <a:gd name="connsiteY27" fmla="*/ 4263 h 9759"/>
              <a:gd name="connsiteX28" fmla="*/ 514 w 15591"/>
              <a:gd name="connsiteY28" fmla="*/ 8906 h 9759"/>
              <a:gd name="connsiteX29" fmla="*/ 1 w 15591"/>
              <a:gd name="connsiteY29" fmla="*/ 9596 h 9759"/>
              <a:gd name="connsiteX30" fmla="*/ 3097 w 15591"/>
              <a:gd name="connsiteY30" fmla="*/ 9596 h 9759"/>
              <a:gd name="connsiteX0-1" fmla="*/ 1986 w 10000"/>
              <a:gd name="connsiteY0-2" fmla="*/ 9833 h 10001"/>
              <a:gd name="connsiteX1-3" fmla="*/ 1658 w 10000"/>
              <a:gd name="connsiteY1-4" fmla="*/ 9126 h 10001"/>
              <a:gd name="connsiteX2-5" fmla="*/ 1658 w 10000"/>
              <a:gd name="connsiteY2-6" fmla="*/ 7406 h 10001"/>
              <a:gd name="connsiteX3-7" fmla="*/ 1843 w 10000"/>
              <a:gd name="connsiteY3-8" fmla="*/ 6865 h 10001"/>
              <a:gd name="connsiteX4-9" fmla="*/ 4886 w 10000"/>
              <a:gd name="connsiteY4-10" fmla="*/ 6795 h 10001"/>
              <a:gd name="connsiteX5-11" fmla="*/ 6400 w 10000"/>
              <a:gd name="connsiteY5-12" fmla="*/ 6795 h 10001"/>
              <a:gd name="connsiteX6-13" fmla="*/ 10000 w 10000"/>
              <a:gd name="connsiteY6-14" fmla="*/ 4449 h 10001"/>
              <a:gd name="connsiteX7-15" fmla="*/ 4544 w 10000"/>
              <a:gd name="connsiteY7-16" fmla="*/ 4439 h 10001"/>
              <a:gd name="connsiteX8-17" fmla="*/ 4115 w 10000"/>
              <a:gd name="connsiteY8-18" fmla="*/ 3897 h 10001"/>
              <a:gd name="connsiteX9-19" fmla="*/ 4501 w 10000"/>
              <a:gd name="connsiteY9-20" fmla="*/ 3897 h 10001"/>
              <a:gd name="connsiteX10-21" fmla="*/ 4501 w 10000"/>
              <a:gd name="connsiteY10-22" fmla="*/ 2954 h 10001"/>
              <a:gd name="connsiteX11-23" fmla="*/ 4115 w 10000"/>
              <a:gd name="connsiteY11-24" fmla="*/ 2954 h 10001"/>
              <a:gd name="connsiteX12-25" fmla="*/ 3601 w 10000"/>
              <a:gd name="connsiteY12-26" fmla="*/ 1305 h 10001"/>
              <a:gd name="connsiteX13-27" fmla="*/ 3601 w 10000"/>
              <a:gd name="connsiteY13-28" fmla="*/ 835 h 10001"/>
              <a:gd name="connsiteX14-29" fmla="*/ 4401 w 10000"/>
              <a:gd name="connsiteY14-30" fmla="*/ 835 h 10001"/>
              <a:gd name="connsiteX15-31" fmla="*/ 5029 w 10000"/>
              <a:gd name="connsiteY15-32" fmla="*/ 529 h 10001"/>
              <a:gd name="connsiteX16-33" fmla="*/ 4401 w 10000"/>
              <a:gd name="connsiteY16-34" fmla="*/ 222 h 10001"/>
              <a:gd name="connsiteX17-35" fmla="*/ 2415 w 10000"/>
              <a:gd name="connsiteY17-36" fmla="*/ 222 h 10001"/>
              <a:gd name="connsiteX18-37" fmla="*/ 1786 w 10000"/>
              <a:gd name="connsiteY18-38" fmla="*/ 529 h 10001"/>
              <a:gd name="connsiteX19-39" fmla="*/ 2415 w 10000"/>
              <a:gd name="connsiteY19-40" fmla="*/ 835 h 10001"/>
              <a:gd name="connsiteX20-41" fmla="*/ 3172 w 10000"/>
              <a:gd name="connsiteY20-42" fmla="*/ 835 h 10001"/>
              <a:gd name="connsiteX21-43" fmla="*/ 3172 w 10000"/>
              <a:gd name="connsiteY21-44" fmla="*/ 1305 h 10001"/>
              <a:gd name="connsiteX22-45" fmla="*/ 2701 w 10000"/>
              <a:gd name="connsiteY22-46" fmla="*/ 2954 h 10001"/>
              <a:gd name="connsiteX23-47" fmla="*/ 2330 w 10000"/>
              <a:gd name="connsiteY23-48" fmla="*/ 2954 h 10001"/>
              <a:gd name="connsiteX24-49" fmla="*/ 2330 w 10000"/>
              <a:gd name="connsiteY24-50" fmla="*/ 3897 h 10001"/>
              <a:gd name="connsiteX25-51" fmla="*/ 2701 w 10000"/>
              <a:gd name="connsiteY25-52" fmla="*/ 3897 h 10001"/>
              <a:gd name="connsiteX26-53" fmla="*/ 2330 w 10000"/>
              <a:gd name="connsiteY26-54" fmla="*/ 4368 h 10001"/>
              <a:gd name="connsiteX27-55" fmla="*/ 1843 w 10000"/>
              <a:gd name="connsiteY27-56" fmla="*/ 4368 h 10001"/>
              <a:gd name="connsiteX28-57" fmla="*/ 330 w 10000"/>
              <a:gd name="connsiteY28-58" fmla="*/ 9126 h 10001"/>
              <a:gd name="connsiteX29-59" fmla="*/ 1 w 10000"/>
              <a:gd name="connsiteY29-60" fmla="*/ 9833 h 10001"/>
              <a:gd name="connsiteX30-61" fmla="*/ 1986 w 10000"/>
              <a:gd name="connsiteY30-62" fmla="*/ 9833 h 10001"/>
              <a:gd name="connsiteX0-63" fmla="*/ 1986 w 10018"/>
              <a:gd name="connsiteY0-64" fmla="*/ 9833 h 10001"/>
              <a:gd name="connsiteX1-65" fmla="*/ 1658 w 10018"/>
              <a:gd name="connsiteY1-66" fmla="*/ 9126 h 10001"/>
              <a:gd name="connsiteX2-67" fmla="*/ 1658 w 10018"/>
              <a:gd name="connsiteY2-68" fmla="*/ 7406 h 10001"/>
              <a:gd name="connsiteX3-69" fmla="*/ 1843 w 10018"/>
              <a:gd name="connsiteY3-70" fmla="*/ 6865 h 10001"/>
              <a:gd name="connsiteX4-71" fmla="*/ 4886 w 10018"/>
              <a:gd name="connsiteY4-72" fmla="*/ 6795 h 10001"/>
              <a:gd name="connsiteX5-73" fmla="*/ 10018 w 10018"/>
              <a:gd name="connsiteY5-74" fmla="*/ 6805 h 10001"/>
              <a:gd name="connsiteX6-75" fmla="*/ 10000 w 10018"/>
              <a:gd name="connsiteY6-76" fmla="*/ 4449 h 10001"/>
              <a:gd name="connsiteX7-77" fmla="*/ 4544 w 10018"/>
              <a:gd name="connsiteY7-78" fmla="*/ 4439 h 10001"/>
              <a:gd name="connsiteX8-79" fmla="*/ 4115 w 10018"/>
              <a:gd name="connsiteY8-80" fmla="*/ 3897 h 10001"/>
              <a:gd name="connsiteX9-81" fmla="*/ 4501 w 10018"/>
              <a:gd name="connsiteY9-82" fmla="*/ 3897 h 10001"/>
              <a:gd name="connsiteX10-83" fmla="*/ 4501 w 10018"/>
              <a:gd name="connsiteY10-84" fmla="*/ 2954 h 10001"/>
              <a:gd name="connsiteX11-85" fmla="*/ 4115 w 10018"/>
              <a:gd name="connsiteY11-86" fmla="*/ 2954 h 10001"/>
              <a:gd name="connsiteX12-87" fmla="*/ 3601 w 10018"/>
              <a:gd name="connsiteY12-88" fmla="*/ 1305 h 10001"/>
              <a:gd name="connsiteX13-89" fmla="*/ 3601 w 10018"/>
              <a:gd name="connsiteY13-90" fmla="*/ 835 h 10001"/>
              <a:gd name="connsiteX14-91" fmla="*/ 4401 w 10018"/>
              <a:gd name="connsiteY14-92" fmla="*/ 835 h 10001"/>
              <a:gd name="connsiteX15-93" fmla="*/ 5029 w 10018"/>
              <a:gd name="connsiteY15-94" fmla="*/ 529 h 10001"/>
              <a:gd name="connsiteX16-95" fmla="*/ 4401 w 10018"/>
              <a:gd name="connsiteY16-96" fmla="*/ 222 h 10001"/>
              <a:gd name="connsiteX17-97" fmla="*/ 2415 w 10018"/>
              <a:gd name="connsiteY17-98" fmla="*/ 222 h 10001"/>
              <a:gd name="connsiteX18-99" fmla="*/ 1786 w 10018"/>
              <a:gd name="connsiteY18-100" fmla="*/ 529 h 10001"/>
              <a:gd name="connsiteX19-101" fmla="*/ 2415 w 10018"/>
              <a:gd name="connsiteY19-102" fmla="*/ 835 h 10001"/>
              <a:gd name="connsiteX20-103" fmla="*/ 3172 w 10018"/>
              <a:gd name="connsiteY20-104" fmla="*/ 835 h 10001"/>
              <a:gd name="connsiteX21-105" fmla="*/ 3172 w 10018"/>
              <a:gd name="connsiteY21-106" fmla="*/ 1305 h 10001"/>
              <a:gd name="connsiteX22-107" fmla="*/ 2701 w 10018"/>
              <a:gd name="connsiteY22-108" fmla="*/ 2954 h 10001"/>
              <a:gd name="connsiteX23-109" fmla="*/ 2330 w 10018"/>
              <a:gd name="connsiteY23-110" fmla="*/ 2954 h 10001"/>
              <a:gd name="connsiteX24-111" fmla="*/ 2330 w 10018"/>
              <a:gd name="connsiteY24-112" fmla="*/ 3897 h 10001"/>
              <a:gd name="connsiteX25-113" fmla="*/ 2701 w 10018"/>
              <a:gd name="connsiteY25-114" fmla="*/ 3897 h 10001"/>
              <a:gd name="connsiteX26-115" fmla="*/ 2330 w 10018"/>
              <a:gd name="connsiteY26-116" fmla="*/ 4368 h 10001"/>
              <a:gd name="connsiteX27-117" fmla="*/ 1843 w 10018"/>
              <a:gd name="connsiteY27-118" fmla="*/ 4368 h 10001"/>
              <a:gd name="connsiteX28-119" fmla="*/ 330 w 10018"/>
              <a:gd name="connsiteY28-120" fmla="*/ 9126 h 10001"/>
              <a:gd name="connsiteX29-121" fmla="*/ 1 w 10018"/>
              <a:gd name="connsiteY29-122" fmla="*/ 9833 h 10001"/>
              <a:gd name="connsiteX30-123" fmla="*/ 1986 w 10018"/>
              <a:gd name="connsiteY30-124" fmla="*/ 9833 h 10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0018" h="10001">
                <a:moveTo>
                  <a:pt x="1986" y="9833"/>
                </a:moveTo>
                <a:cubicBezTo>
                  <a:pt x="1986" y="9220"/>
                  <a:pt x="2029" y="9150"/>
                  <a:pt x="1658" y="9126"/>
                </a:cubicBezTo>
                <a:cubicBezTo>
                  <a:pt x="1629" y="8538"/>
                  <a:pt x="1658" y="7996"/>
                  <a:pt x="1658" y="7406"/>
                </a:cubicBezTo>
                <a:cubicBezTo>
                  <a:pt x="1658" y="7077"/>
                  <a:pt x="1715" y="6913"/>
                  <a:pt x="1843" y="6865"/>
                </a:cubicBezTo>
                <a:cubicBezTo>
                  <a:pt x="2572" y="8797"/>
                  <a:pt x="4344" y="8726"/>
                  <a:pt x="4886" y="6795"/>
                </a:cubicBezTo>
                <a:lnTo>
                  <a:pt x="10018" y="6805"/>
                </a:lnTo>
                <a:cubicBezTo>
                  <a:pt x="10018" y="6027"/>
                  <a:pt x="10000" y="5250"/>
                  <a:pt x="10000" y="4449"/>
                </a:cubicBezTo>
                <a:lnTo>
                  <a:pt x="4544" y="4439"/>
                </a:lnTo>
                <a:cubicBezTo>
                  <a:pt x="4429" y="4250"/>
                  <a:pt x="4272" y="4038"/>
                  <a:pt x="4115" y="3897"/>
                </a:cubicBezTo>
                <a:lnTo>
                  <a:pt x="4501" y="3897"/>
                </a:lnTo>
                <a:lnTo>
                  <a:pt x="4501" y="2954"/>
                </a:lnTo>
                <a:lnTo>
                  <a:pt x="4115" y="2954"/>
                </a:lnTo>
                <a:cubicBezTo>
                  <a:pt x="4115" y="2177"/>
                  <a:pt x="4158" y="1353"/>
                  <a:pt x="3601" y="1305"/>
                </a:cubicBezTo>
                <a:lnTo>
                  <a:pt x="3601" y="835"/>
                </a:lnTo>
                <a:lnTo>
                  <a:pt x="4401" y="835"/>
                </a:lnTo>
                <a:cubicBezTo>
                  <a:pt x="4601" y="1235"/>
                  <a:pt x="5043" y="1117"/>
                  <a:pt x="5029" y="529"/>
                </a:cubicBezTo>
                <a:cubicBezTo>
                  <a:pt x="5029" y="-13"/>
                  <a:pt x="4615" y="-155"/>
                  <a:pt x="4401" y="222"/>
                </a:cubicBezTo>
                <a:lnTo>
                  <a:pt x="2415" y="222"/>
                </a:lnTo>
                <a:cubicBezTo>
                  <a:pt x="2187" y="-178"/>
                  <a:pt x="1772" y="-13"/>
                  <a:pt x="1786" y="529"/>
                </a:cubicBezTo>
                <a:cubicBezTo>
                  <a:pt x="1786" y="1070"/>
                  <a:pt x="2187" y="1258"/>
                  <a:pt x="2415" y="835"/>
                </a:cubicBezTo>
                <a:lnTo>
                  <a:pt x="3172" y="835"/>
                </a:lnTo>
                <a:lnTo>
                  <a:pt x="3172" y="1305"/>
                </a:lnTo>
                <a:cubicBezTo>
                  <a:pt x="2672" y="1305"/>
                  <a:pt x="2701" y="2177"/>
                  <a:pt x="2701" y="2954"/>
                </a:cubicBezTo>
                <a:lnTo>
                  <a:pt x="2330" y="2954"/>
                </a:lnTo>
                <a:lnTo>
                  <a:pt x="2330" y="3897"/>
                </a:lnTo>
                <a:lnTo>
                  <a:pt x="2701" y="3897"/>
                </a:lnTo>
                <a:cubicBezTo>
                  <a:pt x="2544" y="4015"/>
                  <a:pt x="2444" y="4156"/>
                  <a:pt x="2330" y="4368"/>
                </a:cubicBezTo>
                <a:cubicBezTo>
                  <a:pt x="2301" y="4392"/>
                  <a:pt x="1900" y="4368"/>
                  <a:pt x="1843" y="4368"/>
                </a:cubicBezTo>
                <a:cubicBezTo>
                  <a:pt x="144" y="4392"/>
                  <a:pt x="330" y="7194"/>
                  <a:pt x="330" y="9126"/>
                </a:cubicBezTo>
                <a:cubicBezTo>
                  <a:pt x="-13" y="9126"/>
                  <a:pt x="1" y="9150"/>
                  <a:pt x="1" y="9833"/>
                </a:cubicBezTo>
                <a:cubicBezTo>
                  <a:pt x="144" y="10045"/>
                  <a:pt x="1829" y="10069"/>
                  <a:pt x="1986" y="9833"/>
                </a:cubicBezTo>
                <a:close/>
              </a:path>
            </a:pathLst>
          </a:custGeom>
          <a:solidFill>
            <a:schemeClr val="bg2"/>
          </a:solidFill>
          <a:ln>
            <a:noFill/>
          </a:ln>
        </p:spPr>
        <p:txBody>
          <a:bodyPr vert="horz" wrap="square" lIns="91440" tIns="45720" rIns="91440" bIns="45720" numCol="1" anchor="t" anchorCtr="0" compatLnSpc="1"/>
          <a:lstStyle/>
          <a:p>
            <a:endParaRPr lang="id-ID"/>
          </a:p>
        </p:txBody>
      </p:sp>
      <p:grpSp>
        <p:nvGrpSpPr>
          <p:cNvPr id="26" name="Group 25"/>
          <p:cNvGrpSpPr/>
          <p:nvPr/>
        </p:nvGrpSpPr>
        <p:grpSpPr>
          <a:xfrm>
            <a:off x="1421846" y="1872282"/>
            <a:ext cx="2521558" cy="792477"/>
            <a:chOff x="1891620" y="2033649"/>
            <a:chExt cx="2521558" cy="792477"/>
          </a:xfrm>
        </p:grpSpPr>
        <p:sp>
          <p:nvSpPr>
            <p:cNvPr id="27" name="TextBox 26"/>
            <p:cNvSpPr txBox="1"/>
            <p:nvPr/>
          </p:nvSpPr>
          <p:spPr>
            <a:xfrm>
              <a:off x="1891620" y="2033649"/>
              <a:ext cx="968727" cy="307777"/>
            </a:xfrm>
            <a:prstGeom prst="rect">
              <a:avLst/>
            </a:prstGeom>
            <a:solidFill>
              <a:schemeClr val="bg1"/>
            </a:solidFill>
          </p:spPr>
          <p:txBody>
            <a:bodyPr wrap="none" rtlCol="0">
              <a:spAutoFit/>
            </a:bodyPr>
            <a:lstStyle/>
            <a:p>
              <a:r>
                <a:rPr lang="id-ID" sz="1400" b="1" dirty="0">
                  <a:solidFill>
                    <a:schemeClr val="accent1"/>
                  </a:solidFill>
                  <a:latin typeface="Raleway" pitchFamily="34" charset="0"/>
                </a:rPr>
                <a:t>Branding</a:t>
              </a:r>
            </a:p>
          </p:txBody>
        </p:sp>
        <p:sp>
          <p:nvSpPr>
            <p:cNvPr id="28" name="Rectangle 27"/>
            <p:cNvSpPr/>
            <p:nvPr/>
          </p:nvSpPr>
          <p:spPr>
            <a:xfrm>
              <a:off x="1891620" y="2364461"/>
              <a:ext cx="2521558" cy="461665"/>
            </a:xfrm>
            <a:prstGeom prst="rect">
              <a:avLst/>
            </a:prstGeom>
            <a:solidFill>
              <a:schemeClr val="bg1"/>
            </a:solidFill>
          </p:spPr>
          <p:txBody>
            <a:bodyPr wrap="square">
              <a:spAutoFit/>
            </a:bodyPr>
            <a:lstStyle/>
            <a:p>
              <a:r>
                <a:rPr lang="id-ID" sz="1200" dirty="0">
                  <a:solidFill>
                    <a:schemeClr val="tx2"/>
                  </a:solidFill>
                </a:rPr>
                <a:t>Suitable for all categories business and personal presentation</a:t>
              </a:r>
            </a:p>
          </p:txBody>
        </p:sp>
      </p:grpSp>
      <p:grpSp>
        <p:nvGrpSpPr>
          <p:cNvPr id="29" name="Group 28"/>
          <p:cNvGrpSpPr/>
          <p:nvPr/>
        </p:nvGrpSpPr>
        <p:grpSpPr>
          <a:xfrm>
            <a:off x="1453522" y="2936376"/>
            <a:ext cx="2521558" cy="792477"/>
            <a:chOff x="1891620" y="2033649"/>
            <a:chExt cx="2521558" cy="792477"/>
          </a:xfrm>
        </p:grpSpPr>
        <p:sp>
          <p:nvSpPr>
            <p:cNvPr id="30" name="TextBox 29"/>
            <p:cNvSpPr txBox="1"/>
            <p:nvPr/>
          </p:nvSpPr>
          <p:spPr>
            <a:xfrm>
              <a:off x="1891620" y="2033649"/>
              <a:ext cx="1188146" cy="307777"/>
            </a:xfrm>
            <a:prstGeom prst="rect">
              <a:avLst/>
            </a:prstGeom>
            <a:solidFill>
              <a:schemeClr val="bg1"/>
            </a:solidFill>
          </p:spPr>
          <p:txBody>
            <a:bodyPr wrap="none" rtlCol="0">
              <a:spAutoFit/>
            </a:bodyPr>
            <a:lstStyle/>
            <a:p>
              <a:r>
                <a:rPr lang="id-ID" sz="1400" b="1" dirty="0">
                  <a:solidFill>
                    <a:schemeClr val="accent2"/>
                  </a:solidFill>
                  <a:latin typeface="Raleway" pitchFamily="34" charset="0"/>
                </a:rPr>
                <a:t>WebDesign</a:t>
              </a:r>
            </a:p>
          </p:txBody>
        </p:sp>
        <p:sp>
          <p:nvSpPr>
            <p:cNvPr id="31" name="Rectangle 30"/>
            <p:cNvSpPr/>
            <p:nvPr/>
          </p:nvSpPr>
          <p:spPr>
            <a:xfrm>
              <a:off x="1891620" y="2364461"/>
              <a:ext cx="2521558" cy="461665"/>
            </a:xfrm>
            <a:prstGeom prst="rect">
              <a:avLst/>
            </a:prstGeom>
            <a:solidFill>
              <a:schemeClr val="bg1"/>
            </a:solidFill>
          </p:spPr>
          <p:txBody>
            <a:bodyPr wrap="square">
              <a:spAutoFit/>
            </a:bodyPr>
            <a:lstStyle/>
            <a:p>
              <a:r>
                <a:rPr lang="id-ID" sz="1200" dirty="0">
                  <a:solidFill>
                    <a:schemeClr val="tx2"/>
                  </a:solidFill>
                </a:rPr>
                <a:t>Suitable for all categories business and personal presentation</a:t>
              </a:r>
            </a:p>
          </p:txBody>
        </p:sp>
      </p:grpSp>
      <p:grpSp>
        <p:nvGrpSpPr>
          <p:cNvPr id="32" name="Group 31"/>
          <p:cNvGrpSpPr/>
          <p:nvPr/>
        </p:nvGrpSpPr>
        <p:grpSpPr>
          <a:xfrm>
            <a:off x="1458213" y="3993223"/>
            <a:ext cx="2521558" cy="792477"/>
            <a:chOff x="1891620" y="2033649"/>
            <a:chExt cx="2521558" cy="792477"/>
          </a:xfrm>
        </p:grpSpPr>
        <p:sp>
          <p:nvSpPr>
            <p:cNvPr id="33" name="TextBox 32"/>
            <p:cNvSpPr txBox="1"/>
            <p:nvPr/>
          </p:nvSpPr>
          <p:spPr>
            <a:xfrm>
              <a:off x="1891620" y="2033649"/>
              <a:ext cx="1079142" cy="307777"/>
            </a:xfrm>
            <a:prstGeom prst="rect">
              <a:avLst/>
            </a:prstGeom>
            <a:solidFill>
              <a:schemeClr val="bg1"/>
            </a:solidFill>
          </p:spPr>
          <p:txBody>
            <a:bodyPr wrap="none" rtlCol="0">
              <a:spAutoFit/>
            </a:bodyPr>
            <a:lstStyle/>
            <a:p>
              <a:r>
                <a:rPr lang="id-ID" sz="1400" b="1" dirty="0">
                  <a:solidFill>
                    <a:schemeClr val="accent3"/>
                  </a:solidFill>
                  <a:latin typeface="Raleway" pitchFamily="34" charset="0"/>
                </a:rPr>
                <a:t>Developer</a:t>
              </a:r>
            </a:p>
          </p:txBody>
        </p:sp>
        <p:sp>
          <p:nvSpPr>
            <p:cNvPr id="34" name="Rectangle 33"/>
            <p:cNvSpPr/>
            <p:nvPr/>
          </p:nvSpPr>
          <p:spPr>
            <a:xfrm>
              <a:off x="1891620" y="2364461"/>
              <a:ext cx="2521558" cy="461665"/>
            </a:xfrm>
            <a:prstGeom prst="rect">
              <a:avLst/>
            </a:prstGeom>
            <a:solidFill>
              <a:schemeClr val="bg1"/>
            </a:solidFill>
          </p:spPr>
          <p:txBody>
            <a:bodyPr wrap="square">
              <a:spAutoFit/>
            </a:bodyPr>
            <a:lstStyle/>
            <a:p>
              <a:r>
                <a:rPr lang="id-ID" sz="1200" dirty="0">
                  <a:solidFill>
                    <a:schemeClr val="tx2"/>
                  </a:solidFill>
                </a:rPr>
                <a:t>Suitable for all categories business and personal presentation</a:t>
              </a:r>
            </a:p>
          </p:txBody>
        </p:sp>
      </p:grpSp>
      <p:grpSp>
        <p:nvGrpSpPr>
          <p:cNvPr id="35" name="Group 34"/>
          <p:cNvGrpSpPr/>
          <p:nvPr/>
        </p:nvGrpSpPr>
        <p:grpSpPr>
          <a:xfrm>
            <a:off x="1489889" y="5057315"/>
            <a:ext cx="2521558" cy="792477"/>
            <a:chOff x="1891620" y="2033649"/>
            <a:chExt cx="2521558" cy="792477"/>
          </a:xfrm>
        </p:grpSpPr>
        <p:sp>
          <p:nvSpPr>
            <p:cNvPr id="36" name="TextBox 35"/>
            <p:cNvSpPr txBox="1"/>
            <p:nvPr/>
          </p:nvSpPr>
          <p:spPr>
            <a:xfrm>
              <a:off x="1891620" y="2033649"/>
              <a:ext cx="1055097" cy="307777"/>
            </a:xfrm>
            <a:prstGeom prst="rect">
              <a:avLst/>
            </a:prstGeom>
            <a:solidFill>
              <a:schemeClr val="bg1"/>
            </a:solidFill>
          </p:spPr>
          <p:txBody>
            <a:bodyPr wrap="none" rtlCol="0">
              <a:spAutoFit/>
            </a:bodyPr>
            <a:lstStyle/>
            <a:p>
              <a:r>
                <a:rPr lang="id-ID" sz="1400" b="1" dirty="0">
                  <a:solidFill>
                    <a:schemeClr val="accent4"/>
                  </a:solidFill>
                  <a:latin typeface="Raleway" pitchFamily="34" charset="0"/>
                </a:rPr>
                <a:t>Markering</a:t>
              </a:r>
            </a:p>
          </p:txBody>
        </p:sp>
        <p:sp>
          <p:nvSpPr>
            <p:cNvPr id="37" name="Rectangle 36"/>
            <p:cNvSpPr/>
            <p:nvPr/>
          </p:nvSpPr>
          <p:spPr>
            <a:xfrm>
              <a:off x="1891620" y="2364461"/>
              <a:ext cx="2521558" cy="461665"/>
            </a:xfrm>
            <a:prstGeom prst="rect">
              <a:avLst/>
            </a:prstGeom>
            <a:solidFill>
              <a:schemeClr val="bg1"/>
            </a:solidFill>
          </p:spPr>
          <p:txBody>
            <a:bodyPr wrap="square">
              <a:spAutoFit/>
            </a:bodyPr>
            <a:lstStyle/>
            <a:p>
              <a:r>
                <a:rPr lang="id-ID" sz="1200" dirty="0">
                  <a:solidFill>
                    <a:schemeClr val="tx2"/>
                  </a:solidFill>
                </a:rPr>
                <a:t>Suitable for all categories business and personal presentation</a:t>
              </a:r>
            </a:p>
          </p:txBody>
        </p:sp>
      </p:grpSp>
      <p:grpSp>
        <p:nvGrpSpPr>
          <p:cNvPr id="5" name="Group 4"/>
          <p:cNvGrpSpPr/>
          <p:nvPr/>
        </p:nvGrpSpPr>
        <p:grpSpPr>
          <a:xfrm>
            <a:off x="8238585" y="3704114"/>
            <a:ext cx="601447" cy="790247"/>
            <a:chOff x="8238585" y="3704114"/>
            <a:chExt cx="601447" cy="790247"/>
          </a:xfrm>
        </p:grpSpPr>
        <p:sp>
          <p:nvSpPr>
            <p:cNvPr id="11" name="Freeform 8"/>
            <p:cNvSpPr/>
            <p:nvPr/>
          </p:nvSpPr>
          <p:spPr bwMode="auto">
            <a:xfrm>
              <a:off x="8275256" y="3704114"/>
              <a:ext cx="561742" cy="790247"/>
            </a:xfrm>
            <a:custGeom>
              <a:avLst/>
              <a:gdLst>
                <a:gd name="T0" fmla="*/ 124 w 124"/>
                <a:gd name="T1" fmla="*/ 109 h 175"/>
                <a:gd name="T2" fmla="*/ 62 w 124"/>
                <a:gd name="T3" fmla="*/ 175 h 175"/>
                <a:gd name="T4" fmla="*/ 0 w 124"/>
                <a:gd name="T5" fmla="*/ 109 h 175"/>
                <a:gd name="T6" fmla="*/ 62 w 124"/>
                <a:gd name="T7" fmla="*/ 0 h 175"/>
                <a:gd name="T8" fmla="*/ 124 w 124"/>
                <a:gd name="T9" fmla="*/ 109 h 175"/>
              </a:gdLst>
              <a:ahLst/>
              <a:cxnLst>
                <a:cxn ang="0">
                  <a:pos x="T0" y="T1"/>
                </a:cxn>
                <a:cxn ang="0">
                  <a:pos x="T2" y="T3"/>
                </a:cxn>
                <a:cxn ang="0">
                  <a:pos x="T4" y="T5"/>
                </a:cxn>
                <a:cxn ang="0">
                  <a:pos x="T6" y="T7"/>
                </a:cxn>
                <a:cxn ang="0">
                  <a:pos x="T8" y="T9"/>
                </a:cxn>
              </a:cxnLst>
              <a:rect l="0" t="0" r="r" b="b"/>
              <a:pathLst>
                <a:path w="124" h="175">
                  <a:moveTo>
                    <a:pt x="124" y="109"/>
                  </a:moveTo>
                  <a:cubicBezTo>
                    <a:pt x="124" y="145"/>
                    <a:pt x="96" y="175"/>
                    <a:pt x="62" y="175"/>
                  </a:cubicBezTo>
                  <a:cubicBezTo>
                    <a:pt x="28" y="175"/>
                    <a:pt x="0" y="145"/>
                    <a:pt x="0" y="109"/>
                  </a:cubicBezTo>
                  <a:cubicBezTo>
                    <a:pt x="0" y="72"/>
                    <a:pt x="62" y="0"/>
                    <a:pt x="62" y="0"/>
                  </a:cubicBezTo>
                  <a:cubicBezTo>
                    <a:pt x="62" y="0"/>
                    <a:pt x="124" y="72"/>
                    <a:pt x="124" y="109"/>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38" name="TextBox 37"/>
            <p:cNvSpPr txBox="1"/>
            <p:nvPr/>
          </p:nvSpPr>
          <p:spPr>
            <a:xfrm>
              <a:off x="8238585" y="4073290"/>
              <a:ext cx="601447" cy="276999"/>
            </a:xfrm>
            <a:prstGeom prst="rect">
              <a:avLst/>
            </a:prstGeom>
            <a:noFill/>
          </p:spPr>
          <p:txBody>
            <a:bodyPr wrap="none" rtlCol="0">
              <a:spAutoFit/>
            </a:bodyPr>
            <a:lstStyle/>
            <a:p>
              <a:pPr algn="ctr"/>
              <a:r>
                <a:rPr lang="id-ID" sz="1200" b="1" dirty="0">
                  <a:solidFill>
                    <a:schemeClr val="bg1"/>
                  </a:solidFill>
                </a:rPr>
                <a:t>-$12M</a:t>
              </a:r>
            </a:p>
          </p:txBody>
        </p:sp>
      </p:grpSp>
      <p:grpSp>
        <p:nvGrpSpPr>
          <p:cNvPr id="7" name="Group 6"/>
          <p:cNvGrpSpPr/>
          <p:nvPr/>
        </p:nvGrpSpPr>
        <p:grpSpPr>
          <a:xfrm>
            <a:off x="8355790" y="4689866"/>
            <a:ext cx="865892" cy="1217247"/>
            <a:chOff x="8355790" y="4689866"/>
            <a:chExt cx="865892" cy="1217247"/>
          </a:xfrm>
        </p:grpSpPr>
        <p:sp>
          <p:nvSpPr>
            <p:cNvPr id="9" name="Freeform 6"/>
            <p:cNvSpPr/>
            <p:nvPr/>
          </p:nvSpPr>
          <p:spPr bwMode="auto">
            <a:xfrm>
              <a:off x="8355790" y="4689866"/>
              <a:ext cx="865892" cy="1217247"/>
            </a:xfrm>
            <a:custGeom>
              <a:avLst/>
              <a:gdLst>
                <a:gd name="T0" fmla="*/ 248 w 248"/>
                <a:gd name="T1" fmla="*/ 217 h 349"/>
                <a:gd name="T2" fmla="*/ 124 w 248"/>
                <a:gd name="T3" fmla="*/ 349 h 349"/>
                <a:gd name="T4" fmla="*/ 0 w 248"/>
                <a:gd name="T5" fmla="*/ 217 h 349"/>
                <a:gd name="T6" fmla="*/ 124 w 248"/>
                <a:gd name="T7" fmla="*/ 0 h 349"/>
                <a:gd name="T8" fmla="*/ 248 w 248"/>
                <a:gd name="T9" fmla="*/ 217 h 349"/>
              </a:gdLst>
              <a:ahLst/>
              <a:cxnLst>
                <a:cxn ang="0">
                  <a:pos x="T0" y="T1"/>
                </a:cxn>
                <a:cxn ang="0">
                  <a:pos x="T2" y="T3"/>
                </a:cxn>
                <a:cxn ang="0">
                  <a:pos x="T4" y="T5"/>
                </a:cxn>
                <a:cxn ang="0">
                  <a:pos x="T6" y="T7"/>
                </a:cxn>
                <a:cxn ang="0">
                  <a:pos x="T8" y="T9"/>
                </a:cxn>
              </a:cxnLst>
              <a:rect l="0" t="0" r="r" b="b"/>
              <a:pathLst>
                <a:path w="248" h="349">
                  <a:moveTo>
                    <a:pt x="248" y="217"/>
                  </a:moveTo>
                  <a:cubicBezTo>
                    <a:pt x="248" y="290"/>
                    <a:pt x="192" y="349"/>
                    <a:pt x="124" y="349"/>
                  </a:cubicBezTo>
                  <a:cubicBezTo>
                    <a:pt x="55" y="349"/>
                    <a:pt x="0" y="290"/>
                    <a:pt x="0" y="217"/>
                  </a:cubicBezTo>
                  <a:cubicBezTo>
                    <a:pt x="0" y="144"/>
                    <a:pt x="124" y="0"/>
                    <a:pt x="124" y="0"/>
                  </a:cubicBezTo>
                  <a:cubicBezTo>
                    <a:pt x="124" y="0"/>
                    <a:pt x="248" y="144"/>
                    <a:pt x="248" y="217"/>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39" name="TextBox 38"/>
            <p:cNvSpPr txBox="1"/>
            <p:nvPr/>
          </p:nvSpPr>
          <p:spPr>
            <a:xfrm>
              <a:off x="8362761" y="5331111"/>
              <a:ext cx="808235" cy="369332"/>
            </a:xfrm>
            <a:prstGeom prst="rect">
              <a:avLst/>
            </a:prstGeom>
            <a:noFill/>
          </p:spPr>
          <p:txBody>
            <a:bodyPr wrap="none" rtlCol="0">
              <a:spAutoFit/>
            </a:bodyPr>
            <a:lstStyle/>
            <a:p>
              <a:pPr algn="ctr"/>
              <a:r>
                <a:rPr lang="id-ID" b="1" dirty="0">
                  <a:solidFill>
                    <a:schemeClr val="bg1"/>
                  </a:solidFill>
                </a:rPr>
                <a:t>-$58M</a:t>
              </a:r>
            </a:p>
          </p:txBody>
        </p:sp>
      </p:grpSp>
      <p:grpSp>
        <p:nvGrpSpPr>
          <p:cNvPr id="6" name="Group 5"/>
          <p:cNvGrpSpPr/>
          <p:nvPr/>
        </p:nvGrpSpPr>
        <p:grpSpPr>
          <a:xfrm>
            <a:off x="8889919" y="3819754"/>
            <a:ext cx="739306" cy="1002412"/>
            <a:chOff x="8889919" y="3819754"/>
            <a:chExt cx="739306" cy="1002412"/>
          </a:xfrm>
        </p:grpSpPr>
        <p:sp>
          <p:nvSpPr>
            <p:cNvPr id="10" name="Freeform 7"/>
            <p:cNvSpPr/>
            <p:nvPr/>
          </p:nvSpPr>
          <p:spPr bwMode="auto">
            <a:xfrm>
              <a:off x="8910322" y="3819754"/>
              <a:ext cx="716447" cy="1002412"/>
            </a:xfrm>
            <a:custGeom>
              <a:avLst/>
              <a:gdLst>
                <a:gd name="T0" fmla="*/ 196 w 196"/>
                <a:gd name="T1" fmla="*/ 171 h 275"/>
                <a:gd name="T2" fmla="*/ 98 w 196"/>
                <a:gd name="T3" fmla="*/ 275 h 275"/>
                <a:gd name="T4" fmla="*/ 0 w 196"/>
                <a:gd name="T5" fmla="*/ 171 h 275"/>
                <a:gd name="T6" fmla="*/ 98 w 196"/>
                <a:gd name="T7" fmla="*/ 0 h 275"/>
                <a:gd name="T8" fmla="*/ 196 w 196"/>
                <a:gd name="T9" fmla="*/ 171 h 275"/>
              </a:gdLst>
              <a:ahLst/>
              <a:cxnLst>
                <a:cxn ang="0">
                  <a:pos x="T0" y="T1"/>
                </a:cxn>
                <a:cxn ang="0">
                  <a:pos x="T2" y="T3"/>
                </a:cxn>
                <a:cxn ang="0">
                  <a:pos x="T4" y="T5"/>
                </a:cxn>
                <a:cxn ang="0">
                  <a:pos x="T6" y="T7"/>
                </a:cxn>
                <a:cxn ang="0">
                  <a:pos x="T8" y="T9"/>
                </a:cxn>
              </a:cxnLst>
              <a:rect l="0" t="0" r="r" b="b"/>
              <a:pathLst>
                <a:path w="196" h="275">
                  <a:moveTo>
                    <a:pt x="196" y="171"/>
                  </a:moveTo>
                  <a:cubicBezTo>
                    <a:pt x="196" y="228"/>
                    <a:pt x="152" y="275"/>
                    <a:pt x="98" y="275"/>
                  </a:cubicBezTo>
                  <a:cubicBezTo>
                    <a:pt x="44" y="275"/>
                    <a:pt x="0" y="228"/>
                    <a:pt x="0" y="171"/>
                  </a:cubicBezTo>
                  <a:cubicBezTo>
                    <a:pt x="0" y="114"/>
                    <a:pt x="98" y="0"/>
                    <a:pt x="98" y="0"/>
                  </a:cubicBezTo>
                  <a:cubicBezTo>
                    <a:pt x="98" y="0"/>
                    <a:pt x="196" y="114"/>
                    <a:pt x="196" y="171"/>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40" name="TextBox 39"/>
            <p:cNvSpPr txBox="1"/>
            <p:nvPr/>
          </p:nvSpPr>
          <p:spPr>
            <a:xfrm>
              <a:off x="8889919" y="4338297"/>
              <a:ext cx="739306" cy="338554"/>
            </a:xfrm>
            <a:prstGeom prst="rect">
              <a:avLst/>
            </a:prstGeom>
            <a:noFill/>
          </p:spPr>
          <p:txBody>
            <a:bodyPr wrap="none" rtlCol="0">
              <a:spAutoFit/>
            </a:bodyPr>
            <a:lstStyle/>
            <a:p>
              <a:pPr algn="ctr"/>
              <a:r>
                <a:rPr lang="id-ID" sz="1600" b="1" dirty="0">
                  <a:solidFill>
                    <a:schemeClr val="bg1"/>
                  </a:solidFill>
                </a:rPr>
                <a:t>-$37M</a:t>
              </a:r>
            </a:p>
          </p:txBody>
        </p:sp>
      </p:grpSp>
      <p:grpSp>
        <p:nvGrpSpPr>
          <p:cNvPr id="13" name="Group 12"/>
          <p:cNvGrpSpPr/>
          <p:nvPr/>
        </p:nvGrpSpPr>
        <p:grpSpPr>
          <a:xfrm>
            <a:off x="9186339" y="5400643"/>
            <a:ext cx="601448" cy="790247"/>
            <a:chOff x="9186339" y="5400643"/>
            <a:chExt cx="601448" cy="790247"/>
          </a:xfrm>
        </p:grpSpPr>
        <p:sp>
          <p:nvSpPr>
            <p:cNvPr id="12" name="Freeform 8"/>
            <p:cNvSpPr/>
            <p:nvPr/>
          </p:nvSpPr>
          <p:spPr bwMode="auto">
            <a:xfrm>
              <a:off x="9221682" y="5400643"/>
              <a:ext cx="561742" cy="790247"/>
            </a:xfrm>
            <a:custGeom>
              <a:avLst/>
              <a:gdLst>
                <a:gd name="T0" fmla="*/ 124 w 124"/>
                <a:gd name="T1" fmla="*/ 109 h 175"/>
                <a:gd name="T2" fmla="*/ 62 w 124"/>
                <a:gd name="T3" fmla="*/ 175 h 175"/>
                <a:gd name="T4" fmla="*/ 0 w 124"/>
                <a:gd name="T5" fmla="*/ 109 h 175"/>
                <a:gd name="T6" fmla="*/ 62 w 124"/>
                <a:gd name="T7" fmla="*/ 0 h 175"/>
                <a:gd name="T8" fmla="*/ 124 w 124"/>
                <a:gd name="T9" fmla="*/ 109 h 175"/>
              </a:gdLst>
              <a:ahLst/>
              <a:cxnLst>
                <a:cxn ang="0">
                  <a:pos x="T0" y="T1"/>
                </a:cxn>
                <a:cxn ang="0">
                  <a:pos x="T2" y="T3"/>
                </a:cxn>
                <a:cxn ang="0">
                  <a:pos x="T4" y="T5"/>
                </a:cxn>
                <a:cxn ang="0">
                  <a:pos x="T6" y="T7"/>
                </a:cxn>
                <a:cxn ang="0">
                  <a:pos x="T8" y="T9"/>
                </a:cxn>
              </a:cxnLst>
              <a:rect l="0" t="0" r="r" b="b"/>
              <a:pathLst>
                <a:path w="124" h="175">
                  <a:moveTo>
                    <a:pt x="124" y="109"/>
                  </a:moveTo>
                  <a:cubicBezTo>
                    <a:pt x="124" y="145"/>
                    <a:pt x="96" y="175"/>
                    <a:pt x="62" y="175"/>
                  </a:cubicBezTo>
                  <a:cubicBezTo>
                    <a:pt x="28" y="175"/>
                    <a:pt x="0" y="145"/>
                    <a:pt x="0" y="109"/>
                  </a:cubicBezTo>
                  <a:cubicBezTo>
                    <a:pt x="0" y="72"/>
                    <a:pt x="62" y="0"/>
                    <a:pt x="62" y="0"/>
                  </a:cubicBezTo>
                  <a:cubicBezTo>
                    <a:pt x="62" y="0"/>
                    <a:pt x="124" y="72"/>
                    <a:pt x="124" y="109"/>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41" name="TextBox 40"/>
            <p:cNvSpPr txBox="1"/>
            <p:nvPr/>
          </p:nvSpPr>
          <p:spPr>
            <a:xfrm>
              <a:off x="9186339" y="5770476"/>
              <a:ext cx="601448" cy="276999"/>
            </a:xfrm>
            <a:prstGeom prst="rect">
              <a:avLst/>
            </a:prstGeom>
            <a:noFill/>
          </p:spPr>
          <p:txBody>
            <a:bodyPr wrap="none" rtlCol="0">
              <a:spAutoFit/>
            </a:bodyPr>
            <a:lstStyle/>
            <a:p>
              <a:pPr algn="ctr"/>
              <a:r>
                <a:rPr lang="id-ID" sz="1200" b="1" dirty="0">
                  <a:solidFill>
                    <a:schemeClr val="bg1"/>
                  </a:solidFill>
                </a:rPr>
                <a:t>-$21M</a:t>
              </a:r>
            </a:p>
          </p:txBody>
        </p:sp>
      </p:grpSp>
      <p:sp>
        <p:nvSpPr>
          <p:cNvPr id="43" name="Freeform 140"/>
          <p:cNvSpPr>
            <a:spLocks noEditPoints="1"/>
          </p:cNvSpPr>
          <p:nvPr/>
        </p:nvSpPr>
        <p:spPr bwMode="auto">
          <a:xfrm>
            <a:off x="874753" y="2017543"/>
            <a:ext cx="463561" cy="440985"/>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44" name="Freeform 33"/>
          <p:cNvSpPr>
            <a:spLocks noEditPoints="1"/>
          </p:cNvSpPr>
          <p:nvPr/>
        </p:nvSpPr>
        <p:spPr bwMode="auto">
          <a:xfrm>
            <a:off x="903221" y="5270424"/>
            <a:ext cx="406625" cy="348535"/>
          </a:xfrm>
          <a:custGeom>
            <a:avLst/>
            <a:gdLst>
              <a:gd name="T0" fmla="*/ 126 w 130"/>
              <a:gd name="T1" fmla="*/ 18 h 112"/>
              <a:gd name="T2" fmla="*/ 106 w 130"/>
              <a:gd name="T3" fmla="*/ 2 h 112"/>
              <a:gd name="T4" fmla="*/ 101 w 130"/>
              <a:gd name="T5" fmla="*/ 0 h 112"/>
              <a:gd name="T6" fmla="*/ 29 w 130"/>
              <a:gd name="T7" fmla="*/ 0 h 112"/>
              <a:gd name="T8" fmla="*/ 24 w 130"/>
              <a:gd name="T9" fmla="*/ 2 h 112"/>
              <a:gd name="T10" fmla="*/ 4 w 130"/>
              <a:gd name="T11" fmla="*/ 18 h 112"/>
              <a:gd name="T12" fmla="*/ 1 w 130"/>
              <a:gd name="T13" fmla="*/ 27 h 112"/>
              <a:gd name="T14" fmla="*/ 9 w 130"/>
              <a:gd name="T15" fmla="*/ 51 h 112"/>
              <a:gd name="T16" fmla="*/ 14 w 130"/>
              <a:gd name="T17" fmla="*/ 56 h 112"/>
              <a:gd name="T18" fmla="*/ 17 w 130"/>
              <a:gd name="T19" fmla="*/ 56 h 112"/>
              <a:gd name="T20" fmla="*/ 21 w 130"/>
              <a:gd name="T21" fmla="*/ 55 h 112"/>
              <a:gd name="T22" fmla="*/ 21 w 130"/>
              <a:gd name="T23" fmla="*/ 104 h 112"/>
              <a:gd name="T24" fmla="*/ 29 w 130"/>
              <a:gd name="T25" fmla="*/ 112 h 112"/>
              <a:gd name="T26" fmla="*/ 101 w 130"/>
              <a:gd name="T27" fmla="*/ 112 h 112"/>
              <a:gd name="T28" fmla="*/ 109 w 130"/>
              <a:gd name="T29" fmla="*/ 104 h 112"/>
              <a:gd name="T30" fmla="*/ 109 w 130"/>
              <a:gd name="T31" fmla="*/ 55 h 112"/>
              <a:gd name="T32" fmla="*/ 113 w 130"/>
              <a:gd name="T33" fmla="*/ 56 h 112"/>
              <a:gd name="T34" fmla="*/ 116 w 130"/>
              <a:gd name="T35" fmla="*/ 56 h 112"/>
              <a:gd name="T36" fmla="*/ 121 w 130"/>
              <a:gd name="T37" fmla="*/ 51 h 112"/>
              <a:gd name="T38" fmla="*/ 129 w 130"/>
              <a:gd name="T39" fmla="*/ 27 h 112"/>
              <a:gd name="T40" fmla="*/ 126 w 130"/>
              <a:gd name="T41" fmla="*/ 18 h 112"/>
              <a:gd name="T42" fmla="*/ 80 w 130"/>
              <a:gd name="T43" fmla="*/ 8 h 112"/>
              <a:gd name="T44" fmla="*/ 65 w 130"/>
              <a:gd name="T45" fmla="*/ 16 h 112"/>
              <a:gd name="T46" fmla="*/ 50 w 130"/>
              <a:gd name="T47" fmla="*/ 8 h 112"/>
              <a:gd name="T48" fmla="*/ 80 w 130"/>
              <a:gd name="T49" fmla="*/ 8 h 112"/>
              <a:gd name="T50" fmla="*/ 113 w 130"/>
              <a:gd name="T51" fmla="*/ 48 h 112"/>
              <a:gd name="T52" fmla="*/ 101 w 130"/>
              <a:gd name="T53" fmla="*/ 40 h 112"/>
              <a:gd name="T54" fmla="*/ 101 w 130"/>
              <a:gd name="T55" fmla="*/ 104 h 112"/>
              <a:gd name="T56" fmla="*/ 29 w 130"/>
              <a:gd name="T57" fmla="*/ 104 h 112"/>
              <a:gd name="T58" fmla="*/ 29 w 130"/>
              <a:gd name="T59" fmla="*/ 40 h 112"/>
              <a:gd name="T60" fmla="*/ 17 w 130"/>
              <a:gd name="T61" fmla="*/ 48 h 112"/>
              <a:gd name="T62" fmla="*/ 9 w 130"/>
              <a:gd name="T63" fmla="*/ 24 h 112"/>
              <a:gd name="T64" fmla="*/ 29 w 130"/>
              <a:gd name="T65" fmla="*/ 8 h 112"/>
              <a:gd name="T66" fmla="*/ 46 w 130"/>
              <a:gd name="T67" fmla="*/ 8 h 112"/>
              <a:gd name="T68" fmla="*/ 65 w 130"/>
              <a:gd name="T69" fmla="*/ 20 h 112"/>
              <a:gd name="T70" fmla="*/ 84 w 130"/>
              <a:gd name="T71" fmla="*/ 8 h 112"/>
              <a:gd name="T72" fmla="*/ 101 w 130"/>
              <a:gd name="T73" fmla="*/ 8 h 112"/>
              <a:gd name="T74" fmla="*/ 121 w 130"/>
              <a:gd name="T75" fmla="*/ 24 h 112"/>
              <a:gd name="T76" fmla="*/ 113 w 130"/>
              <a:gd name="T77"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12">
                <a:moveTo>
                  <a:pt x="126" y="18"/>
                </a:moveTo>
                <a:cubicBezTo>
                  <a:pt x="106" y="2"/>
                  <a:pt x="106" y="2"/>
                  <a:pt x="106" y="2"/>
                </a:cubicBezTo>
                <a:cubicBezTo>
                  <a:pt x="105" y="1"/>
                  <a:pt x="103" y="0"/>
                  <a:pt x="101" y="0"/>
                </a:cubicBezTo>
                <a:cubicBezTo>
                  <a:pt x="29" y="0"/>
                  <a:pt x="29" y="0"/>
                  <a:pt x="29" y="0"/>
                </a:cubicBezTo>
                <a:cubicBezTo>
                  <a:pt x="27" y="0"/>
                  <a:pt x="25" y="1"/>
                  <a:pt x="24" y="2"/>
                </a:cubicBezTo>
                <a:cubicBezTo>
                  <a:pt x="4" y="18"/>
                  <a:pt x="4" y="18"/>
                  <a:pt x="4" y="18"/>
                </a:cubicBezTo>
                <a:cubicBezTo>
                  <a:pt x="1" y="20"/>
                  <a:pt x="0" y="23"/>
                  <a:pt x="1" y="27"/>
                </a:cubicBezTo>
                <a:cubicBezTo>
                  <a:pt x="9" y="51"/>
                  <a:pt x="9" y="51"/>
                  <a:pt x="9" y="51"/>
                </a:cubicBezTo>
                <a:cubicBezTo>
                  <a:pt x="10" y="53"/>
                  <a:pt x="12" y="55"/>
                  <a:pt x="14" y="56"/>
                </a:cubicBezTo>
                <a:cubicBezTo>
                  <a:pt x="15" y="56"/>
                  <a:pt x="16" y="56"/>
                  <a:pt x="17" y="56"/>
                </a:cubicBezTo>
                <a:cubicBezTo>
                  <a:pt x="18" y="56"/>
                  <a:pt x="20" y="56"/>
                  <a:pt x="21" y="55"/>
                </a:cubicBezTo>
                <a:cubicBezTo>
                  <a:pt x="21" y="104"/>
                  <a:pt x="21" y="104"/>
                  <a:pt x="21" y="104"/>
                </a:cubicBezTo>
                <a:cubicBezTo>
                  <a:pt x="21" y="108"/>
                  <a:pt x="25" y="112"/>
                  <a:pt x="29" y="112"/>
                </a:cubicBezTo>
                <a:cubicBezTo>
                  <a:pt x="101" y="112"/>
                  <a:pt x="101" y="112"/>
                  <a:pt x="101" y="112"/>
                </a:cubicBezTo>
                <a:cubicBezTo>
                  <a:pt x="105" y="112"/>
                  <a:pt x="109" y="108"/>
                  <a:pt x="109" y="104"/>
                </a:cubicBezTo>
                <a:cubicBezTo>
                  <a:pt x="109" y="55"/>
                  <a:pt x="109" y="55"/>
                  <a:pt x="109" y="55"/>
                </a:cubicBezTo>
                <a:cubicBezTo>
                  <a:pt x="110" y="56"/>
                  <a:pt x="112" y="56"/>
                  <a:pt x="113" y="56"/>
                </a:cubicBezTo>
                <a:cubicBezTo>
                  <a:pt x="114" y="56"/>
                  <a:pt x="115" y="56"/>
                  <a:pt x="116" y="56"/>
                </a:cubicBezTo>
                <a:cubicBezTo>
                  <a:pt x="118" y="55"/>
                  <a:pt x="120" y="53"/>
                  <a:pt x="121" y="51"/>
                </a:cubicBezTo>
                <a:cubicBezTo>
                  <a:pt x="129" y="27"/>
                  <a:pt x="129" y="27"/>
                  <a:pt x="129" y="27"/>
                </a:cubicBezTo>
                <a:cubicBezTo>
                  <a:pt x="130" y="23"/>
                  <a:pt x="129" y="20"/>
                  <a:pt x="126" y="18"/>
                </a:cubicBezTo>
                <a:close/>
                <a:moveTo>
                  <a:pt x="80" y="8"/>
                </a:moveTo>
                <a:cubicBezTo>
                  <a:pt x="78" y="13"/>
                  <a:pt x="72" y="16"/>
                  <a:pt x="65" y="16"/>
                </a:cubicBezTo>
                <a:cubicBezTo>
                  <a:pt x="58" y="16"/>
                  <a:pt x="52" y="13"/>
                  <a:pt x="50" y="8"/>
                </a:cubicBezTo>
                <a:lnTo>
                  <a:pt x="80" y="8"/>
                </a:lnTo>
                <a:close/>
                <a:moveTo>
                  <a:pt x="113" y="48"/>
                </a:moveTo>
                <a:cubicBezTo>
                  <a:pt x="101" y="40"/>
                  <a:pt x="101" y="40"/>
                  <a:pt x="101" y="40"/>
                </a:cubicBezTo>
                <a:cubicBezTo>
                  <a:pt x="101" y="104"/>
                  <a:pt x="101" y="104"/>
                  <a:pt x="101" y="104"/>
                </a:cubicBezTo>
                <a:cubicBezTo>
                  <a:pt x="29" y="104"/>
                  <a:pt x="29" y="104"/>
                  <a:pt x="29" y="104"/>
                </a:cubicBezTo>
                <a:cubicBezTo>
                  <a:pt x="29" y="40"/>
                  <a:pt x="29" y="40"/>
                  <a:pt x="29" y="40"/>
                </a:cubicBezTo>
                <a:cubicBezTo>
                  <a:pt x="17" y="48"/>
                  <a:pt x="17" y="48"/>
                  <a:pt x="17" y="48"/>
                </a:cubicBezTo>
                <a:cubicBezTo>
                  <a:pt x="9" y="24"/>
                  <a:pt x="9" y="24"/>
                  <a:pt x="9" y="24"/>
                </a:cubicBezTo>
                <a:cubicBezTo>
                  <a:pt x="29" y="8"/>
                  <a:pt x="29" y="8"/>
                  <a:pt x="29" y="8"/>
                </a:cubicBezTo>
                <a:cubicBezTo>
                  <a:pt x="46" y="8"/>
                  <a:pt x="46" y="8"/>
                  <a:pt x="46" y="8"/>
                </a:cubicBezTo>
                <a:cubicBezTo>
                  <a:pt x="48" y="15"/>
                  <a:pt x="56" y="20"/>
                  <a:pt x="65" y="20"/>
                </a:cubicBezTo>
                <a:cubicBezTo>
                  <a:pt x="74" y="20"/>
                  <a:pt x="82" y="15"/>
                  <a:pt x="84" y="8"/>
                </a:cubicBezTo>
                <a:cubicBezTo>
                  <a:pt x="101" y="8"/>
                  <a:pt x="101" y="8"/>
                  <a:pt x="101" y="8"/>
                </a:cubicBezTo>
                <a:cubicBezTo>
                  <a:pt x="121" y="24"/>
                  <a:pt x="121" y="24"/>
                  <a:pt x="121" y="24"/>
                </a:cubicBezTo>
                <a:lnTo>
                  <a:pt x="113" y="48"/>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45" name="Group 44"/>
          <p:cNvGrpSpPr/>
          <p:nvPr/>
        </p:nvGrpSpPr>
        <p:grpSpPr>
          <a:xfrm>
            <a:off x="906521" y="3123080"/>
            <a:ext cx="400024" cy="374940"/>
            <a:chOff x="4836122" y="1968640"/>
            <a:chExt cx="400024" cy="374940"/>
          </a:xfrm>
          <a:solidFill>
            <a:schemeClr val="accent2"/>
          </a:solidFill>
        </p:grpSpPr>
        <p:sp>
          <p:nvSpPr>
            <p:cNvPr id="46" name="Freeform 111"/>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112"/>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8" name="Group 47"/>
          <p:cNvGrpSpPr/>
          <p:nvPr/>
        </p:nvGrpSpPr>
        <p:grpSpPr>
          <a:xfrm>
            <a:off x="906521" y="4211789"/>
            <a:ext cx="400024" cy="398703"/>
            <a:chOff x="4037394" y="1144829"/>
            <a:chExt cx="400024" cy="398703"/>
          </a:xfrm>
          <a:solidFill>
            <a:schemeClr val="accent3"/>
          </a:solidFill>
        </p:grpSpPr>
        <p:sp>
          <p:nvSpPr>
            <p:cNvPr id="49" name="Freeform 124"/>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125"/>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126"/>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par>
                                <p:cTn id="22" presetID="12" presetClass="entr" presetSubtype="1" fill="hold"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down)">
                                      <p:cBhvr>
                                        <p:cTn id="25" dur="500"/>
                                        <p:tgtEl>
                                          <p:spTgt spid="7"/>
                                        </p:tgtEl>
                                      </p:cBhvr>
                                    </p:animEffect>
                                  </p:childTnLst>
                                </p:cTn>
                              </p:par>
                              <p:par>
                                <p:cTn id="26" presetID="12" presetClass="entr" presetSubtype="1" fill="hold" nodeType="withEffect">
                                  <p:stCondLst>
                                    <p:cond delay="5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down)">
                                      <p:cBhvr>
                                        <p:cTn id="29" dur="500"/>
                                        <p:tgtEl>
                                          <p:spTgt spid="6"/>
                                        </p:tgtEl>
                                      </p:cBhvr>
                                    </p:animEffect>
                                  </p:childTnLst>
                                </p:cTn>
                              </p:par>
                              <p:par>
                                <p:cTn id="30" presetID="12" presetClass="entr" presetSubtype="1" fill="hold" nodeType="withEffect">
                                  <p:stCondLst>
                                    <p:cond delay="75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ppt_y</p:attrName>
                                        </p:attrNameLst>
                                      </p:cBhvr>
                                      <p:tavLst>
                                        <p:tav tm="0">
                                          <p:val>
                                            <p:strVal val="#ppt_y-#ppt_h*1.125000"/>
                                          </p:val>
                                        </p:tav>
                                        <p:tav tm="100000">
                                          <p:val>
                                            <p:strVal val="#ppt_y"/>
                                          </p:val>
                                        </p:tav>
                                      </p:tavLst>
                                    </p:anim>
                                    <p:animEffect transition="in" filter="wipe(down)">
                                      <p:cBhvr>
                                        <p:cTn id="33" dur="500"/>
                                        <p:tgtEl>
                                          <p:spTgt spid="13"/>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par>
                                <p:cTn id="45" presetID="53" presetClass="entr" presetSubtype="16"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22" presetClass="entr" presetSubtype="8"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par>
                                <p:cTn id="63" presetID="22" presetClass="entr" presetSubtype="8"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500"/>
                                        <p:tgtEl>
                                          <p:spTgt spid="32"/>
                                        </p:tgtEl>
                                      </p:cBhvr>
                                    </p:animEffect>
                                  </p:childTnLst>
                                </p:cTn>
                              </p:par>
                              <p:par>
                                <p:cTn id="66" presetID="22" presetClass="entr" presetSubtype="8"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ldLvl="0" animBg="1"/>
      <p:bldP spid="43" grpId="0" bldLvl="0" animBg="1"/>
      <p:bldP spid="4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18</a:t>
            </a:fld>
            <a:endParaRPr lang="id-ID" dirty="0"/>
          </a:p>
        </p:txBody>
      </p:sp>
      <p:sp>
        <p:nvSpPr>
          <p:cNvPr id="4" name="TextBox 3"/>
          <p:cNvSpPr txBox="1"/>
          <p:nvPr/>
        </p:nvSpPr>
        <p:spPr>
          <a:xfrm>
            <a:off x="5019567" y="600349"/>
            <a:ext cx="2144883" cy="523220"/>
          </a:xfrm>
          <a:prstGeom prst="rect">
            <a:avLst/>
          </a:prstGeom>
          <a:noFill/>
        </p:spPr>
        <p:txBody>
          <a:bodyPr wrap="none" rtlCol="0">
            <a:spAutoFit/>
          </a:bodyPr>
          <a:lstStyle/>
          <a:p>
            <a:pPr algn="ctr"/>
            <a:r>
              <a:rPr lang="id-ID" sz="2800" dirty="0">
                <a:latin typeface="+mj-lt"/>
              </a:rPr>
              <a:t>Radar Chart</a:t>
            </a:r>
          </a:p>
        </p:txBody>
      </p:sp>
      <p:cxnSp>
        <p:nvCxnSpPr>
          <p:cNvPr id="5" name="Straight Connector 4"/>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nvGraphicFramePr>
        <p:xfrm>
          <a:off x="285938" y="1739677"/>
          <a:ext cx="6575133" cy="43834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2173185" y="5691815"/>
            <a:ext cx="2567708" cy="369332"/>
          </a:xfrm>
          <a:prstGeom prst="rect">
            <a:avLst/>
          </a:prstGeom>
          <a:noFill/>
        </p:spPr>
        <p:txBody>
          <a:bodyPr wrap="square" rtlCol="0">
            <a:spAutoFit/>
          </a:bodyPr>
          <a:lstStyle/>
          <a:p>
            <a:pPr algn="ctr"/>
            <a:r>
              <a:rPr lang="id-ID" dirty="0">
                <a:latin typeface="+mj-lt"/>
              </a:rPr>
              <a:t>5 Month Sales</a:t>
            </a:r>
            <a:endParaRPr lang="en-US" dirty="0">
              <a:latin typeface="+mj-lt"/>
            </a:endParaRPr>
          </a:p>
        </p:txBody>
      </p:sp>
      <p:sp>
        <p:nvSpPr>
          <p:cNvPr id="28" name="TextBox 27"/>
          <p:cNvSpPr txBox="1"/>
          <p:nvPr/>
        </p:nvSpPr>
        <p:spPr>
          <a:xfrm>
            <a:off x="10997360" y="2044948"/>
            <a:ext cx="535146" cy="307777"/>
          </a:xfrm>
          <a:prstGeom prst="rect">
            <a:avLst/>
          </a:prstGeom>
          <a:solidFill>
            <a:schemeClr val="accent1"/>
          </a:solidFill>
        </p:spPr>
        <p:txBody>
          <a:bodyPr wrap="none" rtlCol="0">
            <a:spAutoFit/>
          </a:bodyPr>
          <a:lstStyle/>
          <a:p>
            <a:pPr algn="r"/>
            <a:r>
              <a:rPr lang="id-ID" sz="1400" b="1" dirty="0">
                <a:solidFill>
                  <a:schemeClr val="bg1"/>
                </a:solidFill>
                <a:latin typeface="Raleway" pitchFamily="34" charset="0"/>
              </a:rPr>
              <a:t>SEO</a:t>
            </a:r>
          </a:p>
        </p:txBody>
      </p:sp>
      <p:sp>
        <p:nvSpPr>
          <p:cNvPr id="29" name="Rectangle 28"/>
          <p:cNvSpPr/>
          <p:nvPr/>
        </p:nvSpPr>
        <p:spPr>
          <a:xfrm>
            <a:off x="7815532" y="2346434"/>
            <a:ext cx="3716974" cy="646331"/>
          </a:xfrm>
          <a:prstGeom prst="rect">
            <a:avLst/>
          </a:prstGeom>
          <a:solidFill>
            <a:schemeClr val="bg1"/>
          </a:solidFill>
        </p:spPr>
        <p:txBody>
          <a:bodyPr wrap="square">
            <a:spAutoFit/>
          </a:bodyPr>
          <a:lstStyle/>
          <a:p>
            <a:pPr algn="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p:txBody>
      </p:sp>
      <p:sp>
        <p:nvSpPr>
          <p:cNvPr id="31" name="TextBox 30"/>
          <p:cNvSpPr txBox="1"/>
          <p:nvPr/>
        </p:nvSpPr>
        <p:spPr>
          <a:xfrm>
            <a:off x="10218300" y="3333876"/>
            <a:ext cx="1314206" cy="307777"/>
          </a:xfrm>
          <a:prstGeom prst="rect">
            <a:avLst/>
          </a:prstGeom>
          <a:solidFill>
            <a:schemeClr val="accent2"/>
          </a:solidFill>
        </p:spPr>
        <p:txBody>
          <a:bodyPr wrap="none" rtlCol="0">
            <a:spAutoFit/>
          </a:bodyPr>
          <a:lstStyle/>
          <a:p>
            <a:pPr algn="r"/>
            <a:r>
              <a:rPr lang="id-ID" sz="1400" b="1" dirty="0">
                <a:solidFill>
                  <a:schemeClr val="bg1"/>
                </a:solidFill>
                <a:latin typeface="Raleway" pitchFamily="34" charset="0"/>
              </a:rPr>
              <a:t>E-Commerce</a:t>
            </a:r>
          </a:p>
        </p:txBody>
      </p:sp>
      <p:sp>
        <p:nvSpPr>
          <p:cNvPr id="32" name="Rectangle 31"/>
          <p:cNvSpPr/>
          <p:nvPr/>
        </p:nvSpPr>
        <p:spPr>
          <a:xfrm>
            <a:off x="7793798" y="3644887"/>
            <a:ext cx="3738707" cy="646331"/>
          </a:xfrm>
          <a:prstGeom prst="rect">
            <a:avLst/>
          </a:prstGeom>
          <a:solidFill>
            <a:schemeClr val="bg1"/>
          </a:solidFill>
        </p:spPr>
        <p:txBody>
          <a:bodyPr wrap="square">
            <a:spAutoFit/>
          </a:bodyPr>
          <a:lstStyle/>
          <a:p>
            <a:pPr algn="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p:txBody>
      </p:sp>
      <p:sp>
        <p:nvSpPr>
          <p:cNvPr id="34" name="TextBox 33"/>
          <p:cNvSpPr txBox="1"/>
          <p:nvPr/>
        </p:nvSpPr>
        <p:spPr>
          <a:xfrm>
            <a:off x="10240999" y="4619143"/>
            <a:ext cx="1291507" cy="307777"/>
          </a:xfrm>
          <a:prstGeom prst="rect">
            <a:avLst/>
          </a:prstGeom>
          <a:solidFill>
            <a:schemeClr val="accent3"/>
          </a:solidFill>
        </p:spPr>
        <p:txBody>
          <a:bodyPr wrap="none" rtlCol="0">
            <a:spAutoFit/>
          </a:bodyPr>
          <a:lstStyle/>
          <a:p>
            <a:pPr algn="r"/>
            <a:r>
              <a:rPr lang="id-ID" sz="1400" b="1" dirty="0">
                <a:solidFill>
                  <a:schemeClr val="bg1"/>
                </a:solidFill>
                <a:latin typeface="Raleway" pitchFamily="34" charset="0"/>
              </a:rPr>
              <a:t>Photography</a:t>
            </a:r>
          </a:p>
        </p:txBody>
      </p:sp>
      <p:sp>
        <p:nvSpPr>
          <p:cNvPr id="35" name="Rectangle 34"/>
          <p:cNvSpPr/>
          <p:nvPr/>
        </p:nvSpPr>
        <p:spPr>
          <a:xfrm>
            <a:off x="7787940" y="4930154"/>
            <a:ext cx="3744565" cy="646331"/>
          </a:xfrm>
          <a:prstGeom prst="rect">
            <a:avLst/>
          </a:prstGeom>
          <a:solidFill>
            <a:schemeClr val="bg1"/>
          </a:solidFill>
        </p:spPr>
        <p:txBody>
          <a:bodyPr wrap="square">
            <a:spAutoFit/>
          </a:bodyPr>
          <a:lstStyle/>
          <a:p>
            <a:pPr algn="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6" presetClass="entr" presetSubtype="37"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6" grpId="0" uiExpand="1">
        <p:bldSub>
          <a:bldChart bld="series"/>
        </p:bldSub>
      </p:bldGraphic>
      <p:bldP spid="27" grpId="0"/>
      <p:bldP spid="28" grpId="0" bldLvl="0" animBg="1"/>
      <p:bldP spid="29" grpId="0" bldLvl="0" animBg="1"/>
      <p:bldP spid="31" grpId="0" bldLvl="0" animBg="1"/>
      <p:bldP spid="32" grpId="0" bldLvl="0" animBg="1"/>
      <p:bldP spid="34" grpId="0" bldLvl="0" animBg="1"/>
      <p:bldP spid="3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19</a:t>
            </a:fld>
            <a:endParaRPr lang="id-ID"/>
          </a:p>
        </p:txBody>
      </p:sp>
      <p:sp>
        <p:nvSpPr>
          <p:cNvPr id="3" name="TextBox 2"/>
          <p:cNvSpPr txBox="1"/>
          <p:nvPr/>
        </p:nvSpPr>
        <p:spPr>
          <a:xfrm>
            <a:off x="5116421" y="600349"/>
            <a:ext cx="1951176" cy="523220"/>
          </a:xfrm>
          <a:prstGeom prst="rect">
            <a:avLst/>
          </a:prstGeom>
          <a:noFill/>
        </p:spPr>
        <p:txBody>
          <a:bodyPr wrap="none" rtlCol="0">
            <a:spAutoFit/>
          </a:bodyPr>
          <a:lstStyle/>
          <a:p>
            <a:pPr algn="ctr"/>
            <a:r>
              <a:rPr lang="id-ID" sz="2800" dirty="0">
                <a:latin typeface="+mj-lt"/>
              </a:rPr>
              <a:t>Area Chart</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33606" y="2044948"/>
            <a:ext cx="535146" cy="307777"/>
          </a:xfrm>
          <a:prstGeom prst="rect">
            <a:avLst/>
          </a:prstGeom>
          <a:solidFill>
            <a:schemeClr val="accent1"/>
          </a:solidFill>
        </p:spPr>
        <p:txBody>
          <a:bodyPr wrap="none" rtlCol="0">
            <a:spAutoFit/>
          </a:bodyPr>
          <a:lstStyle/>
          <a:p>
            <a:r>
              <a:rPr lang="id-ID" sz="1400" b="1" dirty="0">
                <a:solidFill>
                  <a:schemeClr val="bg1"/>
                </a:solidFill>
                <a:latin typeface="Raleway" pitchFamily="34" charset="0"/>
              </a:rPr>
              <a:t>SEO</a:t>
            </a:r>
          </a:p>
        </p:txBody>
      </p:sp>
      <p:sp>
        <p:nvSpPr>
          <p:cNvPr id="52" name="Rectangle 51"/>
          <p:cNvSpPr/>
          <p:nvPr/>
        </p:nvSpPr>
        <p:spPr>
          <a:xfrm>
            <a:off x="633606" y="2346434"/>
            <a:ext cx="3716974" cy="646331"/>
          </a:xfrm>
          <a:prstGeom prst="rect">
            <a:avLst/>
          </a:prstGeom>
          <a:solidFill>
            <a:schemeClr val="bg1"/>
          </a:solidFill>
        </p:spPr>
        <p:txBody>
          <a:bodyPr wrap="square">
            <a:spAutoFit/>
          </a:bodyPr>
          <a:lstStyle/>
          <a:p>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p:txBody>
      </p:sp>
      <p:sp>
        <p:nvSpPr>
          <p:cNvPr id="53" name="TextBox 52"/>
          <p:cNvSpPr txBox="1"/>
          <p:nvPr/>
        </p:nvSpPr>
        <p:spPr>
          <a:xfrm>
            <a:off x="633606" y="3333876"/>
            <a:ext cx="1314206" cy="307777"/>
          </a:xfrm>
          <a:prstGeom prst="rect">
            <a:avLst/>
          </a:prstGeom>
          <a:solidFill>
            <a:schemeClr val="accent2"/>
          </a:solidFill>
        </p:spPr>
        <p:txBody>
          <a:bodyPr wrap="none" rtlCol="0">
            <a:spAutoFit/>
          </a:bodyPr>
          <a:lstStyle/>
          <a:p>
            <a:r>
              <a:rPr lang="id-ID" sz="1400" b="1" dirty="0">
                <a:solidFill>
                  <a:schemeClr val="bg1"/>
                </a:solidFill>
                <a:latin typeface="Raleway" pitchFamily="34" charset="0"/>
              </a:rPr>
              <a:t>E-Commerce</a:t>
            </a:r>
          </a:p>
        </p:txBody>
      </p:sp>
      <p:sp>
        <p:nvSpPr>
          <p:cNvPr id="54" name="Rectangle 53"/>
          <p:cNvSpPr/>
          <p:nvPr/>
        </p:nvSpPr>
        <p:spPr>
          <a:xfrm>
            <a:off x="633606" y="3644887"/>
            <a:ext cx="3738707" cy="646331"/>
          </a:xfrm>
          <a:prstGeom prst="rect">
            <a:avLst/>
          </a:prstGeom>
          <a:solidFill>
            <a:schemeClr val="bg1"/>
          </a:solidFill>
        </p:spPr>
        <p:txBody>
          <a:bodyPr wrap="square">
            <a:spAutoFit/>
          </a:bodyPr>
          <a:lstStyle/>
          <a:p>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p:txBody>
      </p:sp>
      <p:sp>
        <p:nvSpPr>
          <p:cNvPr id="55" name="TextBox 54"/>
          <p:cNvSpPr txBox="1"/>
          <p:nvPr/>
        </p:nvSpPr>
        <p:spPr>
          <a:xfrm>
            <a:off x="633606" y="4619143"/>
            <a:ext cx="1291507" cy="307777"/>
          </a:xfrm>
          <a:prstGeom prst="rect">
            <a:avLst/>
          </a:prstGeom>
          <a:solidFill>
            <a:schemeClr val="accent3"/>
          </a:solidFill>
        </p:spPr>
        <p:txBody>
          <a:bodyPr wrap="none" rtlCol="0">
            <a:spAutoFit/>
          </a:bodyPr>
          <a:lstStyle/>
          <a:p>
            <a:r>
              <a:rPr lang="id-ID" sz="1400" b="1" dirty="0">
                <a:solidFill>
                  <a:schemeClr val="bg1"/>
                </a:solidFill>
                <a:latin typeface="Raleway" pitchFamily="34" charset="0"/>
              </a:rPr>
              <a:t>Photography</a:t>
            </a:r>
          </a:p>
        </p:txBody>
      </p:sp>
      <p:sp>
        <p:nvSpPr>
          <p:cNvPr id="56" name="Rectangle 55"/>
          <p:cNvSpPr/>
          <p:nvPr/>
        </p:nvSpPr>
        <p:spPr>
          <a:xfrm>
            <a:off x="633606" y="4930154"/>
            <a:ext cx="3744565" cy="646331"/>
          </a:xfrm>
          <a:prstGeom prst="rect">
            <a:avLst/>
          </a:prstGeom>
          <a:solidFill>
            <a:schemeClr val="bg1"/>
          </a:solidFill>
        </p:spPr>
        <p:txBody>
          <a:bodyPr wrap="square">
            <a:spAutoFit/>
          </a:bodyPr>
          <a:lstStyle/>
          <a:p>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p:txBody>
      </p:sp>
      <p:graphicFrame>
        <p:nvGraphicFramePr>
          <p:cNvPr id="57" name="Chart 56"/>
          <p:cNvGraphicFramePr/>
          <p:nvPr/>
        </p:nvGraphicFramePr>
        <p:xfrm>
          <a:off x="5782750" y="1923802"/>
          <a:ext cx="5643999" cy="39782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bldLvl="0" animBg="1"/>
      <p:bldP spid="52" grpId="0" bldLvl="0" animBg="1"/>
      <p:bldP spid="53" grpId="0" bldLvl="0" animBg="1"/>
      <p:bldP spid="54" grpId="0" bldLvl="0" animBg="1"/>
      <p:bldP spid="55" grpId="0" bldLvl="0" animBg="1"/>
      <p:bldP spid="56" grpId="0" bldLvl="0" animBg="1"/>
      <p:bldGraphic spid="57"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6"/>
          <p:cNvSpPr>
            <a:spLocks noEditPoints="1"/>
          </p:cNvSpPr>
          <p:nvPr/>
        </p:nvSpPr>
        <p:spPr bwMode="auto">
          <a:xfrm>
            <a:off x="2124883" y="2585976"/>
            <a:ext cx="1044000" cy="1044000"/>
          </a:xfrm>
          <a:prstGeom prst="diamond">
            <a:avLst/>
          </a:prstGeom>
          <a:solidFill>
            <a:schemeClr val="accent4"/>
          </a:solidFill>
          <a:ln>
            <a:noFill/>
          </a:ln>
        </p:spPr>
        <p:txBody>
          <a:bodyPr vert="horz" wrap="square" lIns="91440" tIns="45720" rIns="91440" bIns="45720" numCol="1" anchor="t" anchorCtr="0" compatLnSpc="1"/>
          <a:lstStyle/>
          <a:p>
            <a:endParaRPr lang="id-ID"/>
          </a:p>
        </p:txBody>
      </p:sp>
      <p:sp>
        <p:nvSpPr>
          <p:cNvPr id="96" name="Freeform 11"/>
          <p:cNvSpPr>
            <a:spLocks noEditPoints="1"/>
          </p:cNvSpPr>
          <p:nvPr/>
        </p:nvSpPr>
        <p:spPr bwMode="auto">
          <a:xfrm>
            <a:off x="6547520" y="2585976"/>
            <a:ext cx="1044000" cy="1044000"/>
          </a:xfrm>
          <a:prstGeom prst="diamond">
            <a:avLst/>
          </a:prstGeom>
          <a:solidFill>
            <a:schemeClr val="accent2"/>
          </a:solidFill>
          <a:ln>
            <a:noFill/>
          </a:ln>
        </p:spPr>
        <p:txBody>
          <a:bodyPr vert="horz" wrap="square" lIns="91440" tIns="45720" rIns="91440" bIns="45720" numCol="1" anchor="t" anchorCtr="0" compatLnSpc="1"/>
          <a:lstStyle/>
          <a:p>
            <a:endParaRPr lang="id-ID"/>
          </a:p>
        </p:txBody>
      </p:sp>
      <p:sp>
        <p:nvSpPr>
          <p:cNvPr id="7" name="Freeform 6"/>
          <p:cNvSpPr>
            <a:spLocks noEditPoints="1"/>
          </p:cNvSpPr>
          <p:nvPr/>
        </p:nvSpPr>
        <p:spPr bwMode="auto">
          <a:xfrm>
            <a:off x="2103631" y="2198871"/>
            <a:ext cx="277647" cy="276819"/>
          </a:xfrm>
          <a:prstGeom prst="diamond">
            <a:avLst/>
          </a:prstGeom>
          <a:solidFill>
            <a:schemeClr val="accent4"/>
          </a:solidFill>
          <a:ln>
            <a:noFill/>
          </a:ln>
        </p:spPr>
        <p:txBody>
          <a:bodyPr vert="horz" wrap="square" lIns="91440" tIns="45720" rIns="91440" bIns="45720" numCol="1" anchor="t" anchorCtr="0" compatLnSpc="1"/>
          <a:lstStyle/>
          <a:p>
            <a:endParaRPr lang="id-ID"/>
          </a:p>
        </p:txBody>
      </p:sp>
      <p:sp>
        <p:nvSpPr>
          <p:cNvPr id="12" name="Freeform 11"/>
          <p:cNvSpPr>
            <a:spLocks noEditPoints="1"/>
          </p:cNvSpPr>
          <p:nvPr/>
        </p:nvSpPr>
        <p:spPr bwMode="auto">
          <a:xfrm>
            <a:off x="6526268" y="2198871"/>
            <a:ext cx="277647" cy="276819"/>
          </a:xfrm>
          <a:prstGeom prst="diamond">
            <a:avLst/>
          </a:prstGeom>
          <a:solidFill>
            <a:schemeClr val="accent2"/>
          </a:solidFill>
          <a:ln>
            <a:noFill/>
          </a:ln>
        </p:spPr>
        <p:txBody>
          <a:bodyPr vert="horz" wrap="square" lIns="91440" tIns="45720" rIns="91440" bIns="45720" numCol="1" anchor="t" anchorCtr="0" compatLnSpc="1"/>
          <a:lstStyle/>
          <a:p>
            <a:endParaRPr lang="id-ID"/>
          </a:p>
        </p:txBody>
      </p:sp>
      <p:sp>
        <p:nvSpPr>
          <p:cNvPr id="2" name="Slide Number Placeholder 1"/>
          <p:cNvSpPr>
            <a:spLocks noGrp="1"/>
          </p:cNvSpPr>
          <p:nvPr>
            <p:ph type="sldNum" sz="quarter" idx="12"/>
          </p:nvPr>
        </p:nvSpPr>
        <p:spPr/>
        <p:txBody>
          <a:bodyPr/>
          <a:lstStyle/>
          <a:p>
            <a:fld id="{06BF0A5B-CA18-47D2-801E-5D97420A52F4}" type="slidenum">
              <a:rPr lang="id-ID" smtClean="0"/>
              <a:t>2</a:t>
            </a:fld>
            <a:endParaRPr lang="id-ID"/>
          </a:p>
        </p:txBody>
      </p:sp>
      <p:sp>
        <p:nvSpPr>
          <p:cNvPr id="3" name="TextBox 2"/>
          <p:cNvSpPr txBox="1"/>
          <p:nvPr/>
        </p:nvSpPr>
        <p:spPr>
          <a:xfrm>
            <a:off x="4297114" y="600349"/>
            <a:ext cx="3589765" cy="523220"/>
          </a:xfrm>
          <a:prstGeom prst="rect">
            <a:avLst/>
          </a:prstGeom>
          <a:noFill/>
        </p:spPr>
        <p:txBody>
          <a:bodyPr wrap="none" rtlCol="0">
            <a:spAutoFit/>
          </a:bodyPr>
          <a:lstStyle/>
          <a:p>
            <a:pPr algn="ctr"/>
            <a:r>
              <a:rPr lang="id-ID" sz="2800" dirty="0">
                <a:latin typeface="+mj-lt"/>
              </a:rPr>
              <a:t>Product Comparison</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25452" y="2128766"/>
            <a:ext cx="1304716" cy="400110"/>
          </a:xfrm>
          <a:prstGeom prst="rect">
            <a:avLst/>
          </a:prstGeom>
          <a:noFill/>
        </p:spPr>
        <p:txBody>
          <a:bodyPr wrap="none" rtlCol="0">
            <a:spAutoFit/>
          </a:bodyPr>
          <a:lstStyle/>
          <a:p>
            <a:r>
              <a:rPr lang="id-ID" sz="2000" b="1" dirty="0">
                <a:latin typeface="+mj-lt"/>
              </a:rPr>
              <a:t>Branding</a:t>
            </a:r>
          </a:p>
        </p:txBody>
      </p:sp>
      <p:sp>
        <p:nvSpPr>
          <p:cNvPr id="9" name="TextBox 8"/>
          <p:cNvSpPr txBox="1"/>
          <p:nvPr/>
        </p:nvSpPr>
        <p:spPr>
          <a:xfrm>
            <a:off x="3235517" y="2680702"/>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13" name="TextBox 12"/>
          <p:cNvSpPr txBox="1"/>
          <p:nvPr/>
        </p:nvSpPr>
        <p:spPr>
          <a:xfrm>
            <a:off x="6848089" y="2128766"/>
            <a:ext cx="1678665" cy="400110"/>
          </a:xfrm>
          <a:prstGeom prst="rect">
            <a:avLst/>
          </a:prstGeom>
          <a:noFill/>
        </p:spPr>
        <p:txBody>
          <a:bodyPr wrap="none" rtlCol="0">
            <a:spAutoFit/>
          </a:bodyPr>
          <a:lstStyle/>
          <a:p>
            <a:r>
              <a:rPr lang="id-ID" sz="2000" b="1" dirty="0">
                <a:latin typeface="+mj-lt"/>
              </a:rPr>
              <a:t>Web Design</a:t>
            </a:r>
          </a:p>
        </p:txBody>
      </p:sp>
      <p:sp>
        <p:nvSpPr>
          <p:cNvPr id="14" name="TextBox 13"/>
          <p:cNvSpPr txBox="1"/>
          <p:nvPr/>
        </p:nvSpPr>
        <p:spPr>
          <a:xfrm>
            <a:off x="7658154" y="2680702"/>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17" name="Freeform 96"/>
          <p:cNvSpPr>
            <a:spLocks noEditPoints="1"/>
          </p:cNvSpPr>
          <p:nvPr/>
        </p:nvSpPr>
        <p:spPr bwMode="auto">
          <a:xfrm>
            <a:off x="2480706" y="2872713"/>
            <a:ext cx="398078" cy="464762"/>
          </a:xfrm>
          <a:custGeom>
            <a:avLst/>
            <a:gdLst>
              <a:gd name="T0" fmla="*/ 46 w 55"/>
              <a:gd name="T1" fmla="*/ 24 h 64"/>
              <a:gd name="T2" fmla="*/ 36 w 55"/>
              <a:gd name="T3" fmla="*/ 28 h 64"/>
              <a:gd name="T4" fmla="*/ 36 w 55"/>
              <a:gd name="T5" fmla="*/ 27 h 64"/>
              <a:gd name="T6" fmla="*/ 38 w 55"/>
              <a:gd name="T7" fmla="*/ 12 h 64"/>
              <a:gd name="T8" fmla="*/ 30 w 55"/>
              <a:gd name="T9" fmla="*/ 18 h 64"/>
              <a:gd name="T10" fmla="*/ 30 w 55"/>
              <a:gd name="T11" fmla="*/ 0 h 64"/>
              <a:gd name="T12" fmla="*/ 2 w 55"/>
              <a:gd name="T13" fmla="*/ 42 h 64"/>
              <a:gd name="T14" fmla="*/ 22 w 55"/>
              <a:gd name="T15" fmla="*/ 64 h 64"/>
              <a:gd name="T16" fmla="*/ 46 w 55"/>
              <a:gd name="T17" fmla="*/ 24 h 64"/>
              <a:gd name="T18" fmla="*/ 24 w 55"/>
              <a:gd name="T19" fmla="*/ 58 h 64"/>
              <a:gd name="T20" fmla="*/ 13 w 55"/>
              <a:gd name="T21" fmla="*/ 40 h 64"/>
              <a:gd name="T22" fmla="*/ 20 w 55"/>
              <a:gd name="T23" fmla="*/ 50 h 64"/>
              <a:gd name="T24" fmla="*/ 26 w 55"/>
              <a:gd name="T25" fmla="*/ 36 h 64"/>
              <a:gd name="T26" fmla="*/ 29 w 55"/>
              <a:gd name="T27" fmla="*/ 50 h 64"/>
              <a:gd name="T28" fmla="*/ 37 w 55"/>
              <a:gd name="T29" fmla="*/ 37 h 64"/>
              <a:gd name="T30" fmla="*/ 24 w 55"/>
              <a:gd name="T31"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4">
                <a:moveTo>
                  <a:pt x="46" y="24"/>
                </a:moveTo>
                <a:cubicBezTo>
                  <a:pt x="46" y="24"/>
                  <a:pt x="43" y="24"/>
                  <a:pt x="36" y="28"/>
                </a:cubicBezTo>
                <a:cubicBezTo>
                  <a:pt x="36" y="27"/>
                  <a:pt x="36" y="27"/>
                  <a:pt x="36" y="27"/>
                </a:cubicBezTo>
                <a:cubicBezTo>
                  <a:pt x="36" y="22"/>
                  <a:pt x="37" y="16"/>
                  <a:pt x="38" y="12"/>
                </a:cubicBezTo>
                <a:cubicBezTo>
                  <a:pt x="37" y="12"/>
                  <a:pt x="34" y="15"/>
                  <a:pt x="30" y="18"/>
                </a:cubicBezTo>
                <a:cubicBezTo>
                  <a:pt x="28" y="13"/>
                  <a:pt x="28" y="5"/>
                  <a:pt x="30" y="0"/>
                </a:cubicBezTo>
                <a:cubicBezTo>
                  <a:pt x="12" y="13"/>
                  <a:pt x="2" y="31"/>
                  <a:pt x="2" y="42"/>
                </a:cubicBezTo>
                <a:cubicBezTo>
                  <a:pt x="2" y="51"/>
                  <a:pt x="1" y="64"/>
                  <a:pt x="22" y="64"/>
                </a:cubicBezTo>
                <a:cubicBezTo>
                  <a:pt x="55" y="64"/>
                  <a:pt x="38" y="40"/>
                  <a:pt x="46" y="24"/>
                </a:cubicBezTo>
                <a:close/>
                <a:moveTo>
                  <a:pt x="24" y="58"/>
                </a:moveTo>
                <a:cubicBezTo>
                  <a:pt x="0" y="58"/>
                  <a:pt x="16" y="35"/>
                  <a:pt x="13" y="40"/>
                </a:cubicBezTo>
                <a:cubicBezTo>
                  <a:pt x="13" y="40"/>
                  <a:pt x="11" y="46"/>
                  <a:pt x="20" y="50"/>
                </a:cubicBezTo>
                <a:cubicBezTo>
                  <a:pt x="15" y="45"/>
                  <a:pt x="23" y="39"/>
                  <a:pt x="26" y="36"/>
                </a:cubicBezTo>
                <a:cubicBezTo>
                  <a:pt x="26" y="43"/>
                  <a:pt x="29" y="50"/>
                  <a:pt x="29" y="50"/>
                </a:cubicBezTo>
                <a:cubicBezTo>
                  <a:pt x="29" y="50"/>
                  <a:pt x="34" y="47"/>
                  <a:pt x="37" y="37"/>
                </a:cubicBezTo>
                <a:cubicBezTo>
                  <a:pt x="40" y="50"/>
                  <a:pt x="38" y="57"/>
                  <a:pt x="24" y="58"/>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2" name="Rectangle 31"/>
          <p:cNvSpPr/>
          <p:nvPr/>
        </p:nvSpPr>
        <p:spPr>
          <a:xfrm>
            <a:off x="2315563" y="3937253"/>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15563" y="3937253"/>
            <a:ext cx="1652299" cy="267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ntent Placeholder 2"/>
          <p:cNvSpPr txBox="1"/>
          <p:nvPr/>
        </p:nvSpPr>
        <p:spPr>
          <a:xfrm>
            <a:off x="2300703" y="3927607"/>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50%</a:t>
            </a:r>
          </a:p>
        </p:txBody>
      </p:sp>
      <p:sp>
        <p:nvSpPr>
          <p:cNvPr id="35" name="Freeform 5"/>
          <p:cNvSpPr/>
          <p:nvPr/>
        </p:nvSpPr>
        <p:spPr bwMode="auto">
          <a:xfrm>
            <a:off x="2044101" y="4050719"/>
            <a:ext cx="107049" cy="96886"/>
          </a:xfrm>
          <a:custGeom>
            <a:avLst/>
            <a:gdLst>
              <a:gd name="T0" fmla="*/ 36 w 44"/>
              <a:gd name="T1" fmla="*/ 32 h 40"/>
              <a:gd name="T2" fmla="*/ 32 w 44"/>
              <a:gd name="T3" fmla="*/ 32 h 40"/>
              <a:gd name="T4" fmla="*/ 32 w 44"/>
              <a:gd name="T5" fmla="*/ 0 h 40"/>
              <a:gd name="T6" fmla="*/ 24 w 44"/>
              <a:gd name="T7" fmla="*/ 0 h 40"/>
              <a:gd name="T8" fmla="*/ 24 w 44"/>
              <a:gd name="T9" fmla="*/ 32 h 40"/>
              <a:gd name="T10" fmla="*/ 20 w 44"/>
              <a:gd name="T11" fmla="*/ 32 h 40"/>
              <a:gd name="T12" fmla="*/ 20 w 44"/>
              <a:gd name="T13" fmla="*/ 0 h 40"/>
              <a:gd name="T14" fmla="*/ 12 w 44"/>
              <a:gd name="T15" fmla="*/ 0 h 40"/>
              <a:gd name="T16" fmla="*/ 12 w 44"/>
              <a:gd name="T17" fmla="*/ 32 h 40"/>
              <a:gd name="T18" fmla="*/ 8 w 44"/>
              <a:gd name="T19" fmla="*/ 32 h 40"/>
              <a:gd name="T20" fmla="*/ 8 w 44"/>
              <a:gd name="T21" fmla="*/ 0 h 40"/>
              <a:gd name="T22" fmla="*/ 0 w 44"/>
              <a:gd name="T23" fmla="*/ 0 h 40"/>
              <a:gd name="T24" fmla="*/ 0 w 44"/>
              <a:gd name="T25" fmla="*/ 38 h 40"/>
              <a:gd name="T26" fmla="*/ 2 w 44"/>
              <a:gd name="T27" fmla="*/ 40 h 40"/>
              <a:gd name="T28" fmla="*/ 42 w 44"/>
              <a:gd name="T29" fmla="*/ 40 h 40"/>
              <a:gd name="T30" fmla="*/ 44 w 44"/>
              <a:gd name="T31" fmla="*/ 38 h 40"/>
              <a:gd name="T32" fmla="*/ 44 w 44"/>
              <a:gd name="T33" fmla="*/ 0 h 40"/>
              <a:gd name="T34" fmla="*/ 36 w 44"/>
              <a:gd name="T35" fmla="*/ 0 h 40"/>
              <a:gd name="T36" fmla="*/ 36 w 44"/>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0">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36" name="Freeform 6"/>
          <p:cNvSpPr>
            <a:spLocks noEditPoints="1"/>
          </p:cNvSpPr>
          <p:nvPr/>
        </p:nvSpPr>
        <p:spPr bwMode="auto">
          <a:xfrm>
            <a:off x="2024453" y="3992452"/>
            <a:ext cx="146345" cy="48782"/>
          </a:xfrm>
          <a:custGeom>
            <a:avLst/>
            <a:gdLst>
              <a:gd name="T0" fmla="*/ 56 w 60"/>
              <a:gd name="T1" fmla="*/ 8 h 20"/>
              <a:gd name="T2" fmla="*/ 40 w 60"/>
              <a:gd name="T3" fmla="*/ 8 h 20"/>
              <a:gd name="T4" fmla="*/ 40 w 60"/>
              <a:gd name="T5" fmla="*/ 2 h 20"/>
              <a:gd name="T6" fmla="*/ 38 w 60"/>
              <a:gd name="T7" fmla="*/ 0 h 20"/>
              <a:gd name="T8" fmla="*/ 22 w 60"/>
              <a:gd name="T9" fmla="*/ 0 h 20"/>
              <a:gd name="T10" fmla="*/ 20 w 60"/>
              <a:gd name="T11" fmla="*/ 2 h 20"/>
              <a:gd name="T12" fmla="*/ 20 w 60"/>
              <a:gd name="T13" fmla="*/ 8 h 20"/>
              <a:gd name="T14" fmla="*/ 4 w 60"/>
              <a:gd name="T15" fmla="*/ 8 h 20"/>
              <a:gd name="T16" fmla="*/ 0 w 60"/>
              <a:gd name="T17" fmla="*/ 12 h 20"/>
              <a:gd name="T18" fmla="*/ 0 w 60"/>
              <a:gd name="T19" fmla="*/ 16 h 20"/>
              <a:gd name="T20" fmla="*/ 4 w 60"/>
              <a:gd name="T21" fmla="*/ 20 h 20"/>
              <a:gd name="T22" fmla="*/ 56 w 60"/>
              <a:gd name="T23" fmla="*/ 20 h 20"/>
              <a:gd name="T24" fmla="*/ 60 w 60"/>
              <a:gd name="T25" fmla="*/ 16 h 20"/>
              <a:gd name="T26" fmla="*/ 60 w 60"/>
              <a:gd name="T27" fmla="*/ 12 h 20"/>
              <a:gd name="T28" fmla="*/ 56 w 60"/>
              <a:gd name="T29" fmla="*/ 8 h 20"/>
              <a:gd name="T30" fmla="*/ 24 w 60"/>
              <a:gd name="T31" fmla="*/ 8 h 20"/>
              <a:gd name="T32" fmla="*/ 24 w 60"/>
              <a:gd name="T33" fmla="*/ 4 h 20"/>
              <a:gd name="T34" fmla="*/ 36 w 60"/>
              <a:gd name="T35" fmla="*/ 4 h 20"/>
              <a:gd name="T36" fmla="*/ 36 w 60"/>
              <a:gd name="T37" fmla="*/ 8 h 20"/>
              <a:gd name="T38" fmla="*/ 24 w 60"/>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38" name="Rectangle 37"/>
          <p:cNvSpPr/>
          <p:nvPr/>
        </p:nvSpPr>
        <p:spPr>
          <a:xfrm>
            <a:off x="2315563" y="4335725"/>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315563" y="4335725"/>
            <a:ext cx="1943882"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ntent Placeholder 2"/>
          <p:cNvSpPr txBox="1"/>
          <p:nvPr/>
        </p:nvSpPr>
        <p:spPr>
          <a:xfrm>
            <a:off x="2300703" y="4326080"/>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62%</a:t>
            </a:r>
          </a:p>
        </p:txBody>
      </p:sp>
      <p:sp>
        <p:nvSpPr>
          <p:cNvPr id="41" name="Freeform 7"/>
          <p:cNvSpPr/>
          <p:nvPr/>
        </p:nvSpPr>
        <p:spPr bwMode="auto">
          <a:xfrm>
            <a:off x="2044100" y="4418473"/>
            <a:ext cx="107049" cy="136183"/>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43" name="Rectangle 42"/>
          <p:cNvSpPr/>
          <p:nvPr/>
        </p:nvSpPr>
        <p:spPr>
          <a:xfrm>
            <a:off x="2315563" y="4756908"/>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315563" y="4756908"/>
            <a:ext cx="826149"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2"/>
          <p:cNvSpPr txBox="1"/>
          <p:nvPr/>
        </p:nvSpPr>
        <p:spPr>
          <a:xfrm>
            <a:off x="2300703" y="4747262"/>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25%</a:t>
            </a:r>
          </a:p>
        </p:txBody>
      </p:sp>
      <p:grpSp>
        <p:nvGrpSpPr>
          <p:cNvPr id="46" name="Group 45"/>
          <p:cNvGrpSpPr/>
          <p:nvPr/>
        </p:nvGrpSpPr>
        <p:grpSpPr>
          <a:xfrm>
            <a:off x="2029573" y="4825524"/>
            <a:ext cx="148377" cy="145668"/>
            <a:chOff x="3294063" y="1474788"/>
            <a:chExt cx="347662" cy="341313"/>
          </a:xfrm>
          <a:solidFill>
            <a:schemeClr val="tx2"/>
          </a:solidFill>
        </p:grpSpPr>
        <p:sp>
          <p:nvSpPr>
            <p:cNvPr id="47" name="Freeform 8"/>
            <p:cNvSpPr/>
            <p:nvPr/>
          </p:nvSpPr>
          <p:spPr bwMode="auto">
            <a:xfrm>
              <a:off x="3294063" y="1701801"/>
              <a:ext cx="112712" cy="114300"/>
            </a:xfrm>
            <a:custGeom>
              <a:avLst/>
              <a:gdLst>
                <a:gd name="T0" fmla="*/ 10 w 71"/>
                <a:gd name="T1" fmla="*/ 0 h 72"/>
                <a:gd name="T2" fmla="*/ 3 w 71"/>
                <a:gd name="T3" fmla="*/ 36 h 72"/>
                <a:gd name="T4" fmla="*/ 0 w 71"/>
                <a:gd name="T5" fmla="*/ 72 h 72"/>
                <a:gd name="T6" fmla="*/ 35 w 71"/>
                <a:gd name="T7" fmla="*/ 69 h 72"/>
                <a:gd name="T8" fmla="*/ 71 w 71"/>
                <a:gd name="T9" fmla="*/ 61 h 72"/>
                <a:gd name="T10" fmla="*/ 39 w 71"/>
                <a:gd name="T11" fmla="*/ 33 h 72"/>
                <a:gd name="T12" fmla="*/ 10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10" y="0"/>
                  </a:moveTo>
                  <a:lnTo>
                    <a:pt x="3" y="36"/>
                  </a:lnTo>
                  <a:lnTo>
                    <a:pt x="0" y="72"/>
                  </a:lnTo>
                  <a:lnTo>
                    <a:pt x="35" y="69"/>
                  </a:lnTo>
                  <a:lnTo>
                    <a:pt x="71" y="61"/>
                  </a:lnTo>
                  <a:lnTo>
                    <a:pt x="39" y="33"/>
                  </a:lnTo>
                  <a:lnTo>
                    <a:pt x="10" y="0"/>
                  </a:lnTo>
                  <a:close/>
                </a:path>
              </a:pathLst>
            </a:custGeom>
            <a:grpFill/>
            <a:ln>
              <a:noFill/>
            </a:ln>
          </p:spPr>
          <p:txBody>
            <a:bodyPr vert="horz" wrap="square" lIns="91440" tIns="45720" rIns="91440" bIns="45720" numCol="1" anchor="t" anchorCtr="0" compatLnSpc="1"/>
            <a:lstStyle/>
            <a:p>
              <a:endParaRPr lang="id-ID"/>
            </a:p>
          </p:txBody>
        </p:sp>
        <p:sp>
          <p:nvSpPr>
            <p:cNvPr id="48" name="Freeform 9"/>
            <p:cNvSpPr/>
            <p:nvPr/>
          </p:nvSpPr>
          <p:spPr bwMode="auto">
            <a:xfrm>
              <a:off x="3327400" y="1525588"/>
              <a:ext cx="250825" cy="257175"/>
            </a:xfrm>
            <a:custGeom>
              <a:avLst/>
              <a:gdLst>
                <a:gd name="T0" fmla="*/ 58 w 158"/>
                <a:gd name="T1" fmla="*/ 144 h 162"/>
                <a:gd name="T2" fmla="*/ 50 w 158"/>
                <a:gd name="T3" fmla="*/ 133 h 162"/>
                <a:gd name="T4" fmla="*/ 140 w 158"/>
                <a:gd name="T5" fmla="*/ 43 h 162"/>
                <a:gd name="T6" fmla="*/ 119 w 158"/>
                <a:gd name="T7" fmla="*/ 22 h 162"/>
                <a:gd name="T8" fmla="*/ 29 w 158"/>
                <a:gd name="T9" fmla="*/ 111 h 162"/>
                <a:gd name="T10" fmla="*/ 18 w 158"/>
                <a:gd name="T11" fmla="*/ 101 h 162"/>
                <a:gd name="T12" fmla="*/ 108 w 158"/>
                <a:gd name="T13" fmla="*/ 11 h 162"/>
                <a:gd name="T14" fmla="*/ 101 w 158"/>
                <a:gd name="T15" fmla="*/ 0 h 162"/>
                <a:gd name="T16" fmla="*/ 0 w 158"/>
                <a:gd name="T17" fmla="*/ 101 h 162"/>
                <a:gd name="T18" fmla="*/ 58 w 158"/>
                <a:gd name="T19" fmla="*/ 162 h 162"/>
                <a:gd name="T20" fmla="*/ 158 w 158"/>
                <a:gd name="T21" fmla="*/ 61 h 162"/>
                <a:gd name="T22" fmla="*/ 151 w 158"/>
                <a:gd name="T23" fmla="*/ 50 h 162"/>
                <a:gd name="T24" fmla="*/ 58 w 158"/>
                <a:gd name="T25"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62">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p:spPr>
          <p:txBody>
            <a:bodyPr vert="horz" wrap="square" lIns="91440" tIns="45720" rIns="91440" bIns="45720" numCol="1" anchor="t" anchorCtr="0" compatLnSpc="1"/>
            <a:lstStyle/>
            <a:p>
              <a:endParaRPr lang="id-ID"/>
            </a:p>
          </p:txBody>
        </p:sp>
        <p:sp>
          <p:nvSpPr>
            <p:cNvPr id="49" name="Freeform 10"/>
            <p:cNvSpPr/>
            <p:nvPr/>
          </p:nvSpPr>
          <p:spPr bwMode="auto">
            <a:xfrm>
              <a:off x="3503613" y="1474788"/>
              <a:ext cx="138112" cy="136525"/>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p:spPr>
          <p:txBody>
            <a:bodyPr vert="horz" wrap="square" lIns="91440" tIns="45720" rIns="91440" bIns="45720" numCol="1" anchor="t" anchorCtr="0" compatLnSpc="1"/>
            <a:lstStyle/>
            <a:p>
              <a:endParaRPr lang="id-ID"/>
            </a:p>
          </p:txBody>
        </p:sp>
      </p:grpSp>
      <p:sp>
        <p:nvSpPr>
          <p:cNvPr id="51" name="Rectangle 50"/>
          <p:cNvSpPr/>
          <p:nvPr/>
        </p:nvSpPr>
        <p:spPr>
          <a:xfrm>
            <a:off x="2315563" y="5162123"/>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2315563" y="5162123"/>
            <a:ext cx="2462249" cy="2677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Content Placeholder 2"/>
          <p:cNvSpPr txBox="1"/>
          <p:nvPr/>
        </p:nvSpPr>
        <p:spPr>
          <a:xfrm>
            <a:off x="2300703" y="5152477"/>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75%</a:t>
            </a:r>
          </a:p>
        </p:txBody>
      </p:sp>
      <p:sp>
        <p:nvSpPr>
          <p:cNvPr id="54" name="Freeform 11"/>
          <p:cNvSpPr/>
          <p:nvPr/>
        </p:nvSpPr>
        <p:spPr bwMode="auto">
          <a:xfrm>
            <a:off x="2024453" y="5264757"/>
            <a:ext cx="172768" cy="148377"/>
          </a:xfrm>
          <a:custGeom>
            <a:avLst/>
            <a:gdLst>
              <a:gd name="T0" fmla="*/ 19 w 71"/>
              <a:gd name="T1" fmla="*/ 61 h 61"/>
              <a:gd name="T2" fmla="*/ 12 w 71"/>
              <a:gd name="T3" fmla="*/ 57 h 61"/>
              <a:gd name="T4" fmla="*/ 12 w 71"/>
              <a:gd name="T5" fmla="*/ 57 h 61"/>
              <a:gd name="T6" fmla="*/ 12 w 71"/>
              <a:gd name="T7" fmla="*/ 35 h 61"/>
              <a:gd name="T8" fmla="*/ 30 w 71"/>
              <a:gd name="T9" fmla="*/ 18 h 61"/>
              <a:gd name="T10" fmla="*/ 41 w 71"/>
              <a:gd name="T11" fmla="*/ 6 h 61"/>
              <a:gd name="T12" fmla="*/ 61 w 71"/>
              <a:gd name="T13" fmla="*/ 8 h 61"/>
              <a:gd name="T14" fmla="*/ 68 w 71"/>
              <a:gd name="T15" fmla="*/ 30 h 61"/>
              <a:gd name="T16" fmla="*/ 42 w 71"/>
              <a:gd name="T17" fmla="*/ 57 h 61"/>
              <a:gd name="T18" fmla="*/ 37 w 71"/>
              <a:gd name="T19" fmla="*/ 57 h 61"/>
              <a:gd name="T20" fmla="*/ 37 w 71"/>
              <a:gd name="T21" fmla="*/ 53 h 61"/>
              <a:gd name="T22" fmla="*/ 63 w 71"/>
              <a:gd name="T23" fmla="*/ 27 h 61"/>
              <a:gd name="T24" fmla="*/ 57 w 71"/>
              <a:gd name="T25" fmla="*/ 13 h 61"/>
              <a:gd name="T26" fmla="*/ 45 w 71"/>
              <a:gd name="T27" fmla="*/ 10 h 61"/>
              <a:gd name="T28" fmla="*/ 34 w 71"/>
              <a:gd name="T29" fmla="*/ 22 h 61"/>
              <a:gd name="T30" fmla="*/ 16 w 71"/>
              <a:gd name="T31" fmla="*/ 39 h 61"/>
              <a:gd name="T32" fmla="*/ 16 w 71"/>
              <a:gd name="T33" fmla="*/ 53 h 61"/>
              <a:gd name="T34" fmla="*/ 16 w 71"/>
              <a:gd name="T35" fmla="*/ 53 h 61"/>
              <a:gd name="T36" fmla="*/ 23 w 71"/>
              <a:gd name="T37" fmla="*/ 53 h 61"/>
              <a:gd name="T38" fmla="*/ 28 w 71"/>
              <a:gd name="T39" fmla="*/ 48 h 61"/>
              <a:gd name="T40" fmla="*/ 48 w 71"/>
              <a:gd name="T41" fmla="*/ 28 h 61"/>
              <a:gd name="T42" fmla="*/ 49 w 71"/>
              <a:gd name="T43" fmla="*/ 24 h 61"/>
              <a:gd name="T44" fmla="*/ 44 w 71"/>
              <a:gd name="T45" fmla="*/ 26 h 61"/>
              <a:gd name="T46" fmla="*/ 25 w 71"/>
              <a:gd name="T47" fmla="*/ 45 h 61"/>
              <a:gd name="T48" fmla="*/ 21 w 71"/>
              <a:gd name="T49" fmla="*/ 45 h 61"/>
              <a:gd name="T50" fmla="*/ 21 w 71"/>
              <a:gd name="T51" fmla="*/ 41 h 61"/>
              <a:gd name="T52" fmla="*/ 40 w 71"/>
              <a:gd name="T53" fmla="*/ 22 h 61"/>
              <a:gd name="T54" fmla="*/ 53 w 71"/>
              <a:gd name="T55" fmla="*/ 20 h 61"/>
              <a:gd name="T56" fmla="*/ 52 w 71"/>
              <a:gd name="T57" fmla="*/ 32 h 61"/>
              <a:gd name="T58" fmla="*/ 32 w 71"/>
              <a:gd name="T59" fmla="*/ 52 h 61"/>
              <a:gd name="T60" fmla="*/ 27 w 71"/>
              <a:gd name="T61" fmla="*/ 57 h 61"/>
              <a:gd name="T62" fmla="*/ 19 w 7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56" name="Rectangle 55"/>
          <p:cNvSpPr/>
          <p:nvPr/>
        </p:nvSpPr>
        <p:spPr>
          <a:xfrm>
            <a:off x="2315563" y="5567338"/>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2315563" y="5567338"/>
            <a:ext cx="1360716" cy="2677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ontent Placeholder 2"/>
          <p:cNvSpPr txBox="1"/>
          <p:nvPr/>
        </p:nvSpPr>
        <p:spPr>
          <a:xfrm>
            <a:off x="2300703" y="5558792"/>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45%</a:t>
            </a:r>
          </a:p>
        </p:txBody>
      </p:sp>
      <p:grpSp>
        <p:nvGrpSpPr>
          <p:cNvPr id="59" name="Group 58"/>
          <p:cNvGrpSpPr/>
          <p:nvPr/>
        </p:nvGrpSpPr>
        <p:grpSpPr>
          <a:xfrm>
            <a:off x="2024453" y="5669437"/>
            <a:ext cx="153120" cy="153120"/>
            <a:chOff x="1839913" y="1474788"/>
            <a:chExt cx="358775" cy="358775"/>
          </a:xfrm>
          <a:solidFill>
            <a:schemeClr val="tx2"/>
          </a:solidFill>
        </p:grpSpPr>
        <p:sp>
          <p:nvSpPr>
            <p:cNvPr id="60" name="Freeform 12"/>
            <p:cNvSpPr/>
            <p:nvPr/>
          </p:nvSpPr>
          <p:spPr bwMode="auto">
            <a:xfrm>
              <a:off x="1930400" y="1565276"/>
              <a:ext cx="138112" cy="136525"/>
            </a:xfrm>
            <a:custGeom>
              <a:avLst/>
              <a:gdLst>
                <a:gd name="T0" fmla="*/ 58 w 87"/>
                <a:gd name="T1" fmla="*/ 0 h 86"/>
                <a:gd name="T2" fmla="*/ 29 w 87"/>
                <a:gd name="T3" fmla="*/ 0 h 86"/>
                <a:gd name="T4" fmla="*/ 29 w 87"/>
                <a:gd name="T5" fmla="*/ 29 h 86"/>
                <a:gd name="T6" fmla="*/ 0 w 87"/>
                <a:gd name="T7" fmla="*/ 29 h 86"/>
                <a:gd name="T8" fmla="*/ 0 w 87"/>
                <a:gd name="T9" fmla="*/ 58 h 86"/>
                <a:gd name="T10" fmla="*/ 29 w 87"/>
                <a:gd name="T11" fmla="*/ 58 h 86"/>
                <a:gd name="T12" fmla="*/ 29 w 87"/>
                <a:gd name="T13" fmla="*/ 86 h 86"/>
                <a:gd name="T14" fmla="*/ 58 w 87"/>
                <a:gd name="T15" fmla="*/ 86 h 86"/>
                <a:gd name="T16" fmla="*/ 58 w 87"/>
                <a:gd name="T17" fmla="*/ 58 h 86"/>
                <a:gd name="T18" fmla="*/ 87 w 87"/>
                <a:gd name="T19" fmla="*/ 58 h 86"/>
                <a:gd name="T20" fmla="*/ 87 w 87"/>
                <a:gd name="T21" fmla="*/ 29 h 86"/>
                <a:gd name="T22" fmla="*/ 58 w 87"/>
                <a:gd name="T23" fmla="*/ 29 h 86"/>
                <a:gd name="T24" fmla="*/ 58 w 8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6">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p:spPr>
          <p:txBody>
            <a:bodyPr vert="horz" wrap="square" lIns="91440" tIns="45720" rIns="91440" bIns="45720" numCol="1" anchor="t" anchorCtr="0" compatLnSpc="1"/>
            <a:lstStyle/>
            <a:p>
              <a:endParaRPr lang="id-ID"/>
            </a:p>
          </p:txBody>
        </p:sp>
        <p:sp>
          <p:nvSpPr>
            <p:cNvPr id="61" name="Freeform 13"/>
            <p:cNvSpPr>
              <a:spLocks noEditPoints="1"/>
            </p:cNvSpPr>
            <p:nvPr/>
          </p:nvSpPr>
          <p:spPr bwMode="auto">
            <a:xfrm>
              <a:off x="1839913" y="1474788"/>
              <a:ext cx="358775" cy="358775"/>
            </a:xfrm>
            <a:custGeom>
              <a:avLst/>
              <a:gdLst>
                <a:gd name="T0" fmla="*/ 62 w 63"/>
                <a:gd name="T1" fmla="*/ 54 h 63"/>
                <a:gd name="T2" fmla="*/ 51 w 63"/>
                <a:gd name="T3" fmla="*/ 43 h 63"/>
                <a:gd name="T4" fmla="*/ 56 w 63"/>
                <a:gd name="T5" fmla="*/ 28 h 63"/>
                <a:gd name="T6" fmla="*/ 28 w 63"/>
                <a:gd name="T7" fmla="*/ 0 h 63"/>
                <a:gd name="T8" fmla="*/ 0 w 63"/>
                <a:gd name="T9" fmla="*/ 28 h 63"/>
                <a:gd name="T10" fmla="*/ 28 w 63"/>
                <a:gd name="T11" fmla="*/ 56 h 63"/>
                <a:gd name="T12" fmla="*/ 43 w 63"/>
                <a:gd name="T13" fmla="*/ 52 h 63"/>
                <a:gd name="T14" fmla="*/ 54 w 63"/>
                <a:gd name="T15" fmla="*/ 63 h 63"/>
                <a:gd name="T16" fmla="*/ 57 w 63"/>
                <a:gd name="T17" fmla="*/ 63 h 63"/>
                <a:gd name="T18" fmla="*/ 62 w 63"/>
                <a:gd name="T19" fmla="*/ 57 h 63"/>
                <a:gd name="T20" fmla="*/ 62 w 63"/>
                <a:gd name="T21" fmla="*/ 54 h 63"/>
                <a:gd name="T22" fmla="*/ 28 w 63"/>
                <a:gd name="T23" fmla="*/ 48 h 63"/>
                <a:gd name="T24" fmla="*/ 8 w 63"/>
                <a:gd name="T25" fmla="*/ 28 h 63"/>
                <a:gd name="T26" fmla="*/ 28 w 63"/>
                <a:gd name="T27" fmla="*/ 8 h 63"/>
                <a:gd name="T28" fmla="*/ 48 w 63"/>
                <a:gd name="T29" fmla="*/ 28 h 63"/>
                <a:gd name="T30" fmla="*/ 28 w 63"/>
                <a:gd name="T3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p:spPr>
          <p:txBody>
            <a:bodyPr vert="horz" wrap="square" lIns="91440" tIns="45720" rIns="91440" bIns="45720" numCol="1" anchor="t" anchorCtr="0" compatLnSpc="1"/>
            <a:lstStyle/>
            <a:p>
              <a:endParaRPr lang="id-ID"/>
            </a:p>
          </p:txBody>
        </p:sp>
      </p:grpSp>
      <p:sp>
        <p:nvSpPr>
          <p:cNvPr id="63" name="Rectangle 62"/>
          <p:cNvSpPr/>
          <p:nvPr/>
        </p:nvSpPr>
        <p:spPr>
          <a:xfrm>
            <a:off x="6862949" y="3937253"/>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6862949" y="3937253"/>
            <a:ext cx="1652299" cy="267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Content Placeholder 2"/>
          <p:cNvSpPr txBox="1"/>
          <p:nvPr/>
        </p:nvSpPr>
        <p:spPr>
          <a:xfrm>
            <a:off x="6848089" y="3927607"/>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50%</a:t>
            </a:r>
          </a:p>
        </p:txBody>
      </p:sp>
      <p:grpSp>
        <p:nvGrpSpPr>
          <p:cNvPr id="66" name="Group 65"/>
          <p:cNvGrpSpPr/>
          <p:nvPr/>
        </p:nvGrpSpPr>
        <p:grpSpPr>
          <a:xfrm>
            <a:off x="6537477" y="3992452"/>
            <a:ext cx="146345" cy="155153"/>
            <a:chOff x="4775200" y="1474788"/>
            <a:chExt cx="342900" cy="363538"/>
          </a:xfrm>
          <a:solidFill>
            <a:schemeClr val="tx2"/>
          </a:solidFill>
        </p:grpSpPr>
        <p:sp>
          <p:nvSpPr>
            <p:cNvPr id="67" name="Freeform 5"/>
            <p:cNvSpPr/>
            <p:nvPr/>
          </p:nvSpPr>
          <p:spPr bwMode="auto">
            <a:xfrm>
              <a:off x="4821238" y="1611313"/>
              <a:ext cx="250825" cy="227013"/>
            </a:xfrm>
            <a:custGeom>
              <a:avLst/>
              <a:gdLst>
                <a:gd name="T0" fmla="*/ 36 w 44"/>
                <a:gd name="T1" fmla="*/ 32 h 40"/>
                <a:gd name="T2" fmla="*/ 32 w 44"/>
                <a:gd name="T3" fmla="*/ 32 h 40"/>
                <a:gd name="T4" fmla="*/ 32 w 44"/>
                <a:gd name="T5" fmla="*/ 0 h 40"/>
                <a:gd name="T6" fmla="*/ 24 w 44"/>
                <a:gd name="T7" fmla="*/ 0 h 40"/>
                <a:gd name="T8" fmla="*/ 24 w 44"/>
                <a:gd name="T9" fmla="*/ 32 h 40"/>
                <a:gd name="T10" fmla="*/ 20 w 44"/>
                <a:gd name="T11" fmla="*/ 32 h 40"/>
                <a:gd name="T12" fmla="*/ 20 w 44"/>
                <a:gd name="T13" fmla="*/ 0 h 40"/>
                <a:gd name="T14" fmla="*/ 12 w 44"/>
                <a:gd name="T15" fmla="*/ 0 h 40"/>
                <a:gd name="T16" fmla="*/ 12 w 44"/>
                <a:gd name="T17" fmla="*/ 32 h 40"/>
                <a:gd name="T18" fmla="*/ 8 w 44"/>
                <a:gd name="T19" fmla="*/ 32 h 40"/>
                <a:gd name="T20" fmla="*/ 8 w 44"/>
                <a:gd name="T21" fmla="*/ 0 h 40"/>
                <a:gd name="T22" fmla="*/ 0 w 44"/>
                <a:gd name="T23" fmla="*/ 0 h 40"/>
                <a:gd name="T24" fmla="*/ 0 w 44"/>
                <a:gd name="T25" fmla="*/ 38 h 40"/>
                <a:gd name="T26" fmla="*/ 2 w 44"/>
                <a:gd name="T27" fmla="*/ 40 h 40"/>
                <a:gd name="T28" fmla="*/ 42 w 44"/>
                <a:gd name="T29" fmla="*/ 40 h 40"/>
                <a:gd name="T30" fmla="*/ 44 w 44"/>
                <a:gd name="T31" fmla="*/ 38 h 40"/>
                <a:gd name="T32" fmla="*/ 44 w 44"/>
                <a:gd name="T33" fmla="*/ 0 h 40"/>
                <a:gd name="T34" fmla="*/ 36 w 44"/>
                <a:gd name="T35" fmla="*/ 0 h 40"/>
                <a:gd name="T36" fmla="*/ 36 w 44"/>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0">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grpFill/>
            <a:ln>
              <a:noFill/>
            </a:ln>
          </p:spPr>
          <p:txBody>
            <a:bodyPr vert="horz" wrap="square" lIns="91440" tIns="45720" rIns="91440" bIns="45720" numCol="1" anchor="t" anchorCtr="0" compatLnSpc="1"/>
            <a:lstStyle/>
            <a:p>
              <a:endParaRPr lang="id-ID"/>
            </a:p>
          </p:txBody>
        </p:sp>
        <p:sp>
          <p:nvSpPr>
            <p:cNvPr id="68" name="Freeform 6"/>
            <p:cNvSpPr>
              <a:spLocks noEditPoints="1"/>
            </p:cNvSpPr>
            <p:nvPr/>
          </p:nvSpPr>
          <p:spPr bwMode="auto">
            <a:xfrm>
              <a:off x="4775200" y="1474788"/>
              <a:ext cx="342900" cy="114300"/>
            </a:xfrm>
            <a:custGeom>
              <a:avLst/>
              <a:gdLst>
                <a:gd name="T0" fmla="*/ 56 w 60"/>
                <a:gd name="T1" fmla="*/ 8 h 20"/>
                <a:gd name="T2" fmla="*/ 40 w 60"/>
                <a:gd name="T3" fmla="*/ 8 h 20"/>
                <a:gd name="T4" fmla="*/ 40 w 60"/>
                <a:gd name="T5" fmla="*/ 2 h 20"/>
                <a:gd name="T6" fmla="*/ 38 w 60"/>
                <a:gd name="T7" fmla="*/ 0 h 20"/>
                <a:gd name="T8" fmla="*/ 22 w 60"/>
                <a:gd name="T9" fmla="*/ 0 h 20"/>
                <a:gd name="T10" fmla="*/ 20 w 60"/>
                <a:gd name="T11" fmla="*/ 2 h 20"/>
                <a:gd name="T12" fmla="*/ 20 w 60"/>
                <a:gd name="T13" fmla="*/ 8 h 20"/>
                <a:gd name="T14" fmla="*/ 4 w 60"/>
                <a:gd name="T15" fmla="*/ 8 h 20"/>
                <a:gd name="T16" fmla="*/ 0 w 60"/>
                <a:gd name="T17" fmla="*/ 12 h 20"/>
                <a:gd name="T18" fmla="*/ 0 w 60"/>
                <a:gd name="T19" fmla="*/ 16 h 20"/>
                <a:gd name="T20" fmla="*/ 4 w 60"/>
                <a:gd name="T21" fmla="*/ 20 h 20"/>
                <a:gd name="T22" fmla="*/ 56 w 60"/>
                <a:gd name="T23" fmla="*/ 20 h 20"/>
                <a:gd name="T24" fmla="*/ 60 w 60"/>
                <a:gd name="T25" fmla="*/ 16 h 20"/>
                <a:gd name="T26" fmla="*/ 60 w 60"/>
                <a:gd name="T27" fmla="*/ 12 h 20"/>
                <a:gd name="T28" fmla="*/ 56 w 60"/>
                <a:gd name="T29" fmla="*/ 8 h 20"/>
                <a:gd name="T30" fmla="*/ 24 w 60"/>
                <a:gd name="T31" fmla="*/ 8 h 20"/>
                <a:gd name="T32" fmla="*/ 24 w 60"/>
                <a:gd name="T33" fmla="*/ 4 h 20"/>
                <a:gd name="T34" fmla="*/ 36 w 60"/>
                <a:gd name="T35" fmla="*/ 4 h 20"/>
                <a:gd name="T36" fmla="*/ 36 w 60"/>
                <a:gd name="T37" fmla="*/ 8 h 20"/>
                <a:gd name="T38" fmla="*/ 24 w 60"/>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grpFill/>
            <a:ln>
              <a:noFill/>
            </a:ln>
          </p:spPr>
          <p:txBody>
            <a:bodyPr vert="horz" wrap="square" lIns="91440" tIns="45720" rIns="91440" bIns="45720" numCol="1" anchor="t" anchorCtr="0" compatLnSpc="1"/>
            <a:lstStyle/>
            <a:p>
              <a:endParaRPr lang="id-ID"/>
            </a:p>
          </p:txBody>
        </p:sp>
      </p:grpSp>
      <p:sp>
        <p:nvSpPr>
          <p:cNvPr id="70" name="Rectangle 69"/>
          <p:cNvSpPr/>
          <p:nvPr/>
        </p:nvSpPr>
        <p:spPr>
          <a:xfrm>
            <a:off x="6862949" y="4335725"/>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6862949" y="4335725"/>
            <a:ext cx="1943882"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Content Placeholder 2"/>
          <p:cNvSpPr txBox="1"/>
          <p:nvPr/>
        </p:nvSpPr>
        <p:spPr>
          <a:xfrm>
            <a:off x="6848089" y="4326080"/>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62%</a:t>
            </a:r>
          </a:p>
        </p:txBody>
      </p:sp>
      <p:sp>
        <p:nvSpPr>
          <p:cNvPr id="73" name="Freeform 7"/>
          <p:cNvSpPr/>
          <p:nvPr/>
        </p:nvSpPr>
        <p:spPr bwMode="auto">
          <a:xfrm>
            <a:off x="6557124" y="4418473"/>
            <a:ext cx="107049" cy="136183"/>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75" name="Rectangle 74"/>
          <p:cNvSpPr/>
          <p:nvPr/>
        </p:nvSpPr>
        <p:spPr>
          <a:xfrm>
            <a:off x="6862949" y="4756908"/>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6862949" y="4756908"/>
            <a:ext cx="826149"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Content Placeholder 2"/>
          <p:cNvSpPr txBox="1"/>
          <p:nvPr/>
        </p:nvSpPr>
        <p:spPr>
          <a:xfrm>
            <a:off x="6848089" y="4747262"/>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25%</a:t>
            </a:r>
          </a:p>
        </p:txBody>
      </p:sp>
      <p:grpSp>
        <p:nvGrpSpPr>
          <p:cNvPr id="78" name="Group 77"/>
          <p:cNvGrpSpPr/>
          <p:nvPr/>
        </p:nvGrpSpPr>
        <p:grpSpPr>
          <a:xfrm>
            <a:off x="6542597" y="4825524"/>
            <a:ext cx="148377" cy="145668"/>
            <a:chOff x="3294063" y="1474788"/>
            <a:chExt cx="347662" cy="341313"/>
          </a:xfrm>
          <a:solidFill>
            <a:schemeClr val="tx2"/>
          </a:solidFill>
        </p:grpSpPr>
        <p:sp>
          <p:nvSpPr>
            <p:cNvPr id="79" name="Freeform 8"/>
            <p:cNvSpPr/>
            <p:nvPr/>
          </p:nvSpPr>
          <p:spPr bwMode="auto">
            <a:xfrm>
              <a:off x="3294063" y="1701801"/>
              <a:ext cx="112712" cy="114300"/>
            </a:xfrm>
            <a:custGeom>
              <a:avLst/>
              <a:gdLst>
                <a:gd name="T0" fmla="*/ 10 w 71"/>
                <a:gd name="T1" fmla="*/ 0 h 72"/>
                <a:gd name="T2" fmla="*/ 3 w 71"/>
                <a:gd name="T3" fmla="*/ 36 h 72"/>
                <a:gd name="T4" fmla="*/ 0 w 71"/>
                <a:gd name="T5" fmla="*/ 72 h 72"/>
                <a:gd name="T6" fmla="*/ 35 w 71"/>
                <a:gd name="T7" fmla="*/ 69 h 72"/>
                <a:gd name="T8" fmla="*/ 71 w 71"/>
                <a:gd name="T9" fmla="*/ 61 h 72"/>
                <a:gd name="T10" fmla="*/ 39 w 71"/>
                <a:gd name="T11" fmla="*/ 33 h 72"/>
                <a:gd name="T12" fmla="*/ 10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10" y="0"/>
                  </a:moveTo>
                  <a:lnTo>
                    <a:pt x="3" y="36"/>
                  </a:lnTo>
                  <a:lnTo>
                    <a:pt x="0" y="72"/>
                  </a:lnTo>
                  <a:lnTo>
                    <a:pt x="35" y="69"/>
                  </a:lnTo>
                  <a:lnTo>
                    <a:pt x="71" y="61"/>
                  </a:lnTo>
                  <a:lnTo>
                    <a:pt x="39" y="33"/>
                  </a:lnTo>
                  <a:lnTo>
                    <a:pt x="10" y="0"/>
                  </a:lnTo>
                  <a:close/>
                </a:path>
              </a:pathLst>
            </a:custGeom>
            <a:grpFill/>
            <a:ln>
              <a:noFill/>
            </a:ln>
          </p:spPr>
          <p:txBody>
            <a:bodyPr vert="horz" wrap="square" lIns="91440" tIns="45720" rIns="91440" bIns="45720" numCol="1" anchor="t" anchorCtr="0" compatLnSpc="1"/>
            <a:lstStyle/>
            <a:p>
              <a:endParaRPr lang="id-ID"/>
            </a:p>
          </p:txBody>
        </p:sp>
        <p:sp>
          <p:nvSpPr>
            <p:cNvPr id="80" name="Freeform 9"/>
            <p:cNvSpPr/>
            <p:nvPr/>
          </p:nvSpPr>
          <p:spPr bwMode="auto">
            <a:xfrm>
              <a:off x="3327400" y="1525588"/>
              <a:ext cx="250825" cy="257175"/>
            </a:xfrm>
            <a:custGeom>
              <a:avLst/>
              <a:gdLst>
                <a:gd name="T0" fmla="*/ 58 w 158"/>
                <a:gd name="T1" fmla="*/ 144 h 162"/>
                <a:gd name="T2" fmla="*/ 50 w 158"/>
                <a:gd name="T3" fmla="*/ 133 h 162"/>
                <a:gd name="T4" fmla="*/ 140 w 158"/>
                <a:gd name="T5" fmla="*/ 43 h 162"/>
                <a:gd name="T6" fmla="*/ 119 w 158"/>
                <a:gd name="T7" fmla="*/ 22 h 162"/>
                <a:gd name="T8" fmla="*/ 29 w 158"/>
                <a:gd name="T9" fmla="*/ 111 h 162"/>
                <a:gd name="T10" fmla="*/ 18 w 158"/>
                <a:gd name="T11" fmla="*/ 101 h 162"/>
                <a:gd name="T12" fmla="*/ 108 w 158"/>
                <a:gd name="T13" fmla="*/ 11 h 162"/>
                <a:gd name="T14" fmla="*/ 101 w 158"/>
                <a:gd name="T15" fmla="*/ 0 h 162"/>
                <a:gd name="T16" fmla="*/ 0 w 158"/>
                <a:gd name="T17" fmla="*/ 101 h 162"/>
                <a:gd name="T18" fmla="*/ 58 w 158"/>
                <a:gd name="T19" fmla="*/ 162 h 162"/>
                <a:gd name="T20" fmla="*/ 158 w 158"/>
                <a:gd name="T21" fmla="*/ 61 h 162"/>
                <a:gd name="T22" fmla="*/ 151 w 158"/>
                <a:gd name="T23" fmla="*/ 50 h 162"/>
                <a:gd name="T24" fmla="*/ 58 w 158"/>
                <a:gd name="T25"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62">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p:spPr>
          <p:txBody>
            <a:bodyPr vert="horz" wrap="square" lIns="91440" tIns="45720" rIns="91440" bIns="45720" numCol="1" anchor="t" anchorCtr="0" compatLnSpc="1"/>
            <a:lstStyle/>
            <a:p>
              <a:endParaRPr lang="id-ID"/>
            </a:p>
          </p:txBody>
        </p:sp>
        <p:sp>
          <p:nvSpPr>
            <p:cNvPr id="81" name="Freeform 10"/>
            <p:cNvSpPr/>
            <p:nvPr/>
          </p:nvSpPr>
          <p:spPr bwMode="auto">
            <a:xfrm>
              <a:off x="3503613" y="1474788"/>
              <a:ext cx="138112" cy="136525"/>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p:spPr>
          <p:txBody>
            <a:bodyPr vert="horz" wrap="square" lIns="91440" tIns="45720" rIns="91440" bIns="45720" numCol="1" anchor="t" anchorCtr="0" compatLnSpc="1"/>
            <a:lstStyle/>
            <a:p>
              <a:endParaRPr lang="id-ID"/>
            </a:p>
          </p:txBody>
        </p:sp>
      </p:grpSp>
      <p:sp>
        <p:nvSpPr>
          <p:cNvPr id="83" name="Rectangle 82"/>
          <p:cNvSpPr/>
          <p:nvPr/>
        </p:nvSpPr>
        <p:spPr>
          <a:xfrm>
            <a:off x="6862949" y="5162123"/>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6862949" y="5162123"/>
            <a:ext cx="2462249" cy="2677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Content Placeholder 2"/>
          <p:cNvSpPr txBox="1"/>
          <p:nvPr/>
        </p:nvSpPr>
        <p:spPr>
          <a:xfrm>
            <a:off x="6848089" y="5152477"/>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75%</a:t>
            </a:r>
          </a:p>
        </p:txBody>
      </p:sp>
      <p:sp>
        <p:nvSpPr>
          <p:cNvPr id="86" name="Freeform 11"/>
          <p:cNvSpPr/>
          <p:nvPr/>
        </p:nvSpPr>
        <p:spPr bwMode="auto">
          <a:xfrm>
            <a:off x="6537477" y="5264757"/>
            <a:ext cx="172768" cy="148377"/>
          </a:xfrm>
          <a:custGeom>
            <a:avLst/>
            <a:gdLst>
              <a:gd name="T0" fmla="*/ 19 w 71"/>
              <a:gd name="T1" fmla="*/ 61 h 61"/>
              <a:gd name="T2" fmla="*/ 12 w 71"/>
              <a:gd name="T3" fmla="*/ 57 h 61"/>
              <a:gd name="T4" fmla="*/ 12 w 71"/>
              <a:gd name="T5" fmla="*/ 57 h 61"/>
              <a:gd name="T6" fmla="*/ 12 w 71"/>
              <a:gd name="T7" fmla="*/ 35 h 61"/>
              <a:gd name="T8" fmla="*/ 30 w 71"/>
              <a:gd name="T9" fmla="*/ 18 h 61"/>
              <a:gd name="T10" fmla="*/ 41 w 71"/>
              <a:gd name="T11" fmla="*/ 6 h 61"/>
              <a:gd name="T12" fmla="*/ 61 w 71"/>
              <a:gd name="T13" fmla="*/ 8 h 61"/>
              <a:gd name="T14" fmla="*/ 68 w 71"/>
              <a:gd name="T15" fmla="*/ 30 h 61"/>
              <a:gd name="T16" fmla="*/ 42 w 71"/>
              <a:gd name="T17" fmla="*/ 57 h 61"/>
              <a:gd name="T18" fmla="*/ 37 w 71"/>
              <a:gd name="T19" fmla="*/ 57 h 61"/>
              <a:gd name="T20" fmla="*/ 37 w 71"/>
              <a:gd name="T21" fmla="*/ 53 h 61"/>
              <a:gd name="T22" fmla="*/ 63 w 71"/>
              <a:gd name="T23" fmla="*/ 27 h 61"/>
              <a:gd name="T24" fmla="*/ 57 w 71"/>
              <a:gd name="T25" fmla="*/ 13 h 61"/>
              <a:gd name="T26" fmla="*/ 45 w 71"/>
              <a:gd name="T27" fmla="*/ 10 h 61"/>
              <a:gd name="T28" fmla="*/ 34 w 71"/>
              <a:gd name="T29" fmla="*/ 22 h 61"/>
              <a:gd name="T30" fmla="*/ 16 w 71"/>
              <a:gd name="T31" fmla="*/ 39 h 61"/>
              <a:gd name="T32" fmla="*/ 16 w 71"/>
              <a:gd name="T33" fmla="*/ 53 h 61"/>
              <a:gd name="T34" fmla="*/ 16 w 71"/>
              <a:gd name="T35" fmla="*/ 53 h 61"/>
              <a:gd name="T36" fmla="*/ 23 w 71"/>
              <a:gd name="T37" fmla="*/ 53 h 61"/>
              <a:gd name="T38" fmla="*/ 28 w 71"/>
              <a:gd name="T39" fmla="*/ 48 h 61"/>
              <a:gd name="T40" fmla="*/ 48 w 71"/>
              <a:gd name="T41" fmla="*/ 28 h 61"/>
              <a:gd name="T42" fmla="*/ 49 w 71"/>
              <a:gd name="T43" fmla="*/ 24 h 61"/>
              <a:gd name="T44" fmla="*/ 44 w 71"/>
              <a:gd name="T45" fmla="*/ 26 h 61"/>
              <a:gd name="T46" fmla="*/ 25 w 71"/>
              <a:gd name="T47" fmla="*/ 45 h 61"/>
              <a:gd name="T48" fmla="*/ 21 w 71"/>
              <a:gd name="T49" fmla="*/ 45 h 61"/>
              <a:gd name="T50" fmla="*/ 21 w 71"/>
              <a:gd name="T51" fmla="*/ 41 h 61"/>
              <a:gd name="T52" fmla="*/ 40 w 71"/>
              <a:gd name="T53" fmla="*/ 22 h 61"/>
              <a:gd name="T54" fmla="*/ 53 w 71"/>
              <a:gd name="T55" fmla="*/ 20 h 61"/>
              <a:gd name="T56" fmla="*/ 52 w 71"/>
              <a:gd name="T57" fmla="*/ 32 h 61"/>
              <a:gd name="T58" fmla="*/ 32 w 71"/>
              <a:gd name="T59" fmla="*/ 52 h 61"/>
              <a:gd name="T60" fmla="*/ 27 w 71"/>
              <a:gd name="T61" fmla="*/ 57 h 61"/>
              <a:gd name="T62" fmla="*/ 19 w 7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8" name="Rectangle 87"/>
          <p:cNvSpPr/>
          <p:nvPr/>
        </p:nvSpPr>
        <p:spPr>
          <a:xfrm>
            <a:off x="6862949" y="5567338"/>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6862949" y="5567338"/>
            <a:ext cx="1360716" cy="2677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Content Placeholder 2"/>
          <p:cNvSpPr txBox="1"/>
          <p:nvPr/>
        </p:nvSpPr>
        <p:spPr>
          <a:xfrm>
            <a:off x="6848089" y="5558792"/>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45%</a:t>
            </a:r>
          </a:p>
        </p:txBody>
      </p:sp>
      <p:grpSp>
        <p:nvGrpSpPr>
          <p:cNvPr id="91" name="Group 90"/>
          <p:cNvGrpSpPr/>
          <p:nvPr/>
        </p:nvGrpSpPr>
        <p:grpSpPr>
          <a:xfrm>
            <a:off x="6537477" y="5669437"/>
            <a:ext cx="153120" cy="153120"/>
            <a:chOff x="1839913" y="1474788"/>
            <a:chExt cx="358775" cy="358775"/>
          </a:xfrm>
          <a:solidFill>
            <a:schemeClr val="tx2"/>
          </a:solidFill>
        </p:grpSpPr>
        <p:sp>
          <p:nvSpPr>
            <p:cNvPr id="92" name="Freeform 12"/>
            <p:cNvSpPr/>
            <p:nvPr/>
          </p:nvSpPr>
          <p:spPr bwMode="auto">
            <a:xfrm>
              <a:off x="1930400" y="1565276"/>
              <a:ext cx="138112" cy="136525"/>
            </a:xfrm>
            <a:custGeom>
              <a:avLst/>
              <a:gdLst>
                <a:gd name="T0" fmla="*/ 58 w 87"/>
                <a:gd name="T1" fmla="*/ 0 h 86"/>
                <a:gd name="T2" fmla="*/ 29 w 87"/>
                <a:gd name="T3" fmla="*/ 0 h 86"/>
                <a:gd name="T4" fmla="*/ 29 w 87"/>
                <a:gd name="T5" fmla="*/ 29 h 86"/>
                <a:gd name="T6" fmla="*/ 0 w 87"/>
                <a:gd name="T7" fmla="*/ 29 h 86"/>
                <a:gd name="T8" fmla="*/ 0 w 87"/>
                <a:gd name="T9" fmla="*/ 58 h 86"/>
                <a:gd name="T10" fmla="*/ 29 w 87"/>
                <a:gd name="T11" fmla="*/ 58 h 86"/>
                <a:gd name="T12" fmla="*/ 29 w 87"/>
                <a:gd name="T13" fmla="*/ 86 h 86"/>
                <a:gd name="T14" fmla="*/ 58 w 87"/>
                <a:gd name="T15" fmla="*/ 86 h 86"/>
                <a:gd name="T16" fmla="*/ 58 w 87"/>
                <a:gd name="T17" fmla="*/ 58 h 86"/>
                <a:gd name="T18" fmla="*/ 87 w 87"/>
                <a:gd name="T19" fmla="*/ 58 h 86"/>
                <a:gd name="T20" fmla="*/ 87 w 87"/>
                <a:gd name="T21" fmla="*/ 29 h 86"/>
                <a:gd name="T22" fmla="*/ 58 w 87"/>
                <a:gd name="T23" fmla="*/ 29 h 86"/>
                <a:gd name="T24" fmla="*/ 58 w 8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6">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p:spPr>
          <p:txBody>
            <a:bodyPr vert="horz" wrap="square" lIns="91440" tIns="45720" rIns="91440" bIns="45720" numCol="1" anchor="t" anchorCtr="0" compatLnSpc="1"/>
            <a:lstStyle/>
            <a:p>
              <a:endParaRPr lang="id-ID"/>
            </a:p>
          </p:txBody>
        </p:sp>
        <p:sp>
          <p:nvSpPr>
            <p:cNvPr id="93" name="Freeform 13"/>
            <p:cNvSpPr>
              <a:spLocks noEditPoints="1"/>
            </p:cNvSpPr>
            <p:nvPr/>
          </p:nvSpPr>
          <p:spPr bwMode="auto">
            <a:xfrm>
              <a:off x="1839913" y="1474788"/>
              <a:ext cx="358775" cy="358775"/>
            </a:xfrm>
            <a:custGeom>
              <a:avLst/>
              <a:gdLst>
                <a:gd name="T0" fmla="*/ 62 w 63"/>
                <a:gd name="T1" fmla="*/ 54 h 63"/>
                <a:gd name="T2" fmla="*/ 51 w 63"/>
                <a:gd name="T3" fmla="*/ 43 h 63"/>
                <a:gd name="T4" fmla="*/ 56 w 63"/>
                <a:gd name="T5" fmla="*/ 28 h 63"/>
                <a:gd name="T6" fmla="*/ 28 w 63"/>
                <a:gd name="T7" fmla="*/ 0 h 63"/>
                <a:gd name="T8" fmla="*/ 0 w 63"/>
                <a:gd name="T9" fmla="*/ 28 h 63"/>
                <a:gd name="T10" fmla="*/ 28 w 63"/>
                <a:gd name="T11" fmla="*/ 56 h 63"/>
                <a:gd name="T12" fmla="*/ 43 w 63"/>
                <a:gd name="T13" fmla="*/ 52 h 63"/>
                <a:gd name="T14" fmla="*/ 54 w 63"/>
                <a:gd name="T15" fmla="*/ 63 h 63"/>
                <a:gd name="T16" fmla="*/ 57 w 63"/>
                <a:gd name="T17" fmla="*/ 63 h 63"/>
                <a:gd name="T18" fmla="*/ 62 w 63"/>
                <a:gd name="T19" fmla="*/ 57 h 63"/>
                <a:gd name="T20" fmla="*/ 62 w 63"/>
                <a:gd name="T21" fmla="*/ 54 h 63"/>
                <a:gd name="T22" fmla="*/ 28 w 63"/>
                <a:gd name="T23" fmla="*/ 48 h 63"/>
                <a:gd name="T24" fmla="*/ 8 w 63"/>
                <a:gd name="T25" fmla="*/ 28 h 63"/>
                <a:gd name="T26" fmla="*/ 28 w 63"/>
                <a:gd name="T27" fmla="*/ 8 h 63"/>
                <a:gd name="T28" fmla="*/ 48 w 63"/>
                <a:gd name="T29" fmla="*/ 28 h 63"/>
                <a:gd name="T30" fmla="*/ 28 w 63"/>
                <a:gd name="T3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p:spPr>
          <p:txBody>
            <a:bodyPr vert="horz" wrap="square" lIns="91440" tIns="45720" rIns="91440" bIns="45720" numCol="1" anchor="t" anchorCtr="0" compatLnSpc="1"/>
            <a:lstStyle/>
            <a:p>
              <a:endParaRPr lang="id-ID"/>
            </a:p>
          </p:txBody>
        </p:sp>
      </p:grpSp>
      <p:cxnSp>
        <p:nvCxnSpPr>
          <p:cNvPr id="94" name="Straight Connector 93"/>
          <p:cNvCxnSpPr/>
          <p:nvPr/>
        </p:nvCxnSpPr>
        <p:spPr>
          <a:xfrm>
            <a:off x="6108857" y="2101269"/>
            <a:ext cx="0" cy="3898900"/>
          </a:xfrm>
          <a:prstGeom prst="line">
            <a:avLst/>
          </a:prstGeom>
          <a:ln w="12700">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97" name="Freeform 11"/>
          <p:cNvSpPr>
            <a:spLocks noEditPoints="1"/>
          </p:cNvSpPr>
          <p:nvPr/>
        </p:nvSpPr>
        <p:spPr bwMode="auto">
          <a:xfrm>
            <a:off x="6468964" y="2739074"/>
            <a:ext cx="519501" cy="517952"/>
          </a:xfrm>
          <a:prstGeom prst="diamond">
            <a:avLst/>
          </a:prstGeom>
          <a:solidFill>
            <a:schemeClr val="accent2">
              <a:alpha val="65000"/>
            </a:schemeClr>
          </a:solidFill>
          <a:ln>
            <a:noFill/>
          </a:ln>
        </p:spPr>
        <p:txBody>
          <a:bodyPr vert="horz" wrap="square" lIns="91440" tIns="45720" rIns="91440" bIns="45720" numCol="1" anchor="t" anchorCtr="0" compatLnSpc="1"/>
          <a:lstStyle/>
          <a:p>
            <a:endParaRPr lang="id-ID"/>
          </a:p>
        </p:txBody>
      </p:sp>
      <p:sp>
        <p:nvSpPr>
          <p:cNvPr id="98" name="Freeform 11"/>
          <p:cNvSpPr>
            <a:spLocks noEditPoints="1"/>
          </p:cNvSpPr>
          <p:nvPr/>
        </p:nvSpPr>
        <p:spPr bwMode="auto">
          <a:xfrm>
            <a:off x="7255799" y="3047114"/>
            <a:ext cx="353664" cy="352609"/>
          </a:xfrm>
          <a:prstGeom prst="diamond">
            <a:avLst/>
          </a:prstGeom>
          <a:solidFill>
            <a:schemeClr val="accent2">
              <a:alpha val="65000"/>
            </a:schemeClr>
          </a:solidFill>
          <a:ln>
            <a:noFill/>
          </a:ln>
        </p:spPr>
        <p:txBody>
          <a:bodyPr vert="horz" wrap="square" lIns="91440" tIns="45720" rIns="91440" bIns="45720" numCol="1" anchor="t" anchorCtr="0" compatLnSpc="1"/>
          <a:lstStyle/>
          <a:p>
            <a:endParaRPr lang="id-ID"/>
          </a:p>
        </p:txBody>
      </p:sp>
      <p:sp>
        <p:nvSpPr>
          <p:cNvPr id="99" name="Freeform 11"/>
          <p:cNvSpPr>
            <a:spLocks noEditPoints="1"/>
          </p:cNvSpPr>
          <p:nvPr/>
        </p:nvSpPr>
        <p:spPr bwMode="auto">
          <a:xfrm>
            <a:off x="6484670" y="2647437"/>
            <a:ext cx="353664" cy="352609"/>
          </a:xfrm>
          <a:prstGeom prst="diamond">
            <a:avLst/>
          </a:prstGeom>
          <a:solidFill>
            <a:schemeClr val="accent2">
              <a:alpha val="65000"/>
            </a:schemeClr>
          </a:solidFill>
          <a:ln>
            <a:noFill/>
          </a:ln>
        </p:spPr>
        <p:txBody>
          <a:bodyPr vert="horz" wrap="square" lIns="91440" tIns="45720" rIns="91440" bIns="45720" numCol="1" anchor="t" anchorCtr="0" compatLnSpc="1"/>
          <a:lstStyle/>
          <a:p>
            <a:endParaRPr lang="id-ID"/>
          </a:p>
        </p:txBody>
      </p:sp>
      <p:sp>
        <p:nvSpPr>
          <p:cNvPr id="100" name="Freeform 11"/>
          <p:cNvSpPr>
            <a:spLocks noEditPoints="1"/>
          </p:cNvSpPr>
          <p:nvPr/>
        </p:nvSpPr>
        <p:spPr bwMode="auto">
          <a:xfrm rot="5400000">
            <a:off x="2125427" y="3219225"/>
            <a:ext cx="519501" cy="517952"/>
          </a:xfrm>
          <a:prstGeom prst="diamond">
            <a:avLst/>
          </a:prstGeom>
          <a:solidFill>
            <a:schemeClr val="accent4">
              <a:alpha val="65000"/>
            </a:schemeClr>
          </a:solidFill>
          <a:ln>
            <a:noFill/>
          </a:ln>
        </p:spPr>
        <p:txBody>
          <a:bodyPr vert="horz" wrap="square" lIns="91440" tIns="45720" rIns="91440" bIns="45720" numCol="1" anchor="t" anchorCtr="0" compatLnSpc="1"/>
          <a:lstStyle/>
          <a:p>
            <a:endParaRPr lang="id-ID"/>
          </a:p>
        </p:txBody>
      </p:sp>
      <p:sp>
        <p:nvSpPr>
          <p:cNvPr id="101" name="Freeform 11"/>
          <p:cNvSpPr>
            <a:spLocks noEditPoints="1"/>
          </p:cNvSpPr>
          <p:nvPr/>
        </p:nvSpPr>
        <p:spPr bwMode="auto">
          <a:xfrm rot="5400000">
            <a:off x="2175236" y="3118562"/>
            <a:ext cx="353664" cy="352609"/>
          </a:xfrm>
          <a:prstGeom prst="diamond">
            <a:avLst/>
          </a:prstGeom>
          <a:solidFill>
            <a:schemeClr val="accent4">
              <a:alpha val="65000"/>
            </a:schemeClr>
          </a:solidFill>
          <a:ln>
            <a:noFill/>
          </a:ln>
        </p:spPr>
        <p:txBody>
          <a:bodyPr vert="horz" wrap="square" lIns="91440" tIns="45720" rIns="91440" bIns="45720" numCol="1" anchor="t" anchorCtr="0" compatLnSpc="1"/>
          <a:lstStyle/>
          <a:p>
            <a:endParaRPr lang="id-ID"/>
          </a:p>
        </p:txBody>
      </p:sp>
      <p:sp>
        <p:nvSpPr>
          <p:cNvPr id="102" name="Freeform 11"/>
          <p:cNvSpPr>
            <a:spLocks noEditPoints="1"/>
          </p:cNvSpPr>
          <p:nvPr/>
        </p:nvSpPr>
        <p:spPr bwMode="auto">
          <a:xfrm rot="5400000">
            <a:off x="2115896" y="2750670"/>
            <a:ext cx="353664" cy="352609"/>
          </a:xfrm>
          <a:prstGeom prst="diamond">
            <a:avLst/>
          </a:prstGeom>
          <a:solidFill>
            <a:schemeClr val="accent4">
              <a:alpha val="65000"/>
            </a:schemeClr>
          </a:solidFill>
          <a:ln>
            <a:noFill/>
          </a:ln>
        </p:spPr>
        <p:txBody>
          <a:bodyPr vert="horz" wrap="square" lIns="91440" tIns="45720" rIns="91440" bIns="45720" numCol="1" anchor="t" anchorCtr="0" compatLnSpc="1"/>
          <a:lstStyle/>
          <a:p>
            <a:endParaRPr lang="id-ID"/>
          </a:p>
        </p:txBody>
      </p:sp>
      <p:grpSp>
        <p:nvGrpSpPr>
          <p:cNvPr id="104" name="Group 103"/>
          <p:cNvGrpSpPr/>
          <p:nvPr/>
        </p:nvGrpSpPr>
        <p:grpSpPr>
          <a:xfrm>
            <a:off x="6873406" y="2913844"/>
            <a:ext cx="400024" cy="374940"/>
            <a:chOff x="4836122" y="1968640"/>
            <a:chExt cx="400024" cy="374940"/>
          </a:xfrm>
          <a:solidFill>
            <a:schemeClr val="bg1"/>
          </a:solidFill>
        </p:grpSpPr>
        <p:sp>
          <p:nvSpPr>
            <p:cNvPr id="105" name="Freeform 111"/>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112"/>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6" presetClass="entr" presetSubtype="42"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barn(outHorizontal)">
                                      <p:cBhvr>
                                        <p:cTn id="15" dur="500"/>
                                        <p:tgtEl>
                                          <p:spTgt spid="9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95"/>
                                        </p:tgtEl>
                                        <p:attrNameLst>
                                          <p:attrName>style.visibility</p:attrName>
                                        </p:attrNameLst>
                                      </p:cBhvr>
                                      <p:to>
                                        <p:strVal val="visible"/>
                                      </p:to>
                                    </p:set>
                                    <p:anim calcmode="lin" valueType="num">
                                      <p:cBhvr>
                                        <p:cTn id="37" dur="500" fill="hold"/>
                                        <p:tgtEl>
                                          <p:spTgt spid="95"/>
                                        </p:tgtEl>
                                        <p:attrNameLst>
                                          <p:attrName>ppt_w</p:attrName>
                                        </p:attrNameLst>
                                      </p:cBhvr>
                                      <p:tavLst>
                                        <p:tav tm="0">
                                          <p:val>
                                            <p:fltVal val="0"/>
                                          </p:val>
                                        </p:tav>
                                        <p:tav tm="100000">
                                          <p:val>
                                            <p:strVal val="#ppt_w"/>
                                          </p:val>
                                        </p:tav>
                                      </p:tavLst>
                                    </p:anim>
                                    <p:anim calcmode="lin" valueType="num">
                                      <p:cBhvr>
                                        <p:cTn id="38" dur="500" fill="hold"/>
                                        <p:tgtEl>
                                          <p:spTgt spid="95"/>
                                        </p:tgtEl>
                                        <p:attrNameLst>
                                          <p:attrName>ppt_h</p:attrName>
                                        </p:attrNameLst>
                                      </p:cBhvr>
                                      <p:tavLst>
                                        <p:tav tm="0">
                                          <p:val>
                                            <p:fltVal val="0"/>
                                          </p:val>
                                        </p:tav>
                                        <p:tav tm="100000">
                                          <p:val>
                                            <p:strVal val="#ppt_h"/>
                                          </p:val>
                                        </p:tav>
                                      </p:tavLst>
                                    </p:anim>
                                    <p:animEffect transition="in" filter="fade">
                                      <p:cBhvr>
                                        <p:cTn id="39" dur="500"/>
                                        <p:tgtEl>
                                          <p:spTgt spid="9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nodeType="withEffect">
                                  <p:stCondLst>
                                    <p:cond delay="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97"/>
                                        </p:tgtEl>
                                        <p:attrNameLst>
                                          <p:attrName>style.visibility</p:attrName>
                                        </p:attrNameLst>
                                      </p:cBhvr>
                                      <p:to>
                                        <p:strVal val="visible"/>
                                      </p:to>
                                    </p:set>
                                    <p:anim calcmode="lin" valueType="num">
                                      <p:cBhvr>
                                        <p:cTn id="57" dur="500" fill="hold"/>
                                        <p:tgtEl>
                                          <p:spTgt spid="97"/>
                                        </p:tgtEl>
                                        <p:attrNameLst>
                                          <p:attrName>ppt_w</p:attrName>
                                        </p:attrNameLst>
                                      </p:cBhvr>
                                      <p:tavLst>
                                        <p:tav tm="0">
                                          <p:val>
                                            <p:fltVal val="0"/>
                                          </p:val>
                                        </p:tav>
                                        <p:tav tm="100000">
                                          <p:val>
                                            <p:strVal val="#ppt_w"/>
                                          </p:val>
                                        </p:tav>
                                      </p:tavLst>
                                    </p:anim>
                                    <p:anim calcmode="lin" valueType="num">
                                      <p:cBhvr>
                                        <p:cTn id="58" dur="500" fill="hold"/>
                                        <p:tgtEl>
                                          <p:spTgt spid="97"/>
                                        </p:tgtEl>
                                        <p:attrNameLst>
                                          <p:attrName>ppt_h</p:attrName>
                                        </p:attrNameLst>
                                      </p:cBhvr>
                                      <p:tavLst>
                                        <p:tav tm="0">
                                          <p:val>
                                            <p:fltVal val="0"/>
                                          </p:val>
                                        </p:tav>
                                        <p:tav tm="100000">
                                          <p:val>
                                            <p:strVal val="#ppt_h"/>
                                          </p:val>
                                        </p:tav>
                                      </p:tavLst>
                                    </p:anim>
                                    <p:animEffect transition="in" filter="fade">
                                      <p:cBhvr>
                                        <p:cTn id="59" dur="500"/>
                                        <p:tgtEl>
                                          <p:spTgt spid="97"/>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par>
                                <p:cTn id="65" presetID="53" presetClass="entr" presetSubtype="16" fill="hold" grpId="0" nodeType="withEffect">
                                  <p:stCondLst>
                                    <p:cond delay="250"/>
                                  </p:stCondLst>
                                  <p:childTnLst>
                                    <p:set>
                                      <p:cBhvr>
                                        <p:cTn id="66" dur="1" fill="hold">
                                          <p:stCondLst>
                                            <p:cond delay="0"/>
                                          </p:stCondLst>
                                        </p:cTn>
                                        <p:tgtEl>
                                          <p:spTgt spid="98"/>
                                        </p:tgtEl>
                                        <p:attrNameLst>
                                          <p:attrName>style.visibility</p:attrName>
                                        </p:attrNameLst>
                                      </p:cBhvr>
                                      <p:to>
                                        <p:strVal val="visible"/>
                                      </p:to>
                                    </p:set>
                                    <p:anim calcmode="lin" valueType="num">
                                      <p:cBhvr>
                                        <p:cTn id="67" dur="500" fill="hold"/>
                                        <p:tgtEl>
                                          <p:spTgt spid="98"/>
                                        </p:tgtEl>
                                        <p:attrNameLst>
                                          <p:attrName>ppt_w</p:attrName>
                                        </p:attrNameLst>
                                      </p:cBhvr>
                                      <p:tavLst>
                                        <p:tav tm="0">
                                          <p:val>
                                            <p:fltVal val="0"/>
                                          </p:val>
                                        </p:tav>
                                        <p:tav tm="100000">
                                          <p:val>
                                            <p:strVal val="#ppt_w"/>
                                          </p:val>
                                        </p:tav>
                                      </p:tavLst>
                                    </p:anim>
                                    <p:anim calcmode="lin" valueType="num">
                                      <p:cBhvr>
                                        <p:cTn id="68" dur="500" fill="hold"/>
                                        <p:tgtEl>
                                          <p:spTgt spid="98"/>
                                        </p:tgtEl>
                                        <p:attrNameLst>
                                          <p:attrName>ppt_h</p:attrName>
                                        </p:attrNameLst>
                                      </p:cBhvr>
                                      <p:tavLst>
                                        <p:tav tm="0">
                                          <p:val>
                                            <p:fltVal val="0"/>
                                          </p:val>
                                        </p:tav>
                                        <p:tav tm="100000">
                                          <p:val>
                                            <p:strVal val="#ppt_h"/>
                                          </p:val>
                                        </p:tav>
                                      </p:tavLst>
                                    </p:anim>
                                    <p:animEffect transition="in" filter="fade">
                                      <p:cBhvr>
                                        <p:cTn id="69" dur="500"/>
                                        <p:tgtEl>
                                          <p:spTgt spid="98"/>
                                        </p:tgtEl>
                                      </p:cBhvr>
                                    </p:animEffect>
                                  </p:childTnLst>
                                </p:cTn>
                              </p:par>
                              <p:par>
                                <p:cTn id="70" presetID="53" presetClass="entr" presetSubtype="16" fill="hold" grpId="0" nodeType="withEffect">
                                  <p:stCondLst>
                                    <p:cond delay="250"/>
                                  </p:stCondLst>
                                  <p:childTnLst>
                                    <p:set>
                                      <p:cBhvr>
                                        <p:cTn id="71" dur="1" fill="hold">
                                          <p:stCondLst>
                                            <p:cond delay="0"/>
                                          </p:stCondLst>
                                        </p:cTn>
                                        <p:tgtEl>
                                          <p:spTgt spid="101"/>
                                        </p:tgtEl>
                                        <p:attrNameLst>
                                          <p:attrName>style.visibility</p:attrName>
                                        </p:attrNameLst>
                                      </p:cBhvr>
                                      <p:to>
                                        <p:strVal val="visible"/>
                                      </p:to>
                                    </p:set>
                                    <p:anim calcmode="lin" valueType="num">
                                      <p:cBhvr>
                                        <p:cTn id="72" dur="500" fill="hold"/>
                                        <p:tgtEl>
                                          <p:spTgt spid="101"/>
                                        </p:tgtEl>
                                        <p:attrNameLst>
                                          <p:attrName>ppt_w</p:attrName>
                                        </p:attrNameLst>
                                      </p:cBhvr>
                                      <p:tavLst>
                                        <p:tav tm="0">
                                          <p:val>
                                            <p:fltVal val="0"/>
                                          </p:val>
                                        </p:tav>
                                        <p:tav tm="100000">
                                          <p:val>
                                            <p:strVal val="#ppt_w"/>
                                          </p:val>
                                        </p:tav>
                                      </p:tavLst>
                                    </p:anim>
                                    <p:anim calcmode="lin" valueType="num">
                                      <p:cBhvr>
                                        <p:cTn id="73" dur="500" fill="hold"/>
                                        <p:tgtEl>
                                          <p:spTgt spid="101"/>
                                        </p:tgtEl>
                                        <p:attrNameLst>
                                          <p:attrName>ppt_h</p:attrName>
                                        </p:attrNameLst>
                                      </p:cBhvr>
                                      <p:tavLst>
                                        <p:tav tm="0">
                                          <p:val>
                                            <p:fltVal val="0"/>
                                          </p:val>
                                        </p:tav>
                                        <p:tav tm="100000">
                                          <p:val>
                                            <p:strVal val="#ppt_h"/>
                                          </p:val>
                                        </p:tav>
                                      </p:tavLst>
                                    </p:anim>
                                    <p:animEffect transition="in" filter="fade">
                                      <p:cBhvr>
                                        <p:cTn id="74" dur="500"/>
                                        <p:tgtEl>
                                          <p:spTgt spid="101"/>
                                        </p:tgtEl>
                                      </p:cBhvr>
                                    </p:animEffect>
                                  </p:childTnLst>
                                </p:cTn>
                              </p:par>
                              <p:par>
                                <p:cTn id="75" presetID="53" presetClass="entr" presetSubtype="16" fill="hold" grpId="0" nodeType="withEffect">
                                  <p:stCondLst>
                                    <p:cond delay="250"/>
                                  </p:stCondLst>
                                  <p:childTnLst>
                                    <p:set>
                                      <p:cBhvr>
                                        <p:cTn id="76" dur="1" fill="hold">
                                          <p:stCondLst>
                                            <p:cond delay="0"/>
                                          </p:stCondLst>
                                        </p:cTn>
                                        <p:tgtEl>
                                          <p:spTgt spid="102"/>
                                        </p:tgtEl>
                                        <p:attrNameLst>
                                          <p:attrName>style.visibility</p:attrName>
                                        </p:attrNameLst>
                                      </p:cBhvr>
                                      <p:to>
                                        <p:strVal val="visible"/>
                                      </p:to>
                                    </p:set>
                                    <p:anim calcmode="lin" valueType="num">
                                      <p:cBhvr>
                                        <p:cTn id="77" dur="500" fill="hold"/>
                                        <p:tgtEl>
                                          <p:spTgt spid="102"/>
                                        </p:tgtEl>
                                        <p:attrNameLst>
                                          <p:attrName>ppt_w</p:attrName>
                                        </p:attrNameLst>
                                      </p:cBhvr>
                                      <p:tavLst>
                                        <p:tav tm="0">
                                          <p:val>
                                            <p:fltVal val="0"/>
                                          </p:val>
                                        </p:tav>
                                        <p:tav tm="100000">
                                          <p:val>
                                            <p:strVal val="#ppt_w"/>
                                          </p:val>
                                        </p:tav>
                                      </p:tavLst>
                                    </p:anim>
                                    <p:anim calcmode="lin" valueType="num">
                                      <p:cBhvr>
                                        <p:cTn id="78" dur="500" fill="hold"/>
                                        <p:tgtEl>
                                          <p:spTgt spid="102"/>
                                        </p:tgtEl>
                                        <p:attrNameLst>
                                          <p:attrName>ppt_h</p:attrName>
                                        </p:attrNameLst>
                                      </p:cBhvr>
                                      <p:tavLst>
                                        <p:tav tm="0">
                                          <p:val>
                                            <p:fltVal val="0"/>
                                          </p:val>
                                        </p:tav>
                                        <p:tav tm="100000">
                                          <p:val>
                                            <p:strVal val="#ppt_h"/>
                                          </p:val>
                                        </p:tav>
                                      </p:tavLst>
                                    </p:anim>
                                    <p:animEffect transition="in" filter="fade">
                                      <p:cBhvr>
                                        <p:cTn id="79" dur="500"/>
                                        <p:tgtEl>
                                          <p:spTgt spid="102"/>
                                        </p:tgtEl>
                                      </p:cBhvr>
                                    </p:animEffect>
                                  </p:childTnLst>
                                </p:cTn>
                              </p:par>
                              <p:par>
                                <p:cTn id="80" presetID="53" presetClass="entr" presetSubtype="16" fill="hold" grpId="0" nodeType="withEffect">
                                  <p:stCondLst>
                                    <p:cond delay="250"/>
                                  </p:stCondLst>
                                  <p:childTnLst>
                                    <p:set>
                                      <p:cBhvr>
                                        <p:cTn id="81" dur="1" fill="hold">
                                          <p:stCondLst>
                                            <p:cond delay="0"/>
                                          </p:stCondLst>
                                        </p:cTn>
                                        <p:tgtEl>
                                          <p:spTgt spid="100"/>
                                        </p:tgtEl>
                                        <p:attrNameLst>
                                          <p:attrName>style.visibility</p:attrName>
                                        </p:attrNameLst>
                                      </p:cBhvr>
                                      <p:to>
                                        <p:strVal val="visible"/>
                                      </p:to>
                                    </p:set>
                                    <p:anim calcmode="lin" valueType="num">
                                      <p:cBhvr>
                                        <p:cTn id="82" dur="500" fill="hold"/>
                                        <p:tgtEl>
                                          <p:spTgt spid="100"/>
                                        </p:tgtEl>
                                        <p:attrNameLst>
                                          <p:attrName>ppt_w</p:attrName>
                                        </p:attrNameLst>
                                      </p:cBhvr>
                                      <p:tavLst>
                                        <p:tav tm="0">
                                          <p:val>
                                            <p:fltVal val="0"/>
                                          </p:val>
                                        </p:tav>
                                        <p:tav tm="100000">
                                          <p:val>
                                            <p:strVal val="#ppt_w"/>
                                          </p:val>
                                        </p:tav>
                                      </p:tavLst>
                                    </p:anim>
                                    <p:anim calcmode="lin" valueType="num">
                                      <p:cBhvr>
                                        <p:cTn id="83" dur="500" fill="hold"/>
                                        <p:tgtEl>
                                          <p:spTgt spid="100"/>
                                        </p:tgtEl>
                                        <p:attrNameLst>
                                          <p:attrName>ppt_h</p:attrName>
                                        </p:attrNameLst>
                                      </p:cBhvr>
                                      <p:tavLst>
                                        <p:tav tm="0">
                                          <p:val>
                                            <p:fltVal val="0"/>
                                          </p:val>
                                        </p:tav>
                                        <p:tav tm="100000">
                                          <p:val>
                                            <p:strVal val="#ppt_h"/>
                                          </p:val>
                                        </p:tav>
                                      </p:tavLst>
                                    </p:anim>
                                    <p:animEffect transition="in" filter="fade">
                                      <p:cBhvr>
                                        <p:cTn id="84" dur="500"/>
                                        <p:tgtEl>
                                          <p:spTgt spid="100"/>
                                        </p:tgtEl>
                                      </p:cBhvr>
                                    </p:animEffect>
                                  </p:childTnLst>
                                </p:cTn>
                              </p:par>
                            </p:childTnLst>
                          </p:cTn>
                        </p:par>
                        <p:par>
                          <p:cTn id="85" fill="hold">
                            <p:stCondLst>
                              <p:cond delay="2500"/>
                            </p:stCondLst>
                            <p:childTnLst>
                              <p:par>
                                <p:cTn id="86" presetID="10"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500"/>
                                        <p:tgtEl>
                                          <p:spTgt spid="14"/>
                                        </p:tgtEl>
                                      </p:cBhvr>
                                    </p:animEffect>
                                  </p:childTnLst>
                                </p:cTn>
                              </p:par>
                            </p:childTnLst>
                          </p:cTn>
                        </p:par>
                        <p:par>
                          <p:cTn id="92" fill="hold">
                            <p:stCondLst>
                              <p:cond delay="3000"/>
                            </p:stCondLst>
                            <p:childTnLst>
                              <p:par>
                                <p:cTn id="93" presetID="53" presetClass="entr" presetSubtype="16"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p:cTn id="95" dur="500" fill="hold"/>
                                        <p:tgtEl>
                                          <p:spTgt spid="35"/>
                                        </p:tgtEl>
                                        <p:attrNameLst>
                                          <p:attrName>ppt_w</p:attrName>
                                        </p:attrNameLst>
                                      </p:cBhvr>
                                      <p:tavLst>
                                        <p:tav tm="0">
                                          <p:val>
                                            <p:fltVal val="0"/>
                                          </p:val>
                                        </p:tav>
                                        <p:tav tm="100000">
                                          <p:val>
                                            <p:strVal val="#ppt_w"/>
                                          </p:val>
                                        </p:tav>
                                      </p:tavLst>
                                    </p:anim>
                                    <p:anim calcmode="lin" valueType="num">
                                      <p:cBhvr>
                                        <p:cTn id="96" dur="500" fill="hold"/>
                                        <p:tgtEl>
                                          <p:spTgt spid="35"/>
                                        </p:tgtEl>
                                        <p:attrNameLst>
                                          <p:attrName>ppt_h</p:attrName>
                                        </p:attrNameLst>
                                      </p:cBhvr>
                                      <p:tavLst>
                                        <p:tav tm="0">
                                          <p:val>
                                            <p:fltVal val="0"/>
                                          </p:val>
                                        </p:tav>
                                        <p:tav tm="100000">
                                          <p:val>
                                            <p:strVal val="#ppt_h"/>
                                          </p:val>
                                        </p:tav>
                                      </p:tavLst>
                                    </p:anim>
                                    <p:animEffect transition="in" filter="fade">
                                      <p:cBhvr>
                                        <p:cTn id="97" dur="500"/>
                                        <p:tgtEl>
                                          <p:spTgt spid="35"/>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p:cTn id="100" dur="500" fill="hold"/>
                                        <p:tgtEl>
                                          <p:spTgt spid="36"/>
                                        </p:tgtEl>
                                        <p:attrNameLst>
                                          <p:attrName>ppt_w</p:attrName>
                                        </p:attrNameLst>
                                      </p:cBhvr>
                                      <p:tavLst>
                                        <p:tav tm="0">
                                          <p:val>
                                            <p:fltVal val="0"/>
                                          </p:val>
                                        </p:tav>
                                        <p:tav tm="100000">
                                          <p:val>
                                            <p:strVal val="#ppt_w"/>
                                          </p:val>
                                        </p:tav>
                                      </p:tavLst>
                                    </p:anim>
                                    <p:anim calcmode="lin" valueType="num">
                                      <p:cBhvr>
                                        <p:cTn id="101" dur="500" fill="hold"/>
                                        <p:tgtEl>
                                          <p:spTgt spid="36"/>
                                        </p:tgtEl>
                                        <p:attrNameLst>
                                          <p:attrName>ppt_h</p:attrName>
                                        </p:attrNameLst>
                                      </p:cBhvr>
                                      <p:tavLst>
                                        <p:tav tm="0">
                                          <p:val>
                                            <p:fltVal val="0"/>
                                          </p:val>
                                        </p:tav>
                                        <p:tav tm="100000">
                                          <p:val>
                                            <p:strVal val="#ppt_h"/>
                                          </p:val>
                                        </p:tav>
                                      </p:tavLst>
                                    </p:anim>
                                    <p:animEffect transition="in" filter="fade">
                                      <p:cBhvr>
                                        <p:cTn id="102" dur="500"/>
                                        <p:tgtEl>
                                          <p:spTgt spid="36"/>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500" fill="hold"/>
                                        <p:tgtEl>
                                          <p:spTgt spid="41"/>
                                        </p:tgtEl>
                                        <p:attrNameLst>
                                          <p:attrName>ppt_w</p:attrName>
                                        </p:attrNameLst>
                                      </p:cBhvr>
                                      <p:tavLst>
                                        <p:tav tm="0">
                                          <p:val>
                                            <p:fltVal val="0"/>
                                          </p:val>
                                        </p:tav>
                                        <p:tav tm="100000">
                                          <p:val>
                                            <p:strVal val="#ppt_w"/>
                                          </p:val>
                                        </p:tav>
                                      </p:tavLst>
                                    </p:anim>
                                    <p:anim calcmode="lin" valueType="num">
                                      <p:cBhvr>
                                        <p:cTn id="106" dur="500" fill="hold"/>
                                        <p:tgtEl>
                                          <p:spTgt spid="41"/>
                                        </p:tgtEl>
                                        <p:attrNameLst>
                                          <p:attrName>ppt_h</p:attrName>
                                        </p:attrNameLst>
                                      </p:cBhvr>
                                      <p:tavLst>
                                        <p:tav tm="0">
                                          <p:val>
                                            <p:fltVal val="0"/>
                                          </p:val>
                                        </p:tav>
                                        <p:tav tm="100000">
                                          <p:val>
                                            <p:strVal val="#ppt_h"/>
                                          </p:val>
                                        </p:tav>
                                      </p:tavLst>
                                    </p:anim>
                                    <p:animEffect transition="in" filter="fade">
                                      <p:cBhvr>
                                        <p:cTn id="107" dur="500"/>
                                        <p:tgtEl>
                                          <p:spTgt spid="41"/>
                                        </p:tgtEl>
                                      </p:cBhvr>
                                    </p:animEffect>
                                  </p:childTnLst>
                                </p:cTn>
                              </p:par>
                              <p:par>
                                <p:cTn id="108" presetID="53" presetClass="entr" presetSubtype="16" fill="hold" nodeType="withEffect">
                                  <p:stCondLst>
                                    <p:cond delay="0"/>
                                  </p:stCondLst>
                                  <p:childTnLst>
                                    <p:set>
                                      <p:cBhvr>
                                        <p:cTn id="109" dur="1" fill="hold">
                                          <p:stCondLst>
                                            <p:cond delay="0"/>
                                          </p:stCondLst>
                                        </p:cTn>
                                        <p:tgtEl>
                                          <p:spTgt spid="46"/>
                                        </p:tgtEl>
                                        <p:attrNameLst>
                                          <p:attrName>style.visibility</p:attrName>
                                        </p:attrNameLst>
                                      </p:cBhvr>
                                      <p:to>
                                        <p:strVal val="visible"/>
                                      </p:to>
                                    </p:set>
                                    <p:anim calcmode="lin" valueType="num">
                                      <p:cBhvr>
                                        <p:cTn id="110" dur="500" fill="hold"/>
                                        <p:tgtEl>
                                          <p:spTgt spid="46"/>
                                        </p:tgtEl>
                                        <p:attrNameLst>
                                          <p:attrName>ppt_w</p:attrName>
                                        </p:attrNameLst>
                                      </p:cBhvr>
                                      <p:tavLst>
                                        <p:tav tm="0">
                                          <p:val>
                                            <p:fltVal val="0"/>
                                          </p:val>
                                        </p:tav>
                                        <p:tav tm="100000">
                                          <p:val>
                                            <p:strVal val="#ppt_w"/>
                                          </p:val>
                                        </p:tav>
                                      </p:tavLst>
                                    </p:anim>
                                    <p:anim calcmode="lin" valueType="num">
                                      <p:cBhvr>
                                        <p:cTn id="111" dur="500" fill="hold"/>
                                        <p:tgtEl>
                                          <p:spTgt spid="46"/>
                                        </p:tgtEl>
                                        <p:attrNameLst>
                                          <p:attrName>ppt_h</p:attrName>
                                        </p:attrNameLst>
                                      </p:cBhvr>
                                      <p:tavLst>
                                        <p:tav tm="0">
                                          <p:val>
                                            <p:fltVal val="0"/>
                                          </p:val>
                                        </p:tav>
                                        <p:tav tm="100000">
                                          <p:val>
                                            <p:strVal val="#ppt_h"/>
                                          </p:val>
                                        </p:tav>
                                      </p:tavLst>
                                    </p:anim>
                                    <p:animEffect transition="in" filter="fade">
                                      <p:cBhvr>
                                        <p:cTn id="112" dur="500"/>
                                        <p:tgtEl>
                                          <p:spTgt spid="4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par>
                                <p:cTn id="118" presetID="53" presetClass="entr" presetSubtype="16" fill="hold" nodeType="withEffect">
                                  <p:stCondLst>
                                    <p:cond delay="0"/>
                                  </p:stCondLst>
                                  <p:childTnLst>
                                    <p:set>
                                      <p:cBhvr>
                                        <p:cTn id="119" dur="1" fill="hold">
                                          <p:stCondLst>
                                            <p:cond delay="0"/>
                                          </p:stCondLst>
                                        </p:cTn>
                                        <p:tgtEl>
                                          <p:spTgt spid="59"/>
                                        </p:tgtEl>
                                        <p:attrNameLst>
                                          <p:attrName>style.visibility</p:attrName>
                                        </p:attrNameLst>
                                      </p:cBhvr>
                                      <p:to>
                                        <p:strVal val="visible"/>
                                      </p:to>
                                    </p:set>
                                    <p:anim calcmode="lin" valueType="num">
                                      <p:cBhvr>
                                        <p:cTn id="120" dur="500" fill="hold"/>
                                        <p:tgtEl>
                                          <p:spTgt spid="59"/>
                                        </p:tgtEl>
                                        <p:attrNameLst>
                                          <p:attrName>ppt_w</p:attrName>
                                        </p:attrNameLst>
                                      </p:cBhvr>
                                      <p:tavLst>
                                        <p:tav tm="0">
                                          <p:val>
                                            <p:fltVal val="0"/>
                                          </p:val>
                                        </p:tav>
                                        <p:tav tm="100000">
                                          <p:val>
                                            <p:strVal val="#ppt_w"/>
                                          </p:val>
                                        </p:tav>
                                      </p:tavLst>
                                    </p:anim>
                                    <p:anim calcmode="lin" valueType="num">
                                      <p:cBhvr>
                                        <p:cTn id="121" dur="500" fill="hold"/>
                                        <p:tgtEl>
                                          <p:spTgt spid="59"/>
                                        </p:tgtEl>
                                        <p:attrNameLst>
                                          <p:attrName>ppt_h</p:attrName>
                                        </p:attrNameLst>
                                      </p:cBhvr>
                                      <p:tavLst>
                                        <p:tav tm="0">
                                          <p:val>
                                            <p:fltVal val="0"/>
                                          </p:val>
                                        </p:tav>
                                        <p:tav tm="100000">
                                          <p:val>
                                            <p:strVal val="#ppt_h"/>
                                          </p:val>
                                        </p:tav>
                                      </p:tavLst>
                                    </p:anim>
                                    <p:animEffect transition="in" filter="fade">
                                      <p:cBhvr>
                                        <p:cTn id="122" dur="500"/>
                                        <p:tgtEl>
                                          <p:spTgt spid="59"/>
                                        </p:tgtEl>
                                      </p:cBhvr>
                                    </p:animEffect>
                                  </p:childTnLst>
                                </p:cTn>
                              </p:par>
                              <p:par>
                                <p:cTn id="123" presetID="53" presetClass="entr" presetSubtype="16"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anim calcmode="lin" valueType="num">
                                      <p:cBhvr>
                                        <p:cTn id="125" dur="500" fill="hold"/>
                                        <p:tgtEl>
                                          <p:spTgt spid="66"/>
                                        </p:tgtEl>
                                        <p:attrNameLst>
                                          <p:attrName>ppt_w</p:attrName>
                                        </p:attrNameLst>
                                      </p:cBhvr>
                                      <p:tavLst>
                                        <p:tav tm="0">
                                          <p:val>
                                            <p:fltVal val="0"/>
                                          </p:val>
                                        </p:tav>
                                        <p:tav tm="100000">
                                          <p:val>
                                            <p:strVal val="#ppt_w"/>
                                          </p:val>
                                        </p:tav>
                                      </p:tavLst>
                                    </p:anim>
                                    <p:anim calcmode="lin" valueType="num">
                                      <p:cBhvr>
                                        <p:cTn id="126" dur="500" fill="hold"/>
                                        <p:tgtEl>
                                          <p:spTgt spid="66"/>
                                        </p:tgtEl>
                                        <p:attrNameLst>
                                          <p:attrName>ppt_h</p:attrName>
                                        </p:attrNameLst>
                                      </p:cBhvr>
                                      <p:tavLst>
                                        <p:tav tm="0">
                                          <p:val>
                                            <p:fltVal val="0"/>
                                          </p:val>
                                        </p:tav>
                                        <p:tav tm="100000">
                                          <p:val>
                                            <p:strVal val="#ppt_h"/>
                                          </p:val>
                                        </p:tav>
                                      </p:tavLst>
                                    </p:anim>
                                    <p:animEffect transition="in" filter="fade">
                                      <p:cBhvr>
                                        <p:cTn id="127" dur="500"/>
                                        <p:tgtEl>
                                          <p:spTgt spid="6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p:cTn id="130" dur="500" fill="hold"/>
                                        <p:tgtEl>
                                          <p:spTgt spid="73"/>
                                        </p:tgtEl>
                                        <p:attrNameLst>
                                          <p:attrName>ppt_w</p:attrName>
                                        </p:attrNameLst>
                                      </p:cBhvr>
                                      <p:tavLst>
                                        <p:tav tm="0">
                                          <p:val>
                                            <p:fltVal val="0"/>
                                          </p:val>
                                        </p:tav>
                                        <p:tav tm="100000">
                                          <p:val>
                                            <p:strVal val="#ppt_w"/>
                                          </p:val>
                                        </p:tav>
                                      </p:tavLst>
                                    </p:anim>
                                    <p:anim calcmode="lin" valueType="num">
                                      <p:cBhvr>
                                        <p:cTn id="131" dur="500" fill="hold"/>
                                        <p:tgtEl>
                                          <p:spTgt spid="73"/>
                                        </p:tgtEl>
                                        <p:attrNameLst>
                                          <p:attrName>ppt_h</p:attrName>
                                        </p:attrNameLst>
                                      </p:cBhvr>
                                      <p:tavLst>
                                        <p:tav tm="0">
                                          <p:val>
                                            <p:fltVal val="0"/>
                                          </p:val>
                                        </p:tav>
                                        <p:tav tm="100000">
                                          <p:val>
                                            <p:strVal val="#ppt_h"/>
                                          </p:val>
                                        </p:tav>
                                      </p:tavLst>
                                    </p:anim>
                                    <p:animEffect transition="in" filter="fade">
                                      <p:cBhvr>
                                        <p:cTn id="132" dur="500"/>
                                        <p:tgtEl>
                                          <p:spTgt spid="73"/>
                                        </p:tgtEl>
                                      </p:cBhvr>
                                    </p:animEffect>
                                  </p:childTnLst>
                                </p:cTn>
                              </p:par>
                              <p:par>
                                <p:cTn id="133" presetID="53" presetClass="entr" presetSubtype="16" fill="hold" nodeType="with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p:cTn id="135" dur="500" fill="hold"/>
                                        <p:tgtEl>
                                          <p:spTgt spid="78"/>
                                        </p:tgtEl>
                                        <p:attrNameLst>
                                          <p:attrName>ppt_w</p:attrName>
                                        </p:attrNameLst>
                                      </p:cBhvr>
                                      <p:tavLst>
                                        <p:tav tm="0">
                                          <p:val>
                                            <p:fltVal val="0"/>
                                          </p:val>
                                        </p:tav>
                                        <p:tav tm="100000">
                                          <p:val>
                                            <p:strVal val="#ppt_w"/>
                                          </p:val>
                                        </p:tav>
                                      </p:tavLst>
                                    </p:anim>
                                    <p:anim calcmode="lin" valueType="num">
                                      <p:cBhvr>
                                        <p:cTn id="136" dur="500" fill="hold"/>
                                        <p:tgtEl>
                                          <p:spTgt spid="78"/>
                                        </p:tgtEl>
                                        <p:attrNameLst>
                                          <p:attrName>ppt_h</p:attrName>
                                        </p:attrNameLst>
                                      </p:cBhvr>
                                      <p:tavLst>
                                        <p:tav tm="0">
                                          <p:val>
                                            <p:fltVal val="0"/>
                                          </p:val>
                                        </p:tav>
                                        <p:tav tm="100000">
                                          <p:val>
                                            <p:strVal val="#ppt_h"/>
                                          </p:val>
                                        </p:tav>
                                      </p:tavLst>
                                    </p:anim>
                                    <p:animEffect transition="in" filter="fade">
                                      <p:cBhvr>
                                        <p:cTn id="137" dur="500"/>
                                        <p:tgtEl>
                                          <p:spTgt spid="78"/>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86"/>
                                        </p:tgtEl>
                                        <p:attrNameLst>
                                          <p:attrName>style.visibility</p:attrName>
                                        </p:attrNameLst>
                                      </p:cBhvr>
                                      <p:to>
                                        <p:strVal val="visible"/>
                                      </p:to>
                                    </p:set>
                                    <p:anim calcmode="lin" valueType="num">
                                      <p:cBhvr>
                                        <p:cTn id="140" dur="500" fill="hold"/>
                                        <p:tgtEl>
                                          <p:spTgt spid="86"/>
                                        </p:tgtEl>
                                        <p:attrNameLst>
                                          <p:attrName>ppt_w</p:attrName>
                                        </p:attrNameLst>
                                      </p:cBhvr>
                                      <p:tavLst>
                                        <p:tav tm="0">
                                          <p:val>
                                            <p:fltVal val="0"/>
                                          </p:val>
                                        </p:tav>
                                        <p:tav tm="100000">
                                          <p:val>
                                            <p:strVal val="#ppt_w"/>
                                          </p:val>
                                        </p:tav>
                                      </p:tavLst>
                                    </p:anim>
                                    <p:anim calcmode="lin" valueType="num">
                                      <p:cBhvr>
                                        <p:cTn id="141" dur="500" fill="hold"/>
                                        <p:tgtEl>
                                          <p:spTgt spid="86"/>
                                        </p:tgtEl>
                                        <p:attrNameLst>
                                          <p:attrName>ppt_h</p:attrName>
                                        </p:attrNameLst>
                                      </p:cBhvr>
                                      <p:tavLst>
                                        <p:tav tm="0">
                                          <p:val>
                                            <p:fltVal val="0"/>
                                          </p:val>
                                        </p:tav>
                                        <p:tav tm="100000">
                                          <p:val>
                                            <p:strVal val="#ppt_h"/>
                                          </p:val>
                                        </p:tav>
                                      </p:tavLst>
                                    </p:anim>
                                    <p:animEffect transition="in" filter="fade">
                                      <p:cBhvr>
                                        <p:cTn id="142" dur="500"/>
                                        <p:tgtEl>
                                          <p:spTgt spid="86"/>
                                        </p:tgtEl>
                                      </p:cBhvr>
                                    </p:animEffect>
                                  </p:childTnLst>
                                </p:cTn>
                              </p:par>
                              <p:par>
                                <p:cTn id="143" presetID="53" presetClass="entr" presetSubtype="16" fill="hold" nodeType="withEffect">
                                  <p:stCondLst>
                                    <p:cond delay="0"/>
                                  </p:stCondLst>
                                  <p:childTnLst>
                                    <p:set>
                                      <p:cBhvr>
                                        <p:cTn id="144" dur="1" fill="hold">
                                          <p:stCondLst>
                                            <p:cond delay="0"/>
                                          </p:stCondLst>
                                        </p:cTn>
                                        <p:tgtEl>
                                          <p:spTgt spid="91"/>
                                        </p:tgtEl>
                                        <p:attrNameLst>
                                          <p:attrName>style.visibility</p:attrName>
                                        </p:attrNameLst>
                                      </p:cBhvr>
                                      <p:to>
                                        <p:strVal val="visible"/>
                                      </p:to>
                                    </p:set>
                                    <p:anim calcmode="lin" valueType="num">
                                      <p:cBhvr>
                                        <p:cTn id="145" dur="500" fill="hold"/>
                                        <p:tgtEl>
                                          <p:spTgt spid="91"/>
                                        </p:tgtEl>
                                        <p:attrNameLst>
                                          <p:attrName>ppt_w</p:attrName>
                                        </p:attrNameLst>
                                      </p:cBhvr>
                                      <p:tavLst>
                                        <p:tav tm="0">
                                          <p:val>
                                            <p:fltVal val="0"/>
                                          </p:val>
                                        </p:tav>
                                        <p:tav tm="100000">
                                          <p:val>
                                            <p:strVal val="#ppt_w"/>
                                          </p:val>
                                        </p:tav>
                                      </p:tavLst>
                                    </p:anim>
                                    <p:anim calcmode="lin" valueType="num">
                                      <p:cBhvr>
                                        <p:cTn id="146" dur="500" fill="hold"/>
                                        <p:tgtEl>
                                          <p:spTgt spid="91"/>
                                        </p:tgtEl>
                                        <p:attrNameLst>
                                          <p:attrName>ppt_h</p:attrName>
                                        </p:attrNameLst>
                                      </p:cBhvr>
                                      <p:tavLst>
                                        <p:tav tm="0">
                                          <p:val>
                                            <p:fltVal val="0"/>
                                          </p:val>
                                        </p:tav>
                                        <p:tav tm="100000">
                                          <p:val>
                                            <p:strVal val="#ppt_h"/>
                                          </p:val>
                                        </p:tav>
                                      </p:tavLst>
                                    </p:anim>
                                    <p:animEffect transition="in" filter="fade">
                                      <p:cBhvr>
                                        <p:cTn id="147" dur="500"/>
                                        <p:tgtEl>
                                          <p:spTgt spid="91"/>
                                        </p:tgtEl>
                                      </p:cBhvr>
                                    </p:animEffect>
                                  </p:childTnLst>
                                </p:cTn>
                              </p:par>
                            </p:childTnLst>
                          </p:cTn>
                        </p:par>
                        <p:par>
                          <p:cTn id="148" fill="hold">
                            <p:stCondLst>
                              <p:cond delay="3500"/>
                            </p:stCondLst>
                            <p:childTnLst>
                              <p:par>
                                <p:cTn id="149" presetID="22" presetClass="entr" presetSubtype="8"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left)">
                                      <p:cBhvr>
                                        <p:cTn id="151" dur="500"/>
                                        <p:tgtEl>
                                          <p:spTgt spid="32"/>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wipe(left)">
                                      <p:cBhvr>
                                        <p:cTn id="154" dur="500"/>
                                        <p:tgtEl>
                                          <p:spTgt spid="38"/>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left)">
                                      <p:cBhvr>
                                        <p:cTn id="157" dur="500"/>
                                        <p:tgtEl>
                                          <p:spTgt spid="43"/>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51"/>
                                        </p:tgtEl>
                                        <p:attrNameLst>
                                          <p:attrName>style.visibility</p:attrName>
                                        </p:attrNameLst>
                                      </p:cBhvr>
                                      <p:to>
                                        <p:strVal val="visible"/>
                                      </p:to>
                                    </p:set>
                                    <p:animEffect transition="in" filter="wipe(left)">
                                      <p:cBhvr>
                                        <p:cTn id="160" dur="500"/>
                                        <p:tgtEl>
                                          <p:spTgt spid="51"/>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wipe(left)">
                                      <p:cBhvr>
                                        <p:cTn id="163" dur="500"/>
                                        <p:tgtEl>
                                          <p:spTgt spid="56"/>
                                        </p:tgtEl>
                                      </p:cBhvr>
                                    </p:animEffect>
                                  </p:childTnLst>
                                </p:cTn>
                              </p:par>
                              <p:par>
                                <p:cTn id="164" presetID="22" presetClass="entr" presetSubtype="8" fill="hold" grpId="0" nodeType="withEffect">
                                  <p:stCondLst>
                                    <p:cond delay="0"/>
                                  </p:stCondLst>
                                  <p:childTnLst>
                                    <p:set>
                                      <p:cBhvr>
                                        <p:cTn id="165" dur="1" fill="hold">
                                          <p:stCondLst>
                                            <p:cond delay="0"/>
                                          </p:stCondLst>
                                        </p:cTn>
                                        <p:tgtEl>
                                          <p:spTgt spid="63"/>
                                        </p:tgtEl>
                                        <p:attrNameLst>
                                          <p:attrName>style.visibility</p:attrName>
                                        </p:attrNameLst>
                                      </p:cBhvr>
                                      <p:to>
                                        <p:strVal val="visible"/>
                                      </p:to>
                                    </p:set>
                                    <p:animEffect transition="in" filter="wipe(left)">
                                      <p:cBhvr>
                                        <p:cTn id="166" dur="500"/>
                                        <p:tgtEl>
                                          <p:spTgt spid="63"/>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70"/>
                                        </p:tgtEl>
                                        <p:attrNameLst>
                                          <p:attrName>style.visibility</p:attrName>
                                        </p:attrNameLst>
                                      </p:cBhvr>
                                      <p:to>
                                        <p:strVal val="visible"/>
                                      </p:to>
                                    </p:set>
                                    <p:animEffect transition="in" filter="wipe(left)">
                                      <p:cBhvr>
                                        <p:cTn id="169" dur="500"/>
                                        <p:tgtEl>
                                          <p:spTgt spid="70"/>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ipe(left)">
                                      <p:cBhvr>
                                        <p:cTn id="172" dur="500"/>
                                        <p:tgtEl>
                                          <p:spTgt spid="75"/>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83"/>
                                        </p:tgtEl>
                                        <p:attrNameLst>
                                          <p:attrName>style.visibility</p:attrName>
                                        </p:attrNameLst>
                                      </p:cBhvr>
                                      <p:to>
                                        <p:strVal val="visible"/>
                                      </p:to>
                                    </p:set>
                                    <p:animEffect transition="in" filter="wipe(left)">
                                      <p:cBhvr>
                                        <p:cTn id="175" dur="500"/>
                                        <p:tgtEl>
                                          <p:spTgt spid="83"/>
                                        </p:tgtEl>
                                      </p:cBhvr>
                                    </p:animEffect>
                                  </p:childTnLst>
                                </p:cTn>
                              </p:par>
                              <p:par>
                                <p:cTn id="176" presetID="22" presetClass="entr" presetSubtype="8" fill="hold" grpId="0" nodeType="withEffect">
                                  <p:stCondLst>
                                    <p:cond delay="0"/>
                                  </p:stCondLst>
                                  <p:childTnLst>
                                    <p:set>
                                      <p:cBhvr>
                                        <p:cTn id="177" dur="1" fill="hold">
                                          <p:stCondLst>
                                            <p:cond delay="0"/>
                                          </p:stCondLst>
                                        </p:cTn>
                                        <p:tgtEl>
                                          <p:spTgt spid="88"/>
                                        </p:tgtEl>
                                        <p:attrNameLst>
                                          <p:attrName>style.visibility</p:attrName>
                                        </p:attrNameLst>
                                      </p:cBhvr>
                                      <p:to>
                                        <p:strVal val="visible"/>
                                      </p:to>
                                    </p:set>
                                    <p:animEffect transition="in" filter="wipe(left)">
                                      <p:cBhvr>
                                        <p:cTn id="178" dur="500"/>
                                        <p:tgtEl>
                                          <p:spTgt spid="88"/>
                                        </p:tgtEl>
                                      </p:cBhvr>
                                    </p:animEffect>
                                  </p:childTnLst>
                                </p:cTn>
                              </p:par>
                            </p:childTnLst>
                          </p:cTn>
                        </p:par>
                        <p:par>
                          <p:cTn id="179" fill="hold">
                            <p:stCondLst>
                              <p:cond delay="4000"/>
                            </p:stCondLst>
                            <p:childTnLst>
                              <p:par>
                                <p:cTn id="180" presetID="22" presetClass="entr" presetSubtype="8" fill="hold" grpId="0" nodeType="after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wipe(left)">
                                      <p:cBhvr>
                                        <p:cTn id="182" dur="500"/>
                                        <p:tgtEl>
                                          <p:spTgt spid="33"/>
                                        </p:tgtEl>
                                      </p:cBhvr>
                                    </p:animEffect>
                                  </p:childTnLst>
                                </p:cTn>
                              </p:par>
                              <p:par>
                                <p:cTn id="183" presetID="22" presetClass="entr" presetSubtype="8" fill="hold" grpId="0" nodeType="withEffect">
                                  <p:stCondLst>
                                    <p:cond delay="0"/>
                                  </p:stCondLst>
                                  <p:childTnLst>
                                    <p:set>
                                      <p:cBhvr>
                                        <p:cTn id="184" dur="1" fill="hold">
                                          <p:stCondLst>
                                            <p:cond delay="0"/>
                                          </p:stCondLst>
                                        </p:cTn>
                                        <p:tgtEl>
                                          <p:spTgt spid="39"/>
                                        </p:tgtEl>
                                        <p:attrNameLst>
                                          <p:attrName>style.visibility</p:attrName>
                                        </p:attrNameLst>
                                      </p:cBhvr>
                                      <p:to>
                                        <p:strVal val="visible"/>
                                      </p:to>
                                    </p:set>
                                    <p:animEffect transition="in" filter="wipe(left)">
                                      <p:cBhvr>
                                        <p:cTn id="185" dur="500"/>
                                        <p:tgtEl>
                                          <p:spTgt spid="39"/>
                                        </p:tgtEl>
                                      </p:cBhvr>
                                    </p:animEffect>
                                  </p:childTnLst>
                                </p:cTn>
                              </p:par>
                              <p:par>
                                <p:cTn id="186" presetID="22" presetClass="entr" presetSubtype="8" fill="hold" grpId="0" nodeType="withEffect">
                                  <p:stCondLst>
                                    <p:cond delay="0"/>
                                  </p:stCondLst>
                                  <p:childTnLst>
                                    <p:set>
                                      <p:cBhvr>
                                        <p:cTn id="187" dur="1" fill="hold">
                                          <p:stCondLst>
                                            <p:cond delay="0"/>
                                          </p:stCondLst>
                                        </p:cTn>
                                        <p:tgtEl>
                                          <p:spTgt spid="44"/>
                                        </p:tgtEl>
                                        <p:attrNameLst>
                                          <p:attrName>style.visibility</p:attrName>
                                        </p:attrNameLst>
                                      </p:cBhvr>
                                      <p:to>
                                        <p:strVal val="visible"/>
                                      </p:to>
                                    </p:set>
                                    <p:animEffect transition="in" filter="wipe(left)">
                                      <p:cBhvr>
                                        <p:cTn id="188" dur="500"/>
                                        <p:tgtEl>
                                          <p:spTgt spid="44"/>
                                        </p:tgtEl>
                                      </p:cBhvr>
                                    </p:animEffect>
                                  </p:childTnLst>
                                </p:cTn>
                              </p:par>
                              <p:par>
                                <p:cTn id="189" presetID="22" presetClass="entr" presetSubtype="8" fill="hold" grpId="0" nodeType="withEffect">
                                  <p:stCondLst>
                                    <p:cond delay="0"/>
                                  </p:stCondLst>
                                  <p:childTnLst>
                                    <p:set>
                                      <p:cBhvr>
                                        <p:cTn id="190" dur="1" fill="hold">
                                          <p:stCondLst>
                                            <p:cond delay="0"/>
                                          </p:stCondLst>
                                        </p:cTn>
                                        <p:tgtEl>
                                          <p:spTgt spid="52"/>
                                        </p:tgtEl>
                                        <p:attrNameLst>
                                          <p:attrName>style.visibility</p:attrName>
                                        </p:attrNameLst>
                                      </p:cBhvr>
                                      <p:to>
                                        <p:strVal val="visible"/>
                                      </p:to>
                                    </p:set>
                                    <p:animEffect transition="in" filter="wipe(left)">
                                      <p:cBhvr>
                                        <p:cTn id="191" dur="500"/>
                                        <p:tgtEl>
                                          <p:spTgt spid="52"/>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57"/>
                                        </p:tgtEl>
                                        <p:attrNameLst>
                                          <p:attrName>style.visibility</p:attrName>
                                        </p:attrNameLst>
                                      </p:cBhvr>
                                      <p:to>
                                        <p:strVal val="visible"/>
                                      </p:to>
                                    </p:set>
                                    <p:animEffect transition="in" filter="wipe(left)">
                                      <p:cBhvr>
                                        <p:cTn id="194" dur="500"/>
                                        <p:tgtEl>
                                          <p:spTgt spid="57"/>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64"/>
                                        </p:tgtEl>
                                        <p:attrNameLst>
                                          <p:attrName>style.visibility</p:attrName>
                                        </p:attrNameLst>
                                      </p:cBhvr>
                                      <p:to>
                                        <p:strVal val="visible"/>
                                      </p:to>
                                    </p:set>
                                    <p:animEffect transition="in" filter="wipe(left)">
                                      <p:cBhvr>
                                        <p:cTn id="197" dur="500"/>
                                        <p:tgtEl>
                                          <p:spTgt spid="64"/>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71"/>
                                        </p:tgtEl>
                                        <p:attrNameLst>
                                          <p:attrName>style.visibility</p:attrName>
                                        </p:attrNameLst>
                                      </p:cBhvr>
                                      <p:to>
                                        <p:strVal val="visible"/>
                                      </p:to>
                                    </p:set>
                                    <p:animEffect transition="in" filter="wipe(left)">
                                      <p:cBhvr>
                                        <p:cTn id="200" dur="500"/>
                                        <p:tgtEl>
                                          <p:spTgt spid="71"/>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76"/>
                                        </p:tgtEl>
                                        <p:attrNameLst>
                                          <p:attrName>style.visibility</p:attrName>
                                        </p:attrNameLst>
                                      </p:cBhvr>
                                      <p:to>
                                        <p:strVal val="visible"/>
                                      </p:to>
                                    </p:set>
                                    <p:animEffect transition="in" filter="wipe(left)">
                                      <p:cBhvr>
                                        <p:cTn id="203" dur="500"/>
                                        <p:tgtEl>
                                          <p:spTgt spid="7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4"/>
                                        </p:tgtEl>
                                        <p:attrNameLst>
                                          <p:attrName>style.visibility</p:attrName>
                                        </p:attrNameLst>
                                      </p:cBhvr>
                                      <p:to>
                                        <p:strVal val="visible"/>
                                      </p:to>
                                    </p:set>
                                    <p:animEffect transition="in" filter="wipe(left)">
                                      <p:cBhvr>
                                        <p:cTn id="206" dur="500"/>
                                        <p:tgtEl>
                                          <p:spTgt spid="84"/>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9"/>
                                        </p:tgtEl>
                                        <p:attrNameLst>
                                          <p:attrName>style.visibility</p:attrName>
                                        </p:attrNameLst>
                                      </p:cBhvr>
                                      <p:to>
                                        <p:strVal val="visible"/>
                                      </p:to>
                                    </p:set>
                                    <p:animEffect transition="in" filter="wipe(left)">
                                      <p:cBhvr>
                                        <p:cTn id="209" dur="500"/>
                                        <p:tgtEl>
                                          <p:spTgt spid="89"/>
                                        </p:tgtEl>
                                      </p:cBhvr>
                                    </p:animEffect>
                                  </p:childTnLst>
                                </p:cTn>
                              </p:par>
                            </p:childTnLst>
                          </p:cTn>
                        </p:par>
                        <p:par>
                          <p:cTn id="210" fill="hold">
                            <p:stCondLst>
                              <p:cond delay="4500"/>
                            </p:stCondLst>
                            <p:childTnLst>
                              <p:par>
                                <p:cTn id="211" presetID="53" presetClass="entr" presetSubtype="16" fill="hold" grpId="0" nodeType="afterEffect">
                                  <p:stCondLst>
                                    <p:cond delay="0"/>
                                  </p:stCondLst>
                                  <p:childTnLst>
                                    <p:set>
                                      <p:cBhvr>
                                        <p:cTn id="212" dur="1" fill="hold">
                                          <p:stCondLst>
                                            <p:cond delay="0"/>
                                          </p:stCondLst>
                                        </p:cTn>
                                        <p:tgtEl>
                                          <p:spTgt spid="34"/>
                                        </p:tgtEl>
                                        <p:attrNameLst>
                                          <p:attrName>style.visibility</p:attrName>
                                        </p:attrNameLst>
                                      </p:cBhvr>
                                      <p:to>
                                        <p:strVal val="visible"/>
                                      </p:to>
                                    </p:set>
                                    <p:anim calcmode="lin" valueType="num">
                                      <p:cBhvr>
                                        <p:cTn id="213" dur="500" fill="hold"/>
                                        <p:tgtEl>
                                          <p:spTgt spid="34"/>
                                        </p:tgtEl>
                                        <p:attrNameLst>
                                          <p:attrName>ppt_w</p:attrName>
                                        </p:attrNameLst>
                                      </p:cBhvr>
                                      <p:tavLst>
                                        <p:tav tm="0">
                                          <p:val>
                                            <p:fltVal val="0"/>
                                          </p:val>
                                        </p:tav>
                                        <p:tav tm="100000">
                                          <p:val>
                                            <p:strVal val="#ppt_w"/>
                                          </p:val>
                                        </p:tav>
                                      </p:tavLst>
                                    </p:anim>
                                    <p:anim calcmode="lin" valueType="num">
                                      <p:cBhvr>
                                        <p:cTn id="214" dur="500" fill="hold"/>
                                        <p:tgtEl>
                                          <p:spTgt spid="34"/>
                                        </p:tgtEl>
                                        <p:attrNameLst>
                                          <p:attrName>ppt_h</p:attrName>
                                        </p:attrNameLst>
                                      </p:cBhvr>
                                      <p:tavLst>
                                        <p:tav tm="0">
                                          <p:val>
                                            <p:fltVal val="0"/>
                                          </p:val>
                                        </p:tav>
                                        <p:tav tm="100000">
                                          <p:val>
                                            <p:strVal val="#ppt_h"/>
                                          </p:val>
                                        </p:tav>
                                      </p:tavLst>
                                    </p:anim>
                                    <p:animEffect transition="in" filter="fade">
                                      <p:cBhvr>
                                        <p:cTn id="215" dur="500"/>
                                        <p:tgtEl>
                                          <p:spTgt spid="34"/>
                                        </p:tgtEl>
                                      </p:cBhvr>
                                    </p:animEffect>
                                  </p:childTnLst>
                                </p:cTn>
                              </p:par>
                              <p:par>
                                <p:cTn id="216" presetID="53" presetClass="entr" presetSubtype="16" fill="hold" grpId="0" nodeType="withEffect">
                                  <p:stCondLst>
                                    <p:cond delay="0"/>
                                  </p:stCondLst>
                                  <p:childTnLst>
                                    <p:set>
                                      <p:cBhvr>
                                        <p:cTn id="217" dur="1" fill="hold">
                                          <p:stCondLst>
                                            <p:cond delay="0"/>
                                          </p:stCondLst>
                                        </p:cTn>
                                        <p:tgtEl>
                                          <p:spTgt spid="40"/>
                                        </p:tgtEl>
                                        <p:attrNameLst>
                                          <p:attrName>style.visibility</p:attrName>
                                        </p:attrNameLst>
                                      </p:cBhvr>
                                      <p:to>
                                        <p:strVal val="visible"/>
                                      </p:to>
                                    </p:set>
                                    <p:anim calcmode="lin" valueType="num">
                                      <p:cBhvr>
                                        <p:cTn id="218" dur="500" fill="hold"/>
                                        <p:tgtEl>
                                          <p:spTgt spid="40"/>
                                        </p:tgtEl>
                                        <p:attrNameLst>
                                          <p:attrName>ppt_w</p:attrName>
                                        </p:attrNameLst>
                                      </p:cBhvr>
                                      <p:tavLst>
                                        <p:tav tm="0">
                                          <p:val>
                                            <p:fltVal val="0"/>
                                          </p:val>
                                        </p:tav>
                                        <p:tav tm="100000">
                                          <p:val>
                                            <p:strVal val="#ppt_w"/>
                                          </p:val>
                                        </p:tav>
                                      </p:tavLst>
                                    </p:anim>
                                    <p:anim calcmode="lin" valueType="num">
                                      <p:cBhvr>
                                        <p:cTn id="219" dur="500" fill="hold"/>
                                        <p:tgtEl>
                                          <p:spTgt spid="40"/>
                                        </p:tgtEl>
                                        <p:attrNameLst>
                                          <p:attrName>ppt_h</p:attrName>
                                        </p:attrNameLst>
                                      </p:cBhvr>
                                      <p:tavLst>
                                        <p:tav tm="0">
                                          <p:val>
                                            <p:fltVal val="0"/>
                                          </p:val>
                                        </p:tav>
                                        <p:tav tm="100000">
                                          <p:val>
                                            <p:strVal val="#ppt_h"/>
                                          </p:val>
                                        </p:tav>
                                      </p:tavLst>
                                    </p:anim>
                                    <p:animEffect transition="in" filter="fade">
                                      <p:cBhvr>
                                        <p:cTn id="220" dur="500"/>
                                        <p:tgtEl>
                                          <p:spTgt spid="40"/>
                                        </p:tgtEl>
                                      </p:cBhvr>
                                    </p:animEffect>
                                  </p:childTnLst>
                                </p:cTn>
                              </p:par>
                              <p:par>
                                <p:cTn id="221" presetID="53" presetClass="entr" presetSubtype="16" fill="hold" grpId="0" nodeType="withEffect">
                                  <p:stCondLst>
                                    <p:cond delay="0"/>
                                  </p:stCondLst>
                                  <p:childTnLst>
                                    <p:set>
                                      <p:cBhvr>
                                        <p:cTn id="222" dur="1" fill="hold">
                                          <p:stCondLst>
                                            <p:cond delay="0"/>
                                          </p:stCondLst>
                                        </p:cTn>
                                        <p:tgtEl>
                                          <p:spTgt spid="45"/>
                                        </p:tgtEl>
                                        <p:attrNameLst>
                                          <p:attrName>style.visibility</p:attrName>
                                        </p:attrNameLst>
                                      </p:cBhvr>
                                      <p:to>
                                        <p:strVal val="visible"/>
                                      </p:to>
                                    </p:set>
                                    <p:anim calcmode="lin" valueType="num">
                                      <p:cBhvr>
                                        <p:cTn id="223" dur="500" fill="hold"/>
                                        <p:tgtEl>
                                          <p:spTgt spid="45"/>
                                        </p:tgtEl>
                                        <p:attrNameLst>
                                          <p:attrName>ppt_w</p:attrName>
                                        </p:attrNameLst>
                                      </p:cBhvr>
                                      <p:tavLst>
                                        <p:tav tm="0">
                                          <p:val>
                                            <p:fltVal val="0"/>
                                          </p:val>
                                        </p:tav>
                                        <p:tav tm="100000">
                                          <p:val>
                                            <p:strVal val="#ppt_w"/>
                                          </p:val>
                                        </p:tav>
                                      </p:tavLst>
                                    </p:anim>
                                    <p:anim calcmode="lin" valueType="num">
                                      <p:cBhvr>
                                        <p:cTn id="224" dur="500" fill="hold"/>
                                        <p:tgtEl>
                                          <p:spTgt spid="45"/>
                                        </p:tgtEl>
                                        <p:attrNameLst>
                                          <p:attrName>ppt_h</p:attrName>
                                        </p:attrNameLst>
                                      </p:cBhvr>
                                      <p:tavLst>
                                        <p:tav tm="0">
                                          <p:val>
                                            <p:fltVal val="0"/>
                                          </p:val>
                                        </p:tav>
                                        <p:tav tm="100000">
                                          <p:val>
                                            <p:strVal val="#ppt_h"/>
                                          </p:val>
                                        </p:tav>
                                      </p:tavLst>
                                    </p:anim>
                                    <p:animEffect transition="in" filter="fade">
                                      <p:cBhvr>
                                        <p:cTn id="225" dur="500"/>
                                        <p:tgtEl>
                                          <p:spTgt spid="45"/>
                                        </p:tgtEl>
                                      </p:cBhvr>
                                    </p:animEffect>
                                  </p:childTnLst>
                                </p:cTn>
                              </p:par>
                              <p:par>
                                <p:cTn id="226" presetID="53" presetClass="entr" presetSubtype="16" fill="hold" grpId="0" nodeType="withEffect">
                                  <p:stCondLst>
                                    <p:cond delay="0"/>
                                  </p:stCondLst>
                                  <p:childTnLst>
                                    <p:set>
                                      <p:cBhvr>
                                        <p:cTn id="227" dur="1" fill="hold">
                                          <p:stCondLst>
                                            <p:cond delay="0"/>
                                          </p:stCondLst>
                                        </p:cTn>
                                        <p:tgtEl>
                                          <p:spTgt spid="53"/>
                                        </p:tgtEl>
                                        <p:attrNameLst>
                                          <p:attrName>style.visibility</p:attrName>
                                        </p:attrNameLst>
                                      </p:cBhvr>
                                      <p:to>
                                        <p:strVal val="visible"/>
                                      </p:to>
                                    </p:set>
                                    <p:anim calcmode="lin" valueType="num">
                                      <p:cBhvr>
                                        <p:cTn id="228" dur="500" fill="hold"/>
                                        <p:tgtEl>
                                          <p:spTgt spid="53"/>
                                        </p:tgtEl>
                                        <p:attrNameLst>
                                          <p:attrName>ppt_w</p:attrName>
                                        </p:attrNameLst>
                                      </p:cBhvr>
                                      <p:tavLst>
                                        <p:tav tm="0">
                                          <p:val>
                                            <p:fltVal val="0"/>
                                          </p:val>
                                        </p:tav>
                                        <p:tav tm="100000">
                                          <p:val>
                                            <p:strVal val="#ppt_w"/>
                                          </p:val>
                                        </p:tav>
                                      </p:tavLst>
                                    </p:anim>
                                    <p:anim calcmode="lin" valueType="num">
                                      <p:cBhvr>
                                        <p:cTn id="229" dur="500" fill="hold"/>
                                        <p:tgtEl>
                                          <p:spTgt spid="53"/>
                                        </p:tgtEl>
                                        <p:attrNameLst>
                                          <p:attrName>ppt_h</p:attrName>
                                        </p:attrNameLst>
                                      </p:cBhvr>
                                      <p:tavLst>
                                        <p:tav tm="0">
                                          <p:val>
                                            <p:fltVal val="0"/>
                                          </p:val>
                                        </p:tav>
                                        <p:tav tm="100000">
                                          <p:val>
                                            <p:strVal val="#ppt_h"/>
                                          </p:val>
                                        </p:tav>
                                      </p:tavLst>
                                    </p:anim>
                                    <p:animEffect transition="in" filter="fade">
                                      <p:cBhvr>
                                        <p:cTn id="230" dur="500"/>
                                        <p:tgtEl>
                                          <p:spTgt spid="53"/>
                                        </p:tgtEl>
                                      </p:cBhvr>
                                    </p:animEffect>
                                  </p:childTnLst>
                                </p:cTn>
                              </p:par>
                              <p:par>
                                <p:cTn id="231" presetID="53" presetClass="entr" presetSubtype="16" fill="hold" grpId="0" nodeType="withEffect">
                                  <p:stCondLst>
                                    <p:cond delay="0"/>
                                  </p:stCondLst>
                                  <p:childTnLst>
                                    <p:set>
                                      <p:cBhvr>
                                        <p:cTn id="232" dur="1" fill="hold">
                                          <p:stCondLst>
                                            <p:cond delay="0"/>
                                          </p:stCondLst>
                                        </p:cTn>
                                        <p:tgtEl>
                                          <p:spTgt spid="58"/>
                                        </p:tgtEl>
                                        <p:attrNameLst>
                                          <p:attrName>style.visibility</p:attrName>
                                        </p:attrNameLst>
                                      </p:cBhvr>
                                      <p:to>
                                        <p:strVal val="visible"/>
                                      </p:to>
                                    </p:set>
                                    <p:anim calcmode="lin" valueType="num">
                                      <p:cBhvr>
                                        <p:cTn id="233" dur="500" fill="hold"/>
                                        <p:tgtEl>
                                          <p:spTgt spid="58"/>
                                        </p:tgtEl>
                                        <p:attrNameLst>
                                          <p:attrName>ppt_w</p:attrName>
                                        </p:attrNameLst>
                                      </p:cBhvr>
                                      <p:tavLst>
                                        <p:tav tm="0">
                                          <p:val>
                                            <p:fltVal val="0"/>
                                          </p:val>
                                        </p:tav>
                                        <p:tav tm="100000">
                                          <p:val>
                                            <p:strVal val="#ppt_w"/>
                                          </p:val>
                                        </p:tav>
                                      </p:tavLst>
                                    </p:anim>
                                    <p:anim calcmode="lin" valueType="num">
                                      <p:cBhvr>
                                        <p:cTn id="234" dur="500" fill="hold"/>
                                        <p:tgtEl>
                                          <p:spTgt spid="58"/>
                                        </p:tgtEl>
                                        <p:attrNameLst>
                                          <p:attrName>ppt_h</p:attrName>
                                        </p:attrNameLst>
                                      </p:cBhvr>
                                      <p:tavLst>
                                        <p:tav tm="0">
                                          <p:val>
                                            <p:fltVal val="0"/>
                                          </p:val>
                                        </p:tav>
                                        <p:tav tm="100000">
                                          <p:val>
                                            <p:strVal val="#ppt_h"/>
                                          </p:val>
                                        </p:tav>
                                      </p:tavLst>
                                    </p:anim>
                                    <p:animEffect transition="in" filter="fade">
                                      <p:cBhvr>
                                        <p:cTn id="235" dur="500"/>
                                        <p:tgtEl>
                                          <p:spTgt spid="58"/>
                                        </p:tgtEl>
                                      </p:cBhvr>
                                    </p:animEffect>
                                  </p:childTnLst>
                                </p:cTn>
                              </p:par>
                              <p:par>
                                <p:cTn id="236" presetID="53" presetClass="entr" presetSubtype="16" fill="hold" grpId="0" nodeType="withEffect">
                                  <p:stCondLst>
                                    <p:cond delay="0"/>
                                  </p:stCondLst>
                                  <p:childTnLst>
                                    <p:set>
                                      <p:cBhvr>
                                        <p:cTn id="237" dur="1" fill="hold">
                                          <p:stCondLst>
                                            <p:cond delay="0"/>
                                          </p:stCondLst>
                                        </p:cTn>
                                        <p:tgtEl>
                                          <p:spTgt spid="65"/>
                                        </p:tgtEl>
                                        <p:attrNameLst>
                                          <p:attrName>style.visibility</p:attrName>
                                        </p:attrNameLst>
                                      </p:cBhvr>
                                      <p:to>
                                        <p:strVal val="visible"/>
                                      </p:to>
                                    </p:set>
                                    <p:anim calcmode="lin" valueType="num">
                                      <p:cBhvr>
                                        <p:cTn id="238" dur="500" fill="hold"/>
                                        <p:tgtEl>
                                          <p:spTgt spid="65"/>
                                        </p:tgtEl>
                                        <p:attrNameLst>
                                          <p:attrName>ppt_w</p:attrName>
                                        </p:attrNameLst>
                                      </p:cBhvr>
                                      <p:tavLst>
                                        <p:tav tm="0">
                                          <p:val>
                                            <p:fltVal val="0"/>
                                          </p:val>
                                        </p:tav>
                                        <p:tav tm="100000">
                                          <p:val>
                                            <p:strVal val="#ppt_w"/>
                                          </p:val>
                                        </p:tav>
                                      </p:tavLst>
                                    </p:anim>
                                    <p:anim calcmode="lin" valueType="num">
                                      <p:cBhvr>
                                        <p:cTn id="239" dur="500" fill="hold"/>
                                        <p:tgtEl>
                                          <p:spTgt spid="65"/>
                                        </p:tgtEl>
                                        <p:attrNameLst>
                                          <p:attrName>ppt_h</p:attrName>
                                        </p:attrNameLst>
                                      </p:cBhvr>
                                      <p:tavLst>
                                        <p:tav tm="0">
                                          <p:val>
                                            <p:fltVal val="0"/>
                                          </p:val>
                                        </p:tav>
                                        <p:tav tm="100000">
                                          <p:val>
                                            <p:strVal val="#ppt_h"/>
                                          </p:val>
                                        </p:tav>
                                      </p:tavLst>
                                    </p:anim>
                                    <p:animEffect transition="in" filter="fade">
                                      <p:cBhvr>
                                        <p:cTn id="240" dur="500"/>
                                        <p:tgtEl>
                                          <p:spTgt spid="65"/>
                                        </p:tgtEl>
                                      </p:cBhvr>
                                    </p:animEffect>
                                  </p:childTnLst>
                                </p:cTn>
                              </p:par>
                              <p:par>
                                <p:cTn id="241" presetID="53" presetClass="entr" presetSubtype="16"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p:cTn id="243" dur="500" fill="hold"/>
                                        <p:tgtEl>
                                          <p:spTgt spid="72"/>
                                        </p:tgtEl>
                                        <p:attrNameLst>
                                          <p:attrName>ppt_w</p:attrName>
                                        </p:attrNameLst>
                                      </p:cBhvr>
                                      <p:tavLst>
                                        <p:tav tm="0">
                                          <p:val>
                                            <p:fltVal val="0"/>
                                          </p:val>
                                        </p:tav>
                                        <p:tav tm="100000">
                                          <p:val>
                                            <p:strVal val="#ppt_w"/>
                                          </p:val>
                                        </p:tav>
                                      </p:tavLst>
                                    </p:anim>
                                    <p:anim calcmode="lin" valueType="num">
                                      <p:cBhvr>
                                        <p:cTn id="244" dur="500" fill="hold"/>
                                        <p:tgtEl>
                                          <p:spTgt spid="72"/>
                                        </p:tgtEl>
                                        <p:attrNameLst>
                                          <p:attrName>ppt_h</p:attrName>
                                        </p:attrNameLst>
                                      </p:cBhvr>
                                      <p:tavLst>
                                        <p:tav tm="0">
                                          <p:val>
                                            <p:fltVal val="0"/>
                                          </p:val>
                                        </p:tav>
                                        <p:tav tm="100000">
                                          <p:val>
                                            <p:strVal val="#ppt_h"/>
                                          </p:val>
                                        </p:tav>
                                      </p:tavLst>
                                    </p:anim>
                                    <p:animEffect transition="in" filter="fade">
                                      <p:cBhvr>
                                        <p:cTn id="245" dur="500"/>
                                        <p:tgtEl>
                                          <p:spTgt spid="72"/>
                                        </p:tgtEl>
                                      </p:cBhvr>
                                    </p:animEffect>
                                  </p:childTnLst>
                                </p:cTn>
                              </p:par>
                              <p:par>
                                <p:cTn id="246" presetID="53" presetClass="entr" presetSubtype="16" fill="hold" grpId="0" nodeType="withEffect">
                                  <p:stCondLst>
                                    <p:cond delay="0"/>
                                  </p:stCondLst>
                                  <p:childTnLst>
                                    <p:set>
                                      <p:cBhvr>
                                        <p:cTn id="247" dur="1" fill="hold">
                                          <p:stCondLst>
                                            <p:cond delay="0"/>
                                          </p:stCondLst>
                                        </p:cTn>
                                        <p:tgtEl>
                                          <p:spTgt spid="77"/>
                                        </p:tgtEl>
                                        <p:attrNameLst>
                                          <p:attrName>style.visibility</p:attrName>
                                        </p:attrNameLst>
                                      </p:cBhvr>
                                      <p:to>
                                        <p:strVal val="visible"/>
                                      </p:to>
                                    </p:set>
                                    <p:anim calcmode="lin" valueType="num">
                                      <p:cBhvr>
                                        <p:cTn id="248" dur="500" fill="hold"/>
                                        <p:tgtEl>
                                          <p:spTgt spid="77"/>
                                        </p:tgtEl>
                                        <p:attrNameLst>
                                          <p:attrName>ppt_w</p:attrName>
                                        </p:attrNameLst>
                                      </p:cBhvr>
                                      <p:tavLst>
                                        <p:tav tm="0">
                                          <p:val>
                                            <p:fltVal val="0"/>
                                          </p:val>
                                        </p:tav>
                                        <p:tav tm="100000">
                                          <p:val>
                                            <p:strVal val="#ppt_w"/>
                                          </p:val>
                                        </p:tav>
                                      </p:tavLst>
                                    </p:anim>
                                    <p:anim calcmode="lin" valueType="num">
                                      <p:cBhvr>
                                        <p:cTn id="249" dur="500" fill="hold"/>
                                        <p:tgtEl>
                                          <p:spTgt spid="77"/>
                                        </p:tgtEl>
                                        <p:attrNameLst>
                                          <p:attrName>ppt_h</p:attrName>
                                        </p:attrNameLst>
                                      </p:cBhvr>
                                      <p:tavLst>
                                        <p:tav tm="0">
                                          <p:val>
                                            <p:fltVal val="0"/>
                                          </p:val>
                                        </p:tav>
                                        <p:tav tm="100000">
                                          <p:val>
                                            <p:strVal val="#ppt_h"/>
                                          </p:val>
                                        </p:tav>
                                      </p:tavLst>
                                    </p:anim>
                                    <p:animEffect transition="in" filter="fade">
                                      <p:cBhvr>
                                        <p:cTn id="250" dur="500"/>
                                        <p:tgtEl>
                                          <p:spTgt spid="77"/>
                                        </p:tgtEl>
                                      </p:cBhvr>
                                    </p:animEffect>
                                  </p:childTnLst>
                                </p:cTn>
                              </p:par>
                              <p:par>
                                <p:cTn id="251" presetID="53" presetClass="entr" presetSubtype="16" fill="hold" grpId="0" nodeType="withEffect">
                                  <p:stCondLst>
                                    <p:cond delay="0"/>
                                  </p:stCondLst>
                                  <p:childTnLst>
                                    <p:set>
                                      <p:cBhvr>
                                        <p:cTn id="252" dur="1" fill="hold">
                                          <p:stCondLst>
                                            <p:cond delay="0"/>
                                          </p:stCondLst>
                                        </p:cTn>
                                        <p:tgtEl>
                                          <p:spTgt spid="85"/>
                                        </p:tgtEl>
                                        <p:attrNameLst>
                                          <p:attrName>style.visibility</p:attrName>
                                        </p:attrNameLst>
                                      </p:cBhvr>
                                      <p:to>
                                        <p:strVal val="visible"/>
                                      </p:to>
                                    </p:set>
                                    <p:anim calcmode="lin" valueType="num">
                                      <p:cBhvr>
                                        <p:cTn id="253" dur="500" fill="hold"/>
                                        <p:tgtEl>
                                          <p:spTgt spid="85"/>
                                        </p:tgtEl>
                                        <p:attrNameLst>
                                          <p:attrName>ppt_w</p:attrName>
                                        </p:attrNameLst>
                                      </p:cBhvr>
                                      <p:tavLst>
                                        <p:tav tm="0">
                                          <p:val>
                                            <p:fltVal val="0"/>
                                          </p:val>
                                        </p:tav>
                                        <p:tav tm="100000">
                                          <p:val>
                                            <p:strVal val="#ppt_w"/>
                                          </p:val>
                                        </p:tav>
                                      </p:tavLst>
                                    </p:anim>
                                    <p:anim calcmode="lin" valueType="num">
                                      <p:cBhvr>
                                        <p:cTn id="254" dur="500" fill="hold"/>
                                        <p:tgtEl>
                                          <p:spTgt spid="85"/>
                                        </p:tgtEl>
                                        <p:attrNameLst>
                                          <p:attrName>ppt_h</p:attrName>
                                        </p:attrNameLst>
                                      </p:cBhvr>
                                      <p:tavLst>
                                        <p:tav tm="0">
                                          <p:val>
                                            <p:fltVal val="0"/>
                                          </p:val>
                                        </p:tav>
                                        <p:tav tm="100000">
                                          <p:val>
                                            <p:strVal val="#ppt_h"/>
                                          </p:val>
                                        </p:tav>
                                      </p:tavLst>
                                    </p:anim>
                                    <p:animEffect transition="in" filter="fade">
                                      <p:cBhvr>
                                        <p:cTn id="255" dur="500"/>
                                        <p:tgtEl>
                                          <p:spTgt spid="85"/>
                                        </p:tgtEl>
                                      </p:cBhvr>
                                    </p:animEffect>
                                  </p:childTnLst>
                                </p:cTn>
                              </p:par>
                              <p:par>
                                <p:cTn id="256" presetID="53" presetClass="entr" presetSubtype="16" fill="hold" grpId="0" nodeType="withEffect">
                                  <p:stCondLst>
                                    <p:cond delay="0"/>
                                  </p:stCondLst>
                                  <p:childTnLst>
                                    <p:set>
                                      <p:cBhvr>
                                        <p:cTn id="257" dur="1" fill="hold">
                                          <p:stCondLst>
                                            <p:cond delay="0"/>
                                          </p:stCondLst>
                                        </p:cTn>
                                        <p:tgtEl>
                                          <p:spTgt spid="90"/>
                                        </p:tgtEl>
                                        <p:attrNameLst>
                                          <p:attrName>style.visibility</p:attrName>
                                        </p:attrNameLst>
                                      </p:cBhvr>
                                      <p:to>
                                        <p:strVal val="visible"/>
                                      </p:to>
                                    </p:set>
                                    <p:anim calcmode="lin" valueType="num">
                                      <p:cBhvr>
                                        <p:cTn id="258" dur="500" fill="hold"/>
                                        <p:tgtEl>
                                          <p:spTgt spid="90"/>
                                        </p:tgtEl>
                                        <p:attrNameLst>
                                          <p:attrName>ppt_w</p:attrName>
                                        </p:attrNameLst>
                                      </p:cBhvr>
                                      <p:tavLst>
                                        <p:tav tm="0">
                                          <p:val>
                                            <p:fltVal val="0"/>
                                          </p:val>
                                        </p:tav>
                                        <p:tav tm="100000">
                                          <p:val>
                                            <p:strVal val="#ppt_w"/>
                                          </p:val>
                                        </p:tav>
                                      </p:tavLst>
                                    </p:anim>
                                    <p:anim calcmode="lin" valueType="num">
                                      <p:cBhvr>
                                        <p:cTn id="259" dur="500" fill="hold"/>
                                        <p:tgtEl>
                                          <p:spTgt spid="90"/>
                                        </p:tgtEl>
                                        <p:attrNameLst>
                                          <p:attrName>ppt_h</p:attrName>
                                        </p:attrNameLst>
                                      </p:cBhvr>
                                      <p:tavLst>
                                        <p:tav tm="0">
                                          <p:val>
                                            <p:fltVal val="0"/>
                                          </p:val>
                                        </p:tav>
                                        <p:tav tm="100000">
                                          <p:val>
                                            <p:strVal val="#ppt_h"/>
                                          </p:val>
                                        </p:tav>
                                      </p:tavLst>
                                    </p:anim>
                                    <p:animEffect transition="in" filter="fade">
                                      <p:cBhvr>
                                        <p:cTn id="26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ldLvl="0" animBg="1"/>
      <p:bldP spid="96" grpId="0" bldLvl="0" animBg="1"/>
      <p:bldP spid="7" grpId="0" bldLvl="0" animBg="1"/>
      <p:bldP spid="12" grpId="0" bldLvl="0" animBg="1"/>
      <p:bldP spid="3" grpId="0"/>
      <p:bldP spid="8" grpId="0"/>
      <p:bldP spid="9" grpId="0"/>
      <p:bldP spid="13" grpId="0"/>
      <p:bldP spid="14" grpId="0"/>
      <p:bldP spid="17" grpId="0" bldLvl="0" animBg="1"/>
      <p:bldP spid="32" grpId="0" bldLvl="0" animBg="1"/>
      <p:bldP spid="33" grpId="0" bldLvl="0" animBg="1"/>
      <p:bldP spid="34" grpId="0"/>
      <p:bldP spid="35" grpId="0" bldLvl="0" animBg="1"/>
      <p:bldP spid="36" grpId="0" bldLvl="0" animBg="1"/>
      <p:bldP spid="38" grpId="0" bldLvl="0" animBg="1"/>
      <p:bldP spid="39" grpId="0" bldLvl="0" animBg="1"/>
      <p:bldP spid="40" grpId="0"/>
      <p:bldP spid="41" grpId="0" bldLvl="0" animBg="1"/>
      <p:bldP spid="43" grpId="0" bldLvl="0" animBg="1"/>
      <p:bldP spid="44" grpId="0" bldLvl="0" animBg="1"/>
      <p:bldP spid="45" grpId="0"/>
      <p:bldP spid="51" grpId="0" bldLvl="0" animBg="1"/>
      <p:bldP spid="52" grpId="0" bldLvl="0" animBg="1"/>
      <p:bldP spid="53" grpId="0"/>
      <p:bldP spid="54" grpId="0" bldLvl="0" animBg="1"/>
      <p:bldP spid="56" grpId="0" bldLvl="0" animBg="1"/>
      <p:bldP spid="57" grpId="0" bldLvl="0" animBg="1"/>
      <p:bldP spid="58" grpId="0"/>
      <p:bldP spid="63" grpId="0" bldLvl="0" animBg="1"/>
      <p:bldP spid="64" grpId="0" bldLvl="0" animBg="1"/>
      <p:bldP spid="65" grpId="0"/>
      <p:bldP spid="70" grpId="0" bldLvl="0" animBg="1"/>
      <p:bldP spid="71" grpId="0" bldLvl="0" animBg="1"/>
      <p:bldP spid="72" grpId="0"/>
      <p:bldP spid="73" grpId="0" bldLvl="0" animBg="1"/>
      <p:bldP spid="75" grpId="0" bldLvl="0" animBg="1"/>
      <p:bldP spid="76" grpId="0" bldLvl="0" animBg="1"/>
      <p:bldP spid="77" grpId="0"/>
      <p:bldP spid="83" grpId="0" bldLvl="0" animBg="1"/>
      <p:bldP spid="84" grpId="0" bldLvl="0" animBg="1"/>
      <p:bldP spid="85" grpId="0"/>
      <p:bldP spid="86" grpId="0" bldLvl="0" animBg="1"/>
      <p:bldP spid="88" grpId="0" bldLvl="0" animBg="1"/>
      <p:bldP spid="89" grpId="0" bldLvl="0" animBg="1"/>
      <p:bldP spid="90" grpId="0"/>
      <p:bldP spid="97" grpId="0" bldLvl="0" animBg="1"/>
      <p:bldP spid="98" grpId="0" bldLvl="0" animBg="1"/>
      <p:bldP spid="99" grpId="0" bldLvl="0" animBg="1"/>
      <p:bldP spid="100" grpId="0" bldLvl="0" animBg="1"/>
      <p:bldP spid="101" grpId="0" bldLvl="0" animBg="1"/>
      <p:bldP spid="10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20</a:t>
            </a:fld>
            <a:endParaRPr lang="id-ID" dirty="0"/>
          </a:p>
        </p:txBody>
      </p:sp>
      <p:sp>
        <p:nvSpPr>
          <p:cNvPr id="10" name="TextBox 9"/>
          <p:cNvSpPr txBox="1"/>
          <p:nvPr/>
        </p:nvSpPr>
        <p:spPr>
          <a:xfrm>
            <a:off x="4265424" y="600349"/>
            <a:ext cx="3653180" cy="523220"/>
          </a:xfrm>
          <a:prstGeom prst="rect">
            <a:avLst/>
          </a:prstGeom>
          <a:noFill/>
        </p:spPr>
        <p:txBody>
          <a:bodyPr wrap="none" rtlCol="0">
            <a:spAutoFit/>
          </a:bodyPr>
          <a:lstStyle/>
          <a:p>
            <a:pPr algn="ctr"/>
            <a:r>
              <a:rPr lang="id-ID" sz="2800" dirty="0">
                <a:latin typeface="+mj-lt"/>
              </a:rPr>
              <a:t>Perfomance Analysis</a:t>
            </a:r>
          </a:p>
        </p:txBody>
      </p:sp>
      <p:cxnSp>
        <p:nvCxnSpPr>
          <p:cNvPr id="11" name="Straight Connector 10"/>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Freeform 6"/>
          <p:cNvSpPr/>
          <p:nvPr/>
        </p:nvSpPr>
        <p:spPr bwMode="auto">
          <a:xfrm>
            <a:off x="71193" y="2966244"/>
            <a:ext cx="4286793" cy="813329"/>
          </a:xfrm>
          <a:custGeom>
            <a:avLst/>
            <a:gdLst>
              <a:gd name="T0" fmla="*/ 1486 w 1779"/>
              <a:gd name="T1" fmla="*/ 1208 h 1208"/>
              <a:gd name="T2" fmla="*/ 0 w 1779"/>
              <a:gd name="T3" fmla="*/ 1208 h 1208"/>
              <a:gd name="T4" fmla="*/ 0 w 1779"/>
              <a:gd name="T5" fmla="*/ 0 h 1208"/>
              <a:gd name="T6" fmla="*/ 1779 w 1779"/>
              <a:gd name="T7" fmla="*/ 0 h 1208"/>
              <a:gd name="T8" fmla="*/ 1779 w 1779"/>
              <a:gd name="T9" fmla="*/ 660 h 1208"/>
              <a:gd name="T10" fmla="*/ 1486 w 1779"/>
              <a:gd name="T11" fmla="*/ 1208 h 1208"/>
              <a:gd name="connsiteX0" fmla="*/ 13244 w 14891"/>
              <a:gd name="connsiteY0" fmla="*/ 10000 h 10000"/>
              <a:gd name="connsiteX1" fmla="*/ 0 w 14891"/>
              <a:gd name="connsiteY1" fmla="*/ 9949 h 10000"/>
              <a:gd name="connsiteX2" fmla="*/ 4891 w 14891"/>
              <a:gd name="connsiteY2" fmla="*/ 0 h 10000"/>
              <a:gd name="connsiteX3" fmla="*/ 14891 w 14891"/>
              <a:gd name="connsiteY3" fmla="*/ 0 h 10000"/>
              <a:gd name="connsiteX4" fmla="*/ 14891 w 14891"/>
              <a:gd name="connsiteY4" fmla="*/ 5464 h 10000"/>
              <a:gd name="connsiteX5" fmla="*/ 13244 w 14891"/>
              <a:gd name="connsiteY5" fmla="*/ 10000 h 10000"/>
              <a:gd name="connsiteX0-1" fmla="*/ 13313 w 14960"/>
              <a:gd name="connsiteY0-2" fmla="*/ 10000 h 10000"/>
              <a:gd name="connsiteX1-3" fmla="*/ 69 w 14960"/>
              <a:gd name="connsiteY1-4" fmla="*/ 9949 h 10000"/>
              <a:gd name="connsiteX2-5" fmla="*/ 0 w 14960"/>
              <a:gd name="connsiteY2-6" fmla="*/ 0 h 10000"/>
              <a:gd name="connsiteX3-7" fmla="*/ 14960 w 14960"/>
              <a:gd name="connsiteY3-8" fmla="*/ 0 h 10000"/>
              <a:gd name="connsiteX4-9" fmla="*/ 14960 w 14960"/>
              <a:gd name="connsiteY4-10" fmla="*/ 5464 h 10000"/>
              <a:gd name="connsiteX5-11" fmla="*/ 13313 w 14960"/>
              <a:gd name="connsiteY5-12" fmla="*/ 10000 h 10000"/>
              <a:gd name="connsiteX0-13" fmla="*/ 13517 w 14960"/>
              <a:gd name="connsiteY0-14" fmla="*/ 10121 h 10121"/>
              <a:gd name="connsiteX1-15" fmla="*/ 69 w 14960"/>
              <a:gd name="connsiteY1-16" fmla="*/ 9949 h 10121"/>
              <a:gd name="connsiteX2-17" fmla="*/ 0 w 14960"/>
              <a:gd name="connsiteY2-18" fmla="*/ 0 h 10121"/>
              <a:gd name="connsiteX3-19" fmla="*/ 14960 w 14960"/>
              <a:gd name="connsiteY3-20" fmla="*/ 0 h 10121"/>
              <a:gd name="connsiteX4-21" fmla="*/ 14960 w 14960"/>
              <a:gd name="connsiteY4-22" fmla="*/ 5464 h 10121"/>
              <a:gd name="connsiteX5-23" fmla="*/ 13517 w 14960"/>
              <a:gd name="connsiteY5-24" fmla="*/ 10121 h 10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960" h="10121">
                <a:moveTo>
                  <a:pt x="13517" y="10121"/>
                </a:moveTo>
                <a:lnTo>
                  <a:pt x="69" y="9949"/>
                </a:lnTo>
                <a:cubicBezTo>
                  <a:pt x="46" y="6633"/>
                  <a:pt x="23" y="3316"/>
                  <a:pt x="0" y="0"/>
                </a:cubicBezTo>
                <a:lnTo>
                  <a:pt x="14960" y="0"/>
                </a:lnTo>
                <a:lnTo>
                  <a:pt x="14960" y="5464"/>
                </a:lnTo>
                <a:lnTo>
                  <a:pt x="13517" y="10121"/>
                </a:lnTo>
                <a:close/>
              </a:path>
            </a:pathLst>
          </a:custGeom>
          <a:gradFill>
            <a:gsLst>
              <a:gs pos="15000">
                <a:schemeClr val="accent2">
                  <a:lumMod val="75000"/>
                </a:schemeClr>
              </a:gs>
              <a:gs pos="100000">
                <a:schemeClr val="bg1"/>
              </a:gs>
            </a:gsLst>
            <a:lin ang="10800000" scaled="0"/>
          </a:gradFill>
          <a:ln>
            <a:noFill/>
          </a:ln>
        </p:spPr>
        <p:txBody>
          <a:bodyPr vert="horz" wrap="square" lIns="91440" tIns="45720" rIns="91440" bIns="45720" numCol="1" anchor="t" anchorCtr="0" compatLnSpc="1"/>
          <a:lstStyle/>
          <a:p>
            <a:endParaRPr lang="id-ID" dirty="0"/>
          </a:p>
        </p:txBody>
      </p:sp>
      <p:sp>
        <p:nvSpPr>
          <p:cNvPr id="7" name="Freeform 5"/>
          <p:cNvSpPr/>
          <p:nvPr/>
        </p:nvSpPr>
        <p:spPr bwMode="auto">
          <a:xfrm>
            <a:off x="3934760" y="2819892"/>
            <a:ext cx="595387" cy="1065044"/>
          </a:xfrm>
          <a:custGeom>
            <a:avLst/>
            <a:gdLst>
              <a:gd name="T0" fmla="*/ 297 w 378"/>
              <a:gd name="T1" fmla="*/ 111 h 675"/>
              <a:gd name="T2" fmla="*/ 304 w 378"/>
              <a:gd name="T3" fmla="*/ 98 h 675"/>
              <a:gd name="T4" fmla="*/ 307 w 378"/>
              <a:gd name="T5" fmla="*/ 78 h 675"/>
              <a:gd name="T6" fmla="*/ 289 w 378"/>
              <a:gd name="T7" fmla="*/ 19 h 675"/>
              <a:gd name="T8" fmla="*/ 235 w 378"/>
              <a:gd name="T9" fmla="*/ 79 h 675"/>
              <a:gd name="T10" fmla="*/ 213 w 378"/>
              <a:gd name="T11" fmla="*/ 90 h 675"/>
              <a:gd name="T12" fmla="*/ 186 w 378"/>
              <a:gd name="T13" fmla="*/ 85 h 675"/>
              <a:gd name="T14" fmla="*/ 137 w 378"/>
              <a:gd name="T15" fmla="*/ 90 h 675"/>
              <a:gd name="T16" fmla="*/ 42 w 378"/>
              <a:gd name="T17" fmla="*/ 185 h 675"/>
              <a:gd name="T18" fmla="*/ 17 w 378"/>
              <a:gd name="T19" fmla="*/ 233 h 675"/>
              <a:gd name="T20" fmla="*/ 12 w 378"/>
              <a:gd name="T21" fmla="*/ 257 h 675"/>
              <a:gd name="T22" fmla="*/ 28 w 378"/>
              <a:gd name="T23" fmla="*/ 259 h 675"/>
              <a:gd name="T24" fmla="*/ 49 w 378"/>
              <a:gd name="T25" fmla="*/ 243 h 675"/>
              <a:gd name="T26" fmla="*/ 60 w 378"/>
              <a:gd name="T27" fmla="*/ 194 h 675"/>
              <a:gd name="T28" fmla="*/ 162 w 378"/>
              <a:gd name="T29" fmla="*/ 136 h 675"/>
              <a:gd name="T30" fmla="*/ 146 w 378"/>
              <a:gd name="T31" fmla="*/ 248 h 675"/>
              <a:gd name="T32" fmla="*/ 128 w 378"/>
              <a:gd name="T33" fmla="*/ 309 h 675"/>
              <a:gd name="T34" fmla="*/ 116 w 378"/>
              <a:gd name="T35" fmla="*/ 472 h 675"/>
              <a:gd name="T36" fmla="*/ 81 w 378"/>
              <a:gd name="T37" fmla="*/ 517 h 675"/>
              <a:gd name="T38" fmla="*/ 19 w 378"/>
              <a:gd name="T39" fmla="*/ 567 h 675"/>
              <a:gd name="T40" fmla="*/ 13 w 378"/>
              <a:gd name="T41" fmla="*/ 626 h 675"/>
              <a:gd name="T42" fmla="*/ 42 w 378"/>
              <a:gd name="T43" fmla="*/ 643 h 675"/>
              <a:gd name="T44" fmla="*/ 57 w 378"/>
              <a:gd name="T45" fmla="*/ 602 h 675"/>
              <a:gd name="T46" fmla="*/ 128 w 378"/>
              <a:gd name="T47" fmla="*/ 529 h 675"/>
              <a:gd name="T48" fmla="*/ 187 w 378"/>
              <a:gd name="T49" fmla="*/ 470 h 675"/>
              <a:gd name="T50" fmla="*/ 140 w 378"/>
              <a:gd name="T51" fmla="*/ 532 h 675"/>
              <a:gd name="T52" fmla="*/ 132 w 378"/>
              <a:gd name="T53" fmla="*/ 569 h 675"/>
              <a:gd name="T54" fmla="*/ 181 w 378"/>
              <a:gd name="T55" fmla="*/ 613 h 675"/>
              <a:gd name="T56" fmla="*/ 180 w 378"/>
              <a:gd name="T57" fmla="*/ 549 h 675"/>
              <a:gd name="T58" fmla="*/ 239 w 378"/>
              <a:gd name="T59" fmla="*/ 464 h 675"/>
              <a:gd name="T60" fmla="*/ 284 w 378"/>
              <a:gd name="T61" fmla="*/ 379 h 675"/>
              <a:gd name="T62" fmla="*/ 275 w 378"/>
              <a:gd name="T63" fmla="*/ 310 h 675"/>
              <a:gd name="T64" fmla="*/ 329 w 378"/>
              <a:gd name="T65" fmla="*/ 278 h 675"/>
              <a:gd name="T66" fmla="*/ 352 w 378"/>
              <a:gd name="T67" fmla="*/ 176 h 675"/>
              <a:gd name="T68" fmla="*/ 370 w 378"/>
              <a:gd name="T69" fmla="*/ 116 h 675"/>
              <a:gd name="T70" fmla="*/ 360 w 378"/>
              <a:gd name="T71" fmla="*/ 102 h 675"/>
              <a:gd name="T72" fmla="*/ 341 w 378"/>
              <a:gd name="T73" fmla="*/ 133 h 675"/>
              <a:gd name="T74" fmla="*/ 329 w 378"/>
              <a:gd name="T75" fmla="*/ 136 h 675"/>
              <a:gd name="T76" fmla="*/ 329 w 378"/>
              <a:gd name="T77" fmla="*/ 173 h 675"/>
              <a:gd name="T78" fmla="*/ 305 w 378"/>
              <a:gd name="T79" fmla="*/ 135 h 675"/>
              <a:gd name="T80" fmla="*/ 287 w 378"/>
              <a:gd name="T81" fmla="*/ 12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675">
                <a:moveTo>
                  <a:pt x="287" y="121"/>
                </a:moveTo>
                <a:cubicBezTo>
                  <a:pt x="287" y="121"/>
                  <a:pt x="297" y="125"/>
                  <a:pt x="297" y="111"/>
                </a:cubicBezTo>
                <a:cubicBezTo>
                  <a:pt x="297" y="111"/>
                  <a:pt x="300" y="106"/>
                  <a:pt x="302" y="106"/>
                </a:cubicBezTo>
                <a:cubicBezTo>
                  <a:pt x="302" y="106"/>
                  <a:pt x="307" y="100"/>
                  <a:pt x="304" y="98"/>
                </a:cubicBezTo>
                <a:cubicBezTo>
                  <a:pt x="304" y="98"/>
                  <a:pt x="309" y="95"/>
                  <a:pt x="306" y="88"/>
                </a:cubicBezTo>
                <a:cubicBezTo>
                  <a:pt x="306" y="88"/>
                  <a:pt x="311" y="86"/>
                  <a:pt x="307" y="78"/>
                </a:cubicBezTo>
                <a:cubicBezTo>
                  <a:pt x="307" y="78"/>
                  <a:pt x="304" y="72"/>
                  <a:pt x="308" y="67"/>
                </a:cubicBezTo>
                <a:cubicBezTo>
                  <a:pt x="308" y="67"/>
                  <a:pt x="317" y="34"/>
                  <a:pt x="289" y="19"/>
                </a:cubicBezTo>
                <a:cubicBezTo>
                  <a:pt x="289" y="19"/>
                  <a:pt x="232" y="0"/>
                  <a:pt x="230" y="58"/>
                </a:cubicBezTo>
                <a:cubicBezTo>
                  <a:pt x="230" y="58"/>
                  <a:pt x="231" y="71"/>
                  <a:pt x="235" y="79"/>
                </a:cubicBezTo>
                <a:cubicBezTo>
                  <a:pt x="235" y="79"/>
                  <a:pt x="243" y="84"/>
                  <a:pt x="238" y="90"/>
                </a:cubicBezTo>
                <a:cubicBezTo>
                  <a:pt x="238" y="90"/>
                  <a:pt x="218" y="90"/>
                  <a:pt x="213" y="90"/>
                </a:cubicBezTo>
                <a:cubicBezTo>
                  <a:pt x="213" y="90"/>
                  <a:pt x="208" y="87"/>
                  <a:pt x="201" y="90"/>
                </a:cubicBezTo>
                <a:cubicBezTo>
                  <a:pt x="199" y="90"/>
                  <a:pt x="189" y="85"/>
                  <a:pt x="186" y="85"/>
                </a:cubicBezTo>
                <a:cubicBezTo>
                  <a:pt x="178" y="83"/>
                  <a:pt x="169" y="84"/>
                  <a:pt x="161" y="86"/>
                </a:cubicBezTo>
                <a:cubicBezTo>
                  <a:pt x="153" y="88"/>
                  <a:pt x="145" y="92"/>
                  <a:pt x="137" y="90"/>
                </a:cubicBezTo>
                <a:cubicBezTo>
                  <a:pt x="137" y="90"/>
                  <a:pt x="96" y="96"/>
                  <a:pt x="73" y="122"/>
                </a:cubicBezTo>
                <a:cubicBezTo>
                  <a:pt x="73" y="122"/>
                  <a:pt x="52" y="150"/>
                  <a:pt x="42" y="185"/>
                </a:cubicBezTo>
                <a:cubicBezTo>
                  <a:pt x="42" y="185"/>
                  <a:pt x="28" y="208"/>
                  <a:pt x="28" y="217"/>
                </a:cubicBezTo>
                <a:cubicBezTo>
                  <a:pt x="28" y="217"/>
                  <a:pt x="23" y="228"/>
                  <a:pt x="17" y="233"/>
                </a:cubicBezTo>
                <a:cubicBezTo>
                  <a:pt x="17" y="233"/>
                  <a:pt x="9" y="240"/>
                  <a:pt x="11" y="246"/>
                </a:cubicBezTo>
                <a:cubicBezTo>
                  <a:pt x="11" y="246"/>
                  <a:pt x="3" y="259"/>
                  <a:pt x="12" y="257"/>
                </a:cubicBezTo>
                <a:cubicBezTo>
                  <a:pt x="12" y="257"/>
                  <a:pt x="13" y="264"/>
                  <a:pt x="21" y="259"/>
                </a:cubicBezTo>
                <a:cubicBezTo>
                  <a:pt x="21" y="259"/>
                  <a:pt x="21" y="266"/>
                  <a:pt x="28" y="259"/>
                </a:cubicBezTo>
                <a:cubicBezTo>
                  <a:pt x="28" y="259"/>
                  <a:pt x="32" y="264"/>
                  <a:pt x="36" y="259"/>
                </a:cubicBezTo>
                <a:cubicBezTo>
                  <a:pt x="36" y="259"/>
                  <a:pt x="40" y="276"/>
                  <a:pt x="49" y="243"/>
                </a:cubicBezTo>
                <a:cubicBezTo>
                  <a:pt x="49" y="243"/>
                  <a:pt x="48" y="236"/>
                  <a:pt x="49" y="223"/>
                </a:cubicBezTo>
                <a:cubicBezTo>
                  <a:pt x="49" y="223"/>
                  <a:pt x="51" y="206"/>
                  <a:pt x="60" y="194"/>
                </a:cubicBezTo>
                <a:cubicBezTo>
                  <a:pt x="60" y="194"/>
                  <a:pt x="86" y="166"/>
                  <a:pt x="104" y="140"/>
                </a:cubicBezTo>
                <a:cubicBezTo>
                  <a:pt x="104" y="140"/>
                  <a:pt x="142" y="143"/>
                  <a:pt x="162" y="136"/>
                </a:cubicBezTo>
                <a:cubicBezTo>
                  <a:pt x="162" y="136"/>
                  <a:pt x="162" y="157"/>
                  <a:pt x="168" y="168"/>
                </a:cubicBezTo>
                <a:cubicBezTo>
                  <a:pt x="168" y="168"/>
                  <a:pt x="145" y="216"/>
                  <a:pt x="146" y="248"/>
                </a:cubicBezTo>
                <a:cubicBezTo>
                  <a:pt x="146" y="248"/>
                  <a:pt x="144" y="259"/>
                  <a:pt x="136" y="271"/>
                </a:cubicBezTo>
                <a:cubicBezTo>
                  <a:pt x="136" y="271"/>
                  <a:pt x="120" y="293"/>
                  <a:pt x="128" y="309"/>
                </a:cubicBezTo>
                <a:cubicBezTo>
                  <a:pt x="128" y="309"/>
                  <a:pt x="110" y="360"/>
                  <a:pt x="142" y="392"/>
                </a:cubicBezTo>
                <a:cubicBezTo>
                  <a:pt x="142" y="392"/>
                  <a:pt x="119" y="451"/>
                  <a:pt x="116" y="472"/>
                </a:cubicBezTo>
                <a:cubicBezTo>
                  <a:pt x="116" y="472"/>
                  <a:pt x="114" y="491"/>
                  <a:pt x="96" y="501"/>
                </a:cubicBezTo>
                <a:cubicBezTo>
                  <a:pt x="91" y="506"/>
                  <a:pt x="85" y="511"/>
                  <a:pt x="81" y="517"/>
                </a:cubicBezTo>
                <a:cubicBezTo>
                  <a:pt x="69" y="530"/>
                  <a:pt x="67" y="550"/>
                  <a:pt x="52" y="560"/>
                </a:cubicBezTo>
                <a:cubicBezTo>
                  <a:pt x="52" y="560"/>
                  <a:pt x="24" y="546"/>
                  <a:pt x="19" y="567"/>
                </a:cubicBezTo>
                <a:cubicBezTo>
                  <a:pt x="19" y="567"/>
                  <a:pt x="15" y="575"/>
                  <a:pt x="19" y="598"/>
                </a:cubicBezTo>
                <a:cubicBezTo>
                  <a:pt x="19" y="598"/>
                  <a:pt x="21" y="614"/>
                  <a:pt x="13" y="626"/>
                </a:cubicBezTo>
                <a:cubicBezTo>
                  <a:pt x="13" y="626"/>
                  <a:pt x="0" y="675"/>
                  <a:pt x="31" y="668"/>
                </a:cubicBezTo>
                <a:cubicBezTo>
                  <a:pt x="31" y="668"/>
                  <a:pt x="42" y="665"/>
                  <a:pt x="42" y="643"/>
                </a:cubicBezTo>
                <a:cubicBezTo>
                  <a:pt x="42" y="643"/>
                  <a:pt x="45" y="626"/>
                  <a:pt x="50" y="624"/>
                </a:cubicBezTo>
                <a:cubicBezTo>
                  <a:pt x="50" y="624"/>
                  <a:pt x="61" y="609"/>
                  <a:pt x="57" y="602"/>
                </a:cubicBezTo>
                <a:cubicBezTo>
                  <a:pt x="57" y="602"/>
                  <a:pt x="51" y="597"/>
                  <a:pt x="76" y="581"/>
                </a:cubicBezTo>
                <a:cubicBezTo>
                  <a:pt x="76" y="581"/>
                  <a:pt x="120" y="546"/>
                  <a:pt x="128" y="529"/>
                </a:cubicBezTo>
                <a:cubicBezTo>
                  <a:pt x="128" y="529"/>
                  <a:pt x="150" y="521"/>
                  <a:pt x="154" y="501"/>
                </a:cubicBezTo>
                <a:cubicBezTo>
                  <a:pt x="154" y="501"/>
                  <a:pt x="180" y="482"/>
                  <a:pt x="187" y="470"/>
                </a:cubicBezTo>
                <a:cubicBezTo>
                  <a:pt x="187" y="470"/>
                  <a:pt x="189" y="482"/>
                  <a:pt x="159" y="525"/>
                </a:cubicBezTo>
                <a:cubicBezTo>
                  <a:pt x="159" y="525"/>
                  <a:pt x="155" y="520"/>
                  <a:pt x="140" y="532"/>
                </a:cubicBezTo>
                <a:cubicBezTo>
                  <a:pt x="140" y="532"/>
                  <a:pt x="123" y="539"/>
                  <a:pt x="128" y="559"/>
                </a:cubicBezTo>
                <a:cubicBezTo>
                  <a:pt x="128" y="559"/>
                  <a:pt x="130" y="563"/>
                  <a:pt x="132" y="569"/>
                </a:cubicBezTo>
                <a:cubicBezTo>
                  <a:pt x="132" y="569"/>
                  <a:pt x="136" y="572"/>
                  <a:pt x="133" y="579"/>
                </a:cubicBezTo>
                <a:cubicBezTo>
                  <a:pt x="126" y="598"/>
                  <a:pt x="173" y="632"/>
                  <a:pt x="181" y="613"/>
                </a:cubicBezTo>
                <a:cubicBezTo>
                  <a:pt x="181" y="613"/>
                  <a:pt x="180" y="600"/>
                  <a:pt x="175" y="592"/>
                </a:cubicBezTo>
                <a:cubicBezTo>
                  <a:pt x="175" y="592"/>
                  <a:pt x="173" y="554"/>
                  <a:pt x="180" y="549"/>
                </a:cubicBezTo>
                <a:cubicBezTo>
                  <a:pt x="180" y="549"/>
                  <a:pt x="181" y="543"/>
                  <a:pt x="181" y="541"/>
                </a:cubicBezTo>
                <a:cubicBezTo>
                  <a:pt x="181" y="541"/>
                  <a:pt x="223" y="478"/>
                  <a:pt x="239" y="464"/>
                </a:cubicBezTo>
                <a:cubicBezTo>
                  <a:pt x="239" y="464"/>
                  <a:pt x="263" y="436"/>
                  <a:pt x="272" y="432"/>
                </a:cubicBezTo>
                <a:cubicBezTo>
                  <a:pt x="272" y="432"/>
                  <a:pt x="309" y="413"/>
                  <a:pt x="284" y="379"/>
                </a:cubicBezTo>
                <a:cubicBezTo>
                  <a:pt x="284" y="379"/>
                  <a:pt x="272" y="365"/>
                  <a:pt x="251" y="349"/>
                </a:cubicBezTo>
                <a:cubicBezTo>
                  <a:pt x="251" y="349"/>
                  <a:pt x="266" y="320"/>
                  <a:pt x="275" y="310"/>
                </a:cubicBezTo>
                <a:cubicBezTo>
                  <a:pt x="275" y="310"/>
                  <a:pt x="290" y="282"/>
                  <a:pt x="294" y="270"/>
                </a:cubicBezTo>
                <a:cubicBezTo>
                  <a:pt x="294" y="270"/>
                  <a:pt x="314" y="309"/>
                  <a:pt x="329" y="278"/>
                </a:cubicBezTo>
                <a:cubicBezTo>
                  <a:pt x="329" y="278"/>
                  <a:pt x="343" y="240"/>
                  <a:pt x="344" y="216"/>
                </a:cubicBezTo>
                <a:cubicBezTo>
                  <a:pt x="344" y="216"/>
                  <a:pt x="348" y="185"/>
                  <a:pt x="352" y="176"/>
                </a:cubicBezTo>
                <a:cubicBezTo>
                  <a:pt x="352" y="176"/>
                  <a:pt x="362" y="152"/>
                  <a:pt x="362" y="137"/>
                </a:cubicBezTo>
                <a:cubicBezTo>
                  <a:pt x="362" y="137"/>
                  <a:pt x="378" y="116"/>
                  <a:pt x="370" y="116"/>
                </a:cubicBezTo>
                <a:cubicBezTo>
                  <a:pt x="370" y="116"/>
                  <a:pt x="378" y="92"/>
                  <a:pt x="365" y="108"/>
                </a:cubicBezTo>
                <a:cubicBezTo>
                  <a:pt x="365" y="108"/>
                  <a:pt x="371" y="83"/>
                  <a:pt x="360" y="102"/>
                </a:cubicBezTo>
                <a:cubicBezTo>
                  <a:pt x="360" y="102"/>
                  <a:pt x="355" y="89"/>
                  <a:pt x="351" y="109"/>
                </a:cubicBezTo>
                <a:cubicBezTo>
                  <a:pt x="351" y="109"/>
                  <a:pt x="349" y="126"/>
                  <a:pt x="341" y="133"/>
                </a:cubicBezTo>
                <a:cubicBezTo>
                  <a:pt x="341" y="133"/>
                  <a:pt x="336" y="143"/>
                  <a:pt x="336" y="133"/>
                </a:cubicBezTo>
                <a:cubicBezTo>
                  <a:pt x="336" y="133"/>
                  <a:pt x="332" y="122"/>
                  <a:pt x="329" y="136"/>
                </a:cubicBezTo>
                <a:cubicBezTo>
                  <a:pt x="329" y="136"/>
                  <a:pt x="326" y="149"/>
                  <a:pt x="329" y="161"/>
                </a:cubicBezTo>
                <a:cubicBezTo>
                  <a:pt x="329" y="161"/>
                  <a:pt x="332" y="166"/>
                  <a:pt x="329" y="173"/>
                </a:cubicBezTo>
                <a:cubicBezTo>
                  <a:pt x="329" y="173"/>
                  <a:pt x="324" y="172"/>
                  <a:pt x="325" y="156"/>
                </a:cubicBezTo>
                <a:cubicBezTo>
                  <a:pt x="325" y="156"/>
                  <a:pt x="329" y="140"/>
                  <a:pt x="305" y="135"/>
                </a:cubicBezTo>
                <a:cubicBezTo>
                  <a:pt x="305" y="135"/>
                  <a:pt x="296" y="129"/>
                  <a:pt x="277" y="125"/>
                </a:cubicBezTo>
                <a:cubicBezTo>
                  <a:pt x="277" y="125"/>
                  <a:pt x="277" y="119"/>
                  <a:pt x="287" y="121"/>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3" name="Freeform 6"/>
          <p:cNvSpPr/>
          <p:nvPr/>
        </p:nvSpPr>
        <p:spPr bwMode="auto">
          <a:xfrm>
            <a:off x="71193" y="1932465"/>
            <a:ext cx="3382120" cy="813329"/>
          </a:xfrm>
          <a:custGeom>
            <a:avLst/>
            <a:gdLst>
              <a:gd name="T0" fmla="*/ 1486 w 1779"/>
              <a:gd name="T1" fmla="*/ 1208 h 1208"/>
              <a:gd name="T2" fmla="*/ 0 w 1779"/>
              <a:gd name="T3" fmla="*/ 1208 h 1208"/>
              <a:gd name="T4" fmla="*/ 0 w 1779"/>
              <a:gd name="T5" fmla="*/ 0 h 1208"/>
              <a:gd name="T6" fmla="*/ 1779 w 1779"/>
              <a:gd name="T7" fmla="*/ 0 h 1208"/>
              <a:gd name="T8" fmla="*/ 1779 w 1779"/>
              <a:gd name="T9" fmla="*/ 660 h 1208"/>
              <a:gd name="T10" fmla="*/ 1486 w 1779"/>
              <a:gd name="T11" fmla="*/ 1208 h 1208"/>
              <a:gd name="connsiteX0" fmla="*/ 13244 w 14891"/>
              <a:gd name="connsiteY0" fmla="*/ 10000 h 10000"/>
              <a:gd name="connsiteX1" fmla="*/ 0 w 14891"/>
              <a:gd name="connsiteY1" fmla="*/ 9949 h 10000"/>
              <a:gd name="connsiteX2" fmla="*/ 4891 w 14891"/>
              <a:gd name="connsiteY2" fmla="*/ 0 h 10000"/>
              <a:gd name="connsiteX3" fmla="*/ 14891 w 14891"/>
              <a:gd name="connsiteY3" fmla="*/ 0 h 10000"/>
              <a:gd name="connsiteX4" fmla="*/ 14891 w 14891"/>
              <a:gd name="connsiteY4" fmla="*/ 5464 h 10000"/>
              <a:gd name="connsiteX5" fmla="*/ 13244 w 14891"/>
              <a:gd name="connsiteY5" fmla="*/ 10000 h 10000"/>
              <a:gd name="connsiteX0-1" fmla="*/ 13313 w 14960"/>
              <a:gd name="connsiteY0-2" fmla="*/ 10000 h 10000"/>
              <a:gd name="connsiteX1-3" fmla="*/ 69 w 14960"/>
              <a:gd name="connsiteY1-4" fmla="*/ 9949 h 10000"/>
              <a:gd name="connsiteX2-5" fmla="*/ 0 w 14960"/>
              <a:gd name="connsiteY2-6" fmla="*/ 0 h 10000"/>
              <a:gd name="connsiteX3-7" fmla="*/ 14960 w 14960"/>
              <a:gd name="connsiteY3-8" fmla="*/ 0 h 10000"/>
              <a:gd name="connsiteX4-9" fmla="*/ 14960 w 14960"/>
              <a:gd name="connsiteY4-10" fmla="*/ 5464 h 10000"/>
              <a:gd name="connsiteX5-11" fmla="*/ 13313 w 14960"/>
              <a:gd name="connsiteY5-12" fmla="*/ 10000 h 10000"/>
              <a:gd name="connsiteX0-13" fmla="*/ 13786 w 14960"/>
              <a:gd name="connsiteY0-14" fmla="*/ 10121 h 10121"/>
              <a:gd name="connsiteX1-15" fmla="*/ 69 w 14960"/>
              <a:gd name="connsiteY1-16" fmla="*/ 9949 h 10121"/>
              <a:gd name="connsiteX2-17" fmla="*/ 0 w 14960"/>
              <a:gd name="connsiteY2-18" fmla="*/ 0 h 10121"/>
              <a:gd name="connsiteX3-19" fmla="*/ 14960 w 14960"/>
              <a:gd name="connsiteY3-20" fmla="*/ 0 h 10121"/>
              <a:gd name="connsiteX4-21" fmla="*/ 14960 w 14960"/>
              <a:gd name="connsiteY4-22" fmla="*/ 5464 h 10121"/>
              <a:gd name="connsiteX5-23" fmla="*/ 13786 w 14960"/>
              <a:gd name="connsiteY5-24" fmla="*/ 10121 h 10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960" h="10121">
                <a:moveTo>
                  <a:pt x="13786" y="10121"/>
                </a:moveTo>
                <a:lnTo>
                  <a:pt x="69" y="9949"/>
                </a:lnTo>
                <a:cubicBezTo>
                  <a:pt x="46" y="6633"/>
                  <a:pt x="23" y="3316"/>
                  <a:pt x="0" y="0"/>
                </a:cubicBezTo>
                <a:lnTo>
                  <a:pt x="14960" y="0"/>
                </a:lnTo>
                <a:lnTo>
                  <a:pt x="14960" y="5464"/>
                </a:lnTo>
                <a:lnTo>
                  <a:pt x="13786" y="10121"/>
                </a:lnTo>
                <a:close/>
              </a:path>
            </a:pathLst>
          </a:custGeom>
          <a:gradFill>
            <a:gsLst>
              <a:gs pos="15000">
                <a:schemeClr val="accent1">
                  <a:lumMod val="75000"/>
                </a:schemeClr>
              </a:gs>
              <a:gs pos="100000">
                <a:schemeClr val="bg1"/>
              </a:gs>
            </a:gsLst>
            <a:lin ang="10800000" scaled="0"/>
          </a:gradFill>
          <a:ln>
            <a:noFill/>
          </a:ln>
        </p:spPr>
        <p:txBody>
          <a:bodyPr vert="horz" wrap="square" lIns="91440" tIns="45720" rIns="91440" bIns="45720" numCol="1" anchor="t" anchorCtr="0" compatLnSpc="1"/>
          <a:lstStyle/>
          <a:p>
            <a:endParaRPr lang="id-ID" dirty="0"/>
          </a:p>
        </p:txBody>
      </p:sp>
      <p:sp>
        <p:nvSpPr>
          <p:cNvPr id="14" name="Freeform 5"/>
          <p:cNvSpPr/>
          <p:nvPr/>
        </p:nvSpPr>
        <p:spPr bwMode="auto">
          <a:xfrm>
            <a:off x="3143518" y="1786113"/>
            <a:ext cx="595387" cy="1065044"/>
          </a:xfrm>
          <a:custGeom>
            <a:avLst/>
            <a:gdLst>
              <a:gd name="T0" fmla="*/ 297 w 378"/>
              <a:gd name="T1" fmla="*/ 111 h 675"/>
              <a:gd name="T2" fmla="*/ 304 w 378"/>
              <a:gd name="T3" fmla="*/ 98 h 675"/>
              <a:gd name="T4" fmla="*/ 307 w 378"/>
              <a:gd name="T5" fmla="*/ 78 h 675"/>
              <a:gd name="T6" fmla="*/ 289 w 378"/>
              <a:gd name="T7" fmla="*/ 19 h 675"/>
              <a:gd name="T8" fmla="*/ 235 w 378"/>
              <a:gd name="T9" fmla="*/ 79 h 675"/>
              <a:gd name="T10" fmla="*/ 213 w 378"/>
              <a:gd name="T11" fmla="*/ 90 h 675"/>
              <a:gd name="T12" fmla="*/ 186 w 378"/>
              <a:gd name="T13" fmla="*/ 85 h 675"/>
              <a:gd name="T14" fmla="*/ 137 w 378"/>
              <a:gd name="T15" fmla="*/ 90 h 675"/>
              <a:gd name="T16" fmla="*/ 42 w 378"/>
              <a:gd name="T17" fmla="*/ 185 h 675"/>
              <a:gd name="T18" fmla="*/ 17 w 378"/>
              <a:gd name="T19" fmla="*/ 233 h 675"/>
              <a:gd name="T20" fmla="*/ 12 w 378"/>
              <a:gd name="T21" fmla="*/ 257 h 675"/>
              <a:gd name="T22" fmla="*/ 28 w 378"/>
              <a:gd name="T23" fmla="*/ 259 h 675"/>
              <a:gd name="T24" fmla="*/ 49 w 378"/>
              <a:gd name="T25" fmla="*/ 243 h 675"/>
              <a:gd name="T26" fmla="*/ 60 w 378"/>
              <a:gd name="T27" fmla="*/ 194 h 675"/>
              <a:gd name="T28" fmla="*/ 162 w 378"/>
              <a:gd name="T29" fmla="*/ 136 h 675"/>
              <a:gd name="T30" fmla="*/ 146 w 378"/>
              <a:gd name="T31" fmla="*/ 248 h 675"/>
              <a:gd name="T32" fmla="*/ 128 w 378"/>
              <a:gd name="T33" fmla="*/ 309 h 675"/>
              <a:gd name="T34" fmla="*/ 116 w 378"/>
              <a:gd name="T35" fmla="*/ 472 h 675"/>
              <a:gd name="T36" fmla="*/ 81 w 378"/>
              <a:gd name="T37" fmla="*/ 517 h 675"/>
              <a:gd name="T38" fmla="*/ 19 w 378"/>
              <a:gd name="T39" fmla="*/ 567 h 675"/>
              <a:gd name="T40" fmla="*/ 13 w 378"/>
              <a:gd name="T41" fmla="*/ 626 h 675"/>
              <a:gd name="T42" fmla="*/ 42 w 378"/>
              <a:gd name="T43" fmla="*/ 643 h 675"/>
              <a:gd name="T44" fmla="*/ 57 w 378"/>
              <a:gd name="T45" fmla="*/ 602 h 675"/>
              <a:gd name="T46" fmla="*/ 128 w 378"/>
              <a:gd name="T47" fmla="*/ 529 h 675"/>
              <a:gd name="T48" fmla="*/ 187 w 378"/>
              <a:gd name="T49" fmla="*/ 470 h 675"/>
              <a:gd name="T50" fmla="*/ 140 w 378"/>
              <a:gd name="T51" fmla="*/ 532 h 675"/>
              <a:gd name="T52" fmla="*/ 132 w 378"/>
              <a:gd name="T53" fmla="*/ 569 h 675"/>
              <a:gd name="T54" fmla="*/ 181 w 378"/>
              <a:gd name="T55" fmla="*/ 613 h 675"/>
              <a:gd name="T56" fmla="*/ 180 w 378"/>
              <a:gd name="T57" fmla="*/ 549 h 675"/>
              <a:gd name="T58" fmla="*/ 239 w 378"/>
              <a:gd name="T59" fmla="*/ 464 h 675"/>
              <a:gd name="T60" fmla="*/ 284 w 378"/>
              <a:gd name="T61" fmla="*/ 379 h 675"/>
              <a:gd name="T62" fmla="*/ 275 w 378"/>
              <a:gd name="T63" fmla="*/ 310 h 675"/>
              <a:gd name="T64" fmla="*/ 329 w 378"/>
              <a:gd name="T65" fmla="*/ 278 h 675"/>
              <a:gd name="T66" fmla="*/ 352 w 378"/>
              <a:gd name="T67" fmla="*/ 176 h 675"/>
              <a:gd name="T68" fmla="*/ 370 w 378"/>
              <a:gd name="T69" fmla="*/ 116 h 675"/>
              <a:gd name="T70" fmla="*/ 360 w 378"/>
              <a:gd name="T71" fmla="*/ 102 h 675"/>
              <a:gd name="T72" fmla="*/ 341 w 378"/>
              <a:gd name="T73" fmla="*/ 133 h 675"/>
              <a:gd name="T74" fmla="*/ 329 w 378"/>
              <a:gd name="T75" fmla="*/ 136 h 675"/>
              <a:gd name="T76" fmla="*/ 329 w 378"/>
              <a:gd name="T77" fmla="*/ 173 h 675"/>
              <a:gd name="T78" fmla="*/ 305 w 378"/>
              <a:gd name="T79" fmla="*/ 135 h 675"/>
              <a:gd name="T80" fmla="*/ 287 w 378"/>
              <a:gd name="T81" fmla="*/ 12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675">
                <a:moveTo>
                  <a:pt x="287" y="121"/>
                </a:moveTo>
                <a:cubicBezTo>
                  <a:pt x="287" y="121"/>
                  <a:pt x="297" y="125"/>
                  <a:pt x="297" y="111"/>
                </a:cubicBezTo>
                <a:cubicBezTo>
                  <a:pt x="297" y="111"/>
                  <a:pt x="300" y="106"/>
                  <a:pt x="302" y="106"/>
                </a:cubicBezTo>
                <a:cubicBezTo>
                  <a:pt x="302" y="106"/>
                  <a:pt x="307" y="100"/>
                  <a:pt x="304" y="98"/>
                </a:cubicBezTo>
                <a:cubicBezTo>
                  <a:pt x="304" y="98"/>
                  <a:pt x="309" y="95"/>
                  <a:pt x="306" y="88"/>
                </a:cubicBezTo>
                <a:cubicBezTo>
                  <a:pt x="306" y="88"/>
                  <a:pt x="311" y="86"/>
                  <a:pt x="307" y="78"/>
                </a:cubicBezTo>
                <a:cubicBezTo>
                  <a:pt x="307" y="78"/>
                  <a:pt x="304" y="72"/>
                  <a:pt x="308" y="67"/>
                </a:cubicBezTo>
                <a:cubicBezTo>
                  <a:pt x="308" y="67"/>
                  <a:pt x="317" y="34"/>
                  <a:pt x="289" y="19"/>
                </a:cubicBezTo>
                <a:cubicBezTo>
                  <a:pt x="289" y="19"/>
                  <a:pt x="232" y="0"/>
                  <a:pt x="230" y="58"/>
                </a:cubicBezTo>
                <a:cubicBezTo>
                  <a:pt x="230" y="58"/>
                  <a:pt x="231" y="71"/>
                  <a:pt x="235" y="79"/>
                </a:cubicBezTo>
                <a:cubicBezTo>
                  <a:pt x="235" y="79"/>
                  <a:pt x="243" y="84"/>
                  <a:pt x="238" y="90"/>
                </a:cubicBezTo>
                <a:cubicBezTo>
                  <a:pt x="238" y="90"/>
                  <a:pt x="218" y="90"/>
                  <a:pt x="213" y="90"/>
                </a:cubicBezTo>
                <a:cubicBezTo>
                  <a:pt x="213" y="90"/>
                  <a:pt x="208" y="87"/>
                  <a:pt x="201" y="90"/>
                </a:cubicBezTo>
                <a:cubicBezTo>
                  <a:pt x="199" y="90"/>
                  <a:pt x="189" y="85"/>
                  <a:pt x="186" y="85"/>
                </a:cubicBezTo>
                <a:cubicBezTo>
                  <a:pt x="178" y="83"/>
                  <a:pt x="169" y="84"/>
                  <a:pt x="161" y="86"/>
                </a:cubicBezTo>
                <a:cubicBezTo>
                  <a:pt x="153" y="88"/>
                  <a:pt x="145" y="92"/>
                  <a:pt x="137" y="90"/>
                </a:cubicBezTo>
                <a:cubicBezTo>
                  <a:pt x="137" y="90"/>
                  <a:pt x="96" y="96"/>
                  <a:pt x="73" y="122"/>
                </a:cubicBezTo>
                <a:cubicBezTo>
                  <a:pt x="73" y="122"/>
                  <a:pt x="52" y="150"/>
                  <a:pt x="42" y="185"/>
                </a:cubicBezTo>
                <a:cubicBezTo>
                  <a:pt x="42" y="185"/>
                  <a:pt x="28" y="208"/>
                  <a:pt x="28" y="217"/>
                </a:cubicBezTo>
                <a:cubicBezTo>
                  <a:pt x="28" y="217"/>
                  <a:pt x="23" y="228"/>
                  <a:pt x="17" y="233"/>
                </a:cubicBezTo>
                <a:cubicBezTo>
                  <a:pt x="17" y="233"/>
                  <a:pt x="9" y="240"/>
                  <a:pt x="11" y="246"/>
                </a:cubicBezTo>
                <a:cubicBezTo>
                  <a:pt x="11" y="246"/>
                  <a:pt x="3" y="259"/>
                  <a:pt x="12" y="257"/>
                </a:cubicBezTo>
                <a:cubicBezTo>
                  <a:pt x="12" y="257"/>
                  <a:pt x="13" y="264"/>
                  <a:pt x="21" y="259"/>
                </a:cubicBezTo>
                <a:cubicBezTo>
                  <a:pt x="21" y="259"/>
                  <a:pt x="21" y="266"/>
                  <a:pt x="28" y="259"/>
                </a:cubicBezTo>
                <a:cubicBezTo>
                  <a:pt x="28" y="259"/>
                  <a:pt x="32" y="264"/>
                  <a:pt x="36" y="259"/>
                </a:cubicBezTo>
                <a:cubicBezTo>
                  <a:pt x="36" y="259"/>
                  <a:pt x="40" y="276"/>
                  <a:pt x="49" y="243"/>
                </a:cubicBezTo>
                <a:cubicBezTo>
                  <a:pt x="49" y="243"/>
                  <a:pt x="48" y="236"/>
                  <a:pt x="49" y="223"/>
                </a:cubicBezTo>
                <a:cubicBezTo>
                  <a:pt x="49" y="223"/>
                  <a:pt x="51" y="206"/>
                  <a:pt x="60" y="194"/>
                </a:cubicBezTo>
                <a:cubicBezTo>
                  <a:pt x="60" y="194"/>
                  <a:pt x="86" y="166"/>
                  <a:pt x="104" y="140"/>
                </a:cubicBezTo>
                <a:cubicBezTo>
                  <a:pt x="104" y="140"/>
                  <a:pt x="142" y="143"/>
                  <a:pt x="162" y="136"/>
                </a:cubicBezTo>
                <a:cubicBezTo>
                  <a:pt x="162" y="136"/>
                  <a:pt x="162" y="157"/>
                  <a:pt x="168" y="168"/>
                </a:cubicBezTo>
                <a:cubicBezTo>
                  <a:pt x="168" y="168"/>
                  <a:pt x="145" y="216"/>
                  <a:pt x="146" y="248"/>
                </a:cubicBezTo>
                <a:cubicBezTo>
                  <a:pt x="146" y="248"/>
                  <a:pt x="144" y="259"/>
                  <a:pt x="136" y="271"/>
                </a:cubicBezTo>
                <a:cubicBezTo>
                  <a:pt x="136" y="271"/>
                  <a:pt x="120" y="293"/>
                  <a:pt x="128" y="309"/>
                </a:cubicBezTo>
                <a:cubicBezTo>
                  <a:pt x="128" y="309"/>
                  <a:pt x="110" y="360"/>
                  <a:pt x="142" y="392"/>
                </a:cubicBezTo>
                <a:cubicBezTo>
                  <a:pt x="142" y="392"/>
                  <a:pt x="119" y="451"/>
                  <a:pt x="116" y="472"/>
                </a:cubicBezTo>
                <a:cubicBezTo>
                  <a:pt x="116" y="472"/>
                  <a:pt x="114" y="491"/>
                  <a:pt x="96" y="501"/>
                </a:cubicBezTo>
                <a:cubicBezTo>
                  <a:pt x="91" y="506"/>
                  <a:pt x="85" y="511"/>
                  <a:pt x="81" y="517"/>
                </a:cubicBezTo>
                <a:cubicBezTo>
                  <a:pt x="69" y="530"/>
                  <a:pt x="67" y="550"/>
                  <a:pt x="52" y="560"/>
                </a:cubicBezTo>
                <a:cubicBezTo>
                  <a:pt x="52" y="560"/>
                  <a:pt x="24" y="546"/>
                  <a:pt x="19" y="567"/>
                </a:cubicBezTo>
                <a:cubicBezTo>
                  <a:pt x="19" y="567"/>
                  <a:pt x="15" y="575"/>
                  <a:pt x="19" y="598"/>
                </a:cubicBezTo>
                <a:cubicBezTo>
                  <a:pt x="19" y="598"/>
                  <a:pt x="21" y="614"/>
                  <a:pt x="13" y="626"/>
                </a:cubicBezTo>
                <a:cubicBezTo>
                  <a:pt x="13" y="626"/>
                  <a:pt x="0" y="675"/>
                  <a:pt x="31" y="668"/>
                </a:cubicBezTo>
                <a:cubicBezTo>
                  <a:pt x="31" y="668"/>
                  <a:pt x="42" y="665"/>
                  <a:pt x="42" y="643"/>
                </a:cubicBezTo>
                <a:cubicBezTo>
                  <a:pt x="42" y="643"/>
                  <a:pt x="45" y="626"/>
                  <a:pt x="50" y="624"/>
                </a:cubicBezTo>
                <a:cubicBezTo>
                  <a:pt x="50" y="624"/>
                  <a:pt x="61" y="609"/>
                  <a:pt x="57" y="602"/>
                </a:cubicBezTo>
                <a:cubicBezTo>
                  <a:pt x="57" y="602"/>
                  <a:pt x="51" y="597"/>
                  <a:pt x="76" y="581"/>
                </a:cubicBezTo>
                <a:cubicBezTo>
                  <a:pt x="76" y="581"/>
                  <a:pt x="120" y="546"/>
                  <a:pt x="128" y="529"/>
                </a:cubicBezTo>
                <a:cubicBezTo>
                  <a:pt x="128" y="529"/>
                  <a:pt x="150" y="521"/>
                  <a:pt x="154" y="501"/>
                </a:cubicBezTo>
                <a:cubicBezTo>
                  <a:pt x="154" y="501"/>
                  <a:pt x="180" y="482"/>
                  <a:pt x="187" y="470"/>
                </a:cubicBezTo>
                <a:cubicBezTo>
                  <a:pt x="187" y="470"/>
                  <a:pt x="189" y="482"/>
                  <a:pt x="159" y="525"/>
                </a:cubicBezTo>
                <a:cubicBezTo>
                  <a:pt x="159" y="525"/>
                  <a:pt x="155" y="520"/>
                  <a:pt x="140" y="532"/>
                </a:cubicBezTo>
                <a:cubicBezTo>
                  <a:pt x="140" y="532"/>
                  <a:pt x="123" y="539"/>
                  <a:pt x="128" y="559"/>
                </a:cubicBezTo>
                <a:cubicBezTo>
                  <a:pt x="128" y="559"/>
                  <a:pt x="130" y="563"/>
                  <a:pt x="132" y="569"/>
                </a:cubicBezTo>
                <a:cubicBezTo>
                  <a:pt x="132" y="569"/>
                  <a:pt x="136" y="572"/>
                  <a:pt x="133" y="579"/>
                </a:cubicBezTo>
                <a:cubicBezTo>
                  <a:pt x="126" y="598"/>
                  <a:pt x="173" y="632"/>
                  <a:pt x="181" y="613"/>
                </a:cubicBezTo>
                <a:cubicBezTo>
                  <a:pt x="181" y="613"/>
                  <a:pt x="180" y="600"/>
                  <a:pt x="175" y="592"/>
                </a:cubicBezTo>
                <a:cubicBezTo>
                  <a:pt x="175" y="592"/>
                  <a:pt x="173" y="554"/>
                  <a:pt x="180" y="549"/>
                </a:cubicBezTo>
                <a:cubicBezTo>
                  <a:pt x="180" y="549"/>
                  <a:pt x="181" y="543"/>
                  <a:pt x="181" y="541"/>
                </a:cubicBezTo>
                <a:cubicBezTo>
                  <a:pt x="181" y="541"/>
                  <a:pt x="223" y="478"/>
                  <a:pt x="239" y="464"/>
                </a:cubicBezTo>
                <a:cubicBezTo>
                  <a:pt x="239" y="464"/>
                  <a:pt x="263" y="436"/>
                  <a:pt x="272" y="432"/>
                </a:cubicBezTo>
                <a:cubicBezTo>
                  <a:pt x="272" y="432"/>
                  <a:pt x="309" y="413"/>
                  <a:pt x="284" y="379"/>
                </a:cubicBezTo>
                <a:cubicBezTo>
                  <a:pt x="284" y="379"/>
                  <a:pt x="272" y="365"/>
                  <a:pt x="251" y="349"/>
                </a:cubicBezTo>
                <a:cubicBezTo>
                  <a:pt x="251" y="349"/>
                  <a:pt x="266" y="320"/>
                  <a:pt x="275" y="310"/>
                </a:cubicBezTo>
                <a:cubicBezTo>
                  <a:pt x="275" y="310"/>
                  <a:pt x="290" y="282"/>
                  <a:pt x="294" y="270"/>
                </a:cubicBezTo>
                <a:cubicBezTo>
                  <a:pt x="294" y="270"/>
                  <a:pt x="314" y="309"/>
                  <a:pt x="329" y="278"/>
                </a:cubicBezTo>
                <a:cubicBezTo>
                  <a:pt x="329" y="278"/>
                  <a:pt x="343" y="240"/>
                  <a:pt x="344" y="216"/>
                </a:cubicBezTo>
                <a:cubicBezTo>
                  <a:pt x="344" y="216"/>
                  <a:pt x="348" y="185"/>
                  <a:pt x="352" y="176"/>
                </a:cubicBezTo>
                <a:cubicBezTo>
                  <a:pt x="352" y="176"/>
                  <a:pt x="362" y="152"/>
                  <a:pt x="362" y="137"/>
                </a:cubicBezTo>
                <a:cubicBezTo>
                  <a:pt x="362" y="137"/>
                  <a:pt x="378" y="116"/>
                  <a:pt x="370" y="116"/>
                </a:cubicBezTo>
                <a:cubicBezTo>
                  <a:pt x="370" y="116"/>
                  <a:pt x="378" y="92"/>
                  <a:pt x="365" y="108"/>
                </a:cubicBezTo>
                <a:cubicBezTo>
                  <a:pt x="365" y="108"/>
                  <a:pt x="371" y="83"/>
                  <a:pt x="360" y="102"/>
                </a:cubicBezTo>
                <a:cubicBezTo>
                  <a:pt x="360" y="102"/>
                  <a:pt x="355" y="89"/>
                  <a:pt x="351" y="109"/>
                </a:cubicBezTo>
                <a:cubicBezTo>
                  <a:pt x="351" y="109"/>
                  <a:pt x="349" y="126"/>
                  <a:pt x="341" y="133"/>
                </a:cubicBezTo>
                <a:cubicBezTo>
                  <a:pt x="341" y="133"/>
                  <a:pt x="336" y="143"/>
                  <a:pt x="336" y="133"/>
                </a:cubicBezTo>
                <a:cubicBezTo>
                  <a:pt x="336" y="133"/>
                  <a:pt x="332" y="122"/>
                  <a:pt x="329" y="136"/>
                </a:cubicBezTo>
                <a:cubicBezTo>
                  <a:pt x="329" y="136"/>
                  <a:pt x="326" y="149"/>
                  <a:pt x="329" y="161"/>
                </a:cubicBezTo>
                <a:cubicBezTo>
                  <a:pt x="329" y="161"/>
                  <a:pt x="332" y="166"/>
                  <a:pt x="329" y="173"/>
                </a:cubicBezTo>
                <a:cubicBezTo>
                  <a:pt x="329" y="173"/>
                  <a:pt x="324" y="172"/>
                  <a:pt x="325" y="156"/>
                </a:cubicBezTo>
                <a:cubicBezTo>
                  <a:pt x="325" y="156"/>
                  <a:pt x="329" y="140"/>
                  <a:pt x="305" y="135"/>
                </a:cubicBezTo>
                <a:cubicBezTo>
                  <a:pt x="305" y="135"/>
                  <a:pt x="296" y="129"/>
                  <a:pt x="277" y="125"/>
                </a:cubicBezTo>
                <a:cubicBezTo>
                  <a:pt x="277" y="125"/>
                  <a:pt x="277" y="119"/>
                  <a:pt x="287" y="121"/>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6" name="Freeform 6"/>
          <p:cNvSpPr/>
          <p:nvPr/>
        </p:nvSpPr>
        <p:spPr bwMode="auto">
          <a:xfrm>
            <a:off x="71193" y="4947087"/>
            <a:ext cx="5020868" cy="813329"/>
          </a:xfrm>
          <a:custGeom>
            <a:avLst/>
            <a:gdLst>
              <a:gd name="T0" fmla="*/ 1486 w 1779"/>
              <a:gd name="T1" fmla="*/ 1208 h 1208"/>
              <a:gd name="T2" fmla="*/ 0 w 1779"/>
              <a:gd name="T3" fmla="*/ 1208 h 1208"/>
              <a:gd name="T4" fmla="*/ 0 w 1779"/>
              <a:gd name="T5" fmla="*/ 0 h 1208"/>
              <a:gd name="T6" fmla="*/ 1779 w 1779"/>
              <a:gd name="T7" fmla="*/ 0 h 1208"/>
              <a:gd name="T8" fmla="*/ 1779 w 1779"/>
              <a:gd name="T9" fmla="*/ 660 h 1208"/>
              <a:gd name="T10" fmla="*/ 1486 w 1779"/>
              <a:gd name="T11" fmla="*/ 1208 h 1208"/>
              <a:gd name="connsiteX0" fmla="*/ 13244 w 14891"/>
              <a:gd name="connsiteY0" fmla="*/ 10000 h 10000"/>
              <a:gd name="connsiteX1" fmla="*/ 0 w 14891"/>
              <a:gd name="connsiteY1" fmla="*/ 9949 h 10000"/>
              <a:gd name="connsiteX2" fmla="*/ 4891 w 14891"/>
              <a:gd name="connsiteY2" fmla="*/ 0 h 10000"/>
              <a:gd name="connsiteX3" fmla="*/ 14891 w 14891"/>
              <a:gd name="connsiteY3" fmla="*/ 0 h 10000"/>
              <a:gd name="connsiteX4" fmla="*/ 14891 w 14891"/>
              <a:gd name="connsiteY4" fmla="*/ 5464 h 10000"/>
              <a:gd name="connsiteX5" fmla="*/ 13244 w 14891"/>
              <a:gd name="connsiteY5" fmla="*/ 10000 h 10000"/>
              <a:gd name="connsiteX0-1" fmla="*/ 13313 w 14960"/>
              <a:gd name="connsiteY0-2" fmla="*/ 10000 h 10000"/>
              <a:gd name="connsiteX1-3" fmla="*/ 69 w 14960"/>
              <a:gd name="connsiteY1-4" fmla="*/ 9949 h 10000"/>
              <a:gd name="connsiteX2-5" fmla="*/ 0 w 14960"/>
              <a:gd name="connsiteY2-6" fmla="*/ 0 h 10000"/>
              <a:gd name="connsiteX3-7" fmla="*/ 14960 w 14960"/>
              <a:gd name="connsiteY3-8" fmla="*/ 0 h 10000"/>
              <a:gd name="connsiteX4-9" fmla="*/ 14960 w 14960"/>
              <a:gd name="connsiteY4-10" fmla="*/ 5464 h 10000"/>
              <a:gd name="connsiteX5-11" fmla="*/ 13313 w 14960"/>
              <a:gd name="connsiteY5-12" fmla="*/ 10000 h 10000"/>
              <a:gd name="connsiteX0-13" fmla="*/ 13659 w 14960"/>
              <a:gd name="connsiteY0-14" fmla="*/ 10121 h 10121"/>
              <a:gd name="connsiteX1-15" fmla="*/ 69 w 14960"/>
              <a:gd name="connsiteY1-16" fmla="*/ 9949 h 10121"/>
              <a:gd name="connsiteX2-17" fmla="*/ 0 w 14960"/>
              <a:gd name="connsiteY2-18" fmla="*/ 0 h 10121"/>
              <a:gd name="connsiteX3-19" fmla="*/ 14960 w 14960"/>
              <a:gd name="connsiteY3-20" fmla="*/ 0 h 10121"/>
              <a:gd name="connsiteX4-21" fmla="*/ 14960 w 14960"/>
              <a:gd name="connsiteY4-22" fmla="*/ 5464 h 10121"/>
              <a:gd name="connsiteX5-23" fmla="*/ 13659 w 14960"/>
              <a:gd name="connsiteY5-24" fmla="*/ 10121 h 10121"/>
              <a:gd name="connsiteX0-25" fmla="*/ 13920 w 14960"/>
              <a:gd name="connsiteY0-26" fmla="*/ 10121 h 10121"/>
              <a:gd name="connsiteX1-27" fmla="*/ 69 w 14960"/>
              <a:gd name="connsiteY1-28" fmla="*/ 9949 h 10121"/>
              <a:gd name="connsiteX2-29" fmla="*/ 0 w 14960"/>
              <a:gd name="connsiteY2-30" fmla="*/ 0 h 10121"/>
              <a:gd name="connsiteX3-31" fmla="*/ 14960 w 14960"/>
              <a:gd name="connsiteY3-32" fmla="*/ 0 h 10121"/>
              <a:gd name="connsiteX4-33" fmla="*/ 14960 w 14960"/>
              <a:gd name="connsiteY4-34" fmla="*/ 5464 h 10121"/>
              <a:gd name="connsiteX5-35" fmla="*/ 13920 w 14960"/>
              <a:gd name="connsiteY5-36" fmla="*/ 10121 h 10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960" h="10121">
                <a:moveTo>
                  <a:pt x="13920" y="10121"/>
                </a:moveTo>
                <a:lnTo>
                  <a:pt x="69" y="9949"/>
                </a:lnTo>
                <a:cubicBezTo>
                  <a:pt x="46" y="6633"/>
                  <a:pt x="23" y="3316"/>
                  <a:pt x="0" y="0"/>
                </a:cubicBezTo>
                <a:lnTo>
                  <a:pt x="14960" y="0"/>
                </a:lnTo>
                <a:lnTo>
                  <a:pt x="14960" y="5464"/>
                </a:lnTo>
                <a:lnTo>
                  <a:pt x="13920" y="10121"/>
                </a:lnTo>
                <a:close/>
              </a:path>
            </a:pathLst>
          </a:custGeom>
          <a:gradFill>
            <a:gsLst>
              <a:gs pos="15000">
                <a:schemeClr val="accent4">
                  <a:lumMod val="75000"/>
                </a:schemeClr>
              </a:gs>
              <a:gs pos="100000">
                <a:schemeClr val="bg1"/>
              </a:gs>
            </a:gsLst>
            <a:lin ang="10800000" scaled="0"/>
          </a:gradFill>
          <a:ln>
            <a:noFill/>
          </a:ln>
        </p:spPr>
        <p:txBody>
          <a:bodyPr vert="horz" wrap="square" lIns="91440" tIns="45720" rIns="91440" bIns="45720" numCol="1" anchor="t" anchorCtr="0" compatLnSpc="1"/>
          <a:lstStyle/>
          <a:p>
            <a:endParaRPr lang="id-ID" dirty="0"/>
          </a:p>
        </p:txBody>
      </p:sp>
      <p:sp>
        <p:nvSpPr>
          <p:cNvPr id="17" name="Freeform 5"/>
          <p:cNvSpPr/>
          <p:nvPr/>
        </p:nvSpPr>
        <p:spPr bwMode="auto">
          <a:xfrm>
            <a:off x="4702035" y="4800735"/>
            <a:ext cx="595387" cy="1065044"/>
          </a:xfrm>
          <a:custGeom>
            <a:avLst/>
            <a:gdLst>
              <a:gd name="T0" fmla="*/ 297 w 378"/>
              <a:gd name="T1" fmla="*/ 111 h 675"/>
              <a:gd name="T2" fmla="*/ 304 w 378"/>
              <a:gd name="T3" fmla="*/ 98 h 675"/>
              <a:gd name="T4" fmla="*/ 307 w 378"/>
              <a:gd name="T5" fmla="*/ 78 h 675"/>
              <a:gd name="T6" fmla="*/ 289 w 378"/>
              <a:gd name="T7" fmla="*/ 19 h 675"/>
              <a:gd name="T8" fmla="*/ 235 w 378"/>
              <a:gd name="T9" fmla="*/ 79 h 675"/>
              <a:gd name="T10" fmla="*/ 213 w 378"/>
              <a:gd name="T11" fmla="*/ 90 h 675"/>
              <a:gd name="T12" fmla="*/ 186 w 378"/>
              <a:gd name="T13" fmla="*/ 85 h 675"/>
              <a:gd name="T14" fmla="*/ 137 w 378"/>
              <a:gd name="T15" fmla="*/ 90 h 675"/>
              <a:gd name="T16" fmla="*/ 42 w 378"/>
              <a:gd name="T17" fmla="*/ 185 h 675"/>
              <a:gd name="T18" fmla="*/ 17 w 378"/>
              <a:gd name="T19" fmla="*/ 233 h 675"/>
              <a:gd name="T20" fmla="*/ 12 w 378"/>
              <a:gd name="T21" fmla="*/ 257 h 675"/>
              <a:gd name="T22" fmla="*/ 28 w 378"/>
              <a:gd name="T23" fmla="*/ 259 h 675"/>
              <a:gd name="T24" fmla="*/ 49 w 378"/>
              <a:gd name="T25" fmla="*/ 243 h 675"/>
              <a:gd name="T26" fmla="*/ 60 w 378"/>
              <a:gd name="T27" fmla="*/ 194 h 675"/>
              <a:gd name="T28" fmla="*/ 162 w 378"/>
              <a:gd name="T29" fmla="*/ 136 h 675"/>
              <a:gd name="T30" fmla="*/ 146 w 378"/>
              <a:gd name="T31" fmla="*/ 248 h 675"/>
              <a:gd name="T32" fmla="*/ 128 w 378"/>
              <a:gd name="T33" fmla="*/ 309 h 675"/>
              <a:gd name="T34" fmla="*/ 116 w 378"/>
              <a:gd name="T35" fmla="*/ 472 h 675"/>
              <a:gd name="T36" fmla="*/ 81 w 378"/>
              <a:gd name="T37" fmla="*/ 517 h 675"/>
              <a:gd name="T38" fmla="*/ 19 w 378"/>
              <a:gd name="T39" fmla="*/ 567 h 675"/>
              <a:gd name="T40" fmla="*/ 13 w 378"/>
              <a:gd name="T41" fmla="*/ 626 h 675"/>
              <a:gd name="T42" fmla="*/ 42 w 378"/>
              <a:gd name="T43" fmla="*/ 643 h 675"/>
              <a:gd name="T44" fmla="*/ 57 w 378"/>
              <a:gd name="T45" fmla="*/ 602 h 675"/>
              <a:gd name="T46" fmla="*/ 128 w 378"/>
              <a:gd name="T47" fmla="*/ 529 h 675"/>
              <a:gd name="T48" fmla="*/ 187 w 378"/>
              <a:gd name="T49" fmla="*/ 470 h 675"/>
              <a:gd name="T50" fmla="*/ 140 w 378"/>
              <a:gd name="T51" fmla="*/ 532 h 675"/>
              <a:gd name="T52" fmla="*/ 132 w 378"/>
              <a:gd name="T53" fmla="*/ 569 h 675"/>
              <a:gd name="T54" fmla="*/ 181 w 378"/>
              <a:gd name="T55" fmla="*/ 613 h 675"/>
              <a:gd name="T56" fmla="*/ 180 w 378"/>
              <a:gd name="T57" fmla="*/ 549 h 675"/>
              <a:gd name="T58" fmla="*/ 239 w 378"/>
              <a:gd name="T59" fmla="*/ 464 h 675"/>
              <a:gd name="T60" fmla="*/ 284 w 378"/>
              <a:gd name="T61" fmla="*/ 379 h 675"/>
              <a:gd name="T62" fmla="*/ 275 w 378"/>
              <a:gd name="T63" fmla="*/ 310 h 675"/>
              <a:gd name="T64" fmla="*/ 329 w 378"/>
              <a:gd name="T65" fmla="*/ 278 h 675"/>
              <a:gd name="T66" fmla="*/ 352 w 378"/>
              <a:gd name="T67" fmla="*/ 176 h 675"/>
              <a:gd name="T68" fmla="*/ 370 w 378"/>
              <a:gd name="T69" fmla="*/ 116 h 675"/>
              <a:gd name="T70" fmla="*/ 360 w 378"/>
              <a:gd name="T71" fmla="*/ 102 h 675"/>
              <a:gd name="T72" fmla="*/ 341 w 378"/>
              <a:gd name="T73" fmla="*/ 133 h 675"/>
              <a:gd name="T74" fmla="*/ 329 w 378"/>
              <a:gd name="T75" fmla="*/ 136 h 675"/>
              <a:gd name="T76" fmla="*/ 329 w 378"/>
              <a:gd name="T77" fmla="*/ 173 h 675"/>
              <a:gd name="T78" fmla="*/ 305 w 378"/>
              <a:gd name="T79" fmla="*/ 135 h 675"/>
              <a:gd name="T80" fmla="*/ 287 w 378"/>
              <a:gd name="T81" fmla="*/ 12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675">
                <a:moveTo>
                  <a:pt x="287" y="121"/>
                </a:moveTo>
                <a:cubicBezTo>
                  <a:pt x="287" y="121"/>
                  <a:pt x="297" y="125"/>
                  <a:pt x="297" y="111"/>
                </a:cubicBezTo>
                <a:cubicBezTo>
                  <a:pt x="297" y="111"/>
                  <a:pt x="300" y="106"/>
                  <a:pt x="302" y="106"/>
                </a:cubicBezTo>
                <a:cubicBezTo>
                  <a:pt x="302" y="106"/>
                  <a:pt x="307" y="100"/>
                  <a:pt x="304" y="98"/>
                </a:cubicBezTo>
                <a:cubicBezTo>
                  <a:pt x="304" y="98"/>
                  <a:pt x="309" y="95"/>
                  <a:pt x="306" y="88"/>
                </a:cubicBezTo>
                <a:cubicBezTo>
                  <a:pt x="306" y="88"/>
                  <a:pt x="311" y="86"/>
                  <a:pt x="307" y="78"/>
                </a:cubicBezTo>
                <a:cubicBezTo>
                  <a:pt x="307" y="78"/>
                  <a:pt x="304" y="72"/>
                  <a:pt x="308" y="67"/>
                </a:cubicBezTo>
                <a:cubicBezTo>
                  <a:pt x="308" y="67"/>
                  <a:pt x="317" y="34"/>
                  <a:pt x="289" y="19"/>
                </a:cubicBezTo>
                <a:cubicBezTo>
                  <a:pt x="289" y="19"/>
                  <a:pt x="232" y="0"/>
                  <a:pt x="230" y="58"/>
                </a:cubicBezTo>
                <a:cubicBezTo>
                  <a:pt x="230" y="58"/>
                  <a:pt x="231" y="71"/>
                  <a:pt x="235" y="79"/>
                </a:cubicBezTo>
                <a:cubicBezTo>
                  <a:pt x="235" y="79"/>
                  <a:pt x="243" y="84"/>
                  <a:pt x="238" y="90"/>
                </a:cubicBezTo>
                <a:cubicBezTo>
                  <a:pt x="238" y="90"/>
                  <a:pt x="218" y="90"/>
                  <a:pt x="213" y="90"/>
                </a:cubicBezTo>
                <a:cubicBezTo>
                  <a:pt x="213" y="90"/>
                  <a:pt x="208" y="87"/>
                  <a:pt x="201" y="90"/>
                </a:cubicBezTo>
                <a:cubicBezTo>
                  <a:pt x="199" y="90"/>
                  <a:pt x="189" y="85"/>
                  <a:pt x="186" y="85"/>
                </a:cubicBezTo>
                <a:cubicBezTo>
                  <a:pt x="178" y="83"/>
                  <a:pt x="169" y="84"/>
                  <a:pt x="161" y="86"/>
                </a:cubicBezTo>
                <a:cubicBezTo>
                  <a:pt x="153" y="88"/>
                  <a:pt x="145" y="92"/>
                  <a:pt x="137" y="90"/>
                </a:cubicBezTo>
                <a:cubicBezTo>
                  <a:pt x="137" y="90"/>
                  <a:pt x="96" y="96"/>
                  <a:pt x="73" y="122"/>
                </a:cubicBezTo>
                <a:cubicBezTo>
                  <a:pt x="73" y="122"/>
                  <a:pt x="52" y="150"/>
                  <a:pt x="42" y="185"/>
                </a:cubicBezTo>
                <a:cubicBezTo>
                  <a:pt x="42" y="185"/>
                  <a:pt x="28" y="208"/>
                  <a:pt x="28" y="217"/>
                </a:cubicBezTo>
                <a:cubicBezTo>
                  <a:pt x="28" y="217"/>
                  <a:pt x="23" y="228"/>
                  <a:pt x="17" y="233"/>
                </a:cubicBezTo>
                <a:cubicBezTo>
                  <a:pt x="17" y="233"/>
                  <a:pt x="9" y="240"/>
                  <a:pt x="11" y="246"/>
                </a:cubicBezTo>
                <a:cubicBezTo>
                  <a:pt x="11" y="246"/>
                  <a:pt x="3" y="259"/>
                  <a:pt x="12" y="257"/>
                </a:cubicBezTo>
                <a:cubicBezTo>
                  <a:pt x="12" y="257"/>
                  <a:pt x="13" y="264"/>
                  <a:pt x="21" y="259"/>
                </a:cubicBezTo>
                <a:cubicBezTo>
                  <a:pt x="21" y="259"/>
                  <a:pt x="21" y="266"/>
                  <a:pt x="28" y="259"/>
                </a:cubicBezTo>
                <a:cubicBezTo>
                  <a:pt x="28" y="259"/>
                  <a:pt x="32" y="264"/>
                  <a:pt x="36" y="259"/>
                </a:cubicBezTo>
                <a:cubicBezTo>
                  <a:pt x="36" y="259"/>
                  <a:pt x="40" y="276"/>
                  <a:pt x="49" y="243"/>
                </a:cubicBezTo>
                <a:cubicBezTo>
                  <a:pt x="49" y="243"/>
                  <a:pt x="48" y="236"/>
                  <a:pt x="49" y="223"/>
                </a:cubicBezTo>
                <a:cubicBezTo>
                  <a:pt x="49" y="223"/>
                  <a:pt x="51" y="206"/>
                  <a:pt x="60" y="194"/>
                </a:cubicBezTo>
                <a:cubicBezTo>
                  <a:pt x="60" y="194"/>
                  <a:pt x="86" y="166"/>
                  <a:pt x="104" y="140"/>
                </a:cubicBezTo>
                <a:cubicBezTo>
                  <a:pt x="104" y="140"/>
                  <a:pt x="142" y="143"/>
                  <a:pt x="162" y="136"/>
                </a:cubicBezTo>
                <a:cubicBezTo>
                  <a:pt x="162" y="136"/>
                  <a:pt x="162" y="157"/>
                  <a:pt x="168" y="168"/>
                </a:cubicBezTo>
                <a:cubicBezTo>
                  <a:pt x="168" y="168"/>
                  <a:pt x="145" y="216"/>
                  <a:pt x="146" y="248"/>
                </a:cubicBezTo>
                <a:cubicBezTo>
                  <a:pt x="146" y="248"/>
                  <a:pt x="144" y="259"/>
                  <a:pt x="136" y="271"/>
                </a:cubicBezTo>
                <a:cubicBezTo>
                  <a:pt x="136" y="271"/>
                  <a:pt x="120" y="293"/>
                  <a:pt x="128" y="309"/>
                </a:cubicBezTo>
                <a:cubicBezTo>
                  <a:pt x="128" y="309"/>
                  <a:pt x="110" y="360"/>
                  <a:pt x="142" y="392"/>
                </a:cubicBezTo>
                <a:cubicBezTo>
                  <a:pt x="142" y="392"/>
                  <a:pt x="119" y="451"/>
                  <a:pt x="116" y="472"/>
                </a:cubicBezTo>
                <a:cubicBezTo>
                  <a:pt x="116" y="472"/>
                  <a:pt x="114" y="491"/>
                  <a:pt x="96" y="501"/>
                </a:cubicBezTo>
                <a:cubicBezTo>
                  <a:pt x="91" y="506"/>
                  <a:pt x="85" y="511"/>
                  <a:pt x="81" y="517"/>
                </a:cubicBezTo>
                <a:cubicBezTo>
                  <a:pt x="69" y="530"/>
                  <a:pt x="67" y="550"/>
                  <a:pt x="52" y="560"/>
                </a:cubicBezTo>
                <a:cubicBezTo>
                  <a:pt x="52" y="560"/>
                  <a:pt x="24" y="546"/>
                  <a:pt x="19" y="567"/>
                </a:cubicBezTo>
                <a:cubicBezTo>
                  <a:pt x="19" y="567"/>
                  <a:pt x="15" y="575"/>
                  <a:pt x="19" y="598"/>
                </a:cubicBezTo>
                <a:cubicBezTo>
                  <a:pt x="19" y="598"/>
                  <a:pt x="21" y="614"/>
                  <a:pt x="13" y="626"/>
                </a:cubicBezTo>
                <a:cubicBezTo>
                  <a:pt x="13" y="626"/>
                  <a:pt x="0" y="675"/>
                  <a:pt x="31" y="668"/>
                </a:cubicBezTo>
                <a:cubicBezTo>
                  <a:pt x="31" y="668"/>
                  <a:pt x="42" y="665"/>
                  <a:pt x="42" y="643"/>
                </a:cubicBezTo>
                <a:cubicBezTo>
                  <a:pt x="42" y="643"/>
                  <a:pt x="45" y="626"/>
                  <a:pt x="50" y="624"/>
                </a:cubicBezTo>
                <a:cubicBezTo>
                  <a:pt x="50" y="624"/>
                  <a:pt x="61" y="609"/>
                  <a:pt x="57" y="602"/>
                </a:cubicBezTo>
                <a:cubicBezTo>
                  <a:pt x="57" y="602"/>
                  <a:pt x="51" y="597"/>
                  <a:pt x="76" y="581"/>
                </a:cubicBezTo>
                <a:cubicBezTo>
                  <a:pt x="76" y="581"/>
                  <a:pt x="120" y="546"/>
                  <a:pt x="128" y="529"/>
                </a:cubicBezTo>
                <a:cubicBezTo>
                  <a:pt x="128" y="529"/>
                  <a:pt x="150" y="521"/>
                  <a:pt x="154" y="501"/>
                </a:cubicBezTo>
                <a:cubicBezTo>
                  <a:pt x="154" y="501"/>
                  <a:pt x="180" y="482"/>
                  <a:pt x="187" y="470"/>
                </a:cubicBezTo>
                <a:cubicBezTo>
                  <a:pt x="187" y="470"/>
                  <a:pt x="189" y="482"/>
                  <a:pt x="159" y="525"/>
                </a:cubicBezTo>
                <a:cubicBezTo>
                  <a:pt x="159" y="525"/>
                  <a:pt x="155" y="520"/>
                  <a:pt x="140" y="532"/>
                </a:cubicBezTo>
                <a:cubicBezTo>
                  <a:pt x="140" y="532"/>
                  <a:pt x="123" y="539"/>
                  <a:pt x="128" y="559"/>
                </a:cubicBezTo>
                <a:cubicBezTo>
                  <a:pt x="128" y="559"/>
                  <a:pt x="130" y="563"/>
                  <a:pt x="132" y="569"/>
                </a:cubicBezTo>
                <a:cubicBezTo>
                  <a:pt x="132" y="569"/>
                  <a:pt x="136" y="572"/>
                  <a:pt x="133" y="579"/>
                </a:cubicBezTo>
                <a:cubicBezTo>
                  <a:pt x="126" y="598"/>
                  <a:pt x="173" y="632"/>
                  <a:pt x="181" y="613"/>
                </a:cubicBezTo>
                <a:cubicBezTo>
                  <a:pt x="181" y="613"/>
                  <a:pt x="180" y="600"/>
                  <a:pt x="175" y="592"/>
                </a:cubicBezTo>
                <a:cubicBezTo>
                  <a:pt x="175" y="592"/>
                  <a:pt x="173" y="554"/>
                  <a:pt x="180" y="549"/>
                </a:cubicBezTo>
                <a:cubicBezTo>
                  <a:pt x="180" y="549"/>
                  <a:pt x="181" y="543"/>
                  <a:pt x="181" y="541"/>
                </a:cubicBezTo>
                <a:cubicBezTo>
                  <a:pt x="181" y="541"/>
                  <a:pt x="223" y="478"/>
                  <a:pt x="239" y="464"/>
                </a:cubicBezTo>
                <a:cubicBezTo>
                  <a:pt x="239" y="464"/>
                  <a:pt x="263" y="436"/>
                  <a:pt x="272" y="432"/>
                </a:cubicBezTo>
                <a:cubicBezTo>
                  <a:pt x="272" y="432"/>
                  <a:pt x="309" y="413"/>
                  <a:pt x="284" y="379"/>
                </a:cubicBezTo>
                <a:cubicBezTo>
                  <a:pt x="284" y="379"/>
                  <a:pt x="272" y="365"/>
                  <a:pt x="251" y="349"/>
                </a:cubicBezTo>
                <a:cubicBezTo>
                  <a:pt x="251" y="349"/>
                  <a:pt x="266" y="320"/>
                  <a:pt x="275" y="310"/>
                </a:cubicBezTo>
                <a:cubicBezTo>
                  <a:pt x="275" y="310"/>
                  <a:pt x="290" y="282"/>
                  <a:pt x="294" y="270"/>
                </a:cubicBezTo>
                <a:cubicBezTo>
                  <a:pt x="294" y="270"/>
                  <a:pt x="314" y="309"/>
                  <a:pt x="329" y="278"/>
                </a:cubicBezTo>
                <a:cubicBezTo>
                  <a:pt x="329" y="278"/>
                  <a:pt x="343" y="240"/>
                  <a:pt x="344" y="216"/>
                </a:cubicBezTo>
                <a:cubicBezTo>
                  <a:pt x="344" y="216"/>
                  <a:pt x="348" y="185"/>
                  <a:pt x="352" y="176"/>
                </a:cubicBezTo>
                <a:cubicBezTo>
                  <a:pt x="352" y="176"/>
                  <a:pt x="362" y="152"/>
                  <a:pt x="362" y="137"/>
                </a:cubicBezTo>
                <a:cubicBezTo>
                  <a:pt x="362" y="137"/>
                  <a:pt x="378" y="116"/>
                  <a:pt x="370" y="116"/>
                </a:cubicBezTo>
                <a:cubicBezTo>
                  <a:pt x="370" y="116"/>
                  <a:pt x="378" y="92"/>
                  <a:pt x="365" y="108"/>
                </a:cubicBezTo>
                <a:cubicBezTo>
                  <a:pt x="365" y="108"/>
                  <a:pt x="371" y="83"/>
                  <a:pt x="360" y="102"/>
                </a:cubicBezTo>
                <a:cubicBezTo>
                  <a:pt x="360" y="102"/>
                  <a:pt x="355" y="89"/>
                  <a:pt x="351" y="109"/>
                </a:cubicBezTo>
                <a:cubicBezTo>
                  <a:pt x="351" y="109"/>
                  <a:pt x="349" y="126"/>
                  <a:pt x="341" y="133"/>
                </a:cubicBezTo>
                <a:cubicBezTo>
                  <a:pt x="341" y="133"/>
                  <a:pt x="336" y="143"/>
                  <a:pt x="336" y="133"/>
                </a:cubicBezTo>
                <a:cubicBezTo>
                  <a:pt x="336" y="133"/>
                  <a:pt x="332" y="122"/>
                  <a:pt x="329" y="136"/>
                </a:cubicBezTo>
                <a:cubicBezTo>
                  <a:pt x="329" y="136"/>
                  <a:pt x="326" y="149"/>
                  <a:pt x="329" y="161"/>
                </a:cubicBezTo>
                <a:cubicBezTo>
                  <a:pt x="329" y="161"/>
                  <a:pt x="332" y="166"/>
                  <a:pt x="329" y="173"/>
                </a:cubicBezTo>
                <a:cubicBezTo>
                  <a:pt x="329" y="173"/>
                  <a:pt x="324" y="172"/>
                  <a:pt x="325" y="156"/>
                </a:cubicBezTo>
                <a:cubicBezTo>
                  <a:pt x="325" y="156"/>
                  <a:pt x="329" y="140"/>
                  <a:pt x="305" y="135"/>
                </a:cubicBezTo>
                <a:cubicBezTo>
                  <a:pt x="305" y="135"/>
                  <a:pt x="296" y="129"/>
                  <a:pt x="277" y="125"/>
                </a:cubicBezTo>
                <a:cubicBezTo>
                  <a:pt x="277" y="125"/>
                  <a:pt x="277" y="119"/>
                  <a:pt x="287" y="121"/>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9" name="Freeform 6"/>
          <p:cNvSpPr/>
          <p:nvPr/>
        </p:nvSpPr>
        <p:spPr bwMode="auto">
          <a:xfrm>
            <a:off x="71192" y="3913309"/>
            <a:ext cx="3038261" cy="813329"/>
          </a:xfrm>
          <a:custGeom>
            <a:avLst/>
            <a:gdLst>
              <a:gd name="T0" fmla="*/ 1486 w 1779"/>
              <a:gd name="T1" fmla="*/ 1208 h 1208"/>
              <a:gd name="T2" fmla="*/ 0 w 1779"/>
              <a:gd name="T3" fmla="*/ 1208 h 1208"/>
              <a:gd name="T4" fmla="*/ 0 w 1779"/>
              <a:gd name="T5" fmla="*/ 0 h 1208"/>
              <a:gd name="T6" fmla="*/ 1779 w 1779"/>
              <a:gd name="T7" fmla="*/ 0 h 1208"/>
              <a:gd name="T8" fmla="*/ 1779 w 1779"/>
              <a:gd name="T9" fmla="*/ 660 h 1208"/>
              <a:gd name="T10" fmla="*/ 1486 w 1779"/>
              <a:gd name="T11" fmla="*/ 1208 h 1208"/>
              <a:gd name="connsiteX0" fmla="*/ 13244 w 14891"/>
              <a:gd name="connsiteY0" fmla="*/ 10000 h 10000"/>
              <a:gd name="connsiteX1" fmla="*/ 0 w 14891"/>
              <a:gd name="connsiteY1" fmla="*/ 9949 h 10000"/>
              <a:gd name="connsiteX2" fmla="*/ 4891 w 14891"/>
              <a:gd name="connsiteY2" fmla="*/ 0 h 10000"/>
              <a:gd name="connsiteX3" fmla="*/ 14891 w 14891"/>
              <a:gd name="connsiteY3" fmla="*/ 0 h 10000"/>
              <a:gd name="connsiteX4" fmla="*/ 14891 w 14891"/>
              <a:gd name="connsiteY4" fmla="*/ 5464 h 10000"/>
              <a:gd name="connsiteX5" fmla="*/ 13244 w 14891"/>
              <a:gd name="connsiteY5" fmla="*/ 10000 h 10000"/>
              <a:gd name="connsiteX0-1" fmla="*/ 13313 w 14960"/>
              <a:gd name="connsiteY0-2" fmla="*/ 10000 h 10000"/>
              <a:gd name="connsiteX1-3" fmla="*/ 69 w 14960"/>
              <a:gd name="connsiteY1-4" fmla="*/ 9949 h 10000"/>
              <a:gd name="connsiteX2-5" fmla="*/ 0 w 14960"/>
              <a:gd name="connsiteY2-6" fmla="*/ 0 h 10000"/>
              <a:gd name="connsiteX3-7" fmla="*/ 14960 w 14960"/>
              <a:gd name="connsiteY3-8" fmla="*/ 0 h 10000"/>
              <a:gd name="connsiteX4-9" fmla="*/ 14960 w 14960"/>
              <a:gd name="connsiteY4-10" fmla="*/ 5464 h 10000"/>
              <a:gd name="connsiteX5-11" fmla="*/ 13313 w 14960"/>
              <a:gd name="connsiteY5-12" fmla="*/ 10000 h 10000"/>
              <a:gd name="connsiteX0-13" fmla="*/ 13648 w 14960"/>
              <a:gd name="connsiteY0-14" fmla="*/ 10121 h 10121"/>
              <a:gd name="connsiteX1-15" fmla="*/ 69 w 14960"/>
              <a:gd name="connsiteY1-16" fmla="*/ 9949 h 10121"/>
              <a:gd name="connsiteX2-17" fmla="*/ 0 w 14960"/>
              <a:gd name="connsiteY2-18" fmla="*/ 0 h 10121"/>
              <a:gd name="connsiteX3-19" fmla="*/ 14960 w 14960"/>
              <a:gd name="connsiteY3-20" fmla="*/ 0 h 10121"/>
              <a:gd name="connsiteX4-21" fmla="*/ 14960 w 14960"/>
              <a:gd name="connsiteY4-22" fmla="*/ 5464 h 10121"/>
              <a:gd name="connsiteX5-23" fmla="*/ 13648 w 14960"/>
              <a:gd name="connsiteY5-24" fmla="*/ 10121 h 10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960" h="10121">
                <a:moveTo>
                  <a:pt x="13648" y="10121"/>
                </a:moveTo>
                <a:lnTo>
                  <a:pt x="69" y="9949"/>
                </a:lnTo>
                <a:cubicBezTo>
                  <a:pt x="46" y="6633"/>
                  <a:pt x="23" y="3316"/>
                  <a:pt x="0" y="0"/>
                </a:cubicBezTo>
                <a:lnTo>
                  <a:pt x="14960" y="0"/>
                </a:lnTo>
                <a:lnTo>
                  <a:pt x="14960" y="5464"/>
                </a:lnTo>
                <a:lnTo>
                  <a:pt x="13648" y="10121"/>
                </a:lnTo>
                <a:close/>
              </a:path>
            </a:pathLst>
          </a:custGeom>
          <a:gradFill>
            <a:gsLst>
              <a:gs pos="15000">
                <a:schemeClr val="accent3">
                  <a:lumMod val="75000"/>
                </a:schemeClr>
              </a:gs>
              <a:gs pos="100000">
                <a:schemeClr val="bg1"/>
              </a:gs>
            </a:gsLst>
            <a:lin ang="10800000" scaled="0"/>
          </a:gradFill>
          <a:ln>
            <a:noFill/>
          </a:ln>
        </p:spPr>
        <p:txBody>
          <a:bodyPr vert="horz" wrap="square" lIns="91440" tIns="45720" rIns="91440" bIns="45720" numCol="1" anchor="t" anchorCtr="0" compatLnSpc="1"/>
          <a:lstStyle/>
          <a:p>
            <a:endParaRPr lang="id-ID" dirty="0"/>
          </a:p>
        </p:txBody>
      </p:sp>
      <p:sp>
        <p:nvSpPr>
          <p:cNvPr id="20" name="Freeform 5"/>
          <p:cNvSpPr/>
          <p:nvPr/>
        </p:nvSpPr>
        <p:spPr bwMode="auto">
          <a:xfrm>
            <a:off x="2783597" y="3766957"/>
            <a:ext cx="595387" cy="1065044"/>
          </a:xfrm>
          <a:custGeom>
            <a:avLst/>
            <a:gdLst>
              <a:gd name="T0" fmla="*/ 297 w 378"/>
              <a:gd name="T1" fmla="*/ 111 h 675"/>
              <a:gd name="T2" fmla="*/ 304 w 378"/>
              <a:gd name="T3" fmla="*/ 98 h 675"/>
              <a:gd name="T4" fmla="*/ 307 w 378"/>
              <a:gd name="T5" fmla="*/ 78 h 675"/>
              <a:gd name="T6" fmla="*/ 289 w 378"/>
              <a:gd name="T7" fmla="*/ 19 h 675"/>
              <a:gd name="T8" fmla="*/ 235 w 378"/>
              <a:gd name="T9" fmla="*/ 79 h 675"/>
              <a:gd name="T10" fmla="*/ 213 w 378"/>
              <a:gd name="T11" fmla="*/ 90 h 675"/>
              <a:gd name="T12" fmla="*/ 186 w 378"/>
              <a:gd name="T13" fmla="*/ 85 h 675"/>
              <a:gd name="T14" fmla="*/ 137 w 378"/>
              <a:gd name="T15" fmla="*/ 90 h 675"/>
              <a:gd name="T16" fmla="*/ 42 w 378"/>
              <a:gd name="T17" fmla="*/ 185 h 675"/>
              <a:gd name="T18" fmla="*/ 17 w 378"/>
              <a:gd name="T19" fmla="*/ 233 h 675"/>
              <a:gd name="T20" fmla="*/ 12 w 378"/>
              <a:gd name="T21" fmla="*/ 257 h 675"/>
              <a:gd name="T22" fmla="*/ 28 w 378"/>
              <a:gd name="T23" fmla="*/ 259 h 675"/>
              <a:gd name="T24" fmla="*/ 49 w 378"/>
              <a:gd name="T25" fmla="*/ 243 h 675"/>
              <a:gd name="T26" fmla="*/ 60 w 378"/>
              <a:gd name="T27" fmla="*/ 194 h 675"/>
              <a:gd name="T28" fmla="*/ 162 w 378"/>
              <a:gd name="T29" fmla="*/ 136 h 675"/>
              <a:gd name="T30" fmla="*/ 146 w 378"/>
              <a:gd name="T31" fmla="*/ 248 h 675"/>
              <a:gd name="T32" fmla="*/ 128 w 378"/>
              <a:gd name="T33" fmla="*/ 309 h 675"/>
              <a:gd name="T34" fmla="*/ 116 w 378"/>
              <a:gd name="T35" fmla="*/ 472 h 675"/>
              <a:gd name="T36" fmla="*/ 81 w 378"/>
              <a:gd name="T37" fmla="*/ 517 h 675"/>
              <a:gd name="T38" fmla="*/ 19 w 378"/>
              <a:gd name="T39" fmla="*/ 567 h 675"/>
              <a:gd name="T40" fmla="*/ 13 w 378"/>
              <a:gd name="T41" fmla="*/ 626 h 675"/>
              <a:gd name="T42" fmla="*/ 42 w 378"/>
              <a:gd name="T43" fmla="*/ 643 h 675"/>
              <a:gd name="T44" fmla="*/ 57 w 378"/>
              <a:gd name="T45" fmla="*/ 602 h 675"/>
              <a:gd name="T46" fmla="*/ 128 w 378"/>
              <a:gd name="T47" fmla="*/ 529 h 675"/>
              <a:gd name="T48" fmla="*/ 187 w 378"/>
              <a:gd name="T49" fmla="*/ 470 h 675"/>
              <a:gd name="T50" fmla="*/ 140 w 378"/>
              <a:gd name="T51" fmla="*/ 532 h 675"/>
              <a:gd name="T52" fmla="*/ 132 w 378"/>
              <a:gd name="T53" fmla="*/ 569 h 675"/>
              <a:gd name="T54" fmla="*/ 181 w 378"/>
              <a:gd name="T55" fmla="*/ 613 h 675"/>
              <a:gd name="T56" fmla="*/ 180 w 378"/>
              <a:gd name="T57" fmla="*/ 549 h 675"/>
              <a:gd name="T58" fmla="*/ 239 w 378"/>
              <a:gd name="T59" fmla="*/ 464 h 675"/>
              <a:gd name="T60" fmla="*/ 284 w 378"/>
              <a:gd name="T61" fmla="*/ 379 h 675"/>
              <a:gd name="T62" fmla="*/ 275 w 378"/>
              <a:gd name="T63" fmla="*/ 310 h 675"/>
              <a:gd name="T64" fmla="*/ 329 w 378"/>
              <a:gd name="T65" fmla="*/ 278 h 675"/>
              <a:gd name="T66" fmla="*/ 352 w 378"/>
              <a:gd name="T67" fmla="*/ 176 h 675"/>
              <a:gd name="T68" fmla="*/ 370 w 378"/>
              <a:gd name="T69" fmla="*/ 116 h 675"/>
              <a:gd name="T70" fmla="*/ 360 w 378"/>
              <a:gd name="T71" fmla="*/ 102 h 675"/>
              <a:gd name="T72" fmla="*/ 341 w 378"/>
              <a:gd name="T73" fmla="*/ 133 h 675"/>
              <a:gd name="T74" fmla="*/ 329 w 378"/>
              <a:gd name="T75" fmla="*/ 136 h 675"/>
              <a:gd name="T76" fmla="*/ 329 w 378"/>
              <a:gd name="T77" fmla="*/ 173 h 675"/>
              <a:gd name="T78" fmla="*/ 305 w 378"/>
              <a:gd name="T79" fmla="*/ 135 h 675"/>
              <a:gd name="T80" fmla="*/ 287 w 378"/>
              <a:gd name="T81" fmla="*/ 12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675">
                <a:moveTo>
                  <a:pt x="287" y="121"/>
                </a:moveTo>
                <a:cubicBezTo>
                  <a:pt x="287" y="121"/>
                  <a:pt x="297" y="125"/>
                  <a:pt x="297" y="111"/>
                </a:cubicBezTo>
                <a:cubicBezTo>
                  <a:pt x="297" y="111"/>
                  <a:pt x="300" y="106"/>
                  <a:pt x="302" y="106"/>
                </a:cubicBezTo>
                <a:cubicBezTo>
                  <a:pt x="302" y="106"/>
                  <a:pt x="307" y="100"/>
                  <a:pt x="304" y="98"/>
                </a:cubicBezTo>
                <a:cubicBezTo>
                  <a:pt x="304" y="98"/>
                  <a:pt x="309" y="95"/>
                  <a:pt x="306" y="88"/>
                </a:cubicBezTo>
                <a:cubicBezTo>
                  <a:pt x="306" y="88"/>
                  <a:pt x="311" y="86"/>
                  <a:pt x="307" y="78"/>
                </a:cubicBezTo>
                <a:cubicBezTo>
                  <a:pt x="307" y="78"/>
                  <a:pt x="304" y="72"/>
                  <a:pt x="308" y="67"/>
                </a:cubicBezTo>
                <a:cubicBezTo>
                  <a:pt x="308" y="67"/>
                  <a:pt x="317" y="34"/>
                  <a:pt x="289" y="19"/>
                </a:cubicBezTo>
                <a:cubicBezTo>
                  <a:pt x="289" y="19"/>
                  <a:pt x="232" y="0"/>
                  <a:pt x="230" y="58"/>
                </a:cubicBezTo>
                <a:cubicBezTo>
                  <a:pt x="230" y="58"/>
                  <a:pt x="231" y="71"/>
                  <a:pt x="235" y="79"/>
                </a:cubicBezTo>
                <a:cubicBezTo>
                  <a:pt x="235" y="79"/>
                  <a:pt x="243" y="84"/>
                  <a:pt x="238" y="90"/>
                </a:cubicBezTo>
                <a:cubicBezTo>
                  <a:pt x="238" y="90"/>
                  <a:pt x="218" y="90"/>
                  <a:pt x="213" y="90"/>
                </a:cubicBezTo>
                <a:cubicBezTo>
                  <a:pt x="213" y="90"/>
                  <a:pt x="208" y="87"/>
                  <a:pt x="201" y="90"/>
                </a:cubicBezTo>
                <a:cubicBezTo>
                  <a:pt x="199" y="90"/>
                  <a:pt x="189" y="85"/>
                  <a:pt x="186" y="85"/>
                </a:cubicBezTo>
                <a:cubicBezTo>
                  <a:pt x="178" y="83"/>
                  <a:pt x="169" y="84"/>
                  <a:pt x="161" y="86"/>
                </a:cubicBezTo>
                <a:cubicBezTo>
                  <a:pt x="153" y="88"/>
                  <a:pt x="145" y="92"/>
                  <a:pt x="137" y="90"/>
                </a:cubicBezTo>
                <a:cubicBezTo>
                  <a:pt x="137" y="90"/>
                  <a:pt x="96" y="96"/>
                  <a:pt x="73" y="122"/>
                </a:cubicBezTo>
                <a:cubicBezTo>
                  <a:pt x="73" y="122"/>
                  <a:pt x="52" y="150"/>
                  <a:pt x="42" y="185"/>
                </a:cubicBezTo>
                <a:cubicBezTo>
                  <a:pt x="42" y="185"/>
                  <a:pt x="28" y="208"/>
                  <a:pt x="28" y="217"/>
                </a:cubicBezTo>
                <a:cubicBezTo>
                  <a:pt x="28" y="217"/>
                  <a:pt x="23" y="228"/>
                  <a:pt x="17" y="233"/>
                </a:cubicBezTo>
                <a:cubicBezTo>
                  <a:pt x="17" y="233"/>
                  <a:pt x="9" y="240"/>
                  <a:pt x="11" y="246"/>
                </a:cubicBezTo>
                <a:cubicBezTo>
                  <a:pt x="11" y="246"/>
                  <a:pt x="3" y="259"/>
                  <a:pt x="12" y="257"/>
                </a:cubicBezTo>
                <a:cubicBezTo>
                  <a:pt x="12" y="257"/>
                  <a:pt x="13" y="264"/>
                  <a:pt x="21" y="259"/>
                </a:cubicBezTo>
                <a:cubicBezTo>
                  <a:pt x="21" y="259"/>
                  <a:pt x="21" y="266"/>
                  <a:pt x="28" y="259"/>
                </a:cubicBezTo>
                <a:cubicBezTo>
                  <a:pt x="28" y="259"/>
                  <a:pt x="32" y="264"/>
                  <a:pt x="36" y="259"/>
                </a:cubicBezTo>
                <a:cubicBezTo>
                  <a:pt x="36" y="259"/>
                  <a:pt x="40" y="276"/>
                  <a:pt x="49" y="243"/>
                </a:cubicBezTo>
                <a:cubicBezTo>
                  <a:pt x="49" y="243"/>
                  <a:pt x="48" y="236"/>
                  <a:pt x="49" y="223"/>
                </a:cubicBezTo>
                <a:cubicBezTo>
                  <a:pt x="49" y="223"/>
                  <a:pt x="51" y="206"/>
                  <a:pt x="60" y="194"/>
                </a:cubicBezTo>
                <a:cubicBezTo>
                  <a:pt x="60" y="194"/>
                  <a:pt x="86" y="166"/>
                  <a:pt x="104" y="140"/>
                </a:cubicBezTo>
                <a:cubicBezTo>
                  <a:pt x="104" y="140"/>
                  <a:pt x="142" y="143"/>
                  <a:pt x="162" y="136"/>
                </a:cubicBezTo>
                <a:cubicBezTo>
                  <a:pt x="162" y="136"/>
                  <a:pt x="162" y="157"/>
                  <a:pt x="168" y="168"/>
                </a:cubicBezTo>
                <a:cubicBezTo>
                  <a:pt x="168" y="168"/>
                  <a:pt x="145" y="216"/>
                  <a:pt x="146" y="248"/>
                </a:cubicBezTo>
                <a:cubicBezTo>
                  <a:pt x="146" y="248"/>
                  <a:pt x="144" y="259"/>
                  <a:pt x="136" y="271"/>
                </a:cubicBezTo>
                <a:cubicBezTo>
                  <a:pt x="136" y="271"/>
                  <a:pt x="120" y="293"/>
                  <a:pt x="128" y="309"/>
                </a:cubicBezTo>
                <a:cubicBezTo>
                  <a:pt x="128" y="309"/>
                  <a:pt x="110" y="360"/>
                  <a:pt x="142" y="392"/>
                </a:cubicBezTo>
                <a:cubicBezTo>
                  <a:pt x="142" y="392"/>
                  <a:pt x="119" y="451"/>
                  <a:pt x="116" y="472"/>
                </a:cubicBezTo>
                <a:cubicBezTo>
                  <a:pt x="116" y="472"/>
                  <a:pt x="114" y="491"/>
                  <a:pt x="96" y="501"/>
                </a:cubicBezTo>
                <a:cubicBezTo>
                  <a:pt x="91" y="506"/>
                  <a:pt x="85" y="511"/>
                  <a:pt x="81" y="517"/>
                </a:cubicBezTo>
                <a:cubicBezTo>
                  <a:pt x="69" y="530"/>
                  <a:pt x="67" y="550"/>
                  <a:pt x="52" y="560"/>
                </a:cubicBezTo>
                <a:cubicBezTo>
                  <a:pt x="52" y="560"/>
                  <a:pt x="24" y="546"/>
                  <a:pt x="19" y="567"/>
                </a:cubicBezTo>
                <a:cubicBezTo>
                  <a:pt x="19" y="567"/>
                  <a:pt x="15" y="575"/>
                  <a:pt x="19" y="598"/>
                </a:cubicBezTo>
                <a:cubicBezTo>
                  <a:pt x="19" y="598"/>
                  <a:pt x="21" y="614"/>
                  <a:pt x="13" y="626"/>
                </a:cubicBezTo>
                <a:cubicBezTo>
                  <a:pt x="13" y="626"/>
                  <a:pt x="0" y="675"/>
                  <a:pt x="31" y="668"/>
                </a:cubicBezTo>
                <a:cubicBezTo>
                  <a:pt x="31" y="668"/>
                  <a:pt x="42" y="665"/>
                  <a:pt x="42" y="643"/>
                </a:cubicBezTo>
                <a:cubicBezTo>
                  <a:pt x="42" y="643"/>
                  <a:pt x="45" y="626"/>
                  <a:pt x="50" y="624"/>
                </a:cubicBezTo>
                <a:cubicBezTo>
                  <a:pt x="50" y="624"/>
                  <a:pt x="61" y="609"/>
                  <a:pt x="57" y="602"/>
                </a:cubicBezTo>
                <a:cubicBezTo>
                  <a:pt x="57" y="602"/>
                  <a:pt x="51" y="597"/>
                  <a:pt x="76" y="581"/>
                </a:cubicBezTo>
                <a:cubicBezTo>
                  <a:pt x="76" y="581"/>
                  <a:pt x="120" y="546"/>
                  <a:pt x="128" y="529"/>
                </a:cubicBezTo>
                <a:cubicBezTo>
                  <a:pt x="128" y="529"/>
                  <a:pt x="150" y="521"/>
                  <a:pt x="154" y="501"/>
                </a:cubicBezTo>
                <a:cubicBezTo>
                  <a:pt x="154" y="501"/>
                  <a:pt x="180" y="482"/>
                  <a:pt x="187" y="470"/>
                </a:cubicBezTo>
                <a:cubicBezTo>
                  <a:pt x="187" y="470"/>
                  <a:pt x="189" y="482"/>
                  <a:pt x="159" y="525"/>
                </a:cubicBezTo>
                <a:cubicBezTo>
                  <a:pt x="159" y="525"/>
                  <a:pt x="155" y="520"/>
                  <a:pt x="140" y="532"/>
                </a:cubicBezTo>
                <a:cubicBezTo>
                  <a:pt x="140" y="532"/>
                  <a:pt x="123" y="539"/>
                  <a:pt x="128" y="559"/>
                </a:cubicBezTo>
                <a:cubicBezTo>
                  <a:pt x="128" y="559"/>
                  <a:pt x="130" y="563"/>
                  <a:pt x="132" y="569"/>
                </a:cubicBezTo>
                <a:cubicBezTo>
                  <a:pt x="132" y="569"/>
                  <a:pt x="136" y="572"/>
                  <a:pt x="133" y="579"/>
                </a:cubicBezTo>
                <a:cubicBezTo>
                  <a:pt x="126" y="598"/>
                  <a:pt x="173" y="632"/>
                  <a:pt x="181" y="613"/>
                </a:cubicBezTo>
                <a:cubicBezTo>
                  <a:pt x="181" y="613"/>
                  <a:pt x="180" y="600"/>
                  <a:pt x="175" y="592"/>
                </a:cubicBezTo>
                <a:cubicBezTo>
                  <a:pt x="175" y="592"/>
                  <a:pt x="173" y="554"/>
                  <a:pt x="180" y="549"/>
                </a:cubicBezTo>
                <a:cubicBezTo>
                  <a:pt x="180" y="549"/>
                  <a:pt x="181" y="543"/>
                  <a:pt x="181" y="541"/>
                </a:cubicBezTo>
                <a:cubicBezTo>
                  <a:pt x="181" y="541"/>
                  <a:pt x="223" y="478"/>
                  <a:pt x="239" y="464"/>
                </a:cubicBezTo>
                <a:cubicBezTo>
                  <a:pt x="239" y="464"/>
                  <a:pt x="263" y="436"/>
                  <a:pt x="272" y="432"/>
                </a:cubicBezTo>
                <a:cubicBezTo>
                  <a:pt x="272" y="432"/>
                  <a:pt x="309" y="413"/>
                  <a:pt x="284" y="379"/>
                </a:cubicBezTo>
                <a:cubicBezTo>
                  <a:pt x="284" y="379"/>
                  <a:pt x="272" y="365"/>
                  <a:pt x="251" y="349"/>
                </a:cubicBezTo>
                <a:cubicBezTo>
                  <a:pt x="251" y="349"/>
                  <a:pt x="266" y="320"/>
                  <a:pt x="275" y="310"/>
                </a:cubicBezTo>
                <a:cubicBezTo>
                  <a:pt x="275" y="310"/>
                  <a:pt x="290" y="282"/>
                  <a:pt x="294" y="270"/>
                </a:cubicBezTo>
                <a:cubicBezTo>
                  <a:pt x="294" y="270"/>
                  <a:pt x="314" y="309"/>
                  <a:pt x="329" y="278"/>
                </a:cubicBezTo>
                <a:cubicBezTo>
                  <a:pt x="329" y="278"/>
                  <a:pt x="343" y="240"/>
                  <a:pt x="344" y="216"/>
                </a:cubicBezTo>
                <a:cubicBezTo>
                  <a:pt x="344" y="216"/>
                  <a:pt x="348" y="185"/>
                  <a:pt x="352" y="176"/>
                </a:cubicBezTo>
                <a:cubicBezTo>
                  <a:pt x="352" y="176"/>
                  <a:pt x="362" y="152"/>
                  <a:pt x="362" y="137"/>
                </a:cubicBezTo>
                <a:cubicBezTo>
                  <a:pt x="362" y="137"/>
                  <a:pt x="378" y="116"/>
                  <a:pt x="370" y="116"/>
                </a:cubicBezTo>
                <a:cubicBezTo>
                  <a:pt x="370" y="116"/>
                  <a:pt x="378" y="92"/>
                  <a:pt x="365" y="108"/>
                </a:cubicBezTo>
                <a:cubicBezTo>
                  <a:pt x="365" y="108"/>
                  <a:pt x="371" y="83"/>
                  <a:pt x="360" y="102"/>
                </a:cubicBezTo>
                <a:cubicBezTo>
                  <a:pt x="360" y="102"/>
                  <a:pt x="355" y="89"/>
                  <a:pt x="351" y="109"/>
                </a:cubicBezTo>
                <a:cubicBezTo>
                  <a:pt x="351" y="109"/>
                  <a:pt x="349" y="126"/>
                  <a:pt x="341" y="133"/>
                </a:cubicBezTo>
                <a:cubicBezTo>
                  <a:pt x="341" y="133"/>
                  <a:pt x="336" y="143"/>
                  <a:pt x="336" y="133"/>
                </a:cubicBezTo>
                <a:cubicBezTo>
                  <a:pt x="336" y="133"/>
                  <a:pt x="332" y="122"/>
                  <a:pt x="329" y="136"/>
                </a:cubicBezTo>
                <a:cubicBezTo>
                  <a:pt x="329" y="136"/>
                  <a:pt x="326" y="149"/>
                  <a:pt x="329" y="161"/>
                </a:cubicBezTo>
                <a:cubicBezTo>
                  <a:pt x="329" y="161"/>
                  <a:pt x="332" y="166"/>
                  <a:pt x="329" y="173"/>
                </a:cubicBezTo>
                <a:cubicBezTo>
                  <a:pt x="329" y="173"/>
                  <a:pt x="324" y="172"/>
                  <a:pt x="325" y="156"/>
                </a:cubicBezTo>
                <a:cubicBezTo>
                  <a:pt x="325" y="156"/>
                  <a:pt x="329" y="140"/>
                  <a:pt x="305" y="135"/>
                </a:cubicBezTo>
                <a:cubicBezTo>
                  <a:pt x="305" y="135"/>
                  <a:pt x="296" y="129"/>
                  <a:pt x="277" y="125"/>
                </a:cubicBezTo>
                <a:cubicBezTo>
                  <a:pt x="277" y="125"/>
                  <a:pt x="277" y="119"/>
                  <a:pt x="287" y="121"/>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22" name="TextBox 21"/>
          <p:cNvSpPr txBox="1"/>
          <p:nvPr/>
        </p:nvSpPr>
        <p:spPr>
          <a:xfrm>
            <a:off x="2065286" y="2134849"/>
            <a:ext cx="1139223" cy="400110"/>
          </a:xfrm>
          <a:prstGeom prst="rect">
            <a:avLst/>
          </a:prstGeom>
          <a:noFill/>
        </p:spPr>
        <p:txBody>
          <a:bodyPr wrap="none" rtlCol="0">
            <a:spAutoFit/>
          </a:bodyPr>
          <a:lstStyle/>
          <a:p>
            <a:pPr algn="r"/>
            <a:r>
              <a:rPr lang="id-ID" sz="2000" b="1" dirty="0">
                <a:solidFill>
                  <a:schemeClr val="bg1"/>
                </a:solidFill>
              </a:rPr>
              <a:t>Branding</a:t>
            </a:r>
          </a:p>
        </p:txBody>
      </p:sp>
      <p:sp>
        <p:nvSpPr>
          <p:cNvPr id="23" name="TextBox 22"/>
          <p:cNvSpPr txBox="1"/>
          <p:nvPr/>
        </p:nvSpPr>
        <p:spPr>
          <a:xfrm>
            <a:off x="2552764" y="3133596"/>
            <a:ext cx="1368131" cy="400110"/>
          </a:xfrm>
          <a:prstGeom prst="rect">
            <a:avLst/>
          </a:prstGeom>
          <a:noFill/>
        </p:spPr>
        <p:txBody>
          <a:bodyPr wrap="none" rtlCol="0">
            <a:spAutoFit/>
          </a:bodyPr>
          <a:lstStyle/>
          <a:p>
            <a:pPr algn="r"/>
            <a:r>
              <a:rPr lang="id-ID" sz="2000" b="1" dirty="0">
                <a:solidFill>
                  <a:schemeClr val="bg1"/>
                </a:solidFill>
              </a:rPr>
              <a:t>Webdesign</a:t>
            </a:r>
          </a:p>
        </p:txBody>
      </p:sp>
      <p:sp>
        <p:nvSpPr>
          <p:cNvPr id="24" name="TextBox 23"/>
          <p:cNvSpPr txBox="1"/>
          <p:nvPr/>
        </p:nvSpPr>
        <p:spPr>
          <a:xfrm>
            <a:off x="2258057" y="4124995"/>
            <a:ext cx="600293" cy="400110"/>
          </a:xfrm>
          <a:prstGeom prst="rect">
            <a:avLst/>
          </a:prstGeom>
          <a:noFill/>
        </p:spPr>
        <p:txBody>
          <a:bodyPr wrap="none" rtlCol="0">
            <a:spAutoFit/>
          </a:bodyPr>
          <a:lstStyle/>
          <a:p>
            <a:pPr algn="r"/>
            <a:r>
              <a:rPr lang="id-ID" sz="2000" b="1" dirty="0">
                <a:solidFill>
                  <a:schemeClr val="bg1"/>
                </a:solidFill>
              </a:rPr>
              <a:t>SEO</a:t>
            </a:r>
          </a:p>
        </p:txBody>
      </p:sp>
      <p:sp>
        <p:nvSpPr>
          <p:cNvPr id="25" name="TextBox 24"/>
          <p:cNvSpPr txBox="1"/>
          <p:nvPr/>
        </p:nvSpPr>
        <p:spPr>
          <a:xfrm>
            <a:off x="3445685" y="5139998"/>
            <a:ext cx="1283878" cy="400110"/>
          </a:xfrm>
          <a:prstGeom prst="rect">
            <a:avLst/>
          </a:prstGeom>
          <a:noFill/>
        </p:spPr>
        <p:txBody>
          <a:bodyPr wrap="none" rtlCol="0">
            <a:spAutoFit/>
          </a:bodyPr>
          <a:lstStyle/>
          <a:p>
            <a:pPr algn="r"/>
            <a:r>
              <a:rPr lang="id-ID" sz="2000" b="1" dirty="0">
                <a:solidFill>
                  <a:schemeClr val="bg1"/>
                </a:solidFill>
              </a:rPr>
              <a:t>Developer</a:t>
            </a:r>
          </a:p>
        </p:txBody>
      </p:sp>
      <p:sp>
        <p:nvSpPr>
          <p:cNvPr id="28" name="TextBox 27"/>
          <p:cNvSpPr txBox="1"/>
          <p:nvPr/>
        </p:nvSpPr>
        <p:spPr>
          <a:xfrm>
            <a:off x="3602585" y="2050451"/>
            <a:ext cx="1167307" cy="769441"/>
          </a:xfrm>
          <a:prstGeom prst="rect">
            <a:avLst/>
          </a:prstGeom>
          <a:noFill/>
        </p:spPr>
        <p:txBody>
          <a:bodyPr wrap="none" rtlCol="0">
            <a:spAutoFit/>
          </a:bodyPr>
          <a:lstStyle/>
          <a:p>
            <a:r>
              <a:rPr lang="id-ID" sz="4400" b="1" dirty="0">
                <a:solidFill>
                  <a:schemeClr val="accent1"/>
                </a:solidFill>
              </a:rPr>
              <a:t>55%</a:t>
            </a:r>
          </a:p>
        </p:txBody>
      </p:sp>
      <p:sp>
        <p:nvSpPr>
          <p:cNvPr id="29" name="TextBox 28"/>
          <p:cNvSpPr txBox="1"/>
          <p:nvPr/>
        </p:nvSpPr>
        <p:spPr>
          <a:xfrm>
            <a:off x="4416074" y="3049198"/>
            <a:ext cx="1167307" cy="769441"/>
          </a:xfrm>
          <a:prstGeom prst="rect">
            <a:avLst/>
          </a:prstGeom>
          <a:noFill/>
        </p:spPr>
        <p:txBody>
          <a:bodyPr wrap="none" rtlCol="0">
            <a:spAutoFit/>
          </a:bodyPr>
          <a:lstStyle/>
          <a:p>
            <a:r>
              <a:rPr lang="id-ID" sz="4400" b="1" dirty="0">
                <a:solidFill>
                  <a:schemeClr val="accent2"/>
                </a:solidFill>
              </a:rPr>
              <a:t>73%</a:t>
            </a:r>
          </a:p>
        </p:txBody>
      </p:sp>
      <p:sp>
        <p:nvSpPr>
          <p:cNvPr id="30" name="TextBox 29"/>
          <p:cNvSpPr txBox="1"/>
          <p:nvPr/>
        </p:nvSpPr>
        <p:spPr>
          <a:xfrm>
            <a:off x="3320870" y="3983450"/>
            <a:ext cx="1167307" cy="769441"/>
          </a:xfrm>
          <a:prstGeom prst="rect">
            <a:avLst/>
          </a:prstGeom>
          <a:noFill/>
        </p:spPr>
        <p:txBody>
          <a:bodyPr wrap="none" rtlCol="0">
            <a:spAutoFit/>
          </a:bodyPr>
          <a:lstStyle/>
          <a:p>
            <a:r>
              <a:rPr lang="id-ID" sz="4400" b="1" dirty="0">
                <a:solidFill>
                  <a:schemeClr val="accent3"/>
                </a:solidFill>
              </a:rPr>
              <a:t>43%</a:t>
            </a:r>
          </a:p>
        </p:txBody>
      </p:sp>
      <p:sp>
        <p:nvSpPr>
          <p:cNvPr id="31" name="TextBox 30"/>
          <p:cNvSpPr txBox="1"/>
          <p:nvPr/>
        </p:nvSpPr>
        <p:spPr>
          <a:xfrm>
            <a:off x="5247805" y="5055600"/>
            <a:ext cx="1167307" cy="769441"/>
          </a:xfrm>
          <a:prstGeom prst="rect">
            <a:avLst/>
          </a:prstGeom>
          <a:noFill/>
        </p:spPr>
        <p:txBody>
          <a:bodyPr wrap="none" rtlCol="0">
            <a:spAutoFit/>
          </a:bodyPr>
          <a:lstStyle/>
          <a:p>
            <a:r>
              <a:rPr lang="id-ID" sz="4400" b="1" dirty="0">
                <a:solidFill>
                  <a:schemeClr val="accent4"/>
                </a:solidFill>
              </a:rPr>
              <a:t>81%</a:t>
            </a:r>
          </a:p>
        </p:txBody>
      </p:sp>
      <p:sp>
        <p:nvSpPr>
          <p:cNvPr id="32" name="TextBox 31"/>
          <p:cNvSpPr txBox="1"/>
          <p:nvPr/>
        </p:nvSpPr>
        <p:spPr>
          <a:xfrm>
            <a:off x="7356659" y="3920430"/>
            <a:ext cx="3884614" cy="1384995"/>
          </a:xfrm>
          <a:prstGeom prst="rect">
            <a:avLst/>
          </a:prstGeom>
          <a:noFill/>
        </p:spPr>
        <p:txBody>
          <a:bodyPr wrap="square" rtlCol="0">
            <a:spAutoFit/>
          </a:bodyPr>
          <a:lstStyle/>
          <a:p>
            <a:pPr algn="just"/>
            <a:r>
              <a:rPr lang="id-ID" sz="1400" dirty="0">
                <a:solidFill>
                  <a:schemeClr val="tx2"/>
                </a:solidFill>
              </a:rPr>
              <a:t>For every 6 emails received, we get 3 Phone calls. Suitable for all categories business and personal presentation</a:t>
            </a:r>
            <a:r>
              <a:rPr lang="id-ID" sz="1400" b="1" dirty="0">
                <a:solidFill>
                  <a:schemeClr val="tx2"/>
                </a:solidFill>
              </a:rPr>
              <a:t>, </a:t>
            </a:r>
            <a:r>
              <a:rPr lang="id-ID" sz="1400" dirty="0">
                <a:solidFill>
                  <a:schemeClr val="tx2"/>
                </a:solidFill>
              </a:rPr>
              <a:t>Suitable for all categories business and personal presentation</a:t>
            </a:r>
            <a:r>
              <a:rPr lang="id-ID" sz="1400" b="1" dirty="0">
                <a:solidFill>
                  <a:schemeClr val="tx2"/>
                </a:solidFill>
              </a:rPr>
              <a:t>,</a:t>
            </a:r>
            <a:r>
              <a:rPr lang="id-ID" sz="1400" dirty="0">
                <a:solidFill>
                  <a:schemeClr val="tx2"/>
                </a:solidFill>
              </a:rPr>
              <a:t> eaque ipsa quae ab illo inventore veritatis et quasi</a:t>
            </a:r>
          </a:p>
          <a:p>
            <a:pPr algn="just"/>
            <a:endParaRPr lang="id-ID" sz="1400" dirty="0">
              <a:solidFill>
                <a:schemeClr val="tx2"/>
              </a:solidFill>
            </a:endParaRPr>
          </a:p>
        </p:txBody>
      </p:sp>
      <p:sp>
        <p:nvSpPr>
          <p:cNvPr id="33" name="TextBox 32"/>
          <p:cNvSpPr txBox="1"/>
          <p:nvPr/>
        </p:nvSpPr>
        <p:spPr>
          <a:xfrm>
            <a:off x="7351882" y="2630654"/>
            <a:ext cx="2116926" cy="400110"/>
          </a:xfrm>
          <a:prstGeom prst="rect">
            <a:avLst/>
          </a:prstGeom>
          <a:noFill/>
        </p:spPr>
        <p:txBody>
          <a:bodyPr wrap="none" rtlCol="0">
            <a:spAutoFit/>
          </a:bodyPr>
          <a:lstStyle/>
          <a:p>
            <a:r>
              <a:rPr lang="id-ID" sz="2000" b="1" dirty="0">
                <a:latin typeface="Raleway" pitchFamily="34" charset="0"/>
              </a:rPr>
              <a:t>Project Analysis</a:t>
            </a:r>
          </a:p>
        </p:txBody>
      </p:sp>
      <p:sp>
        <p:nvSpPr>
          <p:cNvPr id="34" name="TextBox 33"/>
          <p:cNvSpPr txBox="1"/>
          <p:nvPr/>
        </p:nvSpPr>
        <p:spPr>
          <a:xfrm>
            <a:off x="8743610" y="3069873"/>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35" name="TextBox 34"/>
          <p:cNvSpPr txBox="1"/>
          <p:nvPr/>
        </p:nvSpPr>
        <p:spPr>
          <a:xfrm>
            <a:off x="7351882" y="2931374"/>
            <a:ext cx="1391728" cy="923330"/>
          </a:xfrm>
          <a:prstGeom prst="rect">
            <a:avLst/>
          </a:prstGeom>
          <a:noFill/>
        </p:spPr>
        <p:txBody>
          <a:bodyPr wrap="none" rtlCol="0">
            <a:spAutoFit/>
          </a:bodyPr>
          <a:lstStyle/>
          <a:p>
            <a:r>
              <a:rPr lang="id-ID" sz="5400" b="1" dirty="0">
                <a:solidFill>
                  <a:schemeClr val="accent4"/>
                </a:solidFill>
              </a:rPr>
              <a:t>81%</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6" presetClass="entr" presetSubtype="37"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ppt_x</p:attrName>
                                        </p:attrNameLst>
                                      </p:cBhvr>
                                      <p:tavLst>
                                        <p:tav tm="0">
                                          <p:val>
                                            <p:strVal val="#ppt_x-#ppt_w*1.125000"/>
                                          </p:val>
                                        </p:tav>
                                        <p:tav tm="100000">
                                          <p:val>
                                            <p:strVal val="#ppt_x"/>
                                          </p:val>
                                        </p:tav>
                                      </p:tavLst>
                                    </p:anim>
                                    <p:animEffect transition="in" filter="wipe(right)">
                                      <p:cBhvr>
                                        <p:cTn id="28" dur="500"/>
                                        <p:tgtEl>
                                          <p:spTgt spid="14"/>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ppt_x</p:attrName>
                                        </p:attrNameLst>
                                      </p:cBhvr>
                                      <p:tavLst>
                                        <p:tav tm="0">
                                          <p:val>
                                            <p:strVal val="#ppt_x-#ppt_w*1.125000"/>
                                          </p:val>
                                        </p:tav>
                                        <p:tav tm="100000">
                                          <p:val>
                                            <p:strVal val="#ppt_x"/>
                                          </p:val>
                                        </p:tav>
                                      </p:tavLst>
                                    </p:anim>
                                    <p:animEffect transition="in" filter="wipe(right)">
                                      <p:cBhvr>
                                        <p:cTn id="36" dur="500"/>
                                        <p:tgtEl>
                                          <p:spTgt spid="20"/>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ppt_x</p:attrName>
                                        </p:attrNameLst>
                                      </p:cBhvr>
                                      <p:tavLst>
                                        <p:tav tm="0">
                                          <p:val>
                                            <p:strVal val="#ppt_x-#ppt_w*1.125000"/>
                                          </p:val>
                                        </p:tav>
                                        <p:tav tm="100000">
                                          <p:val>
                                            <p:strVal val="#ppt_x"/>
                                          </p:val>
                                        </p:tav>
                                      </p:tavLst>
                                    </p:anim>
                                    <p:animEffect transition="in" filter="wipe(right)">
                                      <p:cBhvr>
                                        <p:cTn id="40" dur="500"/>
                                        <p:tgtEl>
                                          <p:spTgt spid="1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par>
                          <p:cTn id="73" fill="hold">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par>
                          <p:cTn id="77" fill="hold">
                            <p:stCondLst>
                              <p:cond delay="5500"/>
                            </p:stCondLst>
                            <p:childTnLst>
                              <p:par>
                                <p:cTn id="78" presetID="10"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bldLvl="0" animBg="1"/>
      <p:bldP spid="7" grpId="0" bldLvl="0" animBg="1"/>
      <p:bldP spid="13" grpId="0" bldLvl="0" animBg="1"/>
      <p:bldP spid="14" grpId="0" bldLvl="0" animBg="1"/>
      <p:bldP spid="16" grpId="0" bldLvl="0" animBg="1"/>
      <p:bldP spid="17" grpId="0" bldLvl="0" animBg="1"/>
      <p:bldP spid="19" grpId="0" bldLvl="0" animBg="1"/>
      <p:bldP spid="20" grpId="0" bldLvl="0" animBg="1"/>
      <p:bldP spid="22" grpId="0"/>
      <p:bldP spid="23" grpId="0"/>
      <p:bldP spid="24" grpId="0"/>
      <p:bldP spid="25" grpId="0"/>
      <p:bldP spid="28"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21</a:t>
            </a:fld>
            <a:endParaRPr lang="id-ID"/>
          </a:p>
        </p:txBody>
      </p:sp>
      <p:sp>
        <p:nvSpPr>
          <p:cNvPr id="3" name="TextBox 2"/>
          <p:cNvSpPr txBox="1"/>
          <p:nvPr/>
        </p:nvSpPr>
        <p:spPr>
          <a:xfrm>
            <a:off x="4759527" y="600349"/>
            <a:ext cx="2664960" cy="523220"/>
          </a:xfrm>
          <a:prstGeom prst="rect">
            <a:avLst/>
          </a:prstGeom>
          <a:noFill/>
        </p:spPr>
        <p:txBody>
          <a:bodyPr wrap="none" rtlCol="0">
            <a:spAutoFit/>
          </a:bodyPr>
          <a:lstStyle/>
          <a:p>
            <a:pPr algn="ctr"/>
            <a:r>
              <a:rPr lang="id-ID" sz="2800" dirty="0">
                <a:latin typeface="+mj-lt"/>
              </a:rPr>
              <a:t>Curve Diagram</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421846" y="1872282"/>
            <a:ext cx="2521558" cy="792477"/>
            <a:chOff x="1891620" y="2033649"/>
            <a:chExt cx="2521558" cy="792477"/>
          </a:xfrm>
        </p:grpSpPr>
        <p:sp>
          <p:nvSpPr>
            <p:cNvPr id="27" name="TextBox 26"/>
            <p:cNvSpPr txBox="1"/>
            <p:nvPr/>
          </p:nvSpPr>
          <p:spPr>
            <a:xfrm>
              <a:off x="1891620" y="2033649"/>
              <a:ext cx="968727" cy="307777"/>
            </a:xfrm>
            <a:prstGeom prst="rect">
              <a:avLst/>
            </a:prstGeom>
            <a:solidFill>
              <a:schemeClr val="bg1"/>
            </a:solidFill>
          </p:spPr>
          <p:txBody>
            <a:bodyPr wrap="none" rtlCol="0">
              <a:spAutoFit/>
            </a:bodyPr>
            <a:lstStyle/>
            <a:p>
              <a:r>
                <a:rPr lang="id-ID" sz="1400" b="1" dirty="0">
                  <a:solidFill>
                    <a:schemeClr val="accent1"/>
                  </a:solidFill>
                  <a:latin typeface="Raleway" pitchFamily="34" charset="0"/>
                </a:rPr>
                <a:t>Branding</a:t>
              </a:r>
            </a:p>
          </p:txBody>
        </p:sp>
        <p:sp>
          <p:nvSpPr>
            <p:cNvPr id="28" name="Rectangle 27"/>
            <p:cNvSpPr/>
            <p:nvPr/>
          </p:nvSpPr>
          <p:spPr>
            <a:xfrm>
              <a:off x="1891620" y="2364461"/>
              <a:ext cx="2521558" cy="461665"/>
            </a:xfrm>
            <a:prstGeom prst="rect">
              <a:avLst/>
            </a:prstGeom>
            <a:solidFill>
              <a:schemeClr val="bg1"/>
            </a:solidFill>
          </p:spPr>
          <p:txBody>
            <a:bodyPr wrap="square">
              <a:spAutoFit/>
            </a:bodyPr>
            <a:lstStyle/>
            <a:p>
              <a:r>
                <a:rPr lang="id-ID" sz="1200" dirty="0">
                  <a:solidFill>
                    <a:schemeClr val="tx2"/>
                  </a:solidFill>
                </a:rPr>
                <a:t>Suitable for all categories business and personal presentation</a:t>
              </a:r>
            </a:p>
          </p:txBody>
        </p:sp>
      </p:grpSp>
      <p:grpSp>
        <p:nvGrpSpPr>
          <p:cNvPr id="29" name="Group 28"/>
          <p:cNvGrpSpPr/>
          <p:nvPr/>
        </p:nvGrpSpPr>
        <p:grpSpPr>
          <a:xfrm>
            <a:off x="1453522" y="2936376"/>
            <a:ext cx="2521558" cy="792477"/>
            <a:chOff x="1891620" y="2033649"/>
            <a:chExt cx="2521558" cy="792477"/>
          </a:xfrm>
        </p:grpSpPr>
        <p:sp>
          <p:nvSpPr>
            <p:cNvPr id="30" name="TextBox 29"/>
            <p:cNvSpPr txBox="1"/>
            <p:nvPr/>
          </p:nvSpPr>
          <p:spPr>
            <a:xfrm>
              <a:off x="1891620" y="2033649"/>
              <a:ext cx="1188146" cy="307777"/>
            </a:xfrm>
            <a:prstGeom prst="rect">
              <a:avLst/>
            </a:prstGeom>
            <a:solidFill>
              <a:schemeClr val="bg1"/>
            </a:solidFill>
          </p:spPr>
          <p:txBody>
            <a:bodyPr wrap="none" rtlCol="0">
              <a:spAutoFit/>
            </a:bodyPr>
            <a:lstStyle/>
            <a:p>
              <a:r>
                <a:rPr lang="id-ID" sz="1400" b="1" dirty="0">
                  <a:solidFill>
                    <a:schemeClr val="accent2"/>
                  </a:solidFill>
                  <a:latin typeface="Raleway" pitchFamily="34" charset="0"/>
                </a:rPr>
                <a:t>WebDesign</a:t>
              </a:r>
            </a:p>
          </p:txBody>
        </p:sp>
        <p:sp>
          <p:nvSpPr>
            <p:cNvPr id="31" name="Rectangle 30"/>
            <p:cNvSpPr/>
            <p:nvPr/>
          </p:nvSpPr>
          <p:spPr>
            <a:xfrm>
              <a:off x="1891620" y="2364461"/>
              <a:ext cx="2521558" cy="461665"/>
            </a:xfrm>
            <a:prstGeom prst="rect">
              <a:avLst/>
            </a:prstGeom>
            <a:solidFill>
              <a:schemeClr val="bg1"/>
            </a:solidFill>
          </p:spPr>
          <p:txBody>
            <a:bodyPr wrap="square">
              <a:spAutoFit/>
            </a:bodyPr>
            <a:lstStyle/>
            <a:p>
              <a:r>
                <a:rPr lang="id-ID" sz="1200" dirty="0">
                  <a:solidFill>
                    <a:schemeClr val="tx2"/>
                  </a:solidFill>
                </a:rPr>
                <a:t>Suitable for all categories business and personal presentation</a:t>
              </a:r>
            </a:p>
          </p:txBody>
        </p:sp>
      </p:grpSp>
      <p:grpSp>
        <p:nvGrpSpPr>
          <p:cNvPr id="32" name="Group 31"/>
          <p:cNvGrpSpPr/>
          <p:nvPr/>
        </p:nvGrpSpPr>
        <p:grpSpPr>
          <a:xfrm>
            <a:off x="1458213" y="3993223"/>
            <a:ext cx="2521558" cy="792477"/>
            <a:chOff x="1891620" y="2033649"/>
            <a:chExt cx="2521558" cy="792477"/>
          </a:xfrm>
        </p:grpSpPr>
        <p:sp>
          <p:nvSpPr>
            <p:cNvPr id="33" name="TextBox 32"/>
            <p:cNvSpPr txBox="1"/>
            <p:nvPr/>
          </p:nvSpPr>
          <p:spPr>
            <a:xfrm>
              <a:off x="1891620" y="2033649"/>
              <a:ext cx="1079142" cy="307777"/>
            </a:xfrm>
            <a:prstGeom prst="rect">
              <a:avLst/>
            </a:prstGeom>
            <a:solidFill>
              <a:schemeClr val="bg1"/>
            </a:solidFill>
          </p:spPr>
          <p:txBody>
            <a:bodyPr wrap="none" rtlCol="0">
              <a:spAutoFit/>
            </a:bodyPr>
            <a:lstStyle/>
            <a:p>
              <a:r>
                <a:rPr lang="id-ID" sz="1400" b="1" dirty="0">
                  <a:solidFill>
                    <a:schemeClr val="accent3"/>
                  </a:solidFill>
                  <a:latin typeface="Raleway" pitchFamily="34" charset="0"/>
                </a:rPr>
                <a:t>Developer</a:t>
              </a:r>
            </a:p>
          </p:txBody>
        </p:sp>
        <p:sp>
          <p:nvSpPr>
            <p:cNvPr id="34" name="Rectangle 33"/>
            <p:cNvSpPr/>
            <p:nvPr/>
          </p:nvSpPr>
          <p:spPr>
            <a:xfrm>
              <a:off x="1891620" y="2364461"/>
              <a:ext cx="2521558" cy="461665"/>
            </a:xfrm>
            <a:prstGeom prst="rect">
              <a:avLst/>
            </a:prstGeom>
            <a:solidFill>
              <a:schemeClr val="bg1"/>
            </a:solidFill>
          </p:spPr>
          <p:txBody>
            <a:bodyPr wrap="square">
              <a:spAutoFit/>
            </a:bodyPr>
            <a:lstStyle/>
            <a:p>
              <a:r>
                <a:rPr lang="id-ID" sz="1200" dirty="0">
                  <a:solidFill>
                    <a:schemeClr val="tx2"/>
                  </a:solidFill>
                </a:rPr>
                <a:t>Suitable for all categories business and personal presentation</a:t>
              </a:r>
            </a:p>
          </p:txBody>
        </p:sp>
      </p:grpSp>
      <p:grpSp>
        <p:nvGrpSpPr>
          <p:cNvPr id="35" name="Group 34"/>
          <p:cNvGrpSpPr/>
          <p:nvPr/>
        </p:nvGrpSpPr>
        <p:grpSpPr>
          <a:xfrm>
            <a:off x="1489889" y="5057315"/>
            <a:ext cx="2521558" cy="792477"/>
            <a:chOff x="1891620" y="2033649"/>
            <a:chExt cx="2521558" cy="792477"/>
          </a:xfrm>
        </p:grpSpPr>
        <p:sp>
          <p:nvSpPr>
            <p:cNvPr id="36" name="TextBox 35"/>
            <p:cNvSpPr txBox="1"/>
            <p:nvPr/>
          </p:nvSpPr>
          <p:spPr>
            <a:xfrm>
              <a:off x="1891620" y="2033649"/>
              <a:ext cx="1055097" cy="307777"/>
            </a:xfrm>
            <a:prstGeom prst="rect">
              <a:avLst/>
            </a:prstGeom>
            <a:solidFill>
              <a:schemeClr val="bg1"/>
            </a:solidFill>
          </p:spPr>
          <p:txBody>
            <a:bodyPr wrap="none" rtlCol="0">
              <a:spAutoFit/>
            </a:bodyPr>
            <a:lstStyle/>
            <a:p>
              <a:r>
                <a:rPr lang="id-ID" sz="1400" b="1" dirty="0">
                  <a:solidFill>
                    <a:schemeClr val="accent4"/>
                  </a:solidFill>
                  <a:latin typeface="Raleway" pitchFamily="34" charset="0"/>
                </a:rPr>
                <a:t>Markering</a:t>
              </a:r>
            </a:p>
          </p:txBody>
        </p:sp>
        <p:sp>
          <p:nvSpPr>
            <p:cNvPr id="37" name="Rectangle 36"/>
            <p:cNvSpPr/>
            <p:nvPr/>
          </p:nvSpPr>
          <p:spPr>
            <a:xfrm>
              <a:off x="1891620" y="2364461"/>
              <a:ext cx="2521558" cy="461665"/>
            </a:xfrm>
            <a:prstGeom prst="rect">
              <a:avLst/>
            </a:prstGeom>
            <a:solidFill>
              <a:schemeClr val="bg1"/>
            </a:solidFill>
          </p:spPr>
          <p:txBody>
            <a:bodyPr wrap="square">
              <a:spAutoFit/>
            </a:bodyPr>
            <a:lstStyle/>
            <a:p>
              <a:r>
                <a:rPr lang="id-ID" sz="1200" dirty="0">
                  <a:solidFill>
                    <a:schemeClr val="tx2"/>
                  </a:solidFill>
                </a:rPr>
                <a:t>Suitable for all categories business and personal presentation</a:t>
              </a:r>
            </a:p>
          </p:txBody>
        </p:sp>
      </p:grpSp>
      <p:sp>
        <p:nvSpPr>
          <p:cNvPr id="43" name="Freeform 140"/>
          <p:cNvSpPr>
            <a:spLocks noEditPoints="1"/>
          </p:cNvSpPr>
          <p:nvPr/>
        </p:nvSpPr>
        <p:spPr bwMode="auto">
          <a:xfrm>
            <a:off x="874753" y="2017543"/>
            <a:ext cx="463561" cy="440985"/>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44" name="Freeform 33"/>
          <p:cNvSpPr>
            <a:spLocks noEditPoints="1"/>
          </p:cNvSpPr>
          <p:nvPr/>
        </p:nvSpPr>
        <p:spPr bwMode="auto">
          <a:xfrm>
            <a:off x="903221" y="5270424"/>
            <a:ext cx="406625" cy="348535"/>
          </a:xfrm>
          <a:custGeom>
            <a:avLst/>
            <a:gdLst>
              <a:gd name="T0" fmla="*/ 126 w 130"/>
              <a:gd name="T1" fmla="*/ 18 h 112"/>
              <a:gd name="T2" fmla="*/ 106 w 130"/>
              <a:gd name="T3" fmla="*/ 2 h 112"/>
              <a:gd name="T4" fmla="*/ 101 w 130"/>
              <a:gd name="T5" fmla="*/ 0 h 112"/>
              <a:gd name="T6" fmla="*/ 29 w 130"/>
              <a:gd name="T7" fmla="*/ 0 h 112"/>
              <a:gd name="T8" fmla="*/ 24 w 130"/>
              <a:gd name="T9" fmla="*/ 2 h 112"/>
              <a:gd name="T10" fmla="*/ 4 w 130"/>
              <a:gd name="T11" fmla="*/ 18 h 112"/>
              <a:gd name="T12" fmla="*/ 1 w 130"/>
              <a:gd name="T13" fmla="*/ 27 h 112"/>
              <a:gd name="T14" fmla="*/ 9 w 130"/>
              <a:gd name="T15" fmla="*/ 51 h 112"/>
              <a:gd name="T16" fmla="*/ 14 w 130"/>
              <a:gd name="T17" fmla="*/ 56 h 112"/>
              <a:gd name="T18" fmla="*/ 17 w 130"/>
              <a:gd name="T19" fmla="*/ 56 h 112"/>
              <a:gd name="T20" fmla="*/ 21 w 130"/>
              <a:gd name="T21" fmla="*/ 55 h 112"/>
              <a:gd name="T22" fmla="*/ 21 w 130"/>
              <a:gd name="T23" fmla="*/ 104 h 112"/>
              <a:gd name="T24" fmla="*/ 29 w 130"/>
              <a:gd name="T25" fmla="*/ 112 h 112"/>
              <a:gd name="T26" fmla="*/ 101 w 130"/>
              <a:gd name="T27" fmla="*/ 112 h 112"/>
              <a:gd name="T28" fmla="*/ 109 w 130"/>
              <a:gd name="T29" fmla="*/ 104 h 112"/>
              <a:gd name="T30" fmla="*/ 109 w 130"/>
              <a:gd name="T31" fmla="*/ 55 h 112"/>
              <a:gd name="T32" fmla="*/ 113 w 130"/>
              <a:gd name="T33" fmla="*/ 56 h 112"/>
              <a:gd name="T34" fmla="*/ 116 w 130"/>
              <a:gd name="T35" fmla="*/ 56 h 112"/>
              <a:gd name="T36" fmla="*/ 121 w 130"/>
              <a:gd name="T37" fmla="*/ 51 h 112"/>
              <a:gd name="T38" fmla="*/ 129 w 130"/>
              <a:gd name="T39" fmla="*/ 27 h 112"/>
              <a:gd name="T40" fmla="*/ 126 w 130"/>
              <a:gd name="T41" fmla="*/ 18 h 112"/>
              <a:gd name="T42" fmla="*/ 80 w 130"/>
              <a:gd name="T43" fmla="*/ 8 h 112"/>
              <a:gd name="T44" fmla="*/ 65 w 130"/>
              <a:gd name="T45" fmla="*/ 16 h 112"/>
              <a:gd name="T46" fmla="*/ 50 w 130"/>
              <a:gd name="T47" fmla="*/ 8 h 112"/>
              <a:gd name="T48" fmla="*/ 80 w 130"/>
              <a:gd name="T49" fmla="*/ 8 h 112"/>
              <a:gd name="T50" fmla="*/ 113 w 130"/>
              <a:gd name="T51" fmla="*/ 48 h 112"/>
              <a:gd name="T52" fmla="*/ 101 w 130"/>
              <a:gd name="T53" fmla="*/ 40 h 112"/>
              <a:gd name="T54" fmla="*/ 101 w 130"/>
              <a:gd name="T55" fmla="*/ 104 h 112"/>
              <a:gd name="T56" fmla="*/ 29 w 130"/>
              <a:gd name="T57" fmla="*/ 104 h 112"/>
              <a:gd name="T58" fmla="*/ 29 w 130"/>
              <a:gd name="T59" fmla="*/ 40 h 112"/>
              <a:gd name="T60" fmla="*/ 17 w 130"/>
              <a:gd name="T61" fmla="*/ 48 h 112"/>
              <a:gd name="T62" fmla="*/ 9 w 130"/>
              <a:gd name="T63" fmla="*/ 24 h 112"/>
              <a:gd name="T64" fmla="*/ 29 w 130"/>
              <a:gd name="T65" fmla="*/ 8 h 112"/>
              <a:gd name="T66" fmla="*/ 46 w 130"/>
              <a:gd name="T67" fmla="*/ 8 h 112"/>
              <a:gd name="T68" fmla="*/ 65 w 130"/>
              <a:gd name="T69" fmla="*/ 20 h 112"/>
              <a:gd name="T70" fmla="*/ 84 w 130"/>
              <a:gd name="T71" fmla="*/ 8 h 112"/>
              <a:gd name="T72" fmla="*/ 101 w 130"/>
              <a:gd name="T73" fmla="*/ 8 h 112"/>
              <a:gd name="T74" fmla="*/ 121 w 130"/>
              <a:gd name="T75" fmla="*/ 24 h 112"/>
              <a:gd name="T76" fmla="*/ 113 w 130"/>
              <a:gd name="T77"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12">
                <a:moveTo>
                  <a:pt x="126" y="18"/>
                </a:moveTo>
                <a:cubicBezTo>
                  <a:pt x="106" y="2"/>
                  <a:pt x="106" y="2"/>
                  <a:pt x="106" y="2"/>
                </a:cubicBezTo>
                <a:cubicBezTo>
                  <a:pt x="105" y="1"/>
                  <a:pt x="103" y="0"/>
                  <a:pt x="101" y="0"/>
                </a:cubicBezTo>
                <a:cubicBezTo>
                  <a:pt x="29" y="0"/>
                  <a:pt x="29" y="0"/>
                  <a:pt x="29" y="0"/>
                </a:cubicBezTo>
                <a:cubicBezTo>
                  <a:pt x="27" y="0"/>
                  <a:pt x="25" y="1"/>
                  <a:pt x="24" y="2"/>
                </a:cubicBezTo>
                <a:cubicBezTo>
                  <a:pt x="4" y="18"/>
                  <a:pt x="4" y="18"/>
                  <a:pt x="4" y="18"/>
                </a:cubicBezTo>
                <a:cubicBezTo>
                  <a:pt x="1" y="20"/>
                  <a:pt x="0" y="23"/>
                  <a:pt x="1" y="27"/>
                </a:cubicBezTo>
                <a:cubicBezTo>
                  <a:pt x="9" y="51"/>
                  <a:pt x="9" y="51"/>
                  <a:pt x="9" y="51"/>
                </a:cubicBezTo>
                <a:cubicBezTo>
                  <a:pt x="10" y="53"/>
                  <a:pt x="12" y="55"/>
                  <a:pt x="14" y="56"/>
                </a:cubicBezTo>
                <a:cubicBezTo>
                  <a:pt x="15" y="56"/>
                  <a:pt x="16" y="56"/>
                  <a:pt x="17" y="56"/>
                </a:cubicBezTo>
                <a:cubicBezTo>
                  <a:pt x="18" y="56"/>
                  <a:pt x="20" y="56"/>
                  <a:pt x="21" y="55"/>
                </a:cubicBezTo>
                <a:cubicBezTo>
                  <a:pt x="21" y="104"/>
                  <a:pt x="21" y="104"/>
                  <a:pt x="21" y="104"/>
                </a:cubicBezTo>
                <a:cubicBezTo>
                  <a:pt x="21" y="108"/>
                  <a:pt x="25" y="112"/>
                  <a:pt x="29" y="112"/>
                </a:cubicBezTo>
                <a:cubicBezTo>
                  <a:pt x="101" y="112"/>
                  <a:pt x="101" y="112"/>
                  <a:pt x="101" y="112"/>
                </a:cubicBezTo>
                <a:cubicBezTo>
                  <a:pt x="105" y="112"/>
                  <a:pt x="109" y="108"/>
                  <a:pt x="109" y="104"/>
                </a:cubicBezTo>
                <a:cubicBezTo>
                  <a:pt x="109" y="55"/>
                  <a:pt x="109" y="55"/>
                  <a:pt x="109" y="55"/>
                </a:cubicBezTo>
                <a:cubicBezTo>
                  <a:pt x="110" y="56"/>
                  <a:pt x="112" y="56"/>
                  <a:pt x="113" y="56"/>
                </a:cubicBezTo>
                <a:cubicBezTo>
                  <a:pt x="114" y="56"/>
                  <a:pt x="115" y="56"/>
                  <a:pt x="116" y="56"/>
                </a:cubicBezTo>
                <a:cubicBezTo>
                  <a:pt x="118" y="55"/>
                  <a:pt x="120" y="53"/>
                  <a:pt x="121" y="51"/>
                </a:cubicBezTo>
                <a:cubicBezTo>
                  <a:pt x="129" y="27"/>
                  <a:pt x="129" y="27"/>
                  <a:pt x="129" y="27"/>
                </a:cubicBezTo>
                <a:cubicBezTo>
                  <a:pt x="130" y="23"/>
                  <a:pt x="129" y="20"/>
                  <a:pt x="126" y="18"/>
                </a:cubicBezTo>
                <a:close/>
                <a:moveTo>
                  <a:pt x="80" y="8"/>
                </a:moveTo>
                <a:cubicBezTo>
                  <a:pt x="78" y="13"/>
                  <a:pt x="72" y="16"/>
                  <a:pt x="65" y="16"/>
                </a:cubicBezTo>
                <a:cubicBezTo>
                  <a:pt x="58" y="16"/>
                  <a:pt x="52" y="13"/>
                  <a:pt x="50" y="8"/>
                </a:cubicBezTo>
                <a:lnTo>
                  <a:pt x="80" y="8"/>
                </a:lnTo>
                <a:close/>
                <a:moveTo>
                  <a:pt x="113" y="48"/>
                </a:moveTo>
                <a:cubicBezTo>
                  <a:pt x="101" y="40"/>
                  <a:pt x="101" y="40"/>
                  <a:pt x="101" y="40"/>
                </a:cubicBezTo>
                <a:cubicBezTo>
                  <a:pt x="101" y="104"/>
                  <a:pt x="101" y="104"/>
                  <a:pt x="101" y="104"/>
                </a:cubicBezTo>
                <a:cubicBezTo>
                  <a:pt x="29" y="104"/>
                  <a:pt x="29" y="104"/>
                  <a:pt x="29" y="104"/>
                </a:cubicBezTo>
                <a:cubicBezTo>
                  <a:pt x="29" y="40"/>
                  <a:pt x="29" y="40"/>
                  <a:pt x="29" y="40"/>
                </a:cubicBezTo>
                <a:cubicBezTo>
                  <a:pt x="17" y="48"/>
                  <a:pt x="17" y="48"/>
                  <a:pt x="17" y="48"/>
                </a:cubicBezTo>
                <a:cubicBezTo>
                  <a:pt x="9" y="24"/>
                  <a:pt x="9" y="24"/>
                  <a:pt x="9" y="24"/>
                </a:cubicBezTo>
                <a:cubicBezTo>
                  <a:pt x="29" y="8"/>
                  <a:pt x="29" y="8"/>
                  <a:pt x="29" y="8"/>
                </a:cubicBezTo>
                <a:cubicBezTo>
                  <a:pt x="46" y="8"/>
                  <a:pt x="46" y="8"/>
                  <a:pt x="46" y="8"/>
                </a:cubicBezTo>
                <a:cubicBezTo>
                  <a:pt x="48" y="15"/>
                  <a:pt x="56" y="20"/>
                  <a:pt x="65" y="20"/>
                </a:cubicBezTo>
                <a:cubicBezTo>
                  <a:pt x="74" y="20"/>
                  <a:pt x="82" y="15"/>
                  <a:pt x="84" y="8"/>
                </a:cubicBezTo>
                <a:cubicBezTo>
                  <a:pt x="101" y="8"/>
                  <a:pt x="101" y="8"/>
                  <a:pt x="101" y="8"/>
                </a:cubicBezTo>
                <a:cubicBezTo>
                  <a:pt x="121" y="24"/>
                  <a:pt x="121" y="24"/>
                  <a:pt x="121" y="24"/>
                </a:cubicBezTo>
                <a:lnTo>
                  <a:pt x="113" y="48"/>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45" name="Group 44"/>
          <p:cNvGrpSpPr/>
          <p:nvPr/>
        </p:nvGrpSpPr>
        <p:grpSpPr>
          <a:xfrm>
            <a:off x="906521" y="3123080"/>
            <a:ext cx="400024" cy="374940"/>
            <a:chOff x="4836122" y="1968640"/>
            <a:chExt cx="400024" cy="374940"/>
          </a:xfrm>
          <a:solidFill>
            <a:schemeClr val="accent2"/>
          </a:solidFill>
        </p:grpSpPr>
        <p:sp>
          <p:nvSpPr>
            <p:cNvPr id="46" name="Freeform 111"/>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112"/>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8" name="Group 47"/>
          <p:cNvGrpSpPr/>
          <p:nvPr/>
        </p:nvGrpSpPr>
        <p:grpSpPr>
          <a:xfrm>
            <a:off x="906521" y="4211789"/>
            <a:ext cx="400024" cy="398703"/>
            <a:chOff x="4037394" y="1144829"/>
            <a:chExt cx="400024" cy="398703"/>
          </a:xfrm>
          <a:solidFill>
            <a:schemeClr val="accent3"/>
          </a:solidFill>
        </p:grpSpPr>
        <p:sp>
          <p:nvSpPr>
            <p:cNvPr id="49" name="Freeform 124"/>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125"/>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126"/>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2" name="4"/>
          <p:cNvSpPr/>
          <p:nvPr/>
        </p:nvSpPr>
        <p:spPr bwMode="auto">
          <a:xfrm flipH="1">
            <a:off x="7029099" y="4361932"/>
            <a:ext cx="1955020" cy="1961849"/>
          </a:xfrm>
          <a:custGeom>
            <a:avLst/>
            <a:gdLst>
              <a:gd name="T0" fmla="*/ 670 w 845"/>
              <a:gd name="T1" fmla="*/ 0 h 848"/>
              <a:gd name="T2" fmla="*/ 670 w 845"/>
              <a:gd name="T3" fmla="*/ 1 h 848"/>
              <a:gd name="T4" fmla="*/ 0 w 845"/>
              <a:gd name="T5" fmla="*/ 671 h 848"/>
              <a:gd name="T6" fmla="*/ 0 w 845"/>
              <a:gd name="T7" fmla="*/ 848 h 848"/>
              <a:gd name="T8" fmla="*/ 1 w 845"/>
              <a:gd name="T9" fmla="*/ 848 h 848"/>
              <a:gd name="T10" fmla="*/ 845 w 845"/>
              <a:gd name="T11" fmla="*/ 2 h 848"/>
              <a:gd name="T12" fmla="*/ 845 w 845"/>
              <a:gd name="T13" fmla="*/ 0 h 848"/>
              <a:gd name="T14" fmla="*/ 670 w 845"/>
              <a:gd name="T15" fmla="*/ 0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5" h="848">
                <a:moveTo>
                  <a:pt x="670" y="0"/>
                </a:moveTo>
                <a:cubicBezTo>
                  <a:pt x="670" y="1"/>
                  <a:pt x="670" y="1"/>
                  <a:pt x="670" y="1"/>
                </a:cubicBezTo>
                <a:cubicBezTo>
                  <a:pt x="670" y="371"/>
                  <a:pt x="371" y="671"/>
                  <a:pt x="0" y="671"/>
                </a:cubicBezTo>
                <a:cubicBezTo>
                  <a:pt x="0" y="848"/>
                  <a:pt x="0" y="848"/>
                  <a:pt x="0" y="848"/>
                </a:cubicBezTo>
                <a:cubicBezTo>
                  <a:pt x="1" y="848"/>
                  <a:pt x="1" y="848"/>
                  <a:pt x="1" y="848"/>
                </a:cubicBezTo>
                <a:cubicBezTo>
                  <a:pt x="467" y="848"/>
                  <a:pt x="845" y="469"/>
                  <a:pt x="845" y="2"/>
                </a:cubicBezTo>
                <a:cubicBezTo>
                  <a:pt x="845" y="0"/>
                  <a:pt x="845" y="0"/>
                  <a:pt x="845" y="0"/>
                </a:cubicBezTo>
                <a:lnTo>
                  <a:pt x="670"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52" name="4"/>
          <p:cNvSpPr/>
          <p:nvPr/>
        </p:nvSpPr>
        <p:spPr>
          <a:xfrm flipH="1">
            <a:off x="8984119" y="5914472"/>
            <a:ext cx="3311597" cy="4093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4"/>
          <p:cNvSpPr/>
          <p:nvPr/>
        </p:nvSpPr>
        <p:spPr>
          <a:xfrm flipH="1">
            <a:off x="7029099" y="3468429"/>
            <a:ext cx="404856" cy="9148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3"/>
          <p:cNvSpPr/>
          <p:nvPr/>
        </p:nvSpPr>
        <p:spPr>
          <a:xfrm flipH="1">
            <a:off x="7432005" y="1914363"/>
            <a:ext cx="404856" cy="2468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shad"/>
          <p:cNvSpPr/>
          <p:nvPr/>
        </p:nvSpPr>
        <p:spPr bwMode="auto">
          <a:xfrm flipH="1">
            <a:off x="7432006" y="4462651"/>
            <a:ext cx="1552113" cy="1554066"/>
          </a:xfrm>
          <a:custGeom>
            <a:avLst/>
            <a:gdLst>
              <a:gd name="T0" fmla="*/ 494 w 670"/>
              <a:gd name="T1" fmla="*/ 0 h 671"/>
              <a:gd name="T2" fmla="*/ 494 w 670"/>
              <a:gd name="T3" fmla="*/ 1 h 671"/>
              <a:gd name="T4" fmla="*/ 0 w 670"/>
              <a:gd name="T5" fmla="*/ 495 h 671"/>
              <a:gd name="T6" fmla="*/ 0 w 670"/>
              <a:gd name="T7" fmla="*/ 671 h 671"/>
              <a:gd name="T8" fmla="*/ 1 w 670"/>
              <a:gd name="T9" fmla="*/ 671 h 671"/>
              <a:gd name="T10" fmla="*/ 670 w 670"/>
              <a:gd name="T11" fmla="*/ 1 h 671"/>
              <a:gd name="T12" fmla="*/ 670 w 670"/>
              <a:gd name="T13" fmla="*/ 0 h 671"/>
              <a:gd name="T14" fmla="*/ 494 w 670"/>
              <a:gd name="T15" fmla="*/ 0 h 6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0" h="671">
                <a:moveTo>
                  <a:pt x="494" y="0"/>
                </a:moveTo>
                <a:cubicBezTo>
                  <a:pt x="494" y="1"/>
                  <a:pt x="494" y="1"/>
                  <a:pt x="494" y="1"/>
                </a:cubicBezTo>
                <a:cubicBezTo>
                  <a:pt x="494" y="274"/>
                  <a:pt x="273" y="495"/>
                  <a:pt x="0" y="495"/>
                </a:cubicBezTo>
                <a:cubicBezTo>
                  <a:pt x="0" y="671"/>
                  <a:pt x="0" y="671"/>
                  <a:pt x="0" y="671"/>
                </a:cubicBezTo>
                <a:cubicBezTo>
                  <a:pt x="1" y="671"/>
                  <a:pt x="1" y="671"/>
                  <a:pt x="1" y="671"/>
                </a:cubicBezTo>
                <a:cubicBezTo>
                  <a:pt x="371" y="671"/>
                  <a:pt x="670" y="371"/>
                  <a:pt x="670" y="1"/>
                </a:cubicBezTo>
                <a:cubicBezTo>
                  <a:pt x="670" y="0"/>
                  <a:pt x="670" y="0"/>
                  <a:pt x="670" y="0"/>
                </a:cubicBezTo>
                <a:lnTo>
                  <a:pt x="494" y="0"/>
                </a:lnTo>
                <a:close/>
              </a:path>
            </a:pathLst>
          </a:custGeom>
          <a:solidFill>
            <a:schemeClr val="tx1">
              <a:alpha val="40000"/>
            </a:schemeClr>
          </a:solidFill>
          <a:ln>
            <a:noFill/>
          </a:ln>
        </p:spPr>
        <p:txBody>
          <a:bodyPr vert="horz" wrap="square" lIns="91440" tIns="45720" rIns="91440" bIns="45720" numCol="1" anchor="t" anchorCtr="0" compatLnSpc="1"/>
          <a:lstStyle/>
          <a:p>
            <a:endParaRPr lang="id-ID"/>
          </a:p>
        </p:txBody>
      </p:sp>
      <p:sp>
        <p:nvSpPr>
          <p:cNvPr id="56" name="3"/>
          <p:cNvSpPr/>
          <p:nvPr/>
        </p:nvSpPr>
        <p:spPr bwMode="auto">
          <a:xfrm flipH="1">
            <a:off x="7432006" y="4383327"/>
            <a:ext cx="1552113" cy="1554066"/>
          </a:xfrm>
          <a:custGeom>
            <a:avLst/>
            <a:gdLst>
              <a:gd name="T0" fmla="*/ 494 w 670"/>
              <a:gd name="T1" fmla="*/ 0 h 671"/>
              <a:gd name="T2" fmla="*/ 494 w 670"/>
              <a:gd name="T3" fmla="*/ 1 h 671"/>
              <a:gd name="T4" fmla="*/ 0 w 670"/>
              <a:gd name="T5" fmla="*/ 495 h 671"/>
              <a:gd name="T6" fmla="*/ 0 w 670"/>
              <a:gd name="T7" fmla="*/ 671 h 671"/>
              <a:gd name="T8" fmla="*/ 1 w 670"/>
              <a:gd name="T9" fmla="*/ 671 h 671"/>
              <a:gd name="T10" fmla="*/ 670 w 670"/>
              <a:gd name="T11" fmla="*/ 1 h 671"/>
              <a:gd name="T12" fmla="*/ 670 w 670"/>
              <a:gd name="T13" fmla="*/ 0 h 671"/>
              <a:gd name="T14" fmla="*/ 494 w 670"/>
              <a:gd name="T15" fmla="*/ 0 h 6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0" h="671">
                <a:moveTo>
                  <a:pt x="494" y="0"/>
                </a:moveTo>
                <a:cubicBezTo>
                  <a:pt x="494" y="1"/>
                  <a:pt x="494" y="1"/>
                  <a:pt x="494" y="1"/>
                </a:cubicBezTo>
                <a:cubicBezTo>
                  <a:pt x="494" y="274"/>
                  <a:pt x="273" y="495"/>
                  <a:pt x="0" y="495"/>
                </a:cubicBezTo>
                <a:cubicBezTo>
                  <a:pt x="0" y="671"/>
                  <a:pt x="0" y="671"/>
                  <a:pt x="0" y="671"/>
                </a:cubicBezTo>
                <a:cubicBezTo>
                  <a:pt x="1" y="671"/>
                  <a:pt x="1" y="671"/>
                  <a:pt x="1" y="671"/>
                </a:cubicBezTo>
                <a:cubicBezTo>
                  <a:pt x="371" y="671"/>
                  <a:pt x="670" y="371"/>
                  <a:pt x="670" y="1"/>
                </a:cubicBezTo>
                <a:cubicBezTo>
                  <a:pt x="670" y="0"/>
                  <a:pt x="670" y="0"/>
                  <a:pt x="670" y="0"/>
                </a:cubicBezTo>
                <a:lnTo>
                  <a:pt x="494" y="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57" name="shad"/>
          <p:cNvSpPr/>
          <p:nvPr/>
        </p:nvSpPr>
        <p:spPr>
          <a:xfrm flipH="1">
            <a:off x="8984119" y="5608685"/>
            <a:ext cx="3311597" cy="40803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3"/>
          <p:cNvSpPr/>
          <p:nvPr/>
        </p:nvSpPr>
        <p:spPr>
          <a:xfrm flipH="1">
            <a:off x="8984119" y="5529361"/>
            <a:ext cx="3311597" cy="408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2"/>
          <p:cNvSpPr/>
          <p:nvPr/>
        </p:nvSpPr>
        <p:spPr>
          <a:xfrm flipH="1">
            <a:off x="7836861" y="2736715"/>
            <a:ext cx="435100" cy="163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shad"/>
          <p:cNvSpPr/>
          <p:nvPr/>
        </p:nvSpPr>
        <p:spPr bwMode="auto">
          <a:xfrm flipH="1">
            <a:off x="7836862" y="4453432"/>
            <a:ext cx="1147257" cy="1148233"/>
          </a:xfrm>
          <a:custGeom>
            <a:avLst/>
            <a:gdLst>
              <a:gd name="T0" fmla="*/ 306 w 495"/>
              <a:gd name="T1" fmla="*/ 0 h 495"/>
              <a:gd name="T2" fmla="*/ 306 w 495"/>
              <a:gd name="T3" fmla="*/ 1 h 495"/>
              <a:gd name="T4" fmla="*/ 0 w 495"/>
              <a:gd name="T5" fmla="*/ 307 h 495"/>
              <a:gd name="T6" fmla="*/ 0 w 495"/>
              <a:gd name="T7" fmla="*/ 495 h 495"/>
              <a:gd name="T8" fmla="*/ 1 w 495"/>
              <a:gd name="T9" fmla="*/ 495 h 495"/>
              <a:gd name="T10" fmla="*/ 495 w 495"/>
              <a:gd name="T11" fmla="*/ 0 h 495"/>
              <a:gd name="T12" fmla="*/ 495 w 495"/>
              <a:gd name="T13" fmla="*/ 0 h 495"/>
              <a:gd name="T14" fmla="*/ 306 w 495"/>
              <a:gd name="T15" fmla="*/ 0 h 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495">
                <a:moveTo>
                  <a:pt x="306" y="0"/>
                </a:moveTo>
                <a:cubicBezTo>
                  <a:pt x="306" y="1"/>
                  <a:pt x="306" y="1"/>
                  <a:pt x="306" y="1"/>
                </a:cubicBezTo>
                <a:cubicBezTo>
                  <a:pt x="306" y="170"/>
                  <a:pt x="169" y="307"/>
                  <a:pt x="0" y="307"/>
                </a:cubicBezTo>
                <a:cubicBezTo>
                  <a:pt x="0" y="495"/>
                  <a:pt x="0" y="495"/>
                  <a:pt x="0" y="495"/>
                </a:cubicBezTo>
                <a:cubicBezTo>
                  <a:pt x="1" y="495"/>
                  <a:pt x="1" y="495"/>
                  <a:pt x="1" y="495"/>
                </a:cubicBezTo>
                <a:cubicBezTo>
                  <a:pt x="274" y="495"/>
                  <a:pt x="495" y="273"/>
                  <a:pt x="495" y="0"/>
                </a:cubicBezTo>
                <a:cubicBezTo>
                  <a:pt x="495" y="0"/>
                  <a:pt x="495" y="0"/>
                  <a:pt x="495" y="0"/>
                </a:cubicBezTo>
                <a:lnTo>
                  <a:pt x="306" y="0"/>
                </a:lnTo>
                <a:close/>
              </a:path>
            </a:pathLst>
          </a:custGeom>
          <a:solidFill>
            <a:schemeClr val="tx1">
              <a:alpha val="28000"/>
            </a:schemeClr>
          </a:solidFill>
          <a:ln>
            <a:noFill/>
          </a:ln>
        </p:spPr>
        <p:txBody>
          <a:bodyPr vert="horz" wrap="square" lIns="91440" tIns="45720" rIns="91440" bIns="45720" numCol="1" anchor="t" anchorCtr="0" compatLnSpc="1"/>
          <a:lstStyle/>
          <a:p>
            <a:endParaRPr lang="id-ID"/>
          </a:p>
        </p:txBody>
      </p:sp>
      <p:sp>
        <p:nvSpPr>
          <p:cNvPr id="61" name="2"/>
          <p:cNvSpPr/>
          <p:nvPr/>
        </p:nvSpPr>
        <p:spPr bwMode="auto">
          <a:xfrm flipH="1">
            <a:off x="7836862" y="4369218"/>
            <a:ext cx="1147257" cy="1148233"/>
          </a:xfrm>
          <a:custGeom>
            <a:avLst/>
            <a:gdLst>
              <a:gd name="T0" fmla="*/ 306 w 495"/>
              <a:gd name="T1" fmla="*/ 0 h 495"/>
              <a:gd name="T2" fmla="*/ 306 w 495"/>
              <a:gd name="T3" fmla="*/ 1 h 495"/>
              <a:gd name="T4" fmla="*/ 0 w 495"/>
              <a:gd name="T5" fmla="*/ 307 h 495"/>
              <a:gd name="T6" fmla="*/ 0 w 495"/>
              <a:gd name="T7" fmla="*/ 495 h 495"/>
              <a:gd name="T8" fmla="*/ 1 w 495"/>
              <a:gd name="T9" fmla="*/ 495 h 495"/>
              <a:gd name="T10" fmla="*/ 495 w 495"/>
              <a:gd name="T11" fmla="*/ 0 h 495"/>
              <a:gd name="T12" fmla="*/ 495 w 495"/>
              <a:gd name="T13" fmla="*/ 0 h 495"/>
              <a:gd name="T14" fmla="*/ 306 w 495"/>
              <a:gd name="T15" fmla="*/ 0 h 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495">
                <a:moveTo>
                  <a:pt x="306" y="0"/>
                </a:moveTo>
                <a:cubicBezTo>
                  <a:pt x="306" y="1"/>
                  <a:pt x="306" y="1"/>
                  <a:pt x="306" y="1"/>
                </a:cubicBezTo>
                <a:cubicBezTo>
                  <a:pt x="306" y="170"/>
                  <a:pt x="169" y="307"/>
                  <a:pt x="0" y="307"/>
                </a:cubicBezTo>
                <a:cubicBezTo>
                  <a:pt x="0" y="495"/>
                  <a:pt x="0" y="495"/>
                  <a:pt x="0" y="495"/>
                </a:cubicBezTo>
                <a:cubicBezTo>
                  <a:pt x="1" y="495"/>
                  <a:pt x="1" y="495"/>
                  <a:pt x="1" y="495"/>
                </a:cubicBezTo>
                <a:cubicBezTo>
                  <a:pt x="274" y="495"/>
                  <a:pt x="495" y="273"/>
                  <a:pt x="495" y="0"/>
                </a:cubicBezTo>
                <a:cubicBezTo>
                  <a:pt x="495" y="0"/>
                  <a:pt x="495" y="0"/>
                  <a:pt x="495" y="0"/>
                </a:cubicBezTo>
                <a:lnTo>
                  <a:pt x="306" y="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62" name="shad"/>
          <p:cNvSpPr/>
          <p:nvPr/>
        </p:nvSpPr>
        <p:spPr>
          <a:xfrm flipH="1">
            <a:off x="8984120" y="5165205"/>
            <a:ext cx="3311596" cy="436459"/>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2"/>
          <p:cNvSpPr/>
          <p:nvPr/>
        </p:nvSpPr>
        <p:spPr>
          <a:xfrm flipH="1">
            <a:off x="8984120" y="5080990"/>
            <a:ext cx="3311596" cy="436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1"/>
          <p:cNvSpPr/>
          <p:nvPr/>
        </p:nvSpPr>
        <p:spPr>
          <a:xfrm flipH="1">
            <a:off x="8271961" y="2264839"/>
            <a:ext cx="398820" cy="2118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shad"/>
          <p:cNvSpPr/>
          <p:nvPr/>
        </p:nvSpPr>
        <p:spPr bwMode="auto">
          <a:xfrm flipH="1">
            <a:off x="8269543" y="4464942"/>
            <a:ext cx="712157" cy="715085"/>
          </a:xfrm>
          <a:custGeom>
            <a:avLst/>
            <a:gdLst>
              <a:gd name="T0" fmla="*/ 134 w 306"/>
              <a:gd name="T1" fmla="*/ 0 h 307"/>
              <a:gd name="T2" fmla="*/ 0 w 306"/>
              <a:gd name="T3" fmla="*/ 133 h 307"/>
              <a:gd name="T4" fmla="*/ 0 w 306"/>
              <a:gd name="T5" fmla="*/ 307 h 307"/>
              <a:gd name="T6" fmla="*/ 306 w 306"/>
              <a:gd name="T7" fmla="*/ 1 h 307"/>
              <a:gd name="T8" fmla="*/ 306 w 306"/>
              <a:gd name="T9" fmla="*/ 0 h 307"/>
              <a:gd name="T10" fmla="*/ 134 w 306"/>
              <a:gd name="T11" fmla="*/ 0 h 307"/>
            </a:gdLst>
            <a:ahLst/>
            <a:cxnLst>
              <a:cxn ang="0">
                <a:pos x="T0" y="T1"/>
              </a:cxn>
              <a:cxn ang="0">
                <a:pos x="T2" y="T3"/>
              </a:cxn>
              <a:cxn ang="0">
                <a:pos x="T4" y="T5"/>
              </a:cxn>
              <a:cxn ang="0">
                <a:pos x="T6" y="T7"/>
              </a:cxn>
              <a:cxn ang="0">
                <a:pos x="T8" y="T9"/>
              </a:cxn>
              <a:cxn ang="0">
                <a:pos x="T10" y="T11"/>
              </a:cxn>
            </a:cxnLst>
            <a:rect l="0" t="0" r="r" b="b"/>
            <a:pathLst>
              <a:path w="306" h="307">
                <a:moveTo>
                  <a:pt x="134" y="0"/>
                </a:moveTo>
                <a:cubicBezTo>
                  <a:pt x="134" y="74"/>
                  <a:pt x="75" y="133"/>
                  <a:pt x="0" y="133"/>
                </a:cubicBezTo>
                <a:cubicBezTo>
                  <a:pt x="0" y="307"/>
                  <a:pt x="0" y="307"/>
                  <a:pt x="0" y="307"/>
                </a:cubicBezTo>
                <a:cubicBezTo>
                  <a:pt x="169" y="306"/>
                  <a:pt x="306" y="170"/>
                  <a:pt x="306" y="1"/>
                </a:cubicBezTo>
                <a:cubicBezTo>
                  <a:pt x="306" y="0"/>
                  <a:pt x="306" y="0"/>
                  <a:pt x="306" y="0"/>
                </a:cubicBezTo>
                <a:lnTo>
                  <a:pt x="134" y="0"/>
                </a:lnTo>
                <a:close/>
              </a:path>
            </a:pathLst>
          </a:custGeom>
          <a:solidFill>
            <a:schemeClr val="tx1">
              <a:alpha val="20000"/>
            </a:schemeClr>
          </a:solidFill>
          <a:ln>
            <a:noFill/>
          </a:ln>
          <a:effectLst/>
        </p:spPr>
        <p:txBody>
          <a:bodyPr vert="horz" wrap="square" lIns="91440" tIns="45720" rIns="91440" bIns="45720" numCol="1" anchor="t" anchorCtr="0" compatLnSpc="1"/>
          <a:lstStyle/>
          <a:p>
            <a:endParaRPr lang="id-ID"/>
          </a:p>
        </p:txBody>
      </p:sp>
      <p:sp>
        <p:nvSpPr>
          <p:cNvPr id="66" name="1"/>
          <p:cNvSpPr/>
          <p:nvPr/>
        </p:nvSpPr>
        <p:spPr bwMode="auto">
          <a:xfrm flipH="1">
            <a:off x="8271962" y="4382624"/>
            <a:ext cx="712157" cy="715085"/>
          </a:xfrm>
          <a:custGeom>
            <a:avLst/>
            <a:gdLst>
              <a:gd name="T0" fmla="*/ 134 w 306"/>
              <a:gd name="T1" fmla="*/ 0 h 307"/>
              <a:gd name="T2" fmla="*/ 0 w 306"/>
              <a:gd name="T3" fmla="*/ 133 h 307"/>
              <a:gd name="T4" fmla="*/ 0 w 306"/>
              <a:gd name="T5" fmla="*/ 307 h 307"/>
              <a:gd name="T6" fmla="*/ 306 w 306"/>
              <a:gd name="T7" fmla="*/ 1 h 307"/>
              <a:gd name="T8" fmla="*/ 306 w 306"/>
              <a:gd name="T9" fmla="*/ 0 h 307"/>
              <a:gd name="T10" fmla="*/ 134 w 306"/>
              <a:gd name="T11" fmla="*/ 0 h 307"/>
            </a:gdLst>
            <a:ahLst/>
            <a:cxnLst>
              <a:cxn ang="0">
                <a:pos x="T0" y="T1"/>
              </a:cxn>
              <a:cxn ang="0">
                <a:pos x="T2" y="T3"/>
              </a:cxn>
              <a:cxn ang="0">
                <a:pos x="T4" y="T5"/>
              </a:cxn>
              <a:cxn ang="0">
                <a:pos x="T6" y="T7"/>
              </a:cxn>
              <a:cxn ang="0">
                <a:pos x="T8" y="T9"/>
              </a:cxn>
              <a:cxn ang="0">
                <a:pos x="T10" y="T11"/>
              </a:cxn>
            </a:cxnLst>
            <a:rect l="0" t="0" r="r" b="b"/>
            <a:pathLst>
              <a:path w="306" h="307">
                <a:moveTo>
                  <a:pt x="134" y="0"/>
                </a:moveTo>
                <a:cubicBezTo>
                  <a:pt x="134" y="74"/>
                  <a:pt x="75" y="133"/>
                  <a:pt x="0" y="133"/>
                </a:cubicBezTo>
                <a:cubicBezTo>
                  <a:pt x="0" y="307"/>
                  <a:pt x="0" y="307"/>
                  <a:pt x="0" y="307"/>
                </a:cubicBezTo>
                <a:cubicBezTo>
                  <a:pt x="169" y="306"/>
                  <a:pt x="306" y="170"/>
                  <a:pt x="306" y="1"/>
                </a:cubicBezTo>
                <a:cubicBezTo>
                  <a:pt x="306" y="0"/>
                  <a:pt x="306" y="0"/>
                  <a:pt x="306" y="0"/>
                </a:cubicBezTo>
                <a:lnTo>
                  <a:pt x="134" y="0"/>
                </a:lnTo>
                <a:close/>
              </a:path>
            </a:pathLst>
          </a:custGeom>
          <a:solidFill>
            <a:schemeClr val="accent1"/>
          </a:solidFill>
          <a:ln>
            <a:noFill/>
          </a:ln>
          <a:effectLst/>
        </p:spPr>
        <p:txBody>
          <a:bodyPr vert="horz" wrap="square" lIns="91440" tIns="45720" rIns="91440" bIns="45720" numCol="1" anchor="t" anchorCtr="0" compatLnSpc="1"/>
          <a:lstStyle/>
          <a:p>
            <a:endParaRPr lang="id-ID"/>
          </a:p>
        </p:txBody>
      </p:sp>
      <p:sp>
        <p:nvSpPr>
          <p:cNvPr id="67" name="shad"/>
          <p:cNvSpPr/>
          <p:nvPr/>
        </p:nvSpPr>
        <p:spPr>
          <a:xfrm flipH="1">
            <a:off x="8986537" y="4774480"/>
            <a:ext cx="3309179" cy="405548"/>
          </a:xfrm>
          <a:prstGeom prst="rect">
            <a:avLst/>
          </a:prstGeom>
          <a:solidFill>
            <a:schemeClr val="tx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1"/>
          <p:cNvSpPr/>
          <p:nvPr/>
        </p:nvSpPr>
        <p:spPr>
          <a:xfrm flipH="1">
            <a:off x="8984119" y="4692162"/>
            <a:ext cx="3311597" cy="40554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 name="Group 4"/>
          <p:cNvGrpSpPr/>
          <p:nvPr/>
        </p:nvGrpSpPr>
        <p:grpSpPr>
          <a:xfrm>
            <a:off x="8181478" y="1892668"/>
            <a:ext cx="593911" cy="579787"/>
            <a:chOff x="8181478" y="1892668"/>
            <a:chExt cx="593911" cy="579787"/>
          </a:xfrm>
        </p:grpSpPr>
        <p:sp>
          <p:nvSpPr>
            <p:cNvPr id="69" name="Oval 68"/>
            <p:cNvSpPr/>
            <p:nvPr/>
          </p:nvSpPr>
          <p:spPr>
            <a:xfrm flipH="1">
              <a:off x="8181478" y="1892668"/>
              <a:ext cx="579787" cy="579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TextBox 95"/>
            <p:cNvSpPr txBox="1"/>
            <p:nvPr/>
          </p:nvSpPr>
          <p:spPr>
            <a:xfrm>
              <a:off x="8188370" y="1987981"/>
              <a:ext cx="587019" cy="369332"/>
            </a:xfrm>
            <a:prstGeom prst="rect">
              <a:avLst/>
            </a:prstGeom>
            <a:noFill/>
          </p:spPr>
          <p:txBody>
            <a:bodyPr wrap="none" rtlCol="0">
              <a:spAutoFit/>
            </a:bodyPr>
            <a:lstStyle/>
            <a:p>
              <a:pPr algn="ctr"/>
              <a:r>
                <a:rPr lang="id-ID" b="1" dirty="0">
                  <a:solidFill>
                    <a:schemeClr val="bg1"/>
                  </a:solidFill>
                </a:rPr>
                <a:t>65%</a:t>
              </a:r>
            </a:p>
          </p:txBody>
        </p:sp>
      </p:grpSp>
      <p:grpSp>
        <p:nvGrpSpPr>
          <p:cNvPr id="7" name="Group 6"/>
          <p:cNvGrpSpPr/>
          <p:nvPr/>
        </p:nvGrpSpPr>
        <p:grpSpPr>
          <a:xfrm>
            <a:off x="7344541" y="1489579"/>
            <a:ext cx="594360" cy="579787"/>
            <a:chOff x="7344541" y="1489579"/>
            <a:chExt cx="594360" cy="579787"/>
          </a:xfrm>
        </p:grpSpPr>
        <p:sp>
          <p:nvSpPr>
            <p:cNvPr id="70" name="Oval 69"/>
            <p:cNvSpPr/>
            <p:nvPr/>
          </p:nvSpPr>
          <p:spPr>
            <a:xfrm flipH="1">
              <a:off x="7344541" y="1489579"/>
              <a:ext cx="579787" cy="579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TextBox 96"/>
            <p:cNvSpPr txBox="1"/>
            <p:nvPr/>
          </p:nvSpPr>
          <p:spPr>
            <a:xfrm>
              <a:off x="7351881" y="1571485"/>
              <a:ext cx="587020" cy="369332"/>
            </a:xfrm>
            <a:prstGeom prst="rect">
              <a:avLst/>
            </a:prstGeom>
            <a:noFill/>
          </p:spPr>
          <p:txBody>
            <a:bodyPr wrap="none" rtlCol="0">
              <a:spAutoFit/>
            </a:bodyPr>
            <a:lstStyle/>
            <a:p>
              <a:pPr algn="ctr"/>
              <a:r>
                <a:rPr lang="id-ID" b="1" dirty="0">
                  <a:solidFill>
                    <a:schemeClr val="bg1"/>
                  </a:solidFill>
                </a:rPr>
                <a:t>73%</a:t>
              </a:r>
            </a:p>
          </p:txBody>
        </p:sp>
      </p:grpSp>
      <p:grpSp>
        <p:nvGrpSpPr>
          <p:cNvPr id="6" name="Group 5"/>
          <p:cNvGrpSpPr/>
          <p:nvPr/>
        </p:nvGrpSpPr>
        <p:grpSpPr>
          <a:xfrm>
            <a:off x="7747565" y="2439397"/>
            <a:ext cx="632269" cy="579787"/>
            <a:chOff x="7747565" y="2439397"/>
            <a:chExt cx="632269" cy="579787"/>
          </a:xfrm>
        </p:grpSpPr>
        <p:sp>
          <p:nvSpPr>
            <p:cNvPr id="71" name="Freeform 70"/>
            <p:cNvSpPr/>
            <p:nvPr/>
          </p:nvSpPr>
          <p:spPr>
            <a:xfrm flipH="1">
              <a:off x="8270234" y="2457147"/>
              <a:ext cx="109600" cy="475145"/>
            </a:xfrm>
            <a:custGeom>
              <a:avLst/>
              <a:gdLst>
                <a:gd name="connsiteX0" fmla="*/ 126625 w 126625"/>
                <a:gd name="connsiteY0" fmla="*/ 0 h 548954"/>
                <a:gd name="connsiteX1" fmla="*/ 126625 w 126625"/>
                <a:gd name="connsiteY1" fmla="*/ 548954 h 548954"/>
                <a:gd name="connsiteX2" fmla="*/ 106977 w 126625"/>
                <a:gd name="connsiteY2" fmla="*/ 532743 h 548954"/>
                <a:gd name="connsiteX3" fmla="*/ 0 w 126625"/>
                <a:gd name="connsiteY3" fmla="*/ 274477 h 548954"/>
                <a:gd name="connsiteX4" fmla="*/ 106977 w 126625"/>
                <a:gd name="connsiteY4" fmla="*/ 16211 h 548954"/>
                <a:gd name="connsiteX5" fmla="*/ 126625 w 126625"/>
                <a:gd name="connsiteY5" fmla="*/ 0 h 54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25" h="548954">
                  <a:moveTo>
                    <a:pt x="126625" y="0"/>
                  </a:moveTo>
                  <a:lnTo>
                    <a:pt x="126625" y="548954"/>
                  </a:lnTo>
                  <a:lnTo>
                    <a:pt x="106977" y="532743"/>
                  </a:lnTo>
                  <a:cubicBezTo>
                    <a:pt x="40881" y="466647"/>
                    <a:pt x="0" y="375336"/>
                    <a:pt x="0" y="274477"/>
                  </a:cubicBezTo>
                  <a:cubicBezTo>
                    <a:pt x="0" y="173618"/>
                    <a:pt x="40881" y="82307"/>
                    <a:pt x="106977" y="16211"/>
                  </a:cubicBezTo>
                  <a:lnTo>
                    <a:pt x="126625" y="0"/>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Freeform 71"/>
            <p:cNvSpPr/>
            <p:nvPr/>
          </p:nvSpPr>
          <p:spPr>
            <a:xfrm flipH="1">
              <a:off x="7747565" y="2477269"/>
              <a:ext cx="87570" cy="434905"/>
            </a:xfrm>
            <a:custGeom>
              <a:avLst/>
              <a:gdLst>
                <a:gd name="connsiteX0" fmla="*/ 0 w 101173"/>
                <a:gd name="connsiteY0" fmla="*/ 0 h 502463"/>
                <a:gd name="connsiteX1" fmla="*/ 38795 w 101173"/>
                <a:gd name="connsiteY1" fmla="*/ 47020 h 502463"/>
                <a:gd name="connsiteX2" fmla="*/ 101173 w 101173"/>
                <a:gd name="connsiteY2" fmla="*/ 251231 h 502463"/>
                <a:gd name="connsiteX3" fmla="*/ 38795 w 101173"/>
                <a:gd name="connsiteY3" fmla="*/ 455442 h 502463"/>
                <a:gd name="connsiteX4" fmla="*/ 0 w 101173"/>
                <a:gd name="connsiteY4" fmla="*/ 502463 h 502463"/>
                <a:gd name="connsiteX5" fmla="*/ 0 w 101173"/>
                <a:gd name="connsiteY5" fmla="*/ 0 h 50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73" h="502463">
                  <a:moveTo>
                    <a:pt x="0" y="0"/>
                  </a:moveTo>
                  <a:lnTo>
                    <a:pt x="38795" y="47020"/>
                  </a:lnTo>
                  <a:cubicBezTo>
                    <a:pt x="78178" y="105313"/>
                    <a:pt x="101173" y="175587"/>
                    <a:pt x="101173" y="251231"/>
                  </a:cubicBezTo>
                  <a:cubicBezTo>
                    <a:pt x="101173" y="326875"/>
                    <a:pt x="78178" y="397149"/>
                    <a:pt x="38795" y="455442"/>
                  </a:cubicBezTo>
                  <a:lnTo>
                    <a:pt x="0" y="502463"/>
                  </a:lnTo>
                  <a:lnTo>
                    <a:pt x="0" y="0"/>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p:cNvSpPr/>
            <p:nvPr/>
          </p:nvSpPr>
          <p:spPr>
            <a:xfrm flipH="1">
              <a:off x="7764518" y="2439397"/>
              <a:ext cx="579787" cy="579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8" name="TextBox 97"/>
            <p:cNvSpPr txBox="1"/>
            <p:nvPr/>
          </p:nvSpPr>
          <p:spPr>
            <a:xfrm>
              <a:off x="7781920" y="2517227"/>
              <a:ext cx="587020" cy="369332"/>
            </a:xfrm>
            <a:prstGeom prst="rect">
              <a:avLst/>
            </a:prstGeom>
            <a:noFill/>
          </p:spPr>
          <p:txBody>
            <a:bodyPr wrap="none" rtlCol="0">
              <a:spAutoFit/>
            </a:bodyPr>
            <a:lstStyle/>
            <a:p>
              <a:pPr algn="ctr"/>
              <a:r>
                <a:rPr lang="id-ID" b="1" dirty="0">
                  <a:solidFill>
                    <a:schemeClr val="bg1"/>
                  </a:solidFill>
                </a:rPr>
                <a:t>55%</a:t>
              </a:r>
            </a:p>
          </p:txBody>
        </p:sp>
      </p:grpSp>
      <p:grpSp>
        <p:nvGrpSpPr>
          <p:cNvPr id="8" name="Group 7"/>
          <p:cNvGrpSpPr/>
          <p:nvPr/>
        </p:nvGrpSpPr>
        <p:grpSpPr>
          <a:xfrm>
            <a:off x="6936303" y="3081717"/>
            <a:ext cx="606287" cy="606500"/>
            <a:chOff x="6936303" y="3081717"/>
            <a:chExt cx="606287" cy="606500"/>
          </a:xfrm>
        </p:grpSpPr>
        <p:sp>
          <p:nvSpPr>
            <p:cNvPr id="74" name="Freeform 73"/>
            <p:cNvSpPr/>
            <p:nvPr/>
          </p:nvSpPr>
          <p:spPr>
            <a:xfrm flipH="1">
              <a:off x="7432990" y="3081717"/>
              <a:ext cx="109600" cy="475145"/>
            </a:xfrm>
            <a:custGeom>
              <a:avLst/>
              <a:gdLst>
                <a:gd name="connsiteX0" fmla="*/ 126625 w 126625"/>
                <a:gd name="connsiteY0" fmla="*/ 0 h 548954"/>
                <a:gd name="connsiteX1" fmla="*/ 126625 w 126625"/>
                <a:gd name="connsiteY1" fmla="*/ 548954 h 548954"/>
                <a:gd name="connsiteX2" fmla="*/ 106977 w 126625"/>
                <a:gd name="connsiteY2" fmla="*/ 532743 h 548954"/>
                <a:gd name="connsiteX3" fmla="*/ 0 w 126625"/>
                <a:gd name="connsiteY3" fmla="*/ 274477 h 548954"/>
                <a:gd name="connsiteX4" fmla="*/ 106977 w 126625"/>
                <a:gd name="connsiteY4" fmla="*/ 16211 h 548954"/>
                <a:gd name="connsiteX5" fmla="*/ 126625 w 126625"/>
                <a:gd name="connsiteY5" fmla="*/ 0 h 54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25" h="548954">
                  <a:moveTo>
                    <a:pt x="126625" y="0"/>
                  </a:moveTo>
                  <a:lnTo>
                    <a:pt x="126625" y="548954"/>
                  </a:lnTo>
                  <a:lnTo>
                    <a:pt x="106977" y="532743"/>
                  </a:lnTo>
                  <a:cubicBezTo>
                    <a:pt x="40881" y="466647"/>
                    <a:pt x="0" y="375336"/>
                    <a:pt x="0" y="274477"/>
                  </a:cubicBezTo>
                  <a:cubicBezTo>
                    <a:pt x="0" y="173618"/>
                    <a:pt x="40881" y="82307"/>
                    <a:pt x="106977" y="16211"/>
                  </a:cubicBezTo>
                  <a:lnTo>
                    <a:pt x="126625" y="0"/>
                  </a:lnTo>
                  <a:close/>
                </a:path>
              </a:pathLst>
            </a:cu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flipH="1">
              <a:off x="6941635" y="3108430"/>
              <a:ext cx="579787" cy="579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9" name="TextBox 98"/>
            <p:cNvSpPr txBox="1"/>
            <p:nvPr/>
          </p:nvSpPr>
          <p:spPr>
            <a:xfrm>
              <a:off x="6936303" y="3205028"/>
              <a:ext cx="587020" cy="369332"/>
            </a:xfrm>
            <a:prstGeom prst="rect">
              <a:avLst/>
            </a:prstGeom>
            <a:noFill/>
          </p:spPr>
          <p:txBody>
            <a:bodyPr wrap="none" rtlCol="0">
              <a:spAutoFit/>
            </a:bodyPr>
            <a:lstStyle/>
            <a:p>
              <a:pPr algn="ctr"/>
              <a:r>
                <a:rPr lang="id-ID" b="1" dirty="0">
                  <a:solidFill>
                    <a:schemeClr val="bg1"/>
                  </a:solidFill>
                </a:rPr>
                <a:t>41%</a:t>
              </a:r>
            </a:p>
          </p:txBody>
        </p:sp>
      </p:grpSp>
      <p:sp>
        <p:nvSpPr>
          <p:cNvPr id="100" name="TextBox 99"/>
          <p:cNvSpPr txBox="1"/>
          <p:nvPr/>
        </p:nvSpPr>
        <p:spPr>
          <a:xfrm>
            <a:off x="10876402" y="4721657"/>
            <a:ext cx="949619" cy="338554"/>
          </a:xfrm>
          <a:prstGeom prst="rect">
            <a:avLst/>
          </a:prstGeom>
          <a:noFill/>
        </p:spPr>
        <p:txBody>
          <a:bodyPr wrap="none" rtlCol="0">
            <a:spAutoFit/>
          </a:bodyPr>
          <a:lstStyle/>
          <a:p>
            <a:pPr algn="r"/>
            <a:r>
              <a:rPr lang="id-ID" sz="1600" b="1" dirty="0">
                <a:solidFill>
                  <a:schemeClr val="bg1"/>
                </a:solidFill>
              </a:rPr>
              <a:t>Branding</a:t>
            </a:r>
          </a:p>
        </p:txBody>
      </p:sp>
      <p:sp>
        <p:nvSpPr>
          <p:cNvPr id="101" name="TextBox 100"/>
          <p:cNvSpPr txBox="1"/>
          <p:nvPr/>
        </p:nvSpPr>
        <p:spPr>
          <a:xfrm>
            <a:off x="10696481" y="5177916"/>
            <a:ext cx="1129540" cy="338554"/>
          </a:xfrm>
          <a:prstGeom prst="rect">
            <a:avLst/>
          </a:prstGeom>
          <a:noFill/>
        </p:spPr>
        <p:txBody>
          <a:bodyPr wrap="none" rtlCol="0">
            <a:spAutoFit/>
          </a:bodyPr>
          <a:lstStyle/>
          <a:p>
            <a:pPr algn="r"/>
            <a:r>
              <a:rPr lang="id-ID" sz="1600" b="1" dirty="0">
                <a:solidFill>
                  <a:schemeClr val="bg1"/>
                </a:solidFill>
              </a:rPr>
              <a:t>Webdesign</a:t>
            </a:r>
          </a:p>
        </p:txBody>
      </p:sp>
      <p:sp>
        <p:nvSpPr>
          <p:cNvPr id="102" name="TextBox 101"/>
          <p:cNvSpPr txBox="1"/>
          <p:nvPr/>
        </p:nvSpPr>
        <p:spPr>
          <a:xfrm>
            <a:off x="10764255" y="5589717"/>
            <a:ext cx="1061766" cy="338554"/>
          </a:xfrm>
          <a:prstGeom prst="rect">
            <a:avLst/>
          </a:prstGeom>
          <a:noFill/>
        </p:spPr>
        <p:txBody>
          <a:bodyPr wrap="none" rtlCol="0">
            <a:spAutoFit/>
          </a:bodyPr>
          <a:lstStyle/>
          <a:p>
            <a:pPr algn="r"/>
            <a:r>
              <a:rPr lang="id-ID" sz="1600" b="1" dirty="0">
                <a:solidFill>
                  <a:schemeClr val="bg1"/>
                </a:solidFill>
              </a:rPr>
              <a:t>Developer</a:t>
            </a:r>
          </a:p>
        </p:txBody>
      </p:sp>
      <p:sp>
        <p:nvSpPr>
          <p:cNvPr id="103" name="TextBox 102"/>
          <p:cNvSpPr txBox="1"/>
          <p:nvPr/>
        </p:nvSpPr>
        <p:spPr>
          <a:xfrm>
            <a:off x="10765153" y="5972406"/>
            <a:ext cx="1060868" cy="338554"/>
          </a:xfrm>
          <a:prstGeom prst="rect">
            <a:avLst/>
          </a:prstGeom>
          <a:noFill/>
        </p:spPr>
        <p:txBody>
          <a:bodyPr wrap="none" rtlCol="0">
            <a:spAutoFit/>
          </a:bodyPr>
          <a:lstStyle/>
          <a:p>
            <a:pPr algn="r"/>
            <a:r>
              <a:rPr lang="id-ID" sz="1600" b="1" dirty="0">
                <a:solidFill>
                  <a:schemeClr val="bg1"/>
                </a:solidFill>
              </a:rPr>
              <a:t>Marketing</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1+#ppt_w/2"/>
                                          </p:val>
                                        </p:tav>
                                        <p:tav tm="100000">
                                          <p:val>
                                            <p:strVal val="#ppt_x"/>
                                          </p:val>
                                        </p:tav>
                                      </p:tavLst>
                                    </p:anim>
                                    <p:anim calcmode="lin" valueType="num">
                                      <p:cBhvr additive="base">
                                        <p:cTn id="16" dur="5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1+#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1+#ppt_w/2"/>
                                          </p:val>
                                        </p:tav>
                                        <p:tav tm="100000">
                                          <p:val>
                                            <p:strVal val="#ppt_x"/>
                                          </p:val>
                                        </p:tav>
                                      </p:tavLst>
                                    </p:anim>
                                    <p:anim calcmode="lin" valueType="num">
                                      <p:cBhvr additive="base">
                                        <p:cTn id="24" dur="500" fill="hold"/>
                                        <p:tgtEl>
                                          <p:spTgt spid="5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1+#ppt_w/2"/>
                                          </p:val>
                                        </p:tav>
                                        <p:tav tm="100000">
                                          <p:val>
                                            <p:strVal val="#ppt_x"/>
                                          </p:val>
                                        </p:tav>
                                      </p:tavLst>
                                    </p:anim>
                                    <p:anim calcmode="lin" valueType="num">
                                      <p:cBhvr additive="base">
                                        <p:cTn id="28" dur="500" fill="hold"/>
                                        <p:tgtEl>
                                          <p:spTgt spid="5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1+#ppt_w/2"/>
                                          </p:val>
                                        </p:tav>
                                        <p:tav tm="100000">
                                          <p:val>
                                            <p:strVal val="#ppt_x"/>
                                          </p:val>
                                        </p:tav>
                                      </p:tavLst>
                                    </p:anim>
                                    <p:anim calcmode="lin" valueType="num">
                                      <p:cBhvr additive="base">
                                        <p:cTn id="36" dur="500" fill="hold"/>
                                        <p:tgtEl>
                                          <p:spTgt spid="6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1+#ppt_w/2"/>
                                          </p:val>
                                        </p:tav>
                                        <p:tav tm="100000">
                                          <p:val>
                                            <p:strVal val="#ppt_x"/>
                                          </p:val>
                                        </p:tav>
                                      </p:tavLst>
                                    </p:anim>
                                    <p:anim calcmode="lin" valueType="num">
                                      <p:cBhvr additive="base">
                                        <p:cTn id="40" dur="500" fill="hold"/>
                                        <p:tgtEl>
                                          <p:spTgt spid="57"/>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down)">
                                      <p:cBhvr>
                                        <p:cTn id="44" dur="500"/>
                                        <p:tgtEl>
                                          <p:spTgt spid="6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down)">
                                      <p:cBhvr>
                                        <p:cTn id="47" dur="500"/>
                                        <p:tgtEl>
                                          <p:spTgt spid="6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down)">
                                      <p:cBhvr>
                                        <p:cTn id="50" dur="500"/>
                                        <p:tgtEl>
                                          <p:spTgt spid="6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down)">
                                      <p:cBhvr>
                                        <p:cTn id="53" dur="500"/>
                                        <p:tgtEl>
                                          <p:spTgt spid="6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down)">
                                      <p:cBhvr>
                                        <p:cTn id="59" dur="500"/>
                                        <p:tgtEl>
                                          <p:spTgt spid="5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down)">
                                      <p:cBhvr>
                                        <p:cTn id="62" dur="500"/>
                                        <p:tgtEl>
                                          <p:spTgt spid="42"/>
                                        </p:tgtEl>
                                      </p:cBhvr>
                                    </p:animEffect>
                                  </p:childTnLst>
                                </p:cTn>
                              </p:par>
                            </p:childTnLst>
                          </p:cTn>
                        </p:par>
                        <p:par>
                          <p:cTn id="63" fill="hold">
                            <p:stCondLst>
                              <p:cond delay="1500"/>
                            </p:stCondLst>
                            <p:childTnLst>
                              <p:par>
                                <p:cTn id="64" presetID="2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down)">
                                      <p:cBhvr>
                                        <p:cTn id="66" dur="500"/>
                                        <p:tgtEl>
                                          <p:spTgt spid="6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ipe(down)">
                                      <p:cBhvr>
                                        <p:cTn id="69" dur="500"/>
                                        <p:tgtEl>
                                          <p:spTgt spid="5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500"/>
                                        <p:tgtEl>
                                          <p:spTgt spid="53"/>
                                        </p:tgtEl>
                                      </p:cBhvr>
                                    </p:animEffect>
                                  </p:childTnLst>
                                </p:cTn>
                              </p:par>
                            </p:childTnLst>
                          </p:cTn>
                        </p:par>
                        <p:par>
                          <p:cTn id="76" fill="hold">
                            <p:stCondLst>
                              <p:cond delay="2000"/>
                            </p:stCondLst>
                            <p:childTnLst>
                              <p:par>
                                <p:cTn id="77" presetID="53" presetClass="entr" presetSubtype="16"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500" fill="hold"/>
                                        <p:tgtEl>
                                          <p:spTgt spid="5"/>
                                        </p:tgtEl>
                                        <p:attrNameLst>
                                          <p:attrName>ppt_w</p:attrName>
                                        </p:attrNameLst>
                                      </p:cBhvr>
                                      <p:tavLst>
                                        <p:tav tm="0">
                                          <p:val>
                                            <p:fltVal val="0"/>
                                          </p:val>
                                        </p:tav>
                                        <p:tav tm="100000">
                                          <p:val>
                                            <p:strVal val="#ppt_w"/>
                                          </p:val>
                                        </p:tav>
                                      </p:tavLst>
                                    </p:anim>
                                    <p:anim calcmode="lin" valueType="num">
                                      <p:cBhvr>
                                        <p:cTn id="80" dur="500" fill="hold"/>
                                        <p:tgtEl>
                                          <p:spTgt spid="5"/>
                                        </p:tgtEl>
                                        <p:attrNameLst>
                                          <p:attrName>ppt_h</p:attrName>
                                        </p:attrNameLst>
                                      </p:cBhvr>
                                      <p:tavLst>
                                        <p:tav tm="0">
                                          <p:val>
                                            <p:fltVal val="0"/>
                                          </p:val>
                                        </p:tav>
                                        <p:tav tm="100000">
                                          <p:val>
                                            <p:strVal val="#ppt_h"/>
                                          </p:val>
                                        </p:tav>
                                      </p:tavLst>
                                    </p:anim>
                                    <p:animEffect transition="in" filter="fade">
                                      <p:cBhvr>
                                        <p:cTn id="81" dur="500"/>
                                        <p:tgtEl>
                                          <p:spTgt spid="5"/>
                                        </p:tgtEl>
                                      </p:cBhvr>
                                    </p:animEffect>
                                  </p:childTnLst>
                                </p:cTn>
                              </p:par>
                              <p:par>
                                <p:cTn id="82" presetID="53" presetClass="entr" presetSubtype="16"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p:cTn id="84" dur="500" fill="hold"/>
                                        <p:tgtEl>
                                          <p:spTgt spid="6"/>
                                        </p:tgtEl>
                                        <p:attrNameLst>
                                          <p:attrName>ppt_w</p:attrName>
                                        </p:attrNameLst>
                                      </p:cBhvr>
                                      <p:tavLst>
                                        <p:tav tm="0">
                                          <p:val>
                                            <p:fltVal val="0"/>
                                          </p:val>
                                        </p:tav>
                                        <p:tav tm="100000">
                                          <p:val>
                                            <p:strVal val="#ppt_w"/>
                                          </p:val>
                                        </p:tav>
                                      </p:tavLst>
                                    </p:anim>
                                    <p:anim calcmode="lin" valueType="num">
                                      <p:cBhvr>
                                        <p:cTn id="85" dur="500" fill="hold"/>
                                        <p:tgtEl>
                                          <p:spTgt spid="6"/>
                                        </p:tgtEl>
                                        <p:attrNameLst>
                                          <p:attrName>ppt_h</p:attrName>
                                        </p:attrNameLst>
                                      </p:cBhvr>
                                      <p:tavLst>
                                        <p:tav tm="0">
                                          <p:val>
                                            <p:fltVal val="0"/>
                                          </p:val>
                                        </p:tav>
                                        <p:tav tm="100000">
                                          <p:val>
                                            <p:strVal val="#ppt_h"/>
                                          </p:val>
                                        </p:tav>
                                      </p:tavLst>
                                    </p:anim>
                                    <p:animEffect transition="in" filter="fade">
                                      <p:cBhvr>
                                        <p:cTn id="86" dur="500"/>
                                        <p:tgtEl>
                                          <p:spTgt spid="6"/>
                                        </p:tgtEl>
                                      </p:cBhvr>
                                    </p:animEffect>
                                  </p:childTnLst>
                                </p:cTn>
                              </p:par>
                              <p:par>
                                <p:cTn id="87" presetID="53" presetClass="entr" presetSubtype="16" fill="hold" nodeType="with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500" fill="hold"/>
                                        <p:tgtEl>
                                          <p:spTgt spid="7"/>
                                        </p:tgtEl>
                                        <p:attrNameLst>
                                          <p:attrName>ppt_w</p:attrName>
                                        </p:attrNameLst>
                                      </p:cBhvr>
                                      <p:tavLst>
                                        <p:tav tm="0">
                                          <p:val>
                                            <p:fltVal val="0"/>
                                          </p:val>
                                        </p:tav>
                                        <p:tav tm="100000">
                                          <p:val>
                                            <p:strVal val="#ppt_w"/>
                                          </p:val>
                                        </p:tav>
                                      </p:tavLst>
                                    </p:anim>
                                    <p:anim calcmode="lin" valueType="num">
                                      <p:cBhvr>
                                        <p:cTn id="90" dur="500" fill="hold"/>
                                        <p:tgtEl>
                                          <p:spTgt spid="7"/>
                                        </p:tgtEl>
                                        <p:attrNameLst>
                                          <p:attrName>ppt_h</p:attrName>
                                        </p:attrNameLst>
                                      </p:cBhvr>
                                      <p:tavLst>
                                        <p:tav tm="0">
                                          <p:val>
                                            <p:fltVal val="0"/>
                                          </p:val>
                                        </p:tav>
                                        <p:tav tm="100000">
                                          <p:val>
                                            <p:strVal val="#ppt_h"/>
                                          </p:val>
                                        </p:tav>
                                      </p:tavLst>
                                    </p:anim>
                                    <p:animEffect transition="in" filter="fade">
                                      <p:cBhvr>
                                        <p:cTn id="91" dur="500"/>
                                        <p:tgtEl>
                                          <p:spTgt spid="7"/>
                                        </p:tgtEl>
                                      </p:cBhvr>
                                    </p:animEffect>
                                  </p:childTnLst>
                                </p:cTn>
                              </p:par>
                              <p:par>
                                <p:cTn id="92" presetID="53" presetClass="entr" presetSubtype="16" fill="hold"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p:cTn id="94" dur="500" fill="hold"/>
                                        <p:tgtEl>
                                          <p:spTgt spid="8"/>
                                        </p:tgtEl>
                                        <p:attrNameLst>
                                          <p:attrName>ppt_w</p:attrName>
                                        </p:attrNameLst>
                                      </p:cBhvr>
                                      <p:tavLst>
                                        <p:tav tm="0">
                                          <p:val>
                                            <p:fltVal val="0"/>
                                          </p:val>
                                        </p:tav>
                                        <p:tav tm="100000">
                                          <p:val>
                                            <p:strVal val="#ppt_w"/>
                                          </p:val>
                                        </p:tav>
                                      </p:tavLst>
                                    </p:anim>
                                    <p:anim calcmode="lin" valueType="num">
                                      <p:cBhvr>
                                        <p:cTn id="95" dur="500" fill="hold"/>
                                        <p:tgtEl>
                                          <p:spTgt spid="8"/>
                                        </p:tgtEl>
                                        <p:attrNameLst>
                                          <p:attrName>ppt_h</p:attrName>
                                        </p:attrNameLst>
                                      </p:cBhvr>
                                      <p:tavLst>
                                        <p:tav tm="0">
                                          <p:val>
                                            <p:fltVal val="0"/>
                                          </p:val>
                                        </p:tav>
                                        <p:tav tm="100000">
                                          <p:val>
                                            <p:strVal val="#ppt_h"/>
                                          </p:val>
                                        </p:tav>
                                      </p:tavLst>
                                    </p:anim>
                                    <p:animEffect transition="in" filter="fade">
                                      <p:cBhvr>
                                        <p:cTn id="96" dur="500"/>
                                        <p:tgtEl>
                                          <p:spTgt spid="8"/>
                                        </p:tgtEl>
                                      </p:cBhvr>
                                    </p:animEffect>
                                  </p:childTnLst>
                                </p:cTn>
                              </p:par>
                            </p:childTnLst>
                          </p:cTn>
                        </p:par>
                        <p:par>
                          <p:cTn id="97" fill="hold">
                            <p:stCondLst>
                              <p:cond delay="2500"/>
                            </p:stCondLst>
                            <p:childTnLst>
                              <p:par>
                                <p:cTn id="98" presetID="10" presetClass="entr" presetSubtype="0" fill="hold" grpId="0" nodeType="afterEffect">
                                  <p:stCondLst>
                                    <p:cond delay="0"/>
                                  </p:stCondLst>
                                  <p:childTnLst>
                                    <p:set>
                                      <p:cBhvr>
                                        <p:cTn id="99" dur="1" fill="hold">
                                          <p:stCondLst>
                                            <p:cond delay="0"/>
                                          </p:stCondLst>
                                        </p:cTn>
                                        <p:tgtEl>
                                          <p:spTgt spid="100"/>
                                        </p:tgtEl>
                                        <p:attrNameLst>
                                          <p:attrName>style.visibility</p:attrName>
                                        </p:attrNameLst>
                                      </p:cBhvr>
                                      <p:to>
                                        <p:strVal val="visible"/>
                                      </p:to>
                                    </p:set>
                                    <p:animEffect transition="in" filter="fade">
                                      <p:cBhvr>
                                        <p:cTn id="100" dur="500"/>
                                        <p:tgtEl>
                                          <p:spTgt spid="100"/>
                                        </p:tgtEl>
                                      </p:cBhvr>
                                    </p:animEffect>
                                  </p:childTnLst>
                                </p:cTn>
                              </p:par>
                            </p:childTnLst>
                          </p:cTn>
                        </p:par>
                        <p:par>
                          <p:cTn id="101" fill="hold">
                            <p:stCondLst>
                              <p:cond delay="3000"/>
                            </p:stCondLst>
                            <p:childTnLst>
                              <p:par>
                                <p:cTn id="102" presetID="10" presetClass="entr" presetSubtype="0" fill="hold" grpId="0" nodeType="afterEffect">
                                  <p:stCondLst>
                                    <p:cond delay="0"/>
                                  </p:stCondLst>
                                  <p:childTnLst>
                                    <p:set>
                                      <p:cBhvr>
                                        <p:cTn id="103" dur="1" fill="hold">
                                          <p:stCondLst>
                                            <p:cond delay="0"/>
                                          </p:stCondLst>
                                        </p:cTn>
                                        <p:tgtEl>
                                          <p:spTgt spid="101"/>
                                        </p:tgtEl>
                                        <p:attrNameLst>
                                          <p:attrName>style.visibility</p:attrName>
                                        </p:attrNameLst>
                                      </p:cBhvr>
                                      <p:to>
                                        <p:strVal val="visible"/>
                                      </p:to>
                                    </p:set>
                                    <p:animEffect transition="in" filter="fade">
                                      <p:cBhvr>
                                        <p:cTn id="104" dur="500"/>
                                        <p:tgtEl>
                                          <p:spTgt spid="101"/>
                                        </p:tgtEl>
                                      </p:cBhvr>
                                    </p:animEffect>
                                  </p:childTnLst>
                                </p:cTn>
                              </p:par>
                            </p:childTnLst>
                          </p:cTn>
                        </p:par>
                        <p:par>
                          <p:cTn id="105" fill="hold">
                            <p:stCondLst>
                              <p:cond delay="3500"/>
                            </p:stCondLst>
                            <p:childTnLst>
                              <p:par>
                                <p:cTn id="106" presetID="10" presetClass="entr" presetSubtype="0" fill="hold" grpId="0" nodeType="afterEffect">
                                  <p:stCondLst>
                                    <p:cond delay="0"/>
                                  </p:stCondLst>
                                  <p:childTnLst>
                                    <p:set>
                                      <p:cBhvr>
                                        <p:cTn id="107" dur="1" fill="hold">
                                          <p:stCondLst>
                                            <p:cond delay="0"/>
                                          </p:stCondLst>
                                        </p:cTn>
                                        <p:tgtEl>
                                          <p:spTgt spid="102"/>
                                        </p:tgtEl>
                                        <p:attrNameLst>
                                          <p:attrName>style.visibility</p:attrName>
                                        </p:attrNameLst>
                                      </p:cBhvr>
                                      <p:to>
                                        <p:strVal val="visible"/>
                                      </p:to>
                                    </p:set>
                                    <p:animEffect transition="in" filter="fade">
                                      <p:cBhvr>
                                        <p:cTn id="108" dur="500"/>
                                        <p:tgtEl>
                                          <p:spTgt spid="102"/>
                                        </p:tgtEl>
                                      </p:cBhvr>
                                    </p:animEffect>
                                  </p:childTnLst>
                                </p:cTn>
                              </p:par>
                            </p:childTnLst>
                          </p:cTn>
                        </p:par>
                        <p:par>
                          <p:cTn id="109" fill="hold">
                            <p:stCondLst>
                              <p:cond delay="4000"/>
                            </p:stCondLst>
                            <p:childTnLst>
                              <p:par>
                                <p:cTn id="110" presetID="10" presetClass="entr" presetSubtype="0" fill="hold" grpId="0" nodeType="afterEffect">
                                  <p:stCondLst>
                                    <p:cond delay="0"/>
                                  </p:stCondLst>
                                  <p:childTnLst>
                                    <p:set>
                                      <p:cBhvr>
                                        <p:cTn id="111" dur="1" fill="hold">
                                          <p:stCondLst>
                                            <p:cond delay="0"/>
                                          </p:stCondLst>
                                        </p:cTn>
                                        <p:tgtEl>
                                          <p:spTgt spid="103"/>
                                        </p:tgtEl>
                                        <p:attrNameLst>
                                          <p:attrName>style.visibility</p:attrName>
                                        </p:attrNameLst>
                                      </p:cBhvr>
                                      <p:to>
                                        <p:strVal val="visible"/>
                                      </p:to>
                                    </p:set>
                                    <p:animEffect transition="in" filter="fade">
                                      <p:cBhvr>
                                        <p:cTn id="112" dur="500"/>
                                        <p:tgtEl>
                                          <p:spTgt spid="103"/>
                                        </p:tgtEl>
                                      </p:cBhvr>
                                    </p:animEffect>
                                  </p:childTnLst>
                                </p:cTn>
                              </p:par>
                            </p:childTnLst>
                          </p:cTn>
                        </p:par>
                        <p:par>
                          <p:cTn id="113" fill="hold">
                            <p:stCondLst>
                              <p:cond delay="4500"/>
                            </p:stCondLst>
                            <p:childTnLst>
                              <p:par>
                                <p:cTn id="114" presetID="53" presetClass="entr" presetSubtype="16"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 calcmode="lin" valueType="num">
                                      <p:cBhvr>
                                        <p:cTn id="116" dur="500" fill="hold"/>
                                        <p:tgtEl>
                                          <p:spTgt spid="43"/>
                                        </p:tgtEl>
                                        <p:attrNameLst>
                                          <p:attrName>ppt_w</p:attrName>
                                        </p:attrNameLst>
                                      </p:cBhvr>
                                      <p:tavLst>
                                        <p:tav tm="0">
                                          <p:val>
                                            <p:fltVal val="0"/>
                                          </p:val>
                                        </p:tav>
                                        <p:tav tm="100000">
                                          <p:val>
                                            <p:strVal val="#ppt_w"/>
                                          </p:val>
                                        </p:tav>
                                      </p:tavLst>
                                    </p:anim>
                                    <p:anim calcmode="lin" valueType="num">
                                      <p:cBhvr>
                                        <p:cTn id="117" dur="500" fill="hold"/>
                                        <p:tgtEl>
                                          <p:spTgt spid="43"/>
                                        </p:tgtEl>
                                        <p:attrNameLst>
                                          <p:attrName>ppt_h</p:attrName>
                                        </p:attrNameLst>
                                      </p:cBhvr>
                                      <p:tavLst>
                                        <p:tav tm="0">
                                          <p:val>
                                            <p:fltVal val="0"/>
                                          </p:val>
                                        </p:tav>
                                        <p:tav tm="100000">
                                          <p:val>
                                            <p:strVal val="#ppt_h"/>
                                          </p:val>
                                        </p:tav>
                                      </p:tavLst>
                                    </p:anim>
                                    <p:animEffect transition="in" filter="fade">
                                      <p:cBhvr>
                                        <p:cTn id="118" dur="500"/>
                                        <p:tgtEl>
                                          <p:spTgt spid="43"/>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500" fill="hold"/>
                                        <p:tgtEl>
                                          <p:spTgt spid="44"/>
                                        </p:tgtEl>
                                        <p:attrNameLst>
                                          <p:attrName>ppt_w</p:attrName>
                                        </p:attrNameLst>
                                      </p:cBhvr>
                                      <p:tavLst>
                                        <p:tav tm="0">
                                          <p:val>
                                            <p:fltVal val="0"/>
                                          </p:val>
                                        </p:tav>
                                        <p:tav tm="100000">
                                          <p:val>
                                            <p:strVal val="#ppt_w"/>
                                          </p:val>
                                        </p:tav>
                                      </p:tavLst>
                                    </p:anim>
                                    <p:anim calcmode="lin" valueType="num">
                                      <p:cBhvr>
                                        <p:cTn id="122" dur="500" fill="hold"/>
                                        <p:tgtEl>
                                          <p:spTgt spid="44"/>
                                        </p:tgtEl>
                                        <p:attrNameLst>
                                          <p:attrName>ppt_h</p:attrName>
                                        </p:attrNameLst>
                                      </p:cBhvr>
                                      <p:tavLst>
                                        <p:tav tm="0">
                                          <p:val>
                                            <p:fltVal val="0"/>
                                          </p:val>
                                        </p:tav>
                                        <p:tav tm="100000">
                                          <p:val>
                                            <p:strVal val="#ppt_h"/>
                                          </p:val>
                                        </p:tav>
                                      </p:tavLst>
                                    </p:anim>
                                    <p:animEffect transition="in" filter="fade">
                                      <p:cBhvr>
                                        <p:cTn id="123" dur="500"/>
                                        <p:tgtEl>
                                          <p:spTgt spid="44"/>
                                        </p:tgtEl>
                                      </p:cBhvr>
                                    </p:animEffect>
                                  </p:childTnLst>
                                </p:cTn>
                              </p:par>
                              <p:par>
                                <p:cTn id="124" presetID="53" presetClass="entr" presetSubtype="16" fill="hold" nodeType="withEffect">
                                  <p:stCondLst>
                                    <p:cond delay="0"/>
                                  </p:stCondLst>
                                  <p:childTnLst>
                                    <p:set>
                                      <p:cBhvr>
                                        <p:cTn id="125" dur="1" fill="hold">
                                          <p:stCondLst>
                                            <p:cond delay="0"/>
                                          </p:stCondLst>
                                        </p:cTn>
                                        <p:tgtEl>
                                          <p:spTgt spid="45"/>
                                        </p:tgtEl>
                                        <p:attrNameLst>
                                          <p:attrName>style.visibility</p:attrName>
                                        </p:attrNameLst>
                                      </p:cBhvr>
                                      <p:to>
                                        <p:strVal val="visible"/>
                                      </p:to>
                                    </p:set>
                                    <p:anim calcmode="lin" valueType="num">
                                      <p:cBhvr>
                                        <p:cTn id="126" dur="500" fill="hold"/>
                                        <p:tgtEl>
                                          <p:spTgt spid="45"/>
                                        </p:tgtEl>
                                        <p:attrNameLst>
                                          <p:attrName>ppt_w</p:attrName>
                                        </p:attrNameLst>
                                      </p:cBhvr>
                                      <p:tavLst>
                                        <p:tav tm="0">
                                          <p:val>
                                            <p:fltVal val="0"/>
                                          </p:val>
                                        </p:tav>
                                        <p:tav tm="100000">
                                          <p:val>
                                            <p:strVal val="#ppt_w"/>
                                          </p:val>
                                        </p:tav>
                                      </p:tavLst>
                                    </p:anim>
                                    <p:anim calcmode="lin" valueType="num">
                                      <p:cBhvr>
                                        <p:cTn id="127" dur="500" fill="hold"/>
                                        <p:tgtEl>
                                          <p:spTgt spid="45"/>
                                        </p:tgtEl>
                                        <p:attrNameLst>
                                          <p:attrName>ppt_h</p:attrName>
                                        </p:attrNameLst>
                                      </p:cBhvr>
                                      <p:tavLst>
                                        <p:tav tm="0">
                                          <p:val>
                                            <p:fltVal val="0"/>
                                          </p:val>
                                        </p:tav>
                                        <p:tav tm="100000">
                                          <p:val>
                                            <p:strVal val="#ppt_h"/>
                                          </p:val>
                                        </p:tav>
                                      </p:tavLst>
                                    </p:anim>
                                    <p:animEffect transition="in" filter="fade">
                                      <p:cBhvr>
                                        <p:cTn id="128" dur="500"/>
                                        <p:tgtEl>
                                          <p:spTgt spid="45"/>
                                        </p:tgtEl>
                                      </p:cBhvr>
                                    </p:animEffect>
                                  </p:childTnLst>
                                </p:cTn>
                              </p:par>
                              <p:par>
                                <p:cTn id="129" presetID="53" presetClass="entr" presetSubtype="16" fill="hold" nodeType="with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p:cTn id="131" dur="500" fill="hold"/>
                                        <p:tgtEl>
                                          <p:spTgt spid="48"/>
                                        </p:tgtEl>
                                        <p:attrNameLst>
                                          <p:attrName>ppt_w</p:attrName>
                                        </p:attrNameLst>
                                      </p:cBhvr>
                                      <p:tavLst>
                                        <p:tav tm="0">
                                          <p:val>
                                            <p:fltVal val="0"/>
                                          </p:val>
                                        </p:tav>
                                        <p:tav tm="100000">
                                          <p:val>
                                            <p:strVal val="#ppt_w"/>
                                          </p:val>
                                        </p:tav>
                                      </p:tavLst>
                                    </p:anim>
                                    <p:anim calcmode="lin" valueType="num">
                                      <p:cBhvr>
                                        <p:cTn id="132" dur="500" fill="hold"/>
                                        <p:tgtEl>
                                          <p:spTgt spid="48"/>
                                        </p:tgtEl>
                                        <p:attrNameLst>
                                          <p:attrName>ppt_h</p:attrName>
                                        </p:attrNameLst>
                                      </p:cBhvr>
                                      <p:tavLst>
                                        <p:tav tm="0">
                                          <p:val>
                                            <p:fltVal val="0"/>
                                          </p:val>
                                        </p:tav>
                                        <p:tav tm="100000">
                                          <p:val>
                                            <p:strVal val="#ppt_h"/>
                                          </p:val>
                                        </p:tav>
                                      </p:tavLst>
                                    </p:anim>
                                    <p:animEffect transition="in" filter="fade">
                                      <p:cBhvr>
                                        <p:cTn id="133" dur="500"/>
                                        <p:tgtEl>
                                          <p:spTgt spid="48"/>
                                        </p:tgtEl>
                                      </p:cBhvr>
                                    </p:animEffect>
                                  </p:childTnLst>
                                </p:cTn>
                              </p:par>
                            </p:childTnLst>
                          </p:cTn>
                        </p:par>
                        <p:par>
                          <p:cTn id="134" fill="hold">
                            <p:stCondLst>
                              <p:cond delay="5000"/>
                            </p:stCondLst>
                            <p:childTnLst>
                              <p:par>
                                <p:cTn id="135" presetID="22" presetClass="entr" presetSubtype="8" fill="hold"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left)">
                                      <p:cBhvr>
                                        <p:cTn id="137" dur="500"/>
                                        <p:tgtEl>
                                          <p:spTgt spid="26"/>
                                        </p:tgtEl>
                                      </p:cBhvr>
                                    </p:animEffect>
                                  </p:childTnLst>
                                </p:cTn>
                              </p:par>
                              <p:par>
                                <p:cTn id="138" presetID="22" presetClass="entr" presetSubtype="8" fill="hold" nodeType="with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wipe(left)">
                                      <p:cBhvr>
                                        <p:cTn id="140" dur="500"/>
                                        <p:tgtEl>
                                          <p:spTgt spid="29"/>
                                        </p:tgtEl>
                                      </p:cBhvr>
                                    </p:animEffect>
                                  </p:childTnLst>
                                </p:cTn>
                              </p:par>
                              <p:par>
                                <p:cTn id="141" presetID="22" presetClass="entr" presetSubtype="8" fill="hold" nodeType="withEffect">
                                  <p:stCondLst>
                                    <p:cond delay="0"/>
                                  </p:stCondLst>
                                  <p:childTnLst>
                                    <p:set>
                                      <p:cBhvr>
                                        <p:cTn id="142" dur="1" fill="hold">
                                          <p:stCondLst>
                                            <p:cond delay="0"/>
                                          </p:stCondLst>
                                        </p:cTn>
                                        <p:tgtEl>
                                          <p:spTgt spid="32"/>
                                        </p:tgtEl>
                                        <p:attrNameLst>
                                          <p:attrName>style.visibility</p:attrName>
                                        </p:attrNameLst>
                                      </p:cBhvr>
                                      <p:to>
                                        <p:strVal val="visible"/>
                                      </p:to>
                                    </p:set>
                                    <p:animEffect transition="in" filter="wipe(left)">
                                      <p:cBhvr>
                                        <p:cTn id="143" dur="500"/>
                                        <p:tgtEl>
                                          <p:spTgt spid="32"/>
                                        </p:tgtEl>
                                      </p:cBhvr>
                                    </p:animEffect>
                                  </p:childTnLst>
                                </p:cTn>
                              </p:par>
                              <p:par>
                                <p:cTn id="144" presetID="22" presetClass="entr" presetSubtype="8" fill="hold" nodeType="with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wipe(left)">
                                      <p:cBhvr>
                                        <p:cTn id="1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bldLvl="0" animBg="1"/>
      <p:bldP spid="44" grpId="0" bldLvl="0" animBg="1"/>
      <p:bldP spid="42"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100" grpId="0"/>
      <p:bldP spid="101" grpId="0"/>
      <p:bldP spid="102" grpId="0"/>
      <p:bldP spid="1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22</a:t>
            </a:fld>
            <a:endParaRPr lang="id-ID" dirty="0"/>
          </a:p>
        </p:txBody>
      </p:sp>
      <p:sp>
        <p:nvSpPr>
          <p:cNvPr id="3" name="TextBox 2"/>
          <p:cNvSpPr txBox="1"/>
          <p:nvPr/>
        </p:nvSpPr>
        <p:spPr>
          <a:xfrm>
            <a:off x="4757767" y="600349"/>
            <a:ext cx="2668487" cy="523220"/>
          </a:xfrm>
          <a:prstGeom prst="rect">
            <a:avLst/>
          </a:prstGeom>
          <a:noFill/>
        </p:spPr>
        <p:txBody>
          <a:bodyPr wrap="none" rtlCol="0">
            <a:spAutoFit/>
          </a:bodyPr>
          <a:lstStyle/>
          <a:p>
            <a:pPr algn="ctr"/>
            <a:r>
              <a:rPr lang="id-ID" sz="2800" dirty="0">
                <a:latin typeface="+mj-lt"/>
              </a:rPr>
              <a:t>SWOT Analysis</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Freeform 200"/>
          <p:cNvSpPr>
            <a:spLocks noChangeAspect="1" noEditPoints="1"/>
          </p:cNvSpPr>
          <p:nvPr/>
        </p:nvSpPr>
        <p:spPr bwMode="auto">
          <a:xfrm>
            <a:off x="1857405" y="1735606"/>
            <a:ext cx="877256" cy="2772000"/>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accent1"/>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p>
            <a:endParaRPr lang="id-ID" sz="2400"/>
          </a:p>
        </p:txBody>
      </p:sp>
      <p:sp>
        <p:nvSpPr>
          <p:cNvPr id="6" name="Freeform 9"/>
          <p:cNvSpPr>
            <a:spLocks noChangeAspect="1" noEditPoints="1"/>
          </p:cNvSpPr>
          <p:nvPr/>
        </p:nvSpPr>
        <p:spPr bwMode="auto">
          <a:xfrm>
            <a:off x="6956520" y="1735606"/>
            <a:ext cx="706821" cy="2772000"/>
          </a:xfrm>
          <a:custGeom>
            <a:avLst/>
            <a:gdLst>
              <a:gd name="T0" fmla="*/ 556 w 592"/>
              <a:gd name="T1" fmla="*/ 422 h 2332"/>
              <a:gd name="T2" fmla="*/ 463 w 592"/>
              <a:gd name="T3" fmla="*/ 340 h 2332"/>
              <a:gd name="T4" fmla="*/ 443 w 592"/>
              <a:gd name="T5" fmla="*/ 286 h 2332"/>
              <a:gd name="T6" fmla="*/ 465 w 592"/>
              <a:gd name="T7" fmla="*/ 223 h 2332"/>
              <a:gd name="T8" fmla="*/ 398 w 592"/>
              <a:gd name="T9" fmla="*/ 18 h 2332"/>
              <a:gd name="T10" fmla="*/ 390 w 592"/>
              <a:gd name="T11" fmla="*/ 12 h 2332"/>
              <a:gd name="T12" fmla="*/ 322 w 592"/>
              <a:gd name="T13" fmla="*/ 0 h 2332"/>
              <a:gd name="T14" fmla="*/ 189 w 592"/>
              <a:gd name="T15" fmla="*/ 79 h 2332"/>
              <a:gd name="T16" fmla="*/ 206 w 592"/>
              <a:gd name="T17" fmla="*/ 92 h 2332"/>
              <a:gd name="T18" fmla="*/ 201 w 592"/>
              <a:gd name="T19" fmla="*/ 210 h 2332"/>
              <a:gd name="T20" fmla="*/ 202 w 592"/>
              <a:gd name="T21" fmla="*/ 262 h 2332"/>
              <a:gd name="T22" fmla="*/ 111 w 592"/>
              <a:gd name="T23" fmla="*/ 332 h 2332"/>
              <a:gd name="T24" fmla="*/ 65 w 592"/>
              <a:gd name="T25" fmla="*/ 494 h 2332"/>
              <a:gd name="T26" fmla="*/ 52 w 592"/>
              <a:gd name="T27" fmla="*/ 521 h 2332"/>
              <a:gd name="T28" fmla="*/ 13 w 592"/>
              <a:gd name="T29" fmla="*/ 778 h 2332"/>
              <a:gd name="T30" fmla="*/ 86 w 592"/>
              <a:gd name="T31" fmla="*/ 846 h 2332"/>
              <a:gd name="T32" fmla="*/ 90 w 592"/>
              <a:gd name="T33" fmla="*/ 1054 h 2332"/>
              <a:gd name="T34" fmla="*/ 124 w 592"/>
              <a:gd name="T35" fmla="*/ 1245 h 2332"/>
              <a:gd name="T36" fmla="*/ 195 w 592"/>
              <a:gd name="T37" fmla="*/ 1920 h 2332"/>
              <a:gd name="T38" fmla="*/ 203 w 592"/>
              <a:gd name="T39" fmla="*/ 2029 h 2332"/>
              <a:gd name="T40" fmla="*/ 147 w 592"/>
              <a:gd name="T41" fmla="*/ 2144 h 2332"/>
              <a:gd name="T42" fmla="*/ 195 w 592"/>
              <a:gd name="T43" fmla="*/ 2217 h 2332"/>
              <a:gd name="T44" fmla="*/ 297 w 592"/>
              <a:gd name="T45" fmla="*/ 2212 h 2332"/>
              <a:gd name="T46" fmla="*/ 315 w 592"/>
              <a:gd name="T47" fmla="*/ 2229 h 2332"/>
              <a:gd name="T48" fmla="*/ 267 w 592"/>
              <a:gd name="T49" fmla="*/ 2266 h 2332"/>
              <a:gd name="T50" fmla="*/ 355 w 592"/>
              <a:gd name="T51" fmla="*/ 2330 h 2332"/>
              <a:gd name="T52" fmla="*/ 531 w 592"/>
              <a:gd name="T53" fmla="*/ 2277 h 2332"/>
              <a:gd name="T54" fmla="*/ 545 w 592"/>
              <a:gd name="T55" fmla="*/ 2157 h 2332"/>
              <a:gd name="T56" fmla="*/ 527 w 592"/>
              <a:gd name="T57" fmla="*/ 1629 h 2332"/>
              <a:gd name="T58" fmla="*/ 491 w 592"/>
              <a:gd name="T59" fmla="*/ 1517 h 2332"/>
              <a:gd name="T60" fmla="*/ 494 w 592"/>
              <a:gd name="T61" fmla="*/ 1408 h 2332"/>
              <a:gd name="T62" fmla="*/ 487 w 592"/>
              <a:gd name="T63" fmla="*/ 1324 h 2332"/>
              <a:gd name="T64" fmla="*/ 517 w 592"/>
              <a:gd name="T65" fmla="*/ 1126 h 2332"/>
              <a:gd name="T66" fmla="*/ 503 w 592"/>
              <a:gd name="T67" fmla="*/ 988 h 2332"/>
              <a:gd name="T68" fmla="*/ 510 w 592"/>
              <a:gd name="T69" fmla="*/ 908 h 2332"/>
              <a:gd name="T70" fmla="*/ 539 w 592"/>
              <a:gd name="T71" fmla="*/ 754 h 2332"/>
              <a:gd name="T72" fmla="*/ 592 w 592"/>
              <a:gd name="T73" fmla="*/ 630 h 2332"/>
              <a:gd name="T74" fmla="*/ 222 w 592"/>
              <a:gd name="T75" fmla="*/ 401 h 2332"/>
              <a:gd name="T76" fmla="*/ 155 w 592"/>
              <a:gd name="T77" fmla="*/ 469 h 2332"/>
              <a:gd name="T78" fmla="*/ 128 w 592"/>
              <a:gd name="T79" fmla="*/ 500 h 2332"/>
              <a:gd name="T80" fmla="*/ 175 w 592"/>
              <a:gd name="T81" fmla="*/ 422 h 2332"/>
              <a:gd name="T82" fmla="*/ 216 w 592"/>
              <a:gd name="T83" fmla="*/ 381 h 2332"/>
              <a:gd name="T84" fmla="*/ 235 w 592"/>
              <a:gd name="T85" fmla="*/ 362 h 2332"/>
              <a:gd name="T86" fmla="*/ 279 w 592"/>
              <a:gd name="T87" fmla="*/ 364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2" h="2332">
                <a:moveTo>
                  <a:pt x="592" y="630"/>
                </a:moveTo>
                <a:cubicBezTo>
                  <a:pt x="591" y="574"/>
                  <a:pt x="589" y="534"/>
                  <a:pt x="586" y="511"/>
                </a:cubicBezTo>
                <a:cubicBezTo>
                  <a:pt x="582" y="472"/>
                  <a:pt x="572" y="443"/>
                  <a:pt x="556" y="422"/>
                </a:cubicBezTo>
                <a:cubicBezTo>
                  <a:pt x="553" y="418"/>
                  <a:pt x="547" y="412"/>
                  <a:pt x="539" y="406"/>
                </a:cubicBezTo>
                <a:cubicBezTo>
                  <a:pt x="529" y="397"/>
                  <a:pt x="523" y="391"/>
                  <a:pt x="520" y="388"/>
                </a:cubicBezTo>
                <a:cubicBezTo>
                  <a:pt x="497" y="365"/>
                  <a:pt x="478" y="349"/>
                  <a:pt x="463" y="340"/>
                </a:cubicBezTo>
                <a:cubicBezTo>
                  <a:pt x="463" y="336"/>
                  <a:pt x="460" y="328"/>
                  <a:pt x="454" y="318"/>
                </a:cubicBezTo>
                <a:cubicBezTo>
                  <a:pt x="454" y="317"/>
                  <a:pt x="453" y="316"/>
                  <a:pt x="453" y="315"/>
                </a:cubicBezTo>
                <a:cubicBezTo>
                  <a:pt x="447" y="303"/>
                  <a:pt x="443" y="293"/>
                  <a:pt x="443" y="286"/>
                </a:cubicBezTo>
                <a:cubicBezTo>
                  <a:pt x="441" y="284"/>
                  <a:pt x="439" y="284"/>
                  <a:pt x="436" y="284"/>
                </a:cubicBezTo>
                <a:cubicBezTo>
                  <a:pt x="434" y="284"/>
                  <a:pt x="431" y="283"/>
                  <a:pt x="427" y="283"/>
                </a:cubicBezTo>
                <a:cubicBezTo>
                  <a:pt x="444" y="271"/>
                  <a:pt x="456" y="251"/>
                  <a:pt x="465" y="223"/>
                </a:cubicBezTo>
                <a:cubicBezTo>
                  <a:pt x="473" y="196"/>
                  <a:pt x="476" y="168"/>
                  <a:pt x="474" y="138"/>
                </a:cubicBezTo>
                <a:cubicBezTo>
                  <a:pt x="472" y="107"/>
                  <a:pt x="465" y="80"/>
                  <a:pt x="453" y="60"/>
                </a:cubicBezTo>
                <a:cubicBezTo>
                  <a:pt x="439" y="36"/>
                  <a:pt x="421" y="22"/>
                  <a:pt x="398" y="18"/>
                </a:cubicBezTo>
                <a:cubicBezTo>
                  <a:pt x="395" y="18"/>
                  <a:pt x="395" y="16"/>
                  <a:pt x="397" y="14"/>
                </a:cubicBezTo>
                <a:cubicBezTo>
                  <a:pt x="398" y="12"/>
                  <a:pt x="398" y="11"/>
                  <a:pt x="396" y="11"/>
                </a:cubicBezTo>
                <a:cubicBezTo>
                  <a:pt x="393" y="10"/>
                  <a:pt x="391" y="10"/>
                  <a:pt x="390" y="12"/>
                </a:cubicBezTo>
                <a:cubicBezTo>
                  <a:pt x="389" y="14"/>
                  <a:pt x="388" y="16"/>
                  <a:pt x="387" y="16"/>
                </a:cubicBezTo>
                <a:cubicBezTo>
                  <a:pt x="383" y="11"/>
                  <a:pt x="374" y="7"/>
                  <a:pt x="359" y="4"/>
                </a:cubicBezTo>
                <a:cubicBezTo>
                  <a:pt x="346" y="1"/>
                  <a:pt x="333" y="0"/>
                  <a:pt x="322" y="0"/>
                </a:cubicBezTo>
                <a:cubicBezTo>
                  <a:pt x="301" y="3"/>
                  <a:pt x="277" y="12"/>
                  <a:pt x="249" y="28"/>
                </a:cubicBezTo>
                <a:cubicBezTo>
                  <a:pt x="234" y="37"/>
                  <a:pt x="214" y="49"/>
                  <a:pt x="189" y="64"/>
                </a:cubicBezTo>
                <a:cubicBezTo>
                  <a:pt x="191" y="69"/>
                  <a:pt x="190" y="74"/>
                  <a:pt x="189" y="79"/>
                </a:cubicBezTo>
                <a:cubicBezTo>
                  <a:pt x="187" y="82"/>
                  <a:pt x="185" y="86"/>
                  <a:pt x="183" y="94"/>
                </a:cubicBezTo>
                <a:cubicBezTo>
                  <a:pt x="188" y="95"/>
                  <a:pt x="193" y="95"/>
                  <a:pt x="197" y="94"/>
                </a:cubicBezTo>
                <a:cubicBezTo>
                  <a:pt x="202" y="92"/>
                  <a:pt x="205" y="92"/>
                  <a:pt x="206" y="92"/>
                </a:cubicBezTo>
                <a:cubicBezTo>
                  <a:pt x="204" y="100"/>
                  <a:pt x="200" y="113"/>
                  <a:pt x="194" y="130"/>
                </a:cubicBezTo>
                <a:cubicBezTo>
                  <a:pt x="190" y="144"/>
                  <a:pt x="189" y="160"/>
                  <a:pt x="189" y="174"/>
                </a:cubicBezTo>
                <a:cubicBezTo>
                  <a:pt x="203" y="182"/>
                  <a:pt x="207" y="194"/>
                  <a:pt x="201" y="210"/>
                </a:cubicBezTo>
                <a:cubicBezTo>
                  <a:pt x="198" y="219"/>
                  <a:pt x="191" y="233"/>
                  <a:pt x="181" y="252"/>
                </a:cubicBezTo>
                <a:cubicBezTo>
                  <a:pt x="181" y="256"/>
                  <a:pt x="184" y="258"/>
                  <a:pt x="189" y="260"/>
                </a:cubicBezTo>
                <a:cubicBezTo>
                  <a:pt x="191" y="261"/>
                  <a:pt x="195" y="262"/>
                  <a:pt x="202" y="262"/>
                </a:cubicBezTo>
                <a:cubicBezTo>
                  <a:pt x="202" y="274"/>
                  <a:pt x="203" y="283"/>
                  <a:pt x="205" y="290"/>
                </a:cubicBezTo>
                <a:cubicBezTo>
                  <a:pt x="207" y="294"/>
                  <a:pt x="211" y="300"/>
                  <a:pt x="217" y="308"/>
                </a:cubicBezTo>
                <a:cubicBezTo>
                  <a:pt x="180" y="300"/>
                  <a:pt x="145" y="308"/>
                  <a:pt x="111" y="332"/>
                </a:cubicBezTo>
                <a:cubicBezTo>
                  <a:pt x="107" y="344"/>
                  <a:pt x="101" y="367"/>
                  <a:pt x="95" y="402"/>
                </a:cubicBezTo>
                <a:cubicBezTo>
                  <a:pt x="89" y="436"/>
                  <a:pt x="82" y="460"/>
                  <a:pt x="75" y="475"/>
                </a:cubicBezTo>
                <a:cubicBezTo>
                  <a:pt x="73" y="479"/>
                  <a:pt x="70" y="485"/>
                  <a:pt x="65" y="494"/>
                </a:cubicBezTo>
                <a:cubicBezTo>
                  <a:pt x="63" y="498"/>
                  <a:pt x="61" y="501"/>
                  <a:pt x="59" y="504"/>
                </a:cubicBezTo>
                <a:cubicBezTo>
                  <a:pt x="57" y="508"/>
                  <a:pt x="55" y="512"/>
                  <a:pt x="54" y="515"/>
                </a:cubicBezTo>
                <a:cubicBezTo>
                  <a:pt x="53" y="517"/>
                  <a:pt x="53" y="519"/>
                  <a:pt x="52" y="521"/>
                </a:cubicBezTo>
                <a:cubicBezTo>
                  <a:pt x="36" y="559"/>
                  <a:pt x="26" y="582"/>
                  <a:pt x="23" y="592"/>
                </a:cubicBezTo>
                <a:cubicBezTo>
                  <a:pt x="12" y="622"/>
                  <a:pt x="5" y="650"/>
                  <a:pt x="3" y="676"/>
                </a:cubicBezTo>
                <a:cubicBezTo>
                  <a:pt x="0" y="718"/>
                  <a:pt x="4" y="753"/>
                  <a:pt x="13" y="778"/>
                </a:cubicBezTo>
                <a:cubicBezTo>
                  <a:pt x="27" y="812"/>
                  <a:pt x="51" y="826"/>
                  <a:pt x="86" y="820"/>
                </a:cubicBezTo>
                <a:cubicBezTo>
                  <a:pt x="88" y="822"/>
                  <a:pt x="89" y="827"/>
                  <a:pt x="88" y="832"/>
                </a:cubicBezTo>
                <a:cubicBezTo>
                  <a:pt x="87" y="836"/>
                  <a:pt x="87" y="840"/>
                  <a:pt x="86" y="846"/>
                </a:cubicBezTo>
                <a:cubicBezTo>
                  <a:pt x="89" y="846"/>
                  <a:pt x="93" y="848"/>
                  <a:pt x="99" y="849"/>
                </a:cubicBezTo>
                <a:cubicBezTo>
                  <a:pt x="104" y="850"/>
                  <a:pt x="108" y="851"/>
                  <a:pt x="111" y="851"/>
                </a:cubicBezTo>
                <a:cubicBezTo>
                  <a:pt x="109" y="883"/>
                  <a:pt x="102" y="951"/>
                  <a:pt x="90" y="1054"/>
                </a:cubicBezTo>
                <a:cubicBezTo>
                  <a:pt x="80" y="1138"/>
                  <a:pt x="75" y="1205"/>
                  <a:pt x="77" y="1256"/>
                </a:cubicBezTo>
                <a:cubicBezTo>
                  <a:pt x="82" y="1253"/>
                  <a:pt x="89" y="1251"/>
                  <a:pt x="100" y="1250"/>
                </a:cubicBezTo>
                <a:cubicBezTo>
                  <a:pt x="112" y="1248"/>
                  <a:pt x="120" y="1246"/>
                  <a:pt x="124" y="1245"/>
                </a:cubicBezTo>
                <a:cubicBezTo>
                  <a:pt x="128" y="1310"/>
                  <a:pt x="134" y="1412"/>
                  <a:pt x="142" y="1551"/>
                </a:cubicBezTo>
                <a:cubicBezTo>
                  <a:pt x="150" y="1674"/>
                  <a:pt x="161" y="1773"/>
                  <a:pt x="175" y="1846"/>
                </a:cubicBezTo>
                <a:cubicBezTo>
                  <a:pt x="177" y="1862"/>
                  <a:pt x="185" y="1886"/>
                  <a:pt x="195" y="1920"/>
                </a:cubicBezTo>
                <a:cubicBezTo>
                  <a:pt x="198" y="1930"/>
                  <a:pt x="202" y="1943"/>
                  <a:pt x="208" y="1962"/>
                </a:cubicBezTo>
                <a:cubicBezTo>
                  <a:pt x="213" y="1977"/>
                  <a:pt x="215" y="1988"/>
                  <a:pt x="215" y="1994"/>
                </a:cubicBezTo>
                <a:cubicBezTo>
                  <a:pt x="215" y="1996"/>
                  <a:pt x="211" y="2008"/>
                  <a:pt x="203" y="2029"/>
                </a:cubicBezTo>
                <a:cubicBezTo>
                  <a:pt x="198" y="2043"/>
                  <a:pt x="200" y="2054"/>
                  <a:pt x="208" y="2062"/>
                </a:cubicBezTo>
                <a:cubicBezTo>
                  <a:pt x="204" y="2072"/>
                  <a:pt x="193" y="2086"/>
                  <a:pt x="176" y="2103"/>
                </a:cubicBezTo>
                <a:cubicBezTo>
                  <a:pt x="159" y="2120"/>
                  <a:pt x="150" y="2133"/>
                  <a:pt x="147" y="2144"/>
                </a:cubicBezTo>
                <a:cubicBezTo>
                  <a:pt x="132" y="2155"/>
                  <a:pt x="107" y="2160"/>
                  <a:pt x="73" y="2160"/>
                </a:cubicBezTo>
                <a:cubicBezTo>
                  <a:pt x="35" y="2176"/>
                  <a:pt x="45" y="2198"/>
                  <a:pt x="103" y="2226"/>
                </a:cubicBezTo>
                <a:cubicBezTo>
                  <a:pt x="131" y="2229"/>
                  <a:pt x="161" y="2226"/>
                  <a:pt x="195" y="2217"/>
                </a:cubicBezTo>
                <a:cubicBezTo>
                  <a:pt x="250" y="2202"/>
                  <a:pt x="277" y="2194"/>
                  <a:pt x="278" y="2194"/>
                </a:cubicBezTo>
                <a:cubicBezTo>
                  <a:pt x="281" y="2195"/>
                  <a:pt x="285" y="2198"/>
                  <a:pt x="288" y="2202"/>
                </a:cubicBezTo>
                <a:cubicBezTo>
                  <a:pt x="291" y="2208"/>
                  <a:pt x="294" y="2211"/>
                  <a:pt x="297" y="2212"/>
                </a:cubicBezTo>
                <a:cubicBezTo>
                  <a:pt x="300" y="2212"/>
                  <a:pt x="305" y="2211"/>
                  <a:pt x="313" y="2210"/>
                </a:cubicBezTo>
                <a:cubicBezTo>
                  <a:pt x="319" y="2209"/>
                  <a:pt x="324" y="2209"/>
                  <a:pt x="329" y="2209"/>
                </a:cubicBezTo>
                <a:cubicBezTo>
                  <a:pt x="325" y="2213"/>
                  <a:pt x="321" y="2219"/>
                  <a:pt x="315" y="2229"/>
                </a:cubicBezTo>
                <a:cubicBezTo>
                  <a:pt x="309" y="2238"/>
                  <a:pt x="304" y="2245"/>
                  <a:pt x="299" y="2249"/>
                </a:cubicBezTo>
                <a:cubicBezTo>
                  <a:pt x="296" y="2252"/>
                  <a:pt x="291" y="2255"/>
                  <a:pt x="283" y="2258"/>
                </a:cubicBezTo>
                <a:cubicBezTo>
                  <a:pt x="275" y="2261"/>
                  <a:pt x="270" y="2264"/>
                  <a:pt x="267" y="2266"/>
                </a:cubicBezTo>
                <a:cubicBezTo>
                  <a:pt x="264" y="2269"/>
                  <a:pt x="259" y="2275"/>
                  <a:pt x="253" y="2285"/>
                </a:cubicBezTo>
                <a:cubicBezTo>
                  <a:pt x="248" y="2292"/>
                  <a:pt x="247" y="2299"/>
                  <a:pt x="252" y="2304"/>
                </a:cubicBezTo>
                <a:cubicBezTo>
                  <a:pt x="268" y="2324"/>
                  <a:pt x="303" y="2332"/>
                  <a:pt x="355" y="2330"/>
                </a:cubicBezTo>
                <a:cubicBezTo>
                  <a:pt x="406" y="2326"/>
                  <a:pt x="443" y="2314"/>
                  <a:pt x="467" y="2292"/>
                </a:cubicBezTo>
                <a:cubicBezTo>
                  <a:pt x="477" y="2296"/>
                  <a:pt x="489" y="2297"/>
                  <a:pt x="501" y="2293"/>
                </a:cubicBezTo>
                <a:cubicBezTo>
                  <a:pt x="511" y="2290"/>
                  <a:pt x="521" y="2285"/>
                  <a:pt x="531" y="2277"/>
                </a:cubicBezTo>
                <a:cubicBezTo>
                  <a:pt x="531" y="2265"/>
                  <a:pt x="530" y="2252"/>
                  <a:pt x="527" y="2237"/>
                </a:cubicBezTo>
                <a:cubicBezTo>
                  <a:pt x="523" y="2212"/>
                  <a:pt x="520" y="2199"/>
                  <a:pt x="520" y="2199"/>
                </a:cubicBezTo>
                <a:cubicBezTo>
                  <a:pt x="534" y="2191"/>
                  <a:pt x="542" y="2177"/>
                  <a:pt x="545" y="2157"/>
                </a:cubicBezTo>
                <a:cubicBezTo>
                  <a:pt x="547" y="2135"/>
                  <a:pt x="538" y="2124"/>
                  <a:pt x="516" y="2123"/>
                </a:cubicBezTo>
                <a:cubicBezTo>
                  <a:pt x="538" y="2067"/>
                  <a:pt x="548" y="1987"/>
                  <a:pt x="547" y="1884"/>
                </a:cubicBezTo>
                <a:cubicBezTo>
                  <a:pt x="546" y="1815"/>
                  <a:pt x="539" y="1730"/>
                  <a:pt x="527" y="1629"/>
                </a:cubicBezTo>
                <a:cubicBezTo>
                  <a:pt x="524" y="1610"/>
                  <a:pt x="519" y="1590"/>
                  <a:pt x="512" y="1570"/>
                </a:cubicBezTo>
                <a:cubicBezTo>
                  <a:pt x="511" y="1568"/>
                  <a:pt x="507" y="1559"/>
                  <a:pt x="500" y="1543"/>
                </a:cubicBezTo>
                <a:cubicBezTo>
                  <a:pt x="494" y="1532"/>
                  <a:pt x="491" y="1524"/>
                  <a:pt x="491" y="1517"/>
                </a:cubicBezTo>
                <a:cubicBezTo>
                  <a:pt x="490" y="1507"/>
                  <a:pt x="491" y="1492"/>
                  <a:pt x="493" y="1470"/>
                </a:cubicBezTo>
                <a:cubicBezTo>
                  <a:pt x="497" y="1448"/>
                  <a:pt x="497" y="1432"/>
                  <a:pt x="497" y="1422"/>
                </a:cubicBezTo>
                <a:cubicBezTo>
                  <a:pt x="497" y="1419"/>
                  <a:pt x="496" y="1414"/>
                  <a:pt x="494" y="1408"/>
                </a:cubicBezTo>
                <a:cubicBezTo>
                  <a:pt x="492" y="1401"/>
                  <a:pt x="491" y="1396"/>
                  <a:pt x="491" y="1393"/>
                </a:cubicBezTo>
                <a:cubicBezTo>
                  <a:pt x="493" y="1358"/>
                  <a:pt x="493" y="1358"/>
                  <a:pt x="493" y="1358"/>
                </a:cubicBezTo>
                <a:cubicBezTo>
                  <a:pt x="493" y="1344"/>
                  <a:pt x="491" y="1332"/>
                  <a:pt x="487" y="1324"/>
                </a:cubicBezTo>
                <a:cubicBezTo>
                  <a:pt x="490" y="1308"/>
                  <a:pt x="493" y="1290"/>
                  <a:pt x="495" y="1270"/>
                </a:cubicBezTo>
                <a:cubicBezTo>
                  <a:pt x="498" y="1246"/>
                  <a:pt x="500" y="1230"/>
                  <a:pt x="501" y="1218"/>
                </a:cubicBezTo>
                <a:cubicBezTo>
                  <a:pt x="509" y="1178"/>
                  <a:pt x="514" y="1146"/>
                  <a:pt x="517" y="1126"/>
                </a:cubicBezTo>
                <a:cubicBezTo>
                  <a:pt x="522" y="1088"/>
                  <a:pt x="522" y="1056"/>
                  <a:pt x="516" y="1028"/>
                </a:cubicBezTo>
                <a:cubicBezTo>
                  <a:pt x="515" y="1024"/>
                  <a:pt x="513" y="1018"/>
                  <a:pt x="510" y="1009"/>
                </a:cubicBezTo>
                <a:cubicBezTo>
                  <a:pt x="506" y="1000"/>
                  <a:pt x="504" y="994"/>
                  <a:pt x="503" y="988"/>
                </a:cubicBezTo>
                <a:cubicBezTo>
                  <a:pt x="501" y="969"/>
                  <a:pt x="501" y="952"/>
                  <a:pt x="501" y="936"/>
                </a:cubicBezTo>
                <a:cubicBezTo>
                  <a:pt x="502" y="932"/>
                  <a:pt x="503" y="927"/>
                  <a:pt x="505" y="922"/>
                </a:cubicBezTo>
                <a:cubicBezTo>
                  <a:pt x="507" y="915"/>
                  <a:pt x="509" y="910"/>
                  <a:pt x="510" y="908"/>
                </a:cubicBezTo>
                <a:cubicBezTo>
                  <a:pt x="512" y="896"/>
                  <a:pt x="515" y="878"/>
                  <a:pt x="517" y="852"/>
                </a:cubicBezTo>
                <a:cubicBezTo>
                  <a:pt x="519" y="826"/>
                  <a:pt x="522" y="808"/>
                  <a:pt x="525" y="796"/>
                </a:cubicBezTo>
                <a:cubicBezTo>
                  <a:pt x="527" y="785"/>
                  <a:pt x="532" y="771"/>
                  <a:pt x="539" y="754"/>
                </a:cubicBezTo>
                <a:cubicBezTo>
                  <a:pt x="550" y="725"/>
                  <a:pt x="556" y="710"/>
                  <a:pt x="556" y="710"/>
                </a:cubicBezTo>
                <a:cubicBezTo>
                  <a:pt x="566" y="681"/>
                  <a:pt x="571" y="666"/>
                  <a:pt x="572" y="666"/>
                </a:cubicBezTo>
                <a:cubicBezTo>
                  <a:pt x="578" y="650"/>
                  <a:pt x="585" y="638"/>
                  <a:pt x="592" y="630"/>
                </a:cubicBezTo>
                <a:close/>
                <a:moveTo>
                  <a:pt x="279" y="364"/>
                </a:moveTo>
                <a:cubicBezTo>
                  <a:pt x="274" y="372"/>
                  <a:pt x="272" y="377"/>
                  <a:pt x="271" y="378"/>
                </a:cubicBezTo>
                <a:cubicBezTo>
                  <a:pt x="266" y="382"/>
                  <a:pt x="249" y="390"/>
                  <a:pt x="222" y="401"/>
                </a:cubicBezTo>
                <a:cubicBezTo>
                  <a:pt x="201" y="410"/>
                  <a:pt x="187" y="419"/>
                  <a:pt x="179" y="429"/>
                </a:cubicBezTo>
                <a:cubicBezTo>
                  <a:pt x="175" y="433"/>
                  <a:pt x="172" y="440"/>
                  <a:pt x="167" y="449"/>
                </a:cubicBezTo>
                <a:cubicBezTo>
                  <a:pt x="163" y="458"/>
                  <a:pt x="159" y="465"/>
                  <a:pt x="155" y="469"/>
                </a:cubicBezTo>
                <a:cubicBezTo>
                  <a:pt x="154" y="477"/>
                  <a:pt x="151" y="485"/>
                  <a:pt x="147" y="492"/>
                </a:cubicBezTo>
                <a:cubicBezTo>
                  <a:pt x="145" y="497"/>
                  <a:pt x="140" y="503"/>
                  <a:pt x="135" y="511"/>
                </a:cubicBezTo>
                <a:cubicBezTo>
                  <a:pt x="131" y="508"/>
                  <a:pt x="129" y="504"/>
                  <a:pt x="128" y="500"/>
                </a:cubicBezTo>
                <a:cubicBezTo>
                  <a:pt x="124" y="488"/>
                  <a:pt x="130" y="472"/>
                  <a:pt x="145" y="452"/>
                </a:cubicBezTo>
                <a:cubicBezTo>
                  <a:pt x="147" y="449"/>
                  <a:pt x="153" y="444"/>
                  <a:pt x="160" y="438"/>
                </a:cubicBezTo>
                <a:cubicBezTo>
                  <a:pt x="167" y="432"/>
                  <a:pt x="172" y="426"/>
                  <a:pt x="175" y="422"/>
                </a:cubicBezTo>
                <a:cubicBezTo>
                  <a:pt x="178" y="417"/>
                  <a:pt x="181" y="410"/>
                  <a:pt x="183" y="400"/>
                </a:cubicBezTo>
                <a:cubicBezTo>
                  <a:pt x="186" y="389"/>
                  <a:pt x="189" y="381"/>
                  <a:pt x="191" y="376"/>
                </a:cubicBezTo>
                <a:cubicBezTo>
                  <a:pt x="201" y="380"/>
                  <a:pt x="209" y="382"/>
                  <a:pt x="216" y="381"/>
                </a:cubicBezTo>
                <a:cubicBezTo>
                  <a:pt x="223" y="380"/>
                  <a:pt x="231" y="378"/>
                  <a:pt x="240" y="374"/>
                </a:cubicBezTo>
                <a:cubicBezTo>
                  <a:pt x="240" y="372"/>
                  <a:pt x="239" y="370"/>
                  <a:pt x="237" y="368"/>
                </a:cubicBezTo>
                <a:cubicBezTo>
                  <a:pt x="235" y="366"/>
                  <a:pt x="235" y="364"/>
                  <a:pt x="235" y="362"/>
                </a:cubicBezTo>
                <a:cubicBezTo>
                  <a:pt x="242" y="364"/>
                  <a:pt x="250" y="362"/>
                  <a:pt x="258" y="354"/>
                </a:cubicBezTo>
                <a:cubicBezTo>
                  <a:pt x="267" y="347"/>
                  <a:pt x="275" y="345"/>
                  <a:pt x="282" y="348"/>
                </a:cubicBezTo>
                <a:cubicBezTo>
                  <a:pt x="283" y="352"/>
                  <a:pt x="283" y="358"/>
                  <a:pt x="279" y="364"/>
                </a:cubicBezTo>
                <a:cubicBezTo>
                  <a:pt x="279" y="364"/>
                  <a:pt x="279" y="364"/>
                  <a:pt x="279" y="364"/>
                </a:cubicBezTo>
                <a:close/>
              </a:path>
            </a:pathLst>
          </a:custGeom>
          <a:solidFill>
            <a:schemeClr val="accent3"/>
          </a:solidFill>
          <a:ln>
            <a:noFill/>
          </a:ln>
          <a:effectLst>
            <a:outerShdw blurRad="76200" dir="18900000" sy="23000" kx="-1200000" algn="bl" rotWithShape="0">
              <a:prstClr val="black">
                <a:alpha val="6000"/>
              </a:prstClr>
            </a:outerShdw>
          </a:effectLst>
        </p:spPr>
        <p:txBody>
          <a:bodyPr vert="horz" wrap="square" lIns="91440" tIns="45720" rIns="91440" bIns="45720" numCol="1" anchor="t" anchorCtr="0" compatLnSpc="1"/>
          <a:lstStyle/>
          <a:p>
            <a:endParaRPr lang="id-ID"/>
          </a:p>
        </p:txBody>
      </p:sp>
      <p:sp>
        <p:nvSpPr>
          <p:cNvPr id="7" name="Freeform 5"/>
          <p:cNvSpPr>
            <a:spLocks noChangeAspect="1" noEditPoints="1"/>
          </p:cNvSpPr>
          <p:nvPr/>
        </p:nvSpPr>
        <p:spPr bwMode="auto">
          <a:xfrm>
            <a:off x="9216112" y="1735606"/>
            <a:ext cx="1104295" cy="2772000"/>
          </a:xfrm>
          <a:custGeom>
            <a:avLst/>
            <a:gdLst>
              <a:gd name="T0" fmla="*/ 137 w 180"/>
              <a:gd name="T1" fmla="*/ 75 h 457"/>
              <a:gd name="T2" fmla="*/ 99 w 180"/>
              <a:gd name="T3" fmla="*/ 61 h 457"/>
              <a:gd name="T4" fmla="*/ 81 w 180"/>
              <a:gd name="T5" fmla="*/ 69 h 457"/>
              <a:gd name="T6" fmla="*/ 95 w 180"/>
              <a:gd name="T7" fmla="*/ 56 h 457"/>
              <a:gd name="T8" fmla="*/ 101 w 180"/>
              <a:gd name="T9" fmla="*/ 47 h 457"/>
              <a:gd name="T10" fmla="*/ 89 w 180"/>
              <a:gd name="T11" fmla="*/ 3 h 457"/>
              <a:gd name="T12" fmla="*/ 60 w 180"/>
              <a:gd name="T13" fmla="*/ 39 h 457"/>
              <a:gd name="T14" fmla="*/ 64 w 180"/>
              <a:gd name="T15" fmla="*/ 63 h 457"/>
              <a:gd name="T16" fmla="*/ 61 w 180"/>
              <a:gd name="T17" fmla="*/ 68 h 457"/>
              <a:gd name="T18" fmla="*/ 61 w 180"/>
              <a:gd name="T19" fmla="*/ 67 h 457"/>
              <a:gd name="T20" fmla="*/ 26 w 180"/>
              <a:gd name="T21" fmla="*/ 92 h 457"/>
              <a:gd name="T22" fmla="*/ 7 w 180"/>
              <a:gd name="T23" fmla="*/ 118 h 457"/>
              <a:gd name="T24" fmla="*/ 9 w 180"/>
              <a:gd name="T25" fmla="*/ 149 h 457"/>
              <a:gd name="T26" fmla="*/ 32 w 180"/>
              <a:gd name="T27" fmla="*/ 178 h 457"/>
              <a:gd name="T28" fmla="*/ 39 w 180"/>
              <a:gd name="T29" fmla="*/ 220 h 457"/>
              <a:gd name="T30" fmla="*/ 47 w 180"/>
              <a:gd name="T31" fmla="*/ 318 h 457"/>
              <a:gd name="T32" fmla="*/ 57 w 180"/>
              <a:gd name="T33" fmla="*/ 359 h 457"/>
              <a:gd name="T34" fmla="*/ 39 w 180"/>
              <a:gd name="T35" fmla="*/ 403 h 457"/>
              <a:gd name="T36" fmla="*/ 51 w 180"/>
              <a:gd name="T37" fmla="*/ 416 h 457"/>
              <a:gd name="T38" fmla="*/ 86 w 180"/>
              <a:gd name="T39" fmla="*/ 403 h 457"/>
              <a:gd name="T40" fmla="*/ 82 w 180"/>
              <a:gd name="T41" fmla="*/ 382 h 457"/>
              <a:gd name="T42" fmla="*/ 85 w 180"/>
              <a:gd name="T43" fmla="*/ 336 h 457"/>
              <a:gd name="T44" fmla="*/ 81 w 180"/>
              <a:gd name="T45" fmla="*/ 303 h 457"/>
              <a:gd name="T46" fmla="*/ 86 w 180"/>
              <a:gd name="T47" fmla="*/ 327 h 457"/>
              <a:gd name="T48" fmla="*/ 90 w 180"/>
              <a:gd name="T49" fmla="*/ 378 h 457"/>
              <a:gd name="T50" fmla="*/ 96 w 180"/>
              <a:gd name="T51" fmla="*/ 418 h 457"/>
              <a:gd name="T52" fmla="*/ 96 w 180"/>
              <a:gd name="T53" fmla="*/ 456 h 457"/>
              <a:gd name="T54" fmla="*/ 122 w 180"/>
              <a:gd name="T55" fmla="*/ 421 h 457"/>
              <a:gd name="T56" fmla="*/ 124 w 180"/>
              <a:gd name="T57" fmla="*/ 384 h 457"/>
              <a:gd name="T58" fmla="*/ 124 w 180"/>
              <a:gd name="T59" fmla="*/ 355 h 457"/>
              <a:gd name="T60" fmla="*/ 123 w 180"/>
              <a:gd name="T61" fmla="*/ 335 h 457"/>
              <a:gd name="T62" fmla="*/ 116 w 180"/>
              <a:gd name="T63" fmla="*/ 284 h 457"/>
              <a:gd name="T64" fmla="*/ 119 w 180"/>
              <a:gd name="T65" fmla="*/ 253 h 457"/>
              <a:gd name="T66" fmla="*/ 122 w 180"/>
              <a:gd name="T67" fmla="*/ 229 h 457"/>
              <a:gd name="T68" fmla="*/ 140 w 180"/>
              <a:gd name="T69" fmla="*/ 225 h 457"/>
              <a:gd name="T70" fmla="*/ 143 w 180"/>
              <a:gd name="T71" fmla="*/ 180 h 457"/>
              <a:gd name="T72" fmla="*/ 175 w 180"/>
              <a:gd name="T73" fmla="*/ 132 h 457"/>
              <a:gd name="T74" fmla="*/ 33 w 180"/>
              <a:gd name="T75" fmla="*/ 146 h 457"/>
              <a:gd name="T76" fmla="*/ 28 w 180"/>
              <a:gd name="T77" fmla="*/ 129 h 457"/>
              <a:gd name="T78" fmla="*/ 36 w 180"/>
              <a:gd name="T79" fmla="*/ 144 h 457"/>
              <a:gd name="T80" fmla="*/ 42 w 180"/>
              <a:gd name="T81" fmla="*/ 124 h 457"/>
              <a:gd name="T82" fmla="*/ 60 w 180"/>
              <a:gd name="T83" fmla="*/ 72 h 457"/>
              <a:gd name="T84" fmla="*/ 66 w 180"/>
              <a:gd name="T85" fmla="*/ 82 h 457"/>
              <a:gd name="T86" fmla="*/ 53 w 180"/>
              <a:gd name="T87" fmla="*/ 138 h 457"/>
              <a:gd name="T88" fmla="*/ 117 w 180"/>
              <a:gd name="T89" fmla="*/ 191 h 457"/>
              <a:gd name="T90" fmla="*/ 63 w 180"/>
              <a:gd name="T91" fmla="*/ 199 h 457"/>
              <a:gd name="T92" fmla="*/ 71 w 180"/>
              <a:gd name="T93" fmla="*/ 95 h 457"/>
              <a:gd name="T94" fmla="*/ 77 w 180"/>
              <a:gd name="T95" fmla="*/ 66 h 457"/>
              <a:gd name="T96" fmla="*/ 82 w 180"/>
              <a:gd name="T97" fmla="*/ 115 h 457"/>
              <a:gd name="T98" fmla="*/ 105 w 180"/>
              <a:gd name="T99" fmla="*/ 161 h 457"/>
              <a:gd name="T100" fmla="*/ 102 w 180"/>
              <a:gd name="T101" fmla="*/ 174 h 457"/>
              <a:gd name="T102" fmla="*/ 114 w 180"/>
              <a:gd name="T103" fmla="*/ 183 h 457"/>
              <a:gd name="T104" fmla="*/ 118 w 180"/>
              <a:gd name="T105" fmla="*/ 180 h 457"/>
              <a:gd name="T106" fmla="*/ 138 w 180"/>
              <a:gd name="T107" fmla="*/ 135 h 457"/>
              <a:gd name="T108" fmla="*/ 136 w 180"/>
              <a:gd name="T109" fmla="*/ 117 h 457"/>
              <a:gd name="T110" fmla="*/ 142 w 180"/>
              <a:gd name="T111" fmla="*/ 12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0" h="457">
                <a:moveTo>
                  <a:pt x="177" y="118"/>
                </a:moveTo>
                <a:cubicBezTo>
                  <a:pt x="175" y="113"/>
                  <a:pt x="164" y="101"/>
                  <a:pt x="159" y="97"/>
                </a:cubicBezTo>
                <a:cubicBezTo>
                  <a:pt x="155" y="93"/>
                  <a:pt x="145" y="86"/>
                  <a:pt x="142" y="84"/>
                </a:cubicBezTo>
                <a:cubicBezTo>
                  <a:pt x="138" y="82"/>
                  <a:pt x="138" y="78"/>
                  <a:pt x="137" y="75"/>
                </a:cubicBezTo>
                <a:cubicBezTo>
                  <a:pt x="136" y="72"/>
                  <a:pt x="136" y="68"/>
                  <a:pt x="133" y="62"/>
                </a:cubicBezTo>
                <a:cubicBezTo>
                  <a:pt x="130" y="57"/>
                  <a:pt x="118" y="60"/>
                  <a:pt x="114" y="61"/>
                </a:cubicBezTo>
                <a:cubicBezTo>
                  <a:pt x="109" y="61"/>
                  <a:pt x="108" y="62"/>
                  <a:pt x="104" y="64"/>
                </a:cubicBezTo>
                <a:cubicBezTo>
                  <a:pt x="100" y="65"/>
                  <a:pt x="101" y="63"/>
                  <a:pt x="99" y="61"/>
                </a:cubicBezTo>
                <a:cubicBezTo>
                  <a:pt x="98" y="61"/>
                  <a:pt x="97" y="60"/>
                  <a:pt x="97" y="59"/>
                </a:cubicBezTo>
                <a:cubicBezTo>
                  <a:pt x="93" y="63"/>
                  <a:pt x="90" y="69"/>
                  <a:pt x="87" y="77"/>
                </a:cubicBezTo>
                <a:cubicBezTo>
                  <a:pt x="87" y="77"/>
                  <a:pt x="87" y="76"/>
                  <a:pt x="86" y="75"/>
                </a:cubicBezTo>
                <a:cubicBezTo>
                  <a:pt x="85" y="74"/>
                  <a:pt x="83" y="71"/>
                  <a:pt x="81" y="69"/>
                </a:cubicBezTo>
                <a:cubicBezTo>
                  <a:pt x="80" y="67"/>
                  <a:pt x="78" y="66"/>
                  <a:pt x="77" y="66"/>
                </a:cubicBezTo>
                <a:cubicBezTo>
                  <a:pt x="76" y="66"/>
                  <a:pt x="75" y="66"/>
                  <a:pt x="74" y="66"/>
                </a:cubicBezTo>
                <a:cubicBezTo>
                  <a:pt x="75" y="66"/>
                  <a:pt x="75" y="66"/>
                  <a:pt x="75" y="66"/>
                </a:cubicBezTo>
                <a:cubicBezTo>
                  <a:pt x="77" y="65"/>
                  <a:pt x="95" y="56"/>
                  <a:pt x="95" y="56"/>
                </a:cubicBezTo>
                <a:cubicBezTo>
                  <a:pt x="96" y="56"/>
                  <a:pt x="96" y="56"/>
                  <a:pt x="96" y="56"/>
                </a:cubicBezTo>
                <a:cubicBezTo>
                  <a:pt x="96" y="56"/>
                  <a:pt x="96" y="55"/>
                  <a:pt x="96" y="55"/>
                </a:cubicBezTo>
                <a:cubicBezTo>
                  <a:pt x="97" y="54"/>
                  <a:pt x="98" y="49"/>
                  <a:pt x="98" y="48"/>
                </a:cubicBezTo>
                <a:cubicBezTo>
                  <a:pt x="99" y="47"/>
                  <a:pt x="99" y="47"/>
                  <a:pt x="101" y="47"/>
                </a:cubicBezTo>
                <a:cubicBezTo>
                  <a:pt x="104" y="46"/>
                  <a:pt x="105" y="40"/>
                  <a:pt x="105" y="36"/>
                </a:cubicBezTo>
                <a:cubicBezTo>
                  <a:pt x="106" y="32"/>
                  <a:pt x="104" y="33"/>
                  <a:pt x="103" y="33"/>
                </a:cubicBezTo>
                <a:cubicBezTo>
                  <a:pt x="102" y="33"/>
                  <a:pt x="104" y="30"/>
                  <a:pt x="104" y="23"/>
                </a:cubicBezTo>
                <a:cubicBezTo>
                  <a:pt x="104" y="16"/>
                  <a:pt x="98" y="5"/>
                  <a:pt x="89" y="3"/>
                </a:cubicBezTo>
                <a:cubicBezTo>
                  <a:pt x="81" y="0"/>
                  <a:pt x="70" y="2"/>
                  <a:pt x="64" y="11"/>
                </a:cubicBezTo>
                <a:cubicBezTo>
                  <a:pt x="57" y="20"/>
                  <a:pt x="60" y="28"/>
                  <a:pt x="60" y="31"/>
                </a:cubicBezTo>
                <a:cubicBezTo>
                  <a:pt x="60" y="34"/>
                  <a:pt x="60" y="34"/>
                  <a:pt x="60" y="34"/>
                </a:cubicBezTo>
                <a:cubicBezTo>
                  <a:pt x="59" y="35"/>
                  <a:pt x="59" y="37"/>
                  <a:pt x="60" y="39"/>
                </a:cubicBezTo>
                <a:cubicBezTo>
                  <a:pt x="61" y="42"/>
                  <a:pt x="61" y="44"/>
                  <a:pt x="61" y="46"/>
                </a:cubicBezTo>
                <a:cubicBezTo>
                  <a:pt x="61" y="48"/>
                  <a:pt x="61" y="48"/>
                  <a:pt x="61" y="48"/>
                </a:cubicBezTo>
                <a:cubicBezTo>
                  <a:pt x="61" y="53"/>
                  <a:pt x="65" y="56"/>
                  <a:pt x="65" y="59"/>
                </a:cubicBezTo>
                <a:cubicBezTo>
                  <a:pt x="65" y="60"/>
                  <a:pt x="65" y="61"/>
                  <a:pt x="64" y="63"/>
                </a:cubicBezTo>
                <a:cubicBezTo>
                  <a:pt x="65" y="61"/>
                  <a:pt x="65" y="61"/>
                  <a:pt x="65" y="61"/>
                </a:cubicBezTo>
                <a:cubicBezTo>
                  <a:pt x="70" y="68"/>
                  <a:pt x="70" y="68"/>
                  <a:pt x="70" y="68"/>
                </a:cubicBezTo>
                <a:cubicBezTo>
                  <a:pt x="69" y="68"/>
                  <a:pt x="66" y="67"/>
                  <a:pt x="64" y="67"/>
                </a:cubicBezTo>
                <a:cubicBezTo>
                  <a:pt x="63" y="67"/>
                  <a:pt x="62" y="67"/>
                  <a:pt x="61" y="68"/>
                </a:cubicBezTo>
                <a:cubicBezTo>
                  <a:pt x="60" y="69"/>
                  <a:pt x="60" y="71"/>
                  <a:pt x="60" y="72"/>
                </a:cubicBezTo>
                <a:cubicBezTo>
                  <a:pt x="60" y="73"/>
                  <a:pt x="60" y="73"/>
                  <a:pt x="60" y="73"/>
                </a:cubicBezTo>
                <a:cubicBezTo>
                  <a:pt x="59" y="72"/>
                  <a:pt x="59" y="71"/>
                  <a:pt x="59" y="70"/>
                </a:cubicBezTo>
                <a:cubicBezTo>
                  <a:pt x="59" y="68"/>
                  <a:pt x="61" y="67"/>
                  <a:pt x="61" y="67"/>
                </a:cubicBezTo>
                <a:cubicBezTo>
                  <a:pt x="61" y="67"/>
                  <a:pt x="57" y="67"/>
                  <a:pt x="52" y="68"/>
                </a:cubicBezTo>
                <a:cubicBezTo>
                  <a:pt x="47" y="69"/>
                  <a:pt x="41" y="72"/>
                  <a:pt x="37" y="73"/>
                </a:cubicBezTo>
                <a:cubicBezTo>
                  <a:pt x="34" y="73"/>
                  <a:pt x="30" y="86"/>
                  <a:pt x="30" y="88"/>
                </a:cubicBezTo>
                <a:cubicBezTo>
                  <a:pt x="29" y="90"/>
                  <a:pt x="28" y="90"/>
                  <a:pt x="26" y="92"/>
                </a:cubicBezTo>
                <a:cubicBezTo>
                  <a:pt x="24" y="94"/>
                  <a:pt x="24" y="96"/>
                  <a:pt x="22" y="99"/>
                </a:cubicBezTo>
                <a:cubicBezTo>
                  <a:pt x="20" y="102"/>
                  <a:pt x="19" y="102"/>
                  <a:pt x="19" y="103"/>
                </a:cubicBezTo>
                <a:cubicBezTo>
                  <a:pt x="19" y="104"/>
                  <a:pt x="16" y="105"/>
                  <a:pt x="13" y="109"/>
                </a:cubicBezTo>
                <a:cubicBezTo>
                  <a:pt x="11" y="112"/>
                  <a:pt x="9" y="114"/>
                  <a:pt x="7" y="118"/>
                </a:cubicBezTo>
                <a:cubicBezTo>
                  <a:pt x="5" y="122"/>
                  <a:pt x="4" y="121"/>
                  <a:pt x="2" y="125"/>
                </a:cubicBezTo>
                <a:cubicBezTo>
                  <a:pt x="0" y="129"/>
                  <a:pt x="2" y="129"/>
                  <a:pt x="3" y="132"/>
                </a:cubicBezTo>
                <a:cubicBezTo>
                  <a:pt x="3" y="134"/>
                  <a:pt x="5" y="137"/>
                  <a:pt x="6" y="140"/>
                </a:cubicBezTo>
                <a:cubicBezTo>
                  <a:pt x="8" y="143"/>
                  <a:pt x="8" y="145"/>
                  <a:pt x="9" y="149"/>
                </a:cubicBezTo>
                <a:cubicBezTo>
                  <a:pt x="11" y="152"/>
                  <a:pt x="14" y="158"/>
                  <a:pt x="16" y="162"/>
                </a:cubicBezTo>
                <a:cubicBezTo>
                  <a:pt x="18" y="166"/>
                  <a:pt x="22" y="173"/>
                  <a:pt x="23" y="175"/>
                </a:cubicBezTo>
                <a:cubicBezTo>
                  <a:pt x="24" y="178"/>
                  <a:pt x="26" y="178"/>
                  <a:pt x="29" y="179"/>
                </a:cubicBezTo>
                <a:cubicBezTo>
                  <a:pt x="31" y="180"/>
                  <a:pt x="32" y="178"/>
                  <a:pt x="32" y="178"/>
                </a:cubicBezTo>
                <a:cubicBezTo>
                  <a:pt x="32" y="178"/>
                  <a:pt x="31" y="180"/>
                  <a:pt x="32" y="186"/>
                </a:cubicBezTo>
                <a:cubicBezTo>
                  <a:pt x="32" y="191"/>
                  <a:pt x="33" y="204"/>
                  <a:pt x="33" y="209"/>
                </a:cubicBezTo>
                <a:cubicBezTo>
                  <a:pt x="33" y="215"/>
                  <a:pt x="33" y="221"/>
                  <a:pt x="34" y="223"/>
                </a:cubicBezTo>
                <a:cubicBezTo>
                  <a:pt x="35" y="225"/>
                  <a:pt x="39" y="220"/>
                  <a:pt x="39" y="220"/>
                </a:cubicBezTo>
                <a:cubicBezTo>
                  <a:pt x="39" y="220"/>
                  <a:pt x="39" y="223"/>
                  <a:pt x="39" y="228"/>
                </a:cubicBezTo>
                <a:cubicBezTo>
                  <a:pt x="39" y="232"/>
                  <a:pt x="40" y="245"/>
                  <a:pt x="40" y="253"/>
                </a:cubicBezTo>
                <a:cubicBezTo>
                  <a:pt x="40" y="261"/>
                  <a:pt x="41" y="266"/>
                  <a:pt x="43" y="288"/>
                </a:cubicBezTo>
                <a:cubicBezTo>
                  <a:pt x="46" y="310"/>
                  <a:pt x="46" y="310"/>
                  <a:pt x="47" y="318"/>
                </a:cubicBezTo>
                <a:cubicBezTo>
                  <a:pt x="48" y="326"/>
                  <a:pt x="51" y="331"/>
                  <a:pt x="52" y="335"/>
                </a:cubicBezTo>
                <a:cubicBezTo>
                  <a:pt x="54" y="338"/>
                  <a:pt x="54" y="341"/>
                  <a:pt x="54" y="343"/>
                </a:cubicBezTo>
                <a:cubicBezTo>
                  <a:pt x="55" y="345"/>
                  <a:pt x="54" y="348"/>
                  <a:pt x="54" y="351"/>
                </a:cubicBezTo>
                <a:cubicBezTo>
                  <a:pt x="54" y="353"/>
                  <a:pt x="56" y="355"/>
                  <a:pt x="57" y="359"/>
                </a:cubicBezTo>
                <a:cubicBezTo>
                  <a:pt x="57" y="363"/>
                  <a:pt x="58" y="367"/>
                  <a:pt x="58" y="373"/>
                </a:cubicBezTo>
                <a:cubicBezTo>
                  <a:pt x="57" y="379"/>
                  <a:pt x="60" y="382"/>
                  <a:pt x="59" y="382"/>
                </a:cubicBezTo>
                <a:cubicBezTo>
                  <a:pt x="57" y="382"/>
                  <a:pt x="57" y="382"/>
                  <a:pt x="56" y="388"/>
                </a:cubicBezTo>
                <a:cubicBezTo>
                  <a:pt x="54" y="393"/>
                  <a:pt x="45" y="400"/>
                  <a:pt x="39" y="403"/>
                </a:cubicBezTo>
                <a:cubicBezTo>
                  <a:pt x="33" y="406"/>
                  <a:pt x="29" y="407"/>
                  <a:pt x="27" y="407"/>
                </a:cubicBezTo>
                <a:cubicBezTo>
                  <a:pt x="24" y="407"/>
                  <a:pt x="25" y="410"/>
                  <a:pt x="24" y="410"/>
                </a:cubicBezTo>
                <a:cubicBezTo>
                  <a:pt x="23" y="410"/>
                  <a:pt x="23" y="412"/>
                  <a:pt x="27" y="414"/>
                </a:cubicBezTo>
                <a:cubicBezTo>
                  <a:pt x="31" y="417"/>
                  <a:pt x="41" y="418"/>
                  <a:pt x="51" y="416"/>
                </a:cubicBezTo>
                <a:cubicBezTo>
                  <a:pt x="61" y="414"/>
                  <a:pt x="67" y="408"/>
                  <a:pt x="68" y="407"/>
                </a:cubicBezTo>
                <a:cubicBezTo>
                  <a:pt x="69" y="406"/>
                  <a:pt x="71" y="408"/>
                  <a:pt x="71" y="408"/>
                </a:cubicBezTo>
                <a:cubicBezTo>
                  <a:pt x="72" y="409"/>
                  <a:pt x="82" y="407"/>
                  <a:pt x="83" y="406"/>
                </a:cubicBezTo>
                <a:cubicBezTo>
                  <a:pt x="85" y="405"/>
                  <a:pt x="86" y="406"/>
                  <a:pt x="86" y="403"/>
                </a:cubicBezTo>
                <a:cubicBezTo>
                  <a:pt x="86" y="401"/>
                  <a:pt x="85" y="399"/>
                  <a:pt x="84" y="398"/>
                </a:cubicBezTo>
                <a:cubicBezTo>
                  <a:pt x="84" y="397"/>
                  <a:pt x="85" y="397"/>
                  <a:pt x="85" y="396"/>
                </a:cubicBezTo>
                <a:cubicBezTo>
                  <a:pt x="85" y="395"/>
                  <a:pt x="84" y="389"/>
                  <a:pt x="85" y="387"/>
                </a:cubicBezTo>
                <a:cubicBezTo>
                  <a:pt x="86" y="384"/>
                  <a:pt x="84" y="383"/>
                  <a:pt x="82" y="382"/>
                </a:cubicBezTo>
                <a:cubicBezTo>
                  <a:pt x="81" y="381"/>
                  <a:pt x="83" y="379"/>
                  <a:pt x="83" y="376"/>
                </a:cubicBezTo>
                <a:cubicBezTo>
                  <a:pt x="83" y="373"/>
                  <a:pt x="83" y="365"/>
                  <a:pt x="83" y="362"/>
                </a:cubicBezTo>
                <a:cubicBezTo>
                  <a:pt x="83" y="358"/>
                  <a:pt x="84" y="355"/>
                  <a:pt x="86" y="350"/>
                </a:cubicBezTo>
                <a:cubicBezTo>
                  <a:pt x="87" y="346"/>
                  <a:pt x="86" y="340"/>
                  <a:pt x="85" y="336"/>
                </a:cubicBezTo>
                <a:cubicBezTo>
                  <a:pt x="85" y="332"/>
                  <a:pt x="84" y="330"/>
                  <a:pt x="84" y="326"/>
                </a:cubicBezTo>
                <a:cubicBezTo>
                  <a:pt x="84" y="322"/>
                  <a:pt x="84" y="318"/>
                  <a:pt x="83" y="316"/>
                </a:cubicBezTo>
                <a:cubicBezTo>
                  <a:pt x="83" y="315"/>
                  <a:pt x="82" y="312"/>
                  <a:pt x="82" y="310"/>
                </a:cubicBezTo>
                <a:cubicBezTo>
                  <a:pt x="82" y="308"/>
                  <a:pt x="81" y="303"/>
                  <a:pt x="81" y="303"/>
                </a:cubicBezTo>
                <a:cubicBezTo>
                  <a:pt x="81" y="303"/>
                  <a:pt x="82" y="306"/>
                  <a:pt x="83" y="307"/>
                </a:cubicBezTo>
                <a:cubicBezTo>
                  <a:pt x="83" y="308"/>
                  <a:pt x="84" y="310"/>
                  <a:pt x="84" y="313"/>
                </a:cubicBezTo>
                <a:cubicBezTo>
                  <a:pt x="84" y="316"/>
                  <a:pt x="85" y="317"/>
                  <a:pt x="85" y="320"/>
                </a:cubicBezTo>
                <a:cubicBezTo>
                  <a:pt x="86" y="323"/>
                  <a:pt x="86" y="324"/>
                  <a:pt x="86" y="327"/>
                </a:cubicBezTo>
                <a:cubicBezTo>
                  <a:pt x="86" y="330"/>
                  <a:pt x="87" y="333"/>
                  <a:pt x="87" y="337"/>
                </a:cubicBezTo>
                <a:cubicBezTo>
                  <a:pt x="87" y="342"/>
                  <a:pt x="89" y="343"/>
                  <a:pt x="88" y="347"/>
                </a:cubicBezTo>
                <a:cubicBezTo>
                  <a:pt x="87" y="351"/>
                  <a:pt x="89" y="367"/>
                  <a:pt x="90" y="371"/>
                </a:cubicBezTo>
                <a:cubicBezTo>
                  <a:pt x="91" y="374"/>
                  <a:pt x="90" y="375"/>
                  <a:pt x="90" y="378"/>
                </a:cubicBezTo>
                <a:cubicBezTo>
                  <a:pt x="89" y="380"/>
                  <a:pt x="89" y="384"/>
                  <a:pt x="90" y="388"/>
                </a:cubicBezTo>
                <a:cubicBezTo>
                  <a:pt x="90" y="391"/>
                  <a:pt x="88" y="397"/>
                  <a:pt x="88" y="400"/>
                </a:cubicBezTo>
                <a:cubicBezTo>
                  <a:pt x="88" y="403"/>
                  <a:pt x="93" y="404"/>
                  <a:pt x="95" y="407"/>
                </a:cubicBezTo>
                <a:cubicBezTo>
                  <a:pt x="97" y="410"/>
                  <a:pt x="97" y="413"/>
                  <a:pt x="96" y="418"/>
                </a:cubicBezTo>
                <a:cubicBezTo>
                  <a:pt x="96" y="423"/>
                  <a:pt x="93" y="426"/>
                  <a:pt x="92" y="428"/>
                </a:cubicBezTo>
                <a:cubicBezTo>
                  <a:pt x="90" y="430"/>
                  <a:pt x="85" y="437"/>
                  <a:pt x="83" y="441"/>
                </a:cubicBezTo>
                <a:cubicBezTo>
                  <a:pt x="82" y="445"/>
                  <a:pt x="78" y="449"/>
                  <a:pt x="77" y="452"/>
                </a:cubicBezTo>
                <a:cubicBezTo>
                  <a:pt x="75" y="455"/>
                  <a:pt x="90" y="457"/>
                  <a:pt x="96" y="456"/>
                </a:cubicBezTo>
                <a:cubicBezTo>
                  <a:pt x="101" y="454"/>
                  <a:pt x="112" y="449"/>
                  <a:pt x="114" y="445"/>
                </a:cubicBezTo>
                <a:cubicBezTo>
                  <a:pt x="115" y="440"/>
                  <a:pt x="119" y="436"/>
                  <a:pt x="122" y="434"/>
                </a:cubicBezTo>
                <a:cubicBezTo>
                  <a:pt x="124" y="433"/>
                  <a:pt x="123" y="426"/>
                  <a:pt x="122" y="424"/>
                </a:cubicBezTo>
                <a:cubicBezTo>
                  <a:pt x="122" y="421"/>
                  <a:pt x="122" y="422"/>
                  <a:pt x="122" y="421"/>
                </a:cubicBezTo>
                <a:cubicBezTo>
                  <a:pt x="123" y="419"/>
                  <a:pt x="123" y="417"/>
                  <a:pt x="124" y="414"/>
                </a:cubicBezTo>
                <a:cubicBezTo>
                  <a:pt x="125" y="411"/>
                  <a:pt x="122" y="408"/>
                  <a:pt x="120" y="406"/>
                </a:cubicBezTo>
                <a:cubicBezTo>
                  <a:pt x="118" y="404"/>
                  <a:pt x="121" y="395"/>
                  <a:pt x="121" y="395"/>
                </a:cubicBezTo>
                <a:cubicBezTo>
                  <a:pt x="121" y="395"/>
                  <a:pt x="122" y="388"/>
                  <a:pt x="124" y="384"/>
                </a:cubicBezTo>
                <a:cubicBezTo>
                  <a:pt x="126" y="380"/>
                  <a:pt x="126" y="378"/>
                  <a:pt x="126" y="378"/>
                </a:cubicBezTo>
                <a:cubicBezTo>
                  <a:pt x="126" y="378"/>
                  <a:pt x="125" y="373"/>
                  <a:pt x="126" y="369"/>
                </a:cubicBezTo>
                <a:cubicBezTo>
                  <a:pt x="126" y="365"/>
                  <a:pt x="126" y="367"/>
                  <a:pt x="125" y="363"/>
                </a:cubicBezTo>
                <a:cubicBezTo>
                  <a:pt x="124" y="359"/>
                  <a:pt x="124" y="359"/>
                  <a:pt x="124" y="355"/>
                </a:cubicBezTo>
                <a:cubicBezTo>
                  <a:pt x="124" y="351"/>
                  <a:pt x="124" y="351"/>
                  <a:pt x="124" y="348"/>
                </a:cubicBezTo>
                <a:cubicBezTo>
                  <a:pt x="123" y="345"/>
                  <a:pt x="123" y="347"/>
                  <a:pt x="123" y="344"/>
                </a:cubicBezTo>
                <a:cubicBezTo>
                  <a:pt x="124" y="341"/>
                  <a:pt x="124" y="342"/>
                  <a:pt x="123" y="340"/>
                </a:cubicBezTo>
                <a:cubicBezTo>
                  <a:pt x="122" y="338"/>
                  <a:pt x="121" y="338"/>
                  <a:pt x="123" y="335"/>
                </a:cubicBezTo>
                <a:cubicBezTo>
                  <a:pt x="124" y="331"/>
                  <a:pt x="121" y="331"/>
                  <a:pt x="121" y="322"/>
                </a:cubicBezTo>
                <a:cubicBezTo>
                  <a:pt x="122" y="312"/>
                  <a:pt x="119" y="304"/>
                  <a:pt x="118" y="297"/>
                </a:cubicBezTo>
                <a:cubicBezTo>
                  <a:pt x="117" y="291"/>
                  <a:pt x="117" y="291"/>
                  <a:pt x="116" y="288"/>
                </a:cubicBezTo>
                <a:cubicBezTo>
                  <a:pt x="116" y="285"/>
                  <a:pt x="116" y="286"/>
                  <a:pt x="116" y="284"/>
                </a:cubicBezTo>
                <a:cubicBezTo>
                  <a:pt x="116" y="281"/>
                  <a:pt x="117" y="280"/>
                  <a:pt x="117" y="278"/>
                </a:cubicBezTo>
                <a:cubicBezTo>
                  <a:pt x="118" y="275"/>
                  <a:pt x="118" y="275"/>
                  <a:pt x="119" y="270"/>
                </a:cubicBezTo>
                <a:cubicBezTo>
                  <a:pt x="119" y="266"/>
                  <a:pt x="119" y="263"/>
                  <a:pt x="120" y="260"/>
                </a:cubicBezTo>
                <a:cubicBezTo>
                  <a:pt x="120" y="256"/>
                  <a:pt x="119" y="257"/>
                  <a:pt x="119" y="253"/>
                </a:cubicBezTo>
                <a:cubicBezTo>
                  <a:pt x="119" y="249"/>
                  <a:pt x="119" y="251"/>
                  <a:pt x="119" y="247"/>
                </a:cubicBezTo>
                <a:cubicBezTo>
                  <a:pt x="119" y="244"/>
                  <a:pt x="120" y="245"/>
                  <a:pt x="120" y="242"/>
                </a:cubicBezTo>
                <a:cubicBezTo>
                  <a:pt x="120" y="240"/>
                  <a:pt x="120" y="240"/>
                  <a:pt x="121" y="236"/>
                </a:cubicBezTo>
                <a:cubicBezTo>
                  <a:pt x="122" y="233"/>
                  <a:pt x="122" y="232"/>
                  <a:pt x="122" y="229"/>
                </a:cubicBezTo>
                <a:cubicBezTo>
                  <a:pt x="121" y="226"/>
                  <a:pt x="123" y="225"/>
                  <a:pt x="123" y="225"/>
                </a:cubicBezTo>
                <a:cubicBezTo>
                  <a:pt x="123" y="225"/>
                  <a:pt x="129" y="225"/>
                  <a:pt x="130" y="225"/>
                </a:cubicBezTo>
                <a:cubicBezTo>
                  <a:pt x="132" y="225"/>
                  <a:pt x="134" y="225"/>
                  <a:pt x="137" y="225"/>
                </a:cubicBezTo>
                <a:cubicBezTo>
                  <a:pt x="139" y="224"/>
                  <a:pt x="139" y="225"/>
                  <a:pt x="140" y="225"/>
                </a:cubicBezTo>
                <a:cubicBezTo>
                  <a:pt x="141" y="226"/>
                  <a:pt x="145" y="225"/>
                  <a:pt x="148" y="224"/>
                </a:cubicBezTo>
                <a:cubicBezTo>
                  <a:pt x="152" y="223"/>
                  <a:pt x="151" y="224"/>
                  <a:pt x="154" y="222"/>
                </a:cubicBezTo>
                <a:cubicBezTo>
                  <a:pt x="157" y="221"/>
                  <a:pt x="153" y="214"/>
                  <a:pt x="152" y="211"/>
                </a:cubicBezTo>
                <a:cubicBezTo>
                  <a:pt x="150" y="207"/>
                  <a:pt x="145" y="185"/>
                  <a:pt x="143" y="180"/>
                </a:cubicBezTo>
                <a:cubicBezTo>
                  <a:pt x="142" y="174"/>
                  <a:pt x="141" y="173"/>
                  <a:pt x="141" y="173"/>
                </a:cubicBezTo>
                <a:cubicBezTo>
                  <a:pt x="141" y="173"/>
                  <a:pt x="144" y="171"/>
                  <a:pt x="146" y="168"/>
                </a:cubicBezTo>
                <a:cubicBezTo>
                  <a:pt x="148" y="164"/>
                  <a:pt x="159" y="153"/>
                  <a:pt x="164" y="145"/>
                </a:cubicBezTo>
                <a:cubicBezTo>
                  <a:pt x="170" y="138"/>
                  <a:pt x="170" y="135"/>
                  <a:pt x="175" y="132"/>
                </a:cubicBezTo>
                <a:cubicBezTo>
                  <a:pt x="180" y="128"/>
                  <a:pt x="178" y="124"/>
                  <a:pt x="177" y="118"/>
                </a:cubicBezTo>
                <a:close/>
                <a:moveTo>
                  <a:pt x="36" y="151"/>
                </a:moveTo>
                <a:cubicBezTo>
                  <a:pt x="36" y="152"/>
                  <a:pt x="34" y="151"/>
                  <a:pt x="33" y="151"/>
                </a:cubicBezTo>
                <a:cubicBezTo>
                  <a:pt x="33" y="150"/>
                  <a:pt x="34" y="149"/>
                  <a:pt x="33" y="146"/>
                </a:cubicBezTo>
                <a:cubicBezTo>
                  <a:pt x="31" y="143"/>
                  <a:pt x="31" y="143"/>
                  <a:pt x="30" y="141"/>
                </a:cubicBezTo>
                <a:cubicBezTo>
                  <a:pt x="30" y="139"/>
                  <a:pt x="30" y="139"/>
                  <a:pt x="29" y="136"/>
                </a:cubicBezTo>
                <a:cubicBezTo>
                  <a:pt x="28" y="133"/>
                  <a:pt x="25" y="132"/>
                  <a:pt x="27" y="131"/>
                </a:cubicBezTo>
                <a:cubicBezTo>
                  <a:pt x="28" y="131"/>
                  <a:pt x="29" y="131"/>
                  <a:pt x="28" y="129"/>
                </a:cubicBezTo>
                <a:cubicBezTo>
                  <a:pt x="28" y="127"/>
                  <a:pt x="27" y="127"/>
                  <a:pt x="30" y="126"/>
                </a:cubicBezTo>
                <a:cubicBezTo>
                  <a:pt x="32" y="125"/>
                  <a:pt x="32" y="125"/>
                  <a:pt x="32" y="125"/>
                </a:cubicBezTo>
                <a:cubicBezTo>
                  <a:pt x="32" y="125"/>
                  <a:pt x="33" y="132"/>
                  <a:pt x="34" y="136"/>
                </a:cubicBezTo>
                <a:cubicBezTo>
                  <a:pt x="36" y="141"/>
                  <a:pt x="37" y="141"/>
                  <a:pt x="36" y="144"/>
                </a:cubicBezTo>
                <a:cubicBezTo>
                  <a:pt x="36" y="147"/>
                  <a:pt x="37" y="149"/>
                  <a:pt x="36" y="151"/>
                </a:cubicBezTo>
                <a:close/>
                <a:moveTo>
                  <a:pt x="48" y="195"/>
                </a:moveTo>
                <a:cubicBezTo>
                  <a:pt x="45" y="193"/>
                  <a:pt x="43" y="183"/>
                  <a:pt x="42" y="171"/>
                </a:cubicBezTo>
                <a:cubicBezTo>
                  <a:pt x="41" y="158"/>
                  <a:pt x="42" y="139"/>
                  <a:pt x="42" y="124"/>
                </a:cubicBezTo>
                <a:cubicBezTo>
                  <a:pt x="43" y="110"/>
                  <a:pt x="58" y="85"/>
                  <a:pt x="59" y="83"/>
                </a:cubicBezTo>
                <a:cubicBezTo>
                  <a:pt x="60" y="81"/>
                  <a:pt x="60" y="79"/>
                  <a:pt x="60" y="77"/>
                </a:cubicBezTo>
                <a:cubicBezTo>
                  <a:pt x="60" y="77"/>
                  <a:pt x="60" y="77"/>
                  <a:pt x="60" y="77"/>
                </a:cubicBezTo>
                <a:cubicBezTo>
                  <a:pt x="60" y="75"/>
                  <a:pt x="60" y="74"/>
                  <a:pt x="60" y="72"/>
                </a:cubicBezTo>
                <a:cubicBezTo>
                  <a:pt x="60" y="71"/>
                  <a:pt x="60" y="69"/>
                  <a:pt x="61" y="68"/>
                </a:cubicBezTo>
                <a:cubicBezTo>
                  <a:pt x="62" y="67"/>
                  <a:pt x="63" y="67"/>
                  <a:pt x="64" y="67"/>
                </a:cubicBezTo>
                <a:cubicBezTo>
                  <a:pt x="66" y="67"/>
                  <a:pt x="69" y="68"/>
                  <a:pt x="70" y="69"/>
                </a:cubicBezTo>
                <a:cubicBezTo>
                  <a:pt x="61" y="69"/>
                  <a:pt x="66" y="80"/>
                  <a:pt x="66" y="82"/>
                </a:cubicBezTo>
                <a:cubicBezTo>
                  <a:pt x="66" y="84"/>
                  <a:pt x="64" y="87"/>
                  <a:pt x="63" y="89"/>
                </a:cubicBezTo>
                <a:cubicBezTo>
                  <a:pt x="62" y="91"/>
                  <a:pt x="61" y="94"/>
                  <a:pt x="60" y="99"/>
                </a:cubicBezTo>
                <a:cubicBezTo>
                  <a:pt x="60" y="104"/>
                  <a:pt x="57" y="110"/>
                  <a:pt x="56" y="112"/>
                </a:cubicBezTo>
                <a:cubicBezTo>
                  <a:pt x="56" y="115"/>
                  <a:pt x="54" y="130"/>
                  <a:pt x="53" y="138"/>
                </a:cubicBezTo>
                <a:cubicBezTo>
                  <a:pt x="51" y="146"/>
                  <a:pt x="51" y="187"/>
                  <a:pt x="51" y="190"/>
                </a:cubicBezTo>
                <a:cubicBezTo>
                  <a:pt x="51" y="191"/>
                  <a:pt x="52" y="194"/>
                  <a:pt x="53" y="197"/>
                </a:cubicBezTo>
                <a:cubicBezTo>
                  <a:pt x="51" y="197"/>
                  <a:pt x="49" y="196"/>
                  <a:pt x="48" y="195"/>
                </a:cubicBezTo>
                <a:close/>
                <a:moveTo>
                  <a:pt x="117" y="191"/>
                </a:moveTo>
                <a:cubicBezTo>
                  <a:pt x="117" y="191"/>
                  <a:pt x="114" y="192"/>
                  <a:pt x="112" y="193"/>
                </a:cubicBezTo>
                <a:cubicBezTo>
                  <a:pt x="110" y="193"/>
                  <a:pt x="106" y="193"/>
                  <a:pt x="103" y="193"/>
                </a:cubicBezTo>
                <a:cubicBezTo>
                  <a:pt x="100" y="193"/>
                  <a:pt x="99" y="194"/>
                  <a:pt x="91" y="195"/>
                </a:cubicBezTo>
                <a:cubicBezTo>
                  <a:pt x="83" y="196"/>
                  <a:pt x="70" y="199"/>
                  <a:pt x="63" y="199"/>
                </a:cubicBezTo>
                <a:cubicBezTo>
                  <a:pt x="62" y="199"/>
                  <a:pt x="62" y="199"/>
                  <a:pt x="61" y="199"/>
                </a:cubicBezTo>
                <a:cubicBezTo>
                  <a:pt x="63" y="196"/>
                  <a:pt x="65" y="194"/>
                  <a:pt x="66" y="193"/>
                </a:cubicBezTo>
                <a:cubicBezTo>
                  <a:pt x="67" y="191"/>
                  <a:pt x="69" y="145"/>
                  <a:pt x="68" y="136"/>
                </a:cubicBezTo>
                <a:cubicBezTo>
                  <a:pt x="68" y="127"/>
                  <a:pt x="71" y="102"/>
                  <a:pt x="71" y="95"/>
                </a:cubicBezTo>
                <a:cubicBezTo>
                  <a:pt x="71" y="88"/>
                  <a:pt x="72" y="83"/>
                  <a:pt x="75" y="78"/>
                </a:cubicBezTo>
                <a:cubicBezTo>
                  <a:pt x="78" y="72"/>
                  <a:pt x="71" y="69"/>
                  <a:pt x="70" y="69"/>
                </a:cubicBezTo>
                <a:cubicBezTo>
                  <a:pt x="70" y="69"/>
                  <a:pt x="71" y="68"/>
                  <a:pt x="72" y="67"/>
                </a:cubicBezTo>
                <a:cubicBezTo>
                  <a:pt x="73" y="67"/>
                  <a:pt x="75" y="66"/>
                  <a:pt x="77" y="66"/>
                </a:cubicBezTo>
                <a:cubicBezTo>
                  <a:pt x="78" y="66"/>
                  <a:pt x="80" y="67"/>
                  <a:pt x="81" y="69"/>
                </a:cubicBezTo>
                <a:cubicBezTo>
                  <a:pt x="85" y="75"/>
                  <a:pt x="87" y="77"/>
                  <a:pt x="87" y="77"/>
                </a:cubicBezTo>
                <a:cubicBezTo>
                  <a:pt x="87" y="77"/>
                  <a:pt x="87" y="77"/>
                  <a:pt x="87" y="77"/>
                </a:cubicBezTo>
                <a:cubicBezTo>
                  <a:pt x="83" y="90"/>
                  <a:pt x="82" y="106"/>
                  <a:pt x="82" y="115"/>
                </a:cubicBezTo>
                <a:cubicBezTo>
                  <a:pt x="82" y="129"/>
                  <a:pt x="96" y="145"/>
                  <a:pt x="100" y="150"/>
                </a:cubicBezTo>
                <a:cubicBezTo>
                  <a:pt x="103" y="154"/>
                  <a:pt x="110" y="157"/>
                  <a:pt x="110" y="157"/>
                </a:cubicBezTo>
                <a:cubicBezTo>
                  <a:pt x="110" y="157"/>
                  <a:pt x="113" y="160"/>
                  <a:pt x="112" y="160"/>
                </a:cubicBezTo>
                <a:cubicBezTo>
                  <a:pt x="110" y="160"/>
                  <a:pt x="108" y="161"/>
                  <a:pt x="105" y="161"/>
                </a:cubicBezTo>
                <a:cubicBezTo>
                  <a:pt x="103" y="161"/>
                  <a:pt x="102" y="162"/>
                  <a:pt x="101" y="163"/>
                </a:cubicBezTo>
                <a:cubicBezTo>
                  <a:pt x="99" y="164"/>
                  <a:pt x="100" y="166"/>
                  <a:pt x="100" y="167"/>
                </a:cubicBezTo>
                <a:cubicBezTo>
                  <a:pt x="101" y="168"/>
                  <a:pt x="101" y="168"/>
                  <a:pt x="100" y="171"/>
                </a:cubicBezTo>
                <a:cubicBezTo>
                  <a:pt x="99" y="173"/>
                  <a:pt x="102" y="173"/>
                  <a:pt x="102" y="174"/>
                </a:cubicBezTo>
                <a:cubicBezTo>
                  <a:pt x="102" y="175"/>
                  <a:pt x="103" y="176"/>
                  <a:pt x="104" y="178"/>
                </a:cubicBezTo>
                <a:cubicBezTo>
                  <a:pt x="105" y="180"/>
                  <a:pt x="106" y="182"/>
                  <a:pt x="107" y="183"/>
                </a:cubicBezTo>
                <a:cubicBezTo>
                  <a:pt x="107" y="185"/>
                  <a:pt x="110" y="186"/>
                  <a:pt x="113" y="186"/>
                </a:cubicBezTo>
                <a:cubicBezTo>
                  <a:pt x="115" y="187"/>
                  <a:pt x="114" y="183"/>
                  <a:pt x="114" y="183"/>
                </a:cubicBezTo>
                <a:cubicBezTo>
                  <a:pt x="114" y="183"/>
                  <a:pt x="114" y="184"/>
                  <a:pt x="116" y="183"/>
                </a:cubicBezTo>
                <a:cubicBezTo>
                  <a:pt x="119" y="183"/>
                  <a:pt x="116" y="180"/>
                  <a:pt x="117" y="180"/>
                </a:cubicBezTo>
                <a:cubicBezTo>
                  <a:pt x="118" y="180"/>
                  <a:pt x="117" y="178"/>
                  <a:pt x="117" y="179"/>
                </a:cubicBezTo>
                <a:cubicBezTo>
                  <a:pt x="118" y="179"/>
                  <a:pt x="118" y="180"/>
                  <a:pt x="118" y="180"/>
                </a:cubicBezTo>
                <a:lnTo>
                  <a:pt x="117" y="191"/>
                </a:lnTo>
                <a:close/>
                <a:moveTo>
                  <a:pt x="142" y="128"/>
                </a:moveTo>
                <a:cubicBezTo>
                  <a:pt x="141" y="128"/>
                  <a:pt x="139" y="128"/>
                  <a:pt x="139" y="131"/>
                </a:cubicBezTo>
                <a:cubicBezTo>
                  <a:pt x="138" y="133"/>
                  <a:pt x="139" y="133"/>
                  <a:pt x="138" y="135"/>
                </a:cubicBezTo>
                <a:cubicBezTo>
                  <a:pt x="137" y="136"/>
                  <a:pt x="138" y="136"/>
                  <a:pt x="137" y="137"/>
                </a:cubicBezTo>
                <a:cubicBezTo>
                  <a:pt x="136" y="138"/>
                  <a:pt x="130" y="141"/>
                  <a:pt x="130" y="141"/>
                </a:cubicBezTo>
                <a:cubicBezTo>
                  <a:pt x="130" y="141"/>
                  <a:pt x="127" y="135"/>
                  <a:pt x="128" y="132"/>
                </a:cubicBezTo>
                <a:cubicBezTo>
                  <a:pt x="129" y="130"/>
                  <a:pt x="136" y="117"/>
                  <a:pt x="136" y="117"/>
                </a:cubicBezTo>
                <a:cubicBezTo>
                  <a:pt x="136" y="117"/>
                  <a:pt x="137" y="115"/>
                  <a:pt x="137" y="117"/>
                </a:cubicBezTo>
                <a:cubicBezTo>
                  <a:pt x="138" y="119"/>
                  <a:pt x="138" y="121"/>
                  <a:pt x="139" y="122"/>
                </a:cubicBezTo>
                <a:cubicBezTo>
                  <a:pt x="141" y="124"/>
                  <a:pt x="141" y="124"/>
                  <a:pt x="142" y="125"/>
                </a:cubicBezTo>
                <a:cubicBezTo>
                  <a:pt x="142" y="126"/>
                  <a:pt x="143" y="128"/>
                  <a:pt x="142" y="128"/>
                </a:cubicBezTo>
                <a:close/>
              </a:path>
            </a:pathLst>
          </a:custGeom>
          <a:solidFill>
            <a:schemeClr val="accent4"/>
          </a:solidFill>
          <a:ln>
            <a:noFill/>
          </a:ln>
          <a:effectLst>
            <a:outerShdw blurRad="76200" dir="18900000" sy="23000" kx="-1200000" algn="bl" rotWithShape="0">
              <a:prstClr val="black">
                <a:alpha val="5000"/>
              </a:prstClr>
            </a:outerShdw>
          </a:effectLst>
        </p:spPr>
        <p:txBody>
          <a:bodyPr vert="horz" wrap="square" lIns="91440" tIns="45720" rIns="91440" bIns="45720" numCol="1" anchor="t" anchorCtr="0" compatLnSpc="1"/>
          <a:lstStyle/>
          <a:p>
            <a:endParaRPr lang="id-ID"/>
          </a:p>
        </p:txBody>
      </p:sp>
      <p:sp>
        <p:nvSpPr>
          <p:cNvPr id="8" name="Freeform 9"/>
          <p:cNvSpPr>
            <a:spLocks noChangeAspect="1"/>
          </p:cNvSpPr>
          <p:nvPr/>
        </p:nvSpPr>
        <p:spPr bwMode="auto">
          <a:xfrm>
            <a:off x="4372484" y="1735606"/>
            <a:ext cx="669233" cy="2772000"/>
          </a:xfrm>
          <a:custGeom>
            <a:avLst/>
            <a:gdLst>
              <a:gd name="T0" fmla="*/ 563 w 563"/>
              <a:gd name="T1" fmla="*/ 1247 h 2332"/>
              <a:gd name="T2" fmla="*/ 519 w 563"/>
              <a:gd name="T3" fmla="*/ 943 h 2332"/>
              <a:gd name="T4" fmla="*/ 519 w 563"/>
              <a:gd name="T5" fmla="*/ 723 h 2332"/>
              <a:gd name="T6" fmla="*/ 519 w 563"/>
              <a:gd name="T7" fmla="*/ 602 h 2332"/>
              <a:gd name="T8" fmla="*/ 475 w 563"/>
              <a:gd name="T9" fmla="*/ 404 h 2332"/>
              <a:gd name="T10" fmla="*/ 373 w 563"/>
              <a:gd name="T11" fmla="*/ 319 h 2332"/>
              <a:gd name="T12" fmla="*/ 351 w 563"/>
              <a:gd name="T13" fmla="*/ 283 h 2332"/>
              <a:gd name="T14" fmla="*/ 322 w 563"/>
              <a:gd name="T15" fmla="*/ 255 h 2332"/>
              <a:gd name="T16" fmla="*/ 307 w 563"/>
              <a:gd name="T17" fmla="*/ 262 h 2332"/>
              <a:gd name="T18" fmla="*/ 293 w 563"/>
              <a:gd name="T19" fmla="*/ 227 h 2332"/>
              <a:gd name="T20" fmla="*/ 293 w 563"/>
              <a:gd name="T21" fmla="*/ 191 h 2332"/>
              <a:gd name="T22" fmla="*/ 271 w 563"/>
              <a:gd name="T23" fmla="*/ 85 h 2332"/>
              <a:gd name="T24" fmla="*/ 190 w 563"/>
              <a:gd name="T25" fmla="*/ 14 h 2332"/>
              <a:gd name="T26" fmla="*/ 95 w 563"/>
              <a:gd name="T27" fmla="*/ 14 h 2332"/>
              <a:gd name="T28" fmla="*/ 30 w 563"/>
              <a:gd name="T29" fmla="*/ 71 h 2332"/>
              <a:gd name="T30" fmla="*/ 15 w 563"/>
              <a:gd name="T31" fmla="*/ 149 h 2332"/>
              <a:gd name="T32" fmla="*/ 30 w 563"/>
              <a:gd name="T33" fmla="*/ 198 h 2332"/>
              <a:gd name="T34" fmla="*/ 37 w 563"/>
              <a:gd name="T35" fmla="*/ 234 h 2332"/>
              <a:gd name="T36" fmla="*/ 51 w 563"/>
              <a:gd name="T37" fmla="*/ 248 h 2332"/>
              <a:gd name="T38" fmla="*/ 73 w 563"/>
              <a:gd name="T39" fmla="*/ 291 h 2332"/>
              <a:gd name="T40" fmla="*/ 103 w 563"/>
              <a:gd name="T41" fmla="*/ 333 h 2332"/>
              <a:gd name="T42" fmla="*/ 139 w 563"/>
              <a:gd name="T43" fmla="*/ 361 h 2332"/>
              <a:gd name="T44" fmla="*/ 190 w 563"/>
              <a:gd name="T45" fmla="*/ 361 h 2332"/>
              <a:gd name="T46" fmla="*/ 183 w 563"/>
              <a:gd name="T47" fmla="*/ 376 h 2332"/>
              <a:gd name="T48" fmla="*/ 183 w 563"/>
              <a:gd name="T49" fmla="*/ 383 h 2332"/>
              <a:gd name="T50" fmla="*/ 176 w 563"/>
              <a:gd name="T51" fmla="*/ 404 h 2332"/>
              <a:gd name="T52" fmla="*/ 176 w 563"/>
              <a:gd name="T53" fmla="*/ 411 h 2332"/>
              <a:gd name="T54" fmla="*/ 161 w 563"/>
              <a:gd name="T55" fmla="*/ 454 h 2332"/>
              <a:gd name="T56" fmla="*/ 103 w 563"/>
              <a:gd name="T57" fmla="*/ 702 h 2332"/>
              <a:gd name="T58" fmla="*/ 73 w 563"/>
              <a:gd name="T59" fmla="*/ 857 h 2332"/>
              <a:gd name="T60" fmla="*/ 51 w 563"/>
              <a:gd name="T61" fmla="*/ 971 h 2332"/>
              <a:gd name="T62" fmla="*/ 51 w 563"/>
              <a:gd name="T63" fmla="*/ 1013 h 2332"/>
              <a:gd name="T64" fmla="*/ 44 w 563"/>
              <a:gd name="T65" fmla="*/ 1233 h 2332"/>
              <a:gd name="T66" fmla="*/ 44 w 563"/>
              <a:gd name="T67" fmla="*/ 1304 h 2332"/>
              <a:gd name="T68" fmla="*/ 132 w 563"/>
              <a:gd name="T69" fmla="*/ 1318 h 2332"/>
              <a:gd name="T70" fmla="*/ 139 w 563"/>
              <a:gd name="T71" fmla="*/ 1318 h 2332"/>
              <a:gd name="T72" fmla="*/ 168 w 563"/>
              <a:gd name="T73" fmla="*/ 1672 h 2332"/>
              <a:gd name="T74" fmla="*/ 263 w 563"/>
              <a:gd name="T75" fmla="*/ 2062 h 2332"/>
              <a:gd name="T76" fmla="*/ 307 w 563"/>
              <a:gd name="T77" fmla="*/ 2154 h 2332"/>
              <a:gd name="T78" fmla="*/ 285 w 563"/>
              <a:gd name="T79" fmla="*/ 2197 h 2332"/>
              <a:gd name="T80" fmla="*/ 205 w 563"/>
              <a:gd name="T81" fmla="*/ 2239 h 2332"/>
              <a:gd name="T82" fmla="*/ 139 w 563"/>
              <a:gd name="T83" fmla="*/ 2261 h 2332"/>
              <a:gd name="T84" fmla="*/ 168 w 563"/>
              <a:gd name="T85" fmla="*/ 2289 h 2332"/>
              <a:gd name="T86" fmla="*/ 154 w 563"/>
              <a:gd name="T87" fmla="*/ 2303 h 2332"/>
              <a:gd name="T88" fmla="*/ 271 w 563"/>
              <a:gd name="T89" fmla="*/ 2332 h 2332"/>
              <a:gd name="T90" fmla="*/ 402 w 563"/>
              <a:gd name="T91" fmla="*/ 2310 h 2332"/>
              <a:gd name="T92" fmla="*/ 483 w 563"/>
              <a:gd name="T93" fmla="*/ 2317 h 2332"/>
              <a:gd name="T94" fmla="*/ 527 w 563"/>
              <a:gd name="T95" fmla="*/ 2239 h 2332"/>
              <a:gd name="T96" fmla="*/ 527 w 563"/>
              <a:gd name="T97" fmla="*/ 2133 h 2332"/>
              <a:gd name="T98" fmla="*/ 497 w 563"/>
              <a:gd name="T99" fmla="*/ 1991 h 2332"/>
              <a:gd name="T100" fmla="*/ 490 w 563"/>
              <a:gd name="T101" fmla="*/ 1750 h 2332"/>
              <a:gd name="T102" fmla="*/ 475 w 563"/>
              <a:gd name="T103" fmla="*/ 1488 h 2332"/>
              <a:gd name="T104" fmla="*/ 490 w 563"/>
              <a:gd name="T105" fmla="*/ 1283 h 2332"/>
              <a:gd name="T106" fmla="*/ 519 w 563"/>
              <a:gd name="T107" fmla="*/ 1247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2332">
                <a:moveTo>
                  <a:pt x="519" y="1247"/>
                </a:moveTo>
                <a:lnTo>
                  <a:pt x="556" y="1247"/>
                </a:lnTo>
                <a:lnTo>
                  <a:pt x="563" y="1247"/>
                </a:lnTo>
                <a:lnTo>
                  <a:pt x="548" y="1183"/>
                </a:lnTo>
                <a:lnTo>
                  <a:pt x="534" y="1070"/>
                </a:lnTo>
                <a:lnTo>
                  <a:pt x="519" y="943"/>
                </a:lnTo>
                <a:lnTo>
                  <a:pt x="512" y="843"/>
                </a:lnTo>
                <a:lnTo>
                  <a:pt x="512" y="751"/>
                </a:lnTo>
                <a:lnTo>
                  <a:pt x="519" y="723"/>
                </a:lnTo>
                <a:lnTo>
                  <a:pt x="512" y="645"/>
                </a:lnTo>
                <a:lnTo>
                  <a:pt x="519" y="624"/>
                </a:lnTo>
                <a:lnTo>
                  <a:pt x="519" y="602"/>
                </a:lnTo>
                <a:lnTo>
                  <a:pt x="519" y="553"/>
                </a:lnTo>
                <a:lnTo>
                  <a:pt x="505" y="482"/>
                </a:lnTo>
                <a:lnTo>
                  <a:pt x="475" y="404"/>
                </a:lnTo>
                <a:lnTo>
                  <a:pt x="453" y="368"/>
                </a:lnTo>
                <a:lnTo>
                  <a:pt x="402" y="333"/>
                </a:lnTo>
                <a:lnTo>
                  <a:pt x="373" y="319"/>
                </a:lnTo>
                <a:lnTo>
                  <a:pt x="358" y="305"/>
                </a:lnTo>
                <a:lnTo>
                  <a:pt x="351" y="291"/>
                </a:lnTo>
                <a:lnTo>
                  <a:pt x="351" y="283"/>
                </a:lnTo>
                <a:lnTo>
                  <a:pt x="344" y="276"/>
                </a:lnTo>
                <a:lnTo>
                  <a:pt x="344" y="276"/>
                </a:lnTo>
                <a:lnTo>
                  <a:pt x="322" y="255"/>
                </a:lnTo>
                <a:lnTo>
                  <a:pt x="307" y="255"/>
                </a:lnTo>
                <a:lnTo>
                  <a:pt x="307" y="262"/>
                </a:lnTo>
                <a:lnTo>
                  <a:pt x="307" y="262"/>
                </a:lnTo>
                <a:lnTo>
                  <a:pt x="300" y="241"/>
                </a:lnTo>
                <a:lnTo>
                  <a:pt x="293" y="234"/>
                </a:lnTo>
                <a:lnTo>
                  <a:pt x="293" y="227"/>
                </a:lnTo>
                <a:lnTo>
                  <a:pt x="293" y="234"/>
                </a:lnTo>
                <a:lnTo>
                  <a:pt x="293" y="220"/>
                </a:lnTo>
                <a:lnTo>
                  <a:pt x="293" y="191"/>
                </a:lnTo>
                <a:lnTo>
                  <a:pt x="293" y="142"/>
                </a:lnTo>
                <a:lnTo>
                  <a:pt x="285" y="113"/>
                </a:lnTo>
                <a:lnTo>
                  <a:pt x="271" y="85"/>
                </a:lnTo>
                <a:lnTo>
                  <a:pt x="249" y="64"/>
                </a:lnTo>
                <a:lnTo>
                  <a:pt x="220" y="28"/>
                </a:lnTo>
                <a:lnTo>
                  <a:pt x="190" y="14"/>
                </a:lnTo>
                <a:lnTo>
                  <a:pt x="154" y="0"/>
                </a:lnTo>
                <a:lnTo>
                  <a:pt x="117" y="7"/>
                </a:lnTo>
                <a:lnTo>
                  <a:pt x="95" y="14"/>
                </a:lnTo>
                <a:lnTo>
                  <a:pt x="73" y="28"/>
                </a:lnTo>
                <a:lnTo>
                  <a:pt x="44" y="43"/>
                </a:lnTo>
                <a:lnTo>
                  <a:pt x="30" y="71"/>
                </a:lnTo>
                <a:lnTo>
                  <a:pt x="8" y="106"/>
                </a:lnTo>
                <a:lnTo>
                  <a:pt x="0" y="128"/>
                </a:lnTo>
                <a:lnTo>
                  <a:pt x="15" y="149"/>
                </a:lnTo>
                <a:lnTo>
                  <a:pt x="15" y="156"/>
                </a:lnTo>
                <a:lnTo>
                  <a:pt x="22" y="184"/>
                </a:lnTo>
                <a:lnTo>
                  <a:pt x="30" y="198"/>
                </a:lnTo>
                <a:lnTo>
                  <a:pt x="30" y="213"/>
                </a:lnTo>
                <a:lnTo>
                  <a:pt x="30" y="227"/>
                </a:lnTo>
                <a:lnTo>
                  <a:pt x="37" y="234"/>
                </a:lnTo>
                <a:lnTo>
                  <a:pt x="37" y="234"/>
                </a:lnTo>
                <a:lnTo>
                  <a:pt x="44" y="248"/>
                </a:lnTo>
                <a:lnTo>
                  <a:pt x="51" y="248"/>
                </a:lnTo>
                <a:lnTo>
                  <a:pt x="51" y="269"/>
                </a:lnTo>
                <a:lnTo>
                  <a:pt x="59" y="276"/>
                </a:lnTo>
                <a:lnTo>
                  <a:pt x="73" y="291"/>
                </a:lnTo>
                <a:lnTo>
                  <a:pt x="88" y="305"/>
                </a:lnTo>
                <a:lnTo>
                  <a:pt x="95" y="319"/>
                </a:lnTo>
                <a:lnTo>
                  <a:pt x="103" y="333"/>
                </a:lnTo>
                <a:lnTo>
                  <a:pt x="117" y="333"/>
                </a:lnTo>
                <a:lnTo>
                  <a:pt x="125" y="354"/>
                </a:lnTo>
                <a:lnTo>
                  <a:pt x="139" y="361"/>
                </a:lnTo>
                <a:lnTo>
                  <a:pt x="161" y="361"/>
                </a:lnTo>
                <a:lnTo>
                  <a:pt x="183" y="354"/>
                </a:lnTo>
                <a:lnTo>
                  <a:pt x="190" y="361"/>
                </a:lnTo>
                <a:lnTo>
                  <a:pt x="190" y="361"/>
                </a:lnTo>
                <a:lnTo>
                  <a:pt x="190" y="361"/>
                </a:lnTo>
                <a:lnTo>
                  <a:pt x="183" y="376"/>
                </a:lnTo>
                <a:lnTo>
                  <a:pt x="176" y="390"/>
                </a:lnTo>
                <a:lnTo>
                  <a:pt x="176" y="404"/>
                </a:lnTo>
                <a:lnTo>
                  <a:pt x="183" y="383"/>
                </a:lnTo>
                <a:lnTo>
                  <a:pt x="183" y="383"/>
                </a:lnTo>
                <a:lnTo>
                  <a:pt x="183" y="383"/>
                </a:lnTo>
                <a:lnTo>
                  <a:pt x="176" y="404"/>
                </a:lnTo>
                <a:lnTo>
                  <a:pt x="176" y="404"/>
                </a:lnTo>
                <a:lnTo>
                  <a:pt x="176" y="404"/>
                </a:lnTo>
                <a:lnTo>
                  <a:pt x="176" y="411"/>
                </a:lnTo>
                <a:lnTo>
                  <a:pt x="168" y="439"/>
                </a:lnTo>
                <a:lnTo>
                  <a:pt x="168" y="446"/>
                </a:lnTo>
                <a:lnTo>
                  <a:pt x="161" y="454"/>
                </a:lnTo>
                <a:lnTo>
                  <a:pt x="139" y="517"/>
                </a:lnTo>
                <a:lnTo>
                  <a:pt x="125" y="595"/>
                </a:lnTo>
                <a:lnTo>
                  <a:pt x="103" y="702"/>
                </a:lnTo>
                <a:lnTo>
                  <a:pt x="95" y="744"/>
                </a:lnTo>
                <a:lnTo>
                  <a:pt x="103" y="716"/>
                </a:lnTo>
                <a:lnTo>
                  <a:pt x="73" y="857"/>
                </a:lnTo>
                <a:lnTo>
                  <a:pt x="59" y="921"/>
                </a:lnTo>
                <a:lnTo>
                  <a:pt x="51" y="964"/>
                </a:lnTo>
                <a:lnTo>
                  <a:pt x="51" y="971"/>
                </a:lnTo>
                <a:lnTo>
                  <a:pt x="51" y="978"/>
                </a:lnTo>
                <a:lnTo>
                  <a:pt x="51" y="971"/>
                </a:lnTo>
                <a:lnTo>
                  <a:pt x="51" y="1013"/>
                </a:lnTo>
                <a:lnTo>
                  <a:pt x="59" y="1063"/>
                </a:lnTo>
                <a:lnTo>
                  <a:pt x="51" y="1155"/>
                </a:lnTo>
                <a:lnTo>
                  <a:pt x="44" y="1233"/>
                </a:lnTo>
                <a:lnTo>
                  <a:pt x="37" y="1304"/>
                </a:lnTo>
                <a:lnTo>
                  <a:pt x="37" y="1304"/>
                </a:lnTo>
                <a:lnTo>
                  <a:pt x="44" y="1304"/>
                </a:lnTo>
                <a:lnTo>
                  <a:pt x="59" y="1311"/>
                </a:lnTo>
                <a:lnTo>
                  <a:pt x="88" y="1318"/>
                </a:lnTo>
                <a:lnTo>
                  <a:pt x="132" y="1318"/>
                </a:lnTo>
                <a:lnTo>
                  <a:pt x="256" y="1318"/>
                </a:lnTo>
                <a:lnTo>
                  <a:pt x="256" y="1318"/>
                </a:lnTo>
                <a:lnTo>
                  <a:pt x="139" y="1318"/>
                </a:lnTo>
                <a:lnTo>
                  <a:pt x="132" y="1361"/>
                </a:lnTo>
                <a:lnTo>
                  <a:pt x="154" y="1502"/>
                </a:lnTo>
                <a:lnTo>
                  <a:pt x="168" y="1672"/>
                </a:lnTo>
                <a:lnTo>
                  <a:pt x="198" y="1807"/>
                </a:lnTo>
                <a:lnTo>
                  <a:pt x="212" y="1913"/>
                </a:lnTo>
                <a:lnTo>
                  <a:pt x="263" y="2062"/>
                </a:lnTo>
                <a:lnTo>
                  <a:pt x="293" y="2126"/>
                </a:lnTo>
                <a:lnTo>
                  <a:pt x="307" y="2133"/>
                </a:lnTo>
                <a:lnTo>
                  <a:pt x="307" y="2154"/>
                </a:lnTo>
                <a:lnTo>
                  <a:pt x="293" y="2183"/>
                </a:lnTo>
                <a:lnTo>
                  <a:pt x="300" y="2190"/>
                </a:lnTo>
                <a:lnTo>
                  <a:pt x="285" y="2197"/>
                </a:lnTo>
                <a:lnTo>
                  <a:pt x="256" y="2225"/>
                </a:lnTo>
                <a:lnTo>
                  <a:pt x="227" y="2239"/>
                </a:lnTo>
                <a:lnTo>
                  <a:pt x="205" y="2239"/>
                </a:lnTo>
                <a:lnTo>
                  <a:pt x="168" y="2239"/>
                </a:lnTo>
                <a:lnTo>
                  <a:pt x="154" y="2254"/>
                </a:lnTo>
                <a:lnTo>
                  <a:pt x="139" y="2261"/>
                </a:lnTo>
                <a:lnTo>
                  <a:pt x="139" y="2268"/>
                </a:lnTo>
                <a:lnTo>
                  <a:pt x="139" y="2275"/>
                </a:lnTo>
                <a:lnTo>
                  <a:pt x="168" y="2289"/>
                </a:lnTo>
                <a:lnTo>
                  <a:pt x="161" y="2296"/>
                </a:lnTo>
                <a:lnTo>
                  <a:pt x="161" y="2296"/>
                </a:lnTo>
                <a:lnTo>
                  <a:pt x="154" y="2303"/>
                </a:lnTo>
                <a:lnTo>
                  <a:pt x="154" y="2317"/>
                </a:lnTo>
                <a:lnTo>
                  <a:pt x="190" y="2324"/>
                </a:lnTo>
                <a:lnTo>
                  <a:pt x="271" y="2332"/>
                </a:lnTo>
                <a:lnTo>
                  <a:pt x="358" y="2332"/>
                </a:lnTo>
                <a:lnTo>
                  <a:pt x="388" y="2317"/>
                </a:lnTo>
                <a:lnTo>
                  <a:pt x="402" y="2310"/>
                </a:lnTo>
                <a:lnTo>
                  <a:pt x="417" y="2317"/>
                </a:lnTo>
                <a:lnTo>
                  <a:pt x="432" y="2324"/>
                </a:lnTo>
                <a:lnTo>
                  <a:pt x="483" y="2317"/>
                </a:lnTo>
                <a:lnTo>
                  <a:pt x="505" y="2303"/>
                </a:lnTo>
                <a:lnTo>
                  <a:pt x="519" y="2254"/>
                </a:lnTo>
                <a:lnTo>
                  <a:pt x="527" y="2239"/>
                </a:lnTo>
                <a:lnTo>
                  <a:pt x="527" y="2239"/>
                </a:lnTo>
                <a:lnTo>
                  <a:pt x="527" y="2190"/>
                </a:lnTo>
                <a:lnTo>
                  <a:pt x="527" y="2133"/>
                </a:lnTo>
                <a:lnTo>
                  <a:pt x="512" y="2084"/>
                </a:lnTo>
                <a:lnTo>
                  <a:pt x="519" y="2062"/>
                </a:lnTo>
                <a:lnTo>
                  <a:pt x="497" y="1991"/>
                </a:lnTo>
                <a:lnTo>
                  <a:pt x="512" y="1935"/>
                </a:lnTo>
                <a:lnTo>
                  <a:pt x="497" y="1821"/>
                </a:lnTo>
                <a:lnTo>
                  <a:pt x="490" y="1750"/>
                </a:lnTo>
                <a:lnTo>
                  <a:pt x="483" y="1694"/>
                </a:lnTo>
                <a:lnTo>
                  <a:pt x="475" y="1552"/>
                </a:lnTo>
                <a:lnTo>
                  <a:pt x="475" y="1488"/>
                </a:lnTo>
                <a:lnTo>
                  <a:pt x="490" y="1424"/>
                </a:lnTo>
                <a:lnTo>
                  <a:pt x="490" y="1318"/>
                </a:lnTo>
                <a:lnTo>
                  <a:pt x="490" y="1283"/>
                </a:lnTo>
                <a:lnTo>
                  <a:pt x="439" y="1304"/>
                </a:lnTo>
                <a:lnTo>
                  <a:pt x="519" y="1276"/>
                </a:lnTo>
                <a:lnTo>
                  <a:pt x="519" y="1247"/>
                </a:lnTo>
                <a:close/>
              </a:path>
            </a:pathLst>
          </a:custGeom>
          <a:solidFill>
            <a:schemeClr val="accent2"/>
          </a:solidFill>
          <a:ln>
            <a:noFill/>
          </a:ln>
          <a:effectLst>
            <a:outerShdw blurRad="76200" dir="13500000" sy="23000" kx="1200000" algn="br" rotWithShape="0">
              <a:prstClr val="black">
                <a:alpha val="5000"/>
              </a:prstClr>
            </a:outerShdw>
          </a:effectLst>
        </p:spPr>
        <p:txBody>
          <a:bodyPr vert="horz" wrap="square" lIns="91440" tIns="45720" rIns="91440" bIns="45720" numCol="1" anchor="t" anchorCtr="0" compatLnSpc="1"/>
          <a:lstStyle/>
          <a:p>
            <a:endParaRPr lang="id-ID"/>
          </a:p>
        </p:txBody>
      </p:sp>
      <p:sp>
        <p:nvSpPr>
          <p:cNvPr id="11" name="Content Placeholder 19"/>
          <p:cNvSpPr txBox="1"/>
          <p:nvPr/>
        </p:nvSpPr>
        <p:spPr>
          <a:xfrm>
            <a:off x="1083303" y="5007087"/>
            <a:ext cx="2357059"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p:txBody>
      </p:sp>
      <p:sp>
        <p:nvSpPr>
          <p:cNvPr id="12" name="TextBox 11"/>
          <p:cNvSpPr txBox="1"/>
          <p:nvPr/>
        </p:nvSpPr>
        <p:spPr>
          <a:xfrm>
            <a:off x="920050" y="4637832"/>
            <a:ext cx="2683564" cy="338554"/>
          </a:xfrm>
          <a:prstGeom prst="rect">
            <a:avLst/>
          </a:prstGeom>
          <a:noFill/>
        </p:spPr>
        <p:txBody>
          <a:bodyPr wrap="square" rtlCol="0">
            <a:spAutoFit/>
          </a:bodyPr>
          <a:lstStyle/>
          <a:p>
            <a:pPr algn="ctr"/>
            <a:r>
              <a:rPr lang="id-ID" sz="1600" b="1" dirty="0">
                <a:latin typeface="+mj-lt"/>
              </a:rPr>
              <a:t>Strength</a:t>
            </a:r>
            <a:endParaRPr lang="en-US" sz="1600" b="1" dirty="0">
              <a:latin typeface="+mj-lt"/>
            </a:endParaRPr>
          </a:p>
        </p:txBody>
      </p:sp>
      <p:sp>
        <p:nvSpPr>
          <p:cNvPr id="14" name="Content Placeholder 19"/>
          <p:cNvSpPr txBox="1"/>
          <p:nvPr/>
        </p:nvSpPr>
        <p:spPr>
          <a:xfrm>
            <a:off x="3548917" y="5007087"/>
            <a:ext cx="2357059"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p:txBody>
      </p:sp>
      <p:sp>
        <p:nvSpPr>
          <p:cNvPr id="15" name="TextBox 14"/>
          <p:cNvSpPr txBox="1"/>
          <p:nvPr/>
        </p:nvSpPr>
        <p:spPr>
          <a:xfrm>
            <a:off x="3385664" y="4637832"/>
            <a:ext cx="2683564" cy="338554"/>
          </a:xfrm>
          <a:prstGeom prst="rect">
            <a:avLst/>
          </a:prstGeom>
          <a:noFill/>
        </p:spPr>
        <p:txBody>
          <a:bodyPr wrap="square" rtlCol="0">
            <a:spAutoFit/>
          </a:bodyPr>
          <a:lstStyle/>
          <a:p>
            <a:pPr algn="ctr"/>
            <a:r>
              <a:rPr lang="id-ID" sz="1600" b="1" dirty="0">
                <a:latin typeface="+mj-lt"/>
              </a:rPr>
              <a:t>Weakness</a:t>
            </a:r>
            <a:endParaRPr lang="en-US" sz="1600" b="1" dirty="0">
              <a:latin typeface="+mj-lt"/>
            </a:endParaRPr>
          </a:p>
        </p:txBody>
      </p:sp>
      <p:sp>
        <p:nvSpPr>
          <p:cNvPr id="17" name="Content Placeholder 19"/>
          <p:cNvSpPr txBox="1"/>
          <p:nvPr/>
        </p:nvSpPr>
        <p:spPr>
          <a:xfrm>
            <a:off x="6141584" y="5007087"/>
            <a:ext cx="2357059"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p:txBody>
      </p:sp>
      <p:sp>
        <p:nvSpPr>
          <p:cNvPr id="18" name="TextBox 17"/>
          <p:cNvSpPr txBox="1"/>
          <p:nvPr/>
        </p:nvSpPr>
        <p:spPr>
          <a:xfrm>
            <a:off x="5978331" y="4637832"/>
            <a:ext cx="2683564" cy="338554"/>
          </a:xfrm>
          <a:prstGeom prst="rect">
            <a:avLst/>
          </a:prstGeom>
          <a:noFill/>
        </p:spPr>
        <p:txBody>
          <a:bodyPr wrap="square" rtlCol="0">
            <a:spAutoFit/>
          </a:bodyPr>
          <a:lstStyle/>
          <a:p>
            <a:pPr algn="ctr"/>
            <a:r>
              <a:rPr lang="id-ID" sz="1600" b="1" dirty="0">
                <a:latin typeface="+mj-lt"/>
              </a:rPr>
              <a:t>Opportunity</a:t>
            </a:r>
            <a:endParaRPr lang="en-US" sz="1600" b="1" dirty="0">
              <a:latin typeface="+mj-lt"/>
            </a:endParaRPr>
          </a:p>
        </p:txBody>
      </p:sp>
      <p:sp>
        <p:nvSpPr>
          <p:cNvPr id="20" name="Content Placeholder 19"/>
          <p:cNvSpPr txBox="1"/>
          <p:nvPr/>
        </p:nvSpPr>
        <p:spPr>
          <a:xfrm>
            <a:off x="8660338" y="5007087"/>
            <a:ext cx="2357059"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p:txBody>
      </p:sp>
      <p:sp>
        <p:nvSpPr>
          <p:cNvPr id="21" name="TextBox 20"/>
          <p:cNvSpPr txBox="1"/>
          <p:nvPr/>
        </p:nvSpPr>
        <p:spPr>
          <a:xfrm>
            <a:off x="8497085" y="4637832"/>
            <a:ext cx="2683564" cy="338554"/>
          </a:xfrm>
          <a:prstGeom prst="rect">
            <a:avLst/>
          </a:prstGeom>
          <a:noFill/>
        </p:spPr>
        <p:txBody>
          <a:bodyPr wrap="square" rtlCol="0">
            <a:spAutoFit/>
          </a:bodyPr>
          <a:lstStyle/>
          <a:p>
            <a:pPr algn="ctr"/>
            <a:r>
              <a:rPr lang="id-ID" sz="1600" b="1" dirty="0">
                <a:latin typeface="+mj-lt"/>
              </a:rPr>
              <a:t>Threat</a:t>
            </a:r>
            <a:endParaRPr lang="en-US" sz="16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bldLvl="0" animBg="1"/>
      <p:bldP spid="7" grpId="0" bldLvl="0" animBg="1"/>
      <p:bldP spid="8" grpId="0" bldLvl="0" animBg="1"/>
      <p:bldP spid="11" grpId="0"/>
      <p:bldP spid="12" grpId="0"/>
      <p:bldP spid="14" grpId="0"/>
      <p:bldP spid="15" grpId="0"/>
      <p:bldP spid="17" grpId="0"/>
      <p:bldP spid="1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23</a:t>
            </a:fld>
            <a:endParaRPr lang="id-ID" dirty="0"/>
          </a:p>
        </p:txBody>
      </p:sp>
      <p:sp>
        <p:nvSpPr>
          <p:cNvPr id="6" name="Freeform 5"/>
          <p:cNvSpPr/>
          <p:nvPr/>
        </p:nvSpPr>
        <p:spPr bwMode="auto">
          <a:xfrm>
            <a:off x="1202077" y="1597228"/>
            <a:ext cx="1321290" cy="1400020"/>
          </a:xfrm>
          <a:custGeom>
            <a:avLst/>
            <a:gdLst>
              <a:gd name="T0" fmla="*/ 134 w 150"/>
              <a:gd name="T1" fmla="*/ 55 h 159"/>
              <a:gd name="T2" fmla="*/ 136 w 150"/>
              <a:gd name="T3" fmla="*/ 55 h 159"/>
              <a:gd name="T4" fmla="*/ 147 w 150"/>
              <a:gd name="T5" fmla="*/ 34 h 159"/>
              <a:gd name="T6" fmla="*/ 127 w 150"/>
              <a:gd name="T7" fmla="*/ 23 h 159"/>
              <a:gd name="T8" fmla="*/ 125 w 150"/>
              <a:gd name="T9" fmla="*/ 23 h 159"/>
              <a:gd name="T10" fmla="*/ 124 w 150"/>
              <a:gd name="T11" fmla="*/ 21 h 159"/>
              <a:gd name="T12" fmla="*/ 118 w 150"/>
              <a:gd name="T13" fmla="*/ 0 h 159"/>
              <a:gd name="T14" fmla="*/ 56 w 150"/>
              <a:gd name="T15" fmla="*/ 36 h 159"/>
              <a:gd name="T16" fmla="*/ 0 w 150"/>
              <a:gd name="T17" fmla="*/ 147 h 159"/>
              <a:gd name="T18" fmla="*/ 95 w 150"/>
              <a:gd name="T19" fmla="*/ 159 h 159"/>
              <a:gd name="T20" fmla="*/ 131 w 150"/>
              <a:gd name="T21" fmla="*/ 91 h 159"/>
              <a:gd name="T22" fmla="*/ 142 w 150"/>
              <a:gd name="T23" fmla="*/ 83 h 159"/>
              <a:gd name="T24" fmla="*/ 134 w 150"/>
              <a:gd name="T25" fmla="*/ 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9">
                <a:moveTo>
                  <a:pt x="134" y="55"/>
                </a:moveTo>
                <a:cubicBezTo>
                  <a:pt x="136" y="55"/>
                  <a:pt x="136" y="55"/>
                  <a:pt x="136" y="55"/>
                </a:cubicBezTo>
                <a:cubicBezTo>
                  <a:pt x="145" y="52"/>
                  <a:pt x="150" y="43"/>
                  <a:pt x="147" y="34"/>
                </a:cubicBezTo>
                <a:cubicBezTo>
                  <a:pt x="145" y="25"/>
                  <a:pt x="136" y="20"/>
                  <a:pt x="127" y="23"/>
                </a:cubicBezTo>
                <a:cubicBezTo>
                  <a:pt x="125" y="23"/>
                  <a:pt x="125" y="23"/>
                  <a:pt x="125" y="23"/>
                </a:cubicBezTo>
                <a:cubicBezTo>
                  <a:pt x="124" y="21"/>
                  <a:pt x="124" y="21"/>
                  <a:pt x="124" y="21"/>
                </a:cubicBezTo>
                <a:cubicBezTo>
                  <a:pt x="118" y="0"/>
                  <a:pt x="118" y="0"/>
                  <a:pt x="118" y="0"/>
                </a:cubicBezTo>
                <a:cubicBezTo>
                  <a:pt x="95" y="8"/>
                  <a:pt x="74" y="20"/>
                  <a:pt x="56" y="36"/>
                </a:cubicBezTo>
                <a:cubicBezTo>
                  <a:pt x="21" y="66"/>
                  <a:pt x="2" y="103"/>
                  <a:pt x="0" y="147"/>
                </a:cubicBezTo>
                <a:cubicBezTo>
                  <a:pt x="95" y="159"/>
                  <a:pt x="95" y="159"/>
                  <a:pt x="95" y="159"/>
                </a:cubicBezTo>
                <a:cubicBezTo>
                  <a:pt x="101" y="128"/>
                  <a:pt x="113" y="106"/>
                  <a:pt x="131" y="91"/>
                </a:cubicBezTo>
                <a:cubicBezTo>
                  <a:pt x="134" y="88"/>
                  <a:pt x="138" y="85"/>
                  <a:pt x="142" y="83"/>
                </a:cubicBezTo>
                <a:lnTo>
                  <a:pt x="134" y="55"/>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7" name="Freeform 6"/>
          <p:cNvSpPr/>
          <p:nvPr/>
        </p:nvSpPr>
        <p:spPr bwMode="auto">
          <a:xfrm>
            <a:off x="2276909" y="1509941"/>
            <a:ext cx="1622517" cy="800990"/>
          </a:xfrm>
          <a:custGeom>
            <a:avLst/>
            <a:gdLst>
              <a:gd name="T0" fmla="*/ 6 w 184"/>
              <a:gd name="T1" fmla="*/ 29 h 91"/>
              <a:gd name="T2" fmla="*/ 29 w 184"/>
              <a:gd name="T3" fmla="*/ 43 h 91"/>
              <a:gd name="T4" fmla="*/ 17 w 184"/>
              <a:gd name="T5" fmla="*/ 68 h 91"/>
              <a:gd name="T6" fmla="*/ 23 w 184"/>
              <a:gd name="T7" fmla="*/ 91 h 91"/>
              <a:gd name="T8" fmla="*/ 75 w 184"/>
              <a:gd name="T9" fmla="*/ 78 h 91"/>
              <a:gd name="T10" fmla="*/ 124 w 184"/>
              <a:gd name="T11" fmla="*/ 89 h 91"/>
              <a:gd name="T12" fmla="*/ 143 w 184"/>
              <a:gd name="T13" fmla="*/ 69 h 91"/>
              <a:gd name="T14" fmla="*/ 145 w 184"/>
              <a:gd name="T15" fmla="*/ 70 h 91"/>
              <a:gd name="T16" fmla="*/ 157 w 184"/>
              <a:gd name="T17" fmla="*/ 75 h 91"/>
              <a:gd name="T18" fmla="*/ 168 w 184"/>
              <a:gd name="T19" fmla="*/ 70 h 91"/>
              <a:gd name="T20" fmla="*/ 173 w 184"/>
              <a:gd name="T21" fmla="*/ 58 h 91"/>
              <a:gd name="T22" fmla="*/ 168 w 184"/>
              <a:gd name="T23" fmla="*/ 46 h 91"/>
              <a:gd name="T24" fmla="*/ 166 w 184"/>
              <a:gd name="T25" fmla="*/ 45 h 91"/>
              <a:gd name="T26" fmla="*/ 168 w 184"/>
              <a:gd name="T27" fmla="*/ 43 h 91"/>
              <a:gd name="T28" fmla="*/ 184 w 184"/>
              <a:gd name="T29" fmla="*/ 26 h 91"/>
              <a:gd name="T30" fmla="*/ 70 w 184"/>
              <a:gd name="T31" fmla="*/ 0 h 91"/>
              <a:gd name="T32" fmla="*/ 0 w 184"/>
              <a:gd name="T33" fmla="*/ 9 h 91"/>
              <a:gd name="T34" fmla="*/ 6 w 184"/>
              <a:gd name="T3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91">
                <a:moveTo>
                  <a:pt x="6" y="29"/>
                </a:moveTo>
                <a:cubicBezTo>
                  <a:pt x="16" y="27"/>
                  <a:pt x="26" y="33"/>
                  <a:pt x="29" y="43"/>
                </a:cubicBezTo>
                <a:cubicBezTo>
                  <a:pt x="32" y="53"/>
                  <a:pt x="27" y="64"/>
                  <a:pt x="17" y="68"/>
                </a:cubicBezTo>
                <a:cubicBezTo>
                  <a:pt x="23" y="91"/>
                  <a:pt x="23" y="91"/>
                  <a:pt x="23" y="91"/>
                </a:cubicBezTo>
                <a:cubicBezTo>
                  <a:pt x="38" y="82"/>
                  <a:pt x="55" y="78"/>
                  <a:pt x="75" y="78"/>
                </a:cubicBezTo>
                <a:cubicBezTo>
                  <a:pt x="94" y="78"/>
                  <a:pt x="110" y="82"/>
                  <a:pt x="124" y="89"/>
                </a:cubicBezTo>
                <a:cubicBezTo>
                  <a:pt x="143" y="69"/>
                  <a:pt x="143" y="69"/>
                  <a:pt x="143" y="69"/>
                </a:cubicBezTo>
                <a:cubicBezTo>
                  <a:pt x="145" y="70"/>
                  <a:pt x="145" y="70"/>
                  <a:pt x="145" y="70"/>
                </a:cubicBezTo>
                <a:cubicBezTo>
                  <a:pt x="148" y="73"/>
                  <a:pt x="152" y="75"/>
                  <a:pt x="157" y="75"/>
                </a:cubicBezTo>
                <a:cubicBezTo>
                  <a:pt x="161" y="75"/>
                  <a:pt x="165" y="73"/>
                  <a:pt x="168" y="70"/>
                </a:cubicBezTo>
                <a:cubicBezTo>
                  <a:pt x="171" y="67"/>
                  <a:pt x="173" y="62"/>
                  <a:pt x="173" y="58"/>
                </a:cubicBezTo>
                <a:cubicBezTo>
                  <a:pt x="173" y="54"/>
                  <a:pt x="171" y="49"/>
                  <a:pt x="168" y="46"/>
                </a:cubicBezTo>
                <a:cubicBezTo>
                  <a:pt x="166" y="45"/>
                  <a:pt x="166" y="45"/>
                  <a:pt x="166" y="45"/>
                </a:cubicBezTo>
                <a:cubicBezTo>
                  <a:pt x="168" y="43"/>
                  <a:pt x="168" y="43"/>
                  <a:pt x="168" y="43"/>
                </a:cubicBezTo>
                <a:cubicBezTo>
                  <a:pt x="184" y="26"/>
                  <a:pt x="184" y="26"/>
                  <a:pt x="184" y="26"/>
                </a:cubicBezTo>
                <a:cubicBezTo>
                  <a:pt x="153" y="9"/>
                  <a:pt x="115" y="0"/>
                  <a:pt x="70" y="0"/>
                </a:cubicBezTo>
                <a:cubicBezTo>
                  <a:pt x="45" y="0"/>
                  <a:pt x="21" y="3"/>
                  <a:pt x="0" y="9"/>
                </a:cubicBezTo>
                <a:lnTo>
                  <a:pt x="6" y="29"/>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 name="Freeform 7"/>
          <p:cNvSpPr/>
          <p:nvPr/>
        </p:nvSpPr>
        <p:spPr bwMode="auto">
          <a:xfrm>
            <a:off x="3396241" y="1756399"/>
            <a:ext cx="1208330" cy="1574595"/>
          </a:xfrm>
          <a:custGeom>
            <a:avLst/>
            <a:gdLst>
              <a:gd name="T0" fmla="*/ 45 w 137"/>
              <a:gd name="T1" fmla="*/ 17 h 179"/>
              <a:gd name="T2" fmla="*/ 50 w 137"/>
              <a:gd name="T3" fmla="*/ 30 h 179"/>
              <a:gd name="T4" fmla="*/ 44 w 137"/>
              <a:gd name="T5" fmla="*/ 45 h 179"/>
              <a:gd name="T6" fmla="*/ 30 w 137"/>
              <a:gd name="T7" fmla="*/ 51 h 179"/>
              <a:gd name="T8" fmla="*/ 16 w 137"/>
              <a:gd name="T9" fmla="*/ 46 h 179"/>
              <a:gd name="T10" fmla="*/ 0 w 137"/>
              <a:gd name="T11" fmla="*/ 63 h 179"/>
              <a:gd name="T12" fmla="*/ 13 w 137"/>
              <a:gd name="T13" fmla="*/ 72 h 179"/>
              <a:gd name="T14" fmla="*/ 37 w 137"/>
              <a:gd name="T15" fmla="*/ 123 h 179"/>
              <a:gd name="T16" fmla="*/ 32 w 137"/>
              <a:gd name="T17" fmla="*/ 146 h 179"/>
              <a:gd name="T18" fmla="*/ 61 w 137"/>
              <a:gd name="T19" fmla="*/ 155 h 179"/>
              <a:gd name="T20" fmla="*/ 60 w 137"/>
              <a:gd name="T21" fmla="*/ 157 h 179"/>
              <a:gd name="T22" fmla="*/ 62 w 137"/>
              <a:gd name="T23" fmla="*/ 170 h 179"/>
              <a:gd name="T24" fmla="*/ 72 w 137"/>
              <a:gd name="T25" fmla="*/ 178 h 179"/>
              <a:gd name="T26" fmla="*/ 84 w 137"/>
              <a:gd name="T27" fmla="*/ 176 h 179"/>
              <a:gd name="T28" fmla="*/ 92 w 137"/>
              <a:gd name="T29" fmla="*/ 167 h 179"/>
              <a:gd name="T30" fmla="*/ 93 w 137"/>
              <a:gd name="T31" fmla="*/ 165 h 179"/>
              <a:gd name="T32" fmla="*/ 95 w 137"/>
              <a:gd name="T33" fmla="*/ 165 h 179"/>
              <a:gd name="T34" fmla="*/ 127 w 137"/>
              <a:gd name="T35" fmla="*/ 175 h 179"/>
              <a:gd name="T36" fmla="*/ 137 w 137"/>
              <a:gd name="T37" fmla="*/ 126 h 179"/>
              <a:gd name="T38" fmla="*/ 85 w 137"/>
              <a:gd name="T39" fmla="*/ 18 h 179"/>
              <a:gd name="T40" fmla="*/ 61 w 137"/>
              <a:gd name="T41" fmla="*/ 0 h 179"/>
              <a:gd name="T42" fmla="*/ 45 w 137"/>
              <a:gd name="T43"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79">
                <a:moveTo>
                  <a:pt x="45" y="17"/>
                </a:moveTo>
                <a:cubicBezTo>
                  <a:pt x="48" y="21"/>
                  <a:pt x="50" y="25"/>
                  <a:pt x="50" y="30"/>
                </a:cubicBezTo>
                <a:cubicBezTo>
                  <a:pt x="50" y="35"/>
                  <a:pt x="48" y="41"/>
                  <a:pt x="44" y="45"/>
                </a:cubicBezTo>
                <a:cubicBezTo>
                  <a:pt x="40" y="49"/>
                  <a:pt x="35" y="51"/>
                  <a:pt x="30" y="51"/>
                </a:cubicBezTo>
                <a:cubicBezTo>
                  <a:pt x="25" y="51"/>
                  <a:pt x="20" y="49"/>
                  <a:pt x="16" y="46"/>
                </a:cubicBezTo>
                <a:cubicBezTo>
                  <a:pt x="0" y="63"/>
                  <a:pt x="0" y="63"/>
                  <a:pt x="0" y="63"/>
                </a:cubicBezTo>
                <a:cubicBezTo>
                  <a:pt x="5" y="66"/>
                  <a:pt x="9" y="68"/>
                  <a:pt x="13" y="72"/>
                </a:cubicBezTo>
                <a:cubicBezTo>
                  <a:pt x="29" y="86"/>
                  <a:pt x="37" y="103"/>
                  <a:pt x="37" y="123"/>
                </a:cubicBezTo>
                <a:cubicBezTo>
                  <a:pt x="37" y="132"/>
                  <a:pt x="35" y="139"/>
                  <a:pt x="32" y="146"/>
                </a:cubicBezTo>
                <a:cubicBezTo>
                  <a:pt x="61" y="155"/>
                  <a:pt x="61" y="155"/>
                  <a:pt x="61" y="155"/>
                </a:cubicBezTo>
                <a:cubicBezTo>
                  <a:pt x="60" y="157"/>
                  <a:pt x="60" y="157"/>
                  <a:pt x="60" y="157"/>
                </a:cubicBezTo>
                <a:cubicBezTo>
                  <a:pt x="59" y="161"/>
                  <a:pt x="60" y="166"/>
                  <a:pt x="62" y="170"/>
                </a:cubicBezTo>
                <a:cubicBezTo>
                  <a:pt x="64" y="174"/>
                  <a:pt x="67" y="176"/>
                  <a:pt x="72" y="178"/>
                </a:cubicBezTo>
                <a:cubicBezTo>
                  <a:pt x="76" y="179"/>
                  <a:pt x="80" y="179"/>
                  <a:pt x="84" y="176"/>
                </a:cubicBezTo>
                <a:cubicBezTo>
                  <a:pt x="88" y="174"/>
                  <a:pt x="91" y="171"/>
                  <a:pt x="92" y="167"/>
                </a:cubicBezTo>
                <a:cubicBezTo>
                  <a:pt x="93" y="165"/>
                  <a:pt x="93" y="165"/>
                  <a:pt x="93" y="165"/>
                </a:cubicBezTo>
                <a:cubicBezTo>
                  <a:pt x="95" y="165"/>
                  <a:pt x="95" y="165"/>
                  <a:pt x="95" y="165"/>
                </a:cubicBezTo>
                <a:cubicBezTo>
                  <a:pt x="127" y="175"/>
                  <a:pt x="127" y="175"/>
                  <a:pt x="127" y="175"/>
                </a:cubicBezTo>
                <a:cubicBezTo>
                  <a:pt x="134" y="159"/>
                  <a:pt x="137" y="143"/>
                  <a:pt x="137" y="126"/>
                </a:cubicBezTo>
                <a:cubicBezTo>
                  <a:pt x="137" y="85"/>
                  <a:pt x="120" y="49"/>
                  <a:pt x="85" y="18"/>
                </a:cubicBezTo>
                <a:cubicBezTo>
                  <a:pt x="77" y="12"/>
                  <a:pt x="69" y="6"/>
                  <a:pt x="61" y="0"/>
                </a:cubicBezTo>
                <a:lnTo>
                  <a:pt x="45" y="17"/>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9" name="Freeform 8"/>
          <p:cNvSpPr/>
          <p:nvPr/>
        </p:nvSpPr>
        <p:spPr bwMode="auto">
          <a:xfrm>
            <a:off x="2982054" y="3075978"/>
            <a:ext cx="1516403" cy="1091947"/>
          </a:xfrm>
          <a:custGeom>
            <a:avLst/>
            <a:gdLst>
              <a:gd name="T0" fmla="*/ 142 w 172"/>
              <a:gd name="T1" fmla="*/ 20 h 124"/>
              <a:gd name="T2" fmla="*/ 133 w 172"/>
              <a:gd name="T3" fmla="*/ 30 h 124"/>
              <a:gd name="T4" fmla="*/ 123 w 172"/>
              <a:gd name="T5" fmla="*/ 32 h 124"/>
              <a:gd name="T6" fmla="*/ 117 w 172"/>
              <a:gd name="T7" fmla="*/ 32 h 124"/>
              <a:gd name="T8" fmla="*/ 105 w 172"/>
              <a:gd name="T9" fmla="*/ 22 h 124"/>
              <a:gd name="T10" fmla="*/ 103 w 172"/>
              <a:gd name="T11" fmla="*/ 8 h 124"/>
              <a:gd name="T12" fmla="*/ 78 w 172"/>
              <a:gd name="T13" fmla="*/ 0 h 124"/>
              <a:gd name="T14" fmla="*/ 70 w 172"/>
              <a:gd name="T15" fmla="*/ 13 h 124"/>
              <a:gd name="T16" fmla="*/ 16 w 172"/>
              <a:gd name="T17" fmla="*/ 61 h 124"/>
              <a:gd name="T18" fmla="*/ 0 w 172"/>
              <a:gd name="T19" fmla="*/ 75 h 124"/>
              <a:gd name="T20" fmla="*/ 26 w 172"/>
              <a:gd name="T21" fmla="*/ 91 h 124"/>
              <a:gd name="T22" fmla="*/ 25 w 172"/>
              <a:gd name="T23" fmla="*/ 92 h 124"/>
              <a:gd name="T24" fmla="*/ 23 w 172"/>
              <a:gd name="T25" fmla="*/ 105 h 124"/>
              <a:gd name="T26" fmla="*/ 31 w 172"/>
              <a:gd name="T27" fmla="*/ 115 h 124"/>
              <a:gd name="T28" fmla="*/ 43 w 172"/>
              <a:gd name="T29" fmla="*/ 117 h 124"/>
              <a:gd name="T30" fmla="*/ 54 w 172"/>
              <a:gd name="T31" fmla="*/ 109 h 124"/>
              <a:gd name="T32" fmla="*/ 55 w 172"/>
              <a:gd name="T33" fmla="*/ 107 h 124"/>
              <a:gd name="T34" fmla="*/ 56 w 172"/>
              <a:gd name="T35" fmla="*/ 108 h 124"/>
              <a:gd name="T36" fmla="*/ 83 w 172"/>
              <a:gd name="T37" fmla="*/ 124 h 124"/>
              <a:gd name="T38" fmla="*/ 165 w 172"/>
              <a:gd name="T39" fmla="*/ 41 h 124"/>
              <a:gd name="T40" fmla="*/ 172 w 172"/>
              <a:gd name="T41" fmla="*/ 28 h 124"/>
              <a:gd name="T42" fmla="*/ 142 w 172"/>
              <a:gd name="T43"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24">
                <a:moveTo>
                  <a:pt x="142" y="20"/>
                </a:moveTo>
                <a:cubicBezTo>
                  <a:pt x="141" y="24"/>
                  <a:pt x="137" y="28"/>
                  <a:pt x="133" y="30"/>
                </a:cubicBezTo>
                <a:cubicBezTo>
                  <a:pt x="130" y="32"/>
                  <a:pt x="127" y="32"/>
                  <a:pt x="123" y="32"/>
                </a:cubicBezTo>
                <a:cubicBezTo>
                  <a:pt x="121" y="32"/>
                  <a:pt x="119" y="32"/>
                  <a:pt x="117" y="32"/>
                </a:cubicBezTo>
                <a:cubicBezTo>
                  <a:pt x="112" y="30"/>
                  <a:pt x="108" y="26"/>
                  <a:pt x="105" y="22"/>
                </a:cubicBezTo>
                <a:cubicBezTo>
                  <a:pt x="103" y="17"/>
                  <a:pt x="102" y="13"/>
                  <a:pt x="103" y="8"/>
                </a:cubicBezTo>
                <a:cubicBezTo>
                  <a:pt x="78" y="0"/>
                  <a:pt x="78" y="0"/>
                  <a:pt x="78" y="0"/>
                </a:cubicBezTo>
                <a:cubicBezTo>
                  <a:pt x="76" y="5"/>
                  <a:pt x="73" y="9"/>
                  <a:pt x="70" y="13"/>
                </a:cubicBezTo>
                <a:cubicBezTo>
                  <a:pt x="64" y="21"/>
                  <a:pt x="46" y="37"/>
                  <a:pt x="16" y="61"/>
                </a:cubicBezTo>
                <a:cubicBezTo>
                  <a:pt x="10" y="66"/>
                  <a:pt x="5" y="71"/>
                  <a:pt x="0" y="75"/>
                </a:cubicBezTo>
                <a:cubicBezTo>
                  <a:pt x="26" y="91"/>
                  <a:pt x="26" y="91"/>
                  <a:pt x="26" y="91"/>
                </a:cubicBezTo>
                <a:cubicBezTo>
                  <a:pt x="25" y="92"/>
                  <a:pt x="25" y="92"/>
                  <a:pt x="25" y="92"/>
                </a:cubicBezTo>
                <a:cubicBezTo>
                  <a:pt x="23" y="96"/>
                  <a:pt x="22" y="101"/>
                  <a:pt x="23" y="105"/>
                </a:cubicBezTo>
                <a:cubicBezTo>
                  <a:pt x="24" y="109"/>
                  <a:pt x="27" y="113"/>
                  <a:pt x="31" y="115"/>
                </a:cubicBezTo>
                <a:cubicBezTo>
                  <a:pt x="35" y="117"/>
                  <a:pt x="39" y="118"/>
                  <a:pt x="43" y="117"/>
                </a:cubicBezTo>
                <a:cubicBezTo>
                  <a:pt x="48" y="116"/>
                  <a:pt x="51" y="113"/>
                  <a:pt x="54" y="109"/>
                </a:cubicBezTo>
                <a:cubicBezTo>
                  <a:pt x="55" y="107"/>
                  <a:pt x="55" y="107"/>
                  <a:pt x="55" y="107"/>
                </a:cubicBezTo>
                <a:cubicBezTo>
                  <a:pt x="56" y="108"/>
                  <a:pt x="56" y="108"/>
                  <a:pt x="56" y="108"/>
                </a:cubicBezTo>
                <a:cubicBezTo>
                  <a:pt x="83" y="124"/>
                  <a:pt x="83" y="124"/>
                  <a:pt x="83" y="124"/>
                </a:cubicBezTo>
                <a:cubicBezTo>
                  <a:pt x="125" y="89"/>
                  <a:pt x="152" y="61"/>
                  <a:pt x="165" y="41"/>
                </a:cubicBezTo>
                <a:cubicBezTo>
                  <a:pt x="168" y="37"/>
                  <a:pt x="170" y="33"/>
                  <a:pt x="172" y="28"/>
                </a:cubicBezTo>
                <a:lnTo>
                  <a:pt x="142" y="2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0" name="Rectangle 9"/>
          <p:cNvSpPr>
            <a:spLocks noChangeArrowheads="1"/>
          </p:cNvSpPr>
          <p:nvPr/>
        </p:nvSpPr>
        <p:spPr bwMode="auto">
          <a:xfrm>
            <a:off x="2461753" y="5389947"/>
            <a:ext cx="855758" cy="818105"/>
          </a:xfrm>
          <a:prstGeom prst="rect">
            <a:avLst/>
          </a:prstGeom>
          <a:solidFill>
            <a:schemeClr val="accent6"/>
          </a:solidFill>
          <a:ln>
            <a:noFill/>
          </a:ln>
        </p:spPr>
        <p:txBody>
          <a:bodyPr vert="horz" wrap="square" lIns="91440" tIns="45720" rIns="91440" bIns="45720" numCol="1" anchor="t" anchorCtr="0" compatLnSpc="1"/>
          <a:lstStyle/>
          <a:p>
            <a:endParaRPr lang="id-ID"/>
          </a:p>
        </p:txBody>
      </p:sp>
      <p:sp>
        <p:nvSpPr>
          <p:cNvPr id="11" name="Freeform 10"/>
          <p:cNvSpPr/>
          <p:nvPr/>
        </p:nvSpPr>
        <p:spPr bwMode="auto">
          <a:xfrm>
            <a:off x="2461753" y="3762296"/>
            <a:ext cx="1225446" cy="1311021"/>
          </a:xfrm>
          <a:custGeom>
            <a:avLst/>
            <a:gdLst>
              <a:gd name="T0" fmla="*/ 115 w 139"/>
              <a:gd name="T1" fmla="*/ 35 h 149"/>
              <a:gd name="T2" fmla="*/ 104 w 139"/>
              <a:gd name="T3" fmla="*/ 43 h 149"/>
              <a:gd name="T4" fmla="*/ 88 w 139"/>
              <a:gd name="T5" fmla="*/ 40 h 149"/>
              <a:gd name="T6" fmla="*/ 78 w 139"/>
              <a:gd name="T7" fmla="*/ 28 h 149"/>
              <a:gd name="T8" fmla="*/ 80 w 139"/>
              <a:gd name="T9" fmla="*/ 14 h 149"/>
              <a:gd name="T10" fmla="*/ 56 w 139"/>
              <a:gd name="T11" fmla="*/ 0 h 149"/>
              <a:gd name="T12" fmla="*/ 15 w 139"/>
              <a:gd name="T13" fmla="*/ 49 h 149"/>
              <a:gd name="T14" fmla="*/ 0 w 139"/>
              <a:gd name="T15" fmla="*/ 124 h 149"/>
              <a:gd name="T16" fmla="*/ 0 w 139"/>
              <a:gd name="T17" fmla="*/ 149 h 149"/>
              <a:gd name="T18" fmla="*/ 94 w 139"/>
              <a:gd name="T19" fmla="*/ 149 h 149"/>
              <a:gd name="T20" fmla="*/ 101 w 139"/>
              <a:gd name="T21" fmla="*/ 90 h 149"/>
              <a:gd name="T22" fmla="*/ 139 w 139"/>
              <a:gd name="T23" fmla="*/ 48 h 149"/>
              <a:gd name="T24" fmla="*/ 115 w 139"/>
              <a:gd name="T25"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9">
                <a:moveTo>
                  <a:pt x="115" y="35"/>
                </a:moveTo>
                <a:cubicBezTo>
                  <a:pt x="112" y="39"/>
                  <a:pt x="108" y="41"/>
                  <a:pt x="104" y="43"/>
                </a:cubicBezTo>
                <a:cubicBezTo>
                  <a:pt x="98" y="44"/>
                  <a:pt x="93" y="43"/>
                  <a:pt x="88" y="40"/>
                </a:cubicBezTo>
                <a:cubicBezTo>
                  <a:pt x="83" y="38"/>
                  <a:pt x="80" y="33"/>
                  <a:pt x="78" y="28"/>
                </a:cubicBezTo>
                <a:cubicBezTo>
                  <a:pt x="77" y="23"/>
                  <a:pt x="78" y="18"/>
                  <a:pt x="80" y="14"/>
                </a:cubicBezTo>
                <a:cubicBezTo>
                  <a:pt x="56" y="0"/>
                  <a:pt x="56" y="0"/>
                  <a:pt x="56" y="0"/>
                </a:cubicBezTo>
                <a:cubicBezTo>
                  <a:pt x="36" y="18"/>
                  <a:pt x="22" y="34"/>
                  <a:pt x="15" y="49"/>
                </a:cubicBezTo>
                <a:cubicBezTo>
                  <a:pt x="5" y="69"/>
                  <a:pt x="0" y="94"/>
                  <a:pt x="0" y="124"/>
                </a:cubicBezTo>
                <a:cubicBezTo>
                  <a:pt x="0" y="127"/>
                  <a:pt x="0" y="135"/>
                  <a:pt x="0" y="149"/>
                </a:cubicBezTo>
                <a:cubicBezTo>
                  <a:pt x="94" y="149"/>
                  <a:pt x="94" y="149"/>
                  <a:pt x="94" y="149"/>
                </a:cubicBezTo>
                <a:cubicBezTo>
                  <a:pt x="93" y="120"/>
                  <a:pt x="96" y="101"/>
                  <a:pt x="101" y="90"/>
                </a:cubicBezTo>
                <a:cubicBezTo>
                  <a:pt x="106" y="79"/>
                  <a:pt x="119" y="65"/>
                  <a:pt x="139" y="48"/>
                </a:cubicBezTo>
                <a:lnTo>
                  <a:pt x="115" y="35"/>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12" name="TextBox 11"/>
          <p:cNvSpPr txBox="1"/>
          <p:nvPr/>
        </p:nvSpPr>
        <p:spPr>
          <a:xfrm>
            <a:off x="5649427" y="600349"/>
            <a:ext cx="885178" cy="523220"/>
          </a:xfrm>
          <a:prstGeom prst="rect">
            <a:avLst/>
          </a:prstGeom>
          <a:noFill/>
        </p:spPr>
        <p:txBody>
          <a:bodyPr wrap="none" rtlCol="0">
            <a:spAutoFit/>
          </a:bodyPr>
          <a:lstStyle/>
          <a:p>
            <a:pPr algn="ctr"/>
            <a:r>
              <a:rPr lang="id-ID" sz="2800" dirty="0">
                <a:latin typeface="+mj-lt"/>
              </a:rPr>
              <a:t>FAQ</a:t>
            </a:r>
          </a:p>
        </p:txBody>
      </p:sp>
      <p:cxnSp>
        <p:nvCxnSpPr>
          <p:cNvPr id="13" name="Straight Connector 12"/>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635678" y="1291652"/>
            <a:ext cx="677301" cy="307777"/>
          </a:xfrm>
          <a:prstGeom prst="rect">
            <a:avLst/>
          </a:prstGeom>
          <a:solidFill>
            <a:schemeClr val="accent1"/>
          </a:solidFill>
        </p:spPr>
        <p:txBody>
          <a:bodyPr wrap="none" rtlCol="0">
            <a:spAutoFit/>
          </a:bodyPr>
          <a:lstStyle/>
          <a:p>
            <a:pPr algn="r"/>
            <a:r>
              <a:rPr lang="id-ID" sz="1400" b="1" dirty="0">
                <a:solidFill>
                  <a:schemeClr val="bg1"/>
                </a:solidFill>
                <a:latin typeface="Raleway" pitchFamily="34" charset="0"/>
              </a:rPr>
              <a:t>Who?</a:t>
            </a:r>
          </a:p>
        </p:txBody>
      </p:sp>
      <p:sp>
        <p:nvSpPr>
          <p:cNvPr id="16" name="Rectangle 15"/>
          <p:cNvSpPr/>
          <p:nvPr/>
        </p:nvSpPr>
        <p:spPr>
          <a:xfrm>
            <a:off x="8349119" y="1593138"/>
            <a:ext cx="2963860" cy="461665"/>
          </a:xfrm>
          <a:prstGeom prst="rect">
            <a:avLst/>
          </a:prstGeom>
          <a:solidFill>
            <a:schemeClr val="bg1"/>
          </a:solidFill>
        </p:spPr>
        <p:txBody>
          <a:bodyPr wrap="square">
            <a:spAutoFit/>
          </a:bodyPr>
          <a:lstStyle/>
          <a:p>
            <a:pPr algn="r"/>
            <a:r>
              <a:rPr lang="en-US" sz="1200" dirty="0">
                <a:solidFill>
                  <a:schemeClr val="tx2"/>
                </a:solidFill>
              </a:rPr>
              <a:t>Contrary to It has roots in a piece of classical Latin literature from 45 BC. </a:t>
            </a:r>
            <a:endParaRPr lang="en-US" sz="1200" b="1" dirty="0">
              <a:solidFill>
                <a:schemeClr val="tx2"/>
              </a:solidFill>
              <a:latin typeface="Signika Negative" pitchFamily="2" charset="0"/>
            </a:endParaRPr>
          </a:p>
        </p:txBody>
      </p:sp>
      <p:sp>
        <p:nvSpPr>
          <p:cNvPr id="17" name="TextBox 16"/>
          <p:cNvSpPr txBox="1"/>
          <p:nvPr/>
        </p:nvSpPr>
        <p:spPr>
          <a:xfrm>
            <a:off x="10572071" y="2107258"/>
            <a:ext cx="740908" cy="307777"/>
          </a:xfrm>
          <a:prstGeom prst="rect">
            <a:avLst/>
          </a:prstGeom>
          <a:solidFill>
            <a:schemeClr val="accent2"/>
          </a:solidFill>
        </p:spPr>
        <p:txBody>
          <a:bodyPr wrap="none" rtlCol="0">
            <a:spAutoFit/>
          </a:bodyPr>
          <a:lstStyle/>
          <a:p>
            <a:pPr algn="r"/>
            <a:r>
              <a:rPr lang="id-ID" sz="1400" b="1" dirty="0">
                <a:solidFill>
                  <a:schemeClr val="bg1"/>
                </a:solidFill>
                <a:latin typeface="Raleway" pitchFamily="34" charset="0"/>
              </a:rPr>
              <a:t>What?</a:t>
            </a:r>
          </a:p>
        </p:txBody>
      </p:sp>
      <p:sp>
        <p:nvSpPr>
          <p:cNvPr id="18" name="Rectangle 17"/>
          <p:cNvSpPr/>
          <p:nvPr/>
        </p:nvSpPr>
        <p:spPr>
          <a:xfrm>
            <a:off x="8349120" y="2418269"/>
            <a:ext cx="2963858" cy="461665"/>
          </a:xfrm>
          <a:prstGeom prst="rect">
            <a:avLst/>
          </a:prstGeom>
          <a:solidFill>
            <a:schemeClr val="bg1"/>
          </a:solidFill>
        </p:spPr>
        <p:txBody>
          <a:bodyPr wrap="square">
            <a:spAutoFit/>
          </a:bodyPr>
          <a:lstStyle/>
          <a:p>
            <a:pPr algn="r"/>
            <a:r>
              <a:rPr lang="en-US" sz="1200" dirty="0">
                <a:solidFill>
                  <a:schemeClr val="tx2"/>
                </a:solidFill>
              </a:rPr>
              <a:t>Contrary to It has roots in a piece of classical Latin literature from 45 BC. </a:t>
            </a:r>
            <a:endParaRPr lang="en-US" sz="1200" b="1" dirty="0">
              <a:solidFill>
                <a:schemeClr val="tx2"/>
              </a:solidFill>
              <a:latin typeface="Signika Negative" pitchFamily="2" charset="0"/>
            </a:endParaRPr>
          </a:p>
        </p:txBody>
      </p:sp>
      <p:sp>
        <p:nvSpPr>
          <p:cNvPr id="19" name="TextBox 18"/>
          <p:cNvSpPr txBox="1"/>
          <p:nvPr/>
        </p:nvSpPr>
        <p:spPr>
          <a:xfrm>
            <a:off x="10460951" y="2962106"/>
            <a:ext cx="852028" cy="307777"/>
          </a:xfrm>
          <a:prstGeom prst="rect">
            <a:avLst/>
          </a:prstGeom>
          <a:solidFill>
            <a:schemeClr val="accent3"/>
          </a:solidFill>
        </p:spPr>
        <p:txBody>
          <a:bodyPr wrap="none" rtlCol="0">
            <a:spAutoFit/>
          </a:bodyPr>
          <a:lstStyle/>
          <a:p>
            <a:pPr algn="r"/>
            <a:r>
              <a:rPr lang="id-ID" sz="1400" b="1" dirty="0">
                <a:solidFill>
                  <a:schemeClr val="bg1"/>
                </a:solidFill>
                <a:latin typeface="Raleway" pitchFamily="34" charset="0"/>
              </a:rPr>
              <a:t>Where?</a:t>
            </a:r>
          </a:p>
        </p:txBody>
      </p:sp>
      <p:sp>
        <p:nvSpPr>
          <p:cNvPr id="20" name="Rectangle 19"/>
          <p:cNvSpPr/>
          <p:nvPr/>
        </p:nvSpPr>
        <p:spPr>
          <a:xfrm>
            <a:off x="8349118" y="3273117"/>
            <a:ext cx="2963859" cy="461665"/>
          </a:xfrm>
          <a:prstGeom prst="rect">
            <a:avLst/>
          </a:prstGeom>
          <a:solidFill>
            <a:schemeClr val="bg1"/>
          </a:solidFill>
        </p:spPr>
        <p:txBody>
          <a:bodyPr wrap="square">
            <a:spAutoFit/>
          </a:bodyPr>
          <a:lstStyle/>
          <a:p>
            <a:pPr algn="r"/>
            <a:r>
              <a:rPr lang="en-US" sz="1200" dirty="0">
                <a:solidFill>
                  <a:schemeClr val="tx2"/>
                </a:solidFill>
              </a:rPr>
              <a:t>Contrary to It has roots in a piece of classical Latin literature from 45 BC. </a:t>
            </a:r>
            <a:endParaRPr lang="en-US" sz="1200" b="1" dirty="0">
              <a:solidFill>
                <a:schemeClr val="tx2"/>
              </a:solidFill>
              <a:latin typeface="Signika Negative" pitchFamily="2" charset="0"/>
            </a:endParaRPr>
          </a:p>
        </p:txBody>
      </p:sp>
      <p:sp>
        <p:nvSpPr>
          <p:cNvPr id="21" name="TextBox 20"/>
          <p:cNvSpPr txBox="1"/>
          <p:nvPr/>
        </p:nvSpPr>
        <p:spPr>
          <a:xfrm>
            <a:off x="1495647" y="2156653"/>
            <a:ext cx="590226" cy="307777"/>
          </a:xfrm>
          <a:prstGeom prst="rect">
            <a:avLst/>
          </a:prstGeom>
          <a:noFill/>
        </p:spPr>
        <p:txBody>
          <a:bodyPr wrap="none" rtlCol="0">
            <a:spAutoFit/>
          </a:bodyPr>
          <a:lstStyle/>
          <a:p>
            <a:pPr algn="ctr"/>
            <a:r>
              <a:rPr lang="id-ID" sz="1400" b="1" dirty="0">
                <a:solidFill>
                  <a:schemeClr val="bg1"/>
                </a:solidFill>
                <a:latin typeface="+mj-lt"/>
              </a:rPr>
              <a:t>Who</a:t>
            </a:r>
          </a:p>
        </p:txBody>
      </p:sp>
      <p:sp>
        <p:nvSpPr>
          <p:cNvPr id="22" name="TextBox 21"/>
          <p:cNvSpPr txBox="1"/>
          <p:nvPr/>
        </p:nvSpPr>
        <p:spPr>
          <a:xfrm>
            <a:off x="2699725" y="1725752"/>
            <a:ext cx="652744" cy="307777"/>
          </a:xfrm>
          <a:prstGeom prst="rect">
            <a:avLst/>
          </a:prstGeom>
          <a:noFill/>
        </p:spPr>
        <p:txBody>
          <a:bodyPr wrap="none" rtlCol="0">
            <a:spAutoFit/>
          </a:bodyPr>
          <a:lstStyle/>
          <a:p>
            <a:pPr algn="ctr"/>
            <a:r>
              <a:rPr lang="id-ID" sz="1400" b="1" dirty="0">
                <a:solidFill>
                  <a:schemeClr val="bg1"/>
                </a:solidFill>
                <a:latin typeface="+mj-lt"/>
              </a:rPr>
              <a:t>What</a:t>
            </a:r>
          </a:p>
        </p:txBody>
      </p:sp>
      <p:sp>
        <p:nvSpPr>
          <p:cNvPr id="23" name="TextBox 22"/>
          <p:cNvSpPr txBox="1"/>
          <p:nvPr/>
        </p:nvSpPr>
        <p:spPr>
          <a:xfrm>
            <a:off x="3331463" y="3475912"/>
            <a:ext cx="696024" cy="307777"/>
          </a:xfrm>
          <a:prstGeom prst="rect">
            <a:avLst/>
          </a:prstGeom>
          <a:noFill/>
        </p:spPr>
        <p:txBody>
          <a:bodyPr wrap="none" rtlCol="0">
            <a:spAutoFit/>
          </a:bodyPr>
          <a:lstStyle/>
          <a:p>
            <a:pPr algn="ctr"/>
            <a:r>
              <a:rPr lang="id-ID" sz="1400" b="1" dirty="0">
                <a:solidFill>
                  <a:schemeClr val="bg1"/>
                </a:solidFill>
                <a:latin typeface="+mj-lt"/>
              </a:rPr>
              <a:t>When</a:t>
            </a:r>
          </a:p>
        </p:txBody>
      </p:sp>
      <p:sp>
        <p:nvSpPr>
          <p:cNvPr id="24" name="TextBox 23"/>
          <p:cNvSpPr txBox="1"/>
          <p:nvPr/>
        </p:nvSpPr>
        <p:spPr>
          <a:xfrm>
            <a:off x="3726688" y="2448478"/>
            <a:ext cx="764954" cy="307777"/>
          </a:xfrm>
          <a:prstGeom prst="rect">
            <a:avLst/>
          </a:prstGeom>
          <a:noFill/>
        </p:spPr>
        <p:txBody>
          <a:bodyPr wrap="none" rtlCol="0">
            <a:spAutoFit/>
          </a:bodyPr>
          <a:lstStyle/>
          <a:p>
            <a:pPr algn="ctr"/>
            <a:r>
              <a:rPr lang="id-ID" sz="1400" b="1" dirty="0">
                <a:solidFill>
                  <a:schemeClr val="bg1"/>
                </a:solidFill>
                <a:latin typeface="+mj-lt"/>
              </a:rPr>
              <a:t>Where</a:t>
            </a:r>
          </a:p>
        </p:txBody>
      </p:sp>
      <p:sp>
        <p:nvSpPr>
          <p:cNvPr id="25" name="TextBox 24"/>
          <p:cNvSpPr txBox="1"/>
          <p:nvPr/>
        </p:nvSpPr>
        <p:spPr>
          <a:xfrm>
            <a:off x="2641887" y="4437640"/>
            <a:ext cx="577594" cy="307777"/>
          </a:xfrm>
          <a:prstGeom prst="rect">
            <a:avLst/>
          </a:prstGeom>
          <a:noFill/>
        </p:spPr>
        <p:txBody>
          <a:bodyPr wrap="none" rtlCol="0">
            <a:spAutoFit/>
          </a:bodyPr>
          <a:lstStyle/>
          <a:p>
            <a:pPr algn="ctr"/>
            <a:r>
              <a:rPr lang="id-ID" sz="1400" b="1" dirty="0">
                <a:solidFill>
                  <a:schemeClr val="bg1"/>
                </a:solidFill>
                <a:latin typeface="+mj-lt"/>
              </a:rPr>
              <a:t>Why</a:t>
            </a:r>
          </a:p>
        </p:txBody>
      </p:sp>
      <p:sp>
        <p:nvSpPr>
          <p:cNvPr id="26" name="TextBox 25"/>
          <p:cNvSpPr txBox="1"/>
          <p:nvPr/>
        </p:nvSpPr>
        <p:spPr>
          <a:xfrm>
            <a:off x="2610367" y="5645110"/>
            <a:ext cx="575414" cy="307777"/>
          </a:xfrm>
          <a:prstGeom prst="rect">
            <a:avLst/>
          </a:prstGeom>
          <a:noFill/>
        </p:spPr>
        <p:txBody>
          <a:bodyPr wrap="none" rtlCol="0">
            <a:spAutoFit/>
          </a:bodyPr>
          <a:lstStyle/>
          <a:p>
            <a:pPr algn="ctr"/>
            <a:r>
              <a:rPr lang="id-ID" sz="1400" b="1" dirty="0">
                <a:solidFill>
                  <a:schemeClr val="bg1"/>
                </a:solidFill>
                <a:latin typeface="+mj-lt"/>
              </a:rPr>
              <a:t>How</a:t>
            </a:r>
          </a:p>
        </p:txBody>
      </p:sp>
      <p:sp>
        <p:nvSpPr>
          <p:cNvPr id="27" name="TextBox 26"/>
          <p:cNvSpPr txBox="1"/>
          <p:nvPr/>
        </p:nvSpPr>
        <p:spPr>
          <a:xfrm>
            <a:off x="10529494" y="3797055"/>
            <a:ext cx="783484" cy="307777"/>
          </a:xfrm>
          <a:prstGeom prst="rect">
            <a:avLst/>
          </a:prstGeom>
          <a:solidFill>
            <a:schemeClr val="accent4"/>
          </a:solidFill>
        </p:spPr>
        <p:txBody>
          <a:bodyPr wrap="none" rtlCol="0">
            <a:spAutoFit/>
          </a:bodyPr>
          <a:lstStyle/>
          <a:p>
            <a:pPr algn="r"/>
            <a:r>
              <a:rPr lang="id-ID" sz="1400" b="1" dirty="0">
                <a:solidFill>
                  <a:schemeClr val="bg1"/>
                </a:solidFill>
                <a:latin typeface="Raleway" pitchFamily="34" charset="0"/>
              </a:rPr>
              <a:t>When?</a:t>
            </a:r>
          </a:p>
        </p:txBody>
      </p:sp>
      <p:sp>
        <p:nvSpPr>
          <p:cNvPr id="28" name="Rectangle 27"/>
          <p:cNvSpPr/>
          <p:nvPr/>
        </p:nvSpPr>
        <p:spPr>
          <a:xfrm>
            <a:off x="8349118" y="4098541"/>
            <a:ext cx="2963860" cy="461665"/>
          </a:xfrm>
          <a:prstGeom prst="rect">
            <a:avLst/>
          </a:prstGeom>
          <a:solidFill>
            <a:schemeClr val="bg1"/>
          </a:solidFill>
        </p:spPr>
        <p:txBody>
          <a:bodyPr wrap="square">
            <a:spAutoFit/>
          </a:bodyPr>
          <a:lstStyle/>
          <a:p>
            <a:pPr algn="r"/>
            <a:r>
              <a:rPr lang="en-US" sz="1200" dirty="0">
                <a:solidFill>
                  <a:schemeClr val="tx2"/>
                </a:solidFill>
              </a:rPr>
              <a:t>Contrary to It has roots in a piece of classical Latin literature from 45 BC. </a:t>
            </a:r>
            <a:endParaRPr lang="en-US" sz="1200" b="1" dirty="0">
              <a:solidFill>
                <a:schemeClr val="tx2"/>
              </a:solidFill>
              <a:latin typeface="Signika Negative" pitchFamily="2" charset="0"/>
            </a:endParaRPr>
          </a:p>
        </p:txBody>
      </p:sp>
      <p:sp>
        <p:nvSpPr>
          <p:cNvPr id="29" name="TextBox 28"/>
          <p:cNvSpPr txBox="1"/>
          <p:nvPr/>
        </p:nvSpPr>
        <p:spPr>
          <a:xfrm>
            <a:off x="10647218" y="4625357"/>
            <a:ext cx="665760" cy="307777"/>
          </a:xfrm>
          <a:prstGeom prst="rect">
            <a:avLst/>
          </a:prstGeom>
          <a:solidFill>
            <a:schemeClr val="accent5"/>
          </a:solidFill>
        </p:spPr>
        <p:txBody>
          <a:bodyPr wrap="none" rtlCol="0">
            <a:spAutoFit/>
          </a:bodyPr>
          <a:lstStyle/>
          <a:p>
            <a:pPr algn="r"/>
            <a:r>
              <a:rPr lang="id-ID" sz="1400" b="1" dirty="0">
                <a:solidFill>
                  <a:schemeClr val="bg1"/>
                </a:solidFill>
                <a:latin typeface="Raleway" pitchFamily="34" charset="0"/>
              </a:rPr>
              <a:t>Why?</a:t>
            </a:r>
          </a:p>
        </p:txBody>
      </p:sp>
      <p:sp>
        <p:nvSpPr>
          <p:cNvPr id="30" name="Rectangle 29"/>
          <p:cNvSpPr/>
          <p:nvPr/>
        </p:nvSpPr>
        <p:spPr>
          <a:xfrm>
            <a:off x="8349118" y="4936368"/>
            <a:ext cx="2963859" cy="461665"/>
          </a:xfrm>
          <a:prstGeom prst="rect">
            <a:avLst/>
          </a:prstGeom>
          <a:solidFill>
            <a:schemeClr val="bg1"/>
          </a:solidFill>
        </p:spPr>
        <p:txBody>
          <a:bodyPr wrap="square">
            <a:spAutoFit/>
          </a:bodyPr>
          <a:lstStyle/>
          <a:p>
            <a:pPr algn="r"/>
            <a:r>
              <a:rPr lang="en-US" sz="1200" dirty="0">
                <a:solidFill>
                  <a:schemeClr val="tx2"/>
                </a:solidFill>
              </a:rPr>
              <a:t>Contrary to It has roots in a piece of classical Latin literature from 45 BC. </a:t>
            </a:r>
            <a:endParaRPr lang="en-US" sz="1200" b="1" dirty="0">
              <a:solidFill>
                <a:schemeClr val="tx2"/>
              </a:solidFill>
              <a:latin typeface="Signika Negative" pitchFamily="2" charset="0"/>
            </a:endParaRPr>
          </a:p>
        </p:txBody>
      </p:sp>
      <p:sp>
        <p:nvSpPr>
          <p:cNvPr id="31" name="TextBox 30"/>
          <p:cNvSpPr txBox="1"/>
          <p:nvPr/>
        </p:nvSpPr>
        <p:spPr>
          <a:xfrm>
            <a:off x="10649398" y="5459033"/>
            <a:ext cx="663580" cy="307777"/>
          </a:xfrm>
          <a:prstGeom prst="rect">
            <a:avLst/>
          </a:prstGeom>
          <a:solidFill>
            <a:schemeClr val="accent6"/>
          </a:solidFill>
        </p:spPr>
        <p:txBody>
          <a:bodyPr wrap="none" rtlCol="0">
            <a:spAutoFit/>
          </a:bodyPr>
          <a:lstStyle/>
          <a:p>
            <a:pPr algn="r"/>
            <a:r>
              <a:rPr lang="id-ID" sz="1400" b="1" dirty="0">
                <a:solidFill>
                  <a:schemeClr val="bg1"/>
                </a:solidFill>
                <a:latin typeface="Raleway" pitchFamily="34" charset="0"/>
              </a:rPr>
              <a:t>How?</a:t>
            </a:r>
          </a:p>
        </p:txBody>
      </p:sp>
      <p:sp>
        <p:nvSpPr>
          <p:cNvPr id="32" name="Rectangle 31"/>
          <p:cNvSpPr/>
          <p:nvPr/>
        </p:nvSpPr>
        <p:spPr>
          <a:xfrm>
            <a:off x="8349117" y="5770044"/>
            <a:ext cx="2963859" cy="461665"/>
          </a:xfrm>
          <a:prstGeom prst="rect">
            <a:avLst/>
          </a:prstGeom>
          <a:solidFill>
            <a:schemeClr val="bg1"/>
          </a:solidFill>
        </p:spPr>
        <p:txBody>
          <a:bodyPr wrap="square">
            <a:spAutoFit/>
          </a:bodyPr>
          <a:lstStyle/>
          <a:p>
            <a:pPr algn="r"/>
            <a:r>
              <a:rPr lang="en-US" sz="1200" dirty="0">
                <a:solidFill>
                  <a:schemeClr val="tx2"/>
                </a:solidFill>
              </a:rPr>
              <a:t>Contrary to It has roots in a piece of classical Latin literature from 45 BC. </a:t>
            </a:r>
            <a:endParaRPr lang="en-US" sz="1200" b="1" dirty="0">
              <a:solidFill>
                <a:schemeClr val="tx2"/>
              </a:solidFill>
              <a:latin typeface="Signika Negative"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par>
                                <p:cTn id="9" presetID="16" presetClass="entr" presetSubtype="37"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animEffect transition="in" filter="fade">
                                      <p:cBhvr>
                                        <p:cTn id="56" dur="500"/>
                                        <p:tgtEl>
                                          <p:spTgt spid="2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par>
                          <p:cTn id="74" fill="hold">
                            <p:stCondLst>
                              <p:cond delay="4500"/>
                            </p:stCondLst>
                            <p:childTnLst>
                              <p:par>
                                <p:cTn id="75" presetID="10"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childTnLst>
                          </p:cTn>
                        </p:par>
                        <p:par>
                          <p:cTn id="81" fill="hold">
                            <p:stCondLst>
                              <p:cond delay="5000"/>
                            </p:stCondLst>
                            <p:childTnLst>
                              <p:par>
                                <p:cTn id="82" presetID="10"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par>
                          <p:cTn id="88" fill="hold">
                            <p:stCondLst>
                              <p:cond delay="5500"/>
                            </p:stCondLst>
                            <p:childTnLst>
                              <p:par>
                                <p:cTn id="89" presetID="10" presetClass="entr" presetSubtype="0"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par>
                          <p:cTn id="95" fill="hold">
                            <p:stCondLst>
                              <p:cond delay="6000"/>
                            </p:stCondLst>
                            <p:childTnLst>
                              <p:par>
                                <p:cTn id="96" presetID="10"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par>
                          <p:cTn id="102" fill="hold">
                            <p:stCondLst>
                              <p:cond delay="6500"/>
                            </p:stCondLst>
                            <p:childTnLst>
                              <p:par>
                                <p:cTn id="103" presetID="10" presetClass="entr" presetSubtype="0"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p:bldP spid="15" grpId="0" bldLvl="0" animBg="1"/>
      <p:bldP spid="16" grpId="0" bldLvl="0" animBg="1"/>
      <p:bldP spid="17" grpId="0" bldLvl="0" animBg="1"/>
      <p:bldP spid="18" grpId="0" bldLvl="0" animBg="1"/>
      <p:bldP spid="19" grpId="0" bldLvl="0" animBg="1"/>
      <p:bldP spid="20" grpId="0" bldLvl="0" animBg="1"/>
      <p:bldP spid="21" grpId="0"/>
      <p:bldP spid="22" grpId="0"/>
      <p:bldP spid="23" grpId="0"/>
      <p:bldP spid="24" grpId="0"/>
      <p:bldP spid="25" grpId="0"/>
      <p:bldP spid="26" grpId="0"/>
      <p:bldP spid="27" grpId="0" bldLvl="0" animBg="1"/>
      <p:bldP spid="28" grpId="0" bldLvl="0" animBg="1"/>
      <p:bldP spid="29" grpId="0" bldLvl="0" animBg="1"/>
      <p:bldP spid="30" grpId="0" bldLvl="0" animBg="1"/>
      <p:bldP spid="31" grpId="0" bldLvl="0" animBg="1"/>
      <p:bldP spid="3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24</a:t>
            </a:fld>
            <a:endParaRPr lang="id-ID" dirty="0"/>
          </a:p>
        </p:txBody>
      </p:sp>
      <p:graphicFrame>
        <p:nvGraphicFramePr>
          <p:cNvPr id="3" name="Chart Placeholder 15"/>
          <p:cNvGraphicFramePr/>
          <p:nvPr/>
        </p:nvGraphicFramePr>
        <p:xfrm>
          <a:off x="3805238" y="2309865"/>
          <a:ext cx="4581523" cy="489832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979366" y="600349"/>
            <a:ext cx="2225289" cy="523220"/>
          </a:xfrm>
          <a:prstGeom prst="rect">
            <a:avLst/>
          </a:prstGeom>
          <a:noFill/>
        </p:spPr>
        <p:txBody>
          <a:bodyPr wrap="none" rtlCol="0">
            <a:spAutoFit/>
          </a:bodyPr>
          <a:lstStyle/>
          <a:p>
            <a:pPr algn="ctr"/>
            <a:r>
              <a:rPr lang="id-ID" sz="2800" dirty="0">
                <a:latin typeface="+mj-lt"/>
              </a:rPr>
              <a:t>3D Pie Chart</a:t>
            </a:r>
          </a:p>
        </p:txBody>
      </p:sp>
      <p:cxnSp>
        <p:nvCxnSpPr>
          <p:cNvPr id="5" name="Straight Connector 4"/>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00375" y="4042161"/>
            <a:ext cx="1503259" cy="640934"/>
            <a:chOff x="3000375" y="4042161"/>
            <a:chExt cx="1503259" cy="640934"/>
          </a:xfrm>
        </p:grpSpPr>
        <p:cxnSp>
          <p:nvCxnSpPr>
            <p:cNvPr id="7" name="Straight Connector 6"/>
            <p:cNvCxnSpPr/>
            <p:nvPr/>
          </p:nvCxnSpPr>
          <p:spPr>
            <a:xfrm flipH="1" flipV="1">
              <a:off x="3862700" y="4042161"/>
              <a:ext cx="640934" cy="640934"/>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000375" y="4050707"/>
              <a:ext cx="870870" cy="0"/>
            </a:xfrm>
            <a:prstGeom prst="straightConnector1">
              <a:avLst/>
            </a:prstGeom>
            <a:ln w="22225">
              <a:solidFill>
                <a:schemeClr val="accent2"/>
              </a:solidFill>
              <a:tailEnd type="diamon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flipH="1">
            <a:off x="7725400" y="3794333"/>
            <a:ext cx="1350234" cy="640934"/>
            <a:chOff x="3153400" y="4042161"/>
            <a:chExt cx="1350234" cy="640934"/>
          </a:xfrm>
        </p:grpSpPr>
        <p:cxnSp>
          <p:nvCxnSpPr>
            <p:cNvPr id="12" name="Straight Connector 11"/>
            <p:cNvCxnSpPr/>
            <p:nvPr/>
          </p:nvCxnSpPr>
          <p:spPr>
            <a:xfrm flipH="1" flipV="1">
              <a:off x="3862700" y="4042161"/>
              <a:ext cx="640934" cy="640934"/>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53400" y="4050707"/>
              <a:ext cx="717845" cy="0"/>
            </a:xfrm>
            <a:prstGeom prst="straightConnector1">
              <a:avLst/>
            </a:prstGeom>
            <a:ln w="22225">
              <a:solidFill>
                <a:schemeClr val="accent1"/>
              </a:solidFill>
              <a:tailEnd type="diamond"/>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328587" y="2871387"/>
            <a:ext cx="1609458" cy="978494"/>
            <a:chOff x="2894176" y="3704601"/>
            <a:chExt cx="1609458" cy="978494"/>
          </a:xfrm>
        </p:grpSpPr>
        <p:cxnSp>
          <p:nvCxnSpPr>
            <p:cNvPr id="15" name="Straight Connector 14"/>
            <p:cNvCxnSpPr/>
            <p:nvPr/>
          </p:nvCxnSpPr>
          <p:spPr>
            <a:xfrm flipH="1" flipV="1">
              <a:off x="3525140" y="3704601"/>
              <a:ext cx="978494" cy="978494"/>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94176" y="3704601"/>
              <a:ext cx="630964" cy="0"/>
            </a:xfrm>
            <a:prstGeom prst="straightConnector1">
              <a:avLst/>
            </a:prstGeom>
            <a:ln w="22225">
              <a:solidFill>
                <a:schemeClr val="accent3"/>
              </a:solidFill>
              <a:tailEnd type="diamond"/>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flipH="1">
            <a:off x="6373740" y="2568725"/>
            <a:ext cx="2253241" cy="1112376"/>
            <a:chOff x="2250393" y="3570719"/>
            <a:chExt cx="2253241" cy="1112376"/>
          </a:xfrm>
        </p:grpSpPr>
        <p:cxnSp>
          <p:nvCxnSpPr>
            <p:cNvPr id="18" name="Straight Connector 17"/>
            <p:cNvCxnSpPr/>
            <p:nvPr/>
          </p:nvCxnSpPr>
          <p:spPr>
            <a:xfrm flipH="1" flipV="1">
              <a:off x="3391258" y="3570719"/>
              <a:ext cx="1112376" cy="1112376"/>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50393" y="3587811"/>
              <a:ext cx="1162228" cy="0"/>
            </a:xfrm>
            <a:prstGeom prst="straightConnector1">
              <a:avLst/>
            </a:prstGeom>
            <a:ln w="22225">
              <a:solidFill>
                <a:schemeClr val="accent4"/>
              </a:solidFill>
              <a:tailEnd type="diamond"/>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9306530" y="2235265"/>
            <a:ext cx="1054199" cy="307777"/>
          </a:xfrm>
          <a:prstGeom prst="rect">
            <a:avLst/>
          </a:prstGeom>
          <a:noFill/>
        </p:spPr>
        <p:txBody>
          <a:bodyPr wrap="none" rtlCol="0">
            <a:spAutoFit/>
          </a:bodyPr>
          <a:lstStyle/>
          <a:p>
            <a:r>
              <a:rPr lang="id-ID" sz="1400" b="1" dirty="0">
                <a:solidFill>
                  <a:schemeClr val="accent4"/>
                </a:solidFill>
                <a:latin typeface="Raleway" pitchFamily="34" charset="0"/>
              </a:rPr>
              <a:t>Marketing</a:t>
            </a:r>
          </a:p>
        </p:txBody>
      </p:sp>
      <p:sp>
        <p:nvSpPr>
          <p:cNvPr id="24" name="Rectangle 23"/>
          <p:cNvSpPr/>
          <p:nvPr/>
        </p:nvSpPr>
        <p:spPr>
          <a:xfrm>
            <a:off x="9306530" y="2451777"/>
            <a:ext cx="1871832" cy="646331"/>
          </a:xfrm>
          <a:prstGeom prst="rect">
            <a:avLst/>
          </a:prstGeom>
        </p:spPr>
        <p:txBody>
          <a:bodyPr wrap="square">
            <a:spAutoFit/>
          </a:bodyPr>
          <a:lstStyle/>
          <a:p>
            <a:r>
              <a:rPr lang="id-ID" sz="1200" dirty="0">
                <a:solidFill>
                  <a:schemeClr val="tx2"/>
                </a:solidFill>
              </a:rPr>
              <a:t>Suitable for all categories business and personal presentation</a:t>
            </a:r>
          </a:p>
        </p:txBody>
      </p:sp>
      <p:sp>
        <p:nvSpPr>
          <p:cNvPr id="25" name="TextBox 24"/>
          <p:cNvSpPr txBox="1"/>
          <p:nvPr/>
        </p:nvSpPr>
        <p:spPr>
          <a:xfrm>
            <a:off x="1284481" y="2543042"/>
            <a:ext cx="1282210" cy="307777"/>
          </a:xfrm>
          <a:prstGeom prst="rect">
            <a:avLst/>
          </a:prstGeom>
          <a:noFill/>
        </p:spPr>
        <p:txBody>
          <a:bodyPr wrap="none" rtlCol="0">
            <a:spAutoFit/>
          </a:bodyPr>
          <a:lstStyle/>
          <a:p>
            <a:pPr algn="r"/>
            <a:r>
              <a:rPr lang="id-ID" sz="1400" b="1" dirty="0">
                <a:solidFill>
                  <a:schemeClr val="accent3"/>
                </a:solidFill>
                <a:latin typeface="Raleway" pitchFamily="34" charset="0"/>
              </a:rPr>
              <a:t>SEO Analysis</a:t>
            </a:r>
          </a:p>
        </p:txBody>
      </p:sp>
      <p:sp>
        <p:nvSpPr>
          <p:cNvPr id="26" name="Rectangle 25"/>
          <p:cNvSpPr/>
          <p:nvPr/>
        </p:nvSpPr>
        <p:spPr>
          <a:xfrm>
            <a:off x="634968" y="2759554"/>
            <a:ext cx="1931723" cy="646331"/>
          </a:xfrm>
          <a:prstGeom prst="rect">
            <a:avLst/>
          </a:prstGeom>
        </p:spPr>
        <p:txBody>
          <a:bodyPr wrap="square">
            <a:spAutoFit/>
          </a:bodyPr>
          <a:lstStyle/>
          <a:p>
            <a:pPr algn="r"/>
            <a:r>
              <a:rPr lang="id-ID" sz="1200" dirty="0">
                <a:solidFill>
                  <a:schemeClr val="tx2"/>
                </a:solidFill>
              </a:rPr>
              <a:t>Suitable for all categories business and personal presentation</a:t>
            </a:r>
          </a:p>
        </p:txBody>
      </p:sp>
      <p:sp>
        <p:nvSpPr>
          <p:cNvPr id="27" name="TextBox 26"/>
          <p:cNvSpPr txBox="1"/>
          <p:nvPr/>
        </p:nvSpPr>
        <p:spPr>
          <a:xfrm>
            <a:off x="1053592" y="3794333"/>
            <a:ext cx="1231427" cy="307777"/>
          </a:xfrm>
          <a:prstGeom prst="rect">
            <a:avLst/>
          </a:prstGeom>
          <a:noFill/>
        </p:spPr>
        <p:txBody>
          <a:bodyPr wrap="none" rtlCol="0">
            <a:spAutoFit/>
          </a:bodyPr>
          <a:lstStyle/>
          <a:p>
            <a:pPr algn="r"/>
            <a:r>
              <a:rPr lang="id-ID" sz="1400" b="1" dirty="0">
                <a:solidFill>
                  <a:schemeClr val="accent2"/>
                </a:solidFill>
                <a:latin typeface="Raleway" pitchFamily="34" charset="0"/>
              </a:rPr>
              <a:t>Web Design</a:t>
            </a:r>
          </a:p>
        </p:txBody>
      </p:sp>
      <p:sp>
        <p:nvSpPr>
          <p:cNvPr id="28" name="Rectangle 27"/>
          <p:cNvSpPr/>
          <p:nvPr/>
        </p:nvSpPr>
        <p:spPr>
          <a:xfrm>
            <a:off x="399835" y="4010845"/>
            <a:ext cx="1885183" cy="646331"/>
          </a:xfrm>
          <a:prstGeom prst="rect">
            <a:avLst/>
          </a:prstGeom>
        </p:spPr>
        <p:txBody>
          <a:bodyPr wrap="square">
            <a:spAutoFit/>
          </a:bodyPr>
          <a:lstStyle/>
          <a:p>
            <a:pPr algn="r"/>
            <a:r>
              <a:rPr lang="id-ID" sz="1200" dirty="0">
                <a:solidFill>
                  <a:schemeClr val="tx2"/>
                </a:solidFill>
              </a:rPr>
              <a:t>Suitable for all categories business and personal presentation</a:t>
            </a:r>
          </a:p>
        </p:txBody>
      </p:sp>
      <p:sp>
        <p:nvSpPr>
          <p:cNvPr id="29" name="TextBox 28"/>
          <p:cNvSpPr txBox="1"/>
          <p:nvPr/>
        </p:nvSpPr>
        <p:spPr>
          <a:xfrm>
            <a:off x="9655580" y="3561777"/>
            <a:ext cx="1486497" cy="307777"/>
          </a:xfrm>
          <a:prstGeom prst="rect">
            <a:avLst/>
          </a:prstGeom>
          <a:noFill/>
        </p:spPr>
        <p:txBody>
          <a:bodyPr wrap="none" rtlCol="0">
            <a:spAutoFit/>
          </a:bodyPr>
          <a:lstStyle/>
          <a:p>
            <a:r>
              <a:rPr lang="id-ID" sz="1400" b="1" dirty="0">
                <a:solidFill>
                  <a:schemeClr val="accent1"/>
                </a:solidFill>
                <a:latin typeface="Raleway" pitchFamily="34" charset="0"/>
              </a:rPr>
              <a:t>Graphic Design</a:t>
            </a:r>
          </a:p>
        </p:txBody>
      </p:sp>
      <p:sp>
        <p:nvSpPr>
          <p:cNvPr id="30" name="Rectangle 29"/>
          <p:cNvSpPr/>
          <p:nvPr/>
        </p:nvSpPr>
        <p:spPr>
          <a:xfrm>
            <a:off x="9655579" y="3790037"/>
            <a:ext cx="1978299" cy="646331"/>
          </a:xfrm>
          <a:prstGeom prst="rect">
            <a:avLst/>
          </a:prstGeom>
        </p:spPr>
        <p:txBody>
          <a:bodyPr wrap="square">
            <a:spAutoFit/>
          </a:bodyPr>
          <a:lstStyle/>
          <a:p>
            <a:r>
              <a:rPr lang="id-ID" sz="1200" dirty="0">
                <a:solidFill>
                  <a:schemeClr val="tx2"/>
                </a:solidFill>
              </a:rPr>
              <a:t>Suitable for all categories business and personal presentation</a:t>
            </a:r>
          </a:p>
        </p:txBody>
      </p:sp>
      <p:grpSp>
        <p:nvGrpSpPr>
          <p:cNvPr id="34" name="Group 33"/>
          <p:cNvGrpSpPr/>
          <p:nvPr/>
        </p:nvGrpSpPr>
        <p:grpSpPr>
          <a:xfrm>
            <a:off x="8845611" y="2403579"/>
            <a:ext cx="395204" cy="350038"/>
            <a:chOff x="7804150" y="2025650"/>
            <a:chExt cx="944563" cy="836613"/>
          </a:xfrm>
          <a:solidFill>
            <a:schemeClr val="accent4"/>
          </a:solidFill>
        </p:grpSpPr>
        <p:sp>
          <p:nvSpPr>
            <p:cNvPr id="35" name="Freeform 9"/>
            <p:cNvSpPr>
              <a:spLocks noEditPoints="1"/>
            </p:cNvSpPr>
            <p:nvPr/>
          </p:nvSpPr>
          <p:spPr bwMode="auto">
            <a:xfrm>
              <a:off x="7804150" y="2025650"/>
              <a:ext cx="944563" cy="533400"/>
            </a:xfrm>
            <a:custGeom>
              <a:avLst/>
              <a:gdLst>
                <a:gd name="T0" fmla="*/ 230 w 249"/>
                <a:gd name="T1" fmla="*/ 37 h 140"/>
                <a:gd name="T2" fmla="*/ 179 w 249"/>
                <a:gd name="T3" fmla="*/ 37 h 140"/>
                <a:gd name="T4" fmla="*/ 179 w 249"/>
                <a:gd name="T5" fmla="*/ 21 h 140"/>
                <a:gd name="T6" fmla="*/ 158 w 249"/>
                <a:gd name="T7" fmla="*/ 0 h 140"/>
                <a:gd name="T8" fmla="*/ 91 w 249"/>
                <a:gd name="T9" fmla="*/ 0 h 140"/>
                <a:gd name="T10" fmla="*/ 70 w 249"/>
                <a:gd name="T11" fmla="*/ 21 h 140"/>
                <a:gd name="T12" fmla="*/ 70 w 249"/>
                <a:gd name="T13" fmla="*/ 37 h 140"/>
                <a:gd name="T14" fmla="*/ 19 w 249"/>
                <a:gd name="T15" fmla="*/ 37 h 140"/>
                <a:gd name="T16" fmla="*/ 0 w 249"/>
                <a:gd name="T17" fmla="*/ 55 h 140"/>
                <a:gd name="T18" fmla="*/ 0 w 249"/>
                <a:gd name="T19" fmla="*/ 94 h 140"/>
                <a:gd name="T20" fmla="*/ 33 w 249"/>
                <a:gd name="T21" fmla="*/ 128 h 140"/>
                <a:gd name="T22" fmla="*/ 101 w 249"/>
                <a:gd name="T23" fmla="*/ 128 h 140"/>
                <a:gd name="T24" fmla="*/ 101 w 249"/>
                <a:gd name="T25" fmla="*/ 140 h 140"/>
                <a:gd name="T26" fmla="*/ 148 w 249"/>
                <a:gd name="T27" fmla="*/ 140 h 140"/>
                <a:gd name="T28" fmla="*/ 148 w 249"/>
                <a:gd name="T29" fmla="*/ 128 h 140"/>
                <a:gd name="T30" fmla="*/ 216 w 249"/>
                <a:gd name="T31" fmla="*/ 128 h 140"/>
                <a:gd name="T32" fmla="*/ 249 w 249"/>
                <a:gd name="T33" fmla="*/ 94 h 140"/>
                <a:gd name="T34" fmla="*/ 249 w 249"/>
                <a:gd name="T35" fmla="*/ 55 h 140"/>
                <a:gd name="T36" fmla="*/ 230 w 249"/>
                <a:gd name="T37" fmla="*/ 37 h 140"/>
                <a:gd name="T38" fmla="*/ 237 w 249"/>
                <a:gd name="T39" fmla="*/ 89 h 140"/>
                <a:gd name="T40" fmla="*/ 211 w 249"/>
                <a:gd name="T41" fmla="*/ 116 h 140"/>
                <a:gd name="T42" fmla="*/ 136 w 249"/>
                <a:gd name="T43" fmla="*/ 116 h 140"/>
                <a:gd name="T44" fmla="*/ 136 w 249"/>
                <a:gd name="T45" fmla="*/ 128 h 140"/>
                <a:gd name="T46" fmla="*/ 113 w 249"/>
                <a:gd name="T47" fmla="*/ 128 h 140"/>
                <a:gd name="T48" fmla="*/ 113 w 249"/>
                <a:gd name="T49" fmla="*/ 116 h 140"/>
                <a:gd name="T50" fmla="*/ 38 w 249"/>
                <a:gd name="T51" fmla="*/ 116 h 140"/>
                <a:gd name="T52" fmla="*/ 12 w 249"/>
                <a:gd name="T53" fmla="*/ 89 h 140"/>
                <a:gd name="T54" fmla="*/ 12 w 249"/>
                <a:gd name="T55" fmla="*/ 55 h 140"/>
                <a:gd name="T56" fmla="*/ 19 w 249"/>
                <a:gd name="T57" fmla="*/ 49 h 140"/>
                <a:gd name="T58" fmla="*/ 82 w 249"/>
                <a:gd name="T59" fmla="*/ 49 h 140"/>
                <a:gd name="T60" fmla="*/ 82 w 249"/>
                <a:gd name="T61" fmla="*/ 21 h 140"/>
                <a:gd name="T62" fmla="*/ 91 w 249"/>
                <a:gd name="T63" fmla="*/ 12 h 140"/>
                <a:gd name="T64" fmla="*/ 158 w 249"/>
                <a:gd name="T65" fmla="*/ 12 h 140"/>
                <a:gd name="T66" fmla="*/ 167 w 249"/>
                <a:gd name="T67" fmla="*/ 21 h 140"/>
                <a:gd name="T68" fmla="*/ 167 w 249"/>
                <a:gd name="T69" fmla="*/ 49 h 140"/>
                <a:gd name="T70" fmla="*/ 230 w 249"/>
                <a:gd name="T71" fmla="*/ 49 h 140"/>
                <a:gd name="T72" fmla="*/ 237 w 249"/>
                <a:gd name="T73" fmla="*/ 55 h 140"/>
                <a:gd name="T74" fmla="*/ 237 w 249"/>
                <a:gd name="T75" fmla="*/ 8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9" h="140">
                  <a:moveTo>
                    <a:pt x="230" y="37"/>
                  </a:moveTo>
                  <a:cubicBezTo>
                    <a:pt x="179" y="37"/>
                    <a:pt x="179" y="37"/>
                    <a:pt x="179" y="37"/>
                  </a:cubicBezTo>
                  <a:cubicBezTo>
                    <a:pt x="179" y="21"/>
                    <a:pt x="179" y="21"/>
                    <a:pt x="179" y="21"/>
                  </a:cubicBezTo>
                  <a:cubicBezTo>
                    <a:pt x="179" y="9"/>
                    <a:pt x="170" y="0"/>
                    <a:pt x="158" y="0"/>
                  </a:cubicBezTo>
                  <a:cubicBezTo>
                    <a:pt x="91" y="0"/>
                    <a:pt x="91" y="0"/>
                    <a:pt x="91" y="0"/>
                  </a:cubicBezTo>
                  <a:cubicBezTo>
                    <a:pt x="79" y="0"/>
                    <a:pt x="70" y="9"/>
                    <a:pt x="70" y="21"/>
                  </a:cubicBezTo>
                  <a:cubicBezTo>
                    <a:pt x="70" y="37"/>
                    <a:pt x="70" y="37"/>
                    <a:pt x="70" y="37"/>
                  </a:cubicBezTo>
                  <a:cubicBezTo>
                    <a:pt x="19" y="37"/>
                    <a:pt x="19" y="37"/>
                    <a:pt x="19" y="37"/>
                  </a:cubicBezTo>
                  <a:cubicBezTo>
                    <a:pt x="8" y="37"/>
                    <a:pt x="0" y="45"/>
                    <a:pt x="0" y="55"/>
                  </a:cubicBezTo>
                  <a:cubicBezTo>
                    <a:pt x="0" y="94"/>
                    <a:pt x="0" y="94"/>
                    <a:pt x="0" y="94"/>
                  </a:cubicBezTo>
                  <a:cubicBezTo>
                    <a:pt x="33" y="128"/>
                    <a:pt x="33" y="128"/>
                    <a:pt x="33" y="128"/>
                  </a:cubicBezTo>
                  <a:cubicBezTo>
                    <a:pt x="101" y="128"/>
                    <a:pt x="101" y="128"/>
                    <a:pt x="101" y="128"/>
                  </a:cubicBezTo>
                  <a:cubicBezTo>
                    <a:pt x="101" y="140"/>
                    <a:pt x="101" y="140"/>
                    <a:pt x="101" y="140"/>
                  </a:cubicBezTo>
                  <a:cubicBezTo>
                    <a:pt x="148" y="140"/>
                    <a:pt x="148" y="140"/>
                    <a:pt x="148" y="140"/>
                  </a:cubicBezTo>
                  <a:cubicBezTo>
                    <a:pt x="148" y="128"/>
                    <a:pt x="148" y="128"/>
                    <a:pt x="148" y="128"/>
                  </a:cubicBezTo>
                  <a:cubicBezTo>
                    <a:pt x="216" y="128"/>
                    <a:pt x="216" y="128"/>
                    <a:pt x="216" y="128"/>
                  </a:cubicBezTo>
                  <a:cubicBezTo>
                    <a:pt x="249" y="94"/>
                    <a:pt x="249" y="94"/>
                    <a:pt x="249" y="94"/>
                  </a:cubicBezTo>
                  <a:cubicBezTo>
                    <a:pt x="249" y="55"/>
                    <a:pt x="249" y="55"/>
                    <a:pt x="249" y="55"/>
                  </a:cubicBezTo>
                  <a:cubicBezTo>
                    <a:pt x="249" y="45"/>
                    <a:pt x="241" y="37"/>
                    <a:pt x="230" y="37"/>
                  </a:cubicBezTo>
                  <a:close/>
                  <a:moveTo>
                    <a:pt x="237" y="89"/>
                  </a:moveTo>
                  <a:cubicBezTo>
                    <a:pt x="211" y="116"/>
                    <a:pt x="211" y="116"/>
                    <a:pt x="211" y="116"/>
                  </a:cubicBezTo>
                  <a:cubicBezTo>
                    <a:pt x="136" y="116"/>
                    <a:pt x="136" y="116"/>
                    <a:pt x="136" y="116"/>
                  </a:cubicBezTo>
                  <a:cubicBezTo>
                    <a:pt x="136" y="128"/>
                    <a:pt x="136" y="128"/>
                    <a:pt x="136" y="128"/>
                  </a:cubicBezTo>
                  <a:cubicBezTo>
                    <a:pt x="113" y="128"/>
                    <a:pt x="113" y="128"/>
                    <a:pt x="113" y="128"/>
                  </a:cubicBezTo>
                  <a:cubicBezTo>
                    <a:pt x="113" y="116"/>
                    <a:pt x="113" y="116"/>
                    <a:pt x="113" y="116"/>
                  </a:cubicBezTo>
                  <a:cubicBezTo>
                    <a:pt x="38" y="116"/>
                    <a:pt x="38" y="116"/>
                    <a:pt x="38" y="116"/>
                  </a:cubicBezTo>
                  <a:cubicBezTo>
                    <a:pt x="12" y="89"/>
                    <a:pt x="12" y="89"/>
                    <a:pt x="12" y="89"/>
                  </a:cubicBezTo>
                  <a:cubicBezTo>
                    <a:pt x="12" y="55"/>
                    <a:pt x="12" y="55"/>
                    <a:pt x="12" y="55"/>
                  </a:cubicBezTo>
                  <a:cubicBezTo>
                    <a:pt x="12" y="52"/>
                    <a:pt x="15" y="49"/>
                    <a:pt x="19" y="49"/>
                  </a:cubicBezTo>
                  <a:cubicBezTo>
                    <a:pt x="82" y="49"/>
                    <a:pt x="82" y="49"/>
                    <a:pt x="82" y="49"/>
                  </a:cubicBezTo>
                  <a:cubicBezTo>
                    <a:pt x="82" y="21"/>
                    <a:pt x="82" y="21"/>
                    <a:pt x="82" y="21"/>
                  </a:cubicBezTo>
                  <a:cubicBezTo>
                    <a:pt x="82" y="16"/>
                    <a:pt x="86" y="12"/>
                    <a:pt x="91" y="12"/>
                  </a:cubicBezTo>
                  <a:cubicBezTo>
                    <a:pt x="158" y="12"/>
                    <a:pt x="158" y="12"/>
                    <a:pt x="158" y="12"/>
                  </a:cubicBezTo>
                  <a:cubicBezTo>
                    <a:pt x="163" y="12"/>
                    <a:pt x="167" y="16"/>
                    <a:pt x="167" y="21"/>
                  </a:cubicBezTo>
                  <a:cubicBezTo>
                    <a:pt x="167" y="49"/>
                    <a:pt x="167" y="49"/>
                    <a:pt x="167" y="49"/>
                  </a:cubicBezTo>
                  <a:cubicBezTo>
                    <a:pt x="230" y="49"/>
                    <a:pt x="230" y="49"/>
                    <a:pt x="230" y="49"/>
                  </a:cubicBezTo>
                  <a:cubicBezTo>
                    <a:pt x="234" y="49"/>
                    <a:pt x="237" y="52"/>
                    <a:pt x="237" y="55"/>
                  </a:cubicBezTo>
                  <a:lnTo>
                    <a:pt x="237"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10"/>
            <p:cNvSpPr/>
            <p:nvPr/>
          </p:nvSpPr>
          <p:spPr bwMode="auto">
            <a:xfrm>
              <a:off x="7823200" y="2466975"/>
              <a:ext cx="906463" cy="395288"/>
            </a:xfrm>
            <a:custGeom>
              <a:avLst/>
              <a:gdLst>
                <a:gd name="T0" fmla="*/ 227 w 239"/>
                <a:gd name="T1" fmla="*/ 85 h 104"/>
                <a:gd name="T2" fmla="*/ 221 w 239"/>
                <a:gd name="T3" fmla="*/ 92 h 104"/>
                <a:gd name="T4" fmla="*/ 18 w 239"/>
                <a:gd name="T5" fmla="*/ 92 h 104"/>
                <a:gd name="T6" fmla="*/ 12 w 239"/>
                <a:gd name="T7" fmla="*/ 85 h 104"/>
                <a:gd name="T8" fmla="*/ 12 w 239"/>
                <a:gd name="T9" fmla="*/ 12 h 104"/>
                <a:gd name="T10" fmla="*/ 0 w 239"/>
                <a:gd name="T11" fmla="*/ 0 h 104"/>
                <a:gd name="T12" fmla="*/ 0 w 239"/>
                <a:gd name="T13" fmla="*/ 85 h 104"/>
                <a:gd name="T14" fmla="*/ 18 w 239"/>
                <a:gd name="T15" fmla="*/ 104 h 104"/>
                <a:gd name="T16" fmla="*/ 221 w 239"/>
                <a:gd name="T17" fmla="*/ 104 h 104"/>
                <a:gd name="T18" fmla="*/ 239 w 239"/>
                <a:gd name="T19" fmla="*/ 85 h 104"/>
                <a:gd name="T20" fmla="*/ 239 w 239"/>
                <a:gd name="T21" fmla="*/ 0 h 104"/>
                <a:gd name="T22" fmla="*/ 227 w 239"/>
                <a:gd name="T23" fmla="*/ 12 h 104"/>
                <a:gd name="T24" fmla="*/ 227 w 239"/>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04">
                  <a:moveTo>
                    <a:pt x="227" y="85"/>
                  </a:moveTo>
                  <a:cubicBezTo>
                    <a:pt x="227" y="89"/>
                    <a:pt x="225" y="92"/>
                    <a:pt x="221" y="92"/>
                  </a:cubicBezTo>
                  <a:cubicBezTo>
                    <a:pt x="18" y="92"/>
                    <a:pt x="18" y="92"/>
                    <a:pt x="18" y="92"/>
                  </a:cubicBezTo>
                  <a:cubicBezTo>
                    <a:pt x="14" y="92"/>
                    <a:pt x="12" y="89"/>
                    <a:pt x="12" y="85"/>
                  </a:cubicBezTo>
                  <a:cubicBezTo>
                    <a:pt x="12" y="12"/>
                    <a:pt x="12" y="12"/>
                    <a:pt x="12" y="12"/>
                  </a:cubicBezTo>
                  <a:cubicBezTo>
                    <a:pt x="0" y="0"/>
                    <a:pt x="0" y="0"/>
                    <a:pt x="0" y="0"/>
                  </a:cubicBezTo>
                  <a:cubicBezTo>
                    <a:pt x="0" y="85"/>
                    <a:pt x="0" y="85"/>
                    <a:pt x="0" y="85"/>
                  </a:cubicBezTo>
                  <a:cubicBezTo>
                    <a:pt x="0" y="95"/>
                    <a:pt x="8" y="104"/>
                    <a:pt x="18" y="104"/>
                  </a:cubicBezTo>
                  <a:cubicBezTo>
                    <a:pt x="221" y="104"/>
                    <a:pt x="221" y="104"/>
                    <a:pt x="221" y="104"/>
                  </a:cubicBezTo>
                  <a:cubicBezTo>
                    <a:pt x="231" y="104"/>
                    <a:pt x="239" y="95"/>
                    <a:pt x="239" y="85"/>
                  </a:cubicBezTo>
                  <a:cubicBezTo>
                    <a:pt x="239" y="0"/>
                    <a:pt x="239" y="0"/>
                    <a:pt x="239" y="0"/>
                  </a:cubicBezTo>
                  <a:cubicBezTo>
                    <a:pt x="227" y="12"/>
                    <a:pt x="227" y="12"/>
                    <a:pt x="227" y="12"/>
                  </a:cubicBezTo>
                  <a:lnTo>
                    <a:pt x="22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11"/>
            <p:cNvSpPr>
              <a:spLocks noEditPoints="1"/>
            </p:cNvSpPr>
            <p:nvPr/>
          </p:nvSpPr>
          <p:spPr bwMode="auto">
            <a:xfrm>
              <a:off x="8137525" y="2090738"/>
              <a:ext cx="276225" cy="117475"/>
            </a:xfrm>
            <a:custGeom>
              <a:avLst/>
              <a:gdLst>
                <a:gd name="T0" fmla="*/ 0 w 174"/>
                <a:gd name="T1" fmla="*/ 74 h 74"/>
                <a:gd name="T2" fmla="*/ 174 w 174"/>
                <a:gd name="T3" fmla="*/ 74 h 74"/>
                <a:gd name="T4" fmla="*/ 174 w 174"/>
                <a:gd name="T5" fmla="*/ 0 h 74"/>
                <a:gd name="T6" fmla="*/ 0 w 174"/>
                <a:gd name="T7" fmla="*/ 0 h 74"/>
                <a:gd name="T8" fmla="*/ 0 w 174"/>
                <a:gd name="T9" fmla="*/ 74 h 74"/>
                <a:gd name="T10" fmla="*/ 14 w 174"/>
                <a:gd name="T11" fmla="*/ 17 h 74"/>
                <a:gd name="T12" fmla="*/ 160 w 174"/>
                <a:gd name="T13" fmla="*/ 17 h 74"/>
                <a:gd name="T14" fmla="*/ 160 w 174"/>
                <a:gd name="T15" fmla="*/ 58 h 74"/>
                <a:gd name="T16" fmla="*/ 14 w 174"/>
                <a:gd name="T17" fmla="*/ 58 h 74"/>
                <a:gd name="T18" fmla="*/ 14 w 174"/>
                <a:gd name="T1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74">
                  <a:moveTo>
                    <a:pt x="0" y="74"/>
                  </a:moveTo>
                  <a:lnTo>
                    <a:pt x="174" y="74"/>
                  </a:lnTo>
                  <a:lnTo>
                    <a:pt x="174" y="0"/>
                  </a:lnTo>
                  <a:lnTo>
                    <a:pt x="0" y="0"/>
                  </a:lnTo>
                  <a:lnTo>
                    <a:pt x="0" y="74"/>
                  </a:lnTo>
                  <a:close/>
                  <a:moveTo>
                    <a:pt x="14" y="17"/>
                  </a:moveTo>
                  <a:lnTo>
                    <a:pt x="160" y="17"/>
                  </a:lnTo>
                  <a:lnTo>
                    <a:pt x="160" y="58"/>
                  </a:lnTo>
                  <a:lnTo>
                    <a:pt x="14" y="58"/>
                  </a:lnTo>
                  <a:lnTo>
                    <a:pt x="1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8" name="Freeform 105"/>
          <p:cNvSpPr>
            <a:spLocks noEditPoints="1"/>
          </p:cNvSpPr>
          <p:nvPr/>
        </p:nvSpPr>
        <p:spPr bwMode="auto">
          <a:xfrm rot="54601" flipH="1">
            <a:off x="9217154" y="3595235"/>
            <a:ext cx="394805" cy="426077"/>
          </a:xfrm>
          <a:custGeom>
            <a:avLst/>
            <a:gdLst>
              <a:gd name="T0" fmla="*/ 114 w 202"/>
              <a:gd name="T1" fmla="*/ 193 h 218"/>
              <a:gd name="T2" fmla="*/ 202 w 202"/>
              <a:gd name="T3" fmla="*/ 218 h 218"/>
              <a:gd name="T4" fmla="*/ 187 w 202"/>
              <a:gd name="T5" fmla="*/ 127 h 218"/>
              <a:gd name="T6" fmla="*/ 72 w 202"/>
              <a:gd name="T7" fmla="*/ 0 h 218"/>
              <a:gd name="T8" fmla="*/ 0 w 202"/>
              <a:gd name="T9" fmla="*/ 66 h 218"/>
              <a:gd name="T10" fmla="*/ 114 w 202"/>
              <a:gd name="T11" fmla="*/ 193 h 218"/>
              <a:gd name="T12" fmla="*/ 18 w 202"/>
              <a:gd name="T13" fmla="*/ 68 h 218"/>
              <a:gd name="T14" fmla="*/ 30 w 202"/>
              <a:gd name="T15" fmla="*/ 58 h 218"/>
              <a:gd name="T16" fmla="*/ 131 w 202"/>
              <a:gd name="T17" fmla="*/ 169 h 218"/>
              <a:gd name="T18" fmla="*/ 121 w 202"/>
              <a:gd name="T19" fmla="*/ 181 h 218"/>
              <a:gd name="T20" fmla="*/ 18 w 202"/>
              <a:gd name="T21" fmla="*/ 68 h 218"/>
              <a:gd name="T22" fmla="*/ 128 w 202"/>
              <a:gd name="T23" fmla="*/ 183 h 218"/>
              <a:gd name="T24" fmla="*/ 136 w 202"/>
              <a:gd name="T25" fmla="*/ 174 h 218"/>
              <a:gd name="T26" fmla="*/ 136 w 202"/>
              <a:gd name="T27" fmla="*/ 174 h 218"/>
              <a:gd name="T28" fmla="*/ 163 w 202"/>
              <a:gd name="T29" fmla="*/ 150 h 218"/>
              <a:gd name="T30" fmla="*/ 163 w 202"/>
              <a:gd name="T31" fmla="*/ 150 h 218"/>
              <a:gd name="T32" fmla="*/ 175 w 202"/>
              <a:gd name="T33" fmla="*/ 140 h 218"/>
              <a:gd name="T34" fmla="*/ 180 w 202"/>
              <a:gd name="T35" fmla="*/ 172 h 218"/>
              <a:gd name="T36" fmla="*/ 160 w 202"/>
              <a:gd name="T37" fmla="*/ 193 h 218"/>
              <a:gd name="T38" fmla="*/ 128 w 202"/>
              <a:gd name="T39" fmla="*/ 183 h 218"/>
              <a:gd name="T40" fmla="*/ 52 w 202"/>
              <a:gd name="T41" fmla="*/ 38 h 218"/>
              <a:gd name="T42" fmla="*/ 153 w 202"/>
              <a:gd name="T43" fmla="*/ 150 h 218"/>
              <a:gd name="T44" fmla="*/ 136 w 202"/>
              <a:gd name="T45" fmla="*/ 166 h 218"/>
              <a:gd name="T46" fmla="*/ 35 w 202"/>
              <a:gd name="T47" fmla="*/ 53 h 218"/>
              <a:gd name="T48" fmla="*/ 52 w 202"/>
              <a:gd name="T49" fmla="*/ 38 h 218"/>
              <a:gd name="T50" fmla="*/ 174 w 202"/>
              <a:gd name="T51" fmla="*/ 132 h 218"/>
              <a:gd name="T52" fmla="*/ 158 w 202"/>
              <a:gd name="T53" fmla="*/ 145 h 218"/>
              <a:gd name="T54" fmla="*/ 57 w 202"/>
              <a:gd name="T55" fmla="*/ 32 h 218"/>
              <a:gd name="T56" fmla="*/ 71 w 202"/>
              <a:gd name="T57" fmla="*/ 21 h 218"/>
              <a:gd name="T58" fmla="*/ 174 w 202"/>
              <a:gd name="T59" fmla="*/ 13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218">
                <a:moveTo>
                  <a:pt x="114" y="193"/>
                </a:moveTo>
                <a:lnTo>
                  <a:pt x="202" y="218"/>
                </a:lnTo>
                <a:lnTo>
                  <a:pt x="187" y="127"/>
                </a:lnTo>
                <a:lnTo>
                  <a:pt x="72" y="0"/>
                </a:lnTo>
                <a:lnTo>
                  <a:pt x="0" y="66"/>
                </a:lnTo>
                <a:lnTo>
                  <a:pt x="114" y="193"/>
                </a:lnTo>
                <a:close/>
                <a:moveTo>
                  <a:pt x="18" y="68"/>
                </a:moveTo>
                <a:lnTo>
                  <a:pt x="30" y="58"/>
                </a:lnTo>
                <a:lnTo>
                  <a:pt x="131" y="169"/>
                </a:lnTo>
                <a:lnTo>
                  <a:pt x="121" y="181"/>
                </a:lnTo>
                <a:lnTo>
                  <a:pt x="18" y="68"/>
                </a:lnTo>
                <a:close/>
                <a:moveTo>
                  <a:pt x="128" y="183"/>
                </a:moveTo>
                <a:lnTo>
                  <a:pt x="136" y="174"/>
                </a:lnTo>
                <a:lnTo>
                  <a:pt x="136" y="174"/>
                </a:lnTo>
                <a:lnTo>
                  <a:pt x="163" y="150"/>
                </a:lnTo>
                <a:lnTo>
                  <a:pt x="163" y="150"/>
                </a:lnTo>
                <a:lnTo>
                  <a:pt x="175" y="140"/>
                </a:lnTo>
                <a:lnTo>
                  <a:pt x="180" y="172"/>
                </a:lnTo>
                <a:lnTo>
                  <a:pt x="160" y="193"/>
                </a:lnTo>
                <a:lnTo>
                  <a:pt x="128" y="183"/>
                </a:lnTo>
                <a:close/>
                <a:moveTo>
                  <a:pt x="52" y="38"/>
                </a:moveTo>
                <a:lnTo>
                  <a:pt x="153" y="150"/>
                </a:lnTo>
                <a:lnTo>
                  <a:pt x="136" y="166"/>
                </a:lnTo>
                <a:lnTo>
                  <a:pt x="35" y="53"/>
                </a:lnTo>
                <a:lnTo>
                  <a:pt x="52" y="38"/>
                </a:lnTo>
                <a:close/>
                <a:moveTo>
                  <a:pt x="174" y="132"/>
                </a:moveTo>
                <a:lnTo>
                  <a:pt x="158" y="145"/>
                </a:lnTo>
                <a:lnTo>
                  <a:pt x="57" y="32"/>
                </a:lnTo>
                <a:lnTo>
                  <a:pt x="71" y="21"/>
                </a:lnTo>
                <a:lnTo>
                  <a:pt x="174" y="132"/>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39" name="Freeform 30"/>
          <p:cNvSpPr>
            <a:spLocks noEditPoints="1"/>
          </p:cNvSpPr>
          <p:nvPr/>
        </p:nvSpPr>
        <p:spPr bwMode="auto">
          <a:xfrm>
            <a:off x="2653721" y="2651873"/>
            <a:ext cx="473877" cy="365467"/>
          </a:xfrm>
          <a:custGeom>
            <a:avLst/>
            <a:gdLst>
              <a:gd name="T0" fmla="*/ 113 w 128"/>
              <a:gd name="T1" fmla="*/ 0 h 98"/>
              <a:gd name="T2" fmla="*/ 98 w 128"/>
              <a:gd name="T3" fmla="*/ 15 h 98"/>
              <a:gd name="T4" fmla="*/ 103 w 128"/>
              <a:gd name="T5" fmla="*/ 26 h 98"/>
              <a:gd name="T6" fmla="*/ 84 w 128"/>
              <a:gd name="T7" fmla="*/ 54 h 98"/>
              <a:gd name="T8" fmla="*/ 79 w 128"/>
              <a:gd name="T9" fmla="*/ 52 h 98"/>
              <a:gd name="T10" fmla="*/ 66 w 128"/>
              <a:gd name="T11" fmla="*/ 60 h 98"/>
              <a:gd name="T12" fmla="*/ 55 w 128"/>
              <a:gd name="T13" fmla="*/ 54 h 98"/>
              <a:gd name="T14" fmla="*/ 56 w 128"/>
              <a:gd name="T15" fmla="*/ 49 h 98"/>
              <a:gd name="T16" fmla="*/ 41 w 128"/>
              <a:gd name="T17" fmla="*/ 34 h 98"/>
              <a:gd name="T18" fmla="*/ 26 w 128"/>
              <a:gd name="T19" fmla="*/ 49 h 98"/>
              <a:gd name="T20" fmla="*/ 31 w 128"/>
              <a:gd name="T21" fmla="*/ 60 h 98"/>
              <a:gd name="T22" fmla="*/ 23 w 128"/>
              <a:gd name="T23" fmla="*/ 70 h 98"/>
              <a:gd name="T24" fmla="*/ 15 w 128"/>
              <a:gd name="T25" fmla="*/ 68 h 98"/>
              <a:gd name="T26" fmla="*/ 0 w 128"/>
              <a:gd name="T27" fmla="*/ 83 h 98"/>
              <a:gd name="T28" fmla="*/ 15 w 128"/>
              <a:gd name="T29" fmla="*/ 98 h 98"/>
              <a:gd name="T30" fmla="*/ 30 w 128"/>
              <a:gd name="T31" fmla="*/ 83 h 98"/>
              <a:gd name="T32" fmla="*/ 26 w 128"/>
              <a:gd name="T33" fmla="*/ 73 h 98"/>
              <a:gd name="T34" fmla="*/ 34 w 128"/>
              <a:gd name="T35" fmla="*/ 62 h 98"/>
              <a:gd name="T36" fmla="*/ 41 w 128"/>
              <a:gd name="T37" fmla="*/ 64 h 98"/>
              <a:gd name="T38" fmla="*/ 53 w 128"/>
              <a:gd name="T39" fmla="*/ 57 h 98"/>
              <a:gd name="T40" fmla="*/ 64 w 128"/>
              <a:gd name="T41" fmla="*/ 64 h 98"/>
              <a:gd name="T42" fmla="*/ 64 w 128"/>
              <a:gd name="T43" fmla="*/ 68 h 98"/>
              <a:gd name="T44" fmla="*/ 79 w 128"/>
              <a:gd name="T45" fmla="*/ 83 h 98"/>
              <a:gd name="T46" fmla="*/ 94 w 128"/>
              <a:gd name="T47" fmla="*/ 68 h 98"/>
              <a:gd name="T48" fmla="*/ 88 w 128"/>
              <a:gd name="T49" fmla="*/ 56 h 98"/>
              <a:gd name="T50" fmla="*/ 106 w 128"/>
              <a:gd name="T51" fmla="*/ 28 h 98"/>
              <a:gd name="T52" fmla="*/ 113 w 128"/>
              <a:gd name="T53" fmla="*/ 30 h 98"/>
              <a:gd name="T54" fmla="*/ 128 w 128"/>
              <a:gd name="T55" fmla="*/ 15 h 98"/>
              <a:gd name="T56" fmla="*/ 113 w 128"/>
              <a:gd name="T57" fmla="*/ 0 h 98"/>
              <a:gd name="T58" fmla="*/ 15 w 128"/>
              <a:gd name="T59" fmla="*/ 90 h 98"/>
              <a:gd name="T60" fmla="*/ 7 w 128"/>
              <a:gd name="T61" fmla="*/ 83 h 98"/>
              <a:gd name="T62" fmla="*/ 15 w 128"/>
              <a:gd name="T63" fmla="*/ 75 h 98"/>
              <a:gd name="T64" fmla="*/ 22 w 128"/>
              <a:gd name="T65" fmla="*/ 83 h 98"/>
              <a:gd name="T66" fmla="*/ 15 w 128"/>
              <a:gd name="T67" fmla="*/ 90 h 98"/>
              <a:gd name="T68" fmla="*/ 41 w 128"/>
              <a:gd name="T69" fmla="*/ 56 h 98"/>
              <a:gd name="T70" fmla="*/ 34 w 128"/>
              <a:gd name="T71" fmla="*/ 49 h 98"/>
              <a:gd name="T72" fmla="*/ 41 w 128"/>
              <a:gd name="T73" fmla="*/ 41 h 98"/>
              <a:gd name="T74" fmla="*/ 49 w 128"/>
              <a:gd name="T75" fmla="*/ 49 h 98"/>
              <a:gd name="T76" fmla="*/ 41 w 128"/>
              <a:gd name="T77" fmla="*/ 56 h 98"/>
              <a:gd name="T78" fmla="*/ 79 w 128"/>
              <a:gd name="T79" fmla="*/ 75 h 98"/>
              <a:gd name="T80" fmla="*/ 71 w 128"/>
              <a:gd name="T81" fmla="*/ 68 h 98"/>
              <a:gd name="T82" fmla="*/ 79 w 128"/>
              <a:gd name="T83" fmla="*/ 60 h 98"/>
              <a:gd name="T84" fmla="*/ 86 w 128"/>
              <a:gd name="T85" fmla="*/ 68 h 98"/>
              <a:gd name="T86" fmla="*/ 79 w 128"/>
              <a:gd name="T87" fmla="*/ 75 h 98"/>
              <a:gd name="T88" fmla="*/ 113 w 128"/>
              <a:gd name="T89" fmla="*/ 22 h 98"/>
              <a:gd name="T90" fmla="*/ 105 w 128"/>
              <a:gd name="T91" fmla="*/ 15 h 98"/>
              <a:gd name="T92" fmla="*/ 113 w 128"/>
              <a:gd name="T93" fmla="*/ 7 h 98"/>
              <a:gd name="T94" fmla="*/ 120 w 128"/>
              <a:gd name="T95" fmla="*/ 15 h 98"/>
              <a:gd name="T96" fmla="*/ 113 w 128"/>
              <a:gd name="T97"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98">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chemeClr val="accent3"/>
          </a:solidFill>
          <a:ln>
            <a:noFill/>
          </a:ln>
        </p:spPr>
        <p:txBody>
          <a:bodyPr vert="horz" wrap="square" lIns="91440" tIns="45720" rIns="91440" bIns="45720" numCol="1" anchor="t" anchorCtr="0" compatLnSpc="1"/>
          <a:lstStyle/>
          <a:p>
            <a:endParaRPr lang="id-ID"/>
          </a:p>
        </p:txBody>
      </p:sp>
      <p:grpSp>
        <p:nvGrpSpPr>
          <p:cNvPr id="41" name="Group 40"/>
          <p:cNvGrpSpPr/>
          <p:nvPr/>
        </p:nvGrpSpPr>
        <p:grpSpPr>
          <a:xfrm>
            <a:off x="2326669" y="3848107"/>
            <a:ext cx="420385" cy="400043"/>
            <a:chOff x="6719888" y="887413"/>
            <a:chExt cx="492125" cy="468312"/>
          </a:xfrm>
          <a:solidFill>
            <a:schemeClr val="accent2"/>
          </a:solidFill>
        </p:grpSpPr>
        <p:sp>
          <p:nvSpPr>
            <p:cNvPr id="42"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6" presetClass="entr" presetSubtype="37"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par>
                                <p:cTn id="42" presetID="53" presetClass="entr" presetSubtype="16"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
        </p:bldSub>
      </p:bldGraphic>
      <p:bldP spid="4" grpId="0"/>
      <p:bldP spid="23" grpId="0"/>
      <p:bldP spid="24" grpId="0"/>
      <p:bldP spid="25" grpId="0"/>
      <p:bldP spid="26" grpId="0"/>
      <p:bldP spid="27" grpId="0"/>
      <p:bldP spid="28" grpId="0"/>
      <p:bldP spid="29" grpId="0"/>
      <p:bldP spid="30" grpId="0"/>
      <p:bldP spid="38" grpId="0" bldLvl="0" animBg="1"/>
      <p:bldP spid="3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25</a:t>
            </a:fld>
            <a:endParaRPr lang="id-ID" dirty="0"/>
          </a:p>
        </p:txBody>
      </p:sp>
      <p:sp>
        <p:nvSpPr>
          <p:cNvPr id="3" name="TextBox 2"/>
          <p:cNvSpPr txBox="1"/>
          <p:nvPr/>
        </p:nvSpPr>
        <p:spPr>
          <a:xfrm>
            <a:off x="4956059" y="600349"/>
            <a:ext cx="2271905" cy="523220"/>
          </a:xfrm>
          <a:prstGeom prst="rect">
            <a:avLst/>
          </a:prstGeom>
          <a:noFill/>
        </p:spPr>
        <p:txBody>
          <a:bodyPr wrap="none" rtlCol="0">
            <a:spAutoFit/>
          </a:bodyPr>
          <a:lstStyle/>
          <a:p>
            <a:pPr algn="ctr"/>
            <a:r>
              <a:rPr lang="id-ID" sz="2800" dirty="0">
                <a:latin typeface="+mj-lt"/>
              </a:rPr>
              <a:t>3D Bar Chart</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Freeform 5"/>
          <p:cNvSpPr/>
          <p:nvPr/>
        </p:nvSpPr>
        <p:spPr bwMode="auto">
          <a:xfrm flipH="1">
            <a:off x="5367632" y="2288576"/>
            <a:ext cx="703262" cy="3667125"/>
          </a:xfrm>
          <a:custGeom>
            <a:avLst/>
            <a:gdLst>
              <a:gd name="T0" fmla="*/ 0 w 443"/>
              <a:gd name="T1" fmla="*/ 158 h 2310"/>
              <a:gd name="T2" fmla="*/ 0 w 443"/>
              <a:gd name="T3" fmla="*/ 2310 h 2310"/>
              <a:gd name="T4" fmla="*/ 443 w 443"/>
              <a:gd name="T5" fmla="*/ 2152 h 2310"/>
              <a:gd name="T6" fmla="*/ 443 w 443"/>
              <a:gd name="T7" fmla="*/ 0 h 2310"/>
              <a:gd name="T8" fmla="*/ 0 w 443"/>
              <a:gd name="T9" fmla="*/ 158 h 2310"/>
            </a:gdLst>
            <a:ahLst/>
            <a:cxnLst>
              <a:cxn ang="0">
                <a:pos x="T0" y="T1"/>
              </a:cxn>
              <a:cxn ang="0">
                <a:pos x="T2" y="T3"/>
              </a:cxn>
              <a:cxn ang="0">
                <a:pos x="T4" y="T5"/>
              </a:cxn>
              <a:cxn ang="0">
                <a:pos x="T6" y="T7"/>
              </a:cxn>
              <a:cxn ang="0">
                <a:pos x="T8" y="T9"/>
              </a:cxn>
            </a:cxnLst>
            <a:rect l="0" t="0" r="r" b="b"/>
            <a:pathLst>
              <a:path w="443" h="2310">
                <a:moveTo>
                  <a:pt x="0" y="158"/>
                </a:moveTo>
                <a:lnTo>
                  <a:pt x="0" y="2310"/>
                </a:lnTo>
                <a:lnTo>
                  <a:pt x="443" y="2152"/>
                </a:lnTo>
                <a:lnTo>
                  <a:pt x="443" y="0"/>
                </a:lnTo>
                <a:lnTo>
                  <a:pt x="0" y="158"/>
                </a:ln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6" name="Freeform 5"/>
          <p:cNvSpPr/>
          <p:nvPr/>
        </p:nvSpPr>
        <p:spPr bwMode="auto">
          <a:xfrm flipH="1">
            <a:off x="6070894" y="2288576"/>
            <a:ext cx="703262" cy="3667125"/>
          </a:xfrm>
          <a:custGeom>
            <a:avLst/>
            <a:gdLst>
              <a:gd name="T0" fmla="*/ 0 w 443"/>
              <a:gd name="T1" fmla="*/ 0 h 2310"/>
              <a:gd name="T2" fmla="*/ 0 w 443"/>
              <a:gd name="T3" fmla="*/ 2152 h 2310"/>
              <a:gd name="T4" fmla="*/ 443 w 443"/>
              <a:gd name="T5" fmla="*/ 2310 h 2310"/>
              <a:gd name="T6" fmla="*/ 443 w 443"/>
              <a:gd name="T7" fmla="*/ 158 h 2310"/>
              <a:gd name="T8" fmla="*/ 0 w 443"/>
              <a:gd name="T9" fmla="*/ 0 h 2310"/>
            </a:gdLst>
            <a:ahLst/>
            <a:cxnLst>
              <a:cxn ang="0">
                <a:pos x="T0" y="T1"/>
              </a:cxn>
              <a:cxn ang="0">
                <a:pos x="T2" y="T3"/>
              </a:cxn>
              <a:cxn ang="0">
                <a:pos x="T4" y="T5"/>
              </a:cxn>
              <a:cxn ang="0">
                <a:pos x="T6" y="T7"/>
              </a:cxn>
              <a:cxn ang="0">
                <a:pos x="T8" y="T9"/>
              </a:cxn>
            </a:cxnLst>
            <a:rect l="0" t="0" r="r" b="b"/>
            <a:pathLst>
              <a:path w="443" h="2310">
                <a:moveTo>
                  <a:pt x="0" y="0"/>
                </a:moveTo>
                <a:lnTo>
                  <a:pt x="0" y="2152"/>
                </a:lnTo>
                <a:lnTo>
                  <a:pt x="443" y="2310"/>
                </a:lnTo>
                <a:lnTo>
                  <a:pt x="443" y="158"/>
                </a:lnTo>
                <a:lnTo>
                  <a:pt x="0"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7" name="Freeform 13"/>
          <p:cNvSpPr/>
          <p:nvPr/>
        </p:nvSpPr>
        <p:spPr bwMode="auto">
          <a:xfrm flipH="1">
            <a:off x="4673894" y="3488726"/>
            <a:ext cx="1406525" cy="504825"/>
          </a:xfrm>
          <a:custGeom>
            <a:avLst/>
            <a:gdLst>
              <a:gd name="T0" fmla="*/ 443 w 886"/>
              <a:gd name="T1" fmla="*/ 0 h 318"/>
              <a:gd name="T2" fmla="*/ 0 w 886"/>
              <a:gd name="T3" fmla="*/ 160 h 318"/>
              <a:gd name="T4" fmla="*/ 443 w 886"/>
              <a:gd name="T5" fmla="*/ 318 h 318"/>
              <a:gd name="T6" fmla="*/ 886 w 886"/>
              <a:gd name="T7" fmla="*/ 160 h 318"/>
              <a:gd name="T8" fmla="*/ 443 w 886"/>
              <a:gd name="T9" fmla="*/ 0 h 318"/>
            </a:gdLst>
            <a:ahLst/>
            <a:cxnLst>
              <a:cxn ang="0">
                <a:pos x="T0" y="T1"/>
              </a:cxn>
              <a:cxn ang="0">
                <a:pos x="T2" y="T3"/>
              </a:cxn>
              <a:cxn ang="0">
                <a:pos x="T4" y="T5"/>
              </a:cxn>
              <a:cxn ang="0">
                <a:pos x="T6" y="T7"/>
              </a:cxn>
              <a:cxn ang="0">
                <a:pos x="T8" y="T9"/>
              </a:cxn>
            </a:cxnLst>
            <a:rect l="0" t="0" r="r" b="b"/>
            <a:pathLst>
              <a:path w="886" h="318">
                <a:moveTo>
                  <a:pt x="443" y="0"/>
                </a:moveTo>
                <a:lnTo>
                  <a:pt x="0" y="160"/>
                </a:lnTo>
                <a:lnTo>
                  <a:pt x="443" y="318"/>
                </a:lnTo>
                <a:lnTo>
                  <a:pt x="886" y="160"/>
                </a:lnTo>
                <a:lnTo>
                  <a:pt x="443"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8" name="Freeform 19"/>
          <p:cNvSpPr/>
          <p:nvPr/>
        </p:nvSpPr>
        <p:spPr bwMode="auto">
          <a:xfrm flipH="1">
            <a:off x="6070894" y="3242663"/>
            <a:ext cx="703262" cy="2462213"/>
          </a:xfrm>
          <a:custGeom>
            <a:avLst/>
            <a:gdLst>
              <a:gd name="T0" fmla="*/ 0 w 443"/>
              <a:gd name="T1" fmla="*/ 160 h 1551"/>
              <a:gd name="T2" fmla="*/ 0 w 443"/>
              <a:gd name="T3" fmla="*/ 1551 h 1551"/>
              <a:gd name="T4" fmla="*/ 443 w 443"/>
              <a:gd name="T5" fmla="*/ 1392 h 1551"/>
              <a:gd name="T6" fmla="*/ 443 w 443"/>
              <a:gd name="T7" fmla="*/ 0 h 1551"/>
              <a:gd name="T8" fmla="*/ 0 w 443"/>
              <a:gd name="T9" fmla="*/ 160 h 1551"/>
            </a:gdLst>
            <a:ahLst/>
            <a:cxnLst>
              <a:cxn ang="0">
                <a:pos x="T0" y="T1"/>
              </a:cxn>
              <a:cxn ang="0">
                <a:pos x="T2" y="T3"/>
              </a:cxn>
              <a:cxn ang="0">
                <a:pos x="T4" y="T5"/>
              </a:cxn>
              <a:cxn ang="0">
                <a:pos x="T6" y="T7"/>
              </a:cxn>
              <a:cxn ang="0">
                <a:pos x="T8" y="T9"/>
              </a:cxn>
            </a:cxnLst>
            <a:rect l="0" t="0" r="r" b="b"/>
            <a:pathLst>
              <a:path w="443" h="1551">
                <a:moveTo>
                  <a:pt x="0" y="160"/>
                </a:moveTo>
                <a:lnTo>
                  <a:pt x="0" y="1551"/>
                </a:lnTo>
                <a:lnTo>
                  <a:pt x="443" y="1392"/>
                </a:lnTo>
                <a:lnTo>
                  <a:pt x="443" y="0"/>
                </a:lnTo>
                <a:lnTo>
                  <a:pt x="0" y="160"/>
                </a:ln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9" name="Freeform 21"/>
          <p:cNvSpPr/>
          <p:nvPr/>
        </p:nvSpPr>
        <p:spPr bwMode="auto">
          <a:xfrm flipH="1">
            <a:off x="5367632" y="3733201"/>
            <a:ext cx="703262" cy="1971675"/>
          </a:xfrm>
          <a:custGeom>
            <a:avLst/>
            <a:gdLst>
              <a:gd name="T0" fmla="*/ 0 w 443"/>
              <a:gd name="T1" fmla="*/ 0 h 1242"/>
              <a:gd name="T2" fmla="*/ 0 w 443"/>
              <a:gd name="T3" fmla="*/ 1083 h 1242"/>
              <a:gd name="T4" fmla="*/ 443 w 443"/>
              <a:gd name="T5" fmla="*/ 1242 h 1242"/>
              <a:gd name="T6" fmla="*/ 443 w 443"/>
              <a:gd name="T7" fmla="*/ 158 h 1242"/>
              <a:gd name="T8" fmla="*/ 0 w 443"/>
              <a:gd name="T9" fmla="*/ 0 h 1242"/>
            </a:gdLst>
            <a:ahLst/>
            <a:cxnLst>
              <a:cxn ang="0">
                <a:pos x="T0" y="T1"/>
              </a:cxn>
              <a:cxn ang="0">
                <a:pos x="T2" y="T3"/>
              </a:cxn>
              <a:cxn ang="0">
                <a:pos x="T4" y="T5"/>
              </a:cxn>
              <a:cxn ang="0">
                <a:pos x="T6" y="T7"/>
              </a:cxn>
              <a:cxn ang="0">
                <a:pos x="T8" y="T9"/>
              </a:cxn>
            </a:cxnLst>
            <a:rect l="0" t="0" r="r" b="b"/>
            <a:pathLst>
              <a:path w="443" h="1242">
                <a:moveTo>
                  <a:pt x="0" y="0"/>
                </a:moveTo>
                <a:lnTo>
                  <a:pt x="0" y="1083"/>
                </a:lnTo>
                <a:lnTo>
                  <a:pt x="443" y="1242"/>
                </a:lnTo>
                <a:lnTo>
                  <a:pt x="443" y="158"/>
                </a:lnTo>
                <a:lnTo>
                  <a:pt x="0" y="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0" name="Freeform 23"/>
          <p:cNvSpPr/>
          <p:nvPr/>
        </p:nvSpPr>
        <p:spPr bwMode="auto">
          <a:xfrm flipH="1">
            <a:off x="4664369" y="3733201"/>
            <a:ext cx="703262" cy="1971675"/>
          </a:xfrm>
          <a:custGeom>
            <a:avLst/>
            <a:gdLst>
              <a:gd name="T0" fmla="*/ 0 w 443"/>
              <a:gd name="T1" fmla="*/ 158 h 1242"/>
              <a:gd name="T2" fmla="*/ 0 w 443"/>
              <a:gd name="T3" fmla="*/ 1242 h 1242"/>
              <a:gd name="T4" fmla="*/ 443 w 443"/>
              <a:gd name="T5" fmla="*/ 1077 h 1242"/>
              <a:gd name="T6" fmla="*/ 443 w 443"/>
              <a:gd name="T7" fmla="*/ 0 h 1242"/>
              <a:gd name="T8" fmla="*/ 0 w 443"/>
              <a:gd name="T9" fmla="*/ 158 h 1242"/>
            </a:gdLst>
            <a:ahLst/>
            <a:cxnLst>
              <a:cxn ang="0">
                <a:pos x="T0" y="T1"/>
              </a:cxn>
              <a:cxn ang="0">
                <a:pos x="T2" y="T3"/>
              </a:cxn>
              <a:cxn ang="0">
                <a:pos x="T4" y="T5"/>
              </a:cxn>
              <a:cxn ang="0">
                <a:pos x="T6" y="T7"/>
              </a:cxn>
              <a:cxn ang="0">
                <a:pos x="T8" y="T9"/>
              </a:cxn>
            </a:cxnLst>
            <a:rect l="0" t="0" r="r" b="b"/>
            <a:pathLst>
              <a:path w="443" h="1242">
                <a:moveTo>
                  <a:pt x="0" y="158"/>
                </a:moveTo>
                <a:lnTo>
                  <a:pt x="0" y="1242"/>
                </a:lnTo>
                <a:lnTo>
                  <a:pt x="443" y="1077"/>
                </a:lnTo>
                <a:lnTo>
                  <a:pt x="443" y="0"/>
                </a:lnTo>
                <a:lnTo>
                  <a:pt x="0" y="158"/>
                </a:ln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1" name="Freeform 27"/>
          <p:cNvSpPr/>
          <p:nvPr/>
        </p:nvSpPr>
        <p:spPr bwMode="auto">
          <a:xfrm flipH="1">
            <a:off x="6070894" y="2990251"/>
            <a:ext cx="1406525" cy="506413"/>
          </a:xfrm>
          <a:custGeom>
            <a:avLst/>
            <a:gdLst>
              <a:gd name="T0" fmla="*/ 443 w 886"/>
              <a:gd name="T1" fmla="*/ 0 h 319"/>
              <a:gd name="T2" fmla="*/ 0 w 886"/>
              <a:gd name="T3" fmla="*/ 159 h 319"/>
              <a:gd name="T4" fmla="*/ 443 w 886"/>
              <a:gd name="T5" fmla="*/ 319 h 319"/>
              <a:gd name="T6" fmla="*/ 886 w 886"/>
              <a:gd name="T7" fmla="*/ 159 h 319"/>
              <a:gd name="T8" fmla="*/ 443 w 886"/>
              <a:gd name="T9" fmla="*/ 0 h 319"/>
            </a:gdLst>
            <a:ahLst/>
            <a:cxnLst>
              <a:cxn ang="0">
                <a:pos x="T0" y="T1"/>
              </a:cxn>
              <a:cxn ang="0">
                <a:pos x="T2" y="T3"/>
              </a:cxn>
              <a:cxn ang="0">
                <a:pos x="T4" y="T5"/>
              </a:cxn>
              <a:cxn ang="0">
                <a:pos x="T6" y="T7"/>
              </a:cxn>
              <a:cxn ang="0">
                <a:pos x="T8" y="T9"/>
              </a:cxn>
            </a:cxnLst>
            <a:rect l="0" t="0" r="r" b="b"/>
            <a:pathLst>
              <a:path w="886" h="319">
                <a:moveTo>
                  <a:pt x="443" y="0"/>
                </a:moveTo>
                <a:lnTo>
                  <a:pt x="0" y="159"/>
                </a:lnTo>
                <a:lnTo>
                  <a:pt x="443" y="319"/>
                </a:lnTo>
                <a:lnTo>
                  <a:pt x="886" y="159"/>
                </a:lnTo>
                <a:lnTo>
                  <a:pt x="443"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12" name="Freeform 29"/>
          <p:cNvSpPr/>
          <p:nvPr/>
        </p:nvSpPr>
        <p:spPr bwMode="auto">
          <a:xfrm flipH="1">
            <a:off x="6774157" y="3242663"/>
            <a:ext cx="703262" cy="2459038"/>
          </a:xfrm>
          <a:custGeom>
            <a:avLst/>
            <a:gdLst>
              <a:gd name="T0" fmla="*/ 0 w 443"/>
              <a:gd name="T1" fmla="*/ 0 h 1549"/>
              <a:gd name="T2" fmla="*/ 0 w 443"/>
              <a:gd name="T3" fmla="*/ 1386 h 1549"/>
              <a:gd name="T4" fmla="*/ 443 w 443"/>
              <a:gd name="T5" fmla="*/ 1549 h 1549"/>
              <a:gd name="T6" fmla="*/ 443 w 443"/>
              <a:gd name="T7" fmla="*/ 158 h 1549"/>
              <a:gd name="T8" fmla="*/ 0 w 443"/>
              <a:gd name="T9" fmla="*/ 0 h 1549"/>
            </a:gdLst>
            <a:ahLst/>
            <a:cxnLst>
              <a:cxn ang="0">
                <a:pos x="T0" y="T1"/>
              </a:cxn>
              <a:cxn ang="0">
                <a:pos x="T2" y="T3"/>
              </a:cxn>
              <a:cxn ang="0">
                <a:pos x="T4" y="T5"/>
              </a:cxn>
              <a:cxn ang="0">
                <a:pos x="T6" y="T7"/>
              </a:cxn>
              <a:cxn ang="0">
                <a:pos x="T8" y="T9"/>
              </a:cxn>
            </a:cxnLst>
            <a:rect l="0" t="0" r="r" b="b"/>
            <a:pathLst>
              <a:path w="443" h="1549">
                <a:moveTo>
                  <a:pt x="0" y="0"/>
                </a:moveTo>
                <a:lnTo>
                  <a:pt x="0" y="1386"/>
                </a:lnTo>
                <a:lnTo>
                  <a:pt x="443" y="1549"/>
                </a:lnTo>
                <a:lnTo>
                  <a:pt x="443" y="158"/>
                </a:lnTo>
                <a:lnTo>
                  <a:pt x="0" y="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3" name="Freeform 33"/>
          <p:cNvSpPr/>
          <p:nvPr/>
        </p:nvSpPr>
        <p:spPr bwMode="auto">
          <a:xfrm flipH="1">
            <a:off x="5367631" y="2045688"/>
            <a:ext cx="1406525" cy="503238"/>
          </a:xfrm>
          <a:custGeom>
            <a:avLst/>
            <a:gdLst>
              <a:gd name="T0" fmla="*/ 443 w 886"/>
              <a:gd name="T1" fmla="*/ 0 h 317"/>
              <a:gd name="T2" fmla="*/ 0 w 886"/>
              <a:gd name="T3" fmla="*/ 159 h 317"/>
              <a:gd name="T4" fmla="*/ 443 w 886"/>
              <a:gd name="T5" fmla="*/ 317 h 317"/>
              <a:gd name="T6" fmla="*/ 886 w 886"/>
              <a:gd name="T7" fmla="*/ 159 h 317"/>
              <a:gd name="T8" fmla="*/ 443 w 886"/>
              <a:gd name="T9" fmla="*/ 0 h 317"/>
            </a:gdLst>
            <a:ahLst/>
            <a:cxnLst>
              <a:cxn ang="0">
                <a:pos x="T0" y="T1"/>
              </a:cxn>
              <a:cxn ang="0">
                <a:pos x="T2" y="T3"/>
              </a:cxn>
              <a:cxn ang="0">
                <a:pos x="T4" y="T5"/>
              </a:cxn>
              <a:cxn ang="0">
                <a:pos x="T6" y="T7"/>
              </a:cxn>
              <a:cxn ang="0">
                <a:pos x="T8" y="T9"/>
              </a:cxn>
            </a:cxnLst>
            <a:rect l="0" t="0" r="r" b="b"/>
            <a:pathLst>
              <a:path w="886" h="317">
                <a:moveTo>
                  <a:pt x="443" y="0"/>
                </a:moveTo>
                <a:lnTo>
                  <a:pt x="0" y="159"/>
                </a:lnTo>
                <a:lnTo>
                  <a:pt x="443" y="317"/>
                </a:lnTo>
                <a:lnTo>
                  <a:pt x="886" y="159"/>
                </a:lnTo>
                <a:lnTo>
                  <a:pt x="443"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4" name="Freeform 35"/>
          <p:cNvSpPr/>
          <p:nvPr/>
        </p:nvSpPr>
        <p:spPr bwMode="auto">
          <a:xfrm flipH="1">
            <a:off x="5367631" y="4450751"/>
            <a:ext cx="1406525" cy="504825"/>
          </a:xfrm>
          <a:custGeom>
            <a:avLst/>
            <a:gdLst>
              <a:gd name="T0" fmla="*/ 443 w 886"/>
              <a:gd name="T1" fmla="*/ 0 h 318"/>
              <a:gd name="T2" fmla="*/ 0 w 886"/>
              <a:gd name="T3" fmla="*/ 159 h 318"/>
              <a:gd name="T4" fmla="*/ 443 w 886"/>
              <a:gd name="T5" fmla="*/ 318 h 318"/>
              <a:gd name="T6" fmla="*/ 886 w 886"/>
              <a:gd name="T7" fmla="*/ 159 h 318"/>
              <a:gd name="T8" fmla="*/ 443 w 886"/>
              <a:gd name="T9" fmla="*/ 0 h 318"/>
            </a:gdLst>
            <a:ahLst/>
            <a:cxnLst>
              <a:cxn ang="0">
                <a:pos x="T0" y="T1"/>
              </a:cxn>
              <a:cxn ang="0">
                <a:pos x="T2" y="T3"/>
              </a:cxn>
              <a:cxn ang="0">
                <a:pos x="T4" y="T5"/>
              </a:cxn>
              <a:cxn ang="0">
                <a:pos x="T6" y="T7"/>
              </a:cxn>
              <a:cxn ang="0">
                <a:pos x="T8" y="T9"/>
              </a:cxn>
            </a:cxnLst>
            <a:rect l="0" t="0" r="r" b="b"/>
            <a:pathLst>
              <a:path w="886" h="318">
                <a:moveTo>
                  <a:pt x="443" y="0"/>
                </a:moveTo>
                <a:lnTo>
                  <a:pt x="0" y="159"/>
                </a:lnTo>
                <a:lnTo>
                  <a:pt x="443" y="318"/>
                </a:lnTo>
                <a:lnTo>
                  <a:pt x="886" y="159"/>
                </a:lnTo>
                <a:lnTo>
                  <a:pt x="443"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p>
        </p:txBody>
      </p:sp>
      <p:sp>
        <p:nvSpPr>
          <p:cNvPr id="15" name="Freeform 37"/>
          <p:cNvSpPr/>
          <p:nvPr/>
        </p:nvSpPr>
        <p:spPr bwMode="auto">
          <a:xfrm flipH="1">
            <a:off x="6070894" y="4701576"/>
            <a:ext cx="703262" cy="1254125"/>
          </a:xfrm>
          <a:custGeom>
            <a:avLst/>
            <a:gdLst>
              <a:gd name="T0" fmla="*/ 0 w 443"/>
              <a:gd name="T1" fmla="*/ 0 h 790"/>
              <a:gd name="T2" fmla="*/ 0 w 443"/>
              <a:gd name="T3" fmla="*/ 630 h 790"/>
              <a:gd name="T4" fmla="*/ 443 w 443"/>
              <a:gd name="T5" fmla="*/ 790 h 790"/>
              <a:gd name="T6" fmla="*/ 443 w 443"/>
              <a:gd name="T7" fmla="*/ 160 h 790"/>
              <a:gd name="T8" fmla="*/ 0 w 443"/>
              <a:gd name="T9" fmla="*/ 0 h 790"/>
            </a:gdLst>
            <a:ahLst/>
            <a:cxnLst>
              <a:cxn ang="0">
                <a:pos x="T0" y="T1"/>
              </a:cxn>
              <a:cxn ang="0">
                <a:pos x="T2" y="T3"/>
              </a:cxn>
              <a:cxn ang="0">
                <a:pos x="T4" y="T5"/>
              </a:cxn>
              <a:cxn ang="0">
                <a:pos x="T6" y="T7"/>
              </a:cxn>
              <a:cxn ang="0">
                <a:pos x="T8" y="T9"/>
              </a:cxn>
            </a:cxnLst>
            <a:rect l="0" t="0" r="r" b="b"/>
            <a:pathLst>
              <a:path w="443" h="790">
                <a:moveTo>
                  <a:pt x="0" y="0"/>
                </a:moveTo>
                <a:lnTo>
                  <a:pt x="0" y="630"/>
                </a:lnTo>
                <a:lnTo>
                  <a:pt x="443" y="790"/>
                </a:lnTo>
                <a:lnTo>
                  <a:pt x="443" y="160"/>
                </a:lnTo>
                <a:lnTo>
                  <a:pt x="0"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6" name="Freeform 39"/>
          <p:cNvSpPr/>
          <p:nvPr/>
        </p:nvSpPr>
        <p:spPr bwMode="auto">
          <a:xfrm flipH="1">
            <a:off x="5367632" y="4701576"/>
            <a:ext cx="703262" cy="1254125"/>
          </a:xfrm>
          <a:custGeom>
            <a:avLst/>
            <a:gdLst>
              <a:gd name="T0" fmla="*/ 0 w 443"/>
              <a:gd name="T1" fmla="*/ 160 h 790"/>
              <a:gd name="T2" fmla="*/ 0 w 443"/>
              <a:gd name="T3" fmla="*/ 790 h 790"/>
              <a:gd name="T4" fmla="*/ 443 w 443"/>
              <a:gd name="T5" fmla="*/ 630 h 790"/>
              <a:gd name="T6" fmla="*/ 443 w 443"/>
              <a:gd name="T7" fmla="*/ 0 h 790"/>
              <a:gd name="T8" fmla="*/ 0 w 443"/>
              <a:gd name="T9" fmla="*/ 160 h 790"/>
            </a:gdLst>
            <a:ahLst/>
            <a:cxnLst>
              <a:cxn ang="0">
                <a:pos x="T0" y="T1"/>
              </a:cxn>
              <a:cxn ang="0">
                <a:pos x="T2" y="T3"/>
              </a:cxn>
              <a:cxn ang="0">
                <a:pos x="T4" y="T5"/>
              </a:cxn>
              <a:cxn ang="0">
                <a:pos x="T6" y="T7"/>
              </a:cxn>
              <a:cxn ang="0">
                <a:pos x="T8" y="T9"/>
              </a:cxn>
            </a:cxnLst>
            <a:rect l="0" t="0" r="r" b="b"/>
            <a:pathLst>
              <a:path w="443" h="790">
                <a:moveTo>
                  <a:pt x="0" y="160"/>
                </a:moveTo>
                <a:lnTo>
                  <a:pt x="0" y="790"/>
                </a:lnTo>
                <a:lnTo>
                  <a:pt x="443" y="630"/>
                </a:lnTo>
                <a:lnTo>
                  <a:pt x="443" y="0"/>
                </a:lnTo>
                <a:lnTo>
                  <a:pt x="0" y="160"/>
                </a:ln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17" name="Freeform 84"/>
          <p:cNvSpPr/>
          <p:nvPr/>
        </p:nvSpPr>
        <p:spPr bwMode="auto">
          <a:xfrm flipH="1">
            <a:off x="6783682" y="5427063"/>
            <a:ext cx="693737" cy="269875"/>
          </a:xfrm>
          <a:custGeom>
            <a:avLst/>
            <a:gdLst>
              <a:gd name="T0" fmla="*/ 0 w 437"/>
              <a:gd name="T1" fmla="*/ 0 h 170"/>
              <a:gd name="T2" fmla="*/ 0 w 437"/>
              <a:gd name="T3" fmla="*/ 10 h 170"/>
              <a:gd name="T4" fmla="*/ 2 w 437"/>
              <a:gd name="T5" fmla="*/ 10 h 170"/>
              <a:gd name="T6" fmla="*/ 88 w 437"/>
              <a:gd name="T7" fmla="*/ 43 h 170"/>
              <a:gd name="T8" fmla="*/ 178 w 437"/>
              <a:gd name="T9" fmla="*/ 75 h 170"/>
              <a:gd name="T10" fmla="*/ 437 w 437"/>
              <a:gd name="T11" fmla="*/ 170 h 170"/>
              <a:gd name="T12" fmla="*/ 437 w 437"/>
              <a:gd name="T13" fmla="*/ 157 h 170"/>
              <a:gd name="T14" fmla="*/ 0 w 437"/>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170">
                <a:moveTo>
                  <a:pt x="0" y="0"/>
                </a:moveTo>
                <a:lnTo>
                  <a:pt x="0" y="10"/>
                </a:lnTo>
                <a:lnTo>
                  <a:pt x="2" y="10"/>
                </a:lnTo>
                <a:lnTo>
                  <a:pt x="88" y="43"/>
                </a:lnTo>
                <a:lnTo>
                  <a:pt x="178" y="75"/>
                </a:lnTo>
                <a:lnTo>
                  <a:pt x="437" y="170"/>
                </a:lnTo>
                <a:lnTo>
                  <a:pt x="437" y="157"/>
                </a:lnTo>
                <a:lnTo>
                  <a:pt x="0" y="0"/>
                </a:lnTo>
                <a:close/>
              </a:path>
            </a:pathLst>
          </a:custGeom>
          <a:solidFill>
            <a:schemeClr val="bg1">
              <a:alpha val="40000"/>
            </a:schemeClr>
          </a:solidFill>
          <a:ln>
            <a:noFill/>
          </a:ln>
        </p:spPr>
        <p:txBody>
          <a:bodyPr vert="horz" wrap="square" lIns="91440" tIns="45720" rIns="91440" bIns="45720" numCol="1" anchor="t" anchorCtr="0" compatLnSpc="1"/>
          <a:lstStyle/>
          <a:p>
            <a:endParaRPr lang="id-ID"/>
          </a:p>
        </p:txBody>
      </p:sp>
      <p:sp>
        <p:nvSpPr>
          <p:cNvPr id="18" name="TextBox 17"/>
          <p:cNvSpPr txBox="1"/>
          <p:nvPr/>
        </p:nvSpPr>
        <p:spPr>
          <a:xfrm>
            <a:off x="5543486" y="1699995"/>
            <a:ext cx="925253" cy="707886"/>
          </a:xfrm>
          <a:prstGeom prst="rect">
            <a:avLst/>
          </a:prstGeom>
          <a:noFill/>
          <a:effectLst/>
        </p:spPr>
        <p:txBody>
          <a:bodyPr wrap="none" rtlCol="0">
            <a:spAutoFit/>
          </a:bodyPr>
          <a:lstStyle/>
          <a:p>
            <a:r>
              <a:rPr lang="id-ID" sz="4000" dirty="0">
                <a:solidFill>
                  <a:schemeClr val="tx2"/>
                </a:solidFill>
                <a:latin typeface="Agency FB" panose="020B0503020202020204" pitchFamily="34" charset="0"/>
              </a:rPr>
              <a:t>75%</a:t>
            </a:r>
          </a:p>
        </p:txBody>
      </p:sp>
      <p:sp>
        <p:nvSpPr>
          <p:cNvPr id="19" name="TextBox 18"/>
          <p:cNvSpPr txBox="1"/>
          <p:nvPr/>
        </p:nvSpPr>
        <p:spPr>
          <a:xfrm>
            <a:off x="6287167" y="2611062"/>
            <a:ext cx="968535" cy="707886"/>
          </a:xfrm>
          <a:prstGeom prst="rect">
            <a:avLst/>
          </a:prstGeom>
          <a:noFill/>
          <a:effectLst/>
        </p:spPr>
        <p:txBody>
          <a:bodyPr wrap="none" rtlCol="0">
            <a:spAutoFit/>
          </a:bodyPr>
          <a:lstStyle/>
          <a:p>
            <a:r>
              <a:rPr lang="id-ID" sz="4000" dirty="0">
                <a:solidFill>
                  <a:schemeClr val="tx2"/>
                </a:solidFill>
                <a:latin typeface="Agency FB" panose="020B0503020202020204" pitchFamily="34" charset="0"/>
              </a:rPr>
              <a:t>60%</a:t>
            </a:r>
          </a:p>
        </p:txBody>
      </p:sp>
      <p:sp>
        <p:nvSpPr>
          <p:cNvPr id="20" name="TextBox 19"/>
          <p:cNvSpPr txBox="1"/>
          <p:nvPr/>
        </p:nvSpPr>
        <p:spPr>
          <a:xfrm>
            <a:off x="4875088" y="3177525"/>
            <a:ext cx="962123" cy="707886"/>
          </a:xfrm>
          <a:prstGeom prst="rect">
            <a:avLst/>
          </a:prstGeom>
          <a:noFill/>
          <a:effectLst/>
        </p:spPr>
        <p:txBody>
          <a:bodyPr wrap="none" rtlCol="0">
            <a:spAutoFit/>
          </a:bodyPr>
          <a:lstStyle/>
          <a:p>
            <a:r>
              <a:rPr lang="id-ID" sz="4000" dirty="0">
                <a:solidFill>
                  <a:schemeClr val="tx2"/>
                </a:solidFill>
                <a:latin typeface="Agency FB" panose="020B0503020202020204" pitchFamily="34" charset="0"/>
              </a:rPr>
              <a:t>50%</a:t>
            </a:r>
          </a:p>
        </p:txBody>
      </p:sp>
      <p:sp>
        <p:nvSpPr>
          <p:cNvPr id="21" name="TextBox 20"/>
          <p:cNvSpPr txBox="1"/>
          <p:nvPr/>
        </p:nvSpPr>
        <p:spPr>
          <a:xfrm>
            <a:off x="5618769" y="4088592"/>
            <a:ext cx="914033" cy="707886"/>
          </a:xfrm>
          <a:prstGeom prst="rect">
            <a:avLst/>
          </a:prstGeom>
          <a:noFill/>
          <a:effectLst/>
        </p:spPr>
        <p:txBody>
          <a:bodyPr wrap="none" rtlCol="0">
            <a:spAutoFit/>
          </a:bodyPr>
          <a:lstStyle/>
          <a:p>
            <a:r>
              <a:rPr lang="id-ID" sz="4000" dirty="0">
                <a:solidFill>
                  <a:schemeClr val="tx2"/>
                </a:solidFill>
                <a:latin typeface="Agency FB" panose="020B0503020202020204" pitchFamily="34" charset="0"/>
              </a:rPr>
              <a:t>27%</a:t>
            </a:r>
          </a:p>
        </p:txBody>
      </p:sp>
      <p:sp>
        <p:nvSpPr>
          <p:cNvPr id="22" name="TextBox 21"/>
          <p:cNvSpPr txBox="1"/>
          <p:nvPr/>
        </p:nvSpPr>
        <p:spPr>
          <a:xfrm>
            <a:off x="7934321" y="4067191"/>
            <a:ext cx="3884614" cy="1384995"/>
          </a:xfrm>
          <a:prstGeom prst="rect">
            <a:avLst/>
          </a:prstGeom>
          <a:noFill/>
        </p:spPr>
        <p:txBody>
          <a:bodyPr wrap="square" rtlCol="0">
            <a:spAutoFit/>
          </a:bodyPr>
          <a:lstStyle/>
          <a:p>
            <a:pPr algn="just"/>
            <a:r>
              <a:rPr lang="id-ID" sz="1400" dirty="0">
                <a:solidFill>
                  <a:schemeClr val="tx2"/>
                </a:solidFill>
              </a:rPr>
              <a:t>For every 6 emails received, we get 3 Phone calls. Suitable for all categories business and personal presentation</a:t>
            </a:r>
            <a:r>
              <a:rPr lang="id-ID" sz="1400" b="1" dirty="0">
                <a:solidFill>
                  <a:schemeClr val="tx2"/>
                </a:solidFill>
              </a:rPr>
              <a:t>, </a:t>
            </a:r>
            <a:r>
              <a:rPr lang="id-ID" sz="1400" dirty="0">
                <a:solidFill>
                  <a:schemeClr val="tx2"/>
                </a:solidFill>
              </a:rPr>
              <a:t>Suitable for all categories business and personal presentation</a:t>
            </a:r>
            <a:r>
              <a:rPr lang="id-ID" sz="1400" b="1" dirty="0">
                <a:solidFill>
                  <a:schemeClr val="tx2"/>
                </a:solidFill>
              </a:rPr>
              <a:t>,</a:t>
            </a:r>
            <a:r>
              <a:rPr lang="id-ID" sz="1400" dirty="0">
                <a:solidFill>
                  <a:schemeClr val="tx2"/>
                </a:solidFill>
              </a:rPr>
              <a:t> eaque ipsa quae ab illo inventore veritatis et quasi</a:t>
            </a:r>
          </a:p>
          <a:p>
            <a:pPr algn="just"/>
            <a:endParaRPr lang="id-ID" sz="1400" dirty="0">
              <a:solidFill>
                <a:schemeClr val="tx2"/>
              </a:solidFill>
            </a:endParaRPr>
          </a:p>
        </p:txBody>
      </p:sp>
      <p:sp>
        <p:nvSpPr>
          <p:cNvPr id="23" name="TextBox 22"/>
          <p:cNvSpPr txBox="1"/>
          <p:nvPr/>
        </p:nvSpPr>
        <p:spPr>
          <a:xfrm>
            <a:off x="7929544" y="2777415"/>
            <a:ext cx="2116926" cy="400110"/>
          </a:xfrm>
          <a:prstGeom prst="rect">
            <a:avLst/>
          </a:prstGeom>
          <a:noFill/>
        </p:spPr>
        <p:txBody>
          <a:bodyPr wrap="none" rtlCol="0">
            <a:spAutoFit/>
          </a:bodyPr>
          <a:lstStyle/>
          <a:p>
            <a:r>
              <a:rPr lang="id-ID" sz="2000" b="1" dirty="0">
                <a:latin typeface="Raleway" pitchFamily="34" charset="0"/>
              </a:rPr>
              <a:t>Project Analysis</a:t>
            </a:r>
          </a:p>
        </p:txBody>
      </p:sp>
      <p:sp>
        <p:nvSpPr>
          <p:cNvPr id="24" name="TextBox 23"/>
          <p:cNvSpPr txBox="1"/>
          <p:nvPr/>
        </p:nvSpPr>
        <p:spPr>
          <a:xfrm>
            <a:off x="9321272" y="3216634"/>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25" name="TextBox 24"/>
          <p:cNvSpPr txBox="1"/>
          <p:nvPr/>
        </p:nvSpPr>
        <p:spPr>
          <a:xfrm>
            <a:off x="7929544" y="3078135"/>
            <a:ext cx="1391728" cy="923330"/>
          </a:xfrm>
          <a:prstGeom prst="rect">
            <a:avLst/>
          </a:prstGeom>
          <a:noFill/>
        </p:spPr>
        <p:txBody>
          <a:bodyPr wrap="none" rtlCol="0">
            <a:spAutoFit/>
          </a:bodyPr>
          <a:lstStyle/>
          <a:p>
            <a:r>
              <a:rPr lang="id-ID" sz="5400" b="1" dirty="0">
                <a:solidFill>
                  <a:schemeClr val="accent1"/>
                </a:solidFill>
              </a:rPr>
              <a:t>75%</a:t>
            </a:r>
          </a:p>
        </p:txBody>
      </p:sp>
      <p:sp>
        <p:nvSpPr>
          <p:cNvPr id="27" name="TextBox 26"/>
          <p:cNvSpPr txBox="1"/>
          <p:nvPr/>
        </p:nvSpPr>
        <p:spPr>
          <a:xfrm>
            <a:off x="1384522" y="2068233"/>
            <a:ext cx="968727" cy="307777"/>
          </a:xfrm>
          <a:prstGeom prst="rect">
            <a:avLst/>
          </a:prstGeom>
          <a:noFill/>
        </p:spPr>
        <p:txBody>
          <a:bodyPr wrap="none" rtlCol="0">
            <a:spAutoFit/>
          </a:bodyPr>
          <a:lstStyle/>
          <a:p>
            <a:r>
              <a:rPr lang="id-ID" sz="1400" b="1" dirty="0">
                <a:solidFill>
                  <a:schemeClr val="accent1"/>
                </a:solidFill>
                <a:latin typeface="Raleway" pitchFamily="34" charset="0"/>
              </a:rPr>
              <a:t>Branding</a:t>
            </a:r>
          </a:p>
        </p:txBody>
      </p:sp>
      <p:sp>
        <p:nvSpPr>
          <p:cNvPr id="28" name="Rectangle 27"/>
          <p:cNvSpPr/>
          <p:nvPr/>
        </p:nvSpPr>
        <p:spPr>
          <a:xfrm>
            <a:off x="1384522" y="2287073"/>
            <a:ext cx="2521558" cy="461665"/>
          </a:xfrm>
          <a:prstGeom prst="rect">
            <a:avLst/>
          </a:prstGeom>
          <a:noFill/>
        </p:spPr>
        <p:txBody>
          <a:bodyPr wrap="square">
            <a:spAutoFit/>
          </a:bodyPr>
          <a:lstStyle/>
          <a:p>
            <a:r>
              <a:rPr lang="id-ID" sz="1200" dirty="0">
                <a:solidFill>
                  <a:schemeClr val="tx2"/>
                </a:solidFill>
              </a:rPr>
              <a:t>Suitable for all categories business and personal presentation</a:t>
            </a:r>
          </a:p>
        </p:txBody>
      </p:sp>
      <p:sp>
        <p:nvSpPr>
          <p:cNvPr id="30" name="TextBox 29"/>
          <p:cNvSpPr txBox="1"/>
          <p:nvPr/>
        </p:nvSpPr>
        <p:spPr>
          <a:xfrm>
            <a:off x="1416198" y="2936376"/>
            <a:ext cx="1188146" cy="307777"/>
          </a:xfrm>
          <a:prstGeom prst="rect">
            <a:avLst/>
          </a:prstGeom>
          <a:noFill/>
        </p:spPr>
        <p:txBody>
          <a:bodyPr wrap="none" rtlCol="0">
            <a:spAutoFit/>
          </a:bodyPr>
          <a:lstStyle/>
          <a:p>
            <a:r>
              <a:rPr lang="id-ID" sz="1400" b="1" dirty="0">
                <a:solidFill>
                  <a:schemeClr val="accent2"/>
                </a:solidFill>
                <a:latin typeface="Raleway" pitchFamily="34" charset="0"/>
              </a:rPr>
              <a:t>WebDesign</a:t>
            </a:r>
          </a:p>
        </p:txBody>
      </p:sp>
      <p:sp>
        <p:nvSpPr>
          <p:cNvPr id="31" name="Rectangle 30"/>
          <p:cNvSpPr/>
          <p:nvPr/>
        </p:nvSpPr>
        <p:spPr>
          <a:xfrm>
            <a:off x="1416198" y="3155216"/>
            <a:ext cx="2521558" cy="461665"/>
          </a:xfrm>
          <a:prstGeom prst="rect">
            <a:avLst/>
          </a:prstGeom>
          <a:noFill/>
        </p:spPr>
        <p:txBody>
          <a:bodyPr wrap="square">
            <a:spAutoFit/>
          </a:bodyPr>
          <a:lstStyle/>
          <a:p>
            <a:r>
              <a:rPr lang="id-ID" sz="1200" dirty="0">
                <a:solidFill>
                  <a:schemeClr val="tx2"/>
                </a:solidFill>
              </a:rPr>
              <a:t>Suitable for all categories business and personal presentation</a:t>
            </a:r>
          </a:p>
        </p:txBody>
      </p:sp>
      <p:sp>
        <p:nvSpPr>
          <p:cNvPr id="33" name="TextBox 32"/>
          <p:cNvSpPr txBox="1"/>
          <p:nvPr/>
        </p:nvSpPr>
        <p:spPr>
          <a:xfrm>
            <a:off x="1420889" y="3806603"/>
            <a:ext cx="1079142" cy="307777"/>
          </a:xfrm>
          <a:prstGeom prst="rect">
            <a:avLst/>
          </a:prstGeom>
          <a:noFill/>
        </p:spPr>
        <p:txBody>
          <a:bodyPr wrap="none" rtlCol="0">
            <a:spAutoFit/>
          </a:bodyPr>
          <a:lstStyle/>
          <a:p>
            <a:r>
              <a:rPr lang="id-ID" sz="1400" b="1" dirty="0">
                <a:solidFill>
                  <a:schemeClr val="accent3"/>
                </a:solidFill>
                <a:latin typeface="Raleway" pitchFamily="34" charset="0"/>
              </a:rPr>
              <a:t>Developer</a:t>
            </a:r>
          </a:p>
        </p:txBody>
      </p:sp>
      <p:sp>
        <p:nvSpPr>
          <p:cNvPr id="34" name="Rectangle 33"/>
          <p:cNvSpPr/>
          <p:nvPr/>
        </p:nvSpPr>
        <p:spPr>
          <a:xfrm>
            <a:off x="1420889" y="4025443"/>
            <a:ext cx="2521558" cy="461665"/>
          </a:xfrm>
          <a:prstGeom prst="rect">
            <a:avLst/>
          </a:prstGeom>
          <a:noFill/>
        </p:spPr>
        <p:txBody>
          <a:bodyPr wrap="square">
            <a:spAutoFit/>
          </a:bodyPr>
          <a:lstStyle/>
          <a:p>
            <a:r>
              <a:rPr lang="id-ID" sz="1200" dirty="0">
                <a:solidFill>
                  <a:schemeClr val="tx2"/>
                </a:solidFill>
              </a:rPr>
              <a:t>Suitable for all categories business and personal presentation</a:t>
            </a:r>
          </a:p>
        </p:txBody>
      </p:sp>
      <p:sp>
        <p:nvSpPr>
          <p:cNvPr id="36" name="TextBox 35"/>
          <p:cNvSpPr txBox="1"/>
          <p:nvPr/>
        </p:nvSpPr>
        <p:spPr>
          <a:xfrm>
            <a:off x="1452565" y="4674744"/>
            <a:ext cx="1055097" cy="307777"/>
          </a:xfrm>
          <a:prstGeom prst="rect">
            <a:avLst/>
          </a:prstGeom>
          <a:noFill/>
        </p:spPr>
        <p:txBody>
          <a:bodyPr wrap="none" rtlCol="0">
            <a:spAutoFit/>
          </a:bodyPr>
          <a:lstStyle/>
          <a:p>
            <a:r>
              <a:rPr lang="id-ID" sz="1400" b="1" dirty="0">
                <a:solidFill>
                  <a:schemeClr val="accent4"/>
                </a:solidFill>
                <a:latin typeface="Raleway" pitchFamily="34" charset="0"/>
              </a:rPr>
              <a:t>Markering</a:t>
            </a:r>
          </a:p>
        </p:txBody>
      </p:sp>
      <p:sp>
        <p:nvSpPr>
          <p:cNvPr id="37" name="Rectangle 36"/>
          <p:cNvSpPr/>
          <p:nvPr/>
        </p:nvSpPr>
        <p:spPr>
          <a:xfrm>
            <a:off x="1452565" y="4893584"/>
            <a:ext cx="2521558" cy="461665"/>
          </a:xfrm>
          <a:prstGeom prst="rect">
            <a:avLst/>
          </a:prstGeom>
          <a:noFill/>
        </p:spPr>
        <p:txBody>
          <a:bodyPr wrap="square">
            <a:spAutoFit/>
          </a:bodyPr>
          <a:lstStyle/>
          <a:p>
            <a:r>
              <a:rPr lang="id-ID" sz="1200" dirty="0">
                <a:solidFill>
                  <a:schemeClr val="tx2"/>
                </a:solidFill>
              </a:rPr>
              <a:t>Suitable for all categories business and personal presentation</a:t>
            </a:r>
          </a:p>
        </p:txBody>
      </p:sp>
      <p:sp>
        <p:nvSpPr>
          <p:cNvPr id="38" name="Freeform 140"/>
          <p:cNvSpPr>
            <a:spLocks noEditPoints="1"/>
          </p:cNvSpPr>
          <p:nvPr/>
        </p:nvSpPr>
        <p:spPr bwMode="auto">
          <a:xfrm>
            <a:off x="874753" y="2157506"/>
            <a:ext cx="463561" cy="440985"/>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39" name="Freeform 33"/>
          <p:cNvSpPr>
            <a:spLocks noEditPoints="1"/>
          </p:cNvSpPr>
          <p:nvPr/>
        </p:nvSpPr>
        <p:spPr bwMode="auto">
          <a:xfrm>
            <a:off x="903221" y="4859869"/>
            <a:ext cx="406625" cy="348535"/>
          </a:xfrm>
          <a:custGeom>
            <a:avLst/>
            <a:gdLst>
              <a:gd name="T0" fmla="*/ 126 w 130"/>
              <a:gd name="T1" fmla="*/ 18 h 112"/>
              <a:gd name="T2" fmla="*/ 106 w 130"/>
              <a:gd name="T3" fmla="*/ 2 h 112"/>
              <a:gd name="T4" fmla="*/ 101 w 130"/>
              <a:gd name="T5" fmla="*/ 0 h 112"/>
              <a:gd name="T6" fmla="*/ 29 w 130"/>
              <a:gd name="T7" fmla="*/ 0 h 112"/>
              <a:gd name="T8" fmla="*/ 24 w 130"/>
              <a:gd name="T9" fmla="*/ 2 h 112"/>
              <a:gd name="T10" fmla="*/ 4 w 130"/>
              <a:gd name="T11" fmla="*/ 18 h 112"/>
              <a:gd name="T12" fmla="*/ 1 w 130"/>
              <a:gd name="T13" fmla="*/ 27 h 112"/>
              <a:gd name="T14" fmla="*/ 9 w 130"/>
              <a:gd name="T15" fmla="*/ 51 h 112"/>
              <a:gd name="T16" fmla="*/ 14 w 130"/>
              <a:gd name="T17" fmla="*/ 56 h 112"/>
              <a:gd name="T18" fmla="*/ 17 w 130"/>
              <a:gd name="T19" fmla="*/ 56 h 112"/>
              <a:gd name="T20" fmla="*/ 21 w 130"/>
              <a:gd name="T21" fmla="*/ 55 h 112"/>
              <a:gd name="T22" fmla="*/ 21 w 130"/>
              <a:gd name="T23" fmla="*/ 104 h 112"/>
              <a:gd name="T24" fmla="*/ 29 w 130"/>
              <a:gd name="T25" fmla="*/ 112 h 112"/>
              <a:gd name="T26" fmla="*/ 101 w 130"/>
              <a:gd name="T27" fmla="*/ 112 h 112"/>
              <a:gd name="T28" fmla="*/ 109 w 130"/>
              <a:gd name="T29" fmla="*/ 104 h 112"/>
              <a:gd name="T30" fmla="*/ 109 w 130"/>
              <a:gd name="T31" fmla="*/ 55 h 112"/>
              <a:gd name="T32" fmla="*/ 113 w 130"/>
              <a:gd name="T33" fmla="*/ 56 h 112"/>
              <a:gd name="T34" fmla="*/ 116 w 130"/>
              <a:gd name="T35" fmla="*/ 56 h 112"/>
              <a:gd name="T36" fmla="*/ 121 w 130"/>
              <a:gd name="T37" fmla="*/ 51 h 112"/>
              <a:gd name="T38" fmla="*/ 129 w 130"/>
              <a:gd name="T39" fmla="*/ 27 h 112"/>
              <a:gd name="T40" fmla="*/ 126 w 130"/>
              <a:gd name="T41" fmla="*/ 18 h 112"/>
              <a:gd name="T42" fmla="*/ 80 w 130"/>
              <a:gd name="T43" fmla="*/ 8 h 112"/>
              <a:gd name="T44" fmla="*/ 65 w 130"/>
              <a:gd name="T45" fmla="*/ 16 h 112"/>
              <a:gd name="T46" fmla="*/ 50 w 130"/>
              <a:gd name="T47" fmla="*/ 8 h 112"/>
              <a:gd name="T48" fmla="*/ 80 w 130"/>
              <a:gd name="T49" fmla="*/ 8 h 112"/>
              <a:gd name="T50" fmla="*/ 113 w 130"/>
              <a:gd name="T51" fmla="*/ 48 h 112"/>
              <a:gd name="T52" fmla="*/ 101 w 130"/>
              <a:gd name="T53" fmla="*/ 40 h 112"/>
              <a:gd name="T54" fmla="*/ 101 w 130"/>
              <a:gd name="T55" fmla="*/ 104 h 112"/>
              <a:gd name="T56" fmla="*/ 29 w 130"/>
              <a:gd name="T57" fmla="*/ 104 h 112"/>
              <a:gd name="T58" fmla="*/ 29 w 130"/>
              <a:gd name="T59" fmla="*/ 40 h 112"/>
              <a:gd name="T60" fmla="*/ 17 w 130"/>
              <a:gd name="T61" fmla="*/ 48 h 112"/>
              <a:gd name="T62" fmla="*/ 9 w 130"/>
              <a:gd name="T63" fmla="*/ 24 h 112"/>
              <a:gd name="T64" fmla="*/ 29 w 130"/>
              <a:gd name="T65" fmla="*/ 8 h 112"/>
              <a:gd name="T66" fmla="*/ 46 w 130"/>
              <a:gd name="T67" fmla="*/ 8 h 112"/>
              <a:gd name="T68" fmla="*/ 65 w 130"/>
              <a:gd name="T69" fmla="*/ 20 h 112"/>
              <a:gd name="T70" fmla="*/ 84 w 130"/>
              <a:gd name="T71" fmla="*/ 8 h 112"/>
              <a:gd name="T72" fmla="*/ 101 w 130"/>
              <a:gd name="T73" fmla="*/ 8 h 112"/>
              <a:gd name="T74" fmla="*/ 121 w 130"/>
              <a:gd name="T75" fmla="*/ 24 h 112"/>
              <a:gd name="T76" fmla="*/ 113 w 130"/>
              <a:gd name="T77"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12">
                <a:moveTo>
                  <a:pt x="126" y="18"/>
                </a:moveTo>
                <a:cubicBezTo>
                  <a:pt x="106" y="2"/>
                  <a:pt x="106" y="2"/>
                  <a:pt x="106" y="2"/>
                </a:cubicBezTo>
                <a:cubicBezTo>
                  <a:pt x="105" y="1"/>
                  <a:pt x="103" y="0"/>
                  <a:pt x="101" y="0"/>
                </a:cubicBezTo>
                <a:cubicBezTo>
                  <a:pt x="29" y="0"/>
                  <a:pt x="29" y="0"/>
                  <a:pt x="29" y="0"/>
                </a:cubicBezTo>
                <a:cubicBezTo>
                  <a:pt x="27" y="0"/>
                  <a:pt x="25" y="1"/>
                  <a:pt x="24" y="2"/>
                </a:cubicBezTo>
                <a:cubicBezTo>
                  <a:pt x="4" y="18"/>
                  <a:pt x="4" y="18"/>
                  <a:pt x="4" y="18"/>
                </a:cubicBezTo>
                <a:cubicBezTo>
                  <a:pt x="1" y="20"/>
                  <a:pt x="0" y="23"/>
                  <a:pt x="1" y="27"/>
                </a:cubicBezTo>
                <a:cubicBezTo>
                  <a:pt x="9" y="51"/>
                  <a:pt x="9" y="51"/>
                  <a:pt x="9" y="51"/>
                </a:cubicBezTo>
                <a:cubicBezTo>
                  <a:pt x="10" y="53"/>
                  <a:pt x="12" y="55"/>
                  <a:pt x="14" y="56"/>
                </a:cubicBezTo>
                <a:cubicBezTo>
                  <a:pt x="15" y="56"/>
                  <a:pt x="16" y="56"/>
                  <a:pt x="17" y="56"/>
                </a:cubicBezTo>
                <a:cubicBezTo>
                  <a:pt x="18" y="56"/>
                  <a:pt x="20" y="56"/>
                  <a:pt x="21" y="55"/>
                </a:cubicBezTo>
                <a:cubicBezTo>
                  <a:pt x="21" y="104"/>
                  <a:pt x="21" y="104"/>
                  <a:pt x="21" y="104"/>
                </a:cubicBezTo>
                <a:cubicBezTo>
                  <a:pt x="21" y="108"/>
                  <a:pt x="25" y="112"/>
                  <a:pt x="29" y="112"/>
                </a:cubicBezTo>
                <a:cubicBezTo>
                  <a:pt x="101" y="112"/>
                  <a:pt x="101" y="112"/>
                  <a:pt x="101" y="112"/>
                </a:cubicBezTo>
                <a:cubicBezTo>
                  <a:pt x="105" y="112"/>
                  <a:pt x="109" y="108"/>
                  <a:pt x="109" y="104"/>
                </a:cubicBezTo>
                <a:cubicBezTo>
                  <a:pt x="109" y="55"/>
                  <a:pt x="109" y="55"/>
                  <a:pt x="109" y="55"/>
                </a:cubicBezTo>
                <a:cubicBezTo>
                  <a:pt x="110" y="56"/>
                  <a:pt x="112" y="56"/>
                  <a:pt x="113" y="56"/>
                </a:cubicBezTo>
                <a:cubicBezTo>
                  <a:pt x="114" y="56"/>
                  <a:pt x="115" y="56"/>
                  <a:pt x="116" y="56"/>
                </a:cubicBezTo>
                <a:cubicBezTo>
                  <a:pt x="118" y="55"/>
                  <a:pt x="120" y="53"/>
                  <a:pt x="121" y="51"/>
                </a:cubicBezTo>
                <a:cubicBezTo>
                  <a:pt x="129" y="27"/>
                  <a:pt x="129" y="27"/>
                  <a:pt x="129" y="27"/>
                </a:cubicBezTo>
                <a:cubicBezTo>
                  <a:pt x="130" y="23"/>
                  <a:pt x="129" y="20"/>
                  <a:pt x="126" y="18"/>
                </a:cubicBezTo>
                <a:close/>
                <a:moveTo>
                  <a:pt x="80" y="8"/>
                </a:moveTo>
                <a:cubicBezTo>
                  <a:pt x="78" y="13"/>
                  <a:pt x="72" y="16"/>
                  <a:pt x="65" y="16"/>
                </a:cubicBezTo>
                <a:cubicBezTo>
                  <a:pt x="58" y="16"/>
                  <a:pt x="52" y="13"/>
                  <a:pt x="50" y="8"/>
                </a:cubicBezTo>
                <a:lnTo>
                  <a:pt x="80" y="8"/>
                </a:lnTo>
                <a:close/>
                <a:moveTo>
                  <a:pt x="113" y="48"/>
                </a:moveTo>
                <a:cubicBezTo>
                  <a:pt x="101" y="40"/>
                  <a:pt x="101" y="40"/>
                  <a:pt x="101" y="40"/>
                </a:cubicBezTo>
                <a:cubicBezTo>
                  <a:pt x="101" y="104"/>
                  <a:pt x="101" y="104"/>
                  <a:pt x="101" y="104"/>
                </a:cubicBezTo>
                <a:cubicBezTo>
                  <a:pt x="29" y="104"/>
                  <a:pt x="29" y="104"/>
                  <a:pt x="29" y="104"/>
                </a:cubicBezTo>
                <a:cubicBezTo>
                  <a:pt x="29" y="40"/>
                  <a:pt x="29" y="40"/>
                  <a:pt x="29" y="40"/>
                </a:cubicBezTo>
                <a:cubicBezTo>
                  <a:pt x="17" y="48"/>
                  <a:pt x="17" y="48"/>
                  <a:pt x="17" y="48"/>
                </a:cubicBezTo>
                <a:cubicBezTo>
                  <a:pt x="9" y="24"/>
                  <a:pt x="9" y="24"/>
                  <a:pt x="9" y="24"/>
                </a:cubicBezTo>
                <a:cubicBezTo>
                  <a:pt x="29" y="8"/>
                  <a:pt x="29" y="8"/>
                  <a:pt x="29" y="8"/>
                </a:cubicBezTo>
                <a:cubicBezTo>
                  <a:pt x="46" y="8"/>
                  <a:pt x="46" y="8"/>
                  <a:pt x="46" y="8"/>
                </a:cubicBezTo>
                <a:cubicBezTo>
                  <a:pt x="48" y="15"/>
                  <a:pt x="56" y="20"/>
                  <a:pt x="65" y="20"/>
                </a:cubicBezTo>
                <a:cubicBezTo>
                  <a:pt x="74" y="20"/>
                  <a:pt x="82" y="15"/>
                  <a:pt x="84" y="8"/>
                </a:cubicBezTo>
                <a:cubicBezTo>
                  <a:pt x="101" y="8"/>
                  <a:pt x="101" y="8"/>
                  <a:pt x="101" y="8"/>
                </a:cubicBezTo>
                <a:cubicBezTo>
                  <a:pt x="121" y="24"/>
                  <a:pt x="121" y="24"/>
                  <a:pt x="121" y="24"/>
                </a:cubicBezTo>
                <a:lnTo>
                  <a:pt x="113" y="48"/>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40" name="Group 39"/>
          <p:cNvGrpSpPr/>
          <p:nvPr/>
        </p:nvGrpSpPr>
        <p:grpSpPr>
          <a:xfrm>
            <a:off x="906521" y="3039101"/>
            <a:ext cx="400024" cy="374940"/>
            <a:chOff x="4836122" y="1968640"/>
            <a:chExt cx="400024" cy="374940"/>
          </a:xfrm>
          <a:solidFill>
            <a:schemeClr val="accent2"/>
          </a:solidFill>
        </p:grpSpPr>
        <p:sp>
          <p:nvSpPr>
            <p:cNvPr id="41" name="Freeform 111"/>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112"/>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3" name="Group 42"/>
          <p:cNvGrpSpPr/>
          <p:nvPr/>
        </p:nvGrpSpPr>
        <p:grpSpPr>
          <a:xfrm>
            <a:off x="906521" y="3922533"/>
            <a:ext cx="400024" cy="398703"/>
            <a:chOff x="4037394" y="1144829"/>
            <a:chExt cx="400024" cy="398703"/>
          </a:xfrm>
          <a:solidFill>
            <a:schemeClr val="accent3"/>
          </a:solidFill>
        </p:grpSpPr>
        <p:sp>
          <p:nvSpPr>
            <p:cNvPr id="44" name="Freeform 124"/>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25"/>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126"/>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0-#ppt_w/2"/>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0-#ppt_w/2"/>
                                          </p:val>
                                        </p:tav>
                                        <p:tav tm="100000">
                                          <p:val>
                                            <p:strVal val="#ppt_x"/>
                                          </p:val>
                                        </p:tav>
                                      </p:tavLst>
                                    </p:anim>
                                    <p:anim calcmode="lin" valueType="num">
                                      <p:cBhvr additive="base">
                                        <p:cTn id="40" dur="10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0-#ppt_w/2"/>
                                          </p:val>
                                        </p:tav>
                                        <p:tav tm="100000">
                                          <p:val>
                                            <p:strVal val="#ppt_x"/>
                                          </p:val>
                                        </p:tav>
                                      </p:tavLst>
                                    </p:anim>
                                    <p:anim calcmode="lin" valueType="num">
                                      <p:cBhvr additive="base">
                                        <p:cTn id="44" dur="10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1+#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1000" fill="hold"/>
                                        <p:tgtEl>
                                          <p:spTgt spid="14"/>
                                        </p:tgtEl>
                                        <p:attrNameLst>
                                          <p:attrName>ppt_x</p:attrName>
                                        </p:attrNameLst>
                                      </p:cBhvr>
                                      <p:tavLst>
                                        <p:tav tm="0">
                                          <p:val>
                                            <p:strVal val="1+#ppt_w/2"/>
                                          </p:val>
                                        </p:tav>
                                        <p:tav tm="100000">
                                          <p:val>
                                            <p:strVal val="#ppt_x"/>
                                          </p:val>
                                        </p:tav>
                                      </p:tavLst>
                                    </p:anim>
                                    <p:anim calcmode="lin" valueType="num">
                                      <p:cBhvr additive="base">
                                        <p:cTn id="52" dur="1000" fill="hold"/>
                                        <p:tgtEl>
                                          <p:spTgt spid="14"/>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1000" fill="hold"/>
                                        <p:tgtEl>
                                          <p:spTgt spid="15"/>
                                        </p:tgtEl>
                                        <p:attrNameLst>
                                          <p:attrName>ppt_x</p:attrName>
                                        </p:attrNameLst>
                                      </p:cBhvr>
                                      <p:tavLst>
                                        <p:tav tm="0">
                                          <p:val>
                                            <p:strVal val="#ppt_x"/>
                                          </p:val>
                                        </p:tav>
                                        <p:tav tm="100000">
                                          <p:val>
                                            <p:strVal val="#ppt_x"/>
                                          </p:val>
                                        </p:tav>
                                      </p:tavLst>
                                    </p:anim>
                                    <p:anim calcmode="lin" valueType="num">
                                      <p:cBhvr additive="base">
                                        <p:cTn id="56" dur="1000" fill="hold"/>
                                        <p:tgtEl>
                                          <p:spTgt spid="15"/>
                                        </p:tgtEl>
                                        <p:attrNameLst>
                                          <p:attrName>ppt_y</p:attrName>
                                        </p:attrNameLst>
                                      </p:cBhvr>
                                      <p:tavLst>
                                        <p:tav tm="0">
                                          <p:val>
                                            <p:strVal val="0-#ppt_h/2"/>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1000" fill="hold"/>
                                        <p:tgtEl>
                                          <p:spTgt spid="16"/>
                                        </p:tgtEl>
                                        <p:attrNameLst>
                                          <p:attrName>ppt_x</p:attrName>
                                        </p:attrNameLst>
                                      </p:cBhvr>
                                      <p:tavLst>
                                        <p:tav tm="0">
                                          <p:val>
                                            <p:strVal val="1+#ppt_w/2"/>
                                          </p:val>
                                        </p:tav>
                                        <p:tav tm="100000">
                                          <p:val>
                                            <p:strVal val="#ppt_x"/>
                                          </p:val>
                                        </p:tav>
                                      </p:tavLst>
                                    </p:anim>
                                    <p:anim calcmode="lin" valueType="num">
                                      <p:cBhvr additive="base">
                                        <p:cTn id="60" dur="10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1000" fill="hold"/>
                                        <p:tgtEl>
                                          <p:spTgt spid="17"/>
                                        </p:tgtEl>
                                        <p:attrNameLst>
                                          <p:attrName>ppt_x</p:attrName>
                                        </p:attrNameLst>
                                      </p:cBhvr>
                                      <p:tavLst>
                                        <p:tav tm="0">
                                          <p:val>
                                            <p:strVal val="1+#ppt_w/2"/>
                                          </p:val>
                                        </p:tav>
                                        <p:tav tm="100000">
                                          <p:val>
                                            <p:strVal val="#ppt_x"/>
                                          </p:val>
                                        </p:tav>
                                      </p:tavLst>
                                    </p:anim>
                                    <p:anim calcmode="lin" valueType="num">
                                      <p:cBhvr additive="base">
                                        <p:cTn id="64" dur="1000" fill="hold"/>
                                        <p:tgtEl>
                                          <p:spTgt spid="17"/>
                                        </p:tgtEl>
                                        <p:attrNameLst>
                                          <p:attrName>ppt_y</p:attrName>
                                        </p:attrNameLst>
                                      </p:cBhvr>
                                      <p:tavLst>
                                        <p:tav tm="0">
                                          <p:val>
                                            <p:strVal val="0-#ppt_h/2"/>
                                          </p:val>
                                        </p:tav>
                                        <p:tav tm="100000">
                                          <p:val>
                                            <p:strVal val="#ppt_y"/>
                                          </p:val>
                                        </p:tav>
                                      </p:tavLst>
                                    </p:anim>
                                  </p:childTnLst>
                                </p:cTn>
                              </p:par>
                            </p:childTnLst>
                          </p:cTn>
                        </p:par>
                        <p:par>
                          <p:cTn id="65" fill="hold">
                            <p:stCondLst>
                              <p:cond delay="1500"/>
                            </p:stCondLst>
                            <p:childTnLst>
                              <p:par>
                                <p:cTn id="66" presetID="53" presetClass="entr" presetSubtype="16"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Effect transition="in" filter="fade">
                                      <p:cBhvr>
                                        <p:cTn id="70" dur="500"/>
                                        <p:tgtEl>
                                          <p:spTgt spid="3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fltVal val="0"/>
                                          </p:val>
                                        </p:tav>
                                        <p:tav tm="100000">
                                          <p:val>
                                            <p:strVal val="#ppt_w"/>
                                          </p:val>
                                        </p:tav>
                                      </p:tavLst>
                                    </p:anim>
                                    <p:anim calcmode="lin" valueType="num">
                                      <p:cBhvr>
                                        <p:cTn id="74" dur="500" fill="hold"/>
                                        <p:tgtEl>
                                          <p:spTgt spid="39"/>
                                        </p:tgtEl>
                                        <p:attrNameLst>
                                          <p:attrName>ppt_h</p:attrName>
                                        </p:attrNameLst>
                                      </p:cBhvr>
                                      <p:tavLst>
                                        <p:tav tm="0">
                                          <p:val>
                                            <p:fltVal val="0"/>
                                          </p:val>
                                        </p:tav>
                                        <p:tav tm="100000">
                                          <p:val>
                                            <p:strVal val="#ppt_h"/>
                                          </p:val>
                                        </p:tav>
                                      </p:tavLst>
                                    </p:anim>
                                    <p:animEffect transition="in" filter="fade">
                                      <p:cBhvr>
                                        <p:cTn id="75" dur="500"/>
                                        <p:tgtEl>
                                          <p:spTgt spid="39"/>
                                        </p:tgtEl>
                                      </p:cBhvr>
                                    </p:animEffect>
                                  </p:childTnLst>
                                </p:cTn>
                              </p:par>
                              <p:par>
                                <p:cTn id="76" presetID="53" presetClass="entr" presetSubtype="16"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Effect transition="in" filter="fade">
                                      <p:cBhvr>
                                        <p:cTn id="80" dur="500"/>
                                        <p:tgtEl>
                                          <p:spTgt spid="40"/>
                                        </p:tgtEl>
                                      </p:cBhvr>
                                    </p:animEffect>
                                  </p:childTnLst>
                                </p:cTn>
                              </p:par>
                              <p:par>
                                <p:cTn id="81" presetID="53" presetClass="entr" presetSubtype="16"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p:cTn id="83" dur="500" fill="hold"/>
                                        <p:tgtEl>
                                          <p:spTgt spid="43"/>
                                        </p:tgtEl>
                                        <p:attrNameLst>
                                          <p:attrName>ppt_w</p:attrName>
                                        </p:attrNameLst>
                                      </p:cBhvr>
                                      <p:tavLst>
                                        <p:tav tm="0">
                                          <p:val>
                                            <p:fltVal val="0"/>
                                          </p:val>
                                        </p:tav>
                                        <p:tav tm="100000">
                                          <p:val>
                                            <p:strVal val="#ppt_w"/>
                                          </p:val>
                                        </p:tav>
                                      </p:tavLst>
                                    </p:anim>
                                    <p:anim calcmode="lin" valueType="num">
                                      <p:cBhvr>
                                        <p:cTn id="84" dur="500" fill="hold"/>
                                        <p:tgtEl>
                                          <p:spTgt spid="43"/>
                                        </p:tgtEl>
                                        <p:attrNameLst>
                                          <p:attrName>ppt_h</p:attrName>
                                        </p:attrNameLst>
                                      </p:cBhvr>
                                      <p:tavLst>
                                        <p:tav tm="0">
                                          <p:val>
                                            <p:fltVal val="0"/>
                                          </p:val>
                                        </p:tav>
                                        <p:tav tm="100000">
                                          <p:val>
                                            <p:strVal val="#ppt_h"/>
                                          </p:val>
                                        </p:tav>
                                      </p:tavLst>
                                    </p:anim>
                                    <p:animEffect transition="in" filter="fade">
                                      <p:cBhvr>
                                        <p:cTn id="85" dur="500"/>
                                        <p:tgtEl>
                                          <p:spTgt spid="43"/>
                                        </p:tgtEl>
                                      </p:cBhvr>
                                    </p:animEffect>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500"/>
                                        <p:tgtEl>
                                          <p:spTgt spid="37"/>
                                        </p:tgtEl>
                                      </p:cBhvr>
                                    </p:animEffect>
                                  </p:childTnLst>
                                </p:cTn>
                              </p:par>
                            </p:childTnLst>
                          </p:cTn>
                        </p:par>
                        <p:par>
                          <p:cTn id="111" fill="hold">
                            <p:stCondLst>
                              <p:cond delay="2500"/>
                            </p:stCondLst>
                            <p:childTnLst>
                              <p:par>
                                <p:cTn id="112" presetID="10" presetClass="entr" presetSubtype="0"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500"/>
                                        <p:tgtEl>
                                          <p:spTgt spid="18"/>
                                        </p:tgtEl>
                                      </p:cBhvr>
                                    </p:animEffect>
                                  </p:childTnLst>
                                </p:cTn>
                              </p:par>
                            </p:childTnLst>
                          </p:cTn>
                        </p:par>
                        <p:par>
                          <p:cTn id="115" fill="hold">
                            <p:stCondLst>
                              <p:cond delay="3000"/>
                            </p:stCondLst>
                            <p:childTnLst>
                              <p:par>
                                <p:cTn id="116" presetID="10" presetClass="entr" presetSubtype="0" fill="hold" grpId="0" nodeType="after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fade">
                                      <p:cBhvr>
                                        <p:cTn id="118" dur="500"/>
                                        <p:tgtEl>
                                          <p:spTgt spid="19"/>
                                        </p:tgtEl>
                                      </p:cBhvr>
                                    </p:animEffect>
                                  </p:childTnLst>
                                </p:cTn>
                              </p:par>
                            </p:childTnLst>
                          </p:cTn>
                        </p:par>
                        <p:par>
                          <p:cTn id="119" fill="hold">
                            <p:stCondLst>
                              <p:cond delay="3500"/>
                            </p:stCondLst>
                            <p:childTnLst>
                              <p:par>
                                <p:cTn id="120" presetID="10" presetClass="entr" presetSubtype="0" fill="hold" grpId="0" nodeType="after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childTnLst>
                                </p:cTn>
                              </p:par>
                            </p:childTnLst>
                          </p:cTn>
                        </p:par>
                        <p:par>
                          <p:cTn id="123" fill="hold">
                            <p:stCondLst>
                              <p:cond delay="4000"/>
                            </p:stCondLst>
                            <p:childTnLst>
                              <p:par>
                                <p:cTn id="124" presetID="10" presetClass="entr" presetSubtype="0" fill="hold" grpId="0" nodeType="after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childTnLst>
                          </p:cTn>
                        </p:par>
                        <p:par>
                          <p:cTn id="127" fill="hold">
                            <p:stCondLst>
                              <p:cond delay="4500"/>
                            </p:stCondLst>
                            <p:childTnLst>
                              <p:par>
                                <p:cTn id="128" presetID="10" presetClass="entr" presetSubtype="0" fill="hold" grpId="0" nodeType="after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fade">
                                      <p:cBhvr>
                                        <p:cTn id="130" dur="500"/>
                                        <p:tgtEl>
                                          <p:spTgt spid="23"/>
                                        </p:tgtEl>
                                      </p:cBhvr>
                                    </p:animEffect>
                                  </p:childTnLst>
                                </p:cTn>
                              </p:par>
                            </p:childTnLst>
                          </p:cTn>
                        </p:par>
                        <p:par>
                          <p:cTn id="131" fill="hold">
                            <p:stCondLst>
                              <p:cond delay="5000"/>
                            </p:stCondLst>
                            <p:childTnLst>
                              <p:par>
                                <p:cTn id="132" presetID="10" presetClass="entr" presetSubtype="0" fill="hold" grpId="0" nodeType="after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fade">
                                      <p:cBhvr>
                                        <p:cTn id="134" dur="500"/>
                                        <p:tgtEl>
                                          <p:spTgt spid="2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500"/>
                                        <p:tgtEl>
                                          <p:spTgt spid="24"/>
                                        </p:tgtEl>
                                      </p:cBhvr>
                                    </p:animEffect>
                                  </p:childTnLst>
                                </p:cTn>
                              </p:par>
                            </p:childTnLst>
                          </p:cTn>
                        </p:par>
                        <p:par>
                          <p:cTn id="138" fill="hold">
                            <p:stCondLst>
                              <p:cond delay="5500"/>
                            </p:stCondLst>
                            <p:childTnLst>
                              <p:par>
                                <p:cTn id="139" presetID="10" presetClass="entr" presetSubtype="0" fill="hold" grpId="0" nodeType="after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fade">
                                      <p:cBhvr>
                                        <p:cTn id="1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p:bldP spid="23" grpId="0"/>
      <p:bldP spid="24" grpId="0"/>
      <p:bldP spid="25" grpId="0"/>
      <p:bldP spid="27" grpId="0"/>
      <p:bldP spid="28" grpId="0"/>
      <p:bldP spid="30" grpId="0"/>
      <p:bldP spid="31" grpId="0"/>
      <p:bldP spid="33" grpId="0"/>
      <p:bldP spid="34" grpId="0"/>
      <p:bldP spid="36" grpId="0"/>
      <p:bldP spid="37" grpId="0"/>
      <p:bldP spid="38" grpId="0" bldLvl="0" animBg="1"/>
      <p:bldP spid="3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26</a:t>
            </a:fld>
            <a:endParaRPr lang="id-ID"/>
          </a:p>
        </p:txBody>
      </p:sp>
      <p:grpSp>
        <p:nvGrpSpPr>
          <p:cNvPr id="6" name="Group 5"/>
          <p:cNvGrpSpPr/>
          <p:nvPr/>
        </p:nvGrpSpPr>
        <p:grpSpPr>
          <a:xfrm>
            <a:off x="4306827" y="2097836"/>
            <a:ext cx="3578345" cy="3578345"/>
            <a:chOff x="4306827" y="2097836"/>
            <a:chExt cx="3578345" cy="3578345"/>
          </a:xfrm>
        </p:grpSpPr>
        <p:sp>
          <p:nvSpPr>
            <p:cNvPr id="7" name="Freeform 5"/>
            <p:cNvSpPr/>
            <p:nvPr/>
          </p:nvSpPr>
          <p:spPr bwMode="auto">
            <a:xfrm>
              <a:off x="4306827" y="2607000"/>
              <a:ext cx="740418" cy="1227267"/>
            </a:xfrm>
            <a:custGeom>
              <a:avLst/>
              <a:gdLst>
                <a:gd name="T0" fmla="*/ 60 w 154"/>
                <a:gd name="T1" fmla="*/ 255 h 255"/>
                <a:gd name="T2" fmla="*/ 154 w 154"/>
                <a:gd name="T3" fmla="*/ 42 h 255"/>
                <a:gd name="T4" fmla="*/ 111 w 154"/>
                <a:gd name="T5" fmla="*/ 0 h 255"/>
                <a:gd name="T6" fmla="*/ 0 w 154"/>
                <a:gd name="T7" fmla="*/ 255 h 255"/>
                <a:gd name="T8" fmla="*/ 60 w 154"/>
                <a:gd name="T9" fmla="*/ 255 h 255"/>
              </a:gdLst>
              <a:ahLst/>
              <a:cxnLst>
                <a:cxn ang="0">
                  <a:pos x="T0" y="T1"/>
                </a:cxn>
                <a:cxn ang="0">
                  <a:pos x="T2" y="T3"/>
                </a:cxn>
                <a:cxn ang="0">
                  <a:pos x="T4" y="T5"/>
                </a:cxn>
                <a:cxn ang="0">
                  <a:pos x="T6" y="T7"/>
                </a:cxn>
                <a:cxn ang="0">
                  <a:pos x="T8" y="T9"/>
                </a:cxn>
              </a:cxnLst>
              <a:rect l="0" t="0" r="r" b="b"/>
              <a:pathLst>
                <a:path w="154" h="255">
                  <a:moveTo>
                    <a:pt x="60" y="255"/>
                  </a:moveTo>
                  <a:cubicBezTo>
                    <a:pt x="62" y="174"/>
                    <a:pt x="96" y="99"/>
                    <a:pt x="154" y="42"/>
                  </a:cubicBezTo>
                  <a:cubicBezTo>
                    <a:pt x="111" y="0"/>
                    <a:pt x="111" y="0"/>
                    <a:pt x="111" y="0"/>
                  </a:cubicBezTo>
                  <a:cubicBezTo>
                    <a:pt x="45" y="65"/>
                    <a:pt x="3" y="155"/>
                    <a:pt x="0" y="255"/>
                  </a:cubicBezTo>
                  <a:cubicBezTo>
                    <a:pt x="60" y="255"/>
                    <a:pt x="60" y="255"/>
                    <a:pt x="60" y="255"/>
                  </a:cubicBez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8" name="Freeform 6"/>
            <p:cNvSpPr/>
            <p:nvPr/>
          </p:nvSpPr>
          <p:spPr bwMode="auto">
            <a:xfrm>
              <a:off x="6104113" y="2097836"/>
              <a:ext cx="1227267" cy="697818"/>
            </a:xfrm>
            <a:custGeom>
              <a:avLst/>
              <a:gdLst>
                <a:gd name="T0" fmla="*/ 0 w 255"/>
                <a:gd name="T1" fmla="*/ 59 h 145"/>
                <a:gd name="T2" fmla="*/ 212 w 255"/>
                <a:gd name="T3" fmla="*/ 145 h 145"/>
                <a:gd name="T4" fmla="*/ 212 w 255"/>
                <a:gd name="T5" fmla="*/ 145 h 145"/>
                <a:gd name="T6" fmla="*/ 255 w 255"/>
                <a:gd name="T7" fmla="*/ 103 h 145"/>
                <a:gd name="T8" fmla="*/ 0 w 255"/>
                <a:gd name="T9" fmla="*/ 0 h 145"/>
                <a:gd name="T10" fmla="*/ 0 w 255"/>
                <a:gd name="T11" fmla="*/ 59 h 145"/>
              </a:gdLst>
              <a:ahLst/>
              <a:cxnLst>
                <a:cxn ang="0">
                  <a:pos x="T0" y="T1"/>
                </a:cxn>
                <a:cxn ang="0">
                  <a:pos x="T2" y="T3"/>
                </a:cxn>
                <a:cxn ang="0">
                  <a:pos x="T4" y="T5"/>
                </a:cxn>
                <a:cxn ang="0">
                  <a:pos x="T6" y="T7"/>
                </a:cxn>
                <a:cxn ang="0">
                  <a:pos x="T8" y="T9"/>
                </a:cxn>
                <a:cxn ang="0">
                  <a:pos x="T10" y="T11"/>
                </a:cxn>
              </a:cxnLst>
              <a:rect l="0" t="0" r="r" b="b"/>
              <a:pathLst>
                <a:path w="255" h="145">
                  <a:moveTo>
                    <a:pt x="0" y="59"/>
                  </a:moveTo>
                  <a:cubicBezTo>
                    <a:pt x="79" y="60"/>
                    <a:pt x="155" y="90"/>
                    <a:pt x="212" y="145"/>
                  </a:cubicBezTo>
                  <a:cubicBezTo>
                    <a:pt x="212" y="145"/>
                    <a:pt x="212" y="145"/>
                    <a:pt x="212" y="145"/>
                  </a:cubicBezTo>
                  <a:cubicBezTo>
                    <a:pt x="255" y="103"/>
                    <a:pt x="255" y="103"/>
                    <a:pt x="255" y="103"/>
                  </a:cubicBezTo>
                  <a:cubicBezTo>
                    <a:pt x="188" y="40"/>
                    <a:pt x="99" y="0"/>
                    <a:pt x="0" y="0"/>
                  </a:cubicBezTo>
                  <a:cubicBezTo>
                    <a:pt x="0" y="59"/>
                    <a:pt x="0" y="59"/>
                    <a:pt x="0" y="59"/>
                  </a:cubicBez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9" name="Freeform 7"/>
            <p:cNvSpPr/>
            <p:nvPr/>
          </p:nvSpPr>
          <p:spPr bwMode="auto">
            <a:xfrm>
              <a:off x="7181268" y="3852523"/>
              <a:ext cx="703904" cy="1269866"/>
            </a:xfrm>
            <a:custGeom>
              <a:avLst/>
              <a:gdLst>
                <a:gd name="T0" fmla="*/ 145 w 146"/>
                <a:gd name="T1" fmla="*/ 0 h 264"/>
                <a:gd name="T2" fmla="*/ 86 w 146"/>
                <a:gd name="T3" fmla="*/ 0 h 264"/>
                <a:gd name="T4" fmla="*/ 86 w 146"/>
                <a:gd name="T5" fmla="*/ 3 h 264"/>
                <a:gd name="T6" fmla="*/ 86 w 146"/>
                <a:gd name="T7" fmla="*/ 7 h 264"/>
                <a:gd name="T8" fmla="*/ 0 w 146"/>
                <a:gd name="T9" fmla="*/ 221 h 264"/>
                <a:gd name="T10" fmla="*/ 0 w 146"/>
                <a:gd name="T11" fmla="*/ 221 h 264"/>
                <a:gd name="T12" fmla="*/ 42 w 146"/>
                <a:gd name="T13" fmla="*/ 264 h 264"/>
                <a:gd name="T14" fmla="*/ 146 w 146"/>
                <a:gd name="T15" fmla="*/ 7 h 264"/>
                <a:gd name="T16" fmla="*/ 145 w 146"/>
                <a:gd name="T1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264">
                  <a:moveTo>
                    <a:pt x="145" y="0"/>
                  </a:moveTo>
                  <a:cubicBezTo>
                    <a:pt x="86" y="0"/>
                    <a:pt x="86" y="0"/>
                    <a:pt x="86" y="0"/>
                  </a:cubicBezTo>
                  <a:cubicBezTo>
                    <a:pt x="86" y="1"/>
                    <a:pt x="86" y="2"/>
                    <a:pt x="86" y="3"/>
                  </a:cubicBezTo>
                  <a:cubicBezTo>
                    <a:pt x="86" y="4"/>
                    <a:pt x="86" y="5"/>
                    <a:pt x="86" y="7"/>
                  </a:cubicBezTo>
                  <a:cubicBezTo>
                    <a:pt x="86" y="87"/>
                    <a:pt x="55" y="163"/>
                    <a:pt x="0" y="221"/>
                  </a:cubicBezTo>
                  <a:cubicBezTo>
                    <a:pt x="0" y="221"/>
                    <a:pt x="0" y="221"/>
                    <a:pt x="0" y="221"/>
                  </a:cubicBezTo>
                  <a:cubicBezTo>
                    <a:pt x="42" y="264"/>
                    <a:pt x="42" y="264"/>
                    <a:pt x="42" y="264"/>
                  </a:cubicBezTo>
                  <a:cubicBezTo>
                    <a:pt x="106" y="197"/>
                    <a:pt x="146" y="106"/>
                    <a:pt x="146" y="7"/>
                  </a:cubicBezTo>
                  <a:cubicBezTo>
                    <a:pt x="146" y="4"/>
                    <a:pt x="145" y="2"/>
                    <a:pt x="145" y="0"/>
                  </a:cubicBez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10" name="Freeform 8"/>
            <p:cNvSpPr/>
            <p:nvPr/>
          </p:nvSpPr>
          <p:spPr bwMode="auto">
            <a:xfrm>
              <a:off x="4306827" y="3852523"/>
              <a:ext cx="695790" cy="1269866"/>
            </a:xfrm>
            <a:custGeom>
              <a:avLst/>
              <a:gdLst>
                <a:gd name="T0" fmla="*/ 145 w 145"/>
                <a:gd name="T1" fmla="*/ 221 h 264"/>
                <a:gd name="T2" fmla="*/ 59 w 145"/>
                <a:gd name="T3" fmla="*/ 7 h 264"/>
                <a:gd name="T4" fmla="*/ 59 w 145"/>
                <a:gd name="T5" fmla="*/ 3 h 264"/>
                <a:gd name="T6" fmla="*/ 60 w 145"/>
                <a:gd name="T7" fmla="*/ 0 h 264"/>
                <a:gd name="T8" fmla="*/ 0 w 145"/>
                <a:gd name="T9" fmla="*/ 0 h 264"/>
                <a:gd name="T10" fmla="*/ 0 w 145"/>
                <a:gd name="T11" fmla="*/ 7 h 264"/>
                <a:gd name="T12" fmla="*/ 103 w 145"/>
                <a:gd name="T13" fmla="*/ 264 h 264"/>
                <a:gd name="T14" fmla="*/ 145 w 145"/>
                <a:gd name="T15" fmla="*/ 221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264">
                  <a:moveTo>
                    <a:pt x="145" y="221"/>
                  </a:moveTo>
                  <a:cubicBezTo>
                    <a:pt x="90" y="163"/>
                    <a:pt x="59" y="87"/>
                    <a:pt x="59" y="7"/>
                  </a:cubicBezTo>
                  <a:cubicBezTo>
                    <a:pt x="59" y="5"/>
                    <a:pt x="59" y="4"/>
                    <a:pt x="59" y="3"/>
                  </a:cubicBezTo>
                  <a:cubicBezTo>
                    <a:pt x="60" y="2"/>
                    <a:pt x="60" y="1"/>
                    <a:pt x="60" y="0"/>
                  </a:cubicBezTo>
                  <a:cubicBezTo>
                    <a:pt x="0" y="0"/>
                    <a:pt x="0" y="0"/>
                    <a:pt x="0" y="0"/>
                  </a:cubicBezTo>
                  <a:cubicBezTo>
                    <a:pt x="0" y="2"/>
                    <a:pt x="0" y="4"/>
                    <a:pt x="0" y="7"/>
                  </a:cubicBezTo>
                  <a:cubicBezTo>
                    <a:pt x="0" y="106"/>
                    <a:pt x="39" y="197"/>
                    <a:pt x="103" y="264"/>
                  </a:cubicBezTo>
                  <a:cubicBezTo>
                    <a:pt x="145" y="221"/>
                    <a:pt x="145" y="221"/>
                    <a:pt x="145" y="221"/>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11" name="Freeform 9"/>
            <p:cNvSpPr/>
            <p:nvPr/>
          </p:nvSpPr>
          <p:spPr bwMode="auto">
            <a:xfrm>
              <a:off x="4858590" y="2097836"/>
              <a:ext cx="1223210" cy="697818"/>
            </a:xfrm>
            <a:custGeom>
              <a:avLst/>
              <a:gdLst>
                <a:gd name="T0" fmla="*/ 42 w 254"/>
                <a:gd name="T1" fmla="*/ 145 h 145"/>
                <a:gd name="T2" fmla="*/ 254 w 254"/>
                <a:gd name="T3" fmla="*/ 59 h 145"/>
                <a:gd name="T4" fmla="*/ 254 w 254"/>
                <a:gd name="T5" fmla="*/ 59 h 145"/>
                <a:gd name="T6" fmla="*/ 254 w 254"/>
                <a:gd name="T7" fmla="*/ 0 h 145"/>
                <a:gd name="T8" fmla="*/ 0 w 254"/>
                <a:gd name="T9" fmla="*/ 103 h 145"/>
                <a:gd name="T10" fmla="*/ 42 w 254"/>
                <a:gd name="T11" fmla="*/ 145 h 145"/>
              </a:gdLst>
              <a:ahLst/>
              <a:cxnLst>
                <a:cxn ang="0">
                  <a:pos x="T0" y="T1"/>
                </a:cxn>
                <a:cxn ang="0">
                  <a:pos x="T2" y="T3"/>
                </a:cxn>
                <a:cxn ang="0">
                  <a:pos x="T4" y="T5"/>
                </a:cxn>
                <a:cxn ang="0">
                  <a:pos x="T6" y="T7"/>
                </a:cxn>
                <a:cxn ang="0">
                  <a:pos x="T8" y="T9"/>
                </a:cxn>
                <a:cxn ang="0">
                  <a:pos x="T10" y="T11"/>
                </a:cxn>
              </a:cxnLst>
              <a:rect l="0" t="0" r="r" b="b"/>
              <a:pathLst>
                <a:path w="254" h="145">
                  <a:moveTo>
                    <a:pt x="42" y="145"/>
                  </a:moveTo>
                  <a:cubicBezTo>
                    <a:pt x="100" y="90"/>
                    <a:pt x="175" y="60"/>
                    <a:pt x="254" y="59"/>
                  </a:cubicBezTo>
                  <a:cubicBezTo>
                    <a:pt x="254" y="59"/>
                    <a:pt x="254" y="59"/>
                    <a:pt x="254" y="59"/>
                  </a:cubicBezTo>
                  <a:cubicBezTo>
                    <a:pt x="254" y="0"/>
                    <a:pt x="254" y="0"/>
                    <a:pt x="254" y="0"/>
                  </a:cubicBezTo>
                  <a:cubicBezTo>
                    <a:pt x="156" y="0"/>
                    <a:pt x="66" y="40"/>
                    <a:pt x="0" y="103"/>
                  </a:cubicBezTo>
                  <a:cubicBezTo>
                    <a:pt x="42" y="145"/>
                    <a:pt x="42" y="145"/>
                    <a:pt x="42" y="145"/>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12" name="Freeform 10"/>
            <p:cNvSpPr/>
            <p:nvPr/>
          </p:nvSpPr>
          <p:spPr bwMode="auto">
            <a:xfrm>
              <a:off x="6104113" y="4931706"/>
              <a:ext cx="1265809" cy="744475"/>
            </a:xfrm>
            <a:custGeom>
              <a:avLst/>
              <a:gdLst>
                <a:gd name="T0" fmla="*/ 221 w 263"/>
                <a:gd name="T1" fmla="*/ 0 h 155"/>
                <a:gd name="T2" fmla="*/ 0 w 263"/>
                <a:gd name="T3" fmla="*/ 95 h 155"/>
                <a:gd name="T4" fmla="*/ 0 w 263"/>
                <a:gd name="T5" fmla="*/ 95 h 155"/>
                <a:gd name="T6" fmla="*/ 0 w 263"/>
                <a:gd name="T7" fmla="*/ 155 h 155"/>
                <a:gd name="T8" fmla="*/ 263 w 263"/>
                <a:gd name="T9" fmla="*/ 43 h 155"/>
                <a:gd name="T10" fmla="*/ 221 w 263"/>
                <a:gd name="T11" fmla="*/ 0 h 155"/>
              </a:gdLst>
              <a:ahLst/>
              <a:cxnLst>
                <a:cxn ang="0">
                  <a:pos x="T0" y="T1"/>
                </a:cxn>
                <a:cxn ang="0">
                  <a:pos x="T2" y="T3"/>
                </a:cxn>
                <a:cxn ang="0">
                  <a:pos x="T4" y="T5"/>
                </a:cxn>
                <a:cxn ang="0">
                  <a:pos x="T6" y="T7"/>
                </a:cxn>
                <a:cxn ang="0">
                  <a:pos x="T8" y="T9"/>
                </a:cxn>
                <a:cxn ang="0">
                  <a:pos x="T10" y="T11"/>
                </a:cxn>
              </a:cxnLst>
              <a:rect l="0" t="0" r="r" b="b"/>
              <a:pathLst>
                <a:path w="263" h="155">
                  <a:moveTo>
                    <a:pt x="221" y="0"/>
                  </a:moveTo>
                  <a:cubicBezTo>
                    <a:pt x="162" y="61"/>
                    <a:pt x="84" y="94"/>
                    <a:pt x="0" y="95"/>
                  </a:cubicBezTo>
                  <a:cubicBezTo>
                    <a:pt x="0" y="95"/>
                    <a:pt x="0" y="95"/>
                    <a:pt x="0" y="95"/>
                  </a:cubicBezTo>
                  <a:cubicBezTo>
                    <a:pt x="0" y="155"/>
                    <a:pt x="0" y="155"/>
                    <a:pt x="0" y="155"/>
                  </a:cubicBezTo>
                  <a:cubicBezTo>
                    <a:pt x="103" y="154"/>
                    <a:pt x="196" y="111"/>
                    <a:pt x="263" y="43"/>
                  </a:cubicBezTo>
                  <a:lnTo>
                    <a:pt x="221" y="0"/>
                  </a:ln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13" name="Freeform 11"/>
            <p:cNvSpPr/>
            <p:nvPr/>
          </p:nvSpPr>
          <p:spPr bwMode="auto">
            <a:xfrm>
              <a:off x="7138668" y="2607000"/>
              <a:ext cx="740418" cy="1227267"/>
            </a:xfrm>
            <a:custGeom>
              <a:avLst/>
              <a:gdLst>
                <a:gd name="T0" fmla="*/ 95 w 154"/>
                <a:gd name="T1" fmla="*/ 255 h 255"/>
                <a:gd name="T2" fmla="*/ 95 w 154"/>
                <a:gd name="T3" fmla="*/ 255 h 255"/>
                <a:gd name="T4" fmla="*/ 154 w 154"/>
                <a:gd name="T5" fmla="*/ 255 h 255"/>
                <a:gd name="T6" fmla="*/ 43 w 154"/>
                <a:gd name="T7" fmla="*/ 0 h 255"/>
                <a:gd name="T8" fmla="*/ 0 w 154"/>
                <a:gd name="T9" fmla="*/ 42 h 255"/>
                <a:gd name="T10" fmla="*/ 95 w 154"/>
                <a:gd name="T11" fmla="*/ 255 h 255"/>
              </a:gdLst>
              <a:ahLst/>
              <a:cxnLst>
                <a:cxn ang="0">
                  <a:pos x="T0" y="T1"/>
                </a:cxn>
                <a:cxn ang="0">
                  <a:pos x="T2" y="T3"/>
                </a:cxn>
                <a:cxn ang="0">
                  <a:pos x="T4" y="T5"/>
                </a:cxn>
                <a:cxn ang="0">
                  <a:pos x="T6" y="T7"/>
                </a:cxn>
                <a:cxn ang="0">
                  <a:pos x="T8" y="T9"/>
                </a:cxn>
                <a:cxn ang="0">
                  <a:pos x="T10" y="T11"/>
                </a:cxn>
              </a:cxnLst>
              <a:rect l="0" t="0" r="r" b="b"/>
              <a:pathLst>
                <a:path w="154" h="255">
                  <a:moveTo>
                    <a:pt x="95" y="255"/>
                  </a:moveTo>
                  <a:cubicBezTo>
                    <a:pt x="95" y="255"/>
                    <a:pt x="95" y="255"/>
                    <a:pt x="95" y="255"/>
                  </a:cubicBezTo>
                  <a:cubicBezTo>
                    <a:pt x="154" y="255"/>
                    <a:pt x="154" y="255"/>
                    <a:pt x="154" y="255"/>
                  </a:cubicBezTo>
                  <a:cubicBezTo>
                    <a:pt x="152" y="155"/>
                    <a:pt x="109" y="65"/>
                    <a:pt x="43" y="0"/>
                  </a:cubicBezTo>
                  <a:cubicBezTo>
                    <a:pt x="0" y="42"/>
                    <a:pt x="0" y="42"/>
                    <a:pt x="0" y="42"/>
                  </a:cubicBezTo>
                  <a:cubicBezTo>
                    <a:pt x="58" y="99"/>
                    <a:pt x="92" y="174"/>
                    <a:pt x="95" y="255"/>
                  </a:cubicBez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14" name="Freeform 12"/>
            <p:cNvSpPr/>
            <p:nvPr/>
          </p:nvSpPr>
          <p:spPr bwMode="auto">
            <a:xfrm>
              <a:off x="4815991" y="4931706"/>
              <a:ext cx="1265809" cy="744475"/>
            </a:xfrm>
            <a:custGeom>
              <a:avLst/>
              <a:gdLst>
                <a:gd name="T0" fmla="*/ 263 w 263"/>
                <a:gd name="T1" fmla="*/ 95 h 155"/>
                <a:gd name="T2" fmla="*/ 42 w 263"/>
                <a:gd name="T3" fmla="*/ 0 h 155"/>
                <a:gd name="T4" fmla="*/ 0 w 263"/>
                <a:gd name="T5" fmla="*/ 43 h 155"/>
                <a:gd name="T6" fmla="*/ 263 w 263"/>
                <a:gd name="T7" fmla="*/ 155 h 155"/>
                <a:gd name="T8" fmla="*/ 263 w 263"/>
                <a:gd name="T9" fmla="*/ 95 h 155"/>
              </a:gdLst>
              <a:ahLst/>
              <a:cxnLst>
                <a:cxn ang="0">
                  <a:pos x="T0" y="T1"/>
                </a:cxn>
                <a:cxn ang="0">
                  <a:pos x="T2" y="T3"/>
                </a:cxn>
                <a:cxn ang="0">
                  <a:pos x="T4" y="T5"/>
                </a:cxn>
                <a:cxn ang="0">
                  <a:pos x="T6" y="T7"/>
                </a:cxn>
                <a:cxn ang="0">
                  <a:pos x="T8" y="T9"/>
                </a:cxn>
              </a:cxnLst>
              <a:rect l="0" t="0" r="r" b="b"/>
              <a:pathLst>
                <a:path w="263" h="155">
                  <a:moveTo>
                    <a:pt x="263" y="95"/>
                  </a:moveTo>
                  <a:cubicBezTo>
                    <a:pt x="180" y="94"/>
                    <a:pt x="101" y="61"/>
                    <a:pt x="42" y="0"/>
                  </a:cubicBezTo>
                  <a:cubicBezTo>
                    <a:pt x="0" y="43"/>
                    <a:pt x="0" y="43"/>
                    <a:pt x="0" y="43"/>
                  </a:cubicBezTo>
                  <a:cubicBezTo>
                    <a:pt x="67" y="111"/>
                    <a:pt x="160" y="154"/>
                    <a:pt x="263" y="155"/>
                  </a:cubicBezTo>
                  <a:cubicBezTo>
                    <a:pt x="263" y="95"/>
                    <a:pt x="263" y="95"/>
                    <a:pt x="263" y="95"/>
                  </a:cubicBez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grpSp>
      <p:grpSp>
        <p:nvGrpSpPr>
          <p:cNvPr id="5" name="Group 4"/>
          <p:cNvGrpSpPr/>
          <p:nvPr/>
        </p:nvGrpSpPr>
        <p:grpSpPr>
          <a:xfrm>
            <a:off x="4609080" y="2400089"/>
            <a:ext cx="2967754" cy="2967753"/>
            <a:chOff x="4609080" y="2400089"/>
            <a:chExt cx="2967754" cy="2967753"/>
          </a:xfrm>
        </p:grpSpPr>
        <p:sp>
          <p:nvSpPr>
            <p:cNvPr id="15" name="Freeform 13"/>
            <p:cNvSpPr/>
            <p:nvPr/>
          </p:nvSpPr>
          <p:spPr bwMode="auto">
            <a:xfrm>
              <a:off x="4609080" y="2824053"/>
              <a:ext cx="653190" cy="1010213"/>
            </a:xfrm>
            <a:custGeom>
              <a:avLst/>
              <a:gdLst>
                <a:gd name="T0" fmla="*/ 60 w 136"/>
                <a:gd name="T1" fmla="*/ 210 h 210"/>
                <a:gd name="T2" fmla="*/ 136 w 136"/>
                <a:gd name="T3" fmla="*/ 42 h 210"/>
                <a:gd name="T4" fmla="*/ 93 w 136"/>
                <a:gd name="T5" fmla="*/ 0 h 210"/>
                <a:gd name="T6" fmla="*/ 0 w 136"/>
                <a:gd name="T7" fmla="*/ 210 h 210"/>
                <a:gd name="T8" fmla="*/ 60 w 136"/>
                <a:gd name="T9" fmla="*/ 210 h 210"/>
              </a:gdLst>
              <a:ahLst/>
              <a:cxnLst>
                <a:cxn ang="0">
                  <a:pos x="T0" y="T1"/>
                </a:cxn>
                <a:cxn ang="0">
                  <a:pos x="T2" y="T3"/>
                </a:cxn>
                <a:cxn ang="0">
                  <a:pos x="T4" y="T5"/>
                </a:cxn>
                <a:cxn ang="0">
                  <a:pos x="T6" y="T7"/>
                </a:cxn>
                <a:cxn ang="0">
                  <a:pos x="T8" y="T9"/>
                </a:cxn>
              </a:cxnLst>
              <a:rect l="0" t="0" r="r" b="b"/>
              <a:pathLst>
                <a:path w="136" h="210">
                  <a:moveTo>
                    <a:pt x="60" y="210"/>
                  </a:moveTo>
                  <a:cubicBezTo>
                    <a:pt x="63" y="146"/>
                    <a:pt x="90" y="87"/>
                    <a:pt x="136" y="42"/>
                  </a:cubicBezTo>
                  <a:cubicBezTo>
                    <a:pt x="93" y="0"/>
                    <a:pt x="93" y="0"/>
                    <a:pt x="93" y="0"/>
                  </a:cubicBezTo>
                  <a:cubicBezTo>
                    <a:pt x="38" y="54"/>
                    <a:pt x="3" y="128"/>
                    <a:pt x="0" y="210"/>
                  </a:cubicBezTo>
                  <a:cubicBezTo>
                    <a:pt x="60" y="210"/>
                    <a:pt x="60" y="210"/>
                    <a:pt x="60" y="210"/>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6" name="Freeform 14"/>
            <p:cNvSpPr/>
            <p:nvPr/>
          </p:nvSpPr>
          <p:spPr bwMode="auto">
            <a:xfrm>
              <a:off x="4609080" y="3852523"/>
              <a:ext cx="610591" cy="1054841"/>
            </a:xfrm>
            <a:custGeom>
              <a:avLst/>
              <a:gdLst>
                <a:gd name="T0" fmla="*/ 127 w 127"/>
                <a:gd name="T1" fmla="*/ 177 h 219"/>
                <a:gd name="T2" fmla="*/ 60 w 127"/>
                <a:gd name="T3" fmla="*/ 7 h 219"/>
                <a:gd name="T4" fmla="*/ 60 w 127"/>
                <a:gd name="T5" fmla="*/ 2 h 219"/>
                <a:gd name="T6" fmla="*/ 60 w 127"/>
                <a:gd name="T7" fmla="*/ 0 h 219"/>
                <a:gd name="T8" fmla="*/ 0 w 127"/>
                <a:gd name="T9" fmla="*/ 0 h 219"/>
                <a:gd name="T10" fmla="*/ 0 w 127"/>
                <a:gd name="T11" fmla="*/ 7 h 219"/>
                <a:gd name="T12" fmla="*/ 85 w 127"/>
                <a:gd name="T13" fmla="*/ 219 h 219"/>
                <a:gd name="T14" fmla="*/ 127 w 127"/>
                <a:gd name="T15" fmla="*/ 177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19">
                  <a:moveTo>
                    <a:pt x="127" y="177"/>
                  </a:moveTo>
                  <a:cubicBezTo>
                    <a:pt x="84" y="130"/>
                    <a:pt x="60" y="70"/>
                    <a:pt x="60" y="7"/>
                  </a:cubicBezTo>
                  <a:cubicBezTo>
                    <a:pt x="60" y="5"/>
                    <a:pt x="60" y="4"/>
                    <a:pt x="60" y="2"/>
                  </a:cubicBezTo>
                  <a:cubicBezTo>
                    <a:pt x="60" y="0"/>
                    <a:pt x="60" y="0"/>
                    <a:pt x="60" y="0"/>
                  </a:cubicBezTo>
                  <a:cubicBezTo>
                    <a:pt x="0" y="0"/>
                    <a:pt x="0" y="0"/>
                    <a:pt x="0" y="0"/>
                  </a:cubicBezTo>
                  <a:cubicBezTo>
                    <a:pt x="0" y="2"/>
                    <a:pt x="0" y="4"/>
                    <a:pt x="0" y="7"/>
                  </a:cubicBezTo>
                  <a:cubicBezTo>
                    <a:pt x="0" y="89"/>
                    <a:pt x="32" y="163"/>
                    <a:pt x="85" y="219"/>
                  </a:cubicBezTo>
                  <a:cubicBezTo>
                    <a:pt x="127" y="177"/>
                    <a:pt x="127" y="177"/>
                    <a:pt x="127" y="177"/>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7" name="Freeform 15"/>
            <p:cNvSpPr/>
            <p:nvPr/>
          </p:nvSpPr>
          <p:spPr bwMode="auto">
            <a:xfrm>
              <a:off x="6966243" y="3852523"/>
              <a:ext cx="610591" cy="1054841"/>
            </a:xfrm>
            <a:custGeom>
              <a:avLst/>
              <a:gdLst>
                <a:gd name="T0" fmla="*/ 127 w 127"/>
                <a:gd name="T1" fmla="*/ 0 h 219"/>
                <a:gd name="T2" fmla="*/ 67 w 127"/>
                <a:gd name="T3" fmla="*/ 0 h 219"/>
                <a:gd name="T4" fmla="*/ 67 w 127"/>
                <a:gd name="T5" fmla="*/ 2 h 219"/>
                <a:gd name="T6" fmla="*/ 67 w 127"/>
                <a:gd name="T7" fmla="*/ 7 h 219"/>
                <a:gd name="T8" fmla="*/ 0 w 127"/>
                <a:gd name="T9" fmla="*/ 177 h 219"/>
                <a:gd name="T10" fmla="*/ 0 w 127"/>
                <a:gd name="T11" fmla="*/ 177 h 219"/>
                <a:gd name="T12" fmla="*/ 42 w 127"/>
                <a:gd name="T13" fmla="*/ 219 h 219"/>
                <a:gd name="T14" fmla="*/ 127 w 127"/>
                <a:gd name="T15" fmla="*/ 7 h 219"/>
                <a:gd name="T16" fmla="*/ 127 w 127"/>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19">
                  <a:moveTo>
                    <a:pt x="127" y="0"/>
                  </a:moveTo>
                  <a:cubicBezTo>
                    <a:pt x="67" y="0"/>
                    <a:pt x="67" y="0"/>
                    <a:pt x="67" y="0"/>
                  </a:cubicBezTo>
                  <a:cubicBezTo>
                    <a:pt x="67" y="2"/>
                    <a:pt x="67" y="2"/>
                    <a:pt x="67" y="2"/>
                  </a:cubicBezTo>
                  <a:cubicBezTo>
                    <a:pt x="67" y="4"/>
                    <a:pt x="67" y="5"/>
                    <a:pt x="67" y="7"/>
                  </a:cubicBezTo>
                  <a:cubicBezTo>
                    <a:pt x="67" y="70"/>
                    <a:pt x="44" y="130"/>
                    <a:pt x="0" y="177"/>
                  </a:cubicBezTo>
                  <a:cubicBezTo>
                    <a:pt x="0" y="177"/>
                    <a:pt x="0" y="177"/>
                    <a:pt x="0" y="177"/>
                  </a:cubicBezTo>
                  <a:cubicBezTo>
                    <a:pt x="42" y="219"/>
                    <a:pt x="42" y="219"/>
                    <a:pt x="42" y="219"/>
                  </a:cubicBezTo>
                  <a:cubicBezTo>
                    <a:pt x="95" y="163"/>
                    <a:pt x="127" y="89"/>
                    <a:pt x="127" y="7"/>
                  </a:cubicBezTo>
                  <a:cubicBezTo>
                    <a:pt x="127" y="4"/>
                    <a:pt x="127" y="2"/>
                    <a:pt x="127" y="0"/>
                  </a:cubicBez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18" name="Freeform 16"/>
            <p:cNvSpPr/>
            <p:nvPr/>
          </p:nvSpPr>
          <p:spPr bwMode="auto">
            <a:xfrm>
              <a:off x="6104113" y="2400089"/>
              <a:ext cx="1010213" cy="612619"/>
            </a:xfrm>
            <a:custGeom>
              <a:avLst/>
              <a:gdLst>
                <a:gd name="T0" fmla="*/ 0 w 210"/>
                <a:gd name="T1" fmla="*/ 60 h 127"/>
                <a:gd name="T2" fmla="*/ 168 w 210"/>
                <a:gd name="T3" fmla="*/ 127 h 127"/>
                <a:gd name="T4" fmla="*/ 168 w 210"/>
                <a:gd name="T5" fmla="*/ 127 h 127"/>
                <a:gd name="T6" fmla="*/ 210 w 210"/>
                <a:gd name="T7" fmla="*/ 85 h 127"/>
                <a:gd name="T8" fmla="*/ 0 w 210"/>
                <a:gd name="T9" fmla="*/ 0 h 127"/>
                <a:gd name="T10" fmla="*/ 0 w 210"/>
                <a:gd name="T11" fmla="*/ 60 h 127"/>
              </a:gdLst>
              <a:ahLst/>
              <a:cxnLst>
                <a:cxn ang="0">
                  <a:pos x="T0" y="T1"/>
                </a:cxn>
                <a:cxn ang="0">
                  <a:pos x="T2" y="T3"/>
                </a:cxn>
                <a:cxn ang="0">
                  <a:pos x="T4" y="T5"/>
                </a:cxn>
                <a:cxn ang="0">
                  <a:pos x="T6" y="T7"/>
                </a:cxn>
                <a:cxn ang="0">
                  <a:pos x="T8" y="T9"/>
                </a:cxn>
                <a:cxn ang="0">
                  <a:pos x="T10" y="T11"/>
                </a:cxn>
              </a:cxnLst>
              <a:rect l="0" t="0" r="r" b="b"/>
              <a:pathLst>
                <a:path w="210" h="127">
                  <a:moveTo>
                    <a:pt x="0" y="60"/>
                  </a:moveTo>
                  <a:cubicBezTo>
                    <a:pt x="62" y="60"/>
                    <a:pt x="122" y="84"/>
                    <a:pt x="168" y="127"/>
                  </a:cubicBezTo>
                  <a:cubicBezTo>
                    <a:pt x="168" y="127"/>
                    <a:pt x="168" y="127"/>
                    <a:pt x="168" y="127"/>
                  </a:cubicBezTo>
                  <a:cubicBezTo>
                    <a:pt x="210" y="85"/>
                    <a:pt x="210" y="85"/>
                    <a:pt x="210" y="85"/>
                  </a:cubicBezTo>
                  <a:cubicBezTo>
                    <a:pt x="155" y="33"/>
                    <a:pt x="81" y="1"/>
                    <a:pt x="0" y="0"/>
                  </a:cubicBezTo>
                  <a:cubicBezTo>
                    <a:pt x="0" y="60"/>
                    <a:pt x="0" y="60"/>
                    <a:pt x="0" y="60"/>
                  </a:cubicBez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19" name="Freeform 17"/>
            <p:cNvSpPr/>
            <p:nvPr/>
          </p:nvSpPr>
          <p:spPr bwMode="auto">
            <a:xfrm>
              <a:off x="5033044" y="4718709"/>
              <a:ext cx="1048756" cy="649133"/>
            </a:xfrm>
            <a:custGeom>
              <a:avLst/>
              <a:gdLst>
                <a:gd name="T0" fmla="*/ 218 w 218"/>
                <a:gd name="T1" fmla="*/ 75 h 135"/>
                <a:gd name="T2" fmla="*/ 42 w 218"/>
                <a:gd name="T3" fmla="*/ 0 h 135"/>
                <a:gd name="T4" fmla="*/ 0 w 218"/>
                <a:gd name="T5" fmla="*/ 42 h 135"/>
                <a:gd name="T6" fmla="*/ 218 w 218"/>
                <a:gd name="T7" fmla="*/ 135 h 135"/>
                <a:gd name="T8" fmla="*/ 218 w 218"/>
                <a:gd name="T9" fmla="*/ 75 h 135"/>
              </a:gdLst>
              <a:ahLst/>
              <a:cxnLst>
                <a:cxn ang="0">
                  <a:pos x="T0" y="T1"/>
                </a:cxn>
                <a:cxn ang="0">
                  <a:pos x="T2" y="T3"/>
                </a:cxn>
                <a:cxn ang="0">
                  <a:pos x="T4" y="T5"/>
                </a:cxn>
                <a:cxn ang="0">
                  <a:pos x="T6" y="T7"/>
                </a:cxn>
                <a:cxn ang="0">
                  <a:pos x="T8" y="T9"/>
                </a:cxn>
              </a:cxnLst>
              <a:rect l="0" t="0" r="r" b="b"/>
              <a:pathLst>
                <a:path w="218" h="135">
                  <a:moveTo>
                    <a:pt x="218" y="75"/>
                  </a:moveTo>
                  <a:cubicBezTo>
                    <a:pt x="151" y="75"/>
                    <a:pt x="89" y="48"/>
                    <a:pt x="42" y="0"/>
                  </a:cubicBezTo>
                  <a:cubicBezTo>
                    <a:pt x="0" y="42"/>
                    <a:pt x="0" y="42"/>
                    <a:pt x="0" y="42"/>
                  </a:cubicBezTo>
                  <a:cubicBezTo>
                    <a:pt x="55" y="99"/>
                    <a:pt x="133" y="135"/>
                    <a:pt x="218" y="135"/>
                  </a:cubicBezTo>
                  <a:cubicBezTo>
                    <a:pt x="218" y="75"/>
                    <a:pt x="218" y="75"/>
                    <a:pt x="218" y="75"/>
                  </a:cubicBez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20" name="Freeform 18"/>
            <p:cNvSpPr/>
            <p:nvPr/>
          </p:nvSpPr>
          <p:spPr bwMode="auto">
            <a:xfrm>
              <a:off x="5071587" y="2400089"/>
              <a:ext cx="1010213" cy="612619"/>
            </a:xfrm>
            <a:custGeom>
              <a:avLst/>
              <a:gdLst>
                <a:gd name="T0" fmla="*/ 43 w 210"/>
                <a:gd name="T1" fmla="*/ 127 h 127"/>
                <a:gd name="T2" fmla="*/ 210 w 210"/>
                <a:gd name="T3" fmla="*/ 60 h 127"/>
                <a:gd name="T4" fmla="*/ 210 w 210"/>
                <a:gd name="T5" fmla="*/ 60 h 127"/>
                <a:gd name="T6" fmla="*/ 210 w 210"/>
                <a:gd name="T7" fmla="*/ 0 h 127"/>
                <a:gd name="T8" fmla="*/ 0 w 210"/>
                <a:gd name="T9" fmla="*/ 85 h 127"/>
                <a:gd name="T10" fmla="*/ 43 w 210"/>
                <a:gd name="T11" fmla="*/ 127 h 127"/>
              </a:gdLst>
              <a:ahLst/>
              <a:cxnLst>
                <a:cxn ang="0">
                  <a:pos x="T0" y="T1"/>
                </a:cxn>
                <a:cxn ang="0">
                  <a:pos x="T2" y="T3"/>
                </a:cxn>
                <a:cxn ang="0">
                  <a:pos x="T4" y="T5"/>
                </a:cxn>
                <a:cxn ang="0">
                  <a:pos x="T6" y="T7"/>
                </a:cxn>
                <a:cxn ang="0">
                  <a:pos x="T8" y="T9"/>
                </a:cxn>
                <a:cxn ang="0">
                  <a:pos x="T10" y="T11"/>
                </a:cxn>
              </a:cxnLst>
              <a:rect l="0" t="0" r="r" b="b"/>
              <a:pathLst>
                <a:path w="210" h="127">
                  <a:moveTo>
                    <a:pt x="43" y="127"/>
                  </a:moveTo>
                  <a:cubicBezTo>
                    <a:pt x="88" y="84"/>
                    <a:pt x="148" y="60"/>
                    <a:pt x="210" y="60"/>
                  </a:cubicBezTo>
                  <a:cubicBezTo>
                    <a:pt x="210" y="60"/>
                    <a:pt x="210" y="60"/>
                    <a:pt x="210" y="60"/>
                  </a:cubicBezTo>
                  <a:cubicBezTo>
                    <a:pt x="210" y="0"/>
                    <a:pt x="210" y="0"/>
                    <a:pt x="210" y="0"/>
                  </a:cubicBezTo>
                  <a:cubicBezTo>
                    <a:pt x="129" y="1"/>
                    <a:pt x="55" y="33"/>
                    <a:pt x="0" y="85"/>
                  </a:cubicBezTo>
                  <a:cubicBezTo>
                    <a:pt x="43" y="127"/>
                    <a:pt x="43" y="127"/>
                    <a:pt x="43" y="127"/>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1" name="Freeform 19"/>
            <p:cNvSpPr/>
            <p:nvPr/>
          </p:nvSpPr>
          <p:spPr bwMode="auto">
            <a:xfrm>
              <a:off x="6104113" y="4718709"/>
              <a:ext cx="1048756" cy="649133"/>
            </a:xfrm>
            <a:custGeom>
              <a:avLst/>
              <a:gdLst>
                <a:gd name="T0" fmla="*/ 176 w 218"/>
                <a:gd name="T1" fmla="*/ 0 h 135"/>
                <a:gd name="T2" fmla="*/ 0 w 218"/>
                <a:gd name="T3" fmla="*/ 75 h 135"/>
                <a:gd name="T4" fmla="*/ 0 w 218"/>
                <a:gd name="T5" fmla="*/ 75 h 135"/>
                <a:gd name="T6" fmla="*/ 0 w 218"/>
                <a:gd name="T7" fmla="*/ 135 h 135"/>
                <a:gd name="T8" fmla="*/ 218 w 218"/>
                <a:gd name="T9" fmla="*/ 42 h 135"/>
                <a:gd name="T10" fmla="*/ 176 w 218"/>
                <a:gd name="T11" fmla="*/ 0 h 135"/>
              </a:gdLst>
              <a:ahLst/>
              <a:cxnLst>
                <a:cxn ang="0">
                  <a:pos x="T0" y="T1"/>
                </a:cxn>
                <a:cxn ang="0">
                  <a:pos x="T2" y="T3"/>
                </a:cxn>
                <a:cxn ang="0">
                  <a:pos x="T4" y="T5"/>
                </a:cxn>
                <a:cxn ang="0">
                  <a:pos x="T6" y="T7"/>
                </a:cxn>
                <a:cxn ang="0">
                  <a:pos x="T8" y="T9"/>
                </a:cxn>
                <a:cxn ang="0">
                  <a:pos x="T10" y="T11"/>
                </a:cxn>
              </a:cxnLst>
              <a:rect l="0" t="0" r="r" b="b"/>
              <a:pathLst>
                <a:path w="218" h="135">
                  <a:moveTo>
                    <a:pt x="176" y="0"/>
                  </a:moveTo>
                  <a:cubicBezTo>
                    <a:pt x="129" y="48"/>
                    <a:pt x="67" y="75"/>
                    <a:pt x="0" y="75"/>
                  </a:cubicBezTo>
                  <a:cubicBezTo>
                    <a:pt x="0" y="75"/>
                    <a:pt x="0" y="75"/>
                    <a:pt x="0" y="75"/>
                  </a:cubicBezTo>
                  <a:cubicBezTo>
                    <a:pt x="0" y="135"/>
                    <a:pt x="0" y="135"/>
                    <a:pt x="0" y="135"/>
                  </a:cubicBezTo>
                  <a:cubicBezTo>
                    <a:pt x="85" y="135"/>
                    <a:pt x="163" y="99"/>
                    <a:pt x="218" y="42"/>
                  </a:cubicBezTo>
                  <a:lnTo>
                    <a:pt x="176" y="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22" name="Freeform 20"/>
            <p:cNvSpPr/>
            <p:nvPr/>
          </p:nvSpPr>
          <p:spPr bwMode="auto">
            <a:xfrm>
              <a:off x="6927700" y="2824053"/>
              <a:ext cx="649133" cy="1010213"/>
            </a:xfrm>
            <a:custGeom>
              <a:avLst/>
              <a:gdLst>
                <a:gd name="T0" fmla="*/ 75 w 135"/>
                <a:gd name="T1" fmla="*/ 210 h 210"/>
                <a:gd name="T2" fmla="*/ 75 w 135"/>
                <a:gd name="T3" fmla="*/ 210 h 210"/>
                <a:gd name="T4" fmla="*/ 135 w 135"/>
                <a:gd name="T5" fmla="*/ 210 h 210"/>
                <a:gd name="T6" fmla="*/ 42 w 135"/>
                <a:gd name="T7" fmla="*/ 0 h 210"/>
                <a:gd name="T8" fmla="*/ 0 w 135"/>
                <a:gd name="T9" fmla="*/ 42 h 210"/>
                <a:gd name="T10" fmla="*/ 75 w 135"/>
                <a:gd name="T11" fmla="*/ 210 h 210"/>
              </a:gdLst>
              <a:ahLst/>
              <a:cxnLst>
                <a:cxn ang="0">
                  <a:pos x="T0" y="T1"/>
                </a:cxn>
                <a:cxn ang="0">
                  <a:pos x="T2" y="T3"/>
                </a:cxn>
                <a:cxn ang="0">
                  <a:pos x="T4" y="T5"/>
                </a:cxn>
                <a:cxn ang="0">
                  <a:pos x="T6" y="T7"/>
                </a:cxn>
                <a:cxn ang="0">
                  <a:pos x="T8" y="T9"/>
                </a:cxn>
                <a:cxn ang="0">
                  <a:pos x="T10" y="T11"/>
                </a:cxn>
              </a:cxnLst>
              <a:rect l="0" t="0" r="r" b="b"/>
              <a:pathLst>
                <a:path w="135" h="210">
                  <a:moveTo>
                    <a:pt x="75" y="210"/>
                  </a:moveTo>
                  <a:cubicBezTo>
                    <a:pt x="75" y="210"/>
                    <a:pt x="75" y="210"/>
                    <a:pt x="75" y="210"/>
                  </a:cubicBezTo>
                  <a:cubicBezTo>
                    <a:pt x="135" y="210"/>
                    <a:pt x="135" y="210"/>
                    <a:pt x="135" y="210"/>
                  </a:cubicBezTo>
                  <a:cubicBezTo>
                    <a:pt x="132" y="128"/>
                    <a:pt x="97" y="54"/>
                    <a:pt x="42" y="0"/>
                  </a:cubicBezTo>
                  <a:cubicBezTo>
                    <a:pt x="0" y="42"/>
                    <a:pt x="0" y="42"/>
                    <a:pt x="0" y="42"/>
                  </a:cubicBezTo>
                  <a:cubicBezTo>
                    <a:pt x="46" y="87"/>
                    <a:pt x="72" y="146"/>
                    <a:pt x="75" y="210"/>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grpSp>
        <p:nvGrpSpPr>
          <p:cNvPr id="3" name="Group 2"/>
          <p:cNvGrpSpPr/>
          <p:nvPr/>
        </p:nvGrpSpPr>
        <p:grpSpPr>
          <a:xfrm>
            <a:off x="5219670" y="3012708"/>
            <a:ext cx="1746573" cy="1744544"/>
            <a:chOff x="5219670" y="3012708"/>
            <a:chExt cx="1746573" cy="1744544"/>
          </a:xfrm>
        </p:grpSpPr>
        <p:sp>
          <p:nvSpPr>
            <p:cNvPr id="23" name="Freeform 21"/>
            <p:cNvSpPr/>
            <p:nvPr/>
          </p:nvSpPr>
          <p:spPr bwMode="auto">
            <a:xfrm>
              <a:off x="5219670" y="3252076"/>
              <a:ext cx="845902" cy="582191"/>
            </a:xfrm>
            <a:custGeom>
              <a:avLst/>
              <a:gdLst>
                <a:gd name="T0" fmla="*/ 176 w 176"/>
                <a:gd name="T1" fmla="*/ 121 h 121"/>
                <a:gd name="T2" fmla="*/ 56 w 176"/>
                <a:gd name="T3" fmla="*/ 0 h 121"/>
                <a:gd name="T4" fmla="*/ 0 w 176"/>
                <a:gd name="T5" fmla="*/ 121 h 121"/>
                <a:gd name="T6" fmla="*/ 176 w 176"/>
                <a:gd name="T7" fmla="*/ 121 h 121"/>
              </a:gdLst>
              <a:ahLst/>
              <a:cxnLst>
                <a:cxn ang="0">
                  <a:pos x="T0" y="T1"/>
                </a:cxn>
                <a:cxn ang="0">
                  <a:pos x="T2" y="T3"/>
                </a:cxn>
                <a:cxn ang="0">
                  <a:pos x="T4" y="T5"/>
                </a:cxn>
                <a:cxn ang="0">
                  <a:pos x="T6" y="T7"/>
                </a:cxn>
              </a:cxnLst>
              <a:rect l="0" t="0" r="r" b="b"/>
              <a:pathLst>
                <a:path w="176" h="121">
                  <a:moveTo>
                    <a:pt x="176" y="121"/>
                  </a:moveTo>
                  <a:cubicBezTo>
                    <a:pt x="56" y="0"/>
                    <a:pt x="56" y="0"/>
                    <a:pt x="56" y="0"/>
                  </a:cubicBezTo>
                  <a:cubicBezTo>
                    <a:pt x="24" y="31"/>
                    <a:pt x="3" y="74"/>
                    <a:pt x="0" y="121"/>
                  </a:cubicBezTo>
                  <a:lnTo>
                    <a:pt x="176" y="121"/>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24" name="Freeform 22"/>
            <p:cNvSpPr/>
            <p:nvPr/>
          </p:nvSpPr>
          <p:spPr bwMode="auto">
            <a:xfrm>
              <a:off x="6104113" y="3012708"/>
              <a:ext cx="578134" cy="807359"/>
            </a:xfrm>
            <a:custGeom>
              <a:avLst/>
              <a:gdLst>
                <a:gd name="T0" fmla="*/ 0 w 120"/>
                <a:gd name="T1" fmla="*/ 0 h 168"/>
                <a:gd name="T2" fmla="*/ 0 w 120"/>
                <a:gd name="T3" fmla="*/ 168 h 168"/>
                <a:gd name="T4" fmla="*/ 120 w 120"/>
                <a:gd name="T5" fmla="*/ 48 h 168"/>
                <a:gd name="T6" fmla="*/ 0 w 120"/>
                <a:gd name="T7" fmla="*/ 0 h 168"/>
              </a:gdLst>
              <a:ahLst/>
              <a:cxnLst>
                <a:cxn ang="0">
                  <a:pos x="T0" y="T1"/>
                </a:cxn>
                <a:cxn ang="0">
                  <a:pos x="T2" y="T3"/>
                </a:cxn>
                <a:cxn ang="0">
                  <a:pos x="T4" y="T5"/>
                </a:cxn>
                <a:cxn ang="0">
                  <a:pos x="T6" y="T7"/>
                </a:cxn>
              </a:cxnLst>
              <a:rect l="0" t="0" r="r" b="b"/>
              <a:pathLst>
                <a:path w="120" h="168">
                  <a:moveTo>
                    <a:pt x="0" y="0"/>
                  </a:moveTo>
                  <a:cubicBezTo>
                    <a:pt x="0" y="168"/>
                    <a:pt x="0" y="168"/>
                    <a:pt x="0" y="168"/>
                  </a:cubicBezTo>
                  <a:cubicBezTo>
                    <a:pt x="120" y="48"/>
                    <a:pt x="120" y="48"/>
                    <a:pt x="120" y="48"/>
                  </a:cubicBezTo>
                  <a:cubicBezTo>
                    <a:pt x="88" y="18"/>
                    <a:pt x="46" y="0"/>
                    <a:pt x="0" y="0"/>
                  </a:cubicBezTo>
                  <a:close/>
                </a:path>
              </a:pathLst>
            </a:custGeom>
            <a:solidFill>
              <a:schemeClr val="accent2">
                <a:lumMod val="40000"/>
                <a:lumOff val="60000"/>
              </a:schemeClr>
            </a:solidFill>
            <a:ln>
              <a:noFill/>
            </a:ln>
          </p:spPr>
          <p:txBody>
            <a:bodyPr vert="horz" wrap="square" lIns="91440" tIns="45720" rIns="91440" bIns="45720" numCol="1" anchor="t" anchorCtr="0" compatLnSpc="1"/>
            <a:lstStyle/>
            <a:p>
              <a:endParaRPr lang="id-ID"/>
            </a:p>
          </p:txBody>
        </p:sp>
        <p:sp>
          <p:nvSpPr>
            <p:cNvPr id="25" name="Freeform 23"/>
            <p:cNvSpPr/>
            <p:nvPr/>
          </p:nvSpPr>
          <p:spPr bwMode="auto">
            <a:xfrm>
              <a:off x="5219670" y="3852523"/>
              <a:ext cx="845902" cy="620733"/>
            </a:xfrm>
            <a:custGeom>
              <a:avLst/>
              <a:gdLst>
                <a:gd name="T0" fmla="*/ 0 w 176"/>
                <a:gd name="T1" fmla="*/ 0 h 129"/>
                <a:gd name="T2" fmla="*/ 0 w 176"/>
                <a:gd name="T3" fmla="*/ 7 h 129"/>
                <a:gd name="T4" fmla="*/ 48 w 176"/>
                <a:gd name="T5" fmla="*/ 129 h 129"/>
                <a:gd name="T6" fmla="*/ 176 w 176"/>
                <a:gd name="T7" fmla="*/ 0 h 129"/>
                <a:gd name="T8" fmla="*/ 0 w 176"/>
                <a:gd name="T9" fmla="*/ 0 h 129"/>
              </a:gdLst>
              <a:ahLst/>
              <a:cxnLst>
                <a:cxn ang="0">
                  <a:pos x="T0" y="T1"/>
                </a:cxn>
                <a:cxn ang="0">
                  <a:pos x="T2" y="T3"/>
                </a:cxn>
                <a:cxn ang="0">
                  <a:pos x="T4" y="T5"/>
                </a:cxn>
                <a:cxn ang="0">
                  <a:pos x="T6" y="T7"/>
                </a:cxn>
                <a:cxn ang="0">
                  <a:pos x="T8" y="T9"/>
                </a:cxn>
              </a:cxnLst>
              <a:rect l="0" t="0" r="r" b="b"/>
              <a:pathLst>
                <a:path w="176" h="129">
                  <a:moveTo>
                    <a:pt x="0" y="0"/>
                  </a:moveTo>
                  <a:cubicBezTo>
                    <a:pt x="0" y="2"/>
                    <a:pt x="0" y="4"/>
                    <a:pt x="0" y="7"/>
                  </a:cubicBezTo>
                  <a:cubicBezTo>
                    <a:pt x="0" y="54"/>
                    <a:pt x="18" y="97"/>
                    <a:pt x="48" y="129"/>
                  </a:cubicBezTo>
                  <a:cubicBezTo>
                    <a:pt x="176" y="0"/>
                    <a:pt x="176" y="0"/>
                    <a:pt x="176" y="0"/>
                  </a:cubicBezTo>
                  <a:lnTo>
                    <a:pt x="0" y="0"/>
                  </a:ln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id-ID"/>
            </a:p>
          </p:txBody>
        </p:sp>
        <p:sp>
          <p:nvSpPr>
            <p:cNvPr id="26" name="Freeform 24"/>
            <p:cNvSpPr/>
            <p:nvPr/>
          </p:nvSpPr>
          <p:spPr bwMode="auto">
            <a:xfrm>
              <a:off x="6118313" y="3852523"/>
              <a:ext cx="847930" cy="620733"/>
            </a:xfrm>
            <a:custGeom>
              <a:avLst/>
              <a:gdLst>
                <a:gd name="T0" fmla="*/ 129 w 176"/>
                <a:gd name="T1" fmla="*/ 129 h 129"/>
                <a:gd name="T2" fmla="*/ 176 w 176"/>
                <a:gd name="T3" fmla="*/ 7 h 129"/>
                <a:gd name="T4" fmla="*/ 176 w 176"/>
                <a:gd name="T5" fmla="*/ 0 h 129"/>
                <a:gd name="T6" fmla="*/ 0 w 176"/>
                <a:gd name="T7" fmla="*/ 0 h 129"/>
                <a:gd name="T8" fmla="*/ 129 w 176"/>
                <a:gd name="T9" fmla="*/ 129 h 129"/>
              </a:gdLst>
              <a:ahLst/>
              <a:cxnLst>
                <a:cxn ang="0">
                  <a:pos x="T0" y="T1"/>
                </a:cxn>
                <a:cxn ang="0">
                  <a:pos x="T2" y="T3"/>
                </a:cxn>
                <a:cxn ang="0">
                  <a:pos x="T4" y="T5"/>
                </a:cxn>
                <a:cxn ang="0">
                  <a:pos x="T6" y="T7"/>
                </a:cxn>
                <a:cxn ang="0">
                  <a:pos x="T8" y="T9"/>
                </a:cxn>
              </a:cxnLst>
              <a:rect l="0" t="0" r="r" b="b"/>
              <a:pathLst>
                <a:path w="176" h="129">
                  <a:moveTo>
                    <a:pt x="129" y="129"/>
                  </a:moveTo>
                  <a:cubicBezTo>
                    <a:pt x="158" y="97"/>
                    <a:pt x="176" y="54"/>
                    <a:pt x="176" y="7"/>
                  </a:cubicBezTo>
                  <a:cubicBezTo>
                    <a:pt x="176" y="4"/>
                    <a:pt x="176" y="2"/>
                    <a:pt x="176" y="0"/>
                  </a:cubicBezTo>
                  <a:cubicBezTo>
                    <a:pt x="0" y="0"/>
                    <a:pt x="0" y="0"/>
                    <a:pt x="0" y="0"/>
                  </a:cubicBezTo>
                  <a:lnTo>
                    <a:pt x="129" y="129"/>
                  </a:lnTo>
                  <a:close/>
                </a:path>
              </a:pathLst>
            </a:custGeom>
            <a:solidFill>
              <a:schemeClr val="accent3">
                <a:lumMod val="40000"/>
                <a:lumOff val="60000"/>
              </a:schemeClr>
            </a:solidFill>
            <a:ln>
              <a:noFill/>
            </a:ln>
          </p:spPr>
          <p:txBody>
            <a:bodyPr vert="horz" wrap="square" lIns="91440" tIns="45720" rIns="91440" bIns="45720" numCol="1" anchor="t" anchorCtr="0" compatLnSpc="1"/>
            <a:lstStyle/>
            <a:p>
              <a:endParaRPr lang="id-ID"/>
            </a:p>
          </p:txBody>
        </p:sp>
        <p:sp>
          <p:nvSpPr>
            <p:cNvPr id="27" name="Freeform 25"/>
            <p:cNvSpPr/>
            <p:nvPr/>
          </p:nvSpPr>
          <p:spPr bwMode="auto">
            <a:xfrm>
              <a:off x="5503665" y="3012708"/>
              <a:ext cx="578134" cy="807359"/>
            </a:xfrm>
            <a:custGeom>
              <a:avLst/>
              <a:gdLst>
                <a:gd name="T0" fmla="*/ 120 w 120"/>
                <a:gd name="T1" fmla="*/ 168 h 168"/>
                <a:gd name="T2" fmla="*/ 120 w 120"/>
                <a:gd name="T3" fmla="*/ 0 h 168"/>
                <a:gd name="T4" fmla="*/ 0 w 120"/>
                <a:gd name="T5" fmla="*/ 48 h 168"/>
                <a:gd name="T6" fmla="*/ 120 w 120"/>
                <a:gd name="T7" fmla="*/ 168 h 168"/>
              </a:gdLst>
              <a:ahLst/>
              <a:cxnLst>
                <a:cxn ang="0">
                  <a:pos x="T0" y="T1"/>
                </a:cxn>
                <a:cxn ang="0">
                  <a:pos x="T2" y="T3"/>
                </a:cxn>
                <a:cxn ang="0">
                  <a:pos x="T4" y="T5"/>
                </a:cxn>
                <a:cxn ang="0">
                  <a:pos x="T6" y="T7"/>
                </a:cxn>
              </a:cxnLst>
              <a:rect l="0" t="0" r="r" b="b"/>
              <a:pathLst>
                <a:path w="120" h="168">
                  <a:moveTo>
                    <a:pt x="120" y="168"/>
                  </a:moveTo>
                  <a:cubicBezTo>
                    <a:pt x="120" y="0"/>
                    <a:pt x="120" y="0"/>
                    <a:pt x="120" y="0"/>
                  </a:cubicBezTo>
                  <a:cubicBezTo>
                    <a:pt x="74" y="0"/>
                    <a:pt x="32" y="18"/>
                    <a:pt x="0" y="48"/>
                  </a:cubicBezTo>
                  <a:lnTo>
                    <a:pt x="120" y="168"/>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28" name="Freeform 26"/>
            <p:cNvSpPr/>
            <p:nvPr/>
          </p:nvSpPr>
          <p:spPr bwMode="auto">
            <a:xfrm>
              <a:off x="6118313" y="3252076"/>
              <a:ext cx="847930" cy="582191"/>
            </a:xfrm>
            <a:custGeom>
              <a:avLst/>
              <a:gdLst>
                <a:gd name="T0" fmla="*/ 120 w 176"/>
                <a:gd name="T1" fmla="*/ 0 h 121"/>
                <a:gd name="T2" fmla="*/ 0 w 176"/>
                <a:gd name="T3" fmla="*/ 121 h 121"/>
                <a:gd name="T4" fmla="*/ 176 w 176"/>
                <a:gd name="T5" fmla="*/ 121 h 121"/>
                <a:gd name="T6" fmla="*/ 120 w 176"/>
                <a:gd name="T7" fmla="*/ 0 h 121"/>
              </a:gdLst>
              <a:ahLst/>
              <a:cxnLst>
                <a:cxn ang="0">
                  <a:pos x="T0" y="T1"/>
                </a:cxn>
                <a:cxn ang="0">
                  <a:pos x="T2" y="T3"/>
                </a:cxn>
                <a:cxn ang="0">
                  <a:pos x="T4" y="T5"/>
                </a:cxn>
                <a:cxn ang="0">
                  <a:pos x="T6" y="T7"/>
                </a:cxn>
              </a:cxnLst>
              <a:rect l="0" t="0" r="r" b="b"/>
              <a:pathLst>
                <a:path w="176" h="121">
                  <a:moveTo>
                    <a:pt x="120" y="0"/>
                  </a:moveTo>
                  <a:cubicBezTo>
                    <a:pt x="0" y="121"/>
                    <a:pt x="0" y="121"/>
                    <a:pt x="0" y="121"/>
                  </a:cubicBezTo>
                  <a:cubicBezTo>
                    <a:pt x="176" y="121"/>
                    <a:pt x="176" y="121"/>
                    <a:pt x="176" y="121"/>
                  </a:cubicBezTo>
                  <a:cubicBezTo>
                    <a:pt x="173" y="74"/>
                    <a:pt x="152" y="31"/>
                    <a:pt x="120" y="0"/>
                  </a:cubicBezTo>
                  <a:close/>
                </a:path>
              </a:pathLst>
            </a:custGeom>
            <a:solidFill>
              <a:schemeClr val="accent2">
                <a:lumMod val="40000"/>
                <a:lumOff val="60000"/>
              </a:schemeClr>
            </a:solidFill>
            <a:ln>
              <a:noFill/>
            </a:ln>
          </p:spPr>
          <p:txBody>
            <a:bodyPr vert="horz" wrap="square" lIns="91440" tIns="45720" rIns="91440" bIns="45720" numCol="1" anchor="t" anchorCtr="0" compatLnSpc="1"/>
            <a:lstStyle/>
            <a:p>
              <a:endParaRPr lang="id-ID"/>
            </a:p>
          </p:txBody>
        </p:sp>
        <p:sp>
          <p:nvSpPr>
            <p:cNvPr id="29" name="Freeform 27"/>
            <p:cNvSpPr/>
            <p:nvPr/>
          </p:nvSpPr>
          <p:spPr bwMode="auto">
            <a:xfrm>
              <a:off x="6104113" y="3868752"/>
              <a:ext cx="620733" cy="888500"/>
            </a:xfrm>
            <a:custGeom>
              <a:avLst/>
              <a:gdLst>
                <a:gd name="T0" fmla="*/ 0 w 129"/>
                <a:gd name="T1" fmla="*/ 0 h 185"/>
                <a:gd name="T2" fmla="*/ 0 w 129"/>
                <a:gd name="T3" fmla="*/ 185 h 185"/>
                <a:gd name="T4" fmla="*/ 129 w 129"/>
                <a:gd name="T5" fmla="*/ 129 h 185"/>
                <a:gd name="T6" fmla="*/ 0 w 129"/>
                <a:gd name="T7" fmla="*/ 0 h 185"/>
              </a:gdLst>
              <a:ahLst/>
              <a:cxnLst>
                <a:cxn ang="0">
                  <a:pos x="T0" y="T1"/>
                </a:cxn>
                <a:cxn ang="0">
                  <a:pos x="T2" y="T3"/>
                </a:cxn>
                <a:cxn ang="0">
                  <a:pos x="T4" y="T5"/>
                </a:cxn>
                <a:cxn ang="0">
                  <a:pos x="T6" y="T7"/>
                </a:cxn>
              </a:cxnLst>
              <a:rect l="0" t="0" r="r" b="b"/>
              <a:pathLst>
                <a:path w="129" h="185">
                  <a:moveTo>
                    <a:pt x="0" y="0"/>
                  </a:moveTo>
                  <a:cubicBezTo>
                    <a:pt x="0" y="185"/>
                    <a:pt x="0" y="185"/>
                    <a:pt x="0" y="185"/>
                  </a:cubicBezTo>
                  <a:cubicBezTo>
                    <a:pt x="50" y="185"/>
                    <a:pt x="96" y="163"/>
                    <a:pt x="129" y="129"/>
                  </a:cubicBezTo>
                  <a:lnTo>
                    <a:pt x="0" y="0"/>
                  </a:lnTo>
                  <a:close/>
                </a:path>
              </a:pathLst>
            </a:custGeom>
            <a:solidFill>
              <a:schemeClr val="accent3">
                <a:lumMod val="40000"/>
                <a:lumOff val="60000"/>
              </a:schemeClr>
            </a:solidFill>
            <a:ln>
              <a:noFill/>
            </a:ln>
          </p:spPr>
          <p:txBody>
            <a:bodyPr vert="horz" wrap="square" lIns="91440" tIns="45720" rIns="91440" bIns="45720" numCol="1" anchor="t" anchorCtr="0" compatLnSpc="1"/>
            <a:lstStyle/>
            <a:p>
              <a:endParaRPr lang="id-ID"/>
            </a:p>
          </p:txBody>
        </p:sp>
        <p:sp>
          <p:nvSpPr>
            <p:cNvPr id="30" name="Freeform 28"/>
            <p:cNvSpPr/>
            <p:nvPr/>
          </p:nvSpPr>
          <p:spPr bwMode="auto">
            <a:xfrm>
              <a:off x="5461067" y="3868752"/>
              <a:ext cx="620733" cy="888500"/>
            </a:xfrm>
            <a:custGeom>
              <a:avLst/>
              <a:gdLst>
                <a:gd name="T0" fmla="*/ 129 w 129"/>
                <a:gd name="T1" fmla="*/ 0 h 185"/>
                <a:gd name="T2" fmla="*/ 0 w 129"/>
                <a:gd name="T3" fmla="*/ 129 h 185"/>
                <a:gd name="T4" fmla="*/ 129 w 129"/>
                <a:gd name="T5" fmla="*/ 185 h 185"/>
                <a:gd name="T6" fmla="*/ 129 w 129"/>
                <a:gd name="T7" fmla="*/ 0 h 185"/>
              </a:gdLst>
              <a:ahLst/>
              <a:cxnLst>
                <a:cxn ang="0">
                  <a:pos x="T0" y="T1"/>
                </a:cxn>
                <a:cxn ang="0">
                  <a:pos x="T2" y="T3"/>
                </a:cxn>
                <a:cxn ang="0">
                  <a:pos x="T4" y="T5"/>
                </a:cxn>
                <a:cxn ang="0">
                  <a:pos x="T6" y="T7"/>
                </a:cxn>
              </a:cxnLst>
              <a:rect l="0" t="0" r="r" b="b"/>
              <a:pathLst>
                <a:path w="129" h="185">
                  <a:moveTo>
                    <a:pt x="129" y="0"/>
                  </a:moveTo>
                  <a:cubicBezTo>
                    <a:pt x="0" y="129"/>
                    <a:pt x="0" y="129"/>
                    <a:pt x="0" y="129"/>
                  </a:cubicBezTo>
                  <a:cubicBezTo>
                    <a:pt x="33" y="163"/>
                    <a:pt x="79" y="185"/>
                    <a:pt x="129" y="185"/>
                  </a:cubicBezTo>
                  <a:lnTo>
                    <a:pt x="129" y="0"/>
                  </a:ln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id-ID"/>
            </a:p>
          </p:txBody>
        </p:sp>
      </p:grpSp>
      <p:grpSp>
        <p:nvGrpSpPr>
          <p:cNvPr id="4" name="Group 3"/>
          <p:cNvGrpSpPr/>
          <p:nvPr/>
        </p:nvGrpSpPr>
        <p:grpSpPr>
          <a:xfrm>
            <a:off x="4911332" y="2708427"/>
            <a:ext cx="2363249" cy="2357163"/>
            <a:chOff x="4911332" y="2708427"/>
            <a:chExt cx="2363249" cy="2357163"/>
          </a:xfrm>
        </p:grpSpPr>
        <p:sp>
          <p:nvSpPr>
            <p:cNvPr id="31" name="Freeform 29"/>
            <p:cNvSpPr/>
            <p:nvPr/>
          </p:nvSpPr>
          <p:spPr bwMode="auto">
            <a:xfrm>
              <a:off x="4917418" y="3041108"/>
              <a:ext cx="557849" cy="793160"/>
            </a:xfrm>
            <a:custGeom>
              <a:avLst/>
              <a:gdLst>
                <a:gd name="T0" fmla="*/ 60 w 116"/>
                <a:gd name="T1" fmla="*/ 165 h 165"/>
                <a:gd name="T2" fmla="*/ 116 w 116"/>
                <a:gd name="T3" fmla="*/ 42 h 165"/>
                <a:gd name="T4" fmla="*/ 74 w 116"/>
                <a:gd name="T5" fmla="*/ 0 h 165"/>
                <a:gd name="T6" fmla="*/ 0 w 116"/>
                <a:gd name="T7" fmla="*/ 165 h 165"/>
                <a:gd name="T8" fmla="*/ 60 w 116"/>
                <a:gd name="T9" fmla="*/ 165 h 165"/>
              </a:gdLst>
              <a:ahLst/>
              <a:cxnLst>
                <a:cxn ang="0">
                  <a:pos x="T0" y="T1"/>
                </a:cxn>
                <a:cxn ang="0">
                  <a:pos x="T2" y="T3"/>
                </a:cxn>
                <a:cxn ang="0">
                  <a:pos x="T4" y="T5"/>
                </a:cxn>
                <a:cxn ang="0">
                  <a:pos x="T6" y="T7"/>
                </a:cxn>
                <a:cxn ang="0">
                  <a:pos x="T8" y="T9"/>
                </a:cxn>
              </a:cxnLst>
              <a:rect l="0" t="0" r="r" b="b"/>
              <a:pathLst>
                <a:path w="116" h="165">
                  <a:moveTo>
                    <a:pt x="60" y="165"/>
                  </a:moveTo>
                  <a:cubicBezTo>
                    <a:pt x="62" y="118"/>
                    <a:pt x="82" y="74"/>
                    <a:pt x="116" y="42"/>
                  </a:cubicBezTo>
                  <a:cubicBezTo>
                    <a:pt x="74" y="0"/>
                    <a:pt x="74" y="0"/>
                    <a:pt x="74" y="0"/>
                  </a:cubicBezTo>
                  <a:cubicBezTo>
                    <a:pt x="31" y="42"/>
                    <a:pt x="2" y="100"/>
                    <a:pt x="0" y="165"/>
                  </a:cubicBezTo>
                  <a:cubicBezTo>
                    <a:pt x="60" y="165"/>
                    <a:pt x="60" y="165"/>
                    <a:pt x="60" y="165"/>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32" name="Freeform 30"/>
            <p:cNvSpPr/>
            <p:nvPr/>
          </p:nvSpPr>
          <p:spPr bwMode="auto">
            <a:xfrm>
              <a:off x="6104113" y="2708427"/>
              <a:ext cx="795187" cy="519306"/>
            </a:xfrm>
            <a:custGeom>
              <a:avLst/>
              <a:gdLst>
                <a:gd name="T0" fmla="*/ 0 w 165"/>
                <a:gd name="T1" fmla="*/ 59 h 108"/>
                <a:gd name="T2" fmla="*/ 123 w 165"/>
                <a:gd name="T3" fmla="*/ 108 h 108"/>
                <a:gd name="T4" fmla="*/ 123 w 165"/>
                <a:gd name="T5" fmla="*/ 108 h 108"/>
                <a:gd name="T6" fmla="*/ 165 w 165"/>
                <a:gd name="T7" fmla="*/ 66 h 108"/>
                <a:gd name="T8" fmla="*/ 0 w 165"/>
                <a:gd name="T9" fmla="*/ 0 h 108"/>
                <a:gd name="T10" fmla="*/ 0 w 165"/>
                <a:gd name="T11" fmla="*/ 59 h 108"/>
              </a:gdLst>
              <a:ahLst/>
              <a:cxnLst>
                <a:cxn ang="0">
                  <a:pos x="T0" y="T1"/>
                </a:cxn>
                <a:cxn ang="0">
                  <a:pos x="T2" y="T3"/>
                </a:cxn>
                <a:cxn ang="0">
                  <a:pos x="T4" y="T5"/>
                </a:cxn>
                <a:cxn ang="0">
                  <a:pos x="T6" y="T7"/>
                </a:cxn>
                <a:cxn ang="0">
                  <a:pos x="T8" y="T9"/>
                </a:cxn>
                <a:cxn ang="0">
                  <a:pos x="T10" y="T11"/>
                </a:cxn>
              </a:cxnLst>
              <a:rect l="0" t="0" r="r" b="b"/>
              <a:pathLst>
                <a:path w="165" h="108">
                  <a:moveTo>
                    <a:pt x="0" y="59"/>
                  </a:moveTo>
                  <a:cubicBezTo>
                    <a:pt x="45" y="60"/>
                    <a:pt x="89" y="77"/>
                    <a:pt x="123" y="108"/>
                  </a:cubicBezTo>
                  <a:cubicBezTo>
                    <a:pt x="123" y="108"/>
                    <a:pt x="123" y="108"/>
                    <a:pt x="123" y="108"/>
                  </a:cubicBezTo>
                  <a:cubicBezTo>
                    <a:pt x="165" y="66"/>
                    <a:pt x="165" y="66"/>
                    <a:pt x="165" y="66"/>
                  </a:cubicBezTo>
                  <a:cubicBezTo>
                    <a:pt x="122" y="25"/>
                    <a:pt x="64" y="0"/>
                    <a:pt x="0" y="0"/>
                  </a:cubicBezTo>
                  <a:cubicBezTo>
                    <a:pt x="0" y="59"/>
                    <a:pt x="0" y="59"/>
                    <a:pt x="0" y="59"/>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33" name="Freeform 31"/>
            <p:cNvSpPr/>
            <p:nvPr/>
          </p:nvSpPr>
          <p:spPr bwMode="auto">
            <a:xfrm>
              <a:off x="4911332" y="3852523"/>
              <a:ext cx="525392" cy="837787"/>
            </a:xfrm>
            <a:custGeom>
              <a:avLst/>
              <a:gdLst>
                <a:gd name="T0" fmla="*/ 109 w 109"/>
                <a:gd name="T1" fmla="*/ 132 h 174"/>
                <a:gd name="T2" fmla="*/ 60 w 109"/>
                <a:gd name="T3" fmla="*/ 7 h 174"/>
                <a:gd name="T4" fmla="*/ 60 w 109"/>
                <a:gd name="T5" fmla="*/ 1 h 174"/>
                <a:gd name="T6" fmla="*/ 60 w 109"/>
                <a:gd name="T7" fmla="*/ 0 h 174"/>
                <a:gd name="T8" fmla="*/ 1 w 109"/>
                <a:gd name="T9" fmla="*/ 0 h 174"/>
                <a:gd name="T10" fmla="*/ 0 w 109"/>
                <a:gd name="T11" fmla="*/ 7 h 174"/>
                <a:gd name="T12" fmla="*/ 67 w 109"/>
                <a:gd name="T13" fmla="*/ 174 h 174"/>
                <a:gd name="T14" fmla="*/ 109 w 109"/>
                <a:gd name="T15" fmla="*/ 132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74">
                  <a:moveTo>
                    <a:pt x="109" y="132"/>
                  </a:moveTo>
                  <a:cubicBezTo>
                    <a:pt x="77" y="97"/>
                    <a:pt x="60" y="53"/>
                    <a:pt x="60" y="7"/>
                  </a:cubicBezTo>
                  <a:cubicBezTo>
                    <a:pt x="60" y="5"/>
                    <a:pt x="60" y="3"/>
                    <a:pt x="60" y="1"/>
                  </a:cubicBezTo>
                  <a:cubicBezTo>
                    <a:pt x="60" y="0"/>
                    <a:pt x="60" y="0"/>
                    <a:pt x="60" y="0"/>
                  </a:cubicBezTo>
                  <a:cubicBezTo>
                    <a:pt x="1" y="0"/>
                    <a:pt x="1" y="0"/>
                    <a:pt x="1" y="0"/>
                  </a:cubicBezTo>
                  <a:cubicBezTo>
                    <a:pt x="1" y="2"/>
                    <a:pt x="0" y="4"/>
                    <a:pt x="0" y="7"/>
                  </a:cubicBezTo>
                  <a:cubicBezTo>
                    <a:pt x="0" y="71"/>
                    <a:pt x="26" y="130"/>
                    <a:pt x="67" y="174"/>
                  </a:cubicBezTo>
                  <a:cubicBezTo>
                    <a:pt x="109" y="132"/>
                    <a:pt x="109" y="132"/>
                    <a:pt x="109" y="132"/>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p>
          </p:txBody>
        </p:sp>
        <p:sp>
          <p:nvSpPr>
            <p:cNvPr id="34" name="Freeform 32"/>
            <p:cNvSpPr/>
            <p:nvPr/>
          </p:nvSpPr>
          <p:spPr bwMode="auto">
            <a:xfrm>
              <a:off x="6749189" y="3852523"/>
              <a:ext cx="525392" cy="837787"/>
            </a:xfrm>
            <a:custGeom>
              <a:avLst/>
              <a:gdLst>
                <a:gd name="T0" fmla="*/ 109 w 109"/>
                <a:gd name="T1" fmla="*/ 0 h 174"/>
                <a:gd name="T2" fmla="*/ 49 w 109"/>
                <a:gd name="T3" fmla="*/ 0 h 174"/>
                <a:gd name="T4" fmla="*/ 49 w 109"/>
                <a:gd name="T5" fmla="*/ 1 h 174"/>
                <a:gd name="T6" fmla="*/ 49 w 109"/>
                <a:gd name="T7" fmla="*/ 7 h 174"/>
                <a:gd name="T8" fmla="*/ 0 w 109"/>
                <a:gd name="T9" fmla="*/ 132 h 174"/>
                <a:gd name="T10" fmla="*/ 0 w 109"/>
                <a:gd name="T11" fmla="*/ 132 h 174"/>
                <a:gd name="T12" fmla="*/ 42 w 109"/>
                <a:gd name="T13" fmla="*/ 174 h 174"/>
                <a:gd name="T14" fmla="*/ 109 w 109"/>
                <a:gd name="T15" fmla="*/ 7 h 174"/>
                <a:gd name="T16" fmla="*/ 109 w 109"/>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74">
                  <a:moveTo>
                    <a:pt x="109" y="0"/>
                  </a:moveTo>
                  <a:cubicBezTo>
                    <a:pt x="49" y="0"/>
                    <a:pt x="49" y="0"/>
                    <a:pt x="49" y="0"/>
                  </a:cubicBezTo>
                  <a:cubicBezTo>
                    <a:pt x="49" y="1"/>
                    <a:pt x="49" y="1"/>
                    <a:pt x="49" y="1"/>
                  </a:cubicBezTo>
                  <a:cubicBezTo>
                    <a:pt x="49" y="3"/>
                    <a:pt x="49" y="5"/>
                    <a:pt x="49" y="7"/>
                  </a:cubicBezTo>
                  <a:cubicBezTo>
                    <a:pt x="49" y="53"/>
                    <a:pt x="32" y="97"/>
                    <a:pt x="0" y="132"/>
                  </a:cubicBezTo>
                  <a:cubicBezTo>
                    <a:pt x="0" y="132"/>
                    <a:pt x="0" y="132"/>
                    <a:pt x="0" y="132"/>
                  </a:cubicBezTo>
                  <a:cubicBezTo>
                    <a:pt x="42" y="174"/>
                    <a:pt x="42" y="174"/>
                    <a:pt x="42" y="174"/>
                  </a:cubicBezTo>
                  <a:cubicBezTo>
                    <a:pt x="84" y="130"/>
                    <a:pt x="109" y="71"/>
                    <a:pt x="109" y="7"/>
                  </a:cubicBezTo>
                  <a:cubicBezTo>
                    <a:pt x="109" y="4"/>
                    <a:pt x="109" y="2"/>
                    <a:pt x="109" y="0"/>
                  </a:cubicBezTo>
                  <a:close/>
                </a:path>
              </a:pathLst>
            </a:custGeom>
            <a:solidFill>
              <a:schemeClr val="bg2">
                <a:alpha val="45000"/>
              </a:schemeClr>
            </a:solidFill>
            <a:ln>
              <a:noFill/>
            </a:ln>
          </p:spPr>
          <p:txBody>
            <a:bodyPr vert="horz" wrap="square" lIns="91440" tIns="45720" rIns="91440" bIns="45720" numCol="1" anchor="t" anchorCtr="0" compatLnSpc="1"/>
            <a:lstStyle/>
            <a:p>
              <a:endParaRPr lang="id-ID"/>
            </a:p>
          </p:txBody>
        </p:sp>
        <p:sp>
          <p:nvSpPr>
            <p:cNvPr id="35" name="Freeform 33"/>
            <p:cNvSpPr/>
            <p:nvPr/>
          </p:nvSpPr>
          <p:spPr bwMode="auto">
            <a:xfrm>
              <a:off x="5286612" y="2708427"/>
              <a:ext cx="795187" cy="519306"/>
            </a:xfrm>
            <a:custGeom>
              <a:avLst/>
              <a:gdLst>
                <a:gd name="T0" fmla="*/ 42 w 165"/>
                <a:gd name="T1" fmla="*/ 108 h 108"/>
                <a:gd name="T2" fmla="*/ 165 w 165"/>
                <a:gd name="T3" fmla="*/ 59 h 108"/>
                <a:gd name="T4" fmla="*/ 165 w 165"/>
                <a:gd name="T5" fmla="*/ 59 h 108"/>
                <a:gd name="T6" fmla="*/ 165 w 165"/>
                <a:gd name="T7" fmla="*/ 0 h 108"/>
                <a:gd name="T8" fmla="*/ 0 w 165"/>
                <a:gd name="T9" fmla="*/ 66 h 108"/>
                <a:gd name="T10" fmla="*/ 42 w 165"/>
                <a:gd name="T11" fmla="*/ 108 h 108"/>
              </a:gdLst>
              <a:ahLst/>
              <a:cxnLst>
                <a:cxn ang="0">
                  <a:pos x="T0" y="T1"/>
                </a:cxn>
                <a:cxn ang="0">
                  <a:pos x="T2" y="T3"/>
                </a:cxn>
                <a:cxn ang="0">
                  <a:pos x="T4" y="T5"/>
                </a:cxn>
                <a:cxn ang="0">
                  <a:pos x="T6" y="T7"/>
                </a:cxn>
                <a:cxn ang="0">
                  <a:pos x="T8" y="T9"/>
                </a:cxn>
                <a:cxn ang="0">
                  <a:pos x="T10" y="T11"/>
                </a:cxn>
              </a:cxnLst>
              <a:rect l="0" t="0" r="r" b="b"/>
              <a:pathLst>
                <a:path w="165" h="108">
                  <a:moveTo>
                    <a:pt x="42" y="108"/>
                  </a:moveTo>
                  <a:cubicBezTo>
                    <a:pt x="76" y="77"/>
                    <a:pt x="120" y="60"/>
                    <a:pt x="165" y="59"/>
                  </a:cubicBezTo>
                  <a:cubicBezTo>
                    <a:pt x="165" y="59"/>
                    <a:pt x="165" y="59"/>
                    <a:pt x="165" y="59"/>
                  </a:cubicBezTo>
                  <a:cubicBezTo>
                    <a:pt x="165" y="0"/>
                    <a:pt x="165" y="0"/>
                    <a:pt x="165" y="0"/>
                  </a:cubicBezTo>
                  <a:cubicBezTo>
                    <a:pt x="102" y="0"/>
                    <a:pt x="44" y="25"/>
                    <a:pt x="0" y="66"/>
                  </a:cubicBezTo>
                  <a:cubicBezTo>
                    <a:pt x="42" y="108"/>
                    <a:pt x="42" y="108"/>
                    <a:pt x="42" y="108"/>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36" name="Freeform 34"/>
            <p:cNvSpPr/>
            <p:nvPr/>
          </p:nvSpPr>
          <p:spPr bwMode="auto">
            <a:xfrm>
              <a:off x="6710647" y="3041108"/>
              <a:ext cx="557849" cy="793160"/>
            </a:xfrm>
            <a:custGeom>
              <a:avLst/>
              <a:gdLst>
                <a:gd name="T0" fmla="*/ 57 w 116"/>
                <a:gd name="T1" fmla="*/ 165 h 165"/>
                <a:gd name="T2" fmla="*/ 57 w 116"/>
                <a:gd name="T3" fmla="*/ 165 h 165"/>
                <a:gd name="T4" fmla="*/ 116 w 116"/>
                <a:gd name="T5" fmla="*/ 165 h 165"/>
                <a:gd name="T6" fmla="*/ 42 w 116"/>
                <a:gd name="T7" fmla="*/ 0 h 165"/>
                <a:gd name="T8" fmla="*/ 0 w 116"/>
                <a:gd name="T9" fmla="*/ 42 h 165"/>
                <a:gd name="T10" fmla="*/ 57 w 116"/>
                <a:gd name="T11" fmla="*/ 165 h 165"/>
              </a:gdLst>
              <a:ahLst/>
              <a:cxnLst>
                <a:cxn ang="0">
                  <a:pos x="T0" y="T1"/>
                </a:cxn>
                <a:cxn ang="0">
                  <a:pos x="T2" y="T3"/>
                </a:cxn>
                <a:cxn ang="0">
                  <a:pos x="T4" y="T5"/>
                </a:cxn>
                <a:cxn ang="0">
                  <a:pos x="T6" y="T7"/>
                </a:cxn>
                <a:cxn ang="0">
                  <a:pos x="T8" y="T9"/>
                </a:cxn>
                <a:cxn ang="0">
                  <a:pos x="T10" y="T11"/>
                </a:cxn>
              </a:cxnLst>
              <a:rect l="0" t="0" r="r" b="b"/>
              <a:pathLst>
                <a:path w="116" h="165">
                  <a:moveTo>
                    <a:pt x="57" y="165"/>
                  </a:moveTo>
                  <a:cubicBezTo>
                    <a:pt x="57" y="165"/>
                    <a:pt x="57" y="165"/>
                    <a:pt x="57" y="165"/>
                  </a:cubicBezTo>
                  <a:cubicBezTo>
                    <a:pt x="116" y="165"/>
                    <a:pt x="116" y="165"/>
                    <a:pt x="116" y="165"/>
                  </a:cubicBezTo>
                  <a:cubicBezTo>
                    <a:pt x="114" y="100"/>
                    <a:pt x="86" y="42"/>
                    <a:pt x="42" y="0"/>
                  </a:cubicBezTo>
                  <a:cubicBezTo>
                    <a:pt x="0" y="42"/>
                    <a:pt x="0" y="42"/>
                    <a:pt x="0" y="42"/>
                  </a:cubicBezTo>
                  <a:cubicBezTo>
                    <a:pt x="34" y="74"/>
                    <a:pt x="54" y="118"/>
                    <a:pt x="57" y="165"/>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37" name="Freeform 35"/>
            <p:cNvSpPr/>
            <p:nvPr/>
          </p:nvSpPr>
          <p:spPr bwMode="auto">
            <a:xfrm>
              <a:off x="6104113" y="4503684"/>
              <a:ext cx="837787" cy="561906"/>
            </a:xfrm>
            <a:custGeom>
              <a:avLst/>
              <a:gdLst>
                <a:gd name="T0" fmla="*/ 131 w 174"/>
                <a:gd name="T1" fmla="*/ 0 h 117"/>
                <a:gd name="T2" fmla="*/ 0 w 174"/>
                <a:gd name="T3" fmla="*/ 57 h 117"/>
                <a:gd name="T4" fmla="*/ 0 w 174"/>
                <a:gd name="T5" fmla="*/ 57 h 117"/>
                <a:gd name="T6" fmla="*/ 0 w 174"/>
                <a:gd name="T7" fmla="*/ 117 h 117"/>
                <a:gd name="T8" fmla="*/ 174 w 174"/>
                <a:gd name="T9" fmla="*/ 42 h 117"/>
                <a:gd name="T10" fmla="*/ 131 w 174"/>
                <a:gd name="T11" fmla="*/ 0 h 117"/>
              </a:gdLst>
              <a:ahLst/>
              <a:cxnLst>
                <a:cxn ang="0">
                  <a:pos x="T0" y="T1"/>
                </a:cxn>
                <a:cxn ang="0">
                  <a:pos x="T2" y="T3"/>
                </a:cxn>
                <a:cxn ang="0">
                  <a:pos x="T4" y="T5"/>
                </a:cxn>
                <a:cxn ang="0">
                  <a:pos x="T6" y="T7"/>
                </a:cxn>
                <a:cxn ang="0">
                  <a:pos x="T8" y="T9"/>
                </a:cxn>
                <a:cxn ang="0">
                  <a:pos x="T10" y="T11"/>
                </a:cxn>
              </a:cxnLst>
              <a:rect l="0" t="0" r="r" b="b"/>
              <a:pathLst>
                <a:path w="174" h="117">
                  <a:moveTo>
                    <a:pt x="131" y="0"/>
                  </a:moveTo>
                  <a:cubicBezTo>
                    <a:pt x="97" y="36"/>
                    <a:pt x="50" y="56"/>
                    <a:pt x="0" y="57"/>
                  </a:cubicBezTo>
                  <a:cubicBezTo>
                    <a:pt x="0" y="57"/>
                    <a:pt x="0" y="57"/>
                    <a:pt x="0" y="57"/>
                  </a:cubicBezTo>
                  <a:cubicBezTo>
                    <a:pt x="0" y="117"/>
                    <a:pt x="0" y="117"/>
                    <a:pt x="0" y="117"/>
                  </a:cubicBezTo>
                  <a:cubicBezTo>
                    <a:pt x="68" y="116"/>
                    <a:pt x="129" y="88"/>
                    <a:pt x="174" y="42"/>
                  </a:cubicBezTo>
                  <a:lnTo>
                    <a:pt x="131"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38" name="Freeform 36"/>
            <p:cNvSpPr/>
            <p:nvPr/>
          </p:nvSpPr>
          <p:spPr bwMode="auto">
            <a:xfrm>
              <a:off x="5248069" y="4503684"/>
              <a:ext cx="833730" cy="561906"/>
            </a:xfrm>
            <a:custGeom>
              <a:avLst/>
              <a:gdLst>
                <a:gd name="T0" fmla="*/ 173 w 173"/>
                <a:gd name="T1" fmla="*/ 57 h 117"/>
                <a:gd name="T2" fmla="*/ 42 w 173"/>
                <a:gd name="T3" fmla="*/ 0 h 117"/>
                <a:gd name="T4" fmla="*/ 0 w 173"/>
                <a:gd name="T5" fmla="*/ 42 h 117"/>
                <a:gd name="T6" fmla="*/ 173 w 173"/>
                <a:gd name="T7" fmla="*/ 117 h 117"/>
                <a:gd name="T8" fmla="*/ 173 w 173"/>
                <a:gd name="T9" fmla="*/ 57 h 117"/>
              </a:gdLst>
              <a:ahLst/>
              <a:cxnLst>
                <a:cxn ang="0">
                  <a:pos x="T0" y="T1"/>
                </a:cxn>
                <a:cxn ang="0">
                  <a:pos x="T2" y="T3"/>
                </a:cxn>
                <a:cxn ang="0">
                  <a:pos x="T4" y="T5"/>
                </a:cxn>
                <a:cxn ang="0">
                  <a:pos x="T6" y="T7"/>
                </a:cxn>
                <a:cxn ang="0">
                  <a:pos x="T8" y="T9"/>
                </a:cxn>
              </a:cxnLst>
              <a:rect l="0" t="0" r="r" b="b"/>
              <a:pathLst>
                <a:path w="173" h="117">
                  <a:moveTo>
                    <a:pt x="173" y="57"/>
                  </a:moveTo>
                  <a:cubicBezTo>
                    <a:pt x="123" y="56"/>
                    <a:pt x="77" y="36"/>
                    <a:pt x="42" y="0"/>
                  </a:cubicBezTo>
                  <a:cubicBezTo>
                    <a:pt x="0" y="42"/>
                    <a:pt x="0" y="42"/>
                    <a:pt x="0" y="42"/>
                  </a:cubicBezTo>
                  <a:cubicBezTo>
                    <a:pt x="44" y="88"/>
                    <a:pt x="105" y="116"/>
                    <a:pt x="173" y="117"/>
                  </a:cubicBezTo>
                  <a:cubicBezTo>
                    <a:pt x="173" y="57"/>
                    <a:pt x="173" y="57"/>
                    <a:pt x="173" y="57"/>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p>
          </p:txBody>
        </p:sp>
      </p:grpSp>
      <p:sp>
        <p:nvSpPr>
          <p:cNvPr id="40" name="TextBox 39"/>
          <p:cNvSpPr txBox="1"/>
          <p:nvPr/>
        </p:nvSpPr>
        <p:spPr>
          <a:xfrm>
            <a:off x="4767477" y="600349"/>
            <a:ext cx="2649059" cy="523220"/>
          </a:xfrm>
          <a:prstGeom prst="rect">
            <a:avLst/>
          </a:prstGeom>
          <a:noFill/>
        </p:spPr>
        <p:txBody>
          <a:bodyPr wrap="none" rtlCol="0">
            <a:spAutoFit/>
          </a:bodyPr>
          <a:lstStyle/>
          <a:p>
            <a:pPr algn="ctr"/>
            <a:r>
              <a:rPr lang="id-ID" sz="2800" dirty="0">
                <a:latin typeface="+mj-lt"/>
              </a:rPr>
              <a:t>Radar Diagram</a:t>
            </a:r>
          </a:p>
        </p:txBody>
      </p:sp>
      <p:cxnSp>
        <p:nvCxnSpPr>
          <p:cNvPr id="41" name="Straight Connector 40"/>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9406538" y="2400417"/>
            <a:ext cx="2021597" cy="646331"/>
          </a:xfrm>
          <a:prstGeom prst="rect">
            <a:avLst/>
          </a:prstGeom>
          <a:noFill/>
        </p:spPr>
        <p:txBody>
          <a:bodyPr wrap="square" rtlCol="0">
            <a:spAutoFit/>
          </a:bodyPr>
          <a:lstStyle/>
          <a:p>
            <a:r>
              <a:rPr lang="en-US" sz="1200" dirty="0">
                <a:solidFill>
                  <a:schemeClr val="tx2"/>
                </a:solidFill>
              </a:rPr>
              <a:t>Contrary to popular belief, </a:t>
            </a:r>
            <a:r>
              <a:rPr lang="en-US" sz="1200" dirty="0" err="1">
                <a:solidFill>
                  <a:schemeClr val="tx2"/>
                </a:solidFill>
              </a:rPr>
              <a:t>Lorem</a:t>
            </a:r>
            <a:r>
              <a:rPr lang="en-US" sz="1200" dirty="0">
                <a:solidFill>
                  <a:schemeClr val="tx2"/>
                </a:solidFill>
              </a:rPr>
              <a:t> </a:t>
            </a:r>
            <a:r>
              <a:rPr lang="en-US" sz="1200" dirty="0" err="1">
                <a:solidFill>
                  <a:schemeClr val="tx2"/>
                </a:solidFill>
              </a:rPr>
              <a:t>Ipsum</a:t>
            </a:r>
            <a:r>
              <a:rPr lang="en-US" sz="1200" dirty="0">
                <a:solidFill>
                  <a:schemeClr val="tx2"/>
                </a:solidFill>
              </a:rPr>
              <a:t> is not simply random text. </a:t>
            </a:r>
          </a:p>
        </p:txBody>
      </p:sp>
      <p:sp>
        <p:nvSpPr>
          <p:cNvPr id="108" name="TextBox 107"/>
          <p:cNvSpPr txBox="1"/>
          <p:nvPr/>
        </p:nvSpPr>
        <p:spPr>
          <a:xfrm>
            <a:off x="8201623" y="2087685"/>
            <a:ext cx="1617751" cy="400110"/>
          </a:xfrm>
          <a:prstGeom prst="rect">
            <a:avLst/>
          </a:prstGeom>
          <a:noFill/>
        </p:spPr>
        <p:txBody>
          <a:bodyPr wrap="none" rtlCol="0">
            <a:spAutoFit/>
          </a:bodyPr>
          <a:lstStyle/>
          <a:p>
            <a:r>
              <a:rPr lang="id-ID" sz="2000" b="1" dirty="0">
                <a:solidFill>
                  <a:schemeClr val="accent2"/>
                </a:solidFill>
                <a:latin typeface="Raleway" pitchFamily="34" charset="0"/>
              </a:rPr>
              <a:t>WebDesign</a:t>
            </a:r>
          </a:p>
        </p:txBody>
      </p:sp>
      <p:sp>
        <p:nvSpPr>
          <p:cNvPr id="109" name="TextBox 108"/>
          <p:cNvSpPr txBox="1"/>
          <p:nvPr/>
        </p:nvSpPr>
        <p:spPr>
          <a:xfrm>
            <a:off x="8201623" y="2299468"/>
            <a:ext cx="1258678" cy="830997"/>
          </a:xfrm>
          <a:prstGeom prst="rect">
            <a:avLst/>
          </a:prstGeom>
          <a:noFill/>
        </p:spPr>
        <p:txBody>
          <a:bodyPr wrap="none" rtlCol="0">
            <a:spAutoFit/>
          </a:bodyPr>
          <a:lstStyle/>
          <a:p>
            <a:r>
              <a:rPr lang="id-ID" sz="4800" b="1" dirty="0">
                <a:solidFill>
                  <a:schemeClr val="accent2"/>
                </a:solidFill>
              </a:rPr>
              <a:t>23%</a:t>
            </a:r>
          </a:p>
        </p:txBody>
      </p:sp>
      <p:sp>
        <p:nvSpPr>
          <p:cNvPr id="110" name="TextBox 109"/>
          <p:cNvSpPr txBox="1"/>
          <p:nvPr/>
        </p:nvSpPr>
        <p:spPr>
          <a:xfrm>
            <a:off x="9406538" y="4819986"/>
            <a:ext cx="2021597" cy="646331"/>
          </a:xfrm>
          <a:prstGeom prst="rect">
            <a:avLst/>
          </a:prstGeom>
          <a:noFill/>
        </p:spPr>
        <p:txBody>
          <a:bodyPr wrap="square" rtlCol="0">
            <a:spAutoFit/>
          </a:bodyPr>
          <a:lstStyle/>
          <a:p>
            <a:r>
              <a:rPr lang="en-US" sz="1200" dirty="0">
                <a:solidFill>
                  <a:schemeClr val="tx2"/>
                </a:solidFill>
              </a:rPr>
              <a:t>Contrary to popular belief, </a:t>
            </a:r>
            <a:r>
              <a:rPr lang="en-US" sz="1200" dirty="0" err="1">
                <a:solidFill>
                  <a:schemeClr val="tx2"/>
                </a:solidFill>
              </a:rPr>
              <a:t>Lorem</a:t>
            </a:r>
            <a:r>
              <a:rPr lang="en-US" sz="1200" dirty="0">
                <a:solidFill>
                  <a:schemeClr val="tx2"/>
                </a:solidFill>
              </a:rPr>
              <a:t> </a:t>
            </a:r>
            <a:r>
              <a:rPr lang="en-US" sz="1200" dirty="0" err="1">
                <a:solidFill>
                  <a:schemeClr val="tx2"/>
                </a:solidFill>
              </a:rPr>
              <a:t>Ipsum</a:t>
            </a:r>
            <a:r>
              <a:rPr lang="en-US" sz="1200" dirty="0">
                <a:solidFill>
                  <a:schemeClr val="tx2"/>
                </a:solidFill>
              </a:rPr>
              <a:t> is not simply random text. </a:t>
            </a:r>
          </a:p>
        </p:txBody>
      </p:sp>
      <p:sp>
        <p:nvSpPr>
          <p:cNvPr id="111" name="TextBox 110"/>
          <p:cNvSpPr txBox="1"/>
          <p:nvPr/>
        </p:nvSpPr>
        <p:spPr>
          <a:xfrm>
            <a:off x="8201623" y="4507254"/>
            <a:ext cx="1425711" cy="400110"/>
          </a:xfrm>
          <a:prstGeom prst="rect">
            <a:avLst/>
          </a:prstGeom>
          <a:noFill/>
        </p:spPr>
        <p:txBody>
          <a:bodyPr wrap="none" rtlCol="0">
            <a:spAutoFit/>
          </a:bodyPr>
          <a:lstStyle/>
          <a:p>
            <a:r>
              <a:rPr lang="id-ID" sz="2000" b="1" dirty="0">
                <a:solidFill>
                  <a:schemeClr val="accent3"/>
                </a:solidFill>
                <a:latin typeface="Raleway" pitchFamily="34" charset="0"/>
              </a:rPr>
              <a:t>Marketing</a:t>
            </a:r>
          </a:p>
        </p:txBody>
      </p:sp>
      <p:sp>
        <p:nvSpPr>
          <p:cNvPr id="112" name="TextBox 111"/>
          <p:cNvSpPr txBox="1"/>
          <p:nvPr/>
        </p:nvSpPr>
        <p:spPr>
          <a:xfrm>
            <a:off x="8201623" y="4719037"/>
            <a:ext cx="1258678" cy="830997"/>
          </a:xfrm>
          <a:prstGeom prst="rect">
            <a:avLst/>
          </a:prstGeom>
          <a:noFill/>
        </p:spPr>
        <p:txBody>
          <a:bodyPr wrap="none" rtlCol="0">
            <a:spAutoFit/>
          </a:bodyPr>
          <a:lstStyle/>
          <a:p>
            <a:r>
              <a:rPr lang="id-ID" sz="4800" b="1" dirty="0">
                <a:solidFill>
                  <a:schemeClr val="accent3"/>
                </a:solidFill>
              </a:rPr>
              <a:t>33%</a:t>
            </a:r>
          </a:p>
        </p:txBody>
      </p:sp>
      <p:sp>
        <p:nvSpPr>
          <p:cNvPr id="113" name="TextBox 112"/>
          <p:cNvSpPr txBox="1"/>
          <p:nvPr/>
        </p:nvSpPr>
        <p:spPr>
          <a:xfrm>
            <a:off x="806804" y="2438725"/>
            <a:ext cx="2021597" cy="646331"/>
          </a:xfrm>
          <a:prstGeom prst="rect">
            <a:avLst/>
          </a:prstGeom>
          <a:noFill/>
        </p:spPr>
        <p:txBody>
          <a:bodyPr wrap="square" rtlCol="0">
            <a:spAutoFit/>
          </a:bodyPr>
          <a:lstStyle/>
          <a:p>
            <a:pPr algn="r"/>
            <a:r>
              <a:rPr lang="en-US" sz="1200" dirty="0">
                <a:solidFill>
                  <a:schemeClr val="tx2"/>
                </a:solidFill>
              </a:rPr>
              <a:t>Contrary to popular belief, </a:t>
            </a:r>
            <a:r>
              <a:rPr lang="en-US" sz="1200" dirty="0" err="1">
                <a:solidFill>
                  <a:schemeClr val="tx2"/>
                </a:solidFill>
              </a:rPr>
              <a:t>Lorem</a:t>
            </a:r>
            <a:r>
              <a:rPr lang="en-US" sz="1200" dirty="0">
                <a:solidFill>
                  <a:schemeClr val="tx2"/>
                </a:solidFill>
              </a:rPr>
              <a:t> </a:t>
            </a:r>
            <a:r>
              <a:rPr lang="en-US" sz="1200" dirty="0" err="1">
                <a:solidFill>
                  <a:schemeClr val="tx2"/>
                </a:solidFill>
              </a:rPr>
              <a:t>Ipsum</a:t>
            </a:r>
            <a:r>
              <a:rPr lang="en-US" sz="1200" dirty="0">
                <a:solidFill>
                  <a:schemeClr val="tx2"/>
                </a:solidFill>
              </a:rPr>
              <a:t> is not simply random text. </a:t>
            </a:r>
          </a:p>
        </p:txBody>
      </p:sp>
      <p:sp>
        <p:nvSpPr>
          <p:cNvPr id="114" name="TextBox 113"/>
          <p:cNvSpPr txBox="1"/>
          <p:nvPr/>
        </p:nvSpPr>
        <p:spPr>
          <a:xfrm>
            <a:off x="2731376" y="2125993"/>
            <a:ext cx="1304716" cy="400110"/>
          </a:xfrm>
          <a:prstGeom prst="rect">
            <a:avLst/>
          </a:prstGeom>
          <a:noFill/>
        </p:spPr>
        <p:txBody>
          <a:bodyPr wrap="none" rtlCol="0">
            <a:spAutoFit/>
          </a:bodyPr>
          <a:lstStyle/>
          <a:p>
            <a:pPr algn="r"/>
            <a:r>
              <a:rPr lang="id-ID" sz="2000" b="1" dirty="0">
                <a:solidFill>
                  <a:schemeClr val="accent1"/>
                </a:solidFill>
                <a:latin typeface="Raleway" pitchFamily="34" charset="0"/>
              </a:rPr>
              <a:t>Branding</a:t>
            </a:r>
          </a:p>
        </p:txBody>
      </p:sp>
      <p:sp>
        <p:nvSpPr>
          <p:cNvPr id="115" name="TextBox 114"/>
          <p:cNvSpPr txBox="1"/>
          <p:nvPr/>
        </p:nvSpPr>
        <p:spPr>
          <a:xfrm>
            <a:off x="2777414" y="2337776"/>
            <a:ext cx="1258678" cy="830997"/>
          </a:xfrm>
          <a:prstGeom prst="rect">
            <a:avLst/>
          </a:prstGeom>
          <a:noFill/>
        </p:spPr>
        <p:txBody>
          <a:bodyPr wrap="none" rtlCol="0">
            <a:spAutoFit/>
          </a:bodyPr>
          <a:lstStyle/>
          <a:p>
            <a:pPr algn="r"/>
            <a:r>
              <a:rPr lang="id-ID" sz="4800" b="1" dirty="0">
                <a:solidFill>
                  <a:schemeClr val="accent1"/>
                </a:solidFill>
              </a:rPr>
              <a:t>23%</a:t>
            </a:r>
          </a:p>
        </p:txBody>
      </p:sp>
      <p:sp>
        <p:nvSpPr>
          <p:cNvPr id="116" name="TextBox 115"/>
          <p:cNvSpPr txBox="1"/>
          <p:nvPr/>
        </p:nvSpPr>
        <p:spPr>
          <a:xfrm>
            <a:off x="811199" y="4834673"/>
            <a:ext cx="2021597" cy="646331"/>
          </a:xfrm>
          <a:prstGeom prst="rect">
            <a:avLst/>
          </a:prstGeom>
          <a:noFill/>
        </p:spPr>
        <p:txBody>
          <a:bodyPr wrap="square" rtlCol="0">
            <a:spAutoFit/>
          </a:bodyPr>
          <a:lstStyle/>
          <a:p>
            <a:pPr algn="r"/>
            <a:r>
              <a:rPr lang="en-US" sz="1200" dirty="0">
                <a:solidFill>
                  <a:schemeClr val="tx2"/>
                </a:solidFill>
              </a:rPr>
              <a:t>Contrary to popular belief, </a:t>
            </a:r>
            <a:r>
              <a:rPr lang="en-US" sz="1200" dirty="0" err="1">
                <a:solidFill>
                  <a:schemeClr val="tx2"/>
                </a:solidFill>
              </a:rPr>
              <a:t>Lorem</a:t>
            </a:r>
            <a:r>
              <a:rPr lang="en-US" sz="1200" dirty="0">
                <a:solidFill>
                  <a:schemeClr val="tx2"/>
                </a:solidFill>
              </a:rPr>
              <a:t> </a:t>
            </a:r>
            <a:r>
              <a:rPr lang="en-US" sz="1200" dirty="0" err="1">
                <a:solidFill>
                  <a:schemeClr val="tx2"/>
                </a:solidFill>
              </a:rPr>
              <a:t>Ipsum</a:t>
            </a:r>
            <a:r>
              <a:rPr lang="en-US" sz="1200" dirty="0">
                <a:solidFill>
                  <a:schemeClr val="tx2"/>
                </a:solidFill>
              </a:rPr>
              <a:t> is not simply random text. </a:t>
            </a:r>
          </a:p>
        </p:txBody>
      </p:sp>
      <p:sp>
        <p:nvSpPr>
          <p:cNvPr id="117" name="TextBox 116"/>
          <p:cNvSpPr txBox="1"/>
          <p:nvPr/>
        </p:nvSpPr>
        <p:spPr>
          <a:xfrm>
            <a:off x="2294945" y="4521941"/>
            <a:ext cx="1745542" cy="400110"/>
          </a:xfrm>
          <a:prstGeom prst="rect">
            <a:avLst/>
          </a:prstGeom>
          <a:noFill/>
        </p:spPr>
        <p:txBody>
          <a:bodyPr wrap="none" rtlCol="0">
            <a:spAutoFit/>
          </a:bodyPr>
          <a:lstStyle/>
          <a:p>
            <a:pPr algn="r"/>
            <a:r>
              <a:rPr lang="id-ID" sz="2000" b="1" dirty="0">
                <a:solidFill>
                  <a:schemeClr val="accent4"/>
                </a:solidFill>
                <a:latin typeface="Raleway" pitchFamily="34" charset="0"/>
              </a:rPr>
              <a:t>SEO Analysis</a:t>
            </a:r>
          </a:p>
        </p:txBody>
      </p:sp>
      <p:sp>
        <p:nvSpPr>
          <p:cNvPr id="118" name="TextBox 117"/>
          <p:cNvSpPr txBox="1"/>
          <p:nvPr/>
        </p:nvSpPr>
        <p:spPr>
          <a:xfrm>
            <a:off x="2781809" y="4733724"/>
            <a:ext cx="1258678" cy="830997"/>
          </a:xfrm>
          <a:prstGeom prst="rect">
            <a:avLst/>
          </a:prstGeom>
          <a:noFill/>
        </p:spPr>
        <p:txBody>
          <a:bodyPr wrap="none" rtlCol="0">
            <a:spAutoFit/>
          </a:bodyPr>
          <a:lstStyle/>
          <a:p>
            <a:pPr algn="r"/>
            <a:r>
              <a:rPr lang="id-ID" sz="4800" b="1" dirty="0">
                <a:solidFill>
                  <a:schemeClr val="accent4"/>
                </a:solidFill>
              </a:rPr>
              <a:t>33%</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down)">
                                      <p:cBhvr>
                                        <p:cTn id="8" dur="500"/>
                                        <p:tgtEl>
                                          <p:spTgt spid="40"/>
                                        </p:tgtEl>
                                      </p:cBhvr>
                                    </p:animEffect>
                                  </p:childTnLst>
                                </p:cTn>
                              </p:par>
                              <p:par>
                                <p:cTn id="9" presetID="16" presetClass="entr" presetSubtype="37"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outVertical)">
                                      <p:cBhvr>
                                        <p:cTn id="11" dur="500"/>
                                        <p:tgtEl>
                                          <p:spTgt spid="41"/>
                                        </p:tgtEl>
                                      </p:cBhvr>
                                    </p:animEffect>
                                  </p:childTnLst>
                                </p:cTn>
                              </p:par>
                            </p:childTnLst>
                          </p:cTn>
                        </p:par>
                        <p:par>
                          <p:cTn id="12" fill="hold">
                            <p:stCondLst>
                              <p:cond delay="500"/>
                            </p:stCondLst>
                            <p:childTnLst>
                              <p:par>
                                <p:cTn id="13" presetID="21"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1500"/>
                                        <p:tgtEl>
                                          <p:spTgt spid="3"/>
                                        </p:tgtEl>
                                      </p:cBhvr>
                                    </p:animEffect>
                                  </p:childTnLst>
                                </p:cTn>
                              </p:par>
                              <p:par>
                                <p:cTn id="16" presetID="21" presetClass="entr" presetSubtype="1"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1500"/>
                                        <p:tgtEl>
                                          <p:spTgt spid="4"/>
                                        </p:tgtEl>
                                      </p:cBhvr>
                                    </p:animEffect>
                                  </p:childTnLst>
                                </p:cTn>
                              </p:par>
                              <p:par>
                                <p:cTn id="19" presetID="21" presetClass="entr" presetSubtype="1" fill="hold" nodeType="withEffect">
                                  <p:stCondLst>
                                    <p:cond delay="75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1500"/>
                                        <p:tgtEl>
                                          <p:spTgt spid="5"/>
                                        </p:tgtEl>
                                      </p:cBhvr>
                                    </p:animEffect>
                                  </p:childTnLst>
                                </p:cTn>
                              </p:par>
                              <p:par>
                                <p:cTn id="22" presetID="21" presetClass="entr" presetSubtype="1" fill="hold" nodeType="with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1500"/>
                                        <p:tgtEl>
                                          <p:spTgt spid="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fade">
                                      <p:cBhvr>
                                        <p:cTn id="28" dur="500"/>
                                        <p:tgtEl>
                                          <p:spTgt spid="1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fade">
                                      <p:cBhvr>
                                        <p:cTn id="40" dur="500"/>
                                        <p:tgtEl>
                                          <p:spTgt spid="1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fade">
                                      <p:cBhvr>
                                        <p:cTn id="55" dur="500"/>
                                        <p:tgtEl>
                                          <p:spTgt spid="1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7" grpId="0"/>
      <p:bldP spid="108" grpId="0"/>
      <p:bldP spid="109" grpId="0"/>
      <p:bldP spid="110" grpId="0"/>
      <p:bldP spid="111" grpId="0"/>
      <p:bldP spid="112" grpId="0"/>
      <p:bldP spid="113" grpId="0"/>
      <p:bldP spid="114" grpId="0"/>
      <p:bldP spid="115" grpId="0"/>
      <p:bldP spid="116" grpId="0"/>
      <p:bldP spid="117" grpId="0"/>
      <p:bldP spid="1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27</a:t>
            </a:fld>
            <a:endParaRPr lang="id-ID" dirty="0"/>
          </a:p>
        </p:txBody>
      </p:sp>
      <p:sp>
        <p:nvSpPr>
          <p:cNvPr id="3" name="TextBox 2"/>
          <p:cNvSpPr txBox="1"/>
          <p:nvPr/>
        </p:nvSpPr>
        <p:spPr>
          <a:xfrm>
            <a:off x="4859851" y="600349"/>
            <a:ext cx="2464201" cy="523220"/>
          </a:xfrm>
          <a:prstGeom prst="rect">
            <a:avLst/>
          </a:prstGeom>
          <a:noFill/>
        </p:spPr>
        <p:txBody>
          <a:bodyPr wrap="none" rtlCol="0">
            <a:spAutoFit/>
          </a:bodyPr>
          <a:lstStyle/>
          <a:p>
            <a:pPr algn="ctr"/>
            <a:r>
              <a:rPr lang="id-ID" sz="2800" dirty="0">
                <a:latin typeface="+mj-lt"/>
              </a:rPr>
              <a:t>Custom Chart</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0" y="4274858"/>
            <a:ext cx="2188163" cy="1168087"/>
            <a:chOff x="1706563" y="4518025"/>
            <a:chExt cx="2605088" cy="1390650"/>
          </a:xfrm>
        </p:grpSpPr>
        <p:sp>
          <p:nvSpPr>
            <p:cNvPr id="6"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1">
                <a:alpha val="75000"/>
              </a:schemeClr>
            </a:solidFill>
            <a:ln>
              <a:noFill/>
            </a:ln>
          </p:spPr>
          <p:txBody>
            <a:bodyPr vert="horz" wrap="square" lIns="91440" tIns="45720" rIns="91440" bIns="45720" numCol="1" anchor="t" anchorCtr="0" compatLnSpc="1"/>
            <a:lstStyle/>
            <a:p>
              <a:endParaRPr lang="id-ID"/>
            </a:p>
          </p:txBody>
        </p:sp>
        <p:sp>
          <p:nvSpPr>
            <p:cNvPr id="7"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grpSp>
      <p:grpSp>
        <p:nvGrpSpPr>
          <p:cNvPr id="8" name="Group 7"/>
          <p:cNvGrpSpPr/>
          <p:nvPr/>
        </p:nvGrpSpPr>
        <p:grpSpPr>
          <a:xfrm>
            <a:off x="1106748" y="3317455"/>
            <a:ext cx="2192163" cy="2125490"/>
            <a:chOff x="3024188" y="3378200"/>
            <a:chExt cx="2609851" cy="2530475"/>
          </a:xfrm>
        </p:grpSpPr>
        <p:sp>
          <p:nvSpPr>
            <p:cNvPr id="9" name="Freeform 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2">
                <a:alpha val="75000"/>
              </a:schemeClr>
            </a:solidFill>
            <a:ln>
              <a:noFill/>
            </a:ln>
          </p:spPr>
          <p:txBody>
            <a:bodyPr vert="horz" wrap="square" lIns="91440" tIns="45720" rIns="91440" bIns="45720" numCol="1" anchor="t" anchorCtr="0" compatLnSpc="1"/>
            <a:lstStyle/>
            <a:p>
              <a:endParaRPr lang="id-ID"/>
            </a:p>
          </p:txBody>
        </p:sp>
        <p:sp>
          <p:nvSpPr>
            <p:cNvPr id="10" name="Freeform 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grpSp>
      <p:grpSp>
        <p:nvGrpSpPr>
          <p:cNvPr id="11" name="Group 10"/>
          <p:cNvGrpSpPr/>
          <p:nvPr/>
        </p:nvGrpSpPr>
        <p:grpSpPr>
          <a:xfrm>
            <a:off x="2210830" y="2376052"/>
            <a:ext cx="2188163" cy="3066893"/>
            <a:chOff x="4338638" y="2257425"/>
            <a:chExt cx="2605088" cy="3651250"/>
          </a:xfrm>
        </p:grpSpPr>
        <p:sp>
          <p:nvSpPr>
            <p:cNvPr id="12"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3">
                <a:alpha val="75000"/>
              </a:schemeClr>
            </a:solidFill>
            <a:ln>
              <a:noFill/>
            </a:ln>
          </p:spPr>
          <p:txBody>
            <a:bodyPr vert="horz" wrap="square" lIns="91440" tIns="45720" rIns="91440" bIns="45720" numCol="1" anchor="t" anchorCtr="0" compatLnSpc="1"/>
            <a:lstStyle/>
            <a:p>
              <a:endParaRPr lang="id-ID"/>
            </a:p>
          </p:txBody>
        </p:sp>
        <p:sp>
          <p:nvSpPr>
            <p:cNvPr id="13"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grpSp>
      <p:grpSp>
        <p:nvGrpSpPr>
          <p:cNvPr id="14" name="Group 13"/>
          <p:cNvGrpSpPr/>
          <p:nvPr/>
        </p:nvGrpSpPr>
        <p:grpSpPr>
          <a:xfrm>
            <a:off x="3321579" y="3794824"/>
            <a:ext cx="2188163" cy="1648121"/>
            <a:chOff x="5661026" y="3946525"/>
            <a:chExt cx="2605088" cy="1962150"/>
          </a:xfrm>
        </p:grpSpPr>
        <p:sp>
          <p:nvSpPr>
            <p:cNvPr id="15"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4">
                <a:alpha val="75000"/>
              </a:schemeClr>
            </a:solidFill>
            <a:ln>
              <a:noFill/>
            </a:ln>
          </p:spPr>
          <p:txBody>
            <a:bodyPr vert="horz" wrap="square" lIns="91440" tIns="45720" rIns="91440" bIns="45720" numCol="1" anchor="t" anchorCtr="0" compatLnSpc="1"/>
            <a:lstStyle/>
            <a:p>
              <a:endParaRPr lang="id-ID"/>
            </a:p>
          </p:txBody>
        </p:sp>
        <p:sp>
          <p:nvSpPr>
            <p:cNvPr id="16"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p>
          </p:txBody>
        </p:sp>
      </p:grpSp>
      <p:grpSp>
        <p:nvGrpSpPr>
          <p:cNvPr id="17" name="Group 16"/>
          <p:cNvGrpSpPr/>
          <p:nvPr/>
        </p:nvGrpSpPr>
        <p:grpSpPr>
          <a:xfrm>
            <a:off x="4421660" y="2944094"/>
            <a:ext cx="2192163" cy="2498851"/>
            <a:chOff x="6970713" y="2933700"/>
            <a:chExt cx="2609851" cy="2974975"/>
          </a:xfrm>
        </p:grpSpPr>
        <p:sp>
          <p:nvSpPr>
            <p:cNvPr id="18"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p>
          </p:txBody>
        </p:sp>
        <p:sp>
          <p:nvSpPr>
            <p:cNvPr id="19"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p>
          </p:txBody>
        </p:sp>
      </p:grpSp>
      <p:grpSp>
        <p:nvGrpSpPr>
          <p:cNvPr id="20" name="Group 19"/>
          <p:cNvGrpSpPr/>
          <p:nvPr/>
        </p:nvGrpSpPr>
        <p:grpSpPr>
          <a:xfrm>
            <a:off x="5532410" y="4852235"/>
            <a:ext cx="2188163" cy="590711"/>
            <a:chOff x="8293101" y="5205412"/>
            <a:chExt cx="2605088" cy="703264"/>
          </a:xfrm>
        </p:grpSpPr>
        <p:sp>
          <p:nvSpPr>
            <p:cNvPr id="21" name="Freeform 15"/>
            <p:cNvSpPr/>
            <p:nvPr/>
          </p:nvSpPr>
          <p:spPr bwMode="auto">
            <a:xfrm>
              <a:off x="8293101" y="5205412"/>
              <a:ext cx="1301750" cy="703263"/>
            </a:xfrm>
            <a:custGeom>
              <a:avLst/>
              <a:gdLst>
                <a:gd name="T0" fmla="*/ 333 w 347"/>
                <a:gd name="T1" fmla="*/ 14 h 187"/>
                <a:gd name="T2" fmla="*/ 0 w 347"/>
                <a:gd name="T3" fmla="*/ 187 h 187"/>
                <a:gd name="T4" fmla="*/ 347 w 347"/>
                <a:gd name="T5" fmla="*/ 187 h 187"/>
                <a:gd name="T6" fmla="*/ 347 w 347"/>
                <a:gd name="T7" fmla="*/ 0 h 187"/>
                <a:gd name="T8" fmla="*/ 333 w 347"/>
                <a:gd name="T9" fmla="*/ 14 h 187"/>
              </a:gdLst>
              <a:ahLst/>
              <a:cxnLst>
                <a:cxn ang="0">
                  <a:pos x="T0" y="T1"/>
                </a:cxn>
                <a:cxn ang="0">
                  <a:pos x="T2" y="T3"/>
                </a:cxn>
                <a:cxn ang="0">
                  <a:pos x="T4" y="T5"/>
                </a:cxn>
                <a:cxn ang="0">
                  <a:pos x="T6" y="T7"/>
                </a:cxn>
                <a:cxn ang="0">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chemeClr val="accent1">
                <a:alpha val="75000"/>
              </a:schemeClr>
            </a:solidFill>
            <a:ln>
              <a:noFill/>
            </a:ln>
          </p:spPr>
          <p:txBody>
            <a:bodyPr vert="horz" wrap="square" lIns="91440" tIns="45720" rIns="91440" bIns="45720" numCol="1" anchor="t" anchorCtr="0" compatLnSpc="1"/>
            <a:lstStyle/>
            <a:p>
              <a:endParaRPr lang="id-ID"/>
            </a:p>
          </p:txBody>
        </p:sp>
        <p:sp>
          <p:nvSpPr>
            <p:cNvPr id="22" name="Freeform 16"/>
            <p:cNvSpPr/>
            <p:nvPr/>
          </p:nvSpPr>
          <p:spPr bwMode="auto">
            <a:xfrm>
              <a:off x="9594851" y="5205413"/>
              <a:ext cx="1303338" cy="703263"/>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grpSp>
      <p:grpSp>
        <p:nvGrpSpPr>
          <p:cNvPr id="23" name="Group 22"/>
          <p:cNvGrpSpPr/>
          <p:nvPr/>
        </p:nvGrpSpPr>
        <p:grpSpPr>
          <a:xfrm>
            <a:off x="6682258" y="4274858"/>
            <a:ext cx="2188163" cy="1168087"/>
            <a:chOff x="1706563" y="4518025"/>
            <a:chExt cx="2605088" cy="1390650"/>
          </a:xfrm>
        </p:grpSpPr>
        <p:sp>
          <p:nvSpPr>
            <p:cNvPr id="24"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2">
                <a:alpha val="75000"/>
              </a:schemeClr>
            </a:solidFill>
            <a:ln>
              <a:noFill/>
            </a:ln>
          </p:spPr>
          <p:txBody>
            <a:bodyPr vert="horz" wrap="square" lIns="91440" tIns="45720" rIns="91440" bIns="45720" numCol="1" anchor="t" anchorCtr="0" compatLnSpc="1"/>
            <a:lstStyle/>
            <a:p>
              <a:endParaRPr lang="id-ID"/>
            </a:p>
          </p:txBody>
        </p:sp>
        <p:sp>
          <p:nvSpPr>
            <p:cNvPr id="25"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grpSp>
      <p:grpSp>
        <p:nvGrpSpPr>
          <p:cNvPr id="26" name="Group 25"/>
          <p:cNvGrpSpPr/>
          <p:nvPr/>
        </p:nvGrpSpPr>
        <p:grpSpPr>
          <a:xfrm>
            <a:off x="7789007" y="2376052"/>
            <a:ext cx="2188163" cy="3066893"/>
            <a:chOff x="4338638" y="2257425"/>
            <a:chExt cx="2605088" cy="3651250"/>
          </a:xfrm>
        </p:grpSpPr>
        <p:sp>
          <p:nvSpPr>
            <p:cNvPr id="27"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4">
                <a:alpha val="75000"/>
              </a:schemeClr>
            </a:solidFill>
            <a:ln>
              <a:noFill/>
            </a:ln>
          </p:spPr>
          <p:txBody>
            <a:bodyPr vert="horz" wrap="square" lIns="91440" tIns="45720" rIns="91440" bIns="45720" numCol="1" anchor="t" anchorCtr="0" compatLnSpc="1"/>
            <a:lstStyle/>
            <a:p>
              <a:endParaRPr lang="id-ID"/>
            </a:p>
          </p:txBody>
        </p:sp>
        <p:sp>
          <p:nvSpPr>
            <p:cNvPr id="28"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p>
          </p:txBody>
        </p:sp>
      </p:grpSp>
      <p:grpSp>
        <p:nvGrpSpPr>
          <p:cNvPr id="29" name="Group 28"/>
          <p:cNvGrpSpPr/>
          <p:nvPr/>
        </p:nvGrpSpPr>
        <p:grpSpPr>
          <a:xfrm>
            <a:off x="8899756" y="3794824"/>
            <a:ext cx="2188163" cy="1648121"/>
            <a:chOff x="5661026" y="3946525"/>
            <a:chExt cx="2605088" cy="1962150"/>
          </a:xfrm>
        </p:grpSpPr>
        <p:sp>
          <p:nvSpPr>
            <p:cNvPr id="30"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3">
                <a:alpha val="75000"/>
              </a:schemeClr>
            </a:solidFill>
            <a:ln>
              <a:noFill/>
            </a:ln>
          </p:spPr>
          <p:txBody>
            <a:bodyPr vert="horz" wrap="square" lIns="91440" tIns="45720" rIns="91440" bIns="45720" numCol="1" anchor="t" anchorCtr="0" compatLnSpc="1"/>
            <a:lstStyle/>
            <a:p>
              <a:endParaRPr lang="id-ID"/>
            </a:p>
          </p:txBody>
        </p:sp>
        <p:sp>
          <p:nvSpPr>
            <p:cNvPr id="31"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grpSp>
      <p:grpSp>
        <p:nvGrpSpPr>
          <p:cNvPr id="32" name="Group 31"/>
          <p:cNvGrpSpPr/>
          <p:nvPr/>
        </p:nvGrpSpPr>
        <p:grpSpPr>
          <a:xfrm>
            <a:off x="9999837" y="2944094"/>
            <a:ext cx="2192163" cy="2498851"/>
            <a:chOff x="6970713" y="2933700"/>
            <a:chExt cx="2609851" cy="2974975"/>
          </a:xfrm>
        </p:grpSpPr>
        <p:sp>
          <p:nvSpPr>
            <p:cNvPr id="33"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p>
          </p:txBody>
        </p:sp>
        <p:sp>
          <p:nvSpPr>
            <p:cNvPr id="34"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p>
          </p:txBody>
        </p:sp>
      </p:grpSp>
      <p:sp>
        <p:nvSpPr>
          <p:cNvPr id="35" name="Rectangle 34"/>
          <p:cNvSpPr/>
          <p:nvPr/>
        </p:nvSpPr>
        <p:spPr>
          <a:xfrm>
            <a:off x="0" y="5447220"/>
            <a:ext cx="12192000" cy="1410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6" name="Straight Connector 35"/>
          <p:cNvCxnSpPr/>
          <p:nvPr/>
        </p:nvCxnSpPr>
        <p:spPr>
          <a:xfrm>
            <a:off x="1094748" y="3726537"/>
            <a:ext cx="0" cy="540000"/>
          </a:xfrm>
          <a:prstGeom prst="line">
            <a:avLst/>
          </a:prstGeom>
          <a:ln w="15875">
            <a:solidFill>
              <a:schemeClr val="accent1"/>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10830" y="2782323"/>
            <a:ext cx="0" cy="540000"/>
          </a:xfrm>
          <a:prstGeom prst="line">
            <a:avLst/>
          </a:prstGeom>
          <a:ln w="15875">
            <a:solidFill>
              <a:schemeClr val="accent2"/>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304372" y="1798348"/>
            <a:ext cx="0" cy="540000"/>
          </a:xfrm>
          <a:prstGeom prst="line">
            <a:avLst/>
          </a:prstGeom>
          <a:ln w="15875">
            <a:solidFill>
              <a:schemeClr val="accent3"/>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10515" y="3209707"/>
            <a:ext cx="0" cy="540000"/>
          </a:xfrm>
          <a:prstGeom prst="line">
            <a:avLst/>
          </a:prstGeom>
          <a:ln w="15875">
            <a:solidFill>
              <a:schemeClr val="accent4"/>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04870" y="2364879"/>
            <a:ext cx="0" cy="540000"/>
          </a:xfrm>
          <a:prstGeom prst="line">
            <a:avLst/>
          </a:prstGeom>
          <a:ln w="15875">
            <a:solidFill>
              <a:schemeClr val="accent5"/>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20952" y="4293065"/>
            <a:ext cx="0" cy="540000"/>
          </a:xfrm>
          <a:prstGeom prst="line">
            <a:avLst/>
          </a:prstGeom>
          <a:ln w="15875">
            <a:solidFill>
              <a:schemeClr val="accent1"/>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777006" y="3726537"/>
            <a:ext cx="0" cy="540000"/>
          </a:xfrm>
          <a:prstGeom prst="line">
            <a:avLst/>
          </a:prstGeom>
          <a:ln w="15875">
            <a:solidFill>
              <a:schemeClr val="accent2"/>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893088" y="1808292"/>
            <a:ext cx="0" cy="540000"/>
          </a:xfrm>
          <a:prstGeom prst="line">
            <a:avLst/>
          </a:prstGeom>
          <a:ln w="15875">
            <a:solidFill>
              <a:schemeClr val="accent4"/>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991926" y="3239523"/>
            <a:ext cx="0" cy="540000"/>
          </a:xfrm>
          <a:prstGeom prst="line">
            <a:avLst/>
          </a:prstGeom>
          <a:ln w="15875">
            <a:solidFill>
              <a:schemeClr val="accent3"/>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98069" y="2364879"/>
            <a:ext cx="0" cy="540000"/>
          </a:xfrm>
          <a:prstGeom prst="line">
            <a:avLst/>
          </a:prstGeom>
          <a:ln w="15875">
            <a:solidFill>
              <a:schemeClr val="accent5"/>
            </a:solidFill>
            <a:prstDash val="sysDash"/>
            <a:headEnd type="diamon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73987" y="5609261"/>
            <a:ext cx="641521" cy="523220"/>
          </a:xfrm>
          <a:prstGeom prst="rect">
            <a:avLst/>
          </a:prstGeom>
          <a:noFill/>
        </p:spPr>
        <p:txBody>
          <a:bodyPr wrap="none" rtlCol="0">
            <a:spAutoFit/>
          </a:bodyPr>
          <a:lstStyle/>
          <a:p>
            <a:pPr algn="ctr"/>
            <a:r>
              <a:rPr lang="id-ID" sz="1400" b="1" dirty="0">
                <a:solidFill>
                  <a:schemeClr val="bg1"/>
                </a:solidFill>
                <a:latin typeface="+mj-lt"/>
              </a:rPr>
              <a:t>Profit</a:t>
            </a:r>
          </a:p>
          <a:p>
            <a:pPr algn="ctr"/>
            <a:r>
              <a:rPr lang="id-ID" sz="1400" b="1" dirty="0">
                <a:solidFill>
                  <a:schemeClr val="bg1"/>
                </a:solidFill>
                <a:latin typeface="+mj-lt"/>
              </a:rPr>
              <a:t>Model</a:t>
            </a:r>
          </a:p>
        </p:txBody>
      </p:sp>
      <p:sp>
        <p:nvSpPr>
          <p:cNvPr id="48" name="TextBox 47"/>
          <p:cNvSpPr txBox="1"/>
          <p:nvPr/>
        </p:nvSpPr>
        <p:spPr>
          <a:xfrm>
            <a:off x="1808574" y="5609261"/>
            <a:ext cx="791178" cy="307777"/>
          </a:xfrm>
          <a:prstGeom prst="rect">
            <a:avLst/>
          </a:prstGeom>
          <a:noFill/>
        </p:spPr>
        <p:txBody>
          <a:bodyPr wrap="none" rtlCol="0">
            <a:spAutoFit/>
          </a:bodyPr>
          <a:lstStyle/>
          <a:p>
            <a:pPr algn="ctr"/>
            <a:r>
              <a:rPr lang="id-ID" sz="1400" b="1" dirty="0">
                <a:solidFill>
                  <a:schemeClr val="bg1"/>
                </a:solidFill>
                <a:latin typeface="+mj-lt"/>
              </a:rPr>
              <a:t>Network</a:t>
            </a:r>
          </a:p>
        </p:txBody>
      </p:sp>
      <p:sp>
        <p:nvSpPr>
          <p:cNvPr id="49" name="TextBox 48"/>
          <p:cNvSpPr txBox="1"/>
          <p:nvPr/>
        </p:nvSpPr>
        <p:spPr>
          <a:xfrm>
            <a:off x="2872394" y="5609261"/>
            <a:ext cx="844077" cy="307777"/>
          </a:xfrm>
          <a:prstGeom prst="rect">
            <a:avLst/>
          </a:prstGeom>
          <a:noFill/>
        </p:spPr>
        <p:txBody>
          <a:bodyPr wrap="none" rtlCol="0">
            <a:spAutoFit/>
          </a:bodyPr>
          <a:lstStyle/>
          <a:p>
            <a:pPr algn="ctr"/>
            <a:r>
              <a:rPr lang="id-ID" sz="1400" b="1" dirty="0">
                <a:solidFill>
                  <a:schemeClr val="bg1"/>
                </a:solidFill>
                <a:latin typeface="+mj-lt"/>
              </a:rPr>
              <a:t>Structure</a:t>
            </a:r>
          </a:p>
        </p:txBody>
      </p:sp>
      <p:sp>
        <p:nvSpPr>
          <p:cNvPr id="50" name="TextBox 49"/>
          <p:cNvSpPr txBox="1"/>
          <p:nvPr/>
        </p:nvSpPr>
        <p:spPr>
          <a:xfrm>
            <a:off x="4041592" y="5609261"/>
            <a:ext cx="721223" cy="307777"/>
          </a:xfrm>
          <a:prstGeom prst="rect">
            <a:avLst/>
          </a:prstGeom>
          <a:noFill/>
        </p:spPr>
        <p:txBody>
          <a:bodyPr wrap="none" rtlCol="0">
            <a:spAutoFit/>
          </a:bodyPr>
          <a:lstStyle/>
          <a:p>
            <a:pPr algn="ctr"/>
            <a:r>
              <a:rPr lang="id-ID" sz="1400" b="1" dirty="0">
                <a:solidFill>
                  <a:schemeClr val="bg1"/>
                </a:solidFill>
                <a:latin typeface="+mj-lt"/>
              </a:rPr>
              <a:t>Process</a:t>
            </a:r>
          </a:p>
        </p:txBody>
      </p:sp>
      <p:sp>
        <p:nvSpPr>
          <p:cNvPr id="51" name="TextBox 50"/>
          <p:cNvSpPr txBox="1"/>
          <p:nvPr/>
        </p:nvSpPr>
        <p:spPr>
          <a:xfrm>
            <a:off x="4951234" y="5609261"/>
            <a:ext cx="1094852" cy="523220"/>
          </a:xfrm>
          <a:prstGeom prst="rect">
            <a:avLst/>
          </a:prstGeom>
          <a:noFill/>
        </p:spPr>
        <p:txBody>
          <a:bodyPr wrap="none" rtlCol="0">
            <a:spAutoFit/>
          </a:bodyPr>
          <a:lstStyle/>
          <a:p>
            <a:pPr algn="ctr"/>
            <a:r>
              <a:rPr lang="id-ID" sz="1400" b="1" dirty="0">
                <a:solidFill>
                  <a:schemeClr val="bg1"/>
                </a:solidFill>
                <a:latin typeface="+mj-lt"/>
              </a:rPr>
              <a:t>Product</a:t>
            </a:r>
          </a:p>
          <a:p>
            <a:pPr algn="ctr"/>
            <a:r>
              <a:rPr lang="id-ID" sz="1400" b="1" dirty="0">
                <a:solidFill>
                  <a:schemeClr val="bg1"/>
                </a:solidFill>
                <a:latin typeface="+mj-lt"/>
              </a:rPr>
              <a:t>Performance</a:t>
            </a:r>
          </a:p>
        </p:txBody>
      </p:sp>
      <p:sp>
        <p:nvSpPr>
          <p:cNvPr id="52" name="TextBox 51"/>
          <p:cNvSpPr txBox="1"/>
          <p:nvPr/>
        </p:nvSpPr>
        <p:spPr>
          <a:xfrm>
            <a:off x="6237641" y="5609261"/>
            <a:ext cx="737253" cy="523220"/>
          </a:xfrm>
          <a:prstGeom prst="rect">
            <a:avLst/>
          </a:prstGeom>
          <a:noFill/>
        </p:spPr>
        <p:txBody>
          <a:bodyPr wrap="none" rtlCol="0">
            <a:spAutoFit/>
          </a:bodyPr>
          <a:lstStyle/>
          <a:p>
            <a:pPr algn="ctr"/>
            <a:r>
              <a:rPr lang="id-ID" sz="1400" b="1" dirty="0">
                <a:solidFill>
                  <a:schemeClr val="bg1"/>
                </a:solidFill>
                <a:latin typeface="+mj-lt"/>
              </a:rPr>
              <a:t>Product</a:t>
            </a:r>
          </a:p>
          <a:p>
            <a:pPr algn="ctr"/>
            <a:r>
              <a:rPr lang="id-ID" sz="1400" b="1" dirty="0">
                <a:solidFill>
                  <a:schemeClr val="bg1"/>
                </a:solidFill>
                <a:latin typeface="+mj-lt"/>
              </a:rPr>
              <a:t>System</a:t>
            </a:r>
          </a:p>
        </p:txBody>
      </p:sp>
      <p:sp>
        <p:nvSpPr>
          <p:cNvPr id="53" name="TextBox 52"/>
          <p:cNvSpPr txBox="1"/>
          <p:nvPr/>
        </p:nvSpPr>
        <p:spPr>
          <a:xfrm>
            <a:off x="7426090" y="5609261"/>
            <a:ext cx="691343" cy="307777"/>
          </a:xfrm>
          <a:prstGeom prst="rect">
            <a:avLst/>
          </a:prstGeom>
          <a:noFill/>
        </p:spPr>
        <p:txBody>
          <a:bodyPr wrap="none" rtlCol="0">
            <a:spAutoFit/>
          </a:bodyPr>
          <a:lstStyle/>
          <a:p>
            <a:pPr algn="ctr"/>
            <a:r>
              <a:rPr lang="id-ID" sz="1400" b="1" dirty="0">
                <a:solidFill>
                  <a:schemeClr val="bg1"/>
                </a:solidFill>
                <a:latin typeface="+mj-lt"/>
              </a:rPr>
              <a:t>Service</a:t>
            </a:r>
          </a:p>
        </p:txBody>
      </p:sp>
      <p:sp>
        <p:nvSpPr>
          <p:cNvPr id="54" name="TextBox 53"/>
          <p:cNvSpPr txBox="1"/>
          <p:nvPr/>
        </p:nvSpPr>
        <p:spPr>
          <a:xfrm>
            <a:off x="8506956" y="5609261"/>
            <a:ext cx="761747" cy="307777"/>
          </a:xfrm>
          <a:prstGeom prst="rect">
            <a:avLst/>
          </a:prstGeom>
          <a:noFill/>
        </p:spPr>
        <p:txBody>
          <a:bodyPr wrap="none" rtlCol="0">
            <a:spAutoFit/>
          </a:bodyPr>
          <a:lstStyle/>
          <a:p>
            <a:pPr algn="ctr"/>
            <a:r>
              <a:rPr lang="id-ID" sz="1400" b="1" dirty="0">
                <a:solidFill>
                  <a:schemeClr val="bg1"/>
                </a:solidFill>
                <a:latin typeface="+mj-lt"/>
              </a:rPr>
              <a:t>Channel</a:t>
            </a:r>
          </a:p>
        </p:txBody>
      </p:sp>
      <p:sp>
        <p:nvSpPr>
          <p:cNvPr id="55" name="TextBox 54"/>
          <p:cNvSpPr txBox="1"/>
          <p:nvPr/>
        </p:nvSpPr>
        <p:spPr>
          <a:xfrm>
            <a:off x="9665060" y="5609261"/>
            <a:ext cx="602729" cy="307777"/>
          </a:xfrm>
          <a:prstGeom prst="rect">
            <a:avLst/>
          </a:prstGeom>
          <a:noFill/>
        </p:spPr>
        <p:txBody>
          <a:bodyPr wrap="none" rtlCol="0">
            <a:spAutoFit/>
          </a:bodyPr>
          <a:lstStyle/>
          <a:p>
            <a:pPr algn="ctr"/>
            <a:r>
              <a:rPr lang="id-ID" sz="1400" b="1" dirty="0">
                <a:solidFill>
                  <a:schemeClr val="bg1"/>
                </a:solidFill>
                <a:latin typeface="+mj-lt"/>
              </a:rPr>
              <a:t>Brand</a:t>
            </a:r>
          </a:p>
        </p:txBody>
      </p:sp>
      <p:sp>
        <p:nvSpPr>
          <p:cNvPr id="56" name="TextBox 55"/>
          <p:cNvSpPr txBox="1"/>
          <p:nvPr/>
        </p:nvSpPr>
        <p:spPr>
          <a:xfrm>
            <a:off x="10559145" y="5609261"/>
            <a:ext cx="1067728" cy="523220"/>
          </a:xfrm>
          <a:prstGeom prst="rect">
            <a:avLst/>
          </a:prstGeom>
          <a:noFill/>
        </p:spPr>
        <p:txBody>
          <a:bodyPr wrap="none" rtlCol="0">
            <a:spAutoFit/>
          </a:bodyPr>
          <a:lstStyle/>
          <a:p>
            <a:pPr algn="ctr"/>
            <a:r>
              <a:rPr lang="id-ID" sz="1400" b="1" dirty="0">
                <a:solidFill>
                  <a:schemeClr val="bg1"/>
                </a:solidFill>
                <a:latin typeface="+mj-lt"/>
              </a:rPr>
              <a:t>Customer</a:t>
            </a:r>
          </a:p>
          <a:p>
            <a:pPr algn="ctr"/>
            <a:r>
              <a:rPr lang="id-ID" sz="1400" b="1" dirty="0">
                <a:solidFill>
                  <a:schemeClr val="bg1"/>
                </a:solidFill>
                <a:latin typeface="+mj-lt"/>
              </a:rPr>
              <a:t>Engagement</a:t>
            </a:r>
          </a:p>
        </p:txBody>
      </p:sp>
      <p:grpSp>
        <p:nvGrpSpPr>
          <p:cNvPr id="67" name="Group 66"/>
          <p:cNvGrpSpPr/>
          <p:nvPr/>
        </p:nvGrpSpPr>
        <p:grpSpPr>
          <a:xfrm rot="5400000">
            <a:off x="77693" y="5801838"/>
            <a:ext cx="2058109" cy="2142934"/>
            <a:chOff x="8349573" y="-1673337"/>
            <a:chExt cx="6162676" cy="6416675"/>
          </a:xfrm>
          <a:solidFill>
            <a:schemeClr val="bg1">
              <a:alpha val="15000"/>
            </a:schemeClr>
          </a:solidFill>
        </p:grpSpPr>
        <p:sp>
          <p:nvSpPr>
            <p:cNvPr id="68"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0" name="TextBox 79"/>
          <p:cNvSpPr txBox="1"/>
          <p:nvPr/>
        </p:nvSpPr>
        <p:spPr>
          <a:xfrm>
            <a:off x="808610" y="3357801"/>
            <a:ext cx="587020" cy="369332"/>
          </a:xfrm>
          <a:prstGeom prst="rect">
            <a:avLst/>
          </a:prstGeom>
          <a:noFill/>
        </p:spPr>
        <p:txBody>
          <a:bodyPr wrap="none" rtlCol="0">
            <a:spAutoFit/>
          </a:bodyPr>
          <a:lstStyle/>
          <a:p>
            <a:pPr algn="ctr"/>
            <a:r>
              <a:rPr lang="id-ID" b="1" dirty="0">
                <a:solidFill>
                  <a:schemeClr val="accent1"/>
                </a:solidFill>
              </a:rPr>
              <a:t>35%</a:t>
            </a:r>
          </a:p>
        </p:txBody>
      </p:sp>
      <p:sp>
        <p:nvSpPr>
          <p:cNvPr id="81" name="TextBox 80"/>
          <p:cNvSpPr txBox="1"/>
          <p:nvPr/>
        </p:nvSpPr>
        <p:spPr>
          <a:xfrm>
            <a:off x="1917320" y="2413592"/>
            <a:ext cx="587020" cy="369332"/>
          </a:xfrm>
          <a:prstGeom prst="rect">
            <a:avLst/>
          </a:prstGeom>
          <a:noFill/>
        </p:spPr>
        <p:txBody>
          <a:bodyPr wrap="none" rtlCol="0">
            <a:spAutoFit/>
          </a:bodyPr>
          <a:lstStyle/>
          <a:p>
            <a:pPr algn="ctr"/>
            <a:r>
              <a:rPr lang="id-ID" b="1" dirty="0">
                <a:solidFill>
                  <a:schemeClr val="accent2"/>
                </a:solidFill>
              </a:rPr>
              <a:t>70%</a:t>
            </a:r>
          </a:p>
        </p:txBody>
      </p:sp>
      <p:sp>
        <p:nvSpPr>
          <p:cNvPr id="82" name="TextBox 81"/>
          <p:cNvSpPr txBox="1"/>
          <p:nvPr/>
        </p:nvSpPr>
        <p:spPr>
          <a:xfrm>
            <a:off x="3008402" y="1429608"/>
            <a:ext cx="587020" cy="369332"/>
          </a:xfrm>
          <a:prstGeom prst="rect">
            <a:avLst/>
          </a:prstGeom>
          <a:noFill/>
        </p:spPr>
        <p:txBody>
          <a:bodyPr wrap="none" rtlCol="0">
            <a:spAutoFit/>
          </a:bodyPr>
          <a:lstStyle/>
          <a:p>
            <a:pPr algn="ctr"/>
            <a:r>
              <a:rPr lang="id-ID" b="1" dirty="0">
                <a:solidFill>
                  <a:schemeClr val="accent3"/>
                </a:solidFill>
              </a:rPr>
              <a:t>90%</a:t>
            </a:r>
          </a:p>
        </p:txBody>
      </p:sp>
      <p:sp>
        <p:nvSpPr>
          <p:cNvPr id="83" name="TextBox 82"/>
          <p:cNvSpPr txBox="1"/>
          <p:nvPr/>
        </p:nvSpPr>
        <p:spPr>
          <a:xfrm>
            <a:off x="4120251" y="2840964"/>
            <a:ext cx="587020" cy="369332"/>
          </a:xfrm>
          <a:prstGeom prst="rect">
            <a:avLst/>
          </a:prstGeom>
          <a:noFill/>
        </p:spPr>
        <p:txBody>
          <a:bodyPr wrap="none" rtlCol="0">
            <a:spAutoFit/>
          </a:bodyPr>
          <a:lstStyle/>
          <a:p>
            <a:pPr algn="ctr"/>
            <a:r>
              <a:rPr lang="id-ID" b="1" dirty="0">
                <a:solidFill>
                  <a:schemeClr val="accent4"/>
                </a:solidFill>
              </a:rPr>
              <a:t>50%</a:t>
            </a:r>
          </a:p>
        </p:txBody>
      </p:sp>
      <p:sp>
        <p:nvSpPr>
          <p:cNvPr id="84" name="TextBox 83"/>
          <p:cNvSpPr txBox="1"/>
          <p:nvPr/>
        </p:nvSpPr>
        <p:spPr>
          <a:xfrm>
            <a:off x="5228961" y="1986197"/>
            <a:ext cx="587020" cy="369332"/>
          </a:xfrm>
          <a:prstGeom prst="rect">
            <a:avLst/>
          </a:prstGeom>
          <a:noFill/>
        </p:spPr>
        <p:txBody>
          <a:bodyPr wrap="none" rtlCol="0">
            <a:spAutoFit/>
          </a:bodyPr>
          <a:lstStyle/>
          <a:p>
            <a:pPr algn="ctr"/>
            <a:r>
              <a:rPr lang="id-ID" b="1" dirty="0">
                <a:solidFill>
                  <a:schemeClr val="accent5"/>
                </a:solidFill>
              </a:rPr>
              <a:t>75%</a:t>
            </a:r>
          </a:p>
        </p:txBody>
      </p:sp>
      <p:sp>
        <p:nvSpPr>
          <p:cNvPr id="85" name="TextBox 84"/>
          <p:cNvSpPr txBox="1"/>
          <p:nvPr/>
        </p:nvSpPr>
        <p:spPr>
          <a:xfrm>
            <a:off x="6329982" y="3924325"/>
            <a:ext cx="587020" cy="369332"/>
          </a:xfrm>
          <a:prstGeom prst="rect">
            <a:avLst/>
          </a:prstGeom>
          <a:noFill/>
        </p:spPr>
        <p:txBody>
          <a:bodyPr wrap="none" rtlCol="0">
            <a:spAutoFit/>
          </a:bodyPr>
          <a:lstStyle/>
          <a:p>
            <a:pPr algn="ctr"/>
            <a:r>
              <a:rPr lang="id-ID" b="1" dirty="0">
                <a:solidFill>
                  <a:schemeClr val="accent1"/>
                </a:solidFill>
              </a:rPr>
              <a:t>20%</a:t>
            </a:r>
          </a:p>
        </p:txBody>
      </p:sp>
      <p:sp>
        <p:nvSpPr>
          <p:cNvPr id="86" name="TextBox 85"/>
          <p:cNvSpPr txBox="1"/>
          <p:nvPr/>
        </p:nvSpPr>
        <p:spPr>
          <a:xfrm>
            <a:off x="7479854" y="3357802"/>
            <a:ext cx="587020" cy="369332"/>
          </a:xfrm>
          <a:prstGeom prst="rect">
            <a:avLst/>
          </a:prstGeom>
          <a:noFill/>
        </p:spPr>
        <p:txBody>
          <a:bodyPr wrap="none" rtlCol="0">
            <a:spAutoFit/>
          </a:bodyPr>
          <a:lstStyle/>
          <a:p>
            <a:pPr algn="ctr"/>
            <a:r>
              <a:rPr lang="id-ID" b="1" dirty="0">
                <a:solidFill>
                  <a:schemeClr val="accent2"/>
                </a:solidFill>
              </a:rPr>
              <a:t>35%</a:t>
            </a:r>
          </a:p>
        </p:txBody>
      </p:sp>
      <p:sp>
        <p:nvSpPr>
          <p:cNvPr id="87" name="TextBox 86"/>
          <p:cNvSpPr txBox="1"/>
          <p:nvPr/>
        </p:nvSpPr>
        <p:spPr>
          <a:xfrm>
            <a:off x="8603272" y="1429610"/>
            <a:ext cx="587020" cy="369332"/>
          </a:xfrm>
          <a:prstGeom prst="rect">
            <a:avLst/>
          </a:prstGeom>
          <a:noFill/>
        </p:spPr>
        <p:txBody>
          <a:bodyPr wrap="none" rtlCol="0">
            <a:spAutoFit/>
          </a:bodyPr>
          <a:lstStyle/>
          <a:p>
            <a:pPr algn="ctr"/>
            <a:r>
              <a:rPr lang="id-ID" b="1" dirty="0">
                <a:solidFill>
                  <a:schemeClr val="accent4"/>
                </a:solidFill>
              </a:rPr>
              <a:t>90%</a:t>
            </a:r>
          </a:p>
        </p:txBody>
      </p:sp>
      <p:sp>
        <p:nvSpPr>
          <p:cNvPr id="88" name="TextBox 87"/>
          <p:cNvSpPr txBox="1"/>
          <p:nvPr/>
        </p:nvSpPr>
        <p:spPr>
          <a:xfrm>
            <a:off x="9705182" y="2880719"/>
            <a:ext cx="587020" cy="369332"/>
          </a:xfrm>
          <a:prstGeom prst="rect">
            <a:avLst/>
          </a:prstGeom>
          <a:noFill/>
        </p:spPr>
        <p:txBody>
          <a:bodyPr wrap="none" rtlCol="0">
            <a:spAutoFit/>
          </a:bodyPr>
          <a:lstStyle/>
          <a:p>
            <a:pPr algn="ctr"/>
            <a:r>
              <a:rPr lang="id-ID" b="1" dirty="0">
                <a:solidFill>
                  <a:schemeClr val="accent3"/>
                </a:solidFill>
              </a:rPr>
              <a:t>50%</a:t>
            </a:r>
          </a:p>
        </p:txBody>
      </p:sp>
      <p:sp>
        <p:nvSpPr>
          <p:cNvPr id="89" name="TextBox 88"/>
          <p:cNvSpPr txBox="1"/>
          <p:nvPr/>
        </p:nvSpPr>
        <p:spPr>
          <a:xfrm>
            <a:off x="10784075" y="1986197"/>
            <a:ext cx="587020" cy="369332"/>
          </a:xfrm>
          <a:prstGeom prst="rect">
            <a:avLst/>
          </a:prstGeom>
          <a:noFill/>
        </p:spPr>
        <p:txBody>
          <a:bodyPr wrap="none" rtlCol="0">
            <a:spAutoFit/>
          </a:bodyPr>
          <a:lstStyle/>
          <a:p>
            <a:pPr algn="ctr"/>
            <a:r>
              <a:rPr lang="id-ID" b="1" dirty="0">
                <a:solidFill>
                  <a:schemeClr val="accent5"/>
                </a:solidFill>
              </a:rPr>
              <a:t>75%</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up)">
                                      <p:cBhvr>
                                        <p:cTn id="24" dur="500"/>
                                        <p:tgtEl>
                                          <p:spTgt spid="3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2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500"/>
                                        <p:tgtEl>
                                          <p:spTgt spid="3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22" presetClass="entr" presetSubtype="4"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par>
                          <p:cTn id="43" fill="hold">
                            <p:stCondLst>
                              <p:cond delay="35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4500"/>
                            </p:stCondLst>
                            <p:childTnLst>
                              <p:par>
                                <p:cTn id="55" presetID="22" presetClass="entr" presetSubtype="1"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up)">
                                      <p:cBhvr>
                                        <p:cTn id="57" dur="500"/>
                                        <p:tgtEl>
                                          <p:spTgt spid="39"/>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22" presetClass="entr" presetSubtype="4"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childTnLst>
                          </p:cTn>
                        </p:par>
                        <p:par>
                          <p:cTn id="65" fill="hold">
                            <p:stCondLst>
                              <p:cond delay="5500"/>
                            </p:stCondLst>
                            <p:childTnLst>
                              <p:par>
                                <p:cTn id="66" presetID="22" presetClass="entr" presetSubtype="1"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up)">
                                      <p:cBhvr>
                                        <p:cTn id="68" dur="500"/>
                                        <p:tgtEl>
                                          <p:spTgt spid="40"/>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par>
                                <p:cTn id="73" presetID="22" presetClass="entr" presetSubtype="4"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childTnLst>
                          </p:cTn>
                        </p:par>
                        <p:par>
                          <p:cTn id="76" fill="hold">
                            <p:stCondLst>
                              <p:cond delay="6500"/>
                            </p:stCondLst>
                            <p:childTnLst>
                              <p:par>
                                <p:cTn id="77" presetID="22" presetClass="entr" presetSubtype="1"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up)">
                                      <p:cBhvr>
                                        <p:cTn id="79" dur="500"/>
                                        <p:tgtEl>
                                          <p:spTgt spid="41"/>
                                        </p:tgtEl>
                                      </p:cBhvr>
                                    </p:animEffect>
                                  </p:childTnLst>
                                </p:cTn>
                              </p:par>
                            </p:childTnLst>
                          </p:cTn>
                        </p:par>
                        <p:par>
                          <p:cTn id="80" fill="hold">
                            <p:stCondLst>
                              <p:cond delay="7000"/>
                            </p:stCondLst>
                            <p:childTnLst>
                              <p:par>
                                <p:cTn id="81" presetID="10" presetClass="entr" presetSubtype="0"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500"/>
                                        <p:tgtEl>
                                          <p:spTgt spid="52"/>
                                        </p:tgtEl>
                                      </p:cBhvr>
                                    </p:animEffect>
                                  </p:childTnLst>
                                </p:cTn>
                              </p:par>
                              <p:par>
                                <p:cTn id="84" presetID="22" presetClass="entr" presetSubtype="4"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up)">
                                      <p:cBhvr>
                                        <p:cTn id="90" dur="500"/>
                                        <p:tgtEl>
                                          <p:spTgt spid="42"/>
                                        </p:tgtEl>
                                      </p:cBhvr>
                                    </p:animEffect>
                                  </p:childTnLst>
                                </p:cTn>
                              </p:par>
                            </p:childTnLst>
                          </p:cTn>
                        </p:par>
                        <p:par>
                          <p:cTn id="91" fill="hold">
                            <p:stCondLst>
                              <p:cond delay="8000"/>
                            </p:stCondLst>
                            <p:childTnLst>
                              <p:par>
                                <p:cTn id="92" presetID="10" presetClass="entr" presetSubtype="0" fill="hold" grpId="0"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par>
                                <p:cTn id="95" presetID="22" presetClass="entr" presetSubtype="4"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down)">
                                      <p:cBhvr>
                                        <p:cTn id="97" dur="500"/>
                                        <p:tgtEl>
                                          <p:spTgt spid="26"/>
                                        </p:tgtEl>
                                      </p:cBhvr>
                                    </p:animEffect>
                                  </p:childTnLst>
                                </p:cTn>
                              </p:par>
                            </p:childTnLst>
                          </p:cTn>
                        </p:par>
                        <p:par>
                          <p:cTn id="98" fill="hold">
                            <p:stCondLst>
                              <p:cond delay="8500"/>
                            </p:stCondLst>
                            <p:childTnLst>
                              <p:par>
                                <p:cTn id="99" presetID="22" presetClass="entr" presetSubtype="1" fill="hold"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up)">
                                      <p:cBhvr>
                                        <p:cTn id="101" dur="500"/>
                                        <p:tgtEl>
                                          <p:spTgt spid="43"/>
                                        </p:tgtEl>
                                      </p:cBhvr>
                                    </p:animEffect>
                                  </p:childTnLst>
                                </p:cTn>
                              </p:par>
                            </p:childTnLst>
                          </p:cTn>
                        </p:par>
                        <p:par>
                          <p:cTn id="102" fill="hold">
                            <p:stCondLst>
                              <p:cond delay="9000"/>
                            </p:stCondLst>
                            <p:childTnLst>
                              <p:par>
                                <p:cTn id="103" presetID="10" presetClass="entr" presetSubtype="0"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par>
                                <p:cTn id="106" presetID="22" presetClass="entr" presetSubtype="4" fill="hold"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ipe(down)">
                                      <p:cBhvr>
                                        <p:cTn id="108" dur="500"/>
                                        <p:tgtEl>
                                          <p:spTgt spid="29"/>
                                        </p:tgtEl>
                                      </p:cBhvr>
                                    </p:animEffect>
                                  </p:childTnLst>
                                </p:cTn>
                              </p:par>
                            </p:childTnLst>
                          </p:cTn>
                        </p:par>
                        <p:par>
                          <p:cTn id="109" fill="hold">
                            <p:stCondLst>
                              <p:cond delay="9500"/>
                            </p:stCondLst>
                            <p:childTnLst>
                              <p:par>
                                <p:cTn id="110" presetID="22" presetClass="entr" presetSubtype="1" fill="hold" nodeType="after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up)">
                                      <p:cBhvr>
                                        <p:cTn id="112" dur="500"/>
                                        <p:tgtEl>
                                          <p:spTgt spid="44"/>
                                        </p:tgtEl>
                                      </p:cBhvr>
                                    </p:animEffect>
                                  </p:childTnLst>
                                </p:cTn>
                              </p:par>
                            </p:childTnLst>
                          </p:cTn>
                        </p:par>
                        <p:par>
                          <p:cTn id="113" fill="hold">
                            <p:stCondLst>
                              <p:cond delay="10000"/>
                            </p:stCondLst>
                            <p:childTnLst>
                              <p:par>
                                <p:cTn id="114" presetID="10" presetClass="entr" presetSubtype="0"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22" presetClass="entr" presetSubtype="4" fill="hold"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wipe(down)">
                                      <p:cBhvr>
                                        <p:cTn id="119" dur="500"/>
                                        <p:tgtEl>
                                          <p:spTgt spid="32"/>
                                        </p:tgtEl>
                                      </p:cBhvr>
                                    </p:animEffect>
                                  </p:childTnLst>
                                </p:cTn>
                              </p:par>
                            </p:childTnLst>
                          </p:cTn>
                        </p:par>
                        <p:par>
                          <p:cTn id="120" fill="hold">
                            <p:stCondLst>
                              <p:cond delay="10500"/>
                            </p:stCondLst>
                            <p:childTnLst>
                              <p:par>
                                <p:cTn id="121" presetID="22" presetClass="entr" presetSubtype="1"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up)">
                                      <p:cBhvr>
                                        <p:cTn id="123" dur="500"/>
                                        <p:tgtEl>
                                          <p:spTgt spid="45"/>
                                        </p:tgtEl>
                                      </p:cBhvr>
                                    </p:animEffect>
                                  </p:childTnLst>
                                </p:cTn>
                              </p:par>
                            </p:childTnLst>
                          </p:cTn>
                        </p:par>
                        <p:par>
                          <p:cTn id="124" fill="hold">
                            <p:stCondLst>
                              <p:cond delay="11000"/>
                            </p:stCondLst>
                            <p:childTnLst>
                              <p:par>
                                <p:cTn id="125" presetID="10"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500"/>
                                        <p:tgtEl>
                                          <p:spTgt spid="56"/>
                                        </p:tgtEl>
                                      </p:cBhvr>
                                    </p:animEffect>
                                  </p:childTnLst>
                                </p:cTn>
                              </p:par>
                              <p:par>
                                <p:cTn id="128" presetID="22" presetClass="entr" presetSubtype="4" fill="hold" nodeType="with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wipe(down)">
                                      <p:cBhvr>
                                        <p:cTn id="130" dur="500"/>
                                        <p:tgtEl>
                                          <p:spTgt spid="67"/>
                                        </p:tgtEl>
                                      </p:cBhvr>
                                    </p:animEffect>
                                  </p:childTnLst>
                                </p:cTn>
                              </p:par>
                            </p:childTnLst>
                          </p:cTn>
                        </p:par>
                        <p:par>
                          <p:cTn id="131" fill="hold">
                            <p:stCondLst>
                              <p:cond delay="11500"/>
                            </p:stCondLst>
                            <p:childTnLst>
                              <p:par>
                                <p:cTn id="132" presetID="53" presetClass="entr" presetSubtype="16" fill="hold" grpId="0" nodeType="afterEffect">
                                  <p:stCondLst>
                                    <p:cond delay="0"/>
                                  </p:stCondLst>
                                  <p:childTnLst>
                                    <p:set>
                                      <p:cBhvr>
                                        <p:cTn id="133" dur="1" fill="hold">
                                          <p:stCondLst>
                                            <p:cond delay="0"/>
                                          </p:stCondLst>
                                        </p:cTn>
                                        <p:tgtEl>
                                          <p:spTgt spid="80"/>
                                        </p:tgtEl>
                                        <p:attrNameLst>
                                          <p:attrName>style.visibility</p:attrName>
                                        </p:attrNameLst>
                                      </p:cBhvr>
                                      <p:to>
                                        <p:strVal val="visible"/>
                                      </p:to>
                                    </p:set>
                                    <p:anim calcmode="lin" valueType="num">
                                      <p:cBhvr>
                                        <p:cTn id="134" dur="500" fill="hold"/>
                                        <p:tgtEl>
                                          <p:spTgt spid="80"/>
                                        </p:tgtEl>
                                        <p:attrNameLst>
                                          <p:attrName>ppt_w</p:attrName>
                                        </p:attrNameLst>
                                      </p:cBhvr>
                                      <p:tavLst>
                                        <p:tav tm="0">
                                          <p:val>
                                            <p:fltVal val="0"/>
                                          </p:val>
                                        </p:tav>
                                        <p:tav tm="100000">
                                          <p:val>
                                            <p:strVal val="#ppt_w"/>
                                          </p:val>
                                        </p:tav>
                                      </p:tavLst>
                                    </p:anim>
                                    <p:anim calcmode="lin" valueType="num">
                                      <p:cBhvr>
                                        <p:cTn id="135" dur="500" fill="hold"/>
                                        <p:tgtEl>
                                          <p:spTgt spid="80"/>
                                        </p:tgtEl>
                                        <p:attrNameLst>
                                          <p:attrName>ppt_h</p:attrName>
                                        </p:attrNameLst>
                                      </p:cBhvr>
                                      <p:tavLst>
                                        <p:tav tm="0">
                                          <p:val>
                                            <p:fltVal val="0"/>
                                          </p:val>
                                        </p:tav>
                                        <p:tav tm="100000">
                                          <p:val>
                                            <p:strVal val="#ppt_h"/>
                                          </p:val>
                                        </p:tav>
                                      </p:tavLst>
                                    </p:anim>
                                    <p:animEffect transition="in" filter="fade">
                                      <p:cBhvr>
                                        <p:cTn id="136" dur="500"/>
                                        <p:tgtEl>
                                          <p:spTgt spid="80"/>
                                        </p:tgtEl>
                                      </p:cBhvr>
                                    </p:animEffect>
                                  </p:childTnLst>
                                </p:cTn>
                              </p:par>
                            </p:childTnLst>
                          </p:cTn>
                        </p:par>
                        <p:par>
                          <p:cTn id="137" fill="hold">
                            <p:stCondLst>
                              <p:cond delay="12000"/>
                            </p:stCondLst>
                            <p:childTnLst>
                              <p:par>
                                <p:cTn id="138" presetID="53" presetClass="entr" presetSubtype="16" fill="hold" grpId="0" nodeType="afterEffect">
                                  <p:stCondLst>
                                    <p:cond delay="0"/>
                                  </p:stCondLst>
                                  <p:childTnLst>
                                    <p:set>
                                      <p:cBhvr>
                                        <p:cTn id="139" dur="1" fill="hold">
                                          <p:stCondLst>
                                            <p:cond delay="0"/>
                                          </p:stCondLst>
                                        </p:cTn>
                                        <p:tgtEl>
                                          <p:spTgt spid="81"/>
                                        </p:tgtEl>
                                        <p:attrNameLst>
                                          <p:attrName>style.visibility</p:attrName>
                                        </p:attrNameLst>
                                      </p:cBhvr>
                                      <p:to>
                                        <p:strVal val="visible"/>
                                      </p:to>
                                    </p:set>
                                    <p:anim calcmode="lin" valueType="num">
                                      <p:cBhvr>
                                        <p:cTn id="140" dur="500" fill="hold"/>
                                        <p:tgtEl>
                                          <p:spTgt spid="81"/>
                                        </p:tgtEl>
                                        <p:attrNameLst>
                                          <p:attrName>ppt_w</p:attrName>
                                        </p:attrNameLst>
                                      </p:cBhvr>
                                      <p:tavLst>
                                        <p:tav tm="0">
                                          <p:val>
                                            <p:fltVal val="0"/>
                                          </p:val>
                                        </p:tav>
                                        <p:tav tm="100000">
                                          <p:val>
                                            <p:strVal val="#ppt_w"/>
                                          </p:val>
                                        </p:tav>
                                      </p:tavLst>
                                    </p:anim>
                                    <p:anim calcmode="lin" valueType="num">
                                      <p:cBhvr>
                                        <p:cTn id="141" dur="500" fill="hold"/>
                                        <p:tgtEl>
                                          <p:spTgt spid="81"/>
                                        </p:tgtEl>
                                        <p:attrNameLst>
                                          <p:attrName>ppt_h</p:attrName>
                                        </p:attrNameLst>
                                      </p:cBhvr>
                                      <p:tavLst>
                                        <p:tav tm="0">
                                          <p:val>
                                            <p:fltVal val="0"/>
                                          </p:val>
                                        </p:tav>
                                        <p:tav tm="100000">
                                          <p:val>
                                            <p:strVal val="#ppt_h"/>
                                          </p:val>
                                        </p:tav>
                                      </p:tavLst>
                                    </p:anim>
                                    <p:animEffect transition="in" filter="fade">
                                      <p:cBhvr>
                                        <p:cTn id="142" dur="500"/>
                                        <p:tgtEl>
                                          <p:spTgt spid="81"/>
                                        </p:tgtEl>
                                      </p:cBhvr>
                                    </p:animEffect>
                                  </p:childTnLst>
                                </p:cTn>
                              </p:par>
                            </p:childTnLst>
                          </p:cTn>
                        </p:par>
                        <p:par>
                          <p:cTn id="143" fill="hold">
                            <p:stCondLst>
                              <p:cond delay="12500"/>
                            </p:stCondLst>
                            <p:childTnLst>
                              <p:par>
                                <p:cTn id="144" presetID="53" presetClass="entr" presetSubtype="16" fill="hold" grpId="0" nodeType="afterEffect">
                                  <p:stCondLst>
                                    <p:cond delay="0"/>
                                  </p:stCondLst>
                                  <p:childTnLst>
                                    <p:set>
                                      <p:cBhvr>
                                        <p:cTn id="145" dur="1" fill="hold">
                                          <p:stCondLst>
                                            <p:cond delay="0"/>
                                          </p:stCondLst>
                                        </p:cTn>
                                        <p:tgtEl>
                                          <p:spTgt spid="82"/>
                                        </p:tgtEl>
                                        <p:attrNameLst>
                                          <p:attrName>style.visibility</p:attrName>
                                        </p:attrNameLst>
                                      </p:cBhvr>
                                      <p:to>
                                        <p:strVal val="visible"/>
                                      </p:to>
                                    </p:set>
                                    <p:anim calcmode="lin" valueType="num">
                                      <p:cBhvr>
                                        <p:cTn id="146" dur="500" fill="hold"/>
                                        <p:tgtEl>
                                          <p:spTgt spid="82"/>
                                        </p:tgtEl>
                                        <p:attrNameLst>
                                          <p:attrName>ppt_w</p:attrName>
                                        </p:attrNameLst>
                                      </p:cBhvr>
                                      <p:tavLst>
                                        <p:tav tm="0">
                                          <p:val>
                                            <p:fltVal val="0"/>
                                          </p:val>
                                        </p:tav>
                                        <p:tav tm="100000">
                                          <p:val>
                                            <p:strVal val="#ppt_w"/>
                                          </p:val>
                                        </p:tav>
                                      </p:tavLst>
                                    </p:anim>
                                    <p:anim calcmode="lin" valueType="num">
                                      <p:cBhvr>
                                        <p:cTn id="147" dur="500" fill="hold"/>
                                        <p:tgtEl>
                                          <p:spTgt spid="82"/>
                                        </p:tgtEl>
                                        <p:attrNameLst>
                                          <p:attrName>ppt_h</p:attrName>
                                        </p:attrNameLst>
                                      </p:cBhvr>
                                      <p:tavLst>
                                        <p:tav tm="0">
                                          <p:val>
                                            <p:fltVal val="0"/>
                                          </p:val>
                                        </p:tav>
                                        <p:tav tm="100000">
                                          <p:val>
                                            <p:strVal val="#ppt_h"/>
                                          </p:val>
                                        </p:tav>
                                      </p:tavLst>
                                    </p:anim>
                                    <p:animEffect transition="in" filter="fade">
                                      <p:cBhvr>
                                        <p:cTn id="148" dur="500"/>
                                        <p:tgtEl>
                                          <p:spTgt spid="82"/>
                                        </p:tgtEl>
                                      </p:cBhvr>
                                    </p:animEffect>
                                  </p:childTnLst>
                                </p:cTn>
                              </p:par>
                            </p:childTnLst>
                          </p:cTn>
                        </p:par>
                        <p:par>
                          <p:cTn id="149" fill="hold">
                            <p:stCondLst>
                              <p:cond delay="13000"/>
                            </p:stCondLst>
                            <p:childTnLst>
                              <p:par>
                                <p:cTn id="150" presetID="53" presetClass="entr" presetSubtype="16" fill="hold" grpId="0" nodeType="afterEffect">
                                  <p:stCondLst>
                                    <p:cond delay="0"/>
                                  </p:stCondLst>
                                  <p:childTnLst>
                                    <p:set>
                                      <p:cBhvr>
                                        <p:cTn id="151" dur="1" fill="hold">
                                          <p:stCondLst>
                                            <p:cond delay="0"/>
                                          </p:stCondLst>
                                        </p:cTn>
                                        <p:tgtEl>
                                          <p:spTgt spid="83"/>
                                        </p:tgtEl>
                                        <p:attrNameLst>
                                          <p:attrName>style.visibility</p:attrName>
                                        </p:attrNameLst>
                                      </p:cBhvr>
                                      <p:to>
                                        <p:strVal val="visible"/>
                                      </p:to>
                                    </p:set>
                                    <p:anim calcmode="lin" valueType="num">
                                      <p:cBhvr>
                                        <p:cTn id="152" dur="500" fill="hold"/>
                                        <p:tgtEl>
                                          <p:spTgt spid="83"/>
                                        </p:tgtEl>
                                        <p:attrNameLst>
                                          <p:attrName>ppt_w</p:attrName>
                                        </p:attrNameLst>
                                      </p:cBhvr>
                                      <p:tavLst>
                                        <p:tav tm="0">
                                          <p:val>
                                            <p:fltVal val="0"/>
                                          </p:val>
                                        </p:tav>
                                        <p:tav tm="100000">
                                          <p:val>
                                            <p:strVal val="#ppt_w"/>
                                          </p:val>
                                        </p:tav>
                                      </p:tavLst>
                                    </p:anim>
                                    <p:anim calcmode="lin" valueType="num">
                                      <p:cBhvr>
                                        <p:cTn id="153" dur="500" fill="hold"/>
                                        <p:tgtEl>
                                          <p:spTgt spid="83"/>
                                        </p:tgtEl>
                                        <p:attrNameLst>
                                          <p:attrName>ppt_h</p:attrName>
                                        </p:attrNameLst>
                                      </p:cBhvr>
                                      <p:tavLst>
                                        <p:tav tm="0">
                                          <p:val>
                                            <p:fltVal val="0"/>
                                          </p:val>
                                        </p:tav>
                                        <p:tav tm="100000">
                                          <p:val>
                                            <p:strVal val="#ppt_h"/>
                                          </p:val>
                                        </p:tav>
                                      </p:tavLst>
                                    </p:anim>
                                    <p:animEffect transition="in" filter="fade">
                                      <p:cBhvr>
                                        <p:cTn id="154" dur="500"/>
                                        <p:tgtEl>
                                          <p:spTgt spid="83"/>
                                        </p:tgtEl>
                                      </p:cBhvr>
                                    </p:animEffect>
                                  </p:childTnLst>
                                </p:cTn>
                              </p:par>
                            </p:childTnLst>
                          </p:cTn>
                        </p:par>
                        <p:par>
                          <p:cTn id="155" fill="hold">
                            <p:stCondLst>
                              <p:cond delay="13500"/>
                            </p:stCondLst>
                            <p:childTnLst>
                              <p:par>
                                <p:cTn id="156" presetID="53" presetClass="entr" presetSubtype="16" fill="hold" grpId="0" nodeType="afterEffect">
                                  <p:stCondLst>
                                    <p:cond delay="0"/>
                                  </p:stCondLst>
                                  <p:childTnLst>
                                    <p:set>
                                      <p:cBhvr>
                                        <p:cTn id="157" dur="1" fill="hold">
                                          <p:stCondLst>
                                            <p:cond delay="0"/>
                                          </p:stCondLst>
                                        </p:cTn>
                                        <p:tgtEl>
                                          <p:spTgt spid="84"/>
                                        </p:tgtEl>
                                        <p:attrNameLst>
                                          <p:attrName>style.visibility</p:attrName>
                                        </p:attrNameLst>
                                      </p:cBhvr>
                                      <p:to>
                                        <p:strVal val="visible"/>
                                      </p:to>
                                    </p:set>
                                    <p:anim calcmode="lin" valueType="num">
                                      <p:cBhvr>
                                        <p:cTn id="158" dur="500" fill="hold"/>
                                        <p:tgtEl>
                                          <p:spTgt spid="84"/>
                                        </p:tgtEl>
                                        <p:attrNameLst>
                                          <p:attrName>ppt_w</p:attrName>
                                        </p:attrNameLst>
                                      </p:cBhvr>
                                      <p:tavLst>
                                        <p:tav tm="0">
                                          <p:val>
                                            <p:fltVal val="0"/>
                                          </p:val>
                                        </p:tav>
                                        <p:tav tm="100000">
                                          <p:val>
                                            <p:strVal val="#ppt_w"/>
                                          </p:val>
                                        </p:tav>
                                      </p:tavLst>
                                    </p:anim>
                                    <p:anim calcmode="lin" valueType="num">
                                      <p:cBhvr>
                                        <p:cTn id="159" dur="500" fill="hold"/>
                                        <p:tgtEl>
                                          <p:spTgt spid="84"/>
                                        </p:tgtEl>
                                        <p:attrNameLst>
                                          <p:attrName>ppt_h</p:attrName>
                                        </p:attrNameLst>
                                      </p:cBhvr>
                                      <p:tavLst>
                                        <p:tav tm="0">
                                          <p:val>
                                            <p:fltVal val="0"/>
                                          </p:val>
                                        </p:tav>
                                        <p:tav tm="100000">
                                          <p:val>
                                            <p:strVal val="#ppt_h"/>
                                          </p:val>
                                        </p:tav>
                                      </p:tavLst>
                                    </p:anim>
                                    <p:animEffect transition="in" filter="fade">
                                      <p:cBhvr>
                                        <p:cTn id="160" dur="500"/>
                                        <p:tgtEl>
                                          <p:spTgt spid="84"/>
                                        </p:tgtEl>
                                      </p:cBhvr>
                                    </p:animEffect>
                                  </p:childTnLst>
                                </p:cTn>
                              </p:par>
                            </p:childTnLst>
                          </p:cTn>
                        </p:par>
                        <p:par>
                          <p:cTn id="161" fill="hold">
                            <p:stCondLst>
                              <p:cond delay="14000"/>
                            </p:stCondLst>
                            <p:childTnLst>
                              <p:par>
                                <p:cTn id="162" presetID="53" presetClass="entr" presetSubtype="16" fill="hold" grpId="0" nodeType="afterEffect">
                                  <p:stCondLst>
                                    <p:cond delay="0"/>
                                  </p:stCondLst>
                                  <p:childTnLst>
                                    <p:set>
                                      <p:cBhvr>
                                        <p:cTn id="163" dur="1" fill="hold">
                                          <p:stCondLst>
                                            <p:cond delay="0"/>
                                          </p:stCondLst>
                                        </p:cTn>
                                        <p:tgtEl>
                                          <p:spTgt spid="85"/>
                                        </p:tgtEl>
                                        <p:attrNameLst>
                                          <p:attrName>style.visibility</p:attrName>
                                        </p:attrNameLst>
                                      </p:cBhvr>
                                      <p:to>
                                        <p:strVal val="visible"/>
                                      </p:to>
                                    </p:set>
                                    <p:anim calcmode="lin" valueType="num">
                                      <p:cBhvr>
                                        <p:cTn id="164" dur="500" fill="hold"/>
                                        <p:tgtEl>
                                          <p:spTgt spid="85"/>
                                        </p:tgtEl>
                                        <p:attrNameLst>
                                          <p:attrName>ppt_w</p:attrName>
                                        </p:attrNameLst>
                                      </p:cBhvr>
                                      <p:tavLst>
                                        <p:tav tm="0">
                                          <p:val>
                                            <p:fltVal val="0"/>
                                          </p:val>
                                        </p:tav>
                                        <p:tav tm="100000">
                                          <p:val>
                                            <p:strVal val="#ppt_w"/>
                                          </p:val>
                                        </p:tav>
                                      </p:tavLst>
                                    </p:anim>
                                    <p:anim calcmode="lin" valueType="num">
                                      <p:cBhvr>
                                        <p:cTn id="165" dur="500" fill="hold"/>
                                        <p:tgtEl>
                                          <p:spTgt spid="85"/>
                                        </p:tgtEl>
                                        <p:attrNameLst>
                                          <p:attrName>ppt_h</p:attrName>
                                        </p:attrNameLst>
                                      </p:cBhvr>
                                      <p:tavLst>
                                        <p:tav tm="0">
                                          <p:val>
                                            <p:fltVal val="0"/>
                                          </p:val>
                                        </p:tav>
                                        <p:tav tm="100000">
                                          <p:val>
                                            <p:strVal val="#ppt_h"/>
                                          </p:val>
                                        </p:tav>
                                      </p:tavLst>
                                    </p:anim>
                                    <p:animEffect transition="in" filter="fade">
                                      <p:cBhvr>
                                        <p:cTn id="166" dur="500"/>
                                        <p:tgtEl>
                                          <p:spTgt spid="85"/>
                                        </p:tgtEl>
                                      </p:cBhvr>
                                    </p:animEffect>
                                  </p:childTnLst>
                                </p:cTn>
                              </p:par>
                            </p:childTnLst>
                          </p:cTn>
                        </p:par>
                        <p:par>
                          <p:cTn id="167" fill="hold">
                            <p:stCondLst>
                              <p:cond delay="14500"/>
                            </p:stCondLst>
                            <p:childTnLst>
                              <p:par>
                                <p:cTn id="168" presetID="53" presetClass="entr" presetSubtype="16" fill="hold" grpId="0" nodeType="after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15000"/>
                            </p:stCondLst>
                            <p:childTnLst>
                              <p:par>
                                <p:cTn id="174" presetID="53" presetClass="entr" presetSubtype="16" fill="hold" grpId="0" nodeType="afterEffect">
                                  <p:stCondLst>
                                    <p:cond delay="0"/>
                                  </p:stCondLst>
                                  <p:childTnLst>
                                    <p:set>
                                      <p:cBhvr>
                                        <p:cTn id="175" dur="1" fill="hold">
                                          <p:stCondLst>
                                            <p:cond delay="0"/>
                                          </p:stCondLst>
                                        </p:cTn>
                                        <p:tgtEl>
                                          <p:spTgt spid="87"/>
                                        </p:tgtEl>
                                        <p:attrNameLst>
                                          <p:attrName>style.visibility</p:attrName>
                                        </p:attrNameLst>
                                      </p:cBhvr>
                                      <p:to>
                                        <p:strVal val="visible"/>
                                      </p:to>
                                    </p:set>
                                    <p:anim calcmode="lin" valueType="num">
                                      <p:cBhvr>
                                        <p:cTn id="176" dur="500" fill="hold"/>
                                        <p:tgtEl>
                                          <p:spTgt spid="87"/>
                                        </p:tgtEl>
                                        <p:attrNameLst>
                                          <p:attrName>ppt_w</p:attrName>
                                        </p:attrNameLst>
                                      </p:cBhvr>
                                      <p:tavLst>
                                        <p:tav tm="0">
                                          <p:val>
                                            <p:fltVal val="0"/>
                                          </p:val>
                                        </p:tav>
                                        <p:tav tm="100000">
                                          <p:val>
                                            <p:strVal val="#ppt_w"/>
                                          </p:val>
                                        </p:tav>
                                      </p:tavLst>
                                    </p:anim>
                                    <p:anim calcmode="lin" valueType="num">
                                      <p:cBhvr>
                                        <p:cTn id="177" dur="500" fill="hold"/>
                                        <p:tgtEl>
                                          <p:spTgt spid="87"/>
                                        </p:tgtEl>
                                        <p:attrNameLst>
                                          <p:attrName>ppt_h</p:attrName>
                                        </p:attrNameLst>
                                      </p:cBhvr>
                                      <p:tavLst>
                                        <p:tav tm="0">
                                          <p:val>
                                            <p:fltVal val="0"/>
                                          </p:val>
                                        </p:tav>
                                        <p:tav tm="100000">
                                          <p:val>
                                            <p:strVal val="#ppt_h"/>
                                          </p:val>
                                        </p:tav>
                                      </p:tavLst>
                                    </p:anim>
                                    <p:animEffect transition="in" filter="fade">
                                      <p:cBhvr>
                                        <p:cTn id="178" dur="500"/>
                                        <p:tgtEl>
                                          <p:spTgt spid="87"/>
                                        </p:tgtEl>
                                      </p:cBhvr>
                                    </p:animEffect>
                                  </p:childTnLst>
                                </p:cTn>
                              </p:par>
                            </p:childTnLst>
                          </p:cTn>
                        </p:par>
                        <p:par>
                          <p:cTn id="179" fill="hold">
                            <p:stCondLst>
                              <p:cond delay="15500"/>
                            </p:stCondLst>
                            <p:childTnLst>
                              <p:par>
                                <p:cTn id="180" presetID="53" presetClass="entr" presetSubtype="16" fill="hold" grpId="0" nodeType="afterEffect">
                                  <p:stCondLst>
                                    <p:cond delay="0"/>
                                  </p:stCondLst>
                                  <p:childTnLst>
                                    <p:set>
                                      <p:cBhvr>
                                        <p:cTn id="181" dur="1" fill="hold">
                                          <p:stCondLst>
                                            <p:cond delay="0"/>
                                          </p:stCondLst>
                                        </p:cTn>
                                        <p:tgtEl>
                                          <p:spTgt spid="88"/>
                                        </p:tgtEl>
                                        <p:attrNameLst>
                                          <p:attrName>style.visibility</p:attrName>
                                        </p:attrNameLst>
                                      </p:cBhvr>
                                      <p:to>
                                        <p:strVal val="visible"/>
                                      </p:to>
                                    </p:set>
                                    <p:anim calcmode="lin" valueType="num">
                                      <p:cBhvr>
                                        <p:cTn id="182" dur="500" fill="hold"/>
                                        <p:tgtEl>
                                          <p:spTgt spid="88"/>
                                        </p:tgtEl>
                                        <p:attrNameLst>
                                          <p:attrName>ppt_w</p:attrName>
                                        </p:attrNameLst>
                                      </p:cBhvr>
                                      <p:tavLst>
                                        <p:tav tm="0">
                                          <p:val>
                                            <p:fltVal val="0"/>
                                          </p:val>
                                        </p:tav>
                                        <p:tav tm="100000">
                                          <p:val>
                                            <p:strVal val="#ppt_w"/>
                                          </p:val>
                                        </p:tav>
                                      </p:tavLst>
                                    </p:anim>
                                    <p:anim calcmode="lin" valueType="num">
                                      <p:cBhvr>
                                        <p:cTn id="183" dur="500" fill="hold"/>
                                        <p:tgtEl>
                                          <p:spTgt spid="88"/>
                                        </p:tgtEl>
                                        <p:attrNameLst>
                                          <p:attrName>ppt_h</p:attrName>
                                        </p:attrNameLst>
                                      </p:cBhvr>
                                      <p:tavLst>
                                        <p:tav tm="0">
                                          <p:val>
                                            <p:fltVal val="0"/>
                                          </p:val>
                                        </p:tav>
                                        <p:tav tm="100000">
                                          <p:val>
                                            <p:strVal val="#ppt_h"/>
                                          </p:val>
                                        </p:tav>
                                      </p:tavLst>
                                    </p:anim>
                                    <p:animEffect transition="in" filter="fade">
                                      <p:cBhvr>
                                        <p:cTn id="184" dur="500"/>
                                        <p:tgtEl>
                                          <p:spTgt spid="88"/>
                                        </p:tgtEl>
                                      </p:cBhvr>
                                    </p:animEffect>
                                  </p:childTnLst>
                                </p:cTn>
                              </p:par>
                            </p:childTnLst>
                          </p:cTn>
                        </p:par>
                        <p:par>
                          <p:cTn id="185" fill="hold">
                            <p:stCondLst>
                              <p:cond delay="16000"/>
                            </p:stCondLst>
                            <p:childTnLst>
                              <p:par>
                                <p:cTn id="186" presetID="53" presetClass="entr" presetSubtype="16" fill="hold" grpId="0" nodeType="afterEffect">
                                  <p:stCondLst>
                                    <p:cond delay="0"/>
                                  </p:stCondLst>
                                  <p:childTnLst>
                                    <p:set>
                                      <p:cBhvr>
                                        <p:cTn id="187" dur="1" fill="hold">
                                          <p:stCondLst>
                                            <p:cond delay="0"/>
                                          </p:stCondLst>
                                        </p:cTn>
                                        <p:tgtEl>
                                          <p:spTgt spid="89"/>
                                        </p:tgtEl>
                                        <p:attrNameLst>
                                          <p:attrName>style.visibility</p:attrName>
                                        </p:attrNameLst>
                                      </p:cBhvr>
                                      <p:to>
                                        <p:strVal val="visible"/>
                                      </p:to>
                                    </p:set>
                                    <p:anim calcmode="lin" valueType="num">
                                      <p:cBhvr>
                                        <p:cTn id="188" dur="500" fill="hold"/>
                                        <p:tgtEl>
                                          <p:spTgt spid="89"/>
                                        </p:tgtEl>
                                        <p:attrNameLst>
                                          <p:attrName>ppt_w</p:attrName>
                                        </p:attrNameLst>
                                      </p:cBhvr>
                                      <p:tavLst>
                                        <p:tav tm="0">
                                          <p:val>
                                            <p:fltVal val="0"/>
                                          </p:val>
                                        </p:tav>
                                        <p:tav tm="100000">
                                          <p:val>
                                            <p:strVal val="#ppt_w"/>
                                          </p:val>
                                        </p:tav>
                                      </p:tavLst>
                                    </p:anim>
                                    <p:anim calcmode="lin" valueType="num">
                                      <p:cBhvr>
                                        <p:cTn id="189" dur="500" fill="hold"/>
                                        <p:tgtEl>
                                          <p:spTgt spid="89"/>
                                        </p:tgtEl>
                                        <p:attrNameLst>
                                          <p:attrName>ppt_h</p:attrName>
                                        </p:attrNameLst>
                                      </p:cBhvr>
                                      <p:tavLst>
                                        <p:tav tm="0">
                                          <p:val>
                                            <p:fltVal val="0"/>
                                          </p:val>
                                        </p:tav>
                                        <p:tav tm="100000">
                                          <p:val>
                                            <p:strVal val="#ppt_h"/>
                                          </p:val>
                                        </p:tav>
                                      </p:tavLst>
                                    </p:anim>
                                    <p:animEffect transition="in" filter="fade">
                                      <p:cBhvr>
                                        <p:cTn id="19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bldLvl="0" animBg="1"/>
      <p:bldP spid="47" grpId="0"/>
      <p:bldP spid="48" grpId="0"/>
      <p:bldP spid="49" grpId="0"/>
      <p:bldP spid="50" grpId="0"/>
      <p:bldP spid="51" grpId="0"/>
      <p:bldP spid="52" grpId="0"/>
      <p:bldP spid="53" grpId="0"/>
      <p:bldP spid="54" grpId="0"/>
      <p:bldP spid="55" grpId="0"/>
      <p:bldP spid="56" grpId="0"/>
      <p:bldP spid="80" grpId="0"/>
      <p:bldP spid="81" grpId="0"/>
      <p:bldP spid="82" grpId="0"/>
      <p:bldP spid="83" grpId="0"/>
      <p:bldP spid="84" grpId="0"/>
      <p:bldP spid="85" grpId="0"/>
      <p:bldP spid="86" grpId="0"/>
      <p:bldP spid="87" grpId="0"/>
      <p:bldP spid="88" grpId="0"/>
      <p:bldP spid="8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28</a:t>
            </a:fld>
            <a:endParaRPr lang="id-ID"/>
          </a:p>
        </p:txBody>
      </p:sp>
      <p:sp>
        <p:nvSpPr>
          <p:cNvPr id="3" name="TextBox 2"/>
          <p:cNvSpPr txBox="1"/>
          <p:nvPr/>
        </p:nvSpPr>
        <p:spPr>
          <a:xfrm>
            <a:off x="4956057" y="600349"/>
            <a:ext cx="2271905" cy="523220"/>
          </a:xfrm>
          <a:prstGeom prst="rect">
            <a:avLst/>
          </a:prstGeom>
          <a:noFill/>
        </p:spPr>
        <p:txBody>
          <a:bodyPr wrap="none" rtlCol="0">
            <a:spAutoFit/>
          </a:bodyPr>
          <a:lstStyle/>
          <a:p>
            <a:pPr algn="ctr"/>
            <a:r>
              <a:rPr lang="id-ID" sz="2800" dirty="0">
                <a:latin typeface="+mj-lt"/>
              </a:rPr>
              <a:t>3D Bar Chart</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 Placeholder 24"/>
          <p:cNvSpPr txBox="1"/>
          <p:nvPr/>
        </p:nvSpPr>
        <p:spPr>
          <a:xfrm>
            <a:off x="1113183" y="1999804"/>
            <a:ext cx="9964867" cy="56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tx2"/>
                </a:solidFill>
              </a:rPr>
              <a:t>There are many variations of passages of Lorem Ipsum available, but the majority have suffered alteration in some form, by injected humor, or randomized words which don't look even slightly believable.</a:t>
            </a:r>
            <a:endParaRPr lang="en-US" sz="1400" b="1" dirty="0">
              <a:solidFill>
                <a:schemeClr val="tx2"/>
              </a:solidFill>
              <a:latin typeface="Signika Negative" pitchFamily="2" charset="0"/>
            </a:endParaRPr>
          </a:p>
        </p:txBody>
      </p:sp>
      <p:sp>
        <p:nvSpPr>
          <p:cNvPr id="6" name="TextBox 5"/>
          <p:cNvSpPr txBox="1"/>
          <p:nvPr/>
        </p:nvSpPr>
        <p:spPr>
          <a:xfrm>
            <a:off x="5410590" y="1742765"/>
            <a:ext cx="1370055" cy="338554"/>
          </a:xfrm>
          <a:prstGeom prst="rect">
            <a:avLst/>
          </a:prstGeom>
          <a:noFill/>
        </p:spPr>
        <p:txBody>
          <a:bodyPr wrap="none" rtlCol="0">
            <a:spAutoFit/>
          </a:bodyPr>
          <a:lstStyle/>
          <a:p>
            <a:pPr algn="ctr"/>
            <a:r>
              <a:rPr lang="id-ID" sz="1600" b="1" dirty="0">
                <a:latin typeface="Raleway" pitchFamily="34" charset="0"/>
              </a:rPr>
              <a:t>About Chart</a:t>
            </a:r>
          </a:p>
        </p:txBody>
      </p:sp>
      <p:graphicFrame>
        <p:nvGraphicFramePr>
          <p:cNvPr id="7" name="Chart 6"/>
          <p:cNvGraphicFramePr/>
          <p:nvPr/>
        </p:nvGraphicFramePr>
        <p:xfrm>
          <a:off x="1087048" y="2667233"/>
          <a:ext cx="11323673" cy="298534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067508" y="5790864"/>
            <a:ext cx="1008609" cy="276999"/>
          </a:xfrm>
          <a:prstGeom prst="rect">
            <a:avLst/>
          </a:prstGeom>
          <a:noFill/>
        </p:spPr>
        <p:txBody>
          <a:bodyPr wrap="none" rtlCol="0">
            <a:spAutoFit/>
          </a:bodyPr>
          <a:lstStyle/>
          <a:p>
            <a:r>
              <a:rPr lang="id-ID" sz="1200" dirty="0">
                <a:latin typeface="Raleway" pitchFamily="34" charset="0"/>
              </a:rPr>
              <a:t>Webdesign</a:t>
            </a:r>
            <a:endParaRPr lang="id-ID" sz="1200" b="1" dirty="0">
              <a:latin typeface="Raleway" pitchFamily="34" charset="0"/>
            </a:endParaRPr>
          </a:p>
        </p:txBody>
      </p:sp>
      <p:sp>
        <p:nvSpPr>
          <p:cNvPr id="9" name="Rectangle 8"/>
          <p:cNvSpPr/>
          <p:nvPr/>
        </p:nvSpPr>
        <p:spPr>
          <a:xfrm>
            <a:off x="2815611" y="5819826"/>
            <a:ext cx="219075"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5640390" y="5790864"/>
            <a:ext cx="1269963" cy="276999"/>
          </a:xfrm>
          <a:prstGeom prst="rect">
            <a:avLst/>
          </a:prstGeom>
          <a:noFill/>
        </p:spPr>
        <p:txBody>
          <a:bodyPr wrap="none" rtlCol="0">
            <a:spAutoFit/>
          </a:bodyPr>
          <a:lstStyle/>
          <a:p>
            <a:r>
              <a:rPr lang="id-ID" sz="1200" dirty="0">
                <a:latin typeface="Raleway" pitchFamily="34" charset="0"/>
              </a:rPr>
              <a:t>Graphic Design</a:t>
            </a:r>
            <a:endParaRPr lang="id-ID" sz="1200" b="1" dirty="0">
              <a:latin typeface="Raleway" pitchFamily="34" charset="0"/>
            </a:endParaRPr>
          </a:p>
        </p:txBody>
      </p:sp>
      <p:sp>
        <p:nvSpPr>
          <p:cNvPr id="11" name="Rectangle 10"/>
          <p:cNvSpPr/>
          <p:nvPr/>
        </p:nvSpPr>
        <p:spPr>
          <a:xfrm>
            <a:off x="5388493" y="5819826"/>
            <a:ext cx="219075" cy="219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8511707" y="5790864"/>
            <a:ext cx="898836" cy="276999"/>
          </a:xfrm>
          <a:prstGeom prst="rect">
            <a:avLst/>
          </a:prstGeom>
          <a:noFill/>
        </p:spPr>
        <p:txBody>
          <a:bodyPr wrap="none" rtlCol="0">
            <a:spAutoFit/>
          </a:bodyPr>
          <a:lstStyle/>
          <a:p>
            <a:r>
              <a:rPr lang="id-ID" sz="1200" dirty="0">
                <a:latin typeface="Raleway" pitchFamily="34" charset="0"/>
              </a:rPr>
              <a:t>Marketing</a:t>
            </a:r>
            <a:endParaRPr lang="id-ID" sz="1200" b="1" dirty="0">
              <a:latin typeface="Raleway" pitchFamily="34" charset="0"/>
            </a:endParaRPr>
          </a:p>
        </p:txBody>
      </p:sp>
      <p:sp>
        <p:nvSpPr>
          <p:cNvPr id="13" name="Rectangle 12"/>
          <p:cNvSpPr/>
          <p:nvPr/>
        </p:nvSpPr>
        <p:spPr>
          <a:xfrm>
            <a:off x="8259810" y="5819826"/>
            <a:ext cx="219075" cy="21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Chart bld="series"/>
        </p:bldSub>
      </p:bldGraphic>
      <p:bldP spid="8" grpId="0"/>
      <p:bldP spid="9" grpId="0" bldLvl="0" animBg="1"/>
      <p:bldP spid="10" grpId="0"/>
      <p:bldP spid="11" grpId="0" bldLvl="0" animBg="1"/>
      <p:bldP spid="12" grpId="0"/>
      <p:bldP spid="1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29</a:t>
            </a:fld>
            <a:endParaRPr lang="id-ID" dirty="0"/>
          </a:p>
        </p:txBody>
      </p:sp>
      <p:sp>
        <p:nvSpPr>
          <p:cNvPr id="3" name="TextBox 2"/>
          <p:cNvSpPr txBox="1"/>
          <p:nvPr/>
        </p:nvSpPr>
        <p:spPr>
          <a:xfrm>
            <a:off x="4619688" y="600349"/>
            <a:ext cx="2944652" cy="523220"/>
          </a:xfrm>
          <a:prstGeom prst="rect">
            <a:avLst/>
          </a:prstGeom>
          <a:noFill/>
        </p:spPr>
        <p:txBody>
          <a:bodyPr wrap="none" rtlCol="0">
            <a:spAutoFit/>
          </a:bodyPr>
          <a:lstStyle/>
          <a:p>
            <a:pPr algn="ctr"/>
            <a:r>
              <a:rPr lang="id-ID" sz="2800" dirty="0">
                <a:latin typeface="+mj-lt"/>
              </a:rPr>
              <a:t>Sharp Line Chart</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 Placeholder 24"/>
          <p:cNvSpPr txBox="1"/>
          <p:nvPr/>
        </p:nvSpPr>
        <p:spPr>
          <a:xfrm>
            <a:off x="1113183" y="1999804"/>
            <a:ext cx="9964867" cy="56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tx2"/>
                </a:solidFill>
              </a:rPr>
              <a:t>There are many variations of passages of Lorem Ipsum available, but the majority have suffered alteration in some form, by injected humor, or randomized words which don't look even slightly believable.</a:t>
            </a:r>
            <a:endParaRPr lang="en-US" sz="1400" b="1" dirty="0">
              <a:solidFill>
                <a:schemeClr val="tx2"/>
              </a:solidFill>
              <a:latin typeface="Signika Negative" pitchFamily="2" charset="0"/>
            </a:endParaRPr>
          </a:p>
        </p:txBody>
      </p:sp>
      <p:sp>
        <p:nvSpPr>
          <p:cNvPr id="6" name="TextBox 5"/>
          <p:cNvSpPr txBox="1"/>
          <p:nvPr/>
        </p:nvSpPr>
        <p:spPr>
          <a:xfrm>
            <a:off x="5410590" y="1742765"/>
            <a:ext cx="1370055" cy="338554"/>
          </a:xfrm>
          <a:prstGeom prst="rect">
            <a:avLst/>
          </a:prstGeom>
          <a:noFill/>
        </p:spPr>
        <p:txBody>
          <a:bodyPr wrap="none" rtlCol="0">
            <a:spAutoFit/>
          </a:bodyPr>
          <a:lstStyle/>
          <a:p>
            <a:pPr algn="ctr"/>
            <a:r>
              <a:rPr lang="id-ID" sz="1600" b="1" dirty="0">
                <a:latin typeface="Raleway" pitchFamily="34" charset="0"/>
              </a:rPr>
              <a:t>About Chart</a:t>
            </a:r>
          </a:p>
        </p:txBody>
      </p:sp>
      <p:graphicFrame>
        <p:nvGraphicFramePr>
          <p:cNvPr id="7" name="Chart 6"/>
          <p:cNvGraphicFramePr/>
          <p:nvPr/>
        </p:nvGraphicFramePr>
        <p:xfrm>
          <a:off x="1280160" y="2679921"/>
          <a:ext cx="9608234" cy="36288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3</a:t>
            </a:fld>
            <a:endParaRPr lang="id-ID"/>
          </a:p>
        </p:txBody>
      </p:sp>
      <p:sp>
        <p:nvSpPr>
          <p:cNvPr id="3" name="TextBox 2"/>
          <p:cNvSpPr txBox="1"/>
          <p:nvPr/>
        </p:nvSpPr>
        <p:spPr>
          <a:xfrm>
            <a:off x="4297114" y="600349"/>
            <a:ext cx="3589765" cy="523220"/>
          </a:xfrm>
          <a:prstGeom prst="rect">
            <a:avLst/>
          </a:prstGeom>
          <a:noFill/>
        </p:spPr>
        <p:txBody>
          <a:bodyPr wrap="none" rtlCol="0">
            <a:spAutoFit/>
          </a:bodyPr>
          <a:lstStyle/>
          <a:p>
            <a:pPr algn="ctr"/>
            <a:r>
              <a:rPr lang="id-ID" sz="2800" dirty="0">
                <a:latin typeface="+mj-lt"/>
              </a:rPr>
              <a:t>Product Comparison</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69" name="Group 168"/>
          <p:cNvGrpSpPr/>
          <p:nvPr/>
        </p:nvGrpSpPr>
        <p:grpSpPr>
          <a:xfrm>
            <a:off x="5526710" y="3117450"/>
            <a:ext cx="1148256" cy="1148256"/>
            <a:chOff x="5558148" y="2624604"/>
            <a:chExt cx="1148256" cy="1148256"/>
          </a:xfrm>
        </p:grpSpPr>
        <p:sp>
          <p:nvSpPr>
            <p:cNvPr id="170" name="Freeform 13"/>
            <p:cNvSpPr/>
            <p:nvPr/>
          </p:nvSpPr>
          <p:spPr>
            <a:xfrm>
              <a:off x="5662961" y="2729417"/>
              <a:ext cx="938630" cy="93863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id-ID" sz="2800" b="1" dirty="0">
                  <a:latin typeface="+mj-lt"/>
                </a:rPr>
                <a:t>VS</a:t>
              </a:r>
            </a:p>
          </p:txBody>
        </p:sp>
        <p:sp>
          <p:nvSpPr>
            <p:cNvPr id="171" name="Freeform 13"/>
            <p:cNvSpPr/>
            <p:nvPr/>
          </p:nvSpPr>
          <p:spPr>
            <a:xfrm>
              <a:off x="5558148" y="2624604"/>
              <a:ext cx="1148256" cy="1148256"/>
            </a:xfrm>
            <a:prstGeom prst="ellipse">
              <a:avLst/>
            </a:prstGeom>
            <a:noFill/>
            <a:ln w="254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2800" b="1" dirty="0">
                <a:latin typeface="+mj-lt"/>
              </a:endParaRPr>
            </a:p>
          </p:txBody>
        </p:sp>
      </p:grpSp>
      <p:cxnSp>
        <p:nvCxnSpPr>
          <p:cNvPr id="173" name="Straight Connector 172"/>
          <p:cNvCxnSpPr/>
          <p:nvPr/>
        </p:nvCxnSpPr>
        <p:spPr>
          <a:xfrm>
            <a:off x="6094451" y="4264877"/>
            <a:ext cx="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3900147" y="1624598"/>
            <a:ext cx="1686481" cy="2453063"/>
            <a:chOff x="2934689" y="965632"/>
            <a:chExt cx="2931719" cy="4264319"/>
          </a:xfrm>
        </p:grpSpPr>
        <p:pic>
          <p:nvPicPr>
            <p:cNvPr id="175" name="Picture 174"/>
            <p:cNvPicPr>
              <a:picLocks noChangeAspect="1"/>
            </p:cNvPicPr>
            <p:nvPr/>
          </p:nvPicPr>
          <p:blipFill>
            <a:blip r:embed="rId2"/>
            <a:stretch>
              <a:fillRect/>
            </a:stretch>
          </p:blipFill>
          <p:spPr>
            <a:xfrm>
              <a:off x="2934689" y="965632"/>
              <a:ext cx="2931719" cy="4264319"/>
            </a:xfrm>
            <a:prstGeom prst="rect">
              <a:avLst/>
            </a:prstGeom>
          </p:spPr>
        </p:pic>
        <p:sp>
          <p:nvSpPr>
            <p:cNvPr id="176" name="Rectangle 175"/>
            <p:cNvSpPr/>
            <p:nvPr/>
          </p:nvSpPr>
          <p:spPr>
            <a:xfrm>
              <a:off x="3657600" y="1733550"/>
              <a:ext cx="1514475" cy="22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77" name="Group 176"/>
          <p:cNvGrpSpPr/>
          <p:nvPr/>
        </p:nvGrpSpPr>
        <p:grpSpPr>
          <a:xfrm>
            <a:off x="6542493" y="1562425"/>
            <a:ext cx="1718272" cy="2577409"/>
            <a:chOff x="6293263" y="1038953"/>
            <a:chExt cx="2986984" cy="4480477"/>
          </a:xfrm>
        </p:grpSpPr>
        <p:pic>
          <p:nvPicPr>
            <p:cNvPr id="178" name="Picture 177"/>
            <p:cNvPicPr>
              <a:picLocks noChangeAspect="1"/>
            </p:cNvPicPr>
            <p:nvPr/>
          </p:nvPicPr>
          <p:blipFill>
            <a:blip r:embed="rId3"/>
            <a:stretch>
              <a:fillRect/>
            </a:stretch>
          </p:blipFill>
          <p:spPr>
            <a:xfrm>
              <a:off x="6293263" y="1038953"/>
              <a:ext cx="2986984" cy="4480477"/>
            </a:xfrm>
            <a:prstGeom prst="rect">
              <a:avLst/>
            </a:prstGeom>
          </p:spPr>
        </p:pic>
        <p:sp>
          <p:nvSpPr>
            <p:cNvPr id="179" name="Rectangle 178"/>
            <p:cNvSpPr/>
            <p:nvPr/>
          </p:nvSpPr>
          <p:spPr>
            <a:xfrm>
              <a:off x="7124700" y="1666874"/>
              <a:ext cx="1343025" cy="2428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0" name="TextBox 179"/>
          <p:cNvSpPr txBox="1"/>
          <p:nvPr/>
        </p:nvSpPr>
        <p:spPr>
          <a:xfrm>
            <a:off x="2141777" y="1799819"/>
            <a:ext cx="1830354" cy="338554"/>
          </a:xfrm>
          <a:prstGeom prst="rect">
            <a:avLst/>
          </a:prstGeom>
          <a:solidFill>
            <a:schemeClr val="bg1"/>
          </a:solidFill>
        </p:spPr>
        <p:txBody>
          <a:bodyPr wrap="square" rtlCol="0">
            <a:spAutoFit/>
          </a:bodyPr>
          <a:lstStyle/>
          <a:p>
            <a:pPr algn="r"/>
            <a:r>
              <a:rPr lang="id-ID" sz="1600" b="1" dirty="0">
                <a:latin typeface="+mj-lt"/>
              </a:rPr>
              <a:t>Description</a:t>
            </a:r>
            <a:endParaRPr lang="en-US" sz="1600" b="1" dirty="0">
              <a:latin typeface="+mj-lt"/>
            </a:endParaRPr>
          </a:p>
        </p:txBody>
      </p:sp>
      <p:sp>
        <p:nvSpPr>
          <p:cNvPr id="182" name="TextBox 181"/>
          <p:cNvSpPr txBox="1"/>
          <p:nvPr/>
        </p:nvSpPr>
        <p:spPr>
          <a:xfrm>
            <a:off x="8083166" y="1718405"/>
            <a:ext cx="1830354" cy="338554"/>
          </a:xfrm>
          <a:prstGeom prst="rect">
            <a:avLst/>
          </a:prstGeom>
          <a:solidFill>
            <a:schemeClr val="bg1"/>
          </a:solidFill>
        </p:spPr>
        <p:txBody>
          <a:bodyPr wrap="square" rtlCol="0">
            <a:spAutoFit/>
          </a:bodyPr>
          <a:lstStyle/>
          <a:p>
            <a:r>
              <a:rPr lang="id-ID" sz="1600" b="1" dirty="0">
                <a:latin typeface="+mj-lt"/>
              </a:rPr>
              <a:t>Description</a:t>
            </a:r>
            <a:endParaRPr lang="en-US" sz="1600" b="1" dirty="0">
              <a:latin typeface="+mj-lt"/>
            </a:endParaRPr>
          </a:p>
        </p:txBody>
      </p:sp>
      <p:sp>
        <p:nvSpPr>
          <p:cNvPr id="184" name="TextBox 183"/>
          <p:cNvSpPr txBox="1"/>
          <p:nvPr/>
        </p:nvSpPr>
        <p:spPr>
          <a:xfrm>
            <a:off x="3431387" y="3884935"/>
            <a:ext cx="1830354" cy="338554"/>
          </a:xfrm>
          <a:prstGeom prst="rect">
            <a:avLst/>
          </a:prstGeom>
          <a:noFill/>
        </p:spPr>
        <p:txBody>
          <a:bodyPr wrap="square" rtlCol="0">
            <a:spAutoFit/>
          </a:bodyPr>
          <a:lstStyle/>
          <a:p>
            <a:pPr algn="r"/>
            <a:r>
              <a:rPr lang="id-ID" sz="1600" b="1" dirty="0">
                <a:latin typeface="+mj-lt"/>
              </a:rPr>
              <a:t>Perfomance</a:t>
            </a:r>
            <a:endParaRPr lang="en-US" sz="1600" b="1" dirty="0">
              <a:latin typeface="+mj-lt"/>
            </a:endParaRPr>
          </a:p>
        </p:txBody>
      </p:sp>
      <p:sp>
        <p:nvSpPr>
          <p:cNvPr id="186" name="TextBox 185"/>
          <p:cNvSpPr txBox="1"/>
          <p:nvPr/>
        </p:nvSpPr>
        <p:spPr>
          <a:xfrm>
            <a:off x="6951985" y="3878677"/>
            <a:ext cx="1830354" cy="338554"/>
          </a:xfrm>
          <a:prstGeom prst="rect">
            <a:avLst/>
          </a:prstGeom>
          <a:noFill/>
        </p:spPr>
        <p:txBody>
          <a:bodyPr wrap="square" rtlCol="0">
            <a:spAutoFit/>
          </a:bodyPr>
          <a:lstStyle/>
          <a:p>
            <a:r>
              <a:rPr lang="id-ID" sz="1600" b="1" dirty="0">
                <a:latin typeface="+mj-lt"/>
              </a:rPr>
              <a:t>Perfomance</a:t>
            </a:r>
            <a:endParaRPr lang="en-US" sz="1600" b="1" dirty="0">
              <a:latin typeface="+mj-lt"/>
            </a:endParaRPr>
          </a:p>
        </p:txBody>
      </p:sp>
      <p:sp>
        <p:nvSpPr>
          <p:cNvPr id="188" name="Content Placeholder 19"/>
          <p:cNvSpPr txBox="1"/>
          <p:nvPr/>
        </p:nvSpPr>
        <p:spPr>
          <a:xfrm>
            <a:off x="8065747" y="2148082"/>
            <a:ext cx="3013736" cy="1266021"/>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nSpc>
                <a:spcPct val="150000"/>
              </a:lnSpc>
              <a:spcBef>
                <a:spcPts val="0"/>
              </a:spcBef>
              <a:buNone/>
            </a:pPr>
            <a:endParaRPr lang="id-ID" sz="1200" dirty="0"/>
          </a:p>
        </p:txBody>
      </p:sp>
      <p:sp>
        <p:nvSpPr>
          <p:cNvPr id="189" name="Content Placeholder 19"/>
          <p:cNvSpPr txBox="1"/>
          <p:nvPr/>
        </p:nvSpPr>
        <p:spPr>
          <a:xfrm>
            <a:off x="941680" y="2241079"/>
            <a:ext cx="3038472" cy="1266021"/>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r">
              <a:lnSpc>
                <a:spcPct val="150000"/>
              </a:lnSpc>
              <a:spcBef>
                <a:spcPts val="0"/>
              </a:spcBef>
              <a:buNone/>
            </a:pPr>
            <a:endParaRPr lang="id-ID" sz="1200" dirty="0"/>
          </a:p>
        </p:txBody>
      </p:sp>
      <p:sp>
        <p:nvSpPr>
          <p:cNvPr id="190" name="Rectangle 189"/>
          <p:cNvSpPr/>
          <p:nvPr/>
        </p:nvSpPr>
        <p:spPr>
          <a:xfrm>
            <a:off x="1824748" y="4541660"/>
            <a:ext cx="3436993" cy="848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1" name="Content Placeholder 19"/>
          <p:cNvSpPr txBox="1"/>
          <p:nvPr/>
        </p:nvSpPr>
        <p:spPr>
          <a:xfrm>
            <a:off x="4133900" y="4201653"/>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d-ID" sz="1200" dirty="0">
                <a:solidFill>
                  <a:schemeClr val="tx2"/>
                </a:solidFill>
                <a:latin typeface="+mj-lt"/>
              </a:rPr>
              <a:t>Speed</a:t>
            </a:r>
            <a:endParaRPr lang="id-ID" sz="1200" dirty="0">
              <a:latin typeface="+mj-lt"/>
            </a:endParaRPr>
          </a:p>
        </p:txBody>
      </p:sp>
      <p:sp>
        <p:nvSpPr>
          <p:cNvPr id="192" name="Rectangle 191"/>
          <p:cNvSpPr/>
          <p:nvPr/>
        </p:nvSpPr>
        <p:spPr>
          <a:xfrm>
            <a:off x="2561741" y="4958009"/>
            <a:ext cx="2700000" cy="84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Content Placeholder 19"/>
          <p:cNvSpPr txBox="1"/>
          <p:nvPr/>
        </p:nvSpPr>
        <p:spPr>
          <a:xfrm>
            <a:off x="4133900" y="4618002"/>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d-ID" sz="1200" dirty="0">
                <a:solidFill>
                  <a:schemeClr val="tx2"/>
                </a:solidFill>
                <a:latin typeface="+mj-lt"/>
              </a:rPr>
              <a:t>Durability</a:t>
            </a:r>
            <a:endParaRPr lang="id-ID" sz="1200" dirty="0">
              <a:latin typeface="+mj-lt"/>
            </a:endParaRPr>
          </a:p>
        </p:txBody>
      </p:sp>
      <p:sp>
        <p:nvSpPr>
          <p:cNvPr id="194" name="Content Placeholder 19"/>
          <p:cNvSpPr txBox="1"/>
          <p:nvPr/>
        </p:nvSpPr>
        <p:spPr>
          <a:xfrm>
            <a:off x="4133900" y="5033689"/>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d-ID" sz="1200" dirty="0">
                <a:solidFill>
                  <a:schemeClr val="tx2"/>
                </a:solidFill>
                <a:latin typeface="+mj-lt"/>
              </a:rPr>
              <a:t>Design</a:t>
            </a:r>
            <a:endParaRPr lang="id-ID" sz="1200" dirty="0">
              <a:latin typeface="+mj-lt"/>
            </a:endParaRPr>
          </a:p>
        </p:txBody>
      </p:sp>
      <p:sp>
        <p:nvSpPr>
          <p:cNvPr id="195" name="Rectangle 194"/>
          <p:cNvSpPr/>
          <p:nvPr/>
        </p:nvSpPr>
        <p:spPr>
          <a:xfrm>
            <a:off x="2381741" y="5374620"/>
            <a:ext cx="2880000" cy="8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6" name="Rectangle 195"/>
          <p:cNvSpPr/>
          <p:nvPr/>
        </p:nvSpPr>
        <p:spPr>
          <a:xfrm>
            <a:off x="6951985" y="4550657"/>
            <a:ext cx="2700000" cy="848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p>
        </p:txBody>
      </p:sp>
      <p:sp>
        <p:nvSpPr>
          <p:cNvPr id="197" name="Content Placeholder 19"/>
          <p:cNvSpPr txBox="1"/>
          <p:nvPr/>
        </p:nvSpPr>
        <p:spPr>
          <a:xfrm>
            <a:off x="6951985" y="4210650"/>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d-ID" sz="1200" dirty="0">
                <a:solidFill>
                  <a:schemeClr val="tx2"/>
                </a:solidFill>
                <a:latin typeface="+mj-lt"/>
              </a:rPr>
              <a:t>Speed</a:t>
            </a:r>
            <a:endParaRPr lang="id-ID" sz="1200" dirty="0">
              <a:latin typeface="+mj-lt"/>
            </a:endParaRPr>
          </a:p>
        </p:txBody>
      </p:sp>
      <p:sp>
        <p:nvSpPr>
          <p:cNvPr id="198" name="Rectangle 197"/>
          <p:cNvSpPr/>
          <p:nvPr/>
        </p:nvSpPr>
        <p:spPr>
          <a:xfrm>
            <a:off x="6951985" y="4967006"/>
            <a:ext cx="3348000" cy="84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p>
        </p:txBody>
      </p:sp>
      <p:sp>
        <p:nvSpPr>
          <p:cNvPr id="199" name="Content Placeholder 19"/>
          <p:cNvSpPr txBox="1"/>
          <p:nvPr/>
        </p:nvSpPr>
        <p:spPr>
          <a:xfrm>
            <a:off x="6951985" y="4626999"/>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d-ID" sz="1200" dirty="0">
                <a:solidFill>
                  <a:schemeClr val="tx2"/>
                </a:solidFill>
                <a:latin typeface="+mj-lt"/>
              </a:rPr>
              <a:t>Durability</a:t>
            </a:r>
            <a:endParaRPr lang="id-ID" sz="1200" dirty="0">
              <a:latin typeface="+mj-lt"/>
            </a:endParaRPr>
          </a:p>
        </p:txBody>
      </p:sp>
      <p:sp>
        <p:nvSpPr>
          <p:cNvPr id="200" name="Content Placeholder 19"/>
          <p:cNvSpPr txBox="1"/>
          <p:nvPr/>
        </p:nvSpPr>
        <p:spPr>
          <a:xfrm>
            <a:off x="6951985" y="5042686"/>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d-ID" sz="1200" dirty="0">
                <a:solidFill>
                  <a:schemeClr val="tx2"/>
                </a:solidFill>
                <a:latin typeface="+mj-lt"/>
              </a:rPr>
              <a:t>Design</a:t>
            </a:r>
            <a:endParaRPr lang="id-ID" sz="1200" dirty="0">
              <a:latin typeface="+mj-lt"/>
            </a:endParaRPr>
          </a:p>
        </p:txBody>
      </p:sp>
      <p:sp>
        <p:nvSpPr>
          <p:cNvPr id="201" name="Rectangle 200"/>
          <p:cNvSpPr/>
          <p:nvPr/>
        </p:nvSpPr>
        <p:spPr>
          <a:xfrm>
            <a:off x="6951985" y="5383617"/>
            <a:ext cx="2952000" cy="84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p>
        </p:txBody>
      </p:sp>
      <p:sp>
        <p:nvSpPr>
          <p:cNvPr id="202" name="Content Placeholder 19"/>
          <p:cNvSpPr txBox="1"/>
          <p:nvPr/>
        </p:nvSpPr>
        <p:spPr>
          <a:xfrm>
            <a:off x="9663930" y="4390946"/>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d-ID" sz="1200" b="1" dirty="0">
                <a:latin typeface="+mj-lt"/>
              </a:rPr>
              <a:t>81pts</a:t>
            </a:r>
          </a:p>
        </p:txBody>
      </p:sp>
      <p:sp>
        <p:nvSpPr>
          <p:cNvPr id="203" name="Content Placeholder 19"/>
          <p:cNvSpPr txBox="1"/>
          <p:nvPr/>
        </p:nvSpPr>
        <p:spPr>
          <a:xfrm>
            <a:off x="10307459" y="4772012"/>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d-ID" sz="1200" b="1" dirty="0">
                <a:latin typeface="+mj-lt"/>
              </a:rPr>
              <a:t>97pts</a:t>
            </a:r>
          </a:p>
        </p:txBody>
      </p:sp>
      <p:sp>
        <p:nvSpPr>
          <p:cNvPr id="204" name="Content Placeholder 19"/>
          <p:cNvSpPr txBox="1"/>
          <p:nvPr/>
        </p:nvSpPr>
        <p:spPr>
          <a:xfrm>
            <a:off x="9920512" y="5203533"/>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d-ID" sz="1200" b="1" dirty="0">
                <a:latin typeface="+mj-lt"/>
              </a:rPr>
              <a:t>87pts</a:t>
            </a:r>
          </a:p>
        </p:txBody>
      </p:sp>
      <p:sp>
        <p:nvSpPr>
          <p:cNvPr id="205" name="Content Placeholder 19"/>
          <p:cNvSpPr txBox="1"/>
          <p:nvPr/>
        </p:nvSpPr>
        <p:spPr>
          <a:xfrm>
            <a:off x="690977" y="4371180"/>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d-ID" sz="1200" b="1" dirty="0">
                <a:latin typeface="+mj-lt"/>
              </a:rPr>
              <a:t>99pts</a:t>
            </a:r>
          </a:p>
        </p:txBody>
      </p:sp>
      <p:sp>
        <p:nvSpPr>
          <p:cNvPr id="206" name="Content Placeholder 19"/>
          <p:cNvSpPr txBox="1"/>
          <p:nvPr/>
        </p:nvSpPr>
        <p:spPr>
          <a:xfrm>
            <a:off x="1419349" y="4818235"/>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d-ID" sz="1200" b="1" dirty="0">
                <a:latin typeface="+mj-lt"/>
              </a:rPr>
              <a:t>78pts</a:t>
            </a:r>
          </a:p>
        </p:txBody>
      </p:sp>
      <p:sp>
        <p:nvSpPr>
          <p:cNvPr id="207" name="Content Placeholder 19"/>
          <p:cNvSpPr txBox="1"/>
          <p:nvPr/>
        </p:nvSpPr>
        <p:spPr>
          <a:xfrm>
            <a:off x="1268074" y="5202621"/>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d-ID" sz="1200" b="1" dirty="0">
                <a:latin typeface="+mj-lt"/>
              </a:rPr>
              <a:t>83pts</a:t>
            </a:r>
          </a:p>
        </p:txBody>
      </p:sp>
      <p:sp>
        <p:nvSpPr>
          <p:cNvPr id="209" name="Content Placeholder 19"/>
          <p:cNvSpPr txBox="1"/>
          <p:nvPr/>
        </p:nvSpPr>
        <p:spPr>
          <a:xfrm>
            <a:off x="4133900" y="5462314"/>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d-ID" sz="1200" dirty="0">
                <a:solidFill>
                  <a:schemeClr val="tx2"/>
                </a:solidFill>
                <a:latin typeface="+mj-lt"/>
              </a:rPr>
              <a:t>Design</a:t>
            </a:r>
            <a:endParaRPr lang="id-ID" sz="1200" dirty="0">
              <a:latin typeface="+mj-lt"/>
            </a:endParaRPr>
          </a:p>
        </p:txBody>
      </p:sp>
      <p:sp>
        <p:nvSpPr>
          <p:cNvPr id="210" name="Rectangle 209"/>
          <p:cNvSpPr/>
          <p:nvPr/>
        </p:nvSpPr>
        <p:spPr>
          <a:xfrm>
            <a:off x="2309741" y="5803245"/>
            <a:ext cx="2952000" cy="848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1" name="Content Placeholder 19"/>
          <p:cNvSpPr txBox="1"/>
          <p:nvPr/>
        </p:nvSpPr>
        <p:spPr>
          <a:xfrm>
            <a:off x="6951985" y="5471311"/>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d-ID" sz="1200" dirty="0">
                <a:solidFill>
                  <a:schemeClr val="tx2"/>
                </a:solidFill>
                <a:latin typeface="+mj-lt"/>
              </a:rPr>
              <a:t>Design</a:t>
            </a:r>
            <a:endParaRPr lang="id-ID" sz="1200" dirty="0">
              <a:latin typeface="+mj-lt"/>
            </a:endParaRPr>
          </a:p>
        </p:txBody>
      </p:sp>
      <p:sp>
        <p:nvSpPr>
          <p:cNvPr id="212" name="Rectangle 211"/>
          <p:cNvSpPr/>
          <p:nvPr/>
        </p:nvSpPr>
        <p:spPr>
          <a:xfrm>
            <a:off x="6951985" y="5812242"/>
            <a:ext cx="2520000" cy="848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p>
        </p:txBody>
      </p:sp>
      <p:sp>
        <p:nvSpPr>
          <p:cNvPr id="213" name="Content Placeholder 19"/>
          <p:cNvSpPr txBox="1"/>
          <p:nvPr/>
        </p:nvSpPr>
        <p:spPr>
          <a:xfrm>
            <a:off x="9471985" y="5632158"/>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d-ID" sz="1200" b="1" dirty="0">
                <a:latin typeface="+mj-lt"/>
              </a:rPr>
              <a:t>73pts</a:t>
            </a:r>
          </a:p>
        </p:txBody>
      </p:sp>
      <p:sp>
        <p:nvSpPr>
          <p:cNvPr id="214" name="Content Placeholder 19"/>
          <p:cNvSpPr txBox="1"/>
          <p:nvPr/>
        </p:nvSpPr>
        <p:spPr>
          <a:xfrm>
            <a:off x="1218323" y="5628744"/>
            <a:ext cx="1127841" cy="340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d-ID" sz="1200" b="1" dirty="0">
                <a:latin typeface="+mj-lt"/>
              </a:rPr>
              <a:t>85pts</a:t>
            </a:r>
          </a:p>
        </p:txBody>
      </p:sp>
      <p:cxnSp>
        <p:nvCxnSpPr>
          <p:cNvPr id="221" name="Straight Connector 220"/>
          <p:cNvCxnSpPr/>
          <p:nvPr/>
        </p:nvCxnSpPr>
        <p:spPr>
          <a:xfrm flipV="1">
            <a:off x="6096000" y="4282855"/>
            <a:ext cx="0" cy="18988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6091882" y="1634123"/>
            <a:ext cx="0" cy="14548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318569" y="2073869"/>
            <a:ext cx="862328" cy="13470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Rectangle 47"/>
          <p:cNvSpPr/>
          <p:nvPr/>
        </p:nvSpPr>
        <p:spPr>
          <a:xfrm>
            <a:off x="7024551" y="1922148"/>
            <a:ext cx="768808" cy="13762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223"/>
                                        </p:tgtEl>
                                        <p:attrNameLst>
                                          <p:attrName>style.visibility</p:attrName>
                                        </p:attrNameLst>
                                      </p:cBhvr>
                                      <p:to>
                                        <p:strVal val="visible"/>
                                      </p:to>
                                    </p:set>
                                    <p:animEffect transition="in" filter="wipe(up)">
                                      <p:cBhvr>
                                        <p:cTn id="15" dur="500"/>
                                        <p:tgtEl>
                                          <p:spTgt spid="22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p:cTn id="19" dur="500" fill="hold"/>
                                        <p:tgtEl>
                                          <p:spTgt spid="169"/>
                                        </p:tgtEl>
                                        <p:attrNameLst>
                                          <p:attrName>ppt_w</p:attrName>
                                        </p:attrNameLst>
                                      </p:cBhvr>
                                      <p:tavLst>
                                        <p:tav tm="0">
                                          <p:val>
                                            <p:fltVal val="0"/>
                                          </p:val>
                                        </p:tav>
                                        <p:tav tm="100000">
                                          <p:val>
                                            <p:strVal val="#ppt_w"/>
                                          </p:val>
                                        </p:tav>
                                      </p:tavLst>
                                    </p:anim>
                                    <p:anim calcmode="lin" valueType="num">
                                      <p:cBhvr>
                                        <p:cTn id="20" dur="500" fill="hold"/>
                                        <p:tgtEl>
                                          <p:spTgt spid="169"/>
                                        </p:tgtEl>
                                        <p:attrNameLst>
                                          <p:attrName>ppt_h</p:attrName>
                                        </p:attrNameLst>
                                      </p:cBhvr>
                                      <p:tavLst>
                                        <p:tav tm="0">
                                          <p:val>
                                            <p:fltVal val="0"/>
                                          </p:val>
                                        </p:tav>
                                        <p:tav tm="100000">
                                          <p:val>
                                            <p:strVal val="#ppt_h"/>
                                          </p:val>
                                        </p:tav>
                                      </p:tavLst>
                                    </p:anim>
                                    <p:animEffect transition="in" filter="fade">
                                      <p:cBhvr>
                                        <p:cTn id="21" dur="500"/>
                                        <p:tgtEl>
                                          <p:spTgt spid="169"/>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221"/>
                                        </p:tgtEl>
                                        <p:attrNameLst>
                                          <p:attrName>style.visibility</p:attrName>
                                        </p:attrNameLst>
                                      </p:cBhvr>
                                      <p:to>
                                        <p:strVal val="visible"/>
                                      </p:to>
                                    </p:set>
                                    <p:animEffect transition="in" filter="wipe(up)">
                                      <p:cBhvr>
                                        <p:cTn id="25" dur="500"/>
                                        <p:tgtEl>
                                          <p:spTgt spid="221"/>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73"/>
                                        </p:tgtEl>
                                        <p:attrNameLst>
                                          <p:attrName>style.visibility</p:attrName>
                                        </p:attrNameLst>
                                      </p:cBhvr>
                                      <p:to>
                                        <p:strVal val="visible"/>
                                      </p:to>
                                    </p:set>
                                    <p:animEffect transition="in" filter="wipe(up)">
                                      <p:cBhvr>
                                        <p:cTn id="29" dur="500"/>
                                        <p:tgtEl>
                                          <p:spTgt spid="173"/>
                                        </p:tgtEl>
                                      </p:cBhvr>
                                    </p:animEffect>
                                  </p:childTnLst>
                                </p:cTn>
                              </p:par>
                            </p:childTnLst>
                          </p:cTn>
                        </p:par>
                        <p:par>
                          <p:cTn id="30" fill="hold">
                            <p:stCondLst>
                              <p:cond delay="2500"/>
                            </p:stCondLst>
                            <p:childTnLst>
                              <p:par>
                                <p:cTn id="31" presetID="12" presetClass="entr" presetSubtype="2" fill="hold" nodeType="afterEffect">
                                  <p:stCondLst>
                                    <p:cond delay="0"/>
                                  </p:stCondLst>
                                  <p:childTnLst>
                                    <p:set>
                                      <p:cBhvr>
                                        <p:cTn id="32" dur="1" fill="hold">
                                          <p:stCondLst>
                                            <p:cond delay="0"/>
                                          </p:stCondLst>
                                        </p:cTn>
                                        <p:tgtEl>
                                          <p:spTgt spid="174"/>
                                        </p:tgtEl>
                                        <p:attrNameLst>
                                          <p:attrName>style.visibility</p:attrName>
                                        </p:attrNameLst>
                                      </p:cBhvr>
                                      <p:to>
                                        <p:strVal val="visible"/>
                                      </p:to>
                                    </p:set>
                                    <p:anim calcmode="lin" valueType="num">
                                      <p:cBhvr additive="base">
                                        <p:cTn id="33" dur="500"/>
                                        <p:tgtEl>
                                          <p:spTgt spid="174"/>
                                        </p:tgtEl>
                                        <p:attrNameLst>
                                          <p:attrName>ppt_x</p:attrName>
                                        </p:attrNameLst>
                                      </p:cBhvr>
                                      <p:tavLst>
                                        <p:tav tm="0">
                                          <p:val>
                                            <p:strVal val="#ppt_x+#ppt_w*1.125000"/>
                                          </p:val>
                                        </p:tav>
                                        <p:tav tm="100000">
                                          <p:val>
                                            <p:strVal val="#ppt_x"/>
                                          </p:val>
                                        </p:tav>
                                      </p:tavLst>
                                    </p:anim>
                                    <p:animEffect transition="in" filter="wipe(left)">
                                      <p:cBhvr>
                                        <p:cTn id="34" dur="500"/>
                                        <p:tgtEl>
                                          <p:spTgt spid="174"/>
                                        </p:tgtEl>
                                      </p:cBhvr>
                                    </p:animEffect>
                                  </p:childTnLst>
                                </p:cTn>
                              </p:par>
                              <p:par>
                                <p:cTn id="35" presetID="12" presetClass="entr" presetSubtype="8" fill="hold" nodeType="withEffect">
                                  <p:stCondLst>
                                    <p:cond delay="0"/>
                                  </p:stCondLst>
                                  <p:childTnLst>
                                    <p:set>
                                      <p:cBhvr>
                                        <p:cTn id="36" dur="1" fill="hold">
                                          <p:stCondLst>
                                            <p:cond delay="0"/>
                                          </p:stCondLst>
                                        </p:cTn>
                                        <p:tgtEl>
                                          <p:spTgt spid="177"/>
                                        </p:tgtEl>
                                        <p:attrNameLst>
                                          <p:attrName>style.visibility</p:attrName>
                                        </p:attrNameLst>
                                      </p:cBhvr>
                                      <p:to>
                                        <p:strVal val="visible"/>
                                      </p:to>
                                    </p:set>
                                    <p:anim calcmode="lin" valueType="num">
                                      <p:cBhvr additive="base">
                                        <p:cTn id="37" dur="500"/>
                                        <p:tgtEl>
                                          <p:spTgt spid="177"/>
                                        </p:tgtEl>
                                        <p:attrNameLst>
                                          <p:attrName>ppt_x</p:attrName>
                                        </p:attrNameLst>
                                      </p:cBhvr>
                                      <p:tavLst>
                                        <p:tav tm="0">
                                          <p:val>
                                            <p:strVal val="#ppt_x-#ppt_w*1.125000"/>
                                          </p:val>
                                        </p:tav>
                                        <p:tav tm="100000">
                                          <p:val>
                                            <p:strVal val="#ppt_x"/>
                                          </p:val>
                                        </p:tav>
                                      </p:tavLst>
                                    </p:anim>
                                    <p:animEffect transition="in" filter="wipe(right)">
                                      <p:cBhvr>
                                        <p:cTn id="38" dur="500"/>
                                        <p:tgtEl>
                                          <p:spTgt spid="177"/>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80"/>
                                        </p:tgtEl>
                                        <p:attrNameLst>
                                          <p:attrName>style.visibility</p:attrName>
                                        </p:attrNameLst>
                                      </p:cBhvr>
                                      <p:to>
                                        <p:strVal val="visible"/>
                                      </p:to>
                                    </p:set>
                                    <p:animEffect transition="in" filter="fade">
                                      <p:cBhvr>
                                        <p:cTn id="49" dur="500"/>
                                        <p:tgtEl>
                                          <p:spTgt spid="18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fade">
                                      <p:cBhvr>
                                        <p:cTn id="52" dur="500"/>
                                        <p:tgtEl>
                                          <p:spTgt spid="182"/>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188"/>
                                        </p:tgtEl>
                                        <p:attrNameLst>
                                          <p:attrName>style.visibility</p:attrName>
                                        </p:attrNameLst>
                                      </p:cBhvr>
                                      <p:to>
                                        <p:strVal val="visible"/>
                                      </p:to>
                                    </p:set>
                                    <p:animEffect transition="in" filter="fade">
                                      <p:cBhvr>
                                        <p:cTn id="56" dur="500"/>
                                        <p:tgtEl>
                                          <p:spTgt spid="18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9"/>
                                        </p:tgtEl>
                                        <p:attrNameLst>
                                          <p:attrName>style.visibility</p:attrName>
                                        </p:attrNameLst>
                                      </p:cBhvr>
                                      <p:to>
                                        <p:strVal val="visible"/>
                                      </p:to>
                                    </p:set>
                                    <p:animEffect transition="in" filter="fade">
                                      <p:cBhvr>
                                        <p:cTn id="59" dur="500"/>
                                        <p:tgtEl>
                                          <p:spTgt spid="189"/>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84"/>
                                        </p:tgtEl>
                                        <p:attrNameLst>
                                          <p:attrName>style.visibility</p:attrName>
                                        </p:attrNameLst>
                                      </p:cBhvr>
                                      <p:to>
                                        <p:strVal val="visible"/>
                                      </p:to>
                                    </p:set>
                                    <p:animEffect transition="in" filter="fade">
                                      <p:cBhvr>
                                        <p:cTn id="63" dur="500"/>
                                        <p:tgtEl>
                                          <p:spTgt spid="1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6"/>
                                        </p:tgtEl>
                                        <p:attrNameLst>
                                          <p:attrName>style.visibility</p:attrName>
                                        </p:attrNameLst>
                                      </p:cBhvr>
                                      <p:to>
                                        <p:strVal val="visible"/>
                                      </p:to>
                                    </p:set>
                                    <p:animEffect transition="in" filter="fade">
                                      <p:cBhvr>
                                        <p:cTn id="66" dur="500"/>
                                        <p:tgtEl>
                                          <p:spTgt spid="186"/>
                                        </p:tgtEl>
                                      </p:cBhvr>
                                    </p:animEffect>
                                  </p:childTnLst>
                                </p:cTn>
                              </p:par>
                            </p:childTnLst>
                          </p:cTn>
                        </p:par>
                        <p:par>
                          <p:cTn id="67" fill="hold">
                            <p:stCondLst>
                              <p:cond delay="5000"/>
                            </p:stCondLst>
                            <p:childTnLst>
                              <p:par>
                                <p:cTn id="68" presetID="22" presetClass="entr" presetSubtype="2" fill="hold" grpId="0" nodeType="afterEffect">
                                  <p:stCondLst>
                                    <p:cond delay="0"/>
                                  </p:stCondLst>
                                  <p:childTnLst>
                                    <p:set>
                                      <p:cBhvr>
                                        <p:cTn id="69" dur="1" fill="hold">
                                          <p:stCondLst>
                                            <p:cond delay="0"/>
                                          </p:stCondLst>
                                        </p:cTn>
                                        <p:tgtEl>
                                          <p:spTgt spid="190"/>
                                        </p:tgtEl>
                                        <p:attrNameLst>
                                          <p:attrName>style.visibility</p:attrName>
                                        </p:attrNameLst>
                                      </p:cBhvr>
                                      <p:to>
                                        <p:strVal val="visible"/>
                                      </p:to>
                                    </p:set>
                                    <p:animEffect transition="in" filter="wipe(right)">
                                      <p:cBhvr>
                                        <p:cTn id="70" dur="500"/>
                                        <p:tgtEl>
                                          <p:spTgt spid="190"/>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92"/>
                                        </p:tgtEl>
                                        <p:attrNameLst>
                                          <p:attrName>style.visibility</p:attrName>
                                        </p:attrNameLst>
                                      </p:cBhvr>
                                      <p:to>
                                        <p:strVal val="visible"/>
                                      </p:to>
                                    </p:set>
                                    <p:animEffect transition="in" filter="wipe(right)">
                                      <p:cBhvr>
                                        <p:cTn id="73" dur="500"/>
                                        <p:tgtEl>
                                          <p:spTgt spid="192"/>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95"/>
                                        </p:tgtEl>
                                        <p:attrNameLst>
                                          <p:attrName>style.visibility</p:attrName>
                                        </p:attrNameLst>
                                      </p:cBhvr>
                                      <p:to>
                                        <p:strVal val="visible"/>
                                      </p:to>
                                    </p:set>
                                    <p:animEffect transition="in" filter="wipe(right)">
                                      <p:cBhvr>
                                        <p:cTn id="76" dur="500"/>
                                        <p:tgtEl>
                                          <p:spTgt spid="19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96"/>
                                        </p:tgtEl>
                                        <p:attrNameLst>
                                          <p:attrName>style.visibility</p:attrName>
                                        </p:attrNameLst>
                                      </p:cBhvr>
                                      <p:to>
                                        <p:strVal val="visible"/>
                                      </p:to>
                                    </p:set>
                                    <p:animEffect transition="in" filter="wipe(left)">
                                      <p:cBhvr>
                                        <p:cTn id="79" dur="500"/>
                                        <p:tgtEl>
                                          <p:spTgt spid="19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98"/>
                                        </p:tgtEl>
                                        <p:attrNameLst>
                                          <p:attrName>style.visibility</p:attrName>
                                        </p:attrNameLst>
                                      </p:cBhvr>
                                      <p:to>
                                        <p:strVal val="visible"/>
                                      </p:to>
                                    </p:set>
                                    <p:animEffect transition="in" filter="wipe(left)">
                                      <p:cBhvr>
                                        <p:cTn id="82" dur="500"/>
                                        <p:tgtEl>
                                          <p:spTgt spid="19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01"/>
                                        </p:tgtEl>
                                        <p:attrNameLst>
                                          <p:attrName>style.visibility</p:attrName>
                                        </p:attrNameLst>
                                      </p:cBhvr>
                                      <p:to>
                                        <p:strVal val="visible"/>
                                      </p:to>
                                    </p:set>
                                    <p:animEffect transition="in" filter="wipe(left)">
                                      <p:cBhvr>
                                        <p:cTn id="85" dur="500"/>
                                        <p:tgtEl>
                                          <p:spTgt spid="20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1"/>
                                        </p:tgtEl>
                                        <p:attrNameLst>
                                          <p:attrName>style.visibility</p:attrName>
                                        </p:attrNameLst>
                                      </p:cBhvr>
                                      <p:to>
                                        <p:strVal val="visible"/>
                                      </p:to>
                                    </p:set>
                                    <p:animEffect transition="in" filter="fade">
                                      <p:cBhvr>
                                        <p:cTn id="88" dur="500"/>
                                        <p:tgtEl>
                                          <p:spTgt spid="19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3"/>
                                        </p:tgtEl>
                                        <p:attrNameLst>
                                          <p:attrName>style.visibility</p:attrName>
                                        </p:attrNameLst>
                                      </p:cBhvr>
                                      <p:to>
                                        <p:strVal val="visible"/>
                                      </p:to>
                                    </p:set>
                                    <p:animEffect transition="in" filter="fade">
                                      <p:cBhvr>
                                        <p:cTn id="91" dur="500"/>
                                        <p:tgtEl>
                                          <p:spTgt spid="19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4"/>
                                        </p:tgtEl>
                                        <p:attrNameLst>
                                          <p:attrName>style.visibility</p:attrName>
                                        </p:attrNameLst>
                                      </p:cBhvr>
                                      <p:to>
                                        <p:strVal val="visible"/>
                                      </p:to>
                                    </p:set>
                                    <p:animEffect transition="in" filter="fade">
                                      <p:cBhvr>
                                        <p:cTn id="94" dur="500"/>
                                        <p:tgtEl>
                                          <p:spTgt spid="19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97"/>
                                        </p:tgtEl>
                                        <p:attrNameLst>
                                          <p:attrName>style.visibility</p:attrName>
                                        </p:attrNameLst>
                                      </p:cBhvr>
                                      <p:to>
                                        <p:strVal val="visible"/>
                                      </p:to>
                                    </p:set>
                                    <p:animEffect transition="in" filter="fade">
                                      <p:cBhvr>
                                        <p:cTn id="97" dur="500"/>
                                        <p:tgtEl>
                                          <p:spTgt spid="19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99"/>
                                        </p:tgtEl>
                                        <p:attrNameLst>
                                          <p:attrName>style.visibility</p:attrName>
                                        </p:attrNameLst>
                                      </p:cBhvr>
                                      <p:to>
                                        <p:strVal val="visible"/>
                                      </p:to>
                                    </p:set>
                                    <p:animEffect transition="in" filter="fade">
                                      <p:cBhvr>
                                        <p:cTn id="100" dur="500"/>
                                        <p:tgtEl>
                                          <p:spTgt spid="19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0"/>
                                        </p:tgtEl>
                                        <p:attrNameLst>
                                          <p:attrName>style.visibility</p:attrName>
                                        </p:attrNameLst>
                                      </p:cBhvr>
                                      <p:to>
                                        <p:strVal val="visible"/>
                                      </p:to>
                                    </p:set>
                                    <p:animEffect transition="in" filter="fade">
                                      <p:cBhvr>
                                        <p:cTn id="103" dur="500"/>
                                        <p:tgtEl>
                                          <p:spTgt spid="20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02"/>
                                        </p:tgtEl>
                                        <p:attrNameLst>
                                          <p:attrName>style.visibility</p:attrName>
                                        </p:attrNameLst>
                                      </p:cBhvr>
                                      <p:to>
                                        <p:strVal val="visible"/>
                                      </p:to>
                                    </p:set>
                                    <p:animEffect transition="in" filter="fade">
                                      <p:cBhvr>
                                        <p:cTn id="106" dur="500"/>
                                        <p:tgtEl>
                                          <p:spTgt spid="20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03"/>
                                        </p:tgtEl>
                                        <p:attrNameLst>
                                          <p:attrName>style.visibility</p:attrName>
                                        </p:attrNameLst>
                                      </p:cBhvr>
                                      <p:to>
                                        <p:strVal val="visible"/>
                                      </p:to>
                                    </p:set>
                                    <p:animEffect transition="in" filter="fade">
                                      <p:cBhvr>
                                        <p:cTn id="109" dur="500"/>
                                        <p:tgtEl>
                                          <p:spTgt spid="20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04"/>
                                        </p:tgtEl>
                                        <p:attrNameLst>
                                          <p:attrName>style.visibility</p:attrName>
                                        </p:attrNameLst>
                                      </p:cBhvr>
                                      <p:to>
                                        <p:strVal val="visible"/>
                                      </p:to>
                                    </p:set>
                                    <p:animEffect transition="in" filter="fade">
                                      <p:cBhvr>
                                        <p:cTn id="112" dur="500"/>
                                        <p:tgtEl>
                                          <p:spTgt spid="20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05"/>
                                        </p:tgtEl>
                                        <p:attrNameLst>
                                          <p:attrName>style.visibility</p:attrName>
                                        </p:attrNameLst>
                                      </p:cBhvr>
                                      <p:to>
                                        <p:strVal val="visible"/>
                                      </p:to>
                                    </p:set>
                                    <p:animEffect transition="in" filter="fade">
                                      <p:cBhvr>
                                        <p:cTn id="115" dur="500"/>
                                        <p:tgtEl>
                                          <p:spTgt spid="20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06"/>
                                        </p:tgtEl>
                                        <p:attrNameLst>
                                          <p:attrName>style.visibility</p:attrName>
                                        </p:attrNameLst>
                                      </p:cBhvr>
                                      <p:to>
                                        <p:strVal val="visible"/>
                                      </p:to>
                                    </p:set>
                                    <p:animEffect transition="in" filter="fade">
                                      <p:cBhvr>
                                        <p:cTn id="118" dur="500"/>
                                        <p:tgtEl>
                                          <p:spTgt spid="20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Effect transition="in" filter="fade">
                                      <p:cBhvr>
                                        <p:cTn id="121" dur="500"/>
                                        <p:tgtEl>
                                          <p:spTgt spid="207"/>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210"/>
                                        </p:tgtEl>
                                        <p:attrNameLst>
                                          <p:attrName>style.visibility</p:attrName>
                                        </p:attrNameLst>
                                      </p:cBhvr>
                                      <p:to>
                                        <p:strVal val="visible"/>
                                      </p:to>
                                    </p:set>
                                    <p:animEffect transition="in" filter="wipe(right)">
                                      <p:cBhvr>
                                        <p:cTn id="124" dur="500"/>
                                        <p:tgtEl>
                                          <p:spTgt spid="210"/>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212"/>
                                        </p:tgtEl>
                                        <p:attrNameLst>
                                          <p:attrName>style.visibility</p:attrName>
                                        </p:attrNameLst>
                                      </p:cBhvr>
                                      <p:to>
                                        <p:strVal val="visible"/>
                                      </p:to>
                                    </p:set>
                                    <p:animEffect transition="in" filter="wipe(left)">
                                      <p:cBhvr>
                                        <p:cTn id="127" dur="500"/>
                                        <p:tgtEl>
                                          <p:spTgt spid="21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09"/>
                                        </p:tgtEl>
                                        <p:attrNameLst>
                                          <p:attrName>style.visibility</p:attrName>
                                        </p:attrNameLst>
                                      </p:cBhvr>
                                      <p:to>
                                        <p:strVal val="visible"/>
                                      </p:to>
                                    </p:set>
                                    <p:animEffect transition="in" filter="fade">
                                      <p:cBhvr>
                                        <p:cTn id="130" dur="500"/>
                                        <p:tgtEl>
                                          <p:spTgt spid="20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11"/>
                                        </p:tgtEl>
                                        <p:attrNameLst>
                                          <p:attrName>style.visibility</p:attrName>
                                        </p:attrNameLst>
                                      </p:cBhvr>
                                      <p:to>
                                        <p:strVal val="visible"/>
                                      </p:to>
                                    </p:set>
                                    <p:animEffect transition="in" filter="fade">
                                      <p:cBhvr>
                                        <p:cTn id="133" dur="500"/>
                                        <p:tgtEl>
                                          <p:spTgt spid="21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13"/>
                                        </p:tgtEl>
                                        <p:attrNameLst>
                                          <p:attrName>style.visibility</p:attrName>
                                        </p:attrNameLst>
                                      </p:cBhvr>
                                      <p:to>
                                        <p:strVal val="visible"/>
                                      </p:to>
                                    </p:set>
                                    <p:animEffect transition="in" filter="fade">
                                      <p:cBhvr>
                                        <p:cTn id="136" dur="500"/>
                                        <p:tgtEl>
                                          <p:spTgt spid="21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14"/>
                                        </p:tgtEl>
                                        <p:attrNameLst>
                                          <p:attrName>style.visibility</p:attrName>
                                        </p:attrNameLst>
                                      </p:cBhvr>
                                      <p:to>
                                        <p:strVal val="visible"/>
                                      </p:to>
                                    </p:set>
                                    <p:animEffect transition="in" filter="fade">
                                      <p:cBhvr>
                                        <p:cTn id="139"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0" grpId="0" bldLvl="0" animBg="1"/>
      <p:bldP spid="182" grpId="0" bldLvl="0" animBg="1"/>
      <p:bldP spid="184" grpId="0"/>
      <p:bldP spid="186" grpId="0"/>
      <p:bldP spid="188" grpId="0" bldLvl="0" animBg="1"/>
      <p:bldP spid="189" grpId="0" bldLvl="0" animBg="1"/>
      <p:bldP spid="190" grpId="0" bldLvl="0" animBg="1"/>
      <p:bldP spid="191" grpId="0"/>
      <p:bldP spid="192" grpId="0" bldLvl="0" animBg="1"/>
      <p:bldP spid="193" grpId="0"/>
      <p:bldP spid="194" grpId="0"/>
      <p:bldP spid="195" grpId="0" bldLvl="0" animBg="1"/>
      <p:bldP spid="196" grpId="0" bldLvl="0" animBg="1"/>
      <p:bldP spid="197" grpId="0"/>
      <p:bldP spid="198" grpId="0" bldLvl="0" animBg="1"/>
      <p:bldP spid="199" grpId="0"/>
      <p:bldP spid="200" grpId="0"/>
      <p:bldP spid="201" grpId="0" bldLvl="0" animBg="1"/>
      <p:bldP spid="202" grpId="0"/>
      <p:bldP spid="203" grpId="0"/>
      <p:bldP spid="204" grpId="0"/>
      <p:bldP spid="205" grpId="0"/>
      <p:bldP spid="206" grpId="0"/>
      <p:bldP spid="207" grpId="0"/>
      <p:bldP spid="209" grpId="0"/>
      <p:bldP spid="210" grpId="0" bldLvl="0" animBg="1"/>
      <p:bldP spid="211" grpId="0"/>
      <p:bldP spid="212" grpId="0" bldLvl="0" animBg="1"/>
      <p:bldP spid="213" grpId="0"/>
      <p:bldP spid="214" grpId="0"/>
      <p:bldP spid="47" grpId="0" bldLvl="0" animBg="1"/>
      <p:bldP spid="4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30</a:t>
            </a:fld>
            <a:endParaRPr lang="id-ID" dirty="0"/>
          </a:p>
        </p:txBody>
      </p:sp>
      <p:sp>
        <p:nvSpPr>
          <p:cNvPr id="3" name="TextBox 2"/>
          <p:cNvSpPr txBox="1"/>
          <p:nvPr/>
        </p:nvSpPr>
        <p:spPr>
          <a:xfrm>
            <a:off x="4905023" y="600349"/>
            <a:ext cx="2373984" cy="523220"/>
          </a:xfrm>
          <a:prstGeom prst="rect">
            <a:avLst/>
          </a:prstGeom>
          <a:noFill/>
        </p:spPr>
        <p:txBody>
          <a:bodyPr wrap="none" rtlCol="0">
            <a:spAutoFit/>
          </a:bodyPr>
          <a:lstStyle/>
          <a:p>
            <a:pPr algn="ctr"/>
            <a:r>
              <a:rPr lang="id-ID" sz="2800" dirty="0">
                <a:latin typeface="+mj-lt"/>
              </a:rPr>
              <a:t>Bubble Chart</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 Placeholder 24"/>
          <p:cNvSpPr txBox="1"/>
          <p:nvPr/>
        </p:nvSpPr>
        <p:spPr>
          <a:xfrm>
            <a:off x="1113183" y="1999804"/>
            <a:ext cx="9964867" cy="56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tx2"/>
                </a:solidFill>
              </a:rPr>
              <a:t>There are many variations of passages of Lorem Ipsum available, but the majority have suffered alteration in some form, by injected humor, or randomized words which don't look even slightly believable.</a:t>
            </a:r>
            <a:endParaRPr lang="en-US" sz="1400" b="1" dirty="0">
              <a:solidFill>
                <a:schemeClr val="tx2"/>
              </a:solidFill>
              <a:latin typeface="Signika Negative" pitchFamily="2" charset="0"/>
            </a:endParaRPr>
          </a:p>
        </p:txBody>
      </p:sp>
      <p:sp>
        <p:nvSpPr>
          <p:cNvPr id="6" name="TextBox 5"/>
          <p:cNvSpPr txBox="1"/>
          <p:nvPr/>
        </p:nvSpPr>
        <p:spPr>
          <a:xfrm>
            <a:off x="5410590" y="1742765"/>
            <a:ext cx="1370055" cy="338554"/>
          </a:xfrm>
          <a:prstGeom prst="rect">
            <a:avLst/>
          </a:prstGeom>
          <a:noFill/>
        </p:spPr>
        <p:txBody>
          <a:bodyPr wrap="none" rtlCol="0">
            <a:spAutoFit/>
          </a:bodyPr>
          <a:lstStyle/>
          <a:p>
            <a:pPr algn="ctr"/>
            <a:r>
              <a:rPr lang="id-ID" sz="1600" b="1" dirty="0">
                <a:latin typeface="Raleway" pitchFamily="34" charset="0"/>
              </a:rPr>
              <a:t>About Chart</a:t>
            </a:r>
          </a:p>
        </p:txBody>
      </p:sp>
      <p:graphicFrame>
        <p:nvGraphicFramePr>
          <p:cNvPr id="8" name="Chart 7"/>
          <p:cNvGraphicFramePr/>
          <p:nvPr/>
        </p:nvGraphicFramePr>
        <p:xfrm>
          <a:off x="1113183" y="2822575"/>
          <a:ext cx="10048460" cy="34861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p:bldSub>
          <a:bldChart bld="series"/>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31</a:t>
            </a:fld>
            <a:endParaRPr lang="id-ID" dirty="0"/>
          </a:p>
        </p:txBody>
      </p:sp>
      <p:sp>
        <p:nvSpPr>
          <p:cNvPr id="3" name="TextBox 2"/>
          <p:cNvSpPr txBox="1"/>
          <p:nvPr/>
        </p:nvSpPr>
        <p:spPr>
          <a:xfrm>
            <a:off x="4674033" y="600349"/>
            <a:ext cx="2835969" cy="523220"/>
          </a:xfrm>
          <a:prstGeom prst="rect">
            <a:avLst/>
          </a:prstGeom>
          <a:noFill/>
        </p:spPr>
        <p:txBody>
          <a:bodyPr wrap="none" rtlCol="0">
            <a:spAutoFit/>
          </a:bodyPr>
          <a:lstStyle/>
          <a:p>
            <a:pPr algn="ctr"/>
            <a:r>
              <a:rPr lang="id-ID" sz="2800" dirty="0">
                <a:latin typeface="+mj-lt"/>
              </a:rPr>
              <a:t>Cost &amp; Revenue</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5"/>
          <p:cNvSpPr>
            <a:spLocks noChangeArrowheads="1"/>
          </p:cNvSpPr>
          <p:nvPr/>
        </p:nvSpPr>
        <p:spPr bwMode="auto">
          <a:xfrm>
            <a:off x="2220433" y="4050835"/>
            <a:ext cx="306701" cy="126934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9" name="Rectangle 6"/>
          <p:cNvSpPr>
            <a:spLocks noChangeArrowheads="1"/>
          </p:cNvSpPr>
          <p:nvPr/>
        </p:nvSpPr>
        <p:spPr bwMode="auto">
          <a:xfrm>
            <a:off x="3580693" y="3522503"/>
            <a:ext cx="306701" cy="1797671"/>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0" name="Rectangle 7"/>
          <p:cNvSpPr>
            <a:spLocks noChangeArrowheads="1"/>
          </p:cNvSpPr>
          <p:nvPr/>
        </p:nvSpPr>
        <p:spPr bwMode="auto">
          <a:xfrm>
            <a:off x="2576385" y="3522503"/>
            <a:ext cx="306701" cy="2106611"/>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11" name="Rectangle 8"/>
          <p:cNvSpPr>
            <a:spLocks noChangeArrowheads="1"/>
          </p:cNvSpPr>
          <p:nvPr/>
        </p:nvSpPr>
        <p:spPr bwMode="auto">
          <a:xfrm>
            <a:off x="3936645" y="4263511"/>
            <a:ext cx="308939" cy="1365603"/>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12" name="Rectangle 9"/>
          <p:cNvSpPr>
            <a:spLocks noChangeArrowheads="1"/>
          </p:cNvSpPr>
          <p:nvPr/>
        </p:nvSpPr>
        <p:spPr bwMode="auto">
          <a:xfrm>
            <a:off x="5324597" y="3770677"/>
            <a:ext cx="308939" cy="1858436"/>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13" name="Rectangle 10"/>
          <p:cNvSpPr>
            <a:spLocks noChangeArrowheads="1"/>
          </p:cNvSpPr>
          <p:nvPr/>
        </p:nvSpPr>
        <p:spPr bwMode="auto">
          <a:xfrm>
            <a:off x="6870989" y="4270226"/>
            <a:ext cx="299985" cy="1358888"/>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15" name="Rectangle 12"/>
          <p:cNvSpPr>
            <a:spLocks noChangeArrowheads="1"/>
          </p:cNvSpPr>
          <p:nvPr/>
        </p:nvSpPr>
        <p:spPr bwMode="auto">
          <a:xfrm>
            <a:off x="8312452" y="3691783"/>
            <a:ext cx="308939" cy="1937331"/>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16" name="Rectangle 13"/>
          <p:cNvSpPr>
            <a:spLocks noChangeArrowheads="1"/>
          </p:cNvSpPr>
          <p:nvPr/>
        </p:nvSpPr>
        <p:spPr bwMode="auto">
          <a:xfrm>
            <a:off x="9814334" y="4270226"/>
            <a:ext cx="306701" cy="1358888"/>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17" name="Rectangle 14"/>
          <p:cNvSpPr>
            <a:spLocks noChangeArrowheads="1"/>
          </p:cNvSpPr>
          <p:nvPr/>
        </p:nvSpPr>
        <p:spPr bwMode="auto">
          <a:xfrm>
            <a:off x="4968645" y="3522503"/>
            <a:ext cx="308939" cy="1797671"/>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8" name="Rectangle 15"/>
          <p:cNvSpPr>
            <a:spLocks noChangeArrowheads="1"/>
          </p:cNvSpPr>
          <p:nvPr/>
        </p:nvSpPr>
        <p:spPr bwMode="auto">
          <a:xfrm>
            <a:off x="6506081" y="3034468"/>
            <a:ext cx="308939" cy="2285706"/>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20" name="Rectangle 17"/>
          <p:cNvSpPr>
            <a:spLocks noChangeArrowheads="1"/>
          </p:cNvSpPr>
          <p:nvPr/>
        </p:nvSpPr>
        <p:spPr bwMode="auto">
          <a:xfrm>
            <a:off x="7949785" y="3424001"/>
            <a:ext cx="306701" cy="1896174"/>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21" name="Rectangle 18"/>
          <p:cNvSpPr>
            <a:spLocks noChangeArrowheads="1"/>
          </p:cNvSpPr>
          <p:nvPr/>
        </p:nvSpPr>
        <p:spPr bwMode="auto">
          <a:xfrm>
            <a:off x="9449427" y="3115061"/>
            <a:ext cx="306701" cy="2205113"/>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22" name="Rectangle 19"/>
          <p:cNvSpPr>
            <a:spLocks noChangeArrowheads="1"/>
          </p:cNvSpPr>
          <p:nvPr/>
        </p:nvSpPr>
        <p:spPr bwMode="auto">
          <a:xfrm>
            <a:off x="709301" y="5141079"/>
            <a:ext cx="10776247" cy="308939"/>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23" name="Rectangle 20"/>
          <p:cNvSpPr>
            <a:spLocks noChangeArrowheads="1"/>
          </p:cNvSpPr>
          <p:nvPr/>
        </p:nvSpPr>
        <p:spPr bwMode="auto">
          <a:xfrm>
            <a:off x="709301" y="5532849"/>
            <a:ext cx="10776247" cy="299985"/>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25" name="Text Placeholder 24"/>
          <p:cNvSpPr txBox="1"/>
          <p:nvPr/>
        </p:nvSpPr>
        <p:spPr>
          <a:xfrm>
            <a:off x="1113183" y="1999804"/>
            <a:ext cx="9964867" cy="56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tx2"/>
                </a:solidFill>
              </a:rPr>
              <a:t>There are many variations of passages of Lorem Ipsum available, but the majority have suffered alteration in some form, by injected humor, or randomized words which don't look even slightly believable.</a:t>
            </a:r>
            <a:endParaRPr lang="en-US" sz="1400" b="1" dirty="0">
              <a:solidFill>
                <a:schemeClr val="tx2"/>
              </a:solidFill>
              <a:latin typeface="Signika Negative" pitchFamily="2" charset="0"/>
            </a:endParaRPr>
          </a:p>
        </p:txBody>
      </p:sp>
      <p:sp>
        <p:nvSpPr>
          <p:cNvPr id="26" name="TextBox 25"/>
          <p:cNvSpPr txBox="1"/>
          <p:nvPr/>
        </p:nvSpPr>
        <p:spPr>
          <a:xfrm>
            <a:off x="5410590" y="1742765"/>
            <a:ext cx="1370055" cy="338554"/>
          </a:xfrm>
          <a:prstGeom prst="rect">
            <a:avLst/>
          </a:prstGeom>
          <a:noFill/>
        </p:spPr>
        <p:txBody>
          <a:bodyPr wrap="none" rtlCol="0">
            <a:spAutoFit/>
          </a:bodyPr>
          <a:lstStyle/>
          <a:p>
            <a:pPr algn="ctr"/>
            <a:r>
              <a:rPr lang="id-ID" sz="1600" b="1" dirty="0">
                <a:latin typeface="Raleway" pitchFamily="34" charset="0"/>
              </a:rPr>
              <a:t>About Chart</a:t>
            </a:r>
          </a:p>
        </p:txBody>
      </p:sp>
      <p:sp>
        <p:nvSpPr>
          <p:cNvPr id="27" name="TextBox 26"/>
          <p:cNvSpPr txBox="1"/>
          <p:nvPr/>
        </p:nvSpPr>
        <p:spPr>
          <a:xfrm>
            <a:off x="4094230" y="6030890"/>
            <a:ext cx="815673" cy="276999"/>
          </a:xfrm>
          <a:prstGeom prst="rect">
            <a:avLst/>
          </a:prstGeom>
          <a:noFill/>
        </p:spPr>
        <p:txBody>
          <a:bodyPr wrap="none" rtlCol="0">
            <a:spAutoFit/>
          </a:bodyPr>
          <a:lstStyle/>
          <a:p>
            <a:r>
              <a:rPr lang="id-ID" sz="1200" dirty="0">
                <a:latin typeface="Raleway" pitchFamily="34" charset="0"/>
              </a:rPr>
              <a:t>Revenue</a:t>
            </a:r>
            <a:endParaRPr lang="id-ID" sz="1200" b="1" dirty="0">
              <a:latin typeface="Raleway" pitchFamily="34" charset="0"/>
            </a:endParaRPr>
          </a:p>
        </p:txBody>
      </p:sp>
      <p:sp>
        <p:nvSpPr>
          <p:cNvPr id="28" name="Rectangle 27"/>
          <p:cNvSpPr/>
          <p:nvPr/>
        </p:nvSpPr>
        <p:spPr>
          <a:xfrm>
            <a:off x="3842333" y="6059852"/>
            <a:ext cx="219075" cy="219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TextBox 28"/>
          <p:cNvSpPr txBox="1"/>
          <p:nvPr/>
        </p:nvSpPr>
        <p:spPr>
          <a:xfrm>
            <a:off x="6667112" y="6030890"/>
            <a:ext cx="507896" cy="276999"/>
          </a:xfrm>
          <a:prstGeom prst="rect">
            <a:avLst/>
          </a:prstGeom>
          <a:noFill/>
        </p:spPr>
        <p:txBody>
          <a:bodyPr wrap="none" rtlCol="0">
            <a:spAutoFit/>
          </a:bodyPr>
          <a:lstStyle/>
          <a:p>
            <a:r>
              <a:rPr lang="id-ID" sz="1200" dirty="0">
                <a:latin typeface="Raleway" pitchFamily="34" charset="0"/>
              </a:rPr>
              <a:t>Cost</a:t>
            </a:r>
            <a:endParaRPr lang="id-ID" sz="1200" b="1" dirty="0">
              <a:latin typeface="Raleway" pitchFamily="34" charset="0"/>
            </a:endParaRPr>
          </a:p>
        </p:txBody>
      </p:sp>
      <p:sp>
        <p:nvSpPr>
          <p:cNvPr id="30" name="Rectangle 29"/>
          <p:cNvSpPr/>
          <p:nvPr/>
        </p:nvSpPr>
        <p:spPr>
          <a:xfrm>
            <a:off x="6415215" y="6059852"/>
            <a:ext cx="219075" cy="219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TextBox 31"/>
          <p:cNvSpPr txBox="1"/>
          <p:nvPr/>
        </p:nvSpPr>
        <p:spPr>
          <a:xfrm>
            <a:off x="722433" y="5141079"/>
            <a:ext cx="941989" cy="307777"/>
          </a:xfrm>
          <a:prstGeom prst="rect">
            <a:avLst/>
          </a:prstGeom>
          <a:noFill/>
        </p:spPr>
        <p:txBody>
          <a:bodyPr wrap="none" rtlCol="0">
            <a:spAutoFit/>
          </a:bodyPr>
          <a:lstStyle/>
          <a:p>
            <a:r>
              <a:rPr lang="id-ID" sz="1400" b="1" dirty="0">
                <a:solidFill>
                  <a:schemeClr val="bg1"/>
                </a:solidFill>
                <a:latin typeface="+mj-lt"/>
              </a:rPr>
              <a:t>Revenue</a:t>
            </a:r>
          </a:p>
        </p:txBody>
      </p:sp>
      <p:sp>
        <p:nvSpPr>
          <p:cNvPr id="34" name="TextBox 33"/>
          <p:cNvSpPr txBox="1"/>
          <p:nvPr/>
        </p:nvSpPr>
        <p:spPr>
          <a:xfrm>
            <a:off x="722433" y="5529007"/>
            <a:ext cx="572273" cy="307777"/>
          </a:xfrm>
          <a:prstGeom prst="rect">
            <a:avLst/>
          </a:prstGeom>
          <a:noFill/>
        </p:spPr>
        <p:txBody>
          <a:bodyPr wrap="none" rtlCol="0">
            <a:spAutoFit/>
          </a:bodyPr>
          <a:lstStyle/>
          <a:p>
            <a:r>
              <a:rPr lang="id-ID" sz="1400" b="1" dirty="0">
                <a:solidFill>
                  <a:schemeClr val="bg1"/>
                </a:solidFill>
                <a:latin typeface="+mj-lt"/>
              </a:rPr>
              <a:t>Cost</a:t>
            </a:r>
          </a:p>
        </p:txBody>
      </p:sp>
      <p:sp>
        <p:nvSpPr>
          <p:cNvPr id="35" name="TextBox 34"/>
          <p:cNvSpPr txBox="1"/>
          <p:nvPr/>
        </p:nvSpPr>
        <p:spPr>
          <a:xfrm>
            <a:off x="10633003" y="5146199"/>
            <a:ext cx="840295" cy="307777"/>
          </a:xfrm>
          <a:prstGeom prst="rect">
            <a:avLst/>
          </a:prstGeom>
          <a:noFill/>
        </p:spPr>
        <p:txBody>
          <a:bodyPr wrap="none" rtlCol="0">
            <a:spAutoFit/>
          </a:bodyPr>
          <a:lstStyle/>
          <a:p>
            <a:pPr algn="r"/>
            <a:r>
              <a:rPr lang="id-ID" sz="1400" b="1" dirty="0">
                <a:solidFill>
                  <a:schemeClr val="bg1"/>
                </a:solidFill>
                <a:latin typeface="+mj-lt"/>
              </a:rPr>
              <a:t>+$448M</a:t>
            </a:r>
          </a:p>
        </p:txBody>
      </p:sp>
      <p:sp>
        <p:nvSpPr>
          <p:cNvPr id="36" name="TextBox 35"/>
          <p:cNvSpPr txBox="1"/>
          <p:nvPr/>
        </p:nvSpPr>
        <p:spPr>
          <a:xfrm>
            <a:off x="10655830" y="5525581"/>
            <a:ext cx="817468" cy="307777"/>
          </a:xfrm>
          <a:prstGeom prst="rect">
            <a:avLst/>
          </a:prstGeom>
          <a:noFill/>
        </p:spPr>
        <p:txBody>
          <a:bodyPr wrap="none" rtlCol="0">
            <a:spAutoFit/>
          </a:bodyPr>
          <a:lstStyle/>
          <a:p>
            <a:pPr algn="r"/>
            <a:r>
              <a:rPr lang="id-ID" sz="1400" b="1" dirty="0">
                <a:solidFill>
                  <a:schemeClr val="bg1"/>
                </a:solidFill>
                <a:latin typeface="+mj-lt"/>
              </a:rPr>
              <a:t>-$313M</a:t>
            </a:r>
          </a:p>
        </p:txBody>
      </p:sp>
      <p:sp>
        <p:nvSpPr>
          <p:cNvPr id="39" name="TextBox 38"/>
          <p:cNvSpPr txBox="1"/>
          <p:nvPr/>
        </p:nvSpPr>
        <p:spPr>
          <a:xfrm>
            <a:off x="9271917" y="5158785"/>
            <a:ext cx="631904" cy="276999"/>
          </a:xfrm>
          <a:prstGeom prst="rect">
            <a:avLst/>
          </a:prstGeom>
          <a:noFill/>
        </p:spPr>
        <p:txBody>
          <a:bodyPr wrap="none" rtlCol="0">
            <a:spAutoFit/>
          </a:bodyPr>
          <a:lstStyle/>
          <a:p>
            <a:pPr algn="ctr"/>
            <a:r>
              <a:rPr lang="id-ID" sz="1200" b="1" dirty="0">
                <a:solidFill>
                  <a:schemeClr val="bg1"/>
                </a:solidFill>
              </a:rPr>
              <a:t>+$80M</a:t>
            </a:r>
          </a:p>
        </p:txBody>
      </p:sp>
      <p:sp>
        <p:nvSpPr>
          <p:cNvPr id="40" name="TextBox 39"/>
          <p:cNvSpPr txBox="1"/>
          <p:nvPr/>
        </p:nvSpPr>
        <p:spPr>
          <a:xfrm>
            <a:off x="9665219" y="5542673"/>
            <a:ext cx="601448" cy="276999"/>
          </a:xfrm>
          <a:prstGeom prst="rect">
            <a:avLst/>
          </a:prstGeom>
          <a:noFill/>
        </p:spPr>
        <p:txBody>
          <a:bodyPr wrap="none" rtlCol="0">
            <a:spAutoFit/>
          </a:bodyPr>
          <a:lstStyle/>
          <a:p>
            <a:pPr algn="ctr"/>
            <a:r>
              <a:rPr lang="id-ID" sz="1200" b="1" dirty="0">
                <a:solidFill>
                  <a:schemeClr val="bg1"/>
                </a:solidFill>
              </a:rPr>
              <a:t>-$39M</a:t>
            </a:r>
          </a:p>
        </p:txBody>
      </p:sp>
      <p:sp>
        <p:nvSpPr>
          <p:cNvPr id="41" name="TextBox 40"/>
          <p:cNvSpPr txBox="1"/>
          <p:nvPr/>
        </p:nvSpPr>
        <p:spPr>
          <a:xfrm>
            <a:off x="7800115" y="5157356"/>
            <a:ext cx="631904" cy="276999"/>
          </a:xfrm>
          <a:prstGeom prst="rect">
            <a:avLst/>
          </a:prstGeom>
          <a:noFill/>
        </p:spPr>
        <p:txBody>
          <a:bodyPr wrap="none" rtlCol="0">
            <a:spAutoFit/>
          </a:bodyPr>
          <a:lstStyle/>
          <a:p>
            <a:pPr algn="ctr"/>
            <a:r>
              <a:rPr lang="id-ID" sz="1200" b="1" dirty="0">
                <a:solidFill>
                  <a:schemeClr val="bg1"/>
                </a:solidFill>
              </a:rPr>
              <a:t>+$78M</a:t>
            </a:r>
          </a:p>
        </p:txBody>
      </p:sp>
      <p:sp>
        <p:nvSpPr>
          <p:cNvPr id="42" name="TextBox 41"/>
          <p:cNvSpPr txBox="1"/>
          <p:nvPr/>
        </p:nvSpPr>
        <p:spPr>
          <a:xfrm>
            <a:off x="8193417" y="5541244"/>
            <a:ext cx="601448" cy="276999"/>
          </a:xfrm>
          <a:prstGeom prst="rect">
            <a:avLst/>
          </a:prstGeom>
          <a:noFill/>
        </p:spPr>
        <p:txBody>
          <a:bodyPr wrap="none" rtlCol="0">
            <a:spAutoFit/>
          </a:bodyPr>
          <a:lstStyle/>
          <a:p>
            <a:pPr algn="ctr"/>
            <a:r>
              <a:rPr lang="id-ID" sz="1200" b="1" dirty="0">
                <a:solidFill>
                  <a:schemeClr val="bg1"/>
                </a:solidFill>
              </a:rPr>
              <a:t>-$60M</a:t>
            </a:r>
          </a:p>
        </p:txBody>
      </p:sp>
      <p:sp>
        <p:nvSpPr>
          <p:cNvPr id="43" name="TextBox 42"/>
          <p:cNvSpPr txBox="1"/>
          <p:nvPr/>
        </p:nvSpPr>
        <p:spPr>
          <a:xfrm>
            <a:off x="6349715" y="5162714"/>
            <a:ext cx="631904" cy="276999"/>
          </a:xfrm>
          <a:prstGeom prst="rect">
            <a:avLst/>
          </a:prstGeom>
          <a:noFill/>
        </p:spPr>
        <p:txBody>
          <a:bodyPr wrap="none" rtlCol="0">
            <a:spAutoFit/>
          </a:bodyPr>
          <a:lstStyle/>
          <a:p>
            <a:pPr algn="ctr"/>
            <a:r>
              <a:rPr lang="id-ID" sz="1200" b="1" dirty="0">
                <a:solidFill>
                  <a:schemeClr val="bg1"/>
                </a:solidFill>
              </a:rPr>
              <a:t>+$95M</a:t>
            </a:r>
          </a:p>
        </p:txBody>
      </p:sp>
      <p:sp>
        <p:nvSpPr>
          <p:cNvPr id="44" name="TextBox 43"/>
          <p:cNvSpPr txBox="1"/>
          <p:nvPr/>
        </p:nvSpPr>
        <p:spPr>
          <a:xfrm>
            <a:off x="6743016" y="5546602"/>
            <a:ext cx="601448" cy="276999"/>
          </a:xfrm>
          <a:prstGeom prst="rect">
            <a:avLst/>
          </a:prstGeom>
          <a:noFill/>
        </p:spPr>
        <p:txBody>
          <a:bodyPr wrap="none" rtlCol="0">
            <a:spAutoFit/>
          </a:bodyPr>
          <a:lstStyle/>
          <a:p>
            <a:pPr algn="ctr"/>
            <a:r>
              <a:rPr lang="id-ID" sz="1200" b="1" dirty="0">
                <a:solidFill>
                  <a:schemeClr val="bg1"/>
                </a:solidFill>
              </a:rPr>
              <a:t>-$39M</a:t>
            </a:r>
          </a:p>
        </p:txBody>
      </p:sp>
      <p:sp>
        <p:nvSpPr>
          <p:cNvPr id="45" name="TextBox 44"/>
          <p:cNvSpPr txBox="1"/>
          <p:nvPr/>
        </p:nvSpPr>
        <p:spPr>
          <a:xfrm>
            <a:off x="4766815" y="5161285"/>
            <a:ext cx="631904" cy="276999"/>
          </a:xfrm>
          <a:prstGeom prst="rect">
            <a:avLst/>
          </a:prstGeom>
          <a:noFill/>
        </p:spPr>
        <p:txBody>
          <a:bodyPr wrap="none" rtlCol="0">
            <a:spAutoFit/>
          </a:bodyPr>
          <a:lstStyle/>
          <a:p>
            <a:pPr algn="ctr"/>
            <a:r>
              <a:rPr lang="id-ID" sz="1200" b="1" dirty="0">
                <a:solidFill>
                  <a:schemeClr val="bg1"/>
                </a:solidFill>
              </a:rPr>
              <a:t>+$75M</a:t>
            </a:r>
          </a:p>
        </p:txBody>
      </p:sp>
      <p:sp>
        <p:nvSpPr>
          <p:cNvPr id="46" name="TextBox 45"/>
          <p:cNvSpPr txBox="1"/>
          <p:nvPr/>
        </p:nvSpPr>
        <p:spPr>
          <a:xfrm>
            <a:off x="5160117" y="5545173"/>
            <a:ext cx="601448" cy="276999"/>
          </a:xfrm>
          <a:prstGeom prst="rect">
            <a:avLst/>
          </a:prstGeom>
          <a:noFill/>
        </p:spPr>
        <p:txBody>
          <a:bodyPr wrap="none" rtlCol="0">
            <a:spAutoFit/>
          </a:bodyPr>
          <a:lstStyle/>
          <a:p>
            <a:pPr algn="ctr"/>
            <a:r>
              <a:rPr lang="id-ID" sz="1200" b="1" dirty="0">
                <a:solidFill>
                  <a:schemeClr val="bg1"/>
                </a:solidFill>
              </a:rPr>
              <a:t>-$60M</a:t>
            </a:r>
          </a:p>
        </p:txBody>
      </p:sp>
      <p:sp>
        <p:nvSpPr>
          <p:cNvPr id="47" name="TextBox 46"/>
          <p:cNvSpPr txBox="1"/>
          <p:nvPr/>
        </p:nvSpPr>
        <p:spPr>
          <a:xfrm>
            <a:off x="3424715" y="5168760"/>
            <a:ext cx="631904" cy="276999"/>
          </a:xfrm>
          <a:prstGeom prst="rect">
            <a:avLst/>
          </a:prstGeom>
          <a:noFill/>
        </p:spPr>
        <p:txBody>
          <a:bodyPr wrap="none" rtlCol="0">
            <a:spAutoFit/>
          </a:bodyPr>
          <a:lstStyle/>
          <a:p>
            <a:pPr algn="ctr"/>
            <a:r>
              <a:rPr lang="id-ID" sz="1200" b="1" dirty="0">
                <a:solidFill>
                  <a:schemeClr val="bg1"/>
                </a:solidFill>
              </a:rPr>
              <a:t>+$75M</a:t>
            </a:r>
          </a:p>
        </p:txBody>
      </p:sp>
      <p:sp>
        <p:nvSpPr>
          <p:cNvPr id="48" name="TextBox 47"/>
          <p:cNvSpPr txBox="1"/>
          <p:nvPr/>
        </p:nvSpPr>
        <p:spPr>
          <a:xfrm>
            <a:off x="3794224" y="5552648"/>
            <a:ext cx="601448" cy="276999"/>
          </a:xfrm>
          <a:prstGeom prst="rect">
            <a:avLst/>
          </a:prstGeom>
          <a:noFill/>
        </p:spPr>
        <p:txBody>
          <a:bodyPr wrap="none" rtlCol="0">
            <a:spAutoFit/>
          </a:bodyPr>
          <a:lstStyle/>
          <a:p>
            <a:pPr algn="ctr"/>
            <a:r>
              <a:rPr lang="id-ID" sz="1200" b="1" dirty="0">
                <a:solidFill>
                  <a:schemeClr val="bg1"/>
                </a:solidFill>
              </a:rPr>
              <a:t>-$40M</a:t>
            </a:r>
          </a:p>
        </p:txBody>
      </p:sp>
      <p:sp>
        <p:nvSpPr>
          <p:cNvPr id="49" name="TextBox 48"/>
          <p:cNvSpPr txBox="1"/>
          <p:nvPr/>
        </p:nvSpPr>
        <p:spPr>
          <a:xfrm>
            <a:off x="2038028" y="5158785"/>
            <a:ext cx="652743" cy="276999"/>
          </a:xfrm>
          <a:prstGeom prst="rect">
            <a:avLst/>
          </a:prstGeom>
          <a:noFill/>
        </p:spPr>
        <p:txBody>
          <a:bodyPr wrap="none" rtlCol="0">
            <a:spAutoFit/>
          </a:bodyPr>
          <a:lstStyle/>
          <a:p>
            <a:pPr algn="ctr"/>
            <a:r>
              <a:rPr lang="id-ID" sz="1200" b="1" dirty="0">
                <a:solidFill>
                  <a:schemeClr val="bg1"/>
                </a:solidFill>
              </a:rPr>
              <a:t>+$45M</a:t>
            </a:r>
          </a:p>
        </p:txBody>
      </p:sp>
      <p:sp>
        <p:nvSpPr>
          <p:cNvPr id="50" name="TextBox 49"/>
          <p:cNvSpPr txBox="1"/>
          <p:nvPr/>
        </p:nvSpPr>
        <p:spPr>
          <a:xfrm>
            <a:off x="2416102" y="5551219"/>
            <a:ext cx="601447" cy="276999"/>
          </a:xfrm>
          <a:prstGeom prst="rect">
            <a:avLst/>
          </a:prstGeom>
          <a:noFill/>
        </p:spPr>
        <p:txBody>
          <a:bodyPr wrap="none" rtlCol="0">
            <a:spAutoFit/>
          </a:bodyPr>
          <a:lstStyle/>
          <a:p>
            <a:pPr algn="ctr"/>
            <a:r>
              <a:rPr lang="id-ID" sz="1200" b="1" dirty="0">
                <a:solidFill>
                  <a:schemeClr val="bg1"/>
                </a:solidFill>
              </a:rPr>
              <a:t>-$75M</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1000"/>
                            </p:stCondLst>
                            <p:childTnLst>
                              <p:par>
                                <p:cTn id="20" presetID="16" presetClass="entr" presetSubtype="37"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par>
                          <p:cTn id="54" fill="hold">
                            <p:stCondLst>
                              <p:cond delay="3500"/>
                            </p:stCondLst>
                            <p:childTnLst>
                              <p:par>
                                <p:cTn id="55" presetID="22" presetClass="entr" presetSubtype="4"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par>
                          <p:cTn id="68" fill="hold">
                            <p:stCondLst>
                              <p:cond delay="4500"/>
                            </p:stCondLst>
                            <p:childTnLst>
                              <p:par>
                                <p:cTn id="69" presetID="22" presetClass="entr" presetSubtype="4"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down)">
                                      <p:cBhvr>
                                        <p:cTn id="85" dur="500"/>
                                        <p:tgtEl>
                                          <p:spTgt spid="1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par>
                          <p:cTn id="89" fill="hold">
                            <p:stCondLst>
                              <p:cond delay="6000"/>
                            </p:stCondLst>
                            <p:childTnLst>
                              <p:par>
                                <p:cTn id="90" presetID="10" presetClass="entr" presetSubtype="0"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childTnLst>
                                </p:cTn>
                              </p:par>
                            </p:childTnLst>
                          </p:cTn>
                        </p:par>
                        <p:par>
                          <p:cTn id="96" fill="hold">
                            <p:stCondLst>
                              <p:cond delay="6500"/>
                            </p:stCondLst>
                            <p:childTnLst>
                              <p:par>
                                <p:cTn id="97" presetID="22" presetClass="entr" presetSubtype="4"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down)">
                                      <p:cBhvr>
                                        <p:cTn id="102" dur="500"/>
                                        <p:tgtEl>
                                          <p:spTgt spid="15"/>
                                        </p:tgtEl>
                                      </p:cBhvr>
                                    </p:animEffect>
                                  </p:childTnLst>
                                </p:cTn>
                              </p:par>
                            </p:childTnLst>
                          </p:cTn>
                        </p:par>
                        <p:par>
                          <p:cTn id="103" fill="hold">
                            <p:stCondLst>
                              <p:cond delay="7000"/>
                            </p:stCondLst>
                            <p:childTnLst>
                              <p:par>
                                <p:cTn id="104" presetID="10" presetClass="entr" presetSubtype="0"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childTnLst>
                          </p:cTn>
                        </p:par>
                        <p:par>
                          <p:cTn id="110" fill="hold">
                            <p:stCondLst>
                              <p:cond delay="7500"/>
                            </p:stCondLst>
                            <p:childTnLst>
                              <p:par>
                                <p:cTn id="111" presetID="22" presetClass="entr" presetSubtype="4"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down)">
                                      <p:cBhvr>
                                        <p:cTn id="113" dur="500"/>
                                        <p:tgtEl>
                                          <p:spTgt spid="21"/>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wipe(down)">
                                      <p:cBhvr>
                                        <p:cTn id="116" dur="500"/>
                                        <p:tgtEl>
                                          <p:spTgt spid="16"/>
                                        </p:tgtEl>
                                      </p:cBhvr>
                                    </p:animEffect>
                                  </p:childTnLst>
                                </p:cTn>
                              </p:par>
                            </p:childTnLst>
                          </p:cTn>
                        </p:par>
                        <p:par>
                          <p:cTn id="117" fill="hold">
                            <p:stCondLst>
                              <p:cond delay="8000"/>
                            </p:stCondLst>
                            <p:childTnLst>
                              <p:par>
                                <p:cTn id="118" presetID="53" presetClass="entr" presetSubtype="16" fill="hold" grpId="0" nodeType="after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500" fill="hold"/>
                                        <p:tgtEl>
                                          <p:spTgt spid="36"/>
                                        </p:tgtEl>
                                        <p:attrNameLst>
                                          <p:attrName>ppt_w</p:attrName>
                                        </p:attrNameLst>
                                      </p:cBhvr>
                                      <p:tavLst>
                                        <p:tav tm="0">
                                          <p:val>
                                            <p:fltVal val="0"/>
                                          </p:val>
                                        </p:tav>
                                        <p:tav tm="100000">
                                          <p:val>
                                            <p:strVal val="#ppt_w"/>
                                          </p:val>
                                        </p:tav>
                                      </p:tavLst>
                                    </p:anim>
                                    <p:anim calcmode="lin" valueType="num">
                                      <p:cBhvr>
                                        <p:cTn id="126" dur="500" fill="hold"/>
                                        <p:tgtEl>
                                          <p:spTgt spid="36"/>
                                        </p:tgtEl>
                                        <p:attrNameLst>
                                          <p:attrName>ppt_h</p:attrName>
                                        </p:attrNameLst>
                                      </p:cBhvr>
                                      <p:tavLst>
                                        <p:tav tm="0">
                                          <p:val>
                                            <p:fltVal val="0"/>
                                          </p:val>
                                        </p:tav>
                                        <p:tav tm="100000">
                                          <p:val>
                                            <p:strVal val="#ppt_h"/>
                                          </p:val>
                                        </p:tav>
                                      </p:tavLst>
                                    </p:anim>
                                    <p:animEffect transition="in" filter="fade">
                                      <p:cBhvr>
                                        <p:cTn id="127" dur="500"/>
                                        <p:tgtEl>
                                          <p:spTgt spid="36"/>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fade">
                                      <p:cBhvr>
                                        <p:cTn id="131" dur="500"/>
                                        <p:tgtEl>
                                          <p:spTgt spid="2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fade">
                                      <p:cBhvr>
                                        <p:cTn id="134" dur="500"/>
                                        <p:tgtEl>
                                          <p:spTgt spid="2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500"/>
                                        <p:tgtEl>
                                          <p:spTgt spid="2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0"/>
                                        </p:tgtEl>
                                        <p:attrNameLst>
                                          <p:attrName>style.visibility</p:attrName>
                                        </p:attrNameLst>
                                      </p:cBhvr>
                                      <p:to>
                                        <p:strVal val="visible"/>
                                      </p:to>
                                    </p:set>
                                    <p:animEffect transition="in" filter="fade">
                                      <p:cBhvr>
                                        <p:cTn id="1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ldLvl="0" animBg="1"/>
      <p:bldP spid="9" grpId="0" bldLvl="0" animBg="1"/>
      <p:bldP spid="10" grpId="0" bldLvl="0" animBg="1"/>
      <p:bldP spid="11" grpId="0" bldLvl="0" animBg="1"/>
      <p:bldP spid="12" grpId="0" bldLvl="0" animBg="1"/>
      <p:bldP spid="13" grpId="0" bldLvl="0" animBg="1"/>
      <p:bldP spid="15" grpId="0" bldLvl="0" animBg="1"/>
      <p:bldP spid="16" grpId="0" bldLvl="0" animBg="1"/>
      <p:bldP spid="17" grpId="0" bldLvl="0" animBg="1"/>
      <p:bldP spid="18" grpId="0" bldLvl="0" animBg="1"/>
      <p:bldP spid="20" grpId="0" bldLvl="0" animBg="1"/>
      <p:bldP spid="21" grpId="0" bldLvl="0" animBg="1"/>
      <p:bldP spid="22" grpId="0" bldLvl="0" animBg="1"/>
      <p:bldP spid="23" grpId="0" bldLvl="0" animBg="1"/>
      <p:bldP spid="25" grpId="0"/>
      <p:bldP spid="26" grpId="0"/>
      <p:bldP spid="27" grpId="0"/>
      <p:bldP spid="28" grpId="0" bldLvl="0" animBg="1"/>
      <p:bldP spid="29" grpId="0"/>
      <p:bldP spid="30" grpId="0" bldLvl="0" animBg="1"/>
      <p:bldP spid="32" grpId="0"/>
      <p:bldP spid="34" grpId="0"/>
      <p:bldP spid="35" grpId="0"/>
      <p:bldP spid="36"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Chart 54"/>
          <p:cNvGraphicFramePr/>
          <p:nvPr/>
        </p:nvGraphicFramePr>
        <p:xfrm>
          <a:off x="2111707" y="1832646"/>
          <a:ext cx="1994371" cy="132958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6062056" y="3854124"/>
            <a:ext cx="1077900" cy="1077900"/>
            <a:chOff x="6062056" y="3854124"/>
            <a:chExt cx="1077900" cy="1077900"/>
          </a:xfrm>
        </p:grpSpPr>
        <p:sp>
          <p:nvSpPr>
            <p:cNvPr id="67" name="Diamond 66"/>
            <p:cNvSpPr/>
            <p:nvPr/>
          </p:nvSpPr>
          <p:spPr>
            <a:xfrm>
              <a:off x="6062056" y="3854124"/>
              <a:ext cx="1077900" cy="10779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TextBox 44"/>
            <p:cNvSpPr txBox="1"/>
            <p:nvPr/>
          </p:nvSpPr>
          <p:spPr>
            <a:xfrm>
              <a:off x="6278418" y="4191065"/>
              <a:ext cx="676788" cy="400110"/>
            </a:xfrm>
            <a:prstGeom prst="rect">
              <a:avLst/>
            </a:prstGeom>
            <a:noFill/>
          </p:spPr>
          <p:txBody>
            <a:bodyPr wrap="none" rtlCol="0">
              <a:spAutoFit/>
            </a:bodyPr>
            <a:lstStyle/>
            <a:p>
              <a:pPr algn="ctr"/>
              <a:r>
                <a:rPr lang="id-ID" sz="2000" b="1" dirty="0">
                  <a:solidFill>
                    <a:schemeClr val="bg1"/>
                  </a:solidFill>
                  <a:latin typeface="Raleway" pitchFamily="34" charset="0"/>
                </a:rPr>
                <a:t>25%</a:t>
              </a:r>
            </a:p>
          </p:txBody>
        </p:sp>
      </p:grpSp>
      <p:grpSp>
        <p:nvGrpSpPr>
          <p:cNvPr id="58" name="Group 57"/>
          <p:cNvGrpSpPr/>
          <p:nvPr/>
        </p:nvGrpSpPr>
        <p:grpSpPr>
          <a:xfrm>
            <a:off x="3823581" y="2609495"/>
            <a:ext cx="3817231" cy="3309136"/>
            <a:chOff x="2055193" y="2370800"/>
            <a:chExt cx="3590935" cy="3112961"/>
          </a:xfrm>
          <a:solidFill>
            <a:schemeClr val="tx2"/>
          </a:solidFill>
        </p:grpSpPr>
        <p:sp>
          <p:nvSpPr>
            <p:cNvPr id="59" name="Freeform 5"/>
            <p:cNvSpPr>
              <a:spLocks noEditPoints="1"/>
            </p:cNvSpPr>
            <p:nvPr/>
          </p:nvSpPr>
          <p:spPr bwMode="auto">
            <a:xfrm flipH="1">
              <a:off x="4579874" y="4834206"/>
              <a:ext cx="643429"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6"/>
            <p:cNvSpPr>
              <a:spLocks noEditPoints="1"/>
            </p:cNvSpPr>
            <p:nvPr/>
          </p:nvSpPr>
          <p:spPr bwMode="auto">
            <a:xfrm flipH="1">
              <a:off x="2992756" y="4834206"/>
              <a:ext cx="649555"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7"/>
            <p:cNvSpPr/>
            <p:nvPr/>
          </p:nvSpPr>
          <p:spPr bwMode="auto">
            <a:xfrm flipH="1">
              <a:off x="2055193" y="2370800"/>
              <a:ext cx="2929124" cy="2641116"/>
            </a:xfrm>
            <a:custGeom>
              <a:avLst/>
              <a:gdLst>
                <a:gd name="T0" fmla="*/ 118 w 200"/>
                <a:gd name="T1" fmla="*/ 180 h 180"/>
                <a:gd name="T2" fmla="*/ 6 w 200"/>
                <a:gd name="T3" fmla="*/ 180 h 180"/>
                <a:gd name="T4" fmla="*/ 0 w 200"/>
                <a:gd name="T5" fmla="*/ 174 h 180"/>
                <a:gd name="T6" fmla="*/ 6 w 200"/>
                <a:gd name="T7" fmla="*/ 168 h 180"/>
                <a:gd name="T8" fmla="*/ 113 w 200"/>
                <a:gd name="T9" fmla="*/ 168 h 180"/>
                <a:gd name="T10" fmla="*/ 153 w 200"/>
                <a:gd name="T11" fmla="*/ 5 h 180"/>
                <a:gd name="T12" fmla="*/ 159 w 200"/>
                <a:gd name="T13" fmla="*/ 0 h 180"/>
                <a:gd name="T14" fmla="*/ 194 w 200"/>
                <a:gd name="T15" fmla="*/ 0 h 180"/>
                <a:gd name="T16" fmla="*/ 200 w 200"/>
                <a:gd name="T17" fmla="*/ 6 h 180"/>
                <a:gd name="T18" fmla="*/ 194 w 200"/>
                <a:gd name="T19" fmla="*/ 12 h 180"/>
                <a:gd name="T20" fmla="*/ 163 w 200"/>
                <a:gd name="T21" fmla="*/ 12 h 180"/>
                <a:gd name="T22" fmla="*/ 124 w 200"/>
                <a:gd name="T23" fmla="*/ 175 h 180"/>
                <a:gd name="T24" fmla="*/ 118 w 200"/>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80">
                  <a:moveTo>
                    <a:pt x="118" y="180"/>
                  </a:moveTo>
                  <a:cubicBezTo>
                    <a:pt x="6" y="180"/>
                    <a:pt x="6" y="180"/>
                    <a:pt x="6" y="180"/>
                  </a:cubicBezTo>
                  <a:cubicBezTo>
                    <a:pt x="3" y="180"/>
                    <a:pt x="0" y="177"/>
                    <a:pt x="0" y="174"/>
                  </a:cubicBezTo>
                  <a:cubicBezTo>
                    <a:pt x="0" y="171"/>
                    <a:pt x="3" y="168"/>
                    <a:pt x="6" y="168"/>
                  </a:cubicBezTo>
                  <a:cubicBezTo>
                    <a:pt x="113" y="168"/>
                    <a:pt x="113" y="168"/>
                    <a:pt x="113" y="168"/>
                  </a:cubicBezTo>
                  <a:cubicBezTo>
                    <a:pt x="153" y="5"/>
                    <a:pt x="153" y="5"/>
                    <a:pt x="153" y="5"/>
                  </a:cubicBezTo>
                  <a:cubicBezTo>
                    <a:pt x="154" y="2"/>
                    <a:pt x="156" y="0"/>
                    <a:pt x="159" y="0"/>
                  </a:cubicBezTo>
                  <a:cubicBezTo>
                    <a:pt x="194" y="0"/>
                    <a:pt x="194" y="0"/>
                    <a:pt x="194" y="0"/>
                  </a:cubicBezTo>
                  <a:cubicBezTo>
                    <a:pt x="197" y="0"/>
                    <a:pt x="200" y="3"/>
                    <a:pt x="200" y="6"/>
                  </a:cubicBezTo>
                  <a:cubicBezTo>
                    <a:pt x="200" y="9"/>
                    <a:pt x="197" y="12"/>
                    <a:pt x="194" y="12"/>
                  </a:cubicBezTo>
                  <a:cubicBezTo>
                    <a:pt x="163" y="12"/>
                    <a:pt x="163" y="12"/>
                    <a:pt x="163" y="12"/>
                  </a:cubicBezTo>
                  <a:cubicBezTo>
                    <a:pt x="124" y="175"/>
                    <a:pt x="124" y="175"/>
                    <a:pt x="124" y="175"/>
                  </a:cubicBezTo>
                  <a:cubicBezTo>
                    <a:pt x="123" y="178"/>
                    <a:pt x="121" y="180"/>
                    <a:pt x="11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9"/>
            <p:cNvSpPr/>
            <p:nvPr/>
          </p:nvSpPr>
          <p:spPr bwMode="auto">
            <a:xfrm flipH="1">
              <a:off x="3109188" y="3179680"/>
              <a:ext cx="2536940" cy="1599378"/>
            </a:xfrm>
            <a:custGeom>
              <a:avLst/>
              <a:gdLst>
                <a:gd name="T0" fmla="*/ 167 w 173"/>
                <a:gd name="T1" fmla="*/ 109 h 109"/>
                <a:gd name="T2" fmla="*/ 37 w 173"/>
                <a:gd name="T3" fmla="*/ 109 h 109"/>
                <a:gd name="T4" fmla="*/ 32 w 173"/>
                <a:gd name="T5" fmla="*/ 105 h 109"/>
                <a:gd name="T6" fmla="*/ 1 w 173"/>
                <a:gd name="T7" fmla="*/ 9 h 109"/>
                <a:gd name="T8" fmla="*/ 5 w 173"/>
                <a:gd name="T9" fmla="*/ 1 h 109"/>
                <a:gd name="T10" fmla="*/ 13 w 173"/>
                <a:gd name="T11" fmla="*/ 5 h 109"/>
                <a:gd name="T12" fmla="*/ 42 w 173"/>
                <a:gd name="T13" fmla="*/ 97 h 109"/>
                <a:gd name="T14" fmla="*/ 167 w 173"/>
                <a:gd name="T15" fmla="*/ 97 h 109"/>
                <a:gd name="T16" fmla="*/ 173 w 173"/>
                <a:gd name="T17" fmla="*/ 103 h 109"/>
                <a:gd name="T18" fmla="*/ 167 w 173"/>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09">
                  <a:moveTo>
                    <a:pt x="167" y="109"/>
                  </a:moveTo>
                  <a:cubicBezTo>
                    <a:pt x="37" y="109"/>
                    <a:pt x="37" y="109"/>
                    <a:pt x="37" y="109"/>
                  </a:cubicBezTo>
                  <a:cubicBezTo>
                    <a:pt x="35" y="109"/>
                    <a:pt x="32" y="107"/>
                    <a:pt x="32" y="105"/>
                  </a:cubicBezTo>
                  <a:cubicBezTo>
                    <a:pt x="1" y="9"/>
                    <a:pt x="1" y="9"/>
                    <a:pt x="1" y="9"/>
                  </a:cubicBezTo>
                  <a:cubicBezTo>
                    <a:pt x="0" y="6"/>
                    <a:pt x="2" y="2"/>
                    <a:pt x="5" y="1"/>
                  </a:cubicBezTo>
                  <a:cubicBezTo>
                    <a:pt x="8" y="0"/>
                    <a:pt x="12" y="2"/>
                    <a:pt x="13" y="5"/>
                  </a:cubicBezTo>
                  <a:cubicBezTo>
                    <a:pt x="42" y="97"/>
                    <a:pt x="42" y="97"/>
                    <a:pt x="42" y="97"/>
                  </a:cubicBezTo>
                  <a:cubicBezTo>
                    <a:pt x="167" y="97"/>
                    <a:pt x="167" y="97"/>
                    <a:pt x="167" y="97"/>
                  </a:cubicBezTo>
                  <a:cubicBezTo>
                    <a:pt x="170" y="97"/>
                    <a:pt x="173" y="100"/>
                    <a:pt x="173" y="103"/>
                  </a:cubicBezTo>
                  <a:cubicBezTo>
                    <a:pt x="173" y="106"/>
                    <a:pt x="170" y="109"/>
                    <a:pt x="167"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aphicFrame>
        <p:nvGraphicFramePr>
          <p:cNvPr id="54" name="Chart 53"/>
          <p:cNvGraphicFramePr/>
          <p:nvPr/>
        </p:nvGraphicFramePr>
        <p:xfrm>
          <a:off x="2716912" y="3965827"/>
          <a:ext cx="1566286" cy="1044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5" name="Chart 64"/>
          <p:cNvGraphicFramePr/>
          <p:nvPr/>
        </p:nvGraphicFramePr>
        <p:xfrm>
          <a:off x="7992746" y="4529378"/>
          <a:ext cx="1770335" cy="11802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p:cNvGraphicFramePr/>
          <p:nvPr/>
        </p:nvGraphicFramePr>
        <p:xfrm>
          <a:off x="7582537" y="1751727"/>
          <a:ext cx="1994371" cy="1329580"/>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06BF0A5B-CA18-47D2-801E-5D97420A52F4}" type="slidenum">
              <a:rPr lang="id-ID" smtClean="0"/>
              <a:t>32</a:t>
            </a:fld>
            <a:endParaRPr lang="id-ID"/>
          </a:p>
        </p:txBody>
      </p:sp>
      <p:sp>
        <p:nvSpPr>
          <p:cNvPr id="3" name="TextBox 2"/>
          <p:cNvSpPr txBox="1"/>
          <p:nvPr/>
        </p:nvSpPr>
        <p:spPr>
          <a:xfrm>
            <a:off x="4670615" y="600349"/>
            <a:ext cx="2842766" cy="523220"/>
          </a:xfrm>
          <a:prstGeom prst="rect">
            <a:avLst/>
          </a:prstGeom>
          <a:noFill/>
        </p:spPr>
        <p:txBody>
          <a:bodyPr wrap="none" rtlCol="0">
            <a:spAutoFit/>
          </a:bodyPr>
          <a:lstStyle/>
          <a:p>
            <a:pPr algn="ctr"/>
            <a:r>
              <a:rPr lang="id-ID" sz="2800" dirty="0">
                <a:latin typeface="+mj-lt"/>
              </a:rPr>
              <a:t>Cart Infographic</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452822" y="2431982"/>
            <a:ext cx="1633903" cy="649325"/>
            <a:chOff x="5424282" y="1706910"/>
            <a:chExt cx="1915855" cy="761375"/>
          </a:xfrm>
        </p:grpSpPr>
        <p:cxnSp>
          <p:nvCxnSpPr>
            <p:cNvPr id="38" name="Straight Connector 37"/>
            <p:cNvCxnSpPr/>
            <p:nvPr/>
          </p:nvCxnSpPr>
          <p:spPr>
            <a:xfrm flipV="1">
              <a:off x="5424282" y="1706910"/>
              <a:ext cx="761375" cy="761375"/>
            </a:xfrm>
            <a:prstGeom prst="line">
              <a:avLst/>
            </a:prstGeom>
            <a:ln w="19050">
              <a:head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85657" y="1706910"/>
              <a:ext cx="115448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914846" y="4475729"/>
            <a:ext cx="1507653" cy="693789"/>
            <a:chOff x="6914848" y="4475730"/>
            <a:chExt cx="1112135" cy="511780"/>
          </a:xfrm>
        </p:grpSpPr>
        <p:cxnSp>
          <p:nvCxnSpPr>
            <p:cNvPr id="40" name="Straight Connector 39"/>
            <p:cNvCxnSpPr/>
            <p:nvPr/>
          </p:nvCxnSpPr>
          <p:spPr>
            <a:xfrm>
              <a:off x="6914848" y="4475730"/>
              <a:ext cx="511781" cy="511780"/>
            </a:xfrm>
            <a:prstGeom prst="line">
              <a:avLst/>
            </a:prstGeom>
            <a:ln w="19050">
              <a:solidFill>
                <a:schemeClr val="accent4"/>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427561" y="4987510"/>
              <a:ext cx="59942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9190058" y="2173313"/>
            <a:ext cx="2011132" cy="646331"/>
          </a:xfrm>
          <a:prstGeom prst="rect">
            <a:avLst/>
          </a:prstGeom>
          <a:noFill/>
        </p:spPr>
        <p:txBody>
          <a:bodyPr wrap="square" rtlCol="0">
            <a:spAutoFit/>
          </a:bodyPr>
          <a:lstStyle/>
          <a:p>
            <a:r>
              <a:rPr lang="id-ID" sz="1200" dirty="0">
                <a:solidFill>
                  <a:schemeClr val="tx2"/>
                </a:solidFill>
              </a:rPr>
              <a:t>Suitable for all category</a:t>
            </a:r>
            <a:r>
              <a:rPr lang="en-US" sz="1200" dirty="0">
                <a:solidFill>
                  <a:schemeClr val="tx2"/>
                </a:solidFill>
              </a:rPr>
              <a:t>, Lorem Ipsum is not simply random text.</a:t>
            </a:r>
            <a:endParaRPr lang="en-US" sz="1200" b="1" dirty="0">
              <a:solidFill>
                <a:schemeClr val="tx2"/>
              </a:solidFill>
              <a:latin typeface="Signika Negative" pitchFamily="2" charset="0"/>
            </a:endParaRPr>
          </a:p>
        </p:txBody>
      </p:sp>
      <p:grpSp>
        <p:nvGrpSpPr>
          <p:cNvPr id="7" name="Group 6"/>
          <p:cNvGrpSpPr/>
          <p:nvPr/>
        </p:nvGrpSpPr>
        <p:grpSpPr>
          <a:xfrm>
            <a:off x="5855297" y="2803850"/>
            <a:ext cx="925363" cy="925363"/>
            <a:chOff x="5855297" y="2803850"/>
            <a:chExt cx="925363" cy="925363"/>
          </a:xfrm>
        </p:grpSpPr>
        <p:sp>
          <p:nvSpPr>
            <p:cNvPr id="30" name="Diamond 29"/>
            <p:cNvSpPr/>
            <p:nvPr/>
          </p:nvSpPr>
          <p:spPr>
            <a:xfrm>
              <a:off x="5855297" y="2803850"/>
              <a:ext cx="925363" cy="925363"/>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TextBox 42"/>
            <p:cNvSpPr txBox="1"/>
            <p:nvPr/>
          </p:nvSpPr>
          <p:spPr>
            <a:xfrm>
              <a:off x="6008419" y="3062375"/>
              <a:ext cx="638316" cy="369332"/>
            </a:xfrm>
            <a:prstGeom prst="rect">
              <a:avLst/>
            </a:prstGeom>
            <a:noFill/>
          </p:spPr>
          <p:txBody>
            <a:bodyPr wrap="none" rtlCol="0">
              <a:spAutoFit/>
            </a:bodyPr>
            <a:lstStyle/>
            <a:p>
              <a:pPr algn="ctr"/>
              <a:r>
                <a:rPr lang="id-ID" b="1" dirty="0">
                  <a:solidFill>
                    <a:schemeClr val="bg1"/>
                  </a:solidFill>
                  <a:latin typeface="Raleway" pitchFamily="34" charset="0"/>
                </a:rPr>
                <a:t>30%</a:t>
              </a:r>
            </a:p>
          </p:txBody>
        </p:sp>
      </p:grpSp>
      <p:grpSp>
        <p:nvGrpSpPr>
          <p:cNvPr id="71" name="Group 70"/>
          <p:cNvGrpSpPr/>
          <p:nvPr/>
        </p:nvGrpSpPr>
        <p:grpSpPr>
          <a:xfrm>
            <a:off x="3815803" y="4184117"/>
            <a:ext cx="1800808" cy="332422"/>
            <a:chOff x="3688606" y="4273686"/>
            <a:chExt cx="1800808" cy="332422"/>
          </a:xfrm>
        </p:grpSpPr>
        <p:cxnSp>
          <p:nvCxnSpPr>
            <p:cNvPr id="46" name="Straight Connector 45"/>
            <p:cNvCxnSpPr/>
            <p:nvPr/>
          </p:nvCxnSpPr>
          <p:spPr>
            <a:xfrm rot="10800000" flipV="1">
              <a:off x="5156990" y="4273686"/>
              <a:ext cx="332424" cy="332422"/>
            </a:xfrm>
            <a:prstGeom prst="line">
              <a:avLst/>
            </a:prstGeom>
            <a:ln w="19050">
              <a:solidFill>
                <a:schemeClr val="accent3"/>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688606" y="4604868"/>
              <a:ext cx="147819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177441" y="3342588"/>
            <a:ext cx="1199818" cy="1199818"/>
            <a:chOff x="5177441" y="3342588"/>
            <a:chExt cx="1199818" cy="1199818"/>
          </a:xfrm>
        </p:grpSpPr>
        <p:sp>
          <p:nvSpPr>
            <p:cNvPr id="63" name="Diamond 62"/>
            <p:cNvSpPr/>
            <p:nvPr/>
          </p:nvSpPr>
          <p:spPr>
            <a:xfrm>
              <a:off x="5177441" y="3342588"/>
              <a:ext cx="1199818" cy="119981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TextBox 48"/>
            <p:cNvSpPr txBox="1"/>
            <p:nvPr/>
          </p:nvSpPr>
          <p:spPr>
            <a:xfrm>
              <a:off x="5406905" y="3713946"/>
              <a:ext cx="768159" cy="461665"/>
            </a:xfrm>
            <a:prstGeom prst="rect">
              <a:avLst/>
            </a:prstGeom>
            <a:noFill/>
          </p:spPr>
          <p:txBody>
            <a:bodyPr wrap="none" rtlCol="0">
              <a:spAutoFit/>
            </a:bodyPr>
            <a:lstStyle/>
            <a:p>
              <a:pPr algn="ctr"/>
              <a:r>
                <a:rPr lang="id-ID" sz="2400" b="1" dirty="0">
                  <a:solidFill>
                    <a:schemeClr val="bg1"/>
                  </a:solidFill>
                  <a:latin typeface="Raleway" pitchFamily="34" charset="0"/>
                </a:rPr>
                <a:t>10%</a:t>
              </a:r>
            </a:p>
          </p:txBody>
        </p:sp>
      </p:grpSp>
      <p:grpSp>
        <p:nvGrpSpPr>
          <p:cNvPr id="9" name="Group 8"/>
          <p:cNvGrpSpPr/>
          <p:nvPr/>
        </p:nvGrpSpPr>
        <p:grpSpPr>
          <a:xfrm>
            <a:off x="3594746" y="2513840"/>
            <a:ext cx="1708166" cy="1045552"/>
            <a:chOff x="3594746" y="2513840"/>
            <a:chExt cx="1708166" cy="1045552"/>
          </a:xfrm>
        </p:grpSpPr>
        <p:cxnSp>
          <p:nvCxnSpPr>
            <p:cNvPr id="50" name="Straight Connector 49"/>
            <p:cNvCxnSpPr/>
            <p:nvPr/>
          </p:nvCxnSpPr>
          <p:spPr>
            <a:xfrm flipH="1" flipV="1">
              <a:off x="4257353" y="2513840"/>
              <a:ext cx="1045559" cy="1045552"/>
            </a:xfrm>
            <a:prstGeom prst="line">
              <a:avLst/>
            </a:prstGeom>
            <a:ln w="19050">
              <a:solidFill>
                <a:schemeClr val="accent2"/>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594746" y="2518396"/>
              <a:ext cx="669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4837575" y="2808573"/>
            <a:ext cx="912855" cy="912855"/>
            <a:chOff x="4837575" y="2808573"/>
            <a:chExt cx="912855" cy="912855"/>
          </a:xfrm>
        </p:grpSpPr>
        <p:sp>
          <p:nvSpPr>
            <p:cNvPr id="64" name="Diamond 63"/>
            <p:cNvSpPr/>
            <p:nvPr/>
          </p:nvSpPr>
          <p:spPr>
            <a:xfrm>
              <a:off x="4837575" y="2808573"/>
              <a:ext cx="912855" cy="91285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TextBox 52"/>
            <p:cNvSpPr txBox="1"/>
            <p:nvPr/>
          </p:nvSpPr>
          <p:spPr>
            <a:xfrm>
              <a:off x="4995383" y="3062548"/>
              <a:ext cx="623889" cy="369332"/>
            </a:xfrm>
            <a:prstGeom prst="rect">
              <a:avLst/>
            </a:prstGeom>
            <a:noFill/>
          </p:spPr>
          <p:txBody>
            <a:bodyPr wrap="none" rtlCol="0">
              <a:spAutoFit/>
            </a:bodyPr>
            <a:lstStyle/>
            <a:p>
              <a:pPr algn="ctr"/>
              <a:r>
                <a:rPr lang="id-ID" b="1" dirty="0">
                  <a:solidFill>
                    <a:schemeClr val="bg1"/>
                  </a:solidFill>
                  <a:latin typeface="Raleway" pitchFamily="34" charset="0"/>
                </a:rPr>
                <a:t>35%</a:t>
              </a:r>
            </a:p>
          </p:txBody>
        </p:sp>
      </p:grpSp>
      <p:sp>
        <p:nvSpPr>
          <p:cNvPr id="57" name="TextBox 56"/>
          <p:cNvSpPr txBox="1"/>
          <p:nvPr/>
        </p:nvSpPr>
        <p:spPr>
          <a:xfrm>
            <a:off x="9190057" y="1915271"/>
            <a:ext cx="970137" cy="338554"/>
          </a:xfrm>
          <a:prstGeom prst="rect">
            <a:avLst/>
          </a:prstGeom>
          <a:noFill/>
        </p:spPr>
        <p:txBody>
          <a:bodyPr wrap="none" rtlCol="0">
            <a:spAutoFit/>
          </a:bodyPr>
          <a:lstStyle/>
          <a:p>
            <a:r>
              <a:rPr lang="id-ID" sz="1600" b="1" dirty="0">
                <a:solidFill>
                  <a:schemeClr val="accent1"/>
                </a:solidFill>
                <a:latin typeface="Raleway" pitchFamily="34" charset="0"/>
              </a:rPr>
              <a:t>Apparel</a:t>
            </a:r>
          </a:p>
        </p:txBody>
      </p:sp>
      <p:sp>
        <p:nvSpPr>
          <p:cNvPr id="68" name="TextBox 67"/>
          <p:cNvSpPr txBox="1"/>
          <p:nvPr/>
        </p:nvSpPr>
        <p:spPr>
          <a:xfrm>
            <a:off x="9403458" y="4897957"/>
            <a:ext cx="2011132" cy="646331"/>
          </a:xfrm>
          <a:prstGeom prst="rect">
            <a:avLst/>
          </a:prstGeom>
          <a:noFill/>
        </p:spPr>
        <p:txBody>
          <a:bodyPr wrap="square" rtlCol="0">
            <a:spAutoFit/>
          </a:bodyPr>
          <a:lstStyle/>
          <a:p>
            <a:r>
              <a:rPr lang="id-ID" sz="1200" dirty="0">
                <a:solidFill>
                  <a:schemeClr val="tx2"/>
                </a:solidFill>
              </a:rPr>
              <a:t>Suitable for all category</a:t>
            </a:r>
            <a:r>
              <a:rPr lang="en-US" sz="1200" dirty="0">
                <a:solidFill>
                  <a:schemeClr val="tx2"/>
                </a:solidFill>
              </a:rPr>
              <a:t>, Lorem Ipsum is not simply random text.</a:t>
            </a:r>
            <a:endParaRPr lang="en-US" sz="1200" b="1" dirty="0">
              <a:solidFill>
                <a:schemeClr val="tx2"/>
              </a:solidFill>
              <a:latin typeface="Signika Negative" pitchFamily="2" charset="0"/>
            </a:endParaRPr>
          </a:p>
        </p:txBody>
      </p:sp>
      <p:sp>
        <p:nvSpPr>
          <p:cNvPr id="69" name="TextBox 68"/>
          <p:cNvSpPr txBox="1"/>
          <p:nvPr/>
        </p:nvSpPr>
        <p:spPr>
          <a:xfrm>
            <a:off x="9403457" y="4639915"/>
            <a:ext cx="913007" cy="338554"/>
          </a:xfrm>
          <a:prstGeom prst="rect">
            <a:avLst/>
          </a:prstGeom>
          <a:noFill/>
        </p:spPr>
        <p:txBody>
          <a:bodyPr wrap="none" rtlCol="0">
            <a:spAutoFit/>
          </a:bodyPr>
          <a:lstStyle/>
          <a:p>
            <a:r>
              <a:rPr lang="id-ID" sz="1600" b="1" dirty="0">
                <a:solidFill>
                  <a:schemeClr val="accent4"/>
                </a:solidFill>
                <a:latin typeface="Raleway" pitchFamily="34" charset="0"/>
              </a:rPr>
              <a:t>Gadget</a:t>
            </a:r>
          </a:p>
        </p:txBody>
      </p:sp>
      <p:sp>
        <p:nvSpPr>
          <p:cNvPr id="73" name="TextBox 72"/>
          <p:cNvSpPr txBox="1"/>
          <p:nvPr/>
        </p:nvSpPr>
        <p:spPr>
          <a:xfrm>
            <a:off x="495005" y="2285284"/>
            <a:ext cx="2011132" cy="646331"/>
          </a:xfrm>
          <a:prstGeom prst="rect">
            <a:avLst/>
          </a:prstGeom>
          <a:noFill/>
        </p:spPr>
        <p:txBody>
          <a:bodyPr wrap="square" rtlCol="0">
            <a:spAutoFit/>
          </a:bodyPr>
          <a:lstStyle/>
          <a:p>
            <a:pPr algn="r"/>
            <a:r>
              <a:rPr lang="id-ID" sz="1200" dirty="0">
                <a:solidFill>
                  <a:schemeClr val="tx2"/>
                </a:solidFill>
              </a:rPr>
              <a:t>Suitable for all category</a:t>
            </a:r>
            <a:r>
              <a:rPr lang="en-US" sz="1200" dirty="0">
                <a:solidFill>
                  <a:schemeClr val="tx2"/>
                </a:solidFill>
              </a:rPr>
              <a:t>, Lorem Ipsum is not simply random text.</a:t>
            </a:r>
            <a:endParaRPr lang="en-US" sz="1200" b="1" dirty="0">
              <a:solidFill>
                <a:schemeClr val="tx2"/>
              </a:solidFill>
              <a:latin typeface="Signika Negative" pitchFamily="2" charset="0"/>
            </a:endParaRPr>
          </a:p>
        </p:txBody>
      </p:sp>
      <p:sp>
        <p:nvSpPr>
          <p:cNvPr id="74" name="TextBox 73"/>
          <p:cNvSpPr txBox="1"/>
          <p:nvPr/>
        </p:nvSpPr>
        <p:spPr>
          <a:xfrm>
            <a:off x="1830054" y="2027242"/>
            <a:ext cx="676083" cy="338554"/>
          </a:xfrm>
          <a:prstGeom prst="rect">
            <a:avLst/>
          </a:prstGeom>
          <a:noFill/>
        </p:spPr>
        <p:txBody>
          <a:bodyPr wrap="none" rtlCol="0">
            <a:spAutoFit/>
          </a:bodyPr>
          <a:lstStyle/>
          <a:p>
            <a:pPr algn="r"/>
            <a:r>
              <a:rPr lang="id-ID" sz="1600" b="1" dirty="0">
                <a:solidFill>
                  <a:schemeClr val="accent2"/>
                </a:solidFill>
                <a:latin typeface="Raleway" pitchFamily="34" charset="0"/>
              </a:rPr>
              <a:t>Food</a:t>
            </a:r>
          </a:p>
        </p:txBody>
      </p:sp>
      <p:sp>
        <p:nvSpPr>
          <p:cNvPr id="75" name="TextBox 74"/>
          <p:cNvSpPr txBox="1"/>
          <p:nvPr/>
        </p:nvSpPr>
        <p:spPr>
          <a:xfrm>
            <a:off x="1040746" y="4273851"/>
            <a:ext cx="2011132" cy="646331"/>
          </a:xfrm>
          <a:prstGeom prst="rect">
            <a:avLst/>
          </a:prstGeom>
          <a:noFill/>
        </p:spPr>
        <p:txBody>
          <a:bodyPr wrap="square" rtlCol="0">
            <a:spAutoFit/>
          </a:bodyPr>
          <a:lstStyle/>
          <a:p>
            <a:pPr algn="r"/>
            <a:r>
              <a:rPr lang="id-ID" sz="1200" dirty="0">
                <a:solidFill>
                  <a:schemeClr val="tx2"/>
                </a:solidFill>
              </a:rPr>
              <a:t>Suitable for all category</a:t>
            </a:r>
            <a:r>
              <a:rPr lang="en-US" sz="1200" dirty="0">
                <a:solidFill>
                  <a:schemeClr val="tx2"/>
                </a:solidFill>
              </a:rPr>
              <a:t>, Lorem Ipsum is not simply random text.</a:t>
            </a:r>
            <a:endParaRPr lang="en-US" sz="1200" b="1" dirty="0">
              <a:solidFill>
                <a:schemeClr val="tx2"/>
              </a:solidFill>
              <a:latin typeface="Signika Negative" pitchFamily="2" charset="0"/>
            </a:endParaRPr>
          </a:p>
        </p:txBody>
      </p:sp>
      <p:sp>
        <p:nvSpPr>
          <p:cNvPr id="76" name="TextBox 75"/>
          <p:cNvSpPr txBox="1"/>
          <p:nvPr/>
        </p:nvSpPr>
        <p:spPr>
          <a:xfrm>
            <a:off x="2126624" y="4015809"/>
            <a:ext cx="925254" cy="338554"/>
          </a:xfrm>
          <a:prstGeom prst="rect">
            <a:avLst/>
          </a:prstGeom>
          <a:noFill/>
        </p:spPr>
        <p:txBody>
          <a:bodyPr wrap="none" rtlCol="0">
            <a:spAutoFit/>
          </a:bodyPr>
          <a:lstStyle/>
          <a:p>
            <a:pPr algn="r"/>
            <a:r>
              <a:rPr lang="id-ID" sz="1600" b="1" dirty="0">
                <a:solidFill>
                  <a:schemeClr val="accent3"/>
                </a:solidFill>
                <a:latin typeface="Raleway" pitchFamily="34" charset="0"/>
              </a:rPr>
              <a:t>Vehicle</a:t>
            </a:r>
          </a:p>
        </p:txBody>
      </p:sp>
      <p:sp>
        <p:nvSpPr>
          <p:cNvPr id="70" name="Freeform 33"/>
          <p:cNvSpPr>
            <a:spLocks noEditPoints="1"/>
          </p:cNvSpPr>
          <p:nvPr/>
        </p:nvSpPr>
        <p:spPr bwMode="auto">
          <a:xfrm>
            <a:off x="8384860" y="2241587"/>
            <a:ext cx="406625" cy="348535"/>
          </a:xfrm>
          <a:custGeom>
            <a:avLst/>
            <a:gdLst>
              <a:gd name="T0" fmla="*/ 126 w 130"/>
              <a:gd name="T1" fmla="*/ 18 h 112"/>
              <a:gd name="T2" fmla="*/ 106 w 130"/>
              <a:gd name="T3" fmla="*/ 2 h 112"/>
              <a:gd name="T4" fmla="*/ 101 w 130"/>
              <a:gd name="T5" fmla="*/ 0 h 112"/>
              <a:gd name="T6" fmla="*/ 29 w 130"/>
              <a:gd name="T7" fmla="*/ 0 h 112"/>
              <a:gd name="T8" fmla="*/ 24 w 130"/>
              <a:gd name="T9" fmla="*/ 2 h 112"/>
              <a:gd name="T10" fmla="*/ 4 w 130"/>
              <a:gd name="T11" fmla="*/ 18 h 112"/>
              <a:gd name="T12" fmla="*/ 1 w 130"/>
              <a:gd name="T13" fmla="*/ 27 h 112"/>
              <a:gd name="T14" fmla="*/ 9 w 130"/>
              <a:gd name="T15" fmla="*/ 51 h 112"/>
              <a:gd name="T16" fmla="*/ 14 w 130"/>
              <a:gd name="T17" fmla="*/ 56 h 112"/>
              <a:gd name="T18" fmla="*/ 17 w 130"/>
              <a:gd name="T19" fmla="*/ 56 h 112"/>
              <a:gd name="T20" fmla="*/ 21 w 130"/>
              <a:gd name="T21" fmla="*/ 55 h 112"/>
              <a:gd name="T22" fmla="*/ 21 w 130"/>
              <a:gd name="T23" fmla="*/ 104 h 112"/>
              <a:gd name="T24" fmla="*/ 29 w 130"/>
              <a:gd name="T25" fmla="*/ 112 h 112"/>
              <a:gd name="T26" fmla="*/ 101 w 130"/>
              <a:gd name="T27" fmla="*/ 112 h 112"/>
              <a:gd name="T28" fmla="*/ 109 w 130"/>
              <a:gd name="T29" fmla="*/ 104 h 112"/>
              <a:gd name="T30" fmla="*/ 109 w 130"/>
              <a:gd name="T31" fmla="*/ 55 h 112"/>
              <a:gd name="T32" fmla="*/ 113 w 130"/>
              <a:gd name="T33" fmla="*/ 56 h 112"/>
              <a:gd name="T34" fmla="*/ 116 w 130"/>
              <a:gd name="T35" fmla="*/ 56 h 112"/>
              <a:gd name="T36" fmla="*/ 121 w 130"/>
              <a:gd name="T37" fmla="*/ 51 h 112"/>
              <a:gd name="T38" fmla="*/ 129 w 130"/>
              <a:gd name="T39" fmla="*/ 27 h 112"/>
              <a:gd name="T40" fmla="*/ 126 w 130"/>
              <a:gd name="T41" fmla="*/ 18 h 112"/>
              <a:gd name="T42" fmla="*/ 80 w 130"/>
              <a:gd name="T43" fmla="*/ 8 h 112"/>
              <a:gd name="T44" fmla="*/ 65 w 130"/>
              <a:gd name="T45" fmla="*/ 16 h 112"/>
              <a:gd name="T46" fmla="*/ 50 w 130"/>
              <a:gd name="T47" fmla="*/ 8 h 112"/>
              <a:gd name="T48" fmla="*/ 80 w 130"/>
              <a:gd name="T49" fmla="*/ 8 h 112"/>
              <a:gd name="T50" fmla="*/ 113 w 130"/>
              <a:gd name="T51" fmla="*/ 48 h 112"/>
              <a:gd name="T52" fmla="*/ 101 w 130"/>
              <a:gd name="T53" fmla="*/ 40 h 112"/>
              <a:gd name="T54" fmla="*/ 101 w 130"/>
              <a:gd name="T55" fmla="*/ 104 h 112"/>
              <a:gd name="T56" fmla="*/ 29 w 130"/>
              <a:gd name="T57" fmla="*/ 104 h 112"/>
              <a:gd name="T58" fmla="*/ 29 w 130"/>
              <a:gd name="T59" fmla="*/ 40 h 112"/>
              <a:gd name="T60" fmla="*/ 17 w 130"/>
              <a:gd name="T61" fmla="*/ 48 h 112"/>
              <a:gd name="T62" fmla="*/ 9 w 130"/>
              <a:gd name="T63" fmla="*/ 24 h 112"/>
              <a:gd name="T64" fmla="*/ 29 w 130"/>
              <a:gd name="T65" fmla="*/ 8 h 112"/>
              <a:gd name="T66" fmla="*/ 46 w 130"/>
              <a:gd name="T67" fmla="*/ 8 h 112"/>
              <a:gd name="T68" fmla="*/ 65 w 130"/>
              <a:gd name="T69" fmla="*/ 20 h 112"/>
              <a:gd name="T70" fmla="*/ 84 w 130"/>
              <a:gd name="T71" fmla="*/ 8 h 112"/>
              <a:gd name="T72" fmla="*/ 101 w 130"/>
              <a:gd name="T73" fmla="*/ 8 h 112"/>
              <a:gd name="T74" fmla="*/ 121 w 130"/>
              <a:gd name="T75" fmla="*/ 24 h 112"/>
              <a:gd name="T76" fmla="*/ 113 w 130"/>
              <a:gd name="T77"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12">
                <a:moveTo>
                  <a:pt x="126" y="18"/>
                </a:moveTo>
                <a:cubicBezTo>
                  <a:pt x="106" y="2"/>
                  <a:pt x="106" y="2"/>
                  <a:pt x="106" y="2"/>
                </a:cubicBezTo>
                <a:cubicBezTo>
                  <a:pt x="105" y="1"/>
                  <a:pt x="103" y="0"/>
                  <a:pt x="101" y="0"/>
                </a:cubicBezTo>
                <a:cubicBezTo>
                  <a:pt x="29" y="0"/>
                  <a:pt x="29" y="0"/>
                  <a:pt x="29" y="0"/>
                </a:cubicBezTo>
                <a:cubicBezTo>
                  <a:pt x="27" y="0"/>
                  <a:pt x="25" y="1"/>
                  <a:pt x="24" y="2"/>
                </a:cubicBezTo>
                <a:cubicBezTo>
                  <a:pt x="4" y="18"/>
                  <a:pt x="4" y="18"/>
                  <a:pt x="4" y="18"/>
                </a:cubicBezTo>
                <a:cubicBezTo>
                  <a:pt x="1" y="20"/>
                  <a:pt x="0" y="23"/>
                  <a:pt x="1" y="27"/>
                </a:cubicBezTo>
                <a:cubicBezTo>
                  <a:pt x="9" y="51"/>
                  <a:pt x="9" y="51"/>
                  <a:pt x="9" y="51"/>
                </a:cubicBezTo>
                <a:cubicBezTo>
                  <a:pt x="10" y="53"/>
                  <a:pt x="12" y="55"/>
                  <a:pt x="14" y="56"/>
                </a:cubicBezTo>
                <a:cubicBezTo>
                  <a:pt x="15" y="56"/>
                  <a:pt x="16" y="56"/>
                  <a:pt x="17" y="56"/>
                </a:cubicBezTo>
                <a:cubicBezTo>
                  <a:pt x="18" y="56"/>
                  <a:pt x="20" y="56"/>
                  <a:pt x="21" y="55"/>
                </a:cubicBezTo>
                <a:cubicBezTo>
                  <a:pt x="21" y="104"/>
                  <a:pt x="21" y="104"/>
                  <a:pt x="21" y="104"/>
                </a:cubicBezTo>
                <a:cubicBezTo>
                  <a:pt x="21" y="108"/>
                  <a:pt x="25" y="112"/>
                  <a:pt x="29" y="112"/>
                </a:cubicBezTo>
                <a:cubicBezTo>
                  <a:pt x="101" y="112"/>
                  <a:pt x="101" y="112"/>
                  <a:pt x="101" y="112"/>
                </a:cubicBezTo>
                <a:cubicBezTo>
                  <a:pt x="105" y="112"/>
                  <a:pt x="109" y="108"/>
                  <a:pt x="109" y="104"/>
                </a:cubicBezTo>
                <a:cubicBezTo>
                  <a:pt x="109" y="55"/>
                  <a:pt x="109" y="55"/>
                  <a:pt x="109" y="55"/>
                </a:cubicBezTo>
                <a:cubicBezTo>
                  <a:pt x="110" y="56"/>
                  <a:pt x="112" y="56"/>
                  <a:pt x="113" y="56"/>
                </a:cubicBezTo>
                <a:cubicBezTo>
                  <a:pt x="114" y="56"/>
                  <a:pt x="115" y="56"/>
                  <a:pt x="116" y="56"/>
                </a:cubicBezTo>
                <a:cubicBezTo>
                  <a:pt x="118" y="55"/>
                  <a:pt x="120" y="53"/>
                  <a:pt x="121" y="51"/>
                </a:cubicBezTo>
                <a:cubicBezTo>
                  <a:pt x="129" y="27"/>
                  <a:pt x="129" y="27"/>
                  <a:pt x="129" y="27"/>
                </a:cubicBezTo>
                <a:cubicBezTo>
                  <a:pt x="130" y="23"/>
                  <a:pt x="129" y="20"/>
                  <a:pt x="126" y="18"/>
                </a:cubicBezTo>
                <a:close/>
                <a:moveTo>
                  <a:pt x="80" y="8"/>
                </a:moveTo>
                <a:cubicBezTo>
                  <a:pt x="78" y="13"/>
                  <a:pt x="72" y="16"/>
                  <a:pt x="65" y="16"/>
                </a:cubicBezTo>
                <a:cubicBezTo>
                  <a:pt x="58" y="16"/>
                  <a:pt x="52" y="13"/>
                  <a:pt x="50" y="8"/>
                </a:cubicBezTo>
                <a:lnTo>
                  <a:pt x="80" y="8"/>
                </a:lnTo>
                <a:close/>
                <a:moveTo>
                  <a:pt x="113" y="48"/>
                </a:moveTo>
                <a:cubicBezTo>
                  <a:pt x="101" y="40"/>
                  <a:pt x="101" y="40"/>
                  <a:pt x="101" y="40"/>
                </a:cubicBezTo>
                <a:cubicBezTo>
                  <a:pt x="101" y="104"/>
                  <a:pt x="101" y="104"/>
                  <a:pt x="101" y="104"/>
                </a:cubicBezTo>
                <a:cubicBezTo>
                  <a:pt x="29" y="104"/>
                  <a:pt x="29" y="104"/>
                  <a:pt x="29" y="104"/>
                </a:cubicBezTo>
                <a:cubicBezTo>
                  <a:pt x="29" y="40"/>
                  <a:pt x="29" y="40"/>
                  <a:pt x="29" y="40"/>
                </a:cubicBezTo>
                <a:cubicBezTo>
                  <a:pt x="17" y="48"/>
                  <a:pt x="17" y="48"/>
                  <a:pt x="17" y="48"/>
                </a:cubicBezTo>
                <a:cubicBezTo>
                  <a:pt x="9" y="24"/>
                  <a:pt x="9" y="24"/>
                  <a:pt x="9" y="24"/>
                </a:cubicBezTo>
                <a:cubicBezTo>
                  <a:pt x="29" y="8"/>
                  <a:pt x="29" y="8"/>
                  <a:pt x="29" y="8"/>
                </a:cubicBezTo>
                <a:cubicBezTo>
                  <a:pt x="46" y="8"/>
                  <a:pt x="46" y="8"/>
                  <a:pt x="46" y="8"/>
                </a:cubicBezTo>
                <a:cubicBezTo>
                  <a:pt x="48" y="15"/>
                  <a:pt x="56" y="20"/>
                  <a:pt x="65" y="20"/>
                </a:cubicBezTo>
                <a:cubicBezTo>
                  <a:pt x="74" y="20"/>
                  <a:pt x="82" y="15"/>
                  <a:pt x="84" y="8"/>
                </a:cubicBezTo>
                <a:cubicBezTo>
                  <a:pt x="101" y="8"/>
                  <a:pt x="101" y="8"/>
                  <a:pt x="101" y="8"/>
                </a:cubicBezTo>
                <a:cubicBezTo>
                  <a:pt x="121" y="24"/>
                  <a:pt x="121" y="24"/>
                  <a:pt x="121" y="24"/>
                </a:cubicBezTo>
                <a:lnTo>
                  <a:pt x="113" y="48"/>
                </a:lnTo>
                <a:close/>
              </a:path>
            </a:pathLst>
          </a:custGeom>
          <a:solidFill>
            <a:schemeClr val="tx2"/>
          </a:solidFill>
          <a:ln>
            <a:noFill/>
          </a:ln>
        </p:spPr>
        <p:txBody>
          <a:bodyPr vert="horz" wrap="square" lIns="91440" tIns="45720" rIns="91440" bIns="45720" numCol="1" anchor="t" anchorCtr="0" compatLnSpc="1"/>
          <a:lstStyle/>
          <a:p>
            <a:endParaRPr lang="id-ID"/>
          </a:p>
        </p:txBody>
      </p:sp>
      <p:grpSp>
        <p:nvGrpSpPr>
          <p:cNvPr id="72" name="Group 71"/>
          <p:cNvGrpSpPr/>
          <p:nvPr/>
        </p:nvGrpSpPr>
        <p:grpSpPr>
          <a:xfrm>
            <a:off x="8741642" y="4920182"/>
            <a:ext cx="274604" cy="400024"/>
            <a:chOff x="4899492" y="2743604"/>
            <a:chExt cx="274604" cy="400024"/>
          </a:xfrm>
          <a:solidFill>
            <a:schemeClr val="tx2"/>
          </a:solidFill>
        </p:grpSpPr>
        <p:sp>
          <p:nvSpPr>
            <p:cNvPr id="77" name="Freeform 98"/>
            <p:cNvSpPr>
              <a:spLocks noEditPoints="1"/>
            </p:cNvSpPr>
            <p:nvPr/>
          </p:nvSpPr>
          <p:spPr bwMode="auto">
            <a:xfrm>
              <a:off x="4899492" y="2743604"/>
              <a:ext cx="274604" cy="400024"/>
            </a:xfrm>
            <a:custGeom>
              <a:avLst/>
              <a:gdLst>
                <a:gd name="T0" fmla="*/ 76 w 88"/>
                <a:gd name="T1" fmla="*/ 0 h 128"/>
                <a:gd name="T2" fmla="*/ 12 w 88"/>
                <a:gd name="T3" fmla="*/ 0 h 128"/>
                <a:gd name="T4" fmla="*/ 0 w 88"/>
                <a:gd name="T5" fmla="*/ 12 h 128"/>
                <a:gd name="T6" fmla="*/ 0 w 88"/>
                <a:gd name="T7" fmla="*/ 116 h 128"/>
                <a:gd name="T8" fmla="*/ 12 w 88"/>
                <a:gd name="T9" fmla="*/ 128 h 128"/>
                <a:gd name="T10" fmla="*/ 76 w 88"/>
                <a:gd name="T11" fmla="*/ 128 h 128"/>
                <a:gd name="T12" fmla="*/ 88 w 88"/>
                <a:gd name="T13" fmla="*/ 116 h 128"/>
                <a:gd name="T14" fmla="*/ 88 w 88"/>
                <a:gd name="T15" fmla="*/ 12 h 128"/>
                <a:gd name="T16" fmla="*/ 76 w 88"/>
                <a:gd name="T17" fmla="*/ 0 h 128"/>
                <a:gd name="T18" fmla="*/ 80 w 88"/>
                <a:gd name="T19" fmla="*/ 116 h 128"/>
                <a:gd name="T20" fmla="*/ 76 w 88"/>
                <a:gd name="T21" fmla="*/ 120 h 128"/>
                <a:gd name="T22" fmla="*/ 12 w 88"/>
                <a:gd name="T23" fmla="*/ 120 h 128"/>
                <a:gd name="T24" fmla="*/ 8 w 88"/>
                <a:gd name="T25" fmla="*/ 116 h 128"/>
                <a:gd name="T26" fmla="*/ 8 w 88"/>
                <a:gd name="T27" fmla="*/ 108 h 128"/>
                <a:gd name="T28" fmla="*/ 80 w 88"/>
                <a:gd name="T29" fmla="*/ 108 h 128"/>
                <a:gd name="T30" fmla="*/ 80 w 88"/>
                <a:gd name="T31" fmla="*/ 116 h 128"/>
                <a:gd name="T32" fmla="*/ 80 w 88"/>
                <a:gd name="T33" fmla="*/ 104 h 128"/>
                <a:gd name="T34" fmla="*/ 8 w 88"/>
                <a:gd name="T35" fmla="*/ 104 h 128"/>
                <a:gd name="T36" fmla="*/ 8 w 88"/>
                <a:gd name="T37" fmla="*/ 24 h 128"/>
                <a:gd name="T38" fmla="*/ 80 w 88"/>
                <a:gd name="T39" fmla="*/ 24 h 128"/>
                <a:gd name="T40" fmla="*/ 80 w 88"/>
                <a:gd name="T41" fmla="*/ 104 h 128"/>
                <a:gd name="T42" fmla="*/ 80 w 88"/>
                <a:gd name="T43" fmla="*/ 20 h 128"/>
                <a:gd name="T44" fmla="*/ 8 w 88"/>
                <a:gd name="T45" fmla="*/ 20 h 128"/>
                <a:gd name="T46" fmla="*/ 8 w 88"/>
                <a:gd name="T47" fmla="*/ 12 h 128"/>
                <a:gd name="T48" fmla="*/ 12 w 88"/>
                <a:gd name="T49" fmla="*/ 8 h 128"/>
                <a:gd name="T50" fmla="*/ 76 w 88"/>
                <a:gd name="T51" fmla="*/ 8 h 128"/>
                <a:gd name="T52" fmla="*/ 80 w 88"/>
                <a:gd name="T53" fmla="*/ 12 h 128"/>
                <a:gd name="T54" fmla="*/ 80 w 88"/>
                <a:gd name="T55"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128">
                  <a:moveTo>
                    <a:pt x="76" y="0"/>
                  </a:moveTo>
                  <a:cubicBezTo>
                    <a:pt x="12" y="0"/>
                    <a:pt x="12" y="0"/>
                    <a:pt x="12" y="0"/>
                  </a:cubicBezTo>
                  <a:cubicBezTo>
                    <a:pt x="5" y="0"/>
                    <a:pt x="0" y="5"/>
                    <a:pt x="0" y="12"/>
                  </a:cubicBezTo>
                  <a:cubicBezTo>
                    <a:pt x="0" y="116"/>
                    <a:pt x="0" y="116"/>
                    <a:pt x="0" y="116"/>
                  </a:cubicBezTo>
                  <a:cubicBezTo>
                    <a:pt x="0" y="123"/>
                    <a:pt x="5" y="128"/>
                    <a:pt x="12" y="128"/>
                  </a:cubicBezTo>
                  <a:cubicBezTo>
                    <a:pt x="76" y="128"/>
                    <a:pt x="76" y="128"/>
                    <a:pt x="76" y="128"/>
                  </a:cubicBezTo>
                  <a:cubicBezTo>
                    <a:pt x="83" y="128"/>
                    <a:pt x="88" y="123"/>
                    <a:pt x="88" y="116"/>
                  </a:cubicBezTo>
                  <a:cubicBezTo>
                    <a:pt x="88" y="12"/>
                    <a:pt x="88" y="12"/>
                    <a:pt x="88" y="12"/>
                  </a:cubicBezTo>
                  <a:cubicBezTo>
                    <a:pt x="88" y="5"/>
                    <a:pt x="83" y="0"/>
                    <a:pt x="76" y="0"/>
                  </a:cubicBezTo>
                  <a:close/>
                  <a:moveTo>
                    <a:pt x="80" y="116"/>
                  </a:moveTo>
                  <a:cubicBezTo>
                    <a:pt x="80" y="118"/>
                    <a:pt x="78" y="120"/>
                    <a:pt x="76" y="120"/>
                  </a:cubicBezTo>
                  <a:cubicBezTo>
                    <a:pt x="12" y="120"/>
                    <a:pt x="12" y="120"/>
                    <a:pt x="12" y="120"/>
                  </a:cubicBezTo>
                  <a:cubicBezTo>
                    <a:pt x="10" y="120"/>
                    <a:pt x="8" y="118"/>
                    <a:pt x="8" y="116"/>
                  </a:cubicBezTo>
                  <a:cubicBezTo>
                    <a:pt x="8" y="108"/>
                    <a:pt x="8" y="108"/>
                    <a:pt x="8" y="108"/>
                  </a:cubicBezTo>
                  <a:cubicBezTo>
                    <a:pt x="80" y="108"/>
                    <a:pt x="80" y="108"/>
                    <a:pt x="80" y="108"/>
                  </a:cubicBezTo>
                  <a:lnTo>
                    <a:pt x="80" y="116"/>
                  </a:lnTo>
                  <a:close/>
                  <a:moveTo>
                    <a:pt x="80" y="104"/>
                  </a:moveTo>
                  <a:cubicBezTo>
                    <a:pt x="8" y="104"/>
                    <a:pt x="8" y="104"/>
                    <a:pt x="8" y="104"/>
                  </a:cubicBezTo>
                  <a:cubicBezTo>
                    <a:pt x="8" y="24"/>
                    <a:pt x="8" y="24"/>
                    <a:pt x="8" y="24"/>
                  </a:cubicBezTo>
                  <a:cubicBezTo>
                    <a:pt x="80" y="24"/>
                    <a:pt x="80" y="24"/>
                    <a:pt x="80" y="24"/>
                  </a:cubicBezTo>
                  <a:lnTo>
                    <a:pt x="80" y="104"/>
                  </a:lnTo>
                  <a:close/>
                  <a:moveTo>
                    <a:pt x="80" y="20"/>
                  </a:moveTo>
                  <a:cubicBezTo>
                    <a:pt x="8" y="20"/>
                    <a:pt x="8" y="20"/>
                    <a:pt x="8" y="20"/>
                  </a:cubicBezTo>
                  <a:cubicBezTo>
                    <a:pt x="8" y="12"/>
                    <a:pt x="8" y="12"/>
                    <a:pt x="8" y="12"/>
                  </a:cubicBezTo>
                  <a:cubicBezTo>
                    <a:pt x="8" y="10"/>
                    <a:pt x="10" y="8"/>
                    <a:pt x="12" y="8"/>
                  </a:cubicBezTo>
                  <a:cubicBezTo>
                    <a:pt x="76" y="8"/>
                    <a:pt x="76" y="8"/>
                    <a:pt x="76" y="8"/>
                  </a:cubicBezTo>
                  <a:cubicBezTo>
                    <a:pt x="78" y="8"/>
                    <a:pt x="80" y="10"/>
                    <a:pt x="80" y="12"/>
                  </a:cubicBezTo>
                  <a:lnTo>
                    <a:pt x="8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99"/>
            <p:cNvSpPr/>
            <p:nvPr/>
          </p:nvSpPr>
          <p:spPr bwMode="auto">
            <a:xfrm>
              <a:off x="5011709" y="2780570"/>
              <a:ext cx="50168" cy="13202"/>
            </a:xfrm>
            <a:custGeom>
              <a:avLst/>
              <a:gdLst>
                <a:gd name="T0" fmla="*/ 16 w 16"/>
                <a:gd name="T1" fmla="*/ 2 h 4"/>
                <a:gd name="T2" fmla="*/ 14 w 16"/>
                <a:gd name="T3" fmla="*/ 4 h 4"/>
                <a:gd name="T4" fmla="*/ 2 w 16"/>
                <a:gd name="T5" fmla="*/ 4 h 4"/>
                <a:gd name="T6" fmla="*/ 0 w 16"/>
                <a:gd name="T7" fmla="*/ 2 h 4"/>
                <a:gd name="T8" fmla="*/ 0 w 16"/>
                <a:gd name="T9" fmla="*/ 2 h 4"/>
                <a:gd name="T10" fmla="*/ 2 w 16"/>
                <a:gd name="T11" fmla="*/ 0 h 4"/>
                <a:gd name="T12" fmla="*/ 14 w 16"/>
                <a:gd name="T13" fmla="*/ 0 h 4"/>
                <a:gd name="T14" fmla="*/ 16 w 16"/>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6" y="2"/>
                  </a:moveTo>
                  <a:cubicBezTo>
                    <a:pt x="16" y="3"/>
                    <a:pt x="15" y="4"/>
                    <a:pt x="14" y="4"/>
                  </a:cubicBezTo>
                  <a:cubicBezTo>
                    <a:pt x="2" y="4"/>
                    <a:pt x="2" y="4"/>
                    <a:pt x="2" y="4"/>
                  </a:cubicBezTo>
                  <a:cubicBezTo>
                    <a:pt x="1" y="4"/>
                    <a:pt x="0" y="3"/>
                    <a:pt x="0" y="2"/>
                  </a:cubicBezTo>
                  <a:cubicBezTo>
                    <a:pt x="0" y="2"/>
                    <a:pt x="0" y="2"/>
                    <a:pt x="0" y="2"/>
                  </a:cubicBezTo>
                  <a:cubicBezTo>
                    <a:pt x="0" y="1"/>
                    <a:pt x="1" y="0"/>
                    <a:pt x="2" y="0"/>
                  </a:cubicBezTo>
                  <a:cubicBezTo>
                    <a:pt x="14" y="0"/>
                    <a:pt x="14" y="0"/>
                    <a:pt x="14" y="0"/>
                  </a:cubicBezTo>
                  <a:cubicBezTo>
                    <a:pt x="15" y="0"/>
                    <a:pt x="16" y="1"/>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100"/>
            <p:cNvSpPr/>
            <p:nvPr/>
          </p:nvSpPr>
          <p:spPr bwMode="auto">
            <a:xfrm>
              <a:off x="5023591" y="3093459"/>
              <a:ext cx="25084" cy="11882"/>
            </a:xfrm>
            <a:custGeom>
              <a:avLst/>
              <a:gdLst>
                <a:gd name="T0" fmla="*/ 8 w 8"/>
                <a:gd name="T1" fmla="*/ 2 h 4"/>
                <a:gd name="T2" fmla="*/ 6 w 8"/>
                <a:gd name="T3" fmla="*/ 4 h 4"/>
                <a:gd name="T4" fmla="*/ 2 w 8"/>
                <a:gd name="T5" fmla="*/ 4 h 4"/>
                <a:gd name="T6" fmla="*/ 0 w 8"/>
                <a:gd name="T7" fmla="*/ 2 h 4"/>
                <a:gd name="T8" fmla="*/ 0 w 8"/>
                <a:gd name="T9" fmla="*/ 2 h 4"/>
                <a:gd name="T10" fmla="*/ 2 w 8"/>
                <a:gd name="T11" fmla="*/ 0 h 4"/>
                <a:gd name="T12" fmla="*/ 6 w 8"/>
                <a:gd name="T13" fmla="*/ 0 h 4"/>
                <a:gd name="T14" fmla="*/ 8 w 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8" y="2"/>
                  </a:moveTo>
                  <a:cubicBezTo>
                    <a:pt x="8" y="3"/>
                    <a:pt x="7" y="4"/>
                    <a:pt x="6" y="4"/>
                  </a:cubicBezTo>
                  <a:cubicBezTo>
                    <a:pt x="2" y="4"/>
                    <a:pt x="2" y="4"/>
                    <a:pt x="2" y="4"/>
                  </a:cubicBezTo>
                  <a:cubicBezTo>
                    <a:pt x="1" y="4"/>
                    <a:pt x="0" y="3"/>
                    <a:pt x="0" y="2"/>
                  </a:cubicBezTo>
                  <a:cubicBezTo>
                    <a:pt x="0" y="2"/>
                    <a:pt x="0" y="2"/>
                    <a:pt x="0" y="2"/>
                  </a:cubicBezTo>
                  <a:cubicBezTo>
                    <a:pt x="0" y="1"/>
                    <a:pt x="1" y="0"/>
                    <a:pt x="2" y="0"/>
                  </a:cubicBezTo>
                  <a:cubicBezTo>
                    <a:pt x="6" y="0"/>
                    <a:pt x="6" y="0"/>
                    <a:pt x="6" y="0"/>
                  </a:cubicBezTo>
                  <a:cubicBezTo>
                    <a:pt x="7" y="0"/>
                    <a:pt x="8" y="1"/>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80" name="Group 79"/>
          <p:cNvGrpSpPr/>
          <p:nvPr/>
        </p:nvGrpSpPr>
        <p:grpSpPr>
          <a:xfrm>
            <a:off x="2892624" y="2213012"/>
            <a:ext cx="458754" cy="454242"/>
            <a:chOff x="2437300" y="5142426"/>
            <a:chExt cx="402664" cy="398704"/>
          </a:xfrm>
          <a:solidFill>
            <a:schemeClr val="tx2"/>
          </a:solidFill>
        </p:grpSpPr>
        <p:sp>
          <p:nvSpPr>
            <p:cNvPr id="81" name="Freeform 34"/>
            <p:cNvSpPr>
              <a:spLocks noEditPoints="1"/>
            </p:cNvSpPr>
            <p:nvPr/>
          </p:nvSpPr>
          <p:spPr bwMode="auto">
            <a:xfrm>
              <a:off x="2437300" y="5291610"/>
              <a:ext cx="402664" cy="249520"/>
            </a:xfrm>
            <a:custGeom>
              <a:avLst/>
              <a:gdLst>
                <a:gd name="T0" fmla="*/ 107 w 129"/>
                <a:gd name="T1" fmla="*/ 36 h 80"/>
                <a:gd name="T2" fmla="*/ 126 w 129"/>
                <a:gd name="T3" fmla="*/ 24 h 80"/>
                <a:gd name="T4" fmla="*/ 122 w 129"/>
                <a:gd name="T5" fmla="*/ 16 h 80"/>
                <a:gd name="T6" fmla="*/ 64 w 129"/>
                <a:gd name="T7" fmla="*/ 0 h 80"/>
                <a:gd name="T8" fmla="*/ 10 w 129"/>
                <a:gd name="T9" fmla="*/ 36 h 80"/>
                <a:gd name="T10" fmla="*/ 2 w 129"/>
                <a:gd name="T11" fmla="*/ 51 h 80"/>
                <a:gd name="T12" fmla="*/ 16 w 129"/>
                <a:gd name="T13" fmla="*/ 70 h 80"/>
                <a:gd name="T14" fmla="*/ 102 w 129"/>
                <a:gd name="T15" fmla="*/ 80 h 80"/>
                <a:gd name="T16" fmla="*/ 112 w 129"/>
                <a:gd name="T17" fmla="*/ 67 h 80"/>
                <a:gd name="T18" fmla="*/ 128 w 129"/>
                <a:gd name="T19" fmla="*/ 46 h 80"/>
                <a:gd name="T20" fmla="*/ 103 w 129"/>
                <a:gd name="T21" fmla="*/ 36 h 80"/>
                <a:gd name="T22" fmla="*/ 103 w 129"/>
                <a:gd name="T23" fmla="*/ 35 h 80"/>
                <a:gd name="T24" fmla="*/ 64 w 129"/>
                <a:gd name="T25" fmla="*/ 4 h 80"/>
                <a:gd name="T26" fmla="*/ 97 w 129"/>
                <a:gd name="T27" fmla="*/ 29 h 80"/>
                <a:gd name="T28" fmla="*/ 29 w 129"/>
                <a:gd name="T29" fmla="*/ 36 h 80"/>
                <a:gd name="T30" fmla="*/ 64 w 129"/>
                <a:gd name="T31" fmla="*/ 4 h 80"/>
                <a:gd name="T32" fmla="*/ 64 w 129"/>
                <a:gd name="T33" fmla="*/ 24 h 80"/>
                <a:gd name="T34" fmla="*/ 41 w 129"/>
                <a:gd name="T35" fmla="*/ 36 h 80"/>
                <a:gd name="T36" fmla="*/ 86 w 129"/>
                <a:gd name="T37" fmla="*/ 35 h 80"/>
                <a:gd name="T38" fmla="*/ 82 w 129"/>
                <a:gd name="T39" fmla="*/ 36 h 80"/>
                <a:gd name="T40" fmla="*/ 55 w 129"/>
                <a:gd name="T41" fmla="*/ 36 h 80"/>
                <a:gd name="T42" fmla="*/ 64 w 129"/>
                <a:gd name="T43" fmla="*/ 28 h 80"/>
                <a:gd name="T44" fmla="*/ 73 w 129"/>
                <a:gd name="T45" fmla="*/ 36 h 80"/>
                <a:gd name="T46" fmla="*/ 64 w 129"/>
                <a:gd name="T47" fmla="*/ 16 h 80"/>
                <a:gd name="T48" fmla="*/ 33 w 129"/>
                <a:gd name="T49" fmla="*/ 36 h 80"/>
                <a:gd name="T50" fmla="*/ 93 w 129"/>
                <a:gd name="T51" fmla="*/ 31 h 80"/>
                <a:gd name="T52" fmla="*/ 64 w 129"/>
                <a:gd name="T53" fmla="*/ 16 h 80"/>
                <a:gd name="T54" fmla="*/ 104 w 129"/>
                <a:gd name="T55" fmla="*/ 70 h 80"/>
                <a:gd name="T56" fmla="*/ 26 w 129"/>
                <a:gd name="T57" fmla="*/ 72 h 80"/>
                <a:gd name="T58" fmla="*/ 24 w 129"/>
                <a:gd name="T59" fmla="*/ 64 h 80"/>
                <a:gd name="T60" fmla="*/ 10 w 129"/>
                <a:gd name="T61" fmla="*/ 44 h 80"/>
                <a:gd name="T62" fmla="*/ 24 w 129"/>
                <a:gd name="T63" fmla="*/ 44 h 80"/>
                <a:gd name="T64" fmla="*/ 32 w 129"/>
                <a:gd name="T65" fmla="*/ 44 h 80"/>
                <a:gd name="T66" fmla="*/ 40 w 129"/>
                <a:gd name="T67" fmla="*/ 44 h 80"/>
                <a:gd name="T68" fmla="*/ 48 w 129"/>
                <a:gd name="T69" fmla="*/ 44 h 80"/>
                <a:gd name="T70" fmla="*/ 76 w 129"/>
                <a:gd name="T71" fmla="*/ 44 h 80"/>
                <a:gd name="T72" fmla="*/ 84 w 129"/>
                <a:gd name="T73" fmla="*/ 44 h 80"/>
                <a:gd name="T74" fmla="*/ 92 w 129"/>
                <a:gd name="T75" fmla="*/ 44 h 80"/>
                <a:gd name="T76" fmla="*/ 100 w 129"/>
                <a:gd name="T77" fmla="*/ 44 h 80"/>
                <a:gd name="T78" fmla="*/ 108 w 129"/>
                <a:gd name="T79" fmla="*/ 44 h 80"/>
                <a:gd name="T80" fmla="*/ 120 w 129"/>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80">
                  <a:moveTo>
                    <a:pt x="118" y="36"/>
                  </a:moveTo>
                  <a:cubicBezTo>
                    <a:pt x="107" y="36"/>
                    <a:pt x="107" y="36"/>
                    <a:pt x="107" y="36"/>
                  </a:cubicBezTo>
                  <a:cubicBezTo>
                    <a:pt x="107" y="35"/>
                    <a:pt x="107" y="34"/>
                    <a:pt x="107" y="33"/>
                  </a:cubicBezTo>
                  <a:cubicBezTo>
                    <a:pt x="126" y="24"/>
                    <a:pt x="126" y="24"/>
                    <a:pt x="126" y="24"/>
                  </a:cubicBezTo>
                  <a:cubicBezTo>
                    <a:pt x="128" y="23"/>
                    <a:pt x="129" y="20"/>
                    <a:pt x="128" y="18"/>
                  </a:cubicBezTo>
                  <a:cubicBezTo>
                    <a:pt x="127" y="16"/>
                    <a:pt x="124" y="15"/>
                    <a:pt x="122" y="16"/>
                  </a:cubicBezTo>
                  <a:cubicBezTo>
                    <a:pt x="104" y="26"/>
                    <a:pt x="104" y="26"/>
                    <a:pt x="104" y="26"/>
                  </a:cubicBezTo>
                  <a:cubicBezTo>
                    <a:pt x="97" y="11"/>
                    <a:pt x="82" y="0"/>
                    <a:pt x="64" y="0"/>
                  </a:cubicBezTo>
                  <a:cubicBezTo>
                    <a:pt x="42" y="0"/>
                    <a:pt x="25" y="16"/>
                    <a:pt x="21" y="36"/>
                  </a:cubicBezTo>
                  <a:cubicBezTo>
                    <a:pt x="10" y="36"/>
                    <a:pt x="10" y="36"/>
                    <a:pt x="10" y="36"/>
                  </a:cubicBezTo>
                  <a:cubicBezTo>
                    <a:pt x="4" y="36"/>
                    <a:pt x="0" y="40"/>
                    <a:pt x="0" y="46"/>
                  </a:cubicBezTo>
                  <a:cubicBezTo>
                    <a:pt x="0" y="48"/>
                    <a:pt x="1" y="50"/>
                    <a:pt x="2" y="51"/>
                  </a:cubicBezTo>
                  <a:cubicBezTo>
                    <a:pt x="16" y="67"/>
                    <a:pt x="16" y="67"/>
                    <a:pt x="16" y="67"/>
                  </a:cubicBezTo>
                  <a:cubicBezTo>
                    <a:pt x="16" y="70"/>
                    <a:pt x="16" y="70"/>
                    <a:pt x="16" y="70"/>
                  </a:cubicBezTo>
                  <a:cubicBezTo>
                    <a:pt x="16" y="76"/>
                    <a:pt x="20" y="80"/>
                    <a:pt x="26" y="80"/>
                  </a:cubicBezTo>
                  <a:cubicBezTo>
                    <a:pt x="102" y="80"/>
                    <a:pt x="102" y="80"/>
                    <a:pt x="102" y="80"/>
                  </a:cubicBezTo>
                  <a:cubicBezTo>
                    <a:pt x="108" y="80"/>
                    <a:pt x="112" y="76"/>
                    <a:pt x="112" y="70"/>
                  </a:cubicBezTo>
                  <a:cubicBezTo>
                    <a:pt x="112" y="67"/>
                    <a:pt x="112" y="67"/>
                    <a:pt x="112" y="67"/>
                  </a:cubicBezTo>
                  <a:cubicBezTo>
                    <a:pt x="126" y="51"/>
                    <a:pt x="126" y="51"/>
                    <a:pt x="126" y="51"/>
                  </a:cubicBezTo>
                  <a:cubicBezTo>
                    <a:pt x="127" y="50"/>
                    <a:pt x="128" y="48"/>
                    <a:pt x="128" y="46"/>
                  </a:cubicBezTo>
                  <a:cubicBezTo>
                    <a:pt x="128" y="40"/>
                    <a:pt x="124" y="36"/>
                    <a:pt x="118" y="36"/>
                  </a:cubicBezTo>
                  <a:close/>
                  <a:moveTo>
                    <a:pt x="103" y="36"/>
                  </a:moveTo>
                  <a:cubicBezTo>
                    <a:pt x="101" y="36"/>
                    <a:pt x="101" y="36"/>
                    <a:pt x="101" y="36"/>
                  </a:cubicBezTo>
                  <a:cubicBezTo>
                    <a:pt x="103" y="35"/>
                    <a:pt x="103" y="35"/>
                    <a:pt x="103" y="35"/>
                  </a:cubicBezTo>
                  <a:cubicBezTo>
                    <a:pt x="103" y="35"/>
                    <a:pt x="103" y="36"/>
                    <a:pt x="103" y="36"/>
                  </a:cubicBezTo>
                  <a:close/>
                  <a:moveTo>
                    <a:pt x="64" y="4"/>
                  </a:moveTo>
                  <a:cubicBezTo>
                    <a:pt x="80" y="4"/>
                    <a:pt x="94" y="14"/>
                    <a:pt x="100" y="27"/>
                  </a:cubicBezTo>
                  <a:cubicBezTo>
                    <a:pt x="97" y="29"/>
                    <a:pt x="97" y="29"/>
                    <a:pt x="97" y="29"/>
                  </a:cubicBezTo>
                  <a:cubicBezTo>
                    <a:pt x="91" y="17"/>
                    <a:pt x="79" y="8"/>
                    <a:pt x="64" y="8"/>
                  </a:cubicBezTo>
                  <a:cubicBezTo>
                    <a:pt x="47" y="8"/>
                    <a:pt x="33" y="20"/>
                    <a:pt x="29" y="36"/>
                  </a:cubicBezTo>
                  <a:cubicBezTo>
                    <a:pt x="25" y="36"/>
                    <a:pt x="25" y="36"/>
                    <a:pt x="25" y="36"/>
                  </a:cubicBezTo>
                  <a:cubicBezTo>
                    <a:pt x="29" y="18"/>
                    <a:pt x="45" y="4"/>
                    <a:pt x="64" y="4"/>
                  </a:cubicBezTo>
                  <a:close/>
                  <a:moveTo>
                    <a:pt x="82" y="36"/>
                  </a:moveTo>
                  <a:cubicBezTo>
                    <a:pt x="79" y="29"/>
                    <a:pt x="72" y="24"/>
                    <a:pt x="64" y="24"/>
                  </a:cubicBezTo>
                  <a:cubicBezTo>
                    <a:pt x="56" y="24"/>
                    <a:pt x="49" y="29"/>
                    <a:pt x="46" y="36"/>
                  </a:cubicBezTo>
                  <a:cubicBezTo>
                    <a:pt x="41" y="36"/>
                    <a:pt x="41" y="36"/>
                    <a:pt x="41" y="36"/>
                  </a:cubicBezTo>
                  <a:cubicBezTo>
                    <a:pt x="45" y="27"/>
                    <a:pt x="54" y="20"/>
                    <a:pt x="64" y="20"/>
                  </a:cubicBezTo>
                  <a:cubicBezTo>
                    <a:pt x="74" y="20"/>
                    <a:pt x="82" y="26"/>
                    <a:pt x="86" y="35"/>
                  </a:cubicBezTo>
                  <a:cubicBezTo>
                    <a:pt x="83" y="36"/>
                    <a:pt x="83" y="36"/>
                    <a:pt x="83" y="36"/>
                  </a:cubicBezTo>
                  <a:lnTo>
                    <a:pt x="82" y="36"/>
                  </a:lnTo>
                  <a:close/>
                  <a:moveTo>
                    <a:pt x="64" y="32"/>
                  </a:moveTo>
                  <a:cubicBezTo>
                    <a:pt x="60" y="32"/>
                    <a:pt x="57" y="34"/>
                    <a:pt x="55" y="36"/>
                  </a:cubicBezTo>
                  <a:cubicBezTo>
                    <a:pt x="50" y="36"/>
                    <a:pt x="50" y="36"/>
                    <a:pt x="50" y="36"/>
                  </a:cubicBezTo>
                  <a:cubicBezTo>
                    <a:pt x="53" y="31"/>
                    <a:pt x="58" y="28"/>
                    <a:pt x="64" y="28"/>
                  </a:cubicBezTo>
                  <a:cubicBezTo>
                    <a:pt x="70" y="28"/>
                    <a:pt x="75" y="31"/>
                    <a:pt x="78" y="36"/>
                  </a:cubicBezTo>
                  <a:cubicBezTo>
                    <a:pt x="73" y="36"/>
                    <a:pt x="73" y="36"/>
                    <a:pt x="73" y="36"/>
                  </a:cubicBezTo>
                  <a:cubicBezTo>
                    <a:pt x="71" y="34"/>
                    <a:pt x="68" y="32"/>
                    <a:pt x="64" y="32"/>
                  </a:cubicBezTo>
                  <a:close/>
                  <a:moveTo>
                    <a:pt x="64" y="16"/>
                  </a:moveTo>
                  <a:cubicBezTo>
                    <a:pt x="51" y="16"/>
                    <a:pt x="41" y="24"/>
                    <a:pt x="37" y="36"/>
                  </a:cubicBezTo>
                  <a:cubicBezTo>
                    <a:pt x="33" y="36"/>
                    <a:pt x="33" y="36"/>
                    <a:pt x="33" y="36"/>
                  </a:cubicBezTo>
                  <a:cubicBezTo>
                    <a:pt x="37" y="22"/>
                    <a:pt x="49" y="12"/>
                    <a:pt x="64" y="12"/>
                  </a:cubicBezTo>
                  <a:cubicBezTo>
                    <a:pt x="77" y="12"/>
                    <a:pt x="88" y="20"/>
                    <a:pt x="93" y="31"/>
                  </a:cubicBezTo>
                  <a:cubicBezTo>
                    <a:pt x="90" y="33"/>
                    <a:pt x="90" y="33"/>
                    <a:pt x="90" y="33"/>
                  </a:cubicBezTo>
                  <a:cubicBezTo>
                    <a:pt x="85" y="23"/>
                    <a:pt x="75" y="16"/>
                    <a:pt x="64" y="16"/>
                  </a:cubicBezTo>
                  <a:close/>
                  <a:moveTo>
                    <a:pt x="104" y="64"/>
                  </a:moveTo>
                  <a:cubicBezTo>
                    <a:pt x="104" y="70"/>
                    <a:pt x="104" y="70"/>
                    <a:pt x="104" y="70"/>
                  </a:cubicBezTo>
                  <a:cubicBezTo>
                    <a:pt x="104" y="71"/>
                    <a:pt x="103" y="72"/>
                    <a:pt x="102" y="72"/>
                  </a:cubicBezTo>
                  <a:cubicBezTo>
                    <a:pt x="26" y="72"/>
                    <a:pt x="26" y="72"/>
                    <a:pt x="26" y="72"/>
                  </a:cubicBezTo>
                  <a:cubicBezTo>
                    <a:pt x="25" y="72"/>
                    <a:pt x="24" y="71"/>
                    <a:pt x="24" y="70"/>
                  </a:cubicBezTo>
                  <a:cubicBezTo>
                    <a:pt x="24" y="64"/>
                    <a:pt x="24" y="64"/>
                    <a:pt x="24" y="64"/>
                  </a:cubicBezTo>
                  <a:cubicBezTo>
                    <a:pt x="8" y="46"/>
                    <a:pt x="8" y="46"/>
                    <a:pt x="8" y="46"/>
                  </a:cubicBezTo>
                  <a:cubicBezTo>
                    <a:pt x="8" y="45"/>
                    <a:pt x="9" y="44"/>
                    <a:pt x="10" y="44"/>
                  </a:cubicBezTo>
                  <a:cubicBezTo>
                    <a:pt x="20" y="44"/>
                    <a:pt x="20" y="44"/>
                    <a:pt x="20" y="44"/>
                  </a:cubicBezTo>
                  <a:cubicBezTo>
                    <a:pt x="24" y="44"/>
                    <a:pt x="24" y="44"/>
                    <a:pt x="24" y="44"/>
                  </a:cubicBezTo>
                  <a:cubicBezTo>
                    <a:pt x="28" y="44"/>
                    <a:pt x="28" y="44"/>
                    <a:pt x="28" y="44"/>
                  </a:cubicBezTo>
                  <a:cubicBezTo>
                    <a:pt x="32" y="44"/>
                    <a:pt x="32" y="44"/>
                    <a:pt x="32" y="44"/>
                  </a:cubicBezTo>
                  <a:cubicBezTo>
                    <a:pt x="36" y="44"/>
                    <a:pt x="36" y="44"/>
                    <a:pt x="36" y="44"/>
                  </a:cubicBezTo>
                  <a:cubicBezTo>
                    <a:pt x="40" y="44"/>
                    <a:pt x="40" y="44"/>
                    <a:pt x="40" y="44"/>
                  </a:cubicBezTo>
                  <a:cubicBezTo>
                    <a:pt x="44" y="44"/>
                    <a:pt x="44" y="44"/>
                    <a:pt x="44" y="44"/>
                  </a:cubicBezTo>
                  <a:cubicBezTo>
                    <a:pt x="48" y="44"/>
                    <a:pt x="48" y="44"/>
                    <a:pt x="48" y="44"/>
                  </a:cubicBezTo>
                  <a:cubicBezTo>
                    <a:pt x="52" y="44"/>
                    <a:pt x="52" y="44"/>
                    <a:pt x="52" y="44"/>
                  </a:cubicBezTo>
                  <a:cubicBezTo>
                    <a:pt x="76" y="44"/>
                    <a:pt x="76" y="44"/>
                    <a:pt x="76" y="44"/>
                  </a:cubicBezTo>
                  <a:cubicBezTo>
                    <a:pt x="80" y="44"/>
                    <a:pt x="80" y="44"/>
                    <a:pt x="80" y="44"/>
                  </a:cubicBezTo>
                  <a:cubicBezTo>
                    <a:pt x="84" y="44"/>
                    <a:pt x="84" y="44"/>
                    <a:pt x="84" y="44"/>
                  </a:cubicBezTo>
                  <a:cubicBezTo>
                    <a:pt x="88" y="44"/>
                    <a:pt x="88" y="44"/>
                    <a:pt x="88" y="44"/>
                  </a:cubicBezTo>
                  <a:cubicBezTo>
                    <a:pt x="92" y="44"/>
                    <a:pt x="92" y="44"/>
                    <a:pt x="92" y="44"/>
                  </a:cubicBezTo>
                  <a:cubicBezTo>
                    <a:pt x="96" y="44"/>
                    <a:pt x="96" y="44"/>
                    <a:pt x="96" y="44"/>
                  </a:cubicBezTo>
                  <a:cubicBezTo>
                    <a:pt x="100" y="44"/>
                    <a:pt x="100" y="44"/>
                    <a:pt x="100" y="44"/>
                  </a:cubicBezTo>
                  <a:cubicBezTo>
                    <a:pt x="104" y="44"/>
                    <a:pt x="104" y="44"/>
                    <a:pt x="104" y="44"/>
                  </a:cubicBezTo>
                  <a:cubicBezTo>
                    <a:pt x="108" y="44"/>
                    <a:pt x="108" y="44"/>
                    <a:pt x="108" y="44"/>
                  </a:cubicBezTo>
                  <a:cubicBezTo>
                    <a:pt x="118" y="44"/>
                    <a:pt x="118" y="44"/>
                    <a:pt x="118" y="44"/>
                  </a:cubicBezTo>
                  <a:cubicBezTo>
                    <a:pt x="119" y="44"/>
                    <a:pt x="120" y="45"/>
                    <a:pt x="120" y="46"/>
                  </a:cubicBezTo>
                  <a:lnTo>
                    <a:pt x="10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35"/>
            <p:cNvSpPr/>
            <p:nvPr/>
          </p:nvSpPr>
          <p:spPr bwMode="auto">
            <a:xfrm>
              <a:off x="2531035" y="5197875"/>
              <a:ext cx="34325" cy="93735"/>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7 h 30"/>
                <a:gd name="T12" fmla="*/ 6 w 11"/>
                <a:gd name="T13" fmla="*/ 27 h 30"/>
                <a:gd name="T14" fmla="*/ 7 w 11"/>
                <a:gd name="T15" fmla="*/ 16 h 30"/>
                <a:gd name="T16" fmla="*/ 9 w 11"/>
                <a:gd name="T17" fmla="*/ 1 h 30"/>
                <a:gd name="T18" fmla="*/ 7 w 11"/>
                <a:gd name="T19" fmla="*/ 0 h 30"/>
                <a:gd name="T20" fmla="*/ 5 w 11"/>
                <a:gd name="T21" fmla="*/ 2 h 30"/>
                <a:gd name="T22" fmla="*/ 5 w 11"/>
                <a:gd name="T23" fmla="*/ 3 h 30"/>
                <a:gd name="T24" fmla="*/ 5 w 11"/>
                <a:gd name="T25" fmla="*/ 3 h 30"/>
                <a:gd name="T26" fmla="*/ 5 w 11"/>
                <a:gd name="T27" fmla="*/ 3 h 30"/>
                <a:gd name="T28" fmla="*/ 5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7"/>
                  </a:cubicBezTo>
                  <a:cubicBezTo>
                    <a:pt x="6" y="27"/>
                    <a:pt x="6" y="27"/>
                    <a:pt x="6" y="27"/>
                  </a:cubicBezTo>
                  <a:cubicBezTo>
                    <a:pt x="4" y="24"/>
                    <a:pt x="6" y="20"/>
                    <a:pt x="7" y="16"/>
                  </a:cubicBezTo>
                  <a:cubicBezTo>
                    <a:pt x="9" y="11"/>
                    <a:pt x="11" y="6"/>
                    <a:pt x="9" y="1"/>
                  </a:cubicBezTo>
                  <a:cubicBezTo>
                    <a:pt x="9" y="1"/>
                    <a:pt x="8" y="0"/>
                    <a:pt x="7" y="0"/>
                  </a:cubicBezTo>
                  <a:cubicBezTo>
                    <a:pt x="6" y="0"/>
                    <a:pt x="5" y="1"/>
                    <a:pt x="5" y="2"/>
                  </a:cubicBezTo>
                  <a:cubicBezTo>
                    <a:pt x="5" y="2"/>
                    <a:pt x="5" y="2"/>
                    <a:pt x="5" y="3"/>
                  </a:cubicBezTo>
                  <a:cubicBezTo>
                    <a:pt x="5" y="3"/>
                    <a:pt x="5" y="3"/>
                    <a:pt x="5" y="3"/>
                  </a:cubicBezTo>
                  <a:cubicBezTo>
                    <a:pt x="5" y="3"/>
                    <a:pt x="5" y="3"/>
                    <a:pt x="5" y="3"/>
                  </a:cubicBezTo>
                  <a:cubicBezTo>
                    <a:pt x="5" y="3"/>
                    <a:pt x="5" y="3"/>
                    <a:pt x="5" y="3"/>
                  </a:cubicBezTo>
                  <a:cubicBezTo>
                    <a:pt x="7" y="6"/>
                    <a:pt x="5"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36"/>
            <p:cNvSpPr/>
            <p:nvPr/>
          </p:nvSpPr>
          <p:spPr bwMode="auto">
            <a:xfrm>
              <a:off x="2680218" y="5195235"/>
              <a:ext cx="38287" cy="93735"/>
            </a:xfrm>
            <a:custGeom>
              <a:avLst/>
              <a:gdLst>
                <a:gd name="T0" fmla="*/ 3 w 12"/>
                <a:gd name="T1" fmla="*/ 29 h 30"/>
                <a:gd name="T2" fmla="*/ 3 w 12"/>
                <a:gd name="T3" fmla="*/ 29 h 30"/>
                <a:gd name="T4" fmla="*/ 3 w 12"/>
                <a:gd name="T5" fmla="*/ 29 h 30"/>
                <a:gd name="T6" fmla="*/ 4 w 12"/>
                <a:gd name="T7" fmla="*/ 30 h 30"/>
                <a:gd name="T8" fmla="*/ 6 w 12"/>
                <a:gd name="T9" fmla="*/ 28 h 30"/>
                <a:gd name="T10" fmla="*/ 6 w 12"/>
                <a:gd name="T11" fmla="*/ 28 h 30"/>
                <a:gd name="T12" fmla="*/ 6 w 12"/>
                <a:gd name="T13" fmla="*/ 28 h 30"/>
                <a:gd name="T14" fmla="*/ 8 w 12"/>
                <a:gd name="T15" fmla="*/ 16 h 30"/>
                <a:gd name="T16" fmla="*/ 10 w 12"/>
                <a:gd name="T17" fmla="*/ 2 h 30"/>
                <a:gd name="T18" fmla="*/ 8 w 12"/>
                <a:gd name="T19" fmla="*/ 0 h 30"/>
                <a:gd name="T20" fmla="*/ 6 w 12"/>
                <a:gd name="T21" fmla="*/ 2 h 30"/>
                <a:gd name="T22" fmla="*/ 6 w 12"/>
                <a:gd name="T23" fmla="*/ 3 h 30"/>
                <a:gd name="T24" fmla="*/ 6 w 12"/>
                <a:gd name="T25" fmla="*/ 3 h 30"/>
                <a:gd name="T26" fmla="*/ 6 w 12"/>
                <a:gd name="T27" fmla="*/ 3 h 30"/>
                <a:gd name="T28" fmla="*/ 6 w 12"/>
                <a:gd name="T29" fmla="*/ 3 h 30"/>
                <a:gd name="T30" fmla="*/ 4 w 12"/>
                <a:gd name="T31" fmla="*/ 15 h 30"/>
                <a:gd name="T32" fmla="*/ 3 w 12"/>
                <a:gd name="T33" fmla="*/ 29 h 30"/>
                <a:gd name="T34" fmla="*/ 3 w 12"/>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0">
                  <a:moveTo>
                    <a:pt x="3" y="29"/>
                  </a:moveTo>
                  <a:cubicBezTo>
                    <a:pt x="3" y="29"/>
                    <a:pt x="3" y="29"/>
                    <a:pt x="3" y="29"/>
                  </a:cubicBezTo>
                  <a:cubicBezTo>
                    <a:pt x="3" y="29"/>
                    <a:pt x="3" y="29"/>
                    <a:pt x="3" y="29"/>
                  </a:cubicBezTo>
                  <a:cubicBezTo>
                    <a:pt x="3" y="30"/>
                    <a:pt x="4" y="30"/>
                    <a:pt x="4" y="30"/>
                  </a:cubicBezTo>
                  <a:cubicBezTo>
                    <a:pt x="6" y="30"/>
                    <a:pt x="6" y="30"/>
                    <a:pt x="6" y="28"/>
                  </a:cubicBezTo>
                  <a:cubicBezTo>
                    <a:pt x="6" y="28"/>
                    <a:pt x="6" y="28"/>
                    <a:pt x="6" y="28"/>
                  </a:cubicBezTo>
                  <a:cubicBezTo>
                    <a:pt x="6" y="28"/>
                    <a:pt x="6" y="28"/>
                    <a:pt x="6" y="28"/>
                  </a:cubicBezTo>
                  <a:cubicBezTo>
                    <a:pt x="5" y="24"/>
                    <a:pt x="6" y="20"/>
                    <a:pt x="8" y="16"/>
                  </a:cubicBezTo>
                  <a:cubicBezTo>
                    <a:pt x="10" y="12"/>
                    <a:pt x="12" y="7"/>
                    <a:pt x="10" y="2"/>
                  </a:cubicBezTo>
                  <a:cubicBezTo>
                    <a:pt x="9" y="1"/>
                    <a:pt x="9" y="0"/>
                    <a:pt x="8" y="0"/>
                  </a:cubicBezTo>
                  <a:cubicBezTo>
                    <a:pt x="7" y="0"/>
                    <a:pt x="6" y="1"/>
                    <a:pt x="6" y="2"/>
                  </a:cubicBezTo>
                  <a:cubicBezTo>
                    <a:pt x="6" y="3"/>
                    <a:pt x="6" y="3"/>
                    <a:pt x="6" y="3"/>
                  </a:cubicBezTo>
                  <a:cubicBezTo>
                    <a:pt x="6" y="3"/>
                    <a:pt x="6" y="3"/>
                    <a:pt x="6" y="3"/>
                  </a:cubicBezTo>
                  <a:cubicBezTo>
                    <a:pt x="6" y="3"/>
                    <a:pt x="6" y="3"/>
                    <a:pt x="6" y="3"/>
                  </a:cubicBezTo>
                  <a:cubicBezTo>
                    <a:pt x="6" y="3"/>
                    <a:pt x="6" y="3"/>
                    <a:pt x="6" y="3"/>
                  </a:cubicBezTo>
                  <a:cubicBezTo>
                    <a:pt x="8" y="7"/>
                    <a:pt x="6" y="11"/>
                    <a:pt x="4" y="15"/>
                  </a:cubicBezTo>
                  <a:cubicBezTo>
                    <a:pt x="3" y="19"/>
                    <a:pt x="0" y="24"/>
                    <a:pt x="3" y="29"/>
                  </a:cubicBezTo>
                  <a:cubicBezTo>
                    <a:pt x="3" y="29"/>
                    <a:pt x="3" y="29"/>
                    <a:pt x="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37"/>
            <p:cNvSpPr/>
            <p:nvPr/>
          </p:nvSpPr>
          <p:spPr bwMode="auto">
            <a:xfrm>
              <a:off x="2618169" y="5142426"/>
              <a:ext cx="34325" cy="93735"/>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8 h 30"/>
                <a:gd name="T12" fmla="*/ 6 w 11"/>
                <a:gd name="T13" fmla="*/ 28 h 30"/>
                <a:gd name="T14" fmla="*/ 8 w 11"/>
                <a:gd name="T15" fmla="*/ 16 h 30"/>
                <a:gd name="T16" fmla="*/ 9 w 11"/>
                <a:gd name="T17" fmla="*/ 1 h 30"/>
                <a:gd name="T18" fmla="*/ 7 w 11"/>
                <a:gd name="T19" fmla="*/ 0 h 30"/>
                <a:gd name="T20" fmla="*/ 5 w 11"/>
                <a:gd name="T21" fmla="*/ 2 h 30"/>
                <a:gd name="T22" fmla="*/ 6 w 11"/>
                <a:gd name="T23" fmla="*/ 3 h 30"/>
                <a:gd name="T24" fmla="*/ 6 w 11"/>
                <a:gd name="T25" fmla="*/ 3 h 30"/>
                <a:gd name="T26" fmla="*/ 6 w 11"/>
                <a:gd name="T27" fmla="*/ 3 h 30"/>
                <a:gd name="T28" fmla="*/ 6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8"/>
                  </a:cubicBezTo>
                  <a:cubicBezTo>
                    <a:pt x="6" y="28"/>
                    <a:pt x="6" y="28"/>
                    <a:pt x="6" y="28"/>
                  </a:cubicBezTo>
                  <a:cubicBezTo>
                    <a:pt x="4" y="24"/>
                    <a:pt x="6" y="20"/>
                    <a:pt x="8" y="16"/>
                  </a:cubicBezTo>
                  <a:cubicBezTo>
                    <a:pt x="9" y="11"/>
                    <a:pt x="11" y="6"/>
                    <a:pt x="9" y="1"/>
                  </a:cubicBezTo>
                  <a:cubicBezTo>
                    <a:pt x="9" y="1"/>
                    <a:pt x="8" y="0"/>
                    <a:pt x="7" y="0"/>
                  </a:cubicBezTo>
                  <a:cubicBezTo>
                    <a:pt x="6" y="0"/>
                    <a:pt x="5" y="1"/>
                    <a:pt x="5" y="2"/>
                  </a:cubicBezTo>
                  <a:cubicBezTo>
                    <a:pt x="5" y="2"/>
                    <a:pt x="5" y="3"/>
                    <a:pt x="6" y="3"/>
                  </a:cubicBezTo>
                  <a:cubicBezTo>
                    <a:pt x="6" y="3"/>
                    <a:pt x="6" y="3"/>
                    <a:pt x="6" y="3"/>
                  </a:cubicBezTo>
                  <a:cubicBezTo>
                    <a:pt x="6" y="3"/>
                    <a:pt x="6" y="3"/>
                    <a:pt x="6" y="3"/>
                  </a:cubicBezTo>
                  <a:cubicBezTo>
                    <a:pt x="6" y="3"/>
                    <a:pt x="6" y="3"/>
                    <a:pt x="6" y="3"/>
                  </a:cubicBezTo>
                  <a:cubicBezTo>
                    <a:pt x="7" y="7"/>
                    <a:pt x="6"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85" name="Group 84"/>
          <p:cNvGrpSpPr/>
          <p:nvPr/>
        </p:nvGrpSpPr>
        <p:grpSpPr>
          <a:xfrm>
            <a:off x="3312183" y="4336045"/>
            <a:ext cx="386369" cy="289138"/>
            <a:chOff x="7900988" y="6013451"/>
            <a:chExt cx="239713" cy="179388"/>
          </a:xfrm>
          <a:solidFill>
            <a:schemeClr val="tx2"/>
          </a:solidFill>
        </p:grpSpPr>
        <p:sp>
          <p:nvSpPr>
            <p:cNvPr id="86" name="Freeform 261"/>
            <p:cNvSpPr>
              <a:spLocks noEditPoints="1"/>
            </p:cNvSpPr>
            <p:nvPr/>
          </p:nvSpPr>
          <p:spPr bwMode="auto">
            <a:xfrm>
              <a:off x="7900988" y="6013451"/>
              <a:ext cx="239713" cy="179388"/>
            </a:xfrm>
            <a:custGeom>
              <a:avLst/>
              <a:gdLst>
                <a:gd name="T0" fmla="*/ 50 w 64"/>
                <a:gd name="T1" fmla="*/ 20 h 48"/>
                <a:gd name="T2" fmla="*/ 46 w 64"/>
                <a:gd name="T3" fmla="*/ 21 h 48"/>
                <a:gd name="T4" fmla="*/ 44 w 64"/>
                <a:gd name="T5" fmla="*/ 16 h 48"/>
                <a:gd name="T6" fmla="*/ 49 w 64"/>
                <a:gd name="T7" fmla="*/ 4 h 48"/>
                <a:gd name="T8" fmla="*/ 50 w 64"/>
                <a:gd name="T9" fmla="*/ 3 h 48"/>
                <a:gd name="T10" fmla="*/ 50 w 64"/>
                <a:gd name="T11" fmla="*/ 1 h 48"/>
                <a:gd name="T12" fmla="*/ 48 w 64"/>
                <a:gd name="T13" fmla="*/ 0 h 48"/>
                <a:gd name="T14" fmla="*/ 47 w 64"/>
                <a:gd name="T15" fmla="*/ 0 h 48"/>
                <a:gd name="T16" fmla="*/ 38 w 64"/>
                <a:gd name="T17" fmla="*/ 0 h 48"/>
                <a:gd name="T18" fmla="*/ 36 w 64"/>
                <a:gd name="T19" fmla="*/ 2 h 48"/>
                <a:gd name="T20" fmla="*/ 38 w 64"/>
                <a:gd name="T21" fmla="*/ 4 h 48"/>
                <a:gd name="T22" fmla="*/ 45 w 64"/>
                <a:gd name="T23" fmla="*/ 4 h 48"/>
                <a:gd name="T24" fmla="*/ 41 w 64"/>
                <a:gd name="T25" fmla="*/ 12 h 48"/>
                <a:gd name="T26" fmla="*/ 20 w 64"/>
                <a:gd name="T27" fmla="*/ 12 h 48"/>
                <a:gd name="T28" fmla="*/ 18 w 64"/>
                <a:gd name="T29" fmla="*/ 13 h 48"/>
                <a:gd name="T30" fmla="*/ 16 w 64"/>
                <a:gd name="T31" fmla="*/ 20 h 48"/>
                <a:gd name="T32" fmla="*/ 14 w 64"/>
                <a:gd name="T33" fmla="*/ 20 h 48"/>
                <a:gd name="T34" fmla="*/ 0 w 64"/>
                <a:gd name="T35" fmla="*/ 34 h 48"/>
                <a:gd name="T36" fmla="*/ 14 w 64"/>
                <a:gd name="T37" fmla="*/ 48 h 48"/>
                <a:gd name="T38" fmla="*/ 28 w 64"/>
                <a:gd name="T39" fmla="*/ 34 h 48"/>
                <a:gd name="T40" fmla="*/ 20 w 64"/>
                <a:gd name="T41" fmla="*/ 21 h 48"/>
                <a:gd name="T42" fmla="*/ 21 w 64"/>
                <a:gd name="T43" fmla="*/ 19 h 48"/>
                <a:gd name="T44" fmla="*/ 24 w 64"/>
                <a:gd name="T45" fmla="*/ 16 h 48"/>
                <a:gd name="T46" fmla="*/ 39 w 64"/>
                <a:gd name="T47" fmla="*/ 16 h 48"/>
                <a:gd name="T48" fmla="*/ 39 w 64"/>
                <a:gd name="T49" fmla="*/ 17 h 48"/>
                <a:gd name="T50" fmla="*/ 41 w 64"/>
                <a:gd name="T51" fmla="*/ 21 h 48"/>
                <a:gd name="T52" fmla="*/ 42 w 64"/>
                <a:gd name="T53" fmla="*/ 22 h 48"/>
                <a:gd name="T54" fmla="*/ 36 w 64"/>
                <a:gd name="T55" fmla="*/ 34 h 48"/>
                <a:gd name="T56" fmla="*/ 50 w 64"/>
                <a:gd name="T57" fmla="*/ 48 h 48"/>
                <a:gd name="T58" fmla="*/ 64 w 64"/>
                <a:gd name="T59" fmla="*/ 34 h 48"/>
                <a:gd name="T60" fmla="*/ 50 w 64"/>
                <a:gd name="T61" fmla="*/ 20 h 48"/>
                <a:gd name="T62" fmla="*/ 24 w 64"/>
                <a:gd name="T63" fmla="*/ 34 h 48"/>
                <a:gd name="T64" fmla="*/ 14 w 64"/>
                <a:gd name="T65" fmla="*/ 44 h 48"/>
                <a:gd name="T66" fmla="*/ 4 w 64"/>
                <a:gd name="T67" fmla="*/ 34 h 48"/>
                <a:gd name="T68" fmla="*/ 14 w 64"/>
                <a:gd name="T69" fmla="*/ 24 h 48"/>
                <a:gd name="T70" fmla="*/ 15 w 64"/>
                <a:gd name="T71" fmla="*/ 24 h 48"/>
                <a:gd name="T72" fmla="*/ 13 w 64"/>
                <a:gd name="T73" fmla="*/ 30 h 48"/>
                <a:gd name="T74" fmla="*/ 14 w 64"/>
                <a:gd name="T75" fmla="*/ 33 h 48"/>
                <a:gd name="T76" fmla="*/ 15 w 64"/>
                <a:gd name="T77" fmla="*/ 33 h 48"/>
                <a:gd name="T78" fmla="*/ 16 w 64"/>
                <a:gd name="T79" fmla="*/ 31 h 48"/>
                <a:gd name="T80" fmla="*/ 18 w 64"/>
                <a:gd name="T81" fmla="*/ 25 h 48"/>
                <a:gd name="T82" fmla="*/ 24 w 64"/>
                <a:gd name="T83" fmla="*/ 34 h 48"/>
                <a:gd name="T84" fmla="*/ 50 w 64"/>
                <a:gd name="T85" fmla="*/ 44 h 48"/>
                <a:gd name="T86" fmla="*/ 40 w 64"/>
                <a:gd name="T87" fmla="*/ 34 h 48"/>
                <a:gd name="T88" fmla="*/ 44 w 64"/>
                <a:gd name="T89" fmla="*/ 26 h 48"/>
                <a:gd name="T90" fmla="*/ 49 w 64"/>
                <a:gd name="T91" fmla="*/ 35 h 48"/>
                <a:gd name="T92" fmla="*/ 52 w 64"/>
                <a:gd name="T93" fmla="*/ 36 h 48"/>
                <a:gd name="T94" fmla="*/ 52 w 64"/>
                <a:gd name="T95" fmla="*/ 36 h 48"/>
                <a:gd name="T96" fmla="*/ 53 w 64"/>
                <a:gd name="T97" fmla="*/ 35 h 48"/>
                <a:gd name="T98" fmla="*/ 53 w 64"/>
                <a:gd name="T99" fmla="*/ 33 h 48"/>
                <a:gd name="T100" fmla="*/ 48 w 64"/>
                <a:gd name="T101" fmla="*/ 24 h 48"/>
                <a:gd name="T102" fmla="*/ 50 w 64"/>
                <a:gd name="T103" fmla="*/ 24 h 48"/>
                <a:gd name="T104" fmla="*/ 60 w 64"/>
                <a:gd name="T105" fmla="*/ 34 h 48"/>
                <a:gd name="T106" fmla="*/ 50 w 64"/>
                <a:gd name="T10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48">
                  <a:moveTo>
                    <a:pt x="50" y="20"/>
                  </a:moveTo>
                  <a:cubicBezTo>
                    <a:pt x="49" y="20"/>
                    <a:pt x="47" y="20"/>
                    <a:pt x="46" y="21"/>
                  </a:cubicBezTo>
                  <a:cubicBezTo>
                    <a:pt x="44" y="16"/>
                    <a:pt x="44" y="16"/>
                    <a:pt x="44" y="16"/>
                  </a:cubicBezTo>
                  <a:cubicBezTo>
                    <a:pt x="49" y="4"/>
                    <a:pt x="49" y="4"/>
                    <a:pt x="49" y="4"/>
                  </a:cubicBezTo>
                  <a:cubicBezTo>
                    <a:pt x="50" y="3"/>
                    <a:pt x="50" y="3"/>
                    <a:pt x="50" y="3"/>
                  </a:cubicBezTo>
                  <a:cubicBezTo>
                    <a:pt x="50" y="2"/>
                    <a:pt x="50" y="1"/>
                    <a:pt x="50" y="1"/>
                  </a:cubicBezTo>
                  <a:cubicBezTo>
                    <a:pt x="49" y="0"/>
                    <a:pt x="49" y="0"/>
                    <a:pt x="48" y="0"/>
                  </a:cubicBezTo>
                  <a:cubicBezTo>
                    <a:pt x="47" y="0"/>
                    <a:pt x="47" y="0"/>
                    <a:pt x="47" y="0"/>
                  </a:cubicBezTo>
                  <a:cubicBezTo>
                    <a:pt x="38" y="0"/>
                    <a:pt x="38" y="0"/>
                    <a:pt x="38" y="0"/>
                  </a:cubicBezTo>
                  <a:cubicBezTo>
                    <a:pt x="37" y="0"/>
                    <a:pt x="36" y="1"/>
                    <a:pt x="36" y="2"/>
                  </a:cubicBezTo>
                  <a:cubicBezTo>
                    <a:pt x="36" y="3"/>
                    <a:pt x="37" y="4"/>
                    <a:pt x="38" y="4"/>
                  </a:cubicBezTo>
                  <a:cubicBezTo>
                    <a:pt x="45" y="4"/>
                    <a:pt x="45" y="4"/>
                    <a:pt x="45" y="4"/>
                  </a:cubicBezTo>
                  <a:cubicBezTo>
                    <a:pt x="41" y="12"/>
                    <a:pt x="41" y="12"/>
                    <a:pt x="41" y="12"/>
                  </a:cubicBezTo>
                  <a:cubicBezTo>
                    <a:pt x="20" y="12"/>
                    <a:pt x="20" y="12"/>
                    <a:pt x="20" y="12"/>
                  </a:cubicBezTo>
                  <a:cubicBezTo>
                    <a:pt x="19" y="12"/>
                    <a:pt x="18" y="13"/>
                    <a:pt x="18" y="13"/>
                  </a:cubicBezTo>
                  <a:cubicBezTo>
                    <a:pt x="16" y="20"/>
                    <a:pt x="16" y="20"/>
                    <a:pt x="16" y="20"/>
                  </a:cubicBezTo>
                  <a:cubicBezTo>
                    <a:pt x="15" y="20"/>
                    <a:pt x="15" y="20"/>
                    <a:pt x="14" y="20"/>
                  </a:cubicBezTo>
                  <a:cubicBezTo>
                    <a:pt x="6" y="20"/>
                    <a:pt x="0" y="26"/>
                    <a:pt x="0" y="34"/>
                  </a:cubicBezTo>
                  <a:cubicBezTo>
                    <a:pt x="0" y="42"/>
                    <a:pt x="6" y="48"/>
                    <a:pt x="14" y="48"/>
                  </a:cubicBezTo>
                  <a:cubicBezTo>
                    <a:pt x="22" y="48"/>
                    <a:pt x="28" y="42"/>
                    <a:pt x="28" y="34"/>
                  </a:cubicBezTo>
                  <a:cubicBezTo>
                    <a:pt x="28" y="28"/>
                    <a:pt x="25" y="23"/>
                    <a:pt x="20" y="21"/>
                  </a:cubicBezTo>
                  <a:cubicBezTo>
                    <a:pt x="21" y="19"/>
                    <a:pt x="21" y="19"/>
                    <a:pt x="21" y="19"/>
                  </a:cubicBezTo>
                  <a:cubicBezTo>
                    <a:pt x="21" y="17"/>
                    <a:pt x="23" y="16"/>
                    <a:pt x="24" y="16"/>
                  </a:cubicBezTo>
                  <a:cubicBezTo>
                    <a:pt x="39" y="16"/>
                    <a:pt x="39" y="16"/>
                    <a:pt x="39" y="16"/>
                  </a:cubicBezTo>
                  <a:cubicBezTo>
                    <a:pt x="39" y="17"/>
                    <a:pt x="39" y="17"/>
                    <a:pt x="39" y="17"/>
                  </a:cubicBezTo>
                  <a:cubicBezTo>
                    <a:pt x="41" y="21"/>
                    <a:pt x="41" y="21"/>
                    <a:pt x="41" y="21"/>
                  </a:cubicBezTo>
                  <a:cubicBezTo>
                    <a:pt x="42" y="22"/>
                    <a:pt x="42" y="22"/>
                    <a:pt x="42" y="22"/>
                  </a:cubicBezTo>
                  <a:cubicBezTo>
                    <a:pt x="38" y="25"/>
                    <a:pt x="36" y="29"/>
                    <a:pt x="36" y="34"/>
                  </a:cubicBezTo>
                  <a:cubicBezTo>
                    <a:pt x="36" y="42"/>
                    <a:pt x="42" y="48"/>
                    <a:pt x="50" y="48"/>
                  </a:cubicBezTo>
                  <a:cubicBezTo>
                    <a:pt x="58" y="48"/>
                    <a:pt x="64" y="42"/>
                    <a:pt x="64" y="34"/>
                  </a:cubicBezTo>
                  <a:cubicBezTo>
                    <a:pt x="64" y="26"/>
                    <a:pt x="58" y="20"/>
                    <a:pt x="50" y="20"/>
                  </a:cubicBezTo>
                  <a:close/>
                  <a:moveTo>
                    <a:pt x="24" y="34"/>
                  </a:moveTo>
                  <a:cubicBezTo>
                    <a:pt x="24" y="40"/>
                    <a:pt x="20" y="44"/>
                    <a:pt x="14" y="44"/>
                  </a:cubicBezTo>
                  <a:cubicBezTo>
                    <a:pt x="8" y="44"/>
                    <a:pt x="4" y="40"/>
                    <a:pt x="4" y="34"/>
                  </a:cubicBezTo>
                  <a:cubicBezTo>
                    <a:pt x="4" y="28"/>
                    <a:pt x="8" y="24"/>
                    <a:pt x="14" y="24"/>
                  </a:cubicBezTo>
                  <a:cubicBezTo>
                    <a:pt x="14" y="24"/>
                    <a:pt x="14" y="24"/>
                    <a:pt x="15" y="24"/>
                  </a:cubicBezTo>
                  <a:cubicBezTo>
                    <a:pt x="13" y="30"/>
                    <a:pt x="13" y="30"/>
                    <a:pt x="13" y="30"/>
                  </a:cubicBezTo>
                  <a:cubicBezTo>
                    <a:pt x="12" y="31"/>
                    <a:pt x="13" y="32"/>
                    <a:pt x="14" y="33"/>
                  </a:cubicBezTo>
                  <a:cubicBezTo>
                    <a:pt x="14" y="33"/>
                    <a:pt x="15" y="33"/>
                    <a:pt x="15" y="33"/>
                  </a:cubicBezTo>
                  <a:cubicBezTo>
                    <a:pt x="16" y="32"/>
                    <a:pt x="16" y="32"/>
                    <a:pt x="16" y="31"/>
                  </a:cubicBezTo>
                  <a:cubicBezTo>
                    <a:pt x="18" y="25"/>
                    <a:pt x="18" y="25"/>
                    <a:pt x="18" y="25"/>
                  </a:cubicBezTo>
                  <a:cubicBezTo>
                    <a:pt x="22" y="27"/>
                    <a:pt x="24" y="30"/>
                    <a:pt x="24" y="34"/>
                  </a:cubicBezTo>
                  <a:close/>
                  <a:moveTo>
                    <a:pt x="50" y="44"/>
                  </a:moveTo>
                  <a:cubicBezTo>
                    <a:pt x="44" y="44"/>
                    <a:pt x="40" y="40"/>
                    <a:pt x="40" y="34"/>
                  </a:cubicBezTo>
                  <a:cubicBezTo>
                    <a:pt x="40" y="31"/>
                    <a:pt x="42" y="28"/>
                    <a:pt x="44" y="26"/>
                  </a:cubicBezTo>
                  <a:cubicBezTo>
                    <a:pt x="49" y="35"/>
                    <a:pt x="49" y="35"/>
                    <a:pt x="49" y="35"/>
                  </a:cubicBezTo>
                  <a:cubicBezTo>
                    <a:pt x="50" y="36"/>
                    <a:pt x="51" y="37"/>
                    <a:pt x="52" y="36"/>
                  </a:cubicBezTo>
                  <a:cubicBezTo>
                    <a:pt x="52" y="36"/>
                    <a:pt x="52" y="36"/>
                    <a:pt x="52" y="36"/>
                  </a:cubicBezTo>
                  <a:cubicBezTo>
                    <a:pt x="52" y="36"/>
                    <a:pt x="53" y="35"/>
                    <a:pt x="53" y="35"/>
                  </a:cubicBezTo>
                  <a:cubicBezTo>
                    <a:pt x="53" y="34"/>
                    <a:pt x="53" y="34"/>
                    <a:pt x="53" y="33"/>
                  </a:cubicBezTo>
                  <a:cubicBezTo>
                    <a:pt x="48" y="24"/>
                    <a:pt x="48" y="24"/>
                    <a:pt x="48" y="24"/>
                  </a:cubicBezTo>
                  <a:cubicBezTo>
                    <a:pt x="49" y="24"/>
                    <a:pt x="49" y="24"/>
                    <a:pt x="50" y="24"/>
                  </a:cubicBezTo>
                  <a:cubicBezTo>
                    <a:pt x="56" y="24"/>
                    <a:pt x="60" y="28"/>
                    <a:pt x="60" y="34"/>
                  </a:cubicBezTo>
                  <a:cubicBezTo>
                    <a:pt x="60" y="40"/>
                    <a:pt x="56" y="44"/>
                    <a:pt x="5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262"/>
            <p:cNvSpPr/>
            <p:nvPr/>
          </p:nvSpPr>
          <p:spPr bwMode="auto">
            <a:xfrm>
              <a:off x="7945438" y="6027738"/>
              <a:ext cx="57150" cy="15875"/>
            </a:xfrm>
            <a:custGeom>
              <a:avLst/>
              <a:gdLst>
                <a:gd name="T0" fmla="*/ 2 w 15"/>
                <a:gd name="T1" fmla="*/ 4 h 4"/>
                <a:gd name="T2" fmla="*/ 8 w 15"/>
                <a:gd name="T3" fmla="*/ 4 h 4"/>
                <a:gd name="T4" fmla="*/ 15 w 15"/>
                <a:gd name="T5" fmla="*/ 1 h 4"/>
                <a:gd name="T6" fmla="*/ 15 w 15"/>
                <a:gd name="T7" fmla="*/ 1 h 4"/>
                <a:gd name="T8" fmla="*/ 14 w 15"/>
                <a:gd name="T9" fmla="*/ 0 h 4"/>
                <a:gd name="T10" fmla="*/ 2 w 15"/>
                <a:gd name="T11" fmla="*/ 0 h 4"/>
                <a:gd name="T12" fmla="*/ 0 w 15"/>
                <a:gd name="T13" fmla="*/ 2 h 4"/>
                <a:gd name="T14" fmla="*/ 2 w 15"/>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
                  <a:moveTo>
                    <a:pt x="2" y="4"/>
                  </a:moveTo>
                  <a:cubicBezTo>
                    <a:pt x="8" y="4"/>
                    <a:pt x="8" y="4"/>
                    <a:pt x="8" y="4"/>
                  </a:cubicBezTo>
                  <a:cubicBezTo>
                    <a:pt x="11" y="4"/>
                    <a:pt x="13" y="3"/>
                    <a:pt x="15" y="1"/>
                  </a:cubicBezTo>
                  <a:cubicBezTo>
                    <a:pt x="15" y="1"/>
                    <a:pt x="15" y="1"/>
                    <a:pt x="15" y="1"/>
                  </a:cubicBezTo>
                  <a:cubicBezTo>
                    <a:pt x="15" y="0"/>
                    <a:pt x="14" y="0"/>
                    <a:pt x="1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p:tgtEl>
                                          <p:spTgt spid="58"/>
                                        </p:tgtEl>
                                        <p:attrNameLst>
                                          <p:attrName>ppt_x</p:attrName>
                                        </p:attrNameLst>
                                      </p:cBhvr>
                                      <p:tavLst>
                                        <p:tav tm="0">
                                          <p:val>
                                            <p:strVal val="#ppt_x-#ppt_w*1.125000"/>
                                          </p:val>
                                        </p:tav>
                                        <p:tav tm="100000">
                                          <p:val>
                                            <p:strVal val="#ppt_x"/>
                                          </p:val>
                                        </p:tav>
                                      </p:tavLst>
                                    </p:anim>
                                    <p:animEffect transition="in" filter="wipe(right)">
                                      <p:cBhvr>
                                        <p:cTn id="16" dur="500"/>
                                        <p:tgtEl>
                                          <p:spTgt spid="58"/>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par>
                                <p:cTn id="33" presetID="5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left)">
                                      <p:cBhvr>
                                        <p:cTn id="41" dur="500"/>
                                        <p:tgtEl>
                                          <p:spTgt spid="66"/>
                                        </p:tgtEl>
                                      </p:cBhvr>
                                    </p:animEffect>
                                  </p:childTnLst>
                                </p:cTn>
                              </p:par>
                              <p:par>
                                <p:cTn id="42" presetID="22" presetClass="entr" presetSubtype="8"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par>
                                <p:cTn id="45" presetID="22" presetClass="entr" presetSubtype="2"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right)">
                                      <p:cBhvr>
                                        <p:cTn id="47" dur="500"/>
                                        <p:tgtEl>
                                          <p:spTgt spid="71"/>
                                        </p:tgtEl>
                                      </p:cBhvr>
                                    </p:animEffect>
                                  </p:childTnLst>
                                </p:cTn>
                              </p:par>
                              <p:par>
                                <p:cTn id="48" presetID="22" presetClass="entr" presetSubtype="2"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righ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Effect transition="in" filter="fade">
                                      <p:cBhvr>
                                        <p:cTn id="57" dur="500"/>
                                        <p:tgtEl>
                                          <p:spTgt spid="7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par>
                                <p:cTn id="63" presetID="53" presetClass="entr" presetSubtype="16"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anim calcmode="lin" valueType="num">
                                      <p:cBhvr>
                                        <p:cTn id="65" dur="500" fill="hold"/>
                                        <p:tgtEl>
                                          <p:spTgt spid="85"/>
                                        </p:tgtEl>
                                        <p:attrNameLst>
                                          <p:attrName>ppt_w</p:attrName>
                                        </p:attrNameLst>
                                      </p:cBhvr>
                                      <p:tavLst>
                                        <p:tav tm="0">
                                          <p:val>
                                            <p:fltVal val="0"/>
                                          </p:val>
                                        </p:tav>
                                        <p:tav tm="100000">
                                          <p:val>
                                            <p:strVal val="#ppt_w"/>
                                          </p:val>
                                        </p:tav>
                                      </p:tavLst>
                                    </p:anim>
                                    <p:anim calcmode="lin" valueType="num">
                                      <p:cBhvr>
                                        <p:cTn id="66" dur="500" fill="hold"/>
                                        <p:tgtEl>
                                          <p:spTgt spid="85"/>
                                        </p:tgtEl>
                                        <p:attrNameLst>
                                          <p:attrName>ppt_h</p:attrName>
                                        </p:attrNameLst>
                                      </p:cBhvr>
                                      <p:tavLst>
                                        <p:tav tm="0">
                                          <p:val>
                                            <p:fltVal val="0"/>
                                          </p:val>
                                        </p:tav>
                                        <p:tav tm="100000">
                                          <p:val>
                                            <p:strVal val="#ppt_h"/>
                                          </p:val>
                                        </p:tav>
                                      </p:tavLst>
                                    </p:anim>
                                    <p:animEffect transition="in" filter="fade">
                                      <p:cBhvr>
                                        <p:cTn id="67" dur="500"/>
                                        <p:tgtEl>
                                          <p:spTgt spid="85"/>
                                        </p:tgtEl>
                                      </p:cBhvr>
                                    </p:animEffect>
                                  </p:childTnLst>
                                </p:cTn>
                              </p:par>
                              <p:par>
                                <p:cTn id="68" presetID="53" presetClass="entr" presetSubtype="16" fill="hold" nodeType="withEffect">
                                  <p:stCondLst>
                                    <p:cond delay="0"/>
                                  </p:stCondLst>
                                  <p:childTnLst>
                                    <p:set>
                                      <p:cBhvr>
                                        <p:cTn id="69" dur="1" fill="hold">
                                          <p:stCondLst>
                                            <p:cond delay="0"/>
                                          </p:stCondLst>
                                        </p:cTn>
                                        <p:tgtEl>
                                          <p:spTgt spid="80"/>
                                        </p:tgtEl>
                                        <p:attrNameLst>
                                          <p:attrName>style.visibility</p:attrName>
                                        </p:attrNameLst>
                                      </p:cBhvr>
                                      <p:to>
                                        <p:strVal val="visible"/>
                                      </p:to>
                                    </p:set>
                                    <p:anim calcmode="lin" valueType="num">
                                      <p:cBhvr>
                                        <p:cTn id="70" dur="500" fill="hold"/>
                                        <p:tgtEl>
                                          <p:spTgt spid="80"/>
                                        </p:tgtEl>
                                        <p:attrNameLst>
                                          <p:attrName>ppt_w</p:attrName>
                                        </p:attrNameLst>
                                      </p:cBhvr>
                                      <p:tavLst>
                                        <p:tav tm="0">
                                          <p:val>
                                            <p:fltVal val="0"/>
                                          </p:val>
                                        </p:tav>
                                        <p:tav tm="100000">
                                          <p:val>
                                            <p:strVal val="#ppt_w"/>
                                          </p:val>
                                        </p:tav>
                                      </p:tavLst>
                                    </p:anim>
                                    <p:anim calcmode="lin" valueType="num">
                                      <p:cBhvr>
                                        <p:cTn id="71" dur="500" fill="hold"/>
                                        <p:tgtEl>
                                          <p:spTgt spid="80"/>
                                        </p:tgtEl>
                                        <p:attrNameLst>
                                          <p:attrName>ppt_h</p:attrName>
                                        </p:attrNameLst>
                                      </p:cBhvr>
                                      <p:tavLst>
                                        <p:tav tm="0">
                                          <p:val>
                                            <p:fltVal val="0"/>
                                          </p:val>
                                        </p:tav>
                                        <p:tav tm="100000">
                                          <p:val>
                                            <p:strVal val="#ppt_h"/>
                                          </p:val>
                                        </p:tav>
                                      </p:tavLst>
                                    </p:anim>
                                    <p:animEffect transition="in" filter="fade">
                                      <p:cBhvr>
                                        <p:cTn id="72" dur="500"/>
                                        <p:tgtEl>
                                          <p:spTgt spid="80"/>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fade">
                                      <p:cBhvr>
                                        <p:cTn id="88" dur="500"/>
                                        <p:tgtEl>
                                          <p:spTgt spid="7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fade">
                                      <p:cBhvr>
                                        <p:cTn id="91" dur="500"/>
                                        <p:tgtEl>
                                          <p:spTgt spid="7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500"/>
                                        <p:tgtEl>
                                          <p:spTgt spid="7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5" grpId="0">
        <p:bldAsOne/>
      </p:bldGraphic>
      <p:bldGraphic spid="54" grpId="0">
        <p:bldAsOne/>
      </p:bldGraphic>
      <p:bldGraphic spid="65" grpId="0">
        <p:bldAsOne/>
      </p:bldGraphic>
      <p:bldGraphic spid="56" grpId="0">
        <p:bldAsOne/>
      </p:bldGraphic>
      <p:bldP spid="3" grpId="0"/>
      <p:bldP spid="42" grpId="0"/>
      <p:bldP spid="57" grpId="0"/>
      <p:bldP spid="68" grpId="0"/>
      <p:bldP spid="69" grpId="0"/>
      <p:bldP spid="73" grpId="0"/>
      <p:bldP spid="74" grpId="0"/>
      <p:bldP spid="75" grpId="0"/>
      <p:bldP spid="76" grpId="0"/>
      <p:bldP spid="7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a:xfrm>
            <a:off x="6296794" y="4220628"/>
            <a:ext cx="3492000" cy="757247"/>
          </a:xfrm>
          <a:prstGeom prst="rect">
            <a:avLst/>
          </a:prstGeom>
          <a:gradFill flip="none" rotWithShape="1">
            <a:gsLst>
              <a:gs pos="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8" name="Rectangle 127"/>
          <p:cNvSpPr/>
          <p:nvPr/>
        </p:nvSpPr>
        <p:spPr>
          <a:xfrm>
            <a:off x="6296794" y="3466726"/>
            <a:ext cx="3492000" cy="757247"/>
          </a:xfrm>
          <a:prstGeom prst="rect">
            <a:avLst/>
          </a:prstGeom>
          <a:gradFill flip="none" rotWithShape="1">
            <a:gsLst>
              <a:gs pos="0">
                <a:schemeClr val="accent3"/>
              </a:gs>
              <a:gs pos="100000">
                <a:schemeClr val="accent3">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6" name="Rectangle 125"/>
          <p:cNvSpPr/>
          <p:nvPr/>
        </p:nvSpPr>
        <p:spPr>
          <a:xfrm>
            <a:off x="6296794" y="2710229"/>
            <a:ext cx="3492000" cy="757247"/>
          </a:xfrm>
          <a:prstGeom prst="rect">
            <a:avLst/>
          </a:prstGeom>
          <a:gradFill flip="none" rotWithShape="1">
            <a:gsLst>
              <a:gs pos="0">
                <a:schemeClr val="accent2"/>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6296794" y="1952982"/>
            <a:ext cx="3492000" cy="757247"/>
          </a:xfrm>
          <a:prstGeom prst="rect">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Slide Number Placeholder 1"/>
          <p:cNvSpPr>
            <a:spLocks noGrp="1"/>
          </p:cNvSpPr>
          <p:nvPr>
            <p:ph type="sldNum" sz="quarter" idx="12"/>
          </p:nvPr>
        </p:nvSpPr>
        <p:spPr/>
        <p:txBody>
          <a:bodyPr/>
          <a:lstStyle/>
          <a:p>
            <a:fld id="{06BF0A5B-CA18-47D2-801E-5D97420A52F4}" type="slidenum">
              <a:rPr lang="id-ID" smtClean="0"/>
              <a:t>33</a:t>
            </a:fld>
            <a:endParaRPr lang="id-ID"/>
          </a:p>
        </p:txBody>
      </p:sp>
      <p:sp>
        <p:nvSpPr>
          <p:cNvPr id="3" name="TextBox 2"/>
          <p:cNvSpPr txBox="1"/>
          <p:nvPr/>
        </p:nvSpPr>
        <p:spPr>
          <a:xfrm>
            <a:off x="4295387" y="600349"/>
            <a:ext cx="3593228" cy="523220"/>
          </a:xfrm>
          <a:prstGeom prst="rect">
            <a:avLst/>
          </a:prstGeom>
          <a:noFill/>
        </p:spPr>
        <p:txBody>
          <a:bodyPr wrap="none" rtlCol="0">
            <a:spAutoFit/>
          </a:bodyPr>
          <a:lstStyle/>
          <a:p>
            <a:pPr algn="ctr"/>
            <a:r>
              <a:rPr lang="id-ID" sz="2800" dirty="0">
                <a:latin typeface="+mj-lt"/>
              </a:rPr>
              <a:t>3D Cylinder Diagram</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8067772" y="4969628"/>
            <a:ext cx="3451640" cy="793637"/>
          </a:xfrm>
          <a:prstGeom prst="ellipse">
            <a:avLst/>
          </a:prstGeom>
          <a:solidFill>
            <a:schemeClr val="tx1">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7858662" y="4041185"/>
            <a:ext cx="3861294" cy="1816151"/>
            <a:chOff x="4239800" y="4018486"/>
            <a:chExt cx="3712399" cy="1746118"/>
          </a:xfrm>
        </p:grpSpPr>
        <p:sp>
          <p:nvSpPr>
            <p:cNvPr id="90" name="Freeform 5"/>
            <p:cNvSpPr/>
            <p:nvPr/>
          </p:nvSpPr>
          <p:spPr bwMode="auto">
            <a:xfrm>
              <a:off x="4239800" y="4540153"/>
              <a:ext cx="3712399" cy="1224451"/>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p:spPr>
          <p:txBody>
            <a:bodyPr vert="horz" wrap="square" lIns="91440" tIns="45720" rIns="91440" bIns="45720" numCol="1" anchor="t" anchorCtr="0" compatLnSpc="1"/>
            <a:lstStyle/>
            <a:p>
              <a:pPr algn="ctr"/>
              <a:endParaRPr lang="id-ID"/>
            </a:p>
          </p:txBody>
        </p:sp>
        <p:sp>
          <p:nvSpPr>
            <p:cNvPr id="91" name="Oval 90"/>
            <p:cNvSpPr>
              <a:spLocks noChangeArrowheads="1"/>
            </p:cNvSpPr>
            <p:nvPr/>
          </p:nvSpPr>
          <p:spPr bwMode="auto">
            <a:xfrm>
              <a:off x="4239800" y="4018486"/>
              <a:ext cx="3712399" cy="1043332"/>
            </a:xfrm>
            <a:prstGeom prst="ellipse">
              <a:avLst/>
            </a:prstGeom>
            <a:solidFill>
              <a:schemeClr val="accent4">
                <a:lumMod val="75000"/>
              </a:schemeClr>
            </a:solidFill>
            <a:ln>
              <a:noFill/>
            </a:ln>
          </p:spPr>
          <p:txBody>
            <a:bodyPr vert="horz" wrap="square" lIns="91440" tIns="45720" rIns="91440" bIns="45720" numCol="1" anchor="t" anchorCtr="0" compatLnSpc="1"/>
            <a:lstStyle/>
            <a:p>
              <a:pPr algn="ctr"/>
              <a:endParaRPr lang="id-ID"/>
            </a:p>
          </p:txBody>
        </p:sp>
        <p:sp>
          <p:nvSpPr>
            <p:cNvPr id="92" name="Oval 17"/>
            <p:cNvSpPr>
              <a:spLocks noChangeArrowheads="1"/>
            </p:cNvSpPr>
            <p:nvPr/>
          </p:nvSpPr>
          <p:spPr bwMode="auto">
            <a:xfrm>
              <a:off x="5110148" y="4461247"/>
              <a:ext cx="1971703" cy="396943"/>
            </a:xfrm>
            <a:prstGeom prst="ellipse">
              <a:avLst/>
            </a:prstGeom>
            <a:solidFill>
              <a:schemeClr val="accent4">
                <a:lumMod val="50000"/>
              </a:schemeClr>
            </a:solidFill>
            <a:ln>
              <a:noFill/>
            </a:ln>
          </p:spPr>
          <p:txBody>
            <a:bodyPr vert="horz" wrap="square" lIns="91440" tIns="45720" rIns="91440" bIns="45720" numCol="1" anchor="t" anchorCtr="0" compatLnSpc="1"/>
            <a:lstStyle/>
            <a:p>
              <a:pPr algn="ctr"/>
              <a:endParaRPr lang="id-ID"/>
            </a:p>
          </p:txBody>
        </p:sp>
      </p:grpSp>
      <p:grpSp>
        <p:nvGrpSpPr>
          <p:cNvPr id="13" name="Group 12"/>
          <p:cNvGrpSpPr/>
          <p:nvPr/>
        </p:nvGrpSpPr>
        <p:grpSpPr>
          <a:xfrm>
            <a:off x="8164742" y="3257179"/>
            <a:ext cx="3257701" cy="1541224"/>
            <a:chOff x="4529959" y="3303149"/>
            <a:chExt cx="3132081" cy="1481793"/>
          </a:xfrm>
        </p:grpSpPr>
        <p:sp>
          <p:nvSpPr>
            <p:cNvPr id="98" name="Freeform 5"/>
            <p:cNvSpPr/>
            <p:nvPr/>
          </p:nvSpPr>
          <p:spPr bwMode="auto">
            <a:xfrm>
              <a:off x="4529959" y="3751895"/>
              <a:ext cx="3132081" cy="103304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p:spPr>
          <p:txBody>
            <a:bodyPr vert="horz" wrap="square" lIns="91440" tIns="45720" rIns="91440" bIns="45720" numCol="1" anchor="t" anchorCtr="0" compatLnSpc="1"/>
            <a:lstStyle/>
            <a:p>
              <a:pPr algn="ctr"/>
              <a:endParaRPr lang="id-ID"/>
            </a:p>
          </p:txBody>
        </p:sp>
        <p:sp>
          <p:nvSpPr>
            <p:cNvPr id="99" name="Oval 9"/>
            <p:cNvSpPr>
              <a:spLocks noChangeArrowheads="1"/>
            </p:cNvSpPr>
            <p:nvPr/>
          </p:nvSpPr>
          <p:spPr bwMode="auto">
            <a:xfrm>
              <a:off x="4529959" y="3303149"/>
              <a:ext cx="3132081" cy="880239"/>
            </a:xfrm>
            <a:prstGeom prst="ellipse">
              <a:avLst/>
            </a:prstGeom>
            <a:solidFill>
              <a:schemeClr val="accent3">
                <a:lumMod val="75000"/>
              </a:schemeClr>
            </a:solidFill>
            <a:ln>
              <a:noFill/>
            </a:ln>
          </p:spPr>
          <p:txBody>
            <a:bodyPr vert="horz" wrap="square" lIns="91440" tIns="45720" rIns="91440" bIns="45720" numCol="1" anchor="t" anchorCtr="0" compatLnSpc="1"/>
            <a:lstStyle/>
            <a:p>
              <a:pPr algn="ctr"/>
              <a:endParaRPr lang="id-ID"/>
            </a:p>
          </p:txBody>
        </p:sp>
        <p:sp>
          <p:nvSpPr>
            <p:cNvPr id="100" name="Oval 17"/>
            <p:cNvSpPr>
              <a:spLocks noChangeArrowheads="1"/>
            </p:cNvSpPr>
            <p:nvPr/>
          </p:nvSpPr>
          <p:spPr bwMode="auto">
            <a:xfrm>
              <a:off x="5264255" y="3676698"/>
              <a:ext cx="1663489" cy="334894"/>
            </a:xfrm>
            <a:prstGeom prst="ellipse">
              <a:avLst/>
            </a:prstGeom>
            <a:solidFill>
              <a:schemeClr val="accent3">
                <a:lumMod val="50000"/>
              </a:schemeClr>
            </a:solidFill>
            <a:ln>
              <a:noFill/>
            </a:ln>
          </p:spPr>
          <p:txBody>
            <a:bodyPr vert="horz" wrap="square" lIns="91440" tIns="45720" rIns="91440" bIns="45720" numCol="1" anchor="t" anchorCtr="0" compatLnSpc="1"/>
            <a:lstStyle/>
            <a:p>
              <a:pPr algn="ctr"/>
              <a:endParaRPr lang="id-ID"/>
            </a:p>
          </p:txBody>
        </p:sp>
      </p:grpSp>
      <p:grpSp>
        <p:nvGrpSpPr>
          <p:cNvPr id="14" name="Group 13"/>
          <p:cNvGrpSpPr/>
          <p:nvPr/>
        </p:nvGrpSpPr>
        <p:grpSpPr>
          <a:xfrm>
            <a:off x="8375985" y="2551835"/>
            <a:ext cx="2835215" cy="1333538"/>
            <a:chOff x="4733056" y="2616378"/>
            <a:chExt cx="2725886" cy="1282115"/>
          </a:xfrm>
        </p:grpSpPr>
        <p:sp>
          <p:nvSpPr>
            <p:cNvPr id="109" name="Freeform 5"/>
            <p:cNvSpPr/>
            <p:nvPr/>
          </p:nvSpPr>
          <p:spPr bwMode="auto">
            <a:xfrm>
              <a:off x="4733056" y="2999421"/>
              <a:ext cx="2725886" cy="899072"/>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p:spPr>
          <p:txBody>
            <a:bodyPr vert="horz" wrap="square" lIns="91440" tIns="45720" rIns="91440" bIns="45720" numCol="1" anchor="t" anchorCtr="0" compatLnSpc="1"/>
            <a:lstStyle/>
            <a:p>
              <a:pPr algn="ctr"/>
              <a:endParaRPr lang="id-ID"/>
            </a:p>
          </p:txBody>
        </p:sp>
        <p:sp>
          <p:nvSpPr>
            <p:cNvPr id="110" name="Oval 9"/>
            <p:cNvSpPr>
              <a:spLocks noChangeArrowheads="1"/>
            </p:cNvSpPr>
            <p:nvPr/>
          </p:nvSpPr>
          <p:spPr bwMode="auto">
            <a:xfrm>
              <a:off x="4733056" y="2616378"/>
              <a:ext cx="2725886" cy="766083"/>
            </a:xfrm>
            <a:prstGeom prst="ellipse">
              <a:avLst/>
            </a:prstGeom>
            <a:solidFill>
              <a:schemeClr val="accent2">
                <a:lumMod val="75000"/>
              </a:schemeClr>
            </a:solidFill>
            <a:ln>
              <a:noFill/>
            </a:ln>
          </p:spPr>
          <p:txBody>
            <a:bodyPr vert="horz" wrap="square" lIns="91440" tIns="45720" rIns="91440" bIns="45720" numCol="1" anchor="t" anchorCtr="0" compatLnSpc="1"/>
            <a:lstStyle/>
            <a:p>
              <a:pPr algn="ctr"/>
              <a:endParaRPr lang="id-ID"/>
            </a:p>
          </p:txBody>
        </p:sp>
        <p:sp>
          <p:nvSpPr>
            <p:cNvPr id="111" name="Oval 17"/>
            <p:cNvSpPr>
              <a:spLocks noChangeArrowheads="1"/>
            </p:cNvSpPr>
            <p:nvPr/>
          </p:nvSpPr>
          <p:spPr bwMode="auto">
            <a:xfrm>
              <a:off x="5372122" y="2941482"/>
              <a:ext cx="1447753" cy="291462"/>
            </a:xfrm>
            <a:prstGeom prst="ellipse">
              <a:avLst/>
            </a:prstGeom>
            <a:solidFill>
              <a:schemeClr val="accent2">
                <a:lumMod val="50000"/>
              </a:schemeClr>
            </a:solidFill>
            <a:ln>
              <a:noFill/>
            </a:ln>
          </p:spPr>
          <p:txBody>
            <a:bodyPr vert="horz" wrap="square" lIns="91440" tIns="45720" rIns="91440" bIns="45720" numCol="1" anchor="t" anchorCtr="0" compatLnSpc="1"/>
            <a:lstStyle/>
            <a:p>
              <a:pPr algn="ctr"/>
              <a:endParaRPr lang="id-ID"/>
            </a:p>
          </p:txBody>
        </p:sp>
      </p:grpSp>
      <p:grpSp>
        <p:nvGrpSpPr>
          <p:cNvPr id="15" name="Group 14"/>
          <p:cNvGrpSpPr/>
          <p:nvPr/>
        </p:nvGrpSpPr>
        <p:grpSpPr>
          <a:xfrm>
            <a:off x="8581220" y="1941849"/>
            <a:ext cx="2424746" cy="1140472"/>
            <a:chOff x="4930377" y="2081669"/>
            <a:chExt cx="2331245" cy="1096495"/>
          </a:xfrm>
        </p:grpSpPr>
        <p:grpSp>
          <p:nvGrpSpPr>
            <p:cNvPr id="12" name="Group 11"/>
            <p:cNvGrpSpPr/>
            <p:nvPr/>
          </p:nvGrpSpPr>
          <p:grpSpPr>
            <a:xfrm>
              <a:off x="4930377" y="2081669"/>
              <a:ext cx="2331245" cy="1096495"/>
              <a:chOff x="4930376" y="2059476"/>
              <a:chExt cx="2331245" cy="1096495"/>
            </a:xfrm>
          </p:grpSpPr>
          <p:sp>
            <p:nvSpPr>
              <p:cNvPr id="114" name="Freeform 5"/>
              <p:cNvSpPr/>
              <p:nvPr/>
            </p:nvSpPr>
            <p:spPr bwMode="auto">
              <a:xfrm>
                <a:off x="4930376" y="2387062"/>
                <a:ext cx="2331245" cy="768909"/>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1"/>
              </a:solidFill>
              <a:ln>
                <a:noFill/>
              </a:ln>
            </p:spPr>
            <p:txBody>
              <a:bodyPr vert="horz" wrap="square" lIns="91440" tIns="45720" rIns="91440" bIns="45720" numCol="1" anchor="t" anchorCtr="0" compatLnSpc="1"/>
              <a:lstStyle/>
              <a:p>
                <a:pPr algn="ctr"/>
                <a:endParaRPr lang="id-ID"/>
              </a:p>
            </p:txBody>
          </p:sp>
          <p:sp>
            <p:nvSpPr>
              <p:cNvPr id="115" name="Oval 9"/>
              <p:cNvSpPr>
                <a:spLocks noChangeArrowheads="1"/>
              </p:cNvSpPr>
              <p:nvPr/>
            </p:nvSpPr>
            <p:spPr bwMode="auto">
              <a:xfrm>
                <a:off x="4930376" y="2059476"/>
                <a:ext cx="2331245" cy="655173"/>
              </a:xfrm>
              <a:prstGeom prst="ellipse">
                <a:avLst/>
              </a:prstGeom>
              <a:solidFill>
                <a:schemeClr val="accent1">
                  <a:lumMod val="75000"/>
                </a:schemeClr>
              </a:solidFill>
              <a:ln>
                <a:noFill/>
              </a:ln>
            </p:spPr>
            <p:txBody>
              <a:bodyPr vert="horz" wrap="square" lIns="91440" tIns="45720" rIns="91440" bIns="45720" numCol="1" anchor="t" anchorCtr="0" compatLnSpc="1"/>
              <a:lstStyle/>
              <a:p>
                <a:pPr algn="ctr"/>
                <a:endParaRPr lang="id-ID"/>
              </a:p>
            </p:txBody>
          </p:sp>
        </p:grpSp>
        <p:sp>
          <p:nvSpPr>
            <p:cNvPr id="117" name="Oval 17"/>
            <p:cNvSpPr>
              <a:spLocks noChangeArrowheads="1"/>
            </p:cNvSpPr>
            <p:nvPr/>
          </p:nvSpPr>
          <p:spPr bwMode="auto">
            <a:xfrm>
              <a:off x="5414147" y="2278742"/>
              <a:ext cx="1363706" cy="274542"/>
            </a:xfrm>
            <a:prstGeom prst="ellipse">
              <a:avLst/>
            </a:prstGeom>
            <a:solidFill>
              <a:schemeClr val="accent1">
                <a:lumMod val="50000"/>
              </a:schemeClr>
            </a:solidFill>
            <a:ln>
              <a:noFill/>
            </a:ln>
          </p:spPr>
          <p:txBody>
            <a:bodyPr vert="horz" wrap="square" lIns="91440" tIns="45720" rIns="91440" bIns="45720" numCol="1" anchor="t" anchorCtr="0" compatLnSpc="1"/>
            <a:lstStyle/>
            <a:p>
              <a:pPr algn="ctr"/>
              <a:endParaRPr lang="id-ID"/>
            </a:p>
          </p:txBody>
        </p:sp>
      </p:grpSp>
      <p:sp>
        <p:nvSpPr>
          <p:cNvPr id="118" name="TextBox 117"/>
          <p:cNvSpPr txBox="1"/>
          <p:nvPr/>
        </p:nvSpPr>
        <p:spPr>
          <a:xfrm>
            <a:off x="9452382" y="2619126"/>
            <a:ext cx="657248" cy="416158"/>
          </a:xfrm>
          <a:prstGeom prst="rect">
            <a:avLst/>
          </a:prstGeom>
          <a:noFill/>
        </p:spPr>
        <p:txBody>
          <a:bodyPr wrap="none" rtlCol="0">
            <a:spAutoFit/>
          </a:bodyPr>
          <a:lstStyle/>
          <a:p>
            <a:pPr algn="ctr"/>
            <a:r>
              <a:rPr lang="id-ID" sz="2000" b="1" dirty="0">
                <a:solidFill>
                  <a:schemeClr val="bg1"/>
                </a:solidFill>
              </a:rPr>
              <a:t>47%</a:t>
            </a:r>
          </a:p>
        </p:txBody>
      </p:sp>
      <p:sp>
        <p:nvSpPr>
          <p:cNvPr id="119" name="TextBox 118"/>
          <p:cNvSpPr txBox="1"/>
          <p:nvPr/>
        </p:nvSpPr>
        <p:spPr>
          <a:xfrm>
            <a:off x="9452382" y="3431171"/>
            <a:ext cx="657248" cy="416158"/>
          </a:xfrm>
          <a:prstGeom prst="rect">
            <a:avLst/>
          </a:prstGeom>
          <a:noFill/>
        </p:spPr>
        <p:txBody>
          <a:bodyPr wrap="none" rtlCol="0">
            <a:spAutoFit/>
          </a:bodyPr>
          <a:lstStyle/>
          <a:p>
            <a:pPr algn="ctr"/>
            <a:r>
              <a:rPr lang="id-ID" sz="2000" b="1" dirty="0">
                <a:solidFill>
                  <a:schemeClr val="bg1"/>
                </a:solidFill>
              </a:rPr>
              <a:t>55%</a:t>
            </a:r>
          </a:p>
        </p:txBody>
      </p:sp>
      <p:sp>
        <p:nvSpPr>
          <p:cNvPr id="120" name="TextBox 119"/>
          <p:cNvSpPr txBox="1"/>
          <p:nvPr/>
        </p:nvSpPr>
        <p:spPr>
          <a:xfrm>
            <a:off x="9452382" y="4292711"/>
            <a:ext cx="657248" cy="416158"/>
          </a:xfrm>
          <a:prstGeom prst="rect">
            <a:avLst/>
          </a:prstGeom>
          <a:noFill/>
        </p:spPr>
        <p:txBody>
          <a:bodyPr wrap="none" rtlCol="0">
            <a:spAutoFit/>
          </a:bodyPr>
          <a:lstStyle/>
          <a:p>
            <a:pPr algn="ctr"/>
            <a:r>
              <a:rPr lang="id-ID" sz="2000" b="1" dirty="0">
                <a:solidFill>
                  <a:schemeClr val="bg1"/>
                </a:solidFill>
              </a:rPr>
              <a:t>75%</a:t>
            </a:r>
          </a:p>
        </p:txBody>
      </p:sp>
      <p:sp>
        <p:nvSpPr>
          <p:cNvPr id="121" name="TextBox 120"/>
          <p:cNvSpPr txBox="1"/>
          <p:nvPr/>
        </p:nvSpPr>
        <p:spPr>
          <a:xfrm>
            <a:off x="9452382" y="5270190"/>
            <a:ext cx="657248" cy="416158"/>
          </a:xfrm>
          <a:prstGeom prst="rect">
            <a:avLst/>
          </a:prstGeom>
          <a:noFill/>
        </p:spPr>
        <p:txBody>
          <a:bodyPr wrap="none" rtlCol="0">
            <a:spAutoFit/>
          </a:bodyPr>
          <a:lstStyle/>
          <a:p>
            <a:pPr algn="ctr"/>
            <a:r>
              <a:rPr lang="id-ID" sz="2000" b="1" dirty="0">
                <a:solidFill>
                  <a:schemeClr val="bg1"/>
                </a:solidFill>
              </a:rPr>
              <a:t>85%</a:t>
            </a:r>
          </a:p>
        </p:txBody>
      </p:sp>
      <p:sp>
        <p:nvSpPr>
          <p:cNvPr id="122" name="TextBox 121"/>
          <p:cNvSpPr txBox="1"/>
          <p:nvPr/>
        </p:nvSpPr>
        <p:spPr>
          <a:xfrm>
            <a:off x="715300" y="3791351"/>
            <a:ext cx="3884614" cy="1384995"/>
          </a:xfrm>
          <a:prstGeom prst="rect">
            <a:avLst/>
          </a:prstGeom>
          <a:noFill/>
        </p:spPr>
        <p:txBody>
          <a:bodyPr wrap="square" rtlCol="0">
            <a:spAutoFit/>
          </a:bodyPr>
          <a:lstStyle/>
          <a:p>
            <a:pPr algn="just"/>
            <a:r>
              <a:rPr lang="id-ID" sz="1400" dirty="0">
                <a:solidFill>
                  <a:schemeClr val="tx2"/>
                </a:solidFill>
              </a:rPr>
              <a:t>For every 6 emails received, we get 3 Phone calls. Suitable for all categories business and personal presentation</a:t>
            </a:r>
            <a:r>
              <a:rPr lang="id-ID" sz="1400" b="1" dirty="0">
                <a:solidFill>
                  <a:schemeClr val="tx2"/>
                </a:solidFill>
              </a:rPr>
              <a:t>, </a:t>
            </a:r>
            <a:r>
              <a:rPr lang="id-ID" sz="1400" dirty="0">
                <a:solidFill>
                  <a:schemeClr val="tx2"/>
                </a:solidFill>
              </a:rPr>
              <a:t>Suitable for all categories business and personal presentation</a:t>
            </a:r>
            <a:r>
              <a:rPr lang="id-ID" sz="1400" b="1" dirty="0">
                <a:solidFill>
                  <a:schemeClr val="tx2"/>
                </a:solidFill>
              </a:rPr>
              <a:t>,</a:t>
            </a:r>
            <a:r>
              <a:rPr lang="id-ID" sz="1400" dirty="0">
                <a:solidFill>
                  <a:schemeClr val="tx2"/>
                </a:solidFill>
              </a:rPr>
              <a:t> eaque ipsa quae ab illo inventore veritatis et quasi</a:t>
            </a:r>
          </a:p>
          <a:p>
            <a:pPr algn="just"/>
            <a:endParaRPr lang="id-ID" sz="1400" dirty="0">
              <a:solidFill>
                <a:schemeClr val="tx2"/>
              </a:solidFill>
            </a:endParaRPr>
          </a:p>
        </p:txBody>
      </p:sp>
      <p:sp>
        <p:nvSpPr>
          <p:cNvPr id="123" name="TextBox 122"/>
          <p:cNvSpPr txBox="1"/>
          <p:nvPr/>
        </p:nvSpPr>
        <p:spPr>
          <a:xfrm>
            <a:off x="710523" y="2501575"/>
            <a:ext cx="2116926" cy="400110"/>
          </a:xfrm>
          <a:prstGeom prst="rect">
            <a:avLst/>
          </a:prstGeom>
          <a:noFill/>
        </p:spPr>
        <p:txBody>
          <a:bodyPr wrap="none" rtlCol="0">
            <a:spAutoFit/>
          </a:bodyPr>
          <a:lstStyle/>
          <a:p>
            <a:r>
              <a:rPr lang="id-ID" sz="2000" b="1" dirty="0">
                <a:latin typeface="Raleway" pitchFamily="34" charset="0"/>
              </a:rPr>
              <a:t>Project Analysis</a:t>
            </a:r>
          </a:p>
        </p:txBody>
      </p:sp>
      <p:sp>
        <p:nvSpPr>
          <p:cNvPr id="124" name="TextBox 123"/>
          <p:cNvSpPr txBox="1"/>
          <p:nvPr/>
        </p:nvSpPr>
        <p:spPr>
          <a:xfrm>
            <a:off x="2102251" y="2940794"/>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125" name="TextBox 124"/>
          <p:cNvSpPr txBox="1"/>
          <p:nvPr/>
        </p:nvSpPr>
        <p:spPr>
          <a:xfrm>
            <a:off x="710523" y="2802295"/>
            <a:ext cx="1391728" cy="923330"/>
          </a:xfrm>
          <a:prstGeom prst="rect">
            <a:avLst/>
          </a:prstGeom>
          <a:noFill/>
        </p:spPr>
        <p:txBody>
          <a:bodyPr wrap="none" rtlCol="0">
            <a:spAutoFit/>
          </a:bodyPr>
          <a:lstStyle/>
          <a:p>
            <a:r>
              <a:rPr lang="id-ID" sz="5400" b="1" dirty="0">
                <a:solidFill>
                  <a:schemeClr val="accent4"/>
                </a:solidFill>
              </a:rPr>
              <a:t>81%</a:t>
            </a:r>
          </a:p>
        </p:txBody>
      </p:sp>
      <p:sp>
        <p:nvSpPr>
          <p:cNvPr id="129" name="Freeform 49"/>
          <p:cNvSpPr>
            <a:spLocks noEditPoints="1"/>
          </p:cNvSpPr>
          <p:nvPr/>
        </p:nvSpPr>
        <p:spPr bwMode="auto">
          <a:xfrm>
            <a:off x="6445428" y="2192455"/>
            <a:ext cx="317537" cy="261327"/>
          </a:xfrm>
          <a:custGeom>
            <a:avLst/>
            <a:gdLst>
              <a:gd name="T0" fmla="*/ 123 w 136"/>
              <a:gd name="T1" fmla="*/ 22 h 112"/>
              <a:gd name="T2" fmla="*/ 92 w 136"/>
              <a:gd name="T3" fmla="*/ 22 h 112"/>
              <a:gd name="T4" fmla="*/ 92 w 136"/>
              <a:gd name="T5" fmla="*/ 14 h 112"/>
              <a:gd name="T6" fmla="*/ 79 w 136"/>
              <a:gd name="T7" fmla="*/ 0 h 112"/>
              <a:gd name="T8" fmla="*/ 57 w 136"/>
              <a:gd name="T9" fmla="*/ 0 h 112"/>
              <a:gd name="T10" fmla="*/ 44 w 136"/>
              <a:gd name="T11" fmla="*/ 14 h 112"/>
              <a:gd name="T12" fmla="*/ 44 w 136"/>
              <a:gd name="T13" fmla="*/ 22 h 112"/>
              <a:gd name="T14" fmla="*/ 12 w 136"/>
              <a:gd name="T15" fmla="*/ 22 h 112"/>
              <a:gd name="T16" fmla="*/ 0 w 136"/>
              <a:gd name="T17" fmla="*/ 34 h 112"/>
              <a:gd name="T18" fmla="*/ 0 w 136"/>
              <a:gd name="T19" fmla="*/ 99 h 112"/>
              <a:gd name="T20" fmla="*/ 12 w 136"/>
              <a:gd name="T21" fmla="*/ 112 h 112"/>
              <a:gd name="T22" fmla="*/ 123 w 136"/>
              <a:gd name="T23" fmla="*/ 112 h 112"/>
              <a:gd name="T24" fmla="*/ 136 w 136"/>
              <a:gd name="T25" fmla="*/ 99 h 112"/>
              <a:gd name="T26" fmla="*/ 136 w 136"/>
              <a:gd name="T27" fmla="*/ 34 h 112"/>
              <a:gd name="T28" fmla="*/ 123 w 136"/>
              <a:gd name="T29" fmla="*/ 22 h 112"/>
              <a:gd name="T30" fmla="*/ 22 w 136"/>
              <a:gd name="T31" fmla="*/ 104 h 112"/>
              <a:gd name="T32" fmla="*/ 22 w 136"/>
              <a:gd name="T33" fmla="*/ 29 h 112"/>
              <a:gd name="T34" fmla="*/ 39 w 136"/>
              <a:gd name="T35" fmla="*/ 29 h 112"/>
              <a:gd name="T36" fmla="*/ 39 w 136"/>
              <a:gd name="T37" fmla="*/ 104 h 112"/>
              <a:gd name="T38" fmla="*/ 22 w 136"/>
              <a:gd name="T39" fmla="*/ 104 h 112"/>
              <a:gd name="T40" fmla="*/ 83 w 136"/>
              <a:gd name="T41" fmla="*/ 22 h 112"/>
              <a:gd name="T42" fmla="*/ 52 w 136"/>
              <a:gd name="T43" fmla="*/ 22 h 112"/>
              <a:gd name="T44" fmla="*/ 52 w 136"/>
              <a:gd name="T45" fmla="*/ 14 h 112"/>
              <a:gd name="T46" fmla="*/ 57 w 136"/>
              <a:gd name="T47" fmla="*/ 9 h 112"/>
              <a:gd name="T48" fmla="*/ 79 w 136"/>
              <a:gd name="T49" fmla="*/ 9 h 112"/>
              <a:gd name="T50" fmla="*/ 83 w 136"/>
              <a:gd name="T51" fmla="*/ 14 h 112"/>
              <a:gd name="T52" fmla="*/ 83 w 136"/>
              <a:gd name="T53" fmla="*/ 22 h 112"/>
              <a:gd name="T54" fmla="*/ 96 w 136"/>
              <a:gd name="T55" fmla="*/ 104 h 112"/>
              <a:gd name="T56" fmla="*/ 96 w 136"/>
              <a:gd name="T57" fmla="*/ 29 h 112"/>
              <a:gd name="T58" fmla="*/ 114 w 136"/>
              <a:gd name="T59" fmla="*/ 29 h 112"/>
              <a:gd name="T60" fmla="*/ 114 w 136"/>
              <a:gd name="T61" fmla="*/ 104 h 112"/>
              <a:gd name="T62" fmla="*/ 96 w 136"/>
              <a:gd name="T63"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12">
                <a:moveTo>
                  <a:pt x="123" y="22"/>
                </a:moveTo>
                <a:cubicBezTo>
                  <a:pt x="92" y="22"/>
                  <a:pt x="92" y="22"/>
                  <a:pt x="92" y="22"/>
                </a:cubicBezTo>
                <a:cubicBezTo>
                  <a:pt x="92" y="14"/>
                  <a:pt x="92" y="14"/>
                  <a:pt x="92" y="14"/>
                </a:cubicBezTo>
                <a:cubicBezTo>
                  <a:pt x="92" y="6"/>
                  <a:pt x="86" y="0"/>
                  <a:pt x="79" y="0"/>
                </a:cubicBezTo>
                <a:cubicBezTo>
                  <a:pt x="57" y="0"/>
                  <a:pt x="57" y="0"/>
                  <a:pt x="57" y="0"/>
                </a:cubicBezTo>
                <a:cubicBezTo>
                  <a:pt x="50" y="0"/>
                  <a:pt x="44" y="6"/>
                  <a:pt x="44" y="14"/>
                </a:cubicBezTo>
                <a:cubicBezTo>
                  <a:pt x="44" y="22"/>
                  <a:pt x="44" y="22"/>
                  <a:pt x="44" y="22"/>
                </a:cubicBezTo>
                <a:cubicBezTo>
                  <a:pt x="12" y="22"/>
                  <a:pt x="12" y="22"/>
                  <a:pt x="12" y="22"/>
                </a:cubicBezTo>
                <a:cubicBezTo>
                  <a:pt x="5" y="22"/>
                  <a:pt x="0" y="27"/>
                  <a:pt x="0" y="34"/>
                </a:cubicBezTo>
                <a:cubicBezTo>
                  <a:pt x="0" y="99"/>
                  <a:pt x="0" y="99"/>
                  <a:pt x="0" y="99"/>
                </a:cubicBezTo>
                <a:cubicBezTo>
                  <a:pt x="0" y="106"/>
                  <a:pt x="5" y="112"/>
                  <a:pt x="12" y="112"/>
                </a:cubicBezTo>
                <a:cubicBezTo>
                  <a:pt x="123" y="112"/>
                  <a:pt x="123" y="112"/>
                  <a:pt x="123" y="112"/>
                </a:cubicBezTo>
                <a:cubicBezTo>
                  <a:pt x="130" y="112"/>
                  <a:pt x="136" y="106"/>
                  <a:pt x="136" y="99"/>
                </a:cubicBezTo>
                <a:cubicBezTo>
                  <a:pt x="136" y="34"/>
                  <a:pt x="136" y="34"/>
                  <a:pt x="136" y="34"/>
                </a:cubicBezTo>
                <a:cubicBezTo>
                  <a:pt x="136" y="27"/>
                  <a:pt x="130" y="22"/>
                  <a:pt x="123" y="22"/>
                </a:cubicBezTo>
                <a:close/>
                <a:moveTo>
                  <a:pt x="22" y="104"/>
                </a:moveTo>
                <a:cubicBezTo>
                  <a:pt x="22" y="29"/>
                  <a:pt x="22" y="29"/>
                  <a:pt x="22" y="29"/>
                </a:cubicBezTo>
                <a:cubicBezTo>
                  <a:pt x="39" y="29"/>
                  <a:pt x="39" y="29"/>
                  <a:pt x="39" y="29"/>
                </a:cubicBezTo>
                <a:cubicBezTo>
                  <a:pt x="39" y="104"/>
                  <a:pt x="39" y="104"/>
                  <a:pt x="39" y="104"/>
                </a:cubicBezTo>
                <a:lnTo>
                  <a:pt x="22" y="104"/>
                </a:lnTo>
                <a:close/>
                <a:moveTo>
                  <a:pt x="83" y="22"/>
                </a:moveTo>
                <a:cubicBezTo>
                  <a:pt x="52" y="22"/>
                  <a:pt x="52" y="22"/>
                  <a:pt x="52" y="22"/>
                </a:cubicBezTo>
                <a:cubicBezTo>
                  <a:pt x="52" y="14"/>
                  <a:pt x="52" y="14"/>
                  <a:pt x="52" y="14"/>
                </a:cubicBezTo>
                <a:cubicBezTo>
                  <a:pt x="52" y="11"/>
                  <a:pt x="54" y="9"/>
                  <a:pt x="57" y="9"/>
                </a:cubicBezTo>
                <a:cubicBezTo>
                  <a:pt x="79" y="9"/>
                  <a:pt x="79" y="9"/>
                  <a:pt x="79" y="9"/>
                </a:cubicBezTo>
                <a:cubicBezTo>
                  <a:pt x="81" y="9"/>
                  <a:pt x="83" y="11"/>
                  <a:pt x="83" y="14"/>
                </a:cubicBezTo>
                <a:lnTo>
                  <a:pt x="83" y="22"/>
                </a:lnTo>
                <a:close/>
                <a:moveTo>
                  <a:pt x="96" y="104"/>
                </a:moveTo>
                <a:cubicBezTo>
                  <a:pt x="96" y="29"/>
                  <a:pt x="96" y="29"/>
                  <a:pt x="96" y="29"/>
                </a:cubicBezTo>
                <a:cubicBezTo>
                  <a:pt x="114" y="29"/>
                  <a:pt x="114" y="29"/>
                  <a:pt x="114" y="29"/>
                </a:cubicBezTo>
                <a:cubicBezTo>
                  <a:pt x="114" y="104"/>
                  <a:pt x="114" y="104"/>
                  <a:pt x="114" y="104"/>
                </a:cubicBezTo>
                <a:lnTo>
                  <a:pt x="96" y="104"/>
                </a:ln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130" name="TextBox 129"/>
          <p:cNvSpPr txBox="1"/>
          <p:nvPr/>
        </p:nvSpPr>
        <p:spPr>
          <a:xfrm>
            <a:off x="6780358" y="2196760"/>
            <a:ext cx="930896" cy="276999"/>
          </a:xfrm>
          <a:prstGeom prst="rect">
            <a:avLst/>
          </a:prstGeom>
          <a:noFill/>
        </p:spPr>
        <p:txBody>
          <a:bodyPr wrap="none" rtlCol="0">
            <a:spAutoFit/>
          </a:bodyPr>
          <a:lstStyle/>
          <a:p>
            <a:r>
              <a:rPr lang="id-ID" sz="1200" b="1" dirty="0">
                <a:solidFill>
                  <a:schemeClr val="bg1"/>
                </a:solidFill>
                <a:latin typeface="Raleway" pitchFamily="34" charset="0"/>
              </a:rPr>
              <a:t>Marketing</a:t>
            </a:r>
          </a:p>
        </p:txBody>
      </p:sp>
      <p:grpSp>
        <p:nvGrpSpPr>
          <p:cNvPr id="131" name="Group 130"/>
          <p:cNvGrpSpPr/>
          <p:nvPr/>
        </p:nvGrpSpPr>
        <p:grpSpPr>
          <a:xfrm>
            <a:off x="6442915" y="4412741"/>
            <a:ext cx="322563" cy="324811"/>
            <a:chOff x="9009063" y="3759201"/>
            <a:chExt cx="455613" cy="458788"/>
          </a:xfrm>
          <a:solidFill>
            <a:schemeClr val="bg1"/>
          </a:solidFill>
        </p:grpSpPr>
        <p:sp>
          <p:nvSpPr>
            <p:cNvPr id="132" name="Rectangle 140"/>
            <p:cNvSpPr>
              <a:spLocks noChangeArrowheads="1"/>
            </p:cNvSpPr>
            <p:nvPr/>
          </p:nvSpPr>
          <p:spPr bwMode="auto">
            <a:xfrm>
              <a:off x="9099550" y="4033838"/>
              <a:ext cx="2698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endParaRPr>
            </a:p>
          </p:txBody>
        </p:sp>
        <p:sp>
          <p:nvSpPr>
            <p:cNvPr id="133" name="Rectangle 141"/>
            <p:cNvSpPr>
              <a:spLocks noChangeArrowheads="1"/>
            </p:cNvSpPr>
            <p:nvPr/>
          </p:nvSpPr>
          <p:spPr bwMode="auto">
            <a:xfrm>
              <a:off x="9099550" y="3944938"/>
              <a:ext cx="52388" cy="77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endParaRPr>
            </a:p>
          </p:txBody>
        </p:sp>
        <p:sp>
          <p:nvSpPr>
            <p:cNvPr id="134" name="Rectangle 142"/>
            <p:cNvSpPr>
              <a:spLocks noChangeArrowheads="1"/>
            </p:cNvSpPr>
            <p:nvPr/>
          </p:nvSpPr>
          <p:spPr bwMode="auto">
            <a:xfrm>
              <a:off x="9174163" y="3906838"/>
              <a:ext cx="52388"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endParaRPr>
            </a:p>
          </p:txBody>
        </p:sp>
        <p:sp>
          <p:nvSpPr>
            <p:cNvPr id="135" name="Rectangle 143"/>
            <p:cNvSpPr>
              <a:spLocks noChangeArrowheads="1"/>
            </p:cNvSpPr>
            <p:nvPr/>
          </p:nvSpPr>
          <p:spPr bwMode="auto">
            <a:xfrm>
              <a:off x="9245600" y="3860801"/>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endParaRPr>
            </a:p>
          </p:txBody>
        </p:sp>
        <p:sp>
          <p:nvSpPr>
            <p:cNvPr id="136" name="Rectangle 144"/>
            <p:cNvSpPr>
              <a:spLocks noChangeArrowheads="1"/>
            </p:cNvSpPr>
            <p:nvPr/>
          </p:nvSpPr>
          <p:spPr bwMode="auto">
            <a:xfrm>
              <a:off x="9321800" y="3921126"/>
              <a:ext cx="52388"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endParaRPr>
            </a:p>
          </p:txBody>
        </p:sp>
        <p:sp>
          <p:nvSpPr>
            <p:cNvPr id="137" name="Freeform 145"/>
            <p:cNvSpPr>
              <a:spLocks noEditPoints="1"/>
            </p:cNvSpPr>
            <p:nvPr/>
          </p:nvSpPr>
          <p:spPr bwMode="auto">
            <a:xfrm>
              <a:off x="9009063" y="3759201"/>
              <a:ext cx="455613" cy="365125"/>
            </a:xfrm>
            <a:custGeom>
              <a:avLst/>
              <a:gdLst>
                <a:gd name="T0" fmla="*/ 105 w 121"/>
                <a:gd name="T1" fmla="*/ 6 h 97"/>
                <a:gd name="T2" fmla="*/ 81 w 121"/>
                <a:gd name="T3" fmla="*/ 6 h 97"/>
                <a:gd name="T4" fmla="*/ 73 w 121"/>
                <a:gd name="T5" fmla="*/ 0 h 97"/>
                <a:gd name="T6" fmla="*/ 48 w 121"/>
                <a:gd name="T7" fmla="*/ 0 h 97"/>
                <a:gd name="T8" fmla="*/ 40 w 121"/>
                <a:gd name="T9" fmla="*/ 6 h 97"/>
                <a:gd name="T10" fmla="*/ 16 w 121"/>
                <a:gd name="T11" fmla="*/ 6 h 97"/>
                <a:gd name="T12" fmla="*/ 0 w 121"/>
                <a:gd name="T13" fmla="*/ 23 h 97"/>
                <a:gd name="T14" fmla="*/ 0 w 121"/>
                <a:gd name="T15" fmla="*/ 81 h 97"/>
                <a:gd name="T16" fmla="*/ 16 w 121"/>
                <a:gd name="T17" fmla="*/ 97 h 97"/>
                <a:gd name="T18" fmla="*/ 105 w 121"/>
                <a:gd name="T19" fmla="*/ 97 h 97"/>
                <a:gd name="T20" fmla="*/ 121 w 121"/>
                <a:gd name="T21" fmla="*/ 81 h 97"/>
                <a:gd name="T22" fmla="*/ 121 w 121"/>
                <a:gd name="T23" fmla="*/ 23 h 97"/>
                <a:gd name="T24" fmla="*/ 105 w 121"/>
                <a:gd name="T25" fmla="*/ 6 h 97"/>
                <a:gd name="T26" fmla="*/ 111 w 121"/>
                <a:gd name="T27" fmla="*/ 81 h 97"/>
                <a:gd name="T28" fmla="*/ 105 w 121"/>
                <a:gd name="T29" fmla="*/ 87 h 97"/>
                <a:gd name="T30" fmla="*/ 16 w 121"/>
                <a:gd name="T31" fmla="*/ 87 h 97"/>
                <a:gd name="T32" fmla="*/ 10 w 121"/>
                <a:gd name="T33" fmla="*/ 81 h 97"/>
                <a:gd name="T34" fmla="*/ 10 w 121"/>
                <a:gd name="T35" fmla="*/ 23 h 97"/>
                <a:gd name="T36" fmla="*/ 16 w 121"/>
                <a:gd name="T37" fmla="*/ 17 h 97"/>
                <a:gd name="T38" fmla="*/ 105 w 121"/>
                <a:gd name="T39" fmla="*/ 17 h 97"/>
                <a:gd name="T40" fmla="*/ 111 w 121"/>
                <a:gd name="T41" fmla="*/ 23 h 97"/>
                <a:gd name="T42" fmla="*/ 111 w 121"/>
                <a:gd name="T43"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97">
                  <a:moveTo>
                    <a:pt x="105" y="6"/>
                  </a:moveTo>
                  <a:cubicBezTo>
                    <a:pt x="81" y="6"/>
                    <a:pt x="81" y="6"/>
                    <a:pt x="81" y="6"/>
                  </a:cubicBezTo>
                  <a:cubicBezTo>
                    <a:pt x="81" y="2"/>
                    <a:pt x="77" y="0"/>
                    <a:pt x="73" y="0"/>
                  </a:cubicBezTo>
                  <a:cubicBezTo>
                    <a:pt x="48" y="0"/>
                    <a:pt x="48" y="0"/>
                    <a:pt x="48" y="0"/>
                  </a:cubicBezTo>
                  <a:cubicBezTo>
                    <a:pt x="44" y="0"/>
                    <a:pt x="40" y="2"/>
                    <a:pt x="40" y="6"/>
                  </a:cubicBezTo>
                  <a:cubicBezTo>
                    <a:pt x="16" y="6"/>
                    <a:pt x="16" y="6"/>
                    <a:pt x="16" y="6"/>
                  </a:cubicBezTo>
                  <a:cubicBezTo>
                    <a:pt x="7" y="6"/>
                    <a:pt x="0" y="14"/>
                    <a:pt x="0" y="23"/>
                  </a:cubicBezTo>
                  <a:cubicBezTo>
                    <a:pt x="0" y="81"/>
                    <a:pt x="0" y="81"/>
                    <a:pt x="0" y="81"/>
                  </a:cubicBezTo>
                  <a:cubicBezTo>
                    <a:pt x="0" y="90"/>
                    <a:pt x="7" y="97"/>
                    <a:pt x="16" y="97"/>
                  </a:cubicBezTo>
                  <a:cubicBezTo>
                    <a:pt x="105" y="97"/>
                    <a:pt x="105" y="97"/>
                    <a:pt x="105" y="97"/>
                  </a:cubicBezTo>
                  <a:cubicBezTo>
                    <a:pt x="114" y="97"/>
                    <a:pt x="121" y="90"/>
                    <a:pt x="121" y="81"/>
                  </a:cubicBezTo>
                  <a:cubicBezTo>
                    <a:pt x="121" y="23"/>
                    <a:pt x="121" y="23"/>
                    <a:pt x="121" y="23"/>
                  </a:cubicBezTo>
                  <a:cubicBezTo>
                    <a:pt x="121" y="14"/>
                    <a:pt x="114" y="6"/>
                    <a:pt x="105" y="6"/>
                  </a:cubicBezTo>
                  <a:close/>
                  <a:moveTo>
                    <a:pt x="111" y="81"/>
                  </a:moveTo>
                  <a:cubicBezTo>
                    <a:pt x="111" y="84"/>
                    <a:pt x="108" y="87"/>
                    <a:pt x="105" y="87"/>
                  </a:cubicBezTo>
                  <a:cubicBezTo>
                    <a:pt x="16" y="87"/>
                    <a:pt x="16" y="87"/>
                    <a:pt x="16" y="87"/>
                  </a:cubicBezTo>
                  <a:cubicBezTo>
                    <a:pt x="13" y="87"/>
                    <a:pt x="10" y="84"/>
                    <a:pt x="10" y="81"/>
                  </a:cubicBezTo>
                  <a:cubicBezTo>
                    <a:pt x="10" y="23"/>
                    <a:pt x="10" y="23"/>
                    <a:pt x="10" y="23"/>
                  </a:cubicBezTo>
                  <a:cubicBezTo>
                    <a:pt x="10" y="20"/>
                    <a:pt x="13" y="17"/>
                    <a:pt x="16" y="17"/>
                  </a:cubicBezTo>
                  <a:cubicBezTo>
                    <a:pt x="105" y="17"/>
                    <a:pt x="105" y="17"/>
                    <a:pt x="105" y="17"/>
                  </a:cubicBezTo>
                  <a:cubicBezTo>
                    <a:pt x="108" y="17"/>
                    <a:pt x="111" y="20"/>
                    <a:pt x="111" y="23"/>
                  </a:cubicBezTo>
                  <a:lnTo>
                    <a:pt x="11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38" name="Freeform 146"/>
            <p:cNvSpPr/>
            <p:nvPr/>
          </p:nvSpPr>
          <p:spPr bwMode="auto">
            <a:xfrm>
              <a:off x="9069388" y="4143376"/>
              <a:ext cx="79375" cy="74613"/>
            </a:xfrm>
            <a:custGeom>
              <a:avLst/>
              <a:gdLst>
                <a:gd name="T0" fmla="*/ 2 w 21"/>
                <a:gd name="T1" fmla="*/ 13 h 20"/>
                <a:gd name="T2" fmla="*/ 4 w 21"/>
                <a:gd name="T3" fmla="*/ 20 h 20"/>
                <a:gd name="T4" fmla="*/ 6 w 21"/>
                <a:gd name="T5" fmla="*/ 20 h 20"/>
                <a:gd name="T6" fmla="*/ 11 w 21"/>
                <a:gd name="T7" fmla="*/ 18 h 20"/>
                <a:gd name="T8" fmla="*/ 21 w 21"/>
                <a:gd name="T9" fmla="*/ 0 h 20"/>
                <a:gd name="T10" fmla="*/ 9 w 21"/>
                <a:gd name="T11" fmla="*/ 0 h 20"/>
                <a:gd name="T12" fmla="*/ 2 w 21"/>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2" y="13"/>
                  </a:moveTo>
                  <a:cubicBezTo>
                    <a:pt x="0" y="15"/>
                    <a:pt x="1" y="18"/>
                    <a:pt x="4" y="20"/>
                  </a:cubicBezTo>
                  <a:cubicBezTo>
                    <a:pt x="4" y="20"/>
                    <a:pt x="5" y="20"/>
                    <a:pt x="6" y="20"/>
                  </a:cubicBezTo>
                  <a:cubicBezTo>
                    <a:pt x="8" y="20"/>
                    <a:pt x="10" y="19"/>
                    <a:pt x="11" y="18"/>
                  </a:cubicBezTo>
                  <a:cubicBezTo>
                    <a:pt x="21" y="0"/>
                    <a:pt x="21" y="0"/>
                    <a:pt x="21" y="0"/>
                  </a:cubicBezTo>
                  <a:cubicBezTo>
                    <a:pt x="9" y="0"/>
                    <a:pt x="9" y="0"/>
                    <a:pt x="9" y="0"/>
                  </a:cubicBez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39" name="Freeform 147"/>
            <p:cNvSpPr/>
            <p:nvPr/>
          </p:nvSpPr>
          <p:spPr bwMode="auto">
            <a:xfrm>
              <a:off x="9324975" y="4143376"/>
              <a:ext cx="79375" cy="74613"/>
            </a:xfrm>
            <a:custGeom>
              <a:avLst/>
              <a:gdLst>
                <a:gd name="T0" fmla="*/ 12 w 21"/>
                <a:gd name="T1" fmla="*/ 0 h 20"/>
                <a:gd name="T2" fmla="*/ 0 w 21"/>
                <a:gd name="T3" fmla="*/ 0 h 20"/>
                <a:gd name="T4" fmla="*/ 10 w 21"/>
                <a:gd name="T5" fmla="*/ 18 h 20"/>
                <a:gd name="T6" fmla="*/ 15 w 21"/>
                <a:gd name="T7" fmla="*/ 20 h 20"/>
                <a:gd name="T8" fmla="*/ 17 w 21"/>
                <a:gd name="T9" fmla="*/ 20 h 20"/>
                <a:gd name="T10" fmla="*/ 19 w 21"/>
                <a:gd name="T11" fmla="*/ 13 h 20"/>
                <a:gd name="T12" fmla="*/ 12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2" y="0"/>
                  </a:moveTo>
                  <a:cubicBezTo>
                    <a:pt x="0" y="0"/>
                    <a:pt x="0" y="0"/>
                    <a:pt x="0" y="0"/>
                  </a:cubicBezTo>
                  <a:cubicBezTo>
                    <a:pt x="10" y="18"/>
                    <a:pt x="10" y="18"/>
                    <a:pt x="10" y="18"/>
                  </a:cubicBezTo>
                  <a:cubicBezTo>
                    <a:pt x="11" y="19"/>
                    <a:pt x="13" y="20"/>
                    <a:pt x="15" y="20"/>
                  </a:cubicBezTo>
                  <a:cubicBezTo>
                    <a:pt x="16" y="20"/>
                    <a:pt x="17" y="20"/>
                    <a:pt x="17" y="20"/>
                  </a:cubicBezTo>
                  <a:cubicBezTo>
                    <a:pt x="20" y="18"/>
                    <a:pt x="21" y="15"/>
                    <a:pt x="19" y="13"/>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grpSp>
      <p:sp>
        <p:nvSpPr>
          <p:cNvPr id="140" name="TextBox 139"/>
          <p:cNvSpPr txBox="1"/>
          <p:nvPr/>
        </p:nvSpPr>
        <p:spPr>
          <a:xfrm>
            <a:off x="6780358" y="2884462"/>
            <a:ext cx="1101905" cy="276999"/>
          </a:xfrm>
          <a:prstGeom prst="rect">
            <a:avLst/>
          </a:prstGeom>
          <a:noFill/>
        </p:spPr>
        <p:txBody>
          <a:bodyPr wrap="none" rtlCol="0">
            <a:spAutoFit/>
          </a:bodyPr>
          <a:lstStyle/>
          <a:p>
            <a:r>
              <a:rPr lang="id-ID" sz="1200" b="1" dirty="0">
                <a:solidFill>
                  <a:schemeClr val="bg1"/>
                </a:solidFill>
                <a:latin typeface="Raleway" pitchFamily="34" charset="0"/>
              </a:rPr>
              <a:t>Call Support</a:t>
            </a:r>
          </a:p>
        </p:txBody>
      </p:sp>
      <p:sp>
        <p:nvSpPr>
          <p:cNvPr id="141" name="TextBox 140"/>
          <p:cNvSpPr txBox="1"/>
          <p:nvPr/>
        </p:nvSpPr>
        <p:spPr>
          <a:xfrm>
            <a:off x="6780358" y="3703946"/>
            <a:ext cx="962186" cy="276999"/>
          </a:xfrm>
          <a:prstGeom prst="rect">
            <a:avLst/>
          </a:prstGeom>
          <a:noFill/>
        </p:spPr>
        <p:txBody>
          <a:bodyPr wrap="none" rtlCol="0">
            <a:spAutoFit/>
          </a:bodyPr>
          <a:lstStyle/>
          <a:p>
            <a:r>
              <a:rPr lang="id-ID" sz="1200" b="1" dirty="0">
                <a:solidFill>
                  <a:schemeClr val="bg1"/>
                </a:solidFill>
                <a:latin typeface="Raleway" pitchFamily="34" charset="0"/>
              </a:rPr>
              <a:t>Invesment</a:t>
            </a:r>
          </a:p>
        </p:txBody>
      </p:sp>
      <p:sp>
        <p:nvSpPr>
          <p:cNvPr id="142" name="TextBox 141"/>
          <p:cNvSpPr txBox="1"/>
          <p:nvPr/>
        </p:nvSpPr>
        <p:spPr>
          <a:xfrm>
            <a:off x="6780358" y="4443404"/>
            <a:ext cx="1127103" cy="276999"/>
          </a:xfrm>
          <a:prstGeom prst="rect">
            <a:avLst/>
          </a:prstGeom>
          <a:noFill/>
        </p:spPr>
        <p:txBody>
          <a:bodyPr wrap="none" rtlCol="0">
            <a:spAutoFit/>
          </a:bodyPr>
          <a:lstStyle/>
          <a:p>
            <a:r>
              <a:rPr lang="id-ID" sz="1200" b="1" dirty="0">
                <a:solidFill>
                  <a:schemeClr val="bg1"/>
                </a:solidFill>
                <a:latin typeface="Raleway" pitchFamily="34" charset="0"/>
              </a:rPr>
              <a:t>Presentation</a:t>
            </a:r>
          </a:p>
        </p:txBody>
      </p:sp>
      <p:grpSp>
        <p:nvGrpSpPr>
          <p:cNvPr id="143" name="Group 142"/>
          <p:cNvGrpSpPr/>
          <p:nvPr/>
        </p:nvGrpSpPr>
        <p:grpSpPr>
          <a:xfrm>
            <a:off x="6426474" y="3702844"/>
            <a:ext cx="355445" cy="274662"/>
            <a:chOff x="6715125" y="4873626"/>
            <a:chExt cx="593726" cy="458788"/>
          </a:xfrm>
          <a:solidFill>
            <a:schemeClr val="bg1"/>
          </a:solidFill>
        </p:grpSpPr>
        <p:sp>
          <p:nvSpPr>
            <p:cNvPr id="144" name="Freeform 149"/>
            <p:cNvSpPr/>
            <p:nvPr/>
          </p:nvSpPr>
          <p:spPr bwMode="auto">
            <a:xfrm>
              <a:off x="7050088" y="4873626"/>
              <a:ext cx="258763" cy="269875"/>
            </a:xfrm>
            <a:custGeom>
              <a:avLst/>
              <a:gdLst>
                <a:gd name="T0" fmla="*/ 53 w 69"/>
                <a:gd name="T1" fmla="*/ 43 h 72"/>
                <a:gd name="T2" fmla="*/ 47 w 69"/>
                <a:gd name="T3" fmla="*/ 26 h 72"/>
                <a:gd name="T4" fmla="*/ 34 w 69"/>
                <a:gd name="T5" fmla="*/ 11 h 72"/>
                <a:gd name="T6" fmla="*/ 18 w 69"/>
                <a:gd name="T7" fmla="*/ 2 h 72"/>
                <a:gd name="T8" fmla="*/ 0 w 69"/>
                <a:gd name="T9" fmla="*/ 1 h 72"/>
                <a:gd name="T10" fmla="*/ 0 w 69"/>
                <a:gd name="T11" fmla="*/ 1 h 72"/>
                <a:gd name="T12" fmla="*/ 16 w 69"/>
                <a:gd name="T13" fmla="*/ 6 h 72"/>
                <a:gd name="T14" fmla="*/ 28 w 69"/>
                <a:gd name="T15" fmla="*/ 17 h 72"/>
                <a:gd name="T16" fmla="*/ 35 w 69"/>
                <a:gd name="T17" fmla="*/ 31 h 72"/>
                <a:gd name="T18" fmla="*/ 36 w 69"/>
                <a:gd name="T19" fmla="*/ 43 h 72"/>
                <a:gd name="T20" fmla="*/ 20 w 69"/>
                <a:gd name="T21" fmla="*/ 43 h 72"/>
                <a:gd name="T22" fmla="*/ 32 w 69"/>
                <a:gd name="T23" fmla="*/ 58 h 72"/>
                <a:gd name="T24" fmla="*/ 44 w 69"/>
                <a:gd name="T25" fmla="*/ 72 h 72"/>
                <a:gd name="T26" fmla="*/ 56 w 69"/>
                <a:gd name="T27" fmla="*/ 58 h 72"/>
                <a:gd name="T28" fmla="*/ 69 w 69"/>
                <a:gd name="T29" fmla="*/ 43 h 72"/>
                <a:gd name="T30" fmla="*/ 53 w 69"/>
                <a:gd name="T31" fmla="*/ 4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2">
                  <a:moveTo>
                    <a:pt x="53" y="43"/>
                  </a:moveTo>
                  <a:cubicBezTo>
                    <a:pt x="52" y="37"/>
                    <a:pt x="50" y="31"/>
                    <a:pt x="47" y="26"/>
                  </a:cubicBezTo>
                  <a:cubicBezTo>
                    <a:pt x="44" y="20"/>
                    <a:pt x="39" y="15"/>
                    <a:pt x="34" y="11"/>
                  </a:cubicBezTo>
                  <a:cubicBezTo>
                    <a:pt x="29" y="7"/>
                    <a:pt x="24" y="4"/>
                    <a:pt x="18" y="2"/>
                  </a:cubicBezTo>
                  <a:cubicBezTo>
                    <a:pt x="12" y="0"/>
                    <a:pt x="6" y="0"/>
                    <a:pt x="0" y="1"/>
                  </a:cubicBezTo>
                  <a:cubicBezTo>
                    <a:pt x="0" y="1"/>
                    <a:pt x="0" y="1"/>
                    <a:pt x="0" y="1"/>
                  </a:cubicBezTo>
                  <a:cubicBezTo>
                    <a:pt x="6" y="1"/>
                    <a:pt x="11" y="3"/>
                    <a:pt x="16" y="6"/>
                  </a:cubicBezTo>
                  <a:cubicBezTo>
                    <a:pt x="21" y="9"/>
                    <a:pt x="25" y="13"/>
                    <a:pt x="28" y="17"/>
                  </a:cubicBezTo>
                  <a:cubicBezTo>
                    <a:pt x="31" y="21"/>
                    <a:pt x="34" y="26"/>
                    <a:pt x="35" y="31"/>
                  </a:cubicBezTo>
                  <a:cubicBezTo>
                    <a:pt x="36" y="35"/>
                    <a:pt x="36" y="39"/>
                    <a:pt x="36" y="43"/>
                  </a:cubicBezTo>
                  <a:cubicBezTo>
                    <a:pt x="20" y="43"/>
                    <a:pt x="20" y="43"/>
                    <a:pt x="20" y="43"/>
                  </a:cubicBezTo>
                  <a:cubicBezTo>
                    <a:pt x="32" y="58"/>
                    <a:pt x="32" y="58"/>
                    <a:pt x="32" y="58"/>
                  </a:cubicBezTo>
                  <a:cubicBezTo>
                    <a:pt x="44" y="72"/>
                    <a:pt x="44" y="72"/>
                    <a:pt x="44" y="72"/>
                  </a:cubicBezTo>
                  <a:cubicBezTo>
                    <a:pt x="56" y="58"/>
                    <a:pt x="56" y="58"/>
                    <a:pt x="56" y="58"/>
                  </a:cubicBezTo>
                  <a:cubicBezTo>
                    <a:pt x="69" y="43"/>
                    <a:pt x="69" y="43"/>
                    <a:pt x="69" y="43"/>
                  </a:cubicBezTo>
                  <a:lnTo>
                    <a:pt x="5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5" name="Freeform 150"/>
            <p:cNvSpPr/>
            <p:nvPr/>
          </p:nvSpPr>
          <p:spPr bwMode="auto">
            <a:xfrm>
              <a:off x="6715125" y="5057776"/>
              <a:ext cx="258763" cy="274638"/>
            </a:xfrm>
            <a:custGeom>
              <a:avLst/>
              <a:gdLst>
                <a:gd name="T0" fmla="*/ 40 w 69"/>
                <a:gd name="T1" fmla="*/ 56 h 73"/>
                <a:gd name="T2" fmla="*/ 34 w 69"/>
                <a:gd name="T3" fmla="*/ 42 h 73"/>
                <a:gd name="T4" fmla="*/ 33 w 69"/>
                <a:gd name="T5" fmla="*/ 29 h 73"/>
                <a:gd name="T6" fmla="*/ 48 w 69"/>
                <a:gd name="T7" fmla="*/ 29 h 73"/>
                <a:gd name="T8" fmla="*/ 36 w 69"/>
                <a:gd name="T9" fmla="*/ 15 h 73"/>
                <a:gd name="T10" fmla="*/ 24 w 69"/>
                <a:gd name="T11" fmla="*/ 0 h 73"/>
                <a:gd name="T12" fmla="*/ 12 w 69"/>
                <a:gd name="T13" fmla="*/ 15 h 73"/>
                <a:gd name="T14" fmla="*/ 0 w 69"/>
                <a:gd name="T15" fmla="*/ 29 h 73"/>
                <a:gd name="T16" fmla="*/ 16 w 69"/>
                <a:gd name="T17" fmla="*/ 29 h 73"/>
                <a:gd name="T18" fmla="*/ 21 w 69"/>
                <a:gd name="T19" fmla="*/ 47 h 73"/>
                <a:gd name="T20" fmla="*/ 34 w 69"/>
                <a:gd name="T21" fmla="*/ 62 h 73"/>
                <a:gd name="T22" fmla="*/ 51 w 69"/>
                <a:gd name="T23" fmla="*/ 71 h 73"/>
                <a:gd name="T24" fmla="*/ 69 w 69"/>
                <a:gd name="T25" fmla="*/ 72 h 73"/>
                <a:gd name="T26" fmla="*/ 69 w 69"/>
                <a:gd name="T27" fmla="*/ 72 h 73"/>
                <a:gd name="T28" fmla="*/ 52 w 69"/>
                <a:gd name="T29" fmla="*/ 67 h 73"/>
                <a:gd name="T30" fmla="*/ 40 w 69"/>
                <a:gd name="T31"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3">
                  <a:moveTo>
                    <a:pt x="40" y="56"/>
                  </a:moveTo>
                  <a:cubicBezTo>
                    <a:pt x="37" y="52"/>
                    <a:pt x="35" y="47"/>
                    <a:pt x="34" y="42"/>
                  </a:cubicBezTo>
                  <a:cubicBezTo>
                    <a:pt x="32" y="38"/>
                    <a:pt x="32" y="33"/>
                    <a:pt x="33" y="29"/>
                  </a:cubicBezTo>
                  <a:cubicBezTo>
                    <a:pt x="48" y="29"/>
                    <a:pt x="48" y="29"/>
                    <a:pt x="48" y="29"/>
                  </a:cubicBezTo>
                  <a:cubicBezTo>
                    <a:pt x="36" y="15"/>
                    <a:pt x="36" y="15"/>
                    <a:pt x="36" y="15"/>
                  </a:cubicBezTo>
                  <a:cubicBezTo>
                    <a:pt x="24" y="0"/>
                    <a:pt x="24" y="0"/>
                    <a:pt x="24" y="0"/>
                  </a:cubicBezTo>
                  <a:cubicBezTo>
                    <a:pt x="12" y="15"/>
                    <a:pt x="12" y="15"/>
                    <a:pt x="12" y="15"/>
                  </a:cubicBezTo>
                  <a:cubicBezTo>
                    <a:pt x="0" y="29"/>
                    <a:pt x="0" y="29"/>
                    <a:pt x="0" y="29"/>
                  </a:cubicBezTo>
                  <a:cubicBezTo>
                    <a:pt x="16" y="29"/>
                    <a:pt x="16" y="29"/>
                    <a:pt x="16" y="29"/>
                  </a:cubicBezTo>
                  <a:cubicBezTo>
                    <a:pt x="16" y="36"/>
                    <a:pt x="18" y="42"/>
                    <a:pt x="21" y="47"/>
                  </a:cubicBezTo>
                  <a:cubicBezTo>
                    <a:pt x="25" y="53"/>
                    <a:pt x="29" y="58"/>
                    <a:pt x="34" y="62"/>
                  </a:cubicBezTo>
                  <a:cubicBezTo>
                    <a:pt x="39" y="66"/>
                    <a:pt x="45" y="69"/>
                    <a:pt x="51" y="71"/>
                  </a:cubicBezTo>
                  <a:cubicBezTo>
                    <a:pt x="57" y="72"/>
                    <a:pt x="63" y="73"/>
                    <a:pt x="69" y="72"/>
                  </a:cubicBezTo>
                  <a:cubicBezTo>
                    <a:pt x="69" y="72"/>
                    <a:pt x="69" y="72"/>
                    <a:pt x="69" y="72"/>
                  </a:cubicBezTo>
                  <a:cubicBezTo>
                    <a:pt x="63" y="71"/>
                    <a:pt x="57" y="69"/>
                    <a:pt x="52" y="67"/>
                  </a:cubicBezTo>
                  <a:cubicBezTo>
                    <a:pt x="48" y="64"/>
                    <a:pt x="43" y="60"/>
                    <a:pt x="4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6" name="Freeform 151"/>
            <p:cNvSpPr/>
            <p:nvPr/>
          </p:nvSpPr>
          <p:spPr bwMode="auto">
            <a:xfrm>
              <a:off x="6918325" y="4921251"/>
              <a:ext cx="195263" cy="358775"/>
            </a:xfrm>
            <a:custGeom>
              <a:avLst/>
              <a:gdLst>
                <a:gd name="T0" fmla="*/ 33 w 52"/>
                <a:gd name="T1" fmla="*/ 40 h 95"/>
                <a:gd name="T2" fmla="*/ 18 w 52"/>
                <a:gd name="T3" fmla="*/ 30 h 95"/>
                <a:gd name="T4" fmla="*/ 28 w 52"/>
                <a:gd name="T5" fmla="*/ 23 h 95"/>
                <a:gd name="T6" fmla="*/ 45 w 52"/>
                <a:gd name="T7" fmla="*/ 28 h 95"/>
                <a:gd name="T8" fmla="*/ 49 w 52"/>
                <a:gd name="T9" fmla="*/ 14 h 95"/>
                <a:gd name="T10" fmla="*/ 32 w 52"/>
                <a:gd name="T11" fmla="*/ 11 h 95"/>
                <a:gd name="T12" fmla="*/ 32 w 52"/>
                <a:gd name="T13" fmla="*/ 0 h 95"/>
                <a:gd name="T14" fmla="*/ 20 w 52"/>
                <a:gd name="T15" fmla="*/ 0 h 95"/>
                <a:gd name="T16" fmla="*/ 20 w 52"/>
                <a:gd name="T17" fmla="*/ 11 h 95"/>
                <a:gd name="T18" fmla="*/ 1 w 52"/>
                <a:gd name="T19" fmla="*/ 32 h 95"/>
                <a:gd name="T20" fmla="*/ 22 w 52"/>
                <a:gd name="T21" fmla="*/ 53 h 95"/>
                <a:gd name="T22" fmla="*/ 34 w 52"/>
                <a:gd name="T23" fmla="*/ 64 h 95"/>
                <a:gd name="T24" fmla="*/ 23 w 52"/>
                <a:gd name="T25" fmla="*/ 71 h 95"/>
                <a:gd name="T26" fmla="*/ 3 w 52"/>
                <a:gd name="T27" fmla="*/ 66 h 95"/>
                <a:gd name="T28" fmla="*/ 0 w 52"/>
                <a:gd name="T29" fmla="*/ 79 h 95"/>
                <a:gd name="T30" fmla="*/ 20 w 52"/>
                <a:gd name="T31" fmla="*/ 84 h 95"/>
                <a:gd name="T32" fmla="*/ 20 w 52"/>
                <a:gd name="T33" fmla="*/ 95 h 95"/>
                <a:gd name="T34" fmla="*/ 31 w 52"/>
                <a:gd name="T35" fmla="*/ 95 h 95"/>
                <a:gd name="T36" fmla="*/ 31 w 52"/>
                <a:gd name="T37" fmla="*/ 83 h 95"/>
                <a:gd name="T38" fmla="*/ 52 w 52"/>
                <a:gd name="T39" fmla="*/ 62 h 95"/>
                <a:gd name="T40" fmla="*/ 33 w 52"/>
                <a:gd name="T41" fmla="*/ 4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5">
                  <a:moveTo>
                    <a:pt x="33" y="40"/>
                  </a:moveTo>
                  <a:cubicBezTo>
                    <a:pt x="23" y="36"/>
                    <a:pt x="18" y="34"/>
                    <a:pt x="18" y="30"/>
                  </a:cubicBezTo>
                  <a:cubicBezTo>
                    <a:pt x="18" y="27"/>
                    <a:pt x="21" y="23"/>
                    <a:pt x="28" y="23"/>
                  </a:cubicBezTo>
                  <a:cubicBezTo>
                    <a:pt x="37" y="23"/>
                    <a:pt x="42" y="26"/>
                    <a:pt x="45" y="28"/>
                  </a:cubicBezTo>
                  <a:cubicBezTo>
                    <a:pt x="49" y="14"/>
                    <a:pt x="49" y="14"/>
                    <a:pt x="49" y="14"/>
                  </a:cubicBezTo>
                  <a:cubicBezTo>
                    <a:pt x="45" y="13"/>
                    <a:pt x="39" y="11"/>
                    <a:pt x="32" y="11"/>
                  </a:cubicBezTo>
                  <a:cubicBezTo>
                    <a:pt x="32" y="0"/>
                    <a:pt x="32" y="0"/>
                    <a:pt x="32" y="0"/>
                  </a:cubicBezTo>
                  <a:cubicBezTo>
                    <a:pt x="20" y="0"/>
                    <a:pt x="20" y="0"/>
                    <a:pt x="20" y="0"/>
                  </a:cubicBezTo>
                  <a:cubicBezTo>
                    <a:pt x="20" y="11"/>
                    <a:pt x="20" y="11"/>
                    <a:pt x="20" y="11"/>
                  </a:cubicBezTo>
                  <a:cubicBezTo>
                    <a:pt x="8" y="14"/>
                    <a:pt x="1" y="22"/>
                    <a:pt x="1" y="32"/>
                  </a:cubicBezTo>
                  <a:cubicBezTo>
                    <a:pt x="1" y="43"/>
                    <a:pt x="9" y="49"/>
                    <a:pt x="22" y="53"/>
                  </a:cubicBezTo>
                  <a:cubicBezTo>
                    <a:pt x="30" y="56"/>
                    <a:pt x="34" y="59"/>
                    <a:pt x="34" y="64"/>
                  </a:cubicBezTo>
                  <a:cubicBezTo>
                    <a:pt x="34" y="68"/>
                    <a:pt x="30" y="71"/>
                    <a:pt x="23" y="71"/>
                  </a:cubicBezTo>
                  <a:cubicBezTo>
                    <a:pt x="15" y="71"/>
                    <a:pt x="8" y="68"/>
                    <a:pt x="3" y="66"/>
                  </a:cubicBezTo>
                  <a:cubicBezTo>
                    <a:pt x="0" y="79"/>
                    <a:pt x="0" y="79"/>
                    <a:pt x="0" y="79"/>
                  </a:cubicBezTo>
                  <a:cubicBezTo>
                    <a:pt x="4" y="82"/>
                    <a:pt x="12" y="84"/>
                    <a:pt x="20" y="84"/>
                  </a:cubicBezTo>
                  <a:cubicBezTo>
                    <a:pt x="20" y="95"/>
                    <a:pt x="20" y="95"/>
                    <a:pt x="20" y="95"/>
                  </a:cubicBezTo>
                  <a:cubicBezTo>
                    <a:pt x="31" y="95"/>
                    <a:pt x="31" y="95"/>
                    <a:pt x="31" y="95"/>
                  </a:cubicBezTo>
                  <a:cubicBezTo>
                    <a:pt x="31" y="83"/>
                    <a:pt x="31" y="83"/>
                    <a:pt x="31" y="83"/>
                  </a:cubicBezTo>
                  <a:cubicBezTo>
                    <a:pt x="45" y="81"/>
                    <a:pt x="52" y="72"/>
                    <a:pt x="52" y="62"/>
                  </a:cubicBezTo>
                  <a:cubicBezTo>
                    <a:pt x="52" y="51"/>
                    <a:pt x="46" y="45"/>
                    <a:pt x="3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47" name="Freeform 30"/>
          <p:cNvSpPr>
            <a:spLocks noEditPoints="1"/>
          </p:cNvSpPr>
          <p:nvPr/>
        </p:nvSpPr>
        <p:spPr bwMode="auto">
          <a:xfrm>
            <a:off x="6454154" y="2869213"/>
            <a:ext cx="300085" cy="310315"/>
          </a:xfrm>
          <a:custGeom>
            <a:avLst/>
            <a:gdLst>
              <a:gd name="T0" fmla="*/ 186 w 186"/>
              <a:gd name="T1" fmla="*/ 108 h 192"/>
              <a:gd name="T2" fmla="*/ 170 w 186"/>
              <a:gd name="T3" fmla="*/ 89 h 192"/>
              <a:gd name="T4" fmla="*/ 171 w 186"/>
              <a:gd name="T5" fmla="*/ 77 h 192"/>
              <a:gd name="T6" fmla="*/ 94 w 186"/>
              <a:gd name="T7" fmla="*/ 0 h 192"/>
              <a:gd name="T8" fmla="*/ 17 w 186"/>
              <a:gd name="T9" fmla="*/ 77 h 192"/>
              <a:gd name="T10" fmla="*/ 18 w 186"/>
              <a:gd name="T11" fmla="*/ 87 h 192"/>
              <a:gd name="T12" fmla="*/ 0 w 186"/>
              <a:gd name="T13" fmla="*/ 106 h 192"/>
              <a:gd name="T14" fmla="*/ 19 w 186"/>
              <a:gd name="T15" fmla="*/ 125 h 192"/>
              <a:gd name="T16" fmla="*/ 22 w 186"/>
              <a:gd name="T17" fmla="*/ 125 h 192"/>
              <a:gd name="T18" fmla="*/ 22 w 186"/>
              <a:gd name="T19" fmla="*/ 133 h 192"/>
              <a:gd name="T20" fmla="*/ 30 w 186"/>
              <a:gd name="T21" fmla="*/ 141 h 192"/>
              <a:gd name="T22" fmla="*/ 43 w 186"/>
              <a:gd name="T23" fmla="*/ 141 h 192"/>
              <a:gd name="T24" fmla="*/ 51 w 186"/>
              <a:gd name="T25" fmla="*/ 133 h 192"/>
              <a:gd name="T26" fmla="*/ 51 w 186"/>
              <a:gd name="T27" fmla="*/ 81 h 192"/>
              <a:gd name="T28" fmla="*/ 43 w 186"/>
              <a:gd name="T29" fmla="*/ 73 h 192"/>
              <a:gd name="T30" fmla="*/ 30 w 186"/>
              <a:gd name="T31" fmla="*/ 73 h 192"/>
              <a:gd name="T32" fmla="*/ 26 w 186"/>
              <a:gd name="T33" fmla="*/ 74 h 192"/>
              <a:gd name="T34" fmla="*/ 94 w 186"/>
              <a:gd name="T35" fmla="*/ 18 h 192"/>
              <a:gd name="T36" fmla="*/ 162 w 186"/>
              <a:gd name="T37" fmla="*/ 76 h 192"/>
              <a:gd name="T38" fmla="*/ 156 w 186"/>
              <a:gd name="T39" fmla="*/ 73 h 192"/>
              <a:gd name="T40" fmla="*/ 143 w 186"/>
              <a:gd name="T41" fmla="*/ 73 h 192"/>
              <a:gd name="T42" fmla="*/ 135 w 186"/>
              <a:gd name="T43" fmla="*/ 81 h 192"/>
              <a:gd name="T44" fmla="*/ 135 w 186"/>
              <a:gd name="T45" fmla="*/ 133 h 192"/>
              <a:gd name="T46" fmla="*/ 143 w 186"/>
              <a:gd name="T47" fmla="*/ 141 h 192"/>
              <a:gd name="T48" fmla="*/ 156 w 186"/>
              <a:gd name="T49" fmla="*/ 141 h 192"/>
              <a:gd name="T50" fmla="*/ 159 w 186"/>
              <a:gd name="T51" fmla="*/ 140 h 192"/>
              <a:gd name="T52" fmla="*/ 122 w 186"/>
              <a:gd name="T53" fmla="*/ 174 h 192"/>
              <a:gd name="T54" fmla="*/ 106 w 186"/>
              <a:gd name="T55" fmla="*/ 163 h 192"/>
              <a:gd name="T56" fmla="*/ 89 w 186"/>
              <a:gd name="T57" fmla="*/ 178 h 192"/>
              <a:gd name="T58" fmla="*/ 106 w 186"/>
              <a:gd name="T59" fmla="*/ 192 h 192"/>
              <a:gd name="T60" fmla="*/ 122 w 186"/>
              <a:gd name="T61" fmla="*/ 183 h 192"/>
              <a:gd name="T62" fmla="*/ 171 w 186"/>
              <a:gd name="T63" fmla="*/ 126 h 192"/>
              <a:gd name="T64" fmla="*/ 186 w 186"/>
              <a:gd name="T65" fmla="*/ 108 h 192"/>
              <a:gd name="T66" fmla="*/ 164 w 186"/>
              <a:gd name="T67" fmla="*/ 126 h 192"/>
              <a:gd name="T68" fmla="*/ 164 w 186"/>
              <a:gd name="T69" fmla="*/ 126 h 192"/>
              <a:gd name="T70" fmla="*/ 164 w 186"/>
              <a:gd name="T71" fmla="*/ 127 h 192"/>
              <a:gd name="T72" fmla="*/ 164 w 186"/>
              <a:gd name="T73"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92">
                <a:moveTo>
                  <a:pt x="186" y="108"/>
                </a:moveTo>
                <a:cubicBezTo>
                  <a:pt x="186" y="99"/>
                  <a:pt x="179" y="91"/>
                  <a:pt x="170" y="89"/>
                </a:cubicBezTo>
                <a:cubicBezTo>
                  <a:pt x="171" y="85"/>
                  <a:pt x="171" y="81"/>
                  <a:pt x="171" y="77"/>
                </a:cubicBezTo>
                <a:cubicBezTo>
                  <a:pt x="171" y="35"/>
                  <a:pt x="137" y="0"/>
                  <a:pt x="94" y="0"/>
                </a:cubicBezTo>
                <a:cubicBezTo>
                  <a:pt x="51" y="0"/>
                  <a:pt x="17" y="35"/>
                  <a:pt x="17" y="77"/>
                </a:cubicBezTo>
                <a:cubicBezTo>
                  <a:pt x="17" y="81"/>
                  <a:pt x="17" y="84"/>
                  <a:pt x="18" y="87"/>
                </a:cubicBezTo>
                <a:cubicBezTo>
                  <a:pt x="8" y="88"/>
                  <a:pt x="0" y="96"/>
                  <a:pt x="0" y="106"/>
                </a:cubicBezTo>
                <a:cubicBezTo>
                  <a:pt x="0" y="117"/>
                  <a:pt x="8" y="125"/>
                  <a:pt x="19" y="125"/>
                </a:cubicBezTo>
                <a:cubicBezTo>
                  <a:pt x="20" y="125"/>
                  <a:pt x="21" y="125"/>
                  <a:pt x="22" y="125"/>
                </a:cubicBezTo>
                <a:cubicBezTo>
                  <a:pt x="22" y="133"/>
                  <a:pt x="22" y="133"/>
                  <a:pt x="22" y="133"/>
                </a:cubicBezTo>
                <a:cubicBezTo>
                  <a:pt x="22" y="137"/>
                  <a:pt x="25" y="141"/>
                  <a:pt x="30" y="141"/>
                </a:cubicBezTo>
                <a:cubicBezTo>
                  <a:pt x="43" y="141"/>
                  <a:pt x="43" y="141"/>
                  <a:pt x="43" y="141"/>
                </a:cubicBezTo>
                <a:cubicBezTo>
                  <a:pt x="48" y="141"/>
                  <a:pt x="51" y="137"/>
                  <a:pt x="51" y="133"/>
                </a:cubicBezTo>
                <a:cubicBezTo>
                  <a:pt x="51" y="81"/>
                  <a:pt x="51" y="81"/>
                  <a:pt x="51" y="81"/>
                </a:cubicBezTo>
                <a:cubicBezTo>
                  <a:pt x="51" y="77"/>
                  <a:pt x="48" y="73"/>
                  <a:pt x="43" y="73"/>
                </a:cubicBezTo>
                <a:cubicBezTo>
                  <a:pt x="30" y="73"/>
                  <a:pt x="30" y="73"/>
                  <a:pt x="30" y="73"/>
                </a:cubicBezTo>
                <a:cubicBezTo>
                  <a:pt x="29" y="73"/>
                  <a:pt x="27" y="74"/>
                  <a:pt x="26" y="74"/>
                </a:cubicBezTo>
                <a:cubicBezTo>
                  <a:pt x="32" y="42"/>
                  <a:pt x="60" y="18"/>
                  <a:pt x="94" y="18"/>
                </a:cubicBezTo>
                <a:cubicBezTo>
                  <a:pt x="129" y="18"/>
                  <a:pt x="157" y="43"/>
                  <a:pt x="162" y="76"/>
                </a:cubicBezTo>
                <a:cubicBezTo>
                  <a:pt x="161" y="74"/>
                  <a:pt x="159" y="73"/>
                  <a:pt x="156" y="73"/>
                </a:cubicBezTo>
                <a:cubicBezTo>
                  <a:pt x="143" y="73"/>
                  <a:pt x="143" y="73"/>
                  <a:pt x="143" y="73"/>
                </a:cubicBezTo>
                <a:cubicBezTo>
                  <a:pt x="138" y="73"/>
                  <a:pt x="135" y="77"/>
                  <a:pt x="135" y="81"/>
                </a:cubicBezTo>
                <a:cubicBezTo>
                  <a:pt x="135" y="133"/>
                  <a:pt x="135" y="133"/>
                  <a:pt x="135" y="133"/>
                </a:cubicBezTo>
                <a:cubicBezTo>
                  <a:pt x="135" y="137"/>
                  <a:pt x="138" y="141"/>
                  <a:pt x="143" y="141"/>
                </a:cubicBezTo>
                <a:cubicBezTo>
                  <a:pt x="156" y="141"/>
                  <a:pt x="156" y="141"/>
                  <a:pt x="156" y="141"/>
                </a:cubicBezTo>
                <a:cubicBezTo>
                  <a:pt x="157" y="141"/>
                  <a:pt x="158" y="141"/>
                  <a:pt x="159" y="140"/>
                </a:cubicBezTo>
                <a:cubicBezTo>
                  <a:pt x="151" y="157"/>
                  <a:pt x="138" y="169"/>
                  <a:pt x="122" y="174"/>
                </a:cubicBezTo>
                <a:cubicBezTo>
                  <a:pt x="120" y="168"/>
                  <a:pt x="114" y="163"/>
                  <a:pt x="106" y="163"/>
                </a:cubicBezTo>
                <a:cubicBezTo>
                  <a:pt x="97" y="163"/>
                  <a:pt x="89" y="170"/>
                  <a:pt x="89" y="178"/>
                </a:cubicBezTo>
                <a:cubicBezTo>
                  <a:pt x="89" y="186"/>
                  <a:pt x="97" y="192"/>
                  <a:pt x="106" y="192"/>
                </a:cubicBezTo>
                <a:cubicBezTo>
                  <a:pt x="113" y="192"/>
                  <a:pt x="119" y="188"/>
                  <a:pt x="122" y="183"/>
                </a:cubicBezTo>
                <a:cubicBezTo>
                  <a:pt x="146" y="178"/>
                  <a:pt x="166" y="156"/>
                  <a:pt x="171" y="126"/>
                </a:cubicBezTo>
                <a:cubicBezTo>
                  <a:pt x="179" y="125"/>
                  <a:pt x="186" y="117"/>
                  <a:pt x="186" y="108"/>
                </a:cubicBezTo>
                <a:close/>
                <a:moveTo>
                  <a:pt x="164" y="126"/>
                </a:moveTo>
                <a:cubicBezTo>
                  <a:pt x="164" y="126"/>
                  <a:pt x="164" y="126"/>
                  <a:pt x="164" y="126"/>
                </a:cubicBezTo>
                <a:cubicBezTo>
                  <a:pt x="164" y="127"/>
                  <a:pt x="164" y="127"/>
                  <a:pt x="164" y="127"/>
                </a:cubicBezTo>
                <a:lnTo>
                  <a:pt x="164" y="126"/>
                </a:lnTo>
                <a:close/>
              </a:path>
            </a:pathLst>
          </a:custGeom>
          <a:solidFill>
            <a:schemeClr val="bg1"/>
          </a:solidFill>
          <a:ln>
            <a:noFill/>
          </a:ln>
        </p:spPr>
        <p:txBody>
          <a:bodyPr vert="horz" wrap="square" lIns="91440" tIns="45720" rIns="91440" bIns="45720" numCol="1" anchor="t" anchorCtr="0" compatLnSpc="1"/>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500"/>
                                        <p:tgtEl>
                                          <p:spTgt spid="89"/>
                                        </p:tgtEl>
                                      </p:cBhvr>
                                    </p:animEffect>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right)">
                                      <p:cBhvr>
                                        <p:cTn id="36" dur="500"/>
                                        <p:tgtEl>
                                          <p:spTgt spid="20"/>
                                        </p:tgtEl>
                                      </p:cBhvr>
                                    </p:animEffect>
                                  </p:childTnLst>
                                </p:cTn>
                              </p:par>
                              <p:par>
                                <p:cTn id="37" presetID="22" presetClass="entr" presetSubtype="2" fill="hold" grpId="0" nodeType="withEffect">
                                  <p:stCondLst>
                                    <p:cond delay="250"/>
                                  </p:stCondLst>
                                  <p:childTnLst>
                                    <p:set>
                                      <p:cBhvr>
                                        <p:cTn id="38" dur="1" fill="hold">
                                          <p:stCondLst>
                                            <p:cond delay="0"/>
                                          </p:stCondLst>
                                        </p:cTn>
                                        <p:tgtEl>
                                          <p:spTgt spid="126"/>
                                        </p:tgtEl>
                                        <p:attrNameLst>
                                          <p:attrName>style.visibility</p:attrName>
                                        </p:attrNameLst>
                                      </p:cBhvr>
                                      <p:to>
                                        <p:strVal val="visible"/>
                                      </p:to>
                                    </p:set>
                                    <p:animEffect transition="in" filter="wipe(right)">
                                      <p:cBhvr>
                                        <p:cTn id="39" dur="500"/>
                                        <p:tgtEl>
                                          <p:spTgt spid="126"/>
                                        </p:tgtEl>
                                      </p:cBhvr>
                                    </p:animEffect>
                                  </p:childTnLst>
                                </p:cTn>
                              </p:par>
                              <p:par>
                                <p:cTn id="40" presetID="22" presetClass="entr" presetSubtype="2" fill="hold" grpId="0" nodeType="withEffect">
                                  <p:stCondLst>
                                    <p:cond delay="500"/>
                                  </p:stCondLst>
                                  <p:childTnLst>
                                    <p:set>
                                      <p:cBhvr>
                                        <p:cTn id="41" dur="1" fill="hold">
                                          <p:stCondLst>
                                            <p:cond delay="0"/>
                                          </p:stCondLst>
                                        </p:cTn>
                                        <p:tgtEl>
                                          <p:spTgt spid="128"/>
                                        </p:tgtEl>
                                        <p:attrNameLst>
                                          <p:attrName>style.visibility</p:attrName>
                                        </p:attrNameLst>
                                      </p:cBhvr>
                                      <p:to>
                                        <p:strVal val="visible"/>
                                      </p:to>
                                    </p:set>
                                    <p:animEffect transition="in" filter="wipe(right)">
                                      <p:cBhvr>
                                        <p:cTn id="42" dur="500"/>
                                        <p:tgtEl>
                                          <p:spTgt spid="128"/>
                                        </p:tgtEl>
                                      </p:cBhvr>
                                    </p:animEffect>
                                  </p:childTnLst>
                                </p:cTn>
                              </p:par>
                              <p:par>
                                <p:cTn id="43" presetID="22" presetClass="entr" presetSubtype="2" fill="hold" grpId="0" nodeType="withEffect">
                                  <p:stCondLst>
                                    <p:cond delay="750"/>
                                  </p:stCondLst>
                                  <p:childTnLst>
                                    <p:set>
                                      <p:cBhvr>
                                        <p:cTn id="44" dur="1" fill="hold">
                                          <p:stCondLst>
                                            <p:cond delay="0"/>
                                          </p:stCondLst>
                                        </p:cTn>
                                        <p:tgtEl>
                                          <p:spTgt spid="127"/>
                                        </p:tgtEl>
                                        <p:attrNameLst>
                                          <p:attrName>style.visibility</p:attrName>
                                        </p:attrNameLst>
                                      </p:cBhvr>
                                      <p:to>
                                        <p:strVal val="visible"/>
                                      </p:to>
                                    </p:set>
                                    <p:animEffect transition="in" filter="wipe(right)">
                                      <p:cBhvr>
                                        <p:cTn id="45" dur="500"/>
                                        <p:tgtEl>
                                          <p:spTgt spid="127"/>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fade">
                                      <p:cBhvr>
                                        <p:cTn id="49" dur="500"/>
                                        <p:tgtEl>
                                          <p:spTgt spid="130"/>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500"/>
                                        <p:tgtEl>
                                          <p:spTgt spid="140"/>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fade">
                                      <p:cBhvr>
                                        <p:cTn id="57" dur="500"/>
                                        <p:tgtEl>
                                          <p:spTgt spid="141"/>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142"/>
                                        </p:tgtEl>
                                        <p:attrNameLst>
                                          <p:attrName>style.visibility</p:attrName>
                                        </p:attrNameLst>
                                      </p:cBhvr>
                                      <p:to>
                                        <p:strVal val="visible"/>
                                      </p:to>
                                    </p:set>
                                    <p:animEffect transition="in" filter="fade">
                                      <p:cBhvr>
                                        <p:cTn id="61" dur="500"/>
                                        <p:tgtEl>
                                          <p:spTgt spid="142"/>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23"/>
                                        </p:tgtEl>
                                        <p:attrNameLst>
                                          <p:attrName>style.visibility</p:attrName>
                                        </p:attrNameLst>
                                      </p:cBhvr>
                                      <p:to>
                                        <p:strVal val="visible"/>
                                      </p:to>
                                    </p:set>
                                    <p:animEffect transition="in" filter="fade">
                                      <p:cBhvr>
                                        <p:cTn id="65" dur="500"/>
                                        <p:tgtEl>
                                          <p:spTgt spid="123"/>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fade">
                                      <p:cBhvr>
                                        <p:cTn id="69" dur="500"/>
                                        <p:tgtEl>
                                          <p:spTgt spid="12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fade">
                                      <p:cBhvr>
                                        <p:cTn id="72" dur="500"/>
                                        <p:tgtEl>
                                          <p:spTgt spid="124"/>
                                        </p:tgtEl>
                                      </p:cBhvr>
                                    </p:animEffect>
                                  </p:childTnLst>
                                </p:cTn>
                              </p:par>
                            </p:childTnLst>
                          </p:cTn>
                        </p:par>
                        <p:par>
                          <p:cTn id="73" fill="hold">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122"/>
                                        </p:tgtEl>
                                        <p:attrNameLst>
                                          <p:attrName>style.visibility</p:attrName>
                                        </p:attrNameLst>
                                      </p:cBhvr>
                                      <p:to>
                                        <p:strVal val="visible"/>
                                      </p:to>
                                    </p:set>
                                    <p:animEffect transition="in" filter="fade">
                                      <p:cBhvr>
                                        <p:cTn id="7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bldLvl="0" animBg="1"/>
      <p:bldP spid="128" grpId="0" bldLvl="0" animBg="1"/>
      <p:bldP spid="126" grpId="0" bldLvl="0" animBg="1"/>
      <p:bldP spid="20" grpId="0" bldLvl="0" animBg="1"/>
      <p:bldP spid="3" grpId="0"/>
      <p:bldP spid="89" grpId="0" bldLvl="0" animBg="1"/>
      <p:bldP spid="122" grpId="0"/>
      <p:bldP spid="123" grpId="0"/>
      <p:bldP spid="124" grpId="0"/>
      <p:bldP spid="125" grpId="0"/>
      <p:bldP spid="130" grpId="0"/>
      <p:bldP spid="140" grpId="0"/>
      <p:bldP spid="141" grpId="0"/>
      <p:bldP spid="1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Chart 53"/>
          <p:cNvGraphicFramePr/>
          <p:nvPr/>
        </p:nvGraphicFramePr>
        <p:xfrm>
          <a:off x="2716912" y="3965827"/>
          <a:ext cx="1566286" cy="1044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Chart 54"/>
          <p:cNvGraphicFramePr/>
          <p:nvPr/>
        </p:nvGraphicFramePr>
        <p:xfrm>
          <a:off x="2111707" y="1832646"/>
          <a:ext cx="1994371" cy="1329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5" name="Chart 64"/>
          <p:cNvGraphicFramePr/>
          <p:nvPr/>
        </p:nvGraphicFramePr>
        <p:xfrm>
          <a:off x="8375774" y="3814972"/>
          <a:ext cx="1770335" cy="11802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p:cNvGraphicFramePr/>
          <p:nvPr/>
        </p:nvGraphicFramePr>
        <p:xfrm>
          <a:off x="7705453" y="1361159"/>
          <a:ext cx="1994371" cy="1329580"/>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06BF0A5B-CA18-47D2-801E-5D97420A52F4}" type="slidenum">
              <a:rPr lang="id-ID" smtClean="0"/>
              <a:t>34</a:t>
            </a:fld>
            <a:endParaRPr lang="id-ID"/>
          </a:p>
        </p:txBody>
      </p:sp>
      <p:sp>
        <p:nvSpPr>
          <p:cNvPr id="3" name="TextBox 2"/>
          <p:cNvSpPr txBox="1"/>
          <p:nvPr/>
        </p:nvSpPr>
        <p:spPr>
          <a:xfrm>
            <a:off x="4516113" y="600349"/>
            <a:ext cx="3151760" cy="523220"/>
          </a:xfrm>
          <a:prstGeom prst="rect">
            <a:avLst/>
          </a:prstGeom>
          <a:noFill/>
        </p:spPr>
        <p:txBody>
          <a:bodyPr wrap="none" rtlCol="0">
            <a:spAutoFit/>
          </a:bodyPr>
          <a:lstStyle/>
          <a:p>
            <a:pPr algn="ctr"/>
            <a:r>
              <a:rPr lang="id-ID" sz="2800" dirty="0">
                <a:latin typeface="+mj-lt"/>
              </a:rPr>
              <a:t>Globe Infographic</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422823" y="2087597"/>
            <a:ext cx="3495358" cy="3496846"/>
            <a:chOff x="6186882" y="2316967"/>
            <a:chExt cx="2522272" cy="2523346"/>
          </a:xfrm>
          <a:effectLst>
            <a:outerShdw blurRad="152400" dir="5400000" sx="90000" sy="-19000" rotWithShape="0">
              <a:prstClr val="black">
                <a:alpha val="5000"/>
              </a:prstClr>
            </a:outerShdw>
          </a:effectLst>
        </p:grpSpPr>
        <p:sp>
          <p:nvSpPr>
            <p:cNvPr id="6" name="Oval 5"/>
            <p:cNvSpPr/>
            <p:nvPr/>
          </p:nvSpPr>
          <p:spPr>
            <a:xfrm>
              <a:off x="6186882" y="2320313"/>
              <a:ext cx="2520000" cy="25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 name="Group 6"/>
            <p:cNvGrpSpPr/>
            <p:nvPr/>
          </p:nvGrpSpPr>
          <p:grpSpPr>
            <a:xfrm>
              <a:off x="6333473" y="2316967"/>
              <a:ext cx="2375681" cy="2484160"/>
              <a:chOff x="5749925" y="3063875"/>
              <a:chExt cx="695325" cy="727075"/>
            </a:xfrm>
            <a:solidFill>
              <a:schemeClr val="tx2"/>
            </a:solidFill>
          </p:grpSpPr>
          <p:sp>
            <p:nvSpPr>
              <p:cNvPr id="8" name="Freeform 38"/>
              <p:cNvSpPr/>
              <p:nvPr/>
            </p:nvSpPr>
            <p:spPr bwMode="auto">
              <a:xfrm>
                <a:off x="5749925" y="3143250"/>
                <a:ext cx="442913" cy="647700"/>
              </a:xfrm>
              <a:custGeom>
                <a:avLst/>
                <a:gdLst>
                  <a:gd name="T0" fmla="*/ 96 w 116"/>
                  <a:gd name="T1" fmla="*/ 161 h 170"/>
                  <a:gd name="T2" fmla="*/ 103 w 116"/>
                  <a:gd name="T3" fmla="*/ 152 h 170"/>
                  <a:gd name="T4" fmla="*/ 111 w 116"/>
                  <a:gd name="T5" fmla="*/ 141 h 170"/>
                  <a:gd name="T6" fmla="*/ 114 w 116"/>
                  <a:gd name="T7" fmla="*/ 128 h 170"/>
                  <a:gd name="T8" fmla="*/ 114 w 116"/>
                  <a:gd name="T9" fmla="*/ 118 h 170"/>
                  <a:gd name="T10" fmla="*/ 103 w 116"/>
                  <a:gd name="T11" fmla="*/ 113 h 170"/>
                  <a:gd name="T12" fmla="*/ 96 w 116"/>
                  <a:gd name="T13" fmla="*/ 109 h 170"/>
                  <a:gd name="T14" fmla="*/ 85 w 116"/>
                  <a:gd name="T15" fmla="*/ 101 h 170"/>
                  <a:gd name="T16" fmla="*/ 72 w 116"/>
                  <a:gd name="T17" fmla="*/ 97 h 170"/>
                  <a:gd name="T18" fmla="*/ 67 w 116"/>
                  <a:gd name="T19" fmla="*/ 97 h 170"/>
                  <a:gd name="T20" fmla="*/ 59 w 116"/>
                  <a:gd name="T21" fmla="*/ 99 h 170"/>
                  <a:gd name="T22" fmla="*/ 51 w 116"/>
                  <a:gd name="T23" fmla="*/ 90 h 170"/>
                  <a:gd name="T24" fmla="*/ 49 w 116"/>
                  <a:gd name="T25" fmla="*/ 84 h 170"/>
                  <a:gd name="T26" fmla="*/ 41 w 116"/>
                  <a:gd name="T27" fmla="*/ 82 h 170"/>
                  <a:gd name="T28" fmla="*/ 45 w 116"/>
                  <a:gd name="T29" fmla="*/ 73 h 170"/>
                  <a:gd name="T30" fmla="*/ 53 w 116"/>
                  <a:gd name="T31" fmla="*/ 72 h 170"/>
                  <a:gd name="T32" fmla="*/ 59 w 116"/>
                  <a:gd name="T33" fmla="*/ 77 h 170"/>
                  <a:gd name="T34" fmla="*/ 62 w 116"/>
                  <a:gd name="T35" fmla="*/ 65 h 170"/>
                  <a:gd name="T36" fmla="*/ 64 w 116"/>
                  <a:gd name="T37" fmla="*/ 57 h 170"/>
                  <a:gd name="T38" fmla="*/ 69 w 116"/>
                  <a:gd name="T39" fmla="*/ 50 h 170"/>
                  <a:gd name="T40" fmla="*/ 66 w 116"/>
                  <a:gd name="T41" fmla="*/ 47 h 170"/>
                  <a:gd name="T42" fmla="*/ 76 w 116"/>
                  <a:gd name="T43" fmla="*/ 41 h 170"/>
                  <a:gd name="T44" fmla="*/ 77 w 116"/>
                  <a:gd name="T45" fmla="*/ 35 h 170"/>
                  <a:gd name="T46" fmla="*/ 68 w 116"/>
                  <a:gd name="T47" fmla="*/ 26 h 170"/>
                  <a:gd name="T48" fmla="*/ 61 w 116"/>
                  <a:gd name="T49" fmla="*/ 22 h 170"/>
                  <a:gd name="T50" fmla="*/ 55 w 116"/>
                  <a:gd name="T51" fmla="*/ 27 h 170"/>
                  <a:gd name="T52" fmla="*/ 56 w 116"/>
                  <a:gd name="T53" fmla="*/ 40 h 170"/>
                  <a:gd name="T54" fmla="*/ 49 w 116"/>
                  <a:gd name="T55" fmla="*/ 34 h 170"/>
                  <a:gd name="T56" fmla="*/ 39 w 116"/>
                  <a:gd name="T57" fmla="*/ 27 h 170"/>
                  <a:gd name="T58" fmla="*/ 44 w 116"/>
                  <a:gd name="T59" fmla="*/ 18 h 170"/>
                  <a:gd name="T60" fmla="*/ 46 w 116"/>
                  <a:gd name="T61" fmla="*/ 13 h 170"/>
                  <a:gd name="T62" fmla="*/ 49 w 116"/>
                  <a:gd name="T63" fmla="*/ 9 h 170"/>
                  <a:gd name="T64" fmla="*/ 46 w 116"/>
                  <a:gd name="T65" fmla="*/ 7 h 170"/>
                  <a:gd name="T66" fmla="*/ 42 w 116"/>
                  <a:gd name="T67" fmla="*/ 9 h 170"/>
                  <a:gd name="T68" fmla="*/ 35 w 116"/>
                  <a:gd name="T69" fmla="*/ 3 h 170"/>
                  <a:gd name="T70" fmla="*/ 32 w 116"/>
                  <a:gd name="T71" fmla="*/ 10 h 170"/>
                  <a:gd name="T72" fmla="*/ 21 w 116"/>
                  <a:gd name="T73" fmla="*/ 10 h 170"/>
                  <a:gd name="T74" fmla="*/ 2 w 116"/>
                  <a:gd name="T75" fmla="*/ 33 h 170"/>
                  <a:gd name="T76" fmla="*/ 10 w 116"/>
                  <a:gd name="T77" fmla="*/ 45 h 170"/>
                  <a:gd name="T78" fmla="*/ 10 w 116"/>
                  <a:gd name="T79" fmla="*/ 48 h 170"/>
                  <a:gd name="T80" fmla="*/ 16 w 116"/>
                  <a:gd name="T81" fmla="*/ 66 h 170"/>
                  <a:gd name="T82" fmla="*/ 23 w 116"/>
                  <a:gd name="T83" fmla="*/ 76 h 170"/>
                  <a:gd name="T84" fmla="*/ 26 w 116"/>
                  <a:gd name="T85" fmla="*/ 78 h 170"/>
                  <a:gd name="T86" fmla="*/ 23 w 116"/>
                  <a:gd name="T87" fmla="*/ 72 h 170"/>
                  <a:gd name="T88" fmla="*/ 31 w 116"/>
                  <a:gd name="T89" fmla="*/ 81 h 170"/>
                  <a:gd name="T90" fmla="*/ 42 w 116"/>
                  <a:gd name="T91" fmla="*/ 91 h 170"/>
                  <a:gd name="T92" fmla="*/ 55 w 116"/>
                  <a:gd name="T93" fmla="*/ 96 h 170"/>
                  <a:gd name="T94" fmla="*/ 64 w 116"/>
                  <a:gd name="T95" fmla="*/ 102 h 170"/>
                  <a:gd name="T96" fmla="*/ 63 w 116"/>
                  <a:gd name="T97" fmla="*/ 117 h 170"/>
                  <a:gd name="T98" fmla="*/ 73 w 116"/>
                  <a:gd name="T99" fmla="*/ 131 h 170"/>
                  <a:gd name="T100" fmla="*/ 79 w 116"/>
                  <a:gd name="T101" fmla="*/ 157 h 170"/>
                  <a:gd name="T102" fmla="*/ 79 w 116"/>
                  <a:gd name="T10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70">
                    <a:moveTo>
                      <a:pt x="89" y="166"/>
                    </a:moveTo>
                    <a:cubicBezTo>
                      <a:pt x="88" y="165"/>
                      <a:pt x="90" y="166"/>
                      <a:pt x="91" y="166"/>
                    </a:cubicBezTo>
                    <a:cubicBezTo>
                      <a:pt x="92" y="166"/>
                      <a:pt x="91" y="165"/>
                      <a:pt x="91" y="164"/>
                    </a:cubicBezTo>
                    <a:cubicBezTo>
                      <a:pt x="91" y="163"/>
                      <a:pt x="93" y="163"/>
                      <a:pt x="93" y="163"/>
                    </a:cubicBezTo>
                    <a:cubicBezTo>
                      <a:pt x="94" y="163"/>
                      <a:pt x="95" y="162"/>
                      <a:pt x="96" y="161"/>
                    </a:cubicBezTo>
                    <a:cubicBezTo>
                      <a:pt x="97" y="160"/>
                      <a:pt x="96" y="160"/>
                      <a:pt x="96" y="159"/>
                    </a:cubicBezTo>
                    <a:cubicBezTo>
                      <a:pt x="96" y="158"/>
                      <a:pt x="95" y="156"/>
                      <a:pt x="95" y="156"/>
                    </a:cubicBezTo>
                    <a:cubicBezTo>
                      <a:pt x="95" y="156"/>
                      <a:pt x="98" y="157"/>
                      <a:pt x="99" y="157"/>
                    </a:cubicBezTo>
                    <a:cubicBezTo>
                      <a:pt x="100" y="157"/>
                      <a:pt x="101" y="156"/>
                      <a:pt x="101" y="155"/>
                    </a:cubicBezTo>
                    <a:cubicBezTo>
                      <a:pt x="102" y="153"/>
                      <a:pt x="102" y="152"/>
                      <a:pt x="103" y="152"/>
                    </a:cubicBezTo>
                    <a:cubicBezTo>
                      <a:pt x="103" y="151"/>
                      <a:pt x="103" y="150"/>
                      <a:pt x="104" y="149"/>
                    </a:cubicBezTo>
                    <a:cubicBezTo>
                      <a:pt x="105" y="148"/>
                      <a:pt x="105" y="147"/>
                      <a:pt x="105" y="145"/>
                    </a:cubicBezTo>
                    <a:cubicBezTo>
                      <a:pt x="104" y="144"/>
                      <a:pt x="105" y="144"/>
                      <a:pt x="105" y="143"/>
                    </a:cubicBezTo>
                    <a:cubicBezTo>
                      <a:pt x="106" y="143"/>
                      <a:pt x="107" y="143"/>
                      <a:pt x="108" y="142"/>
                    </a:cubicBezTo>
                    <a:cubicBezTo>
                      <a:pt x="108" y="141"/>
                      <a:pt x="110" y="141"/>
                      <a:pt x="111" y="141"/>
                    </a:cubicBezTo>
                    <a:cubicBezTo>
                      <a:pt x="113" y="141"/>
                      <a:pt x="112" y="139"/>
                      <a:pt x="112" y="139"/>
                    </a:cubicBezTo>
                    <a:cubicBezTo>
                      <a:pt x="112" y="138"/>
                      <a:pt x="113" y="138"/>
                      <a:pt x="113" y="137"/>
                    </a:cubicBezTo>
                    <a:cubicBezTo>
                      <a:pt x="113" y="136"/>
                      <a:pt x="113" y="135"/>
                      <a:pt x="114" y="134"/>
                    </a:cubicBezTo>
                    <a:cubicBezTo>
                      <a:pt x="114" y="134"/>
                      <a:pt x="113" y="129"/>
                      <a:pt x="113" y="128"/>
                    </a:cubicBezTo>
                    <a:cubicBezTo>
                      <a:pt x="113" y="128"/>
                      <a:pt x="114" y="128"/>
                      <a:pt x="114" y="128"/>
                    </a:cubicBezTo>
                    <a:cubicBezTo>
                      <a:pt x="114" y="128"/>
                      <a:pt x="114" y="127"/>
                      <a:pt x="114" y="126"/>
                    </a:cubicBezTo>
                    <a:cubicBezTo>
                      <a:pt x="114" y="126"/>
                      <a:pt x="115" y="126"/>
                      <a:pt x="115" y="125"/>
                    </a:cubicBezTo>
                    <a:cubicBezTo>
                      <a:pt x="115" y="124"/>
                      <a:pt x="116" y="124"/>
                      <a:pt x="116" y="123"/>
                    </a:cubicBezTo>
                    <a:cubicBezTo>
                      <a:pt x="116" y="122"/>
                      <a:pt x="116" y="119"/>
                      <a:pt x="115" y="119"/>
                    </a:cubicBezTo>
                    <a:cubicBezTo>
                      <a:pt x="115" y="119"/>
                      <a:pt x="114" y="118"/>
                      <a:pt x="114" y="118"/>
                    </a:cubicBezTo>
                    <a:cubicBezTo>
                      <a:pt x="113" y="118"/>
                      <a:pt x="112" y="117"/>
                      <a:pt x="111" y="116"/>
                    </a:cubicBezTo>
                    <a:cubicBezTo>
                      <a:pt x="110" y="115"/>
                      <a:pt x="109" y="115"/>
                      <a:pt x="108" y="115"/>
                    </a:cubicBezTo>
                    <a:cubicBezTo>
                      <a:pt x="108" y="115"/>
                      <a:pt x="107" y="115"/>
                      <a:pt x="107" y="115"/>
                    </a:cubicBezTo>
                    <a:cubicBezTo>
                      <a:pt x="106" y="114"/>
                      <a:pt x="104" y="115"/>
                      <a:pt x="104" y="115"/>
                    </a:cubicBezTo>
                    <a:cubicBezTo>
                      <a:pt x="104" y="115"/>
                      <a:pt x="103" y="113"/>
                      <a:pt x="103" y="113"/>
                    </a:cubicBezTo>
                    <a:cubicBezTo>
                      <a:pt x="102" y="113"/>
                      <a:pt x="101" y="113"/>
                      <a:pt x="101" y="112"/>
                    </a:cubicBezTo>
                    <a:cubicBezTo>
                      <a:pt x="100" y="112"/>
                      <a:pt x="99" y="113"/>
                      <a:pt x="99" y="113"/>
                    </a:cubicBezTo>
                    <a:cubicBezTo>
                      <a:pt x="99" y="113"/>
                      <a:pt x="99" y="113"/>
                      <a:pt x="99" y="112"/>
                    </a:cubicBezTo>
                    <a:cubicBezTo>
                      <a:pt x="99" y="112"/>
                      <a:pt x="98" y="112"/>
                      <a:pt x="97" y="111"/>
                    </a:cubicBezTo>
                    <a:cubicBezTo>
                      <a:pt x="96" y="110"/>
                      <a:pt x="96" y="109"/>
                      <a:pt x="96" y="109"/>
                    </a:cubicBezTo>
                    <a:cubicBezTo>
                      <a:pt x="96" y="108"/>
                      <a:pt x="96" y="107"/>
                      <a:pt x="95" y="107"/>
                    </a:cubicBezTo>
                    <a:cubicBezTo>
                      <a:pt x="94" y="106"/>
                      <a:pt x="93" y="105"/>
                      <a:pt x="93" y="104"/>
                    </a:cubicBezTo>
                    <a:cubicBezTo>
                      <a:pt x="92" y="104"/>
                      <a:pt x="90" y="104"/>
                      <a:pt x="90" y="104"/>
                    </a:cubicBezTo>
                    <a:cubicBezTo>
                      <a:pt x="89" y="104"/>
                      <a:pt x="87" y="103"/>
                      <a:pt x="87" y="103"/>
                    </a:cubicBezTo>
                    <a:cubicBezTo>
                      <a:pt x="87" y="102"/>
                      <a:pt x="86" y="101"/>
                      <a:pt x="85" y="101"/>
                    </a:cubicBezTo>
                    <a:cubicBezTo>
                      <a:pt x="85" y="101"/>
                      <a:pt x="84" y="100"/>
                      <a:pt x="83" y="100"/>
                    </a:cubicBezTo>
                    <a:cubicBezTo>
                      <a:pt x="83" y="99"/>
                      <a:pt x="80" y="98"/>
                      <a:pt x="79" y="98"/>
                    </a:cubicBezTo>
                    <a:cubicBezTo>
                      <a:pt x="78" y="98"/>
                      <a:pt x="77" y="97"/>
                      <a:pt x="76" y="98"/>
                    </a:cubicBezTo>
                    <a:cubicBezTo>
                      <a:pt x="75" y="98"/>
                      <a:pt x="75" y="98"/>
                      <a:pt x="74" y="97"/>
                    </a:cubicBezTo>
                    <a:cubicBezTo>
                      <a:pt x="74" y="96"/>
                      <a:pt x="72" y="97"/>
                      <a:pt x="72" y="97"/>
                    </a:cubicBezTo>
                    <a:cubicBezTo>
                      <a:pt x="71" y="98"/>
                      <a:pt x="72" y="99"/>
                      <a:pt x="72" y="99"/>
                    </a:cubicBezTo>
                    <a:cubicBezTo>
                      <a:pt x="71" y="100"/>
                      <a:pt x="71" y="97"/>
                      <a:pt x="71" y="97"/>
                    </a:cubicBezTo>
                    <a:cubicBezTo>
                      <a:pt x="71" y="97"/>
                      <a:pt x="71" y="96"/>
                      <a:pt x="71" y="95"/>
                    </a:cubicBezTo>
                    <a:cubicBezTo>
                      <a:pt x="70" y="95"/>
                      <a:pt x="70" y="96"/>
                      <a:pt x="69" y="97"/>
                    </a:cubicBezTo>
                    <a:cubicBezTo>
                      <a:pt x="69" y="97"/>
                      <a:pt x="68" y="97"/>
                      <a:pt x="67" y="97"/>
                    </a:cubicBezTo>
                    <a:cubicBezTo>
                      <a:pt x="67" y="97"/>
                      <a:pt x="66" y="99"/>
                      <a:pt x="66" y="99"/>
                    </a:cubicBezTo>
                    <a:cubicBezTo>
                      <a:pt x="66" y="100"/>
                      <a:pt x="66" y="101"/>
                      <a:pt x="65" y="101"/>
                    </a:cubicBezTo>
                    <a:cubicBezTo>
                      <a:pt x="65" y="101"/>
                      <a:pt x="64" y="99"/>
                      <a:pt x="63" y="99"/>
                    </a:cubicBezTo>
                    <a:cubicBezTo>
                      <a:pt x="63" y="98"/>
                      <a:pt x="62" y="99"/>
                      <a:pt x="61" y="100"/>
                    </a:cubicBezTo>
                    <a:cubicBezTo>
                      <a:pt x="60" y="100"/>
                      <a:pt x="60" y="99"/>
                      <a:pt x="59" y="99"/>
                    </a:cubicBezTo>
                    <a:cubicBezTo>
                      <a:pt x="58" y="98"/>
                      <a:pt x="58" y="97"/>
                      <a:pt x="57" y="96"/>
                    </a:cubicBezTo>
                    <a:cubicBezTo>
                      <a:pt x="57" y="95"/>
                      <a:pt x="58" y="93"/>
                      <a:pt x="58" y="93"/>
                    </a:cubicBezTo>
                    <a:cubicBezTo>
                      <a:pt x="57" y="92"/>
                      <a:pt x="56" y="91"/>
                      <a:pt x="56" y="91"/>
                    </a:cubicBezTo>
                    <a:cubicBezTo>
                      <a:pt x="56" y="90"/>
                      <a:pt x="54" y="91"/>
                      <a:pt x="54" y="91"/>
                    </a:cubicBezTo>
                    <a:cubicBezTo>
                      <a:pt x="53" y="91"/>
                      <a:pt x="51" y="91"/>
                      <a:pt x="51" y="90"/>
                    </a:cubicBezTo>
                    <a:cubicBezTo>
                      <a:pt x="50" y="90"/>
                      <a:pt x="51" y="89"/>
                      <a:pt x="52" y="88"/>
                    </a:cubicBezTo>
                    <a:cubicBezTo>
                      <a:pt x="52" y="88"/>
                      <a:pt x="52" y="87"/>
                      <a:pt x="52" y="86"/>
                    </a:cubicBezTo>
                    <a:cubicBezTo>
                      <a:pt x="52" y="85"/>
                      <a:pt x="53" y="84"/>
                      <a:pt x="53" y="84"/>
                    </a:cubicBezTo>
                    <a:cubicBezTo>
                      <a:pt x="53" y="84"/>
                      <a:pt x="52" y="83"/>
                      <a:pt x="51" y="84"/>
                    </a:cubicBezTo>
                    <a:cubicBezTo>
                      <a:pt x="51" y="84"/>
                      <a:pt x="49" y="84"/>
                      <a:pt x="49" y="84"/>
                    </a:cubicBezTo>
                    <a:cubicBezTo>
                      <a:pt x="49" y="85"/>
                      <a:pt x="49" y="86"/>
                      <a:pt x="48" y="87"/>
                    </a:cubicBezTo>
                    <a:cubicBezTo>
                      <a:pt x="48" y="87"/>
                      <a:pt x="47" y="87"/>
                      <a:pt x="46" y="88"/>
                    </a:cubicBezTo>
                    <a:cubicBezTo>
                      <a:pt x="45" y="88"/>
                      <a:pt x="43" y="87"/>
                      <a:pt x="43" y="87"/>
                    </a:cubicBezTo>
                    <a:cubicBezTo>
                      <a:pt x="43" y="86"/>
                      <a:pt x="42" y="85"/>
                      <a:pt x="41" y="84"/>
                    </a:cubicBezTo>
                    <a:cubicBezTo>
                      <a:pt x="41" y="83"/>
                      <a:pt x="41" y="83"/>
                      <a:pt x="41" y="82"/>
                    </a:cubicBezTo>
                    <a:cubicBezTo>
                      <a:pt x="41" y="81"/>
                      <a:pt x="41" y="80"/>
                      <a:pt x="41" y="80"/>
                    </a:cubicBezTo>
                    <a:cubicBezTo>
                      <a:pt x="40" y="79"/>
                      <a:pt x="40" y="79"/>
                      <a:pt x="40" y="79"/>
                    </a:cubicBezTo>
                    <a:cubicBezTo>
                      <a:pt x="40" y="79"/>
                      <a:pt x="40" y="75"/>
                      <a:pt x="41" y="75"/>
                    </a:cubicBezTo>
                    <a:cubicBezTo>
                      <a:pt x="41" y="75"/>
                      <a:pt x="42" y="74"/>
                      <a:pt x="43" y="73"/>
                    </a:cubicBezTo>
                    <a:cubicBezTo>
                      <a:pt x="43" y="73"/>
                      <a:pt x="44" y="73"/>
                      <a:pt x="45" y="73"/>
                    </a:cubicBezTo>
                    <a:cubicBezTo>
                      <a:pt x="46" y="73"/>
                      <a:pt x="46" y="73"/>
                      <a:pt x="47" y="73"/>
                    </a:cubicBezTo>
                    <a:cubicBezTo>
                      <a:pt x="47" y="73"/>
                      <a:pt x="48" y="73"/>
                      <a:pt x="48" y="73"/>
                    </a:cubicBezTo>
                    <a:cubicBezTo>
                      <a:pt x="49" y="73"/>
                      <a:pt x="48" y="72"/>
                      <a:pt x="48" y="72"/>
                    </a:cubicBezTo>
                    <a:cubicBezTo>
                      <a:pt x="48" y="72"/>
                      <a:pt x="50" y="72"/>
                      <a:pt x="51" y="72"/>
                    </a:cubicBezTo>
                    <a:cubicBezTo>
                      <a:pt x="52" y="71"/>
                      <a:pt x="52" y="72"/>
                      <a:pt x="53" y="72"/>
                    </a:cubicBezTo>
                    <a:cubicBezTo>
                      <a:pt x="53" y="72"/>
                      <a:pt x="54" y="73"/>
                      <a:pt x="54" y="72"/>
                    </a:cubicBezTo>
                    <a:cubicBezTo>
                      <a:pt x="55" y="72"/>
                      <a:pt x="55" y="73"/>
                      <a:pt x="56" y="74"/>
                    </a:cubicBezTo>
                    <a:cubicBezTo>
                      <a:pt x="56" y="75"/>
                      <a:pt x="56" y="76"/>
                      <a:pt x="56" y="76"/>
                    </a:cubicBezTo>
                    <a:cubicBezTo>
                      <a:pt x="57" y="76"/>
                      <a:pt x="58" y="78"/>
                      <a:pt x="58" y="79"/>
                    </a:cubicBezTo>
                    <a:cubicBezTo>
                      <a:pt x="59" y="79"/>
                      <a:pt x="59" y="78"/>
                      <a:pt x="59" y="77"/>
                    </a:cubicBezTo>
                    <a:cubicBezTo>
                      <a:pt x="59" y="77"/>
                      <a:pt x="59" y="76"/>
                      <a:pt x="59" y="75"/>
                    </a:cubicBezTo>
                    <a:cubicBezTo>
                      <a:pt x="58" y="75"/>
                      <a:pt x="57" y="73"/>
                      <a:pt x="57" y="72"/>
                    </a:cubicBezTo>
                    <a:cubicBezTo>
                      <a:pt x="57" y="71"/>
                      <a:pt x="57" y="70"/>
                      <a:pt x="58" y="69"/>
                    </a:cubicBezTo>
                    <a:cubicBezTo>
                      <a:pt x="58" y="69"/>
                      <a:pt x="59" y="67"/>
                      <a:pt x="60" y="67"/>
                    </a:cubicBezTo>
                    <a:cubicBezTo>
                      <a:pt x="60" y="66"/>
                      <a:pt x="62" y="66"/>
                      <a:pt x="62" y="65"/>
                    </a:cubicBezTo>
                    <a:cubicBezTo>
                      <a:pt x="63" y="65"/>
                      <a:pt x="62" y="64"/>
                      <a:pt x="62" y="63"/>
                    </a:cubicBezTo>
                    <a:cubicBezTo>
                      <a:pt x="62" y="62"/>
                      <a:pt x="61" y="62"/>
                      <a:pt x="61" y="61"/>
                    </a:cubicBezTo>
                    <a:cubicBezTo>
                      <a:pt x="61" y="61"/>
                      <a:pt x="62" y="60"/>
                      <a:pt x="62" y="60"/>
                    </a:cubicBezTo>
                    <a:cubicBezTo>
                      <a:pt x="63" y="59"/>
                      <a:pt x="63" y="59"/>
                      <a:pt x="63" y="58"/>
                    </a:cubicBezTo>
                    <a:cubicBezTo>
                      <a:pt x="64" y="57"/>
                      <a:pt x="64" y="57"/>
                      <a:pt x="64" y="57"/>
                    </a:cubicBezTo>
                    <a:cubicBezTo>
                      <a:pt x="65" y="56"/>
                      <a:pt x="66" y="56"/>
                      <a:pt x="67" y="56"/>
                    </a:cubicBezTo>
                    <a:cubicBezTo>
                      <a:pt x="67" y="55"/>
                      <a:pt x="66" y="54"/>
                      <a:pt x="66" y="53"/>
                    </a:cubicBezTo>
                    <a:cubicBezTo>
                      <a:pt x="66" y="53"/>
                      <a:pt x="67" y="52"/>
                      <a:pt x="67" y="52"/>
                    </a:cubicBezTo>
                    <a:cubicBezTo>
                      <a:pt x="67" y="52"/>
                      <a:pt x="67" y="51"/>
                      <a:pt x="67" y="51"/>
                    </a:cubicBezTo>
                    <a:cubicBezTo>
                      <a:pt x="68" y="51"/>
                      <a:pt x="69" y="50"/>
                      <a:pt x="69" y="50"/>
                    </a:cubicBezTo>
                    <a:cubicBezTo>
                      <a:pt x="69" y="50"/>
                      <a:pt x="71" y="48"/>
                      <a:pt x="71" y="48"/>
                    </a:cubicBezTo>
                    <a:cubicBezTo>
                      <a:pt x="71" y="48"/>
                      <a:pt x="72" y="48"/>
                      <a:pt x="72" y="48"/>
                    </a:cubicBezTo>
                    <a:cubicBezTo>
                      <a:pt x="72" y="47"/>
                      <a:pt x="72" y="46"/>
                      <a:pt x="72" y="46"/>
                    </a:cubicBezTo>
                    <a:cubicBezTo>
                      <a:pt x="72" y="45"/>
                      <a:pt x="71" y="44"/>
                      <a:pt x="71" y="44"/>
                    </a:cubicBezTo>
                    <a:cubicBezTo>
                      <a:pt x="66" y="47"/>
                      <a:pt x="66" y="47"/>
                      <a:pt x="66" y="47"/>
                    </a:cubicBezTo>
                    <a:cubicBezTo>
                      <a:pt x="66" y="47"/>
                      <a:pt x="67" y="44"/>
                      <a:pt x="68" y="44"/>
                    </a:cubicBezTo>
                    <a:cubicBezTo>
                      <a:pt x="69" y="43"/>
                      <a:pt x="69" y="42"/>
                      <a:pt x="69" y="42"/>
                    </a:cubicBezTo>
                    <a:cubicBezTo>
                      <a:pt x="69" y="42"/>
                      <a:pt x="73" y="42"/>
                      <a:pt x="74" y="42"/>
                    </a:cubicBezTo>
                    <a:cubicBezTo>
                      <a:pt x="74" y="42"/>
                      <a:pt x="75" y="42"/>
                      <a:pt x="75" y="42"/>
                    </a:cubicBezTo>
                    <a:cubicBezTo>
                      <a:pt x="75" y="41"/>
                      <a:pt x="76" y="41"/>
                      <a:pt x="76" y="41"/>
                    </a:cubicBezTo>
                    <a:cubicBezTo>
                      <a:pt x="76" y="40"/>
                      <a:pt x="76" y="40"/>
                      <a:pt x="76" y="40"/>
                    </a:cubicBezTo>
                    <a:cubicBezTo>
                      <a:pt x="76" y="40"/>
                      <a:pt x="77" y="41"/>
                      <a:pt x="77" y="41"/>
                    </a:cubicBezTo>
                    <a:cubicBezTo>
                      <a:pt x="78" y="41"/>
                      <a:pt x="78" y="40"/>
                      <a:pt x="78" y="40"/>
                    </a:cubicBezTo>
                    <a:cubicBezTo>
                      <a:pt x="79" y="40"/>
                      <a:pt x="78" y="37"/>
                      <a:pt x="78" y="37"/>
                    </a:cubicBezTo>
                    <a:cubicBezTo>
                      <a:pt x="79" y="36"/>
                      <a:pt x="78" y="36"/>
                      <a:pt x="77" y="35"/>
                    </a:cubicBezTo>
                    <a:cubicBezTo>
                      <a:pt x="77" y="35"/>
                      <a:pt x="75" y="34"/>
                      <a:pt x="75" y="34"/>
                    </a:cubicBezTo>
                    <a:cubicBezTo>
                      <a:pt x="74" y="34"/>
                      <a:pt x="74" y="33"/>
                      <a:pt x="73" y="32"/>
                    </a:cubicBezTo>
                    <a:cubicBezTo>
                      <a:pt x="73" y="32"/>
                      <a:pt x="71" y="28"/>
                      <a:pt x="71" y="28"/>
                    </a:cubicBezTo>
                    <a:cubicBezTo>
                      <a:pt x="69" y="25"/>
                      <a:pt x="69" y="25"/>
                      <a:pt x="69" y="25"/>
                    </a:cubicBezTo>
                    <a:cubicBezTo>
                      <a:pt x="69" y="25"/>
                      <a:pt x="68" y="26"/>
                      <a:pt x="68" y="26"/>
                    </a:cubicBezTo>
                    <a:cubicBezTo>
                      <a:pt x="68" y="27"/>
                      <a:pt x="67" y="28"/>
                      <a:pt x="66" y="28"/>
                    </a:cubicBezTo>
                    <a:cubicBezTo>
                      <a:pt x="65" y="28"/>
                      <a:pt x="64" y="27"/>
                      <a:pt x="64" y="27"/>
                    </a:cubicBezTo>
                    <a:cubicBezTo>
                      <a:pt x="64" y="27"/>
                      <a:pt x="64" y="26"/>
                      <a:pt x="64" y="25"/>
                    </a:cubicBezTo>
                    <a:cubicBezTo>
                      <a:pt x="64" y="24"/>
                      <a:pt x="63" y="23"/>
                      <a:pt x="63" y="23"/>
                    </a:cubicBezTo>
                    <a:cubicBezTo>
                      <a:pt x="62" y="24"/>
                      <a:pt x="62" y="23"/>
                      <a:pt x="61" y="22"/>
                    </a:cubicBezTo>
                    <a:cubicBezTo>
                      <a:pt x="61" y="21"/>
                      <a:pt x="58" y="21"/>
                      <a:pt x="58" y="21"/>
                    </a:cubicBezTo>
                    <a:cubicBezTo>
                      <a:pt x="55" y="20"/>
                      <a:pt x="55" y="20"/>
                      <a:pt x="55" y="20"/>
                    </a:cubicBezTo>
                    <a:cubicBezTo>
                      <a:pt x="55" y="20"/>
                      <a:pt x="55" y="22"/>
                      <a:pt x="55" y="23"/>
                    </a:cubicBezTo>
                    <a:cubicBezTo>
                      <a:pt x="55" y="23"/>
                      <a:pt x="56" y="24"/>
                      <a:pt x="56" y="25"/>
                    </a:cubicBezTo>
                    <a:cubicBezTo>
                      <a:pt x="56" y="26"/>
                      <a:pt x="55" y="27"/>
                      <a:pt x="55" y="27"/>
                    </a:cubicBezTo>
                    <a:cubicBezTo>
                      <a:pt x="55" y="28"/>
                      <a:pt x="56" y="28"/>
                      <a:pt x="56" y="29"/>
                    </a:cubicBezTo>
                    <a:cubicBezTo>
                      <a:pt x="57" y="29"/>
                      <a:pt x="58" y="30"/>
                      <a:pt x="58" y="32"/>
                    </a:cubicBezTo>
                    <a:cubicBezTo>
                      <a:pt x="58" y="34"/>
                      <a:pt x="55" y="35"/>
                      <a:pt x="55" y="35"/>
                    </a:cubicBezTo>
                    <a:cubicBezTo>
                      <a:pt x="55" y="35"/>
                      <a:pt x="56" y="37"/>
                      <a:pt x="56" y="37"/>
                    </a:cubicBezTo>
                    <a:cubicBezTo>
                      <a:pt x="56" y="38"/>
                      <a:pt x="56" y="40"/>
                      <a:pt x="56" y="40"/>
                    </a:cubicBezTo>
                    <a:cubicBezTo>
                      <a:pt x="56" y="40"/>
                      <a:pt x="55" y="41"/>
                      <a:pt x="55" y="41"/>
                    </a:cubicBezTo>
                    <a:cubicBezTo>
                      <a:pt x="55" y="41"/>
                      <a:pt x="54" y="39"/>
                      <a:pt x="53" y="39"/>
                    </a:cubicBezTo>
                    <a:cubicBezTo>
                      <a:pt x="53" y="38"/>
                      <a:pt x="52" y="36"/>
                      <a:pt x="52" y="36"/>
                    </a:cubicBezTo>
                    <a:cubicBezTo>
                      <a:pt x="52" y="35"/>
                      <a:pt x="51" y="34"/>
                      <a:pt x="51" y="34"/>
                    </a:cubicBezTo>
                    <a:cubicBezTo>
                      <a:pt x="51" y="34"/>
                      <a:pt x="50" y="34"/>
                      <a:pt x="49" y="34"/>
                    </a:cubicBezTo>
                    <a:cubicBezTo>
                      <a:pt x="48" y="34"/>
                      <a:pt x="47" y="32"/>
                      <a:pt x="46" y="32"/>
                    </a:cubicBezTo>
                    <a:cubicBezTo>
                      <a:pt x="46" y="32"/>
                      <a:pt x="45" y="31"/>
                      <a:pt x="44" y="31"/>
                    </a:cubicBezTo>
                    <a:cubicBezTo>
                      <a:pt x="44" y="30"/>
                      <a:pt x="42" y="31"/>
                      <a:pt x="42" y="31"/>
                    </a:cubicBezTo>
                    <a:cubicBezTo>
                      <a:pt x="41" y="31"/>
                      <a:pt x="41" y="29"/>
                      <a:pt x="41" y="29"/>
                    </a:cubicBezTo>
                    <a:cubicBezTo>
                      <a:pt x="41" y="28"/>
                      <a:pt x="39" y="27"/>
                      <a:pt x="39" y="27"/>
                    </a:cubicBezTo>
                    <a:cubicBezTo>
                      <a:pt x="38" y="26"/>
                      <a:pt x="38" y="25"/>
                      <a:pt x="39" y="24"/>
                    </a:cubicBezTo>
                    <a:cubicBezTo>
                      <a:pt x="39" y="22"/>
                      <a:pt x="40" y="21"/>
                      <a:pt x="40" y="21"/>
                    </a:cubicBezTo>
                    <a:cubicBezTo>
                      <a:pt x="41" y="21"/>
                      <a:pt x="41" y="20"/>
                      <a:pt x="42" y="19"/>
                    </a:cubicBezTo>
                    <a:cubicBezTo>
                      <a:pt x="42" y="18"/>
                      <a:pt x="42" y="18"/>
                      <a:pt x="42" y="18"/>
                    </a:cubicBezTo>
                    <a:cubicBezTo>
                      <a:pt x="43" y="18"/>
                      <a:pt x="43" y="18"/>
                      <a:pt x="44" y="18"/>
                    </a:cubicBezTo>
                    <a:cubicBezTo>
                      <a:pt x="45" y="17"/>
                      <a:pt x="45" y="16"/>
                      <a:pt x="45" y="16"/>
                    </a:cubicBezTo>
                    <a:cubicBezTo>
                      <a:pt x="45" y="16"/>
                      <a:pt x="44" y="15"/>
                      <a:pt x="43" y="15"/>
                    </a:cubicBezTo>
                    <a:cubicBezTo>
                      <a:pt x="43" y="15"/>
                      <a:pt x="42" y="14"/>
                      <a:pt x="42" y="13"/>
                    </a:cubicBezTo>
                    <a:cubicBezTo>
                      <a:pt x="43" y="13"/>
                      <a:pt x="44" y="14"/>
                      <a:pt x="44" y="14"/>
                    </a:cubicBezTo>
                    <a:cubicBezTo>
                      <a:pt x="45" y="15"/>
                      <a:pt x="45" y="14"/>
                      <a:pt x="46" y="13"/>
                    </a:cubicBezTo>
                    <a:cubicBezTo>
                      <a:pt x="47" y="13"/>
                      <a:pt x="46" y="12"/>
                      <a:pt x="47" y="13"/>
                    </a:cubicBezTo>
                    <a:cubicBezTo>
                      <a:pt x="48" y="13"/>
                      <a:pt x="48" y="13"/>
                      <a:pt x="49" y="13"/>
                    </a:cubicBezTo>
                    <a:cubicBezTo>
                      <a:pt x="49" y="13"/>
                      <a:pt x="49" y="13"/>
                      <a:pt x="49" y="12"/>
                    </a:cubicBezTo>
                    <a:cubicBezTo>
                      <a:pt x="50" y="11"/>
                      <a:pt x="50" y="11"/>
                      <a:pt x="50" y="10"/>
                    </a:cubicBezTo>
                    <a:cubicBezTo>
                      <a:pt x="50" y="10"/>
                      <a:pt x="50" y="9"/>
                      <a:pt x="49" y="9"/>
                    </a:cubicBezTo>
                    <a:cubicBezTo>
                      <a:pt x="49" y="8"/>
                      <a:pt x="50" y="8"/>
                      <a:pt x="50" y="8"/>
                    </a:cubicBezTo>
                    <a:cubicBezTo>
                      <a:pt x="51" y="7"/>
                      <a:pt x="50" y="6"/>
                      <a:pt x="50" y="6"/>
                    </a:cubicBezTo>
                    <a:cubicBezTo>
                      <a:pt x="49" y="7"/>
                      <a:pt x="48" y="6"/>
                      <a:pt x="48" y="6"/>
                    </a:cubicBezTo>
                    <a:cubicBezTo>
                      <a:pt x="48" y="5"/>
                      <a:pt x="46" y="5"/>
                      <a:pt x="46" y="6"/>
                    </a:cubicBezTo>
                    <a:cubicBezTo>
                      <a:pt x="46" y="6"/>
                      <a:pt x="46" y="7"/>
                      <a:pt x="46" y="7"/>
                    </a:cubicBezTo>
                    <a:cubicBezTo>
                      <a:pt x="46" y="8"/>
                      <a:pt x="46" y="9"/>
                      <a:pt x="46" y="10"/>
                    </a:cubicBezTo>
                    <a:cubicBezTo>
                      <a:pt x="45" y="11"/>
                      <a:pt x="44" y="10"/>
                      <a:pt x="44" y="10"/>
                    </a:cubicBezTo>
                    <a:cubicBezTo>
                      <a:pt x="43" y="10"/>
                      <a:pt x="44" y="9"/>
                      <a:pt x="44" y="8"/>
                    </a:cubicBezTo>
                    <a:cubicBezTo>
                      <a:pt x="44" y="7"/>
                      <a:pt x="43" y="7"/>
                      <a:pt x="43" y="6"/>
                    </a:cubicBezTo>
                    <a:cubicBezTo>
                      <a:pt x="42" y="6"/>
                      <a:pt x="42" y="9"/>
                      <a:pt x="42" y="9"/>
                    </a:cubicBezTo>
                    <a:cubicBezTo>
                      <a:pt x="41" y="9"/>
                      <a:pt x="41" y="8"/>
                      <a:pt x="41" y="7"/>
                    </a:cubicBezTo>
                    <a:cubicBezTo>
                      <a:pt x="41" y="6"/>
                      <a:pt x="41" y="6"/>
                      <a:pt x="40" y="6"/>
                    </a:cubicBezTo>
                    <a:cubicBezTo>
                      <a:pt x="39" y="6"/>
                      <a:pt x="39" y="4"/>
                      <a:pt x="39" y="3"/>
                    </a:cubicBezTo>
                    <a:cubicBezTo>
                      <a:pt x="39" y="3"/>
                      <a:pt x="38" y="2"/>
                      <a:pt x="37" y="1"/>
                    </a:cubicBezTo>
                    <a:cubicBezTo>
                      <a:pt x="37" y="0"/>
                      <a:pt x="36" y="2"/>
                      <a:pt x="35" y="3"/>
                    </a:cubicBezTo>
                    <a:cubicBezTo>
                      <a:pt x="34" y="3"/>
                      <a:pt x="36" y="5"/>
                      <a:pt x="36" y="6"/>
                    </a:cubicBezTo>
                    <a:cubicBezTo>
                      <a:pt x="37" y="7"/>
                      <a:pt x="38" y="8"/>
                      <a:pt x="38" y="8"/>
                    </a:cubicBezTo>
                    <a:cubicBezTo>
                      <a:pt x="37" y="9"/>
                      <a:pt x="37" y="9"/>
                      <a:pt x="37" y="10"/>
                    </a:cubicBezTo>
                    <a:cubicBezTo>
                      <a:pt x="36" y="11"/>
                      <a:pt x="35" y="10"/>
                      <a:pt x="34" y="9"/>
                    </a:cubicBezTo>
                    <a:cubicBezTo>
                      <a:pt x="34" y="9"/>
                      <a:pt x="33" y="10"/>
                      <a:pt x="32" y="10"/>
                    </a:cubicBezTo>
                    <a:cubicBezTo>
                      <a:pt x="32" y="10"/>
                      <a:pt x="30" y="10"/>
                      <a:pt x="30" y="10"/>
                    </a:cubicBezTo>
                    <a:cubicBezTo>
                      <a:pt x="29" y="10"/>
                      <a:pt x="27" y="9"/>
                      <a:pt x="26" y="9"/>
                    </a:cubicBezTo>
                    <a:cubicBezTo>
                      <a:pt x="25" y="9"/>
                      <a:pt x="25" y="10"/>
                      <a:pt x="25" y="11"/>
                    </a:cubicBezTo>
                    <a:cubicBezTo>
                      <a:pt x="25" y="11"/>
                      <a:pt x="24" y="12"/>
                      <a:pt x="24" y="11"/>
                    </a:cubicBezTo>
                    <a:cubicBezTo>
                      <a:pt x="24" y="10"/>
                      <a:pt x="22" y="10"/>
                      <a:pt x="21" y="10"/>
                    </a:cubicBezTo>
                    <a:cubicBezTo>
                      <a:pt x="20" y="10"/>
                      <a:pt x="18" y="10"/>
                      <a:pt x="17" y="10"/>
                    </a:cubicBezTo>
                    <a:cubicBezTo>
                      <a:pt x="17" y="10"/>
                      <a:pt x="18" y="9"/>
                      <a:pt x="18" y="8"/>
                    </a:cubicBezTo>
                    <a:cubicBezTo>
                      <a:pt x="18" y="8"/>
                      <a:pt x="18" y="8"/>
                      <a:pt x="17" y="8"/>
                    </a:cubicBezTo>
                    <a:cubicBezTo>
                      <a:pt x="11" y="15"/>
                      <a:pt x="5" y="23"/>
                      <a:pt x="0" y="32"/>
                    </a:cubicBezTo>
                    <a:cubicBezTo>
                      <a:pt x="1" y="32"/>
                      <a:pt x="2" y="32"/>
                      <a:pt x="2" y="33"/>
                    </a:cubicBezTo>
                    <a:cubicBezTo>
                      <a:pt x="3" y="34"/>
                      <a:pt x="4" y="34"/>
                      <a:pt x="4" y="35"/>
                    </a:cubicBezTo>
                    <a:cubicBezTo>
                      <a:pt x="4" y="36"/>
                      <a:pt x="5" y="38"/>
                      <a:pt x="6" y="39"/>
                    </a:cubicBezTo>
                    <a:cubicBezTo>
                      <a:pt x="8" y="40"/>
                      <a:pt x="8" y="40"/>
                      <a:pt x="8" y="41"/>
                    </a:cubicBezTo>
                    <a:cubicBezTo>
                      <a:pt x="8" y="42"/>
                      <a:pt x="10" y="42"/>
                      <a:pt x="11" y="43"/>
                    </a:cubicBezTo>
                    <a:cubicBezTo>
                      <a:pt x="11" y="44"/>
                      <a:pt x="11" y="45"/>
                      <a:pt x="10" y="45"/>
                    </a:cubicBezTo>
                    <a:cubicBezTo>
                      <a:pt x="10" y="44"/>
                      <a:pt x="9" y="42"/>
                      <a:pt x="8" y="42"/>
                    </a:cubicBezTo>
                    <a:cubicBezTo>
                      <a:pt x="8" y="41"/>
                      <a:pt x="6" y="42"/>
                      <a:pt x="6" y="42"/>
                    </a:cubicBezTo>
                    <a:cubicBezTo>
                      <a:pt x="6" y="42"/>
                      <a:pt x="7" y="43"/>
                      <a:pt x="8" y="44"/>
                    </a:cubicBezTo>
                    <a:cubicBezTo>
                      <a:pt x="9" y="44"/>
                      <a:pt x="9" y="45"/>
                      <a:pt x="10" y="46"/>
                    </a:cubicBezTo>
                    <a:cubicBezTo>
                      <a:pt x="10" y="47"/>
                      <a:pt x="10" y="48"/>
                      <a:pt x="10" y="48"/>
                    </a:cubicBezTo>
                    <a:cubicBezTo>
                      <a:pt x="11" y="49"/>
                      <a:pt x="10" y="54"/>
                      <a:pt x="10" y="54"/>
                    </a:cubicBezTo>
                    <a:cubicBezTo>
                      <a:pt x="10" y="55"/>
                      <a:pt x="10" y="57"/>
                      <a:pt x="10" y="57"/>
                    </a:cubicBezTo>
                    <a:cubicBezTo>
                      <a:pt x="11" y="58"/>
                      <a:pt x="12" y="60"/>
                      <a:pt x="12" y="61"/>
                    </a:cubicBezTo>
                    <a:cubicBezTo>
                      <a:pt x="12" y="61"/>
                      <a:pt x="14" y="65"/>
                      <a:pt x="14" y="65"/>
                    </a:cubicBezTo>
                    <a:cubicBezTo>
                      <a:pt x="14" y="65"/>
                      <a:pt x="15" y="66"/>
                      <a:pt x="16" y="66"/>
                    </a:cubicBezTo>
                    <a:cubicBezTo>
                      <a:pt x="17" y="67"/>
                      <a:pt x="17" y="67"/>
                      <a:pt x="18" y="68"/>
                    </a:cubicBezTo>
                    <a:cubicBezTo>
                      <a:pt x="19" y="68"/>
                      <a:pt x="20" y="71"/>
                      <a:pt x="20" y="71"/>
                    </a:cubicBezTo>
                    <a:cubicBezTo>
                      <a:pt x="20" y="72"/>
                      <a:pt x="22" y="74"/>
                      <a:pt x="22" y="74"/>
                    </a:cubicBezTo>
                    <a:cubicBezTo>
                      <a:pt x="23" y="75"/>
                      <a:pt x="21" y="75"/>
                      <a:pt x="21" y="75"/>
                    </a:cubicBezTo>
                    <a:cubicBezTo>
                      <a:pt x="21" y="75"/>
                      <a:pt x="22" y="76"/>
                      <a:pt x="23" y="76"/>
                    </a:cubicBezTo>
                    <a:cubicBezTo>
                      <a:pt x="23" y="77"/>
                      <a:pt x="23" y="77"/>
                      <a:pt x="24" y="77"/>
                    </a:cubicBezTo>
                    <a:cubicBezTo>
                      <a:pt x="25" y="78"/>
                      <a:pt x="24" y="78"/>
                      <a:pt x="25" y="79"/>
                    </a:cubicBezTo>
                    <a:cubicBezTo>
                      <a:pt x="25" y="79"/>
                      <a:pt x="27" y="82"/>
                      <a:pt x="27" y="82"/>
                    </a:cubicBezTo>
                    <a:cubicBezTo>
                      <a:pt x="27" y="82"/>
                      <a:pt x="28" y="81"/>
                      <a:pt x="27" y="80"/>
                    </a:cubicBezTo>
                    <a:cubicBezTo>
                      <a:pt x="27" y="80"/>
                      <a:pt x="26" y="79"/>
                      <a:pt x="26" y="78"/>
                    </a:cubicBezTo>
                    <a:cubicBezTo>
                      <a:pt x="26" y="78"/>
                      <a:pt x="26" y="77"/>
                      <a:pt x="25" y="77"/>
                    </a:cubicBezTo>
                    <a:cubicBezTo>
                      <a:pt x="25" y="76"/>
                      <a:pt x="24" y="75"/>
                      <a:pt x="24" y="74"/>
                    </a:cubicBezTo>
                    <a:cubicBezTo>
                      <a:pt x="24" y="74"/>
                      <a:pt x="22" y="73"/>
                      <a:pt x="22" y="72"/>
                    </a:cubicBezTo>
                    <a:cubicBezTo>
                      <a:pt x="21" y="72"/>
                      <a:pt x="22" y="70"/>
                      <a:pt x="22" y="70"/>
                    </a:cubicBezTo>
                    <a:cubicBezTo>
                      <a:pt x="22" y="70"/>
                      <a:pt x="23" y="71"/>
                      <a:pt x="23" y="72"/>
                    </a:cubicBezTo>
                    <a:cubicBezTo>
                      <a:pt x="24" y="72"/>
                      <a:pt x="24" y="73"/>
                      <a:pt x="25" y="74"/>
                    </a:cubicBezTo>
                    <a:cubicBezTo>
                      <a:pt x="25" y="74"/>
                      <a:pt x="27" y="76"/>
                      <a:pt x="27" y="76"/>
                    </a:cubicBezTo>
                    <a:cubicBezTo>
                      <a:pt x="27" y="76"/>
                      <a:pt x="28" y="77"/>
                      <a:pt x="28" y="78"/>
                    </a:cubicBezTo>
                    <a:cubicBezTo>
                      <a:pt x="28" y="79"/>
                      <a:pt x="29" y="79"/>
                      <a:pt x="29" y="79"/>
                    </a:cubicBezTo>
                    <a:cubicBezTo>
                      <a:pt x="30" y="79"/>
                      <a:pt x="31" y="80"/>
                      <a:pt x="31" y="81"/>
                    </a:cubicBezTo>
                    <a:cubicBezTo>
                      <a:pt x="31" y="81"/>
                      <a:pt x="32" y="83"/>
                      <a:pt x="32" y="84"/>
                    </a:cubicBezTo>
                    <a:cubicBezTo>
                      <a:pt x="32" y="85"/>
                      <a:pt x="33" y="86"/>
                      <a:pt x="34" y="86"/>
                    </a:cubicBezTo>
                    <a:cubicBezTo>
                      <a:pt x="34" y="87"/>
                      <a:pt x="35" y="88"/>
                      <a:pt x="36" y="88"/>
                    </a:cubicBezTo>
                    <a:cubicBezTo>
                      <a:pt x="36" y="88"/>
                      <a:pt x="37" y="88"/>
                      <a:pt x="38" y="89"/>
                    </a:cubicBezTo>
                    <a:cubicBezTo>
                      <a:pt x="38" y="90"/>
                      <a:pt x="42" y="91"/>
                      <a:pt x="42" y="91"/>
                    </a:cubicBezTo>
                    <a:cubicBezTo>
                      <a:pt x="42" y="91"/>
                      <a:pt x="44" y="91"/>
                      <a:pt x="45" y="90"/>
                    </a:cubicBezTo>
                    <a:cubicBezTo>
                      <a:pt x="46" y="90"/>
                      <a:pt x="47" y="92"/>
                      <a:pt x="47" y="93"/>
                    </a:cubicBezTo>
                    <a:cubicBezTo>
                      <a:pt x="48" y="93"/>
                      <a:pt x="49" y="93"/>
                      <a:pt x="50" y="94"/>
                    </a:cubicBezTo>
                    <a:cubicBezTo>
                      <a:pt x="50" y="94"/>
                      <a:pt x="52" y="94"/>
                      <a:pt x="52" y="94"/>
                    </a:cubicBezTo>
                    <a:cubicBezTo>
                      <a:pt x="53" y="95"/>
                      <a:pt x="54" y="95"/>
                      <a:pt x="55" y="96"/>
                    </a:cubicBezTo>
                    <a:cubicBezTo>
                      <a:pt x="55" y="97"/>
                      <a:pt x="56" y="98"/>
                      <a:pt x="57" y="99"/>
                    </a:cubicBezTo>
                    <a:cubicBezTo>
                      <a:pt x="58" y="100"/>
                      <a:pt x="58" y="100"/>
                      <a:pt x="59" y="101"/>
                    </a:cubicBezTo>
                    <a:cubicBezTo>
                      <a:pt x="60" y="101"/>
                      <a:pt x="62" y="102"/>
                      <a:pt x="62" y="102"/>
                    </a:cubicBezTo>
                    <a:cubicBezTo>
                      <a:pt x="62" y="102"/>
                      <a:pt x="62" y="100"/>
                      <a:pt x="63" y="100"/>
                    </a:cubicBezTo>
                    <a:cubicBezTo>
                      <a:pt x="63" y="100"/>
                      <a:pt x="64" y="102"/>
                      <a:pt x="64" y="102"/>
                    </a:cubicBezTo>
                    <a:cubicBezTo>
                      <a:pt x="64" y="102"/>
                      <a:pt x="65" y="104"/>
                      <a:pt x="65" y="104"/>
                    </a:cubicBezTo>
                    <a:cubicBezTo>
                      <a:pt x="66" y="105"/>
                      <a:pt x="66" y="107"/>
                      <a:pt x="65" y="108"/>
                    </a:cubicBezTo>
                    <a:cubicBezTo>
                      <a:pt x="65" y="108"/>
                      <a:pt x="64" y="110"/>
                      <a:pt x="63" y="111"/>
                    </a:cubicBezTo>
                    <a:cubicBezTo>
                      <a:pt x="62" y="112"/>
                      <a:pt x="63" y="113"/>
                      <a:pt x="63" y="114"/>
                    </a:cubicBezTo>
                    <a:cubicBezTo>
                      <a:pt x="64" y="116"/>
                      <a:pt x="63" y="116"/>
                      <a:pt x="63" y="117"/>
                    </a:cubicBezTo>
                    <a:cubicBezTo>
                      <a:pt x="63" y="118"/>
                      <a:pt x="63" y="119"/>
                      <a:pt x="63" y="119"/>
                    </a:cubicBezTo>
                    <a:cubicBezTo>
                      <a:pt x="64" y="120"/>
                      <a:pt x="65" y="120"/>
                      <a:pt x="67" y="122"/>
                    </a:cubicBezTo>
                    <a:cubicBezTo>
                      <a:pt x="68" y="124"/>
                      <a:pt x="67" y="124"/>
                      <a:pt x="68" y="125"/>
                    </a:cubicBezTo>
                    <a:cubicBezTo>
                      <a:pt x="68" y="126"/>
                      <a:pt x="70" y="128"/>
                      <a:pt x="70" y="129"/>
                    </a:cubicBezTo>
                    <a:cubicBezTo>
                      <a:pt x="70" y="130"/>
                      <a:pt x="72" y="131"/>
                      <a:pt x="73" y="131"/>
                    </a:cubicBezTo>
                    <a:cubicBezTo>
                      <a:pt x="74" y="132"/>
                      <a:pt x="77" y="134"/>
                      <a:pt x="78" y="135"/>
                    </a:cubicBezTo>
                    <a:cubicBezTo>
                      <a:pt x="78" y="136"/>
                      <a:pt x="78" y="138"/>
                      <a:pt x="78" y="139"/>
                    </a:cubicBezTo>
                    <a:cubicBezTo>
                      <a:pt x="78" y="140"/>
                      <a:pt x="78" y="142"/>
                      <a:pt x="78" y="144"/>
                    </a:cubicBezTo>
                    <a:cubicBezTo>
                      <a:pt x="79" y="145"/>
                      <a:pt x="79" y="146"/>
                      <a:pt x="78" y="148"/>
                    </a:cubicBezTo>
                    <a:cubicBezTo>
                      <a:pt x="77" y="150"/>
                      <a:pt x="79" y="155"/>
                      <a:pt x="79" y="157"/>
                    </a:cubicBezTo>
                    <a:cubicBezTo>
                      <a:pt x="78" y="160"/>
                      <a:pt x="77" y="160"/>
                      <a:pt x="78" y="161"/>
                    </a:cubicBezTo>
                    <a:cubicBezTo>
                      <a:pt x="78" y="162"/>
                      <a:pt x="78" y="164"/>
                      <a:pt x="78" y="165"/>
                    </a:cubicBezTo>
                    <a:cubicBezTo>
                      <a:pt x="78" y="165"/>
                      <a:pt x="78" y="167"/>
                      <a:pt x="78" y="169"/>
                    </a:cubicBezTo>
                    <a:cubicBezTo>
                      <a:pt x="78" y="170"/>
                      <a:pt x="79" y="167"/>
                      <a:pt x="79" y="166"/>
                    </a:cubicBezTo>
                    <a:cubicBezTo>
                      <a:pt x="80" y="166"/>
                      <a:pt x="80" y="168"/>
                      <a:pt x="79" y="170"/>
                    </a:cubicBezTo>
                    <a:cubicBezTo>
                      <a:pt x="82" y="170"/>
                      <a:pt x="84" y="170"/>
                      <a:pt x="86" y="170"/>
                    </a:cubicBezTo>
                    <a:cubicBezTo>
                      <a:pt x="87" y="170"/>
                      <a:pt x="88" y="170"/>
                      <a:pt x="89" y="170"/>
                    </a:cubicBezTo>
                    <a:cubicBezTo>
                      <a:pt x="89" y="170"/>
                      <a:pt x="89" y="169"/>
                      <a:pt x="89" y="169"/>
                    </a:cubicBezTo>
                    <a:cubicBezTo>
                      <a:pt x="90" y="168"/>
                      <a:pt x="89" y="166"/>
                      <a:pt x="89"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 name="Freeform 39"/>
              <p:cNvSpPr/>
              <p:nvPr/>
            </p:nvSpPr>
            <p:spPr bwMode="auto">
              <a:xfrm>
                <a:off x="5945188" y="3448050"/>
                <a:ext cx="49213" cy="22225"/>
              </a:xfrm>
              <a:custGeom>
                <a:avLst/>
                <a:gdLst>
                  <a:gd name="T0" fmla="*/ 12 w 13"/>
                  <a:gd name="T1" fmla="*/ 4 h 6"/>
                  <a:gd name="T2" fmla="*/ 9 w 13"/>
                  <a:gd name="T3" fmla="*/ 3 h 6"/>
                  <a:gd name="T4" fmla="*/ 6 w 13"/>
                  <a:gd name="T5" fmla="*/ 1 h 6"/>
                  <a:gd name="T6" fmla="*/ 4 w 13"/>
                  <a:gd name="T7" fmla="*/ 1 h 6"/>
                  <a:gd name="T8" fmla="*/ 2 w 13"/>
                  <a:gd name="T9" fmla="*/ 0 h 6"/>
                  <a:gd name="T10" fmla="*/ 0 w 13"/>
                  <a:gd name="T11" fmla="*/ 2 h 6"/>
                  <a:gd name="T12" fmla="*/ 2 w 13"/>
                  <a:gd name="T13" fmla="*/ 1 h 6"/>
                  <a:gd name="T14" fmla="*/ 4 w 13"/>
                  <a:gd name="T15" fmla="*/ 2 h 6"/>
                  <a:gd name="T16" fmla="*/ 7 w 13"/>
                  <a:gd name="T17" fmla="*/ 3 h 6"/>
                  <a:gd name="T18" fmla="*/ 9 w 13"/>
                  <a:gd name="T19" fmla="*/ 5 h 6"/>
                  <a:gd name="T20" fmla="*/ 12 w 13"/>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6">
                    <a:moveTo>
                      <a:pt x="12" y="4"/>
                    </a:moveTo>
                    <a:cubicBezTo>
                      <a:pt x="12" y="3"/>
                      <a:pt x="10" y="3"/>
                      <a:pt x="9" y="3"/>
                    </a:cubicBezTo>
                    <a:cubicBezTo>
                      <a:pt x="9" y="2"/>
                      <a:pt x="7" y="2"/>
                      <a:pt x="6" y="1"/>
                    </a:cubicBezTo>
                    <a:cubicBezTo>
                      <a:pt x="5" y="1"/>
                      <a:pt x="5" y="1"/>
                      <a:pt x="4" y="1"/>
                    </a:cubicBezTo>
                    <a:cubicBezTo>
                      <a:pt x="4" y="0"/>
                      <a:pt x="3" y="0"/>
                      <a:pt x="2" y="0"/>
                    </a:cubicBezTo>
                    <a:cubicBezTo>
                      <a:pt x="2" y="0"/>
                      <a:pt x="0" y="2"/>
                      <a:pt x="0" y="2"/>
                    </a:cubicBezTo>
                    <a:cubicBezTo>
                      <a:pt x="0" y="2"/>
                      <a:pt x="2" y="2"/>
                      <a:pt x="2" y="1"/>
                    </a:cubicBezTo>
                    <a:cubicBezTo>
                      <a:pt x="3" y="1"/>
                      <a:pt x="4" y="2"/>
                      <a:pt x="4" y="2"/>
                    </a:cubicBezTo>
                    <a:cubicBezTo>
                      <a:pt x="5" y="2"/>
                      <a:pt x="6" y="3"/>
                      <a:pt x="7" y="3"/>
                    </a:cubicBezTo>
                    <a:cubicBezTo>
                      <a:pt x="8" y="3"/>
                      <a:pt x="8" y="4"/>
                      <a:pt x="9" y="5"/>
                    </a:cubicBezTo>
                    <a:cubicBezTo>
                      <a:pt x="10" y="6"/>
                      <a:pt x="13"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40"/>
              <p:cNvSpPr/>
              <p:nvPr/>
            </p:nvSpPr>
            <p:spPr bwMode="auto">
              <a:xfrm>
                <a:off x="5988050" y="3463925"/>
                <a:ext cx="30163" cy="11113"/>
              </a:xfrm>
              <a:custGeom>
                <a:avLst/>
                <a:gdLst>
                  <a:gd name="T0" fmla="*/ 6 w 8"/>
                  <a:gd name="T1" fmla="*/ 2 h 3"/>
                  <a:gd name="T2" fmla="*/ 5 w 8"/>
                  <a:gd name="T3" fmla="*/ 1 h 3"/>
                  <a:gd name="T4" fmla="*/ 3 w 8"/>
                  <a:gd name="T5" fmla="*/ 1 h 3"/>
                  <a:gd name="T6" fmla="*/ 2 w 8"/>
                  <a:gd name="T7" fmla="*/ 0 h 3"/>
                  <a:gd name="T8" fmla="*/ 2 w 8"/>
                  <a:gd name="T9" fmla="*/ 1 h 3"/>
                  <a:gd name="T10" fmla="*/ 0 w 8"/>
                  <a:gd name="T11" fmla="*/ 2 h 3"/>
                  <a:gd name="T12" fmla="*/ 2 w 8"/>
                  <a:gd name="T13" fmla="*/ 3 h 3"/>
                  <a:gd name="T14" fmla="*/ 4 w 8"/>
                  <a:gd name="T15" fmla="*/ 3 h 3"/>
                  <a:gd name="T16" fmla="*/ 7 w 8"/>
                  <a:gd name="T17" fmla="*/ 3 h 3"/>
                  <a:gd name="T18" fmla="*/ 6 w 8"/>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
                    <a:moveTo>
                      <a:pt x="6" y="2"/>
                    </a:moveTo>
                    <a:cubicBezTo>
                      <a:pt x="6" y="2"/>
                      <a:pt x="5" y="1"/>
                      <a:pt x="5" y="1"/>
                    </a:cubicBezTo>
                    <a:cubicBezTo>
                      <a:pt x="5" y="1"/>
                      <a:pt x="4" y="1"/>
                      <a:pt x="3" y="1"/>
                    </a:cubicBezTo>
                    <a:cubicBezTo>
                      <a:pt x="3" y="1"/>
                      <a:pt x="3" y="0"/>
                      <a:pt x="2" y="0"/>
                    </a:cubicBezTo>
                    <a:cubicBezTo>
                      <a:pt x="2" y="0"/>
                      <a:pt x="2" y="1"/>
                      <a:pt x="2" y="1"/>
                    </a:cubicBezTo>
                    <a:cubicBezTo>
                      <a:pt x="2" y="2"/>
                      <a:pt x="0" y="2"/>
                      <a:pt x="0" y="2"/>
                    </a:cubicBezTo>
                    <a:cubicBezTo>
                      <a:pt x="2" y="3"/>
                      <a:pt x="2" y="3"/>
                      <a:pt x="2" y="3"/>
                    </a:cubicBezTo>
                    <a:cubicBezTo>
                      <a:pt x="2" y="3"/>
                      <a:pt x="3" y="3"/>
                      <a:pt x="4" y="3"/>
                    </a:cubicBezTo>
                    <a:cubicBezTo>
                      <a:pt x="5" y="3"/>
                      <a:pt x="6" y="3"/>
                      <a:pt x="7" y="3"/>
                    </a:cubicBezTo>
                    <a:cubicBezTo>
                      <a:pt x="8" y="3"/>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41"/>
              <p:cNvSpPr/>
              <p:nvPr/>
            </p:nvSpPr>
            <p:spPr bwMode="auto">
              <a:xfrm>
                <a:off x="6007100" y="3338513"/>
                <a:ext cx="6350" cy="3175"/>
              </a:xfrm>
              <a:custGeom>
                <a:avLst/>
                <a:gdLst>
                  <a:gd name="T0" fmla="*/ 0 w 2"/>
                  <a:gd name="T1" fmla="*/ 1 h 1"/>
                  <a:gd name="T2" fmla="*/ 0 w 2"/>
                  <a:gd name="T3" fmla="*/ 1 h 1"/>
                  <a:gd name="T4" fmla="*/ 1 w 2"/>
                  <a:gd name="T5" fmla="*/ 1 h 1"/>
                  <a:gd name="T6" fmla="*/ 2 w 2"/>
                  <a:gd name="T7" fmla="*/ 0 h 1"/>
                  <a:gd name="T8" fmla="*/ 2 w 2"/>
                  <a:gd name="T9" fmla="*/ 1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0" y="1"/>
                      <a:pt x="0" y="1"/>
                    </a:cubicBezTo>
                    <a:cubicBezTo>
                      <a:pt x="1" y="1"/>
                      <a:pt x="1" y="1"/>
                      <a:pt x="1" y="1"/>
                    </a:cubicBezTo>
                    <a:cubicBezTo>
                      <a:pt x="1" y="1"/>
                      <a:pt x="2" y="1"/>
                      <a:pt x="2" y="0"/>
                    </a:cubicBezTo>
                    <a:cubicBezTo>
                      <a:pt x="2" y="0"/>
                      <a:pt x="2" y="0"/>
                      <a:pt x="2"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42"/>
              <p:cNvSpPr/>
              <p:nvPr/>
            </p:nvSpPr>
            <p:spPr bwMode="auto">
              <a:xfrm>
                <a:off x="6021388" y="3322638"/>
                <a:ext cx="11113" cy="11113"/>
              </a:xfrm>
              <a:custGeom>
                <a:avLst/>
                <a:gdLst>
                  <a:gd name="T0" fmla="*/ 0 w 3"/>
                  <a:gd name="T1" fmla="*/ 3 h 3"/>
                  <a:gd name="T2" fmla="*/ 1 w 3"/>
                  <a:gd name="T3" fmla="*/ 3 h 3"/>
                  <a:gd name="T4" fmla="*/ 3 w 3"/>
                  <a:gd name="T5" fmla="*/ 2 h 3"/>
                  <a:gd name="T6" fmla="*/ 2 w 3"/>
                  <a:gd name="T7" fmla="*/ 1 h 3"/>
                  <a:gd name="T8" fmla="*/ 1 w 3"/>
                  <a:gd name="T9" fmla="*/ 1 h 3"/>
                  <a:gd name="T10" fmla="*/ 1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1" y="3"/>
                    </a:cubicBezTo>
                    <a:cubicBezTo>
                      <a:pt x="2" y="2"/>
                      <a:pt x="2" y="2"/>
                      <a:pt x="3" y="2"/>
                    </a:cubicBezTo>
                    <a:cubicBezTo>
                      <a:pt x="3" y="2"/>
                      <a:pt x="2" y="0"/>
                      <a:pt x="2" y="1"/>
                    </a:cubicBezTo>
                    <a:cubicBezTo>
                      <a:pt x="2" y="1"/>
                      <a:pt x="1" y="1"/>
                      <a:pt x="1" y="1"/>
                    </a:cubicBezTo>
                    <a:cubicBezTo>
                      <a:pt x="1" y="1"/>
                      <a:pt x="1" y="1"/>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43"/>
              <p:cNvSpPr/>
              <p:nvPr/>
            </p:nvSpPr>
            <p:spPr bwMode="auto">
              <a:xfrm>
                <a:off x="6007100" y="3325813"/>
                <a:ext cx="19050" cy="15875"/>
              </a:xfrm>
              <a:custGeom>
                <a:avLst/>
                <a:gdLst>
                  <a:gd name="T0" fmla="*/ 4 w 5"/>
                  <a:gd name="T1" fmla="*/ 0 h 4"/>
                  <a:gd name="T2" fmla="*/ 2 w 5"/>
                  <a:gd name="T3" fmla="*/ 2 h 4"/>
                  <a:gd name="T4" fmla="*/ 0 w 5"/>
                  <a:gd name="T5" fmla="*/ 3 h 4"/>
                  <a:gd name="T6" fmla="*/ 0 w 5"/>
                  <a:gd name="T7" fmla="*/ 4 h 4"/>
                  <a:gd name="T8" fmla="*/ 2 w 5"/>
                  <a:gd name="T9" fmla="*/ 4 h 4"/>
                  <a:gd name="T10" fmla="*/ 2 w 5"/>
                  <a:gd name="T11" fmla="*/ 3 h 4"/>
                  <a:gd name="T12" fmla="*/ 3 w 5"/>
                  <a:gd name="T13" fmla="*/ 3 h 4"/>
                  <a:gd name="T14" fmla="*/ 4 w 5"/>
                  <a:gd name="T15" fmla="*/ 2 h 4"/>
                  <a:gd name="T16" fmla="*/ 5 w 5"/>
                  <a:gd name="T17" fmla="*/ 1 h 4"/>
                  <a:gd name="T18" fmla="*/ 5 w 5"/>
                  <a:gd name="T19" fmla="*/ 0 h 4"/>
                  <a:gd name="T20" fmla="*/ 4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4" y="0"/>
                    </a:moveTo>
                    <a:cubicBezTo>
                      <a:pt x="4" y="0"/>
                      <a:pt x="2" y="2"/>
                      <a:pt x="2" y="2"/>
                    </a:cubicBezTo>
                    <a:cubicBezTo>
                      <a:pt x="2" y="2"/>
                      <a:pt x="1" y="3"/>
                      <a:pt x="0" y="3"/>
                    </a:cubicBezTo>
                    <a:cubicBezTo>
                      <a:pt x="0" y="3"/>
                      <a:pt x="0" y="4"/>
                      <a:pt x="0" y="4"/>
                    </a:cubicBezTo>
                    <a:cubicBezTo>
                      <a:pt x="1" y="4"/>
                      <a:pt x="1" y="4"/>
                      <a:pt x="2" y="4"/>
                    </a:cubicBezTo>
                    <a:cubicBezTo>
                      <a:pt x="2" y="3"/>
                      <a:pt x="2" y="3"/>
                      <a:pt x="2" y="3"/>
                    </a:cubicBezTo>
                    <a:cubicBezTo>
                      <a:pt x="3" y="3"/>
                      <a:pt x="3" y="3"/>
                      <a:pt x="3" y="3"/>
                    </a:cubicBezTo>
                    <a:cubicBezTo>
                      <a:pt x="3" y="2"/>
                      <a:pt x="4" y="2"/>
                      <a:pt x="4" y="2"/>
                    </a:cubicBezTo>
                    <a:cubicBezTo>
                      <a:pt x="5" y="2"/>
                      <a:pt x="5" y="1"/>
                      <a:pt x="5" y="1"/>
                    </a:cubicBezTo>
                    <a:cubicBezTo>
                      <a:pt x="5" y="0"/>
                      <a:pt x="5" y="0"/>
                      <a:pt x="5" y="0"/>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44"/>
              <p:cNvSpPr/>
              <p:nvPr/>
            </p:nvSpPr>
            <p:spPr bwMode="auto">
              <a:xfrm>
                <a:off x="6032500" y="3300413"/>
                <a:ext cx="31750" cy="25400"/>
              </a:xfrm>
              <a:custGeom>
                <a:avLst/>
                <a:gdLst>
                  <a:gd name="T0" fmla="*/ 1 w 8"/>
                  <a:gd name="T1" fmla="*/ 1 h 7"/>
                  <a:gd name="T2" fmla="*/ 1 w 8"/>
                  <a:gd name="T3" fmla="*/ 2 h 7"/>
                  <a:gd name="T4" fmla="*/ 0 w 8"/>
                  <a:gd name="T5" fmla="*/ 4 h 7"/>
                  <a:gd name="T6" fmla="*/ 3 w 8"/>
                  <a:gd name="T7" fmla="*/ 6 h 7"/>
                  <a:gd name="T8" fmla="*/ 5 w 8"/>
                  <a:gd name="T9" fmla="*/ 6 h 7"/>
                  <a:gd name="T10" fmla="*/ 7 w 8"/>
                  <a:gd name="T11" fmla="*/ 7 h 7"/>
                  <a:gd name="T12" fmla="*/ 6 w 8"/>
                  <a:gd name="T13" fmla="*/ 3 h 7"/>
                  <a:gd name="T14" fmla="*/ 5 w 8"/>
                  <a:gd name="T15" fmla="*/ 2 h 7"/>
                  <a:gd name="T16" fmla="*/ 3 w 8"/>
                  <a:gd name="T17" fmla="*/ 1 h 7"/>
                  <a:gd name="T18" fmla="*/ 3 w 8"/>
                  <a:gd name="T19" fmla="*/ 0 h 7"/>
                  <a:gd name="T20" fmla="*/ 3 w 8"/>
                  <a:gd name="T21" fmla="*/ 0 h 7"/>
                  <a:gd name="T22" fmla="*/ 1 w 8"/>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1" y="1"/>
                    </a:moveTo>
                    <a:cubicBezTo>
                      <a:pt x="1" y="1"/>
                      <a:pt x="1" y="2"/>
                      <a:pt x="1" y="2"/>
                    </a:cubicBezTo>
                    <a:cubicBezTo>
                      <a:pt x="0" y="2"/>
                      <a:pt x="0" y="4"/>
                      <a:pt x="0" y="4"/>
                    </a:cubicBezTo>
                    <a:cubicBezTo>
                      <a:pt x="0" y="4"/>
                      <a:pt x="3" y="6"/>
                      <a:pt x="3" y="6"/>
                    </a:cubicBezTo>
                    <a:cubicBezTo>
                      <a:pt x="4" y="6"/>
                      <a:pt x="5" y="6"/>
                      <a:pt x="5" y="6"/>
                    </a:cubicBezTo>
                    <a:cubicBezTo>
                      <a:pt x="5" y="6"/>
                      <a:pt x="7" y="7"/>
                      <a:pt x="7" y="7"/>
                    </a:cubicBezTo>
                    <a:cubicBezTo>
                      <a:pt x="8" y="6"/>
                      <a:pt x="6" y="4"/>
                      <a:pt x="6" y="3"/>
                    </a:cubicBezTo>
                    <a:cubicBezTo>
                      <a:pt x="6" y="3"/>
                      <a:pt x="5" y="2"/>
                      <a:pt x="5" y="2"/>
                    </a:cubicBezTo>
                    <a:cubicBezTo>
                      <a:pt x="4" y="2"/>
                      <a:pt x="3" y="2"/>
                      <a:pt x="3" y="1"/>
                    </a:cubicBezTo>
                    <a:cubicBezTo>
                      <a:pt x="3" y="1"/>
                      <a:pt x="3" y="1"/>
                      <a:pt x="3" y="0"/>
                    </a:cubicBezTo>
                    <a:cubicBezTo>
                      <a:pt x="3" y="0"/>
                      <a:pt x="3" y="0"/>
                      <a:pt x="3" y="0"/>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45"/>
              <p:cNvSpPr/>
              <p:nvPr/>
            </p:nvSpPr>
            <p:spPr bwMode="auto">
              <a:xfrm>
                <a:off x="5918200" y="3197225"/>
                <a:ext cx="34925" cy="19050"/>
              </a:xfrm>
              <a:custGeom>
                <a:avLst/>
                <a:gdLst>
                  <a:gd name="T0" fmla="*/ 7 w 9"/>
                  <a:gd name="T1" fmla="*/ 4 h 5"/>
                  <a:gd name="T2" fmla="*/ 6 w 9"/>
                  <a:gd name="T3" fmla="*/ 2 h 5"/>
                  <a:gd name="T4" fmla="*/ 4 w 9"/>
                  <a:gd name="T5" fmla="*/ 1 h 5"/>
                  <a:gd name="T6" fmla="*/ 3 w 9"/>
                  <a:gd name="T7" fmla="*/ 0 h 5"/>
                  <a:gd name="T8" fmla="*/ 2 w 9"/>
                  <a:gd name="T9" fmla="*/ 1 h 5"/>
                  <a:gd name="T10" fmla="*/ 2 w 9"/>
                  <a:gd name="T11" fmla="*/ 2 h 5"/>
                  <a:gd name="T12" fmla="*/ 0 w 9"/>
                  <a:gd name="T13" fmla="*/ 4 h 5"/>
                  <a:gd name="T14" fmla="*/ 3 w 9"/>
                  <a:gd name="T15" fmla="*/ 5 h 5"/>
                  <a:gd name="T16" fmla="*/ 5 w 9"/>
                  <a:gd name="T17" fmla="*/ 4 h 5"/>
                  <a:gd name="T18" fmla="*/ 8 w 9"/>
                  <a:gd name="T19" fmla="*/ 5 h 5"/>
                  <a:gd name="T20" fmla="*/ 7 w 9"/>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7" y="4"/>
                    </a:moveTo>
                    <a:cubicBezTo>
                      <a:pt x="7" y="3"/>
                      <a:pt x="6" y="2"/>
                      <a:pt x="6" y="2"/>
                    </a:cubicBezTo>
                    <a:cubicBezTo>
                      <a:pt x="5" y="1"/>
                      <a:pt x="4" y="1"/>
                      <a:pt x="4" y="1"/>
                    </a:cubicBezTo>
                    <a:cubicBezTo>
                      <a:pt x="4" y="1"/>
                      <a:pt x="3" y="0"/>
                      <a:pt x="3" y="0"/>
                    </a:cubicBezTo>
                    <a:cubicBezTo>
                      <a:pt x="3" y="0"/>
                      <a:pt x="2" y="1"/>
                      <a:pt x="2" y="1"/>
                    </a:cubicBezTo>
                    <a:cubicBezTo>
                      <a:pt x="2" y="2"/>
                      <a:pt x="2" y="2"/>
                      <a:pt x="2" y="2"/>
                    </a:cubicBezTo>
                    <a:cubicBezTo>
                      <a:pt x="2" y="2"/>
                      <a:pt x="1" y="4"/>
                      <a:pt x="0" y="4"/>
                    </a:cubicBezTo>
                    <a:cubicBezTo>
                      <a:pt x="0" y="4"/>
                      <a:pt x="3" y="5"/>
                      <a:pt x="3" y="5"/>
                    </a:cubicBezTo>
                    <a:cubicBezTo>
                      <a:pt x="3" y="5"/>
                      <a:pt x="5" y="4"/>
                      <a:pt x="5" y="4"/>
                    </a:cubicBezTo>
                    <a:cubicBezTo>
                      <a:pt x="5" y="4"/>
                      <a:pt x="7" y="5"/>
                      <a:pt x="8" y="5"/>
                    </a:cubicBezTo>
                    <a:cubicBezTo>
                      <a:pt x="9" y="5"/>
                      <a:pt x="8"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46"/>
              <p:cNvSpPr/>
              <p:nvPr/>
            </p:nvSpPr>
            <p:spPr bwMode="auto">
              <a:xfrm>
                <a:off x="5903913" y="3128963"/>
                <a:ext cx="122238" cy="98425"/>
              </a:xfrm>
              <a:custGeom>
                <a:avLst/>
                <a:gdLst>
                  <a:gd name="T0" fmla="*/ 30 w 32"/>
                  <a:gd name="T1" fmla="*/ 16 h 26"/>
                  <a:gd name="T2" fmla="*/ 28 w 32"/>
                  <a:gd name="T3" fmla="*/ 14 h 26"/>
                  <a:gd name="T4" fmla="*/ 26 w 32"/>
                  <a:gd name="T5" fmla="*/ 13 h 26"/>
                  <a:gd name="T6" fmla="*/ 24 w 32"/>
                  <a:gd name="T7" fmla="*/ 11 h 26"/>
                  <a:gd name="T8" fmla="*/ 24 w 32"/>
                  <a:gd name="T9" fmla="*/ 9 h 26"/>
                  <a:gd name="T10" fmla="*/ 23 w 32"/>
                  <a:gd name="T11" fmla="*/ 8 h 26"/>
                  <a:gd name="T12" fmla="*/ 21 w 32"/>
                  <a:gd name="T13" fmla="*/ 7 h 26"/>
                  <a:gd name="T14" fmla="*/ 19 w 32"/>
                  <a:gd name="T15" fmla="*/ 6 h 26"/>
                  <a:gd name="T16" fmla="*/ 16 w 32"/>
                  <a:gd name="T17" fmla="*/ 5 h 26"/>
                  <a:gd name="T18" fmla="*/ 15 w 32"/>
                  <a:gd name="T19" fmla="*/ 4 h 26"/>
                  <a:gd name="T20" fmla="*/ 12 w 32"/>
                  <a:gd name="T21" fmla="*/ 5 h 26"/>
                  <a:gd name="T22" fmla="*/ 11 w 32"/>
                  <a:gd name="T23" fmla="*/ 3 h 26"/>
                  <a:gd name="T24" fmla="*/ 14 w 32"/>
                  <a:gd name="T25" fmla="*/ 3 h 26"/>
                  <a:gd name="T26" fmla="*/ 13 w 32"/>
                  <a:gd name="T27" fmla="*/ 1 h 26"/>
                  <a:gd name="T28" fmla="*/ 11 w 32"/>
                  <a:gd name="T29" fmla="*/ 1 h 26"/>
                  <a:gd name="T30" fmla="*/ 9 w 32"/>
                  <a:gd name="T31" fmla="*/ 1 h 26"/>
                  <a:gd name="T32" fmla="*/ 6 w 32"/>
                  <a:gd name="T33" fmla="*/ 2 h 26"/>
                  <a:gd name="T34" fmla="*/ 5 w 32"/>
                  <a:gd name="T35" fmla="*/ 4 h 26"/>
                  <a:gd name="T36" fmla="*/ 4 w 32"/>
                  <a:gd name="T37" fmla="*/ 3 h 26"/>
                  <a:gd name="T38" fmla="*/ 5 w 32"/>
                  <a:gd name="T39" fmla="*/ 0 h 26"/>
                  <a:gd name="T40" fmla="*/ 4 w 32"/>
                  <a:gd name="T41" fmla="*/ 0 h 26"/>
                  <a:gd name="T42" fmla="*/ 2 w 32"/>
                  <a:gd name="T43" fmla="*/ 2 h 26"/>
                  <a:gd name="T44" fmla="*/ 0 w 32"/>
                  <a:gd name="T45" fmla="*/ 5 h 26"/>
                  <a:gd name="T46" fmla="*/ 3 w 32"/>
                  <a:gd name="T47" fmla="*/ 7 h 26"/>
                  <a:gd name="T48" fmla="*/ 1 w 32"/>
                  <a:gd name="T49" fmla="*/ 7 h 26"/>
                  <a:gd name="T50" fmla="*/ 2 w 32"/>
                  <a:gd name="T51" fmla="*/ 8 h 26"/>
                  <a:gd name="T52" fmla="*/ 4 w 32"/>
                  <a:gd name="T53" fmla="*/ 9 h 26"/>
                  <a:gd name="T54" fmla="*/ 6 w 32"/>
                  <a:gd name="T55" fmla="*/ 9 h 26"/>
                  <a:gd name="T56" fmla="*/ 9 w 32"/>
                  <a:gd name="T57" fmla="*/ 9 h 26"/>
                  <a:gd name="T58" fmla="*/ 12 w 32"/>
                  <a:gd name="T59" fmla="*/ 10 h 26"/>
                  <a:gd name="T60" fmla="*/ 12 w 32"/>
                  <a:gd name="T61" fmla="*/ 8 h 26"/>
                  <a:gd name="T62" fmla="*/ 14 w 32"/>
                  <a:gd name="T63" fmla="*/ 9 h 26"/>
                  <a:gd name="T64" fmla="*/ 15 w 32"/>
                  <a:gd name="T65" fmla="*/ 11 h 26"/>
                  <a:gd name="T66" fmla="*/ 17 w 32"/>
                  <a:gd name="T67" fmla="*/ 12 h 26"/>
                  <a:gd name="T68" fmla="*/ 19 w 32"/>
                  <a:gd name="T69" fmla="*/ 14 h 26"/>
                  <a:gd name="T70" fmla="*/ 20 w 32"/>
                  <a:gd name="T71" fmla="*/ 16 h 26"/>
                  <a:gd name="T72" fmla="*/ 18 w 32"/>
                  <a:gd name="T73" fmla="*/ 17 h 26"/>
                  <a:gd name="T74" fmla="*/ 20 w 32"/>
                  <a:gd name="T75" fmla="*/ 19 h 26"/>
                  <a:gd name="T76" fmla="*/ 17 w 32"/>
                  <a:gd name="T77" fmla="*/ 19 h 26"/>
                  <a:gd name="T78" fmla="*/ 17 w 32"/>
                  <a:gd name="T79" fmla="*/ 20 h 26"/>
                  <a:gd name="T80" fmla="*/ 16 w 32"/>
                  <a:gd name="T81" fmla="*/ 19 h 26"/>
                  <a:gd name="T82" fmla="*/ 14 w 32"/>
                  <a:gd name="T83" fmla="*/ 19 h 26"/>
                  <a:gd name="T84" fmla="*/ 13 w 32"/>
                  <a:gd name="T85" fmla="*/ 20 h 26"/>
                  <a:gd name="T86" fmla="*/ 15 w 32"/>
                  <a:gd name="T87" fmla="*/ 21 h 26"/>
                  <a:gd name="T88" fmla="*/ 17 w 32"/>
                  <a:gd name="T89" fmla="*/ 20 h 26"/>
                  <a:gd name="T90" fmla="*/ 19 w 32"/>
                  <a:gd name="T91" fmla="*/ 20 h 26"/>
                  <a:gd name="T92" fmla="*/ 21 w 32"/>
                  <a:gd name="T93" fmla="*/ 22 h 26"/>
                  <a:gd name="T94" fmla="*/ 22 w 32"/>
                  <a:gd name="T95" fmla="*/ 24 h 26"/>
                  <a:gd name="T96" fmla="*/ 25 w 32"/>
                  <a:gd name="T97" fmla="*/ 25 h 26"/>
                  <a:gd name="T98" fmla="*/ 29 w 32"/>
                  <a:gd name="T99" fmla="*/ 26 h 26"/>
                  <a:gd name="T100" fmla="*/ 27 w 32"/>
                  <a:gd name="T101" fmla="*/ 24 h 26"/>
                  <a:gd name="T102" fmla="*/ 25 w 32"/>
                  <a:gd name="T103" fmla="*/ 22 h 26"/>
                  <a:gd name="T104" fmla="*/ 30 w 32"/>
                  <a:gd name="T105" fmla="*/ 24 h 26"/>
                  <a:gd name="T106" fmla="*/ 29 w 32"/>
                  <a:gd name="T107" fmla="*/ 23 h 26"/>
                  <a:gd name="T108" fmla="*/ 29 w 32"/>
                  <a:gd name="T109" fmla="*/ 21 h 26"/>
                  <a:gd name="T110" fmla="*/ 26 w 32"/>
                  <a:gd name="T111" fmla="*/ 19 h 26"/>
                  <a:gd name="T112" fmla="*/ 26 w 32"/>
                  <a:gd name="T113" fmla="*/ 17 h 26"/>
                  <a:gd name="T114" fmla="*/ 28 w 32"/>
                  <a:gd name="T115" fmla="*/ 18 h 26"/>
                  <a:gd name="T116" fmla="*/ 30 w 32"/>
                  <a:gd name="T117" fmla="*/ 20 h 26"/>
                  <a:gd name="T118" fmla="*/ 31 w 32"/>
                  <a:gd name="T119" fmla="*/ 18 h 26"/>
                  <a:gd name="T120" fmla="*/ 32 w 32"/>
                  <a:gd name="T121" fmla="*/ 16 h 26"/>
                  <a:gd name="T122" fmla="*/ 30 w 32"/>
                  <a:gd name="T123"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26">
                    <a:moveTo>
                      <a:pt x="30" y="16"/>
                    </a:moveTo>
                    <a:cubicBezTo>
                      <a:pt x="29" y="16"/>
                      <a:pt x="29" y="14"/>
                      <a:pt x="28" y="14"/>
                    </a:cubicBezTo>
                    <a:cubicBezTo>
                      <a:pt x="28" y="13"/>
                      <a:pt x="26" y="13"/>
                      <a:pt x="26" y="13"/>
                    </a:cubicBezTo>
                    <a:cubicBezTo>
                      <a:pt x="25" y="13"/>
                      <a:pt x="24" y="12"/>
                      <a:pt x="24" y="11"/>
                    </a:cubicBezTo>
                    <a:cubicBezTo>
                      <a:pt x="24" y="11"/>
                      <a:pt x="25" y="10"/>
                      <a:pt x="24" y="9"/>
                    </a:cubicBezTo>
                    <a:cubicBezTo>
                      <a:pt x="24" y="9"/>
                      <a:pt x="23" y="8"/>
                      <a:pt x="23" y="8"/>
                    </a:cubicBezTo>
                    <a:cubicBezTo>
                      <a:pt x="22" y="8"/>
                      <a:pt x="21" y="8"/>
                      <a:pt x="21" y="7"/>
                    </a:cubicBezTo>
                    <a:cubicBezTo>
                      <a:pt x="21" y="7"/>
                      <a:pt x="20" y="6"/>
                      <a:pt x="19" y="6"/>
                    </a:cubicBezTo>
                    <a:cubicBezTo>
                      <a:pt x="18" y="6"/>
                      <a:pt x="17" y="5"/>
                      <a:pt x="16" y="5"/>
                    </a:cubicBezTo>
                    <a:cubicBezTo>
                      <a:pt x="16" y="5"/>
                      <a:pt x="15" y="4"/>
                      <a:pt x="15" y="4"/>
                    </a:cubicBezTo>
                    <a:cubicBezTo>
                      <a:pt x="14" y="3"/>
                      <a:pt x="13" y="5"/>
                      <a:pt x="12" y="5"/>
                    </a:cubicBezTo>
                    <a:cubicBezTo>
                      <a:pt x="12" y="5"/>
                      <a:pt x="10" y="3"/>
                      <a:pt x="11" y="3"/>
                    </a:cubicBezTo>
                    <a:cubicBezTo>
                      <a:pt x="11" y="3"/>
                      <a:pt x="14" y="3"/>
                      <a:pt x="14" y="3"/>
                    </a:cubicBezTo>
                    <a:cubicBezTo>
                      <a:pt x="14" y="2"/>
                      <a:pt x="13" y="1"/>
                      <a:pt x="13" y="1"/>
                    </a:cubicBezTo>
                    <a:cubicBezTo>
                      <a:pt x="13" y="1"/>
                      <a:pt x="11" y="1"/>
                      <a:pt x="11" y="1"/>
                    </a:cubicBezTo>
                    <a:cubicBezTo>
                      <a:pt x="10" y="1"/>
                      <a:pt x="9" y="1"/>
                      <a:pt x="9" y="1"/>
                    </a:cubicBezTo>
                    <a:cubicBezTo>
                      <a:pt x="8" y="1"/>
                      <a:pt x="7" y="1"/>
                      <a:pt x="6" y="2"/>
                    </a:cubicBezTo>
                    <a:cubicBezTo>
                      <a:pt x="6" y="2"/>
                      <a:pt x="5" y="4"/>
                      <a:pt x="5" y="4"/>
                    </a:cubicBezTo>
                    <a:cubicBezTo>
                      <a:pt x="5" y="5"/>
                      <a:pt x="4" y="4"/>
                      <a:pt x="4" y="3"/>
                    </a:cubicBezTo>
                    <a:cubicBezTo>
                      <a:pt x="4" y="3"/>
                      <a:pt x="5" y="1"/>
                      <a:pt x="5" y="0"/>
                    </a:cubicBezTo>
                    <a:cubicBezTo>
                      <a:pt x="6" y="0"/>
                      <a:pt x="5" y="0"/>
                      <a:pt x="4" y="0"/>
                    </a:cubicBezTo>
                    <a:cubicBezTo>
                      <a:pt x="3" y="0"/>
                      <a:pt x="2" y="1"/>
                      <a:pt x="2" y="2"/>
                    </a:cubicBezTo>
                    <a:cubicBezTo>
                      <a:pt x="1" y="2"/>
                      <a:pt x="0" y="4"/>
                      <a:pt x="0" y="5"/>
                    </a:cubicBezTo>
                    <a:cubicBezTo>
                      <a:pt x="1" y="6"/>
                      <a:pt x="3" y="7"/>
                      <a:pt x="3" y="7"/>
                    </a:cubicBezTo>
                    <a:cubicBezTo>
                      <a:pt x="1" y="7"/>
                      <a:pt x="1" y="7"/>
                      <a:pt x="1" y="7"/>
                    </a:cubicBezTo>
                    <a:cubicBezTo>
                      <a:pt x="1" y="7"/>
                      <a:pt x="1" y="8"/>
                      <a:pt x="2" y="8"/>
                    </a:cubicBezTo>
                    <a:cubicBezTo>
                      <a:pt x="2" y="8"/>
                      <a:pt x="4" y="8"/>
                      <a:pt x="4" y="9"/>
                    </a:cubicBezTo>
                    <a:cubicBezTo>
                      <a:pt x="4" y="9"/>
                      <a:pt x="6" y="9"/>
                      <a:pt x="6" y="9"/>
                    </a:cubicBezTo>
                    <a:cubicBezTo>
                      <a:pt x="7" y="9"/>
                      <a:pt x="9" y="9"/>
                      <a:pt x="9" y="9"/>
                    </a:cubicBezTo>
                    <a:cubicBezTo>
                      <a:pt x="10" y="10"/>
                      <a:pt x="12" y="10"/>
                      <a:pt x="12" y="10"/>
                    </a:cubicBezTo>
                    <a:cubicBezTo>
                      <a:pt x="12" y="9"/>
                      <a:pt x="12" y="8"/>
                      <a:pt x="12" y="8"/>
                    </a:cubicBezTo>
                    <a:cubicBezTo>
                      <a:pt x="12" y="8"/>
                      <a:pt x="13" y="9"/>
                      <a:pt x="14" y="9"/>
                    </a:cubicBezTo>
                    <a:cubicBezTo>
                      <a:pt x="14" y="10"/>
                      <a:pt x="15" y="10"/>
                      <a:pt x="15" y="11"/>
                    </a:cubicBezTo>
                    <a:cubicBezTo>
                      <a:pt x="15" y="11"/>
                      <a:pt x="16" y="12"/>
                      <a:pt x="17" y="12"/>
                    </a:cubicBezTo>
                    <a:cubicBezTo>
                      <a:pt x="17" y="12"/>
                      <a:pt x="19" y="13"/>
                      <a:pt x="19" y="14"/>
                    </a:cubicBezTo>
                    <a:cubicBezTo>
                      <a:pt x="19" y="14"/>
                      <a:pt x="20" y="16"/>
                      <a:pt x="20" y="16"/>
                    </a:cubicBezTo>
                    <a:cubicBezTo>
                      <a:pt x="19" y="16"/>
                      <a:pt x="19" y="16"/>
                      <a:pt x="18" y="17"/>
                    </a:cubicBezTo>
                    <a:cubicBezTo>
                      <a:pt x="18" y="17"/>
                      <a:pt x="20" y="18"/>
                      <a:pt x="20" y="19"/>
                    </a:cubicBezTo>
                    <a:cubicBezTo>
                      <a:pt x="20" y="19"/>
                      <a:pt x="18" y="19"/>
                      <a:pt x="17" y="19"/>
                    </a:cubicBezTo>
                    <a:cubicBezTo>
                      <a:pt x="17" y="19"/>
                      <a:pt x="17" y="20"/>
                      <a:pt x="17" y="20"/>
                    </a:cubicBezTo>
                    <a:cubicBezTo>
                      <a:pt x="16" y="19"/>
                      <a:pt x="16" y="19"/>
                      <a:pt x="16" y="19"/>
                    </a:cubicBezTo>
                    <a:cubicBezTo>
                      <a:pt x="16" y="19"/>
                      <a:pt x="15" y="19"/>
                      <a:pt x="14" y="19"/>
                    </a:cubicBezTo>
                    <a:cubicBezTo>
                      <a:pt x="14" y="19"/>
                      <a:pt x="13" y="20"/>
                      <a:pt x="13" y="20"/>
                    </a:cubicBezTo>
                    <a:cubicBezTo>
                      <a:pt x="13" y="20"/>
                      <a:pt x="14" y="21"/>
                      <a:pt x="15" y="21"/>
                    </a:cubicBezTo>
                    <a:cubicBezTo>
                      <a:pt x="15" y="21"/>
                      <a:pt x="17" y="20"/>
                      <a:pt x="17" y="20"/>
                    </a:cubicBezTo>
                    <a:cubicBezTo>
                      <a:pt x="17" y="20"/>
                      <a:pt x="18" y="21"/>
                      <a:pt x="19" y="20"/>
                    </a:cubicBezTo>
                    <a:cubicBezTo>
                      <a:pt x="19" y="20"/>
                      <a:pt x="20" y="22"/>
                      <a:pt x="21" y="22"/>
                    </a:cubicBezTo>
                    <a:cubicBezTo>
                      <a:pt x="21" y="22"/>
                      <a:pt x="22" y="24"/>
                      <a:pt x="22" y="24"/>
                    </a:cubicBezTo>
                    <a:cubicBezTo>
                      <a:pt x="23" y="24"/>
                      <a:pt x="25" y="25"/>
                      <a:pt x="25" y="25"/>
                    </a:cubicBezTo>
                    <a:cubicBezTo>
                      <a:pt x="25" y="26"/>
                      <a:pt x="29" y="26"/>
                      <a:pt x="29" y="26"/>
                    </a:cubicBezTo>
                    <a:cubicBezTo>
                      <a:pt x="29" y="26"/>
                      <a:pt x="28" y="25"/>
                      <a:pt x="27" y="24"/>
                    </a:cubicBezTo>
                    <a:cubicBezTo>
                      <a:pt x="27" y="24"/>
                      <a:pt x="25" y="23"/>
                      <a:pt x="25" y="22"/>
                    </a:cubicBezTo>
                    <a:cubicBezTo>
                      <a:pt x="25" y="21"/>
                      <a:pt x="29" y="24"/>
                      <a:pt x="30" y="24"/>
                    </a:cubicBezTo>
                    <a:cubicBezTo>
                      <a:pt x="30" y="24"/>
                      <a:pt x="30" y="23"/>
                      <a:pt x="29" y="23"/>
                    </a:cubicBezTo>
                    <a:cubicBezTo>
                      <a:pt x="29" y="22"/>
                      <a:pt x="29" y="21"/>
                      <a:pt x="29" y="21"/>
                    </a:cubicBezTo>
                    <a:cubicBezTo>
                      <a:pt x="28" y="20"/>
                      <a:pt x="26" y="19"/>
                      <a:pt x="26" y="19"/>
                    </a:cubicBezTo>
                    <a:cubicBezTo>
                      <a:pt x="26" y="19"/>
                      <a:pt x="25" y="17"/>
                      <a:pt x="26" y="17"/>
                    </a:cubicBezTo>
                    <a:cubicBezTo>
                      <a:pt x="26" y="16"/>
                      <a:pt x="28" y="17"/>
                      <a:pt x="28" y="18"/>
                    </a:cubicBezTo>
                    <a:cubicBezTo>
                      <a:pt x="29" y="18"/>
                      <a:pt x="29" y="19"/>
                      <a:pt x="30" y="20"/>
                    </a:cubicBezTo>
                    <a:cubicBezTo>
                      <a:pt x="31" y="20"/>
                      <a:pt x="31" y="19"/>
                      <a:pt x="31" y="18"/>
                    </a:cubicBezTo>
                    <a:cubicBezTo>
                      <a:pt x="31" y="18"/>
                      <a:pt x="32" y="17"/>
                      <a:pt x="32" y="16"/>
                    </a:cubicBezTo>
                    <a:cubicBezTo>
                      <a:pt x="32" y="16"/>
                      <a:pt x="31" y="16"/>
                      <a:pt x="3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47"/>
              <p:cNvSpPr/>
              <p:nvPr/>
            </p:nvSpPr>
            <p:spPr bwMode="auto">
              <a:xfrm>
                <a:off x="5953125" y="3178175"/>
                <a:ext cx="14288" cy="7938"/>
              </a:xfrm>
              <a:custGeom>
                <a:avLst/>
                <a:gdLst>
                  <a:gd name="T0" fmla="*/ 3 w 4"/>
                  <a:gd name="T1" fmla="*/ 2 h 2"/>
                  <a:gd name="T2" fmla="*/ 3 w 4"/>
                  <a:gd name="T3" fmla="*/ 0 h 2"/>
                  <a:gd name="T4" fmla="*/ 2 w 4"/>
                  <a:gd name="T5" fmla="*/ 0 h 2"/>
                  <a:gd name="T6" fmla="*/ 1 w 4"/>
                  <a:gd name="T7" fmla="*/ 1 h 2"/>
                  <a:gd name="T8" fmla="*/ 3 w 4"/>
                  <a:gd name="T9" fmla="*/ 2 h 2"/>
                </a:gdLst>
                <a:ahLst/>
                <a:cxnLst>
                  <a:cxn ang="0">
                    <a:pos x="T0" y="T1"/>
                  </a:cxn>
                  <a:cxn ang="0">
                    <a:pos x="T2" y="T3"/>
                  </a:cxn>
                  <a:cxn ang="0">
                    <a:pos x="T4" y="T5"/>
                  </a:cxn>
                  <a:cxn ang="0">
                    <a:pos x="T6" y="T7"/>
                  </a:cxn>
                  <a:cxn ang="0">
                    <a:pos x="T8" y="T9"/>
                  </a:cxn>
                </a:cxnLst>
                <a:rect l="0" t="0" r="r" b="b"/>
                <a:pathLst>
                  <a:path w="4" h="2">
                    <a:moveTo>
                      <a:pt x="3" y="2"/>
                    </a:moveTo>
                    <a:cubicBezTo>
                      <a:pt x="4" y="1"/>
                      <a:pt x="3" y="0"/>
                      <a:pt x="3" y="0"/>
                    </a:cubicBezTo>
                    <a:cubicBezTo>
                      <a:pt x="3" y="0"/>
                      <a:pt x="2" y="0"/>
                      <a:pt x="2" y="0"/>
                    </a:cubicBezTo>
                    <a:cubicBezTo>
                      <a:pt x="1" y="0"/>
                      <a:pt x="0" y="0"/>
                      <a:pt x="1" y="1"/>
                    </a:cubicBezTo>
                    <a:cubicBezTo>
                      <a:pt x="1"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48"/>
              <p:cNvSpPr/>
              <p:nvPr/>
            </p:nvSpPr>
            <p:spPr bwMode="auto">
              <a:xfrm>
                <a:off x="5819775" y="3140075"/>
                <a:ext cx="57150" cy="34925"/>
              </a:xfrm>
              <a:custGeom>
                <a:avLst/>
                <a:gdLst>
                  <a:gd name="T0" fmla="*/ 3 w 15"/>
                  <a:gd name="T1" fmla="*/ 9 h 9"/>
                  <a:gd name="T2" fmla="*/ 6 w 15"/>
                  <a:gd name="T3" fmla="*/ 9 h 9"/>
                  <a:gd name="T4" fmla="*/ 8 w 15"/>
                  <a:gd name="T5" fmla="*/ 7 h 9"/>
                  <a:gd name="T6" fmla="*/ 9 w 15"/>
                  <a:gd name="T7" fmla="*/ 8 h 9"/>
                  <a:gd name="T8" fmla="*/ 13 w 15"/>
                  <a:gd name="T9" fmla="*/ 9 h 9"/>
                  <a:gd name="T10" fmla="*/ 15 w 15"/>
                  <a:gd name="T11" fmla="*/ 8 h 9"/>
                  <a:gd name="T12" fmla="*/ 14 w 15"/>
                  <a:gd name="T13" fmla="*/ 8 h 9"/>
                  <a:gd name="T14" fmla="*/ 14 w 15"/>
                  <a:gd name="T15" fmla="*/ 8 h 9"/>
                  <a:gd name="T16" fmla="*/ 13 w 15"/>
                  <a:gd name="T17" fmla="*/ 7 h 9"/>
                  <a:gd name="T18" fmla="*/ 15 w 15"/>
                  <a:gd name="T19" fmla="*/ 6 h 9"/>
                  <a:gd name="T20" fmla="*/ 13 w 15"/>
                  <a:gd name="T21" fmla="*/ 5 h 9"/>
                  <a:gd name="T22" fmla="*/ 11 w 15"/>
                  <a:gd name="T23" fmla="*/ 4 h 9"/>
                  <a:gd name="T24" fmla="*/ 10 w 15"/>
                  <a:gd name="T25" fmla="*/ 3 h 9"/>
                  <a:gd name="T26" fmla="*/ 9 w 15"/>
                  <a:gd name="T27" fmla="*/ 1 h 9"/>
                  <a:gd name="T28" fmla="*/ 9 w 15"/>
                  <a:gd name="T29" fmla="*/ 0 h 9"/>
                  <a:gd name="T30" fmla="*/ 7 w 15"/>
                  <a:gd name="T31" fmla="*/ 2 h 9"/>
                  <a:gd name="T32" fmla="*/ 7 w 15"/>
                  <a:gd name="T33" fmla="*/ 2 h 9"/>
                  <a:gd name="T34" fmla="*/ 6 w 15"/>
                  <a:gd name="T35" fmla="*/ 2 h 9"/>
                  <a:gd name="T36" fmla="*/ 0 w 15"/>
                  <a:gd name="T37" fmla="*/ 8 h 9"/>
                  <a:gd name="T38" fmla="*/ 1 w 15"/>
                  <a:gd name="T39" fmla="*/ 9 h 9"/>
                  <a:gd name="T40" fmla="*/ 3 w 15"/>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9">
                    <a:moveTo>
                      <a:pt x="3" y="9"/>
                    </a:moveTo>
                    <a:cubicBezTo>
                      <a:pt x="4" y="9"/>
                      <a:pt x="5" y="9"/>
                      <a:pt x="6" y="9"/>
                    </a:cubicBezTo>
                    <a:cubicBezTo>
                      <a:pt x="7" y="9"/>
                      <a:pt x="8" y="7"/>
                      <a:pt x="8" y="7"/>
                    </a:cubicBezTo>
                    <a:cubicBezTo>
                      <a:pt x="8" y="7"/>
                      <a:pt x="9" y="8"/>
                      <a:pt x="9" y="8"/>
                    </a:cubicBezTo>
                    <a:cubicBezTo>
                      <a:pt x="10" y="9"/>
                      <a:pt x="12" y="9"/>
                      <a:pt x="13" y="9"/>
                    </a:cubicBezTo>
                    <a:cubicBezTo>
                      <a:pt x="14" y="9"/>
                      <a:pt x="15" y="9"/>
                      <a:pt x="15" y="8"/>
                    </a:cubicBezTo>
                    <a:cubicBezTo>
                      <a:pt x="14" y="8"/>
                      <a:pt x="14" y="8"/>
                      <a:pt x="14" y="8"/>
                    </a:cubicBezTo>
                    <a:cubicBezTo>
                      <a:pt x="14" y="8"/>
                      <a:pt x="14" y="8"/>
                      <a:pt x="14" y="8"/>
                    </a:cubicBezTo>
                    <a:cubicBezTo>
                      <a:pt x="13" y="7"/>
                      <a:pt x="13" y="7"/>
                      <a:pt x="13" y="7"/>
                    </a:cubicBezTo>
                    <a:cubicBezTo>
                      <a:pt x="12" y="7"/>
                      <a:pt x="15" y="7"/>
                      <a:pt x="15" y="6"/>
                    </a:cubicBezTo>
                    <a:cubicBezTo>
                      <a:pt x="15" y="6"/>
                      <a:pt x="13" y="5"/>
                      <a:pt x="13" y="5"/>
                    </a:cubicBezTo>
                    <a:cubicBezTo>
                      <a:pt x="12" y="5"/>
                      <a:pt x="11" y="4"/>
                      <a:pt x="11" y="4"/>
                    </a:cubicBezTo>
                    <a:cubicBezTo>
                      <a:pt x="10" y="4"/>
                      <a:pt x="10" y="3"/>
                      <a:pt x="10" y="3"/>
                    </a:cubicBezTo>
                    <a:cubicBezTo>
                      <a:pt x="10" y="2"/>
                      <a:pt x="9" y="1"/>
                      <a:pt x="9" y="1"/>
                    </a:cubicBezTo>
                    <a:cubicBezTo>
                      <a:pt x="9" y="0"/>
                      <a:pt x="9" y="0"/>
                      <a:pt x="9" y="0"/>
                    </a:cubicBezTo>
                    <a:cubicBezTo>
                      <a:pt x="8" y="1"/>
                      <a:pt x="8" y="1"/>
                      <a:pt x="7" y="2"/>
                    </a:cubicBezTo>
                    <a:cubicBezTo>
                      <a:pt x="7" y="2"/>
                      <a:pt x="7" y="2"/>
                      <a:pt x="7" y="2"/>
                    </a:cubicBezTo>
                    <a:cubicBezTo>
                      <a:pt x="7" y="3"/>
                      <a:pt x="7" y="3"/>
                      <a:pt x="6" y="2"/>
                    </a:cubicBezTo>
                    <a:cubicBezTo>
                      <a:pt x="4" y="4"/>
                      <a:pt x="2" y="6"/>
                      <a:pt x="0" y="8"/>
                    </a:cubicBezTo>
                    <a:cubicBezTo>
                      <a:pt x="0" y="8"/>
                      <a:pt x="1" y="9"/>
                      <a:pt x="1" y="9"/>
                    </a:cubicBezTo>
                    <a:cubicBezTo>
                      <a:pt x="1" y="9"/>
                      <a:pt x="2"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49"/>
              <p:cNvSpPr/>
              <p:nvPr/>
            </p:nvSpPr>
            <p:spPr bwMode="auto">
              <a:xfrm>
                <a:off x="5872163" y="3162300"/>
                <a:ext cx="15875" cy="12700"/>
              </a:xfrm>
              <a:custGeom>
                <a:avLst/>
                <a:gdLst>
                  <a:gd name="T0" fmla="*/ 1 w 4"/>
                  <a:gd name="T1" fmla="*/ 2 h 3"/>
                  <a:gd name="T2" fmla="*/ 1 w 4"/>
                  <a:gd name="T3" fmla="*/ 2 h 3"/>
                  <a:gd name="T4" fmla="*/ 4 w 4"/>
                  <a:gd name="T5" fmla="*/ 3 h 3"/>
                  <a:gd name="T6" fmla="*/ 4 w 4"/>
                  <a:gd name="T7" fmla="*/ 2 h 3"/>
                  <a:gd name="T8" fmla="*/ 2 w 4"/>
                  <a:gd name="T9" fmla="*/ 0 h 3"/>
                  <a:gd name="T10" fmla="*/ 0 w 4"/>
                  <a:gd name="T11" fmla="*/ 2 h 3"/>
                  <a:gd name="T12" fmla="*/ 1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2"/>
                    </a:moveTo>
                    <a:cubicBezTo>
                      <a:pt x="1" y="2"/>
                      <a:pt x="1" y="2"/>
                      <a:pt x="1" y="2"/>
                    </a:cubicBezTo>
                    <a:cubicBezTo>
                      <a:pt x="2" y="3"/>
                      <a:pt x="3" y="3"/>
                      <a:pt x="4" y="3"/>
                    </a:cubicBezTo>
                    <a:cubicBezTo>
                      <a:pt x="4" y="3"/>
                      <a:pt x="4" y="3"/>
                      <a:pt x="4" y="2"/>
                    </a:cubicBezTo>
                    <a:cubicBezTo>
                      <a:pt x="4" y="1"/>
                      <a:pt x="2" y="0"/>
                      <a:pt x="2" y="0"/>
                    </a:cubicBezTo>
                    <a:cubicBezTo>
                      <a:pt x="2" y="0"/>
                      <a:pt x="0" y="1"/>
                      <a:pt x="0" y="2"/>
                    </a:cubicBezTo>
                    <a:cubicBezTo>
                      <a:pt x="0"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50"/>
              <p:cNvSpPr/>
              <p:nvPr/>
            </p:nvSpPr>
            <p:spPr bwMode="auto">
              <a:xfrm>
                <a:off x="5857875" y="3124200"/>
                <a:ext cx="30163" cy="26988"/>
              </a:xfrm>
              <a:custGeom>
                <a:avLst/>
                <a:gdLst>
                  <a:gd name="T0" fmla="*/ 1 w 8"/>
                  <a:gd name="T1" fmla="*/ 5 h 7"/>
                  <a:gd name="T2" fmla="*/ 4 w 8"/>
                  <a:gd name="T3" fmla="*/ 7 h 7"/>
                  <a:gd name="T4" fmla="*/ 6 w 8"/>
                  <a:gd name="T5" fmla="*/ 7 h 7"/>
                  <a:gd name="T6" fmla="*/ 8 w 8"/>
                  <a:gd name="T7" fmla="*/ 6 h 7"/>
                  <a:gd name="T8" fmla="*/ 7 w 8"/>
                  <a:gd name="T9" fmla="*/ 4 h 7"/>
                  <a:gd name="T10" fmla="*/ 7 w 8"/>
                  <a:gd name="T11" fmla="*/ 4 h 7"/>
                  <a:gd name="T12" fmla="*/ 7 w 8"/>
                  <a:gd name="T13" fmla="*/ 4 h 7"/>
                  <a:gd name="T14" fmla="*/ 5 w 8"/>
                  <a:gd name="T15" fmla="*/ 3 h 7"/>
                  <a:gd name="T16" fmla="*/ 6 w 8"/>
                  <a:gd name="T17" fmla="*/ 1 h 7"/>
                  <a:gd name="T18" fmla="*/ 4 w 8"/>
                  <a:gd name="T19" fmla="*/ 1 h 7"/>
                  <a:gd name="T20" fmla="*/ 3 w 8"/>
                  <a:gd name="T21" fmla="*/ 1 h 7"/>
                  <a:gd name="T22" fmla="*/ 2 w 8"/>
                  <a:gd name="T23" fmla="*/ 2 h 7"/>
                  <a:gd name="T24" fmla="*/ 3 w 8"/>
                  <a:gd name="T25" fmla="*/ 3 h 7"/>
                  <a:gd name="T26" fmla="*/ 1 w 8"/>
                  <a:gd name="T27" fmla="*/ 3 h 7"/>
                  <a:gd name="T28" fmla="*/ 0 w 8"/>
                  <a:gd name="T29" fmla="*/ 3 h 7"/>
                  <a:gd name="T30" fmla="*/ 1 w 8"/>
                  <a:gd name="T3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7">
                    <a:moveTo>
                      <a:pt x="1" y="5"/>
                    </a:moveTo>
                    <a:cubicBezTo>
                      <a:pt x="2" y="5"/>
                      <a:pt x="4" y="6"/>
                      <a:pt x="4" y="7"/>
                    </a:cubicBezTo>
                    <a:cubicBezTo>
                      <a:pt x="5" y="7"/>
                      <a:pt x="6" y="7"/>
                      <a:pt x="6" y="7"/>
                    </a:cubicBezTo>
                    <a:cubicBezTo>
                      <a:pt x="7" y="6"/>
                      <a:pt x="7" y="6"/>
                      <a:pt x="8" y="6"/>
                    </a:cubicBezTo>
                    <a:cubicBezTo>
                      <a:pt x="8" y="5"/>
                      <a:pt x="8" y="5"/>
                      <a:pt x="7" y="4"/>
                    </a:cubicBezTo>
                    <a:cubicBezTo>
                      <a:pt x="7" y="4"/>
                      <a:pt x="7" y="4"/>
                      <a:pt x="7" y="4"/>
                    </a:cubicBezTo>
                    <a:cubicBezTo>
                      <a:pt x="7" y="4"/>
                      <a:pt x="7" y="4"/>
                      <a:pt x="7" y="4"/>
                    </a:cubicBezTo>
                    <a:cubicBezTo>
                      <a:pt x="6" y="3"/>
                      <a:pt x="6" y="3"/>
                      <a:pt x="5" y="3"/>
                    </a:cubicBezTo>
                    <a:cubicBezTo>
                      <a:pt x="5" y="2"/>
                      <a:pt x="6" y="1"/>
                      <a:pt x="6" y="1"/>
                    </a:cubicBezTo>
                    <a:cubicBezTo>
                      <a:pt x="5" y="0"/>
                      <a:pt x="4" y="1"/>
                      <a:pt x="4" y="1"/>
                    </a:cubicBezTo>
                    <a:cubicBezTo>
                      <a:pt x="3" y="1"/>
                      <a:pt x="3" y="1"/>
                      <a:pt x="3" y="1"/>
                    </a:cubicBezTo>
                    <a:cubicBezTo>
                      <a:pt x="3" y="1"/>
                      <a:pt x="2" y="2"/>
                      <a:pt x="2" y="2"/>
                    </a:cubicBezTo>
                    <a:cubicBezTo>
                      <a:pt x="2" y="2"/>
                      <a:pt x="3" y="3"/>
                      <a:pt x="3" y="3"/>
                    </a:cubicBezTo>
                    <a:cubicBezTo>
                      <a:pt x="2" y="4"/>
                      <a:pt x="1" y="3"/>
                      <a:pt x="1" y="3"/>
                    </a:cubicBezTo>
                    <a:cubicBezTo>
                      <a:pt x="0" y="3"/>
                      <a:pt x="0" y="3"/>
                      <a:pt x="0" y="3"/>
                    </a:cubicBezTo>
                    <a:cubicBezTo>
                      <a:pt x="0" y="4"/>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51"/>
              <p:cNvSpPr/>
              <p:nvPr/>
            </p:nvSpPr>
            <p:spPr bwMode="auto">
              <a:xfrm>
                <a:off x="5884863" y="3124200"/>
                <a:ext cx="22225" cy="19050"/>
              </a:xfrm>
              <a:custGeom>
                <a:avLst/>
                <a:gdLst>
                  <a:gd name="T0" fmla="*/ 2 w 6"/>
                  <a:gd name="T1" fmla="*/ 4 h 5"/>
                  <a:gd name="T2" fmla="*/ 4 w 6"/>
                  <a:gd name="T3" fmla="*/ 3 h 5"/>
                  <a:gd name="T4" fmla="*/ 6 w 6"/>
                  <a:gd name="T5" fmla="*/ 1 h 5"/>
                  <a:gd name="T6" fmla="*/ 3 w 6"/>
                  <a:gd name="T7" fmla="*/ 0 h 5"/>
                  <a:gd name="T8" fmla="*/ 1 w 6"/>
                  <a:gd name="T9" fmla="*/ 1 h 5"/>
                  <a:gd name="T10" fmla="*/ 0 w 6"/>
                  <a:gd name="T11" fmla="*/ 2 h 5"/>
                  <a:gd name="T12" fmla="*/ 0 w 6"/>
                  <a:gd name="T13" fmla="*/ 4 h 5"/>
                  <a:gd name="T14" fmla="*/ 0 w 6"/>
                  <a:gd name="T15" fmla="*/ 4 h 5"/>
                  <a:gd name="T16" fmla="*/ 0 w 6"/>
                  <a:gd name="T17" fmla="*/ 4 h 5"/>
                  <a:gd name="T18" fmla="*/ 2 w 6"/>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2" y="4"/>
                    </a:moveTo>
                    <a:cubicBezTo>
                      <a:pt x="2" y="4"/>
                      <a:pt x="4" y="4"/>
                      <a:pt x="4" y="3"/>
                    </a:cubicBezTo>
                    <a:cubicBezTo>
                      <a:pt x="5" y="3"/>
                      <a:pt x="5" y="1"/>
                      <a:pt x="6" y="1"/>
                    </a:cubicBezTo>
                    <a:cubicBezTo>
                      <a:pt x="6" y="0"/>
                      <a:pt x="4" y="1"/>
                      <a:pt x="3" y="0"/>
                    </a:cubicBezTo>
                    <a:cubicBezTo>
                      <a:pt x="3" y="0"/>
                      <a:pt x="2" y="0"/>
                      <a:pt x="1" y="1"/>
                    </a:cubicBezTo>
                    <a:cubicBezTo>
                      <a:pt x="1" y="1"/>
                      <a:pt x="1" y="2"/>
                      <a:pt x="0" y="2"/>
                    </a:cubicBezTo>
                    <a:cubicBezTo>
                      <a:pt x="0" y="2"/>
                      <a:pt x="0" y="3"/>
                      <a:pt x="0" y="4"/>
                    </a:cubicBezTo>
                    <a:cubicBezTo>
                      <a:pt x="0" y="4"/>
                      <a:pt x="0" y="4"/>
                      <a:pt x="0" y="4"/>
                    </a:cubicBezTo>
                    <a:cubicBezTo>
                      <a:pt x="0" y="4"/>
                      <a:pt x="0" y="4"/>
                      <a:pt x="0" y="4"/>
                    </a:cubicBezTo>
                    <a:cubicBezTo>
                      <a:pt x="1" y="5"/>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52"/>
              <p:cNvSpPr/>
              <p:nvPr/>
            </p:nvSpPr>
            <p:spPr bwMode="auto">
              <a:xfrm>
                <a:off x="5907088" y="3082925"/>
                <a:ext cx="57150" cy="26988"/>
              </a:xfrm>
              <a:custGeom>
                <a:avLst/>
                <a:gdLst>
                  <a:gd name="T0" fmla="*/ 2 w 15"/>
                  <a:gd name="T1" fmla="*/ 6 h 7"/>
                  <a:gd name="T2" fmla="*/ 9 w 15"/>
                  <a:gd name="T3" fmla="*/ 6 h 7"/>
                  <a:gd name="T4" fmla="*/ 12 w 15"/>
                  <a:gd name="T5" fmla="*/ 5 h 7"/>
                  <a:gd name="T6" fmla="*/ 11 w 15"/>
                  <a:gd name="T7" fmla="*/ 4 h 7"/>
                  <a:gd name="T8" fmla="*/ 13 w 15"/>
                  <a:gd name="T9" fmla="*/ 2 h 7"/>
                  <a:gd name="T10" fmla="*/ 14 w 15"/>
                  <a:gd name="T11" fmla="*/ 2 h 7"/>
                  <a:gd name="T12" fmla="*/ 14 w 15"/>
                  <a:gd name="T13" fmla="*/ 1 h 7"/>
                  <a:gd name="T14" fmla="*/ 14 w 15"/>
                  <a:gd name="T15" fmla="*/ 1 h 7"/>
                  <a:gd name="T16" fmla="*/ 15 w 15"/>
                  <a:gd name="T17" fmla="*/ 0 h 7"/>
                  <a:gd name="T18" fmla="*/ 15 w 15"/>
                  <a:gd name="T19" fmla="*/ 0 h 7"/>
                  <a:gd name="T20" fmla="*/ 0 w 15"/>
                  <a:gd name="T21" fmla="*/ 6 h 7"/>
                  <a:gd name="T22" fmla="*/ 2 w 15"/>
                  <a:gd name="T2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2" y="6"/>
                    </a:moveTo>
                    <a:cubicBezTo>
                      <a:pt x="4" y="6"/>
                      <a:pt x="8" y="6"/>
                      <a:pt x="9" y="6"/>
                    </a:cubicBezTo>
                    <a:cubicBezTo>
                      <a:pt x="9" y="7"/>
                      <a:pt x="11" y="6"/>
                      <a:pt x="12" y="5"/>
                    </a:cubicBezTo>
                    <a:cubicBezTo>
                      <a:pt x="12" y="4"/>
                      <a:pt x="10" y="4"/>
                      <a:pt x="11" y="4"/>
                    </a:cubicBezTo>
                    <a:cubicBezTo>
                      <a:pt x="11" y="4"/>
                      <a:pt x="12" y="2"/>
                      <a:pt x="13" y="2"/>
                    </a:cubicBezTo>
                    <a:cubicBezTo>
                      <a:pt x="13" y="2"/>
                      <a:pt x="13" y="2"/>
                      <a:pt x="14" y="2"/>
                    </a:cubicBezTo>
                    <a:cubicBezTo>
                      <a:pt x="13" y="1"/>
                      <a:pt x="13" y="1"/>
                      <a:pt x="14" y="1"/>
                    </a:cubicBezTo>
                    <a:cubicBezTo>
                      <a:pt x="14" y="1"/>
                      <a:pt x="14" y="1"/>
                      <a:pt x="14" y="1"/>
                    </a:cubicBezTo>
                    <a:cubicBezTo>
                      <a:pt x="14" y="0"/>
                      <a:pt x="15" y="0"/>
                      <a:pt x="15" y="0"/>
                    </a:cubicBezTo>
                    <a:cubicBezTo>
                      <a:pt x="15" y="0"/>
                      <a:pt x="15" y="0"/>
                      <a:pt x="15" y="0"/>
                    </a:cubicBezTo>
                    <a:cubicBezTo>
                      <a:pt x="9" y="1"/>
                      <a:pt x="4" y="4"/>
                      <a:pt x="0" y="6"/>
                    </a:cubicBezTo>
                    <a:cubicBezTo>
                      <a:pt x="1" y="6"/>
                      <a:pt x="2"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53"/>
              <p:cNvSpPr/>
              <p:nvPr/>
            </p:nvSpPr>
            <p:spPr bwMode="auto">
              <a:xfrm>
                <a:off x="5895975" y="3109913"/>
                <a:ext cx="57150" cy="14288"/>
              </a:xfrm>
              <a:custGeom>
                <a:avLst/>
                <a:gdLst>
                  <a:gd name="T0" fmla="*/ 0 w 15"/>
                  <a:gd name="T1" fmla="*/ 3 h 4"/>
                  <a:gd name="T2" fmla="*/ 4 w 15"/>
                  <a:gd name="T3" fmla="*/ 4 h 4"/>
                  <a:gd name="T4" fmla="*/ 9 w 15"/>
                  <a:gd name="T5" fmla="*/ 4 h 4"/>
                  <a:gd name="T6" fmla="*/ 15 w 15"/>
                  <a:gd name="T7" fmla="*/ 4 h 4"/>
                  <a:gd name="T8" fmla="*/ 14 w 15"/>
                  <a:gd name="T9" fmla="*/ 1 h 4"/>
                  <a:gd name="T10" fmla="*/ 9 w 15"/>
                  <a:gd name="T11" fmla="*/ 1 h 4"/>
                  <a:gd name="T12" fmla="*/ 5 w 15"/>
                  <a:gd name="T13" fmla="*/ 1 h 4"/>
                  <a:gd name="T14" fmla="*/ 2 w 15"/>
                  <a:gd name="T15" fmla="*/ 0 h 4"/>
                  <a:gd name="T16" fmla="*/ 0 w 15"/>
                  <a:gd name="T17" fmla="*/ 1 h 4"/>
                  <a:gd name="T18" fmla="*/ 0 w 15"/>
                  <a:gd name="T19" fmla="*/ 2 h 4"/>
                  <a:gd name="T20" fmla="*/ 0 w 15"/>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
                    <a:moveTo>
                      <a:pt x="0" y="3"/>
                    </a:moveTo>
                    <a:cubicBezTo>
                      <a:pt x="0" y="4"/>
                      <a:pt x="3" y="3"/>
                      <a:pt x="4" y="4"/>
                    </a:cubicBezTo>
                    <a:cubicBezTo>
                      <a:pt x="6" y="4"/>
                      <a:pt x="8" y="4"/>
                      <a:pt x="9" y="4"/>
                    </a:cubicBezTo>
                    <a:cubicBezTo>
                      <a:pt x="11" y="4"/>
                      <a:pt x="14" y="4"/>
                      <a:pt x="15" y="4"/>
                    </a:cubicBezTo>
                    <a:cubicBezTo>
                      <a:pt x="15" y="4"/>
                      <a:pt x="15" y="2"/>
                      <a:pt x="14" y="1"/>
                    </a:cubicBezTo>
                    <a:cubicBezTo>
                      <a:pt x="14" y="0"/>
                      <a:pt x="10" y="0"/>
                      <a:pt x="9" y="1"/>
                    </a:cubicBezTo>
                    <a:cubicBezTo>
                      <a:pt x="7" y="1"/>
                      <a:pt x="6" y="1"/>
                      <a:pt x="5" y="1"/>
                    </a:cubicBezTo>
                    <a:cubicBezTo>
                      <a:pt x="4" y="1"/>
                      <a:pt x="3" y="0"/>
                      <a:pt x="2" y="0"/>
                    </a:cubicBezTo>
                    <a:cubicBezTo>
                      <a:pt x="1" y="0"/>
                      <a:pt x="0" y="0"/>
                      <a:pt x="0" y="1"/>
                    </a:cubicBezTo>
                    <a:cubicBezTo>
                      <a:pt x="0"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54"/>
              <p:cNvSpPr/>
              <p:nvPr/>
            </p:nvSpPr>
            <p:spPr bwMode="auto">
              <a:xfrm>
                <a:off x="5961063" y="3063875"/>
                <a:ext cx="217488" cy="182563"/>
              </a:xfrm>
              <a:custGeom>
                <a:avLst/>
                <a:gdLst>
                  <a:gd name="T0" fmla="*/ 6 w 57"/>
                  <a:gd name="T1" fmla="*/ 4 h 48"/>
                  <a:gd name="T2" fmla="*/ 3 w 57"/>
                  <a:gd name="T3" fmla="*/ 5 h 48"/>
                  <a:gd name="T4" fmla="*/ 0 w 57"/>
                  <a:gd name="T5" fmla="*/ 6 h 48"/>
                  <a:gd name="T6" fmla="*/ 0 w 57"/>
                  <a:gd name="T7" fmla="*/ 7 h 48"/>
                  <a:gd name="T8" fmla="*/ 0 w 57"/>
                  <a:gd name="T9" fmla="*/ 7 h 48"/>
                  <a:gd name="T10" fmla="*/ 4 w 57"/>
                  <a:gd name="T11" fmla="*/ 8 h 48"/>
                  <a:gd name="T12" fmla="*/ 1 w 57"/>
                  <a:gd name="T13" fmla="*/ 9 h 48"/>
                  <a:gd name="T14" fmla="*/ 3 w 57"/>
                  <a:gd name="T15" fmla="*/ 10 h 48"/>
                  <a:gd name="T16" fmla="*/ 4 w 57"/>
                  <a:gd name="T17" fmla="*/ 11 h 48"/>
                  <a:gd name="T18" fmla="*/ 7 w 57"/>
                  <a:gd name="T19" fmla="*/ 12 h 48"/>
                  <a:gd name="T20" fmla="*/ 13 w 57"/>
                  <a:gd name="T21" fmla="*/ 12 h 48"/>
                  <a:gd name="T22" fmla="*/ 15 w 57"/>
                  <a:gd name="T23" fmla="*/ 14 h 48"/>
                  <a:gd name="T24" fmla="*/ 18 w 57"/>
                  <a:gd name="T25" fmla="*/ 17 h 48"/>
                  <a:gd name="T26" fmla="*/ 18 w 57"/>
                  <a:gd name="T27" fmla="*/ 21 h 48"/>
                  <a:gd name="T28" fmla="*/ 19 w 57"/>
                  <a:gd name="T29" fmla="*/ 23 h 48"/>
                  <a:gd name="T30" fmla="*/ 21 w 57"/>
                  <a:gd name="T31" fmla="*/ 22 h 48"/>
                  <a:gd name="T32" fmla="*/ 23 w 57"/>
                  <a:gd name="T33" fmla="*/ 26 h 48"/>
                  <a:gd name="T34" fmla="*/ 23 w 57"/>
                  <a:gd name="T35" fmla="*/ 26 h 48"/>
                  <a:gd name="T36" fmla="*/ 24 w 57"/>
                  <a:gd name="T37" fmla="*/ 27 h 48"/>
                  <a:gd name="T38" fmla="*/ 23 w 57"/>
                  <a:gd name="T39" fmla="*/ 27 h 48"/>
                  <a:gd name="T40" fmla="*/ 22 w 57"/>
                  <a:gd name="T41" fmla="*/ 29 h 48"/>
                  <a:gd name="T42" fmla="*/ 21 w 57"/>
                  <a:gd name="T43" fmla="*/ 32 h 48"/>
                  <a:gd name="T44" fmla="*/ 23 w 57"/>
                  <a:gd name="T45" fmla="*/ 37 h 48"/>
                  <a:gd name="T46" fmla="*/ 23 w 57"/>
                  <a:gd name="T47" fmla="*/ 40 h 48"/>
                  <a:gd name="T48" fmla="*/ 27 w 57"/>
                  <a:gd name="T49" fmla="*/ 43 h 48"/>
                  <a:gd name="T50" fmla="*/ 31 w 57"/>
                  <a:gd name="T51" fmla="*/ 45 h 48"/>
                  <a:gd name="T52" fmla="*/ 33 w 57"/>
                  <a:gd name="T53" fmla="*/ 47 h 48"/>
                  <a:gd name="T54" fmla="*/ 34 w 57"/>
                  <a:gd name="T55" fmla="*/ 45 h 48"/>
                  <a:gd name="T56" fmla="*/ 35 w 57"/>
                  <a:gd name="T57" fmla="*/ 42 h 48"/>
                  <a:gd name="T58" fmla="*/ 36 w 57"/>
                  <a:gd name="T59" fmla="*/ 39 h 48"/>
                  <a:gd name="T60" fmla="*/ 37 w 57"/>
                  <a:gd name="T61" fmla="*/ 37 h 48"/>
                  <a:gd name="T62" fmla="*/ 42 w 57"/>
                  <a:gd name="T63" fmla="*/ 35 h 48"/>
                  <a:gd name="T64" fmla="*/ 44 w 57"/>
                  <a:gd name="T65" fmla="*/ 32 h 48"/>
                  <a:gd name="T66" fmla="*/ 48 w 57"/>
                  <a:gd name="T67" fmla="*/ 30 h 48"/>
                  <a:gd name="T68" fmla="*/ 52 w 57"/>
                  <a:gd name="T69" fmla="*/ 29 h 48"/>
                  <a:gd name="T70" fmla="*/ 56 w 57"/>
                  <a:gd name="T71" fmla="*/ 26 h 48"/>
                  <a:gd name="T72" fmla="*/ 53 w 57"/>
                  <a:gd name="T73" fmla="*/ 26 h 48"/>
                  <a:gd name="T74" fmla="*/ 51 w 57"/>
                  <a:gd name="T75" fmla="*/ 26 h 48"/>
                  <a:gd name="T76" fmla="*/ 53 w 57"/>
                  <a:gd name="T77" fmla="*/ 24 h 48"/>
                  <a:gd name="T78" fmla="*/ 56 w 57"/>
                  <a:gd name="T79" fmla="*/ 25 h 48"/>
                  <a:gd name="T80" fmla="*/ 56 w 57"/>
                  <a:gd name="T81" fmla="*/ 23 h 48"/>
                  <a:gd name="T82" fmla="*/ 54 w 57"/>
                  <a:gd name="T83" fmla="*/ 22 h 48"/>
                  <a:gd name="T84" fmla="*/ 51 w 57"/>
                  <a:gd name="T85" fmla="*/ 19 h 48"/>
                  <a:gd name="T86" fmla="*/ 55 w 57"/>
                  <a:gd name="T87" fmla="*/ 18 h 48"/>
                  <a:gd name="T88" fmla="*/ 57 w 57"/>
                  <a:gd name="T89" fmla="*/ 16 h 48"/>
                  <a:gd name="T90" fmla="*/ 57 w 57"/>
                  <a:gd name="T91" fmla="*/ 14 h 48"/>
                  <a:gd name="T92" fmla="*/ 54 w 57"/>
                  <a:gd name="T93" fmla="*/ 11 h 48"/>
                  <a:gd name="T94" fmla="*/ 57 w 57"/>
                  <a:gd name="T95" fmla="*/ 10 h 48"/>
                  <a:gd name="T96" fmla="*/ 55 w 57"/>
                  <a:gd name="T97" fmla="*/ 8 h 48"/>
                  <a:gd name="T98" fmla="*/ 53 w 57"/>
                  <a:gd name="T99" fmla="*/ 7 h 48"/>
                  <a:gd name="T100" fmla="*/ 53 w 57"/>
                  <a:gd name="T101" fmla="*/ 5 h 48"/>
                  <a:gd name="T102" fmla="*/ 54 w 57"/>
                  <a:gd name="T103" fmla="*/ 3 h 48"/>
                  <a:gd name="T104" fmla="*/ 31 w 57"/>
                  <a:gd name="T105" fmla="*/ 0 h 48"/>
                  <a:gd name="T106" fmla="*/ 8 w 57"/>
                  <a:gd name="T107" fmla="*/ 3 h 48"/>
                  <a:gd name="T108" fmla="*/ 6 w 57"/>
                  <a:gd name="T10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 h="48">
                    <a:moveTo>
                      <a:pt x="6" y="4"/>
                    </a:moveTo>
                    <a:cubicBezTo>
                      <a:pt x="5" y="4"/>
                      <a:pt x="4" y="4"/>
                      <a:pt x="3" y="5"/>
                    </a:cubicBezTo>
                    <a:cubicBezTo>
                      <a:pt x="2" y="5"/>
                      <a:pt x="1" y="5"/>
                      <a:pt x="0" y="6"/>
                    </a:cubicBezTo>
                    <a:cubicBezTo>
                      <a:pt x="0" y="6"/>
                      <a:pt x="0" y="6"/>
                      <a:pt x="0" y="7"/>
                    </a:cubicBezTo>
                    <a:cubicBezTo>
                      <a:pt x="0" y="7"/>
                      <a:pt x="0" y="7"/>
                      <a:pt x="0" y="7"/>
                    </a:cubicBezTo>
                    <a:cubicBezTo>
                      <a:pt x="1" y="7"/>
                      <a:pt x="4" y="8"/>
                      <a:pt x="4" y="8"/>
                    </a:cubicBezTo>
                    <a:cubicBezTo>
                      <a:pt x="4" y="9"/>
                      <a:pt x="1" y="9"/>
                      <a:pt x="1" y="9"/>
                    </a:cubicBezTo>
                    <a:cubicBezTo>
                      <a:pt x="1" y="9"/>
                      <a:pt x="2" y="10"/>
                      <a:pt x="3" y="10"/>
                    </a:cubicBezTo>
                    <a:cubicBezTo>
                      <a:pt x="3" y="10"/>
                      <a:pt x="4" y="11"/>
                      <a:pt x="4" y="11"/>
                    </a:cubicBezTo>
                    <a:cubicBezTo>
                      <a:pt x="5" y="12"/>
                      <a:pt x="6" y="12"/>
                      <a:pt x="7" y="12"/>
                    </a:cubicBezTo>
                    <a:cubicBezTo>
                      <a:pt x="8" y="11"/>
                      <a:pt x="11" y="12"/>
                      <a:pt x="13" y="12"/>
                    </a:cubicBezTo>
                    <a:cubicBezTo>
                      <a:pt x="14" y="12"/>
                      <a:pt x="14" y="13"/>
                      <a:pt x="15" y="14"/>
                    </a:cubicBezTo>
                    <a:cubicBezTo>
                      <a:pt x="15" y="14"/>
                      <a:pt x="17" y="16"/>
                      <a:pt x="18" y="17"/>
                    </a:cubicBezTo>
                    <a:cubicBezTo>
                      <a:pt x="18" y="18"/>
                      <a:pt x="19" y="20"/>
                      <a:pt x="18" y="21"/>
                    </a:cubicBezTo>
                    <a:cubicBezTo>
                      <a:pt x="18" y="22"/>
                      <a:pt x="18" y="23"/>
                      <a:pt x="19" y="23"/>
                    </a:cubicBezTo>
                    <a:cubicBezTo>
                      <a:pt x="19" y="24"/>
                      <a:pt x="20" y="23"/>
                      <a:pt x="21" y="22"/>
                    </a:cubicBezTo>
                    <a:cubicBezTo>
                      <a:pt x="21" y="22"/>
                      <a:pt x="23" y="24"/>
                      <a:pt x="23" y="26"/>
                    </a:cubicBezTo>
                    <a:cubicBezTo>
                      <a:pt x="23" y="26"/>
                      <a:pt x="23" y="26"/>
                      <a:pt x="23" y="26"/>
                    </a:cubicBezTo>
                    <a:cubicBezTo>
                      <a:pt x="24" y="26"/>
                      <a:pt x="24" y="26"/>
                      <a:pt x="24" y="27"/>
                    </a:cubicBezTo>
                    <a:cubicBezTo>
                      <a:pt x="24" y="27"/>
                      <a:pt x="24" y="27"/>
                      <a:pt x="23" y="27"/>
                    </a:cubicBezTo>
                    <a:cubicBezTo>
                      <a:pt x="23" y="28"/>
                      <a:pt x="23" y="29"/>
                      <a:pt x="22" y="29"/>
                    </a:cubicBezTo>
                    <a:cubicBezTo>
                      <a:pt x="21" y="30"/>
                      <a:pt x="21" y="31"/>
                      <a:pt x="21" y="32"/>
                    </a:cubicBezTo>
                    <a:cubicBezTo>
                      <a:pt x="20" y="33"/>
                      <a:pt x="22" y="36"/>
                      <a:pt x="23" y="37"/>
                    </a:cubicBezTo>
                    <a:cubicBezTo>
                      <a:pt x="24" y="38"/>
                      <a:pt x="23" y="39"/>
                      <a:pt x="23" y="40"/>
                    </a:cubicBezTo>
                    <a:cubicBezTo>
                      <a:pt x="23" y="41"/>
                      <a:pt x="26" y="41"/>
                      <a:pt x="27" y="43"/>
                    </a:cubicBezTo>
                    <a:cubicBezTo>
                      <a:pt x="28" y="45"/>
                      <a:pt x="30" y="45"/>
                      <a:pt x="31" y="45"/>
                    </a:cubicBezTo>
                    <a:cubicBezTo>
                      <a:pt x="32" y="45"/>
                      <a:pt x="33" y="47"/>
                      <a:pt x="33" y="47"/>
                    </a:cubicBezTo>
                    <a:cubicBezTo>
                      <a:pt x="34" y="48"/>
                      <a:pt x="34" y="46"/>
                      <a:pt x="34" y="45"/>
                    </a:cubicBezTo>
                    <a:cubicBezTo>
                      <a:pt x="35" y="45"/>
                      <a:pt x="35" y="43"/>
                      <a:pt x="35" y="42"/>
                    </a:cubicBezTo>
                    <a:cubicBezTo>
                      <a:pt x="35" y="41"/>
                      <a:pt x="35" y="40"/>
                      <a:pt x="36" y="39"/>
                    </a:cubicBezTo>
                    <a:cubicBezTo>
                      <a:pt x="37" y="38"/>
                      <a:pt x="36" y="38"/>
                      <a:pt x="37" y="37"/>
                    </a:cubicBezTo>
                    <a:cubicBezTo>
                      <a:pt x="38" y="36"/>
                      <a:pt x="40" y="35"/>
                      <a:pt x="42" y="35"/>
                    </a:cubicBezTo>
                    <a:cubicBezTo>
                      <a:pt x="44" y="34"/>
                      <a:pt x="44" y="33"/>
                      <a:pt x="44" y="32"/>
                    </a:cubicBezTo>
                    <a:cubicBezTo>
                      <a:pt x="45" y="31"/>
                      <a:pt x="47" y="31"/>
                      <a:pt x="48" y="30"/>
                    </a:cubicBezTo>
                    <a:cubicBezTo>
                      <a:pt x="49" y="30"/>
                      <a:pt x="50" y="30"/>
                      <a:pt x="52" y="29"/>
                    </a:cubicBezTo>
                    <a:cubicBezTo>
                      <a:pt x="54" y="28"/>
                      <a:pt x="56" y="26"/>
                      <a:pt x="56" y="26"/>
                    </a:cubicBezTo>
                    <a:cubicBezTo>
                      <a:pt x="56" y="26"/>
                      <a:pt x="54" y="26"/>
                      <a:pt x="53" y="26"/>
                    </a:cubicBezTo>
                    <a:cubicBezTo>
                      <a:pt x="52" y="26"/>
                      <a:pt x="50" y="26"/>
                      <a:pt x="51" y="26"/>
                    </a:cubicBezTo>
                    <a:cubicBezTo>
                      <a:pt x="52" y="25"/>
                      <a:pt x="52" y="23"/>
                      <a:pt x="53" y="24"/>
                    </a:cubicBezTo>
                    <a:cubicBezTo>
                      <a:pt x="54" y="25"/>
                      <a:pt x="55" y="25"/>
                      <a:pt x="56" y="25"/>
                    </a:cubicBezTo>
                    <a:cubicBezTo>
                      <a:pt x="57" y="25"/>
                      <a:pt x="56" y="24"/>
                      <a:pt x="56" y="23"/>
                    </a:cubicBezTo>
                    <a:cubicBezTo>
                      <a:pt x="56" y="22"/>
                      <a:pt x="55" y="22"/>
                      <a:pt x="54" y="22"/>
                    </a:cubicBezTo>
                    <a:cubicBezTo>
                      <a:pt x="52" y="21"/>
                      <a:pt x="52" y="20"/>
                      <a:pt x="51" y="19"/>
                    </a:cubicBezTo>
                    <a:cubicBezTo>
                      <a:pt x="51" y="18"/>
                      <a:pt x="54" y="19"/>
                      <a:pt x="55" y="18"/>
                    </a:cubicBezTo>
                    <a:cubicBezTo>
                      <a:pt x="57" y="18"/>
                      <a:pt x="56" y="17"/>
                      <a:pt x="57" y="16"/>
                    </a:cubicBezTo>
                    <a:cubicBezTo>
                      <a:pt x="57" y="15"/>
                      <a:pt x="56" y="15"/>
                      <a:pt x="57" y="14"/>
                    </a:cubicBezTo>
                    <a:cubicBezTo>
                      <a:pt x="57" y="12"/>
                      <a:pt x="56" y="13"/>
                      <a:pt x="54" y="11"/>
                    </a:cubicBezTo>
                    <a:cubicBezTo>
                      <a:pt x="53" y="10"/>
                      <a:pt x="56" y="10"/>
                      <a:pt x="57" y="10"/>
                    </a:cubicBezTo>
                    <a:cubicBezTo>
                      <a:pt x="57" y="10"/>
                      <a:pt x="56" y="8"/>
                      <a:pt x="55" y="8"/>
                    </a:cubicBezTo>
                    <a:cubicBezTo>
                      <a:pt x="55" y="7"/>
                      <a:pt x="54" y="7"/>
                      <a:pt x="53" y="7"/>
                    </a:cubicBezTo>
                    <a:cubicBezTo>
                      <a:pt x="52" y="7"/>
                      <a:pt x="53" y="6"/>
                      <a:pt x="53" y="5"/>
                    </a:cubicBezTo>
                    <a:cubicBezTo>
                      <a:pt x="54" y="5"/>
                      <a:pt x="54" y="4"/>
                      <a:pt x="54" y="3"/>
                    </a:cubicBezTo>
                    <a:cubicBezTo>
                      <a:pt x="47" y="1"/>
                      <a:pt x="39" y="0"/>
                      <a:pt x="31" y="0"/>
                    </a:cubicBezTo>
                    <a:cubicBezTo>
                      <a:pt x="23" y="0"/>
                      <a:pt x="15" y="1"/>
                      <a:pt x="8" y="3"/>
                    </a:cubicBezTo>
                    <a:cubicBezTo>
                      <a:pt x="7" y="3"/>
                      <a:pt x="6"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55"/>
              <p:cNvSpPr/>
              <p:nvPr/>
            </p:nvSpPr>
            <p:spPr bwMode="auto">
              <a:xfrm>
                <a:off x="6151563" y="3189288"/>
                <a:ext cx="46038" cy="26988"/>
              </a:xfrm>
              <a:custGeom>
                <a:avLst/>
                <a:gdLst>
                  <a:gd name="T0" fmla="*/ 9 w 12"/>
                  <a:gd name="T1" fmla="*/ 1 h 7"/>
                  <a:gd name="T2" fmla="*/ 7 w 12"/>
                  <a:gd name="T3" fmla="*/ 1 h 7"/>
                  <a:gd name="T4" fmla="*/ 3 w 12"/>
                  <a:gd name="T5" fmla="*/ 2 h 7"/>
                  <a:gd name="T6" fmla="*/ 2 w 12"/>
                  <a:gd name="T7" fmla="*/ 0 h 7"/>
                  <a:gd name="T8" fmla="*/ 0 w 12"/>
                  <a:gd name="T9" fmla="*/ 1 h 7"/>
                  <a:gd name="T10" fmla="*/ 1 w 12"/>
                  <a:gd name="T11" fmla="*/ 2 h 7"/>
                  <a:gd name="T12" fmla="*/ 1 w 12"/>
                  <a:gd name="T13" fmla="*/ 4 h 7"/>
                  <a:gd name="T14" fmla="*/ 2 w 12"/>
                  <a:gd name="T15" fmla="*/ 5 h 7"/>
                  <a:gd name="T16" fmla="*/ 5 w 12"/>
                  <a:gd name="T17" fmla="*/ 6 h 7"/>
                  <a:gd name="T18" fmla="*/ 8 w 12"/>
                  <a:gd name="T19" fmla="*/ 6 h 7"/>
                  <a:gd name="T20" fmla="*/ 11 w 12"/>
                  <a:gd name="T21" fmla="*/ 5 h 7"/>
                  <a:gd name="T22" fmla="*/ 11 w 12"/>
                  <a:gd name="T23" fmla="*/ 3 h 7"/>
                  <a:gd name="T24" fmla="*/ 9 w 1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
                    <a:moveTo>
                      <a:pt x="9" y="1"/>
                    </a:moveTo>
                    <a:cubicBezTo>
                      <a:pt x="8" y="0"/>
                      <a:pt x="7" y="1"/>
                      <a:pt x="7" y="1"/>
                    </a:cubicBezTo>
                    <a:cubicBezTo>
                      <a:pt x="6" y="1"/>
                      <a:pt x="5" y="2"/>
                      <a:pt x="3" y="2"/>
                    </a:cubicBezTo>
                    <a:cubicBezTo>
                      <a:pt x="2" y="2"/>
                      <a:pt x="2" y="0"/>
                      <a:pt x="2" y="0"/>
                    </a:cubicBezTo>
                    <a:cubicBezTo>
                      <a:pt x="2" y="0"/>
                      <a:pt x="1" y="0"/>
                      <a:pt x="0" y="1"/>
                    </a:cubicBezTo>
                    <a:cubicBezTo>
                      <a:pt x="0" y="1"/>
                      <a:pt x="0" y="2"/>
                      <a:pt x="1" y="2"/>
                    </a:cubicBezTo>
                    <a:cubicBezTo>
                      <a:pt x="1" y="2"/>
                      <a:pt x="1" y="3"/>
                      <a:pt x="1" y="4"/>
                    </a:cubicBezTo>
                    <a:cubicBezTo>
                      <a:pt x="1" y="4"/>
                      <a:pt x="2" y="5"/>
                      <a:pt x="2" y="5"/>
                    </a:cubicBezTo>
                    <a:cubicBezTo>
                      <a:pt x="2" y="6"/>
                      <a:pt x="3" y="5"/>
                      <a:pt x="5" y="6"/>
                    </a:cubicBezTo>
                    <a:cubicBezTo>
                      <a:pt x="6" y="7"/>
                      <a:pt x="7" y="6"/>
                      <a:pt x="8" y="6"/>
                    </a:cubicBezTo>
                    <a:cubicBezTo>
                      <a:pt x="8" y="6"/>
                      <a:pt x="10" y="5"/>
                      <a:pt x="11" y="5"/>
                    </a:cubicBezTo>
                    <a:cubicBezTo>
                      <a:pt x="11" y="5"/>
                      <a:pt x="12" y="4"/>
                      <a:pt x="11" y="3"/>
                    </a:cubicBezTo>
                    <a:cubicBezTo>
                      <a:pt x="11" y="2"/>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56"/>
              <p:cNvSpPr/>
              <p:nvPr/>
            </p:nvSpPr>
            <p:spPr bwMode="auto">
              <a:xfrm>
                <a:off x="6303963" y="3208338"/>
                <a:ext cx="122238" cy="125413"/>
              </a:xfrm>
              <a:custGeom>
                <a:avLst/>
                <a:gdLst>
                  <a:gd name="T0" fmla="*/ 20 w 32"/>
                  <a:gd name="T1" fmla="*/ 4 h 33"/>
                  <a:gd name="T2" fmla="*/ 17 w 32"/>
                  <a:gd name="T3" fmla="*/ 1 h 33"/>
                  <a:gd name="T4" fmla="*/ 17 w 32"/>
                  <a:gd name="T5" fmla="*/ 6 h 33"/>
                  <a:gd name="T6" fmla="*/ 13 w 32"/>
                  <a:gd name="T7" fmla="*/ 9 h 33"/>
                  <a:gd name="T8" fmla="*/ 11 w 32"/>
                  <a:gd name="T9" fmla="*/ 12 h 33"/>
                  <a:gd name="T10" fmla="*/ 8 w 32"/>
                  <a:gd name="T11" fmla="*/ 13 h 33"/>
                  <a:gd name="T12" fmla="*/ 5 w 32"/>
                  <a:gd name="T13" fmla="*/ 14 h 33"/>
                  <a:gd name="T14" fmla="*/ 8 w 32"/>
                  <a:gd name="T15" fmla="*/ 17 h 33"/>
                  <a:gd name="T16" fmla="*/ 8 w 32"/>
                  <a:gd name="T17" fmla="*/ 22 h 33"/>
                  <a:gd name="T18" fmla="*/ 2 w 32"/>
                  <a:gd name="T19" fmla="*/ 22 h 33"/>
                  <a:gd name="T20" fmla="*/ 1 w 32"/>
                  <a:gd name="T21" fmla="*/ 25 h 33"/>
                  <a:gd name="T22" fmla="*/ 1 w 32"/>
                  <a:gd name="T23" fmla="*/ 30 h 33"/>
                  <a:gd name="T24" fmla="*/ 3 w 32"/>
                  <a:gd name="T25" fmla="*/ 31 h 33"/>
                  <a:gd name="T26" fmla="*/ 6 w 32"/>
                  <a:gd name="T27" fmla="*/ 32 h 33"/>
                  <a:gd name="T28" fmla="*/ 9 w 32"/>
                  <a:gd name="T29" fmla="*/ 29 h 33"/>
                  <a:gd name="T30" fmla="*/ 10 w 32"/>
                  <a:gd name="T31" fmla="*/ 27 h 33"/>
                  <a:gd name="T32" fmla="*/ 12 w 32"/>
                  <a:gd name="T33" fmla="*/ 24 h 33"/>
                  <a:gd name="T34" fmla="*/ 15 w 32"/>
                  <a:gd name="T35" fmla="*/ 22 h 33"/>
                  <a:gd name="T36" fmla="*/ 18 w 32"/>
                  <a:gd name="T37" fmla="*/ 21 h 33"/>
                  <a:gd name="T38" fmla="*/ 21 w 32"/>
                  <a:gd name="T39" fmla="*/ 24 h 33"/>
                  <a:gd name="T40" fmla="*/ 24 w 32"/>
                  <a:gd name="T41" fmla="*/ 28 h 33"/>
                  <a:gd name="T42" fmla="*/ 24 w 32"/>
                  <a:gd name="T43" fmla="*/ 30 h 33"/>
                  <a:gd name="T44" fmla="*/ 25 w 32"/>
                  <a:gd name="T45" fmla="*/ 27 h 33"/>
                  <a:gd name="T46" fmla="*/ 25 w 32"/>
                  <a:gd name="T47" fmla="*/ 25 h 33"/>
                  <a:gd name="T48" fmla="*/ 22 w 32"/>
                  <a:gd name="T49" fmla="*/ 21 h 33"/>
                  <a:gd name="T50" fmla="*/ 23 w 32"/>
                  <a:gd name="T51" fmla="*/ 20 h 33"/>
                  <a:gd name="T52" fmla="*/ 26 w 32"/>
                  <a:gd name="T53" fmla="*/ 24 h 33"/>
                  <a:gd name="T54" fmla="*/ 27 w 32"/>
                  <a:gd name="T55" fmla="*/ 27 h 33"/>
                  <a:gd name="T56" fmla="*/ 31 w 32"/>
                  <a:gd name="T57" fmla="*/ 32 h 33"/>
                  <a:gd name="T58" fmla="*/ 31 w 32"/>
                  <a:gd name="T59" fmla="*/ 28 h 33"/>
                  <a:gd name="T60" fmla="*/ 32 w 32"/>
                  <a:gd name="T61" fmla="*/ 27 h 33"/>
                  <a:gd name="T62" fmla="*/ 20 w 32"/>
                  <a:gd name="T6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33">
                    <a:moveTo>
                      <a:pt x="20" y="4"/>
                    </a:moveTo>
                    <a:cubicBezTo>
                      <a:pt x="20" y="4"/>
                      <a:pt x="20" y="4"/>
                      <a:pt x="20" y="4"/>
                    </a:cubicBezTo>
                    <a:cubicBezTo>
                      <a:pt x="19" y="2"/>
                      <a:pt x="18" y="1"/>
                      <a:pt x="17" y="0"/>
                    </a:cubicBezTo>
                    <a:cubicBezTo>
                      <a:pt x="17" y="0"/>
                      <a:pt x="17" y="1"/>
                      <a:pt x="17" y="1"/>
                    </a:cubicBezTo>
                    <a:cubicBezTo>
                      <a:pt x="17" y="2"/>
                      <a:pt x="17" y="4"/>
                      <a:pt x="17" y="4"/>
                    </a:cubicBezTo>
                    <a:cubicBezTo>
                      <a:pt x="18" y="5"/>
                      <a:pt x="18" y="6"/>
                      <a:pt x="17" y="6"/>
                    </a:cubicBezTo>
                    <a:cubicBezTo>
                      <a:pt x="16" y="6"/>
                      <a:pt x="16" y="5"/>
                      <a:pt x="15" y="6"/>
                    </a:cubicBezTo>
                    <a:cubicBezTo>
                      <a:pt x="14" y="7"/>
                      <a:pt x="13" y="8"/>
                      <a:pt x="13" y="9"/>
                    </a:cubicBezTo>
                    <a:cubicBezTo>
                      <a:pt x="13" y="9"/>
                      <a:pt x="12" y="10"/>
                      <a:pt x="12" y="10"/>
                    </a:cubicBezTo>
                    <a:cubicBezTo>
                      <a:pt x="11" y="11"/>
                      <a:pt x="11" y="11"/>
                      <a:pt x="11" y="12"/>
                    </a:cubicBezTo>
                    <a:cubicBezTo>
                      <a:pt x="10" y="12"/>
                      <a:pt x="9" y="13"/>
                      <a:pt x="9" y="13"/>
                    </a:cubicBezTo>
                    <a:cubicBezTo>
                      <a:pt x="9" y="13"/>
                      <a:pt x="8" y="12"/>
                      <a:pt x="8" y="13"/>
                    </a:cubicBezTo>
                    <a:cubicBezTo>
                      <a:pt x="8" y="13"/>
                      <a:pt x="8" y="14"/>
                      <a:pt x="7" y="14"/>
                    </a:cubicBezTo>
                    <a:cubicBezTo>
                      <a:pt x="7" y="14"/>
                      <a:pt x="5" y="14"/>
                      <a:pt x="5" y="14"/>
                    </a:cubicBezTo>
                    <a:cubicBezTo>
                      <a:pt x="5" y="15"/>
                      <a:pt x="6" y="16"/>
                      <a:pt x="6" y="16"/>
                    </a:cubicBezTo>
                    <a:cubicBezTo>
                      <a:pt x="7" y="16"/>
                      <a:pt x="8" y="17"/>
                      <a:pt x="8" y="17"/>
                    </a:cubicBezTo>
                    <a:cubicBezTo>
                      <a:pt x="8" y="18"/>
                      <a:pt x="8" y="19"/>
                      <a:pt x="8" y="20"/>
                    </a:cubicBezTo>
                    <a:cubicBezTo>
                      <a:pt x="9" y="20"/>
                      <a:pt x="8" y="22"/>
                      <a:pt x="8" y="22"/>
                    </a:cubicBezTo>
                    <a:cubicBezTo>
                      <a:pt x="8" y="22"/>
                      <a:pt x="5" y="22"/>
                      <a:pt x="4" y="22"/>
                    </a:cubicBezTo>
                    <a:cubicBezTo>
                      <a:pt x="4" y="22"/>
                      <a:pt x="3" y="21"/>
                      <a:pt x="2" y="22"/>
                    </a:cubicBezTo>
                    <a:cubicBezTo>
                      <a:pt x="2" y="22"/>
                      <a:pt x="1" y="22"/>
                      <a:pt x="1" y="23"/>
                    </a:cubicBezTo>
                    <a:cubicBezTo>
                      <a:pt x="1" y="24"/>
                      <a:pt x="1" y="24"/>
                      <a:pt x="1" y="25"/>
                    </a:cubicBezTo>
                    <a:cubicBezTo>
                      <a:pt x="1" y="25"/>
                      <a:pt x="2" y="27"/>
                      <a:pt x="1" y="28"/>
                    </a:cubicBezTo>
                    <a:cubicBezTo>
                      <a:pt x="0" y="28"/>
                      <a:pt x="1" y="29"/>
                      <a:pt x="1" y="30"/>
                    </a:cubicBezTo>
                    <a:cubicBezTo>
                      <a:pt x="1" y="30"/>
                      <a:pt x="1" y="31"/>
                      <a:pt x="2" y="31"/>
                    </a:cubicBezTo>
                    <a:cubicBezTo>
                      <a:pt x="2" y="31"/>
                      <a:pt x="3" y="31"/>
                      <a:pt x="3" y="31"/>
                    </a:cubicBezTo>
                    <a:cubicBezTo>
                      <a:pt x="3" y="31"/>
                      <a:pt x="4" y="33"/>
                      <a:pt x="4" y="33"/>
                    </a:cubicBezTo>
                    <a:cubicBezTo>
                      <a:pt x="4" y="33"/>
                      <a:pt x="5" y="32"/>
                      <a:pt x="6" y="32"/>
                    </a:cubicBezTo>
                    <a:cubicBezTo>
                      <a:pt x="6" y="32"/>
                      <a:pt x="8" y="32"/>
                      <a:pt x="8" y="31"/>
                    </a:cubicBezTo>
                    <a:cubicBezTo>
                      <a:pt x="8" y="31"/>
                      <a:pt x="9" y="29"/>
                      <a:pt x="9" y="29"/>
                    </a:cubicBezTo>
                    <a:cubicBezTo>
                      <a:pt x="9" y="29"/>
                      <a:pt x="10" y="29"/>
                      <a:pt x="10" y="29"/>
                    </a:cubicBezTo>
                    <a:cubicBezTo>
                      <a:pt x="10" y="28"/>
                      <a:pt x="9" y="27"/>
                      <a:pt x="10" y="27"/>
                    </a:cubicBezTo>
                    <a:cubicBezTo>
                      <a:pt x="10" y="26"/>
                      <a:pt x="11" y="25"/>
                      <a:pt x="11" y="25"/>
                    </a:cubicBezTo>
                    <a:cubicBezTo>
                      <a:pt x="12" y="25"/>
                      <a:pt x="12" y="24"/>
                      <a:pt x="12" y="24"/>
                    </a:cubicBezTo>
                    <a:cubicBezTo>
                      <a:pt x="12" y="23"/>
                      <a:pt x="13" y="22"/>
                      <a:pt x="13" y="22"/>
                    </a:cubicBezTo>
                    <a:cubicBezTo>
                      <a:pt x="14" y="22"/>
                      <a:pt x="15" y="22"/>
                      <a:pt x="15" y="22"/>
                    </a:cubicBezTo>
                    <a:cubicBezTo>
                      <a:pt x="16" y="22"/>
                      <a:pt x="16" y="22"/>
                      <a:pt x="17" y="21"/>
                    </a:cubicBezTo>
                    <a:cubicBezTo>
                      <a:pt x="17" y="21"/>
                      <a:pt x="18" y="20"/>
                      <a:pt x="18" y="21"/>
                    </a:cubicBezTo>
                    <a:cubicBezTo>
                      <a:pt x="19" y="21"/>
                      <a:pt x="19" y="23"/>
                      <a:pt x="19" y="23"/>
                    </a:cubicBezTo>
                    <a:cubicBezTo>
                      <a:pt x="20" y="23"/>
                      <a:pt x="20" y="24"/>
                      <a:pt x="21" y="24"/>
                    </a:cubicBezTo>
                    <a:cubicBezTo>
                      <a:pt x="21" y="25"/>
                      <a:pt x="23" y="26"/>
                      <a:pt x="23" y="26"/>
                    </a:cubicBezTo>
                    <a:cubicBezTo>
                      <a:pt x="23" y="26"/>
                      <a:pt x="23" y="28"/>
                      <a:pt x="24" y="28"/>
                    </a:cubicBezTo>
                    <a:cubicBezTo>
                      <a:pt x="24" y="28"/>
                      <a:pt x="25" y="29"/>
                      <a:pt x="24" y="29"/>
                    </a:cubicBezTo>
                    <a:cubicBezTo>
                      <a:pt x="24" y="29"/>
                      <a:pt x="24" y="30"/>
                      <a:pt x="24" y="30"/>
                    </a:cubicBezTo>
                    <a:cubicBezTo>
                      <a:pt x="25" y="30"/>
                      <a:pt x="25" y="30"/>
                      <a:pt x="25" y="29"/>
                    </a:cubicBezTo>
                    <a:cubicBezTo>
                      <a:pt x="26" y="28"/>
                      <a:pt x="25" y="27"/>
                      <a:pt x="25" y="27"/>
                    </a:cubicBezTo>
                    <a:cubicBezTo>
                      <a:pt x="26" y="27"/>
                      <a:pt x="26" y="28"/>
                      <a:pt x="27" y="28"/>
                    </a:cubicBezTo>
                    <a:cubicBezTo>
                      <a:pt x="27" y="27"/>
                      <a:pt x="26" y="25"/>
                      <a:pt x="25" y="25"/>
                    </a:cubicBezTo>
                    <a:cubicBezTo>
                      <a:pt x="25" y="25"/>
                      <a:pt x="24" y="25"/>
                      <a:pt x="23" y="24"/>
                    </a:cubicBezTo>
                    <a:cubicBezTo>
                      <a:pt x="23" y="23"/>
                      <a:pt x="22" y="21"/>
                      <a:pt x="22" y="21"/>
                    </a:cubicBezTo>
                    <a:cubicBezTo>
                      <a:pt x="21" y="21"/>
                      <a:pt x="21" y="19"/>
                      <a:pt x="21" y="19"/>
                    </a:cubicBezTo>
                    <a:cubicBezTo>
                      <a:pt x="21" y="19"/>
                      <a:pt x="23" y="19"/>
                      <a:pt x="23" y="20"/>
                    </a:cubicBezTo>
                    <a:cubicBezTo>
                      <a:pt x="23" y="20"/>
                      <a:pt x="24" y="22"/>
                      <a:pt x="25" y="22"/>
                    </a:cubicBezTo>
                    <a:cubicBezTo>
                      <a:pt x="25" y="22"/>
                      <a:pt x="26" y="23"/>
                      <a:pt x="26" y="24"/>
                    </a:cubicBezTo>
                    <a:cubicBezTo>
                      <a:pt x="27" y="24"/>
                      <a:pt x="27" y="25"/>
                      <a:pt x="27" y="25"/>
                    </a:cubicBezTo>
                    <a:cubicBezTo>
                      <a:pt x="27" y="25"/>
                      <a:pt x="27" y="26"/>
                      <a:pt x="27" y="27"/>
                    </a:cubicBezTo>
                    <a:cubicBezTo>
                      <a:pt x="28" y="27"/>
                      <a:pt x="29" y="29"/>
                      <a:pt x="29" y="30"/>
                    </a:cubicBezTo>
                    <a:cubicBezTo>
                      <a:pt x="30" y="30"/>
                      <a:pt x="30" y="32"/>
                      <a:pt x="31" y="32"/>
                    </a:cubicBezTo>
                    <a:cubicBezTo>
                      <a:pt x="31" y="32"/>
                      <a:pt x="31" y="31"/>
                      <a:pt x="31" y="30"/>
                    </a:cubicBezTo>
                    <a:cubicBezTo>
                      <a:pt x="32" y="29"/>
                      <a:pt x="31" y="28"/>
                      <a:pt x="31" y="28"/>
                    </a:cubicBezTo>
                    <a:cubicBezTo>
                      <a:pt x="31" y="27"/>
                      <a:pt x="30" y="26"/>
                      <a:pt x="31" y="26"/>
                    </a:cubicBezTo>
                    <a:cubicBezTo>
                      <a:pt x="31" y="26"/>
                      <a:pt x="31" y="27"/>
                      <a:pt x="32" y="27"/>
                    </a:cubicBezTo>
                    <a:cubicBezTo>
                      <a:pt x="29" y="19"/>
                      <a:pt x="25" y="11"/>
                      <a:pt x="21" y="4"/>
                    </a:cubicBezTo>
                    <a:cubicBezTo>
                      <a:pt x="20" y="5"/>
                      <a:pt x="20" y="5"/>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57"/>
              <p:cNvSpPr>
                <a:spLocks noEditPoints="1"/>
              </p:cNvSpPr>
              <p:nvPr/>
            </p:nvSpPr>
            <p:spPr bwMode="auto">
              <a:xfrm>
                <a:off x="6276975" y="3325813"/>
                <a:ext cx="168275" cy="288925"/>
              </a:xfrm>
              <a:custGeom>
                <a:avLst/>
                <a:gdLst>
                  <a:gd name="T0" fmla="*/ 40 w 44"/>
                  <a:gd name="T1" fmla="*/ 8 h 76"/>
                  <a:gd name="T2" fmla="*/ 37 w 44"/>
                  <a:gd name="T3" fmla="*/ 6 h 76"/>
                  <a:gd name="T4" fmla="*/ 34 w 44"/>
                  <a:gd name="T5" fmla="*/ 10 h 76"/>
                  <a:gd name="T6" fmla="*/ 29 w 44"/>
                  <a:gd name="T7" fmla="*/ 6 h 76"/>
                  <a:gd name="T8" fmla="*/ 27 w 44"/>
                  <a:gd name="T9" fmla="*/ 2 h 76"/>
                  <a:gd name="T10" fmla="*/ 21 w 44"/>
                  <a:gd name="T11" fmla="*/ 1 h 76"/>
                  <a:gd name="T12" fmla="*/ 14 w 44"/>
                  <a:gd name="T13" fmla="*/ 3 h 76"/>
                  <a:gd name="T14" fmla="*/ 11 w 44"/>
                  <a:gd name="T15" fmla="*/ 3 h 76"/>
                  <a:gd name="T16" fmla="*/ 8 w 44"/>
                  <a:gd name="T17" fmla="*/ 6 h 76"/>
                  <a:gd name="T18" fmla="*/ 7 w 44"/>
                  <a:gd name="T19" fmla="*/ 11 h 76"/>
                  <a:gd name="T20" fmla="*/ 4 w 44"/>
                  <a:gd name="T21" fmla="*/ 15 h 76"/>
                  <a:gd name="T22" fmla="*/ 1 w 44"/>
                  <a:gd name="T23" fmla="*/ 22 h 76"/>
                  <a:gd name="T24" fmla="*/ 1 w 44"/>
                  <a:gd name="T25" fmla="*/ 29 h 76"/>
                  <a:gd name="T26" fmla="*/ 4 w 44"/>
                  <a:gd name="T27" fmla="*/ 37 h 76"/>
                  <a:gd name="T28" fmla="*/ 8 w 44"/>
                  <a:gd name="T29" fmla="*/ 42 h 76"/>
                  <a:gd name="T30" fmla="*/ 13 w 44"/>
                  <a:gd name="T31" fmla="*/ 42 h 76"/>
                  <a:gd name="T32" fmla="*/ 19 w 44"/>
                  <a:gd name="T33" fmla="*/ 41 h 76"/>
                  <a:gd name="T34" fmla="*/ 22 w 44"/>
                  <a:gd name="T35" fmla="*/ 44 h 76"/>
                  <a:gd name="T36" fmla="*/ 26 w 44"/>
                  <a:gd name="T37" fmla="*/ 48 h 76"/>
                  <a:gd name="T38" fmla="*/ 27 w 44"/>
                  <a:gd name="T39" fmla="*/ 54 h 76"/>
                  <a:gd name="T40" fmla="*/ 29 w 44"/>
                  <a:gd name="T41" fmla="*/ 60 h 76"/>
                  <a:gd name="T42" fmla="*/ 28 w 44"/>
                  <a:gd name="T43" fmla="*/ 65 h 76"/>
                  <a:gd name="T44" fmla="*/ 28 w 44"/>
                  <a:gd name="T45" fmla="*/ 72 h 76"/>
                  <a:gd name="T46" fmla="*/ 44 w 44"/>
                  <a:gd name="T47" fmla="*/ 27 h 76"/>
                  <a:gd name="T48" fmla="*/ 8 w 44"/>
                  <a:gd name="T49" fmla="*/ 10 h 76"/>
                  <a:gd name="T50" fmla="*/ 8 w 44"/>
                  <a:gd name="T51" fmla="*/ 11 h 76"/>
                  <a:gd name="T52" fmla="*/ 8 w 44"/>
                  <a:gd name="T53" fmla="*/ 10 h 76"/>
                  <a:gd name="T54" fmla="*/ 8 w 44"/>
                  <a:gd name="T55" fmla="*/ 14 h 76"/>
                  <a:gd name="T56" fmla="*/ 9 w 44"/>
                  <a:gd name="T57" fmla="*/ 13 h 76"/>
                  <a:gd name="T58" fmla="*/ 13 w 44"/>
                  <a:gd name="T59" fmla="*/ 18 h 76"/>
                  <a:gd name="T60" fmla="*/ 13 w 44"/>
                  <a:gd name="T61" fmla="*/ 16 h 76"/>
                  <a:gd name="T62" fmla="*/ 13 w 44"/>
                  <a:gd name="T63"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76">
                    <a:moveTo>
                      <a:pt x="42" y="8"/>
                    </a:moveTo>
                    <a:cubicBezTo>
                      <a:pt x="41" y="8"/>
                      <a:pt x="41" y="8"/>
                      <a:pt x="40" y="8"/>
                    </a:cubicBezTo>
                    <a:cubicBezTo>
                      <a:pt x="40" y="8"/>
                      <a:pt x="38" y="8"/>
                      <a:pt x="38" y="7"/>
                    </a:cubicBezTo>
                    <a:cubicBezTo>
                      <a:pt x="38" y="7"/>
                      <a:pt x="38" y="6"/>
                      <a:pt x="37" y="6"/>
                    </a:cubicBezTo>
                    <a:cubicBezTo>
                      <a:pt x="36" y="7"/>
                      <a:pt x="35" y="7"/>
                      <a:pt x="35" y="8"/>
                    </a:cubicBezTo>
                    <a:cubicBezTo>
                      <a:pt x="35" y="9"/>
                      <a:pt x="35" y="10"/>
                      <a:pt x="34" y="10"/>
                    </a:cubicBezTo>
                    <a:cubicBezTo>
                      <a:pt x="33" y="9"/>
                      <a:pt x="31" y="9"/>
                      <a:pt x="31" y="8"/>
                    </a:cubicBezTo>
                    <a:cubicBezTo>
                      <a:pt x="30" y="7"/>
                      <a:pt x="30" y="7"/>
                      <a:pt x="29" y="6"/>
                    </a:cubicBezTo>
                    <a:cubicBezTo>
                      <a:pt x="28" y="6"/>
                      <a:pt x="26" y="5"/>
                      <a:pt x="26" y="5"/>
                    </a:cubicBezTo>
                    <a:cubicBezTo>
                      <a:pt x="26" y="4"/>
                      <a:pt x="27" y="3"/>
                      <a:pt x="27" y="2"/>
                    </a:cubicBezTo>
                    <a:cubicBezTo>
                      <a:pt x="27" y="1"/>
                      <a:pt x="26" y="0"/>
                      <a:pt x="24" y="0"/>
                    </a:cubicBezTo>
                    <a:cubicBezTo>
                      <a:pt x="23" y="1"/>
                      <a:pt x="22" y="2"/>
                      <a:pt x="21" y="1"/>
                    </a:cubicBezTo>
                    <a:cubicBezTo>
                      <a:pt x="20" y="1"/>
                      <a:pt x="19" y="1"/>
                      <a:pt x="18" y="1"/>
                    </a:cubicBezTo>
                    <a:cubicBezTo>
                      <a:pt x="18" y="2"/>
                      <a:pt x="15" y="4"/>
                      <a:pt x="14" y="3"/>
                    </a:cubicBezTo>
                    <a:cubicBezTo>
                      <a:pt x="14" y="3"/>
                      <a:pt x="14" y="3"/>
                      <a:pt x="13" y="3"/>
                    </a:cubicBezTo>
                    <a:cubicBezTo>
                      <a:pt x="12" y="3"/>
                      <a:pt x="12" y="3"/>
                      <a:pt x="11" y="3"/>
                    </a:cubicBezTo>
                    <a:cubicBezTo>
                      <a:pt x="11" y="3"/>
                      <a:pt x="11" y="3"/>
                      <a:pt x="10" y="4"/>
                    </a:cubicBezTo>
                    <a:cubicBezTo>
                      <a:pt x="10" y="5"/>
                      <a:pt x="9" y="5"/>
                      <a:pt x="8" y="6"/>
                    </a:cubicBezTo>
                    <a:cubicBezTo>
                      <a:pt x="8" y="7"/>
                      <a:pt x="7" y="7"/>
                      <a:pt x="7" y="8"/>
                    </a:cubicBezTo>
                    <a:cubicBezTo>
                      <a:pt x="7" y="9"/>
                      <a:pt x="8" y="10"/>
                      <a:pt x="7" y="11"/>
                    </a:cubicBezTo>
                    <a:cubicBezTo>
                      <a:pt x="6" y="12"/>
                      <a:pt x="5" y="13"/>
                      <a:pt x="5" y="13"/>
                    </a:cubicBezTo>
                    <a:cubicBezTo>
                      <a:pt x="5" y="14"/>
                      <a:pt x="4" y="15"/>
                      <a:pt x="4" y="15"/>
                    </a:cubicBezTo>
                    <a:cubicBezTo>
                      <a:pt x="4" y="16"/>
                      <a:pt x="2" y="18"/>
                      <a:pt x="2" y="19"/>
                    </a:cubicBezTo>
                    <a:cubicBezTo>
                      <a:pt x="2" y="19"/>
                      <a:pt x="1" y="22"/>
                      <a:pt x="1" y="22"/>
                    </a:cubicBezTo>
                    <a:cubicBezTo>
                      <a:pt x="1" y="22"/>
                      <a:pt x="2" y="24"/>
                      <a:pt x="1" y="25"/>
                    </a:cubicBezTo>
                    <a:cubicBezTo>
                      <a:pt x="1" y="27"/>
                      <a:pt x="1" y="29"/>
                      <a:pt x="1" y="29"/>
                    </a:cubicBezTo>
                    <a:cubicBezTo>
                      <a:pt x="1" y="30"/>
                      <a:pt x="0" y="32"/>
                      <a:pt x="1" y="33"/>
                    </a:cubicBezTo>
                    <a:cubicBezTo>
                      <a:pt x="2" y="34"/>
                      <a:pt x="4" y="36"/>
                      <a:pt x="4" y="37"/>
                    </a:cubicBezTo>
                    <a:cubicBezTo>
                      <a:pt x="4" y="38"/>
                      <a:pt x="4" y="39"/>
                      <a:pt x="5" y="40"/>
                    </a:cubicBezTo>
                    <a:cubicBezTo>
                      <a:pt x="6" y="40"/>
                      <a:pt x="8" y="41"/>
                      <a:pt x="8" y="42"/>
                    </a:cubicBezTo>
                    <a:cubicBezTo>
                      <a:pt x="9" y="42"/>
                      <a:pt x="10" y="44"/>
                      <a:pt x="10" y="43"/>
                    </a:cubicBezTo>
                    <a:cubicBezTo>
                      <a:pt x="11" y="43"/>
                      <a:pt x="12" y="42"/>
                      <a:pt x="13" y="42"/>
                    </a:cubicBezTo>
                    <a:cubicBezTo>
                      <a:pt x="14" y="42"/>
                      <a:pt x="14" y="43"/>
                      <a:pt x="15" y="43"/>
                    </a:cubicBezTo>
                    <a:cubicBezTo>
                      <a:pt x="16" y="42"/>
                      <a:pt x="19" y="41"/>
                      <a:pt x="19" y="41"/>
                    </a:cubicBezTo>
                    <a:cubicBezTo>
                      <a:pt x="20" y="41"/>
                      <a:pt x="21" y="41"/>
                      <a:pt x="21" y="42"/>
                    </a:cubicBezTo>
                    <a:cubicBezTo>
                      <a:pt x="22" y="43"/>
                      <a:pt x="22" y="44"/>
                      <a:pt x="22" y="44"/>
                    </a:cubicBezTo>
                    <a:cubicBezTo>
                      <a:pt x="23" y="44"/>
                      <a:pt x="25" y="43"/>
                      <a:pt x="25" y="44"/>
                    </a:cubicBezTo>
                    <a:cubicBezTo>
                      <a:pt x="26" y="45"/>
                      <a:pt x="26" y="47"/>
                      <a:pt x="26" y="48"/>
                    </a:cubicBezTo>
                    <a:cubicBezTo>
                      <a:pt x="25" y="48"/>
                      <a:pt x="25" y="50"/>
                      <a:pt x="25" y="51"/>
                    </a:cubicBezTo>
                    <a:cubicBezTo>
                      <a:pt x="25" y="51"/>
                      <a:pt x="26" y="53"/>
                      <a:pt x="27" y="54"/>
                    </a:cubicBezTo>
                    <a:cubicBezTo>
                      <a:pt x="27" y="55"/>
                      <a:pt x="29" y="57"/>
                      <a:pt x="29" y="58"/>
                    </a:cubicBezTo>
                    <a:cubicBezTo>
                      <a:pt x="29" y="59"/>
                      <a:pt x="28" y="59"/>
                      <a:pt x="29" y="60"/>
                    </a:cubicBezTo>
                    <a:cubicBezTo>
                      <a:pt x="29" y="61"/>
                      <a:pt x="30" y="62"/>
                      <a:pt x="29" y="63"/>
                    </a:cubicBezTo>
                    <a:cubicBezTo>
                      <a:pt x="29" y="64"/>
                      <a:pt x="29" y="65"/>
                      <a:pt x="28" y="65"/>
                    </a:cubicBezTo>
                    <a:cubicBezTo>
                      <a:pt x="28" y="66"/>
                      <a:pt x="28" y="68"/>
                      <a:pt x="28" y="69"/>
                    </a:cubicBezTo>
                    <a:cubicBezTo>
                      <a:pt x="28" y="69"/>
                      <a:pt x="26" y="70"/>
                      <a:pt x="28" y="72"/>
                    </a:cubicBezTo>
                    <a:cubicBezTo>
                      <a:pt x="29" y="73"/>
                      <a:pt x="29" y="75"/>
                      <a:pt x="30" y="76"/>
                    </a:cubicBezTo>
                    <a:cubicBezTo>
                      <a:pt x="39" y="62"/>
                      <a:pt x="44" y="45"/>
                      <a:pt x="44" y="27"/>
                    </a:cubicBezTo>
                    <a:cubicBezTo>
                      <a:pt x="44" y="20"/>
                      <a:pt x="43" y="14"/>
                      <a:pt x="42" y="8"/>
                    </a:cubicBezTo>
                    <a:close/>
                    <a:moveTo>
                      <a:pt x="8" y="10"/>
                    </a:moveTo>
                    <a:cubicBezTo>
                      <a:pt x="8" y="10"/>
                      <a:pt x="9" y="10"/>
                      <a:pt x="9" y="10"/>
                    </a:cubicBezTo>
                    <a:cubicBezTo>
                      <a:pt x="9" y="10"/>
                      <a:pt x="9" y="11"/>
                      <a:pt x="8" y="11"/>
                    </a:cubicBezTo>
                    <a:cubicBezTo>
                      <a:pt x="8" y="12"/>
                      <a:pt x="8" y="11"/>
                      <a:pt x="8" y="11"/>
                    </a:cubicBezTo>
                    <a:cubicBezTo>
                      <a:pt x="8" y="10"/>
                      <a:pt x="8" y="10"/>
                      <a:pt x="8" y="10"/>
                    </a:cubicBezTo>
                    <a:close/>
                    <a:moveTo>
                      <a:pt x="8" y="15"/>
                    </a:moveTo>
                    <a:cubicBezTo>
                      <a:pt x="8" y="15"/>
                      <a:pt x="8" y="15"/>
                      <a:pt x="8" y="14"/>
                    </a:cubicBezTo>
                    <a:cubicBezTo>
                      <a:pt x="8" y="14"/>
                      <a:pt x="8" y="13"/>
                      <a:pt x="8" y="13"/>
                    </a:cubicBezTo>
                    <a:cubicBezTo>
                      <a:pt x="8" y="12"/>
                      <a:pt x="9" y="12"/>
                      <a:pt x="9" y="13"/>
                    </a:cubicBezTo>
                    <a:cubicBezTo>
                      <a:pt x="9" y="14"/>
                      <a:pt x="9" y="14"/>
                      <a:pt x="8" y="15"/>
                    </a:cubicBezTo>
                    <a:close/>
                    <a:moveTo>
                      <a:pt x="13" y="18"/>
                    </a:moveTo>
                    <a:cubicBezTo>
                      <a:pt x="13" y="17"/>
                      <a:pt x="11" y="16"/>
                      <a:pt x="11" y="16"/>
                    </a:cubicBezTo>
                    <a:cubicBezTo>
                      <a:pt x="12" y="16"/>
                      <a:pt x="13" y="16"/>
                      <a:pt x="13" y="16"/>
                    </a:cubicBezTo>
                    <a:cubicBezTo>
                      <a:pt x="14" y="16"/>
                      <a:pt x="14" y="16"/>
                      <a:pt x="14" y="17"/>
                    </a:cubicBezTo>
                    <a:cubicBezTo>
                      <a:pt x="14" y="17"/>
                      <a:pt x="14" y="18"/>
                      <a:pt x="1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58"/>
              <p:cNvSpPr/>
              <p:nvPr/>
            </p:nvSpPr>
            <p:spPr bwMode="auto">
              <a:xfrm>
                <a:off x="6303963" y="3219450"/>
                <a:ext cx="19050" cy="26988"/>
              </a:xfrm>
              <a:custGeom>
                <a:avLst/>
                <a:gdLst>
                  <a:gd name="T0" fmla="*/ 0 w 5"/>
                  <a:gd name="T1" fmla="*/ 6 h 7"/>
                  <a:gd name="T2" fmla="*/ 2 w 5"/>
                  <a:gd name="T3" fmla="*/ 6 h 7"/>
                  <a:gd name="T4" fmla="*/ 3 w 5"/>
                  <a:gd name="T5" fmla="*/ 5 h 7"/>
                  <a:gd name="T6" fmla="*/ 4 w 5"/>
                  <a:gd name="T7" fmla="*/ 5 h 7"/>
                  <a:gd name="T8" fmla="*/ 4 w 5"/>
                  <a:gd name="T9" fmla="*/ 3 h 7"/>
                  <a:gd name="T10" fmla="*/ 4 w 5"/>
                  <a:gd name="T11" fmla="*/ 1 h 7"/>
                  <a:gd name="T12" fmla="*/ 4 w 5"/>
                  <a:gd name="T13" fmla="*/ 0 h 7"/>
                  <a:gd name="T14" fmla="*/ 3 w 5"/>
                  <a:gd name="T15" fmla="*/ 0 h 7"/>
                  <a:gd name="T16" fmla="*/ 2 w 5"/>
                  <a:gd name="T17" fmla="*/ 1 h 7"/>
                  <a:gd name="T18" fmla="*/ 1 w 5"/>
                  <a:gd name="T19" fmla="*/ 2 h 7"/>
                  <a:gd name="T20" fmla="*/ 1 w 5"/>
                  <a:gd name="T21" fmla="*/ 1 h 7"/>
                  <a:gd name="T22" fmla="*/ 0 w 5"/>
                  <a:gd name="T23" fmla="*/ 2 h 7"/>
                  <a:gd name="T24" fmla="*/ 1 w 5"/>
                  <a:gd name="T25" fmla="*/ 4 h 7"/>
                  <a:gd name="T26" fmla="*/ 0 w 5"/>
                  <a:gd name="T27" fmla="*/ 5 h 7"/>
                  <a:gd name="T28" fmla="*/ 0 w 5"/>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0" y="6"/>
                    </a:moveTo>
                    <a:cubicBezTo>
                      <a:pt x="1" y="7"/>
                      <a:pt x="1" y="6"/>
                      <a:pt x="2" y="6"/>
                    </a:cubicBezTo>
                    <a:cubicBezTo>
                      <a:pt x="2" y="6"/>
                      <a:pt x="2" y="6"/>
                      <a:pt x="3" y="5"/>
                    </a:cubicBezTo>
                    <a:cubicBezTo>
                      <a:pt x="3" y="5"/>
                      <a:pt x="4" y="5"/>
                      <a:pt x="4" y="5"/>
                    </a:cubicBezTo>
                    <a:cubicBezTo>
                      <a:pt x="4" y="4"/>
                      <a:pt x="4" y="3"/>
                      <a:pt x="4" y="3"/>
                    </a:cubicBezTo>
                    <a:cubicBezTo>
                      <a:pt x="4" y="2"/>
                      <a:pt x="4" y="2"/>
                      <a:pt x="4" y="1"/>
                    </a:cubicBezTo>
                    <a:cubicBezTo>
                      <a:pt x="5" y="1"/>
                      <a:pt x="4" y="0"/>
                      <a:pt x="4" y="0"/>
                    </a:cubicBezTo>
                    <a:cubicBezTo>
                      <a:pt x="4" y="0"/>
                      <a:pt x="3" y="0"/>
                      <a:pt x="3" y="0"/>
                    </a:cubicBezTo>
                    <a:cubicBezTo>
                      <a:pt x="3" y="0"/>
                      <a:pt x="2" y="0"/>
                      <a:pt x="2" y="1"/>
                    </a:cubicBezTo>
                    <a:cubicBezTo>
                      <a:pt x="1" y="1"/>
                      <a:pt x="2" y="1"/>
                      <a:pt x="1" y="2"/>
                    </a:cubicBezTo>
                    <a:cubicBezTo>
                      <a:pt x="1" y="2"/>
                      <a:pt x="1" y="1"/>
                      <a:pt x="1" y="1"/>
                    </a:cubicBezTo>
                    <a:cubicBezTo>
                      <a:pt x="0" y="2"/>
                      <a:pt x="0" y="2"/>
                      <a:pt x="0" y="2"/>
                    </a:cubicBezTo>
                    <a:cubicBezTo>
                      <a:pt x="0" y="3"/>
                      <a:pt x="1" y="3"/>
                      <a:pt x="1" y="4"/>
                    </a:cubicBezTo>
                    <a:cubicBezTo>
                      <a:pt x="1" y="4"/>
                      <a:pt x="0" y="5"/>
                      <a:pt x="0" y="5"/>
                    </a:cubicBezTo>
                    <a:cubicBezTo>
                      <a:pt x="0" y="5"/>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59"/>
              <p:cNvSpPr/>
              <p:nvPr/>
            </p:nvSpPr>
            <p:spPr bwMode="auto">
              <a:xfrm>
                <a:off x="6319838" y="3197225"/>
                <a:ext cx="26988" cy="57150"/>
              </a:xfrm>
              <a:custGeom>
                <a:avLst/>
                <a:gdLst>
                  <a:gd name="T0" fmla="*/ 1 w 7"/>
                  <a:gd name="T1" fmla="*/ 5 h 15"/>
                  <a:gd name="T2" fmla="*/ 1 w 7"/>
                  <a:gd name="T3" fmla="*/ 6 h 15"/>
                  <a:gd name="T4" fmla="*/ 2 w 7"/>
                  <a:gd name="T5" fmla="*/ 7 h 15"/>
                  <a:gd name="T6" fmla="*/ 2 w 7"/>
                  <a:gd name="T7" fmla="*/ 7 h 15"/>
                  <a:gd name="T8" fmla="*/ 3 w 7"/>
                  <a:gd name="T9" fmla="*/ 8 h 15"/>
                  <a:gd name="T10" fmla="*/ 2 w 7"/>
                  <a:gd name="T11" fmla="*/ 9 h 15"/>
                  <a:gd name="T12" fmla="*/ 1 w 7"/>
                  <a:gd name="T13" fmla="*/ 9 h 15"/>
                  <a:gd name="T14" fmla="*/ 1 w 7"/>
                  <a:gd name="T15" fmla="*/ 11 h 15"/>
                  <a:gd name="T16" fmla="*/ 1 w 7"/>
                  <a:gd name="T17" fmla="*/ 12 h 15"/>
                  <a:gd name="T18" fmla="*/ 2 w 7"/>
                  <a:gd name="T19" fmla="*/ 12 h 15"/>
                  <a:gd name="T20" fmla="*/ 2 w 7"/>
                  <a:gd name="T21" fmla="*/ 13 h 15"/>
                  <a:gd name="T22" fmla="*/ 0 w 7"/>
                  <a:gd name="T23" fmla="*/ 14 h 15"/>
                  <a:gd name="T24" fmla="*/ 1 w 7"/>
                  <a:gd name="T25" fmla="*/ 15 h 15"/>
                  <a:gd name="T26" fmla="*/ 2 w 7"/>
                  <a:gd name="T27" fmla="*/ 14 h 15"/>
                  <a:gd name="T28" fmla="*/ 4 w 7"/>
                  <a:gd name="T29" fmla="*/ 14 h 15"/>
                  <a:gd name="T30" fmla="*/ 6 w 7"/>
                  <a:gd name="T31" fmla="*/ 13 h 15"/>
                  <a:gd name="T32" fmla="*/ 7 w 7"/>
                  <a:gd name="T33" fmla="*/ 12 h 15"/>
                  <a:gd name="T34" fmla="*/ 7 w 7"/>
                  <a:gd name="T35" fmla="*/ 11 h 15"/>
                  <a:gd name="T36" fmla="*/ 7 w 7"/>
                  <a:gd name="T37" fmla="*/ 10 h 15"/>
                  <a:gd name="T38" fmla="*/ 6 w 7"/>
                  <a:gd name="T39" fmla="*/ 10 h 15"/>
                  <a:gd name="T40" fmla="*/ 6 w 7"/>
                  <a:gd name="T41" fmla="*/ 8 h 15"/>
                  <a:gd name="T42" fmla="*/ 5 w 7"/>
                  <a:gd name="T43" fmla="*/ 7 h 15"/>
                  <a:gd name="T44" fmla="*/ 4 w 7"/>
                  <a:gd name="T45" fmla="*/ 5 h 15"/>
                  <a:gd name="T46" fmla="*/ 3 w 7"/>
                  <a:gd name="T47" fmla="*/ 4 h 15"/>
                  <a:gd name="T48" fmla="*/ 4 w 7"/>
                  <a:gd name="T49" fmla="*/ 2 h 15"/>
                  <a:gd name="T50" fmla="*/ 2 w 7"/>
                  <a:gd name="T51" fmla="*/ 2 h 15"/>
                  <a:gd name="T52" fmla="*/ 3 w 7"/>
                  <a:gd name="T53" fmla="*/ 0 h 15"/>
                  <a:gd name="T54" fmla="*/ 2 w 7"/>
                  <a:gd name="T55" fmla="*/ 0 h 15"/>
                  <a:gd name="T56" fmla="*/ 0 w 7"/>
                  <a:gd name="T57" fmla="*/ 1 h 15"/>
                  <a:gd name="T58" fmla="*/ 0 w 7"/>
                  <a:gd name="T59" fmla="*/ 3 h 15"/>
                  <a:gd name="T60" fmla="*/ 0 w 7"/>
                  <a:gd name="T61" fmla="*/ 4 h 15"/>
                  <a:gd name="T62" fmla="*/ 0 w 7"/>
                  <a:gd name="T63" fmla="*/ 5 h 15"/>
                  <a:gd name="T64" fmla="*/ 1 w 7"/>
                  <a:gd name="T6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15">
                    <a:moveTo>
                      <a:pt x="1" y="5"/>
                    </a:moveTo>
                    <a:cubicBezTo>
                      <a:pt x="1" y="5"/>
                      <a:pt x="1" y="6"/>
                      <a:pt x="1" y="6"/>
                    </a:cubicBezTo>
                    <a:cubicBezTo>
                      <a:pt x="1" y="6"/>
                      <a:pt x="1" y="7"/>
                      <a:pt x="2" y="7"/>
                    </a:cubicBezTo>
                    <a:cubicBezTo>
                      <a:pt x="2" y="7"/>
                      <a:pt x="2" y="7"/>
                      <a:pt x="2" y="7"/>
                    </a:cubicBezTo>
                    <a:cubicBezTo>
                      <a:pt x="3" y="7"/>
                      <a:pt x="2" y="7"/>
                      <a:pt x="3" y="8"/>
                    </a:cubicBezTo>
                    <a:cubicBezTo>
                      <a:pt x="3" y="8"/>
                      <a:pt x="3" y="9"/>
                      <a:pt x="2" y="9"/>
                    </a:cubicBezTo>
                    <a:cubicBezTo>
                      <a:pt x="2" y="9"/>
                      <a:pt x="1" y="9"/>
                      <a:pt x="1" y="9"/>
                    </a:cubicBezTo>
                    <a:cubicBezTo>
                      <a:pt x="1" y="10"/>
                      <a:pt x="1" y="10"/>
                      <a:pt x="1" y="11"/>
                    </a:cubicBezTo>
                    <a:cubicBezTo>
                      <a:pt x="1" y="11"/>
                      <a:pt x="1" y="12"/>
                      <a:pt x="1" y="12"/>
                    </a:cubicBezTo>
                    <a:cubicBezTo>
                      <a:pt x="1" y="12"/>
                      <a:pt x="2" y="12"/>
                      <a:pt x="2" y="12"/>
                    </a:cubicBezTo>
                    <a:cubicBezTo>
                      <a:pt x="2" y="13"/>
                      <a:pt x="2" y="13"/>
                      <a:pt x="2" y="13"/>
                    </a:cubicBezTo>
                    <a:cubicBezTo>
                      <a:pt x="1" y="13"/>
                      <a:pt x="1" y="14"/>
                      <a:pt x="0" y="14"/>
                    </a:cubicBezTo>
                    <a:cubicBezTo>
                      <a:pt x="0" y="15"/>
                      <a:pt x="1" y="15"/>
                      <a:pt x="1" y="15"/>
                    </a:cubicBezTo>
                    <a:cubicBezTo>
                      <a:pt x="2" y="14"/>
                      <a:pt x="2" y="14"/>
                      <a:pt x="2" y="14"/>
                    </a:cubicBezTo>
                    <a:cubicBezTo>
                      <a:pt x="3" y="14"/>
                      <a:pt x="3" y="14"/>
                      <a:pt x="4" y="14"/>
                    </a:cubicBezTo>
                    <a:cubicBezTo>
                      <a:pt x="4" y="14"/>
                      <a:pt x="5" y="13"/>
                      <a:pt x="6" y="13"/>
                    </a:cubicBezTo>
                    <a:cubicBezTo>
                      <a:pt x="6" y="13"/>
                      <a:pt x="7" y="13"/>
                      <a:pt x="7" y="12"/>
                    </a:cubicBezTo>
                    <a:cubicBezTo>
                      <a:pt x="7" y="12"/>
                      <a:pt x="7" y="12"/>
                      <a:pt x="7" y="11"/>
                    </a:cubicBezTo>
                    <a:cubicBezTo>
                      <a:pt x="7" y="11"/>
                      <a:pt x="7" y="10"/>
                      <a:pt x="7" y="10"/>
                    </a:cubicBezTo>
                    <a:cubicBezTo>
                      <a:pt x="7" y="10"/>
                      <a:pt x="6" y="10"/>
                      <a:pt x="6" y="10"/>
                    </a:cubicBezTo>
                    <a:cubicBezTo>
                      <a:pt x="6" y="10"/>
                      <a:pt x="6" y="9"/>
                      <a:pt x="6" y="8"/>
                    </a:cubicBezTo>
                    <a:cubicBezTo>
                      <a:pt x="6" y="7"/>
                      <a:pt x="5" y="7"/>
                      <a:pt x="5" y="7"/>
                    </a:cubicBezTo>
                    <a:cubicBezTo>
                      <a:pt x="4" y="7"/>
                      <a:pt x="4" y="6"/>
                      <a:pt x="4" y="5"/>
                    </a:cubicBezTo>
                    <a:cubicBezTo>
                      <a:pt x="4" y="5"/>
                      <a:pt x="3" y="5"/>
                      <a:pt x="3" y="4"/>
                    </a:cubicBezTo>
                    <a:cubicBezTo>
                      <a:pt x="3" y="3"/>
                      <a:pt x="4" y="2"/>
                      <a:pt x="4" y="2"/>
                    </a:cubicBezTo>
                    <a:cubicBezTo>
                      <a:pt x="4" y="1"/>
                      <a:pt x="2" y="2"/>
                      <a:pt x="2" y="2"/>
                    </a:cubicBezTo>
                    <a:cubicBezTo>
                      <a:pt x="2" y="1"/>
                      <a:pt x="3" y="0"/>
                      <a:pt x="3" y="0"/>
                    </a:cubicBezTo>
                    <a:cubicBezTo>
                      <a:pt x="3" y="0"/>
                      <a:pt x="2" y="0"/>
                      <a:pt x="2" y="0"/>
                    </a:cubicBezTo>
                    <a:cubicBezTo>
                      <a:pt x="1" y="0"/>
                      <a:pt x="0" y="1"/>
                      <a:pt x="0" y="1"/>
                    </a:cubicBezTo>
                    <a:cubicBezTo>
                      <a:pt x="0" y="2"/>
                      <a:pt x="0" y="2"/>
                      <a:pt x="0" y="3"/>
                    </a:cubicBezTo>
                    <a:cubicBezTo>
                      <a:pt x="0" y="3"/>
                      <a:pt x="0" y="4"/>
                      <a:pt x="0" y="4"/>
                    </a:cubicBezTo>
                    <a:cubicBezTo>
                      <a:pt x="0" y="4"/>
                      <a:pt x="0" y="5"/>
                      <a:pt x="0" y="5"/>
                    </a:cubicBezTo>
                    <a:cubicBezTo>
                      <a:pt x="0"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66" name="Group 65"/>
          <p:cNvGrpSpPr/>
          <p:nvPr/>
        </p:nvGrpSpPr>
        <p:grpSpPr>
          <a:xfrm>
            <a:off x="5784047" y="1987787"/>
            <a:ext cx="2375979" cy="649325"/>
            <a:chOff x="5424282" y="1706910"/>
            <a:chExt cx="2785986" cy="761375"/>
          </a:xfrm>
        </p:grpSpPr>
        <p:cxnSp>
          <p:nvCxnSpPr>
            <p:cNvPr id="38" name="Straight Connector 37"/>
            <p:cNvCxnSpPr/>
            <p:nvPr/>
          </p:nvCxnSpPr>
          <p:spPr>
            <a:xfrm flipV="1">
              <a:off x="5424282" y="1706910"/>
              <a:ext cx="761375" cy="761375"/>
            </a:xfrm>
            <a:prstGeom prst="line">
              <a:avLst/>
            </a:prstGeom>
            <a:ln w="19050">
              <a:head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85657" y="1706910"/>
              <a:ext cx="2024611"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7722147" y="3965963"/>
            <a:ext cx="1119161" cy="511780"/>
            <a:chOff x="7722147" y="3965963"/>
            <a:chExt cx="1119161" cy="511780"/>
          </a:xfrm>
        </p:grpSpPr>
        <p:cxnSp>
          <p:nvCxnSpPr>
            <p:cNvPr id="40" name="Straight Connector 39"/>
            <p:cNvCxnSpPr/>
            <p:nvPr/>
          </p:nvCxnSpPr>
          <p:spPr>
            <a:xfrm>
              <a:off x="7722147" y="3965963"/>
              <a:ext cx="511781" cy="511780"/>
            </a:xfrm>
            <a:prstGeom prst="line">
              <a:avLst/>
            </a:prstGeom>
            <a:ln w="19050">
              <a:solidFill>
                <a:schemeClr val="accent4"/>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241886" y="4477743"/>
              <a:ext cx="59942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9312974" y="1782745"/>
            <a:ext cx="2011132" cy="646331"/>
          </a:xfrm>
          <a:prstGeom prst="rect">
            <a:avLst/>
          </a:prstGeom>
          <a:noFill/>
        </p:spPr>
        <p:txBody>
          <a:bodyPr wrap="square" rtlCol="0">
            <a:spAutoFit/>
          </a:bodyPr>
          <a:lstStyle/>
          <a:p>
            <a:r>
              <a:rPr lang="id-ID" sz="1200" dirty="0">
                <a:solidFill>
                  <a:schemeClr val="tx2"/>
                </a:solidFill>
              </a:rPr>
              <a:t>Suitable for all category</a:t>
            </a:r>
            <a:r>
              <a:rPr lang="en-US" sz="1200" dirty="0">
                <a:solidFill>
                  <a:schemeClr val="tx2"/>
                </a:solidFill>
              </a:rPr>
              <a:t>, Lorem Ipsum is not simply random text.</a:t>
            </a:r>
            <a:endParaRPr lang="en-US" sz="1200" b="1" dirty="0">
              <a:solidFill>
                <a:schemeClr val="tx2"/>
              </a:solidFill>
              <a:latin typeface="Signika Negative" pitchFamily="2" charset="0"/>
            </a:endParaRPr>
          </a:p>
        </p:txBody>
      </p:sp>
      <p:sp>
        <p:nvSpPr>
          <p:cNvPr id="43" name="TextBox 42"/>
          <p:cNvSpPr txBox="1"/>
          <p:nvPr/>
        </p:nvSpPr>
        <p:spPr>
          <a:xfrm>
            <a:off x="8365844" y="1822327"/>
            <a:ext cx="688009" cy="400110"/>
          </a:xfrm>
          <a:prstGeom prst="rect">
            <a:avLst/>
          </a:prstGeom>
          <a:noFill/>
        </p:spPr>
        <p:txBody>
          <a:bodyPr wrap="none" rtlCol="0">
            <a:spAutoFit/>
          </a:bodyPr>
          <a:lstStyle/>
          <a:p>
            <a:pPr algn="ctr"/>
            <a:r>
              <a:rPr lang="id-ID" sz="2000" b="1" dirty="0">
                <a:solidFill>
                  <a:schemeClr val="accent1"/>
                </a:solidFill>
                <a:latin typeface="Raleway" pitchFamily="34" charset="0"/>
              </a:rPr>
              <a:t>30%</a:t>
            </a:r>
          </a:p>
        </p:txBody>
      </p:sp>
      <p:sp>
        <p:nvSpPr>
          <p:cNvPr id="45" name="TextBox 44"/>
          <p:cNvSpPr txBox="1"/>
          <p:nvPr/>
        </p:nvSpPr>
        <p:spPr>
          <a:xfrm>
            <a:off x="8961086" y="4183551"/>
            <a:ext cx="676788" cy="400110"/>
          </a:xfrm>
          <a:prstGeom prst="rect">
            <a:avLst/>
          </a:prstGeom>
          <a:noFill/>
        </p:spPr>
        <p:txBody>
          <a:bodyPr wrap="none" rtlCol="0">
            <a:spAutoFit/>
          </a:bodyPr>
          <a:lstStyle/>
          <a:p>
            <a:pPr algn="ctr"/>
            <a:r>
              <a:rPr lang="id-ID" sz="2000" b="1" dirty="0">
                <a:solidFill>
                  <a:schemeClr val="accent4"/>
                </a:solidFill>
                <a:latin typeface="Raleway" pitchFamily="34" charset="0"/>
              </a:rPr>
              <a:t>25%</a:t>
            </a:r>
          </a:p>
        </p:txBody>
      </p:sp>
      <p:grpSp>
        <p:nvGrpSpPr>
          <p:cNvPr id="71" name="Group 70"/>
          <p:cNvGrpSpPr/>
          <p:nvPr/>
        </p:nvGrpSpPr>
        <p:grpSpPr>
          <a:xfrm>
            <a:off x="3815802" y="4505417"/>
            <a:ext cx="2386433" cy="332422"/>
            <a:chOff x="3688605" y="4594986"/>
            <a:chExt cx="2386433" cy="332422"/>
          </a:xfrm>
        </p:grpSpPr>
        <p:cxnSp>
          <p:nvCxnSpPr>
            <p:cNvPr id="46" name="Straight Connector 45"/>
            <p:cNvCxnSpPr/>
            <p:nvPr/>
          </p:nvCxnSpPr>
          <p:spPr>
            <a:xfrm flipH="1" flipV="1">
              <a:off x="5742614" y="4594986"/>
              <a:ext cx="332424" cy="332422"/>
            </a:xfrm>
            <a:prstGeom prst="line">
              <a:avLst/>
            </a:prstGeom>
            <a:ln w="19050">
              <a:solidFill>
                <a:schemeClr val="accent3"/>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688605" y="4604868"/>
              <a:ext cx="205952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3228232" y="4304342"/>
            <a:ext cx="575799" cy="338554"/>
          </a:xfrm>
          <a:prstGeom prst="rect">
            <a:avLst/>
          </a:prstGeom>
          <a:noFill/>
        </p:spPr>
        <p:txBody>
          <a:bodyPr wrap="none" rtlCol="0">
            <a:spAutoFit/>
          </a:bodyPr>
          <a:lstStyle/>
          <a:p>
            <a:pPr algn="ctr"/>
            <a:r>
              <a:rPr lang="id-ID" sz="1600" b="1" dirty="0">
                <a:solidFill>
                  <a:schemeClr val="accent3"/>
                </a:solidFill>
                <a:latin typeface="Raleway" pitchFamily="34" charset="0"/>
              </a:rPr>
              <a:t>10%</a:t>
            </a:r>
          </a:p>
        </p:txBody>
      </p:sp>
      <p:grpSp>
        <p:nvGrpSpPr>
          <p:cNvPr id="31" name="Group 30"/>
          <p:cNvGrpSpPr/>
          <p:nvPr/>
        </p:nvGrpSpPr>
        <p:grpSpPr>
          <a:xfrm>
            <a:off x="3594746" y="2513840"/>
            <a:ext cx="1708166" cy="1045552"/>
            <a:chOff x="3594746" y="2513840"/>
            <a:chExt cx="1708166" cy="1045552"/>
          </a:xfrm>
        </p:grpSpPr>
        <p:cxnSp>
          <p:nvCxnSpPr>
            <p:cNvPr id="50" name="Straight Connector 49"/>
            <p:cNvCxnSpPr/>
            <p:nvPr/>
          </p:nvCxnSpPr>
          <p:spPr>
            <a:xfrm flipH="1" flipV="1">
              <a:off x="4257353" y="2513840"/>
              <a:ext cx="1045559" cy="1045552"/>
            </a:xfrm>
            <a:prstGeom prst="line">
              <a:avLst/>
            </a:prstGeom>
            <a:ln w="19050">
              <a:solidFill>
                <a:schemeClr val="accent2"/>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594746" y="2518396"/>
              <a:ext cx="669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2732208" y="2231377"/>
            <a:ext cx="771366" cy="461665"/>
          </a:xfrm>
          <a:prstGeom prst="rect">
            <a:avLst/>
          </a:prstGeom>
          <a:noFill/>
        </p:spPr>
        <p:txBody>
          <a:bodyPr wrap="none" rtlCol="0">
            <a:spAutoFit/>
          </a:bodyPr>
          <a:lstStyle/>
          <a:p>
            <a:pPr algn="ctr"/>
            <a:r>
              <a:rPr lang="id-ID" sz="2400" b="1" dirty="0">
                <a:solidFill>
                  <a:schemeClr val="accent2"/>
                </a:solidFill>
                <a:latin typeface="Raleway" pitchFamily="34" charset="0"/>
              </a:rPr>
              <a:t>35%</a:t>
            </a:r>
          </a:p>
        </p:txBody>
      </p:sp>
      <p:sp>
        <p:nvSpPr>
          <p:cNvPr id="57" name="TextBox 56"/>
          <p:cNvSpPr txBox="1"/>
          <p:nvPr/>
        </p:nvSpPr>
        <p:spPr>
          <a:xfrm>
            <a:off x="9312973" y="1524703"/>
            <a:ext cx="888448" cy="338554"/>
          </a:xfrm>
          <a:prstGeom prst="rect">
            <a:avLst/>
          </a:prstGeom>
          <a:noFill/>
        </p:spPr>
        <p:txBody>
          <a:bodyPr wrap="none" rtlCol="0">
            <a:spAutoFit/>
          </a:bodyPr>
          <a:lstStyle/>
          <a:p>
            <a:r>
              <a:rPr lang="id-ID" sz="1600" b="1" dirty="0">
                <a:solidFill>
                  <a:schemeClr val="accent1"/>
                </a:solidFill>
                <a:latin typeface="Raleway" pitchFamily="34" charset="0"/>
              </a:rPr>
              <a:t>Europe</a:t>
            </a:r>
          </a:p>
        </p:txBody>
      </p:sp>
      <p:sp>
        <p:nvSpPr>
          <p:cNvPr id="68" name="TextBox 67"/>
          <p:cNvSpPr txBox="1"/>
          <p:nvPr/>
        </p:nvSpPr>
        <p:spPr>
          <a:xfrm>
            <a:off x="9786486" y="4183551"/>
            <a:ext cx="2011132" cy="646331"/>
          </a:xfrm>
          <a:prstGeom prst="rect">
            <a:avLst/>
          </a:prstGeom>
          <a:noFill/>
        </p:spPr>
        <p:txBody>
          <a:bodyPr wrap="square" rtlCol="0">
            <a:spAutoFit/>
          </a:bodyPr>
          <a:lstStyle/>
          <a:p>
            <a:r>
              <a:rPr lang="id-ID" sz="1200" dirty="0">
                <a:solidFill>
                  <a:schemeClr val="tx2"/>
                </a:solidFill>
              </a:rPr>
              <a:t>Suitable for all category</a:t>
            </a:r>
            <a:r>
              <a:rPr lang="en-US" sz="1200" dirty="0">
                <a:solidFill>
                  <a:schemeClr val="tx2"/>
                </a:solidFill>
              </a:rPr>
              <a:t>, Lorem Ipsum is not simply random text.</a:t>
            </a:r>
            <a:endParaRPr lang="en-US" sz="1200" b="1" dirty="0">
              <a:solidFill>
                <a:schemeClr val="tx2"/>
              </a:solidFill>
              <a:latin typeface="Signika Negative" pitchFamily="2" charset="0"/>
            </a:endParaRPr>
          </a:p>
        </p:txBody>
      </p:sp>
      <p:sp>
        <p:nvSpPr>
          <p:cNvPr id="69" name="TextBox 68"/>
          <p:cNvSpPr txBox="1"/>
          <p:nvPr/>
        </p:nvSpPr>
        <p:spPr>
          <a:xfrm>
            <a:off x="9786485" y="3925509"/>
            <a:ext cx="595997" cy="338554"/>
          </a:xfrm>
          <a:prstGeom prst="rect">
            <a:avLst/>
          </a:prstGeom>
          <a:noFill/>
        </p:spPr>
        <p:txBody>
          <a:bodyPr wrap="none" rtlCol="0">
            <a:spAutoFit/>
          </a:bodyPr>
          <a:lstStyle/>
          <a:p>
            <a:r>
              <a:rPr lang="id-ID" sz="1600" b="1" dirty="0">
                <a:solidFill>
                  <a:schemeClr val="accent4"/>
                </a:solidFill>
                <a:latin typeface="Raleway" pitchFamily="34" charset="0"/>
              </a:rPr>
              <a:t>Asia</a:t>
            </a:r>
          </a:p>
        </p:txBody>
      </p:sp>
      <p:sp>
        <p:nvSpPr>
          <p:cNvPr id="73" name="TextBox 72"/>
          <p:cNvSpPr txBox="1"/>
          <p:nvPr/>
        </p:nvSpPr>
        <p:spPr>
          <a:xfrm>
            <a:off x="495005" y="2285284"/>
            <a:ext cx="2011132" cy="646331"/>
          </a:xfrm>
          <a:prstGeom prst="rect">
            <a:avLst/>
          </a:prstGeom>
          <a:noFill/>
        </p:spPr>
        <p:txBody>
          <a:bodyPr wrap="square" rtlCol="0">
            <a:spAutoFit/>
          </a:bodyPr>
          <a:lstStyle/>
          <a:p>
            <a:pPr algn="r"/>
            <a:r>
              <a:rPr lang="id-ID" sz="1200" dirty="0">
                <a:solidFill>
                  <a:schemeClr val="tx2"/>
                </a:solidFill>
              </a:rPr>
              <a:t>Suitable for all category</a:t>
            </a:r>
            <a:r>
              <a:rPr lang="en-US" sz="1200" dirty="0">
                <a:solidFill>
                  <a:schemeClr val="tx2"/>
                </a:solidFill>
              </a:rPr>
              <a:t>, Lorem Ipsum is not simply random text.</a:t>
            </a:r>
            <a:endParaRPr lang="en-US" sz="1200" b="1" dirty="0">
              <a:solidFill>
                <a:schemeClr val="tx2"/>
              </a:solidFill>
              <a:latin typeface="Signika Negative" pitchFamily="2" charset="0"/>
            </a:endParaRPr>
          </a:p>
        </p:txBody>
      </p:sp>
      <p:sp>
        <p:nvSpPr>
          <p:cNvPr id="74" name="TextBox 73"/>
          <p:cNvSpPr txBox="1"/>
          <p:nvPr/>
        </p:nvSpPr>
        <p:spPr>
          <a:xfrm>
            <a:off x="1905972" y="2027242"/>
            <a:ext cx="600165" cy="338554"/>
          </a:xfrm>
          <a:prstGeom prst="rect">
            <a:avLst/>
          </a:prstGeom>
          <a:noFill/>
        </p:spPr>
        <p:txBody>
          <a:bodyPr wrap="none" rtlCol="0">
            <a:spAutoFit/>
          </a:bodyPr>
          <a:lstStyle/>
          <a:p>
            <a:pPr algn="r"/>
            <a:r>
              <a:rPr lang="id-ID" sz="1600" b="1" dirty="0">
                <a:solidFill>
                  <a:schemeClr val="accent2"/>
                </a:solidFill>
                <a:latin typeface="Raleway" pitchFamily="34" charset="0"/>
              </a:rPr>
              <a:t>USA</a:t>
            </a:r>
          </a:p>
        </p:txBody>
      </p:sp>
      <p:sp>
        <p:nvSpPr>
          <p:cNvPr id="75" name="TextBox 74"/>
          <p:cNvSpPr txBox="1"/>
          <p:nvPr/>
        </p:nvSpPr>
        <p:spPr>
          <a:xfrm>
            <a:off x="1040746" y="4273851"/>
            <a:ext cx="2011132" cy="646331"/>
          </a:xfrm>
          <a:prstGeom prst="rect">
            <a:avLst/>
          </a:prstGeom>
          <a:noFill/>
        </p:spPr>
        <p:txBody>
          <a:bodyPr wrap="square" rtlCol="0">
            <a:spAutoFit/>
          </a:bodyPr>
          <a:lstStyle/>
          <a:p>
            <a:pPr algn="r"/>
            <a:r>
              <a:rPr lang="id-ID" sz="1200" dirty="0">
                <a:solidFill>
                  <a:schemeClr val="tx2"/>
                </a:solidFill>
              </a:rPr>
              <a:t>Suitable for all category</a:t>
            </a:r>
            <a:r>
              <a:rPr lang="en-US" sz="1200" dirty="0">
                <a:solidFill>
                  <a:schemeClr val="tx2"/>
                </a:solidFill>
              </a:rPr>
              <a:t>, Lorem Ipsum is not simply random text.</a:t>
            </a:r>
            <a:endParaRPr lang="en-US" sz="1200" b="1" dirty="0">
              <a:solidFill>
                <a:schemeClr val="tx2"/>
              </a:solidFill>
              <a:latin typeface="Signika Negative" pitchFamily="2" charset="0"/>
            </a:endParaRPr>
          </a:p>
        </p:txBody>
      </p:sp>
      <p:sp>
        <p:nvSpPr>
          <p:cNvPr id="76" name="TextBox 75"/>
          <p:cNvSpPr txBox="1"/>
          <p:nvPr/>
        </p:nvSpPr>
        <p:spPr>
          <a:xfrm>
            <a:off x="2288784" y="4015809"/>
            <a:ext cx="763094" cy="338554"/>
          </a:xfrm>
          <a:prstGeom prst="rect">
            <a:avLst/>
          </a:prstGeom>
          <a:noFill/>
        </p:spPr>
        <p:txBody>
          <a:bodyPr wrap="none" rtlCol="0">
            <a:spAutoFit/>
          </a:bodyPr>
          <a:lstStyle/>
          <a:p>
            <a:pPr algn="r"/>
            <a:r>
              <a:rPr lang="id-ID" sz="1600" b="1" dirty="0">
                <a:solidFill>
                  <a:schemeClr val="accent3"/>
                </a:solidFill>
                <a:latin typeface="Raleway" pitchFamily="34" charset="0"/>
              </a:rPr>
              <a:t>Africa</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26"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290">
                                          <p:stCondLst>
                                            <p:cond delay="0"/>
                                          </p:stCondLst>
                                        </p:cTn>
                                        <p:tgtEl>
                                          <p:spTgt spid="5"/>
                                        </p:tgtEl>
                                      </p:cBhvr>
                                    </p:animEffect>
                                    <p:anim calcmode="lin" valueType="num">
                                      <p:cBhvr>
                                        <p:cTn id="16"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1" dur="13">
                                          <p:stCondLst>
                                            <p:cond delay="325"/>
                                          </p:stCondLst>
                                        </p:cTn>
                                        <p:tgtEl>
                                          <p:spTgt spid="5"/>
                                        </p:tgtEl>
                                      </p:cBhvr>
                                      <p:to x="100000" y="60000"/>
                                    </p:animScale>
                                    <p:animScale>
                                      <p:cBhvr>
                                        <p:cTn id="22" dur="83" decel="50000">
                                          <p:stCondLst>
                                            <p:cond delay="338"/>
                                          </p:stCondLst>
                                        </p:cTn>
                                        <p:tgtEl>
                                          <p:spTgt spid="5"/>
                                        </p:tgtEl>
                                      </p:cBhvr>
                                      <p:to x="100000" y="100000"/>
                                    </p:animScale>
                                    <p:animScale>
                                      <p:cBhvr>
                                        <p:cTn id="23" dur="13">
                                          <p:stCondLst>
                                            <p:cond delay="656"/>
                                          </p:stCondLst>
                                        </p:cTn>
                                        <p:tgtEl>
                                          <p:spTgt spid="5"/>
                                        </p:tgtEl>
                                      </p:cBhvr>
                                      <p:to x="100000" y="80000"/>
                                    </p:animScale>
                                    <p:animScale>
                                      <p:cBhvr>
                                        <p:cTn id="24" dur="83" decel="50000">
                                          <p:stCondLst>
                                            <p:cond delay="669"/>
                                          </p:stCondLst>
                                        </p:cTn>
                                        <p:tgtEl>
                                          <p:spTgt spid="5"/>
                                        </p:tgtEl>
                                      </p:cBhvr>
                                      <p:to x="100000" y="100000"/>
                                    </p:animScale>
                                    <p:animScale>
                                      <p:cBhvr>
                                        <p:cTn id="25" dur="13">
                                          <p:stCondLst>
                                            <p:cond delay="821"/>
                                          </p:stCondLst>
                                        </p:cTn>
                                        <p:tgtEl>
                                          <p:spTgt spid="5"/>
                                        </p:tgtEl>
                                      </p:cBhvr>
                                      <p:to x="100000" y="90000"/>
                                    </p:animScale>
                                    <p:animScale>
                                      <p:cBhvr>
                                        <p:cTn id="26" dur="83" decel="50000">
                                          <p:stCondLst>
                                            <p:cond delay="834"/>
                                          </p:stCondLst>
                                        </p:cTn>
                                        <p:tgtEl>
                                          <p:spTgt spid="5"/>
                                        </p:tgtEl>
                                      </p:cBhvr>
                                      <p:to x="100000" y="100000"/>
                                    </p:animScale>
                                    <p:animScale>
                                      <p:cBhvr>
                                        <p:cTn id="27" dur="13">
                                          <p:stCondLst>
                                            <p:cond delay="904"/>
                                          </p:stCondLst>
                                        </p:cTn>
                                        <p:tgtEl>
                                          <p:spTgt spid="5"/>
                                        </p:tgtEl>
                                      </p:cBhvr>
                                      <p:to x="100000" y="95000"/>
                                    </p:animScale>
                                    <p:animScale>
                                      <p:cBhvr>
                                        <p:cTn id="28" dur="83" decel="50000">
                                          <p:stCondLst>
                                            <p:cond delay="917"/>
                                          </p:stCondLst>
                                        </p:cTn>
                                        <p:tgtEl>
                                          <p:spTgt spid="5"/>
                                        </p:tgtEl>
                                      </p:cBhvr>
                                      <p:to x="100000" y="100000"/>
                                    </p:animScale>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par>
                                <p:cTn id="33" presetID="22" presetClass="entr" presetSubtype="2"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par>
                                <p:cTn id="36" presetID="22" presetClass="entr" presetSubtype="2" fill="hold"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right)">
                                      <p:cBhvr>
                                        <p:cTn id="38" dur="500"/>
                                        <p:tgtEl>
                                          <p:spTgt spid="71"/>
                                        </p:tgtEl>
                                      </p:cBhvr>
                                    </p:animEffect>
                                  </p:childTnLst>
                                </p:cTn>
                              </p:par>
                              <p:par>
                                <p:cTn id="39" presetID="22" presetClass="entr" presetSubtype="8"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500"/>
                                        <p:tgtEl>
                                          <p:spTgt spid="7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4" grpId="0">
        <p:bldAsOne/>
      </p:bldGraphic>
      <p:bldGraphic spid="55" grpId="0">
        <p:bldAsOne/>
      </p:bldGraphic>
      <p:bldGraphic spid="65" grpId="0">
        <p:bldAsOne/>
      </p:bldGraphic>
      <p:bldGraphic spid="56" grpId="0">
        <p:bldAsOne/>
      </p:bldGraphic>
      <p:bldP spid="3" grpId="0"/>
      <p:bldP spid="42" grpId="0"/>
      <p:bldP spid="43" grpId="0"/>
      <p:bldP spid="45" grpId="0"/>
      <p:bldP spid="49" grpId="0"/>
      <p:bldP spid="53" grpId="0"/>
      <p:bldP spid="57" grpId="0"/>
      <p:bldP spid="68" grpId="0"/>
      <p:bldP spid="69" grpId="0"/>
      <p:bldP spid="73" grpId="0"/>
      <p:bldP spid="74" grpId="0"/>
      <p:bldP spid="75" grpId="0"/>
      <p:bldP spid="7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35</a:t>
            </a:fld>
            <a:endParaRPr lang="id-ID" dirty="0"/>
          </a:p>
        </p:txBody>
      </p:sp>
      <p:sp>
        <p:nvSpPr>
          <p:cNvPr id="3" name="TextBox 2"/>
          <p:cNvSpPr txBox="1"/>
          <p:nvPr/>
        </p:nvSpPr>
        <p:spPr>
          <a:xfrm>
            <a:off x="4097027" y="600349"/>
            <a:ext cx="3989938" cy="523220"/>
          </a:xfrm>
          <a:prstGeom prst="rect">
            <a:avLst/>
          </a:prstGeom>
          <a:noFill/>
        </p:spPr>
        <p:txBody>
          <a:bodyPr wrap="none" rtlCol="0">
            <a:spAutoFit/>
          </a:bodyPr>
          <a:lstStyle/>
          <a:p>
            <a:pPr algn="ctr"/>
            <a:r>
              <a:rPr lang="id-ID" sz="2800" dirty="0">
                <a:latin typeface="+mj-lt"/>
              </a:rPr>
              <a:t>World Map Infographic</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71072" y="4365565"/>
            <a:ext cx="10383838" cy="1722437"/>
            <a:chOff x="901700" y="4186238"/>
            <a:chExt cx="10383838" cy="1722437"/>
          </a:xfrm>
          <a:solidFill>
            <a:schemeClr val="bg2"/>
          </a:solidFill>
        </p:grpSpPr>
        <p:sp>
          <p:nvSpPr>
            <p:cNvPr id="6" name="Freeform 5"/>
            <p:cNvSpPr/>
            <p:nvPr/>
          </p:nvSpPr>
          <p:spPr bwMode="auto">
            <a:xfrm>
              <a:off x="7527925" y="4549775"/>
              <a:ext cx="4763" cy="3175"/>
            </a:xfrm>
            <a:custGeom>
              <a:avLst/>
              <a:gdLst>
                <a:gd name="T0" fmla="*/ 2 w 2"/>
                <a:gd name="T1" fmla="*/ 0 h 1"/>
                <a:gd name="T2" fmla="*/ 0 w 2"/>
                <a:gd name="T3" fmla="*/ 1 h 1"/>
                <a:gd name="T4" fmla="*/ 0 w 2"/>
                <a:gd name="T5" fmla="*/ 1 h 1"/>
                <a:gd name="T6" fmla="*/ 0 w 2"/>
                <a:gd name="T7" fmla="*/ 1 h 1"/>
                <a:gd name="T8" fmla="*/ 1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2" y="0"/>
                    <a:pt x="1" y="1"/>
                    <a:pt x="0" y="1"/>
                  </a:cubicBezTo>
                  <a:cubicBezTo>
                    <a:pt x="0" y="1"/>
                    <a:pt x="0" y="1"/>
                    <a:pt x="0" y="1"/>
                  </a:cubicBezTo>
                  <a:cubicBezTo>
                    <a:pt x="0" y="1"/>
                    <a:pt x="0" y="1"/>
                    <a:pt x="0" y="1"/>
                  </a:cubicBezTo>
                  <a:cubicBezTo>
                    <a:pt x="1" y="1"/>
                    <a:pt x="1" y="1"/>
                    <a:pt x="1" y="1"/>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 name="Freeform 6"/>
            <p:cNvSpPr/>
            <p:nvPr/>
          </p:nvSpPr>
          <p:spPr bwMode="auto">
            <a:xfrm>
              <a:off x="10829925" y="4321175"/>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 name="Freeform 7"/>
            <p:cNvSpPr/>
            <p:nvPr/>
          </p:nvSpPr>
          <p:spPr bwMode="auto">
            <a:xfrm>
              <a:off x="10807700" y="5810250"/>
              <a:ext cx="3175" cy="0"/>
            </a:xfrm>
            <a:custGeom>
              <a:avLst/>
              <a:gdLst>
                <a:gd name="T0" fmla="*/ 0 w 1"/>
                <a:gd name="T1" fmla="*/ 0 w 1"/>
                <a:gd name="T2" fmla="*/ 0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 name="Oval 8"/>
            <p:cNvSpPr>
              <a:spLocks noChangeArrowheads="1"/>
            </p:cNvSpPr>
            <p:nvPr/>
          </p:nvSpPr>
          <p:spPr bwMode="auto">
            <a:xfrm>
              <a:off x="6294438" y="4370388"/>
              <a:ext cx="1588" cy="15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9"/>
            <p:cNvSpPr/>
            <p:nvPr/>
          </p:nvSpPr>
          <p:spPr bwMode="auto">
            <a:xfrm>
              <a:off x="4054475" y="4503738"/>
              <a:ext cx="7938" cy="0"/>
            </a:xfrm>
            <a:custGeom>
              <a:avLst/>
              <a:gdLst>
                <a:gd name="T0" fmla="*/ 3 w 3"/>
                <a:gd name="T1" fmla="*/ 1 w 3"/>
                <a:gd name="T2" fmla="*/ 0 w 3"/>
                <a:gd name="T3" fmla="*/ 0 w 3"/>
                <a:gd name="T4" fmla="*/ 0 w 3"/>
                <a:gd name="T5" fmla="*/ 2 w 3"/>
                <a:gd name="T6" fmla="*/ 3 w 3"/>
              </a:gdLst>
              <a:ahLst/>
              <a:cxnLst>
                <a:cxn ang="0">
                  <a:pos x="T0" y="0"/>
                </a:cxn>
                <a:cxn ang="0">
                  <a:pos x="T1" y="0"/>
                </a:cxn>
                <a:cxn ang="0">
                  <a:pos x="T2" y="0"/>
                </a:cxn>
                <a:cxn ang="0">
                  <a:pos x="T3" y="0"/>
                </a:cxn>
                <a:cxn ang="0">
                  <a:pos x="T4" y="0"/>
                </a:cxn>
                <a:cxn ang="0">
                  <a:pos x="T5" y="0"/>
                </a:cxn>
                <a:cxn ang="0">
                  <a:pos x="T6" y="0"/>
                </a:cxn>
              </a:cxnLst>
              <a:rect l="0" t="0" r="r" b="b"/>
              <a:pathLst>
                <a:path w="3">
                  <a:moveTo>
                    <a:pt x="3" y="0"/>
                  </a:moveTo>
                  <a:cubicBezTo>
                    <a:pt x="2" y="0"/>
                    <a:pt x="1" y="0"/>
                    <a:pt x="1" y="0"/>
                  </a:cubicBezTo>
                  <a:cubicBezTo>
                    <a:pt x="0" y="0"/>
                    <a:pt x="0" y="0"/>
                    <a:pt x="0" y="0"/>
                  </a:cubicBezTo>
                  <a:cubicBezTo>
                    <a:pt x="0" y="0"/>
                    <a:pt x="0" y="0"/>
                    <a:pt x="0" y="0"/>
                  </a:cubicBezTo>
                  <a:cubicBezTo>
                    <a:pt x="0" y="0"/>
                    <a:pt x="0" y="0"/>
                    <a:pt x="0" y="0"/>
                  </a:cubicBezTo>
                  <a:cubicBezTo>
                    <a:pt x="0" y="0"/>
                    <a:pt x="1" y="0"/>
                    <a:pt x="2" y="0"/>
                  </a:cubicBezTo>
                  <a:cubicBezTo>
                    <a:pt x="2"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10"/>
            <p:cNvSpPr/>
            <p:nvPr/>
          </p:nvSpPr>
          <p:spPr bwMode="auto">
            <a:xfrm>
              <a:off x="4057650" y="4492625"/>
              <a:ext cx="4763" cy="0"/>
            </a:xfrm>
            <a:custGeom>
              <a:avLst/>
              <a:gdLst>
                <a:gd name="T0" fmla="*/ 1 w 2"/>
                <a:gd name="T1" fmla="*/ 0 w 2"/>
                <a:gd name="T2" fmla="*/ 0 w 2"/>
                <a:gd name="T3" fmla="*/ 2 w 2"/>
                <a:gd name="T4" fmla="*/ 1 w 2"/>
              </a:gdLst>
              <a:ahLst/>
              <a:cxnLst>
                <a:cxn ang="0">
                  <a:pos x="T0" y="0"/>
                </a:cxn>
                <a:cxn ang="0">
                  <a:pos x="T1" y="0"/>
                </a:cxn>
                <a:cxn ang="0">
                  <a:pos x="T2" y="0"/>
                </a:cxn>
                <a:cxn ang="0">
                  <a:pos x="T3" y="0"/>
                </a:cxn>
                <a:cxn ang="0">
                  <a:pos x="T4" y="0"/>
                </a:cxn>
              </a:cxnLst>
              <a:rect l="0" t="0" r="r" b="b"/>
              <a:pathLst>
                <a:path w="2">
                  <a:moveTo>
                    <a:pt x="1" y="0"/>
                  </a:moveTo>
                  <a:cubicBezTo>
                    <a:pt x="1" y="0"/>
                    <a:pt x="0" y="0"/>
                    <a:pt x="0" y="0"/>
                  </a:cubicBezTo>
                  <a:cubicBezTo>
                    <a:pt x="0" y="0"/>
                    <a:pt x="0" y="0"/>
                    <a:pt x="0" y="0"/>
                  </a:cubicBezTo>
                  <a:cubicBezTo>
                    <a:pt x="0" y="0"/>
                    <a:pt x="1" y="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11"/>
            <p:cNvSpPr/>
            <p:nvPr/>
          </p:nvSpPr>
          <p:spPr bwMode="auto">
            <a:xfrm>
              <a:off x="4111625" y="4530725"/>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12"/>
            <p:cNvSpPr/>
            <p:nvPr/>
          </p:nvSpPr>
          <p:spPr bwMode="auto">
            <a:xfrm>
              <a:off x="3778250" y="4435475"/>
              <a:ext cx="3175" cy="3175"/>
            </a:xfrm>
            <a:custGeom>
              <a:avLst/>
              <a:gdLst>
                <a:gd name="T0" fmla="*/ 0 w 1"/>
                <a:gd name="T1" fmla="*/ 0 h 1"/>
                <a:gd name="T2" fmla="*/ 0 w 1"/>
                <a:gd name="T3" fmla="*/ 1 h 1"/>
                <a:gd name="T4" fmla="*/ 1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1" y="1"/>
                    <a:pt x="1" y="1"/>
                    <a:pt x="1" y="1"/>
                  </a:cubicBezTo>
                  <a:cubicBezTo>
                    <a:pt x="1" y="1"/>
                    <a:pt x="1" y="1"/>
                    <a:pt x="1" y="1"/>
                  </a:cubicBezTo>
                  <a:cubicBezTo>
                    <a:pt x="1" y="1"/>
                    <a:pt x="1" y="1"/>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13"/>
            <p:cNvSpPr/>
            <p:nvPr/>
          </p:nvSpPr>
          <p:spPr bwMode="auto">
            <a:xfrm>
              <a:off x="2701925" y="5059363"/>
              <a:ext cx="11113" cy="3175"/>
            </a:xfrm>
            <a:custGeom>
              <a:avLst/>
              <a:gdLst>
                <a:gd name="T0" fmla="*/ 4 w 4"/>
                <a:gd name="T1" fmla="*/ 0 h 1"/>
                <a:gd name="T2" fmla="*/ 3 w 4"/>
                <a:gd name="T3" fmla="*/ 0 h 1"/>
                <a:gd name="T4" fmla="*/ 3 w 4"/>
                <a:gd name="T5" fmla="*/ 0 h 1"/>
                <a:gd name="T6" fmla="*/ 2 w 4"/>
                <a:gd name="T7" fmla="*/ 0 h 1"/>
                <a:gd name="T8" fmla="*/ 0 w 4"/>
                <a:gd name="T9" fmla="*/ 1 h 1"/>
                <a:gd name="T10" fmla="*/ 3 w 4"/>
                <a:gd name="T11" fmla="*/ 0 h 1"/>
                <a:gd name="T12" fmla="*/ 4 w 4"/>
                <a:gd name="T13" fmla="*/ 0 h 1"/>
                <a:gd name="T14" fmla="*/ 4 w 4"/>
                <a:gd name="T15" fmla="*/ 0 h 1"/>
                <a:gd name="T16" fmla="*/ 4 w 4"/>
                <a:gd name="T17" fmla="*/ 0 h 1"/>
                <a:gd name="T18" fmla="*/ 4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4" y="0"/>
                  </a:moveTo>
                  <a:cubicBezTo>
                    <a:pt x="4" y="0"/>
                    <a:pt x="3" y="0"/>
                    <a:pt x="3" y="0"/>
                  </a:cubicBezTo>
                  <a:cubicBezTo>
                    <a:pt x="3" y="0"/>
                    <a:pt x="3" y="0"/>
                    <a:pt x="3" y="0"/>
                  </a:cubicBezTo>
                  <a:cubicBezTo>
                    <a:pt x="3" y="0"/>
                    <a:pt x="3" y="0"/>
                    <a:pt x="2" y="0"/>
                  </a:cubicBezTo>
                  <a:cubicBezTo>
                    <a:pt x="2" y="1"/>
                    <a:pt x="1" y="1"/>
                    <a:pt x="0" y="1"/>
                  </a:cubicBezTo>
                  <a:cubicBezTo>
                    <a:pt x="1" y="1"/>
                    <a:pt x="2" y="1"/>
                    <a:pt x="3" y="0"/>
                  </a:cubicBezTo>
                  <a:cubicBezTo>
                    <a:pt x="3" y="0"/>
                    <a:pt x="3"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4"/>
            <p:cNvSpPr>
              <a:spLocks noEditPoints="1"/>
            </p:cNvSpPr>
            <p:nvPr/>
          </p:nvSpPr>
          <p:spPr bwMode="auto">
            <a:xfrm>
              <a:off x="2889250" y="5162550"/>
              <a:ext cx="42863" cy="0"/>
            </a:xfrm>
            <a:custGeom>
              <a:avLst/>
              <a:gdLst>
                <a:gd name="T0" fmla="*/ 5 w 16"/>
                <a:gd name="T1" fmla="*/ 16 w 16"/>
                <a:gd name="T2" fmla="*/ 5 w 16"/>
                <a:gd name="T3" fmla="*/ 0 w 16"/>
                <a:gd name="T4" fmla="*/ 5 w 16"/>
                <a:gd name="T5" fmla="*/ 0 w 16"/>
              </a:gdLst>
              <a:ahLst/>
              <a:cxnLst>
                <a:cxn ang="0">
                  <a:pos x="T0" y="0"/>
                </a:cxn>
                <a:cxn ang="0">
                  <a:pos x="T1" y="0"/>
                </a:cxn>
                <a:cxn ang="0">
                  <a:pos x="T2" y="0"/>
                </a:cxn>
                <a:cxn ang="0">
                  <a:pos x="T3" y="0"/>
                </a:cxn>
                <a:cxn ang="0">
                  <a:pos x="T4" y="0"/>
                </a:cxn>
                <a:cxn ang="0">
                  <a:pos x="T5" y="0"/>
                </a:cxn>
              </a:cxnLst>
              <a:rect l="0" t="0" r="r" b="b"/>
              <a:pathLst>
                <a:path w="16">
                  <a:moveTo>
                    <a:pt x="5" y="0"/>
                  </a:moveTo>
                  <a:cubicBezTo>
                    <a:pt x="9" y="0"/>
                    <a:pt x="12" y="0"/>
                    <a:pt x="16" y="0"/>
                  </a:cubicBezTo>
                  <a:cubicBezTo>
                    <a:pt x="12" y="0"/>
                    <a:pt x="9" y="0"/>
                    <a:pt x="5" y="0"/>
                  </a:cubicBezTo>
                  <a:moveTo>
                    <a:pt x="0" y="0"/>
                  </a:moveTo>
                  <a:cubicBezTo>
                    <a:pt x="0" y="0"/>
                    <a:pt x="2" y="0"/>
                    <a:pt x="5" y="0"/>
                  </a:cubicBezTo>
                  <a:cubicBezTo>
                    <a:pt x="2"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15"/>
            <p:cNvSpPr/>
            <p:nvPr/>
          </p:nvSpPr>
          <p:spPr bwMode="auto">
            <a:xfrm>
              <a:off x="2759075" y="5178425"/>
              <a:ext cx="3175" cy="3175"/>
            </a:xfrm>
            <a:custGeom>
              <a:avLst/>
              <a:gdLst>
                <a:gd name="T0" fmla="*/ 0 w 1"/>
                <a:gd name="T1" fmla="*/ 0 h 1"/>
                <a:gd name="T2" fmla="*/ 0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1" y="1"/>
                    <a:pt x="1" y="1"/>
                    <a:pt x="1" y="1"/>
                  </a:cubicBezTo>
                  <a:cubicBezTo>
                    <a:pt x="1" y="1"/>
                    <a:pt x="1"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16"/>
            <p:cNvSpPr/>
            <p:nvPr/>
          </p:nvSpPr>
          <p:spPr bwMode="auto">
            <a:xfrm>
              <a:off x="3563938" y="4926013"/>
              <a:ext cx="7938" cy="0"/>
            </a:xfrm>
            <a:custGeom>
              <a:avLst/>
              <a:gdLst>
                <a:gd name="T0" fmla="*/ 3 w 3"/>
                <a:gd name="T1" fmla="*/ 1 w 3"/>
                <a:gd name="T2" fmla="*/ 1 w 3"/>
                <a:gd name="T3" fmla="*/ 1 w 3"/>
                <a:gd name="T4" fmla="*/ 2 w 3"/>
                <a:gd name="T5" fmla="*/ 3 w 3"/>
              </a:gdLst>
              <a:ahLst/>
              <a:cxnLst>
                <a:cxn ang="0">
                  <a:pos x="T0" y="0"/>
                </a:cxn>
                <a:cxn ang="0">
                  <a:pos x="T1" y="0"/>
                </a:cxn>
                <a:cxn ang="0">
                  <a:pos x="T2" y="0"/>
                </a:cxn>
                <a:cxn ang="0">
                  <a:pos x="T3" y="0"/>
                </a:cxn>
                <a:cxn ang="0">
                  <a:pos x="T4" y="0"/>
                </a:cxn>
                <a:cxn ang="0">
                  <a:pos x="T5" y="0"/>
                </a:cxn>
              </a:cxnLst>
              <a:rect l="0" t="0" r="r" b="b"/>
              <a:pathLst>
                <a:path w="3">
                  <a:moveTo>
                    <a:pt x="3" y="0"/>
                  </a:moveTo>
                  <a:cubicBezTo>
                    <a:pt x="1" y="0"/>
                    <a:pt x="0" y="0"/>
                    <a:pt x="1" y="0"/>
                  </a:cubicBezTo>
                  <a:cubicBezTo>
                    <a:pt x="1" y="0"/>
                    <a:pt x="1" y="0"/>
                    <a:pt x="1" y="0"/>
                  </a:cubicBezTo>
                  <a:cubicBezTo>
                    <a:pt x="1" y="0"/>
                    <a:pt x="1" y="0"/>
                    <a:pt x="1" y="0"/>
                  </a:cubicBezTo>
                  <a:cubicBezTo>
                    <a:pt x="2" y="0"/>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17"/>
            <p:cNvSpPr/>
            <p:nvPr/>
          </p:nvSpPr>
          <p:spPr bwMode="auto">
            <a:xfrm>
              <a:off x="3892550" y="469423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18"/>
            <p:cNvSpPr/>
            <p:nvPr/>
          </p:nvSpPr>
          <p:spPr bwMode="auto">
            <a:xfrm>
              <a:off x="3114675" y="4686300"/>
              <a:ext cx="4763" cy="0"/>
            </a:xfrm>
            <a:custGeom>
              <a:avLst/>
              <a:gdLst>
                <a:gd name="T0" fmla="*/ 2 w 2"/>
                <a:gd name="T1" fmla="*/ 0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0" y="0"/>
                    <a:pt x="0" y="0"/>
                    <a:pt x="0" y="0"/>
                  </a:cubicBezTo>
                  <a:cubicBezTo>
                    <a:pt x="0" y="0"/>
                    <a:pt x="0" y="0"/>
                    <a:pt x="0" y="0"/>
                  </a:cubicBezTo>
                  <a:cubicBezTo>
                    <a:pt x="0" y="0"/>
                    <a:pt x="1" y="0"/>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19"/>
            <p:cNvSpPr/>
            <p:nvPr/>
          </p:nvSpPr>
          <p:spPr bwMode="auto">
            <a:xfrm>
              <a:off x="7359650" y="4446588"/>
              <a:ext cx="4763" cy="3175"/>
            </a:xfrm>
            <a:custGeom>
              <a:avLst/>
              <a:gdLst>
                <a:gd name="T0" fmla="*/ 0 w 2"/>
                <a:gd name="T1" fmla="*/ 0 h 1"/>
                <a:gd name="T2" fmla="*/ 0 w 2"/>
                <a:gd name="T3" fmla="*/ 0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1"/>
                    <a:pt x="1" y="1"/>
                    <a:pt x="1" y="1"/>
                  </a:cubicBezTo>
                  <a:cubicBezTo>
                    <a:pt x="2"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20"/>
            <p:cNvSpPr/>
            <p:nvPr/>
          </p:nvSpPr>
          <p:spPr bwMode="auto">
            <a:xfrm>
              <a:off x="2319338" y="4438650"/>
              <a:ext cx="6350" cy="3175"/>
            </a:xfrm>
            <a:custGeom>
              <a:avLst/>
              <a:gdLst>
                <a:gd name="T0" fmla="*/ 2 w 2"/>
                <a:gd name="T1" fmla="*/ 0 h 1"/>
                <a:gd name="T2" fmla="*/ 0 w 2"/>
                <a:gd name="T3" fmla="*/ 0 h 1"/>
                <a:gd name="T4" fmla="*/ 1 w 2"/>
                <a:gd name="T5" fmla="*/ 1 h 1"/>
                <a:gd name="T6" fmla="*/ 1 w 2"/>
                <a:gd name="T7" fmla="*/ 1 h 1"/>
                <a:gd name="T8" fmla="*/ 1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0" y="0"/>
                    <a:pt x="0" y="0"/>
                  </a:cubicBezTo>
                  <a:cubicBezTo>
                    <a:pt x="0" y="0"/>
                    <a:pt x="1" y="0"/>
                    <a:pt x="1" y="1"/>
                  </a:cubicBezTo>
                  <a:cubicBezTo>
                    <a:pt x="1" y="1"/>
                    <a:pt x="1" y="1"/>
                    <a:pt x="1" y="1"/>
                  </a:cubicBezTo>
                  <a:cubicBezTo>
                    <a:pt x="1" y="1"/>
                    <a:pt x="1" y="1"/>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21"/>
            <p:cNvSpPr/>
            <p:nvPr/>
          </p:nvSpPr>
          <p:spPr bwMode="auto">
            <a:xfrm>
              <a:off x="8096250" y="42545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22"/>
            <p:cNvSpPr/>
            <p:nvPr/>
          </p:nvSpPr>
          <p:spPr bwMode="auto">
            <a:xfrm>
              <a:off x="3444875" y="4967288"/>
              <a:ext cx="3175" cy="0"/>
            </a:xfrm>
            <a:custGeom>
              <a:avLst/>
              <a:gdLst>
                <a:gd name="T0" fmla="*/ 0 w 1"/>
                <a:gd name="T1" fmla="*/ 0 w 1"/>
                <a:gd name="T2" fmla="*/ 0 w 1"/>
                <a:gd name="T3" fmla="*/ 0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0" y="0"/>
                    <a:pt x="0" y="0"/>
                    <a:pt x="0" y="0"/>
                  </a:cubicBezTo>
                  <a:cubicBezTo>
                    <a:pt x="1" y="0"/>
                    <a:pt x="1" y="0"/>
                    <a:pt x="1" y="0"/>
                  </a:cubicBezTo>
                  <a:cubicBezTo>
                    <a:pt x="1"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23"/>
            <p:cNvSpPr/>
            <p:nvPr/>
          </p:nvSpPr>
          <p:spPr bwMode="auto">
            <a:xfrm>
              <a:off x="3076575" y="503713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24"/>
            <p:cNvSpPr/>
            <p:nvPr/>
          </p:nvSpPr>
          <p:spPr bwMode="auto">
            <a:xfrm>
              <a:off x="4287838" y="5353050"/>
              <a:ext cx="3175" cy="0"/>
            </a:xfrm>
            <a:custGeom>
              <a:avLst/>
              <a:gdLst>
                <a:gd name="T0" fmla="*/ 1 w 1"/>
                <a:gd name="T1" fmla="*/ 1 w 1"/>
                <a:gd name="T2" fmla="*/ 0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1" y="0"/>
                  </a:cubicBezTo>
                  <a:cubicBezTo>
                    <a:pt x="1" y="0"/>
                    <a:pt x="0" y="0"/>
                    <a:pt x="0" y="0"/>
                  </a:cubicBezTo>
                  <a:cubicBezTo>
                    <a:pt x="0" y="0"/>
                    <a:pt x="1" y="0"/>
                    <a:pt x="1"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25"/>
            <p:cNvSpPr/>
            <p:nvPr/>
          </p:nvSpPr>
          <p:spPr bwMode="auto">
            <a:xfrm>
              <a:off x="4257675" y="5307013"/>
              <a:ext cx="7938" cy="3175"/>
            </a:xfrm>
            <a:custGeom>
              <a:avLst/>
              <a:gdLst>
                <a:gd name="T0" fmla="*/ 0 w 3"/>
                <a:gd name="T1" fmla="*/ 0 h 1"/>
                <a:gd name="T2" fmla="*/ 1 w 3"/>
                <a:gd name="T3" fmla="*/ 1 h 1"/>
                <a:gd name="T4" fmla="*/ 1 w 3"/>
                <a:gd name="T5" fmla="*/ 1 h 1"/>
                <a:gd name="T6" fmla="*/ 2 w 3"/>
                <a:gd name="T7" fmla="*/ 1 h 1"/>
                <a:gd name="T8" fmla="*/ 2 w 3"/>
                <a:gd name="T9" fmla="*/ 1 h 1"/>
                <a:gd name="T10" fmla="*/ 3 w 3"/>
                <a:gd name="T11" fmla="*/ 1 h 1"/>
                <a:gd name="T12" fmla="*/ 1 w 3"/>
                <a:gd name="T13" fmla="*/ 0 h 1"/>
                <a:gd name="T14" fmla="*/ 0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0" y="0"/>
                  </a:moveTo>
                  <a:cubicBezTo>
                    <a:pt x="1" y="0"/>
                    <a:pt x="1" y="0"/>
                    <a:pt x="1" y="1"/>
                  </a:cubicBezTo>
                  <a:cubicBezTo>
                    <a:pt x="1" y="1"/>
                    <a:pt x="1" y="1"/>
                    <a:pt x="1" y="1"/>
                  </a:cubicBezTo>
                  <a:cubicBezTo>
                    <a:pt x="1" y="1"/>
                    <a:pt x="1" y="1"/>
                    <a:pt x="2" y="1"/>
                  </a:cubicBezTo>
                  <a:cubicBezTo>
                    <a:pt x="2" y="1"/>
                    <a:pt x="2" y="1"/>
                    <a:pt x="2" y="1"/>
                  </a:cubicBezTo>
                  <a:cubicBezTo>
                    <a:pt x="2" y="1"/>
                    <a:pt x="2"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26"/>
            <p:cNvSpPr/>
            <p:nvPr/>
          </p:nvSpPr>
          <p:spPr bwMode="auto">
            <a:xfrm>
              <a:off x="2252663" y="4435475"/>
              <a:ext cx="11113" cy="3175"/>
            </a:xfrm>
            <a:custGeom>
              <a:avLst/>
              <a:gdLst>
                <a:gd name="T0" fmla="*/ 0 w 4"/>
                <a:gd name="T1" fmla="*/ 0 h 1"/>
                <a:gd name="T2" fmla="*/ 0 w 4"/>
                <a:gd name="T3" fmla="*/ 0 h 1"/>
                <a:gd name="T4" fmla="*/ 0 w 4"/>
                <a:gd name="T5" fmla="*/ 0 h 1"/>
                <a:gd name="T6" fmla="*/ 3 w 4"/>
                <a:gd name="T7" fmla="*/ 1 h 1"/>
                <a:gd name="T8" fmla="*/ 4 w 4"/>
                <a:gd name="T9" fmla="*/ 1 h 1"/>
                <a:gd name="T10" fmla="*/ 0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0" y="0"/>
                  </a:moveTo>
                  <a:cubicBezTo>
                    <a:pt x="0" y="0"/>
                    <a:pt x="0" y="0"/>
                    <a:pt x="0" y="0"/>
                  </a:cubicBezTo>
                  <a:cubicBezTo>
                    <a:pt x="0" y="0"/>
                    <a:pt x="0" y="0"/>
                    <a:pt x="0" y="0"/>
                  </a:cubicBezTo>
                  <a:cubicBezTo>
                    <a:pt x="1" y="0"/>
                    <a:pt x="2" y="1"/>
                    <a:pt x="3" y="1"/>
                  </a:cubicBezTo>
                  <a:cubicBezTo>
                    <a:pt x="3" y="1"/>
                    <a:pt x="4" y="1"/>
                    <a:pt x="4" y="1"/>
                  </a:cubicBezTo>
                  <a:cubicBezTo>
                    <a:pt x="3" y="1"/>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27"/>
            <p:cNvSpPr/>
            <p:nvPr/>
          </p:nvSpPr>
          <p:spPr bwMode="auto">
            <a:xfrm>
              <a:off x="3900488" y="4430713"/>
              <a:ext cx="103188" cy="22225"/>
            </a:xfrm>
            <a:custGeom>
              <a:avLst/>
              <a:gdLst>
                <a:gd name="T0" fmla="*/ 16 w 38"/>
                <a:gd name="T1" fmla="*/ 0 h 8"/>
                <a:gd name="T2" fmla="*/ 0 w 38"/>
                <a:gd name="T3" fmla="*/ 3 h 8"/>
                <a:gd name="T4" fmla="*/ 10 w 38"/>
                <a:gd name="T5" fmla="*/ 7 h 8"/>
                <a:gd name="T6" fmla="*/ 19 w 38"/>
                <a:gd name="T7" fmla="*/ 7 h 8"/>
                <a:gd name="T8" fmla="*/ 27 w 38"/>
                <a:gd name="T9" fmla="*/ 7 h 8"/>
                <a:gd name="T10" fmla="*/ 34 w 38"/>
                <a:gd name="T11" fmla="*/ 8 h 8"/>
                <a:gd name="T12" fmla="*/ 37 w 38"/>
                <a:gd name="T13" fmla="*/ 5 h 8"/>
                <a:gd name="T14" fmla="*/ 26 w 38"/>
                <a:gd name="T15" fmla="*/ 0 h 8"/>
                <a:gd name="T16" fmla="*/ 16 w 3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8">
                  <a:moveTo>
                    <a:pt x="16" y="0"/>
                  </a:moveTo>
                  <a:cubicBezTo>
                    <a:pt x="8" y="0"/>
                    <a:pt x="0" y="1"/>
                    <a:pt x="0" y="3"/>
                  </a:cubicBezTo>
                  <a:cubicBezTo>
                    <a:pt x="0" y="5"/>
                    <a:pt x="2" y="7"/>
                    <a:pt x="10" y="7"/>
                  </a:cubicBezTo>
                  <a:cubicBezTo>
                    <a:pt x="13" y="7"/>
                    <a:pt x="16" y="7"/>
                    <a:pt x="19" y="7"/>
                  </a:cubicBezTo>
                  <a:cubicBezTo>
                    <a:pt x="22" y="7"/>
                    <a:pt x="25" y="7"/>
                    <a:pt x="27" y="7"/>
                  </a:cubicBezTo>
                  <a:cubicBezTo>
                    <a:pt x="30" y="7"/>
                    <a:pt x="32" y="8"/>
                    <a:pt x="34" y="8"/>
                  </a:cubicBezTo>
                  <a:cubicBezTo>
                    <a:pt x="37" y="8"/>
                    <a:pt x="38" y="7"/>
                    <a:pt x="37" y="5"/>
                  </a:cubicBezTo>
                  <a:cubicBezTo>
                    <a:pt x="35" y="2"/>
                    <a:pt x="31" y="1"/>
                    <a:pt x="26" y="0"/>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28"/>
            <p:cNvSpPr/>
            <p:nvPr/>
          </p:nvSpPr>
          <p:spPr bwMode="auto">
            <a:xfrm>
              <a:off x="4038600" y="4483100"/>
              <a:ext cx="7938" cy="1587"/>
            </a:xfrm>
            <a:custGeom>
              <a:avLst/>
              <a:gdLst>
                <a:gd name="T0" fmla="*/ 1 w 3"/>
                <a:gd name="T1" fmla="*/ 0 h 1"/>
                <a:gd name="T2" fmla="*/ 0 w 3"/>
                <a:gd name="T3" fmla="*/ 0 h 1"/>
                <a:gd name="T4" fmla="*/ 0 w 3"/>
                <a:gd name="T5" fmla="*/ 1 h 1"/>
                <a:gd name="T6" fmla="*/ 2 w 3"/>
                <a:gd name="T7" fmla="*/ 0 h 1"/>
                <a:gd name="T8" fmla="*/ 1 w 3"/>
                <a:gd name="T9" fmla="*/ 0 h 1"/>
                <a:gd name="T10" fmla="*/ 1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1" y="0"/>
                  </a:moveTo>
                  <a:cubicBezTo>
                    <a:pt x="0" y="0"/>
                    <a:pt x="0" y="0"/>
                    <a:pt x="0" y="0"/>
                  </a:cubicBezTo>
                  <a:cubicBezTo>
                    <a:pt x="0" y="0"/>
                    <a:pt x="1" y="1"/>
                    <a:pt x="0" y="1"/>
                  </a:cubicBezTo>
                  <a:cubicBezTo>
                    <a:pt x="1" y="1"/>
                    <a:pt x="1" y="0"/>
                    <a:pt x="2" y="0"/>
                  </a:cubicBezTo>
                  <a:cubicBezTo>
                    <a:pt x="3" y="0"/>
                    <a:pt x="2"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29"/>
            <p:cNvSpPr/>
            <p:nvPr/>
          </p:nvSpPr>
          <p:spPr bwMode="auto">
            <a:xfrm>
              <a:off x="3571875" y="4248150"/>
              <a:ext cx="144463" cy="53975"/>
            </a:xfrm>
            <a:custGeom>
              <a:avLst/>
              <a:gdLst>
                <a:gd name="T0" fmla="*/ 24 w 53"/>
                <a:gd name="T1" fmla="*/ 0 h 20"/>
                <a:gd name="T2" fmla="*/ 16 w 53"/>
                <a:gd name="T3" fmla="*/ 1 h 20"/>
                <a:gd name="T4" fmla="*/ 15 w 53"/>
                <a:gd name="T5" fmla="*/ 3 h 20"/>
                <a:gd name="T6" fmla="*/ 15 w 53"/>
                <a:gd name="T7" fmla="*/ 3 h 20"/>
                <a:gd name="T8" fmla="*/ 16 w 53"/>
                <a:gd name="T9" fmla="*/ 3 h 20"/>
                <a:gd name="T10" fmla="*/ 15 w 53"/>
                <a:gd name="T11" fmla="*/ 4 h 20"/>
                <a:gd name="T12" fmla="*/ 14 w 53"/>
                <a:gd name="T13" fmla="*/ 5 h 20"/>
                <a:gd name="T14" fmla="*/ 17 w 53"/>
                <a:gd name="T15" fmla="*/ 5 h 20"/>
                <a:gd name="T16" fmla="*/ 18 w 53"/>
                <a:gd name="T17" fmla="*/ 5 h 20"/>
                <a:gd name="T18" fmla="*/ 20 w 53"/>
                <a:gd name="T19" fmla="*/ 6 h 20"/>
                <a:gd name="T20" fmla="*/ 20 w 53"/>
                <a:gd name="T21" fmla="*/ 7 h 20"/>
                <a:gd name="T22" fmla="*/ 19 w 53"/>
                <a:gd name="T23" fmla="*/ 8 h 20"/>
                <a:gd name="T24" fmla="*/ 8 w 53"/>
                <a:gd name="T25" fmla="*/ 9 h 20"/>
                <a:gd name="T26" fmla="*/ 6 w 53"/>
                <a:gd name="T27" fmla="*/ 9 h 20"/>
                <a:gd name="T28" fmla="*/ 5 w 53"/>
                <a:gd name="T29" fmla="*/ 9 h 20"/>
                <a:gd name="T30" fmla="*/ 1 w 53"/>
                <a:gd name="T31" fmla="*/ 12 h 20"/>
                <a:gd name="T32" fmla="*/ 6 w 53"/>
                <a:gd name="T33" fmla="*/ 11 h 20"/>
                <a:gd name="T34" fmla="*/ 10 w 53"/>
                <a:gd name="T35" fmla="*/ 11 h 20"/>
                <a:gd name="T36" fmla="*/ 18 w 53"/>
                <a:gd name="T37" fmla="*/ 12 h 20"/>
                <a:gd name="T38" fmla="*/ 25 w 53"/>
                <a:gd name="T39" fmla="*/ 17 h 20"/>
                <a:gd name="T40" fmla="*/ 29 w 53"/>
                <a:gd name="T41" fmla="*/ 20 h 20"/>
                <a:gd name="T42" fmla="*/ 37 w 53"/>
                <a:gd name="T43" fmla="*/ 19 h 20"/>
                <a:gd name="T44" fmla="*/ 49 w 53"/>
                <a:gd name="T45" fmla="*/ 14 h 20"/>
                <a:gd name="T46" fmla="*/ 46 w 53"/>
                <a:gd name="T47" fmla="*/ 5 h 20"/>
                <a:gd name="T48" fmla="*/ 36 w 53"/>
                <a:gd name="T49" fmla="*/ 2 h 20"/>
                <a:gd name="T50" fmla="*/ 24 w 53"/>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0">
                  <a:moveTo>
                    <a:pt x="24" y="0"/>
                  </a:moveTo>
                  <a:cubicBezTo>
                    <a:pt x="21" y="0"/>
                    <a:pt x="17" y="1"/>
                    <a:pt x="16" y="1"/>
                  </a:cubicBezTo>
                  <a:cubicBezTo>
                    <a:pt x="13" y="2"/>
                    <a:pt x="13" y="3"/>
                    <a:pt x="15" y="3"/>
                  </a:cubicBezTo>
                  <a:cubicBezTo>
                    <a:pt x="15" y="3"/>
                    <a:pt x="15" y="3"/>
                    <a:pt x="15" y="3"/>
                  </a:cubicBezTo>
                  <a:cubicBezTo>
                    <a:pt x="16" y="3"/>
                    <a:pt x="16" y="3"/>
                    <a:pt x="16" y="3"/>
                  </a:cubicBezTo>
                  <a:cubicBezTo>
                    <a:pt x="17" y="3"/>
                    <a:pt x="17" y="4"/>
                    <a:pt x="15" y="4"/>
                  </a:cubicBezTo>
                  <a:cubicBezTo>
                    <a:pt x="13" y="5"/>
                    <a:pt x="13" y="5"/>
                    <a:pt x="14" y="5"/>
                  </a:cubicBezTo>
                  <a:cubicBezTo>
                    <a:pt x="15" y="5"/>
                    <a:pt x="16" y="5"/>
                    <a:pt x="17" y="5"/>
                  </a:cubicBezTo>
                  <a:cubicBezTo>
                    <a:pt x="17" y="5"/>
                    <a:pt x="18" y="5"/>
                    <a:pt x="18" y="5"/>
                  </a:cubicBezTo>
                  <a:cubicBezTo>
                    <a:pt x="20" y="5"/>
                    <a:pt x="21" y="5"/>
                    <a:pt x="20" y="6"/>
                  </a:cubicBezTo>
                  <a:cubicBezTo>
                    <a:pt x="18" y="6"/>
                    <a:pt x="18" y="7"/>
                    <a:pt x="20" y="7"/>
                  </a:cubicBezTo>
                  <a:cubicBezTo>
                    <a:pt x="21" y="7"/>
                    <a:pt x="21" y="8"/>
                    <a:pt x="19" y="8"/>
                  </a:cubicBezTo>
                  <a:cubicBezTo>
                    <a:pt x="17" y="8"/>
                    <a:pt x="14" y="9"/>
                    <a:pt x="8" y="9"/>
                  </a:cubicBezTo>
                  <a:cubicBezTo>
                    <a:pt x="7" y="9"/>
                    <a:pt x="7" y="9"/>
                    <a:pt x="6" y="9"/>
                  </a:cubicBezTo>
                  <a:cubicBezTo>
                    <a:pt x="6" y="9"/>
                    <a:pt x="5" y="9"/>
                    <a:pt x="5" y="9"/>
                  </a:cubicBezTo>
                  <a:cubicBezTo>
                    <a:pt x="2" y="9"/>
                    <a:pt x="0" y="9"/>
                    <a:pt x="1" y="12"/>
                  </a:cubicBezTo>
                  <a:cubicBezTo>
                    <a:pt x="3" y="11"/>
                    <a:pt x="4" y="11"/>
                    <a:pt x="6" y="11"/>
                  </a:cubicBezTo>
                  <a:cubicBezTo>
                    <a:pt x="8" y="11"/>
                    <a:pt x="9" y="11"/>
                    <a:pt x="10" y="11"/>
                  </a:cubicBezTo>
                  <a:cubicBezTo>
                    <a:pt x="15" y="12"/>
                    <a:pt x="19" y="12"/>
                    <a:pt x="18" y="12"/>
                  </a:cubicBezTo>
                  <a:cubicBezTo>
                    <a:pt x="17" y="13"/>
                    <a:pt x="25" y="15"/>
                    <a:pt x="25" y="17"/>
                  </a:cubicBezTo>
                  <a:cubicBezTo>
                    <a:pt x="26" y="19"/>
                    <a:pt x="26" y="20"/>
                    <a:pt x="29" y="20"/>
                  </a:cubicBezTo>
                  <a:cubicBezTo>
                    <a:pt x="30" y="20"/>
                    <a:pt x="33" y="19"/>
                    <a:pt x="37" y="19"/>
                  </a:cubicBezTo>
                  <a:cubicBezTo>
                    <a:pt x="42" y="18"/>
                    <a:pt x="46" y="16"/>
                    <a:pt x="49" y="14"/>
                  </a:cubicBezTo>
                  <a:cubicBezTo>
                    <a:pt x="52" y="10"/>
                    <a:pt x="53" y="6"/>
                    <a:pt x="46" y="5"/>
                  </a:cubicBezTo>
                  <a:cubicBezTo>
                    <a:pt x="40" y="4"/>
                    <a:pt x="41" y="4"/>
                    <a:pt x="36" y="2"/>
                  </a:cubicBezTo>
                  <a:cubicBezTo>
                    <a:pt x="33" y="1"/>
                    <a:pt x="28"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30"/>
            <p:cNvSpPr/>
            <p:nvPr/>
          </p:nvSpPr>
          <p:spPr bwMode="auto">
            <a:xfrm>
              <a:off x="3597275" y="4281488"/>
              <a:ext cx="15875" cy="1587"/>
            </a:xfrm>
            <a:custGeom>
              <a:avLst/>
              <a:gdLst>
                <a:gd name="T0" fmla="*/ 4 w 6"/>
                <a:gd name="T1" fmla="*/ 0 h 1"/>
                <a:gd name="T2" fmla="*/ 4 w 6"/>
                <a:gd name="T3" fmla="*/ 0 h 1"/>
                <a:gd name="T4" fmla="*/ 0 w 6"/>
                <a:gd name="T5" fmla="*/ 1 h 1"/>
                <a:gd name="T6" fmla="*/ 1 w 6"/>
                <a:gd name="T7" fmla="*/ 1 h 1"/>
                <a:gd name="T8" fmla="*/ 3 w 6"/>
                <a:gd name="T9" fmla="*/ 1 h 1"/>
                <a:gd name="T10" fmla="*/ 4 w 6"/>
                <a:gd name="T11" fmla="*/ 1 h 1"/>
                <a:gd name="T12" fmla="*/ 4 w 6"/>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 h="1">
                  <a:moveTo>
                    <a:pt x="4" y="0"/>
                  </a:moveTo>
                  <a:cubicBezTo>
                    <a:pt x="4" y="0"/>
                    <a:pt x="4" y="0"/>
                    <a:pt x="4" y="0"/>
                  </a:cubicBezTo>
                  <a:cubicBezTo>
                    <a:pt x="2" y="0"/>
                    <a:pt x="0" y="1"/>
                    <a:pt x="0" y="1"/>
                  </a:cubicBezTo>
                  <a:cubicBezTo>
                    <a:pt x="0" y="1"/>
                    <a:pt x="1" y="1"/>
                    <a:pt x="1" y="1"/>
                  </a:cubicBezTo>
                  <a:cubicBezTo>
                    <a:pt x="1" y="1"/>
                    <a:pt x="2" y="1"/>
                    <a:pt x="3" y="1"/>
                  </a:cubicBezTo>
                  <a:cubicBezTo>
                    <a:pt x="3" y="1"/>
                    <a:pt x="4" y="1"/>
                    <a:pt x="4" y="1"/>
                  </a:cubicBezTo>
                  <a:cubicBezTo>
                    <a:pt x="3" y="1"/>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31"/>
            <p:cNvSpPr/>
            <p:nvPr/>
          </p:nvSpPr>
          <p:spPr bwMode="auto">
            <a:xfrm>
              <a:off x="3586163" y="4294188"/>
              <a:ext cx="26988" cy="6350"/>
            </a:xfrm>
            <a:custGeom>
              <a:avLst/>
              <a:gdLst>
                <a:gd name="T0" fmla="*/ 2 w 10"/>
                <a:gd name="T1" fmla="*/ 0 h 2"/>
                <a:gd name="T2" fmla="*/ 5 w 10"/>
                <a:gd name="T3" fmla="*/ 2 h 2"/>
                <a:gd name="T4" fmla="*/ 7 w 10"/>
                <a:gd name="T5" fmla="*/ 2 h 2"/>
                <a:gd name="T6" fmla="*/ 8 w 10"/>
                <a:gd name="T7" fmla="*/ 2 h 2"/>
                <a:gd name="T8" fmla="*/ 8 w 10"/>
                <a:gd name="T9" fmla="*/ 2 h 2"/>
                <a:gd name="T10" fmla="*/ 3 w 10"/>
                <a:gd name="T11" fmla="*/ 0 h 2"/>
                <a:gd name="T12" fmla="*/ 2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2" y="0"/>
                  </a:moveTo>
                  <a:cubicBezTo>
                    <a:pt x="0" y="0"/>
                    <a:pt x="0" y="0"/>
                    <a:pt x="5" y="2"/>
                  </a:cubicBezTo>
                  <a:cubicBezTo>
                    <a:pt x="6" y="2"/>
                    <a:pt x="6" y="2"/>
                    <a:pt x="7" y="2"/>
                  </a:cubicBezTo>
                  <a:cubicBezTo>
                    <a:pt x="8" y="2"/>
                    <a:pt x="8" y="2"/>
                    <a:pt x="8" y="2"/>
                  </a:cubicBezTo>
                  <a:cubicBezTo>
                    <a:pt x="8" y="2"/>
                    <a:pt x="8" y="2"/>
                    <a:pt x="8" y="2"/>
                  </a:cubicBezTo>
                  <a:cubicBezTo>
                    <a:pt x="10" y="2"/>
                    <a:pt x="10"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32"/>
            <p:cNvSpPr/>
            <p:nvPr/>
          </p:nvSpPr>
          <p:spPr bwMode="auto">
            <a:xfrm>
              <a:off x="3797300" y="4240213"/>
              <a:ext cx="30163" cy="11112"/>
            </a:xfrm>
            <a:custGeom>
              <a:avLst/>
              <a:gdLst>
                <a:gd name="T0" fmla="*/ 4 w 11"/>
                <a:gd name="T1" fmla="*/ 0 h 4"/>
                <a:gd name="T2" fmla="*/ 2 w 11"/>
                <a:gd name="T3" fmla="*/ 0 h 4"/>
                <a:gd name="T4" fmla="*/ 1 w 11"/>
                <a:gd name="T5" fmla="*/ 2 h 4"/>
                <a:gd name="T6" fmla="*/ 1 w 11"/>
                <a:gd name="T7" fmla="*/ 2 h 4"/>
                <a:gd name="T8" fmla="*/ 2 w 11"/>
                <a:gd name="T9" fmla="*/ 3 h 4"/>
                <a:gd name="T10" fmla="*/ 4 w 11"/>
                <a:gd name="T11" fmla="*/ 4 h 4"/>
                <a:gd name="T12" fmla="*/ 9 w 11"/>
                <a:gd name="T13" fmla="*/ 2 h 4"/>
                <a:gd name="T14" fmla="*/ 4 w 11"/>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4" y="0"/>
                  </a:moveTo>
                  <a:cubicBezTo>
                    <a:pt x="3" y="0"/>
                    <a:pt x="2" y="0"/>
                    <a:pt x="2" y="0"/>
                  </a:cubicBezTo>
                  <a:cubicBezTo>
                    <a:pt x="0" y="1"/>
                    <a:pt x="1" y="2"/>
                    <a:pt x="1" y="2"/>
                  </a:cubicBezTo>
                  <a:cubicBezTo>
                    <a:pt x="1" y="2"/>
                    <a:pt x="1" y="2"/>
                    <a:pt x="1" y="2"/>
                  </a:cubicBezTo>
                  <a:cubicBezTo>
                    <a:pt x="1" y="2"/>
                    <a:pt x="2" y="3"/>
                    <a:pt x="2" y="3"/>
                  </a:cubicBezTo>
                  <a:cubicBezTo>
                    <a:pt x="2" y="4"/>
                    <a:pt x="3" y="4"/>
                    <a:pt x="4" y="4"/>
                  </a:cubicBezTo>
                  <a:cubicBezTo>
                    <a:pt x="5" y="4"/>
                    <a:pt x="8" y="3"/>
                    <a:pt x="9" y="2"/>
                  </a:cubicBezTo>
                  <a:cubicBezTo>
                    <a:pt x="11"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33"/>
            <p:cNvSpPr/>
            <p:nvPr/>
          </p:nvSpPr>
          <p:spPr bwMode="auto">
            <a:xfrm>
              <a:off x="3702050" y="4311650"/>
              <a:ext cx="100013" cy="9525"/>
            </a:xfrm>
            <a:custGeom>
              <a:avLst/>
              <a:gdLst>
                <a:gd name="T0" fmla="*/ 12 w 37"/>
                <a:gd name="T1" fmla="*/ 0 h 4"/>
                <a:gd name="T2" fmla="*/ 9 w 37"/>
                <a:gd name="T3" fmla="*/ 3 h 4"/>
                <a:gd name="T4" fmla="*/ 23 w 37"/>
                <a:gd name="T5" fmla="*/ 4 h 4"/>
                <a:gd name="T6" fmla="*/ 25 w 37"/>
                <a:gd name="T7" fmla="*/ 1 h 4"/>
                <a:gd name="T8" fmla="*/ 12 w 37"/>
                <a:gd name="T9" fmla="*/ 0 h 4"/>
              </a:gdLst>
              <a:ahLst/>
              <a:cxnLst>
                <a:cxn ang="0">
                  <a:pos x="T0" y="T1"/>
                </a:cxn>
                <a:cxn ang="0">
                  <a:pos x="T2" y="T3"/>
                </a:cxn>
                <a:cxn ang="0">
                  <a:pos x="T4" y="T5"/>
                </a:cxn>
                <a:cxn ang="0">
                  <a:pos x="T6" y="T7"/>
                </a:cxn>
                <a:cxn ang="0">
                  <a:pos x="T8" y="T9"/>
                </a:cxn>
              </a:cxnLst>
              <a:rect l="0" t="0" r="r" b="b"/>
              <a:pathLst>
                <a:path w="37" h="4">
                  <a:moveTo>
                    <a:pt x="12" y="0"/>
                  </a:moveTo>
                  <a:cubicBezTo>
                    <a:pt x="5" y="0"/>
                    <a:pt x="0" y="1"/>
                    <a:pt x="9" y="3"/>
                  </a:cubicBezTo>
                  <a:cubicBezTo>
                    <a:pt x="13" y="4"/>
                    <a:pt x="18" y="4"/>
                    <a:pt x="23" y="4"/>
                  </a:cubicBezTo>
                  <a:cubicBezTo>
                    <a:pt x="32" y="4"/>
                    <a:pt x="37" y="3"/>
                    <a:pt x="25" y="1"/>
                  </a:cubicBezTo>
                  <a:cubicBezTo>
                    <a:pt x="22" y="0"/>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34"/>
            <p:cNvSpPr/>
            <p:nvPr/>
          </p:nvSpPr>
          <p:spPr bwMode="auto">
            <a:xfrm>
              <a:off x="3536950" y="4324350"/>
              <a:ext cx="26988" cy="3175"/>
            </a:xfrm>
            <a:custGeom>
              <a:avLst/>
              <a:gdLst>
                <a:gd name="T0" fmla="*/ 8 w 10"/>
                <a:gd name="T1" fmla="*/ 0 h 1"/>
                <a:gd name="T2" fmla="*/ 6 w 10"/>
                <a:gd name="T3" fmla="*/ 0 h 1"/>
                <a:gd name="T4" fmla="*/ 0 w 10"/>
                <a:gd name="T5" fmla="*/ 1 h 1"/>
                <a:gd name="T6" fmla="*/ 0 w 10"/>
                <a:gd name="T7" fmla="*/ 0 h 1"/>
                <a:gd name="T8" fmla="*/ 7 w 10"/>
                <a:gd name="T9" fmla="*/ 0 h 1"/>
                <a:gd name="T10" fmla="*/ 8 w 10"/>
                <a:gd name="T11" fmla="*/ 0 h 1"/>
              </a:gdLst>
              <a:ahLst/>
              <a:cxnLst>
                <a:cxn ang="0">
                  <a:pos x="T0" y="T1"/>
                </a:cxn>
                <a:cxn ang="0">
                  <a:pos x="T2" y="T3"/>
                </a:cxn>
                <a:cxn ang="0">
                  <a:pos x="T4" y="T5"/>
                </a:cxn>
                <a:cxn ang="0">
                  <a:pos x="T6" y="T7"/>
                </a:cxn>
                <a:cxn ang="0">
                  <a:pos x="T8" y="T9"/>
                </a:cxn>
                <a:cxn ang="0">
                  <a:pos x="T10" y="T11"/>
                </a:cxn>
              </a:cxnLst>
              <a:rect l="0" t="0" r="r" b="b"/>
              <a:pathLst>
                <a:path w="10" h="1">
                  <a:moveTo>
                    <a:pt x="8" y="0"/>
                  </a:moveTo>
                  <a:cubicBezTo>
                    <a:pt x="7" y="0"/>
                    <a:pt x="7" y="0"/>
                    <a:pt x="6" y="0"/>
                  </a:cubicBezTo>
                  <a:cubicBezTo>
                    <a:pt x="2" y="0"/>
                    <a:pt x="0" y="1"/>
                    <a:pt x="0" y="1"/>
                  </a:cubicBezTo>
                  <a:cubicBezTo>
                    <a:pt x="0" y="1"/>
                    <a:pt x="0" y="1"/>
                    <a:pt x="0" y="0"/>
                  </a:cubicBezTo>
                  <a:cubicBezTo>
                    <a:pt x="3" y="0"/>
                    <a:pt x="5" y="0"/>
                    <a:pt x="7" y="0"/>
                  </a:cubicBezTo>
                  <a:cubicBezTo>
                    <a:pt x="9"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35"/>
            <p:cNvSpPr/>
            <p:nvPr/>
          </p:nvSpPr>
          <p:spPr bwMode="auto">
            <a:xfrm>
              <a:off x="4027488" y="4373563"/>
              <a:ext cx="25400" cy="7937"/>
            </a:xfrm>
            <a:custGeom>
              <a:avLst/>
              <a:gdLst>
                <a:gd name="T0" fmla="*/ 9 w 9"/>
                <a:gd name="T1" fmla="*/ 0 h 3"/>
                <a:gd name="T2" fmla="*/ 8 w 9"/>
                <a:gd name="T3" fmla="*/ 0 h 3"/>
                <a:gd name="T4" fmla="*/ 3 w 9"/>
                <a:gd name="T5" fmla="*/ 2 h 3"/>
                <a:gd name="T6" fmla="*/ 3 w 9"/>
                <a:gd name="T7" fmla="*/ 3 h 3"/>
                <a:gd name="T8" fmla="*/ 3 w 9"/>
                <a:gd name="T9" fmla="*/ 3 h 3"/>
                <a:gd name="T10" fmla="*/ 7 w 9"/>
                <a:gd name="T11" fmla="*/ 2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9" y="0"/>
                    <a:pt x="9" y="0"/>
                    <a:pt x="8" y="0"/>
                  </a:cubicBezTo>
                  <a:cubicBezTo>
                    <a:pt x="7" y="1"/>
                    <a:pt x="5" y="1"/>
                    <a:pt x="3" y="2"/>
                  </a:cubicBezTo>
                  <a:cubicBezTo>
                    <a:pt x="0" y="2"/>
                    <a:pt x="1" y="3"/>
                    <a:pt x="3" y="3"/>
                  </a:cubicBezTo>
                  <a:cubicBezTo>
                    <a:pt x="3" y="3"/>
                    <a:pt x="3" y="3"/>
                    <a:pt x="3" y="3"/>
                  </a:cubicBezTo>
                  <a:cubicBezTo>
                    <a:pt x="4" y="3"/>
                    <a:pt x="6" y="2"/>
                    <a:pt x="7" y="2"/>
                  </a:cubicBezTo>
                  <a:cubicBezTo>
                    <a:pt x="8" y="1"/>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36"/>
            <p:cNvSpPr/>
            <p:nvPr/>
          </p:nvSpPr>
          <p:spPr bwMode="auto">
            <a:xfrm>
              <a:off x="3797300" y="4343400"/>
              <a:ext cx="15875" cy="6350"/>
            </a:xfrm>
            <a:custGeom>
              <a:avLst/>
              <a:gdLst>
                <a:gd name="T0" fmla="*/ 0 w 6"/>
                <a:gd name="T1" fmla="*/ 0 h 2"/>
                <a:gd name="T2" fmla="*/ 0 w 6"/>
                <a:gd name="T3" fmla="*/ 2 h 2"/>
                <a:gd name="T4" fmla="*/ 3 w 6"/>
                <a:gd name="T5" fmla="*/ 2 h 2"/>
                <a:gd name="T6" fmla="*/ 5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cubicBezTo>
                    <a:pt x="0" y="0"/>
                    <a:pt x="0" y="1"/>
                    <a:pt x="0" y="2"/>
                  </a:cubicBezTo>
                  <a:cubicBezTo>
                    <a:pt x="1" y="2"/>
                    <a:pt x="2" y="2"/>
                    <a:pt x="3" y="2"/>
                  </a:cubicBezTo>
                  <a:cubicBezTo>
                    <a:pt x="5" y="2"/>
                    <a:pt x="6" y="2"/>
                    <a:pt x="5" y="1"/>
                  </a:cubicBezTo>
                  <a:cubicBezTo>
                    <a:pt x="4"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37"/>
            <p:cNvSpPr/>
            <p:nvPr/>
          </p:nvSpPr>
          <p:spPr bwMode="auto">
            <a:xfrm>
              <a:off x="4248150" y="4827588"/>
              <a:ext cx="7938" cy="0"/>
            </a:xfrm>
            <a:custGeom>
              <a:avLst/>
              <a:gdLst>
                <a:gd name="T0" fmla="*/ 2 w 3"/>
                <a:gd name="T1" fmla="*/ 1 w 3"/>
                <a:gd name="T2" fmla="*/ 0 w 3"/>
                <a:gd name="T3" fmla="*/ 2 w 3"/>
                <a:gd name="T4" fmla="*/ 2 w 3"/>
              </a:gdLst>
              <a:ahLst/>
              <a:cxnLst>
                <a:cxn ang="0">
                  <a:pos x="T0" y="0"/>
                </a:cxn>
                <a:cxn ang="0">
                  <a:pos x="T1" y="0"/>
                </a:cxn>
                <a:cxn ang="0">
                  <a:pos x="T2" y="0"/>
                </a:cxn>
                <a:cxn ang="0">
                  <a:pos x="T3" y="0"/>
                </a:cxn>
                <a:cxn ang="0">
                  <a:pos x="T4" y="0"/>
                </a:cxn>
              </a:cxnLst>
              <a:rect l="0" t="0" r="r" b="b"/>
              <a:pathLst>
                <a:path w="3">
                  <a:moveTo>
                    <a:pt x="2" y="0"/>
                  </a:moveTo>
                  <a:cubicBezTo>
                    <a:pt x="2" y="0"/>
                    <a:pt x="2" y="0"/>
                    <a:pt x="1" y="0"/>
                  </a:cubicBezTo>
                  <a:cubicBezTo>
                    <a:pt x="1" y="0"/>
                    <a:pt x="0" y="0"/>
                    <a:pt x="0" y="0"/>
                  </a:cubicBezTo>
                  <a:cubicBezTo>
                    <a:pt x="0" y="0"/>
                    <a:pt x="2"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38"/>
            <p:cNvSpPr/>
            <p:nvPr/>
          </p:nvSpPr>
          <p:spPr bwMode="auto">
            <a:xfrm>
              <a:off x="3713163" y="4281488"/>
              <a:ext cx="87313" cy="23812"/>
            </a:xfrm>
            <a:custGeom>
              <a:avLst/>
              <a:gdLst>
                <a:gd name="T0" fmla="*/ 14 w 32"/>
                <a:gd name="T1" fmla="*/ 0 h 9"/>
                <a:gd name="T2" fmla="*/ 2 w 32"/>
                <a:gd name="T3" fmla="*/ 4 h 9"/>
                <a:gd name="T4" fmla="*/ 5 w 32"/>
                <a:gd name="T5" fmla="*/ 5 h 9"/>
                <a:gd name="T6" fmla="*/ 5 w 32"/>
                <a:gd name="T7" fmla="*/ 6 h 9"/>
                <a:gd name="T8" fmla="*/ 4 w 32"/>
                <a:gd name="T9" fmla="*/ 6 h 9"/>
                <a:gd name="T10" fmla="*/ 3 w 32"/>
                <a:gd name="T11" fmla="*/ 6 h 9"/>
                <a:gd name="T12" fmla="*/ 0 w 32"/>
                <a:gd name="T13" fmla="*/ 7 h 9"/>
                <a:gd name="T14" fmla="*/ 15 w 32"/>
                <a:gd name="T15" fmla="*/ 9 h 9"/>
                <a:gd name="T16" fmla="*/ 17 w 32"/>
                <a:gd name="T17" fmla="*/ 9 h 9"/>
                <a:gd name="T18" fmla="*/ 19 w 32"/>
                <a:gd name="T19" fmla="*/ 0 h 9"/>
                <a:gd name="T20" fmla="*/ 14 w 32"/>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
                  <a:moveTo>
                    <a:pt x="14" y="0"/>
                  </a:moveTo>
                  <a:cubicBezTo>
                    <a:pt x="9" y="0"/>
                    <a:pt x="4" y="1"/>
                    <a:pt x="2" y="4"/>
                  </a:cubicBezTo>
                  <a:cubicBezTo>
                    <a:pt x="3" y="5"/>
                    <a:pt x="4" y="5"/>
                    <a:pt x="5" y="5"/>
                  </a:cubicBezTo>
                  <a:cubicBezTo>
                    <a:pt x="7" y="6"/>
                    <a:pt x="6" y="6"/>
                    <a:pt x="5" y="6"/>
                  </a:cubicBezTo>
                  <a:cubicBezTo>
                    <a:pt x="4" y="6"/>
                    <a:pt x="4" y="6"/>
                    <a:pt x="4" y="6"/>
                  </a:cubicBezTo>
                  <a:cubicBezTo>
                    <a:pt x="4" y="6"/>
                    <a:pt x="3" y="6"/>
                    <a:pt x="3" y="6"/>
                  </a:cubicBezTo>
                  <a:cubicBezTo>
                    <a:pt x="2" y="6"/>
                    <a:pt x="0" y="7"/>
                    <a:pt x="0" y="7"/>
                  </a:cubicBezTo>
                  <a:cubicBezTo>
                    <a:pt x="1" y="8"/>
                    <a:pt x="7" y="9"/>
                    <a:pt x="15" y="9"/>
                  </a:cubicBezTo>
                  <a:cubicBezTo>
                    <a:pt x="16" y="9"/>
                    <a:pt x="16" y="9"/>
                    <a:pt x="17" y="9"/>
                  </a:cubicBezTo>
                  <a:cubicBezTo>
                    <a:pt x="25" y="9"/>
                    <a:pt x="32" y="3"/>
                    <a:pt x="19" y="0"/>
                  </a:cubicBezTo>
                  <a:cubicBezTo>
                    <a:pt x="17" y="0"/>
                    <a:pt x="15"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39"/>
            <p:cNvSpPr/>
            <p:nvPr/>
          </p:nvSpPr>
          <p:spPr bwMode="auto">
            <a:xfrm>
              <a:off x="1127125" y="4491038"/>
              <a:ext cx="30163" cy="4762"/>
            </a:xfrm>
            <a:custGeom>
              <a:avLst/>
              <a:gdLst>
                <a:gd name="T0" fmla="*/ 7 w 11"/>
                <a:gd name="T1" fmla="*/ 0 h 2"/>
                <a:gd name="T2" fmla="*/ 3 w 11"/>
                <a:gd name="T3" fmla="*/ 0 h 2"/>
                <a:gd name="T4" fmla="*/ 5 w 11"/>
                <a:gd name="T5" fmla="*/ 2 h 2"/>
                <a:gd name="T6" fmla="*/ 10 w 11"/>
                <a:gd name="T7" fmla="*/ 1 h 2"/>
                <a:gd name="T8" fmla="*/ 7 w 11"/>
                <a:gd name="T9" fmla="*/ 0 h 2"/>
              </a:gdLst>
              <a:ahLst/>
              <a:cxnLst>
                <a:cxn ang="0">
                  <a:pos x="T0" y="T1"/>
                </a:cxn>
                <a:cxn ang="0">
                  <a:pos x="T2" y="T3"/>
                </a:cxn>
                <a:cxn ang="0">
                  <a:pos x="T4" y="T5"/>
                </a:cxn>
                <a:cxn ang="0">
                  <a:pos x="T6" y="T7"/>
                </a:cxn>
                <a:cxn ang="0">
                  <a:pos x="T8" y="T9"/>
                </a:cxn>
              </a:cxnLst>
              <a:rect l="0" t="0" r="r" b="b"/>
              <a:pathLst>
                <a:path w="11" h="2">
                  <a:moveTo>
                    <a:pt x="7" y="0"/>
                  </a:moveTo>
                  <a:cubicBezTo>
                    <a:pt x="6" y="0"/>
                    <a:pt x="4" y="0"/>
                    <a:pt x="3" y="0"/>
                  </a:cubicBezTo>
                  <a:cubicBezTo>
                    <a:pt x="0" y="1"/>
                    <a:pt x="4" y="1"/>
                    <a:pt x="5" y="2"/>
                  </a:cubicBezTo>
                  <a:cubicBezTo>
                    <a:pt x="7" y="2"/>
                    <a:pt x="10" y="2"/>
                    <a:pt x="10"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40"/>
            <p:cNvSpPr/>
            <p:nvPr/>
          </p:nvSpPr>
          <p:spPr bwMode="auto">
            <a:xfrm>
              <a:off x="4260850" y="4351338"/>
              <a:ext cx="23813" cy="3175"/>
            </a:xfrm>
            <a:custGeom>
              <a:avLst/>
              <a:gdLst>
                <a:gd name="T0" fmla="*/ 3 w 9"/>
                <a:gd name="T1" fmla="*/ 0 h 1"/>
                <a:gd name="T2" fmla="*/ 3 w 9"/>
                <a:gd name="T3" fmla="*/ 1 h 1"/>
                <a:gd name="T4" fmla="*/ 7 w 9"/>
                <a:gd name="T5" fmla="*/ 1 h 1"/>
                <a:gd name="T6" fmla="*/ 9 w 9"/>
                <a:gd name="T7" fmla="*/ 1 h 1"/>
                <a:gd name="T8" fmla="*/ 4 w 9"/>
                <a:gd name="T9" fmla="*/ 1 h 1"/>
                <a:gd name="T10" fmla="*/ 3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3" y="0"/>
                  </a:moveTo>
                  <a:cubicBezTo>
                    <a:pt x="1" y="0"/>
                    <a:pt x="0" y="1"/>
                    <a:pt x="3" y="1"/>
                  </a:cubicBezTo>
                  <a:cubicBezTo>
                    <a:pt x="4" y="1"/>
                    <a:pt x="6" y="1"/>
                    <a:pt x="7" y="1"/>
                  </a:cubicBezTo>
                  <a:cubicBezTo>
                    <a:pt x="8" y="1"/>
                    <a:pt x="8" y="1"/>
                    <a:pt x="9" y="1"/>
                  </a:cubicBezTo>
                  <a:cubicBezTo>
                    <a:pt x="6" y="1"/>
                    <a:pt x="5" y="1"/>
                    <a:pt x="4" y="1"/>
                  </a:cubicBezTo>
                  <a:cubicBezTo>
                    <a:pt x="3" y="1"/>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41"/>
            <p:cNvSpPr/>
            <p:nvPr/>
          </p:nvSpPr>
          <p:spPr bwMode="auto">
            <a:xfrm>
              <a:off x="3794125" y="4300538"/>
              <a:ext cx="6350" cy="1587"/>
            </a:xfrm>
            <a:custGeom>
              <a:avLst/>
              <a:gdLst>
                <a:gd name="T0" fmla="*/ 0 w 2"/>
                <a:gd name="T1" fmla="*/ 0 h 1"/>
                <a:gd name="T2" fmla="*/ 0 w 2"/>
                <a:gd name="T3" fmla="*/ 0 h 1"/>
                <a:gd name="T4" fmla="*/ 1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1"/>
                    <a:pt x="0" y="1"/>
                    <a:pt x="1" y="1"/>
                  </a:cubicBezTo>
                  <a:cubicBezTo>
                    <a:pt x="1" y="1"/>
                    <a:pt x="2" y="1"/>
                    <a:pt x="2"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42"/>
            <p:cNvSpPr/>
            <p:nvPr/>
          </p:nvSpPr>
          <p:spPr bwMode="auto">
            <a:xfrm>
              <a:off x="3656013" y="4327525"/>
              <a:ext cx="347663" cy="80962"/>
            </a:xfrm>
            <a:custGeom>
              <a:avLst/>
              <a:gdLst>
                <a:gd name="T0" fmla="*/ 0 w 128"/>
                <a:gd name="T1" fmla="*/ 1 h 30"/>
                <a:gd name="T2" fmla="*/ 7 w 128"/>
                <a:gd name="T3" fmla="*/ 5 h 30"/>
                <a:gd name="T4" fmla="*/ 14 w 128"/>
                <a:gd name="T5" fmla="*/ 7 h 30"/>
                <a:gd name="T6" fmla="*/ 16 w 128"/>
                <a:gd name="T7" fmla="*/ 22 h 30"/>
                <a:gd name="T8" fmla="*/ 17 w 128"/>
                <a:gd name="T9" fmla="*/ 22 h 30"/>
                <a:gd name="T10" fmla="*/ 24 w 128"/>
                <a:gd name="T11" fmla="*/ 24 h 30"/>
                <a:gd name="T12" fmla="*/ 33 w 128"/>
                <a:gd name="T13" fmla="*/ 23 h 30"/>
                <a:gd name="T14" fmla="*/ 34 w 128"/>
                <a:gd name="T15" fmla="*/ 24 h 30"/>
                <a:gd name="T16" fmla="*/ 36 w 128"/>
                <a:gd name="T17" fmla="*/ 23 h 30"/>
                <a:gd name="T18" fmla="*/ 40 w 128"/>
                <a:gd name="T19" fmla="*/ 26 h 30"/>
                <a:gd name="T20" fmla="*/ 48 w 128"/>
                <a:gd name="T21" fmla="*/ 27 h 30"/>
                <a:gd name="T22" fmla="*/ 52 w 128"/>
                <a:gd name="T23" fmla="*/ 26 h 30"/>
                <a:gd name="T24" fmla="*/ 54 w 128"/>
                <a:gd name="T25" fmla="*/ 27 h 30"/>
                <a:gd name="T26" fmla="*/ 57 w 128"/>
                <a:gd name="T27" fmla="*/ 26 h 30"/>
                <a:gd name="T28" fmla="*/ 58 w 128"/>
                <a:gd name="T29" fmla="*/ 27 h 30"/>
                <a:gd name="T30" fmla="*/ 63 w 128"/>
                <a:gd name="T31" fmla="*/ 26 h 30"/>
                <a:gd name="T32" fmla="*/ 64 w 128"/>
                <a:gd name="T33" fmla="*/ 27 h 30"/>
                <a:gd name="T34" fmla="*/ 66 w 128"/>
                <a:gd name="T35" fmla="*/ 27 h 30"/>
                <a:gd name="T36" fmla="*/ 76 w 128"/>
                <a:gd name="T37" fmla="*/ 28 h 30"/>
                <a:gd name="T38" fmla="*/ 82 w 128"/>
                <a:gd name="T39" fmla="*/ 28 h 30"/>
                <a:gd name="T40" fmla="*/ 102 w 128"/>
                <a:gd name="T41" fmla="*/ 30 h 30"/>
                <a:gd name="T42" fmla="*/ 119 w 128"/>
                <a:gd name="T43" fmla="*/ 27 h 30"/>
                <a:gd name="T44" fmla="*/ 121 w 128"/>
                <a:gd name="T45" fmla="*/ 27 h 30"/>
                <a:gd name="T46" fmla="*/ 124 w 128"/>
                <a:gd name="T47" fmla="*/ 25 h 30"/>
                <a:gd name="T48" fmla="*/ 105 w 128"/>
                <a:gd name="T49" fmla="*/ 18 h 30"/>
                <a:gd name="T50" fmla="*/ 82 w 128"/>
                <a:gd name="T51" fmla="*/ 18 h 30"/>
                <a:gd name="T52" fmla="*/ 73 w 128"/>
                <a:gd name="T53" fmla="*/ 19 h 30"/>
                <a:gd name="T54" fmla="*/ 70 w 128"/>
                <a:gd name="T55" fmla="*/ 19 h 30"/>
                <a:gd name="T56" fmla="*/ 67 w 128"/>
                <a:gd name="T57" fmla="*/ 19 h 30"/>
                <a:gd name="T58" fmla="*/ 61 w 128"/>
                <a:gd name="T59" fmla="*/ 17 h 30"/>
                <a:gd name="T60" fmla="*/ 59 w 128"/>
                <a:gd name="T61" fmla="*/ 18 h 30"/>
                <a:gd name="T62" fmla="*/ 52 w 128"/>
                <a:gd name="T63" fmla="*/ 16 h 30"/>
                <a:gd name="T64" fmla="*/ 48 w 128"/>
                <a:gd name="T65" fmla="*/ 16 h 30"/>
                <a:gd name="T66" fmla="*/ 44 w 128"/>
                <a:gd name="T67" fmla="*/ 16 h 30"/>
                <a:gd name="T68" fmla="*/ 42 w 128"/>
                <a:gd name="T69" fmla="*/ 13 h 30"/>
                <a:gd name="T70" fmla="*/ 40 w 128"/>
                <a:gd name="T71" fmla="*/ 13 h 30"/>
                <a:gd name="T72" fmla="*/ 36 w 128"/>
                <a:gd name="T73" fmla="*/ 13 h 30"/>
                <a:gd name="T74" fmla="*/ 35 w 128"/>
                <a:gd name="T75" fmla="*/ 13 h 30"/>
                <a:gd name="T76" fmla="*/ 39 w 128"/>
                <a:gd name="T77" fmla="*/ 11 h 30"/>
                <a:gd name="T78" fmla="*/ 35 w 128"/>
                <a:gd name="T79" fmla="*/ 9 h 30"/>
                <a:gd name="T80" fmla="*/ 47 w 128"/>
                <a:gd name="T81" fmla="*/ 11 h 30"/>
                <a:gd name="T82" fmla="*/ 45 w 128"/>
                <a:gd name="T83" fmla="*/ 7 h 30"/>
                <a:gd name="T84" fmla="*/ 46 w 128"/>
                <a:gd name="T85" fmla="*/ 7 h 30"/>
                <a:gd name="T86" fmla="*/ 37 w 128"/>
                <a:gd name="T87" fmla="*/ 5 h 30"/>
                <a:gd name="T88" fmla="*/ 29 w 128"/>
                <a:gd name="T89" fmla="*/ 6 h 30"/>
                <a:gd name="T90" fmla="*/ 22 w 128"/>
                <a:gd name="T9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30">
                  <a:moveTo>
                    <a:pt x="12" y="0"/>
                  </a:moveTo>
                  <a:cubicBezTo>
                    <a:pt x="6" y="0"/>
                    <a:pt x="1" y="1"/>
                    <a:pt x="0" y="1"/>
                  </a:cubicBezTo>
                  <a:cubicBezTo>
                    <a:pt x="1" y="1"/>
                    <a:pt x="2" y="2"/>
                    <a:pt x="3" y="2"/>
                  </a:cubicBezTo>
                  <a:cubicBezTo>
                    <a:pt x="5" y="3"/>
                    <a:pt x="6" y="4"/>
                    <a:pt x="7" y="5"/>
                  </a:cubicBezTo>
                  <a:cubicBezTo>
                    <a:pt x="9" y="6"/>
                    <a:pt x="7" y="6"/>
                    <a:pt x="5" y="6"/>
                  </a:cubicBezTo>
                  <a:cubicBezTo>
                    <a:pt x="4" y="7"/>
                    <a:pt x="8" y="7"/>
                    <a:pt x="14" y="7"/>
                  </a:cubicBezTo>
                  <a:cubicBezTo>
                    <a:pt x="20" y="8"/>
                    <a:pt x="24" y="11"/>
                    <a:pt x="17" y="15"/>
                  </a:cubicBezTo>
                  <a:cubicBezTo>
                    <a:pt x="9" y="19"/>
                    <a:pt x="14" y="22"/>
                    <a:pt x="16" y="22"/>
                  </a:cubicBezTo>
                  <a:cubicBezTo>
                    <a:pt x="16" y="22"/>
                    <a:pt x="16" y="22"/>
                    <a:pt x="16" y="22"/>
                  </a:cubicBezTo>
                  <a:cubicBezTo>
                    <a:pt x="17" y="22"/>
                    <a:pt x="17" y="22"/>
                    <a:pt x="17" y="22"/>
                  </a:cubicBezTo>
                  <a:cubicBezTo>
                    <a:pt x="19" y="22"/>
                    <a:pt x="17" y="24"/>
                    <a:pt x="23" y="24"/>
                  </a:cubicBezTo>
                  <a:cubicBezTo>
                    <a:pt x="23" y="24"/>
                    <a:pt x="24" y="24"/>
                    <a:pt x="24" y="24"/>
                  </a:cubicBezTo>
                  <a:cubicBezTo>
                    <a:pt x="26" y="24"/>
                    <a:pt x="29" y="24"/>
                    <a:pt x="30" y="24"/>
                  </a:cubicBezTo>
                  <a:cubicBezTo>
                    <a:pt x="32" y="23"/>
                    <a:pt x="33" y="23"/>
                    <a:pt x="33" y="23"/>
                  </a:cubicBezTo>
                  <a:cubicBezTo>
                    <a:pt x="34" y="23"/>
                    <a:pt x="34" y="23"/>
                    <a:pt x="34" y="23"/>
                  </a:cubicBezTo>
                  <a:cubicBezTo>
                    <a:pt x="33" y="23"/>
                    <a:pt x="33" y="24"/>
                    <a:pt x="34" y="24"/>
                  </a:cubicBezTo>
                  <a:cubicBezTo>
                    <a:pt x="34" y="24"/>
                    <a:pt x="35" y="23"/>
                    <a:pt x="35" y="23"/>
                  </a:cubicBezTo>
                  <a:cubicBezTo>
                    <a:pt x="36" y="23"/>
                    <a:pt x="36" y="23"/>
                    <a:pt x="36" y="23"/>
                  </a:cubicBezTo>
                  <a:cubicBezTo>
                    <a:pt x="37" y="23"/>
                    <a:pt x="36" y="23"/>
                    <a:pt x="35" y="24"/>
                  </a:cubicBezTo>
                  <a:cubicBezTo>
                    <a:pt x="34" y="25"/>
                    <a:pt x="36" y="26"/>
                    <a:pt x="40" y="26"/>
                  </a:cubicBezTo>
                  <a:cubicBezTo>
                    <a:pt x="43" y="26"/>
                    <a:pt x="46" y="27"/>
                    <a:pt x="47" y="27"/>
                  </a:cubicBezTo>
                  <a:cubicBezTo>
                    <a:pt x="48" y="27"/>
                    <a:pt x="48" y="27"/>
                    <a:pt x="48" y="27"/>
                  </a:cubicBezTo>
                  <a:cubicBezTo>
                    <a:pt x="49" y="27"/>
                    <a:pt x="51" y="27"/>
                    <a:pt x="51" y="26"/>
                  </a:cubicBezTo>
                  <a:cubicBezTo>
                    <a:pt x="51" y="26"/>
                    <a:pt x="52" y="26"/>
                    <a:pt x="52" y="26"/>
                  </a:cubicBezTo>
                  <a:cubicBezTo>
                    <a:pt x="52" y="26"/>
                    <a:pt x="53" y="26"/>
                    <a:pt x="53" y="26"/>
                  </a:cubicBezTo>
                  <a:cubicBezTo>
                    <a:pt x="53" y="27"/>
                    <a:pt x="53" y="27"/>
                    <a:pt x="54" y="27"/>
                  </a:cubicBezTo>
                  <a:cubicBezTo>
                    <a:pt x="54" y="27"/>
                    <a:pt x="55" y="27"/>
                    <a:pt x="55" y="27"/>
                  </a:cubicBezTo>
                  <a:cubicBezTo>
                    <a:pt x="56" y="27"/>
                    <a:pt x="56" y="26"/>
                    <a:pt x="57" y="26"/>
                  </a:cubicBezTo>
                  <a:cubicBezTo>
                    <a:pt x="57" y="26"/>
                    <a:pt x="58" y="27"/>
                    <a:pt x="57" y="27"/>
                  </a:cubicBezTo>
                  <a:cubicBezTo>
                    <a:pt x="57" y="27"/>
                    <a:pt x="57" y="27"/>
                    <a:pt x="58" y="27"/>
                  </a:cubicBezTo>
                  <a:cubicBezTo>
                    <a:pt x="59" y="27"/>
                    <a:pt x="59" y="27"/>
                    <a:pt x="60" y="27"/>
                  </a:cubicBezTo>
                  <a:cubicBezTo>
                    <a:pt x="61" y="27"/>
                    <a:pt x="62" y="26"/>
                    <a:pt x="63" y="26"/>
                  </a:cubicBezTo>
                  <a:cubicBezTo>
                    <a:pt x="63" y="26"/>
                    <a:pt x="63" y="27"/>
                    <a:pt x="63" y="27"/>
                  </a:cubicBezTo>
                  <a:cubicBezTo>
                    <a:pt x="63" y="27"/>
                    <a:pt x="63" y="27"/>
                    <a:pt x="64" y="27"/>
                  </a:cubicBezTo>
                  <a:cubicBezTo>
                    <a:pt x="64" y="27"/>
                    <a:pt x="65" y="27"/>
                    <a:pt x="65" y="27"/>
                  </a:cubicBezTo>
                  <a:cubicBezTo>
                    <a:pt x="65" y="27"/>
                    <a:pt x="66" y="27"/>
                    <a:pt x="66" y="27"/>
                  </a:cubicBezTo>
                  <a:cubicBezTo>
                    <a:pt x="66" y="27"/>
                    <a:pt x="68" y="27"/>
                    <a:pt x="69" y="27"/>
                  </a:cubicBezTo>
                  <a:cubicBezTo>
                    <a:pt x="71" y="28"/>
                    <a:pt x="73" y="28"/>
                    <a:pt x="76" y="28"/>
                  </a:cubicBezTo>
                  <a:cubicBezTo>
                    <a:pt x="77" y="28"/>
                    <a:pt x="78" y="28"/>
                    <a:pt x="78" y="28"/>
                  </a:cubicBezTo>
                  <a:cubicBezTo>
                    <a:pt x="80" y="28"/>
                    <a:pt x="81" y="28"/>
                    <a:pt x="82" y="28"/>
                  </a:cubicBezTo>
                  <a:cubicBezTo>
                    <a:pt x="86" y="28"/>
                    <a:pt x="87" y="29"/>
                    <a:pt x="98" y="30"/>
                  </a:cubicBezTo>
                  <a:cubicBezTo>
                    <a:pt x="100" y="30"/>
                    <a:pt x="101" y="30"/>
                    <a:pt x="102" y="30"/>
                  </a:cubicBezTo>
                  <a:cubicBezTo>
                    <a:pt x="107" y="30"/>
                    <a:pt x="110" y="29"/>
                    <a:pt x="113" y="28"/>
                  </a:cubicBezTo>
                  <a:cubicBezTo>
                    <a:pt x="116" y="28"/>
                    <a:pt x="117" y="27"/>
                    <a:pt x="119" y="27"/>
                  </a:cubicBezTo>
                  <a:cubicBezTo>
                    <a:pt x="119" y="27"/>
                    <a:pt x="119" y="27"/>
                    <a:pt x="119" y="27"/>
                  </a:cubicBezTo>
                  <a:cubicBezTo>
                    <a:pt x="120" y="27"/>
                    <a:pt x="120" y="27"/>
                    <a:pt x="121" y="27"/>
                  </a:cubicBezTo>
                  <a:cubicBezTo>
                    <a:pt x="121" y="27"/>
                    <a:pt x="121" y="27"/>
                    <a:pt x="120" y="26"/>
                  </a:cubicBezTo>
                  <a:cubicBezTo>
                    <a:pt x="118" y="26"/>
                    <a:pt x="120" y="26"/>
                    <a:pt x="124" y="25"/>
                  </a:cubicBezTo>
                  <a:cubicBezTo>
                    <a:pt x="127" y="24"/>
                    <a:pt x="128" y="22"/>
                    <a:pt x="126" y="22"/>
                  </a:cubicBezTo>
                  <a:cubicBezTo>
                    <a:pt x="125" y="22"/>
                    <a:pt x="119" y="19"/>
                    <a:pt x="105" y="18"/>
                  </a:cubicBezTo>
                  <a:cubicBezTo>
                    <a:pt x="101" y="18"/>
                    <a:pt x="98" y="18"/>
                    <a:pt x="95" y="18"/>
                  </a:cubicBezTo>
                  <a:cubicBezTo>
                    <a:pt x="90" y="18"/>
                    <a:pt x="85" y="18"/>
                    <a:pt x="82" y="18"/>
                  </a:cubicBezTo>
                  <a:cubicBezTo>
                    <a:pt x="78" y="18"/>
                    <a:pt x="75" y="19"/>
                    <a:pt x="74" y="19"/>
                  </a:cubicBezTo>
                  <a:cubicBezTo>
                    <a:pt x="74" y="19"/>
                    <a:pt x="74" y="19"/>
                    <a:pt x="73" y="19"/>
                  </a:cubicBezTo>
                  <a:cubicBezTo>
                    <a:pt x="73" y="19"/>
                    <a:pt x="72" y="19"/>
                    <a:pt x="72" y="19"/>
                  </a:cubicBezTo>
                  <a:cubicBezTo>
                    <a:pt x="70" y="19"/>
                    <a:pt x="69" y="19"/>
                    <a:pt x="70" y="19"/>
                  </a:cubicBezTo>
                  <a:cubicBezTo>
                    <a:pt x="71" y="19"/>
                    <a:pt x="71" y="19"/>
                    <a:pt x="70" y="19"/>
                  </a:cubicBezTo>
                  <a:cubicBezTo>
                    <a:pt x="69" y="19"/>
                    <a:pt x="69" y="19"/>
                    <a:pt x="67" y="19"/>
                  </a:cubicBezTo>
                  <a:cubicBezTo>
                    <a:pt x="64" y="19"/>
                    <a:pt x="63" y="19"/>
                    <a:pt x="63" y="18"/>
                  </a:cubicBezTo>
                  <a:cubicBezTo>
                    <a:pt x="62" y="17"/>
                    <a:pt x="61" y="17"/>
                    <a:pt x="61" y="17"/>
                  </a:cubicBezTo>
                  <a:cubicBezTo>
                    <a:pt x="60" y="17"/>
                    <a:pt x="60" y="17"/>
                    <a:pt x="60" y="17"/>
                  </a:cubicBezTo>
                  <a:cubicBezTo>
                    <a:pt x="60" y="18"/>
                    <a:pt x="59" y="18"/>
                    <a:pt x="59" y="18"/>
                  </a:cubicBezTo>
                  <a:cubicBezTo>
                    <a:pt x="58" y="18"/>
                    <a:pt x="57" y="17"/>
                    <a:pt x="56" y="17"/>
                  </a:cubicBezTo>
                  <a:cubicBezTo>
                    <a:pt x="54" y="17"/>
                    <a:pt x="52" y="17"/>
                    <a:pt x="52" y="16"/>
                  </a:cubicBezTo>
                  <a:cubicBezTo>
                    <a:pt x="52" y="16"/>
                    <a:pt x="52" y="16"/>
                    <a:pt x="51" y="16"/>
                  </a:cubicBezTo>
                  <a:cubicBezTo>
                    <a:pt x="50" y="16"/>
                    <a:pt x="49" y="16"/>
                    <a:pt x="48" y="16"/>
                  </a:cubicBezTo>
                  <a:cubicBezTo>
                    <a:pt x="48" y="17"/>
                    <a:pt x="47" y="17"/>
                    <a:pt x="47" y="17"/>
                  </a:cubicBezTo>
                  <a:cubicBezTo>
                    <a:pt x="46" y="17"/>
                    <a:pt x="45" y="16"/>
                    <a:pt x="44" y="16"/>
                  </a:cubicBezTo>
                  <a:cubicBezTo>
                    <a:pt x="43" y="15"/>
                    <a:pt x="43" y="14"/>
                    <a:pt x="44" y="14"/>
                  </a:cubicBezTo>
                  <a:cubicBezTo>
                    <a:pt x="44" y="13"/>
                    <a:pt x="43" y="13"/>
                    <a:pt x="42" y="13"/>
                  </a:cubicBezTo>
                  <a:cubicBezTo>
                    <a:pt x="42" y="13"/>
                    <a:pt x="41" y="13"/>
                    <a:pt x="41" y="13"/>
                  </a:cubicBezTo>
                  <a:cubicBezTo>
                    <a:pt x="41" y="13"/>
                    <a:pt x="40" y="13"/>
                    <a:pt x="40" y="13"/>
                  </a:cubicBezTo>
                  <a:cubicBezTo>
                    <a:pt x="39" y="13"/>
                    <a:pt x="38" y="13"/>
                    <a:pt x="38" y="13"/>
                  </a:cubicBezTo>
                  <a:cubicBezTo>
                    <a:pt x="37" y="13"/>
                    <a:pt x="36" y="13"/>
                    <a:pt x="36" y="13"/>
                  </a:cubicBezTo>
                  <a:cubicBezTo>
                    <a:pt x="35" y="13"/>
                    <a:pt x="35" y="13"/>
                    <a:pt x="35" y="13"/>
                  </a:cubicBezTo>
                  <a:cubicBezTo>
                    <a:pt x="35" y="13"/>
                    <a:pt x="35" y="13"/>
                    <a:pt x="35" y="13"/>
                  </a:cubicBezTo>
                  <a:cubicBezTo>
                    <a:pt x="33" y="13"/>
                    <a:pt x="34" y="13"/>
                    <a:pt x="37" y="12"/>
                  </a:cubicBezTo>
                  <a:cubicBezTo>
                    <a:pt x="40" y="12"/>
                    <a:pt x="41" y="11"/>
                    <a:pt x="39" y="11"/>
                  </a:cubicBezTo>
                  <a:cubicBezTo>
                    <a:pt x="36" y="10"/>
                    <a:pt x="34" y="10"/>
                    <a:pt x="35" y="9"/>
                  </a:cubicBezTo>
                  <a:cubicBezTo>
                    <a:pt x="35" y="9"/>
                    <a:pt x="35" y="9"/>
                    <a:pt x="35" y="9"/>
                  </a:cubicBezTo>
                  <a:cubicBezTo>
                    <a:pt x="36" y="9"/>
                    <a:pt x="39" y="10"/>
                    <a:pt x="44" y="11"/>
                  </a:cubicBezTo>
                  <a:cubicBezTo>
                    <a:pt x="45" y="11"/>
                    <a:pt x="46" y="11"/>
                    <a:pt x="47" y="11"/>
                  </a:cubicBezTo>
                  <a:cubicBezTo>
                    <a:pt x="50" y="11"/>
                    <a:pt x="51" y="10"/>
                    <a:pt x="48" y="9"/>
                  </a:cubicBezTo>
                  <a:cubicBezTo>
                    <a:pt x="46" y="8"/>
                    <a:pt x="44" y="7"/>
                    <a:pt x="45" y="7"/>
                  </a:cubicBezTo>
                  <a:cubicBezTo>
                    <a:pt x="45" y="7"/>
                    <a:pt x="45" y="7"/>
                    <a:pt x="45" y="7"/>
                  </a:cubicBezTo>
                  <a:cubicBezTo>
                    <a:pt x="46" y="7"/>
                    <a:pt x="46" y="7"/>
                    <a:pt x="46" y="7"/>
                  </a:cubicBezTo>
                  <a:cubicBezTo>
                    <a:pt x="46" y="7"/>
                    <a:pt x="46" y="7"/>
                    <a:pt x="45" y="6"/>
                  </a:cubicBezTo>
                  <a:cubicBezTo>
                    <a:pt x="44" y="6"/>
                    <a:pt x="41" y="5"/>
                    <a:pt x="37" y="5"/>
                  </a:cubicBezTo>
                  <a:cubicBezTo>
                    <a:pt x="37" y="5"/>
                    <a:pt x="37" y="5"/>
                    <a:pt x="37" y="5"/>
                  </a:cubicBezTo>
                  <a:cubicBezTo>
                    <a:pt x="33" y="5"/>
                    <a:pt x="30" y="6"/>
                    <a:pt x="29" y="6"/>
                  </a:cubicBezTo>
                  <a:cubicBezTo>
                    <a:pt x="28" y="6"/>
                    <a:pt x="28" y="5"/>
                    <a:pt x="29" y="4"/>
                  </a:cubicBezTo>
                  <a:cubicBezTo>
                    <a:pt x="30" y="3"/>
                    <a:pt x="27" y="2"/>
                    <a:pt x="22" y="1"/>
                  </a:cubicBezTo>
                  <a:cubicBezTo>
                    <a:pt x="19" y="0"/>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43"/>
            <p:cNvSpPr/>
            <p:nvPr/>
          </p:nvSpPr>
          <p:spPr bwMode="auto">
            <a:xfrm>
              <a:off x="3490913" y="4294188"/>
              <a:ext cx="23813" cy="14287"/>
            </a:xfrm>
            <a:custGeom>
              <a:avLst/>
              <a:gdLst>
                <a:gd name="T0" fmla="*/ 6 w 9"/>
                <a:gd name="T1" fmla="*/ 0 h 5"/>
                <a:gd name="T2" fmla="*/ 1 w 9"/>
                <a:gd name="T3" fmla="*/ 1 h 5"/>
                <a:gd name="T4" fmla="*/ 3 w 9"/>
                <a:gd name="T5" fmla="*/ 5 h 5"/>
                <a:gd name="T6" fmla="*/ 8 w 9"/>
                <a:gd name="T7" fmla="*/ 2 h 5"/>
                <a:gd name="T8" fmla="*/ 6 w 9"/>
                <a:gd name="T9" fmla="*/ 0 h 5"/>
              </a:gdLst>
              <a:ahLst/>
              <a:cxnLst>
                <a:cxn ang="0">
                  <a:pos x="T0" y="T1"/>
                </a:cxn>
                <a:cxn ang="0">
                  <a:pos x="T2" y="T3"/>
                </a:cxn>
                <a:cxn ang="0">
                  <a:pos x="T4" y="T5"/>
                </a:cxn>
                <a:cxn ang="0">
                  <a:pos x="T6" y="T7"/>
                </a:cxn>
                <a:cxn ang="0">
                  <a:pos x="T8" y="T9"/>
                </a:cxn>
              </a:cxnLst>
              <a:rect l="0" t="0" r="r" b="b"/>
              <a:pathLst>
                <a:path w="9" h="5">
                  <a:moveTo>
                    <a:pt x="6" y="0"/>
                  </a:moveTo>
                  <a:cubicBezTo>
                    <a:pt x="4" y="0"/>
                    <a:pt x="2" y="1"/>
                    <a:pt x="1" y="1"/>
                  </a:cubicBezTo>
                  <a:cubicBezTo>
                    <a:pt x="0" y="3"/>
                    <a:pt x="0" y="4"/>
                    <a:pt x="3" y="5"/>
                  </a:cubicBezTo>
                  <a:cubicBezTo>
                    <a:pt x="6" y="4"/>
                    <a:pt x="7" y="3"/>
                    <a:pt x="8"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44"/>
            <p:cNvSpPr/>
            <p:nvPr/>
          </p:nvSpPr>
          <p:spPr bwMode="auto">
            <a:xfrm>
              <a:off x="2279650" y="4419600"/>
              <a:ext cx="49213" cy="11112"/>
            </a:xfrm>
            <a:custGeom>
              <a:avLst/>
              <a:gdLst>
                <a:gd name="T0" fmla="*/ 16 w 18"/>
                <a:gd name="T1" fmla="*/ 0 h 4"/>
                <a:gd name="T2" fmla="*/ 12 w 18"/>
                <a:gd name="T3" fmla="*/ 1 h 4"/>
                <a:gd name="T4" fmla="*/ 8 w 18"/>
                <a:gd name="T5" fmla="*/ 1 h 4"/>
                <a:gd name="T6" fmla="*/ 7 w 18"/>
                <a:gd name="T7" fmla="*/ 1 h 4"/>
                <a:gd name="T8" fmla="*/ 6 w 18"/>
                <a:gd name="T9" fmla="*/ 1 h 4"/>
                <a:gd name="T10" fmla="*/ 1 w 18"/>
                <a:gd name="T11" fmla="*/ 2 h 4"/>
                <a:gd name="T12" fmla="*/ 0 w 18"/>
                <a:gd name="T13" fmla="*/ 4 h 4"/>
                <a:gd name="T14" fmla="*/ 11 w 18"/>
                <a:gd name="T15" fmla="*/ 3 h 4"/>
                <a:gd name="T16" fmla="*/ 18 w 18"/>
                <a:gd name="T17" fmla="*/ 0 h 4"/>
                <a:gd name="T18" fmla="*/ 16 w 1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
                  <a:moveTo>
                    <a:pt x="16" y="0"/>
                  </a:moveTo>
                  <a:cubicBezTo>
                    <a:pt x="15" y="0"/>
                    <a:pt x="13" y="0"/>
                    <a:pt x="12" y="1"/>
                  </a:cubicBezTo>
                  <a:cubicBezTo>
                    <a:pt x="10" y="1"/>
                    <a:pt x="8" y="1"/>
                    <a:pt x="8" y="1"/>
                  </a:cubicBezTo>
                  <a:cubicBezTo>
                    <a:pt x="7" y="1"/>
                    <a:pt x="7" y="1"/>
                    <a:pt x="7" y="1"/>
                  </a:cubicBezTo>
                  <a:cubicBezTo>
                    <a:pt x="7" y="1"/>
                    <a:pt x="6" y="1"/>
                    <a:pt x="6" y="1"/>
                  </a:cubicBezTo>
                  <a:cubicBezTo>
                    <a:pt x="5" y="1"/>
                    <a:pt x="2" y="1"/>
                    <a:pt x="1" y="2"/>
                  </a:cubicBezTo>
                  <a:cubicBezTo>
                    <a:pt x="0" y="3"/>
                    <a:pt x="0" y="3"/>
                    <a:pt x="0" y="4"/>
                  </a:cubicBezTo>
                  <a:cubicBezTo>
                    <a:pt x="4" y="4"/>
                    <a:pt x="7" y="3"/>
                    <a:pt x="11" y="3"/>
                  </a:cubicBezTo>
                  <a:cubicBezTo>
                    <a:pt x="17" y="2"/>
                    <a:pt x="18" y="1"/>
                    <a:pt x="18" y="0"/>
                  </a:cubicBezTo>
                  <a:cubicBezTo>
                    <a:pt x="18" y="0"/>
                    <a:pt x="17"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45"/>
            <p:cNvSpPr/>
            <p:nvPr/>
          </p:nvSpPr>
          <p:spPr bwMode="auto">
            <a:xfrm>
              <a:off x="2263775" y="4425950"/>
              <a:ext cx="9525" cy="4762"/>
            </a:xfrm>
            <a:custGeom>
              <a:avLst/>
              <a:gdLst>
                <a:gd name="T0" fmla="*/ 1 w 4"/>
                <a:gd name="T1" fmla="*/ 0 h 2"/>
                <a:gd name="T2" fmla="*/ 0 w 4"/>
                <a:gd name="T3" fmla="*/ 0 h 2"/>
                <a:gd name="T4" fmla="*/ 0 w 4"/>
                <a:gd name="T5" fmla="*/ 2 h 2"/>
                <a:gd name="T6" fmla="*/ 4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0"/>
                    <a:pt x="0" y="0"/>
                    <a:pt x="0" y="0"/>
                  </a:cubicBezTo>
                  <a:cubicBezTo>
                    <a:pt x="0" y="1"/>
                    <a:pt x="0" y="1"/>
                    <a:pt x="0" y="2"/>
                  </a:cubicBezTo>
                  <a:cubicBezTo>
                    <a:pt x="2" y="2"/>
                    <a:pt x="4" y="2"/>
                    <a:pt x="4" y="1"/>
                  </a:cubicBezTo>
                  <a:cubicBezTo>
                    <a:pt x="4" y="0"/>
                    <a:pt x="3"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46"/>
            <p:cNvSpPr/>
            <p:nvPr/>
          </p:nvSpPr>
          <p:spPr bwMode="auto">
            <a:xfrm>
              <a:off x="2686050" y="4340225"/>
              <a:ext cx="338138" cy="68262"/>
            </a:xfrm>
            <a:custGeom>
              <a:avLst/>
              <a:gdLst>
                <a:gd name="T0" fmla="*/ 72 w 125"/>
                <a:gd name="T1" fmla="*/ 0 h 25"/>
                <a:gd name="T2" fmla="*/ 54 w 125"/>
                <a:gd name="T3" fmla="*/ 1 h 25"/>
                <a:gd name="T4" fmla="*/ 45 w 125"/>
                <a:gd name="T5" fmla="*/ 7 h 25"/>
                <a:gd name="T6" fmla="*/ 34 w 125"/>
                <a:gd name="T7" fmla="*/ 9 h 25"/>
                <a:gd name="T8" fmla="*/ 26 w 125"/>
                <a:gd name="T9" fmla="*/ 11 h 25"/>
                <a:gd name="T10" fmla="*/ 26 w 125"/>
                <a:gd name="T11" fmla="*/ 11 h 25"/>
                <a:gd name="T12" fmla="*/ 26 w 125"/>
                <a:gd name="T13" fmla="*/ 11 h 25"/>
                <a:gd name="T14" fmla="*/ 11 w 125"/>
                <a:gd name="T15" fmla="*/ 14 h 25"/>
                <a:gd name="T16" fmla="*/ 2 w 125"/>
                <a:gd name="T17" fmla="*/ 18 h 25"/>
                <a:gd name="T18" fmla="*/ 7 w 125"/>
                <a:gd name="T19" fmla="*/ 21 h 25"/>
                <a:gd name="T20" fmla="*/ 13 w 125"/>
                <a:gd name="T21" fmla="*/ 25 h 25"/>
                <a:gd name="T22" fmla="*/ 16 w 125"/>
                <a:gd name="T23" fmla="*/ 25 h 25"/>
                <a:gd name="T24" fmla="*/ 25 w 125"/>
                <a:gd name="T25" fmla="*/ 24 h 25"/>
                <a:gd name="T26" fmla="*/ 26 w 125"/>
                <a:gd name="T27" fmla="*/ 24 h 25"/>
                <a:gd name="T28" fmla="*/ 29 w 125"/>
                <a:gd name="T29" fmla="*/ 24 h 25"/>
                <a:gd name="T30" fmla="*/ 42 w 125"/>
                <a:gd name="T31" fmla="*/ 23 h 25"/>
                <a:gd name="T32" fmla="*/ 80 w 125"/>
                <a:gd name="T33" fmla="*/ 16 h 25"/>
                <a:gd name="T34" fmla="*/ 105 w 125"/>
                <a:gd name="T35" fmla="*/ 14 h 25"/>
                <a:gd name="T36" fmla="*/ 107 w 125"/>
                <a:gd name="T37" fmla="*/ 14 h 25"/>
                <a:gd name="T38" fmla="*/ 109 w 125"/>
                <a:gd name="T39" fmla="*/ 14 h 25"/>
                <a:gd name="T40" fmla="*/ 123 w 125"/>
                <a:gd name="T41" fmla="*/ 8 h 25"/>
                <a:gd name="T42" fmla="*/ 109 w 125"/>
                <a:gd name="T43" fmla="*/ 5 h 25"/>
                <a:gd name="T44" fmla="*/ 106 w 125"/>
                <a:gd name="T45" fmla="*/ 5 h 25"/>
                <a:gd name="T46" fmla="*/ 104 w 125"/>
                <a:gd name="T47" fmla="*/ 5 h 25"/>
                <a:gd name="T48" fmla="*/ 103 w 125"/>
                <a:gd name="T49" fmla="*/ 5 h 25"/>
                <a:gd name="T50" fmla="*/ 102 w 125"/>
                <a:gd name="T51" fmla="*/ 4 h 25"/>
                <a:gd name="T52" fmla="*/ 79 w 125"/>
                <a:gd name="T53" fmla="*/ 0 h 25"/>
                <a:gd name="T54" fmla="*/ 72 w 125"/>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5">
                  <a:moveTo>
                    <a:pt x="72" y="0"/>
                  </a:moveTo>
                  <a:cubicBezTo>
                    <a:pt x="65" y="0"/>
                    <a:pt x="58" y="0"/>
                    <a:pt x="54" y="1"/>
                  </a:cubicBezTo>
                  <a:cubicBezTo>
                    <a:pt x="51" y="2"/>
                    <a:pt x="47" y="6"/>
                    <a:pt x="45" y="7"/>
                  </a:cubicBezTo>
                  <a:cubicBezTo>
                    <a:pt x="42" y="8"/>
                    <a:pt x="38" y="8"/>
                    <a:pt x="34" y="9"/>
                  </a:cubicBezTo>
                  <a:cubicBezTo>
                    <a:pt x="28" y="10"/>
                    <a:pt x="28" y="11"/>
                    <a:pt x="26" y="11"/>
                  </a:cubicBezTo>
                  <a:cubicBezTo>
                    <a:pt x="26" y="11"/>
                    <a:pt x="26" y="11"/>
                    <a:pt x="26" y="11"/>
                  </a:cubicBezTo>
                  <a:cubicBezTo>
                    <a:pt x="26" y="11"/>
                    <a:pt x="26" y="11"/>
                    <a:pt x="26" y="11"/>
                  </a:cubicBezTo>
                  <a:cubicBezTo>
                    <a:pt x="23" y="11"/>
                    <a:pt x="18" y="13"/>
                    <a:pt x="11" y="14"/>
                  </a:cubicBezTo>
                  <a:cubicBezTo>
                    <a:pt x="5" y="16"/>
                    <a:pt x="0" y="17"/>
                    <a:pt x="2" y="18"/>
                  </a:cubicBezTo>
                  <a:cubicBezTo>
                    <a:pt x="5" y="18"/>
                    <a:pt x="7" y="19"/>
                    <a:pt x="7" y="21"/>
                  </a:cubicBezTo>
                  <a:cubicBezTo>
                    <a:pt x="7" y="23"/>
                    <a:pt x="9" y="25"/>
                    <a:pt x="13" y="25"/>
                  </a:cubicBezTo>
                  <a:cubicBezTo>
                    <a:pt x="14" y="25"/>
                    <a:pt x="15" y="25"/>
                    <a:pt x="16" y="25"/>
                  </a:cubicBezTo>
                  <a:cubicBezTo>
                    <a:pt x="20" y="24"/>
                    <a:pt x="23" y="24"/>
                    <a:pt x="25" y="24"/>
                  </a:cubicBezTo>
                  <a:cubicBezTo>
                    <a:pt x="25" y="24"/>
                    <a:pt x="26" y="24"/>
                    <a:pt x="26" y="24"/>
                  </a:cubicBezTo>
                  <a:cubicBezTo>
                    <a:pt x="26" y="24"/>
                    <a:pt x="27" y="24"/>
                    <a:pt x="29" y="24"/>
                  </a:cubicBezTo>
                  <a:cubicBezTo>
                    <a:pt x="33" y="24"/>
                    <a:pt x="38" y="24"/>
                    <a:pt x="42" y="23"/>
                  </a:cubicBezTo>
                  <a:cubicBezTo>
                    <a:pt x="49" y="21"/>
                    <a:pt x="65" y="18"/>
                    <a:pt x="80" y="16"/>
                  </a:cubicBezTo>
                  <a:cubicBezTo>
                    <a:pt x="88" y="15"/>
                    <a:pt x="96" y="14"/>
                    <a:pt x="105" y="14"/>
                  </a:cubicBezTo>
                  <a:cubicBezTo>
                    <a:pt x="106" y="14"/>
                    <a:pt x="107" y="14"/>
                    <a:pt x="107" y="14"/>
                  </a:cubicBezTo>
                  <a:cubicBezTo>
                    <a:pt x="108" y="14"/>
                    <a:pt x="109" y="14"/>
                    <a:pt x="109" y="14"/>
                  </a:cubicBezTo>
                  <a:cubicBezTo>
                    <a:pt x="122" y="14"/>
                    <a:pt x="125" y="11"/>
                    <a:pt x="123" y="8"/>
                  </a:cubicBezTo>
                  <a:cubicBezTo>
                    <a:pt x="121" y="5"/>
                    <a:pt x="114" y="5"/>
                    <a:pt x="109" y="5"/>
                  </a:cubicBezTo>
                  <a:cubicBezTo>
                    <a:pt x="108" y="5"/>
                    <a:pt x="107" y="5"/>
                    <a:pt x="106" y="5"/>
                  </a:cubicBezTo>
                  <a:cubicBezTo>
                    <a:pt x="105" y="5"/>
                    <a:pt x="104" y="5"/>
                    <a:pt x="104" y="5"/>
                  </a:cubicBezTo>
                  <a:cubicBezTo>
                    <a:pt x="103" y="5"/>
                    <a:pt x="103" y="5"/>
                    <a:pt x="103" y="5"/>
                  </a:cubicBezTo>
                  <a:cubicBezTo>
                    <a:pt x="104" y="4"/>
                    <a:pt x="104" y="4"/>
                    <a:pt x="102" y="4"/>
                  </a:cubicBezTo>
                  <a:cubicBezTo>
                    <a:pt x="100" y="4"/>
                    <a:pt x="93" y="1"/>
                    <a:pt x="79" y="0"/>
                  </a:cubicBezTo>
                  <a:cubicBezTo>
                    <a:pt x="77" y="0"/>
                    <a:pt x="74"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47"/>
            <p:cNvSpPr/>
            <p:nvPr/>
          </p:nvSpPr>
          <p:spPr bwMode="auto">
            <a:xfrm>
              <a:off x="2246313" y="4427538"/>
              <a:ext cx="11113" cy="3175"/>
            </a:xfrm>
            <a:custGeom>
              <a:avLst/>
              <a:gdLst>
                <a:gd name="T0" fmla="*/ 2 w 4"/>
                <a:gd name="T1" fmla="*/ 0 h 1"/>
                <a:gd name="T2" fmla="*/ 1 w 4"/>
                <a:gd name="T3" fmla="*/ 0 h 1"/>
                <a:gd name="T4" fmla="*/ 3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2" y="0"/>
                    <a:pt x="1" y="0"/>
                    <a:pt x="1" y="0"/>
                  </a:cubicBezTo>
                  <a:cubicBezTo>
                    <a:pt x="0" y="0"/>
                    <a:pt x="3" y="0"/>
                    <a:pt x="3" y="1"/>
                  </a:cubicBezTo>
                  <a:cubicBezTo>
                    <a:pt x="3" y="1"/>
                    <a:pt x="3"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48"/>
            <p:cNvSpPr/>
            <p:nvPr/>
          </p:nvSpPr>
          <p:spPr bwMode="auto">
            <a:xfrm>
              <a:off x="2192338" y="4408488"/>
              <a:ext cx="14288" cy="3175"/>
            </a:xfrm>
            <a:custGeom>
              <a:avLst/>
              <a:gdLst>
                <a:gd name="T0" fmla="*/ 2 w 5"/>
                <a:gd name="T1" fmla="*/ 0 h 1"/>
                <a:gd name="T2" fmla="*/ 0 w 5"/>
                <a:gd name="T3" fmla="*/ 0 h 1"/>
                <a:gd name="T4" fmla="*/ 2 w 5"/>
                <a:gd name="T5" fmla="*/ 0 h 1"/>
                <a:gd name="T6" fmla="*/ 3 w 5"/>
                <a:gd name="T7" fmla="*/ 0 h 1"/>
                <a:gd name="T8" fmla="*/ 4 w 5"/>
                <a:gd name="T9" fmla="*/ 1 h 1"/>
                <a:gd name="T10" fmla="*/ 4 w 5"/>
                <a:gd name="T11" fmla="*/ 0 h 1"/>
                <a:gd name="T12" fmla="*/ 2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2" y="0"/>
                  </a:moveTo>
                  <a:cubicBezTo>
                    <a:pt x="1" y="0"/>
                    <a:pt x="0" y="0"/>
                    <a:pt x="0" y="0"/>
                  </a:cubicBezTo>
                  <a:cubicBezTo>
                    <a:pt x="1" y="0"/>
                    <a:pt x="2" y="0"/>
                    <a:pt x="2" y="0"/>
                  </a:cubicBezTo>
                  <a:cubicBezTo>
                    <a:pt x="3" y="0"/>
                    <a:pt x="3" y="0"/>
                    <a:pt x="3" y="0"/>
                  </a:cubicBezTo>
                  <a:cubicBezTo>
                    <a:pt x="3" y="0"/>
                    <a:pt x="3" y="1"/>
                    <a:pt x="4" y="1"/>
                  </a:cubicBezTo>
                  <a:cubicBezTo>
                    <a:pt x="4" y="1"/>
                    <a:pt x="5" y="0"/>
                    <a:pt x="4"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49"/>
            <p:cNvSpPr/>
            <p:nvPr/>
          </p:nvSpPr>
          <p:spPr bwMode="auto">
            <a:xfrm>
              <a:off x="2992438" y="4273550"/>
              <a:ext cx="260350" cy="31750"/>
            </a:xfrm>
            <a:custGeom>
              <a:avLst/>
              <a:gdLst>
                <a:gd name="T0" fmla="*/ 91 w 96"/>
                <a:gd name="T1" fmla="*/ 0 h 12"/>
                <a:gd name="T2" fmla="*/ 90 w 96"/>
                <a:gd name="T3" fmla="*/ 0 h 12"/>
                <a:gd name="T4" fmla="*/ 85 w 96"/>
                <a:gd name="T5" fmla="*/ 1 h 12"/>
                <a:gd name="T6" fmla="*/ 85 w 96"/>
                <a:gd name="T7" fmla="*/ 1 h 12"/>
                <a:gd name="T8" fmla="*/ 80 w 96"/>
                <a:gd name="T9" fmla="*/ 1 h 12"/>
                <a:gd name="T10" fmla="*/ 69 w 96"/>
                <a:gd name="T11" fmla="*/ 1 h 12"/>
                <a:gd name="T12" fmla="*/ 53 w 96"/>
                <a:gd name="T13" fmla="*/ 1 h 12"/>
                <a:gd name="T14" fmla="*/ 4 w 96"/>
                <a:gd name="T15" fmla="*/ 8 h 12"/>
                <a:gd name="T16" fmla="*/ 1 w 96"/>
                <a:gd name="T17" fmla="*/ 9 h 12"/>
                <a:gd name="T18" fmla="*/ 6 w 96"/>
                <a:gd name="T19" fmla="*/ 11 h 12"/>
                <a:gd name="T20" fmla="*/ 11 w 96"/>
                <a:gd name="T21" fmla="*/ 11 h 12"/>
                <a:gd name="T22" fmla="*/ 17 w 96"/>
                <a:gd name="T23" fmla="*/ 10 h 12"/>
                <a:gd name="T24" fmla="*/ 19 w 96"/>
                <a:gd name="T25" fmla="*/ 10 h 12"/>
                <a:gd name="T26" fmla="*/ 19 w 96"/>
                <a:gd name="T27" fmla="*/ 11 h 12"/>
                <a:gd name="T28" fmla="*/ 23 w 96"/>
                <a:gd name="T29" fmla="*/ 12 h 12"/>
                <a:gd name="T30" fmla="*/ 28 w 96"/>
                <a:gd name="T31" fmla="*/ 12 h 12"/>
                <a:gd name="T32" fmla="*/ 34 w 96"/>
                <a:gd name="T33" fmla="*/ 10 h 12"/>
                <a:gd name="T34" fmla="*/ 35 w 96"/>
                <a:gd name="T35" fmla="*/ 10 h 12"/>
                <a:gd name="T36" fmla="*/ 36 w 96"/>
                <a:gd name="T37" fmla="*/ 11 h 12"/>
                <a:gd name="T38" fmla="*/ 41 w 96"/>
                <a:gd name="T39" fmla="*/ 9 h 12"/>
                <a:gd name="T40" fmla="*/ 53 w 96"/>
                <a:gd name="T41" fmla="*/ 6 h 12"/>
                <a:gd name="T42" fmla="*/ 54 w 96"/>
                <a:gd name="T43" fmla="*/ 6 h 12"/>
                <a:gd name="T44" fmla="*/ 52 w 96"/>
                <a:gd name="T45" fmla="*/ 9 h 12"/>
                <a:gd name="T46" fmla="*/ 56 w 96"/>
                <a:gd name="T47" fmla="*/ 11 h 12"/>
                <a:gd name="T48" fmla="*/ 60 w 96"/>
                <a:gd name="T49" fmla="*/ 11 h 12"/>
                <a:gd name="T50" fmla="*/ 81 w 96"/>
                <a:gd name="T51" fmla="*/ 6 h 12"/>
                <a:gd name="T52" fmla="*/ 81 w 96"/>
                <a:gd name="T53" fmla="*/ 6 h 12"/>
                <a:gd name="T54" fmla="*/ 81 w 96"/>
                <a:gd name="T55" fmla="*/ 6 h 12"/>
                <a:gd name="T56" fmla="*/ 92 w 96"/>
                <a:gd name="T57" fmla="*/ 3 h 12"/>
                <a:gd name="T58" fmla="*/ 91 w 96"/>
                <a:gd name="T5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12">
                  <a:moveTo>
                    <a:pt x="91" y="0"/>
                  </a:moveTo>
                  <a:cubicBezTo>
                    <a:pt x="91" y="0"/>
                    <a:pt x="90" y="0"/>
                    <a:pt x="90" y="0"/>
                  </a:cubicBezTo>
                  <a:cubicBezTo>
                    <a:pt x="89" y="1"/>
                    <a:pt x="87" y="1"/>
                    <a:pt x="85" y="1"/>
                  </a:cubicBezTo>
                  <a:cubicBezTo>
                    <a:pt x="85" y="1"/>
                    <a:pt x="85" y="1"/>
                    <a:pt x="85" y="1"/>
                  </a:cubicBezTo>
                  <a:cubicBezTo>
                    <a:pt x="84" y="1"/>
                    <a:pt x="82" y="1"/>
                    <a:pt x="80" y="1"/>
                  </a:cubicBezTo>
                  <a:cubicBezTo>
                    <a:pt x="77" y="1"/>
                    <a:pt x="73" y="1"/>
                    <a:pt x="69" y="1"/>
                  </a:cubicBezTo>
                  <a:cubicBezTo>
                    <a:pt x="64" y="1"/>
                    <a:pt x="59" y="1"/>
                    <a:pt x="53" y="1"/>
                  </a:cubicBezTo>
                  <a:cubicBezTo>
                    <a:pt x="30" y="3"/>
                    <a:pt x="3" y="8"/>
                    <a:pt x="4" y="8"/>
                  </a:cubicBezTo>
                  <a:cubicBezTo>
                    <a:pt x="2" y="8"/>
                    <a:pt x="2" y="9"/>
                    <a:pt x="1" y="9"/>
                  </a:cubicBezTo>
                  <a:cubicBezTo>
                    <a:pt x="0" y="10"/>
                    <a:pt x="2" y="10"/>
                    <a:pt x="6" y="11"/>
                  </a:cubicBezTo>
                  <a:cubicBezTo>
                    <a:pt x="8" y="11"/>
                    <a:pt x="9" y="11"/>
                    <a:pt x="11" y="11"/>
                  </a:cubicBezTo>
                  <a:cubicBezTo>
                    <a:pt x="13" y="11"/>
                    <a:pt x="16" y="11"/>
                    <a:pt x="17" y="10"/>
                  </a:cubicBezTo>
                  <a:cubicBezTo>
                    <a:pt x="18" y="10"/>
                    <a:pt x="19" y="10"/>
                    <a:pt x="19" y="10"/>
                  </a:cubicBezTo>
                  <a:cubicBezTo>
                    <a:pt x="20" y="10"/>
                    <a:pt x="20" y="10"/>
                    <a:pt x="19" y="11"/>
                  </a:cubicBezTo>
                  <a:cubicBezTo>
                    <a:pt x="18" y="12"/>
                    <a:pt x="20" y="12"/>
                    <a:pt x="23" y="12"/>
                  </a:cubicBezTo>
                  <a:cubicBezTo>
                    <a:pt x="25" y="12"/>
                    <a:pt x="27" y="12"/>
                    <a:pt x="28" y="12"/>
                  </a:cubicBezTo>
                  <a:cubicBezTo>
                    <a:pt x="32" y="11"/>
                    <a:pt x="34" y="10"/>
                    <a:pt x="34" y="10"/>
                  </a:cubicBezTo>
                  <a:cubicBezTo>
                    <a:pt x="35" y="10"/>
                    <a:pt x="35" y="10"/>
                    <a:pt x="35" y="10"/>
                  </a:cubicBezTo>
                  <a:cubicBezTo>
                    <a:pt x="35" y="11"/>
                    <a:pt x="36" y="11"/>
                    <a:pt x="36" y="11"/>
                  </a:cubicBezTo>
                  <a:cubicBezTo>
                    <a:pt x="37" y="11"/>
                    <a:pt x="39" y="10"/>
                    <a:pt x="41" y="9"/>
                  </a:cubicBezTo>
                  <a:cubicBezTo>
                    <a:pt x="44" y="8"/>
                    <a:pt x="49" y="6"/>
                    <a:pt x="53" y="6"/>
                  </a:cubicBezTo>
                  <a:cubicBezTo>
                    <a:pt x="53" y="6"/>
                    <a:pt x="54" y="6"/>
                    <a:pt x="54" y="6"/>
                  </a:cubicBezTo>
                  <a:cubicBezTo>
                    <a:pt x="55" y="6"/>
                    <a:pt x="53" y="7"/>
                    <a:pt x="52" y="9"/>
                  </a:cubicBezTo>
                  <a:cubicBezTo>
                    <a:pt x="51" y="10"/>
                    <a:pt x="51" y="11"/>
                    <a:pt x="56" y="11"/>
                  </a:cubicBezTo>
                  <a:cubicBezTo>
                    <a:pt x="57" y="11"/>
                    <a:pt x="58" y="11"/>
                    <a:pt x="60" y="11"/>
                  </a:cubicBezTo>
                  <a:cubicBezTo>
                    <a:pt x="75" y="10"/>
                    <a:pt x="79" y="6"/>
                    <a:pt x="81" y="6"/>
                  </a:cubicBezTo>
                  <a:cubicBezTo>
                    <a:pt x="81" y="6"/>
                    <a:pt x="81" y="6"/>
                    <a:pt x="81" y="6"/>
                  </a:cubicBezTo>
                  <a:cubicBezTo>
                    <a:pt x="81" y="6"/>
                    <a:pt x="81" y="6"/>
                    <a:pt x="81" y="6"/>
                  </a:cubicBezTo>
                  <a:cubicBezTo>
                    <a:pt x="83" y="6"/>
                    <a:pt x="87" y="5"/>
                    <a:pt x="92" y="3"/>
                  </a:cubicBezTo>
                  <a:cubicBezTo>
                    <a:pt x="96" y="1"/>
                    <a:pt x="93" y="0"/>
                    <a:pt x="9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50"/>
            <p:cNvSpPr/>
            <p:nvPr/>
          </p:nvSpPr>
          <p:spPr bwMode="auto">
            <a:xfrm>
              <a:off x="3303588" y="4264025"/>
              <a:ext cx="26988" cy="9525"/>
            </a:xfrm>
            <a:custGeom>
              <a:avLst/>
              <a:gdLst>
                <a:gd name="T0" fmla="*/ 3 w 10"/>
                <a:gd name="T1" fmla="*/ 0 h 3"/>
                <a:gd name="T2" fmla="*/ 1 w 10"/>
                <a:gd name="T3" fmla="*/ 1 h 3"/>
                <a:gd name="T4" fmla="*/ 1 w 10"/>
                <a:gd name="T5" fmla="*/ 3 h 3"/>
                <a:gd name="T6" fmla="*/ 8 w 10"/>
                <a:gd name="T7" fmla="*/ 2 h 3"/>
                <a:gd name="T8" fmla="*/ 3 w 10"/>
                <a:gd name="T9" fmla="*/ 0 h 3"/>
              </a:gdLst>
              <a:ahLst/>
              <a:cxnLst>
                <a:cxn ang="0">
                  <a:pos x="T0" y="T1"/>
                </a:cxn>
                <a:cxn ang="0">
                  <a:pos x="T2" y="T3"/>
                </a:cxn>
                <a:cxn ang="0">
                  <a:pos x="T4" y="T5"/>
                </a:cxn>
                <a:cxn ang="0">
                  <a:pos x="T6" y="T7"/>
                </a:cxn>
                <a:cxn ang="0">
                  <a:pos x="T8" y="T9"/>
                </a:cxn>
              </a:cxnLst>
              <a:rect l="0" t="0" r="r" b="b"/>
              <a:pathLst>
                <a:path w="10" h="3">
                  <a:moveTo>
                    <a:pt x="3" y="0"/>
                  </a:moveTo>
                  <a:cubicBezTo>
                    <a:pt x="2" y="0"/>
                    <a:pt x="1" y="0"/>
                    <a:pt x="1" y="1"/>
                  </a:cubicBezTo>
                  <a:cubicBezTo>
                    <a:pt x="0" y="1"/>
                    <a:pt x="1" y="2"/>
                    <a:pt x="1" y="3"/>
                  </a:cubicBezTo>
                  <a:cubicBezTo>
                    <a:pt x="4" y="3"/>
                    <a:pt x="6" y="3"/>
                    <a:pt x="8" y="2"/>
                  </a:cubicBezTo>
                  <a:cubicBezTo>
                    <a:pt x="10" y="1"/>
                    <a:pt x="6"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51"/>
            <p:cNvSpPr/>
            <p:nvPr/>
          </p:nvSpPr>
          <p:spPr bwMode="auto">
            <a:xfrm>
              <a:off x="3314700" y="4270375"/>
              <a:ext cx="107950" cy="19050"/>
            </a:xfrm>
            <a:custGeom>
              <a:avLst/>
              <a:gdLst>
                <a:gd name="T0" fmla="*/ 20 w 40"/>
                <a:gd name="T1" fmla="*/ 0 h 7"/>
                <a:gd name="T2" fmla="*/ 3 w 40"/>
                <a:gd name="T3" fmla="*/ 3 h 7"/>
                <a:gd name="T4" fmla="*/ 13 w 40"/>
                <a:gd name="T5" fmla="*/ 7 h 7"/>
                <a:gd name="T6" fmla="*/ 16 w 40"/>
                <a:gd name="T7" fmla="*/ 7 h 7"/>
                <a:gd name="T8" fmla="*/ 29 w 40"/>
                <a:gd name="T9" fmla="*/ 4 h 7"/>
                <a:gd name="T10" fmla="*/ 36 w 40"/>
                <a:gd name="T11" fmla="*/ 3 h 7"/>
                <a:gd name="T12" fmla="*/ 22 w 40"/>
                <a:gd name="T13" fmla="*/ 0 h 7"/>
                <a:gd name="T14" fmla="*/ 20 w 4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7">
                  <a:moveTo>
                    <a:pt x="20" y="0"/>
                  </a:moveTo>
                  <a:cubicBezTo>
                    <a:pt x="13" y="0"/>
                    <a:pt x="7" y="1"/>
                    <a:pt x="3" y="3"/>
                  </a:cubicBezTo>
                  <a:cubicBezTo>
                    <a:pt x="0" y="5"/>
                    <a:pt x="6" y="7"/>
                    <a:pt x="13" y="7"/>
                  </a:cubicBezTo>
                  <a:cubicBezTo>
                    <a:pt x="14" y="7"/>
                    <a:pt x="15" y="7"/>
                    <a:pt x="16" y="7"/>
                  </a:cubicBezTo>
                  <a:cubicBezTo>
                    <a:pt x="27" y="7"/>
                    <a:pt x="30" y="5"/>
                    <a:pt x="29" y="4"/>
                  </a:cubicBezTo>
                  <a:cubicBezTo>
                    <a:pt x="28" y="4"/>
                    <a:pt x="31" y="4"/>
                    <a:pt x="36" y="3"/>
                  </a:cubicBezTo>
                  <a:cubicBezTo>
                    <a:pt x="40" y="2"/>
                    <a:pt x="34" y="0"/>
                    <a:pt x="22" y="0"/>
                  </a:cubicBezTo>
                  <a:cubicBezTo>
                    <a:pt x="21" y="0"/>
                    <a:pt x="21"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52"/>
            <p:cNvSpPr/>
            <p:nvPr/>
          </p:nvSpPr>
          <p:spPr bwMode="auto">
            <a:xfrm>
              <a:off x="3236913" y="4294188"/>
              <a:ext cx="23813" cy="3175"/>
            </a:xfrm>
            <a:custGeom>
              <a:avLst/>
              <a:gdLst>
                <a:gd name="T0" fmla="*/ 0 w 9"/>
                <a:gd name="T1" fmla="*/ 0 h 1"/>
                <a:gd name="T2" fmla="*/ 4 w 9"/>
                <a:gd name="T3" fmla="*/ 1 h 1"/>
                <a:gd name="T4" fmla="*/ 5 w 9"/>
                <a:gd name="T5" fmla="*/ 1 h 1"/>
                <a:gd name="T6" fmla="*/ 6 w 9"/>
                <a:gd name="T7" fmla="*/ 0 h 1"/>
                <a:gd name="T8" fmla="*/ 0 w 9"/>
                <a:gd name="T9" fmla="*/ 0 h 1"/>
              </a:gdLst>
              <a:ahLst/>
              <a:cxnLst>
                <a:cxn ang="0">
                  <a:pos x="T0" y="T1"/>
                </a:cxn>
                <a:cxn ang="0">
                  <a:pos x="T2" y="T3"/>
                </a:cxn>
                <a:cxn ang="0">
                  <a:pos x="T4" y="T5"/>
                </a:cxn>
                <a:cxn ang="0">
                  <a:pos x="T6" y="T7"/>
                </a:cxn>
                <a:cxn ang="0">
                  <a:pos x="T8" y="T9"/>
                </a:cxn>
              </a:cxnLst>
              <a:rect l="0" t="0" r="r" b="b"/>
              <a:pathLst>
                <a:path w="9" h="1">
                  <a:moveTo>
                    <a:pt x="0" y="0"/>
                  </a:moveTo>
                  <a:cubicBezTo>
                    <a:pt x="2" y="0"/>
                    <a:pt x="2" y="1"/>
                    <a:pt x="4" y="1"/>
                  </a:cubicBezTo>
                  <a:cubicBezTo>
                    <a:pt x="5" y="1"/>
                    <a:pt x="5" y="1"/>
                    <a:pt x="5" y="1"/>
                  </a:cubicBezTo>
                  <a:cubicBezTo>
                    <a:pt x="8" y="1"/>
                    <a:pt x="9" y="0"/>
                    <a:pt x="6" y="0"/>
                  </a:cubicBezTo>
                  <a:cubicBezTo>
                    <a:pt x="4" y="0"/>
                    <a:pt x="3"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53"/>
            <p:cNvSpPr/>
            <p:nvPr/>
          </p:nvSpPr>
          <p:spPr bwMode="auto">
            <a:xfrm>
              <a:off x="3379788" y="4254500"/>
              <a:ext cx="106363" cy="15875"/>
            </a:xfrm>
            <a:custGeom>
              <a:avLst/>
              <a:gdLst>
                <a:gd name="T0" fmla="*/ 28 w 39"/>
                <a:gd name="T1" fmla="*/ 0 h 6"/>
                <a:gd name="T2" fmla="*/ 0 w 39"/>
                <a:gd name="T3" fmla="*/ 3 h 6"/>
                <a:gd name="T4" fmla="*/ 8 w 39"/>
                <a:gd name="T5" fmla="*/ 3 h 6"/>
                <a:gd name="T6" fmla="*/ 14 w 39"/>
                <a:gd name="T7" fmla="*/ 4 h 6"/>
                <a:gd name="T8" fmla="*/ 14 w 39"/>
                <a:gd name="T9" fmla="*/ 4 h 6"/>
                <a:gd name="T10" fmla="*/ 14 w 39"/>
                <a:gd name="T11" fmla="*/ 4 h 6"/>
                <a:gd name="T12" fmla="*/ 18 w 39"/>
                <a:gd name="T13" fmla="*/ 5 h 6"/>
                <a:gd name="T14" fmla="*/ 25 w 39"/>
                <a:gd name="T15" fmla="*/ 6 h 6"/>
                <a:gd name="T16" fmla="*/ 31 w 39"/>
                <a:gd name="T17" fmla="*/ 5 h 6"/>
                <a:gd name="T18" fmla="*/ 34 w 39"/>
                <a:gd name="T19" fmla="*/ 0 h 6"/>
                <a:gd name="T20" fmla="*/ 28 w 3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
                  <a:moveTo>
                    <a:pt x="28" y="0"/>
                  </a:moveTo>
                  <a:cubicBezTo>
                    <a:pt x="18" y="0"/>
                    <a:pt x="0" y="2"/>
                    <a:pt x="0" y="3"/>
                  </a:cubicBezTo>
                  <a:cubicBezTo>
                    <a:pt x="4" y="3"/>
                    <a:pt x="7" y="3"/>
                    <a:pt x="8" y="3"/>
                  </a:cubicBezTo>
                  <a:cubicBezTo>
                    <a:pt x="12" y="3"/>
                    <a:pt x="13" y="4"/>
                    <a:pt x="14" y="4"/>
                  </a:cubicBezTo>
                  <a:cubicBezTo>
                    <a:pt x="14" y="4"/>
                    <a:pt x="14" y="4"/>
                    <a:pt x="14" y="4"/>
                  </a:cubicBezTo>
                  <a:cubicBezTo>
                    <a:pt x="14" y="4"/>
                    <a:pt x="14" y="4"/>
                    <a:pt x="14" y="4"/>
                  </a:cubicBezTo>
                  <a:cubicBezTo>
                    <a:pt x="14" y="4"/>
                    <a:pt x="16" y="4"/>
                    <a:pt x="18" y="5"/>
                  </a:cubicBezTo>
                  <a:cubicBezTo>
                    <a:pt x="19" y="5"/>
                    <a:pt x="22" y="6"/>
                    <a:pt x="25" y="6"/>
                  </a:cubicBezTo>
                  <a:cubicBezTo>
                    <a:pt x="27" y="6"/>
                    <a:pt x="29" y="6"/>
                    <a:pt x="31" y="5"/>
                  </a:cubicBezTo>
                  <a:cubicBezTo>
                    <a:pt x="36" y="4"/>
                    <a:pt x="39" y="2"/>
                    <a:pt x="34" y="0"/>
                  </a:cubicBezTo>
                  <a:cubicBezTo>
                    <a:pt x="33" y="0"/>
                    <a:pt x="31"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54"/>
            <p:cNvSpPr/>
            <p:nvPr/>
          </p:nvSpPr>
          <p:spPr bwMode="auto">
            <a:xfrm>
              <a:off x="3460750" y="4327525"/>
              <a:ext cx="160338" cy="41275"/>
            </a:xfrm>
            <a:custGeom>
              <a:avLst/>
              <a:gdLst>
                <a:gd name="T0" fmla="*/ 39 w 59"/>
                <a:gd name="T1" fmla="*/ 0 h 15"/>
                <a:gd name="T2" fmla="*/ 36 w 59"/>
                <a:gd name="T3" fmla="*/ 0 h 15"/>
                <a:gd name="T4" fmla="*/ 30 w 59"/>
                <a:gd name="T5" fmla="*/ 4 h 15"/>
                <a:gd name="T6" fmla="*/ 30 w 59"/>
                <a:gd name="T7" fmla="*/ 4 h 15"/>
                <a:gd name="T8" fmla="*/ 29 w 59"/>
                <a:gd name="T9" fmla="*/ 4 h 15"/>
                <a:gd name="T10" fmla="*/ 29 w 59"/>
                <a:gd name="T11" fmla="*/ 5 h 15"/>
                <a:gd name="T12" fmla="*/ 29 w 59"/>
                <a:gd name="T13" fmla="*/ 6 h 15"/>
                <a:gd name="T14" fmla="*/ 25 w 59"/>
                <a:gd name="T15" fmla="*/ 4 h 15"/>
                <a:gd name="T16" fmla="*/ 18 w 59"/>
                <a:gd name="T17" fmla="*/ 2 h 15"/>
                <a:gd name="T18" fmla="*/ 16 w 59"/>
                <a:gd name="T19" fmla="*/ 3 h 15"/>
                <a:gd name="T20" fmla="*/ 13 w 59"/>
                <a:gd name="T21" fmla="*/ 5 h 15"/>
                <a:gd name="T22" fmla="*/ 10 w 59"/>
                <a:gd name="T23" fmla="*/ 7 h 15"/>
                <a:gd name="T24" fmla="*/ 10 w 59"/>
                <a:gd name="T25" fmla="*/ 7 h 15"/>
                <a:gd name="T26" fmla="*/ 7 w 59"/>
                <a:gd name="T27" fmla="*/ 6 h 15"/>
                <a:gd name="T28" fmla="*/ 3 w 59"/>
                <a:gd name="T29" fmla="*/ 7 h 15"/>
                <a:gd name="T30" fmla="*/ 13 w 59"/>
                <a:gd name="T31" fmla="*/ 9 h 15"/>
                <a:gd name="T32" fmla="*/ 22 w 59"/>
                <a:gd name="T33" fmla="*/ 10 h 15"/>
                <a:gd name="T34" fmla="*/ 17 w 59"/>
                <a:gd name="T35" fmla="*/ 10 h 15"/>
                <a:gd name="T36" fmla="*/ 13 w 59"/>
                <a:gd name="T37" fmla="*/ 11 h 15"/>
                <a:gd name="T38" fmla="*/ 9 w 59"/>
                <a:gd name="T39" fmla="*/ 12 h 15"/>
                <a:gd name="T40" fmla="*/ 9 w 59"/>
                <a:gd name="T41" fmla="*/ 14 h 15"/>
                <a:gd name="T42" fmla="*/ 21 w 59"/>
                <a:gd name="T43" fmla="*/ 15 h 15"/>
                <a:gd name="T44" fmla="*/ 23 w 59"/>
                <a:gd name="T45" fmla="*/ 15 h 15"/>
                <a:gd name="T46" fmla="*/ 29 w 59"/>
                <a:gd name="T47" fmla="*/ 14 h 15"/>
                <a:gd name="T48" fmla="*/ 30 w 59"/>
                <a:gd name="T49" fmla="*/ 14 h 15"/>
                <a:gd name="T50" fmla="*/ 30 w 59"/>
                <a:gd name="T51" fmla="*/ 15 h 15"/>
                <a:gd name="T52" fmla="*/ 32 w 59"/>
                <a:gd name="T53" fmla="*/ 14 h 15"/>
                <a:gd name="T54" fmla="*/ 35 w 59"/>
                <a:gd name="T55" fmla="*/ 12 h 15"/>
                <a:gd name="T56" fmla="*/ 41 w 59"/>
                <a:gd name="T57" fmla="*/ 11 h 15"/>
                <a:gd name="T58" fmla="*/ 54 w 59"/>
                <a:gd name="T59" fmla="*/ 6 h 15"/>
                <a:gd name="T60" fmla="*/ 51 w 59"/>
                <a:gd name="T61" fmla="*/ 2 h 15"/>
                <a:gd name="T62" fmla="*/ 49 w 59"/>
                <a:gd name="T63" fmla="*/ 2 h 15"/>
                <a:gd name="T64" fmla="*/ 48 w 59"/>
                <a:gd name="T65" fmla="*/ 2 h 15"/>
                <a:gd name="T66" fmla="*/ 45 w 59"/>
                <a:gd name="T67" fmla="*/ 1 h 15"/>
                <a:gd name="T68" fmla="*/ 39 w 59"/>
                <a:gd name="T6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15">
                  <a:moveTo>
                    <a:pt x="39" y="0"/>
                  </a:moveTo>
                  <a:cubicBezTo>
                    <a:pt x="38" y="0"/>
                    <a:pt x="37" y="0"/>
                    <a:pt x="36" y="0"/>
                  </a:cubicBezTo>
                  <a:cubicBezTo>
                    <a:pt x="27" y="1"/>
                    <a:pt x="31" y="4"/>
                    <a:pt x="30" y="4"/>
                  </a:cubicBezTo>
                  <a:cubicBezTo>
                    <a:pt x="30" y="4"/>
                    <a:pt x="30" y="4"/>
                    <a:pt x="30" y="4"/>
                  </a:cubicBezTo>
                  <a:cubicBezTo>
                    <a:pt x="30" y="4"/>
                    <a:pt x="29" y="4"/>
                    <a:pt x="29" y="4"/>
                  </a:cubicBezTo>
                  <a:cubicBezTo>
                    <a:pt x="28" y="4"/>
                    <a:pt x="29" y="5"/>
                    <a:pt x="29" y="5"/>
                  </a:cubicBezTo>
                  <a:cubicBezTo>
                    <a:pt x="29" y="6"/>
                    <a:pt x="29" y="6"/>
                    <a:pt x="29" y="6"/>
                  </a:cubicBezTo>
                  <a:cubicBezTo>
                    <a:pt x="28" y="6"/>
                    <a:pt x="26" y="5"/>
                    <a:pt x="25" y="4"/>
                  </a:cubicBezTo>
                  <a:cubicBezTo>
                    <a:pt x="23" y="3"/>
                    <a:pt x="20" y="2"/>
                    <a:pt x="18" y="2"/>
                  </a:cubicBezTo>
                  <a:cubicBezTo>
                    <a:pt x="17" y="2"/>
                    <a:pt x="16" y="2"/>
                    <a:pt x="16" y="3"/>
                  </a:cubicBezTo>
                  <a:cubicBezTo>
                    <a:pt x="14" y="3"/>
                    <a:pt x="16" y="4"/>
                    <a:pt x="13" y="5"/>
                  </a:cubicBezTo>
                  <a:cubicBezTo>
                    <a:pt x="11" y="6"/>
                    <a:pt x="11" y="7"/>
                    <a:pt x="10" y="7"/>
                  </a:cubicBezTo>
                  <a:cubicBezTo>
                    <a:pt x="10" y="7"/>
                    <a:pt x="10" y="7"/>
                    <a:pt x="10" y="7"/>
                  </a:cubicBezTo>
                  <a:cubicBezTo>
                    <a:pt x="9" y="7"/>
                    <a:pt x="8" y="6"/>
                    <a:pt x="7" y="6"/>
                  </a:cubicBezTo>
                  <a:cubicBezTo>
                    <a:pt x="6" y="6"/>
                    <a:pt x="4" y="6"/>
                    <a:pt x="3" y="7"/>
                  </a:cubicBezTo>
                  <a:cubicBezTo>
                    <a:pt x="0" y="7"/>
                    <a:pt x="4" y="8"/>
                    <a:pt x="13" y="9"/>
                  </a:cubicBezTo>
                  <a:cubicBezTo>
                    <a:pt x="23" y="9"/>
                    <a:pt x="27" y="10"/>
                    <a:pt x="22" y="10"/>
                  </a:cubicBezTo>
                  <a:cubicBezTo>
                    <a:pt x="18" y="10"/>
                    <a:pt x="16" y="10"/>
                    <a:pt x="17" y="10"/>
                  </a:cubicBezTo>
                  <a:cubicBezTo>
                    <a:pt x="18" y="10"/>
                    <a:pt x="16" y="11"/>
                    <a:pt x="13" y="11"/>
                  </a:cubicBezTo>
                  <a:cubicBezTo>
                    <a:pt x="10" y="11"/>
                    <a:pt x="7" y="11"/>
                    <a:pt x="9" y="12"/>
                  </a:cubicBezTo>
                  <a:cubicBezTo>
                    <a:pt x="10" y="12"/>
                    <a:pt x="5" y="14"/>
                    <a:pt x="9" y="14"/>
                  </a:cubicBezTo>
                  <a:cubicBezTo>
                    <a:pt x="13" y="14"/>
                    <a:pt x="17" y="15"/>
                    <a:pt x="21" y="15"/>
                  </a:cubicBezTo>
                  <a:cubicBezTo>
                    <a:pt x="21" y="15"/>
                    <a:pt x="22" y="15"/>
                    <a:pt x="23" y="15"/>
                  </a:cubicBezTo>
                  <a:cubicBezTo>
                    <a:pt x="26" y="15"/>
                    <a:pt x="28" y="14"/>
                    <a:pt x="29" y="14"/>
                  </a:cubicBezTo>
                  <a:cubicBezTo>
                    <a:pt x="30" y="14"/>
                    <a:pt x="30" y="14"/>
                    <a:pt x="30" y="14"/>
                  </a:cubicBezTo>
                  <a:cubicBezTo>
                    <a:pt x="30" y="15"/>
                    <a:pt x="30" y="15"/>
                    <a:pt x="30" y="15"/>
                  </a:cubicBezTo>
                  <a:cubicBezTo>
                    <a:pt x="31" y="15"/>
                    <a:pt x="31" y="14"/>
                    <a:pt x="32" y="14"/>
                  </a:cubicBezTo>
                  <a:cubicBezTo>
                    <a:pt x="33" y="14"/>
                    <a:pt x="33" y="13"/>
                    <a:pt x="35" y="12"/>
                  </a:cubicBezTo>
                  <a:cubicBezTo>
                    <a:pt x="37" y="12"/>
                    <a:pt x="39" y="12"/>
                    <a:pt x="41" y="11"/>
                  </a:cubicBezTo>
                  <a:cubicBezTo>
                    <a:pt x="43" y="10"/>
                    <a:pt x="49" y="8"/>
                    <a:pt x="54" y="6"/>
                  </a:cubicBezTo>
                  <a:cubicBezTo>
                    <a:pt x="59" y="3"/>
                    <a:pt x="54" y="2"/>
                    <a:pt x="51" y="2"/>
                  </a:cubicBezTo>
                  <a:cubicBezTo>
                    <a:pt x="50" y="2"/>
                    <a:pt x="50" y="2"/>
                    <a:pt x="49" y="2"/>
                  </a:cubicBezTo>
                  <a:cubicBezTo>
                    <a:pt x="49" y="2"/>
                    <a:pt x="49" y="2"/>
                    <a:pt x="48" y="2"/>
                  </a:cubicBezTo>
                  <a:cubicBezTo>
                    <a:pt x="47" y="2"/>
                    <a:pt x="46" y="1"/>
                    <a:pt x="45" y="1"/>
                  </a:cubicBezTo>
                  <a:cubicBezTo>
                    <a:pt x="44" y="0"/>
                    <a:pt x="42"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55"/>
            <p:cNvSpPr/>
            <p:nvPr/>
          </p:nvSpPr>
          <p:spPr bwMode="auto">
            <a:xfrm>
              <a:off x="3060700" y="4302125"/>
              <a:ext cx="330200" cy="57150"/>
            </a:xfrm>
            <a:custGeom>
              <a:avLst/>
              <a:gdLst>
                <a:gd name="T0" fmla="*/ 51 w 122"/>
                <a:gd name="T1" fmla="*/ 0 h 21"/>
                <a:gd name="T2" fmla="*/ 44 w 122"/>
                <a:gd name="T3" fmla="*/ 2 h 21"/>
                <a:gd name="T4" fmla="*/ 44 w 122"/>
                <a:gd name="T5" fmla="*/ 2 h 21"/>
                <a:gd name="T6" fmla="*/ 42 w 122"/>
                <a:gd name="T7" fmla="*/ 2 h 21"/>
                <a:gd name="T8" fmla="*/ 39 w 122"/>
                <a:gd name="T9" fmla="*/ 2 h 21"/>
                <a:gd name="T10" fmla="*/ 35 w 122"/>
                <a:gd name="T11" fmla="*/ 2 h 21"/>
                <a:gd name="T12" fmla="*/ 33 w 122"/>
                <a:gd name="T13" fmla="*/ 5 h 21"/>
                <a:gd name="T14" fmla="*/ 26 w 122"/>
                <a:gd name="T15" fmla="*/ 5 h 21"/>
                <a:gd name="T16" fmla="*/ 22 w 122"/>
                <a:gd name="T17" fmla="*/ 8 h 21"/>
                <a:gd name="T18" fmla="*/ 11 w 122"/>
                <a:gd name="T19" fmla="*/ 10 h 21"/>
                <a:gd name="T20" fmla="*/ 13 w 122"/>
                <a:gd name="T21" fmla="*/ 13 h 21"/>
                <a:gd name="T22" fmla="*/ 16 w 122"/>
                <a:gd name="T23" fmla="*/ 14 h 21"/>
                <a:gd name="T24" fmla="*/ 17 w 122"/>
                <a:gd name="T25" fmla="*/ 14 h 21"/>
                <a:gd name="T26" fmla="*/ 18 w 122"/>
                <a:gd name="T27" fmla="*/ 13 h 21"/>
                <a:gd name="T28" fmla="*/ 19 w 122"/>
                <a:gd name="T29" fmla="*/ 13 h 21"/>
                <a:gd name="T30" fmla="*/ 26 w 122"/>
                <a:gd name="T31" fmla="*/ 14 h 21"/>
                <a:gd name="T32" fmla="*/ 29 w 122"/>
                <a:gd name="T33" fmla="*/ 14 h 21"/>
                <a:gd name="T34" fmla="*/ 35 w 122"/>
                <a:gd name="T35" fmla="*/ 13 h 21"/>
                <a:gd name="T36" fmla="*/ 35 w 122"/>
                <a:gd name="T37" fmla="*/ 14 h 21"/>
                <a:gd name="T38" fmla="*/ 46 w 122"/>
                <a:gd name="T39" fmla="*/ 15 h 21"/>
                <a:gd name="T40" fmla="*/ 32 w 122"/>
                <a:gd name="T41" fmla="*/ 16 h 21"/>
                <a:gd name="T42" fmla="*/ 26 w 122"/>
                <a:gd name="T43" fmla="*/ 20 h 21"/>
                <a:gd name="T44" fmla="*/ 37 w 122"/>
                <a:gd name="T45" fmla="*/ 21 h 21"/>
                <a:gd name="T46" fmla="*/ 52 w 122"/>
                <a:gd name="T47" fmla="*/ 20 h 21"/>
                <a:gd name="T48" fmla="*/ 78 w 122"/>
                <a:gd name="T49" fmla="*/ 18 h 21"/>
                <a:gd name="T50" fmla="*/ 79 w 122"/>
                <a:gd name="T51" fmla="*/ 18 h 21"/>
                <a:gd name="T52" fmla="*/ 81 w 122"/>
                <a:gd name="T53" fmla="*/ 19 h 21"/>
                <a:gd name="T54" fmla="*/ 83 w 122"/>
                <a:gd name="T55" fmla="*/ 18 h 21"/>
                <a:gd name="T56" fmla="*/ 84 w 122"/>
                <a:gd name="T57" fmla="*/ 18 h 21"/>
                <a:gd name="T58" fmla="*/ 89 w 122"/>
                <a:gd name="T59" fmla="*/ 19 h 21"/>
                <a:gd name="T60" fmla="*/ 97 w 122"/>
                <a:gd name="T61" fmla="*/ 19 h 21"/>
                <a:gd name="T62" fmla="*/ 102 w 122"/>
                <a:gd name="T63" fmla="*/ 19 h 21"/>
                <a:gd name="T64" fmla="*/ 115 w 122"/>
                <a:gd name="T65" fmla="*/ 16 h 21"/>
                <a:gd name="T66" fmla="*/ 122 w 122"/>
                <a:gd name="T67" fmla="*/ 11 h 21"/>
                <a:gd name="T68" fmla="*/ 119 w 122"/>
                <a:gd name="T69" fmla="*/ 10 h 21"/>
                <a:gd name="T70" fmla="*/ 113 w 122"/>
                <a:gd name="T71" fmla="*/ 11 h 21"/>
                <a:gd name="T72" fmla="*/ 110 w 122"/>
                <a:gd name="T73" fmla="*/ 12 h 21"/>
                <a:gd name="T74" fmla="*/ 110 w 122"/>
                <a:gd name="T75" fmla="*/ 12 h 21"/>
                <a:gd name="T76" fmla="*/ 107 w 122"/>
                <a:gd name="T77" fmla="*/ 11 h 21"/>
                <a:gd name="T78" fmla="*/ 105 w 122"/>
                <a:gd name="T79" fmla="*/ 12 h 21"/>
                <a:gd name="T80" fmla="*/ 103 w 122"/>
                <a:gd name="T81" fmla="*/ 12 h 21"/>
                <a:gd name="T82" fmla="*/ 103 w 122"/>
                <a:gd name="T83" fmla="*/ 11 h 21"/>
                <a:gd name="T84" fmla="*/ 104 w 122"/>
                <a:gd name="T85" fmla="*/ 9 h 21"/>
                <a:gd name="T86" fmla="*/ 111 w 122"/>
                <a:gd name="T87" fmla="*/ 4 h 21"/>
                <a:gd name="T88" fmla="*/ 109 w 122"/>
                <a:gd name="T89" fmla="*/ 2 h 21"/>
                <a:gd name="T90" fmla="*/ 98 w 122"/>
                <a:gd name="T91" fmla="*/ 4 h 21"/>
                <a:gd name="T92" fmla="*/ 88 w 122"/>
                <a:gd name="T93" fmla="*/ 8 h 21"/>
                <a:gd name="T94" fmla="*/ 80 w 122"/>
                <a:gd name="T95" fmla="*/ 13 h 21"/>
                <a:gd name="T96" fmla="*/ 79 w 122"/>
                <a:gd name="T97" fmla="*/ 13 h 21"/>
                <a:gd name="T98" fmla="*/ 72 w 122"/>
                <a:gd name="T99" fmla="*/ 12 h 21"/>
                <a:gd name="T100" fmla="*/ 71 w 122"/>
                <a:gd name="T101" fmla="*/ 12 h 21"/>
                <a:gd name="T102" fmla="*/ 69 w 122"/>
                <a:gd name="T103" fmla="*/ 12 h 21"/>
                <a:gd name="T104" fmla="*/ 69 w 122"/>
                <a:gd name="T105" fmla="*/ 12 h 21"/>
                <a:gd name="T106" fmla="*/ 67 w 122"/>
                <a:gd name="T107" fmla="*/ 10 h 21"/>
                <a:gd name="T108" fmla="*/ 65 w 122"/>
                <a:gd name="T109" fmla="*/ 9 h 21"/>
                <a:gd name="T110" fmla="*/ 67 w 122"/>
                <a:gd name="T111" fmla="*/ 5 h 21"/>
                <a:gd name="T112" fmla="*/ 54 w 122"/>
                <a:gd name="T113" fmla="*/ 1 h 21"/>
                <a:gd name="T114" fmla="*/ 51 w 122"/>
                <a:gd name="T11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21">
                  <a:moveTo>
                    <a:pt x="51" y="0"/>
                  </a:moveTo>
                  <a:cubicBezTo>
                    <a:pt x="45" y="0"/>
                    <a:pt x="42" y="2"/>
                    <a:pt x="44" y="2"/>
                  </a:cubicBezTo>
                  <a:cubicBezTo>
                    <a:pt x="44" y="2"/>
                    <a:pt x="44" y="2"/>
                    <a:pt x="44" y="2"/>
                  </a:cubicBezTo>
                  <a:cubicBezTo>
                    <a:pt x="43" y="2"/>
                    <a:pt x="43" y="2"/>
                    <a:pt x="42" y="2"/>
                  </a:cubicBezTo>
                  <a:cubicBezTo>
                    <a:pt x="41" y="2"/>
                    <a:pt x="40" y="2"/>
                    <a:pt x="39" y="2"/>
                  </a:cubicBezTo>
                  <a:cubicBezTo>
                    <a:pt x="38" y="2"/>
                    <a:pt x="37" y="2"/>
                    <a:pt x="35" y="2"/>
                  </a:cubicBezTo>
                  <a:cubicBezTo>
                    <a:pt x="29" y="3"/>
                    <a:pt x="29" y="4"/>
                    <a:pt x="33" y="5"/>
                  </a:cubicBezTo>
                  <a:cubicBezTo>
                    <a:pt x="36" y="5"/>
                    <a:pt x="33" y="5"/>
                    <a:pt x="26" y="5"/>
                  </a:cubicBezTo>
                  <a:cubicBezTo>
                    <a:pt x="18" y="6"/>
                    <a:pt x="18" y="7"/>
                    <a:pt x="22" y="8"/>
                  </a:cubicBezTo>
                  <a:cubicBezTo>
                    <a:pt x="27" y="8"/>
                    <a:pt x="21" y="9"/>
                    <a:pt x="11" y="10"/>
                  </a:cubicBezTo>
                  <a:cubicBezTo>
                    <a:pt x="0" y="11"/>
                    <a:pt x="12" y="13"/>
                    <a:pt x="13" y="13"/>
                  </a:cubicBezTo>
                  <a:cubicBezTo>
                    <a:pt x="14" y="14"/>
                    <a:pt x="15" y="14"/>
                    <a:pt x="16" y="14"/>
                  </a:cubicBezTo>
                  <a:cubicBezTo>
                    <a:pt x="17" y="14"/>
                    <a:pt x="17" y="14"/>
                    <a:pt x="17" y="14"/>
                  </a:cubicBezTo>
                  <a:cubicBezTo>
                    <a:pt x="18" y="13"/>
                    <a:pt x="18" y="13"/>
                    <a:pt x="18" y="13"/>
                  </a:cubicBezTo>
                  <a:cubicBezTo>
                    <a:pt x="19" y="13"/>
                    <a:pt x="19" y="13"/>
                    <a:pt x="19" y="13"/>
                  </a:cubicBezTo>
                  <a:cubicBezTo>
                    <a:pt x="20" y="13"/>
                    <a:pt x="23" y="14"/>
                    <a:pt x="26" y="14"/>
                  </a:cubicBezTo>
                  <a:cubicBezTo>
                    <a:pt x="27" y="14"/>
                    <a:pt x="28" y="14"/>
                    <a:pt x="29" y="14"/>
                  </a:cubicBezTo>
                  <a:cubicBezTo>
                    <a:pt x="32" y="13"/>
                    <a:pt x="34" y="13"/>
                    <a:pt x="35" y="13"/>
                  </a:cubicBezTo>
                  <a:cubicBezTo>
                    <a:pt x="36" y="13"/>
                    <a:pt x="36" y="13"/>
                    <a:pt x="35" y="14"/>
                  </a:cubicBezTo>
                  <a:cubicBezTo>
                    <a:pt x="33" y="14"/>
                    <a:pt x="39" y="14"/>
                    <a:pt x="46" y="15"/>
                  </a:cubicBezTo>
                  <a:cubicBezTo>
                    <a:pt x="54" y="15"/>
                    <a:pt x="48" y="15"/>
                    <a:pt x="32" y="16"/>
                  </a:cubicBezTo>
                  <a:cubicBezTo>
                    <a:pt x="20" y="17"/>
                    <a:pt x="11" y="18"/>
                    <a:pt x="26" y="20"/>
                  </a:cubicBezTo>
                  <a:cubicBezTo>
                    <a:pt x="29" y="20"/>
                    <a:pt x="33" y="21"/>
                    <a:pt x="37" y="21"/>
                  </a:cubicBezTo>
                  <a:cubicBezTo>
                    <a:pt x="42" y="21"/>
                    <a:pt x="47" y="20"/>
                    <a:pt x="52" y="20"/>
                  </a:cubicBezTo>
                  <a:cubicBezTo>
                    <a:pt x="64" y="19"/>
                    <a:pt x="75" y="18"/>
                    <a:pt x="78" y="18"/>
                  </a:cubicBezTo>
                  <a:cubicBezTo>
                    <a:pt x="78" y="18"/>
                    <a:pt x="79" y="18"/>
                    <a:pt x="79" y="18"/>
                  </a:cubicBezTo>
                  <a:cubicBezTo>
                    <a:pt x="78" y="18"/>
                    <a:pt x="79" y="19"/>
                    <a:pt x="81" y="19"/>
                  </a:cubicBezTo>
                  <a:cubicBezTo>
                    <a:pt x="82" y="19"/>
                    <a:pt x="82" y="18"/>
                    <a:pt x="83" y="18"/>
                  </a:cubicBezTo>
                  <a:cubicBezTo>
                    <a:pt x="83" y="18"/>
                    <a:pt x="83" y="18"/>
                    <a:pt x="84" y="18"/>
                  </a:cubicBezTo>
                  <a:cubicBezTo>
                    <a:pt x="85" y="18"/>
                    <a:pt x="86" y="19"/>
                    <a:pt x="89" y="19"/>
                  </a:cubicBezTo>
                  <a:cubicBezTo>
                    <a:pt x="91" y="19"/>
                    <a:pt x="94" y="19"/>
                    <a:pt x="97" y="19"/>
                  </a:cubicBezTo>
                  <a:cubicBezTo>
                    <a:pt x="98" y="19"/>
                    <a:pt x="100" y="19"/>
                    <a:pt x="102" y="19"/>
                  </a:cubicBezTo>
                  <a:cubicBezTo>
                    <a:pt x="107" y="18"/>
                    <a:pt x="112" y="17"/>
                    <a:pt x="115" y="16"/>
                  </a:cubicBezTo>
                  <a:cubicBezTo>
                    <a:pt x="121" y="14"/>
                    <a:pt x="122" y="12"/>
                    <a:pt x="122" y="11"/>
                  </a:cubicBezTo>
                  <a:cubicBezTo>
                    <a:pt x="121" y="11"/>
                    <a:pt x="120" y="10"/>
                    <a:pt x="119" y="10"/>
                  </a:cubicBezTo>
                  <a:cubicBezTo>
                    <a:pt x="117" y="10"/>
                    <a:pt x="115" y="11"/>
                    <a:pt x="113" y="11"/>
                  </a:cubicBezTo>
                  <a:cubicBezTo>
                    <a:pt x="112" y="12"/>
                    <a:pt x="110" y="12"/>
                    <a:pt x="110" y="12"/>
                  </a:cubicBezTo>
                  <a:cubicBezTo>
                    <a:pt x="110" y="12"/>
                    <a:pt x="110" y="12"/>
                    <a:pt x="110" y="12"/>
                  </a:cubicBezTo>
                  <a:cubicBezTo>
                    <a:pt x="110" y="12"/>
                    <a:pt x="109" y="11"/>
                    <a:pt x="107" y="11"/>
                  </a:cubicBezTo>
                  <a:cubicBezTo>
                    <a:pt x="107" y="11"/>
                    <a:pt x="106" y="11"/>
                    <a:pt x="105" y="12"/>
                  </a:cubicBezTo>
                  <a:cubicBezTo>
                    <a:pt x="104" y="12"/>
                    <a:pt x="103" y="12"/>
                    <a:pt x="103" y="12"/>
                  </a:cubicBezTo>
                  <a:cubicBezTo>
                    <a:pt x="101" y="12"/>
                    <a:pt x="101" y="11"/>
                    <a:pt x="103" y="11"/>
                  </a:cubicBezTo>
                  <a:cubicBezTo>
                    <a:pt x="106" y="10"/>
                    <a:pt x="106" y="9"/>
                    <a:pt x="104" y="9"/>
                  </a:cubicBezTo>
                  <a:cubicBezTo>
                    <a:pt x="102" y="9"/>
                    <a:pt x="108" y="7"/>
                    <a:pt x="111" y="4"/>
                  </a:cubicBezTo>
                  <a:cubicBezTo>
                    <a:pt x="112" y="3"/>
                    <a:pt x="111" y="2"/>
                    <a:pt x="109" y="2"/>
                  </a:cubicBezTo>
                  <a:cubicBezTo>
                    <a:pt x="107" y="2"/>
                    <a:pt x="103" y="2"/>
                    <a:pt x="98" y="4"/>
                  </a:cubicBezTo>
                  <a:cubicBezTo>
                    <a:pt x="95" y="5"/>
                    <a:pt x="91" y="6"/>
                    <a:pt x="88" y="8"/>
                  </a:cubicBezTo>
                  <a:cubicBezTo>
                    <a:pt x="84" y="11"/>
                    <a:pt x="83" y="13"/>
                    <a:pt x="80" y="13"/>
                  </a:cubicBezTo>
                  <a:cubicBezTo>
                    <a:pt x="79" y="13"/>
                    <a:pt x="79" y="13"/>
                    <a:pt x="79" y="13"/>
                  </a:cubicBezTo>
                  <a:cubicBezTo>
                    <a:pt x="76" y="12"/>
                    <a:pt x="74" y="12"/>
                    <a:pt x="72" y="12"/>
                  </a:cubicBezTo>
                  <a:cubicBezTo>
                    <a:pt x="72" y="12"/>
                    <a:pt x="72" y="12"/>
                    <a:pt x="71" y="12"/>
                  </a:cubicBezTo>
                  <a:cubicBezTo>
                    <a:pt x="71" y="12"/>
                    <a:pt x="70" y="12"/>
                    <a:pt x="69" y="12"/>
                  </a:cubicBezTo>
                  <a:cubicBezTo>
                    <a:pt x="69" y="12"/>
                    <a:pt x="69" y="12"/>
                    <a:pt x="69" y="12"/>
                  </a:cubicBezTo>
                  <a:cubicBezTo>
                    <a:pt x="67" y="12"/>
                    <a:pt x="66" y="11"/>
                    <a:pt x="67" y="10"/>
                  </a:cubicBezTo>
                  <a:cubicBezTo>
                    <a:pt x="68" y="10"/>
                    <a:pt x="68" y="9"/>
                    <a:pt x="65" y="9"/>
                  </a:cubicBezTo>
                  <a:cubicBezTo>
                    <a:pt x="63" y="9"/>
                    <a:pt x="69" y="7"/>
                    <a:pt x="67" y="5"/>
                  </a:cubicBezTo>
                  <a:cubicBezTo>
                    <a:pt x="65" y="3"/>
                    <a:pt x="61" y="1"/>
                    <a:pt x="54" y="1"/>
                  </a:cubicBezTo>
                  <a:cubicBezTo>
                    <a:pt x="53" y="0"/>
                    <a:pt x="52" y="0"/>
                    <a:pt x="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56"/>
            <p:cNvSpPr/>
            <p:nvPr/>
          </p:nvSpPr>
          <p:spPr bwMode="auto">
            <a:xfrm>
              <a:off x="3781425" y="5872163"/>
              <a:ext cx="188913" cy="36512"/>
            </a:xfrm>
            <a:custGeom>
              <a:avLst/>
              <a:gdLst>
                <a:gd name="T0" fmla="*/ 21 w 70"/>
                <a:gd name="T1" fmla="*/ 0 h 13"/>
                <a:gd name="T2" fmla="*/ 20 w 70"/>
                <a:gd name="T3" fmla="*/ 0 h 13"/>
                <a:gd name="T4" fmla="*/ 9 w 70"/>
                <a:gd name="T5" fmla="*/ 4 h 13"/>
                <a:gd name="T6" fmla="*/ 22 w 70"/>
                <a:gd name="T7" fmla="*/ 9 h 13"/>
                <a:gd name="T8" fmla="*/ 32 w 70"/>
                <a:gd name="T9" fmla="*/ 10 h 13"/>
                <a:gd name="T10" fmla="*/ 26 w 70"/>
                <a:gd name="T11" fmla="*/ 9 h 13"/>
                <a:gd name="T12" fmla="*/ 10 w 70"/>
                <a:gd name="T13" fmla="*/ 9 h 13"/>
                <a:gd name="T14" fmla="*/ 10 w 70"/>
                <a:gd name="T15" fmla="*/ 9 h 13"/>
                <a:gd name="T16" fmla="*/ 4 w 70"/>
                <a:gd name="T17" fmla="*/ 10 h 13"/>
                <a:gd name="T18" fmla="*/ 8 w 70"/>
                <a:gd name="T19" fmla="*/ 11 h 13"/>
                <a:gd name="T20" fmla="*/ 13 w 70"/>
                <a:gd name="T21" fmla="*/ 13 h 13"/>
                <a:gd name="T22" fmla="*/ 13 w 70"/>
                <a:gd name="T23" fmla="*/ 12 h 13"/>
                <a:gd name="T24" fmla="*/ 14 w 70"/>
                <a:gd name="T25" fmla="*/ 12 h 13"/>
                <a:gd name="T26" fmla="*/ 15 w 70"/>
                <a:gd name="T27" fmla="*/ 12 h 13"/>
                <a:gd name="T28" fmla="*/ 28 w 70"/>
                <a:gd name="T29" fmla="*/ 12 h 13"/>
                <a:gd name="T30" fmla="*/ 38 w 70"/>
                <a:gd name="T31" fmla="*/ 11 h 13"/>
                <a:gd name="T32" fmla="*/ 42 w 70"/>
                <a:gd name="T33" fmla="*/ 11 h 13"/>
                <a:gd name="T34" fmla="*/ 45 w 70"/>
                <a:gd name="T35" fmla="*/ 11 h 13"/>
                <a:gd name="T36" fmla="*/ 70 w 70"/>
                <a:gd name="T37" fmla="*/ 9 h 13"/>
                <a:gd name="T38" fmla="*/ 47 w 70"/>
                <a:gd name="T39" fmla="*/ 7 h 13"/>
                <a:gd name="T40" fmla="*/ 28 w 70"/>
                <a:gd name="T41" fmla="*/ 3 h 13"/>
                <a:gd name="T42" fmla="*/ 21 w 70"/>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13">
                  <a:moveTo>
                    <a:pt x="21" y="0"/>
                  </a:moveTo>
                  <a:cubicBezTo>
                    <a:pt x="21" y="0"/>
                    <a:pt x="20" y="0"/>
                    <a:pt x="20" y="0"/>
                  </a:cubicBezTo>
                  <a:cubicBezTo>
                    <a:pt x="11" y="0"/>
                    <a:pt x="4" y="4"/>
                    <a:pt x="9" y="4"/>
                  </a:cubicBezTo>
                  <a:cubicBezTo>
                    <a:pt x="15" y="5"/>
                    <a:pt x="11" y="7"/>
                    <a:pt x="22" y="9"/>
                  </a:cubicBezTo>
                  <a:cubicBezTo>
                    <a:pt x="29" y="9"/>
                    <a:pt x="33" y="10"/>
                    <a:pt x="32" y="10"/>
                  </a:cubicBezTo>
                  <a:cubicBezTo>
                    <a:pt x="32" y="10"/>
                    <a:pt x="30" y="10"/>
                    <a:pt x="26" y="9"/>
                  </a:cubicBezTo>
                  <a:cubicBezTo>
                    <a:pt x="18" y="9"/>
                    <a:pt x="12" y="9"/>
                    <a:pt x="10" y="9"/>
                  </a:cubicBezTo>
                  <a:cubicBezTo>
                    <a:pt x="10" y="9"/>
                    <a:pt x="10" y="9"/>
                    <a:pt x="10" y="9"/>
                  </a:cubicBezTo>
                  <a:cubicBezTo>
                    <a:pt x="12" y="9"/>
                    <a:pt x="9" y="9"/>
                    <a:pt x="4" y="10"/>
                  </a:cubicBezTo>
                  <a:cubicBezTo>
                    <a:pt x="0" y="10"/>
                    <a:pt x="2" y="10"/>
                    <a:pt x="8" y="11"/>
                  </a:cubicBezTo>
                  <a:cubicBezTo>
                    <a:pt x="10" y="12"/>
                    <a:pt x="12" y="12"/>
                    <a:pt x="13" y="13"/>
                  </a:cubicBezTo>
                  <a:cubicBezTo>
                    <a:pt x="13" y="12"/>
                    <a:pt x="13" y="12"/>
                    <a:pt x="13" y="12"/>
                  </a:cubicBezTo>
                  <a:cubicBezTo>
                    <a:pt x="14" y="12"/>
                    <a:pt x="14" y="12"/>
                    <a:pt x="14" y="12"/>
                  </a:cubicBezTo>
                  <a:cubicBezTo>
                    <a:pt x="14" y="12"/>
                    <a:pt x="14" y="12"/>
                    <a:pt x="15" y="12"/>
                  </a:cubicBezTo>
                  <a:cubicBezTo>
                    <a:pt x="17" y="12"/>
                    <a:pt x="22" y="12"/>
                    <a:pt x="28" y="12"/>
                  </a:cubicBezTo>
                  <a:cubicBezTo>
                    <a:pt x="31" y="12"/>
                    <a:pt x="34" y="11"/>
                    <a:pt x="38" y="11"/>
                  </a:cubicBezTo>
                  <a:cubicBezTo>
                    <a:pt x="39" y="11"/>
                    <a:pt x="41" y="11"/>
                    <a:pt x="42" y="11"/>
                  </a:cubicBezTo>
                  <a:cubicBezTo>
                    <a:pt x="43" y="11"/>
                    <a:pt x="44" y="11"/>
                    <a:pt x="45" y="11"/>
                  </a:cubicBezTo>
                  <a:cubicBezTo>
                    <a:pt x="58" y="11"/>
                    <a:pt x="70" y="10"/>
                    <a:pt x="70" y="9"/>
                  </a:cubicBezTo>
                  <a:cubicBezTo>
                    <a:pt x="61" y="9"/>
                    <a:pt x="54" y="8"/>
                    <a:pt x="47" y="7"/>
                  </a:cubicBezTo>
                  <a:cubicBezTo>
                    <a:pt x="35" y="5"/>
                    <a:pt x="27" y="3"/>
                    <a:pt x="28" y="3"/>
                  </a:cubicBezTo>
                  <a:cubicBezTo>
                    <a:pt x="29" y="3"/>
                    <a:pt x="30"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57"/>
            <p:cNvSpPr/>
            <p:nvPr/>
          </p:nvSpPr>
          <p:spPr bwMode="auto">
            <a:xfrm>
              <a:off x="3643313" y="4354513"/>
              <a:ext cx="11113" cy="4762"/>
            </a:xfrm>
            <a:custGeom>
              <a:avLst/>
              <a:gdLst>
                <a:gd name="T0" fmla="*/ 1 w 4"/>
                <a:gd name="T1" fmla="*/ 0 h 2"/>
                <a:gd name="T2" fmla="*/ 1 w 4"/>
                <a:gd name="T3" fmla="*/ 1 h 2"/>
                <a:gd name="T4" fmla="*/ 1 w 4"/>
                <a:gd name="T5" fmla="*/ 2 h 2"/>
                <a:gd name="T6" fmla="*/ 3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1"/>
                    <a:pt x="1" y="1"/>
                    <a:pt x="1" y="1"/>
                  </a:cubicBezTo>
                  <a:cubicBezTo>
                    <a:pt x="0" y="2"/>
                    <a:pt x="1" y="2"/>
                    <a:pt x="1" y="2"/>
                  </a:cubicBezTo>
                  <a:cubicBezTo>
                    <a:pt x="2" y="2"/>
                    <a:pt x="3" y="1"/>
                    <a:pt x="3"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58"/>
            <p:cNvSpPr>
              <a:spLocks noEditPoints="1"/>
            </p:cNvSpPr>
            <p:nvPr/>
          </p:nvSpPr>
          <p:spPr bwMode="auto">
            <a:xfrm>
              <a:off x="7939088" y="4259263"/>
              <a:ext cx="68263" cy="7937"/>
            </a:xfrm>
            <a:custGeom>
              <a:avLst/>
              <a:gdLst>
                <a:gd name="T0" fmla="*/ 12 w 25"/>
                <a:gd name="T1" fmla="*/ 3 h 3"/>
                <a:gd name="T2" fmla="*/ 12 w 25"/>
                <a:gd name="T3" fmla="*/ 3 h 3"/>
                <a:gd name="T4" fmla="*/ 12 w 25"/>
                <a:gd name="T5" fmla="*/ 3 h 3"/>
                <a:gd name="T6" fmla="*/ 12 w 25"/>
                <a:gd name="T7" fmla="*/ 3 h 3"/>
                <a:gd name="T8" fmla="*/ 12 w 25"/>
                <a:gd name="T9" fmla="*/ 3 h 3"/>
                <a:gd name="T10" fmla="*/ 12 w 25"/>
                <a:gd name="T11" fmla="*/ 3 h 3"/>
                <a:gd name="T12" fmla="*/ 10 w 25"/>
                <a:gd name="T13" fmla="*/ 0 h 3"/>
                <a:gd name="T14" fmla="*/ 3 w 25"/>
                <a:gd name="T15" fmla="*/ 2 h 3"/>
                <a:gd name="T16" fmla="*/ 10 w 25"/>
                <a:gd name="T17" fmla="*/ 3 h 3"/>
                <a:gd name="T18" fmla="*/ 10 w 25"/>
                <a:gd name="T19" fmla="*/ 3 h 3"/>
                <a:gd name="T20" fmla="*/ 13 w 25"/>
                <a:gd name="T21" fmla="*/ 3 h 3"/>
                <a:gd name="T22" fmla="*/ 13 w 25"/>
                <a:gd name="T23" fmla="*/ 3 h 3"/>
                <a:gd name="T24" fmla="*/ 12 w 25"/>
                <a:gd name="T25" fmla="*/ 3 h 3"/>
                <a:gd name="T26" fmla="*/ 17 w 25"/>
                <a:gd name="T27" fmla="*/ 0 h 3"/>
                <a:gd name="T28" fmla="*/ 10 w 25"/>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
                  <a:moveTo>
                    <a:pt x="12" y="3"/>
                  </a:moveTo>
                  <a:cubicBezTo>
                    <a:pt x="12" y="3"/>
                    <a:pt x="12" y="3"/>
                    <a:pt x="12" y="3"/>
                  </a:cubicBezTo>
                  <a:cubicBezTo>
                    <a:pt x="12" y="3"/>
                    <a:pt x="12" y="3"/>
                    <a:pt x="12" y="3"/>
                  </a:cubicBezTo>
                  <a:moveTo>
                    <a:pt x="12" y="3"/>
                  </a:moveTo>
                  <a:cubicBezTo>
                    <a:pt x="12" y="3"/>
                    <a:pt x="12" y="3"/>
                    <a:pt x="12" y="3"/>
                  </a:cubicBezTo>
                  <a:cubicBezTo>
                    <a:pt x="12" y="3"/>
                    <a:pt x="12" y="3"/>
                    <a:pt x="12" y="3"/>
                  </a:cubicBezTo>
                  <a:moveTo>
                    <a:pt x="10" y="0"/>
                  </a:moveTo>
                  <a:cubicBezTo>
                    <a:pt x="4" y="0"/>
                    <a:pt x="0" y="1"/>
                    <a:pt x="3" y="2"/>
                  </a:cubicBezTo>
                  <a:cubicBezTo>
                    <a:pt x="5" y="2"/>
                    <a:pt x="7" y="2"/>
                    <a:pt x="10" y="3"/>
                  </a:cubicBezTo>
                  <a:cubicBezTo>
                    <a:pt x="10" y="3"/>
                    <a:pt x="10" y="3"/>
                    <a:pt x="10" y="3"/>
                  </a:cubicBezTo>
                  <a:cubicBezTo>
                    <a:pt x="11" y="3"/>
                    <a:pt x="12" y="3"/>
                    <a:pt x="13" y="3"/>
                  </a:cubicBezTo>
                  <a:cubicBezTo>
                    <a:pt x="13" y="3"/>
                    <a:pt x="13" y="3"/>
                    <a:pt x="13" y="3"/>
                  </a:cubicBezTo>
                  <a:cubicBezTo>
                    <a:pt x="14" y="3"/>
                    <a:pt x="14" y="3"/>
                    <a:pt x="12" y="3"/>
                  </a:cubicBezTo>
                  <a:cubicBezTo>
                    <a:pt x="15" y="3"/>
                    <a:pt x="25" y="2"/>
                    <a:pt x="17" y="0"/>
                  </a:cubicBezTo>
                  <a:cubicBezTo>
                    <a:pt x="15" y="0"/>
                    <a:pt x="12"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59"/>
            <p:cNvSpPr/>
            <p:nvPr/>
          </p:nvSpPr>
          <p:spPr bwMode="auto">
            <a:xfrm>
              <a:off x="6394450" y="4313238"/>
              <a:ext cx="22225" cy="3175"/>
            </a:xfrm>
            <a:custGeom>
              <a:avLst/>
              <a:gdLst>
                <a:gd name="T0" fmla="*/ 2 w 8"/>
                <a:gd name="T1" fmla="*/ 0 h 1"/>
                <a:gd name="T2" fmla="*/ 1 w 8"/>
                <a:gd name="T3" fmla="*/ 0 h 1"/>
                <a:gd name="T4" fmla="*/ 4 w 8"/>
                <a:gd name="T5" fmla="*/ 1 h 1"/>
                <a:gd name="T6" fmla="*/ 4 w 8"/>
                <a:gd name="T7" fmla="*/ 0 h 1"/>
                <a:gd name="T8" fmla="*/ 2 w 8"/>
                <a:gd name="T9" fmla="*/ 0 h 1"/>
              </a:gdLst>
              <a:ahLst/>
              <a:cxnLst>
                <a:cxn ang="0">
                  <a:pos x="T0" y="T1"/>
                </a:cxn>
                <a:cxn ang="0">
                  <a:pos x="T2" y="T3"/>
                </a:cxn>
                <a:cxn ang="0">
                  <a:pos x="T4" y="T5"/>
                </a:cxn>
                <a:cxn ang="0">
                  <a:pos x="T6" y="T7"/>
                </a:cxn>
                <a:cxn ang="0">
                  <a:pos x="T8" y="T9"/>
                </a:cxn>
              </a:cxnLst>
              <a:rect l="0" t="0" r="r" b="b"/>
              <a:pathLst>
                <a:path w="8" h="1">
                  <a:moveTo>
                    <a:pt x="2" y="0"/>
                  </a:moveTo>
                  <a:cubicBezTo>
                    <a:pt x="1" y="0"/>
                    <a:pt x="0" y="0"/>
                    <a:pt x="1" y="0"/>
                  </a:cubicBezTo>
                  <a:cubicBezTo>
                    <a:pt x="2" y="0"/>
                    <a:pt x="3" y="1"/>
                    <a:pt x="4" y="1"/>
                  </a:cubicBezTo>
                  <a:cubicBezTo>
                    <a:pt x="4" y="1"/>
                    <a:pt x="8"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60"/>
            <p:cNvSpPr/>
            <p:nvPr/>
          </p:nvSpPr>
          <p:spPr bwMode="auto">
            <a:xfrm>
              <a:off x="6353175" y="4327525"/>
              <a:ext cx="11113" cy="3175"/>
            </a:xfrm>
            <a:custGeom>
              <a:avLst/>
              <a:gdLst>
                <a:gd name="T0" fmla="*/ 3 w 4"/>
                <a:gd name="T1" fmla="*/ 0 h 1"/>
                <a:gd name="T2" fmla="*/ 0 w 4"/>
                <a:gd name="T3" fmla="*/ 0 h 1"/>
                <a:gd name="T4" fmla="*/ 3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1" y="0"/>
                    <a:pt x="0" y="0"/>
                    <a:pt x="0" y="0"/>
                  </a:cubicBezTo>
                  <a:cubicBezTo>
                    <a:pt x="1" y="0"/>
                    <a:pt x="3" y="0"/>
                    <a:pt x="3" y="1"/>
                  </a:cubicBezTo>
                  <a:cubicBezTo>
                    <a:pt x="3"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61"/>
            <p:cNvSpPr/>
            <p:nvPr/>
          </p:nvSpPr>
          <p:spPr bwMode="auto">
            <a:xfrm>
              <a:off x="6348413" y="4321175"/>
              <a:ext cx="206375" cy="33337"/>
            </a:xfrm>
            <a:custGeom>
              <a:avLst/>
              <a:gdLst>
                <a:gd name="T0" fmla="*/ 37 w 76"/>
                <a:gd name="T1" fmla="*/ 0 h 12"/>
                <a:gd name="T2" fmla="*/ 37 w 76"/>
                <a:gd name="T3" fmla="*/ 0 h 12"/>
                <a:gd name="T4" fmla="*/ 37 w 76"/>
                <a:gd name="T5" fmla="*/ 0 h 12"/>
                <a:gd name="T6" fmla="*/ 36 w 76"/>
                <a:gd name="T7" fmla="*/ 0 h 12"/>
                <a:gd name="T8" fmla="*/ 36 w 76"/>
                <a:gd name="T9" fmla="*/ 0 h 12"/>
                <a:gd name="T10" fmla="*/ 36 w 76"/>
                <a:gd name="T11" fmla="*/ 2 h 12"/>
                <a:gd name="T12" fmla="*/ 35 w 76"/>
                <a:gd name="T13" fmla="*/ 4 h 12"/>
                <a:gd name="T14" fmla="*/ 33 w 76"/>
                <a:gd name="T15" fmla="*/ 3 h 12"/>
                <a:gd name="T16" fmla="*/ 19 w 76"/>
                <a:gd name="T17" fmla="*/ 2 h 12"/>
                <a:gd name="T18" fmla="*/ 13 w 76"/>
                <a:gd name="T19" fmla="*/ 0 h 12"/>
                <a:gd name="T20" fmla="*/ 12 w 76"/>
                <a:gd name="T21" fmla="*/ 1 h 12"/>
                <a:gd name="T22" fmla="*/ 11 w 76"/>
                <a:gd name="T23" fmla="*/ 3 h 12"/>
                <a:gd name="T24" fmla="*/ 11 w 76"/>
                <a:gd name="T25" fmla="*/ 2 h 12"/>
                <a:gd name="T26" fmla="*/ 10 w 76"/>
                <a:gd name="T27" fmla="*/ 2 h 12"/>
                <a:gd name="T28" fmla="*/ 10 w 76"/>
                <a:gd name="T29" fmla="*/ 3 h 12"/>
                <a:gd name="T30" fmla="*/ 7 w 76"/>
                <a:gd name="T31" fmla="*/ 4 h 12"/>
                <a:gd name="T32" fmla="*/ 5 w 76"/>
                <a:gd name="T33" fmla="*/ 4 h 12"/>
                <a:gd name="T34" fmla="*/ 2 w 76"/>
                <a:gd name="T35" fmla="*/ 3 h 12"/>
                <a:gd name="T36" fmla="*/ 3 w 76"/>
                <a:gd name="T37" fmla="*/ 4 h 12"/>
                <a:gd name="T38" fmla="*/ 4 w 76"/>
                <a:gd name="T39" fmla="*/ 5 h 12"/>
                <a:gd name="T40" fmla="*/ 16 w 76"/>
                <a:gd name="T41" fmla="*/ 8 h 12"/>
                <a:gd name="T42" fmla="*/ 17 w 76"/>
                <a:gd name="T43" fmla="*/ 8 h 12"/>
                <a:gd name="T44" fmla="*/ 29 w 76"/>
                <a:gd name="T45" fmla="*/ 7 h 12"/>
                <a:gd name="T46" fmla="*/ 29 w 76"/>
                <a:gd name="T47" fmla="*/ 7 h 12"/>
                <a:gd name="T48" fmla="*/ 26 w 76"/>
                <a:gd name="T49" fmla="*/ 8 h 12"/>
                <a:gd name="T50" fmla="*/ 23 w 76"/>
                <a:gd name="T51" fmla="*/ 9 h 12"/>
                <a:gd name="T52" fmla="*/ 22 w 76"/>
                <a:gd name="T53" fmla="*/ 9 h 12"/>
                <a:gd name="T54" fmla="*/ 21 w 76"/>
                <a:gd name="T55" fmla="*/ 9 h 12"/>
                <a:gd name="T56" fmla="*/ 28 w 76"/>
                <a:gd name="T57" fmla="*/ 11 h 12"/>
                <a:gd name="T58" fmla="*/ 49 w 76"/>
                <a:gd name="T59" fmla="*/ 12 h 12"/>
                <a:gd name="T60" fmla="*/ 60 w 76"/>
                <a:gd name="T61" fmla="*/ 11 h 12"/>
                <a:gd name="T62" fmla="*/ 72 w 76"/>
                <a:gd name="T63" fmla="*/ 7 h 12"/>
                <a:gd name="T64" fmla="*/ 69 w 76"/>
                <a:gd name="T65" fmla="*/ 2 h 12"/>
                <a:gd name="T66" fmla="*/ 52 w 76"/>
                <a:gd name="T67" fmla="*/ 1 h 12"/>
                <a:gd name="T68" fmla="*/ 51 w 76"/>
                <a:gd name="T69" fmla="*/ 1 h 12"/>
                <a:gd name="T70" fmla="*/ 47 w 76"/>
                <a:gd name="T71" fmla="*/ 2 h 12"/>
                <a:gd name="T72" fmla="*/ 44 w 76"/>
                <a:gd name="T73" fmla="*/ 2 h 12"/>
                <a:gd name="T74" fmla="*/ 43 w 76"/>
                <a:gd name="T75" fmla="*/ 2 h 12"/>
                <a:gd name="T76" fmla="*/ 40 w 76"/>
                <a:gd name="T77" fmla="*/ 1 h 12"/>
                <a:gd name="T78" fmla="*/ 37 w 76"/>
                <a:gd name="T7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12">
                  <a:moveTo>
                    <a:pt x="37" y="0"/>
                  </a:moveTo>
                  <a:cubicBezTo>
                    <a:pt x="37" y="0"/>
                    <a:pt x="37" y="0"/>
                    <a:pt x="37" y="0"/>
                  </a:cubicBezTo>
                  <a:cubicBezTo>
                    <a:pt x="38" y="0"/>
                    <a:pt x="38" y="0"/>
                    <a:pt x="37" y="0"/>
                  </a:cubicBezTo>
                  <a:cubicBezTo>
                    <a:pt x="37" y="0"/>
                    <a:pt x="36" y="0"/>
                    <a:pt x="36" y="0"/>
                  </a:cubicBezTo>
                  <a:cubicBezTo>
                    <a:pt x="36" y="0"/>
                    <a:pt x="36" y="0"/>
                    <a:pt x="36" y="0"/>
                  </a:cubicBezTo>
                  <a:cubicBezTo>
                    <a:pt x="35" y="0"/>
                    <a:pt x="35" y="1"/>
                    <a:pt x="36" y="2"/>
                  </a:cubicBezTo>
                  <a:cubicBezTo>
                    <a:pt x="36" y="3"/>
                    <a:pt x="36" y="4"/>
                    <a:pt x="35" y="4"/>
                  </a:cubicBezTo>
                  <a:cubicBezTo>
                    <a:pt x="34" y="4"/>
                    <a:pt x="34" y="4"/>
                    <a:pt x="33" y="3"/>
                  </a:cubicBezTo>
                  <a:cubicBezTo>
                    <a:pt x="32" y="3"/>
                    <a:pt x="25" y="3"/>
                    <a:pt x="19" y="2"/>
                  </a:cubicBezTo>
                  <a:cubicBezTo>
                    <a:pt x="15" y="1"/>
                    <a:pt x="13" y="0"/>
                    <a:pt x="13" y="0"/>
                  </a:cubicBezTo>
                  <a:cubicBezTo>
                    <a:pt x="12" y="0"/>
                    <a:pt x="12" y="1"/>
                    <a:pt x="12" y="1"/>
                  </a:cubicBezTo>
                  <a:cubicBezTo>
                    <a:pt x="12" y="2"/>
                    <a:pt x="12" y="3"/>
                    <a:pt x="11" y="3"/>
                  </a:cubicBezTo>
                  <a:cubicBezTo>
                    <a:pt x="11" y="3"/>
                    <a:pt x="11" y="2"/>
                    <a:pt x="11" y="2"/>
                  </a:cubicBezTo>
                  <a:cubicBezTo>
                    <a:pt x="10" y="2"/>
                    <a:pt x="10" y="2"/>
                    <a:pt x="10" y="2"/>
                  </a:cubicBezTo>
                  <a:cubicBezTo>
                    <a:pt x="10" y="2"/>
                    <a:pt x="10" y="2"/>
                    <a:pt x="10" y="3"/>
                  </a:cubicBezTo>
                  <a:cubicBezTo>
                    <a:pt x="10" y="3"/>
                    <a:pt x="9" y="4"/>
                    <a:pt x="7" y="4"/>
                  </a:cubicBezTo>
                  <a:cubicBezTo>
                    <a:pt x="7" y="4"/>
                    <a:pt x="6" y="4"/>
                    <a:pt x="5" y="4"/>
                  </a:cubicBezTo>
                  <a:cubicBezTo>
                    <a:pt x="4" y="3"/>
                    <a:pt x="3" y="3"/>
                    <a:pt x="2" y="3"/>
                  </a:cubicBezTo>
                  <a:cubicBezTo>
                    <a:pt x="0" y="3"/>
                    <a:pt x="0" y="4"/>
                    <a:pt x="3" y="4"/>
                  </a:cubicBezTo>
                  <a:cubicBezTo>
                    <a:pt x="2" y="4"/>
                    <a:pt x="3" y="4"/>
                    <a:pt x="4" y="5"/>
                  </a:cubicBezTo>
                  <a:cubicBezTo>
                    <a:pt x="5" y="5"/>
                    <a:pt x="7" y="8"/>
                    <a:pt x="16" y="8"/>
                  </a:cubicBezTo>
                  <a:cubicBezTo>
                    <a:pt x="16" y="8"/>
                    <a:pt x="17" y="8"/>
                    <a:pt x="17" y="8"/>
                  </a:cubicBezTo>
                  <a:cubicBezTo>
                    <a:pt x="24" y="7"/>
                    <a:pt x="28" y="7"/>
                    <a:pt x="29" y="7"/>
                  </a:cubicBezTo>
                  <a:cubicBezTo>
                    <a:pt x="30" y="7"/>
                    <a:pt x="29" y="7"/>
                    <a:pt x="29" y="7"/>
                  </a:cubicBezTo>
                  <a:cubicBezTo>
                    <a:pt x="25" y="8"/>
                    <a:pt x="24" y="8"/>
                    <a:pt x="26" y="8"/>
                  </a:cubicBezTo>
                  <a:cubicBezTo>
                    <a:pt x="28" y="8"/>
                    <a:pt x="26" y="9"/>
                    <a:pt x="23" y="9"/>
                  </a:cubicBezTo>
                  <a:cubicBezTo>
                    <a:pt x="22" y="9"/>
                    <a:pt x="22" y="9"/>
                    <a:pt x="22" y="9"/>
                  </a:cubicBezTo>
                  <a:cubicBezTo>
                    <a:pt x="22" y="9"/>
                    <a:pt x="22" y="9"/>
                    <a:pt x="21" y="9"/>
                  </a:cubicBezTo>
                  <a:cubicBezTo>
                    <a:pt x="18" y="9"/>
                    <a:pt x="19" y="10"/>
                    <a:pt x="28" y="11"/>
                  </a:cubicBezTo>
                  <a:cubicBezTo>
                    <a:pt x="33" y="11"/>
                    <a:pt x="42" y="12"/>
                    <a:pt x="49" y="12"/>
                  </a:cubicBezTo>
                  <a:cubicBezTo>
                    <a:pt x="53" y="12"/>
                    <a:pt x="57" y="12"/>
                    <a:pt x="60" y="11"/>
                  </a:cubicBezTo>
                  <a:cubicBezTo>
                    <a:pt x="65" y="10"/>
                    <a:pt x="70" y="8"/>
                    <a:pt x="72" y="7"/>
                  </a:cubicBezTo>
                  <a:cubicBezTo>
                    <a:pt x="76" y="4"/>
                    <a:pt x="74" y="3"/>
                    <a:pt x="69" y="2"/>
                  </a:cubicBezTo>
                  <a:cubicBezTo>
                    <a:pt x="61" y="2"/>
                    <a:pt x="54" y="1"/>
                    <a:pt x="52" y="1"/>
                  </a:cubicBezTo>
                  <a:cubicBezTo>
                    <a:pt x="51" y="1"/>
                    <a:pt x="51" y="1"/>
                    <a:pt x="51" y="1"/>
                  </a:cubicBezTo>
                  <a:cubicBezTo>
                    <a:pt x="50" y="1"/>
                    <a:pt x="48" y="1"/>
                    <a:pt x="47" y="2"/>
                  </a:cubicBezTo>
                  <a:cubicBezTo>
                    <a:pt x="46" y="2"/>
                    <a:pt x="45" y="2"/>
                    <a:pt x="44" y="2"/>
                  </a:cubicBezTo>
                  <a:cubicBezTo>
                    <a:pt x="44" y="2"/>
                    <a:pt x="44" y="2"/>
                    <a:pt x="43" y="2"/>
                  </a:cubicBezTo>
                  <a:cubicBezTo>
                    <a:pt x="42" y="2"/>
                    <a:pt x="42" y="2"/>
                    <a:pt x="40" y="1"/>
                  </a:cubicBezTo>
                  <a:cubicBezTo>
                    <a:pt x="39" y="0"/>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62"/>
            <p:cNvSpPr/>
            <p:nvPr/>
          </p:nvSpPr>
          <p:spPr bwMode="auto">
            <a:xfrm>
              <a:off x="6448425" y="4378325"/>
              <a:ext cx="79375" cy="22225"/>
            </a:xfrm>
            <a:custGeom>
              <a:avLst/>
              <a:gdLst>
                <a:gd name="T0" fmla="*/ 7 w 29"/>
                <a:gd name="T1" fmla="*/ 0 h 8"/>
                <a:gd name="T2" fmla="*/ 5 w 29"/>
                <a:gd name="T3" fmla="*/ 0 h 8"/>
                <a:gd name="T4" fmla="*/ 2 w 29"/>
                <a:gd name="T5" fmla="*/ 5 h 8"/>
                <a:gd name="T6" fmla="*/ 4 w 29"/>
                <a:gd name="T7" fmla="*/ 7 h 8"/>
                <a:gd name="T8" fmla="*/ 7 w 29"/>
                <a:gd name="T9" fmla="*/ 7 h 8"/>
                <a:gd name="T10" fmla="*/ 11 w 29"/>
                <a:gd name="T11" fmla="*/ 6 h 8"/>
                <a:gd name="T12" fmla="*/ 14 w 29"/>
                <a:gd name="T13" fmla="*/ 7 h 8"/>
                <a:gd name="T14" fmla="*/ 17 w 29"/>
                <a:gd name="T15" fmla="*/ 8 h 8"/>
                <a:gd name="T16" fmla="*/ 21 w 29"/>
                <a:gd name="T17" fmla="*/ 7 h 8"/>
                <a:gd name="T18" fmla="*/ 25 w 29"/>
                <a:gd name="T19" fmla="*/ 5 h 8"/>
                <a:gd name="T20" fmla="*/ 28 w 29"/>
                <a:gd name="T21" fmla="*/ 4 h 8"/>
                <a:gd name="T22" fmla="*/ 18 w 29"/>
                <a:gd name="T23" fmla="*/ 2 h 8"/>
                <a:gd name="T24" fmla="*/ 7 w 29"/>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7" y="0"/>
                  </a:moveTo>
                  <a:cubicBezTo>
                    <a:pt x="6" y="0"/>
                    <a:pt x="6" y="0"/>
                    <a:pt x="5" y="0"/>
                  </a:cubicBezTo>
                  <a:cubicBezTo>
                    <a:pt x="0" y="1"/>
                    <a:pt x="2" y="3"/>
                    <a:pt x="2" y="5"/>
                  </a:cubicBezTo>
                  <a:cubicBezTo>
                    <a:pt x="2" y="6"/>
                    <a:pt x="2" y="7"/>
                    <a:pt x="4" y="7"/>
                  </a:cubicBezTo>
                  <a:cubicBezTo>
                    <a:pt x="5" y="7"/>
                    <a:pt x="6" y="7"/>
                    <a:pt x="7" y="7"/>
                  </a:cubicBezTo>
                  <a:cubicBezTo>
                    <a:pt x="9" y="6"/>
                    <a:pt x="10" y="6"/>
                    <a:pt x="11" y="6"/>
                  </a:cubicBezTo>
                  <a:cubicBezTo>
                    <a:pt x="13" y="6"/>
                    <a:pt x="15" y="6"/>
                    <a:pt x="14" y="7"/>
                  </a:cubicBezTo>
                  <a:cubicBezTo>
                    <a:pt x="14" y="8"/>
                    <a:pt x="15" y="8"/>
                    <a:pt x="17" y="8"/>
                  </a:cubicBezTo>
                  <a:cubicBezTo>
                    <a:pt x="18" y="8"/>
                    <a:pt x="19" y="8"/>
                    <a:pt x="21" y="7"/>
                  </a:cubicBezTo>
                  <a:cubicBezTo>
                    <a:pt x="22" y="6"/>
                    <a:pt x="24" y="6"/>
                    <a:pt x="25" y="5"/>
                  </a:cubicBezTo>
                  <a:cubicBezTo>
                    <a:pt x="26" y="5"/>
                    <a:pt x="27" y="4"/>
                    <a:pt x="28" y="4"/>
                  </a:cubicBezTo>
                  <a:cubicBezTo>
                    <a:pt x="29" y="4"/>
                    <a:pt x="23" y="4"/>
                    <a:pt x="18" y="2"/>
                  </a:cubicBezTo>
                  <a:cubicBezTo>
                    <a:pt x="13" y="1"/>
                    <a:pt x="11"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63"/>
            <p:cNvSpPr/>
            <p:nvPr/>
          </p:nvSpPr>
          <p:spPr bwMode="auto">
            <a:xfrm>
              <a:off x="6592888" y="4359275"/>
              <a:ext cx="7938" cy="3175"/>
            </a:xfrm>
            <a:custGeom>
              <a:avLst/>
              <a:gdLst>
                <a:gd name="T0" fmla="*/ 3 w 3"/>
                <a:gd name="T1" fmla="*/ 0 h 1"/>
                <a:gd name="T2" fmla="*/ 1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2" y="0"/>
                    <a:pt x="1" y="0"/>
                  </a:cubicBezTo>
                  <a:cubicBezTo>
                    <a:pt x="0" y="1"/>
                    <a:pt x="0" y="1"/>
                    <a:pt x="0" y="1"/>
                  </a:cubicBezTo>
                  <a:cubicBezTo>
                    <a:pt x="0" y="1"/>
                    <a:pt x="1"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64"/>
            <p:cNvSpPr/>
            <p:nvPr/>
          </p:nvSpPr>
          <p:spPr bwMode="auto">
            <a:xfrm>
              <a:off x="6556375" y="4365625"/>
              <a:ext cx="11113" cy="3175"/>
            </a:xfrm>
            <a:custGeom>
              <a:avLst/>
              <a:gdLst>
                <a:gd name="T0" fmla="*/ 2 w 4"/>
                <a:gd name="T1" fmla="*/ 0 h 1"/>
                <a:gd name="T2" fmla="*/ 1 w 4"/>
                <a:gd name="T3" fmla="*/ 0 h 1"/>
                <a:gd name="T4" fmla="*/ 2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0"/>
                    <a:pt x="1" y="0"/>
                  </a:cubicBezTo>
                  <a:cubicBezTo>
                    <a:pt x="1" y="0"/>
                    <a:pt x="2" y="1"/>
                    <a:pt x="2" y="1"/>
                  </a:cubicBezTo>
                  <a:cubicBezTo>
                    <a:pt x="2" y="1"/>
                    <a:pt x="4" y="1"/>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65"/>
            <p:cNvSpPr/>
            <p:nvPr/>
          </p:nvSpPr>
          <p:spPr bwMode="auto">
            <a:xfrm>
              <a:off x="6600825" y="4359275"/>
              <a:ext cx="12700" cy="0"/>
            </a:xfrm>
            <a:custGeom>
              <a:avLst/>
              <a:gdLst>
                <a:gd name="T0" fmla="*/ 4 w 5"/>
                <a:gd name="T1" fmla="*/ 2 w 5"/>
                <a:gd name="T2" fmla="*/ 0 w 5"/>
                <a:gd name="T3" fmla="*/ 4 w 5"/>
                <a:gd name="T4" fmla="*/ 4 w 5"/>
                <a:gd name="T5" fmla="*/ 5 w 5"/>
                <a:gd name="T6" fmla="*/ 4 w 5"/>
              </a:gdLst>
              <a:ahLst/>
              <a:cxnLst>
                <a:cxn ang="0">
                  <a:pos x="T0" y="0"/>
                </a:cxn>
                <a:cxn ang="0">
                  <a:pos x="T1" y="0"/>
                </a:cxn>
                <a:cxn ang="0">
                  <a:pos x="T2" y="0"/>
                </a:cxn>
                <a:cxn ang="0">
                  <a:pos x="T3" y="0"/>
                </a:cxn>
                <a:cxn ang="0">
                  <a:pos x="T4" y="0"/>
                </a:cxn>
                <a:cxn ang="0">
                  <a:pos x="T5" y="0"/>
                </a:cxn>
                <a:cxn ang="0">
                  <a:pos x="T6" y="0"/>
                </a:cxn>
              </a:cxnLst>
              <a:rect l="0" t="0" r="r" b="b"/>
              <a:pathLst>
                <a:path w="5">
                  <a:moveTo>
                    <a:pt x="4" y="0"/>
                  </a:moveTo>
                  <a:cubicBezTo>
                    <a:pt x="3" y="0"/>
                    <a:pt x="3" y="0"/>
                    <a:pt x="2" y="0"/>
                  </a:cubicBezTo>
                  <a:cubicBezTo>
                    <a:pt x="1" y="0"/>
                    <a:pt x="0" y="0"/>
                    <a:pt x="0" y="0"/>
                  </a:cubicBezTo>
                  <a:cubicBezTo>
                    <a:pt x="1" y="0"/>
                    <a:pt x="3" y="0"/>
                    <a:pt x="4" y="0"/>
                  </a:cubicBezTo>
                  <a:cubicBezTo>
                    <a:pt x="4" y="0"/>
                    <a:pt x="4" y="0"/>
                    <a:pt x="4" y="0"/>
                  </a:cubicBezTo>
                  <a:cubicBezTo>
                    <a:pt x="5" y="0"/>
                    <a:pt x="5" y="0"/>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66"/>
            <p:cNvSpPr/>
            <p:nvPr/>
          </p:nvSpPr>
          <p:spPr bwMode="auto">
            <a:xfrm>
              <a:off x="6408738" y="4357688"/>
              <a:ext cx="15875" cy="1587"/>
            </a:xfrm>
            <a:custGeom>
              <a:avLst/>
              <a:gdLst>
                <a:gd name="T0" fmla="*/ 0 w 6"/>
                <a:gd name="T1" fmla="*/ 0 h 1"/>
                <a:gd name="T2" fmla="*/ 2 w 6"/>
                <a:gd name="T3" fmla="*/ 1 h 1"/>
                <a:gd name="T4" fmla="*/ 3 w 6"/>
                <a:gd name="T5" fmla="*/ 1 h 1"/>
                <a:gd name="T6" fmla="*/ 4 w 6"/>
                <a:gd name="T7" fmla="*/ 0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cubicBezTo>
                    <a:pt x="1" y="0"/>
                    <a:pt x="1" y="1"/>
                    <a:pt x="2" y="1"/>
                  </a:cubicBezTo>
                  <a:cubicBezTo>
                    <a:pt x="2" y="1"/>
                    <a:pt x="2" y="1"/>
                    <a:pt x="3" y="1"/>
                  </a:cubicBezTo>
                  <a:cubicBezTo>
                    <a:pt x="4" y="1"/>
                    <a:pt x="6" y="0"/>
                    <a:pt x="4" y="0"/>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67"/>
            <p:cNvSpPr/>
            <p:nvPr/>
          </p:nvSpPr>
          <p:spPr bwMode="auto">
            <a:xfrm>
              <a:off x="6651625" y="4321175"/>
              <a:ext cx="22225" cy="6350"/>
            </a:xfrm>
            <a:custGeom>
              <a:avLst/>
              <a:gdLst>
                <a:gd name="T0" fmla="*/ 7 w 8"/>
                <a:gd name="T1" fmla="*/ 0 h 2"/>
                <a:gd name="T2" fmla="*/ 5 w 8"/>
                <a:gd name="T3" fmla="*/ 0 h 2"/>
                <a:gd name="T4" fmla="*/ 0 w 8"/>
                <a:gd name="T5" fmla="*/ 2 h 2"/>
                <a:gd name="T6" fmla="*/ 6 w 8"/>
                <a:gd name="T7" fmla="*/ 1 h 2"/>
                <a:gd name="T8" fmla="*/ 7 w 8"/>
                <a:gd name="T9" fmla="*/ 0 h 2"/>
              </a:gdLst>
              <a:ahLst/>
              <a:cxnLst>
                <a:cxn ang="0">
                  <a:pos x="T0" y="T1"/>
                </a:cxn>
                <a:cxn ang="0">
                  <a:pos x="T2" y="T3"/>
                </a:cxn>
                <a:cxn ang="0">
                  <a:pos x="T4" y="T5"/>
                </a:cxn>
                <a:cxn ang="0">
                  <a:pos x="T6" y="T7"/>
                </a:cxn>
                <a:cxn ang="0">
                  <a:pos x="T8" y="T9"/>
                </a:cxn>
              </a:cxnLst>
              <a:rect l="0" t="0" r="r" b="b"/>
              <a:pathLst>
                <a:path w="8" h="2">
                  <a:moveTo>
                    <a:pt x="7" y="0"/>
                  </a:moveTo>
                  <a:cubicBezTo>
                    <a:pt x="7" y="0"/>
                    <a:pt x="6" y="0"/>
                    <a:pt x="5" y="0"/>
                  </a:cubicBezTo>
                  <a:cubicBezTo>
                    <a:pt x="2" y="1"/>
                    <a:pt x="1" y="2"/>
                    <a:pt x="0" y="2"/>
                  </a:cubicBezTo>
                  <a:cubicBezTo>
                    <a:pt x="2" y="2"/>
                    <a:pt x="4" y="1"/>
                    <a:pt x="6" y="1"/>
                  </a:cubicBezTo>
                  <a:cubicBezTo>
                    <a:pt x="8" y="1"/>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68"/>
            <p:cNvSpPr/>
            <p:nvPr/>
          </p:nvSpPr>
          <p:spPr bwMode="auto">
            <a:xfrm>
              <a:off x="6196013" y="4338638"/>
              <a:ext cx="225425" cy="77787"/>
            </a:xfrm>
            <a:custGeom>
              <a:avLst/>
              <a:gdLst>
                <a:gd name="T0" fmla="*/ 40 w 83"/>
                <a:gd name="T1" fmla="*/ 4 h 29"/>
                <a:gd name="T2" fmla="*/ 41 w 83"/>
                <a:gd name="T3" fmla="*/ 8 h 29"/>
                <a:gd name="T4" fmla="*/ 32 w 83"/>
                <a:gd name="T5" fmla="*/ 3 h 29"/>
                <a:gd name="T6" fmla="*/ 26 w 83"/>
                <a:gd name="T7" fmla="*/ 6 h 29"/>
                <a:gd name="T8" fmla="*/ 21 w 83"/>
                <a:gd name="T9" fmla="*/ 4 h 29"/>
                <a:gd name="T10" fmla="*/ 19 w 83"/>
                <a:gd name="T11" fmla="*/ 3 h 29"/>
                <a:gd name="T12" fmla="*/ 21 w 83"/>
                <a:gd name="T13" fmla="*/ 1 h 29"/>
                <a:gd name="T14" fmla="*/ 9 w 83"/>
                <a:gd name="T15" fmla="*/ 2 h 29"/>
                <a:gd name="T16" fmla="*/ 7 w 83"/>
                <a:gd name="T17" fmla="*/ 2 h 29"/>
                <a:gd name="T18" fmla="*/ 1 w 83"/>
                <a:gd name="T19" fmla="*/ 4 h 29"/>
                <a:gd name="T20" fmla="*/ 0 w 83"/>
                <a:gd name="T21" fmla="*/ 6 h 29"/>
                <a:gd name="T22" fmla="*/ 3 w 83"/>
                <a:gd name="T23" fmla="*/ 7 h 29"/>
                <a:gd name="T24" fmla="*/ 8 w 83"/>
                <a:gd name="T25" fmla="*/ 6 h 29"/>
                <a:gd name="T26" fmla="*/ 12 w 83"/>
                <a:gd name="T27" fmla="*/ 8 h 29"/>
                <a:gd name="T28" fmla="*/ 12 w 83"/>
                <a:gd name="T29" fmla="*/ 10 h 29"/>
                <a:gd name="T30" fmla="*/ 7 w 83"/>
                <a:gd name="T31" fmla="*/ 10 h 29"/>
                <a:gd name="T32" fmla="*/ 18 w 83"/>
                <a:gd name="T33" fmla="*/ 13 h 29"/>
                <a:gd name="T34" fmla="*/ 30 w 83"/>
                <a:gd name="T35" fmla="*/ 16 h 29"/>
                <a:gd name="T36" fmla="*/ 36 w 83"/>
                <a:gd name="T37" fmla="*/ 12 h 29"/>
                <a:gd name="T38" fmla="*/ 36 w 83"/>
                <a:gd name="T39" fmla="*/ 12 h 29"/>
                <a:gd name="T40" fmla="*/ 37 w 83"/>
                <a:gd name="T41" fmla="*/ 12 h 29"/>
                <a:gd name="T42" fmla="*/ 39 w 83"/>
                <a:gd name="T43" fmla="*/ 11 h 29"/>
                <a:gd name="T44" fmla="*/ 43 w 83"/>
                <a:gd name="T45" fmla="*/ 13 h 29"/>
                <a:gd name="T46" fmla="*/ 49 w 83"/>
                <a:gd name="T47" fmla="*/ 12 h 29"/>
                <a:gd name="T48" fmla="*/ 53 w 83"/>
                <a:gd name="T49" fmla="*/ 13 h 29"/>
                <a:gd name="T50" fmla="*/ 53 w 83"/>
                <a:gd name="T51" fmla="*/ 13 h 29"/>
                <a:gd name="T52" fmla="*/ 38 w 83"/>
                <a:gd name="T53" fmla="*/ 20 h 29"/>
                <a:gd name="T54" fmla="*/ 55 w 83"/>
                <a:gd name="T55" fmla="*/ 19 h 29"/>
                <a:gd name="T56" fmla="*/ 47 w 83"/>
                <a:gd name="T57" fmla="*/ 20 h 29"/>
                <a:gd name="T58" fmla="*/ 34 w 83"/>
                <a:gd name="T59" fmla="*/ 24 h 29"/>
                <a:gd name="T60" fmla="*/ 57 w 83"/>
                <a:gd name="T61" fmla="*/ 29 h 29"/>
                <a:gd name="T62" fmla="*/ 72 w 83"/>
                <a:gd name="T63" fmla="*/ 16 h 29"/>
                <a:gd name="T64" fmla="*/ 59 w 83"/>
                <a:gd name="T65" fmla="*/ 4 h 29"/>
                <a:gd name="T66" fmla="*/ 58 w 83"/>
                <a:gd name="T67" fmla="*/ 4 h 29"/>
                <a:gd name="T68" fmla="*/ 50 w 83"/>
                <a:gd name="T6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29">
                  <a:moveTo>
                    <a:pt x="50" y="0"/>
                  </a:moveTo>
                  <a:cubicBezTo>
                    <a:pt x="45" y="0"/>
                    <a:pt x="40" y="2"/>
                    <a:pt x="40" y="4"/>
                  </a:cubicBezTo>
                  <a:cubicBezTo>
                    <a:pt x="41" y="7"/>
                    <a:pt x="43" y="9"/>
                    <a:pt x="42" y="9"/>
                  </a:cubicBezTo>
                  <a:cubicBezTo>
                    <a:pt x="42" y="9"/>
                    <a:pt x="42" y="8"/>
                    <a:pt x="41" y="8"/>
                  </a:cubicBezTo>
                  <a:cubicBezTo>
                    <a:pt x="38" y="8"/>
                    <a:pt x="39" y="6"/>
                    <a:pt x="37" y="4"/>
                  </a:cubicBezTo>
                  <a:cubicBezTo>
                    <a:pt x="36" y="3"/>
                    <a:pt x="34" y="3"/>
                    <a:pt x="32" y="3"/>
                  </a:cubicBezTo>
                  <a:cubicBezTo>
                    <a:pt x="30" y="3"/>
                    <a:pt x="28" y="3"/>
                    <a:pt x="27" y="4"/>
                  </a:cubicBezTo>
                  <a:cubicBezTo>
                    <a:pt x="26" y="5"/>
                    <a:pt x="26" y="6"/>
                    <a:pt x="26" y="6"/>
                  </a:cubicBezTo>
                  <a:cubicBezTo>
                    <a:pt x="25" y="6"/>
                    <a:pt x="25" y="6"/>
                    <a:pt x="24" y="5"/>
                  </a:cubicBezTo>
                  <a:cubicBezTo>
                    <a:pt x="22" y="5"/>
                    <a:pt x="20" y="4"/>
                    <a:pt x="21" y="4"/>
                  </a:cubicBezTo>
                  <a:cubicBezTo>
                    <a:pt x="22" y="4"/>
                    <a:pt x="21" y="3"/>
                    <a:pt x="19" y="3"/>
                  </a:cubicBezTo>
                  <a:cubicBezTo>
                    <a:pt x="19" y="3"/>
                    <a:pt x="19" y="3"/>
                    <a:pt x="19" y="3"/>
                  </a:cubicBezTo>
                  <a:cubicBezTo>
                    <a:pt x="19" y="3"/>
                    <a:pt x="19" y="3"/>
                    <a:pt x="19" y="3"/>
                  </a:cubicBezTo>
                  <a:cubicBezTo>
                    <a:pt x="17" y="3"/>
                    <a:pt x="27" y="2"/>
                    <a:pt x="21" y="1"/>
                  </a:cubicBezTo>
                  <a:cubicBezTo>
                    <a:pt x="20" y="1"/>
                    <a:pt x="18" y="1"/>
                    <a:pt x="17" y="1"/>
                  </a:cubicBezTo>
                  <a:cubicBezTo>
                    <a:pt x="12" y="1"/>
                    <a:pt x="9" y="2"/>
                    <a:pt x="9" y="2"/>
                  </a:cubicBezTo>
                  <a:cubicBezTo>
                    <a:pt x="10" y="2"/>
                    <a:pt x="10" y="3"/>
                    <a:pt x="9" y="3"/>
                  </a:cubicBezTo>
                  <a:cubicBezTo>
                    <a:pt x="9" y="3"/>
                    <a:pt x="8" y="2"/>
                    <a:pt x="7" y="2"/>
                  </a:cubicBezTo>
                  <a:cubicBezTo>
                    <a:pt x="7" y="2"/>
                    <a:pt x="7" y="2"/>
                    <a:pt x="6" y="2"/>
                  </a:cubicBezTo>
                  <a:cubicBezTo>
                    <a:pt x="4" y="2"/>
                    <a:pt x="2" y="3"/>
                    <a:pt x="1" y="4"/>
                  </a:cubicBezTo>
                  <a:cubicBezTo>
                    <a:pt x="0" y="5"/>
                    <a:pt x="0" y="5"/>
                    <a:pt x="0" y="6"/>
                  </a:cubicBezTo>
                  <a:cubicBezTo>
                    <a:pt x="0" y="6"/>
                    <a:pt x="0" y="6"/>
                    <a:pt x="0" y="6"/>
                  </a:cubicBezTo>
                  <a:cubicBezTo>
                    <a:pt x="1" y="6"/>
                    <a:pt x="2" y="7"/>
                    <a:pt x="2" y="7"/>
                  </a:cubicBezTo>
                  <a:cubicBezTo>
                    <a:pt x="2" y="7"/>
                    <a:pt x="3" y="7"/>
                    <a:pt x="3" y="7"/>
                  </a:cubicBezTo>
                  <a:cubicBezTo>
                    <a:pt x="4" y="7"/>
                    <a:pt x="5" y="7"/>
                    <a:pt x="5" y="7"/>
                  </a:cubicBezTo>
                  <a:cubicBezTo>
                    <a:pt x="6" y="7"/>
                    <a:pt x="6" y="6"/>
                    <a:pt x="8" y="6"/>
                  </a:cubicBezTo>
                  <a:cubicBezTo>
                    <a:pt x="8" y="6"/>
                    <a:pt x="8" y="6"/>
                    <a:pt x="8" y="6"/>
                  </a:cubicBezTo>
                  <a:cubicBezTo>
                    <a:pt x="9" y="6"/>
                    <a:pt x="11" y="7"/>
                    <a:pt x="12" y="8"/>
                  </a:cubicBezTo>
                  <a:cubicBezTo>
                    <a:pt x="12" y="9"/>
                    <a:pt x="13" y="10"/>
                    <a:pt x="12" y="10"/>
                  </a:cubicBezTo>
                  <a:cubicBezTo>
                    <a:pt x="12" y="10"/>
                    <a:pt x="12" y="10"/>
                    <a:pt x="12" y="10"/>
                  </a:cubicBezTo>
                  <a:cubicBezTo>
                    <a:pt x="11" y="10"/>
                    <a:pt x="9" y="10"/>
                    <a:pt x="8" y="10"/>
                  </a:cubicBezTo>
                  <a:cubicBezTo>
                    <a:pt x="8" y="10"/>
                    <a:pt x="8" y="10"/>
                    <a:pt x="7" y="10"/>
                  </a:cubicBezTo>
                  <a:cubicBezTo>
                    <a:pt x="7" y="10"/>
                    <a:pt x="8" y="10"/>
                    <a:pt x="12" y="11"/>
                  </a:cubicBezTo>
                  <a:cubicBezTo>
                    <a:pt x="15" y="12"/>
                    <a:pt x="19" y="13"/>
                    <a:pt x="18" y="13"/>
                  </a:cubicBezTo>
                  <a:cubicBezTo>
                    <a:pt x="17" y="13"/>
                    <a:pt x="19" y="16"/>
                    <a:pt x="27" y="16"/>
                  </a:cubicBezTo>
                  <a:cubicBezTo>
                    <a:pt x="28" y="16"/>
                    <a:pt x="29" y="16"/>
                    <a:pt x="30" y="16"/>
                  </a:cubicBezTo>
                  <a:cubicBezTo>
                    <a:pt x="39" y="15"/>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7" y="12"/>
                  </a:cubicBezTo>
                  <a:cubicBezTo>
                    <a:pt x="37" y="12"/>
                    <a:pt x="37" y="12"/>
                    <a:pt x="38" y="11"/>
                  </a:cubicBezTo>
                  <a:cubicBezTo>
                    <a:pt x="38" y="11"/>
                    <a:pt x="38" y="11"/>
                    <a:pt x="39" y="11"/>
                  </a:cubicBezTo>
                  <a:cubicBezTo>
                    <a:pt x="39" y="11"/>
                    <a:pt x="40" y="11"/>
                    <a:pt x="40" y="12"/>
                  </a:cubicBezTo>
                  <a:cubicBezTo>
                    <a:pt x="41" y="13"/>
                    <a:pt x="41" y="13"/>
                    <a:pt x="43" y="13"/>
                  </a:cubicBezTo>
                  <a:cubicBezTo>
                    <a:pt x="43" y="13"/>
                    <a:pt x="44" y="13"/>
                    <a:pt x="45" y="13"/>
                  </a:cubicBezTo>
                  <a:cubicBezTo>
                    <a:pt x="47" y="12"/>
                    <a:pt x="48" y="12"/>
                    <a:pt x="49" y="12"/>
                  </a:cubicBezTo>
                  <a:cubicBezTo>
                    <a:pt x="50" y="12"/>
                    <a:pt x="51" y="12"/>
                    <a:pt x="50" y="12"/>
                  </a:cubicBezTo>
                  <a:cubicBezTo>
                    <a:pt x="50" y="13"/>
                    <a:pt x="51" y="13"/>
                    <a:pt x="53" y="13"/>
                  </a:cubicBezTo>
                  <a:cubicBezTo>
                    <a:pt x="53" y="13"/>
                    <a:pt x="53" y="13"/>
                    <a:pt x="53" y="13"/>
                  </a:cubicBezTo>
                  <a:cubicBezTo>
                    <a:pt x="53" y="13"/>
                    <a:pt x="53" y="13"/>
                    <a:pt x="53" y="13"/>
                  </a:cubicBezTo>
                  <a:cubicBezTo>
                    <a:pt x="55" y="13"/>
                    <a:pt x="50" y="14"/>
                    <a:pt x="42" y="15"/>
                  </a:cubicBezTo>
                  <a:cubicBezTo>
                    <a:pt x="35" y="17"/>
                    <a:pt x="32" y="20"/>
                    <a:pt x="38" y="20"/>
                  </a:cubicBezTo>
                  <a:cubicBezTo>
                    <a:pt x="39" y="20"/>
                    <a:pt x="40" y="20"/>
                    <a:pt x="40" y="20"/>
                  </a:cubicBezTo>
                  <a:cubicBezTo>
                    <a:pt x="47" y="19"/>
                    <a:pt x="53" y="19"/>
                    <a:pt x="55" y="19"/>
                  </a:cubicBezTo>
                  <a:cubicBezTo>
                    <a:pt x="56" y="19"/>
                    <a:pt x="56" y="19"/>
                    <a:pt x="56" y="19"/>
                  </a:cubicBezTo>
                  <a:cubicBezTo>
                    <a:pt x="55" y="19"/>
                    <a:pt x="51" y="19"/>
                    <a:pt x="47" y="20"/>
                  </a:cubicBezTo>
                  <a:cubicBezTo>
                    <a:pt x="42" y="20"/>
                    <a:pt x="41" y="21"/>
                    <a:pt x="44" y="21"/>
                  </a:cubicBezTo>
                  <a:cubicBezTo>
                    <a:pt x="46" y="21"/>
                    <a:pt x="28" y="21"/>
                    <a:pt x="34" y="24"/>
                  </a:cubicBezTo>
                  <a:cubicBezTo>
                    <a:pt x="41" y="27"/>
                    <a:pt x="50" y="28"/>
                    <a:pt x="52" y="29"/>
                  </a:cubicBezTo>
                  <a:cubicBezTo>
                    <a:pt x="53" y="29"/>
                    <a:pt x="55" y="29"/>
                    <a:pt x="57" y="29"/>
                  </a:cubicBezTo>
                  <a:cubicBezTo>
                    <a:pt x="60" y="29"/>
                    <a:pt x="64" y="29"/>
                    <a:pt x="64" y="27"/>
                  </a:cubicBezTo>
                  <a:cubicBezTo>
                    <a:pt x="66" y="25"/>
                    <a:pt x="69" y="19"/>
                    <a:pt x="72" y="16"/>
                  </a:cubicBezTo>
                  <a:cubicBezTo>
                    <a:pt x="76" y="12"/>
                    <a:pt x="83" y="9"/>
                    <a:pt x="74" y="7"/>
                  </a:cubicBezTo>
                  <a:cubicBezTo>
                    <a:pt x="66" y="5"/>
                    <a:pt x="61" y="4"/>
                    <a:pt x="59" y="4"/>
                  </a:cubicBezTo>
                  <a:cubicBezTo>
                    <a:pt x="59" y="4"/>
                    <a:pt x="58" y="4"/>
                    <a:pt x="58" y="4"/>
                  </a:cubicBezTo>
                  <a:cubicBezTo>
                    <a:pt x="58" y="4"/>
                    <a:pt x="58" y="4"/>
                    <a:pt x="58" y="4"/>
                  </a:cubicBezTo>
                  <a:cubicBezTo>
                    <a:pt x="58" y="4"/>
                    <a:pt x="58" y="3"/>
                    <a:pt x="55" y="1"/>
                  </a:cubicBezTo>
                  <a:cubicBezTo>
                    <a:pt x="54" y="1"/>
                    <a:pt x="52" y="0"/>
                    <a:pt x="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69"/>
            <p:cNvSpPr/>
            <p:nvPr/>
          </p:nvSpPr>
          <p:spPr bwMode="auto">
            <a:xfrm>
              <a:off x="6202363" y="4370388"/>
              <a:ext cx="31750" cy="7937"/>
            </a:xfrm>
            <a:custGeom>
              <a:avLst/>
              <a:gdLst>
                <a:gd name="T0" fmla="*/ 2 w 12"/>
                <a:gd name="T1" fmla="*/ 0 h 3"/>
                <a:gd name="T2" fmla="*/ 1 w 12"/>
                <a:gd name="T3" fmla="*/ 1 h 3"/>
                <a:gd name="T4" fmla="*/ 8 w 12"/>
                <a:gd name="T5" fmla="*/ 3 h 3"/>
                <a:gd name="T6" fmla="*/ 10 w 12"/>
                <a:gd name="T7" fmla="*/ 3 h 3"/>
                <a:gd name="T8" fmla="*/ 7 w 12"/>
                <a:gd name="T9" fmla="*/ 1 h 3"/>
                <a:gd name="T10" fmla="*/ 2 w 12"/>
                <a:gd name="T11" fmla="*/ 0 h 3"/>
              </a:gdLst>
              <a:ahLst/>
              <a:cxnLst>
                <a:cxn ang="0">
                  <a:pos x="T0" y="T1"/>
                </a:cxn>
                <a:cxn ang="0">
                  <a:pos x="T2" y="T3"/>
                </a:cxn>
                <a:cxn ang="0">
                  <a:pos x="T4" y="T5"/>
                </a:cxn>
                <a:cxn ang="0">
                  <a:pos x="T6" y="T7"/>
                </a:cxn>
                <a:cxn ang="0">
                  <a:pos x="T8" y="T9"/>
                </a:cxn>
                <a:cxn ang="0">
                  <a:pos x="T10" y="T11"/>
                </a:cxn>
              </a:cxnLst>
              <a:rect l="0" t="0" r="r" b="b"/>
              <a:pathLst>
                <a:path w="12" h="3">
                  <a:moveTo>
                    <a:pt x="2" y="0"/>
                  </a:moveTo>
                  <a:cubicBezTo>
                    <a:pt x="0" y="0"/>
                    <a:pt x="0" y="0"/>
                    <a:pt x="1" y="1"/>
                  </a:cubicBezTo>
                  <a:cubicBezTo>
                    <a:pt x="3" y="2"/>
                    <a:pt x="5" y="2"/>
                    <a:pt x="8" y="3"/>
                  </a:cubicBezTo>
                  <a:cubicBezTo>
                    <a:pt x="9" y="3"/>
                    <a:pt x="10" y="3"/>
                    <a:pt x="10" y="3"/>
                  </a:cubicBezTo>
                  <a:cubicBezTo>
                    <a:pt x="12" y="3"/>
                    <a:pt x="10" y="2"/>
                    <a:pt x="7" y="1"/>
                  </a:cubicBezTo>
                  <a:cubicBezTo>
                    <a:pt x="5"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70"/>
            <p:cNvSpPr/>
            <p:nvPr/>
          </p:nvSpPr>
          <p:spPr bwMode="auto">
            <a:xfrm>
              <a:off x="6424613" y="4368800"/>
              <a:ext cx="46038" cy="9525"/>
            </a:xfrm>
            <a:custGeom>
              <a:avLst/>
              <a:gdLst>
                <a:gd name="T0" fmla="*/ 9 w 17"/>
                <a:gd name="T1" fmla="*/ 0 h 4"/>
                <a:gd name="T2" fmla="*/ 8 w 17"/>
                <a:gd name="T3" fmla="*/ 1 h 4"/>
                <a:gd name="T4" fmla="*/ 1 w 17"/>
                <a:gd name="T5" fmla="*/ 3 h 4"/>
                <a:gd name="T6" fmla="*/ 8 w 17"/>
                <a:gd name="T7" fmla="*/ 4 h 4"/>
                <a:gd name="T8" fmla="*/ 12 w 17"/>
                <a:gd name="T9" fmla="*/ 4 h 4"/>
                <a:gd name="T10" fmla="*/ 17 w 17"/>
                <a:gd name="T11" fmla="*/ 2 h 4"/>
                <a:gd name="T12" fmla="*/ 9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9" y="0"/>
                  </a:moveTo>
                  <a:cubicBezTo>
                    <a:pt x="9" y="0"/>
                    <a:pt x="8" y="1"/>
                    <a:pt x="8" y="1"/>
                  </a:cubicBezTo>
                  <a:cubicBezTo>
                    <a:pt x="2" y="1"/>
                    <a:pt x="0" y="3"/>
                    <a:pt x="1" y="3"/>
                  </a:cubicBezTo>
                  <a:cubicBezTo>
                    <a:pt x="3" y="4"/>
                    <a:pt x="5" y="4"/>
                    <a:pt x="8" y="4"/>
                  </a:cubicBezTo>
                  <a:cubicBezTo>
                    <a:pt x="10" y="4"/>
                    <a:pt x="11" y="4"/>
                    <a:pt x="12" y="4"/>
                  </a:cubicBezTo>
                  <a:cubicBezTo>
                    <a:pt x="14" y="3"/>
                    <a:pt x="15" y="3"/>
                    <a:pt x="17" y="2"/>
                  </a:cubicBezTo>
                  <a:cubicBezTo>
                    <a:pt x="15" y="1"/>
                    <a:pt x="12"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71"/>
            <p:cNvSpPr/>
            <p:nvPr/>
          </p:nvSpPr>
          <p:spPr bwMode="auto">
            <a:xfrm>
              <a:off x="8216900" y="4259263"/>
              <a:ext cx="123825" cy="38100"/>
            </a:xfrm>
            <a:custGeom>
              <a:avLst/>
              <a:gdLst>
                <a:gd name="T0" fmla="*/ 4 w 46"/>
                <a:gd name="T1" fmla="*/ 0 h 14"/>
                <a:gd name="T2" fmla="*/ 4 w 46"/>
                <a:gd name="T3" fmla="*/ 0 h 14"/>
                <a:gd name="T4" fmla="*/ 2 w 46"/>
                <a:gd name="T5" fmla="*/ 1 h 14"/>
                <a:gd name="T6" fmla="*/ 1 w 46"/>
                <a:gd name="T7" fmla="*/ 1 h 14"/>
                <a:gd name="T8" fmla="*/ 1 w 46"/>
                <a:gd name="T9" fmla="*/ 1 h 14"/>
                <a:gd name="T10" fmla="*/ 0 w 46"/>
                <a:gd name="T11" fmla="*/ 1 h 14"/>
                <a:gd name="T12" fmla="*/ 4 w 46"/>
                <a:gd name="T13" fmla="*/ 4 h 14"/>
                <a:gd name="T14" fmla="*/ 6 w 46"/>
                <a:gd name="T15" fmla="*/ 10 h 14"/>
                <a:gd name="T16" fmla="*/ 11 w 46"/>
                <a:gd name="T17" fmla="*/ 14 h 14"/>
                <a:gd name="T18" fmla="*/ 15 w 46"/>
                <a:gd name="T19" fmla="*/ 14 h 14"/>
                <a:gd name="T20" fmla="*/ 37 w 46"/>
                <a:gd name="T21" fmla="*/ 10 h 14"/>
                <a:gd name="T22" fmla="*/ 40 w 46"/>
                <a:gd name="T23" fmla="*/ 4 h 14"/>
                <a:gd name="T24" fmla="*/ 18 w 46"/>
                <a:gd name="T25" fmla="*/ 1 h 14"/>
                <a:gd name="T26" fmla="*/ 15 w 46"/>
                <a:gd name="T27" fmla="*/ 1 h 14"/>
                <a:gd name="T28" fmla="*/ 15 w 46"/>
                <a:gd name="T29" fmla="*/ 1 h 14"/>
                <a:gd name="T30" fmla="*/ 10 w 46"/>
                <a:gd name="T31" fmla="*/ 0 h 14"/>
                <a:gd name="T32" fmla="*/ 4 w 46"/>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4">
                  <a:moveTo>
                    <a:pt x="4" y="0"/>
                  </a:moveTo>
                  <a:cubicBezTo>
                    <a:pt x="3" y="0"/>
                    <a:pt x="3" y="0"/>
                    <a:pt x="4" y="0"/>
                  </a:cubicBezTo>
                  <a:cubicBezTo>
                    <a:pt x="5" y="0"/>
                    <a:pt x="4" y="1"/>
                    <a:pt x="2" y="1"/>
                  </a:cubicBezTo>
                  <a:cubicBezTo>
                    <a:pt x="2" y="1"/>
                    <a:pt x="2" y="1"/>
                    <a:pt x="1" y="1"/>
                  </a:cubicBezTo>
                  <a:cubicBezTo>
                    <a:pt x="1" y="1"/>
                    <a:pt x="1" y="1"/>
                    <a:pt x="1" y="1"/>
                  </a:cubicBezTo>
                  <a:cubicBezTo>
                    <a:pt x="0" y="1"/>
                    <a:pt x="0" y="1"/>
                    <a:pt x="0" y="1"/>
                  </a:cubicBezTo>
                  <a:cubicBezTo>
                    <a:pt x="1" y="2"/>
                    <a:pt x="2" y="3"/>
                    <a:pt x="4" y="4"/>
                  </a:cubicBezTo>
                  <a:cubicBezTo>
                    <a:pt x="6" y="5"/>
                    <a:pt x="6" y="8"/>
                    <a:pt x="6" y="10"/>
                  </a:cubicBezTo>
                  <a:cubicBezTo>
                    <a:pt x="6" y="11"/>
                    <a:pt x="8" y="13"/>
                    <a:pt x="11" y="14"/>
                  </a:cubicBezTo>
                  <a:cubicBezTo>
                    <a:pt x="12" y="14"/>
                    <a:pt x="13" y="14"/>
                    <a:pt x="15" y="14"/>
                  </a:cubicBezTo>
                  <a:cubicBezTo>
                    <a:pt x="21" y="14"/>
                    <a:pt x="33" y="12"/>
                    <a:pt x="37" y="10"/>
                  </a:cubicBezTo>
                  <a:cubicBezTo>
                    <a:pt x="46" y="7"/>
                    <a:pt x="45" y="5"/>
                    <a:pt x="40" y="4"/>
                  </a:cubicBezTo>
                  <a:cubicBezTo>
                    <a:pt x="32" y="2"/>
                    <a:pt x="23" y="1"/>
                    <a:pt x="18" y="1"/>
                  </a:cubicBezTo>
                  <a:cubicBezTo>
                    <a:pt x="16" y="1"/>
                    <a:pt x="15" y="1"/>
                    <a:pt x="15" y="1"/>
                  </a:cubicBezTo>
                  <a:cubicBezTo>
                    <a:pt x="15" y="1"/>
                    <a:pt x="15" y="1"/>
                    <a:pt x="15" y="1"/>
                  </a:cubicBezTo>
                  <a:cubicBezTo>
                    <a:pt x="14" y="1"/>
                    <a:pt x="13" y="1"/>
                    <a:pt x="10"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72"/>
            <p:cNvSpPr/>
            <p:nvPr/>
          </p:nvSpPr>
          <p:spPr bwMode="auto">
            <a:xfrm>
              <a:off x="8383588" y="4278313"/>
              <a:ext cx="11113" cy="3175"/>
            </a:xfrm>
            <a:custGeom>
              <a:avLst/>
              <a:gdLst>
                <a:gd name="T0" fmla="*/ 3 w 4"/>
                <a:gd name="T1" fmla="*/ 0 h 1"/>
                <a:gd name="T2" fmla="*/ 2 w 4"/>
                <a:gd name="T3" fmla="*/ 0 h 1"/>
                <a:gd name="T4" fmla="*/ 2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2" y="0"/>
                    <a:pt x="2" y="0"/>
                  </a:cubicBezTo>
                  <a:cubicBezTo>
                    <a:pt x="0" y="0"/>
                    <a:pt x="2" y="1"/>
                    <a:pt x="2" y="1"/>
                  </a:cubicBezTo>
                  <a:cubicBezTo>
                    <a:pt x="3" y="1"/>
                    <a:pt x="3"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73"/>
            <p:cNvSpPr/>
            <p:nvPr/>
          </p:nvSpPr>
          <p:spPr bwMode="auto">
            <a:xfrm>
              <a:off x="8401050" y="4278313"/>
              <a:ext cx="20638" cy="3175"/>
            </a:xfrm>
            <a:custGeom>
              <a:avLst/>
              <a:gdLst>
                <a:gd name="T0" fmla="*/ 6 w 8"/>
                <a:gd name="T1" fmla="*/ 0 h 1"/>
                <a:gd name="T2" fmla="*/ 5 w 8"/>
                <a:gd name="T3" fmla="*/ 0 h 1"/>
                <a:gd name="T4" fmla="*/ 0 w 8"/>
                <a:gd name="T5" fmla="*/ 1 h 1"/>
                <a:gd name="T6" fmla="*/ 6 w 8"/>
                <a:gd name="T7" fmla="*/ 1 h 1"/>
                <a:gd name="T8" fmla="*/ 6 w 8"/>
                <a:gd name="T9" fmla="*/ 0 h 1"/>
              </a:gdLst>
              <a:ahLst/>
              <a:cxnLst>
                <a:cxn ang="0">
                  <a:pos x="T0" y="T1"/>
                </a:cxn>
                <a:cxn ang="0">
                  <a:pos x="T2" y="T3"/>
                </a:cxn>
                <a:cxn ang="0">
                  <a:pos x="T4" y="T5"/>
                </a:cxn>
                <a:cxn ang="0">
                  <a:pos x="T6" y="T7"/>
                </a:cxn>
                <a:cxn ang="0">
                  <a:pos x="T8" y="T9"/>
                </a:cxn>
              </a:cxnLst>
              <a:rect l="0" t="0" r="r" b="b"/>
              <a:pathLst>
                <a:path w="8" h="1">
                  <a:moveTo>
                    <a:pt x="6" y="0"/>
                  </a:moveTo>
                  <a:cubicBezTo>
                    <a:pt x="6" y="0"/>
                    <a:pt x="6" y="0"/>
                    <a:pt x="5" y="0"/>
                  </a:cubicBezTo>
                  <a:cubicBezTo>
                    <a:pt x="3" y="0"/>
                    <a:pt x="2" y="1"/>
                    <a:pt x="0" y="1"/>
                  </a:cubicBezTo>
                  <a:cubicBezTo>
                    <a:pt x="2" y="1"/>
                    <a:pt x="4" y="1"/>
                    <a:pt x="6" y="1"/>
                  </a:cubicBezTo>
                  <a:cubicBezTo>
                    <a:pt x="8" y="1"/>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74"/>
            <p:cNvSpPr/>
            <p:nvPr/>
          </p:nvSpPr>
          <p:spPr bwMode="auto">
            <a:xfrm>
              <a:off x="8267700" y="4346575"/>
              <a:ext cx="30163" cy="3175"/>
            </a:xfrm>
            <a:custGeom>
              <a:avLst/>
              <a:gdLst>
                <a:gd name="T0" fmla="*/ 5 w 11"/>
                <a:gd name="T1" fmla="*/ 0 h 1"/>
                <a:gd name="T2" fmla="*/ 4 w 11"/>
                <a:gd name="T3" fmla="*/ 1 h 1"/>
                <a:gd name="T4" fmla="*/ 0 w 11"/>
                <a:gd name="T5" fmla="*/ 1 h 1"/>
                <a:gd name="T6" fmla="*/ 1 w 11"/>
                <a:gd name="T7" fmla="*/ 1 h 1"/>
                <a:gd name="T8" fmla="*/ 4 w 11"/>
                <a:gd name="T9" fmla="*/ 1 h 1"/>
                <a:gd name="T10" fmla="*/ 6 w 11"/>
                <a:gd name="T11" fmla="*/ 1 h 1"/>
                <a:gd name="T12" fmla="*/ 7 w 11"/>
                <a:gd name="T13" fmla="*/ 1 h 1"/>
                <a:gd name="T14" fmla="*/ 5 w 1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
                  <a:moveTo>
                    <a:pt x="5" y="0"/>
                  </a:moveTo>
                  <a:cubicBezTo>
                    <a:pt x="5" y="0"/>
                    <a:pt x="4" y="0"/>
                    <a:pt x="4" y="1"/>
                  </a:cubicBezTo>
                  <a:cubicBezTo>
                    <a:pt x="1" y="1"/>
                    <a:pt x="0" y="1"/>
                    <a:pt x="0" y="1"/>
                  </a:cubicBezTo>
                  <a:cubicBezTo>
                    <a:pt x="0" y="1"/>
                    <a:pt x="1" y="1"/>
                    <a:pt x="1" y="1"/>
                  </a:cubicBezTo>
                  <a:cubicBezTo>
                    <a:pt x="2" y="1"/>
                    <a:pt x="3" y="1"/>
                    <a:pt x="4" y="1"/>
                  </a:cubicBezTo>
                  <a:cubicBezTo>
                    <a:pt x="5" y="1"/>
                    <a:pt x="6" y="1"/>
                    <a:pt x="6" y="1"/>
                  </a:cubicBezTo>
                  <a:cubicBezTo>
                    <a:pt x="7" y="1"/>
                    <a:pt x="7" y="1"/>
                    <a:pt x="7" y="1"/>
                  </a:cubicBezTo>
                  <a:cubicBezTo>
                    <a:pt x="11" y="1"/>
                    <a:pt x="8"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75"/>
            <p:cNvSpPr/>
            <p:nvPr/>
          </p:nvSpPr>
          <p:spPr bwMode="auto">
            <a:xfrm>
              <a:off x="8102600" y="4392613"/>
              <a:ext cx="19050" cy="3175"/>
            </a:xfrm>
            <a:custGeom>
              <a:avLst/>
              <a:gdLst>
                <a:gd name="T0" fmla="*/ 2 w 7"/>
                <a:gd name="T1" fmla="*/ 0 h 1"/>
                <a:gd name="T2" fmla="*/ 3 w 7"/>
                <a:gd name="T3" fmla="*/ 1 h 1"/>
                <a:gd name="T4" fmla="*/ 3 w 7"/>
                <a:gd name="T5" fmla="*/ 1 h 1"/>
                <a:gd name="T6" fmla="*/ 7 w 7"/>
                <a:gd name="T7" fmla="*/ 0 h 1"/>
                <a:gd name="T8" fmla="*/ 6 w 7"/>
                <a:gd name="T9" fmla="*/ 0 h 1"/>
                <a:gd name="T10" fmla="*/ 2 w 7"/>
                <a:gd name="T11" fmla="*/ 0 h 1"/>
                <a:gd name="T12" fmla="*/ 2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2" y="0"/>
                  </a:moveTo>
                  <a:cubicBezTo>
                    <a:pt x="0" y="0"/>
                    <a:pt x="0" y="1"/>
                    <a:pt x="3" y="1"/>
                  </a:cubicBezTo>
                  <a:cubicBezTo>
                    <a:pt x="3" y="1"/>
                    <a:pt x="3" y="1"/>
                    <a:pt x="3" y="1"/>
                  </a:cubicBezTo>
                  <a:cubicBezTo>
                    <a:pt x="5" y="1"/>
                    <a:pt x="5" y="0"/>
                    <a:pt x="7" y="0"/>
                  </a:cubicBezTo>
                  <a:cubicBezTo>
                    <a:pt x="7" y="0"/>
                    <a:pt x="6" y="0"/>
                    <a:pt x="6" y="0"/>
                  </a:cubicBezTo>
                  <a:cubicBezTo>
                    <a:pt x="5" y="0"/>
                    <a:pt x="4"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76"/>
            <p:cNvSpPr>
              <a:spLocks noEditPoints="1"/>
            </p:cNvSpPr>
            <p:nvPr/>
          </p:nvSpPr>
          <p:spPr bwMode="auto">
            <a:xfrm>
              <a:off x="8010525" y="4244975"/>
              <a:ext cx="195263" cy="33337"/>
            </a:xfrm>
            <a:custGeom>
              <a:avLst/>
              <a:gdLst>
                <a:gd name="T0" fmla="*/ 32 w 72"/>
                <a:gd name="T1" fmla="*/ 3 h 12"/>
                <a:gd name="T2" fmla="*/ 32 w 72"/>
                <a:gd name="T3" fmla="*/ 3 h 12"/>
                <a:gd name="T4" fmla="*/ 32 w 72"/>
                <a:gd name="T5" fmla="*/ 3 h 12"/>
                <a:gd name="T6" fmla="*/ 32 w 72"/>
                <a:gd name="T7" fmla="*/ 3 h 12"/>
                <a:gd name="T8" fmla="*/ 32 w 72"/>
                <a:gd name="T9" fmla="*/ 3 h 12"/>
                <a:gd name="T10" fmla="*/ 32 w 72"/>
                <a:gd name="T11" fmla="*/ 3 h 12"/>
                <a:gd name="T12" fmla="*/ 20 w 72"/>
                <a:gd name="T13" fmla="*/ 0 h 12"/>
                <a:gd name="T14" fmla="*/ 8 w 72"/>
                <a:gd name="T15" fmla="*/ 1 h 12"/>
                <a:gd name="T16" fmla="*/ 3 w 72"/>
                <a:gd name="T17" fmla="*/ 5 h 12"/>
                <a:gd name="T18" fmla="*/ 1 w 72"/>
                <a:gd name="T19" fmla="*/ 9 h 12"/>
                <a:gd name="T20" fmla="*/ 24 w 72"/>
                <a:gd name="T21" fmla="*/ 11 h 12"/>
                <a:gd name="T22" fmla="*/ 44 w 72"/>
                <a:gd name="T23" fmla="*/ 12 h 12"/>
                <a:gd name="T24" fmla="*/ 46 w 72"/>
                <a:gd name="T25" fmla="*/ 12 h 12"/>
                <a:gd name="T26" fmla="*/ 65 w 72"/>
                <a:gd name="T27" fmla="*/ 11 h 12"/>
                <a:gd name="T28" fmla="*/ 57 w 72"/>
                <a:gd name="T29" fmla="*/ 7 h 12"/>
                <a:gd name="T30" fmla="*/ 57 w 72"/>
                <a:gd name="T31" fmla="*/ 7 h 12"/>
                <a:gd name="T32" fmla="*/ 50 w 72"/>
                <a:gd name="T33" fmla="*/ 2 h 12"/>
                <a:gd name="T34" fmla="*/ 40 w 72"/>
                <a:gd name="T35" fmla="*/ 1 h 12"/>
                <a:gd name="T36" fmla="*/ 32 w 72"/>
                <a:gd name="T37" fmla="*/ 3 h 12"/>
                <a:gd name="T38" fmla="*/ 32 w 72"/>
                <a:gd name="T39" fmla="*/ 3 h 12"/>
                <a:gd name="T40" fmla="*/ 26 w 72"/>
                <a:gd name="T41" fmla="*/ 0 h 12"/>
                <a:gd name="T42" fmla="*/ 20 w 72"/>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2">
                  <a:moveTo>
                    <a:pt x="32" y="3"/>
                  </a:moveTo>
                  <a:cubicBezTo>
                    <a:pt x="32" y="3"/>
                    <a:pt x="32" y="3"/>
                    <a:pt x="32" y="3"/>
                  </a:cubicBezTo>
                  <a:cubicBezTo>
                    <a:pt x="32" y="3"/>
                    <a:pt x="32" y="3"/>
                    <a:pt x="32" y="3"/>
                  </a:cubicBezTo>
                  <a:cubicBezTo>
                    <a:pt x="32" y="3"/>
                    <a:pt x="32" y="3"/>
                    <a:pt x="32" y="3"/>
                  </a:cubicBezTo>
                  <a:cubicBezTo>
                    <a:pt x="32" y="3"/>
                    <a:pt x="32" y="3"/>
                    <a:pt x="32" y="3"/>
                  </a:cubicBezTo>
                  <a:cubicBezTo>
                    <a:pt x="32" y="3"/>
                    <a:pt x="32" y="3"/>
                    <a:pt x="32" y="3"/>
                  </a:cubicBezTo>
                  <a:moveTo>
                    <a:pt x="20" y="0"/>
                  </a:moveTo>
                  <a:cubicBezTo>
                    <a:pt x="16" y="0"/>
                    <a:pt x="12" y="0"/>
                    <a:pt x="8" y="1"/>
                  </a:cubicBezTo>
                  <a:cubicBezTo>
                    <a:pt x="2" y="3"/>
                    <a:pt x="3" y="4"/>
                    <a:pt x="3" y="5"/>
                  </a:cubicBezTo>
                  <a:cubicBezTo>
                    <a:pt x="4" y="7"/>
                    <a:pt x="0" y="9"/>
                    <a:pt x="1" y="9"/>
                  </a:cubicBezTo>
                  <a:cubicBezTo>
                    <a:pt x="2" y="10"/>
                    <a:pt x="12" y="10"/>
                    <a:pt x="24" y="11"/>
                  </a:cubicBezTo>
                  <a:cubicBezTo>
                    <a:pt x="30" y="12"/>
                    <a:pt x="37" y="12"/>
                    <a:pt x="44" y="12"/>
                  </a:cubicBezTo>
                  <a:cubicBezTo>
                    <a:pt x="44" y="12"/>
                    <a:pt x="45" y="12"/>
                    <a:pt x="46" y="12"/>
                  </a:cubicBezTo>
                  <a:cubicBezTo>
                    <a:pt x="54" y="12"/>
                    <a:pt x="62" y="12"/>
                    <a:pt x="65" y="11"/>
                  </a:cubicBezTo>
                  <a:cubicBezTo>
                    <a:pt x="72" y="9"/>
                    <a:pt x="58" y="7"/>
                    <a:pt x="57" y="7"/>
                  </a:cubicBezTo>
                  <a:cubicBezTo>
                    <a:pt x="57" y="7"/>
                    <a:pt x="57" y="7"/>
                    <a:pt x="57" y="7"/>
                  </a:cubicBezTo>
                  <a:cubicBezTo>
                    <a:pt x="58" y="7"/>
                    <a:pt x="57" y="5"/>
                    <a:pt x="50" y="2"/>
                  </a:cubicBezTo>
                  <a:cubicBezTo>
                    <a:pt x="47" y="1"/>
                    <a:pt x="43" y="1"/>
                    <a:pt x="40" y="1"/>
                  </a:cubicBezTo>
                  <a:cubicBezTo>
                    <a:pt x="36" y="1"/>
                    <a:pt x="32" y="2"/>
                    <a:pt x="32" y="3"/>
                  </a:cubicBezTo>
                  <a:cubicBezTo>
                    <a:pt x="32" y="3"/>
                    <a:pt x="32" y="3"/>
                    <a:pt x="32" y="3"/>
                  </a:cubicBezTo>
                  <a:cubicBezTo>
                    <a:pt x="31" y="2"/>
                    <a:pt x="30" y="1"/>
                    <a:pt x="26" y="0"/>
                  </a:cubicBezTo>
                  <a:cubicBezTo>
                    <a:pt x="24" y="0"/>
                    <a:pt x="22"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77"/>
            <p:cNvSpPr/>
            <p:nvPr/>
          </p:nvSpPr>
          <p:spPr bwMode="auto">
            <a:xfrm>
              <a:off x="8470900" y="4297363"/>
              <a:ext cx="11113" cy="4762"/>
            </a:xfrm>
            <a:custGeom>
              <a:avLst/>
              <a:gdLst>
                <a:gd name="T0" fmla="*/ 2 w 4"/>
                <a:gd name="T1" fmla="*/ 0 h 2"/>
                <a:gd name="T2" fmla="*/ 0 w 4"/>
                <a:gd name="T3" fmla="*/ 1 h 2"/>
                <a:gd name="T4" fmla="*/ 1 w 4"/>
                <a:gd name="T5" fmla="*/ 2 h 2"/>
                <a:gd name="T6" fmla="*/ 3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0" y="1"/>
                    <a:pt x="0" y="1"/>
                  </a:cubicBezTo>
                  <a:cubicBezTo>
                    <a:pt x="1" y="1"/>
                    <a:pt x="1" y="2"/>
                    <a:pt x="1" y="2"/>
                  </a:cubicBezTo>
                  <a:cubicBezTo>
                    <a:pt x="1" y="1"/>
                    <a:pt x="4" y="1"/>
                    <a:pt x="3"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78"/>
            <p:cNvSpPr/>
            <p:nvPr/>
          </p:nvSpPr>
          <p:spPr bwMode="auto">
            <a:xfrm>
              <a:off x="10309225" y="4357688"/>
              <a:ext cx="11113" cy="1587"/>
            </a:xfrm>
            <a:custGeom>
              <a:avLst/>
              <a:gdLst>
                <a:gd name="T0" fmla="*/ 2 w 4"/>
                <a:gd name="T1" fmla="*/ 0 h 1"/>
                <a:gd name="T2" fmla="*/ 0 w 4"/>
                <a:gd name="T3" fmla="*/ 1 h 1"/>
                <a:gd name="T4" fmla="*/ 3 w 4"/>
                <a:gd name="T5" fmla="*/ 1 h 1"/>
                <a:gd name="T6" fmla="*/ 4 w 4"/>
                <a:gd name="T7" fmla="*/ 1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1"/>
                    <a:pt x="0" y="1"/>
                  </a:cubicBezTo>
                  <a:cubicBezTo>
                    <a:pt x="1" y="1"/>
                    <a:pt x="2" y="1"/>
                    <a:pt x="3" y="1"/>
                  </a:cubicBezTo>
                  <a:cubicBezTo>
                    <a:pt x="2"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79"/>
            <p:cNvSpPr/>
            <p:nvPr/>
          </p:nvSpPr>
          <p:spPr bwMode="auto">
            <a:xfrm>
              <a:off x="9569450" y="4370388"/>
              <a:ext cx="20638" cy="6350"/>
            </a:xfrm>
            <a:custGeom>
              <a:avLst/>
              <a:gdLst>
                <a:gd name="T0" fmla="*/ 3 w 8"/>
                <a:gd name="T1" fmla="*/ 0 h 2"/>
                <a:gd name="T2" fmla="*/ 1 w 8"/>
                <a:gd name="T3" fmla="*/ 0 h 2"/>
                <a:gd name="T4" fmla="*/ 3 w 8"/>
                <a:gd name="T5" fmla="*/ 2 h 2"/>
                <a:gd name="T6" fmla="*/ 6 w 8"/>
                <a:gd name="T7" fmla="*/ 1 h 2"/>
                <a:gd name="T8" fmla="*/ 3 w 8"/>
                <a:gd name="T9" fmla="*/ 0 h 2"/>
              </a:gdLst>
              <a:ahLst/>
              <a:cxnLst>
                <a:cxn ang="0">
                  <a:pos x="T0" y="T1"/>
                </a:cxn>
                <a:cxn ang="0">
                  <a:pos x="T2" y="T3"/>
                </a:cxn>
                <a:cxn ang="0">
                  <a:pos x="T4" y="T5"/>
                </a:cxn>
                <a:cxn ang="0">
                  <a:pos x="T6" y="T7"/>
                </a:cxn>
                <a:cxn ang="0">
                  <a:pos x="T8" y="T9"/>
                </a:cxn>
              </a:cxnLst>
              <a:rect l="0" t="0" r="r" b="b"/>
              <a:pathLst>
                <a:path w="8" h="2">
                  <a:moveTo>
                    <a:pt x="3" y="0"/>
                  </a:moveTo>
                  <a:cubicBezTo>
                    <a:pt x="2" y="0"/>
                    <a:pt x="2" y="0"/>
                    <a:pt x="1" y="0"/>
                  </a:cubicBezTo>
                  <a:cubicBezTo>
                    <a:pt x="0" y="1"/>
                    <a:pt x="3" y="1"/>
                    <a:pt x="3" y="2"/>
                  </a:cubicBezTo>
                  <a:cubicBezTo>
                    <a:pt x="3" y="1"/>
                    <a:pt x="5" y="1"/>
                    <a:pt x="6" y="1"/>
                  </a:cubicBezTo>
                  <a:cubicBezTo>
                    <a:pt x="8" y="1"/>
                    <a:pt x="6"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80"/>
            <p:cNvSpPr/>
            <p:nvPr/>
          </p:nvSpPr>
          <p:spPr bwMode="auto">
            <a:xfrm>
              <a:off x="8755063" y="4354513"/>
              <a:ext cx="60325" cy="11112"/>
            </a:xfrm>
            <a:custGeom>
              <a:avLst/>
              <a:gdLst>
                <a:gd name="T0" fmla="*/ 10 w 22"/>
                <a:gd name="T1" fmla="*/ 0 h 4"/>
                <a:gd name="T2" fmla="*/ 5 w 22"/>
                <a:gd name="T3" fmla="*/ 4 h 4"/>
                <a:gd name="T4" fmla="*/ 10 w 22"/>
                <a:gd name="T5" fmla="*/ 4 h 4"/>
                <a:gd name="T6" fmla="*/ 15 w 22"/>
                <a:gd name="T7" fmla="*/ 0 h 4"/>
                <a:gd name="T8" fmla="*/ 10 w 22"/>
                <a:gd name="T9" fmla="*/ 0 h 4"/>
              </a:gdLst>
              <a:ahLst/>
              <a:cxnLst>
                <a:cxn ang="0">
                  <a:pos x="T0" y="T1"/>
                </a:cxn>
                <a:cxn ang="0">
                  <a:pos x="T2" y="T3"/>
                </a:cxn>
                <a:cxn ang="0">
                  <a:pos x="T4" y="T5"/>
                </a:cxn>
                <a:cxn ang="0">
                  <a:pos x="T6" y="T7"/>
                </a:cxn>
                <a:cxn ang="0">
                  <a:pos x="T8" y="T9"/>
                </a:cxn>
              </a:cxnLst>
              <a:rect l="0" t="0" r="r" b="b"/>
              <a:pathLst>
                <a:path w="22" h="4">
                  <a:moveTo>
                    <a:pt x="10" y="0"/>
                  </a:moveTo>
                  <a:cubicBezTo>
                    <a:pt x="0" y="0"/>
                    <a:pt x="2" y="3"/>
                    <a:pt x="5" y="4"/>
                  </a:cubicBezTo>
                  <a:cubicBezTo>
                    <a:pt x="7" y="4"/>
                    <a:pt x="9" y="4"/>
                    <a:pt x="10" y="4"/>
                  </a:cubicBezTo>
                  <a:cubicBezTo>
                    <a:pt x="21" y="4"/>
                    <a:pt x="22" y="1"/>
                    <a:pt x="15" y="0"/>
                  </a:cubicBezTo>
                  <a:cubicBezTo>
                    <a:pt x="13" y="0"/>
                    <a:pt x="12"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81"/>
            <p:cNvSpPr/>
            <p:nvPr/>
          </p:nvSpPr>
          <p:spPr bwMode="auto">
            <a:xfrm>
              <a:off x="8072438" y="4406900"/>
              <a:ext cx="11113" cy="1587"/>
            </a:xfrm>
            <a:custGeom>
              <a:avLst/>
              <a:gdLst>
                <a:gd name="T0" fmla="*/ 3 w 4"/>
                <a:gd name="T1" fmla="*/ 0 h 1"/>
                <a:gd name="T2" fmla="*/ 1 w 4"/>
                <a:gd name="T3" fmla="*/ 0 h 1"/>
                <a:gd name="T4" fmla="*/ 2 w 4"/>
                <a:gd name="T5" fmla="*/ 1 h 1"/>
                <a:gd name="T6" fmla="*/ 2 w 4"/>
                <a:gd name="T7" fmla="*/ 1 h 1"/>
                <a:gd name="T8" fmla="*/ 4 w 4"/>
                <a:gd name="T9" fmla="*/ 0 h 1"/>
                <a:gd name="T10" fmla="*/ 3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3" y="0"/>
                  </a:moveTo>
                  <a:cubicBezTo>
                    <a:pt x="2" y="0"/>
                    <a:pt x="2" y="0"/>
                    <a:pt x="1" y="0"/>
                  </a:cubicBezTo>
                  <a:cubicBezTo>
                    <a:pt x="0" y="0"/>
                    <a:pt x="1" y="1"/>
                    <a:pt x="2" y="1"/>
                  </a:cubicBezTo>
                  <a:cubicBezTo>
                    <a:pt x="2" y="1"/>
                    <a:pt x="2" y="1"/>
                    <a:pt x="2" y="1"/>
                  </a:cubicBezTo>
                  <a:cubicBezTo>
                    <a:pt x="2" y="1"/>
                    <a:pt x="2"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82"/>
            <p:cNvSpPr/>
            <p:nvPr/>
          </p:nvSpPr>
          <p:spPr bwMode="auto">
            <a:xfrm>
              <a:off x="9498013" y="4308475"/>
              <a:ext cx="90488" cy="15875"/>
            </a:xfrm>
            <a:custGeom>
              <a:avLst/>
              <a:gdLst>
                <a:gd name="T0" fmla="*/ 19 w 33"/>
                <a:gd name="T1" fmla="*/ 0 h 6"/>
                <a:gd name="T2" fmla="*/ 17 w 33"/>
                <a:gd name="T3" fmla="*/ 0 h 6"/>
                <a:gd name="T4" fmla="*/ 6 w 33"/>
                <a:gd name="T5" fmla="*/ 6 h 6"/>
                <a:gd name="T6" fmla="*/ 23 w 33"/>
                <a:gd name="T7" fmla="*/ 5 h 6"/>
                <a:gd name="T8" fmla="*/ 19 w 33"/>
                <a:gd name="T9" fmla="*/ 0 h 6"/>
              </a:gdLst>
              <a:ahLst/>
              <a:cxnLst>
                <a:cxn ang="0">
                  <a:pos x="T0" y="T1"/>
                </a:cxn>
                <a:cxn ang="0">
                  <a:pos x="T2" y="T3"/>
                </a:cxn>
                <a:cxn ang="0">
                  <a:pos x="T4" y="T5"/>
                </a:cxn>
                <a:cxn ang="0">
                  <a:pos x="T6" y="T7"/>
                </a:cxn>
                <a:cxn ang="0">
                  <a:pos x="T8" y="T9"/>
                </a:cxn>
              </a:cxnLst>
              <a:rect l="0" t="0" r="r" b="b"/>
              <a:pathLst>
                <a:path w="33" h="6">
                  <a:moveTo>
                    <a:pt x="19" y="0"/>
                  </a:moveTo>
                  <a:cubicBezTo>
                    <a:pt x="19" y="0"/>
                    <a:pt x="18" y="0"/>
                    <a:pt x="17" y="0"/>
                  </a:cubicBezTo>
                  <a:cubicBezTo>
                    <a:pt x="7" y="1"/>
                    <a:pt x="0" y="3"/>
                    <a:pt x="6" y="6"/>
                  </a:cubicBezTo>
                  <a:cubicBezTo>
                    <a:pt x="11" y="5"/>
                    <a:pt x="17" y="5"/>
                    <a:pt x="23" y="5"/>
                  </a:cubicBezTo>
                  <a:cubicBezTo>
                    <a:pt x="33" y="4"/>
                    <a:pt x="33"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83"/>
            <p:cNvSpPr/>
            <p:nvPr/>
          </p:nvSpPr>
          <p:spPr bwMode="auto">
            <a:xfrm>
              <a:off x="9102725" y="4349750"/>
              <a:ext cx="14288" cy="1587"/>
            </a:xfrm>
            <a:custGeom>
              <a:avLst/>
              <a:gdLst>
                <a:gd name="T0" fmla="*/ 3 w 5"/>
                <a:gd name="T1" fmla="*/ 0 h 1"/>
                <a:gd name="T2" fmla="*/ 2 w 5"/>
                <a:gd name="T3" fmla="*/ 0 h 1"/>
                <a:gd name="T4" fmla="*/ 3 w 5"/>
                <a:gd name="T5" fmla="*/ 1 h 1"/>
                <a:gd name="T6" fmla="*/ 3 w 5"/>
                <a:gd name="T7" fmla="*/ 1 h 1"/>
                <a:gd name="T8" fmla="*/ 5 w 5"/>
                <a:gd name="T9" fmla="*/ 0 h 1"/>
                <a:gd name="T10" fmla="*/ 3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3" y="0"/>
                  </a:moveTo>
                  <a:cubicBezTo>
                    <a:pt x="3" y="0"/>
                    <a:pt x="2" y="0"/>
                    <a:pt x="2" y="0"/>
                  </a:cubicBezTo>
                  <a:cubicBezTo>
                    <a:pt x="0" y="0"/>
                    <a:pt x="3" y="1"/>
                    <a:pt x="3" y="1"/>
                  </a:cubicBezTo>
                  <a:cubicBezTo>
                    <a:pt x="3" y="1"/>
                    <a:pt x="3" y="1"/>
                    <a:pt x="3" y="1"/>
                  </a:cubicBezTo>
                  <a:cubicBezTo>
                    <a:pt x="3" y="1"/>
                    <a:pt x="4"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84"/>
            <p:cNvSpPr/>
            <p:nvPr/>
          </p:nvSpPr>
          <p:spPr bwMode="auto">
            <a:xfrm>
              <a:off x="9023350" y="4373563"/>
              <a:ext cx="14288" cy="3175"/>
            </a:xfrm>
            <a:custGeom>
              <a:avLst/>
              <a:gdLst>
                <a:gd name="T0" fmla="*/ 2 w 5"/>
                <a:gd name="T1" fmla="*/ 0 h 1"/>
                <a:gd name="T2" fmla="*/ 0 w 5"/>
                <a:gd name="T3" fmla="*/ 1 h 1"/>
                <a:gd name="T4" fmla="*/ 1 w 5"/>
                <a:gd name="T5" fmla="*/ 1 h 1"/>
                <a:gd name="T6" fmla="*/ 1 w 5"/>
                <a:gd name="T7" fmla="*/ 1 h 1"/>
                <a:gd name="T8" fmla="*/ 3 w 5"/>
                <a:gd name="T9" fmla="*/ 1 h 1"/>
                <a:gd name="T10" fmla="*/ 3 w 5"/>
                <a:gd name="T11" fmla="*/ 1 h 1"/>
                <a:gd name="T12" fmla="*/ 3 w 5"/>
                <a:gd name="T13" fmla="*/ 0 h 1"/>
                <a:gd name="T14" fmla="*/ 2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2" y="0"/>
                  </a:moveTo>
                  <a:cubicBezTo>
                    <a:pt x="1" y="0"/>
                    <a:pt x="1" y="0"/>
                    <a:pt x="0" y="1"/>
                  </a:cubicBezTo>
                  <a:cubicBezTo>
                    <a:pt x="0" y="1"/>
                    <a:pt x="1" y="1"/>
                    <a:pt x="1" y="1"/>
                  </a:cubicBezTo>
                  <a:cubicBezTo>
                    <a:pt x="1" y="1"/>
                    <a:pt x="1" y="1"/>
                    <a:pt x="1" y="1"/>
                  </a:cubicBezTo>
                  <a:cubicBezTo>
                    <a:pt x="0" y="1"/>
                    <a:pt x="1" y="1"/>
                    <a:pt x="3" y="1"/>
                  </a:cubicBezTo>
                  <a:cubicBezTo>
                    <a:pt x="3" y="1"/>
                    <a:pt x="3" y="1"/>
                    <a:pt x="3" y="1"/>
                  </a:cubicBezTo>
                  <a:cubicBezTo>
                    <a:pt x="5" y="1"/>
                    <a:pt x="5"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Freeform 85"/>
            <p:cNvSpPr/>
            <p:nvPr/>
          </p:nvSpPr>
          <p:spPr bwMode="auto">
            <a:xfrm>
              <a:off x="7915275" y="4224338"/>
              <a:ext cx="134938" cy="30162"/>
            </a:xfrm>
            <a:custGeom>
              <a:avLst/>
              <a:gdLst>
                <a:gd name="T0" fmla="*/ 15 w 50"/>
                <a:gd name="T1" fmla="*/ 0 h 11"/>
                <a:gd name="T2" fmla="*/ 2 w 50"/>
                <a:gd name="T3" fmla="*/ 2 h 11"/>
                <a:gd name="T4" fmla="*/ 2 w 50"/>
                <a:gd name="T5" fmla="*/ 6 h 11"/>
                <a:gd name="T6" fmla="*/ 3 w 50"/>
                <a:gd name="T7" fmla="*/ 9 h 11"/>
                <a:gd name="T8" fmla="*/ 25 w 50"/>
                <a:gd name="T9" fmla="*/ 11 h 11"/>
                <a:gd name="T10" fmla="*/ 28 w 50"/>
                <a:gd name="T11" fmla="*/ 11 h 11"/>
                <a:gd name="T12" fmla="*/ 47 w 50"/>
                <a:gd name="T13" fmla="*/ 8 h 11"/>
                <a:gd name="T14" fmla="*/ 33 w 50"/>
                <a:gd name="T15" fmla="*/ 2 h 11"/>
                <a:gd name="T16" fmla="*/ 15 w 5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1">
                  <a:moveTo>
                    <a:pt x="15" y="0"/>
                  </a:moveTo>
                  <a:cubicBezTo>
                    <a:pt x="9" y="0"/>
                    <a:pt x="4" y="1"/>
                    <a:pt x="2" y="2"/>
                  </a:cubicBezTo>
                  <a:cubicBezTo>
                    <a:pt x="0" y="3"/>
                    <a:pt x="0" y="5"/>
                    <a:pt x="2" y="6"/>
                  </a:cubicBezTo>
                  <a:cubicBezTo>
                    <a:pt x="2" y="7"/>
                    <a:pt x="3" y="8"/>
                    <a:pt x="3" y="9"/>
                  </a:cubicBezTo>
                  <a:cubicBezTo>
                    <a:pt x="4" y="10"/>
                    <a:pt x="13" y="11"/>
                    <a:pt x="25" y="11"/>
                  </a:cubicBezTo>
                  <a:cubicBezTo>
                    <a:pt x="26" y="11"/>
                    <a:pt x="27" y="11"/>
                    <a:pt x="28" y="11"/>
                  </a:cubicBezTo>
                  <a:cubicBezTo>
                    <a:pt x="36" y="11"/>
                    <a:pt x="43" y="10"/>
                    <a:pt x="47" y="8"/>
                  </a:cubicBezTo>
                  <a:cubicBezTo>
                    <a:pt x="50" y="5"/>
                    <a:pt x="42" y="3"/>
                    <a:pt x="33" y="2"/>
                  </a:cubicBezTo>
                  <a:cubicBezTo>
                    <a:pt x="27" y="0"/>
                    <a:pt x="20"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86"/>
            <p:cNvSpPr>
              <a:spLocks noEditPoints="1"/>
            </p:cNvSpPr>
            <p:nvPr/>
          </p:nvSpPr>
          <p:spPr bwMode="auto">
            <a:xfrm>
              <a:off x="7321550" y="4370388"/>
              <a:ext cx="290513" cy="95250"/>
            </a:xfrm>
            <a:custGeom>
              <a:avLst/>
              <a:gdLst>
                <a:gd name="T0" fmla="*/ 15 w 107"/>
                <a:gd name="T1" fmla="*/ 29 h 35"/>
                <a:gd name="T2" fmla="*/ 14 w 107"/>
                <a:gd name="T3" fmla="*/ 28 h 35"/>
                <a:gd name="T4" fmla="*/ 14 w 107"/>
                <a:gd name="T5" fmla="*/ 28 h 35"/>
                <a:gd name="T6" fmla="*/ 15 w 107"/>
                <a:gd name="T7" fmla="*/ 29 h 35"/>
                <a:gd name="T8" fmla="*/ 95 w 107"/>
                <a:gd name="T9" fmla="*/ 0 h 35"/>
                <a:gd name="T10" fmla="*/ 79 w 107"/>
                <a:gd name="T11" fmla="*/ 3 h 35"/>
                <a:gd name="T12" fmla="*/ 53 w 107"/>
                <a:gd name="T13" fmla="*/ 9 h 35"/>
                <a:gd name="T14" fmla="*/ 53 w 107"/>
                <a:gd name="T15" fmla="*/ 9 h 35"/>
                <a:gd name="T16" fmla="*/ 50 w 107"/>
                <a:gd name="T17" fmla="*/ 9 h 35"/>
                <a:gd name="T18" fmla="*/ 47 w 107"/>
                <a:gd name="T19" fmla="*/ 9 h 35"/>
                <a:gd name="T20" fmla="*/ 42 w 107"/>
                <a:gd name="T21" fmla="*/ 9 h 35"/>
                <a:gd name="T22" fmla="*/ 37 w 107"/>
                <a:gd name="T23" fmla="*/ 11 h 35"/>
                <a:gd name="T24" fmla="*/ 37 w 107"/>
                <a:gd name="T25" fmla="*/ 11 h 35"/>
                <a:gd name="T26" fmla="*/ 37 w 107"/>
                <a:gd name="T27" fmla="*/ 11 h 35"/>
                <a:gd name="T28" fmla="*/ 30 w 107"/>
                <a:gd name="T29" fmla="*/ 13 h 35"/>
                <a:gd name="T30" fmla="*/ 17 w 107"/>
                <a:gd name="T31" fmla="*/ 19 h 35"/>
                <a:gd name="T32" fmla="*/ 7 w 107"/>
                <a:gd name="T33" fmla="*/ 23 h 35"/>
                <a:gd name="T34" fmla="*/ 13 w 107"/>
                <a:gd name="T35" fmla="*/ 24 h 35"/>
                <a:gd name="T36" fmla="*/ 11 w 107"/>
                <a:gd name="T37" fmla="*/ 25 h 35"/>
                <a:gd name="T38" fmla="*/ 11 w 107"/>
                <a:gd name="T39" fmla="*/ 26 h 35"/>
                <a:gd name="T40" fmla="*/ 10 w 107"/>
                <a:gd name="T41" fmla="*/ 27 h 35"/>
                <a:gd name="T42" fmla="*/ 10 w 107"/>
                <a:gd name="T43" fmla="*/ 27 h 35"/>
                <a:gd name="T44" fmla="*/ 10 w 107"/>
                <a:gd name="T45" fmla="*/ 27 h 35"/>
                <a:gd name="T46" fmla="*/ 11 w 107"/>
                <a:gd name="T47" fmla="*/ 27 h 35"/>
                <a:gd name="T48" fmla="*/ 14 w 107"/>
                <a:gd name="T49" fmla="*/ 28 h 35"/>
                <a:gd name="T50" fmla="*/ 13 w 107"/>
                <a:gd name="T51" fmla="*/ 28 h 35"/>
                <a:gd name="T52" fmla="*/ 10 w 107"/>
                <a:gd name="T53" fmla="*/ 29 h 35"/>
                <a:gd name="T54" fmla="*/ 5 w 107"/>
                <a:gd name="T55" fmla="*/ 30 h 35"/>
                <a:gd name="T56" fmla="*/ 5 w 107"/>
                <a:gd name="T57" fmla="*/ 33 h 35"/>
                <a:gd name="T58" fmla="*/ 6 w 107"/>
                <a:gd name="T59" fmla="*/ 33 h 35"/>
                <a:gd name="T60" fmla="*/ 9 w 107"/>
                <a:gd name="T61" fmla="*/ 33 h 35"/>
                <a:gd name="T62" fmla="*/ 11 w 107"/>
                <a:gd name="T63" fmla="*/ 33 h 35"/>
                <a:gd name="T64" fmla="*/ 10 w 107"/>
                <a:gd name="T65" fmla="*/ 33 h 35"/>
                <a:gd name="T66" fmla="*/ 14 w 107"/>
                <a:gd name="T67" fmla="*/ 35 h 35"/>
                <a:gd name="T68" fmla="*/ 16 w 107"/>
                <a:gd name="T69" fmla="*/ 35 h 35"/>
                <a:gd name="T70" fmla="*/ 18 w 107"/>
                <a:gd name="T71" fmla="*/ 35 h 35"/>
                <a:gd name="T72" fmla="*/ 21 w 107"/>
                <a:gd name="T73" fmla="*/ 35 h 35"/>
                <a:gd name="T74" fmla="*/ 25 w 107"/>
                <a:gd name="T75" fmla="*/ 35 h 35"/>
                <a:gd name="T76" fmla="*/ 36 w 107"/>
                <a:gd name="T77" fmla="*/ 33 h 35"/>
                <a:gd name="T78" fmla="*/ 34 w 107"/>
                <a:gd name="T79" fmla="*/ 30 h 35"/>
                <a:gd name="T80" fmla="*/ 34 w 107"/>
                <a:gd name="T81" fmla="*/ 30 h 35"/>
                <a:gd name="T82" fmla="*/ 35 w 107"/>
                <a:gd name="T83" fmla="*/ 30 h 35"/>
                <a:gd name="T84" fmla="*/ 36 w 107"/>
                <a:gd name="T85" fmla="*/ 29 h 35"/>
                <a:gd name="T86" fmla="*/ 36 w 107"/>
                <a:gd name="T87" fmla="*/ 28 h 35"/>
                <a:gd name="T88" fmla="*/ 37 w 107"/>
                <a:gd name="T89" fmla="*/ 28 h 35"/>
                <a:gd name="T90" fmla="*/ 38 w 107"/>
                <a:gd name="T91" fmla="*/ 28 h 35"/>
                <a:gd name="T92" fmla="*/ 39 w 107"/>
                <a:gd name="T93" fmla="*/ 26 h 35"/>
                <a:gd name="T94" fmla="*/ 39 w 107"/>
                <a:gd name="T95" fmla="*/ 25 h 35"/>
                <a:gd name="T96" fmla="*/ 39 w 107"/>
                <a:gd name="T97" fmla="*/ 25 h 35"/>
                <a:gd name="T98" fmla="*/ 40 w 107"/>
                <a:gd name="T99" fmla="*/ 25 h 35"/>
                <a:gd name="T100" fmla="*/ 41 w 107"/>
                <a:gd name="T101" fmla="*/ 24 h 35"/>
                <a:gd name="T102" fmla="*/ 43 w 107"/>
                <a:gd name="T103" fmla="*/ 23 h 35"/>
                <a:gd name="T104" fmla="*/ 44 w 107"/>
                <a:gd name="T105" fmla="*/ 23 h 35"/>
                <a:gd name="T106" fmla="*/ 46 w 107"/>
                <a:gd name="T107" fmla="*/ 23 h 35"/>
                <a:gd name="T108" fmla="*/ 48 w 107"/>
                <a:gd name="T109" fmla="*/ 23 h 35"/>
                <a:gd name="T110" fmla="*/ 53 w 107"/>
                <a:gd name="T111" fmla="*/ 21 h 35"/>
                <a:gd name="T112" fmla="*/ 79 w 107"/>
                <a:gd name="T113" fmla="*/ 13 h 35"/>
                <a:gd name="T114" fmla="*/ 104 w 107"/>
                <a:gd name="T115" fmla="*/ 3 h 35"/>
                <a:gd name="T116" fmla="*/ 95 w 107"/>
                <a:gd name="T1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 h="35">
                  <a:moveTo>
                    <a:pt x="15" y="29"/>
                  </a:moveTo>
                  <a:cubicBezTo>
                    <a:pt x="15" y="29"/>
                    <a:pt x="15" y="29"/>
                    <a:pt x="14" y="28"/>
                  </a:cubicBezTo>
                  <a:cubicBezTo>
                    <a:pt x="14" y="28"/>
                    <a:pt x="14" y="28"/>
                    <a:pt x="14" y="28"/>
                  </a:cubicBezTo>
                  <a:cubicBezTo>
                    <a:pt x="15" y="29"/>
                    <a:pt x="16" y="29"/>
                    <a:pt x="15" y="29"/>
                  </a:cubicBezTo>
                  <a:moveTo>
                    <a:pt x="95" y="0"/>
                  </a:moveTo>
                  <a:cubicBezTo>
                    <a:pt x="90" y="0"/>
                    <a:pt x="84" y="2"/>
                    <a:pt x="79" y="3"/>
                  </a:cubicBezTo>
                  <a:cubicBezTo>
                    <a:pt x="67" y="7"/>
                    <a:pt x="53" y="8"/>
                    <a:pt x="53" y="9"/>
                  </a:cubicBezTo>
                  <a:cubicBezTo>
                    <a:pt x="53" y="9"/>
                    <a:pt x="53" y="9"/>
                    <a:pt x="53" y="9"/>
                  </a:cubicBezTo>
                  <a:cubicBezTo>
                    <a:pt x="52" y="9"/>
                    <a:pt x="51" y="9"/>
                    <a:pt x="50" y="9"/>
                  </a:cubicBezTo>
                  <a:cubicBezTo>
                    <a:pt x="49" y="9"/>
                    <a:pt x="48" y="9"/>
                    <a:pt x="47" y="9"/>
                  </a:cubicBezTo>
                  <a:cubicBezTo>
                    <a:pt x="45" y="9"/>
                    <a:pt x="44" y="9"/>
                    <a:pt x="42" y="9"/>
                  </a:cubicBezTo>
                  <a:cubicBezTo>
                    <a:pt x="38" y="10"/>
                    <a:pt x="37" y="11"/>
                    <a:pt x="37" y="11"/>
                  </a:cubicBezTo>
                  <a:cubicBezTo>
                    <a:pt x="37" y="11"/>
                    <a:pt x="37" y="11"/>
                    <a:pt x="37" y="11"/>
                  </a:cubicBezTo>
                  <a:cubicBezTo>
                    <a:pt x="37" y="11"/>
                    <a:pt x="37" y="11"/>
                    <a:pt x="37" y="11"/>
                  </a:cubicBezTo>
                  <a:cubicBezTo>
                    <a:pt x="36" y="11"/>
                    <a:pt x="34" y="12"/>
                    <a:pt x="30" y="13"/>
                  </a:cubicBezTo>
                  <a:cubicBezTo>
                    <a:pt x="27" y="14"/>
                    <a:pt x="23" y="17"/>
                    <a:pt x="17" y="19"/>
                  </a:cubicBezTo>
                  <a:cubicBezTo>
                    <a:pt x="12" y="20"/>
                    <a:pt x="3" y="22"/>
                    <a:pt x="7" y="23"/>
                  </a:cubicBezTo>
                  <a:cubicBezTo>
                    <a:pt x="11" y="24"/>
                    <a:pt x="16" y="24"/>
                    <a:pt x="13" y="24"/>
                  </a:cubicBezTo>
                  <a:cubicBezTo>
                    <a:pt x="10" y="24"/>
                    <a:pt x="9" y="25"/>
                    <a:pt x="11" y="25"/>
                  </a:cubicBezTo>
                  <a:cubicBezTo>
                    <a:pt x="13" y="25"/>
                    <a:pt x="13" y="26"/>
                    <a:pt x="11" y="26"/>
                  </a:cubicBezTo>
                  <a:cubicBezTo>
                    <a:pt x="9" y="26"/>
                    <a:pt x="8" y="27"/>
                    <a:pt x="10" y="27"/>
                  </a:cubicBezTo>
                  <a:cubicBezTo>
                    <a:pt x="10" y="27"/>
                    <a:pt x="10" y="27"/>
                    <a:pt x="10" y="27"/>
                  </a:cubicBezTo>
                  <a:cubicBezTo>
                    <a:pt x="10" y="27"/>
                    <a:pt x="10" y="27"/>
                    <a:pt x="10" y="27"/>
                  </a:cubicBezTo>
                  <a:cubicBezTo>
                    <a:pt x="12" y="27"/>
                    <a:pt x="12" y="27"/>
                    <a:pt x="11" y="27"/>
                  </a:cubicBezTo>
                  <a:cubicBezTo>
                    <a:pt x="10" y="28"/>
                    <a:pt x="12" y="28"/>
                    <a:pt x="14" y="28"/>
                  </a:cubicBezTo>
                  <a:cubicBezTo>
                    <a:pt x="14" y="28"/>
                    <a:pt x="13" y="28"/>
                    <a:pt x="13" y="28"/>
                  </a:cubicBezTo>
                  <a:cubicBezTo>
                    <a:pt x="12" y="28"/>
                    <a:pt x="11" y="28"/>
                    <a:pt x="10" y="29"/>
                  </a:cubicBezTo>
                  <a:cubicBezTo>
                    <a:pt x="8" y="29"/>
                    <a:pt x="8" y="30"/>
                    <a:pt x="5" y="30"/>
                  </a:cubicBezTo>
                  <a:cubicBezTo>
                    <a:pt x="0" y="32"/>
                    <a:pt x="1" y="33"/>
                    <a:pt x="5" y="33"/>
                  </a:cubicBezTo>
                  <a:cubicBezTo>
                    <a:pt x="5" y="33"/>
                    <a:pt x="5" y="33"/>
                    <a:pt x="6" y="33"/>
                  </a:cubicBezTo>
                  <a:cubicBezTo>
                    <a:pt x="7" y="33"/>
                    <a:pt x="8" y="33"/>
                    <a:pt x="9" y="33"/>
                  </a:cubicBezTo>
                  <a:cubicBezTo>
                    <a:pt x="10" y="33"/>
                    <a:pt x="10" y="33"/>
                    <a:pt x="11" y="33"/>
                  </a:cubicBezTo>
                  <a:cubicBezTo>
                    <a:pt x="12" y="33"/>
                    <a:pt x="11" y="33"/>
                    <a:pt x="10" y="33"/>
                  </a:cubicBezTo>
                  <a:cubicBezTo>
                    <a:pt x="8" y="34"/>
                    <a:pt x="10" y="35"/>
                    <a:pt x="14" y="35"/>
                  </a:cubicBezTo>
                  <a:cubicBezTo>
                    <a:pt x="14" y="35"/>
                    <a:pt x="15" y="35"/>
                    <a:pt x="16" y="35"/>
                  </a:cubicBezTo>
                  <a:cubicBezTo>
                    <a:pt x="16" y="35"/>
                    <a:pt x="17" y="35"/>
                    <a:pt x="18" y="35"/>
                  </a:cubicBezTo>
                  <a:cubicBezTo>
                    <a:pt x="19" y="35"/>
                    <a:pt x="20" y="35"/>
                    <a:pt x="21" y="35"/>
                  </a:cubicBezTo>
                  <a:cubicBezTo>
                    <a:pt x="22" y="35"/>
                    <a:pt x="23" y="35"/>
                    <a:pt x="25" y="35"/>
                  </a:cubicBezTo>
                  <a:cubicBezTo>
                    <a:pt x="30" y="35"/>
                    <a:pt x="36" y="34"/>
                    <a:pt x="36" y="33"/>
                  </a:cubicBezTo>
                  <a:cubicBezTo>
                    <a:pt x="38" y="31"/>
                    <a:pt x="33" y="30"/>
                    <a:pt x="34" y="30"/>
                  </a:cubicBezTo>
                  <a:cubicBezTo>
                    <a:pt x="34" y="30"/>
                    <a:pt x="34" y="30"/>
                    <a:pt x="34" y="30"/>
                  </a:cubicBezTo>
                  <a:cubicBezTo>
                    <a:pt x="35" y="30"/>
                    <a:pt x="35" y="30"/>
                    <a:pt x="35" y="30"/>
                  </a:cubicBezTo>
                  <a:cubicBezTo>
                    <a:pt x="37" y="30"/>
                    <a:pt x="36" y="30"/>
                    <a:pt x="36" y="29"/>
                  </a:cubicBezTo>
                  <a:cubicBezTo>
                    <a:pt x="35" y="28"/>
                    <a:pt x="35" y="28"/>
                    <a:pt x="36" y="28"/>
                  </a:cubicBezTo>
                  <a:cubicBezTo>
                    <a:pt x="36" y="28"/>
                    <a:pt x="36" y="28"/>
                    <a:pt x="37" y="28"/>
                  </a:cubicBezTo>
                  <a:cubicBezTo>
                    <a:pt x="37" y="28"/>
                    <a:pt x="37" y="28"/>
                    <a:pt x="38" y="28"/>
                  </a:cubicBezTo>
                  <a:cubicBezTo>
                    <a:pt x="39" y="28"/>
                    <a:pt x="39" y="27"/>
                    <a:pt x="39" y="26"/>
                  </a:cubicBezTo>
                  <a:cubicBezTo>
                    <a:pt x="38" y="25"/>
                    <a:pt x="38" y="25"/>
                    <a:pt x="39" y="25"/>
                  </a:cubicBezTo>
                  <a:cubicBezTo>
                    <a:pt x="39" y="25"/>
                    <a:pt x="39" y="25"/>
                    <a:pt x="39" y="25"/>
                  </a:cubicBezTo>
                  <a:cubicBezTo>
                    <a:pt x="39" y="25"/>
                    <a:pt x="40" y="25"/>
                    <a:pt x="40" y="25"/>
                  </a:cubicBezTo>
                  <a:cubicBezTo>
                    <a:pt x="41" y="25"/>
                    <a:pt x="42" y="24"/>
                    <a:pt x="41" y="24"/>
                  </a:cubicBezTo>
                  <a:cubicBezTo>
                    <a:pt x="41" y="23"/>
                    <a:pt x="42" y="23"/>
                    <a:pt x="43" y="23"/>
                  </a:cubicBezTo>
                  <a:cubicBezTo>
                    <a:pt x="43" y="23"/>
                    <a:pt x="44" y="23"/>
                    <a:pt x="44" y="23"/>
                  </a:cubicBezTo>
                  <a:cubicBezTo>
                    <a:pt x="45" y="23"/>
                    <a:pt x="45" y="23"/>
                    <a:pt x="46" y="23"/>
                  </a:cubicBezTo>
                  <a:cubicBezTo>
                    <a:pt x="47" y="23"/>
                    <a:pt x="49" y="23"/>
                    <a:pt x="48" y="23"/>
                  </a:cubicBezTo>
                  <a:cubicBezTo>
                    <a:pt x="47" y="23"/>
                    <a:pt x="51" y="22"/>
                    <a:pt x="53" y="21"/>
                  </a:cubicBezTo>
                  <a:cubicBezTo>
                    <a:pt x="55" y="20"/>
                    <a:pt x="66" y="17"/>
                    <a:pt x="79" y="13"/>
                  </a:cubicBezTo>
                  <a:cubicBezTo>
                    <a:pt x="93" y="10"/>
                    <a:pt x="107" y="5"/>
                    <a:pt x="104" y="3"/>
                  </a:cubicBezTo>
                  <a:cubicBezTo>
                    <a:pt x="101" y="1"/>
                    <a:pt x="98" y="0"/>
                    <a:pt x="9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Freeform 87"/>
            <p:cNvSpPr/>
            <p:nvPr/>
          </p:nvSpPr>
          <p:spPr bwMode="auto">
            <a:xfrm>
              <a:off x="7381875" y="4406900"/>
              <a:ext cx="9525" cy="1587"/>
            </a:xfrm>
            <a:custGeom>
              <a:avLst/>
              <a:gdLst>
                <a:gd name="T0" fmla="*/ 3 w 4"/>
                <a:gd name="T1" fmla="*/ 0 h 1"/>
                <a:gd name="T2" fmla="*/ 2 w 4"/>
                <a:gd name="T3" fmla="*/ 0 h 1"/>
                <a:gd name="T4" fmla="*/ 1 w 4"/>
                <a:gd name="T5" fmla="*/ 1 h 1"/>
                <a:gd name="T6" fmla="*/ 3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3" y="0"/>
                    <a:pt x="2" y="0"/>
                  </a:cubicBezTo>
                  <a:cubicBezTo>
                    <a:pt x="0" y="0"/>
                    <a:pt x="1" y="1"/>
                    <a:pt x="1" y="1"/>
                  </a:cubicBezTo>
                  <a:cubicBezTo>
                    <a:pt x="2" y="0"/>
                    <a:pt x="2" y="0"/>
                    <a:pt x="3"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Freeform 88"/>
            <p:cNvSpPr/>
            <p:nvPr/>
          </p:nvSpPr>
          <p:spPr bwMode="auto">
            <a:xfrm>
              <a:off x="7527925" y="4521200"/>
              <a:ext cx="61913" cy="12700"/>
            </a:xfrm>
            <a:custGeom>
              <a:avLst/>
              <a:gdLst>
                <a:gd name="T0" fmla="*/ 7 w 23"/>
                <a:gd name="T1" fmla="*/ 0 h 5"/>
                <a:gd name="T2" fmla="*/ 3 w 23"/>
                <a:gd name="T3" fmla="*/ 1 h 5"/>
                <a:gd name="T4" fmla="*/ 1 w 23"/>
                <a:gd name="T5" fmla="*/ 1 h 5"/>
                <a:gd name="T6" fmla="*/ 1 w 23"/>
                <a:gd name="T7" fmla="*/ 1 h 5"/>
                <a:gd name="T8" fmla="*/ 9 w 23"/>
                <a:gd name="T9" fmla="*/ 3 h 5"/>
                <a:gd name="T10" fmla="*/ 23 w 23"/>
                <a:gd name="T11" fmla="*/ 5 h 5"/>
                <a:gd name="T12" fmla="*/ 13 w 23"/>
                <a:gd name="T13" fmla="*/ 1 h 5"/>
                <a:gd name="T14" fmla="*/ 7 w 2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
                  <a:moveTo>
                    <a:pt x="7" y="0"/>
                  </a:moveTo>
                  <a:cubicBezTo>
                    <a:pt x="6" y="0"/>
                    <a:pt x="4" y="0"/>
                    <a:pt x="3" y="1"/>
                  </a:cubicBezTo>
                  <a:cubicBezTo>
                    <a:pt x="2" y="1"/>
                    <a:pt x="1" y="1"/>
                    <a:pt x="1" y="1"/>
                  </a:cubicBezTo>
                  <a:cubicBezTo>
                    <a:pt x="1" y="1"/>
                    <a:pt x="1" y="1"/>
                    <a:pt x="1" y="1"/>
                  </a:cubicBezTo>
                  <a:cubicBezTo>
                    <a:pt x="0" y="1"/>
                    <a:pt x="2" y="2"/>
                    <a:pt x="9" y="3"/>
                  </a:cubicBezTo>
                  <a:cubicBezTo>
                    <a:pt x="13" y="4"/>
                    <a:pt x="17" y="4"/>
                    <a:pt x="23" y="5"/>
                  </a:cubicBezTo>
                  <a:cubicBezTo>
                    <a:pt x="23" y="4"/>
                    <a:pt x="18" y="2"/>
                    <a:pt x="13"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0" name="Freeform 89"/>
            <p:cNvSpPr/>
            <p:nvPr/>
          </p:nvSpPr>
          <p:spPr bwMode="auto">
            <a:xfrm>
              <a:off x="7351713" y="4506913"/>
              <a:ext cx="19050" cy="4762"/>
            </a:xfrm>
            <a:custGeom>
              <a:avLst/>
              <a:gdLst>
                <a:gd name="T0" fmla="*/ 2 w 7"/>
                <a:gd name="T1" fmla="*/ 0 h 2"/>
                <a:gd name="T2" fmla="*/ 2 w 7"/>
                <a:gd name="T3" fmla="*/ 2 h 2"/>
                <a:gd name="T4" fmla="*/ 6 w 7"/>
                <a:gd name="T5" fmla="*/ 2 h 2"/>
                <a:gd name="T6" fmla="*/ 7 w 7"/>
                <a:gd name="T7" fmla="*/ 2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0" y="0"/>
                    <a:pt x="0" y="1"/>
                    <a:pt x="2" y="2"/>
                  </a:cubicBezTo>
                  <a:cubicBezTo>
                    <a:pt x="4" y="2"/>
                    <a:pt x="5" y="2"/>
                    <a:pt x="6" y="2"/>
                  </a:cubicBezTo>
                  <a:cubicBezTo>
                    <a:pt x="7" y="2"/>
                    <a:pt x="7" y="2"/>
                    <a:pt x="7" y="2"/>
                  </a:cubicBezTo>
                  <a:cubicBezTo>
                    <a:pt x="7" y="2"/>
                    <a:pt x="7" y="1"/>
                    <a:pt x="7" y="1"/>
                  </a:cubicBezTo>
                  <a:cubicBezTo>
                    <a:pt x="5" y="1"/>
                    <a:pt x="4"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90"/>
            <p:cNvSpPr/>
            <p:nvPr/>
          </p:nvSpPr>
          <p:spPr bwMode="auto">
            <a:xfrm>
              <a:off x="7842250" y="4225925"/>
              <a:ext cx="23813" cy="6350"/>
            </a:xfrm>
            <a:custGeom>
              <a:avLst/>
              <a:gdLst>
                <a:gd name="T0" fmla="*/ 5 w 9"/>
                <a:gd name="T1" fmla="*/ 0 h 2"/>
                <a:gd name="T2" fmla="*/ 3 w 9"/>
                <a:gd name="T3" fmla="*/ 0 h 2"/>
                <a:gd name="T4" fmla="*/ 3 w 9"/>
                <a:gd name="T5" fmla="*/ 2 h 2"/>
                <a:gd name="T6" fmla="*/ 7 w 9"/>
                <a:gd name="T7" fmla="*/ 1 h 2"/>
                <a:gd name="T8" fmla="*/ 5 w 9"/>
                <a:gd name="T9" fmla="*/ 0 h 2"/>
              </a:gdLst>
              <a:ahLst/>
              <a:cxnLst>
                <a:cxn ang="0">
                  <a:pos x="T0" y="T1"/>
                </a:cxn>
                <a:cxn ang="0">
                  <a:pos x="T2" y="T3"/>
                </a:cxn>
                <a:cxn ang="0">
                  <a:pos x="T4" y="T5"/>
                </a:cxn>
                <a:cxn ang="0">
                  <a:pos x="T6" y="T7"/>
                </a:cxn>
                <a:cxn ang="0">
                  <a:pos x="T8" y="T9"/>
                </a:cxn>
              </a:cxnLst>
              <a:rect l="0" t="0" r="r" b="b"/>
              <a:pathLst>
                <a:path w="9" h="2">
                  <a:moveTo>
                    <a:pt x="5" y="0"/>
                  </a:moveTo>
                  <a:cubicBezTo>
                    <a:pt x="5" y="0"/>
                    <a:pt x="4" y="0"/>
                    <a:pt x="3" y="0"/>
                  </a:cubicBezTo>
                  <a:cubicBezTo>
                    <a:pt x="0" y="1"/>
                    <a:pt x="4" y="2"/>
                    <a:pt x="3" y="2"/>
                  </a:cubicBezTo>
                  <a:cubicBezTo>
                    <a:pt x="4" y="2"/>
                    <a:pt x="5" y="2"/>
                    <a:pt x="7" y="1"/>
                  </a:cubicBezTo>
                  <a:cubicBezTo>
                    <a:pt x="9" y="1"/>
                    <a:pt x="7"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91"/>
            <p:cNvSpPr/>
            <p:nvPr/>
          </p:nvSpPr>
          <p:spPr bwMode="auto">
            <a:xfrm>
              <a:off x="7558088" y="4537075"/>
              <a:ext cx="12700" cy="3175"/>
            </a:xfrm>
            <a:custGeom>
              <a:avLst/>
              <a:gdLst>
                <a:gd name="T0" fmla="*/ 0 w 5"/>
                <a:gd name="T1" fmla="*/ 0 h 1"/>
                <a:gd name="T2" fmla="*/ 2 w 5"/>
                <a:gd name="T3" fmla="*/ 1 h 1"/>
                <a:gd name="T4" fmla="*/ 4 w 5"/>
                <a:gd name="T5" fmla="*/ 1 h 1"/>
                <a:gd name="T6" fmla="*/ 3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0"/>
                    <a:pt x="1" y="1"/>
                    <a:pt x="2" y="1"/>
                  </a:cubicBezTo>
                  <a:cubicBezTo>
                    <a:pt x="3" y="1"/>
                    <a:pt x="3" y="1"/>
                    <a:pt x="4" y="1"/>
                  </a:cubicBezTo>
                  <a:cubicBezTo>
                    <a:pt x="4" y="1"/>
                    <a:pt x="5" y="1"/>
                    <a:pt x="3" y="1"/>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3" name="Freeform 92"/>
            <p:cNvSpPr/>
            <p:nvPr/>
          </p:nvSpPr>
          <p:spPr bwMode="auto">
            <a:xfrm>
              <a:off x="7294563" y="4465638"/>
              <a:ext cx="200025" cy="55562"/>
            </a:xfrm>
            <a:custGeom>
              <a:avLst/>
              <a:gdLst>
                <a:gd name="T0" fmla="*/ 27 w 74"/>
                <a:gd name="T1" fmla="*/ 0 h 20"/>
                <a:gd name="T2" fmla="*/ 22 w 74"/>
                <a:gd name="T3" fmla="*/ 0 h 20"/>
                <a:gd name="T4" fmla="*/ 10 w 74"/>
                <a:gd name="T5" fmla="*/ 5 h 20"/>
                <a:gd name="T6" fmla="*/ 10 w 74"/>
                <a:gd name="T7" fmla="*/ 6 h 20"/>
                <a:gd name="T8" fmla="*/ 10 w 74"/>
                <a:gd name="T9" fmla="*/ 6 h 20"/>
                <a:gd name="T10" fmla="*/ 12 w 74"/>
                <a:gd name="T11" fmla="*/ 6 h 20"/>
                <a:gd name="T12" fmla="*/ 12 w 74"/>
                <a:gd name="T13" fmla="*/ 6 h 20"/>
                <a:gd name="T14" fmla="*/ 12 w 74"/>
                <a:gd name="T15" fmla="*/ 7 h 20"/>
                <a:gd name="T16" fmla="*/ 13 w 74"/>
                <a:gd name="T17" fmla="*/ 6 h 20"/>
                <a:gd name="T18" fmla="*/ 14 w 74"/>
                <a:gd name="T19" fmla="*/ 6 h 20"/>
                <a:gd name="T20" fmla="*/ 16 w 74"/>
                <a:gd name="T21" fmla="*/ 7 h 20"/>
                <a:gd name="T22" fmla="*/ 15 w 74"/>
                <a:gd name="T23" fmla="*/ 9 h 20"/>
                <a:gd name="T24" fmla="*/ 7 w 74"/>
                <a:gd name="T25" fmla="*/ 14 h 20"/>
                <a:gd name="T26" fmla="*/ 13 w 74"/>
                <a:gd name="T27" fmla="*/ 15 h 20"/>
                <a:gd name="T28" fmla="*/ 18 w 74"/>
                <a:gd name="T29" fmla="*/ 14 h 20"/>
                <a:gd name="T30" fmla="*/ 22 w 74"/>
                <a:gd name="T31" fmla="*/ 13 h 20"/>
                <a:gd name="T32" fmla="*/ 22 w 74"/>
                <a:gd name="T33" fmla="*/ 13 h 20"/>
                <a:gd name="T34" fmla="*/ 24 w 74"/>
                <a:gd name="T35" fmla="*/ 14 h 20"/>
                <a:gd name="T36" fmla="*/ 25 w 74"/>
                <a:gd name="T37" fmla="*/ 14 h 20"/>
                <a:gd name="T38" fmla="*/ 26 w 74"/>
                <a:gd name="T39" fmla="*/ 14 h 20"/>
                <a:gd name="T40" fmla="*/ 31 w 74"/>
                <a:gd name="T41" fmla="*/ 15 h 20"/>
                <a:gd name="T42" fmla="*/ 34 w 74"/>
                <a:gd name="T43" fmla="*/ 17 h 20"/>
                <a:gd name="T44" fmla="*/ 43 w 74"/>
                <a:gd name="T45" fmla="*/ 19 h 20"/>
                <a:gd name="T46" fmla="*/ 51 w 74"/>
                <a:gd name="T47" fmla="*/ 20 h 20"/>
                <a:gd name="T48" fmla="*/ 51 w 74"/>
                <a:gd name="T49" fmla="*/ 20 h 20"/>
                <a:gd name="T50" fmla="*/ 51 w 74"/>
                <a:gd name="T51" fmla="*/ 19 h 20"/>
                <a:gd name="T52" fmla="*/ 56 w 74"/>
                <a:gd name="T53" fmla="*/ 20 h 20"/>
                <a:gd name="T54" fmla="*/ 63 w 74"/>
                <a:gd name="T55" fmla="*/ 20 h 20"/>
                <a:gd name="T56" fmla="*/ 64 w 74"/>
                <a:gd name="T57" fmla="*/ 20 h 20"/>
                <a:gd name="T58" fmla="*/ 64 w 74"/>
                <a:gd name="T59" fmla="*/ 20 h 20"/>
                <a:gd name="T60" fmla="*/ 67 w 74"/>
                <a:gd name="T61" fmla="*/ 20 h 20"/>
                <a:gd name="T62" fmla="*/ 70 w 74"/>
                <a:gd name="T63" fmla="*/ 20 h 20"/>
                <a:gd name="T64" fmla="*/ 71 w 74"/>
                <a:gd name="T65" fmla="*/ 20 h 20"/>
                <a:gd name="T66" fmla="*/ 70 w 74"/>
                <a:gd name="T67" fmla="*/ 19 h 20"/>
                <a:gd name="T68" fmla="*/ 49 w 74"/>
                <a:gd name="T69" fmla="*/ 13 h 20"/>
                <a:gd name="T70" fmla="*/ 42 w 74"/>
                <a:gd name="T71" fmla="*/ 8 h 20"/>
                <a:gd name="T72" fmla="*/ 39 w 74"/>
                <a:gd name="T73" fmla="*/ 3 h 20"/>
                <a:gd name="T74" fmla="*/ 39 w 74"/>
                <a:gd name="T75" fmla="*/ 1 h 20"/>
                <a:gd name="T76" fmla="*/ 27 w 74"/>
                <a:gd name="T7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20">
                  <a:moveTo>
                    <a:pt x="27" y="0"/>
                  </a:moveTo>
                  <a:cubicBezTo>
                    <a:pt x="25" y="0"/>
                    <a:pt x="24" y="0"/>
                    <a:pt x="22" y="0"/>
                  </a:cubicBezTo>
                  <a:cubicBezTo>
                    <a:pt x="12" y="0"/>
                    <a:pt x="12" y="4"/>
                    <a:pt x="10" y="5"/>
                  </a:cubicBezTo>
                  <a:cubicBezTo>
                    <a:pt x="8" y="5"/>
                    <a:pt x="9" y="6"/>
                    <a:pt x="10" y="6"/>
                  </a:cubicBezTo>
                  <a:cubicBezTo>
                    <a:pt x="10" y="6"/>
                    <a:pt x="10" y="6"/>
                    <a:pt x="10" y="6"/>
                  </a:cubicBezTo>
                  <a:cubicBezTo>
                    <a:pt x="11" y="6"/>
                    <a:pt x="11" y="6"/>
                    <a:pt x="12" y="6"/>
                  </a:cubicBezTo>
                  <a:cubicBezTo>
                    <a:pt x="12" y="6"/>
                    <a:pt x="13" y="6"/>
                    <a:pt x="12" y="6"/>
                  </a:cubicBezTo>
                  <a:cubicBezTo>
                    <a:pt x="11" y="6"/>
                    <a:pt x="11" y="7"/>
                    <a:pt x="12" y="7"/>
                  </a:cubicBezTo>
                  <a:cubicBezTo>
                    <a:pt x="12" y="7"/>
                    <a:pt x="13" y="7"/>
                    <a:pt x="13" y="6"/>
                  </a:cubicBezTo>
                  <a:cubicBezTo>
                    <a:pt x="13" y="6"/>
                    <a:pt x="14" y="6"/>
                    <a:pt x="14" y="6"/>
                  </a:cubicBezTo>
                  <a:cubicBezTo>
                    <a:pt x="15" y="6"/>
                    <a:pt x="16" y="7"/>
                    <a:pt x="16" y="7"/>
                  </a:cubicBezTo>
                  <a:cubicBezTo>
                    <a:pt x="17" y="8"/>
                    <a:pt x="15" y="8"/>
                    <a:pt x="15" y="9"/>
                  </a:cubicBezTo>
                  <a:cubicBezTo>
                    <a:pt x="14" y="9"/>
                    <a:pt x="0" y="11"/>
                    <a:pt x="7" y="14"/>
                  </a:cubicBezTo>
                  <a:cubicBezTo>
                    <a:pt x="9" y="14"/>
                    <a:pt x="11" y="15"/>
                    <a:pt x="13" y="15"/>
                  </a:cubicBezTo>
                  <a:cubicBezTo>
                    <a:pt x="15" y="15"/>
                    <a:pt x="17" y="14"/>
                    <a:pt x="18" y="14"/>
                  </a:cubicBezTo>
                  <a:cubicBezTo>
                    <a:pt x="20" y="14"/>
                    <a:pt x="21" y="13"/>
                    <a:pt x="22" y="13"/>
                  </a:cubicBezTo>
                  <a:cubicBezTo>
                    <a:pt x="22" y="13"/>
                    <a:pt x="22" y="13"/>
                    <a:pt x="22" y="13"/>
                  </a:cubicBezTo>
                  <a:cubicBezTo>
                    <a:pt x="23" y="14"/>
                    <a:pt x="23" y="14"/>
                    <a:pt x="24" y="14"/>
                  </a:cubicBezTo>
                  <a:cubicBezTo>
                    <a:pt x="24" y="14"/>
                    <a:pt x="25" y="14"/>
                    <a:pt x="25" y="14"/>
                  </a:cubicBezTo>
                  <a:cubicBezTo>
                    <a:pt x="25" y="14"/>
                    <a:pt x="25" y="14"/>
                    <a:pt x="26" y="14"/>
                  </a:cubicBezTo>
                  <a:cubicBezTo>
                    <a:pt x="27" y="14"/>
                    <a:pt x="29" y="14"/>
                    <a:pt x="31" y="15"/>
                  </a:cubicBezTo>
                  <a:cubicBezTo>
                    <a:pt x="34" y="15"/>
                    <a:pt x="35" y="16"/>
                    <a:pt x="34" y="17"/>
                  </a:cubicBezTo>
                  <a:cubicBezTo>
                    <a:pt x="33" y="17"/>
                    <a:pt x="37" y="18"/>
                    <a:pt x="43" y="19"/>
                  </a:cubicBezTo>
                  <a:cubicBezTo>
                    <a:pt x="47" y="19"/>
                    <a:pt x="50" y="20"/>
                    <a:pt x="51" y="20"/>
                  </a:cubicBezTo>
                  <a:cubicBezTo>
                    <a:pt x="51" y="20"/>
                    <a:pt x="51" y="20"/>
                    <a:pt x="51" y="20"/>
                  </a:cubicBezTo>
                  <a:cubicBezTo>
                    <a:pt x="50" y="19"/>
                    <a:pt x="51" y="19"/>
                    <a:pt x="51" y="19"/>
                  </a:cubicBezTo>
                  <a:cubicBezTo>
                    <a:pt x="52" y="19"/>
                    <a:pt x="54" y="19"/>
                    <a:pt x="56" y="20"/>
                  </a:cubicBezTo>
                  <a:cubicBezTo>
                    <a:pt x="59" y="20"/>
                    <a:pt x="61" y="20"/>
                    <a:pt x="63" y="20"/>
                  </a:cubicBezTo>
                  <a:cubicBezTo>
                    <a:pt x="64" y="20"/>
                    <a:pt x="65" y="20"/>
                    <a:pt x="64" y="20"/>
                  </a:cubicBezTo>
                  <a:cubicBezTo>
                    <a:pt x="64" y="20"/>
                    <a:pt x="64" y="20"/>
                    <a:pt x="64" y="20"/>
                  </a:cubicBezTo>
                  <a:cubicBezTo>
                    <a:pt x="65" y="20"/>
                    <a:pt x="66" y="20"/>
                    <a:pt x="67" y="20"/>
                  </a:cubicBezTo>
                  <a:cubicBezTo>
                    <a:pt x="68" y="20"/>
                    <a:pt x="69" y="20"/>
                    <a:pt x="70" y="20"/>
                  </a:cubicBezTo>
                  <a:cubicBezTo>
                    <a:pt x="71" y="20"/>
                    <a:pt x="71" y="20"/>
                    <a:pt x="71" y="20"/>
                  </a:cubicBezTo>
                  <a:cubicBezTo>
                    <a:pt x="70" y="19"/>
                    <a:pt x="70" y="19"/>
                    <a:pt x="70" y="19"/>
                  </a:cubicBezTo>
                  <a:cubicBezTo>
                    <a:pt x="74" y="17"/>
                    <a:pt x="57" y="15"/>
                    <a:pt x="49" y="13"/>
                  </a:cubicBezTo>
                  <a:cubicBezTo>
                    <a:pt x="45" y="11"/>
                    <a:pt x="43" y="10"/>
                    <a:pt x="42" y="8"/>
                  </a:cubicBezTo>
                  <a:cubicBezTo>
                    <a:pt x="40" y="5"/>
                    <a:pt x="37" y="3"/>
                    <a:pt x="39" y="3"/>
                  </a:cubicBezTo>
                  <a:cubicBezTo>
                    <a:pt x="42" y="2"/>
                    <a:pt x="38" y="1"/>
                    <a:pt x="39" y="1"/>
                  </a:cubicBezTo>
                  <a:cubicBezTo>
                    <a:pt x="41" y="1"/>
                    <a:pt x="35"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4" name="Freeform 93"/>
            <p:cNvSpPr/>
            <p:nvPr/>
          </p:nvSpPr>
          <p:spPr bwMode="auto">
            <a:xfrm>
              <a:off x="7964488" y="4457700"/>
              <a:ext cx="20638" cy="6350"/>
            </a:xfrm>
            <a:custGeom>
              <a:avLst/>
              <a:gdLst>
                <a:gd name="T0" fmla="*/ 4 w 8"/>
                <a:gd name="T1" fmla="*/ 0 h 2"/>
                <a:gd name="T2" fmla="*/ 2 w 8"/>
                <a:gd name="T3" fmla="*/ 0 h 2"/>
                <a:gd name="T4" fmla="*/ 0 w 8"/>
                <a:gd name="T5" fmla="*/ 2 h 2"/>
                <a:gd name="T6" fmla="*/ 6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0"/>
                    <a:pt x="3" y="0"/>
                    <a:pt x="2" y="0"/>
                  </a:cubicBezTo>
                  <a:cubicBezTo>
                    <a:pt x="0" y="1"/>
                    <a:pt x="1" y="2"/>
                    <a:pt x="0" y="2"/>
                  </a:cubicBezTo>
                  <a:cubicBezTo>
                    <a:pt x="2" y="2"/>
                    <a:pt x="4" y="1"/>
                    <a:pt x="6" y="1"/>
                  </a:cubicBezTo>
                  <a:cubicBezTo>
                    <a:pt x="8" y="0"/>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94"/>
            <p:cNvSpPr/>
            <p:nvPr/>
          </p:nvSpPr>
          <p:spPr bwMode="auto">
            <a:xfrm>
              <a:off x="7969250" y="4267200"/>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6" name="Freeform 95"/>
            <p:cNvSpPr/>
            <p:nvPr/>
          </p:nvSpPr>
          <p:spPr bwMode="auto">
            <a:xfrm>
              <a:off x="7278688" y="4545013"/>
              <a:ext cx="47625" cy="11112"/>
            </a:xfrm>
            <a:custGeom>
              <a:avLst/>
              <a:gdLst>
                <a:gd name="T0" fmla="*/ 6 w 18"/>
                <a:gd name="T1" fmla="*/ 0 h 4"/>
                <a:gd name="T2" fmla="*/ 1 w 18"/>
                <a:gd name="T3" fmla="*/ 3 h 4"/>
                <a:gd name="T4" fmla="*/ 4 w 18"/>
                <a:gd name="T5" fmla="*/ 4 h 4"/>
                <a:gd name="T6" fmla="*/ 11 w 18"/>
                <a:gd name="T7" fmla="*/ 4 h 4"/>
                <a:gd name="T8" fmla="*/ 16 w 18"/>
                <a:gd name="T9" fmla="*/ 3 h 4"/>
                <a:gd name="T10" fmla="*/ 16 w 18"/>
                <a:gd name="T11" fmla="*/ 3 h 4"/>
                <a:gd name="T12" fmla="*/ 17 w 18"/>
                <a:gd name="T13" fmla="*/ 3 h 4"/>
                <a:gd name="T14" fmla="*/ 17 w 18"/>
                <a:gd name="T15" fmla="*/ 2 h 4"/>
                <a:gd name="T16" fmla="*/ 6 w 1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
                  <a:moveTo>
                    <a:pt x="6" y="0"/>
                  </a:moveTo>
                  <a:cubicBezTo>
                    <a:pt x="2" y="0"/>
                    <a:pt x="0" y="1"/>
                    <a:pt x="1" y="3"/>
                  </a:cubicBezTo>
                  <a:cubicBezTo>
                    <a:pt x="1" y="4"/>
                    <a:pt x="2" y="4"/>
                    <a:pt x="4" y="4"/>
                  </a:cubicBezTo>
                  <a:cubicBezTo>
                    <a:pt x="6" y="4"/>
                    <a:pt x="9" y="4"/>
                    <a:pt x="11" y="4"/>
                  </a:cubicBezTo>
                  <a:cubicBezTo>
                    <a:pt x="13" y="3"/>
                    <a:pt x="15" y="3"/>
                    <a:pt x="16" y="3"/>
                  </a:cubicBezTo>
                  <a:cubicBezTo>
                    <a:pt x="16" y="3"/>
                    <a:pt x="16" y="3"/>
                    <a:pt x="16" y="3"/>
                  </a:cubicBezTo>
                  <a:cubicBezTo>
                    <a:pt x="16" y="3"/>
                    <a:pt x="16" y="3"/>
                    <a:pt x="17" y="3"/>
                  </a:cubicBezTo>
                  <a:cubicBezTo>
                    <a:pt x="17" y="3"/>
                    <a:pt x="18" y="3"/>
                    <a:pt x="17" y="2"/>
                  </a:cubicBezTo>
                  <a:cubicBezTo>
                    <a:pt x="12" y="0"/>
                    <a:pt x="9"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96"/>
            <p:cNvSpPr/>
            <p:nvPr/>
          </p:nvSpPr>
          <p:spPr bwMode="auto">
            <a:xfrm>
              <a:off x="7864475" y="4449763"/>
              <a:ext cx="15875" cy="4762"/>
            </a:xfrm>
            <a:custGeom>
              <a:avLst/>
              <a:gdLst>
                <a:gd name="T0" fmla="*/ 6 w 6"/>
                <a:gd name="T1" fmla="*/ 0 h 2"/>
                <a:gd name="T2" fmla="*/ 2 w 6"/>
                <a:gd name="T3" fmla="*/ 1 h 2"/>
                <a:gd name="T4" fmla="*/ 4 w 6"/>
                <a:gd name="T5" fmla="*/ 2 h 2"/>
                <a:gd name="T6" fmla="*/ 5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cubicBezTo>
                    <a:pt x="5" y="1"/>
                    <a:pt x="0" y="1"/>
                    <a:pt x="2" y="1"/>
                  </a:cubicBezTo>
                  <a:cubicBezTo>
                    <a:pt x="3" y="2"/>
                    <a:pt x="4" y="2"/>
                    <a:pt x="4" y="2"/>
                  </a:cubicBezTo>
                  <a:cubicBezTo>
                    <a:pt x="5" y="2"/>
                    <a:pt x="5" y="2"/>
                    <a:pt x="5" y="1"/>
                  </a:cubicBezTo>
                  <a:cubicBezTo>
                    <a:pt x="5" y="1"/>
                    <a:pt x="5" y="1"/>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8" name="Freeform 97"/>
            <p:cNvSpPr/>
            <p:nvPr/>
          </p:nvSpPr>
          <p:spPr bwMode="auto">
            <a:xfrm>
              <a:off x="7872413" y="4438650"/>
              <a:ext cx="12700" cy="3175"/>
            </a:xfrm>
            <a:custGeom>
              <a:avLst/>
              <a:gdLst>
                <a:gd name="T0" fmla="*/ 5 w 5"/>
                <a:gd name="T1" fmla="*/ 0 h 1"/>
                <a:gd name="T2" fmla="*/ 2 w 5"/>
                <a:gd name="T3" fmla="*/ 0 h 1"/>
                <a:gd name="T4" fmla="*/ 1 w 5"/>
                <a:gd name="T5" fmla="*/ 1 h 1"/>
                <a:gd name="T6" fmla="*/ 2 w 5"/>
                <a:gd name="T7" fmla="*/ 1 h 1"/>
                <a:gd name="T8" fmla="*/ 5 w 5"/>
                <a:gd name="T9" fmla="*/ 0 h 1"/>
                <a:gd name="T10" fmla="*/ 5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5" y="0"/>
                  </a:moveTo>
                  <a:cubicBezTo>
                    <a:pt x="4" y="0"/>
                    <a:pt x="3" y="0"/>
                    <a:pt x="2" y="0"/>
                  </a:cubicBezTo>
                  <a:cubicBezTo>
                    <a:pt x="1" y="1"/>
                    <a:pt x="0" y="1"/>
                    <a:pt x="1" y="1"/>
                  </a:cubicBezTo>
                  <a:cubicBezTo>
                    <a:pt x="1" y="1"/>
                    <a:pt x="1" y="1"/>
                    <a:pt x="2" y="1"/>
                  </a:cubicBezTo>
                  <a:cubicBezTo>
                    <a:pt x="2" y="1"/>
                    <a:pt x="3" y="1"/>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Freeform 98"/>
            <p:cNvSpPr/>
            <p:nvPr/>
          </p:nvSpPr>
          <p:spPr bwMode="auto">
            <a:xfrm>
              <a:off x="7900988" y="4445000"/>
              <a:ext cx="17463" cy="1587"/>
            </a:xfrm>
            <a:custGeom>
              <a:avLst/>
              <a:gdLst>
                <a:gd name="T0" fmla="*/ 3 w 6"/>
                <a:gd name="T1" fmla="*/ 0 h 1"/>
                <a:gd name="T2" fmla="*/ 2 w 6"/>
                <a:gd name="T3" fmla="*/ 1 h 1"/>
                <a:gd name="T4" fmla="*/ 5 w 6"/>
                <a:gd name="T5" fmla="*/ 1 h 1"/>
                <a:gd name="T6" fmla="*/ 6 w 6"/>
                <a:gd name="T7" fmla="*/ 1 h 1"/>
                <a:gd name="T8" fmla="*/ 4 w 6"/>
                <a:gd name="T9" fmla="*/ 0 h 1"/>
                <a:gd name="T10" fmla="*/ 3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3" y="0"/>
                  </a:moveTo>
                  <a:cubicBezTo>
                    <a:pt x="2" y="0"/>
                    <a:pt x="0" y="1"/>
                    <a:pt x="2" y="1"/>
                  </a:cubicBezTo>
                  <a:cubicBezTo>
                    <a:pt x="3" y="1"/>
                    <a:pt x="4" y="1"/>
                    <a:pt x="5" y="1"/>
                  </a:cubicBezTo>
                  <a:cubicBezTo>
                    <a:pt x="6" y="1"/>
                    <a:pt x="6" y="1"/>
                    <a:pt x="6" y="1"/>
                  </a:cubicBezTo>
                  <a:cubicBezTo>
                    <a:pt x="6" y="1"/>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0" name="Freeform 99"/>
            <p:cNvSpPr/>
            <p:nvPr/>
          </p:nvSpPr>
          <p:spPr bwMode="auto">
            <a:xfrm>
              <a:off x="3046413" y="4311650"/>
              <a:ext cx="57150" cy="7937"/>
            </a:xfrm>
            <a:custGeom>
              <a:avLst/>
              <a:gdLst>
                <a:gd name="T0" fmla="*/ 16 w 21"/>
                <a:gd name="T1" fmla="*/ 0 h 3"/>
                <a:gd name="T2" fmla="*/ 11 w 21"/>
                <a:gd name="T3" fmla="*/ 0 h 3"/>
                <a:gd name="T4" fmla="*/ 2 w 21"/>
                <a:gd name="T5" fmla="*/ 3 h 3"/>
                <a:gd name="T6" fmla="*/ 4 w 21"/>
                <a:gd name="T7" fmla="*/ 3 h 3"/>
                <a:gd name="T8" fmla="*/ 16 w 21"/>
                <a:gd name="T9" fmla="*/ 1 h 3"/>
                <a:gd name="T10" fmla="*/ 16 w 21"/>
                <a:gd name="T11" fmla="*/ 0 h 3"/>
              </a:gdLst>
              <a:ahLst/>
              <a:cxnLst>
                <a:cxn ang="0">
                  <a:pos x="T0" y="T1"/>
                </a:cxn>
                <a:cxn ang="0">
                  <a:pos x="T2" y="T3"/>
                </a:cxn>
                <a:cxn ang="0">
                  <a:pos x="T4" y="T5"/>
                </a:cxn>
                <a:cxn ang="0">
                  <a:pos x="T6" y="T7"/>
                </a:cxn>
                <a:cxn ang="0">
                  <a:pos x="T8" y="T9"/>
                </a:cxn>
                <a:cxn ang="0">
                  <a:pos x="T10" y="T11"/>
                </a:cxn>
              </a:cxnLst>
              <a:rect l="0" t="0" r="r" b="b"/>
              <a:pathLst>
                <a:path w="21" h="3">
                  <a:moveTo>
                    <a:pt x="16" y="0"/>
                  </a:moveTo>
                  <a:cubicBezTo>
                    <a:pt x="15" y="0"/>
                    <a:pt x="13" y="0"/>
                    <a:pt x="11" y="0"/>
                  </a:cubicBezTo>
                  <a:cubicBezTo>
                    <a:pt x="4" y="1"/>
                    <a:pt x="0" y="2"/>
                    <a:pt x="2" y="3"/>
                  </a:cubicBezTo>
                  <a:cubicBezTo>
                    <a:pt x="2" y="3"/>
                    <a:pt x="3" y="3"/>
                    <a:pt x="4" y="3"/>
                  </a:cubicBezTo>
                  <a:cubicBezTo>
                    <a:pt x="7" y="3"/>
                    <a:pt x="12" y="2"/>
                    <a:pt x="16" y="1"/>
                  </a:cubicBezTo>
                  <a:cubicBezTo>
                    <a:pt x="21" y="0"/>
                    <a:pt x="20"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100"/>
            <p:cNvSpPr/>
            <p:nvPr/>
          </p:nvSpPr>
          <p:spPr bwMode="auto">
            <a:xfrm>
              <a:off x="3475038" y="4397375"/>
              <a:ext cx="180975" cy="44450"/>
            </a:xfrm>
            <a:custGeom>
              <a:avLst/>
              <a:gdLst>
                <a:gd name="T0" fmla="*/ 41 w 67"/>
                <a:gd name="T1" fmla="*/ 0 h 16"/>
                <a:gd name="T2" fmla="*/ 31 w 67"/>
                <a:gd name="T3" fmla="*/ 1 h 16"/>
                <a:gd name="T4" fmla="*/ 27 w 67"/>
                <a:gd name="T5" fmla="*/ 2 h 16"/>
                <a:gd name="T6" fmla="*/ 26 w 67"/>
                <a:gd name="T7" fmla="*/ 2 h 16"/>
                <a:gd name="T8" fmla="*/ 26 w 67"/>
                <a:gd name="T9" fmla="*/ 2 h 16"/>
                <a:gd name="T10" fmla="*/ 11 w 67"/>
                <a:gd name="T11" fmla="*/ 8 h 16"/>
                <a:gd name="T12" fmla="*/ 2 w 67"/>
                <a:gd name="T13" fmla="*/ 15 h 16"/>
                <a:gd name="T14" fmla="*/ 4 w 67"/>
                <a:gd name="T15" fmla="*/ 16 h 16"/>
                <a:gd name="T16" fmla="*/ 5 w 67"/>
                <a:gd name="T17" fmla="*/ 16 h 16"/>
                <a:gd name="T18" fmla="*/ 19 w 67"/>
                <a:gd name="T19" fmla="*/ 14 h 16"/>
                <a:gd name="T20" fmla="*/ 22 w 67"/>
                <a:gd name="T21" fmla="*/ 11 h 16"/>
                <a:gd name="T22" fmla="*/ 22 w 67"/>
                <a:gd name="T23" fmla="*/ 11 h 16"/>
                <a:gd name="T24" fmla="*/ 30 w 67"/>
                <a:gd name="T25" fmla="*/ 11 h 16"/>
                <a:gd name="T26" fmla="*/ 41 w 67"/>
                <a:gd name="T27" fmla="*/ 12 h 16"/>
                <a:gd name="T28" fmla="*/ 58 w 67"/>
                <a:gd name="T29" fmla="*/ 8 h 16"/>
                <a:gd name="T30" fmla="*/ 48 w 67"/>
                <a:gd name="T31" fmla="*/ 0 h 16"/>
                <a:gd name="T32" fmla="*/ 41 w 67"/>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6">
                  <a:moveTo>
                    <a:pt x="41" y="0"/>
                  </a:moveTo>
                  <a:cubicBezTo>
                    <a:pt x="36" y="0"/>
                    <a:pt x="33" y="1"/>
                    <a:pt x="31" y="1"/>
                  </a:cubicBezTo>
                  <a:cubicBezTo>
                    <a:pt x="29" y="2"/>
                    <a:pt x="27" y="2"/>
                    <a:pt x="27" y="2"/>
                  </a:cubicBezTo>
                  <a:cubicBezTo>
                    <a:pt x="27" y="2"/>
                    <a:pt x="26" y="2"/>
                    <a:pt x="26" y="2"/>
                  </a:cubicBezTo>
                  <a:cubicBezTo>
                    <a:pt x="26" y="2"/>
                    <a:pt x="26" y="2"/>
                    <a:pt x="26" y="2"/>
                  </a:cubicBezTo>
                  <a:cubicBezTo>
                    <a:pt x="23" y="2"/>
                    <a:pt x="17" y="5"/>
                    <a:pt x="11" y="8"/>
                  </a:cubicBezTo>
                  <a:cubicBezTo>
                    <a:pt x="5" y="12"/>
                    <a:pt x="4" y="15"/>
                    <a:pt x="2" y="15"/>
                  </a:cubicBezTo>
                  <a:cubicBezTo>
                    <a:pt x="0" y="16"/>
                    <a:pt x="1" y="16"/>
                    <a:pt x="4" y="16"/>
                  </a:cubicBezTo>
                  <a:cubicBezTo>
                    <a:pt x="4" y="16"/>
                    <a:pt x="5" y="16"/>
                    <a:pt x="5" y="16"/>
                  </a:cubicBezTo>
                  <a:cubicBezTo>
                    <a:pt x="9" y="16"/>
                    <a:pt x="15" y="16"/>
                    <a:pt x="19" y="14"/>
                  </a:cubicBezTo>
                  <a:cubicBezTo>
                    <a:pt x="24" y="13"/>
                    <a:pt x="23" y="11"/>
                    <a:pt x="22" y="11"/>
                  </a:cubicBezTo>
                  <a:cubicBezTo>
                    <a:pt x="21" y="11"/>
                    <a:pt x="21" y="11"/>
                    <a:pt x="22" y="11"/>
                  </a:cubicBezTo>
                  <a:cubicBezTo>
                    <a:pt x="23" y="11"/>
                    <a:pt x="26" y="11"/>
                    <a:pt x="30" y="11"/>
                  </a:cubicBezTo>
                  <a:cubicBezTo>
                    <a:pt x="34" y="11"/>
                    <a:pt x="38" y="12"/>
                    <a:pt x="41" y="12"/>
                  </a:cubicBezTo>
                  <a:cubicBezTo>
                    <a:pt x="47" y="11"/>
                    <a:pt x="53" y="9"/>
                    <a:pt x="58" y="8"/>
                  </a:cubicBezTo>
                  <a:cubicBezTo>
                    <a:pt x="67" y="6"/>
                    <a:pt x="64" y="2"/>
                    <a:pt x="48" y="0"/>
                  </a:cubicBezTo>
                  <a:cubicBezTo>
                    <a:pt x="45" y="0"/>
                    <a:pt x="43"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101"/>
            <p:cNvSpPr/>
            <p:nvPr/>
          </p:nvSpPr>
          <p:spPr bwMode="auto">
            <a:xfrm>
              <a:off x="3616325" y="4491038"/>
              <a:ext cx="20638" cy="4762"/>
            </a:xfrm>
            <a:custGeom>
              <a:avLst/>
              <a:gdLst>
                <a:gd name="T0" fmla="*/ 4 w 8"/>
                <a:gd name="T1" fmla="*/ 0 h 2"/>
                <a:gd name="T2" fmla="*/ 2 w 8"/>
                <a:gd name="T3" fmla="*/ 2 h 2"/>
                <a:gd name="T4" fmla="*/ 4 w 8"/>
                <a:gd name="T5" fmla="*/ 2 h 2"/>
                <a:gd name="T6" fmla="*/ 7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1"/>
                    <a:pt x="0" y="1"/>
                    <a:pt x="2" y="2"/>
                  </a:cubicBezTo>
                  <a:cubicBezTo>
                    <a:pt x="3" y="2"/>
                    <a:pt x="3" y="2"/>
                    <a:pt x="4" y="2"/>
                  </a:cubicBezTo>
                  <a:cubicBezTo>
                    <a:pt x="6" y="2"/>
                    <a:pt x="8" y="1"/>
                    <a:pt x="7" y="1"/>
                  </a:cubicBezTo>
                  <a:cubicBezTo>
                    <a:pt x="5" y="1"/>
                    <a:pt x="4"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Freeform 102"/>
            <p:cNvSpPr/>
            <p:nvPr/>
          </p:nvSpPr>
          <p:spPr bwMode="auto">
            <a:xfrm>
              <a:off x="3563938" y="4529138"/>
              <a:ext cx="15875" cy="4762"/>
            </a:xfrm>
            <a:custGeom>
              <a:avLst/>
              <a:gdLst>
                <a:gd name="T0" fmla="*/ 2 w 6"/>
                <a:gd name="T1" fmla="*/ 0 h 2"/>
                <a:gd name="T2" fmla="*/ 1 w 6"/>
                <a:gd name="T3" fmla="*/ 0 h 2"/>
                <a:gd name="T4" fmla="*/ 2 w 6"/>
                <a:gd name="T5" fmla="*/ 2 h 2"/>
                <a:gd name="T6" fmla="*/ 3 w 6"/>
                <a:gd name="T7" fmla="*/ 2 h 2"/>
                <a:gd name="T8" fmla="*/ 4 w 6"/>
                <a:gd name="T9" fmla="*/ 1 h 2"/>
                <a:gd name="T10" fmla="*/ 2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2" y="0"/>
                  </a:moveTo>
                  <a:cubicBezTo>
                    <a:pt x="2" y="0"/>
                    <a:pt x="2" y="0"/>
                    <a:pt x="1" y="0"/>
                  </a:cubicBezTo>
                  <a:cubicBezTo>
                    <a:pt x="0" y="1"/>
                    <a:pt x="0" y="2"/>
                    <a:pt x="2" y="2"/>
                  </a:cubicBezTo>
                  <a:cubicBezTo>
                    <a:pt x="3" y="2"/>
                    <a:pt x="3" y="2"/>
                    <a:pt x="3" y="2"/>
                  </a:cubicBezTo>
                  <a:cubicBezTo>
                    <a:pt x="5" y="1"/>
                    <a:pt x="6" y="1"/>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4" name="Freeform 103"/>
            <p:cNvSpPr/>
            <p:nvPr/>
          </p:nvSpPr>
          <p:spPr bwMode="auto">
            <a:xfrm>
              <a:off x="3908425" y="4635500"/>
              <a:ext cx="19050" cy="4762"/>
            </a:xfrm>
            <a:custGeom>
              <a:avLst/>
              <a:gdLst>
                <a:gd name="T0" fmla="*/ 0 w 7"/>
                <a:gd name="T1" fmla="*/ 0 h 2"/>
                <a:gd name="T2" fmla="*/ 1 w 7"/>
                <a:gd name="T3" fmla="*/ 1 h 2"/>
                <a:gd name="T4" fmla="*/ 1 w 7"/>
                <a:gd name="T5" fmla="*/ 2 h 2"/>
                <a:gd name="T6" fmla="*/ 3 w 7"/>
                <a:gd name="T7" fmla="*/ 1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cubicBezTo>
                    <a:pt x="0" y="0"/>
                    <a:pt x="0" y="1"/>
                    <a:pt x="1" y="1"/>
                  </a:cubicBezTo>
                  <a:cubicBezTo>
                    <a:pt x="2" y="1"/>
                    <a:pt x="2" y="1"/>
                    <a:pt x="1" y="2"/>
                  </a:cubicBezTo>
                  <a:cubicBezTo>
                    <a:pt x="2" y="1"/>
                    <a:pt x="7" y="1"/>
                    <a:pt x="3"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104"/>
            <p:cNvSpPr/>
            <p:nvPr/>
          </p:nvSpPr>
          <p:spPr bwMode="auto">
            <a:xfrm>
              <a:off x="3311525" y="4392613"/>
              <a:ext cx="185738" cy="57150"/>
            </a:xfrm>
            <a:custGeom>
              <a:avLst/>
              <a:gdLst>
                <a:gd name="T0" fmla="*/ 38 w 68"/>
                <a:gd name="T1" fmla="*/ 0 h 21"/>
                <a:gd name="T2" fmla="*/ 32 w 68"/>
                <a:gd name="T3" fmla="*/ 1 h 21"/>
                <a:gd name="T4" fmla="*/ 30 w 68"/>
                <a:gd name="T5" fmla="*/ 3 h 21"/>
                <a:gd name="T6" fmla="*/ 30 w 68"/>
                <a:gd name="T7" fmla="*/ 3 h 21"/>
                <a:gd name="T8" fmla="*/ 28 w 68"/>
                <a:gd name="T9" fmla="*/ 3 h 21"/>
                <a:gd name="T10" fmla="*/ 25 w 68"/>
                <a:gd name="T11" fmla="*/ 4 h 21"/>
                <a:gd name="T12" fmla="*/ 34 w 68"/>
                <a:gd name="T13" fmla="*/ 6 h 21"/>
                <a:gd name="T14" fmla="*/ 26 w 68"/>
                <a:gd name="T15" fmla="*/ 7 h 21"/>
                <a:gd name="T16" fmla="*/ 25 w 68"/>
                <a:gd name="T17" fmla="*/ 8 h 21"/>
                <a:gd name="T18" fmla="*/ 19 w 68"/>
                <a:gd name="T19" fmla="*/ 7 h 21"/>
                <a:gd name="T20" fmla="*/ 11 w 68"/>
                <a:gd name="T21" fmla="*/ 6 h 21"/>
                <a:gd name="T22" fmla="*/ 6 w 68"/>
                <a:gd name="T23" fmla="*/ 7 h 21"/>
                <a:gd name="T24" fmla="*/ 3 w 68"/>
                <a:gd name="T25" fmla="*/ 12 h 21"/>
                <a:gd name="T26" fmla="*/ 14 w 68"/>
                <a:gd name="T27" fmla="*/ 19 h 21"/>
                <a:gd name="T28" fmla="*/ 23 w 68"/>
                <a:gd name="T29" fmla="*/ 21 h 21"/>
                <a:gd name="T30" fmla="*/ 38 w 68"/>
                <a:gd name="T31" fmla="*/ 19 h 21"/>
                <a:gd name="T32" fmla="*/ 51 w 68"/>
                <a:gd name="T33" fmla="*/ 16 h 21"/>
                <a:gd name="T34" fmla="*/ 54 w 68"/>
                <a:gd name="T35" fmla="*/ 15 h 21"/>
                <a:gd name="T36" fmla="*/ 59 w 68"/>
                <a:gd name="T37" fmla="*/ 13 h 21"/>
                <a:gd name="T38" fmla="*/ 58 w 68"/>
                <a:gd name="T39" fmla="*/ 12 h 21"/>
                <a:gd name="T40" fmla="*/ 57 w 68"/>
                <a:gd name="T41" fmla="*/ 12 h 21"/>
                <a:gd name="T42" fmla="*/ 57 w 68"/>
                <a:gd name="T43" fmla="*/ 12 h 21"/>
                <a:gd name="T44" fmla="*/ 55 w 68"/>
                <a:gd name="T45" fmla="*/ 9 h 21"/>
                <a:gd name="T46" fmla="*/ 55 w 68"/>
                <a:gd name="T47" fmla="*/ 7 h 21"/>
                <a:gd name="T48" fmla="*/ 63 w 68"/>
                <a:gd name="T49" fmla="*/ 4 h 21"/>
                <a:gd name="T50" fmla="*/ 58 w 68"/>
                <a:gd name="T51" fmla="*/ 1 h 21"/>
                <a:gd name="T52" fmla="*/ 42 w 68"/>
                <a:gd name="T53" fmla="*/ 0 h 21"/>
                <a:gd name="T54" fmla="*/ 42 w 68"/>
                <a:gd name="T55" fmla="*/ 0 h 21"/>
                <a:gd name="T56" fmla="*/ 42 w 68"/>
                <a:gd name="T57" fmla="*/ 0 h 21"/>
                <a:gd name="T58" fmla="*/ 41 w 68"/>
                <a:gd name="T59" fmla="*/ 0 h 21"/>
                <a:gd name="T60" fmla="*/ 38 w 68"/>
                <a:gd name="T6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21">
                  <a:moveTo>
                    <a:pt x="38" y="0"/>
                  </a:moveTo>
                  <a:cubicBezTo>
                    <a:pt x="36" y="0"/>
                    <a:pt x="33" y="0"/>
                    <a:pt x="32" y="1"/>
                  </a:cubicBezTo>
                  <a:cubicBezTo>
                    <a:pt x="30" y="2"/>
                    <a:pt x="30" y="3"/>
                    <a:pt x="30" y="3"/>
                  </a:cubicBezTo>
                  <a:cubicBezTo>
                    <a:pt x="30" y="3"/>
                    <a:pt x="30" y="3"/>
                    <a:pt x="30" y="3"/>
                  </a:cubicBezTo>
                  <a:cubicBezTo>
                    <a:pt x="29" y="3"/>
                    <a:pt x="29" y="3"/>
                    <a:pt x="28" y="3"/>
                  </a:cubicBezTo>
                  <a:cubicBezTo>
                    <a:pt x="26" y="3"/>
                    <a:pt x="24" y="3"/>
                    <a:pt x="25" y="4"/>
                  </a:cubicBezTo>
                  <a:cubicBezTo>
                    <a:pt x="27" y="5"/>
                    <a:pt x="33" y="5"/>
                    <a:pt x="34" y="6"/>
                  </a:cubicBezTo>
                  <a:cubicBezTo>
                    <a:pt x="34" y="6"/>
                    <a:pt x="29" y="6"/>
                    <a:pt x="26" y="7"/>
                  </a:cubicBezTo>
                  <a:cubicBezTo>
                    <a:pt x="26" y="8"/>
                    <a:pt x="25" y="8"/>
                    <a:pt x="25" y="8"/>
                  </a:cubicBezTo>
                  <a:cubicBezTo>
                    <a:pt x="23" y="8"/>
                    <a:pt x="22" y="7"/>
                    <a:pt x="19" y="7"/>
                  </a:cubicBezTo>
                  <a:cubicBezTo>
                    <a:pt x="17" y="7"/>
                    <a:pt x="14" y="6"/>
                    <a:pt x="11" y="6"/>
                  </a:cubicBezTo>
                  <a:cubicBezTo>
                    <a:pt x="9" y="6"/>
                    <a:pt x="8" y="6"/>
                    <a:pt x="6" y="7"/>
                  </a:cubicBezTo>
                  <a:cubicBezTo>
                    <a:pt x="1" y="7"/>
                    <a:pt x="0" y="9"/>
                    <a:pt x="3" y="12"/>
                  </a:cubicBezTo>
                  <a:cubicBezTo>
                    <a:pt x="5" y="14"/>
                    <a:pt x="9" y="17"/>
                    <a:pt x="14" y="19"/>
                  </a:cubicBezTo>
                  <a:cubicBezTo>
                    <a:pt x="17" y="21"/>
                    <a:pt x="20" y="21"/>
                    <a:pt x="23" y="21"/>
                  </a:cubicBezTo>
                  <a:cubicBezTo>
                    <a:pt x="28" y="21"/>
                    <a:pt x="32" y="20"/>
                    <a:pt x="38" y="19"/>
                  </a:cubicBezTo>
                  <a:cubicBezTo>
                    <a:pt x="47" y="19"/>
                    <a:pt x="49" y="16"/>
                    <a:pt x="51" y="16"/>
                  </a:cubicBezTo>
                  <a:cubicBezTo>
                    <a:pt x="52" y="15"/>
                    <a:pt x="53" y="15"/>
                    <a:pt x="54" y="15"/>
                  </a:cubicBezTo>
                  <a:cubicBezTo>
                    <a:pt x="56" y="14"/>
                    <a:pt x="57" y="14"/>
                    <a:pt x="59" y="13"/>
                  </a:cubicBezTo>
                  <a:cubicBezTo>
                    <a:pt x="60" y="12"/>
                    <a:pt x="60" y="12"/>
                    <a:pt x="58" y="12"/>
                  </a:cubicBezTo>
                  <a:cubicBezTo>
                    <a:pt x="58" y="12"/>
                    <a:pt x="58" y="12"/>
                    <a:pt x="57" y="12"/>
                  </a:cubicBezTo>
                  <a:cubicBezTo>
                    <a:pt x="57" y="12"/>
                    <a:pt x="57" y="12"/>
                    <a:pt x="57" y="12"/>
                  </a:cubicBezTo>
                  <a:cubicBezTo>
                    <a:pt x="56" y="12"/>
                    <a:pt x="58" y="11"/>
                    <a:pt x="55" y="9"/>
                  </a:cubicBezTo>
                  <a:cubicBezTo>
                    <a:pt x="52" y="8"/>
                    <a:pt x="49" y="8"/>
                    <a:pt x="55" y="7"/>
                  </a:cubicBezTo>
                  <a:cubicBezTo>
                    <a:pt x="62" y="6"/>
                    <a:pt x="62" y="4"/>
                    <a:pt x="63" y="4"/>
                  </a:cubicBezTo>
                  <a:cubicBezTo>
                    <a:pt x="63" y="4"/>
                    <a:pt x="68" y="2"/>
                    <a:pt x="58" y="1"/>
                  </a:cubicBezTo>
                  <a:cubicBezTo>
                    <a:pt x="50" y="1"/>
                    <a:pt x="44" y="0"/>
                    <a:pt x="42" y="0"/>
                  </a:cubicBezTo>
                  <a:cubicBezTo>
                    <a:pt x="42" y="0"/>
                    <a:pt x="42" y="0"/>
                    <a:pt x="42" y="0"/>
                  </a:cubicBezTo>
                  <a:cubicBezTo>
                    <a:pt x="42" y="0"/>
                    <a:pt x="42" y="0"/>
                    <a:pt x="42" y="0"/>
                  </a:cubicBezTo>
                  <a:cubicBezTo>
                    <a:pt x="42"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105"/>
            <p:cNvSpPr/>
            <p:nvPr/>
          </p:nvSpPr>
          <p:spPr bwMode="auto">
            <a:xfrm>
              <a:off x="3208338" y="4495800"/>
              <a:ext cx="14288" cy="3175"/>
            </a:xfrm>
            <a:custGeom>
              <a:avLst/>
              <a:gdLst>
                <a:gd name="T0" fmla="*/ 4 w 5"/>
                <a:gd name="T1" fmla="*/ 0 h 1"/>
                <a:gd name="T2" fmla="*/ 2 w 5"/>
                <a:gd name="T3" fmla="*/ 0 h 1"/>
                <a:gd name="T4" fmla="*/ 0 w 5"/>
                <a:gd name="T5" fmla="*/ 1 h 1"/>
                <a:gd name="T6" fmla="*/ 5 w 5"/>
                <a:gd name="T7" fmla="*/ 0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3" y="0"/>
                    <a:pt x="2" y="0"/>
                    <a:pt x="2" y="0"/>
                  </a:cubicBezTo>
                  <a:cubicBezTo>
                    <a:pt x="2" y="0"/>
                    <a:pt x="1" y="1"/>
                    <a:pt x="0" y="1"/>
                  </a:cubicBezTo>
                  <a:cubicBezTo>
                    <a:pt x="1" y="1"/>
                    <a:pt x="4" y="1"/>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106"/>
            <p:cNvSpPr/>
            <p:nvPr/>
          </p:nvSpPr>
          <p:spPr bwMode="auto">
            <a:xfrm>
              <a:off x="3360738" y="4492625"/>
              <a:ext cx="15875" cy="3175"/>
            </a:xfrm>
            <a:custGeom>
              <a:avLst/>
              <a:gdLst>
                <a:gd name="T0" fmla="*/ 4 w 6"/>
                <a:gd name="T1" fmla="*/ 0 h 1"/>
                <a:gd name="T2" fmla="*/ 2 w 6"/>
                <a:gd name="T3" fmla="*/ 0 h 1"/>
                <a:gd name="T4" fmla="*/ 2 w 6"/>
                <a:gd name="T5" fmla="*/ 1 h 1"/>
                <a:gd name="T6" fmla="*/ 4 w 6"/>
                <a:gd name="T7" fmla="*/ 1 h 1"/>
                <a:gd name="T8" fmla="*/ 5 w 6"/>
                <a:gd name="T9" fmla="*/ 0 h 1"/>
                <a:gd name="T10" fmla="*/ 4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4" y="0"/>
                  </a:moveTo>
                  <a:cubicBezTo>
                    <a:pt x="3" y="0"/>
                    <a:pt x="3" y="0"/>
                    <a:pt x="2" y="0"/>
                  </a:cubicBezTo>
                  <a:cubicBezTo>
                    <a:pt x="0" y="0"/>
                    <a:pt x="1" y="1"/>
                    <a:pt x="2" y="1"/>
                  </a:cubicBezTo>
                  <a:cubicBezTo>
                    <a:pt x="3" y="1"/>
                    <a:pt x="3" y="1"/>
                    <a:pt x="4" y="1"/>
                  </a:cubicBezTo>
                  <a:cubicBezTo>
                    <a:pt x="4" y="1"/>
                    <a:pt x="5" y="1"/>
                    <a:pt x="5" y="0"/>
                  </a:cubicBezTo>
                  <a:cubicBezTo>
                    <a:pt x="6"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8" name="Freeform 107"/>
            <p:cNvSpPr/>
            <p:nvPr/>
          </p:nvSpPr>
          <p:spPr bwMode="auto">
            <a:xfrm>
              <a:off x="3843338" y="4511675"/>
              <a:ext cx="14288" cy="3175"/>
            </a:xfrm>
            <a:custGeom>
              <a:avLst/>
              <a:gdLst>
                <a:gd name="T0" fmla="*/ 4 w 5"/>
                <a:gd name="T1" fmla="*/ 0 h 1"/>
                <a:gd name="T2" fmla="*/ 2 w 5"/>
                <a:gd name="T3" fmla="*/ 0 h 1"/>
                <a:gd name="T4" fmla="*/ 1 w 5"/>
                <a:gd name="T5" fmla="*/ 1 h 1"/>
                <a:gd name="T6" fmla="*/ 3 w 5"/>
                <a:gd name="T7" fmla="*/ 1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4" y="0"/>
                    <a:pt x="3" y="0"/>
                    <a:pt x="2" y="0"/>
                  </a:cubicBezTo>
                  <a:cubicBezTo>
                    <a:pt x="0" y="1"/>
                    <a:pt x="0" y="1"/>
                    <a:pt x="1" y="1"/>
                  </a:cubicBezTo>
                  <a:cubicBezTo>
                    <a:pt x="2" y="1"/>
                    <a:pt x="2" y="1"/>
                    <a:pt x="3"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108"/>
            <p:cNvSpPr/>
            <p:nvPr/>
          </p:nvSpPr>
          <p:spPr bwMode="auto">
            <a:xfrm>
              <a:off x="3211513" y="4483100"/>
              <a:ext cx="11113" cy="1587"/>
            </a:xfrm>
            <a:custGeom>
              <a:avLst/>
              <a:gdLst>
                <a:gd name="T0" fmla="*/ 3 w 4"/>
                <a:gd name="T1" fmla="*/ 0 h 1"/>
                <a:gd name="T2" fmla="*/ 2 w 4"/>
                <a:gd name="T3" fmla="*/ 1 h 1"/>
                <a:gd name="T4" fmla="*/ 0 w 4"/>
                <a:gd name="T5" fmla="*/ 1 h 1"/>
                <a:gd name="T6" fmla="*/ 4 w 4"/>
                <a:gd name="T7" fmla="*/ 1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2" y="0"/>
                    <a:pt x="2" y="0"/>
                    <a:pt x="2" y="1"/>
                  </a:cubicBezTo>
                  <a:cubicBezTo>
                    <a:pt x="2" y="1"/>
                    <a:pt x="1" y="1"/>
                    <a:pt x="0" y="1"/>
                  </a:cubicBezTo>
                  <a:cubicBezTo>
                    <a:pt x="1" y="1"/>
                    <a:pt x="3" y="1"/>
                    <a:pt x="4" y="1"/>
                  </a:cubicBezTo>
                  <a:cubicBezTo>
                    <a:pt x="4" y="1"/>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109"/>
            <p:cNvSpPr/>
            <p:nvPr/>
          </p:nvSpPr>
          <p:spPr bwMode="auto">
            <a:xfrm>
              <a:off x="3870325" y="4521200"/>
              <a:ext cx="15875" cy="4762"/>
            </a:xfrm>
            <a:custGeom>
              <a:avLst/>
              <a:gdLst>
                <a:gd name="T0" fmla="*/ 2 w 6"/>
                <a:gd name="T1" fmla="*/ 0 h 2"/>
                <a:gd name="T2" fmla="*/ 0 w 6"/>
                <a:gd name="T3" fmla="*/ 0 h 2"/>
                <a:gd name="T4" fmla="*/ 2 w 6"/>
                <a:gd name="T5" fmla="*/ 2 h 2"/>
                <a:gd name="T6" fmla="*/ 5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cubicBezTo>
                    <a:pt x="1" y="0"/>
                    <a:pt x="0" y="0"/>
                    <a:pt x="0" y="0"/>
                  </a:cubicBezTo>
                  <a:cubicBezTo>
                    <a:pt x="0" y="0"/>
                    <a:pt x="2" y="1"/>
                    <a:pt x="2" y="2"/>
                  </a:cubicBezTo>
                  <a:cubicBezTo>
                    <a:pt x="2" y="1"/>
                    <a:pt x="4" y="1"/>
                    <a:pt x="5" y="1"/>
                  </a:cubicBezTo>
                  <a:cubicBezTo>
                    <a:pt x="6"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110"/>
            <p:cNvSpPr/>
            <p:nvPr/>
          </p:nvSpPr>
          <p:spPr bwMode="auto">
            <a:xfrm>
              <a:off x="3813175" y="4540250"/>
              <a:ext cx="98425" cy="19050"/>
            </a:xfrm>
            <a:custGeom>
              <a:avLst/>
              <a:gdLst>
                <a:gd name="T0" fmla="*/ 22 w 36"/>
                <a:gd name="T1" fmla="*/ 0 h 7"/>
                <a:gd name="T2" fmla="*/ 18 w 36"/>
                <a:gd name="T3" fmla="*/ 0 h 7"/>
                <a:gd name="T4" fmla="*/ 10 w 36"/>
                <a:gd name="T5" fmla="*/ 7 h 7"/>
                <a:gd name="T6" fmla="*/ 18 w 36"/>
                <a:gd name="T7" fmla="*/ 6 h 7"/>
                <a:gd name="T8" fmla="*/ 22 w 36"/>
                <a:gd name="T9" fmla="*/ 0 h 7"/>
              </a:gdLst>
              <a:ahLst/>
              <a:cxnLst>
                <a:cxn ang="0">
                  <a:pos x="T0" y="T1"/>
                </a:cxn>
                <a:cxn ang="0">
                  <a:pos x="T2" y="T3"/>
                </a:cxn>
                <a:cxn ang="0">
                  <a:pos x="T4" y="T5"/>
                </a:cxn>
                <a:cxn ang="0">
                  <a:pos x="T6" y="T7"/>
                </a:cxn>
                <a:cxn ang="0">
                  <a:pos x="T8" y="T9"/>
                </a:cxn>
              </a:cxnLst>
              <a:rect l="0" t="0" r="r" b="b"/>
              <a:pathLst>
                <a:path w="36" h="7">
                  <a:moveTo>
                    <a:pt x="22" y="0"/>
                  </a:moveTo>
                  <a:cubicBezTo>
                    <a:pt x="21" y="0"/>
                    <a:pt x="19" y="0"/>
                    <a:pt x="18" y="0"/>
                  </a:cubicBezTo>
                  <a:cubicBezTo>
                    <a:pt x="9" y="1"/>
                    <a:pt x="0" y="7"/>
                    <a:pt x="10" y="7"/>
                  </a:cubicBezTo>
                  <a:cubicBezTo>
                    <a:pt x="12" y="7"/>
                    <a:pt x="15" y="6"/>
                    <a:pt x="18" y="6"/>
                  </a:cubicBezTo>
                  <a:cubicBezTo>
                    <a:pt x="31" y="4"/>
                    <a:pt x="36"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2" name="Freeform 111"/>
            <p:cNvSpPr/>
            <p:nvPr/>
          </p:nvSpPr>
          <p:spPr bwMode="auto">
            <a:xfrm>
              <a:off x="3792538" y="4506913"/>
              <a:ext cx="20638" cy="3175"/>
            </a:xfrm>
            <a:custGeom>
              <a:avLst/>
              <a:gdLst>
                <a:gd name="T0" fmla="*/ 3 w 8"/>
                <a:gd name="T1" fmla="*/ 0 h 1"/>
                <a:gd name="T2" fmla="*/ 2 w 8"/>
                <a:gd name="T3" fmla="*/ 0 h 1"/>
                <a:gd name="T4" fmla="*/ 1 w 8"/>
                <a:gd name="T5" fmla="*/ 1 h 1"/>
                <a:gd name="T6" fmla="*/ 4 w 8"/>
                <a:gd name="T7" fmla="*/ 1 h 1"/>
                <a:gd name="T8" fmla="*/ 6 w 8"/>
                <a:gd name="T9" fmla="*/ 1 h 1"/>
                <a:gd name="T10" fmla="*/ 5 w 8"/>
                <a:gd name="T11" fmla="*/ 0 h 1"/>
                <a:gd name="T12" fmla="*/ 3 w 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 h="1">
                  <a:moveTo>
                    <a:pt x="3" y="0"/>
                  </a:moveTo>
                  <a:cubicBezTo>
                    <a:pt x="2" y="0"/>
                    <a:pt x="2" y="0"/>
                    <a:pt x="2" y="0"/>
                  </a:cubicBezTo>
                  <a:cubicBezTo>
                    <a:pt x="0" y="0"/>
                    <a:pt x="0" y="1"/>
                    <a:pt x="1" y="1"/>
                  </a:cubicBezTo>
                  <a:cubicBezTo>
                    <a:pt x="1" y="1"/>
                    <a:pt x="3" y="1"/>
                    <a:pt x="4" y="1"/>
                  </a:cubicBezTo>
                  <a:cubicBezTo>
                    <a:pt x="5" y="1"/>
                    <a:pt x="6" y="1"/>
                    <a:pt x="6" y="1"/>
                  </a:cubicBezTo>
                  <a:cubicBezTo>
                    <a:pt x="8" y="1"/>
                    <a:pt x="5" y="1"/>
                    <a:pt x="5" y="0"/>
                  </a:cubicBezTo>
                  <a:cubicBezTo>
                    <a:pt x="6"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112"/>
            <p:cNvSpPr/>
            <p:nvPr/>
          </p:nvSpPr>
          <p:spPr bwMode="auto">
            <a:xfrm>
              <a:off x="3908425" y="4545013"/>
              <a:ext cx="26988" cy="4762"/>
            </a:xfrm>
            <a:custGeom>
              <a:avLst/>
              <a:gdLst>
                <a:gd name="T0" fmla="*/ 2 w 10"/>
                <a:gd name="T1" fmla="*/ 0 h 2"/>
                <a:gd name="T2" fmla="*/ 3 w 10"/>
                <a:gd name="T3" fmla="*/ 2 h 2"/>
                <a:gd name="T4" fmla="*/ 5 w 10"/>
                <a:gd name="T5" fmla="*/ 2 h 2"/>
                <a:gd name="T6" fmla="*/ 8 w 10"/>
                <a:gd name="T7" fmla="*/ 1 h 2"/>
                <a:gd name="T8" fmla="*/ 2 w 10"/>
                <a:gd name="T9" fmla="*/ 0 h 2"/>
              </a:gdLst>
              <a:ahLst/>
              <a:cxnLst>
                <a:cxn ang="0">
                  <a:pos x="T0" y="T1"/>
                </a:cxn>
                <a:cxn ang="0">
                  <a:pos x="T2" y="T3"/>
                </a:cxn>
                <a:cxn ang="0">
                  <a:pos x="T4" y="T5"/>
                </a:cxn>
                <a:cxn ang="0">
                  <a:pos x="T6" y="T7"/>
                </a:cxn>
                <a:cxn ang="0">
                  <a:pos x="T8" y="T9"/>
                </a:cxn>
              </a:cxnLst>
              <a:rect l="0" t="0" r="r" b="b"/>
              <a:pathLst>
                <a:path w="10" h="2">
                  <a:moveTo>
                    <a:pt x="2" y="0"/>
                  </a:moveTo>
                  <a:cubicBezTo>
                    <a:pt x="3" y="1"/>
                    <a:pt x="0" y="1"/>
                    <a:pt x="3" y="2"/>
                  </a:cubicBezTo>
                  <a:cubicBezTo>
                    <a:pt x="4" y="2"/>
                    <a:pt x="5" y="2"/>
                    <a:pt x="5" y="2"/>
                  </a:cubicBezTo>
                  <a:cubicBezTo>
                    <a:pt x="8" y="2"/>
                    <a:pt x="10" y="1"/>
                    <a:pt x="8" y="1"/>
                  </a:cubicBezTo>
                  <a:cubicBezTo>
                    <a:pt x="6" y="0"/>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Freeform 113"/>
            <p:cNvSpPr/>
            <p:nvPr/>
          </p:nvSpPr>
          <p:spPr bwMode="auto">
            <a:xfrm>
              <a:off x="3805238" y="4518025"/>
              <a:ext cx="41275" cy="4762"/>
            </a:xfrm>
            <a:custGeom>
              <a:avLst/>
              <a:gdLst>
                <a:gd name="T0" fmla="*/ 13 w 15"/>
                <a:gd name="T1" fmla="*/ 0 h 2"/>
                <a:gd name="T2" fmla="*/ 11 w 15"/>
                <a:gd name="T3" fmla="*/ 0 h 2"/>
                <a:gd name="T4" fmla="*/ 11 w 15"/>
                <a:gd name="T5" fmla="*/ 0 h 2"/>
                <a:gd name="T6" fmla="*/ 3 w 15"/>
                <a:gd name="T7" fmla="*/ 1 h 2"/>
                <a:gd name="T8" fmla="*/ 4 w 15"/>
                <a:gd name="T9" fmla="*/ 2 h 2"/>
                <a:gd name="T10" fmla="*/ 7 w 15"/>
                <a:gd name="T11" fmla="*/ 2 h 2"/>
                <a:gd name="T12" fmla="*/ 13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3" y="0"/>
                  </a:moveTo>
                  <a:cubicBezTo>
                    <a:pt x="12" y="0"/>
                    <a:pt x="11" y="0"/>
                    <a:pt x="11" y="0"/>
                  </a:cubicBezTo>
                  <a:cubicBezTo>
                    <a:pt x="11" y="0"/>
                    <a:pt x="11" y="0"/>
                    <a:pt x="11" y="0"/>
                  </a:cubicBezTo>
                  <a:cubicBezTo>
                    <a:pt x="8" y="1"/>
                    <a:pt x="5" y="1"/>
                    <a:pt x="3" y="1"/>
                  </a:cubicBezTo>
                  <a:cubicBezTo>
                    <a:pt x="0" y="2"/>
                    <a:pt x="1" y="2"/>
                    <a:pt x="4" y="2"/>
                  </a:cubicBezTo>
                  <a:cubicBezTo>
                    <a:pt x="5" y="2"/>
                    <a:pt x="6" y="2"/>
                    <a:pt x="7" y="2"/>
                  </a:cubicBezTo>
                  <a:cubicBezTo>
                    <a:pt x="12" y="1"/>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114"/>
            <p:cNvSpPr/>
            <p:nvPr/>
          </p:nvSpPr>
          <p:spPr bwMode="auto">
            <a:xfrm>
              <a:off x="3905250" y="4530725"/>
              <a:ext cx="7938" cy="9525"/>
            </a:xfrm>
            <a:custGeom>
              <a:avLst/>
              <a:gdLst>
                <a:gd name="T0" fmla="*/ 2 w 3"/>
                <a:gd name="T1" fmla="*/ 0 h 3"/>
                <a:gd name="T2" fmla="*/ 0 w 3"/>
                <a:gd name="T3" fmla="*/ 2 h 3"/>
                <a:gd name="T4" fmla="*/ 2 w 3"/>
                <a:gd name="T5" fmla="*/ 3 h 3"/>
                <a:gd name="T6" fmla="*/ 2 w 3"/>
                <a:gd name="T7" fmla="*/ 3 h 3"/>
                <a:gd name="T8" fmla="*/ 3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2" y="1"/>
                    <a:pt x="1" y="1"/>
                    <a:pt x="0" y="2"/>
                  </a:cubicBezTo>
                  <a:cubicBezTo>
                    <a:pt x="0" y="2"/>
                    <a:pt x="1" y="3"/>
                    <a:pt x="2" y="3"/>
                  </a:cubicBezTo>
                  <a:cubicBezTo>
                    <a:pt x="2" y="3"/>
                    <a:pt x="2" y="3"/>
                    <a:pt x="2" y="3"/>
                  </a:cubicBezTo>
                  <a:cubicBezTo>
                    <a:pt x="3" y="3"/>
                    <a:pt x="3" y="2"/>
                    <a:pt x="3" y="2"/>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115"/>
            <p:cNvSpPr/>
            <p:nvPr/>
          </p:nvSpPr>
          <p:spPr bwMode="auto">
            <a:xfrm>
              <a:off x="3440113" y="4340225"/>
              <a:ext cx="34925" cy="3175"/>
            </a:xfrm>
            <a:custGeom>
              <a:avLst/>
              <a:gdLst>
                <a:gd name="T0" fmla="*/ 10 w 13"/>
                <a:gd name="T1" fmla="*/ 0 h 1"/>
                <a:gd name="T2" fmla="*/ 8 w 13"/>
                <a:gd name="T3" fmla="*/ 0 h 1"/>
                <a:gd name="T4" fmla="*/ 0 w 13"/>
                <a:gd name="T5" fmla="*/ 1 h 1"/>
                <a:gd name="T6" fmla="*/ 9 w 13"/>
                <a:gd name="T7" fmla="*/ 1 h 1"/>
                <a:gd name="T8" fmla="*/ 10 w 13"/>
                <a:gd name="T9" fmla="*/ 0 h 1"/>
              </a:gdLst>
              <a:ahLst/>
              <a:cxnLst>
                <a:cxn ang="0">
                  <a:pos x="T0" y="T1"/>
                </a:cxn>
                <a:cxn ang="0">
                  <a:pos x="T2" y="T3"/>
                </a:cxn>
                <a:cxn ang="0">
                  <a:pos x="T4" y="T5"/>
                </a:cxn>
                <a:cxn ang="0">
                  <a:pos x="T6" y="T7"/>
                </a:cxn>
                <a:cxn ang="0">
                  <a:pos x="T8" y="T9"/>
                </a:cxn>
              </a:cxnLst>
              <a:rect l="0" t="0" r="r" b="b"/>
              <a:pathLst>
                <a:path w="13" h="1">
                  <a:moveTo>
                    <a:pt x="10" y="0"/>
                  </a:moveTo>
                  <a:cubicBezTo>
                    <a:pt x="10" y="0"/>
                    <a:pt x="9" y="0"/>
                    <a:pt x="8" y="0"/>
                  </a:cubicBezTo>
                  <a:cubicBezTo>
                    <a:pt x="6" y="1"/>
                    <a:pt x="3" y="1"/>
                    <a:pt x="0" y="1"/>
                  </a:cubicBezTo>
                  <a:cubicBezTo>
                    <a:pt x="3" y="1"/>
                    <a:pt x="6" y="1"/>
                    <a:pt x="9" y="1"/>
                  </a:cubicBezTo>
                  <a:cubicBezTo>
                    <a:pt x="13"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116"/>
            <p:cNvSpPr/>
            <p:nvPr/>
          </p:nvSpPr>
          <p:spPr bwMode="auto">
            <a:xfrm>
              <a:off x="3379788" y="4351338"/>
              <a:ext cx="26988" cy="6350"/>
            </a:xfrm>
            <a:custGeom>
              <a:avLst/>
              <a:gdLst>
                <a:gd name="T0" fmla="*/ 5 w 10"/>
                <a:gd name="T1" fmla="*/ 0 h 2"/>
                <a:gd name="T2" fmla="*/ 3 w 10"/>
                <a:gd name="T3" fmla="*/ 0 h 2"/>
                <a:gd name="T4" fmla="*/ 0 w 10"/>
                <a:gd name="T5" fmla="*/ 2 h 2"/>
                <a:gd name="T6" fmla="*/ 8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cubicBezTo>
                    <a:pt x="4" y="0"/>
                    <a:pt x="4" y="0"/>
                    <a:pt x="3" y="0"/>
                  </a:cubicBezTo>
                  <a:cubicBezTo>
                    <a:pt x="1" y="0"/>
                    <a:pt x="1" y="1"/>
                    <a:pt x="0" y="2"/>
                  </a:cubicBezTo>
                  <a:cubicBezTo>
                    <a:pt x="4" y="1"/>
                    <a:pt x="7" y="2"/>
                    <a:pt x="8" y="1"/>
                  </a:cubicBezTo>
                  <a:cubicBezTo>
                    <a:pt x="10" y="0"/>
                    <a:pt x="8"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117"/>
            <p:cNvSpPr/>
            <p:nvPr/>
          </p:nvSpPr>
          <p:spPr bwMode="auto">
            <a:xfrm>
              <a:off x="3441700" y="4338638"/>
              <a:ext cx="30163" cy="0"/>
            </a:xfrm>
            <a:custGeom>
              <a:avLst/>
              <a:gdLst>
                <a:gd name="T0" fmla="*/ 9 w 11"/>
                <a:gd name="T1" fmla="*/ 8 w 11"/>
                <a:gd name="T2" fmla="*/ 0 w 11"/>
                <a:gd name="T3" fmla="*/ 8 w 11"/>
                <a:gd name="T4" fmla="*/ 9 w 11"/>
                <a:gd name="T5" fmla="*/ 11 w 11"/>
                <a:gd name="T6" fmla="*/ 9 w 11"/>
              </a:gdLst>
              <a:ahLst/>
              <a:cxnLst>
                <a:cxn ang="0">
                  <a:pos x="T0" y="0"/>
                </a:cxn>
                <a:cxn ang="0">
                  <a:pos x="T1" y="0"/>
                </a:cxn>
                <a:cxn ang="0">
                  <a:pos x="T2" y="0"/>
                </a:cxn>
                <a:cxn ang="0">
                  <a:pos x="T3" y="0"/>
                </a:cxn>
                <a:cxn ang="0">
                  <a:pos x="T4" y="0"/>
                </a:cxn>
                <a:cxn ang="0">
                  <a:pos x="T5" y="0"/>
                </a:cxn>
                <a:cxn ang="0">
                  <a:pos x="T6" y="0"/>
                </a:cxn>
              </a:cxnLst>
              <a:rect l="0" t="0" r="r" b="b"/>
              <a:pathLst>
                <a:path w="11">
                  <a:moveTo>
                    <a:pt x="9" y="0"/>
                  </a:moveTo>
                  <a:cubicBezTo>
                    <a:pt x="9" y="0"/>
                    <a:pt x="8" y="0"/>
                    <a:pt x="8" y="0"/>
                  </a:cubicBezTo>
                  <a:cubicBezTo>
                    <a:pt x="5" y="0"/>
                    <a:pt x="2" y="0"/>
                    <a:pt x="0" y="0"/>
                  </a:cubicBezTo>
                  <a:cubicBezTo>
                    <a:pt x="4" y="0"/>
                    <a:pt x="6" y="0"/>
                    <a:pt x="8" y="0"/>
                  </a:cubicBezTo>
                  <a:cubicBezTo>
                    <a:pt x="9" y="0"/>
                    <a:pt x="9" y="0"/>
                    <a:pt x="9" y="0"/>
                  </a:cubicBezTo>
                  <a:cubicBezTo>
                    <a:pt x="11" y="0"/>
                    <a:pt x="11" y="0"/>
                    <a:pt x="11" y="0"/>
                  </a:cubicBezTo>
                  <a:cubicBezTo>
                    <a:pt x="11" y="0"/>
                    <a:pt x="11"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118"/>
            <p:cNvSpPr/>
            <p:nvPr/>
          </p:nvSpPr>
          <p:spPr bwMode="auto">
            <a:xfrm>
              <a:off x="3506788" y="4378325"/>
              <a:ext cx="22225" cy="3175"/>
            </a:xfrm>
            <a:custGeom>
              <a:avLst/>
              <a:gdLst>
                <a:gd name="T0" fmla="*/ 6 w 8"/>
                <a:gd name="T1" fmla="*/ 0 h 1"/>
                <a:gd name="T2" fmla="*/ 2 w 8"/>
                <a:gd name="T3" fmla="*/ 1 h 1"/>
                <a:gd name="T4" fmla="*/ 1 w 8"/>
                <a:gd name="T5" fmla="*/ 1 h 1"/>
                <a:gd name="T6" fmla="*/ 1 w 8"/>
                <a:gd name="T7" fmla="*/ 1 h 1"/>
                <a:gd name="T8" fmla="*/ 4 w 8"/>
                <a:gd name="T9" fmla="*/ 1 h 1"/>
                <a:gd name="T10" fmla="*/ 5 w 8"/>
                <a:gd name="T11" fmla="*/ 1 h 1"/>
                <a:gd name="T12" fmla="*/ 6 w 8"/>
                <a:gd name="T13" fmla="*/ 0 h 1"/>
                <a:gd name="T14" fmla="*/ 6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6" y="0"/>
                  </a:moveTo>
                  <a:cubicBezTo>
                    <a:pt x="5" y="0"/>
                    <a:pt x="3" y="1"/>
                    <a:pt x="2" y="1"/>
                  </a:cubicBezTo>
                  <a:cubicBezTo>
                    <a:pt x="1" y="1"/>
                    <a:pt x="0" y="1"/>
                    <a:pt x="1" y="1"/>
                  </a:cubicBezTo>
                  <a:cubicBezTo>
                    <a:pt x="1" y="1"/>
                    <a:pt x="1" y="1"/>
                    <a:pt x="1" y="1"/>
                  </a:cubicBezTo>
                  <a:cubicBezTo>
                    <a:pt x="2" y="1"/>
                    <a:pt x="4" y="1"/>
                    <a:pt x="4" y="1"/>
                  </a:cubicBezTo>
                  <a:cubicBezTo>
                    <a:pt x="5" y="1"/>
                    <a:pt x="5" y="1"/>
                    <a:pt x="5" y="1"/>
                  </a:cubicBezTo>
                  <a:cubicBezTo>
                    <a:pt x="5" y="1"/>
                    <a:pt x="8"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119"/>
            <p:cNvSpPr/>
            <p:nvPr/>
          </p:nvSpPr>
          <p:spPr bwMode="auto">
            <a:xfrm>
              <a:off x="3448050" y="4389438"/>
              <a:ext cx="49213" cy="6350"/>
            </a:xfrm>
            <a:custGeom>
              <a:avLst/>
              <a:gdLst>
                <a:gd name="T0" fmla="*/ 9 w 18"/>
                <a:gd name="T1" fmla="*/ 0 h 2"/>
                <a:gd name="T2" fmla="*/ 5 w 18"/>
                <a:gd name="T3" fmla="*/ 0 h 2"/>
                <a:gd name="T4" fmla="*/ 2 w 18"/>
                <a:gd name="T5" fmla="*/ 1 h 2"/>
                <a:gd name="T6" fmla="*/ 10 w 18"/>
                <a:gd name="T7" fmla="*/ 2 h 2"/>
                <a:gd name="T8" fmla="*/ 10 w 18"/>
                <a:gd name="T9" fmla="*/ 2 h 2"/>
                <a:gd name="T10" fmla="*/ 14 w 18"/>
                <a:gd name="T11" fmla="*/ 0 h 2"/>
                <a:gd name="T12" fmla="*/ 9 w 1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8" h="2">
                  <a:moveTo>
                    <a:pt x="9" y="0"/>
                  </a:moveTo>
                  <a:cubicBezTo>
                    <a:pt x="7" y="0"/>
                    <a:pt x="6" y="0"/>
                    <a:pt x="5" y="0"/>
                  </a:cubicBezTo>
                  <a:cubicBezTo>
                    <a:pt x="4" y="1"/>
                    <a:pt x="3" y="1"/>
                    <a:pt x="2" y="1"/>
                  </a:cubicBezTo>
                  <a:cubicBezTo>
                    <a:pt x="0" y="1"/>
                    <a:pt x="3" y="2"/>
                    <a:pt x="10" y="2"/>
                  </a:cubicBezTo>
                  <a:cubicBezTo>
                    <a:pt x="10" y="2"/>
                    <a:pt x="10" y="2"/>
                    <a:pt x="10" y="2"/>
                  </a:cubicBezTo>
                  <a:cubicBezTo>
                    <a:pt x="16" y="2"/>
                    <a:pt x="18" y="1"/>
                    <a:pt x="14" y="0"/>
                  </a:cubicBezTo>
                  <a:cubicBezTo>
                    <a:pt x="12" y="0"/>
                    <a:pt x="10"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120"/>
            <p:cNvSpPr/>
            <p:nvPr/>
          </p:nvSpPr>
          <p:spPr bwMode="auto">
            <a:xfrm>
              <a:off x="3257550" y="4483100"/>
              <a:ext cx="106363" cy="26987"/>
            </a:xfrm>
            <a:custGeom>
              <a:avLst/>
              <a:gdLst>
                <a:gd name="T0" fmla="*/ 25 w 39"/>
                <a:gd name="T1" fmla="*/ 0 h 10"/>
                <a:gd name="T2" fmla="*/ 22 w 39"/>
                <a:gd name="T3" fmla="*/ 1 h 10"/>
                <a:gd name="T4" fmla="*/ 18 w 39"/>
                <a:gd name="T5" fmla="*/ 2 h 10"/>
                <a:gd name="T6" fmla="*/ 17 w 39"/>
                <a:gd name="T7" fmla="*/ 2 h 10"/>
                <a:gd name="T8" fmla="*/ 17 w 39"/>
                <a:gd name="T9" fmla="*/ 2 h 10"/>
                <a:gd name="T10" fmla="*/ 6 w 39"/>
                <a:gd name="T11" fmla="*/ 4 h 10"/>
                <a:gd name="T12" fmla="*/ 1 w 39"/>
                <a:gd name="T13" fmla="*/ 6 h 10"/>
                <a:gd name="T14" fmla="*/ 1 w 39"/>
                <a:gd name="T15" fmla="*/ 6 h 10"/>
                <a:gd name="T16" fmla="*/ 2 w 39"/>
                <a:gd name="T17" fmla="*/ 6 h 10"/>
                <a:gd name="T18" fmla="*/ 7 w 39"/>
                <a:gd name="T19" fmla="*/ 7 h 10"/>
                <a:gd name="T20" fmla="*/ 10 w 39"/>
                <a:gd name="T21" fmla="*/ 9 h 10"/>
                <a:gd name="T22" fmla="*/ 24 w 39"/>
                <a:gd name="T23" fmla="*/ 10 h 10"/>
                <a:gd name="T24" fmla="*/ 25 w 39"/>
                <a:gd name="T25" fmla="*/ 10 h 10"/>
                <a:gd name="T26" fmla="*/ 37 w 39"/>
                <a:gd name="T27" fmla="*/ 7 h 10"/>
                <a:gd name="T28" fmla="*/ 37 w 39"/>
                <a:gd name="T29" fmla="*/ 7 h 10"/>
                <a:gd name="T30" fmla="*/ 35 w 39"/>
                <a:gd name="T31" fmla="*/ 7 h 10"/>
                <a:gd name="T32" fmla="*/ 35 w 39"/>
                <a:gd name="T33" fmla="*/ 7 h 10"/>
                <a:gd name="T34" fmla="*/ 34 w 39"/>
                <a:gd name="T35" fmla="*/ 4 h 10"/>
                <a:gd name="T36" fmla="*/ 26 w 39"/>
                <a:gd name="T37" fmla="*/ 1 h 10"/>
                <a:gd name="T38" fmla="*/ 25 w 39"/>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
                  <a:moveTo>
                    <a:pt x="25" y="0"/>
                  </a:moveTo>
                  <a:cubicBezTo>
                    <a:pt x="24" y="0"/>
                    <a:pt x="23" y="0"/>
                    <a:pt x="22" y="1"/>
                  </a:cubicBezTo>
                  <a:cubicBezTo>
                    <a:pt x="20" y="2"/>
                    <a:pt x="19" y="2"/>
                    <a:pt x="18" y="2"/>
                  </a:cubicBezTo>
                  <a:cubicBezTo>
                    <a:pt x="18" y="2"/>
                    <a:pt x="17" y="2"/>
                    <a:pt x="17" y="2"/>
                  </a:cubicBezTo>
                  <a:cubicBezTo>
                    <a:pt x="17" y="2"/>
                    <a:pt x="17" y="2"/>
                    <a:pt x="17" y="2"/>
                  </a:cubicBezTo>
                  <a:cubicBezTo>
                    <a:pt x="15" y="2"/>
                    <a:pt x="12" y="3"/>
                    <a:pt x="6" y="4"/>
                  </a:cubicBezTo>
                  <a:cubicBezTo>
                    <a:pt x="0" y="5"/>
                    <a:pt x="0" y="6"/>
                    <a:pt x="1" y="6"/>
                  </a:cubicBezTo>
                  <a:cubicBezTo>
                    <a:pt x="1" y="6"/>
                    <a:pt x="1" y="6"/>
                    <a:pt x="1" y="6"/>
                  </a:cubicBezTo>
                  <a:cubicBezTo>
                    <a:pt x="1" y="6"/>
                    <a:pt x="1" y="6"/>
                    <a:pt x="2" y="6"/>
                  </a:cubicBezTo>
                  <a:cubicBezTo>
                    <a:pt x="3" y="6"/>
                    <a:pt x="4" y="6"/>
                    <a:pt x="7" y="7"/>
                  </a:cubicBezTo>
                  <a:cubicBezTo>
                    <a:pt x="8" y="7"/>
                    <a:pt x="9" y="8"/>
                    <a:pt x="10" y="9"/>
                  </a:cubicBezTo>
                  <a:cubicBezTo>
                    <a:pt x="13" y="10"/>
                    <a:pt x="18" y="10"/>
                    <a:pt x="24" y="10"/>
                  </a:cubicBezTo>
                  <a:cubicBezTo>
                    <a:pt x="24" y="10"/>
                    <a:pt x="24" y="10"/>
                    <a:pt x="25" y="10"/>
                  </a:cubicBezTo>
                  <a:cubicBezTo>
                    <a:pt x="34" y="10"/>
                    <a:pt x="35" y="8"/>
                    <a:pt x="37" y="7"/>
                  </a:cubicBezTo>
                  <a:cubicBezTo>
                    <a:pt x="39" y="7"/>
                    <a:pt x="38" y="7"/>
                    <a:pt x="37" y="7"/>
                  </a:cubicBezTo>
                  <a:cubicBezTo>
                    <a:pt x="36" y="7"/>
                    <a:pt x="36" y="7"/>
                    <a:pt x="35" y="7"/>
                  </a:cubicBezTo>
                  <a:cubicBezTo>
                    <a:pt x="35" y="7"/>
                    <a:pt x="35" y="7"/>
                    <a:pt x="35" y="7"/>
                  </a:cubicBezTo>
                  <a:cubicBezTo>
                    <a:pt x="34" y="7"/>
                    <a:pt x="35" y="6"/>
                    <a:pt x="34" y="4"/>
                  </a:cubicBezTo>
                  <a:cubicBezTo>
                    <a:pt x="33" y="3"/>
                    <a:pt x="26" y="2"/>
                    <a:pt x="26" y="1"/>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121"/>
            <p:cNvSpPr/>
            <p:nvPr/>
          </p:nvSpPr>
          <p:spPr bwMode="auto">
            <a:xfrm>
              <a:off x="3471863" y="4414838"/>
              <a:ext cx="11113" cy="1587"/>
            </a:xfrm>
            <a:custGeom>
              <a:avLst/>
              <a:gdLst>
                <a:gd name="T0" fmla="*/ 4 w 4"/>
                <a:gd name="T1" fmla="*/ 0 h 1"/>
                <a:gd name="T2" fmla="*/ 0 w 4"/>
                <a:gd name="T3" fmla="*/ 1 h 1"/>
                <a:gd name="T4" fmla="*/ 1 w 4"/>
                <a:gd name="T5" fmla="*/ 1 h 1"/>
                <a:gd name="T6" fmla="*/ 2 w 4"/>
                <a:gd name="T7" fmla="*/ 1 h 1"/>
                <a:gd name="T8" fmla="*/ 4 w 4"/>
                <a:gd name="T9" fmla="*/ 1 h 1"/>
                <a:gd name="T10" fmla="*/ 4 w 4"/>
                <a:gd name="T11" fmla="*/ 1 h 1"/>
                <a:gd name="T12" fmla="*/ 4 w 4"/>
                <a:gd name="T13" fmla="*/ 0 h 1"/>
                <a:gd name="T14" fmla="*/ 4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4" y="0"/>
                  </a:moveTo>
                  <a:cubicBezTo>
                    <a:pt x="3" y="0"/>
                    <a:pt x="0" y="0"/>
                    <a:pt x="0" y="1"/>
                  </a:cubicBezTo>
                  <a:cubicBezTo>
                    <a:pt x="0" y="1"/>
                    <a:pt x="0" y="1"/>
                    <a:pt x="1" y="1"/>
                  </a:cubicBezTo>
                  <a:cubicBezTo>
                    <a:pt x="1" y="1"/>
                    <a:pt x="1" y="1"/>
                    <a:pt x="2" y="1"/>
                  </a:cubicBezTo>
                  <a:cubicBezTo>
                    <a:pt x="3" y="1"/>
                    <a:pt x="3" y="1"/>
                    <a:pt x="4" y="1"/>
                  </a:cubicBezTo>
                  <a:cubicBezTo>
                    <a:pt x="4" y="1"/>
                    <a:pt x="4" y="1"/>
                    <a:pt x="4" y="1"/>
                  </a:cubicBezTo>
                  <a:cubicBezTo>
                    <a:pt x="3" y="1"/>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122"/>
            <p:cNvSpPr/>
            <p:nvPr/>
          </p:nvSpPr>
          <p:spPr bwMode="auto">
            <a:xfrm>
              <a:off x="3152775" y="4495800"/>
              <a:ext cx="7938" cy="6350"/>
            </a:xfrm>
            <a:custGeom>
              <a:avLst/>
              <a:gdLst>
                <a:gd name="T0" fmla="*/ 3 w 3"/>
                <a:gd name="T1" fmla="*/ 0 h 2"/>
                <a:gd name="T2" fmla="*/ 1 w 3"/>
                <a:gd name="T3" fmla="*/ 1 h 2"/>
                <a:gd name="T4" fmla="*/ 2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3" y="0"/>
                    <a:pt x="2" y="1"/>
                    <a:pt x="1" y="1"/>
                  </a:cubicBezTo>
                  <a:cubicBezTo>
                    <a:pt x="0" y="1"/>
                    <a:pt x="1" y="2"/>
                    <a:pt x="2" y="2"/>
                  </a:cubicBezTo>
                  <a:cubicBezTo>
                    <a:pt x="2" y="2"/>
                    <a:pt x="2" y="2"/>
                    <a:pt x="2" y="1"/>
                  </a:cubicBezTo>
                  <a:cubicBezTo>
                    <a:pt x="3" y="1"/>
                    <a:pt x="2"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123"/>
            <p:cNvSpPr/>
            <p:nvPr/>
          </p:nvSpPr>
          <p:spPr bwMode="auto">
            <a:xfrm>
              <a:off x="2946400" y="4510088"/>
              <a:ext cx="7938" cy="0"/>
            </a:xfrm>
            <a:custGeom>
              <a:avLst/>
              <a:gdLst>
                <a:gd name="T0" fmla="*/ 2 w 3"/>
                <a:gd name="T1" fmla="*/ 2 w 3"/>
                <a:gd name="T2" fmla="*/ 0 w 3"/>
                <a:gd name="T3" fmla="*/ 1 w 3"/>
                <a:gd name="T4" fmla="*/ 3 w 3"/>
                <a:gd name="T5" fmla="*/ 2 w 3"/>
              </a:gdLst>
              <a:ahLst/>
              <a:cxnLst>
                <a:cxn ang="0">
                  <a:pos x="T0" y="0"/>
                </a:cxn>
                <a:cxn ang="0">
                  <a:pos x="T1" y="0"/>
                </a:cxn>
                <a:cxn ang="0">
                  <a:pos x="T2" y="0"/>
                </a:cxn>
                <a:cxn ang="0">
                  <a:pos x="T3" y="0"/>
                </a:cxn>
                <a:cxn ang="0">
                  <a:pos x="T4" y="0"/>
                </a:cxn>
                <a:cxn ang="0">
                  <a:pos x="T5" y="0"/>
                </a:cxn>
              </a:cxnLst>
              <a:rect l="0" t="0" r="r" b="b"/>
              <a:pathLst>
                <a:path w="3">
                  <a:moveTo>
                    <a:pt x="2" y="0"/>
                  </a:moveTo>
                  <a:cubicBezTo>
                    <a:pt x="2" y="0"/>
                    <a:pt x="2" y="0"/>
                    <a:pt x="2" y="0"/>
                  </a:cubicBezTo>
                  <a:cubicBezTo>
                    <a:pt x="2" y="0"/>
                    <a:pt x="0" y="0"/>
                    <a:pt x="0" y="0"/>
                  </a:cubicBezTo>
                  <a:cubicBezTo>
                    <a:pt x="0" y="0"/>
                    <a:pt x="0" y="0"/>
                    <a:pt x="1" y="0"/>
                  </a:cubicBezTo>
                  <a:cubicBezTo>
                    <a:pt x="2"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124"/>
            <p:cNvSpPr/>
            <p:nvPr/>
          </p:nvSpPr>
          <p:spPr bwMode="auto">
            <a:xfrm>
              <a:off x="3273425" y="4460875"/>
              <a:ext cx="9525" cy="3175"/>
            </a:xfrm>
            <a:custGeom>
              <a:avLst/>
              <a:gdLst>
                <a:gd name="T0" fmla="*/ 2 w 3"/>
                <a:gd name="T1" fmla="*/ 0 h 1"/>
                <a:gd name="T2" fmla="*/ 0 w 3"/>
                <a:gd name="T3" fmla="*/ 1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2" y="0"/>
                    <a:pt x="1" y="0"/>
                    <a:pt x="0" y="1"/>
                  </a:cubicBezTo>
                  <a:cubicBezTo>
                    <a:pt x="0" y="1"/>
                    <a:pt x="1" y="1"/>
                    <a:pt x="2" y="1"/>
                  </a:cubicBezTo>
                  <a:cubicBezTo>
                    <a:pt x="2" y="1"/>
                    <a:pt x="3"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125"/>
            <p:cNvSpPr/>
            <p:nvPr/>
          </p:nvSpPr>
          <p:spPr bwMode="auto">
            <a:xfrm>
              <a:off x="2789238" y="4378325"/>
              <a:ext cx="455613" cy="114300"/>
            </a:xfrm>
            <a:custGeom>
              <a:avLst/>
              <a:gdLst>
                <a:gd name="T0" fmla="*/ 81 w 168"/>
                <a:gd name="T1" fmla="*/ 0 h 42"/>
                <a:gd name="T2" fmla="*/ 18 w 168"/>
                <a:gd name="T3" fmla="*/ 9 h 42"/>
                <a:gd name="T4" fmla="*/ 33 w 168"/>
                <a:gd name="T5" fmla="*/ 13 h 42"/>
                <a:gd name="T6" fmla="*/ 44 w 168"/>
                <a:gd name="T7" fmla="*/ 14 h 42"/>
                <a:gd name="T8" fmla="*/ 40 w 168"/>
                <a:gd name="T9" fmla="*/ 14 h 42"/>
                <a:gd name="T10" fmla="*/ 39 w 168"/>
                <a:gd name="T11" fmla="*/ 14 h 42"/>
                <a:gd name="T12" fmla="*/ 17 w 168"/>
                <a:gd name="T13" fmla="*/ 15 h 42"/>
                <a:gd name="T14" fmla="*/ 49 w 168"/>
                <a:gd name="T15" fmla="*/ 22 h 42"/>
                <a:gd name="T16" fmla="*/ 36 w 168"/>
                <a:gd name="T17" fmla="*/ 24 h 42"/>
                <a:gd name="T18" fmla="*/ 1 w 168"/>
                <a:gd name="T19" fmla="*/ 27 h 42"/>
                <a:gd name="T20" fmla="*/ 22 w 168"/>
                <a:gd name="T21" fmla="*/ 35 h 42"/>
                <a:gd name="T22" fmla="*/ 52 w 168"/>
                <a:gd name="T23" fmla="*/ 40 h 42"/>
                <a:gd name="T24" fmla="*/ 101 w 168"/>
                <a:gd name="T25" fmla="*/ 35 h 42"/>
                <a:gd name="T26" fmla="*/ 101 w 168"/>
                <a:gd name="T27" fmla="*/ 36 h 42"/>
                <a:gd name="T28" fmla="*/ 109 w 168"/>
                <a:gd name="T29" fmla="*/ 40 h 42"/>
                <a:gd name="T30" fmla="*/ 112 w 168"/>
                <a:gd name="T31" fmla="*/ 40 h 42"/>
                <a:gd name="T32" fmla="*/ 119 w 168"/>
                <a:gd name="T33" fmla="*/ 41 h 42"/>
                <a:gd name="T34" fmla="*/ 136 w 168"/>
                <a:gd name="T35" fmla="*/ 42 h 42"/>
                <a:gd name="T36" fmla="*/ 140 w 168"/>
                <a:gd name="T37" fmla="*/ 38 h 42"/>
                <a:gd name="T38" fmla="*/ 134 w 168"/>
                <a:gd name="T39" fmla="*/ 38 h 42"/>
                <a:gd name="T40" fmla="*/ 138 w 168"/>
                <a:gd name="T41" fmla="*/ 36 h 42"/>
                <a:gd name="T42" fmla="*/ 143 w 168"/>
                <a:gd name="T43" fmla="*/ 37 h 42"/>
                <a:gd name="T44" fmla="*/ 152 w 168"/>
                <a:gd name="T45" fmla="*/ 35 h 42"/>
                <a:gd name="T46" fmla="*/ 154 w 168"/>
                <a:gd name="T47" fmla="*/ 36 h 42"/>
                <a:gd name="T48" fmla="*/ 157 w 168"/>
                <a:gd name="T49" fmla="*/ 36 h 42"/>
                <a:gd name="T50" fmla="*/ 160 w 168"/>
                <a:gd name="T51" fmla="*/ 36 h 42"/>
                <a:gd name="T52" fmla="*/ 161 w 168"/>
                <a:gd name="T53" fmla="*/ 37 h 42"/>
                <a:gd name="T54" fmla="*/ 168 w 168"/>
                <a:gd name="T55" fmla="*/ 33 h 42"/>
                <a:gd name="T56" fmla="*/ 156 w 168"/>
                <a:gd name="T57" fmla="*/ 28 h 42"/>
                <a:gd name="T58" fmla="*/ 156 w 168"/>
                <a:gd name="T59" fmla="*/ 28 h 42"/>
                <a:gd name="T60" fmla="*/ 158 w 168"/>
                <a:gd name="T61" fmla="*/ 16 h 42"/>
                <a:gd name="T62" fmla="*/ 154 w 168"/>
                <a:gd name="T63" fmla="*/ 5 h 42"/>
                <a:gd name="T64" fmla="*/ 138 w 168"/>
                <a:gd name="T65" fmla="*/ 11 h 42"/>
                <a:gd name="T66" fmla="*/ 127 w 168"/>
                <a:gd name="T67" fmla="*/ 19 h 42"/>
                <a:gd name="T68" fmla="*/ 126 w 168"/>
                <a:gd name="T69" fmla="*/ 12 h 42"/>
                <a:gd name="T70" fmla="*/ 121 w 168"/>
                <a:gd name="T71" fmla="*/ 8 h 42"/>
                <a:gd name="T72" fmla="*/ 120 w 168"/>
                <a:gd name="T73" fmla="*/ 9 h 42"/>
                <a:gd name="T74" fmla="*/ 119 w 168"/>
                <a:gd name="T75" fmla="*/ 10 h 42"/>
                <a:gd name="T76" fmla="*/ 114 w 168"/>
                <a:gd name="T77" fmla="*/ 11 h 42"/>
                <a:gd name="T78" fmla="*/ 102 w 168"/>
                <a:gd name="T79" fmla="*/ 10 h 42"/>
                <a:gd name="T80" fmla="*/ 98 w 168"/>
                <a:gd name="T81" fmla="*/ 4 h 42"/>
                <a:gd name="T82" fmla="*/ 86 w 168"/>
                <a:gd name="T83" fmla="*/ 5 h 42"/>
                <a:gd name="T84" fmla="*/ 87 w 168"/>
                <a:gd name="T8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42">
                  <a:moveTo>
                    <a:pt x="85" y="0"/>
                  </a:moveTo>
                  <a:cubicBezTo>
                    <a:pt x="84" y="0"/>
                    <a:pt x="83" y="0"/>
                    <a:pt x="81" y="0"/>
                  </a:cubicBezTo>
                  <a:cubicBezTo>
                    <a:pt x="76" y="1"/>
                    <a:pt x="65" y="1"/>
                    <a:pt x="54" y="2"/>
                  </a:cubicBezTo>
                  <a:cubicBezTo>
                    <a:pt x="40" y="4"/>
                    <a:pt x="25" y="7"/>
                    <a:pt x="18" y="9"/>
                  </a:cubicBezTo>
                  <a:cubicBezTo>
                    <a:pt x="12" y="11"/>
                    <a:pt x="24" y="12"/>
                    <a:pt x="21" y="12"/>
                  </a:cubicBezTo>
                  <a:cubicBezTo>
                    <a:pt x="19" y="12"/>
                    <a:pt x="24" y="13"/>
                    <a:pt x="33" y="13"/>
                  </a:cubicBezTo>
                  <a:cubicBezTo>
                    <a:pt x="42" y="14"/>
                    <a:pt x="47" y="14"/>
                    <a:pt x="44" y="14"/>
                  </a:cubicBezTo>
                  <a:cubicBezTo>
                    <a:pt x="44" y="14"/>
                    <a:pt x="44" y="14"/>
                    <a:pt x="44" y="14"/>
                  </a:cubicBezTo>
                  <a:cubicBezTo>
                    <a:pt x="42" y="14"/>
                    <a:pt x="41" y="14"/>
                    <a:pt x="40" y="14"/>
                  </a:cubicBezTo>
                  <a:cubicBezTo>
                    <a:pt x="40" y="14"/>
                    <a:pt x="40" y="14"/>
                    <a:pt x="40" y="14"/>
                  </a:cubicBezTo>
                  <a:cubicBezTo>
                    <a:pt x="41" y="14"/>
                    <a:pt x="40" y="14"/>
                    <a:pt x="40" y="14"/>
                  </a:cubicBezTo>
                  <a:cubicBezTo>
                    <a:pt x="39" y="14"/>
                    <a:pt x="39" y="14"/>
                    <a:pt x="39" y="14"/>
                  </a:cubicBezTo>
                  <a:cubicBezTo>
                    <a:pt x="39" y="14"/>
                    <a:pt x="38" y="14"/>
                    <a:pt x="38" y="14"/>
                  </a:cubicBezTo>
                  <a:cubicBezTo>
                    <a:pt x="34" y="14"/>
                    <a:pt x="25" y="14"/>
                    <a:pt x="17" y="15"/>
                  </a:cubicBezTo>
                  <a:cubicBezTo>
                    <a:pt x="9" y="16"/>
                    <a:pt x="9" y="18"/>
                    <a:pt x="23" y="20"/>
                  </a:cubicBezTo>
                  <a:cubicBezTo>
                    <a:pt x="32" y="21"/>
                    <a:pt x="41" y="21"/>
                    <a:pt x="49" y="22"/>
                  </a:cubicBezTo>
                  <a:cubicBezTo>
                    <a:pt x="60" y="23"/>
                    <a:pt x="56" y="25"/>
                    <a:pt x="45" y="25"/>
                  </a:cubicBezTo>
                  <a:cubicBezTo>
                    <a:pt x="42" y="25"/>
                    <a:pt x="39" y="25"/>
                    <a:pt x="36" y="24"/>
                  </a:cubicBezTo>
                  <a:cubicBezTo>
                    <a:pt x="28" y="24"/>
                    <a:pt x="21" y="23"/>
                    <a:pt x="15" y="23"/>
                  </a:cubicBezTo>
                  <a:cubicBezTo>
                    <a:pt x="6" y="23"/>
                    <a:pt x="0" y="24"/>
                    <a:pt x="1" y="27"/>
                  </a:cubicBezTo>
                  <a:cubicBezTo>
                    <a:pt x="4" y="31"/>
                    <a:pt x="17" y="30"/>
                    <a:pt x="20" y="32"/>
                  </a:cubicBezTo>
                  <a:cubicBezTo>
                    <a:pt x="23" y="33"/>
                    <a:pt x="23" y="34"/>
                    <a:pt x="22" y="35"/>
                  </a:cubicBezTo>
                  <a:cubicBezTo>
                    <a:pt x="20" y="37"/>
                    <a:pt x="34" y="40"/>
                    <a:pt x="51" y="40"/>
                  </a:cubicBezTo>
                  <a:cubicBezTo>
                    <a:pt x="52" y="40"/>
                    <a:pt x="52" y="40"/>
                    <a:pt x="52" y="40"/>
                  </a:cubicBezTo>
                  <a:cubicBezTo>
                    <a:pt x="59" y="40"/>
                    <a:pt x="66" y="39"/>
                    <a:pt x="72" y="39"/>
                  </a:cubicBezTo>
                  <a:cubicBezTo>
                    <a:pt x="90" y="38"/>
                    <a:pt x="100" y="35"/>
                    <a:pt x="101" y="35"/>
                  </a:cubicBezTo>
                  <a:cubicBezTo>
                    <a:pt x="101" y="35"/>
                    <a:pt x="101" y="35"/>
                    <a:pt x="101" y="35"/>
                  </a:cubicBezTo>
                  <a:cubicBezTo>
                    <a:pt x="101" y="35"/>
                    <a:pt x="101" y="36"/>
                    <a:pt x="101" y="36"/>
                  </a:cubicBezTo>
                  <a:cubicBezTo>
                    <a:pt x="100" y="37"/>
                    <a:pt x="102" y="38"/>
                    <a:pt x="106" y="38"/>
                  </a:cubicBezTo>
                  <a:cubicBezTo>
                    <a:pt x="109" y="39"/>
                    <a:pt x="111" y="39"/>
                    <a:pt x="109" y="40"/>
                  </a:cubicBezTo>
                  <a:cubicBezTo>
                    <a:pt x="108" y="40"/>
                    <a:pt x="109" y="40"/>
                    <a:pt x="111" y="40"/>
                  </a:cubicBezTo>
                  <a:cubicBezTo>
                    <a:pt x="111" y="40"/>
                    <a:pt x="112" y="40"/>
                    <a:pt x="112" y="40"/>
                  </a:cubicBezTo>
                  <a:cubicBezTo>
                    <a:pt x="112" y="40"/>
                    <a:pt x="112" y="40"/>
                    <a:pt x="112" y="40"/>
                  </a:cubicBezTo>
                  <a:cubicBezTo>
                    <a:pt x="113" y="40"/>
                    <a:pt x="116" y="41"/>
                    <a:pt x="119" y="41"/>
                  </a:cubicBezTo>
                  <a:cubicBezTo>
                    <a:pt x="123" y="42"/>
                    <a:pt x="127" y="42"/>
                    <a:pt x="133" y="42"/>
                  </a:cubicBezTo>
                  <a:cubicBezTo>
                    <a:pt x="134" y="42"/>
                    <a:pt x="135" y="42"/>
                    <a:pt x="136" y="42"/>
                  </a:cubicBezTo>
                  <a:cubicBezTo>
                    <a:pt x="148" y="42"/>
                    <a:pt x="144" y="38"/>
                    <a:pt x="140" y="38"/>
                  </a:cubicBezTo>
                  <a:cubicBezTo>
                    <a:pt x="140" y="38"/>
                    <a:pt x="140" y="38"/>
                    <a:pt x="140" y="38"/>
                  </a:cubicBezTo>
                  <a:cubicBezTo>
                    <a:pt x="137" y="38"/>
                    <a:pt x="136" y="39"/>
                    <a:pt x="135" y="39"/>
                  </a:cubicBezTo>
                  <a:cubicBezTo>
                    <a:pt x="134" y="39"/>
                    <a:pt x="134" y="38"/>
                    <a:pt x="134" y="38"/>
                  </a:cubicBezTo>
                  <a:cubicBezTo>
                    <a:pt x="136" y="38"/>
                    <a:pt x="136" y="37"/>
                    <a:pt x="137" y="36"/>
                  </a:cubicBezTo>
                  <a:cubicBezTo>
                    <a:pt x="137" y="36"/>
                    <a:pt x="137" y="36"/>
                    <a:pt x="138" y="36"/>
                  </a:cubicBezTo>
                  <a:cubicBezTo>
                    <a:pt x="139" y="36"/>
                    <a:pt x="140" y="36"/>
                    <a:pt x="142" y="37"/>
                  </a:cubicBezTo>
                  <a:cubicBezTo>
                    <a:pt x="142" y="37"/>
                    <a:pt x="142" y="37"/>
                    <a:pt x="143" y="37"/>
                  </a:cubicBezTo>
                  <a:cubicBezTo>
                    <a:pt x="144" y="37"/>
                    <a:pt x="146" y="36"/>
                    <a:pt x="148" y="35"/>
                  </a:cubicBezTo>
                  <a:cubicBezTo>
                    <a:pt x="150" y="35"/>
                    <a:pt x="151" y="35"/>
                    <a:pt x="152" y="35"/>
                  </a:cubicBezTo>
                  <a:cubicBezTo>
                    <a:pt x="152" y="35"/>
                    <a:pt x="153" y="35"/>
                    <a:pt x="153" y="35"/>
                  </a:cubicBezTo>
                  <a:cubicBezTo>
                    <a:pt x="154" y="35"/>
                    <a:pt x="154" y="35"/>
                    <a:pt x="154" y="36"/>
                  </a:cubicBezTo>
                  <a:cubicBezTo>
                    <a:pt x="154" y="36"/>
                    <a:pt x="154" y="36"/>
                    <a:pt x="155" y="36"/>
                  </a:cubicBezTo>
                  <a:cubicBezTo>
                    <a:pt x="156" y="36"/>
                    <a:pt x="156" y="36"/>
                    <a:pt x="157" y="36"/>
                  </a:cubicBezTo>
                  <a:cubicBezTo>
                    <a:pt x="158" y="36"/>
                    <a:pt x="159" y="36"/>
                    <a:pt x="160" y="36"/>
                  </a:cubicBezTo>
                  <a:cubicBezTo>
                    <a:pt x="160" y="36"/>
                    <a:pt x="160" y="36"/>
                    <a:pt x="160" y="36"/>
                  </a:cubicBezTo>
                  <a:cubicBezTo>
                    <a:pt x="159" y="37"/>
                    <a:pt x="160" y="37"/>
                    <a:pt x="161" y="37"/>
                  </a:cubicBezTo>
                  <a:cubicBezTo>
                    <a:pt x="161" y="37"/>
                    <a:pt x="161" y="37"/>
                    <a:pt x="161" y="37"/>
                  </a:cubicBezTo>
                  <a:cubicBezTo>
                    <a:pt x="162" y="37"/>
                    <a:pt x="166" y="37"/>
                    <a:pt x="167" y="36"/>
                  </a:cubicBezTo>
                  <a:cubicBezTo>
                    <a:pt x="167" y="35"/>
                    <a:pt x="168" y="34"/>
                    <a:pt x="168" y="33"/>
                  </a:cubicBezTo>
                  <a:cubicBezTo>
                    <a:pt x="164" y="33"/>
                    <a:pt x="162" y="32"/>
                    <a:pt x="160" y="31"/>
                  </a:cubicBezTo>
                  <a:cubicBezTo>
                    <a:pt x="158" y="30"/>
                    <a:pt x="157" y="28"/>
                    <a:pt x="156" y="28"/>
                  </a:cubicBezTo>
                  <a:cubicBezTo>
                    <a:pt x="156" y="28"/>
                    <a:pt x="156" y="28"/>
                    <a:pt x="156" y="28"/>
                  </a:cubicBezTo>
                  <a:cubicBezTo>
                    <a:pt x="156" y="28"/>
                    <a:pt x="156" y="28"/>
                    <a:pt x="156" y="28"/>
                  </a:cubicBezTo>
                  <a:cubicBezTo>
                    <a:pt x="154" y="28"/>
                    <a:pt x="148" y="26"/>
                    <a:pt x="149" y="23"/>
                  </a:cubicBezTo>
                  <a:cubicBezTo>
                    <a:pt x="150" y="20"/>
                    <a:pt x="153" y="18"/>
                    <a:pt x="158" y="16"/>
                  </a:cubicBezTo>
                  <a:cubicBezTo>
                    <a:pt x="162" y="15"/>
                    <a:pt x="164" y="13"/>
                    <a:pt x="165" y="10"/>
                  </a:cubicBezTo>
                  <a:cubicBezTo>
                    <a:pt x="166" y="7"/>
                    <a:pt x="155" y="6"/>
                    <a:pt x="154" y="5"/>
                  </a:cubicBezTo>
                  <a:cubicBezTo>
                    <a:pt x="153" y="5"/>
                    <a:pt x="153" y="5"/>
                    <a:pt x="153" y="5"/>
                  </a:cubicBezTo>
                  <a:cubicBezTo>
                    <a:pt x="150" y="5"/>
                    <a:pt x="142" y="7"/>
                    <a:pt x="138" y="11"/>
                  </a:cubicBezTo>
                  <a:cubicBezTo>
                    <a:pt x="132" y="14"/>
                    <a:pt x="129" y="18"/>
                    <a:pt x="130" y="18"/>
                  </a:cubicBezTo>
                  <a:cubicBezTo>
                    <a:pt x="131" y="18"/>
                    <a:pt x="129" y="19"/>
                    <a:pt x="127" y="19"/>
                  </a:cubicBezTo>
                  <a:cubicBezTo>
                    <a:pt x="127" y="19"/>
                    <a:pt x="127" y="19"/>
                    <a:pt x="126" y="19"/>
                  </a:cubicBezTo>
                  <a:cubicBezTo>
                    <a:pt x="124" y="19"/>
                    <a:pt x="122" y="16"/>
                    <a:pt x="126" y="12"/>
                  </a:cubicBezTo>
                  <a:cubicBezTo>
                    <a:pt x="130" y="9"/>
                    <a:pt x="123" y="7"/>
                    <a:pt x="121" y="7"/>
                  </a:cubicBezTo>
                  <a:cubicBezTo>
                    <a:pt x="121" y="7"/>
                    <a:pt x="121" y="7"/>
                    <a:pt x="121" y="8"/>
                  </a:cubicBezTo>
                  <a:cubicBezTo>
                    <a:pt x="122" y="8"/>
                    <a:pt x="121" y="9"/>
                    <a:pt x="121" y="9"/>
                  </a:cubicBezTo>
                  <a:cubicBezTo>
                    <a:pt x="120" y="9"/>
                    <a:pt x="120" y="9"/>
                    <a:pt x="120" y="9"/>
                  </a:cubicBezTo>
                  <a:cubicBezTo>
                    <a:pt x="120" y="9"/>
                    <a:pt x="120" y="8"/>
                    <a:pt x="120" y="8"/>
                  </a:cubicBezTo>
                  <a:cubicBezTo>
                    <a:pt x="119" y="8"/>
                    <a:pt x="119" y="9"/>
                    <a:pt x="119" y="10"/>
                  </a:cubicBezTo>
                  <a:cubicBezTo>
                    <a:pt x="119" y="10"/>
                    <a:pt x="117" y="10"/>
                    <a:pt x="115" y="11"/>
                  </a:cubicBezTo>
                  <a:cubicBezTo>
                    <a:pt x="114" y="11"/>
                    <a:pt x="114" y="11"/>
                    <a:pt x="114" y="11"/>
                  </a:cubicBezTo>
                  <a:cubicBezTo>
                    <a:pt x="112" y="11"/>
                    <a:pt x="110" y="10"/>
                    <a:pt x="111" y="10"/>
                  </a:cubicBezTo>
                  <a:cubicBezTo>
                    <a:pt x="111" y="10"/>
                    <a:pt x="107" y="10"/>
                    <a:pt x="102" y="10"/>
                  </a:cubicBezTo>
                  <a:cubicBezTo>
                    <a:pt x="97" y="10"/>
                    <a:pt x="104" y="10"/>
                    <a:pt x="107" y="7"/>
                  </a:cubicBezTo>
                  <a:cubicBezTo>
                    <a:pt x="109" y="6"/>
                    <a:pt x="106" y="5"/>
                    <a:pt x="98" y="4"/>
                  </a:cubicBezTo>
                  <a:cubicBezTo>
                    <a:pt x="97" y="4"/>
                    <a:pt x="97" y="4"/>
                    <a:pt x="96" y="4"/>
                  </a:cubicBezTo>
                  <a:cubicBezTo>
                    <a:pt x="93" y="4"/>
                    <a:pt x="90" y="5"/>
                    <a:pt x="86" y="5"/>
                  </a:cubicBezTo>
                  <a:cubicBezTo>
                    <a:pt x="85" y="5"/>
                    <a:pt x="84" y="6"/>
                    <a:pt x="83" y="6"/>
                  </a:cubicBezTo>
                  <a:cubicBezTo>
                    <a:pt x="81" y="6"/>
                    <a:pt x="82" y="4"/>
                    <a:pt x="87" y="3"/>
                  </a:cubicBezTo>
                  <a:cubicBezTo>
                    <a:pt x="90" y="1"/>
                    <a:pt x="91" y="0"/>
                    <a:pt x="8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126"/>
            <p:cNvSpPr/>
            <p:nvPr/>
          </p:nvSpPr>
          <p:spPr bwMode="auto">
            <a:xfrm>
              <a:off x="3233738" y="4381500"/>
              <a:ext cx="95250" cy="25400"/>
            </a:xfrm>
            <a:custGeom>
              <a:avLst/>
              <a:gdLst>
                <a:gd name="T0" fmla="*/ 10 w 35"/>
                <a:gd name="T1" fmla="*/ 0 h 9"/>
                <a:gd name="T2" fmla="*/ 7 w 35"/>
                <a:gd name="T3" fmla="*/ 9 h 9"/>
                <a:gd name="T4" fmla="*/ 22 w 35"/>
                <a:gd name="T5" fmla="*/ 2 h 9"/>
                <a:gd name="T6" fmla="*/ 10 w 35"/>
                <a:gd name="T7" fmla="*/ 0 h 9"/>
              </a:gdLst>
              <a:ahLst/>
              <a:cxnLst>
                <a:cxn ang="0">
                  <a:pos x="T0" y="T1"/>
                </a:cxn>
                <a:cxn ang="0">
                  <a:pos x="T2" y="T3"/>
                </a:cxn>
                <a:cxn ang="0">
                  <a:pos x="T4" y="T5"/>
                </a:cxn>
                <a:cxn ang="0">
                  <a:pos x="T6" y="T7"/>
                </a:cxn>
              </a:cxnLst>
              <a:rect l="0" t="0" r="r" b="b"/>
              <a:pathLst>
                <a:path w="35" h="9">
                  <a:moveTo>
                    <a:pt x="10" y="0"/>
                  </a:moveTo>
                  <a:cubicBezTo>
                    <a:pt x="0" y="0"/>
                    <a:pt x="5" y="7"/>
                    <a:pt x="7" y="9"/>
                  </a:cubicBezTo>
                  <a:cubicBezTo>
                    <a:pt x="15" y="7"/>
                    <a:pt x="35" y="4"/>
                    <a:pt x="22" y="2"/>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127"/>
            <p:cNvSpPr/>
            <p:nvPr/>
          </p:nvSpPr>
          <p:spPr bwMode="auto">
            <a:xfrm>
              <a:off x="3571875" y="4365625"/>
              <a:ext cx="68263" cy="15875"/>
            </a:xfrm>
            <a:custGeom>
              <a:avLst/>
              <a:gdLst>
                <a:gd name="T0" fmla="*/ 11 w 25"/>
                <a:gd name="T1" fmla="*/ 0 h 6"/>
                <a:gd name="T2" fmla="*/ 10 w 25"/>
                <a:gd name="T3" fmla="*/ 1 h 6"/>
                <a:gd name="T4" fmla="*/ 4 w 25"/>
                <a:gd name="T5" fmla="*/ 2 h 6"/>
                <a:gd name="T6" fmla="*/ 0 w 25"/>
                <a:gd name="T7" fmla="*/ 3 h 6"/>
                <a:gd name="T8" fmla="*/ 9 w 25"/>
                <a:gd name="T9" fmla="*/ 6 h 6"/>
                <a:gd name="T10" fmla="*/ 13 w 25"/>
                <a:gd name="T11" fmla="*/ 6 h 6"/>
                <a:gd name="T12" fmla="*/ 25 w 25"/>
                <a:gd name="T13" fmla="*/ 2 h 6"/>
                <a:gd name="T14" fmla="*/ 17 w 25"/>
                <a:gd name="T15" fmla="*/ 0 h 6"/>
                <a:gd name="T16" fmla="*/ 14 w 25"/>
                <a:gd name="T17" fmla="*/ 0 h 6"/>
                <a:gd name="T18" fmla="*/ 13 w 25"/>
                <a:gd name="T19" fmla="*/ 0 h 6"/>
                <a:gd name="T20" fmla="*/ 12 w 25"/>
                <a:gd name="T21" fmla="*/ 0 h 6"/>
                <a:gd name="T22" fmla="*/ 11 w 2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6">
                  <a:moveTo>
                    <a:pt x="11" y="0"/>
                  </a:moveTo>
                  <a:cubicBezTo>
                    <a:pt x="10" y="0"/>
                    <a:pt x="10" y="0"/>
                    <a:pt x="10" y="1"/>
                  </a:cubicBezTo>
                  <a:cubicBezTo>
                    <a:pt x="9" y="1"/>
                    <a:pt x="6" y="1"/>
                    <a:pt x="4" y="2"/>
                  </a:cubicBezTo>
                  <a:cubicBezTo>
                    <a:pt x="3" y="2"/>
                    <a:pt x="2" y="2"/>
                    <a:pt x="0" y="3"/>
                  </a:cubicBezTo>
                  <a:cubicBezTo>
                    <a:pt x="2" y="4"/>
                    <a:pt x="4" y="5"/>
                    <a:pt x="9" y="6"/>
                  </a:cubicBezTo>
                  <a:cubicBezTo>
                    <a:pt x="10" y="6"/>
                    <a:pt x="12" y="6"/>
                    <a:pt x="13" y="6"/>
                  </a:cubicBezTo>
                  <a:cubicBezTo>
                    <a:pt x="19" y="6"/>
                    <a:pt x="25" y="4"/>
                    <a:pt x="25" y="2"/>
                  </a:cubicBezTo>
                  <a:cubicBezTo>
                    <a:pt x="24" y="0"/>
                    <a:pt x="20" y="0"/>
                    <a:pt x="17" y="0"/>
                  </a:cubicBezTo>
                  <a:cubicBezTo>
                    <a:pt x="16" y="0"/>
                    <a:pt x="15" y="0"/>
                    <a:pt x="14" y="0"/>
                  </a:cubicBezTo>
                  <a:cubicBezTo>
                    <a:pt x="14" y="0"/>
                    <a:pt x="13" y="0"/>
                    <a:pt x="13" y="0"/>
                  </a:cubicBezTo>
                  <a:cubicBezTo>
                    <a:pt x="12" y="0"/>
                    <a:pt x="12" y="0"/>
                    <a:pt x="12" y="0"/>
                  </a:cubicBezTo>
                  <a:cubicBezTo>
                    <a:pt x="12"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128"/>
            <p:cNvSpPr/>
            <p:nvPr/>
          </p:nvSpPr>
          <p:spPr bwMode="auto">
            <a:xfrm>
              <a:off x="2935288" y="4514850"/>
              <a:ext cx="7938" cy="3175"/>
            </a:xfrm>
            <a:custGeom>
              <a:avLst/>
              <a:gdLst>
                <a:gd name="T0" fmla="*/ 3 w 3"/>
                <a:gd name="T1" fmla="*/ 0 h 1"/>
                <a:gd name="T2" fmla="*/ 1 w 3"/>
                <a:gd name="T3" fmla="*/ 0 h 1"/>
                <a:gd name="T4" fmla="*/ 2 w 3"/>
                <a:gd name="T5" fmla="*/ 1 h 1"/>
                <a:gd name="T6" fmla="*/ 2 w 3"/>
                <a:gd name="T7" fmla="*/ 1 h 1"/>
                <a:gd name="T8" fmla="*/ 2 w 3"/>
                <a:gd name="T9" fmla="*/ 0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cubicBezTo>
                    <a:pt x="3" y="0"/>
                    <a:pt x="2" y="0"/>
                    <a:pt x="1" y="0"/>
                  </a:cubicBezTo>
                  <a:cubicBezTo>
                    <a:pt x="0" y="1"/>
                    <a:pt x="1" y="1"/>
                    <a:pt x="2" y="1"/>
                  </a:cubicBezTo>
                  <a:cubicBezTo>
                    <a:pt x="2" y="1"/>
                    <a:pt x="2" y="1"/>
                    <a:pt x="2" y="1"/>
                  </a:cubicBezTo>
                  <a:cubicBezTo>
                    <a:pt x="2" y="1"/>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129"/>
            <p:cNvSpPr/>
            <p:nvPr/>
          </p:nvSpPr>
          <p:spPr bwMode="auto">
            <a:xfrm>
              <a:off x="3943350" y="4673600"/>
              <a:ext cx="19050" cy="1587"/>
            </a:xfrm>
            <a:custGeom>
              <a:avLst/>
              <a:gdLst>
                <a:gd name="T0" fmla="*/ 7 w 7"/>
                <a:gd name="T1" fmla="*/ 0 h 1"/>
                <a:gd name="T2" fmla="*/ 2 w 7"/>
                <a:gd name="T3" fmla="*/ 1 h 1"/>
                <a:gd name="T4" fmla="*/ 4 w 7"/>
                <a:gd name="T5" fmla="*/ 1 h 1"/>
                <a:gd name="T6" fmla="*/ 5 w 7"/>
                <a:gd name="T7" fmla="*/ 1 h 1"/>
                <a:gd name="T8" fmla="*/ 7 w 7"/>
                <a:gd name="T9" fmla="*/ 0 h 1"/>
              </a:gdLst>
              <a:ahLst/>
              <a:cxnLst>
                <a:cxn ang="0">
                  <a:pos x="T0" y="T1"/>
                </a:cxn>
                <a:cxn ang="0">
                  <a:pos x="T2" y="T3"/>
                </a:cxn>
                <a:cxn ang="0">
                  <a:pos x="T4" y="T5"/>
                </a:cxn>
                <a:cxn ang="0">
                  <a:pos x="T6" y="T7"/>
                </a:cxn>
                <a:cxn ang="0">
                  <a:pos x="T8" y="T9"/>
                </a:cxn>
              </a:cxnLst>
              <a:rect l="0" t="0" r="r" b="b"/>
              <a:pathLst>
                <a:path w="7" h="1">
                  <a:moveTo>
                    <a:pt x="7" y="0"/>
                  </a:moveTo>
                  <a:cubicBezTo>
                    <a:pt x="6" y="0"/>
                    <a:pt x="4" y="0"/>
                    <a:pt x="2" y="1"/>
                  </a:cubicBezTo>
                  <a:cubicBezTo>
                    <a:pt x="0" y="1"/>
                    <a:pt x="2" y="1"/>
                    <a:pt x="4" y="1"/>
                  </a:cubicBezTo>
                  <a:cubicBezTo>
                    <a:pt x="4" y="1"/>
                    <a:pt x="5" y="1"/>
                    <a:pt x="5" y="1"/>
                  </a:cubicBezTo>
                  <a:cubicBezTo>
                    <a:pt x="6" y="1"/>
                    <a:pt x="6"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130"/>
            <p:cNvSpPr>
              <a:spLocks noEditPoints="1"/>
            </p:cNvSpPr>
            <p:nvPr/>
          </p:nvSpPr>
          <p:spPr bwMode="auto">
            <a:xfrm>
              <a:off x="5789613" y="4730750"/>
              <a:ext cx="241300" cy="104775"/>
            </a:xfrm>
            <a:custGeom>
              <a:avLst/>
              <a:gdLst>
                <a:gd name="T0" fmla="*/ 51 w 89"/>
                <a:gd name="T1" fmla="*/ 36 h 39"/>
                <a:gd name="T2" fmla="*/ 55 w 89"/>
                <a:gd name="T3" fmla="*/ 36 h 39"/>
                <a:gd name="T4" fmla="*/ 21 w 89"/>
                <a:gd name="T5" fmla="*/ 0 h 39"/>
                <a:gd name="T6" fmla="*/ 9 w 89"/>
                <a:gd name="T7" fmla="*/ 1 h 39"/>
                <a:gd name="T8" fmla="*/ 6 w 89"/>
                <a:gd name="T9" fmla="*/ 3 h 39"/>
                <a:gd name="T10" fmla="*/ 4 w 89"/>
                <a:gd name="T11" fmla="*/ 4 h 39"/>
                <a:gd name="T12" fmla="*/ 2 w 89"/>
                <a:gd name="T13" fmla="*/ 5 h 39"/>
                <a:gd name="T14" fmla="*/ 3 w 89"/>
                <a:gd name="T15" fmla="*/ 5 h 39"/>
                <a:gd name="T16" fmla="*/ 3 w 89"/>
                <a:gd name="T17" fmla="*/ 6 h 39"/>
                <a:gd name="T18" fmla="*/ 4 w 89"/>
                <a:gd name="T19" fmla="*/ 6 h 39"/>
                <a:gd name="T20" fmla="*/ 5 w 89"/>
                <a:gd name="T21" fmla="*/ 6 h 39"/>
                <a:gd name="T22" fmla="*/ 2 w 89"/>
                <a:gd name="T23" fmla="*/ 8 h 39"/>
                <a:gd name="T24" fmla="*/ 4 w 89"/>
                <a:gd name="T25" fmla="*/ 8 h 39"/>
                <a:gd name="T26" fmla="*/ 4 w 89"/>
                <a:gd name="T27" fmla="*/ 13 h 39"/>
                <a:gd name="T28" fmla="*/ 9 w 89"/>
                <a:gd name="T29" fmla="*/ 11 h 39"/>
                <a:gd name="T30" fmla="*/ 8 w 89"/>
                <a:gd name="T31" fmla="*/ 12 h 39"/>
                <a:gd name="T32" fmla="*/ 10 w 89"/>
                <a:gd name="T33" fmla="*/ 11 h 39"/>
                <a:gd name="T34" fmla="*/ 11 w 89"/>
                <a:gd name="T35" fmla="*/ 11 h 39"/>
                <a:gd name="T36" fmla="*/ 11 w 89"/>
                <a:gd name="T37" fmla="*/ 11 h 39"/>
                <a:gd name="T38" fmla="*/ 12 w 89"/>
                <a:gd name="T39" fmla="*/ 15 h 39"/>
                <a:gd name="T40" fmla="*/ 14 w 89"/>
                <a:gd name="T41" fmla="*/ 18 h 39"/>
                <a:gd name="T42" fmla="*/ 23 w 89"/>
                <a:gd name="T43" fmla="*/ 16 h 39"/>
                <a:gd name="T44" fmla="*/ 27 w 89"/>
                <a:gd name="T45" fmla="*/ 18 h 39"/>
                <a:gd name="T46" fmla="*/ 33 w 89"/>
                <a:gd name="T47" fmla="*/ 24 h 39"/>
                <a:gd name="T48" fmla="*/ 33 w 89"/>
                <a:gd name="T49" fmla="*/ 24 h 39"/>
                <a:gd name="T50" fmla="*/ 30 w 89"/>
                <a:gd name="T51" fmla="*/ 24 h 39"/>
                <a:gd name="T52" fmla="*/ 29 w 89"/>
                <a:gd name="T53" fmla="*/ 24 h 39"/>
                <a:gd name="T54" fmla="*/ 16 w 89"/>
                <a:gd name="T55" fmla="*/ 26 h 39"/>
                <a:gd name="T56" fmla="*/ 17 w 89"/>
                <a:gd name="T57" fmla="*/ 26 h 39"/>
                <a:gd name="T58" fmla="*/ 8 w 89"/>
                <a:gd name="T59" fmla="*/ 31 h 39"/>
                <a:gd name="T60" fmla="*/ 19 w 89"/>
                <a:gd name="T61" fmla="*/ 32 h 39"/>
                <a:gd name="T62" fmla="*/ 29 w 89"/>
                <a:gd name="T63" fmla="*/ 32 h 39"/>
                <a:gd name="T64" fmla="*/ 21 w 89"/>
                <a:gd name="T65" fmla="*/ 35 h 39"/>
                <a:gd name="T66" fmla="*/ 5 w 89"/>
                <a:gd name="T67" fmla="*/ 39 h 39"/>
                <a:gd name="T68" fmla="*/ 58 w 89"/>
                <a:gd name="T69" fmla="*/ 36 h 39"/>
                <a:gd name="T70" fmla="*/ 80 w 89"/>
                <a:gd name="T71" fmla="*/ 32 h 39"/>
                <a:gd name="T72" fmla="*/ 77 w 89"/>
                <a:gd name="T73" fmla="*/ 32 h 39"/>
                <a:gd name="T74" fmla="*/ 75 w 89"/>
                <a:gd name="T75" fmla="*/ 32 h 39"/>
                <a:gd name="T76" fmla="*/ 76 w 89"/>
                <a:gd name="T77" fmla="*/ 32 h 39"/>
                <a:gd name="T78" fmla="*/ 79 w 89"/>
                <a:gd name="T79" fmla="*/ 30 h 39"/>
                <a:gd name="T80" fmla="*/ 84 w 89"/>
                <a:gd name="T81" fmla="*/ 26 h 39"/>
                <a:gd name="T82" fmla="*/ 72 w 89"/>
                <a:gd name="T83" fmla="*/ 25 h 39"/>
                <a:gd name="T84" fmla="*/ 69 w 89"/>
                <a:gd name="T85" fmla="*/ 26 h 39"/>
                <a:gd name="T86" fmla="*/ 61 w 89"/>
                <a:gd name="T87" fmla="*/ 22 h 39"/>
                <a:gd name="T88" fmla="*/ 62 w 89"/>
                <a:gd name="T89" fmla="*/ 22 h 39"/>
                <a:gd name="T90" fmla="*/ 29 w 89"/>
                <a:gd name="T91" fmla="*/ 11 h 39"/>
                <a:gd name="T92" fmla="*/ 40 w 89"/>
                <a:gd name="T93" fmla="*/ 5 h 39"/>
                <a:gd name="T94" fmla="*/ 24 w 89"/>
                <a:gd name="T95" fmla="*/ 4 h 39"/>
                <a:gd name="T96" fmla="*/ 21 w 89"/>
                <a:gd name="T97" fmla="*/ 4 h 39"/>
                <a:gd name="T98" fmla="*/ 21 w 89"/>
                <a:gd name="T99" fmla="*/ 3 h 39"/>
                <a:gd name="T100" fmla="*/ 21 w 89"/>
                <a:gd name="T10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39">
                  <a:moveTo>
                    <a:pt x="53" y="36"/>
                  </a:moveTo>
                  <a:cubicBezTo>
                    <a:pt x="51" y="36"/>
                    <a:pt x="50" y="36"/>
                    <a:pt x="51" y="36"/>
                  </a:cubicBezTo>
                  <a:cubicBezTo>
                    <a:pt x="51" y="36"/>
                    <a:pt x="53" y="36"/>
                    <a:pt x="53" y="36"/>
                  </a:cubicBezTo>
                  <a:cubicBezTo>
                    <a:pt x="53" y="36"/>
                    <a:pt x="55" y="36"/>
                    <a:pt x="55" y="36"/>
                  </a:cubicBezTo>
                  <a:cubicBezTo>
                    <a:pt x="56" y="36"/>
                    <a:pt x="54" y="36"/>
                    <a:pt x="53" y="36"/>
                  </a:cubicBezTo>
                  <a:moveTo>
                    <a:pt x="21" y="0"/>
                  </a:moveTo>
                  <a:cubicBezTo>
                    <a:pt x="21" y="0"/>
                    <a:pt x="21" y="0"/>
                    <a:pt x="20" y="0"/>
                  </a:cubicBezTo>
                  <a:cubicBezTo>
                    <a:pt x="15" y="0"/>
                    <a:pt x="10" y="0"/>
                    <a:pt x="9" y="1"/>
                  </a:cubicBezTo>
                  <a:cubicBezTo>
                    <a:pt x="7" y="2"/>
                    <a:pt x="8" y="3"/>
                    <a:pt x="6" y="3"/>
                  </a:cubicBezTo>
                  <a:cubicBezTo>
                    <a:pt x="6" y="3"/>
                    <a:pt x="6" y="3"/>
                    <a:pt x="6" y="3"/>
                  </a:cubicBezTo>
                  <a:cubicBezTo>
                    <a:pt x="6" y="3"/>
                    <a:pt x="6" y="3"/>
                    <a:pt x="6" y="3"/>
                  </a:cubicBezTo>
                  <a:cubicBezTo>
                    <a:pt x="4" y="3"/>
                    <a:pt x="4" y="3"/>
                    <a:pt x="4" y="4"/>
                  </a:cubicBezTo>
                  <a:cubicBezTo>
                    <a:pt x="4" y="4"/>
                    <a:pt x="3" y="4"/>
                    <a:pt x="2" y="4"/>
                  </a:cubicBezTo>
                  <a:cubicBezTo>
                    <a:pt x="3" y="5"/>
                    <a:pt x="2" y="5"/>
                    <a:pt x="2" y="5"/>
                  </a:cubicBezTo>
                  <a:cubicBezTo>
                    <a:pt x="2" y="5"/>
                    <a:pt x="2" y="5"/>
                    <a:pt x="3" y="5"/>
                  </a:cubicBezTo>
                  <a:cubicBezTo>
                    <a:pt x="3" y="5"/>
                    <a:pt x="3" y="5"/>
                    <a:pt x="3" y="5"/>
                  </a:cubicBezTo>
                  <a:cubicBezTo>
                    <a:pt x="3" y="5"/>
                    <a:pt x="3" y="5"/>
                    <a:pt x="3" y="5"/>
                  </a:cubicBezTo>
                  <a:cubicBezTo>
                    <a:pt x="3" y="5"/>
                    <a:pt x="3" y="5"/>
                    <a:pt x="3" y="6"/>
                  </a:cubicBezTo>
                  <a:cubicBezTo>
                    <a:pt x="3" y="6"/>
                    <a:pt x="3" y="6"/>
                    <a:pt x="3" y="6"/>
                  </a:cubicBezTo>
                  <a:cubicBezTo>
                    <a:pt x="4" y="6"/>
                    <a:pt x="4" y="6"/>
                    <a:pt x="4" y="6"/>
                  </a:cubicBezTo>
                  <a:cubicBezTo>
                    <a:pt x="5" y="6"/>
                    <a:pt x="5" y="6"/>
                    <a:pt x="5" y="6"/>
                  </a:cubicBezTo>
                  <a:cubicBezTo>
                    <a:pt x="5" y="6"/>
                    <a:pt x="5" y="6"/>
                    <a:pt x="5" y="6"/>
                  </a:cubicBezTo>
                  <a:cubicBezTo>
                    <a:pt x="6" y="6"/>
                    <a:pt x="4" y="6"/>
                    <a:pt x="2" y="7"/>
                  </a:cubicBezTo>
                  <a:cubicBezTo>
                    <a:pt x="0" y="8"/>
                    <a:pt x="0" y="8"/>
                    <a:pt x="2" y="8"/>
                  </a:cubicBezTo>
                  <a:cubicBezTo>
                    <a:pt x="2" y="8"/>
                    <a:pt x="3" y="8"/>
                    <a:pt x="3" y="8"/>
                  </a:cubicBezTo>
                  <a:cubicBezTo>
                    <a:pt x="3" y="8"/>
                    <a:pt x="4" y="8"/>
                    <a:pt x="4" y="8"/>
                  </a:cubicBezTo>
                  <a:cubicBezTo>
                    <a:pt x="6" y="8"/>
                    <a:pt x="6" y="9"/>
                    <a:pt x="4" y="11"/>
                  </a:cubicBezTo>
                  <a:cubicBezTo>
                    <a:pt x="3" y="12"/>
                    <a:pt x="3" y="13"/>
                    <a:pt x="4" y="13"/>
                  </a:cubicBezTo>
                  <a:cubicBezTo>
                    <a:pt x="4" y="13"/>
                    <a:pt x="5" y="13"/>
                    <a:pt x="6" y="12"/>
                  </a:cubicBezTo>
                  <a:cubicBezTo>
                    <a:pt x="7" y="12"/>
                    <a:pt x="9" y="11"/>
                    <a:pt x="9" y="11"/>
                  </a:cubicBezTo>
                  <a:cubicBezTo>
                    <a:pt x="9" y="11"/>
                    <a:pt x="9" y="11"/>
                    <a:pt x="9" y="11"/>
                  </a:cubicBezTo>
                  <a:cubicBezTo>
                    <a:pt x="8" y="12"/>
                    <a:pt x="8" y="12"/>
                    <a:pt x="8" y="12"/>
                  </a:cubicBezTo>
                  <a:cubicBezTo>
                    <a:pt x="8" y="12"/>
                    <a:pt x="9" y="12"/>
                    <a:pt x="9" y="11"/>
                  </a:cubicBezTo>
                  <a:cubicBezTo>
                    <a:pt x="9" y="11"/>
                    <a:pt x="9" y="11"/>
                    <a:pt x="10" y="11"/>
                  </a:cubicBezTo>
                  <a:cubicBezTo>
                    <a:pt x="10" y="11"/>
                    <a:pt x="10" y="11"/>
                    <a:pt x="10" y="11"/>
                  </a:cubicBezTo>
                  <a:cubicBezTo>
                    <a:pt x="10" y="11"/>
                    <a:pt x="11" y="11"/>
                    <a:pt x="11" y="11"/>
                  </a:cubicBezTo>
                  <a:cubicBezTo>
                    <a:pt x="11" y="11"/>
                    <a:pt x="11" y="11"/>
                    <a:pt x="11" y="11"/>
                  </a:cubicBezTo>
                  <a:cubicBezTo>
                    <a:pt x="11" y="11"/>
                    <a:pt x="11" y="11"/>
                    <a:pt x="11" y="11"/>
                  </a:cubicBezTo>
                  <a:cubicBezTo>
                    <a:pt x="11" y="11"/>
                    <a:pt x="12" y="11"/>
                    <a:pt x="12" y="11"/>
                  </a:cubicBezTo>
                  <a:cubicBezTo>
                    <a:pt x="13" y="12"/>
                    <a:pt x="13" y="13"/>
                    <a:pt x="12" y="15"/>
                  </a:cubicBezTo>
                  <a:cubicBezTo>
                    <a:pt x="11" y="16"/>
                    <a:pt x="12" y="17"/>
                    <a:pt x="13" y="17"/>
                  </a:cubicBezTo>
                  <a:cubicBezTo>
                    <a:pt x="13" y="18"/>
                    <a:pt x="13" y="18"/>
                    <a:pt x="14" y="18"/>
                  </a:cubicBezTo>
                  <a:cubicBezTo>
                    <a:pt x="15" y="18"/>
                    <a:pt x="17" y="17"/>
                    <a:pt x="17" y="17"/>
                  </a:cubicBezTo>
                  <a:cubicBezTo>
                    <a:pt x="16" y="17"/>
                    <a:pt x="19" y="16"/>
                    <a:pt x="23" y="16"/>
                  </a:cubicBezTo>
                  <a:cubicBezTo>
                    <a:pt x="23" y="16"/>
                    <a:pt x="23" y="16"/>
                    <a:pt x="24" y="16"/>
                  </a:cubicBezTo>
                  <a:cubicBezTo>
                    <a:pt x="28" y="16"/>
                    <a:pt x="27" y="17"/>
                    <a:pt x="27" y="18"/>
                  </a:cubicBezTo>
                  <a:cubicBezTo>
                    <a:pt x="26" y="20"/>
                    <a:pt x="34" y="21"/>
                    <a:pt x="34" y="22"/>
                  </a:cubicBezTo>
                  <a:cubicBezTo>
                    <a:pt x="34" y="23"/>
                    <a:pt x="35" y="24"/>
                    <a:pt x="33" y="24"/>
                  </a:cubicBezTo>
                  <a:cubicBezTo>
                    <a:pt x="33" y="24"/>
                    <a:pt x="33" y="24"/>
                    <a:pt x="33" y="24"/>
                  </a:cubicBezTo>
                  <a:cubicBezTo>
                    <a:pt x="33" y="24"/>
                    <a:pt x="33" y="24"/>
                    <a:pt x="33" y="24"/>
                  </a:cubicBezTo>
                  <a:cubicBezTo>
                    <a:pt x="31" y="24"/>
                    <a:pt x="30" y="24"/>
                    <a:pt x="31" y="24"/>
                  </a:cubicBezTo>
                  <a:cubicBezTo>
                    <a:pt x="31" y="24"/>
                    <a:pt x="31" y="24"/>
                    <a:pt x="30" y="24"/>
                  </a:cubicBezTo>
                  <a:cubicBezTo>
                    <a:pt x="30" y="24"/>
                    <a:pt x="30" y="24"/>
                    <a:pt x="30" y="24"/>
                  </a:cubicBezTo>
                  <a:cubicBezTo>
                    <a:pt x="30" y="24"/>
                    <a:pt x="30" y="24"/>
                    <a:pt x="29" y="24"/>
                  </a:cubicBezTo>
                  <a:cubicBezTo>
                    <a:pt x="27" y="24"/>
                    <a:pt x="25" y="24"/>
                    <a:pt x="22" y="25"/>
                  </a:cubicBezTo>
                  <a:cubicBezTo>
                    <a:pt x="17" y="25"/>
                    <a:pt x="15" y="26"/>
                    <a:pt x="16" y="26"/>
                  </a:cubicBezTo>
                  <a:cubicBezTo>
                    <a:pt x="16" y="26"/>
                    <a:pt x="16" y="26"/>
                    <a:pt x="16" y="26"/>
                  </a:cubicBezTo>
                  <a:cubicBezTo>
                    <a:pt x="16" y="26"/>
                    <a:pt x="16" y="26"/>
                    <a:pt x="17" y="26"/>
                  </a:cubicBezTo>
                  <a:cubicBezTo>
                    <a:pt x="19" y="26"/>
                    <a:pt x="22" y="28"/>
                    <a:pt x="17" y="29"/>
                  </a:cubicBezTo>
                  <a:cubicBezTo>
                    <a:pt x="12" y="30"/>
                    <a:pt x="7" y="31"/>
                    <a:pt x="8" y="31"/>
                  </a:cubicBezTo>
                  <a:cubicBezTo>
                    <a:pt x="10" y="31"/>
                    <a:pt x="10" y="31"/>
                    <a:pt x="14" y="31"/>
                  </a:cubicBezTo>
                  <a:cubicBezTo>
                    <a:pt x="17" y="32"/>
                    <a:pt x="19" y="31"/>
                    <a:pt x="19" y="32"/>
                  </a:cubicBezTo>
                  <a:cubicBezTo>
                    <a:pt x="18" y="32"/>
                    <a:pt x="22" y="32"/>
                    <a:pt x="28" y="32"/>
                  </a:cubicBezTo>
                  <a:cubicBezTo>
                    <a:pt x="28" y="32"/>
                    <a:pt x="29" y="32"/>
                    <a:pt x="29" y="32"/>
                  </a:cubicBezTo>
                  <a:cubicBezTo>
                    <a:pt x="30" y="32"/>
                    <a:pt x="30" y="32"/>
                    <a:pt x="30" y="32"/>
                  </a:cubicBezTo>
                  <a:cubicBezTo>
                    <a:pt x="35" y="32"/>
                    <a:pt x="32" y="34"/>
                    <a:pt x="21" y="35"/>
                  </a:cubicBezTo>
                  <a:cubicBezTo>
                    <a:pt x="10" y="37"/>
                    <a:pt x="2" y="39"/>
                    <a:pt x="4" y="39"/>
                  </a:cubicBezTo>
                  <a:cubicBezTo>
                    <a:pt x="4" y="39"/>
                    <a:pt x="4" y="39"/>
                    <a:pt x="5" y="39"/>
                  </a:cubicBezTo>
                  <a:cubicBezTo>
                    <a:pt x="7" y="39"/>
                    <a:pt x="21" y="38"/>
                    <a:pt x="38" y="37"/>
                  </a:cubicBezTo>
                  <a:cubicBezTo>
                    <a:pt x="44" y="37"/>
                    <a:pt x="51" y="36"/>
                    <a:pt x="58" y="36"/>
                  </a:cubicBezTo>
                  <a:cubicBezTo>
                    <a:pt x="75" y="35"/>
                    <a:pt x="83" y="32"/>
                    <a:pt x="80" y="32"/>
                  </a:cubicBezTo>
                  <a:cubicBezTo>
                    <a:pt x="80" y="32"/>
                    <a:pt x="80" y="32"/>
                    <a:pt x="80" y="32"/>
                  </a:cubicBezTo>
                  <a:cubicBezTo>
                    <a:pt x="80" y="32"/>
                    <a:pt x="80" y="32"/>
                    <a:pt x="80" y="32"/>
                  </a:cubicBezTo>
                  <a:cubicBezTo>
                    <a:pt x="78" y="32"/>
                    <a:pt x="78" y="32"/>
                    <a:pt x="77" y="32"/>
                  </a:cubicBezTo>
                  <a:cubicBezTo>
                    <a:pt x="76" y="32"/>
                    <a:pt x="76" y="32"/>
                    <a:pt x="75" y="32"/>
                  </a:cubicBezTo>
                  <a:cubicBezTo>
                    <a:pt x="75" y="32"/>
                    <a:pt x="75" y="32"/>
                    <a:pt x="75" y="32"/>
                  </a:cubicBezTo>
                  <a:cubicBezTo>
                    <a:pt x="75" y="32"/>
                    <a:pt x="75" y="32"/>
                    <a:pt x="75" y="32"/>
                  </a:cubicBezTo>
                  <a:cubicBezTo>
                    <a:pt x="74" y="32"/>
                    <a:pt x="74" y="32"/>
                    <a:pt x="76" y="32"/>
                  </a:cubicBezTo>
                  <a:cubicBezTo>
                    <a:pt x="77" y="31"/>
                    <a:pt x="79" y="31"/>
                    <a:pt x="78" y="31"/>
                  </a:cubicBezTo>
                  <a:cubicBezTo>
                    <a:pt x="77" y="31"/>
                    <a:pt x="78" y="31"/>
                    <a:pt x="79" y="30"/>
                  </a:cubicBezTo>
                  <a:cubicBezTo>
                    <a:pt x="81" y="30"/>
                    <a:pt x="82" y="30"/>
                    <a:pt x="81" y="30"/>
                  </a:cubicBezTo>
                  <a:cubicBezTo>
                    <a:pt x="81" y="29"/>
                    <a:pt x="89" y="28"/>
                    <a:pt x="84" y="26"/>
                  </a:cubicBezTo>
                  <a:cubicBezTo>
                    <a:pt x="82" y="25"/>
                    <a:pt x="80" y="25"/>
                    <a:pt x="77" y="25"/>
                  </a:cubicBezTo>
                  <a:cubicBezTo>
                    <a:pt x="76" y="25"/>
                    <a:pt x="74" y="25"/>
                    <a:pt x="72" y="25"/>
                  </a:cubicBezTo>
                  <a:cubicBezTo>
                    <a:pt x="71" y="26"/>
                    <a:pt x="70" y="26"/>
                    <a:pt x="69" y="26"/>
                  </a:cubicBezTo>
                  <a:cubicBezTo>
                    <a:pt x="69" y="26"/>
                    <a:pt x="69" y="26"/>
                    <a:pt x="69" y="26"/>
                  </a:cubicBezTo>
                  <a:cubicBezTo>
                    <a:pt x="67" y="25"/>
                    <a:pt x="68" y="24"/>
                    <a:pt x="66" y="23"/>
                  </a:cubicBezTo>
                  <a:cubicBezTo>
                    <a:pt x="64" y="22"/>
                    <a:pt x="61" y="22"/>
                    <a:pt x="61" y="22"/>
                  </a:cubicBezTo>
                  <a:cubicBezTo>
                    <a:pt x="62" y="22"/>
                    <a:pt x="62" y="22"/>
                    <a:pt x="62" y="22"/>
                  </a:cubicBezTo>
                  <a:cubicBezTo>
                    <a:pt x="62" y="22"/>
                    <a:pt x="62" y="22"/>
                    <a:pt x="62" y="22"/>
                  </a:cubicBezTo>
                  <a:cubicBezTo>
                    <a:pt x="65" y="22"/>
                    <a:pt x="62" y="19"/>
                    <a:pt x="50" y="15"/>
                  </a:cubicBezTo>
                  <a:cubicBezTo>
                    <a:pt x="38" y="12"/>
                    <a:pt x="26" y="11"/>
                    <a:pt x="29" y="11"/>
                  </a:cubicBezTo>
                  <a:cubicBezTo>
                    <a:pt x="33" y="10"/>
                    <a:pt x="34" y="10"/>
                    <a:pt x="32" y="10"/>
                  </a:cubicBezTo>
                  <a:cubicBezTo>
                    <a:pt x="30" y="10"/>
                    <a:pt x="46" y="8"/>
                    <a:pt x="40" y="5"/>
                  </a:cubicBezTo>
                  <a:cubicBezTo>
                    <a:pt x="38" y="4"/>
                    <a:pt x="34" y="3"/>
                    <a:pt x="30" y="3"/>
                  </a:cubicBezTo>
                  <a:cubicBezTo>
                    <a:pt x="28" y="3"/>
                    <a:pt x="26" y="3"/>
                    <a:pt x="24" y="4"/>
                  </a:cubicBezTo>
                  <a:cubicBezTo>
                    <a:pt x="22" y="4"/>
                    <a:pt x="21" y="4"/>
                    <a:pt x="21" y="4"/>
                  </a:cubicBezTo>
                  <a:cubicBezTo>
                    <a:pt x="21" y="4"/>
                    <a:pt x="21" y="4"/>
                    <a:pt x="21" y="4"/>
                  </a:cubicBezTo>
                  <a:cubicBezTo>
                    <a:pt x="22" y="3"/>
                    <a:pt x="22" y="3"/>
                    <a:pt x="21" y="3"/>
                  </a:cubicBezTo>
                  <a:cubicBezTo>
                    <a:pt x="21" y="3"/>
                    <a:pt x="21" y="3"/>
                    <a:pt x="21" y="3"/>
                  </a:cubicBezTo>
                  <a:cubicBezTo>
                    <a:pt x="20" y="3"/>
                    <a:pt x="23" y="2"/>
                    <a:pt x="25" y="1"/>
                  </a:cubicBezTo>
                  <a:cubicBezTo>
                    <a:pt x="28" y="0"/>
                    <a:pt x="26"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131"/>
            <p:cNvSpPr>
              <a:spLocks noEditPoints="1"/>
            </p:cNvSpPr>
            <p:nvPr/>
          </p:nvSpPr>
          <p:spPr bwMode="auto">
            <a:xfrm>
              <a:off x="4111625" y="4629150"/>
              <a:ext cx="3175" cy="3175"/>
            </a:xfrm>
            <a:custGeom>
              <a:avLst/>
              <a:gdLst>
                <a:gd name="T0" fmla="*/ 1 w 1"/>
                <a:gd name="T1" fmla="*/ 0 h 1"/>
                <a:gd name="T2" fmla="*/ 0 w 1"/>
                <a:gd name="T3" fmla="*/ 1 h 1"/>
                <a:gd name="T4" fmla="*/ 0 w 1"/>
                <a:gd name="T5" fmla="*/ 1 h 1"/>
                <a:gd name="T6" fmla="*/ 1 w 1"/>
                <a:gd name="T7" fmla="*/ 1 h 1"/>
                <a:gd name="T8" fmla="*/ 1 w 1"/>
                <a:gd name="T9" fmla="*/ 0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0"/>
                    <a:pt x="0" y="0"/>
                    <a:pt x="0" y="1"/>
                  </a:cubicBezTo>
                  <a:cubicBezTo>
                    <a:pt x="0" y="1"/>
                    <a:pt x="0" y="1"/>
                    <a:pt x="0" y="1"/>
                  </a:cubicBezTo>
                  <a:cubicBezTo>
                    <a:pt x="1" y="1"/>
                    <a:pt x="1" y="1"/>
                    <a:pt x="1" y="1"/>
                  </a:cubicBezTo>
                  <a:cubicBezTo>
                    <a:pt x="1" y="0"/>
                    <a:pt x="1" y="0"/>
                    <a:pt x="1" y="0"/>
                  </a:cubicBezTo>
                  <a:moveTo>
                    <a:pt x="1" y="0"/>
                  </a:move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132"/>
            <p:cNvSpPr/>
            <p:nvPr/>
          </p:nvSpPr>
          <p:spPr bwMode="auto">
            <a:xfrm>
              <a:off x="4054475" y="4492625"/>
              <a:ext cx="17463" cy="3175"/>
            </a:xfrm>
            <a:custGeom>
              <a:avLst/>
              <a:gdLst>
                <a:gd name="T0" fmla="*/ 6 w 6"/>
                <a:gd name="T1" fmla="*/ 0 h 1"/>
                <a:gd name="T2" fmla="*/ 5 w 6"/>
                <a:gd name="T3" fmla="*/ 0 h 1"/>
                <a:gd name="T4" fmla="*/ 5 w 6"/>
                <a:gd name="T5" fmla="*/ 0 h 1"/>
                <a:gd name="T6" fmla="*/ 3 w 6"/>
                <a:gd name="T7" fmla="*/ 0 h 1"/>
                <a:gd name="T8" fmla="*/ 1 w 6"/>
                <a:gd name="T9" fmla="*/ 0 h 1"/>
                <a:gd name="T10" fmla="*/ 3 w 6"/>
                <a:gd name="T11" fmla="*/ 1 h 1"/>
                <a:gd name="T12" fmla="*/ 5 w 6"/>
                <a:gd name="T13" fmla="*/ 1 h 1"/>
                <a:gd name="T14" fmla="*/ 6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6" y="0"/>
                  </a:moveTo>
                  <a:cubicBezTo>
                    <a:pt x="6" y="0"/>
                    <a:pt x="6" y="0"/>
                    <a:pt x="5" y="0"/>
                  </a:cubicBezTo>
                  <a:cubicBezTo>
                    <a:pt x="5" y="0"/>
                    <a:pt x="5" y="0"/>
                    <a:pt x="5" y="0"/>
                  </a:cubicBezTo>
                  <a:cubicBezTo>
                    <a:pt x="4" y="0"/>
                    <a:pt x="4" y="0"/>
                    <a:pt x="3" y="0"/>
                  </a:cubicBezTo>
                  <a:cubicBezTo>
                    <a:pt x="2" y="0"/>
                    <a:pt x="1" y="0"/>
                    <a:pt x="1" y="0"/>
                  </a:cubicBezTo>
                  <a:cubicBezTo>
                    <a:pt x="0" y="1"/>
                    <a:pt x="1" y="1"/>
                    <a:pt x="3" y="1"/>
                  </a:cubicBezTo>
                  <a:cubicBezTo>
                    <a:pt x="3" y="1"/>
                    <a:pt x="4" y="1"/>
                    <a:pt x="5"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133"/>
            <p:cNvSpPr>
              <a:spLocks noEditPoints="1"/>
            </p:cNvSpPr>
            <p:nvPr/>
          </p:nvSpPr>
          <p:spPr bwMode="auto">
            <a:xfrm>
              <a:off x="3571875" y="4416425"/>
              <a:ext cx="681038" cy="231775"/>
            </a:xfrm>
            <a:custGeom>
              <a:avLst/>
              <a:gdLst>
                <a:gd name="T0" fmla="*/ 74 w 251"/>
                <a:gd name="T1" fmla="*/ 0 h 85"/>
                <a:gd name="T2" fmla="*/ 11 w 251"/>
                <a:gd name="T3" fmla="*/ 21 h 85"/>
                <a:gd name="T4" fmla="*/ 20 w 251"/>
                <a:gd name="T5" fmla="*/ 26 h 85"/>
                <a:gd name="T6" fmla="*/ 35 w 251"/>
                <a:gd name="T7" fmla="*/ 28 h 85"/>
                <a:gd name="T8" fmla="*/ 70 w 251"/>
                <a:gd name="T9" fmla="*/ 31 h 85"/>
                <a:gd name="T10" fmla="*/ 101 w 251"/>
                <a:gd name="T11" fmla="*/ 30 h 85"/>
                <a:gd name="T12" fmla="*/ 121 w 251"/>
                <a:gd name="T13" fmla="*/ 39 h 85"/>
                <a:gd name="T14" fmla="*/ 134 w 251"/>
                <a:gd name="T15" fmla="*/ 44 h 85"/>
                <a:gd name="T16" fmla="*/ 144 w 251"/>
                <a:gd name="T17" fmla="*/ 49 h 85"/>
                <a:gd name="T18" fmla="*/ 106 w 251"/>
                <a:gd name="T19" fmla="*/ 64 h 85"/>
                <a:gd name="T20" fmla="*/ 86 w 251"/>
                <a:gd name="T21" fmla="*/ 64 h 85"/>
                <a:gd name="T22" fmla="*/ 101 w 251"/>
                <a:gd name="T23" fmla="*/ 69 h 85"/>
                <a:gd name="T24" fmla="*/ 108 w 251"/>
                <a:gd name="T25" fmla="*/ 70 h 85"/>
                <a:gd name="T26" fmla="*/ 122 w 251"/>
                <a:gd name="T27" fmla="*/ 75 h 85"/>
                <a:gd name="T28" fmla="*/ 157 w 251"/>
                <a:gd name="T29" fmla="*/ 77 h 85"/>
                <a:gd name="T30" fmla="*/ 173 w 251"/>
                <a:gd name="T31" fmla="*/ 79 h 85"/>
                <a:gd name="T32" fmla="*/ 180 w 251"/>
                <a:gd name="T33" fmla="*/ 81 h 85"/>
                <a:gd name="T34" fmla="*/ 190 w 251"/>
                <a:gd name="T35" fmla="*/ 81 h 85"/>
                <a:gd name="T36" fmla="*/ 195 w 251"/>
                <a:gd name="T37" fmla="*/ 73 h 85"/>
                <a:gd name="T38" fmla="*/ 185 w 251"/>
                <a:gd name="T39" fmla="*/ 69 h 85"/>
                <a:gd name="T40" fmla="*/ 176 w 251"/>
                <a:gd name="T41" fmla="*/ 65 h 85"/>
                <a:gd name="T42" fmla="*/ 184 w 251"/>
                <a:gd name="T43" fmla="*/ 60 h 85"/>
                <a:gd name="T44" fmla="*/ 199 w 251"/>
                <a:gd name="T45" fmla="*/ 62 h 85"/>
                <a:gd name="T46" fmla="*/ 208 w 251"/>
                <a:gd name="T47" fmla="*/ 63 h 85"/>
                <a:gd name="T48" fmla="*/ 205 w 251"/>
                <a:gd name="T49" fmla="*/ 65 h 85"/>
                <a:gd name="T50" fmla="*/ 207 w 251"/>
                <a:gd name="T51" fmla="*/ 68 h 85"/>
                <a:gd name="T52" fmla="*/ 216 w 251"/>
                <a:gd name="T53" fmla="*/ 70 h 85"/>
                <a:gd name="T54" fmla="*/ 231 w 251"/>
                <a:gd name="T55" fmla="*/ 65 h 85"/>
                <a:gd name="T56" fmla="*/ 236 w 251"/>
                <a:gd name="T57" fmla="*/ 63 h 85"/>
                <a:gd name="T58" fmla="*/ 243 w 251"/>
                <a:gd name="T59" fmla="*/ 62 h 85"/>
                <a:gd name="T60" fmla="*/ 245 w 251"/>
                <a:gd name="T61" fmla="*/ 62 h 85"/>
                <a:gd name="T62" fmla="*/ 244 w 251"/>
                <a:gd name="T63" fmla="*/ 58 h 85"/>
                <a:gd name="T64" fmla="*/ 235 w 251"/>
                <a:gd name="T65" fmla="*/ 58 h 85"/>
                <a:gd name="T66" fmla="*/ 230 w 251"/>
                <a:gd name="T67" fmla="*/ 57 h 85"/>
                <a:gd name="T68" fmla="*/ 226 w 251"/>
                <a:gd name="T69" fmla="*/ 54 h 85"/>
                <a:gd name="T70" fmla="*/ 216 w 251"/>
                <a:gd name="T71" fmla="*/ 53 h 85"/>
                <a:gd name="T72" fmla="*/ 209 w 251"/>
                <a:gd name="T73" fmla="*/ 51 h 85"/>
                <a:gd name="T74" fmla="*/ 202 w 251"/>
                <a:gd name="T75" fmla="*/ 49 h 85"/>
                <a:gd name="T76" fmla="*/ 192 w 251"/>
                <a:gd name="T77" fmla="*/ 46 h 85"/>
                <a:gd name="T78" fmla="*/ 200 w 251"/>
                <a:gd name="T79" fmla="*/ 44 h 85"/>
                <a:gd name="T80" fmla="*/ 199 w 251"/>
                <a:gd name="T81" fmla="*/ 42 h 85"/>
                <a:gd name="T82" fmla="*/ 212 w 251"/>
                <a:gd name="T83" fmla="*/ 35 h 85"/>
                <a:gd name="T84" fmla="*/ 186 w 251"/>
                <a:gd name="T85" fmla="*/ 36 h 85"/>
                <a:gd name="T86" fmla="*/ 204 w 251"/>
                <a:gd name="T87" fmla="*/ 31 h 85"/>
                <a:gd name="T88" fmla="*/ 180 w 251"/>
                <a:gd name="T89" fmla="*/ 33 h 85"/>
                <a:gd name="T90" fmla="*/ 178 w 251"/>
                <a:gd name="T91" fmla="*/ 32 h 85"/>
                <a:gd name="T92" fmla="*/ 178 w 251"/>
                <a:gd name="T93" fmla="*/ 30 h 85"/>
                <a:gd name="T94" fmla="*/ 181 w 251"/>
                <a:gd name="T95" fmla="*/ 28 h 85"/>
                <a:gd name="T96" fmla="*/ 170 w 251"/>
                <a:gd name="T97" fmla="*/ 25 h 85"/>
                <a:gd name="T98" fmla="*/ 166 w 251"/>
                <a:gd name="T99" fmla="*/ 23 h 85"/>
                <a:gd name="T100" fmla="*/ 157 w 251"/>
                <a:gd name="T101" fmla="*/ 22 h 85"/>
                <a:gd name="T102" fmla="*/ 151 w 251"/>
                <a:gd name="T103" fmla="*/ 21 h 85"/>
                <a:gd name="T104" fmla="*/ 147 w 251"/>
                <a:gd name="T105" fmla="*/ 14 h 85"/>
                <a:gd name="T106" fmla="*/ 126 w 251"/>
                <a:gd name="T107" fmla="*/ 16 h 85"/>
                <a:gd name="T108" fmla="*/ 121 w 251"/>
                <a:gd name="T109" fmla="*/ 16 h 85"/>
                <a:gd name="T110" fmla="*/ 113 w 251"/>
                <a:gd name="T111" fmla="*/ 16 h 85"/>
                <a:gd name="T112" fmla="*/ 110 w 251"/>
                <a:gd name="T113" fmla="*/ 13 h 85"/>
                <a:gd name="T114" fmla="*/ 94 w 251"/>
                <a:gd name="T115" fmla="*/ 4 h 85"/>
                <a:gd name="T116" fmla="*/ 77 w 251"/>
                <a:gd name="T117" fmla="*/ 6 h 85"/>
                <a:gd name="T118" fmla="*/ 70 w 251"/>
                <a:gd name="T119" fmla="*/ 13 h 85"/>
                <a:gd name="T120" fmla="*/ 50 w 251"/>
                <a:gd name="T121" fmla="*/ 2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85">
                  <a:moveTo>
                    <a:pt x="76" y="7"/>
                  </a:moveTo>
                  <a:cubicBezTo>
                    <a:pt x="76" y="7"/>
                    <a:pt x="77" y="7"/>
                    <a:pt x="77" y="8"/>
                  </a:cubicBezTo>
                  <a:cubicBezTo>
                    <a:pt x="77" y="8"/>
                    <a:pt x="77" y="8"/>
                    <a:pt x="77" y="8"/>
                  </a:cubicBezTo>
                  <a:cubicBezTo>
                    <a:pt x="77" y="8"/>
                    <a:pt x="77" y="8"/>
                    <a:pt x="77" y="8"/>
                  </a:cubicBezTo>
                  <a:cubicBezTo>
                    <a:pt x="77" y="8"/>
                    <a:pt x="77" y="8"/>
                    <a:pt x="76" y="8"/>
                  </a:cubicBezTo>
                  <a:cubicBezTo>
                    <a:pt x="76" y="7"/>
                    <a:pt x="76" y="7"/>
                    <a:pt x="76" y="7"/>
                  </a:cubicBezTo>
                  <a:moveTo>
                    <a:pt x="74" y="0"/>
                  </a:moveTo>
                  <a:cubicBezTo>
                    <a:pt x="69" y="0"/>
                    <a:pt x="64" y="0"/>
                    <a:pt x="59" y="0"/>
                  </a:cubicBezTo>
                  <a:cubicBezTo>
                    <a:pt x="49" y="1"/>
                    <a:pt x="41" y="3"/>
                    <a:pt x="37" y="4"/>
                  </a:cubicBezTo>
                  <a:cubicBezTo>
                    <a:pt x="33" y="5"/>
                    <a:pt x="27" y="7"/>
                    <a:pt x="24" y="8"/>
                  </a:cubicBezTo>
                  <a:cubicBezTo>
                    <a:pt x="20" y="9"/>
                    <a:pt x="0" y="13"/>
                    <a:pt x="9" y="16"/>
                  </a:cubicBezTo>
                  <a:cubicBezTo>
                    <a:pt x="17" y="19"/>
                    <a:pt x="22" y="21"/>
                    <a:pt x="18" y="21"/>
                  </a:cubicBezTo>
                  <a:cubicBezTo>
                    <a:pt x="18" y="21"/>
                    <a:pt x="17" y="21"/>
                    <a:pt x="16" y="21"/>
                  </a:cubicBezTo>
                  <a:cubicBezTo>
                    <a:pt x="15" y="21"/>
                    <a:pt x="13" y="21"/>
                    <a:pt x="11" y="21"/>
                  </a:cubicBezTo>
                  <a:cubicBezTo>
                    <a:pt x="7" y="21"/>
                    <a:pt x="3" y="21"/>
                    <a:pt x="4" y="23"/>
                  </a:cubicBezTo>
                  <a:cubicBezTo>
                    <a:pt x="6" y="24"/>
                    <a:pt x="10" y="25"/>
                    <a:pt x="9" y="25"/>
                  </a:cubicBezTo>
                  <a:cubicBezTo>
                    <a:pt x="9" y="25"/>
                    <a:pt x="9" y="25"/>
                    <a:pt x="9" y="25"/>
                  </a:cubicBezTo>
                  <a:cubicBezTo>
                    <a:pt x="9" y="25"/>
                    <a:pt x="9" y="25"/>
                    <a:pt x="9" y="25"/>
                  </a:cubicBezTo>
                  <a:cubicBezTo>
                    <a:pt x="9" y="25"/>
                    <a:pt x="11" y="26"/>
                    <a:pt x="13" y="26"/>
                  </a:cubicBezTo>
                  <a:cubicBezTo>
                    <a:pt x="15" y="26"/>
                    <a:pt x="16" y="26"/>
                    <a:pt x="17" y="26"/>
                  </a:cubicBezTo>
                  <a:cubicBezTo>
                    <a:pt x="19" y="26"/>
                    <a:pt x="20" y="26"/>
                    <a:pt x="20" y="26"/>
                  </a:cubicBezTo>
                  <a:cubicBezTo>
                    <a:pt x="20" y="26"/>
                    <a:pt x="21" y="26"/>
                    <a:pt x="21" y="26"/>
                  </a:cubicBezTo>
                  <a:cubicBezTo>
                    <a:pt x="22" y="26"/>
                    <a:pt x="22" y="26"/>
                    <a:pt x="22" y="26"/>
                  </a:cubicBezTo>
                  <a:cubicBezTo>
                    <a:pt x="22" y="26"/>
                    <a:pt x="22" y="26"/>
                    <a:pt x="23" y="26"/>
                  </a:cubicBezTo>
                  <a:cubicBezTo>
                    <a:pt x="23" y="26"/>
                    <a:pt x="25" y="26"/>
                    <a:pt x="26" y="26"/>
                  </a:cubicBezTo>
                  <a:cubicBezTo>
                    <a:pt x="26" y="26"/>
                    <a:pt x="27" y="26"/>
                    <a:pt x="27" y="26"/>
                  </a:cubicBezTo>
                  <a:cubicBezTo>
                    <a:pt x="28" y="26"/>
                    <a:pt x="28" y="26"/>
                    <a:pt x="28" y="27"/>
                  </a:cubicBezTo>
                  <a:cubicBezTo>
                    <a:pt x="27" y="28"/>
                    <a:pt x="32" y="28"/>
                    <a:pt x="35" y="28"/>
                  </a:cubicBezTo>
                  <a:cubicBezTo>
                    <a:pt x="37" y="28"/>
                    <a:pt x="38" y="28"/>
                    <a:pt x="39" y="28"/>
                  </a:cubicBezTo>
                  <a:cubicBezTo>
                    <a:pt x="39" y="28"/>
                    <a:pt x="39" y="28"/>
                    <a:pt x="39" y="28"/>
                  </a:cubicBezTo>
                  <a:cubicBezTo>
                    <a:pt x="43" y="28"/>
                    <a:pt x="43" y="30"/>
                    <a:pt x="52" y="31"/>
                  </a:cubicBezTo>
                  <a:cubicBezTo>
                    <a:pt x="55" y="31"/>
                    <a:pt x="58" y="31"/>
                    <a:pt x="60" y="31"/>
                  </a:cubicBezTo>
                  <a:cubicBezTo>
                    <a:pt x="65" y="31"/>
                    <a:pt x="66" y="31"/>
                    <a:pt x="65" y="30"/>
                  </a:cubicBezTo>
                  <a:cubicBezTo>
                    <a:pt x="64" y="30"/>
                    <a:pt x="64" y="29"/>
                    <a:pt x="64" y="29"/>
                  </a:cubicBezTo>
                  <a:cubicBezTo>
                    <a:pt x="65" y="29"/>
                    <a:pt x="67" y="30"/>
                    <a:pt x="70" y="31"/>
                  </a:cubicBezTo>
                  <a:cubicBezTo>
                    <a:pt x="74" y="32"/>
                    <a:pt x="77" y="32"/>
                    <a:pt x="78" y="32"/>
                  </a:cubicBezTo>
                  <a:cubicBezTo>
                    <a:pt x="78" y="32"/>
                    <a:pt x="78" y="32"/>
                    <a:pt x="78" y="32"/>
                  </a:cubicBezTo>
                  <a:cubicBezTo>
                    <a:pt x="78" y="32"/>
                    <a:pt x="78" y="32"/>
                    <a:pt x="79" y="32"/>
                  </a:cubicBezTo>
                  <a:cubicBezTo>
                    <a:pt x="81" y="32"/>
                    <a:pt x="84" y="32"/>
                    <a:pt x="88" y="33"/>
                  </a:cubicBezTo>
                  <a:cubicBezTo>
                    <a:pt x="91" y="33"/>
                    <a:pt x="94" y="33"/>
                    <a:pt x="96" y="33"/>
                  </a:cubicBezTo>
                  <a:cubicBezTo>
                    <a:pt x="98" y="33"/>
                    <a:pt x="99" y="33"/>
                    <a:pt x="101" y="33"/>
                  </a:cubicBezTo>
                  <a:cubicBezTo>
                    <a:pt x="105" y="32"/>
                    <a:pt x="103" y="31"/>
                    <a:pt x="101" y="30"/>
                  </a:cubicBezTo>
                  <a:cubicBezTo>
                    <a:pt x="98" y="28"/>
                    <a:pt x="101" y="28"/>
                    <a:pt x="102" y="27"/>
                  </a:cubicBezTo>
                  <a:cubicBezTo>
                    <a:pt x="102" y="27"/>
                    <a:pt x="102" y="27"/>
                    <a:pt x="103" y="27"/>
                  </a:cubicBezTo>
                  <a:cubicBezTo>
                    <a:pt x="103" y="27"/>
                    <a:pt x="103" y="28"/>
                    <a:pt x="105" y="29"/>
                  </a:cubicBezTo>
                  <a:cubicBezTo>
                    <a:pt x="107" y="31"/>
                    <a:pt x="113" y="31"/>
                    <a:pt x="112" y="32"/>
                  </a:cubicBezTo>
                  <a:cubicBezTo>
                    <a:pt x="111" y="34"/>
                    <a:pt x="111" y="35"/>
                    <a:pt x="114" y="35"/>
                  </a:cubicBezTo>
                  <a:cubicBezTo>
                    <a:pt x="117" y="35"/>
                    <a:pt x="118" y="35"/>
                    <a:pt x="116" y="35"/>
                  </a:cubicBezTo>
                  <a:cubicBezTo>
                    <a:pt x="114" y="36"/>
                    <a:pt x="121" y="37"/>
                    <a:pt x="121" y="39"/>
                  </a:cubicBezTo>
                  <a:cubicBezTo>
                    <a:pt x="121" y="41"/>
                    <a:pt x="118" y="41"/>
                    <a:pt x="121" y="41"/>
                  </a:cubicBezTo>
                  <a:cubicBezTo>
                    <a:pt x="121" y="41"/>
                    <a:pt x="122" y="41"/>
                    <a:pt x="123" y="41"/>
                  </a:cubicBezTo>
                  <a:cubicBezTo>
                    <a:pt x="126" y="41"/>
                    <a:pt x="129" y="41"/>
                    <a:pt x="129" y="41"/>
                  </a:cubicBezTo>
                  <a:cubicBezTo>
                    <a:pt x="130" y="41"/>
                    <a:pt x="130" y="41"/>
                    <a:pt x="130" y="41"/>
                  </a:cubicBezTo>
                  <a:cubicBezTo>
                    <a:pt x="129" y="42"/>
                    <a:pt x="129" y="42"/>
                    <a:pt x="131" y="43"/>
                  </a:cubicBezTo>
                  <a:cubicBezTo>
                    <a:pt x="132" y="43"/>
                    <a:pt x="133" y="44"/>
                    <a:pt x="133" y="44"/>
                  </a:cubicBezTo>
                  <a:cubicBezTo>
                    <a:pt x="134" y="44"/>
                    <a:pt x="134" y="44"/>
                    <a:pt x="134" y="44"/>
                  </a:cubicBezTo>
                  <a:cubicBezTo>
                    <a:pt x="134" y="43"/>
                    <a:pt x="135" y="43"/>
                    <a:pt x="135" y="43"/>
                  </a:cubicBezTo>
                  <a:cubicBezTo>
                    <a:pt x="136" y="43"/>
                    <a:pt x="137" y="44"/>
                    <a:pt x="138" y="44"/>
                  </a:cubicBezTo>
                  <a:cubicBezTo>
                    <a:pt x="139" y="45"/>
                    <a:pt x="138" y="46"/>
                    <a:pt x="140" y="46"/>
                  </a:cubicBezTo>
                  <a:cubicBezTo>
                    <a:pt x="142" y="47"/>
                    <a:pt x="143" y="47"/>
                    <a:pt x="144" y="47"/>
                  </a:cubicBezTo>
                  <a:cubicBezTo>
                    <a:pt x="144" y="47"/>
                    <a:pt x="145" y="47"/>
                    <a:pt x="145" y="47"/>
                  </a:cubicBezTo>
                  <a:cubicBezTo>
                    <a:pt x="145" y="47"/>
                    <a:pt x="145" y="47"/>
                    <a:pt x="145" y="47"/>
                  </a:cubicBezTo>
                  <a:cubicBezTo>
                    <a:pt x="146" y="47"/>
                    <a:pt x="145" y="48"/>
                    <a:pt x="144" y="49"/>
                  </a:cubicBezTo>
                  <a:cubicBezTo>
                    <a:pt x="144" y="50"/>
                    <a:pt x="144" y="51"/>
                    <a:pt x="143" y="52"/>
                  </a:cubicBezTo>
                  <a:cubicBezTo>
                    <a:pt x="143" y="53"/>
                    <a:pt x="140" y="54"/>
                    <a:pt x="138" y="54"/>
                  </a:cubicBezTo>
                  <a:cubicBezTo>
                    <a:pt x="133" y="55"/>
                    <a:pt x="119" y="57"/>
                    <a:pt x="115" y="59"/>
                  </a:cubicBezTo>
                  <a:cubicBezTo>
                    <a:pt x="111" y="62"/>
                    <a:pt x="110" y="64"/>
                    <a:pt x="110" y="64"/>
                  </a:cubicBezTo>
                  <a:cubicBezTo>
                    <a:pt x="110" y="64"/>
                    <a:pt x="110" y="64"/>
                    <a:pt x="110" y="64"/>
                  </a:cubicBezTo>
                  <a:cubicBezTo>
                    <a:pt x="110" y="64"/>
                    <a:pt x="109" y="64"/>
                    <a:pt x="108" y="64"/>
                  </a:cubicBezTo>
                  <a:cubicBezTo>
                    <a:pt x="108" y="64"/>
                    <a:pt x="107" y="64"/>
                    <a:pt x="106" y="64"/>
                  </a:cubicBezTo>
                  <a:cubicBezTo>
                    <a:pt x="105" y="64"/>
                    <a:pt x="103" y="65"/>
                    <a:pt x="103" y="65"/>
                  </a:cubicBezTo>
                  <a:cubicBezTo>
                    <a:pt x="103" y="65"/>
                    <a:pt x="103" y="65"/>
                    <a:pt x="103" y="65"/>
                  </a:cubicBezTo>
                  <a:cubicBezTo>
                    <a:pt x="101" y="65"/>
                    <a:pt x="101" y="64"/>
                    <a:pt x="101" y="64"/>
                  </a:cubicBezTo>
                  <a:cubicBezTo>
                    <a:pt x="101" y="64"/>
                    <a:pt x="101" y="64"/>
                    <a:pt x="101" y="64"/>
                  </a:cubicBezTo>
                  <a:cubicBezTo>
                    <a:pt x="101" y="64"/>
                    <a:pt x="100" y="64"/>
                    <a:pt x="98" y="64"/>
                  </a:cubicBezTo>
                  <a:cubicBezTo>
                    <a:pt x="96" y="65"/>
                    <a:pt x="94" y="65"/>
                    <a:pt x="92" y="65"/>
                  </a:cubicBezTo>
                  <a:cubicBezTo>
                    <a:pt x="90" y="65"/>
                    <a:pt x="88" y="65"/>
                    <a:pt x="86" y="64"/>
                  </a:cubicBezTo>
                  <a:cubicBezTo>
                    <a:pt x="82" y="64"/>
                    <a:pt x="78" y="64"/>
                    <a:pt x="74" y="64"/>
                  </a:cubicBezTo>
                  <a:cubicBezTo>
                    <a:pt x="70" y="64"/>
                    <a:pt x="67" y="64"/>
                    <a:pt x="65" y="65"/>
                  </a:cubicBezTo>
                  <a:cubicBezTo>
                    <a:pt x="61" y="66"/>
                    <a:pt x="58" y="67"/>
                    <a:pt x="59" y="68"/>
                  </a:cubicBezTo>
                  <a:cubicBezTo>
                    <a:pt x="61" y="69"/>
                    <a:pt x="66" y="70"/>
                    <a:pt x="71" y="70"/>
                  </a:cubicBezTo>
                  <a:cubicBezTo>
                    <a:pt x="80" y="70"/>
                    <a:pt x="88" y="69"/>
                    <a:pt x="93" y="69"/>
                  </a:cubicBezTo>
                  <a:cubicBezTo>
                    <a:pt x="96" y="69"/>
                    <a:pt x="98" y="69"/>
                    <a:pt x="100" y="69"/>
                  </a:cubicBezTo>
                  <a:cubicBezTo>
                    <a:pt x="101" y="69"/>
                    <a:pt x="102" y="69"/>
                    <a:pt x="101" y="69"/>
                  </a:cubicBezTo>
                  <a:cubicBezTo>
                    <a:pt x="101" y="70"/>
                    <a:pt x="101" y="70"/>
                    <a:pt x="102" y="70"/>
                  </a:cubicBezTo>
                  <a:cubicBezTo>
                    <a:pt x="102" y="70"/>
                    <a:pt x="102" y="70"/>
                    <a:pt x="103" y="70"/>
                  </a:cubicBezTo>
                  <a:cubicBezTo>
                    <a:pt x="104" y="70"/>
                    <a:pt x="104" y="69"/>
                    <a:pt x="105" y="69"/>
                  </a:cubicBezTo>
                  <a:cubicBezTo>
                    <a:pt x="105" y="69"/>
                    <a:pt x="105" y="69"/>
                    <a:pt x="105" y="69"/>
                  </a:cubicBezTo>
                  <a:cubicBezTo>
                    <a:pt x="106" y="69"/>
                    <a:pt x="106" y="70"/>
                    <a:pt x="106" y="70"/>
                  </a:cubicBezTo>
                  <a:cubicBezTo>
                    <a:pt x="106" y="70"/>
                    <a:pt x="106" y="70"/>
                    <a:pt x="106" y="70"/>
                  </a:cubicBezTo>
                  <a:cubicBezTo>
                    <a:pt x="107" y="70"/>
                    <a:pt x="108" y="70"/>
                    <a:pt x="108" y="70"/>
                  </a:cubicBezTo>
                  <a:cubicBezTo>
                    <a:pt x="109" y="70"/>
                    <a:pt x="109" y="70"/>
                    <a:pt x="109" y="70"/>
                  </a:cubicBezTo>
                  <a:cubicBezTo>
                    <a:pt x="110" y="70"/>
                    <a:pt x="110" y="70"/>
                    <a:pt x="112" y="71"/>
                  </a:cubicBezTo>
                  <a:cubicBezTo>
                    <a:pt x="113" y="72"/>
                    <a:pt x="117" y="73"/>
                    <a:pt x="117" y="74"/>
                  </a:cubicBezTo>
                  <a:cubicBezTo>
                    <a:pt x="117" y="74"/>
                    <a:pt x="117" y="75"/>
                    <a:pt x="118" y="75"/>
                  </a:cubicBezTo>
                  <a:cubicBezTo>
                    <a:pt x="118" y="75"/>
                    <a:pt x="118" y="74"/>
                    <a:pt x="119" y="74"/>
                  </a:cubicBezTo>
                  <a:cubicBezTo>
                    <a:pt x="119" y="74"/>
                    <a:pt x="119" y="74"/>
                    <a:pt x="119" y="74"/>
                  </a:cubicBezTo>
                  <a:cubicBezTo>
                    <a:pt x="120" y="74"/>
                    <a:pt x="121" y="74"/>
                    <a:pt x="122" y="75"/>
                  </a:cubicBezTo>
                  <a:cubicBezTo>
                    <a:pt x="124" y="75"/>
                    <a:pt x="124" y="76"/>
                    <a:pt x="121" y="76"/>
                  </a:cubicBezTo>
                  <a:cubicBezTo>
                    <a:pt x="118" y="76"/>
                    <a:pt x="119" y="78"/>
                    <a:pt x="126" y="80"/>
                  </a:cubicBezTo>
                  <a:cubicBezTo>
                    <a:pt x="132" y="81"/>
                    <a:pt x="143" y="83"/>
                    <a:pt x="153" y="85"/>
                  </a:cubicBezTo>
                  <a:cubicBezTo>
                    <a:pt x="155" y="85"/>
                    <a:pt x="157" y="85"/>
                    <a:pt x="159" y="85"/>
                  </a:cubicBezTo>
                  <a:cubicBezTo>
                    <a:pt x="166" y="85"/>
                    <a:pt x="170" y="83"/>
                    <a:pt x="163" y="81"/>
                  </a:cubicBezTo>
                  <a:cubicBezTo>
                    <a:pt x="156" y="79"/>
                    <a:pt x="154" y="77"/>
                    <a:pt x="156" y="77"/>
                  </a:cubicBezTo>
                  <a:cubicBezTo>
                    <a:pt x="157" y="77"/>
                    <a:pt x="157" y="77"/>
                    <a:pt x="157" y="77"/>
                  </a:cubicBezTo>
                  <a:cubicBezTo>
                    <a:pt x="160" y="77"/>
                    <a:pt x="162" y="77"/>
                    <a:pt x="163" y="77"/>
                  </a:cubicBezTo>
                  <a:cubicBezTo>
                    <a:pt x="163" y="77"/>
                    <a:pt x="163" y="77"/>
                    <a:pt x="163" y="77"/>
                  </a:cubicBezTo>
                  <a:cubicBezTo>
                    <a:pt x="163" y="77"/>
                    <a:pt x="163" y="77"/>
                    <a:pt x="163" y="77"/>
                  </a:cubicBezTo>
                  <a:cubicBezTo>
                    <a:pt x="164" y="77"/>
                    <a:pt x="166" y="78"/>
                    <a:pt x="168" y="78"/>
                  </a:cubicBezTo>
                  <a:cubicBezTo>
                    <a:pt x="169" y="79"/>
                    <a:pt x="171" y="80"/>
                    <a:pt x="172" y="80"/>
                  </a:cubicBezTo>
                  <a:cubicBezTo>
                    <a:pt x="172" y="80"/>
                    <a:pt x="172" y="79"/>
                    <a:pt x="173" y="79"/>
                  </a:cubicBezTo>
                  <a:cubicBezTo>
                    <a:pt x="173" y="79"/>
                    <a:pt x="173" y="79"/>
                    <a:pt x="173" y="79"/>
                  </a:cubicBezTo>
                  <a:cubicBezTo>
                    <a:pt x="174" y="79"/>
                    <a:pt x="174" y="79"/>
                    <a:pt x="175" y="79"/>
                  </a:cubicBezTo>
                  <a:cubicBezTo>
                    <a:pt x="176" y="80"/>
                    <a:pt x="177" y="80"/>
                    <a:pt x="178" y="80"/>
                  </a:cubicBezTo>
                  <a:cubicBezTo>
                    <a:pt x="178" y="80"/>
                    <a:pt x="178" y="80"/>
                    <a:pt x="178" y="80"/>
                  </a:cubicBezTo>
                  <a:cubicBezTo>
                    <a:pt x="178" y="80"/>
                    <a:pt x="178" y="80"/>
                    <a:pt x="178" y="80"/>
                  </a:cubicBezTo>
                  <a:cubicBezTo>
                    <a:pt x="178" y="80"/>
                    <a:pt x="179" y="80"/>
                    <a:pt x="179" y="80"/>
                  </a:cubicBezTo>
                  <a:cubicBezTo>
                    <a:pt x="179" y="81"/>
                    <a:pt x="179" y="81"/>
                    <a:pt x="180" y="81"/>
                  </a:cubicBezTo>
                  <a:cubicBezTo>
                    <a:pt x="180" y="81"/>
                    <a:pt x="180" y="81"/>
                    <a:pt x="180" y="81"/>
                  </a:cubicBezTo>
                  <a:cubicBezTo>
                    <a:pt x="180" y="81"/>
                    <a:pt x="180" y="81"/>
                    <a:pt x="180" y="81"/>
                  </a:cubicBezTo>
                  <a:cubicBezTo>
                    <a:pt x="181" y="81"/>
                    <a:pt x="182" y="81"/>
                    <a:pt x="183" y="81"/>
                  </a:cubicBezTo>
                  <a:cubicBezTo>
                    <a:pt x="183" y="82"/>
                    <a:pt x="185" y="82"/>
                    <a:pt x="186" y="83"/>
                  </a:cubicBezTo>
                  <a:cubicBezTo>
                    <a:pt x="187" y="83"/>
                    <a:pt x="187" y="83"/>
                    <a:pt x="188" y="83"/>
                  </a:cubicBezTo>
                  <a:cubicBezTo>
                    <a:pt x="188" y="83"/>
                    <a:pt x="189" y="83"/>
                    <a:pt x="188" y="82"/>
                  </a:cubicBezTo>
                  <a:cubicBezTo>
                    <a:pt x="188" y="82"/>
                    <a:pt x="188" y="81"/>
                    <a:pt x="189" y="81"/>
                  </a:cubicBezTo>
                  <a:cubicBezTo>
                    <a:pt x="189" y="81"/>
                    <a:pt x="190" y="81"/>
                    <a:pt x="190" y="81"/>
                  </a:cubicBezTo>
                  <a:cubicBezTo>
                    <a:pt x="190" y="81"/>
                    <a:pt x="190" y="81"/>
                    <a:pt x="190" y="81"/>
                  </a:cubicBezTo>
                  <a:cubicBezTo>
                    <a:pt x="191" y="81"/>
                    <a:pt x="193" y="80"/>
                    <a:pt x="193" y="79"/>
                  </a:cubicBezTo>
                  <a:cubicBezTo>
                    <a:pt x="193" y="78"/>
                    <a:pt x="193" y="78"/>
                    <a:pt x="193" y="78"/>
                  </a:cubicBezTo>
                  <a:cubicBezTo>
                    <a:pt x="193" y="78"/>
                    <a:pt x="193" y="78"/>
                    <a:pt x="194" y="78"/>
                  </a:cubicBezTo>
                  <a:cubicBezTo>
                    <a:pt x="194" y="78"/>
                    <a:pt x="195" y="79"/>
                    <a:pt x="195" y="79"/>
                  </a:cubicBezTo>
                  <a:cubicBezTo>
                    <a:pt x="197" y="79"/>
                    <a:pt x="199" y="78"/>
                    <a:pt x="198" y="76"/>
                  </a:cubicBezTo>
                  <a:cubicBezTo>
                    <a:pt x="197" y="74"/>
                    <a:pt x="193" y="73"/>
                    <a:pt x="195" y="73"/>
                  </a:cubicBezTo>
                  <a:cubicBezTo>
                    <a:pt x="197" y="73"/>
                    <a:pt x="196" y="72"/>
                    <a:pt x="194" y="72"/>
                  </a:cubicBezTo>
                  <a:cubicBezTo>
                    <a:pt x="192" y="72"/>
                    <a:pt x="191" y="72"/>
                    <a:pt x="192" y="71"/>
                  </a:cubicBezTo>
                  <a:cubicBezTo>
                    <a:pt x="193" y="71"/>
                    <a:pt x="192" y="71"/>
                    <a:pt x="191" y="71"/>
                  </a:cubicBezTo>
                  <a:cubicBezTo>
                    <a:pt x="190" y="71"/>
                    <a:pt x="190" y="71"/>
                    <a:pt x="189" y="71"/>
                  </a:cubicBezTo>
                  <a:cubicBezTo>
                    <a:pt x="189" y="71"/>
                    <a:pt x="189" y="71"/>
                    <a:pt x="189" y="71"/>
                  </a:cubicBezTo>
                  <a:cubicBezTo>
                    <a:pt x="187" y="71"/>
                    <a:pt x="187" y="70"/>
                    <a:pt x="187" y="70"/>
                  </a:cubicBezTo>
                  <a:cubicBezTo>
                    <a:pt x="187" y="69"/>
                    <a:pt x="186" y="69"/>
                    <a:pt x="185" y="69"/>
                  </a:cubicBezTo>
                  <a:cubicBezTo>
                    <a:pt x="184" y="69"/>
                    <a:pt x="184" y="69"/>
                    <a:pt x="184" y="69"/>
                  </a:cubicBezTo>
                  <a:cubicBezTo>
                    <a:pt x="184" y="69"/>
                    <a:pt x="184" y="69"/>
                    <a:pt x="184" y="69"/>
                  </a:cubicBezTo>
                  <a:cubicBezTo>
                    <a:pt x="183" y="69"/>
                    <a:pt x="181" y="69"/>
                    <a:pt x="181" y="68"/>
                  </a:cubicBezTo>
                  <a:cubicBezTo>
                    <a:pt x="180" y="67"/>
                    <a:pt x="182" y="66"/>
                    <a:pt x="180" y="66"/>
                  </a:cubicBezTo>
                  <a:cubicBezTo>
                    <a:pt x="178" y="66"/>
                    <a:pt x="179" y="65"/>
                    <a:pt x="177" y="65"/>
                  </a:cubicBezTo>
                  <a:cubicBezTo>
                    <a:pt x="177" y="65"/>
                    <a:pt x="177" y="65"/>
                    <a:pt x="176" y="65"/>
                  </a:cubicBezTo>
                  <a:cubicBezTo>
                    <a:pt x="176" y="65"/>
                    <a:pt x="176" y="65"/>
                    <a:pt x="176" y="65"/>
                  </a:cubicBezTo>
                  <a:cubicBezTo>
                    <a:pt x="174" y="65"/>
                    <a:pt x="178" y="64"/>
                    <a:pt x="175" y="63"/>
                  </a:cubicBezTo>
                  <a:cubicBezTo>
                    <a:pt x="174" y="62"/>
                    <a:pt x="172" y="61"/>
                    <a:pt x="173" y="61"/>
                  </a:cubicBezTo>
                  <a:cubicBezTo>
                    <a:pt x="173" y="61"/>
                    <a:pt x="174" y="61"/>
                    <a:pt x="176" y="62"/>
                  </a:cubicBezTo>
                  <a:cubicBezTo>
                    <a:pt x="179" y="62"/>
                    <a:pt x="181" y="62"/>
                    <a:pt x="182" y="62"/>
                  </a:cubicBezTo>
                  <a:cubicBezTo>
                    <a:pt x="184" y="62"/>
                    <a:pt x="184" y="62"/>
                    <a:pt x="184" y="61"/>
                  </a:cubicBezTo>
                  <a:cubicBezTo>
                    <a:pt x="183" y="61"/>
                    <a:pt x="183" y="60"/>
                    <a:pt x="183" y="60"/>
                  </a:cubicBezTo>
                  <a:cubicBezTo>
                    <a:pt x="184" y="60"/>
                    <a:pt x="184" y="60"/>
                    <a:pt x="184" y="60"/>
                  </a:cubicBezTo>
                  <a:cubicBezTo>
                    <a:pt x="185" y="61"/>
                    <a:pt x="185" y="61"/>
                    <a:pt x="186" y="61"/>
                  </a:cubicBezTo>
                  <a:cubicBezTo>
                    <a:pt x="186" y="61"/>
                    <a:pt x="186" y="61"/>
                    <a:pt x="187" y="61"/>
                  </a:cubicBezTo>
                  <a:cubicBezTo>
                    <a:pt x="187" y="61"/>
                    <a:pt x="188" y="60"/>
                    <a:pt x="186" y="60"/>
                  </a:cubicBezTo>
                  <a:cubicBezTo>
                    <a:pt x="185" y="60"/>
                    <a:pt x="186" y="59"/>
                    <a:pt x="187" y="59"/>
                  </a:cubicBezTo>
                  <a:cubicBezTo>
                    <a:pt x="187" y="59"/>
                    <a:pt x="188" y="59"/>
                    <a:pt x="188" y="59"/>
                  </a:cubicBezTo>
                  <a:cubicBezTo>
                    <a:pt x="190" y="60"/>
                    <a:pt x="189" y="61"/>
                    <a:pt x="194" y="62"/>
                  </a:cubicBezTo>
                  <a:cubicBezTo>
                    <a:pt x="196" y="62"/>
                    <a:pt x="197" y="62"/>
                    <a:pt x="199" y="62"/>
                  </a:cubicBezTo>
                  <a:cubicBezTo>
                    <a:pt x="200" y="62"/>
                    <a:pt x="200" y="62"/>
                    <a:pt x="201" y="62"/>
                  </a:cubicBezTo>
                  <a:cubicBezTo>
                    <a:pt x="201" y="62"/>
                    <a:pt x="202" y="62"/>
                    <a:pt x="202" y="62"/>
                  </a:cubicBezTo>
                  <a:cubicBezTo>
                    <a:pt x="202" y="62"/>
                    <a:pt x="202" y="62"/>
                    <a:pt x="201" y="62"/>
                  </a:cubicBezTo>
                  <a:cubicBezTo>
                    <a:pt x="200" y="63"/>
                    <a:pt x="201" y="63"/>
                    <a:pt x="202" y="63"/>
                  </a:cubicBezTo>
                  <a:cubicBezTo>
                    <a:pt x="203" y="63"/>
                    <a:pt x="204" y="63"/>
                    <a:pt x="206" y="62"/>
                  </a:cubicBezTo>
                  <a:cubicBezTo>
                    <a:pt x="208" y="62"/>
                    <a:pt x="210" y="62"/>
                    <a:pt x="210" y="62"/>
                  </a:cubicBezTo>
                  <a:cubicBezTo>
                    <a:pt x="211" y="62"/>
                    <a:pt x="211" y="62"/>
                    <a:pt x="208" y="63"/>
                  </a:cubicBezTo>
                  <a:cubicBezTo>
                    <a:pt x="205" y="64"/>
                    <a:pt x="203" y="65"/>
                    <a:pt x="204" y="65"/>
                  </a:cubicBezTo>
                  <a:cubicBezTo>
                    <a:pt x="205" y="65"/>
                    <a:pt x="205" y="65"/>
                    <a:pt x="205" y="65"/>
                  </a:cubicBezTo>
                  <a:cubicBezTo>
                    <a:pt x="205" y="65"/>
                    <a:pt x="205" y="65"/>
                    <a:pt x="205" y="65"/>
                  </a:cubicBezTo>
                  <a:cubicBezTo>
                    <a:pt x="206" y="65"/>
                    <a:pt x="206" y="65"/>
                    <a:pt x="205" y="65"/>
                  </a:cubicBezTo>
                  <a:cubicBezTo>
                    <a:pt x="204" y="65"/>
                    <a:pt x="203" y="65"/>
                    <a:pt x="204" y="65"/>
                  </a:cubicBezTo>
                  <a:cubicBezTo>
                    <a:pt x="204" y="65"/>
                    <a:pt x="204" y="65"/>
                    <a:pt x="204" y="65"/>
                  </a:cubicBezTo>
                  <a:cubicBezTo>
                    <a:pt x="205" y="65"/>
                    <a:pt x="205" y="65"/>
                    <a:pt x="205" y="65"/>
                  </a:cubicBezTo>
                  <a:cubicBezTo>
                    <a:pt x="206" y="65"/>
                    <a:pt x="206" y="66"/>
                    <a:pt x="205" y="66"/>
                  </a:cubicBezTo>
                  <a:cubicBezTo>
                    <a:pt x="203" y="66"/>
                    <a:pt x="204" y="67"/>
                    <a:pt x="205" y="67"/>
                  </a:cubicBezTo>
                  <a:cubicBezTo>
                    <a:pt x="205" y="67"/>
                    <a:pt x="205" y="67"/>
                    <a:pt x="205" y="67"/>
                  </a:cubicBezTo>
                  <a:cubicBezTo>
                    <a:pt x="205" y="67"/>
                    <a:pt x="205" y="67"/>
                    <a:pt x="206" y="67"/>
                  </a:cubicBezTo>
                  <a:cubicBezTo>
                    <a:pt x="207" y="67"/>
                    <a:pt x="206" y="67"/>
                    <a:pt x="206" y="68"/>
                  </a:cubicBezTo>
                  <a:cubicBezTo>
                    <a:pt x="206" y="68"/>
                    <a:pt x="206" y="68"/>
                    <a:pt x="207" y="68"/>
                  </a:cubicBezTo>
                  <a:cubicBezTo>
                    <a:pt x="207" y="68"/>
                    <a:pt x="207" y="68"/>
                    <a:pt x="207" y="68"/>
                  </a:cubicBezTo>
                  <a:cubicBezTo>
                    <a:pt x="208" y="68"/>
                    <a:pt x="208" y="68"/>
                    <a:pt x="208" y="68"/>
                  </a:cubicBezTo>
                  <a:cubicBezTo>
                    <a:pt x="209" y="68"/>
                    <a:pt x="209" y="68"/>
                    <a:pt x="209" y="69"/>
                  </a:cubicBezTo>
                  <a:cubicBezTo>
                    <a:pt x="209" y="69"/>
                    <a:pt x="210" y="69"/>
                    <a:pt x="211" y="69"/>
                  </a:cubicBezTo>
                  <a:cubicBezTo>
                    <a:pt x="211" y="69"/>
                    <a:pt x="211" y="69"/>
                    <a:pt x="212" y="69"/>
                  </a:cubicBezTo>
                  <a:cubicBezTo>
                    <a:pt x="212" y="69"/>
                    <a:pt x="212" y="69"/>
                    <a:pt x="212" y="69"/>
                  </a:cubicBezTo>
                  <a:cubicBezTo>
                    <a:pt x="213" y="69"/>
                    <a:pt x="214" y="69"/>
                    <a:pt x="215" y="70"/>
                  </a:cubicBezTo>
                  <a:cubicBezTo>
                    <a:pt x="215" y="70"/>
                    <a:pt x="215" y="70"/>
                    <a:pt x="216" y="70"/>
                  </a:cubicBezTo>
                  <a:cubicBezTo>
                    <a:pt x="217" y="70"/>
                    <a:pt x="218" y="70"/>
                    <a:pt x="219" y="69"/>
                  </a:cubicBezTo>
                  <a:cubicBezTo>
                    <a:pt x="220" y="68"/>
                    <a:pt x="219" y="66"/>
                    <a:pt x="220" y="66"/>
                  </a:cubicBezTo>
                  <a:cubicBezTo>
                    <a:pt x="221" y="65"/>
                    <a:pt x="221" y="65"/>
                    <a:pt x="222" y="65"/>
                  </a:cubicBezTo>
                  <a:cubicBezTo>
                    <a:pt x="223" y="65"/>
                    <a:pt x="224" y="65"/>
                    <a:pt x="225" y="66"/>
                  </a:cubicBezTo>
                  <a:cubicBezTo>
                    <a:pt x="226" y="66"/>
                    <a:pt x="227" y="66"/>
                    <a:pt x="228" y="66"/>
                  </a:cubicBezTo>
                  <a:cubicBezTo>
                    <a:pt x="229" y="66"/>
                    <a:pt x="230" y="66"/>
                    <a:pt x="230" y="66"/>
                  </a:cubicBezTo>
                  <a:cubicBezTo>
                    <a:pt x="229" y="65"/>
                    <a:pt x="230" y="65"/>
                    <a:pt x="231" y="65"/>
                  </a:cubicBezTo>
                  <a:cubicBezTo>
                    <a:pt x="231" y="65"/>
                    <a:pt x="231" y="65"/>
                    <a:pt x="231" y="65"/>
                  </a:cubicBezTo>
                  <a:cubicBezTo>
                    <a:pt x="232" y="65"/>
                    <a:pt x="232" y="65"/>
                    <a:pt x="232" y="65"/>
                  </a:cubicBezTo>
                  <a:cubicBezTo>
                    <a:pt x="233" y="65"/>
                    <a:pt x="234" y="65"/>
                    <a:pt x="233" y="64"/>
                  </a:cubicBezTo>
                  <a:cubicBezTo>
                    <a:pt x="232" y="64"/>
                    <a:pt x="232" y="64"/>
                    <a:pt x="233" y="64"/>
                  </a:cubicBezTo>
                  <a:cubicBezTo>
                    <a:pt x="234" y="64"/>
                    <a:pt x="234" y="64"/>
                    <a:pt x="235" y="64"/>
                  </a:cubicBezTo>
                  <a:cubicBezTo>
                    <a:pt x="236" y="64"/>
                    <a:pt x="236" y="64"/>
                    <a:pt x="236" y="64"/>
                  </a:cubicBezTo>
                  <a:cubicBezTo>
                    <a:pt x="237" y="64"/>
                    <a:pt x="237" y="64"/>
                    <a:pt x="236" y="63"/>
                  </a:cubicBezTo>
                  <a:cubicBezTo>
                    <a:pt x="235" y="63"/>
                    <a:pt x="234" y="63"/>
                    <a:pt x="234" y="63"/>
                  </a:cubicBezTo>
                  <a:cubicBezTo>
                    <a:pt x="234" y="63"/>
                    <a:pt x="235" y="63"/>
                    <a:pt x="235" y="63"/>
                  </a:cubicBezTo>
                  <a:cubicBezTo>
                    <a:pt x="235" y="63"/>
                    <a:pt x="235" y="63"/>
                    <a:pt x="236" y="63"/>
                  </a:cubicBezTo>
                  <a:cubicBezTo>
                    <a:pt x="237" y="63"/>
                    <a:pt x="238" y="62"/>
                    <a:pt x="237" y="62"/>
                  </a:cubicBezTo>
                  <a:cubicBezTo>
                    <a:pt x="237" y="62"/>
                    <a:pt x="237" y="62"/>
                    <a:pt x="237" y="62"/>
                  </a:cubicBezTo>
                  <a:cubicBezTo>
                    <a:pt x="238" y="62"/>
                    <a:pt x="239" y="62"/>
                    <a:pt x="242" y="62"/>
                  </a:cubicBezTo>
                  <a:cubicBezTo>
                    <a:pt x="242" y="62"/>
                    <a:pt x="243" y="62"/>
                    <a:pt x="243" y="62"/>
                  </a:cubicBezTo>
                  <a:cubicBezTo>
                    <a:pt x="244" y="62"/>
                    <a:pt x="245" y="62"/>
                    <a:pt x="245" y="62"/>
                  </a:cubicBezTo>
                  <a:cubicBezTo>
                    <a:pt x="246" y="62"/>
                    <a:pt x="246" y="62"/>
                    <a:pt x="246" y="62"/>
                  </a:cubicBezTo>
                  <a:cubicBezTo>
                    <a:pt x="246" y="62"/>
                    <a:pt x="245" y="62"/>
                    <a:pt x="245" y="62"/>
                  </a:cubicBezTo>
                  <a:cubicBezTo>
                    <a:pt x="245" y="62"/>
                    <a:pt x="245" y="62"/>
                    <a:pt x="245" y="62"/>
                  </a:cubicBezTo>
                  <a:cubicBezTo>
                    <a:pt x="245" y="62"/>
                    <a:pt x="244" y="62"/>
                    <a:pt x="244" y="62"/>
                  </a:cubicBezTo>
                  <a:cubicBezTo>
                    <a:pt x="244" y="62"/>
                    <a:pt x="244" y="62"/>
                    <a:pt x="245" y="62"/>
                  </a:cubicBezTo>
                  <a:cubicBezTo>
                    <a:pt x="245" y="62"/>
                    <a:pt x="245" y="62"/>
                    <a:pt x="245" y="62"/>
                  </a:cubicBezTo>
                  <a:cubicBezTo>
                    <a:pt x="245" y="62"/>
                    <a:pt x="245" y="62"/>
                    <a:pt x="245" y="62"/>
                  </a:cubicBezTo>
                  <a:cubicBezTo>
                    <a:pt x="246" y="62"/>
                    <a:pt x="247" y="61"/>
                    <a:pt x="245" y="61"/>
                  </a:cubicBezTo>
                  <a:cubicBezTo>
                    <a:pt x="244" y="61"/>
                    <a:pt x="244" y="60"/>
                    <a:pt x="246" y="60"/>
                  </a:cubicBezTo>
                  <a:cubicBezTo>
                    <a:pt x="246" y="60"/>
                    <a:pt x="246" y="60"/>
                    <a:pt x="247" y="61"/>
                  </a:cubicBezTo>
                  <a:cubicBezTo>
                    <a:pt x="248" y="61"/>
                    <a:pt x="249" y="61"/>
                    <a:pt x="251" y="61"/>
                  </a:cubicBezTo>
                  <a:cubicBezTo>
                    <a:pt x="250" y="61"/>
                    <a:pt x="250" y="60"/>
                    <a:pt x="249" y="59"/>
                  </a:cubicBezTo>
                  <a:cubicBezTo>
                    <a:pt x="248" y="59"/>
                    <a:pt x="245" y="58"/>
                    <a:pt x="244" y="58"/>
                  </a:cubicBezTo>
                  <a:cubicBezTo>
                    <a:pt x="243" y="58"/>
                    <a:pt x="242" y="58"/>
                    <a:pt x="242" y="58"/>
                  </a:cubicBezTo>
                  <a:cubicBezTo>
                    <a:pt x="241" y="59"/>
                    <a:pt x="241" y="59"/>
                    <a:pt x="240" y="59"/>
                  </a:cubicBezTo>
                  <a:cubicBezTo>
                    <a:pt x="240" y="59"/>
                    <a:pt x="240" y="59"/>
                    <a:pt x="239" y="59"/>
                  </a:cubicBezTo>
                  <a:cubicBezTo>
                    <a:pt x="239" y="59"/>
                    <a:pt x="239" y="58"/>
                    <a:pt x="238" y="58"/>
                  </a:cubicBezTo>
                  <a:cubicBezTo>
                    <a:pt x="237" y="58"/>
                    <a:pt x="236" y="59"/>
                    <a:pt x="236" y="59"/>
                  </a:cubicBezTo>
                  <a:cubicBezTo>
                    <a:pt x="236" y="59"/>
                    <a:pt x="235" y="59"/>
                    <a:pt x="235" y="59"/>
                  </a:cubicBezTo>
                  <a:cubicBezTo>
                    <a:pt x="235" y="59"/>
                    <a:pt x="234" y="59"/>
                    <a:pt x="235" y="58"/>
                  </a:cubicBezTo>
                  <a:cubicBezTo>
                    <a:pt x="236" y="58"/>
                    <a:pt x="236" y="58"/>
                    <a:pt x="235" y="58"/>
                  </a:cubicBezTo>
                  <a:cubicBezTo>
                    <a:pt x="235" y="58"/>
                    <a:pt x="234" y="58"/>
                    <a:pt x="233" y="58"/>
                  </a:cubicBezTo>
                  <a:cubicBezTo>
                    <a:pt x="232" y="58"/>
                    <a:pt x="232" y="58"/>
                    <a:pt x="232" y="58"/>
                  </a:cubicBezTo>
                  <a:cubicBezTo>
                    <a:pt x="231" y="58"/>
                    <a:pt x="232" y="58"/>
                    <a:pt x="233" y="57"/>
                  </a:cubicBezTo>
                  <a:cubicBezTo>
                    <a:pt x="235" y="57"/>
                    <a:pt x="236" y="56"/>
                    <a:pt x="235" y="56"/>
                  </a:cubicBezTo>
                  <a:cubicBezTo>
                    <a:pt x="234" y="56"/>
                    <a:pt x="234" y="56"/>
                    <a:pt x="233" y="57"/>
                  </a:cubicBezTo>
                  <a:cubicBezTo>
                    <a:pt x="231" y="57"/>
                    <a:pt x="230" y="57"/>
                    <a:pt x="230" y="57"/>
                  </a:cubicBezTo>
                  <a:cubicBezTo>
                    <a:pt x="229" y="57"/>
                    <a:pt x="229" y="57"/>
                    <a:pt x="229" y="57"/>
                  </a:cubicBezTo>
                  <a:cubicBezTo>
                    <a:pt x="230" y="56"/>
                    <a:pt x="229" y="56"/>
                    <a:pt x="226" y="56"/>
                  </a:cubicBezTo>
                  <a:cubicBezTo>
                    <a:pt x="226" y="56"/>
                    <a:pt x="226" y="56"/>
                    <a:pt x="226" y="56"/>
                  </a:cubicBezTo>
                  <a:cubicBezTo>
                    <a:pt x="225" y="56"/>
                    <a:pt x="225" y="56"/>
                    <a:pt x="225" y="56"/>
                  </a:cubicBezTo>
                  <a:cubicBezTo>
                    <a:pt x="222" y="56"/>
                    <a:pt x="222" y="56"/>
                    <a:pt x="224" y="56"/>
                  </a:cubicBezTo>
                  <a:cubicBezTo>
                    <a:pt x="226" y="56"/>
                    <a:pt x="227" y="56"/>
                    <a:pt x="226" y="56"/>
                  </a:cubicBezTo>
                  <a:cubicBezTo>
                    <a:pt x="225" y="55"/>
                    <a:pt x="226" y="55"/>
                    <a:pt x="226" y="54"/>
                  </a:cubicBezTo>
                  <a:cubicBezTo>
                    <a:pt x="226" y="53"/>
                    <a:pt x="224" y="53"/>
                    <a:pt x="222" y="53"/>
                  </a:cubicBezTo>
                  <a:cubicBezTo>
                    <a:pt x="222" y="53"/>
                    <a:pt x="222" y="53"/>
                    <a:pt x="222" y="53"/>
                  </a:cubicBezTo>
                  <a:cubicBezTo>
                    <a:pt x="222" y="53"/>
                    <a:pt x="221" y="53"/>
                    <a:pt x="221" y="53"/>
                  </a:cubicBezTo>
                  <a:cubicBezTo>
                    <a:pt x="220" y="53"/>
                    <a:pt x="219" y="52"/>
                    <a:pt x="221" y="52"/>
                  </a:cubicBezTo>
                  <a:cubicBezTo>
                    <a:pt x="221" y="51"/>
                    <a:pt x="221" y="51"/>
                    <a:pt x="221" y="51"/>
                  </a:cubicBezTo>
                  <a:cubicBezTo>
                    <a:pt x="221" y="51"/>
                    <a:pt x="220" y="52"/>
                    <a:pt x="218" y="52"/>
                  </a:cubicBezTo>
                  <a:cubicBezTo>
                    <a:pt x="217" y="52"/>
                    <a:pt x="216" y="53"/>
                    <a:pt x="216" y="53"/>
                  </a:cubicBezTo>
                  <a:cubicBezTo>
                    <a:pt x="215" y="53"/>
                    <a:pt x="215" y="52"/>
                    <a:pt x="216" y="52"/>
                  </a:cubicBezTo>
                  <a:cubicBezTo>
                    <a:pt x="216" y="52"/>
                    <a:pt x="216" y="51"/>
                    <a:pt x="215" y="51"/>
                  </a:cubicBezTo>
                  <a:cubicBezTo>
                    <a:pt x="215" y="51"/>
                    <a:pt x="214" y="52"/>
                    <a:pt x="213" y="52"/>
                  </a:cubicBezTo>
                  <a:cubicBezTo>
                    <a:pt x="211" y="52"/>
                    <a:pt x="210" y="53"/>
                    <a:pt x="210" y="53"/>
                  </a:cubicBezTo>
                  <a:cubicBezTo>
                    <a:pt x="210" y="53"/>
                    <a:pt x="210" y="52"/>
                    <a:pt x="210" y="52"/>
                  </a:cubicBezTo>
                  <a:cubicBezTo>
                    <a:pt x="211" y="51"/>
                    <a:pt x="211" y="51"/>
                    <a:pt x="210" y="51"/>
                  </a:cubicBezTo>
                  <a:cubicBezTo>
                    <a:pt x="210" y="51"/>
                    <a:pt x="210" y="51"/>
                    <a:pt x="209" y="51"/>
                  </a:cubicBezTo>
                  <a:cubicBezTo>
                    <a:pt x="209" y="51"/>
                    <a:pt x="209" y="51"/>
                    <a:pt x="209" y="51"/>
                  </a:cubicBezTo>
                  <a:cubicBezTo>
                    <a:pt x="208" y="51"/>
                    <a:pt x="209" y="51"/>
                    <a:pt x="208" y="50"/>
                  </a:cubicBezTo>
                  <a:cubicBezTo>
                    <a:pt x="206" y="49"/>
                    <a:pt x="201" y="49"/>
                    <a:pt x="202" y="49"/>
                  </a:cubicBezTo>
                  <a:cubicBezTo>
                    <a:pt x="203" y="49"/>
                    <a:pt x="203" y="49"/>
                    <a:pt x="202" y="49"/>
                  </a:cubicBezTo>
                  <a:cubicBezTo>
                    <a:pt x="202" y="49"/>
                    <a:pt x="201" y="49"/>
                    <a:pt x="200" y="49"/>
                  </a:cubicBezTo>
                  <a:cubicBezTo>
                    <a:pt x="200" y="49"/>
                    <a:pt x="200" y="49"/>
                    <a:pt x="199" y="49"/>
                  </a:cubicBezTo>
                  <a:cubicBezTo>
                    <a:pt x="199" y="49"/>
                    <a:pt x="200" y="49"/>
                    <a:pt x="202" y="49"/>
                  </a:cubicBezTo>
                  <a:cubicBezTo>
                    <a:pt x="205" y="48"/>
                    <a:pt x="208" y="48"/>
                    <a:pt x="208" y="48"/>
                  </a:cubicBezTo>
                  <a:cubicBezTo>
                    <a:pt x="208" y="48"/>
                    <a:pt x="207" y="48"/>
                    <a:pt x="204" y="48"/>
                  </a:cubicBezTo>
                  <a:cubicBezTo>
                    <a:pt x="204" y="48"/>
                    <a:pt x="204" y="48"/>
                    <a:pt x="204" y="48"/>
                  </a:cubicBezTo>
                  <a:cubicBezTo>
                    <a:pt x="204" y="48"/>
                    <a:pt x="203" y="48"/>
                    <a:pt x="203" y="48"/>
                  </a:cubicBezTo>
                  <a:cubicBezTo>
                    <a:pt x="201" y="48"/>
                    <a:pt x="199" y="47"/>
                    <a:pt x="199" y="47"/>
                  </a:cubicBezTo>
                  <a:cubicBezTo>
                    <a:pt x="200" y="47"/>
                    <a:pt x="197" y="47"/>
                    <a:pt x="194" y="47"/>
                  </a:cubicBezTo>
                  <a:cubicBezTo>
                    <a:pt x="192" y="47"/>
                    <a:pt x="191" y="46"/>
                    <a:pt x="192" y="46"/>
                  </a:cubicBezTo>
                  <a:cubicBezTo>
                    <a:pt x="193" y="46"/>
                    <a:pt x="193" y="46"/>
                    <a:pt x="193" y="46"/>
                  </a:cubicBezTo>
                  <a:cubicBezTo>
                    <a:pt x="194" y="46"/>
                    <a:pt x="194" y="46"/>
                    <a:pt x="194" y="46"/>
                  </a:cubicBezTo>
                  <a:cubicBezTo>
                    <a:pt x="195" y="46"/>
                    <a:pt x="194" y="46"/>
                    <a:pt x="192" y="45"/>
                  </a:cubicBezTo>
                  <a:cubicBezTo>
                    <a:pt x="190" y="45"/>
                    <a:pt x="190" y="45"/>
                    <a:pt x="192" y="45"/>
                  </a:cubicBezTo>
                  <a:cubicBezTo>
                    <a:pt x="193" y="45"/>
                    <a:pt x="193" y="45"/>
                    <a:pt x="195" y="45"/>
                  </a:cubicBezTo>
                  <a:cubicBezTo>
                    <a:pt x="195" y="45"/>
                    <a:pt x="196" y="45"/>
                    <a:pt x="197" y="45"/>
                  </a:cubicBezTo>
                  <a:cubicBezTo>
                    <a:pt x="200" y="45"/>
                    <a:pt x="202" y="45"/>
                    <a:pt x="200" y="44"/>
                  </a:cubicBezTo>
                  <a:cubicBezTo>
                    <a:pt x="199" y="44"/>
                    <a:pt x="199" y="44"/>
                    <a:pt x="200" y="44"/>
                  </a:cubicBezTo>
                  <a:cubicBezTo>
                    <a:pt x="200" y="44"/>
                    <a:pt x="201" y="44"/>
                    <a:pt x="201" y="44"/>
                  </a:cubicBezTo>
                  <a:cubicBezTo>
                    <a:pt x="201" y="44"/>
                    <a:pt x="201" y="44"/>
                    <a:pt x="201" y="44"/>
                  </a:cubicBezTo>
                  <a:cubicBezTo>
                    <a:pt x="203" y="44"/>
                    <a:pt x="202" y="43"/>
                    <a:pt x="199" y="43"/>
                  </a:cubicBezTo>
                  <a:cubicBezTo>
                    <a:pt x="196" y="43"/>
                    <a:pt x="195" y="43"/>
                    <a:pt x="197" y="42"/>
                  </a:cubicBezTo>
                  <a:cubicBezTo>
                    <a:pt x="200" y="42"/>
                    <a:pt x="201" y="42"/>
                    <a:pt x="200" y="42"/>
                  </a:cubicBezTo>
                  <a:cubicBezTo>
                    <a:pt x="199" y="42"/>
                    <a:pt x="199" y="42"/>
                    <a:pt x="199" y="42"/>
                  </a:cubicBezTo>
                  <a:cubicBezTo>
                    <a:pt x="199" y="42"/>
                    <a:pt x="199" y="42"/>
                    <a:pt x="199" y="42"/>
                  </a:cubicBezTo>
                  <a:cubicBezTo>
                    <a:pt x="200" y="42"/>
                    <a:pt x="200" y="42"/>
                    <a:pt x="200" y="42"/>
                  </a:cubicBezTo>
                  <a:cubicBezTo>
                    <a:pt x="201" y="42"/>
                    <a:pt x="204" y="42"/>
                    <a:pt x="207" y="42"/>
                  </a:cubicBezTo>
                  <a:cubicBezTo>
                    <a:pt x="208" y="42"/>
                    <a:pt x="208" y="42"/>
                    <a:pt x="209" y="42"/>
                  </a:cubicBezTo>
                  <a:cubicBezTo>
                    <a:pt x="213" y="42"/>
                    <a:pt x="215" y="41"/>
                    <a:pt x="208" y="40"/>
                  </a:cubicBezTo>
                  <a:cubicBezTo>
                    <a:pt x="201" y="39"/>
                    <a:pt x="203" y="39"/>
                    <a:pt x="212" y="37"/>
                  </a:cubicBezTo>
                  <a:cubicBezTo>
                    <a:pt x="219" y="36"/>
                    <a:pt x="223" y="35"/>
                    <a:pt x="212" y="35"/>
                  </a:cubicBezTo>
                  <a:cubicBezTo>
                    <a:pt x="212" y="35"/>
                    <a:pt x="212" y="35"/>
                    <a:pt x="212" y="35"/>
                  </a:cubicBezTo>
                  <a:cubicBezTo>
                    <a:pt x="211" y="35"/>
                    <a:pt x="206" y="36"/>
                    <a:pt x="200" y="37"/>
                  </a:cubicBezTo>
                  <a:cubicBezTo>
                    <a:pt x="196" y="37"/>
                    <a:pt x="194" y="37"/>
                    <a:pt x="193" y="37"/>
                  </a:cubicBezTo>
                  <a:cubicBezTo>
                    <a:pt x="193" y="37"/>
                    <a:pt x="193" y="37"/>
                    <a:pt x="195" y="37"/>
                  </a:cubicBezTo>
                  <a:cubicBezTo>
                    <a:pt x="199" y="36"/>
                    <a:pt x="199" y="36"/>
                    <a:pt x="196" y="36"/>
                  </a:cubicBezTo>
                  <a:cubicBezTo>
                    <a:pt x="196" y="36"/>
                    <a:pt x="195" y="36"/>
                    <a:pt x="193" y="36"/>
                  </a:cubicBezTo>
                  <a:cubicBezTo>
                    <a:pt x="189" y="36"/>
                    <a:pt x="187" y="36"/>
                    <a:pt x="186" y="36"/>
                  </a:cubicBezTo>
                  <a:cubicBezTo>
                    <a:pt x="186" y="36"/>
                    <a:pt x="186" y="36"/>
                    <a:pt x="187" y="36"/>
                  </a:cubicBezTo>
                  <a:cubicBezTo>
                    <a:pt x="188" y="36"/>
                    <a:pt x="189" y="36"/>
                    <a:pt x="188" y="36"/>
                  </a:cubicBezTo>
                  <a:cubicBezTo>
                    <a:pt x="187" y="36"/>
                    <a:pt x="191" y="35"/>
                    <a:pt x="197" y="35"/>
                  </a:cubicBezTo>
                  <a:cubicBezTo>
                    <a:pt x="202" y="34"/>
                    <a:pt x="205" y="34"/>
                    <a:pt x="207" y="34"/>
                  </a:cubicBezTo>
                  <a:cubicBezTo>
                    <a:pt x="207" y="34"/>
                    <a:pt x="207" y="34"/>
                    <a:pt x="207" y="34"/>
                  </a:cubicBezTo>
                  <a:cubicBezTo>
                    <a:pt x="207" y="34"/>
                    <a:pt x="207" y="34"/>
                    <a:pt x="207" y="34"/>
                  </a:cubicBezTo>
                  <a:cubicBezTo>
                    <a:pt x="208" y="34"/>
                    <a:pt x="211" y="32"/>
                    <a:pt x="204" y="31"/>
                  </a:cubicBezTo>
                  <a:cubicBezTo>
                    <a:pt x="202" y="31"/>
                    <a:pt x="200" y="31"/>
                    <a:pt x="199" y="31"/>
                  </a:cubicBezTo>
                  <a:cubicBezTo>
                    <a:pt x="197" y="31"/>
                    <a:pt x="196" y="31"/>
                    <a:pt x="195" y="31"/>
                  </a:cubicBezTo>
                  <a:cubicBezTo>
                    <a:pt x="194" y="31"/>
                    <a:pt x="194" y="31"/>
                    <a:pt x="194" y="31"/>
                  </a:cubicBezTo>
                  <a:cubicBezTo>
                    <a:pt x="193" y="31"/>
                    <a:pt x="194" y="31"/>
                    <a:pt x="194" y="31"/>
                  </a:cubicBezTo>
                  <a:cubicBezTo>
                    <a:pt x="195" y="31"/>
                    <a:pt x="195" y="30"/>
                    <a:pt x="194" y="30"/>
                  </a:cubicBezTo>
                  <a:cubicBezTo>
                    <a:pt x="193" y="30"/>
                    <a:pt x="190" y="31"/>
                    <a:pt x="186" y="32"/>
                  </a:cubicBezTo>
                  <a:cubicBezTo>
                    <a:pt x="182" y="33"/>
                    <a:pt x="180" y="33"/>
                    <a:pt x="180" y="33"/>
                  </a:cubicBezTo>
                  <a:cubicBezTo>
                    <a:pt x="180" y="33"/>
                    <a:pt x="180" y="33"/>
                    <a:pt x="180" y="33"/>
                  </a:cubicBezTo>
                  <a:cubicBezTo>
                    <a:pt x="182" y="32"/>
                    <a:pt x="183" y="32"/>
                    <a:pt x="183" y="32"/>
                  </a:cubicBezTo>
                  <a:cubicBezTo>
                    <a:pt x="183" y="32"/>
                    <a:pt x="183" y="32"/>
                    <a:pt x="183" y="32"/>
                  </a:cubicBezTo>
                  <a:cubicBezTo>
                    <a:pt x="182" y="32"/>
                    <a:pt x="182" y="32"/>
                    <a:pt x="181" y="32"/>
                  </a:cubicBezTo>
                  <a:cubicBezTo>
                    <a:pt x="181" y="32"/>
                    <a:pt x="180" y="32"/>
                    <a:pt x="180" y="32"/>
                  </a:cubicBezTo>
                  <a:cubicBezTo>
                    <a:pt x="179" y="32"/>
                    <a:pt x="178" y="32"/>
                    <a:pt x="178" y="32"/>
                  </a:cubicBezTo>
                  <a:cubicBezTo>
                    <a:pt x="178" y="32"/>
                    <a:pt x="178" y="32"/>
                    <a:pt x="178" y="32"/>
                  </a:cubicBezTo>
                  <a:cubicBezTo>
                    <a:pt x="178" y="32"/>
                    <a:pt x="178" y="32"/>
                    <a:pt x="178" y="32"/>
                  </a:cubicBezTo>
                  <a:cubicBezTo>
                    <a:pt x="178" y="32"/>
                    <a:pt x="178" y="32"/>
                    <a:pt x="179" y="32"/>
                  </a:cubicBezTo>
                  <a:cubicBezTo>
                    <a:pt x="179" y="32"/>
                    <a:pt x="180" y="32"/>
                    <a:pt x="181" y="32"/>
                  </a:cubicBezTo>
                  <a:cubicBezTo>
                    <a:pt x="182" y="32"/>
                    <a:pt x="183" y="31"/>
                    <a:pt x="185" y="31"/>
                  </a:cubicBezTo>
                  <a:cubicBezTo>
                    <a:pt x="190" y="30"/>
                    <a:pt x="191" y="29"/>
                    <a:pt x="190" y="29"/>
                  </a:cubicBezTo>
                  <a:cubicBezTo>
                    <a:pt x="190" y="29"/>
                    <a:pt x="190" y="29"/>
                    <a:pt x="189" y="29"/>
                  </a:cubicBezTo>
                  <a:cubicBezTo>
                    <a:pt x="187" y="30"/>
                    <a:pt x="182" y="30"/>
                    <a:pt x="178" y="30"/>
                  </a:cubicBezTo>
                  <a:cubicBezTo>
                    <a:pt x="178" y="30"/>
                    <a:pt x="178" y="30"/>
                    <a:pt x="178" y="30"/>
                  </a:cubicBezTo>
                  <a:cubicBezTo>
                    <a:pt x="174" y="30"/>
                    <a:pt x="172" y="30"/>
                    <a:pt x="173" y="30"/>
                  </a:cubicBezTo>
                  <a:cubicBezTo>
                    <a:pt x="175" y="29"/>
                    <a:pt x="175" y="29"/>
                    <a:pt x="174" y="28"/>
                  </a:cubicBezTo>
                  <a:cubicBezTo>
                    <a:pt x="173" y="28"/>
                    <a:pt x="176" y="28"/>
                    <a:pt x="179" y="28"/>
                  </a:cubicBezTo>
                  <a:cubicBezTo>
                    <a:pt x="179" y="28"/>
                    <a:pt x="179" y="28"/>
                    <a:pt x="179" y="28"/>
                  </a:cubicBezTo>
                  <a:cubicBezTo>
                    <a:pt x="179" y="28"/>
                    <a:pt x="180" y="28"/>
                    <a:pt x="180" y="28"/>
                  </a:cubicBezTo>
                  <a:cubicBezTo>
                    <a:pt x="181" y="28"/>
                    <a:pt x="181" y="28"/>
                    <a:pt x="181" y="28"/>
                  </a:cubicBezTo>
                  <a:cubicBezTo>
                    <a:pt x="184" y="28"/>
                    <a:pt x="186" y="27"/>
                    <a:pt x="188" y="27"/>
                  </a:cubicBezTo>
                  <a:cubicBezTo>
                    <a:pt x="191" y="25"/>
                    <a:pt x="186" y="24"/>
                    <a:pt x="181" y="24"/>
                  </a:cubicBezTo>
                  <a:cubicBezTo>
                    <a:pt x="179" y="24"/>
                    <a:pt x="176" y="25"/>
                    <a:pt x="174" y="25"/>
                  </a:cubicBezTo>
                  <a:cubicBezTo>
                    <a:pt x="172" y="26"/>
                    <a:pt x="170" y="27"/>
                    <a:pt x="170" y="27"/>
                  </a:cubicBezTo>
                  <a:cubicBezTo>
                    <a:pt x="170" y="27"/>
                    <a:pt x="170" y="27"/>
                    <a:pt x="170" y="27"/>
                  </a:cubicBezTo>
                  <a:cubicBezTo>
                    <a:pt x="171" y="26"/>
                    <a:pt x="171" y="25"/>
                    <a:pt x="171" y="25"/>
                  </a:cubicBezTo>
                  <a:cubicBezTo>
                    <a:pt x="171" y="25"/>
                    <a:pt x="171" y="25"/>
                    <a:pt x="170" y="25"/>
                  </a:cubicBezTo>
                  <a:cubicBezTo>
                    <a:pt x="170" y="25"/>
                    <a:pt x="168" y="26"/>
                    <a:pt x="166" y="26"/>
                  </a:cubicBezTo>
                  <a:cubicBezTo>
                    <a:pt x="165" y="26"/>
                    <a:pt x="165" y="26"/>
                    <a:pt x="165" y="26"/>
                  </a:cubicBezTo>
                  <a:cubicBezTo>
                    <a:pt x="164" y="26"/>
                    <a:pt x="164" y="26"/>
                    <a:pt x="166" y="25"/>
                  </a:cubicBezTo>
                  <a:cubicBezTo>
                    <a:pt x="167" y="24"/>
                    <a:pt x="167" y="24"/>
                    <a:pt x="167" y="24"/>
                  </a:cubicBezTo>
                  <a:cubicBezTo>
                    <a:pt x="166" y="24"/>
                    <a:pt x="166" y="24"/>
                    <a:pt x="165" y="24"/>
                  </a:cubicBezTo>
                  <a:cubicBezTo>
                    <a:pt x="164" y="25"/>
                    <a:pt x="164" y="25"/>
                    <a:pt x="164" y="25"/>
                  </a:cubicBezTo>
                  <a:cubicBezTo>
                    <a:pt x="163" y="25"/>
                    <a:pt x="164" y="24"/>
                    <a:pt x="166" y="23"/>
                  </a:cubicBezTo>
                  <a:cubicBezTo>
                    <a:pt x="167" y="23"/>
                    <a:pt x="167" y="23"/>
                    <a:pt x="166" y="23"/>
                  </a:cubicBezTo>
                  <a:cubicBezTo>
                    <a:pt x="165" y="23"/>
                    <a:pt x="163" y="23"/>
                    <a:pt x="161" y="23"/>
                  </a:cubicBezTo>
                  <a:cubicBezTo>
                    <a:pt x="157" y="24"/>
                    <a:pt x="154" y="24"/>
                    <a:pt x="154" y="24"/>
                  </a:cubicBezTo>
                  <a:cubicBezTo>
                    <a:pt x="154" y="24"/>
                    <a:pt x="154" y="24"/>
                    <a:pt x="154" y="24"/>
                  </a:cubicBezTo>
                  <a:cubicBezTo>
                    <a:pt x="155" y="24"/>
                    <a:pt x="156" y="23"/>
                    <a:pt x="158" y="23"/>
                  </a:cubicBezTo>
                  <a:cubicBezTo>
                    <a:pt x="159" y="23"/>
                    <a:pt x="159" y="22"/>
                    <a:pt x="158" y="22"/>
                  </a:cubicBezTo>
                  <a:cubicBezTo>
                    <a:pt x="158" y="22"/>
                    <a:pt x="157" y="22"/>
                    <a:pt x="157" y="22"/>
                  </a:cubicBezTo>
                  <a:cubicBezTo>
                    <a:pt x="156" y="22"/>
                    <a:pt x="155" y="23"/>
                    <a:pt x="155" y="23"/>
                  </a:cubicBezTo>
                  <a:cubicBezTo>
                    <a:pt x="155" y="23"/>
                    <a:pt x="155" y="22"/>
                    <a:pt x="156" y="22"/>
                  </a:cubicBezTo>
                  <a:cubicBezTo>
                    <a:pt x="158" y="22"/>
                    <a:pt x="158" y="22"/>
                    <a:pt x="162" y="21"/>
                  </a:cubicBezTo>
                  <a:cubicBezTo>
                    <a:pt x="164" y="20"/>
                    <a:pt x="163" y="20"/>
                    <a:pt x="160" y="20"/>
                  </a:cubicBezTo>
                  <a:cubicBezTo>
                    <a:pt x="159" y="20"/>
                    <a:pt x="157" y="20"/>
                    <a:pt x="156" y="20"/>
                  </a:cubicBezTo>
                  <a:cubicBezTo>
                    <a:pt x="154" y="20"/>
                    <a:pt x="152" y="20"/>
                    <a:pt x="152" y="21"/>
                  </a:cubicBezTo>
                  <a:cubicBezTo>
                    <a:pt x="151" y="21"/>
                    <a:pt x="151" y="21"/>
                    <a:pt x="151" y="21"/>
                  </a:cubicBezTo>
                  <a:cubicBezTo>
                    <a:pt x="152" y="21"/>
                    <a:pt x="152" y="21"/>
                    <a:pt x="152" y="21"/>
                  </a:cubicBezTo>
                  <a:cubicBezTo>
                    <a:pt x="152" y="20"/>
                    <a:pt x="152" y="20"/>
                    <a:pt x="153" y="20"/>
                  </a:cubicBezTo>
                  <a:cubicBezTo>
                    <a:pt x="156" y="19"/>
                    <a:pt x="156" y="19"/>
                    <a:pt x="154" y="19"/>
                  </a:cubicBezTo>
                  <a:cubicBezTo>
                    <a:pt x="154" y="19"/>
                    <a:pt x="154" y="19"/>
                    <a:pt x="154" y="19"/>
                  </a:cubicBezTo>
                  <a:cubicBezTo>
                    <a:pt x="154" y="19"/>
                    <a:pt x="154" y="19"/>
                    <a:pt x="154" y="19"/>
                  </a:cubicBezTo>
                  <a:cubicBezTo>
                    <a:pt x="152" y="19"/>
                    <a:pt x="170" y="17"/>
                    <a:pt x="154" y="15"/>
                  </a:cubicBezTo>
                  <a:cubicBezTo>
                    <a:pt x="152" y="15"/>
                    <a:pt x="149" y="15"/>
                    <a:pt x="147" y="14"/>
                  </a:cubicBezTo>
                  <a:cubicBezTo>
                    <a:pt x="145" y="14"/>
                    <a:pt x="143" y="14"/>
                    <a:pt x="141" y="14"/>
                  </a:cubicBezTo>
                  <a:cubicBezTo>
                    <a:pt x="137" y="14"/>
                    <a:pt x="136" y="15"/>
                    <a:pt x="136" y="15"/>
                  </a:cubicBezTo>
                  <a:cubicBezTo>
                    <a:pt x="135" y="16"/>
                    <a:pt x="136" y="16"/>
                    <a:pt x="135" y="16"/>
                  </a:cubicBezTo>
                  <a:cubicBezTo>
                    <a:pt x="135" y="16"/>
                    <a:pt x="135" y="16"/>
                    <a:pt x="135" y="16"/>
                  </a:cubicBezTo>
                  <a:cubicBezTo>
                    <a:pt x="131" y="16"/>
                    <a:pt x="128" y="15"/>
                    <a:pt x="128" y="15"/>
                  </a:cubicBezTo>
                  <a:cubicBezTo>
                    <a:pt x="128" y="15"/>
                    <a:pt x="128" y="15"/>
                    <a:pt x="128" y="15"/>
                  </a:cubicBezTo>
                  <a:cubicBezTo>
                    <a:pt x="128" y="15"/>
                    <a:pt x="126" y="15"/>
                    <a:pt x="126" y="16"/>
                  </a:cubicBezTo>
                  <a:cubicBezTo>
                    <a:pt x="126" y="17"/>
                    <a:pt x="127" y="17"/>
                    <a:pt x="127" y="17"/>
                  </a:cubicBezTo>
                  <a:cubicBezTo>
                    <a:pt x="127" y="17"/>
                    <a:pt x="126" y="17"/>
                    <a:pt x="126" y="17"/>
                  </a:cubicBezTo>
                  <a:cubicBezTo>
                    <a:pt x="126" y="17"/>
                    <a:pt x="126" y="17"/>
                    <a:pt x="125" y="17"/>
                  </a:cubicBezTo>
                  <a:cubicBezTo>
                    <a:pt x="124" y="17"/>
                    <a:pt x="123" y="17"/>
                    <a:pt x="123" y="17"/>
                  </a:cubicBezTo>
                  <a:cubicBezTo>
                    <a:pt x="122" y="18"/>
                    <a:pt x="121" y="18"/>
                    <a:pt x="120" y="18"/>
                  </a:cubicBezTo>
                  <a:cubicBezTo>
                    <a:pt x="120" y="18"/>
                    <a:pt x="119" y="18"/>
                    <a:pt x="119" y="18"/>
                  </a:cubicBezTo>
                  <a:cubicBezTo>
                    <a:pt x="118" y="18"/>
                    <a:pt x="120" y="17"/>
                    <a:pt x="121" y="16"/>
                  </a:cubicBezTo>
                  <a:cubicBezTo>
                    <a:pt x="122" y="15"/>
                    <a:pt x="121" y="14"/>
                    <a:pt x="120" y="14"/>
                  </a:cubicBezTo>
                  <a:cubicBezTo>
                    <a:pt x="120" y="14"/>
                    <a:pt x="120" y="14"/>
                    <a:pt x="120" y="15"/>
                  </a:cubicBezTo>
                  <a:cubicBezTo>
                    <a:pt x="120" y="15"/>
                    <a:pt x="119" y="15"/>
                    <a:pt x="119" y="15"/>
                  </a:cubicBezTo>
                  <a:cubicBezTo>
                    <a:pt x="118" y="15"/>
                    <a:pt x="117" y="15"/>
                    <a:pt x="117" y="14"/>
                  </a:cubicBezTo>
                  <a:cubicBezTo>
                    <a:pt x="118" y="14"/>
                    <a:pt x="117" y="14"/>
                    <a:pt x="117" y="14"/>
                  </a:cubicBezTo>
                  <a:cubicBezTo>
                    <a:pt x="116" y="14"/>
                    <a:pt x="115" y="14"/>
                    <a:pt x="115" y="15"/>
                  </a:cubicBezTo>
                  <a:cubicBezTo>
                    <a:pt x="115" y="15"/>
                    <a:pt x="114" y="16"/>
                    <a:pt x="113" y="16"/>
                  </a:cubicBezTo>
                  <a:cubicBezTo>
                    <a:pt x="113" y="16"/>
                    <a:pt x="113" y="16"/>
                    <a:pt x="112" y="15"/>
                  </a:cubicBezTo>
                  <a:cubicBezTo>
                    <a:pt x="112" y="15"/>
                    <a:pt x="112" y="15"/>
                    <a:pt x="112" y="15"/>
                  </a:cubicBezTo>
                  <a:cubicBezTo>
                    <a:pt x="111" y="15"/>
                    <a:pt x="109" y="15"/>
                    <a:pt x="108" y="16"/>
                  </a:cubicBezTo>
                  <a:cubicBezTo>
                    <a:pt x="106" y="16"/>
                    <a:pt x="105" y="17"/>
                    <a:pt x="104" y="17"/>
                  </a:cubicBezTo>
                  <a:cubicBezTo>
                    <a:pt x="103" y="17"/>
                    <a:pt x="103" y="16"/>
                    <a:pt x="103" y="16"/>
                  </a:cubicBezTo>
                  <a:cubicBezTo>
                    <a:pt x="104" y="16"/>
                    <a:pt x="105" y="15"/>
                    <a:pt x="108" y="14"/>
                  </a:cubicBezTo>
                  <a:cubicBezTo>
                    <a:pt x="110" y="13"/>
                    <a:pt x="111" y="13"/>
                    <a:pt x="110" y="13"/>
                  </a:cubicBezTo>
                  <a:cubicBezTo>
                    <a:pt x="110" y="13"/>
                    <a:pt x="109" y="13"/>
                    <a:pt x="108" y="13"/>
                  </a:cubicBezTo>
                  <a:cubicBezTo>
                    <a:pt x="108" y="13"/>
                    <a:pt x="108" y="13"/>
                    <a:pt x="108" y="13"/>
                  </a:cubicBezTo>
                  <a:cubicBezTo>
                    <a:pt x="107" y="13"/>
                    <a:pt x="112" y="12"/>
                    <a:pt x="116" y="10"/>
                  </a:cubicBezTo>
                  <a:cubicBezTo>
                    <a:pt x="119" y="8"/>
                    <a:pt x="121" y="6"/>
                    <a:pt x="119" y="5"/>
                  </a:cubicBezTo>
                  <a:cubicBezTo>
                    <a:pt x="117" y="4"/>
                    <a:pt x="110" y="3"/>
                    <a:pt x="104" y="3"/>
                  </a:cubicBezTo>
                  <a:cubicBezTo>
                    <a:pt x="104" y="3"/>
                    <a:pt x="104" y="3"/>
                    <a:pt x="104" y="3"/>
                  </a:cubicBezTo>
                  <a:cubicBezTo>
                    <a:pt x="99" y="3"/>
                    <a:pt x="96" y="3"/>
                    <a:pt x="94" y="4"/>
                  </a:cubicBezTo>
                  <a:cubicBezTo>
                    <a:pt x="92" y="4"/>
                    <a:pt x="91" y="5"/>
                    <a:pt x="90" y="5"/>
                  </a:cubicBezTo>
                  <a:cubicBezTo>
                    <a:pt x="90" y="5"/>
                    <a:pt x="89" y="5"/>
                    <a:pt x="89" y="5"/>
                  </a:cubicBezTo>
                  <a:cubicBezTo>
                    <a:pt x="88" y="4"/>
                    <a:pt x="87" y="4"/>
                    <a:pt x="86" y="4"/>
                  </a:cubicBezTo>
                  <a:cubicBezTo>
                    <a:pt x="83" y="4"/>
                    <a:pt x="79" y="5"/>
                    <a:pt x="81" y="6"/>
                  </a:cubicBezTo>
                  <a:cubicBezTo>
                    <a:pt x="83" y="6"/>
                    <a:pt x="83" y="7"/>
                    <a:pt x="82" y="7"/>
                  </a:cubicBezTo>
                  <a:cubicBezTo>
                    <a:pt x="81" y="7"/>
                    <a:pt x="80" y="6"/>
                    <a:pt x="79" y="6"/>
                  </a:cubicBezTo>
                  <a:cubicBezTo>
                    <a:pt x="78" y="6"/>
                    <a:pt x="78" y="6"/>
                    <a:pt x="77" y="6"/>
                  </a:cubicBezTo>
                  <a:cubicBezTo>
                    <a:pt x="75" y="6"/>
                    <a:pt x="74" y="7"/>
                    <a:pt x="76" y="7"/>
                  </a:cubicBezTo>
                  <a:cubicBezTo>
                    <a:pt x="75" y="7"/>
                    <a:pt x="74" y="7"/>
                    <a:pt x="73" y="7"/>
                  </a:cubicBezTo>
                  <a:cubicBezTo>
                    <a:pt x="72" y="7"/>
                    <a:pt x="70" y="7"/>
                    <a:pt x="68" y="8"/>
                  </a:cubicBezTo>
                  <a:cubicBezTo>
                    <a:pt x="61" y="9"/>
                    <a:pt x="67" y="11"/>
                    <a:pt x="69" y="11"/>
                  </a:cubicBezTo>
                  <a:cubicBezTo>
                    <a:pt x="69" y="11"/>
                    <a:pt x="69" y="11"/>
                    <a:pt x="69" y="11"/>
                  </a:cubicBezTo>
                  <a:cubicBezTo>
                    <a:pt x="70" y="11"/>
                    <a:pt x="70" y="11"/>
                    <a:pt x="70" y="11"/>
                  </a:cubicBezTo>
                  <a:cubicBezTo>
                    <a:pt x="72" y="11"/>
                    <a:pt x="71" y="12"/>
                    <a:pt x="70" y="13"/>
                  </a:cubicBezTo>
                  <a:cubicBezTo>
                    <a:pt x="68" y="13"/>
                    <a:pt x="67" y="13"/>
                    <a:pt x="66" y="13"/>
                  </a:cubicBezTo>
                  <a:cubicBezTo>
                    <a:pt x="65" y="13"/>
                    <a:pt x="64" y="13"/>
                    <a:pt x="64" y="13"/>
                  </a:cubicBezTo>
                  <a:cubicBezTo>
                    <a:pt x="64" y="13"/>
                    <a:pt x="63" y="12"/>
                    <a:pt x="62" y="12"/>
                  </a:cubicBezTo>
                  <a:cubicBezTo>
                    <a:pt x="61" y="12"/>
                    <a:pt x="59" y="13"/>
                    <a:pt x="58" y="13"/>
                  </a:cubicBezTo>
                  <a:cubicBezTo>
                    <a:pt x="56" y="14"/>
                    <a:pt x="60" y="16"/>
                    <a:pt x="58" y="19"/>
                  </a:cubicBezTo>
                  <a:cubicBezTo>
                    <a:pt x="56" y="21"/>
                    <a:pt x="51" y="22"/>
                    <a:pt x="50" y="22"/>
                  </a:cubicBezTo>
                  <a:cubicBezTo>
                    <a:pt x="50" y="22"/>
                    <a:pt x="50" y="22"/>
                    <a:pt x="50" y="22"/>
                  </a:cubicBezTo>
                  <a:cubicBezTo>
                    <a:pt x="51" y="22"/>
                    <a:pt x="51" y="21"/>
                    <a:pt x="49" y="21"/>
                  </a:cubicBezTo>
                  <a:cubicBezTo>
                    <a:pt x="47" y="21"/>
                    <a:pt x="48" y="20"/>
                    <a:pt x="50" y="20"/>
                  </a:cubicBezTo>
                  <a:cubicBezTo>
                    <a:pt x="52" y="20"/>
                    <a:pt x="47" y="16"/>
                    <a:pt x="51" y="12"/>
                  </a:cubicBezTo>
                  <a:cubicBezTo>
                    <a:pt x="53" y="9"/>
                    <a:pt x="59" y="7"/>
                    <a:pt x="68" y="4"/>
                  </a:cubicBezTo>
                  <a:cubicBezTo>
                    <a:pt x="73" y="3"/>
                    <a:pt x="100" y="0"/>
                    <a:pt x="77" y="0"/>
                  </a:cubicBezTo>
                  <a:cubicBezTo>
                    <a:pt x="76" y="0"/>
                    <a:pt x="75"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134"/>
            <p:cNvSpPr/>
            <p:nvPr/>
          </p:nvSpPr>
          <p:spPr bwMode="auto">
            <a:xfrm>
              <a:off x="4076700" y="4645025"/>
              <a:ext cx="19050" cy="3175"/>
            </a:xfrm>
            <a:custGeom>
              <a:avLst/>
              <a:gdLst>
                <a:gd name="T0" fmla="*/ 4 w 7"/>
                <a:gd name="T1" fmla="*/ 0 h 1"/>
                <a:gd name="T2" fmla="*/ 1 w 7"/>
                <a:gd name="T3" fmla="*/ 1 h 1"/>
                <a:gd name="T4" fmla="*/ 3 w 7"/>
                <a:gd name="T5" fmla="*/ 1 h 1"/>
                <a:gd name="T6" fmla="*/ 6 w 7"/>
                <a:gd name="T7" fmla="*/ 1 h 1"/>
                <a:gd name="T8" fmla="*/ 4 w 7"/>
                <a:gd name="T9" fmla="*/ 0 h 1"/>
              </a:gdLst>
              <a:ahLst/>
              <a:cxnLst>
                <a:cxn ang="0">
                  <a:pos x="T0" y="T1"/>
                </a:cxn>
                <a:cxn ang="0">
                  <a:pos x="T2" y="T3"/>
                </a:cxn>
                <a:cxn ang="0">
                  <a:pos x="T4" y="T5"/>
                </a:cxn>
                <a:cxn ang="0">
                  <a:pos x="T6" y="T7"/>
                </a:cxn>
                <a:cxn ang="0">
                  <a:pos x="T8" y="T9"/>
                </a:cxn>
              </a:cxnLst>
              <a:rect l="0" t="0" r="r" b="b"/>
              <a:pathLst>
                <a:path w="7" h="1">
                  <a:moveTo>
                    <a:pt x="4" y="0"/>
                  </a:moveTo>
                  <a:cubicBezTo>
                    <a:pt x="4" y="1"/>
                    <a:pt x="0" y="1"/>
                    <a:pt x="1" y="1"/>
                  </a:cubicBezTo>
                  <a:cubicBezTo>
                    <a:pt x="1" y="1"/>
                    <a:pt x="2" y="1"/>
                    <a:pt x="3" y="1"/>
                  </a:cubicBezTo>
                  <a:cubicBezTo>
                    <a:pt x="5" y="1"/>
                    <a:pt x="6" y="1"/>
                    <a:pt x="6" y="1"/>
                  </a:cubicBezTo>
                  <a:cubicBezTo>
                    <a:pt x="7"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135"/>
            <p:cNvSpPr/>
            <p:nvPr/>
          </p:nvSpPr>
          <p:spPr bwMode="auto">
            <a:xfrm>
              <a:off x="4052888" y="4659313"/>
              <a:ext cx="19050" cy="3175"/>
            </a:xfrm>
            <a:custGeom>
              <a:avLst/>
              <a:gdLst>
                <a:gd name="T0" fmla="*/ 0 w 7"/>
                <a:gd name="T1" fmla="*/ 0 h 1"/>
                <a:gd name="T2" fmla="*/ 2 w 7"/>
                <a:gd name="T3" fmla="*/ 1 h 1"/>
                <a:gd name="T4" fmla="*/ 4 w 7"/>
                <a:gd name="T5" fmla="*/ 1 h 1"/>
                <a:gd name="T6" fmla="*/ 6 w 7"/>
                <a:gd name="T7" fmla="*/ 1 h 1"/>
                <a:gd name="T8" fmla="*/ 4 w 7"/>
                <a:gd name="T9" fmla="*/ 0 h 1"/>
                <a:gd name="T10" fmla="*/ 0 w 7"/>
                <a:gd name="T11" fmla="*/ 0 h 1"/>
                <a:gd name="T12" fmla="*/ 0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0" y="0"/>
                  </a:moveTo>
                  <a:cubicBezTo>
                    <a:pt x="0" y="0"/>
                    <a:pt x="1" y="1"/>
                    <a:pt x="2" y="1"/>
                  </a:cubicBezTo>
                  <a:cubicBezTo>
                    <a:pt x="2" y="1"/>
                    <a:pt x="3" y="1"/>
                    <a:pt x="4" y="1"/>
                  </a:cubicBezTo>
                  <a:cubicBezTo>
                    <a:pt x="5" y="1"/>
                    <a:pt x="6" y="1"/>
                    <a:pt x="6" y="1"/>
                  </a:cubicBezTo>
                  <a:cubicBezTo>
                    <a:pt x="7" y="1"/>
                    <a:pt x="6" y="0"/>
                    <a:pt x="4" y="0"/>
                  </a:cubicBezTo>
                  <a:cubicBezTo>
                    <a:pt x="2"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136"/>
            <p:cNvSpPr/>
            <p:nvPr/>
          </p:nvSpPr>
          <p:spPr bwMode="auto">
            <a:xfrm>
              <a:off x="4060825" y="4656138"/>
              <a:ext cx="7938" cy="3175"/>
            </a:xfrm>
            <a:custGeom>
              <a:avLst/>
              <a:gdLst>
                <a:gd name="T0" fmla="*/ 1 w 3"/>
                <a:gd name="T1" fmla="*/ 0 h 1"/>
                <a:gd name="T2" fmla="*/ 1 w 3"/>
                <a:gd name="T3" fmla="*/ 0 h 1"/>
                <a:gd name="T4" fmla="*/ 3 w 3"/>
                <a:gd name="T5" fmla="*/ 1 h 1"/>
                <a:gd name="T6" fmla="*/ 3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1" y="0"/>
                  </a:cubicBezTo>
                  <a:cubicBezTo>
                    <a:pt x="2" y="0"/>
                    <a:pt x="3" y="0"/>
                    <a:pt x="3" y="1"/>
                  </a:cubicBezTo>
                  <a:cubicBezTo>
                    <a:pt x="3" y="1"/>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137"/>
            <p:cNvSpPr/>
            <p:nvPr/>
          </p:nvSpPr>
          <p:spPr bwMode="auto">
            <a:xfrm>
              <a:off x="3840163" y="4216400"/>
              <a:ext cx="228600" cy="92075"/>
            </a:xfrm>
            <a:custGeom>
              <a:avLst/>
              <a:gdLst>
                <a:gd name="T0" fmla="*/ 61 w 84"/>
                <a:gd name="T1" fmla="*/ 2 h 34"/>
                <a:gd name="T2" fmla="*/ 53 w 84"/>
                <a:gd name="T3" fmla="*/ 3 h 34"/>
                <a:gd name="T4" fmla="*/ 51 w 84"/>
                <a:gd name="T5" fmla="*/ 3 h 34"/>
                <a:gd name="T6" fmla="*/ 37 w 84"/>
                <a:gd name="T7" fmla="*/ 8 h 34"/>
                <a:gd name="T8" fmla="*/ 34 w 84"/>
                <a:gd name="T9" fmla="*/ 8 h 34"/>
                <a:gd name="T10" fmla="*/ 27 w 84"/>
                <a:gd name="T11" fmla="*/ 9 h 34"/>
                <a:gd name="T12" fmla="*/ 24 w 84"/>
                <a:gd name="T13" fmla="*/ 8 h 34"/>
                <a:gd name="T14" fmla="*/ 26 w 84"/>
                <a:gd name="T15" fmla="*/ 11 h 34"/>
                <a:gd name="T16" fmla="*/ 29 w 84"/>
                <a:gd name="T17" fmla="*/ 14 h 34"/>
                <a:gd name="T18" fmla="*/ 19 w 84"/>
                <a:gd name="T19" fmla="*/ 13 h 34"/>
                <a:gd name="T20" fmla="*/ 9 w 84"/>
                <a:gd name="T21" fmla="*/ 18 h 34"/>
                <a:gd name="T22" fmla="*/ 9 w 84"/>
                <a:gd name="T23" fmla="*/ 21 h 34"/>
                <a:gd name="T24" fmla="*/ 11 w 84"/>
                <a:gd name="T25" fmla="*/ 21 h 34"/>
                <a:gd name="T26" fmla="*/ 14 w 84"/>
                <a:gd name="T27" fmla="*/ 21 h 34"/>
                <a:gd name="T28" fmla="*/ 19 w 84"/>
                <a:gd name="T29" fmla="*/ 22 h 34"/>
                <a:gd name="T30" fmla="*/ 29 w 84"/>
                <a:gd name="T31" fmla="*/ 24 h 34"/>
                <a:gd name="T32" fmla="*/ 27 w 84"/>
                <a:gd name="T33" fmla="*/ 24 h 34"/>
                <a:gd name="T34" fmla="*/ 29 w 84"/>
                <a:gd name="T35" fmla="*/ 25 h 34"/>
                <a:gd name="T36" fmla="*/ 13 w 84"/>
                <a:gd name="T37" fmla="*/ 24 h 34"/>
                <a:gd name="T38" fmla="*/ 4 w 84"/>
                <a:gd name="T39" fmla="*/ 27 h 34"/>
                <a:gd name="T40" fmla="*/ 2 w 84"/>
                <a:gd name="T41" fmla="*/ 26 h 34"/>
                <a:gd name="T42" fmla="*/ 4 w 84"/>
                <a:gd name="T43" fmla="*/ 28 h 34"/>
                <a:gd name="T44" fmla="*/ 0 w 84"/>
                <a:gd name="T45" fmla="*/ 30 h 34"/>
                <a:gd name="T46" fmla="*/ 3 w 84"/>
                <a:gd name="T47" fmla="*/ 31 h 34"/>
                <a:gd name="T48" fmla="*/ 9 w 84"/>
                <a:gd name="T49" fmla="*/ 34 h 34"/>
                <a:gd name="T50" fmla="*/ 15 w 84"/>
                <a:gd name="T51" fmla="*/ 34 h 34"/>
                <a:gd name="T52" fmla="*/ 19 w 84"/>
                <a:gd name="T53" fmla="*/ 34 h 34"/>
                <a:gd name="T54" fmla="*/ 24 w 84"/>
                <a:gd name="T55" fmla="*/ 32 h 34"/>
                <a:gd name="T56" fmla="*/ 26 w 84"/>
                <a:gd name="T57" fmla="*/ 33 h 34"/>
                <a:gd name="T58" fmla="*/ 31 w 84"/>
                <a:gd name="T59" fmla="*/ 34 h 34"/>
                <a:gd name="T60" fmla="*/ 37 w 84"/>
                <a:gd name="T61" fmla="*/ 32 h 34"/>
                <a:gd name="T62" fmla="*/ 42 w 84"/>
                <a:gd name="T63" fmla="*/ 30 h 34"/>
                <a:gd name="T64" fmla="*/ 47 w 84"/>
                <a:gd name="T65" fmla="*/ 29 h 34"/>
                <a:gd name="T66" fmla="*/ 53 w 84"/>
                <a:gd name="T67" fmla="*/ 29 h 34"/>
                <a:gd name="T68" fmla="*/ 59 w 84"/>
                <a:gd name="T69" fmla="*/ 28 h 34"/>
                <a:gd name="T70" fmla="*/ 76 w 84"/>
                <a:gd name="T71" fmla="*/ 26 h 34"/>
                <a:gd name="T72" fmla="*/ 77 w 84"/>
                <a:gd name="T73" fmla="*/ 23 h 34"/>
                <a:gd name="T74" fmla="*/ 75 w 84"/>
                <a:gd name="T75" fmla="*/ 21 h 34"/>
                <a:gd name="T76" fmla="*/ 80 w 84"/>
                <a:gd name="T77" fmla="*/ 16 h 34"/>
                <a:gd name="T78" fmla="*/ 80 w 84"/>
                <a:gd name="T79" fmla="*/ 16 h 34"/>
                <a:gd name="T80" fmla="*/ 82 w 84"/>
                <a:gd name="T81" fmla="*/ 13 h 34"/>
                <a:gd name="T82" fmla="*/ 78 w 84"/>
                <a:gd name="T83" fmla="*/ 14 h 34"/>
                <a:gd name="T84" fmla="*/ 66 w 84"/>
                <a:gd name="T8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34">
                  <a:moveTo>
                    <a:pt x="62" y="0"/>
                  </a:moveTo>
                  <a:cubicBezTo>
                    <a:pt x="61" y="0"/>
                    <a:pt x="60" y="1"/>
                    <a:pt x="61" y="2"/>
                  </a:cubicBezTo>
                  <a:cubicBezTo>
                    <a:pt x="62" y="3"/>
                    <a:pt x="59" y="3"/>
                    <a:pt x="55" y="3"/>
                  </a:cubicBezTo>
                  <a:cubicBezTo>
                    <a:pt x="54" y="3"/>
                    <a:pt x="54" y="3"/>
                    <a:pt x="53" y="3"/>
                  </a:cubicBezTo>
                  <a:cubicBezTo>
                    <a:pt x="52" y="3"/>
                    <a:pt x="51" y="3"/>
                    <a:pt x="51" y="3"/>
                  </a:cubicBezTo>
                  <a:cubicBezTo>
                    <a:pt x="51" y="3"/>
                    <a:pt x="51" y="3"/>
                    <a:pt x="51" y="3"/>
                  </a:cubicBezTo>
                  <a:cubicBezTo>
                    <a:pt x="52" y="4"/>
                    <a:pt x="44" y="3"/>
                    <a:pt x="41" y="5"/>
                  </a:cubicBezTo>
                  <a:cubicBezTo>
                    <a:pt x="38" y="7"/>
                    <a:pt x="39" y="8"/>
                    <a:pt x="37" y="8"/>
                  </a:cubicBezTo>
                  <a:cubicBezTo>
                    <a:pt x="36" y="8"/>
                    <a:pt x="36" y="8"/>
                    <a:pt x="36" y="8"/>
                  </a:cubicBezTo>
                  <a:cubicBezTo>
                    <a:pt x="35" y="8"/>
                    <a:pt x="35" y="8"/>
                    <a:pt x="34" y="8"/>
                  </a:cubicBezTo>
                  <a:cubicBezTo>
                    <a:pt x="33" y="8"/>
                    <a:pt x="31" y="8"/>
                    <a:pt x="30" y="8"/>
                  </a:cubicBezTo>
                  <a:cubicBezTo>
                    <a:pt x="29" y="8"/>
                    <a:pt x="28" y="9"/>
                    <a:pt x="27" y="9"/>
                  </a:cubicBezTo>
                  <a:cubicBezTo>
                    <a:pt x="27" y="9"/>
                    <a:pt x="26" y="9"/>
                    <a:pt x="26" y="8"/>
                  </a:cubicBezTo>
                  <a:cubicBezTo>
                    <a:pt x="25" y="8"/>
                    <a:pt x="24" y="8"/>
                    <a:pt x="24" y="8"/>
                  </a:cubicBezTo>
                  <a:cubicBezTo>
                    <a:pt x="22" y="8"/>
                    <a:pt x="21" y="9"/>
                    <a:pt x="23" y="10"/>
                  </a:cubicBezTo>
                  <a:cubicBezTo>
                    <a:pt x="25" y="11"/>
                    <a:pt x="27" y="11"/>
                    <a:pt x="26" y="11"/>
                  </a:cubicBezTo>
                  <a:cubicBezTo>
                    <a:pt x="25" y="11"/>
                    <a:pt x="27" y="12"/>
                    <a:pt x="30" y="12"/>
                  </a:cubicBezTo>
                  <a:cubicBezTo>
                    <a:pt x="33" y="12"/>
                    <a:pt x="33" y="14"/>
                    <a:pt x="29" y="14"/>
                  </a:cubicBezTo>
                  <a:cubicBezTo>
                    <a:pt x="28" y="14"/>
                    <a:pt x="27" y="14"/>
                    <a:pt x="27" y="14"/>
                  </a:cubicBezTo>
                  <a:cubicBezTo>
                    <a:pt x="24" y="13"/>
                    <a:pt x="21" y="13"/>
                    <a:pt x="19" y="13"/>
                  </a:cubicBezTo>
                  <a:cubicBezTo>
                    <a:pt x="15" y="13"/>
                    <a:pt x="11" y="14"/>
                    <a:pt x="11" y="15"/>
                  </a:cubicBezTo>
                  <a:cubicBezTo>
                    <a:pt x="11" y="17"/>
                    <a:pt x="14" y="17"/>
                    <a:pt x="9" y="18"/>
                  </a:cubicBezTo>
                  <a:cubicBezTo>
                    <a:pt x="4" y="19"/>
                    <a:pt x="7" y="21"/>
                    <a:pt x="9" y="21"/>
                  </a:cubicBezTo>
                  <a:cubicBezTo>
                    <a:pt x="9" y="21"/>
                    <a:pt x="9" y="21"/>
                    <a:pt x="9" y="21"/>
                  </a:cubicBezTo>
                  <a:cubicBezTo>
                    <a:pt x="10" y="20"/>
                    <a:pt x="10" y="20"/>
                    <a:pt x="11" y="20"/>
                  </a:cubicBezTo>
                  <a:cubicBezTo>
                    <a:pt x="12" y="20"/>
                    <a:pt x="12" y="21"/>
                    <a:pt x="11" y="21"/>
                  </a:cubicBezTo>
                  <a:cubicBezTo>
                    <a:pt x="10" y="21"/>
                    <a:pt x="11" y="21"/>
                    <a:pt x="13" y="21"/>
                  </a:cubicBezTo>
                  <a:cubicBezTo>
                    <a:pt x="13" y="21"/>
                    <a:pt x="14" y="21"/>
                    <a:pt x="14" y="21"/>
                  </a:cubicBezTo>
                  <a:cubicBezTo>
                    <a:pt x="15" y="21"/>
                    <a:pt x="15" y="21"/>
                    <a:pt x="15" y="21"/>
                  </a:cubicBezTo>
                  <a:cubicBezTo>
                    <a:pt x="17" y="21"/>
                    <a:pt x="19" y="22"/>
                    <a:pt x="19" y="22"/>
                  </a:cubicBezTo>
                  <a:cubicBezTo>
                    <a:pt x="20" y="22"/>
                    <a:pt x="24" y="23"/>
                    <a:pt x="28" y="23"/>
                  </a:cubicBezTo>
                  <a:cubicBezTo>
                    <a:pt x="32" y="24"/>
                    <a:pt x="32" y="24"/>
                    <a:pt x="29" y="24"/>
                  </a:cubicBezTo>
                  <a:cubicBezTo>
                    <a:pt x="29" y="24"/>
                    <a:pt x="29" y="24"/>
                    <a:pt x="28" y="24"/>
                  </a:cubicBezTo>
                  <a:cubicBezTo>
                    <a:pt x="28" y="24"/>
                    <a:pt x="28" y="24"/>
                    <a:pt x="27" y="24"/>
                  </a:cubicBezTo>
                  <a:cubicBezTo>
                    <a:pt x="24" y="24"/>
                    <a:pt x="25" y="24"/>
                    <a:pt x="29" y="24"/>
                  </a:cubicBezTo>
                  <a:cubicBezTo>
                    <a:pt x="30" y="25"/>
                    <a:pt x="30" y="25"/>
                    <a:pt x="29" y="25"/>
                  </a:cubicBezTo>
                  <a:cubicBezTo>
                    <a:pt x="28" y="25"/>
                    <a:pt x="23" y="24"/>
                    <a:pt x="15" y="24"/>
                  </a:cubicBezTo>
                  <a:cubicBezTo>
                    <a:pt x="15" y="24"/>
                    <a:pt x="14" y="24"/>
                    <a:pt x="13" y="24"/>
                  </a:cubicBezTo>
                  <a:cubicBezTo>
                    <a:pt x="9" y="24"/>
                    <a:pt x="7" y="25"/>
                    <a:pt x="6" y="25"/>
                  </a:cubicBezTo>
                  <a:cubicBezTo>
                    <a:pt x="5" y="26"/>
                    <a:pt x="5" y="27"/>
                    <a:pt x="4" y="27"/>
                  </a:cubicBezTo>
                  <a:cubicBezTo>
                    <a:pt x="4" y="27"/>
                    <a:pt x="4" y="27"/>
                    <a:pt x="4" y="27"/>
                  </a:cubicBezTo>
                  <a:cubicBezTo>
                    <a:pt x="4" y="27"/>
                    <a:pt x="3" y="26"/>
                    <a:pt x="2" y="26"/>
                  </a:cubicBezTo>
                  <a:cubicBezTo>
                    <a:pt x="2" y="26"/>
                    <a:pt x="2" y="26"/>
                    <a:pt x="2" y="26"/>
                  </a:cubicBezTo>
                  <a:cubicBezTo>
                    <a:pt x="5" y="27"/>
                    <a:pt x="4" y="28"/>
                    <a:pt x="4" y="28"/>
                  </a:cubicBezTo>
                  <a:cubicBezTo>
                    <a:pt x="4" y="29"/>
                    <a:pt x="7" y="29"/>
                    <a:pt x="5" y="29"/>
                  </a:cubicBezTo>
                  <a:cubicBezTo>
                    <a:pt x="2" y="29"/>
                    <a:pt x="0" y="30"/>
                    <a:pt x="0" y="30"/>
                  </a:cubicBezTo>
                  <a:cubicBezTo>
                    <a:pt x="0" y="31"/>
                    <a:pt x="0" y="31"/>
                    <a:pt x="1" y="31"/>
                  </a:cubicBezTo>
                  <a:cubicBezTo>
                    <a:pt x="1" y="31"/>
                    <a:pt x="2" y="31"/>
                    <a:pt x="3" y="31"/>
                  </a:cubicBezTo>
                  <a:cubicBezTo>
                    <a:pt x="2" y="31"/>
                    <a:pt x="2" y="31"/>
                    <a:pt x="2" y="32"/>
                  </a:cubicBezTo>
                  <a:cubicBezTo>
                    <a:pt x="1" y="32"/>
                    <a:pt x="4" y="33"/>
                    <a:pt x="9" y="34"/>
                  </a:cubicBezTo>
                  <a:cubicBezTo>
                    <a:pt x="10" y="34"/>
                    <a:pt x="10" y="34"/>
                    <a:pt x="11" y="34"/>
                  </a:cubicBezTo>
                  <a:cubicBezTo>
                    <a:pt x="13" y="34"/>
                    <a:pt x="14" y="34"/>
                    <a:pt x="15" y="34"/>
                  </a:cubicBezTo>
                  <a:cubicBezTo>
                    <a:pt x="16" y="34"/>
                    <a:pt x="17" y="34"/>
                    <a:pt x="17" y="34"/>
                  </a:cubicBezTo>
                  <a:cubicBezTo>
                    <a:pt x="18" y="34"/>
                    <a:pt x="19" y="34"/>
                    <a:pt x="19" y="34"/>
                  </a:cubicBezTo>
                  <a:cubicBezTo>
                    <a:pt x="20" y="34"/>
                    <a:pt x="20" y="34"/>
                    <a:pt x="20" y="34"/>
                  </a:cubicBezTo>
                  <a:cubicBezTo>
                    <a:pt x="21" y="34"/>
                    <a:pt x="22" y="33"/>
                    <a:pt x="24" y="32"/>
                  </a:cubicBezTo>
                  <a:cubicBezTo>
                    <a:pt x="25" y="32"/>
                    <a:pt x="26" y="31"/>
                    <a:pt x="26" y="31"/>
                  </a:cubicBezTo>
                  <a:cubicBezTo>
                    <a:pt x="26" y="31"/>
                    <a:pt x="26" y="32"/>
                    <a:pt x="26" y="33"/>
                  </a:cubicBezTo>
                  <a:cubicBezTo>
                    <a:pt x="26" y="34"/>
                    <a:pt x="27" y="34"/>
                    <a:pt x="28" y="34"/>
                  </a:cubicBezTo>
                  <a:cubicBezTo>
                    <a:pt x="29" y="34"/>
                    <a:pt x="30" y="34"/>
                    <a:pt x="31" y="34"/>
                  </a:cubicBezTo>
                  <a:cubicBezTo>
                    <a:pt x="34" y="33"/>
                    <a:pt x="36" y="32"/>
                    <a:pt x="36" y="32"/>
                  </a:cubicBezTo>
                  <a:cubicBezTo>
                    <a:pt x="37" y="32"/>
                    <a:pt x="37" y="32"/>
                    <a:pt x="37" y="32"/>
                  </a:cubicBezTo>
                  <a:cubicBezTo>
                    <a:pt x="36" y="33"/>
                    <a:pt x="37" y="33"/>
                    <a:pt x="37" y="33"/>
                  </a:cubicBezTo>
                  <a:cubicBezTo>
                    <a:pt x="37" y="33"/>
                    <a:pt x="41" y="32"/>
                    <a:pt x="42" y="30"/>
                  </a:cubicBezTo>
                  <a:cubicBezTo>
                    <a:pt x="44" y="29"/>
                    <a:pt x="45" y="28"/>
                    <a:pt x="46" y="28"/>
                  </a:cubicBezTo>
                  <a:cubicBezTo>
                    <a:pt x="47" y="28"/>
                    <a:pt x="48" y="29"/>
                    <a:pt x="47" y="29"/>
                  </a:cubicBezTo>
                  <a:cubicBezTo>
                    <a:pt x="47" y="30"/>
                    <a:pt x="47" y="30"/>
                    <a:pt x="48" y="30"/>
                  </a:cubicBezTo>
                  <a:cubicBezTo>
                    <a:pt x="49" y="30"/>
                    <a:pt x="51" y="30"/>
                    <a:pt x="53" y="29"/>
                  </a:cubicBezTo>
                  <a:cubicBezTo>
                    <a:pt x="56" y="28"/>
                    <a:pt x="58" y="28"/>
                    <a:pt x="59" y="28"/>
                  </a:cubicBezTo>
                  <a:cubicBezTo>
                    <a:pt x="59" y="28"/>
                    <a:pt x="59" y="28"/>
                    <a:pt x="59" y="28"/>
                  </a:cubicBezTo>
                  <a:cubicBezTo>
                    <a:pt x="59" y="28"/>
                    <a:pt x="60" y="28"/>
                    <a:pt x="62" y="28"/>
                  </a:cubicBezTo>
                  <a:cubicBezTo>
                    <a:pt x="65" y="28"/>
                    <a:pt x="71" y="28"/>
                    <a:pt x="76" y="26"/>
                  </a:cubicBezTo>
                  <a:cubicBezTo>
                    <a:pt x="84" y="25"/>
                    <a:pt x="80" y="23"/>
                    <a:pt x="78" y="23"/>
                  </a:cubicBezTo>
                  <a:cubicBezTo>
                    <a:pt x="78" y="23"/>
                    <a:pt x="77" y="23"/>
                    <a:pt x="77" y="23"/>
                  </a:cubicBezTo>
                  <a:cubicBezTo>
                    <a:pt x="77" y="23"/>
                    <a:pt x="77" y="23"/>
                    <a:pt x="77" y="23"/>
                  </a:cubicBezTo>
                  <a:cubicBezTo>
                    <a:pt x="76" y="23"/>
                    <a:pt x="79" y="22"/>
                    <a:pt x="75" y="21"/>
                  </a:cubicBezTo>
                  <a:cubicBezTo>
                    <a:pt x="70" y="20"/>
                    <a:pt x="70" y="21"/>
                    <a:pt x="76" y="19"/>
                  </a:cubicBezTo>
                  <a:cubicBezTo>
                    <a:pt x="81" y="18"/>
                    <a:pt x="82" y="16"/>
                    <a:pt x="80" y="16"/>
                  </a:cubicBezTo>
                  <a:cubicBezTo>
                    <a:pt x="80" y="16"/>
                    <a:pt x="80" y="16"/>
                    <a:pt x="80" y="16"/>
                  </a:cubicBezTo>
                  <a:cubicBezTo>
                    <a:pt x="80" y="16"/>
                    <a:pt x="80" y="16"/>
                    <a:pt x="80" y="16"/>
                  </a:cubicBezTo>
                  <a:cubicBezTo>
                    <a:pt x="79" y="16"/>
                    <a:pt x="81" y="15"/>
                    <a:pt x="82" y="14"/>
                  </a:cubicBezTo>
                  <a:cubicBezTo>
                    <a:pt x="83" y="14"/>
                    <a:pt x="83" y="13"/>
                    <a:pt x="82" y="13"/>
                  </a:cubicBezTo>
                  <a:cubicBezTo>
                    <a:pt x="82" y="13"/>
                    <a:pt x="81" y="14"/>
                    <a:pt x="80" y="14"/>
                  </a:cubicBezTo>
                  <a:cubicBezTo>
                    <a:pt x="79" y="14"/>
                    <a:pt x="78" y="14"/>
                    <a:pt x="78" y="14"/>
                  </a:cubicBezTo>
                  <a:cubicBezTo>
                    <a:pt x="77" y="14"/>
                    <a:pt x="77" y="14"/>
                    <a:pt x="77" y="13"/>
                  </a:cubicBezTo>
                  <a:cubicBezTo>
                    <a:pt x="77" y="11"/>
                    <a:pt x="69" y="8"/>
                    <a:pt x="66" y="3"/>
                  </a:cubicBezTo>
                  <a:cubicBezTo>
                    <a:pt x="65" y="1"/>
                    <a:pt x="63" y="0"/>
                    <a:pt x="6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138"/>
            <p:cNvSpPr/>
            <p:nvPr/>
          </p:nvSpPr>
          <p:spPr bwMode="auto">
            <a:xfrm>
              <a:off x="4173538" y="4857750"/>
              <a:ext cx="3175" cy="6350"/>
            </a:xfrm>
            <a:custGeom>
              <a:avLst/>
              <a:gdLst>
                <a:gd name="T0" fmla="*/ 1 w 1"/>
                <a:gd name="T1" fmla="*/ 0 h 2"/>
                <a:gd name="T2" fmla="*/ 0 w 1"/>
                <a:gd name="T3" fmla="*/ 0 h 2"/>
                <a:gd name="T4" fmla="*/ 1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0"/>
                    <a:pt x="0" y="0"/>
                    <a:pt x="0" y="0"/>
                  </a:cubicBezTo>
                  <a:cubicBezTo>
                    <a:pt x="0" y="1"/>
                    <a:pt x="1" y="1"/>
                    <a:pt x="1" y="2"/>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139"/>
            <p:cNvSpPr/>
            <p:nvPr/>
          </p:nvSpPr>
          <p:spPr bwMode="auto">
            <a:xfrm>
              <a:off x="4008438" y="4292600"/>
              <a:ext cx="25400" cy="1587"/>
            </a:xfrm>
            <a:custGeom>
              <a:avLst/>
              <a:gdLst>
                <a:gd name="T0" fmla="*/ 3 w 9"/>
                <a:gd name="T1" fmla="*/ 0 h 1"/>
                <a:gd name="T2" fmla="*/ 4 w 9"/>
                <a:gd name="T3" fmla="*/ 1 h 1"/>
                <a:gd name="T4" fmla="*/ 7 w 9"/>
                <a:gd name="T5" fmla="*/ 1 h 1"/>
                <a:gd name="T6" fmla="*/ 4 w 9"/>
                <a:gd name="T7" fmla="*/ 0 h 1"/>
                <a:gd name="T8" fmla="*/ 3 w 9"/>
                <a:gd name="T9" fmla="*/ 0 h 1"/>
              </a:gdLst>
              <a:ahLst/>
              <a:cxnLst>
                <a:cxn ang="0">
                  <a:pos x="T0" y="T1"/>
                </a:cxn>
                <a:cxn ang="0">
                  <a:pos x="T2" y="T3"/>
                </a:cxn>
                <a:cxn ang="0">
                  <a:pos x="T4" y="T5"/>
                </a:cxn>
                <a:cxn ang="0">
                  <a:pos x="T6" y="T7"/>
                </a:cxn>
                <a:cxn ang="0">
                  <a:pos x="T8" y="T9"/>
                </a:cxn>
              </a:cxnLst>
              <a:rect l="0" t="0" r="r" b="b"/>
              <a:pathLst>
                <a:path w="9" h="1">
                  <a:moveTo>
                    <a:pt x="3" y="0"/>
                  </a:moveTo>
                  <a:cubicBezTo>
                    <a:pt x="0" y="0"/>
                    <a:pt x="3" y="1"/>
                    <a:pt x="4" y="1"/>
                  </a:cubicBezTo>
                  <a:cubicBezTo>
                    <a:pt x="4" y="1"/>
                    <a:pt x="5" y="1"/>
                    <a:pt x="7" y="1"/>
                  </a:cubicBezTo>
                  <a:cubicBezTo>
                    <a:pt x="9" y="1"/>
                    <a:pt x="7"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140"/>
            <p:cNvSpPr/>
            <p:nvPr/>
          </p:nvSpPr>
          <p:spPr bwMode="auto">
            <a:xfrm>
              <a:off x="3819525" y="4186238"/>
              <a:ext cx="920750" cy="187325"/>
            </a:xfrm>
            <a:custGeom>
              <a:avLst/>
              <a:gdLst>
                <a:gd name="T0" fmla="*/ 229 w 340"/>
                <a:gd name="T1" fmla="*/ 3 h 69"/>
                <a:gd name="T2" fmla="*/ 221 w 340"/>
                <a:gd name="T3" fmla="*/ 1 h 69"/>
                <a:gd name="T4" fmla="*/ 214 w 340"/>
                <a:gd name="T5" fmla="*/ 1 h 69"/>
                <a:gd name="T6" fmla="*/ 207 w 340"/>
                <a:gd name="T7" fmla="*/ 5 h 69"/>
                <a:gd name="T8" fmla="*/ 190 w 340"/>
                <a:gd name="T9" fmla="*/ 3 h 69"/>
                <a:gd name="T10" fmla="*/ 163 w 340"/>
                <a:gd name="T11" fmla="*/ 3 h 69"/>
                <a:gd name="T12" fmla="*/ 148 w 340"/>
                <a:gd name="T13" fmla="*/ 9 h 69"/>
                <a:gd name="T14" fmla="*/ 138 w 340"/>
                <a:gd name="T15" fmla="*/ 8 h 69"/>
                <a:gd name="T16" fmla="*/ 123 w 340"/>
                <a:gd name="T17" fmla="*/ 8 h 69"/>
                <a:gd name="T18" fmla="*/ 118 w 340"/>
                <a:gd name="T19" fmla="*/ 8 h 69"/>
                <a:gd name="T20" fmla="*/ 101 w 340"/>
                <a:gd name="T21" fmla="*/ 10 h 69"/>
                <a:gd name="T22" fmla="*/ 102 w 340"/>
                <a:gd name="T23" fmla="*/ 13 h 69"/>
                <a:gd name="T24" fmla="*/ 96 w 340"/>
                <a:gd name="T25" fmla="*/ 16 h 69"/>
                <a:gd name="T26" fmla="*/ 112 w 340"/>
                <a:gd name="T27" fmla="*/ 18 h 69"/>
                <a:gd name="T28" fmla="*/ 134 w 340"/>
                <a:gd name="T29" fmla="*/ 19 h 69"/>
                <a:gd name="T30" fmla="*/ 121 w 340"/>
                <a:gd name="T31" fmla="*/ 25 h 69"/>
                <a:gd name="T32" fmla="*/ 142 w 340"/>
                <a:gd name="T33" fmla="*/ 24 h 69"/>
                <a:gd name="T34" fmla="*/ 159 w 340"/>
                <a:gd name="T35" fmla="*/ 26 h 69"/>
                <a:gd name="T36" fmla="*/ 181 w 340"/>
                <a:gd name="T37" fmla="*/ 27 h 69"/>
                <a:gd name="T38" fmla="*/ 153 w 340"/>
                <a:gd name="T39" fmla="*/ 28 h 69"/>
                <a:gd name="T40" fmla="*/ 133 w 340"/>
                <a:gd name="T41" fmla="*/ 35 h 69"/>
                <a:gd name="T42" fmla="*/ 91 w 340"/>
                <a:gd name="T43" fmla="*/ 35 h 69"/>
                <a:gd name="T44" fmla="*/ 103 w 340"/>
                <a:gd name="T45" fmla="*/ 42 h 69"/>
                <a:gd name="T46" fmla="*/ 101 w 340"/>
                <a:gd name="T47" fmla="*/ 45 h 69"/>
                <a:gd name="T48" fmla="*/ 68 w 340"/>
                <a:gd name="T49" fmla="*/ 42 h 69"/>
                <a:gd name="T50" fmla="*/ 61 w 340"/>
                <a:gd name="T51" fmla="*/ 49 h 69"/>
                <a:gd name="T52" fmla="*/ 62 w 340"/>
                <a:gd name="T53" fmla="*/ 51 h 69"/>
                <a:gd name="T54" fmla="*/ 64 w 340"/>
                <a:gd name="T55" fmla="*/ 53 h 69"/>
                <a:gd name="T56" fmla="*/ 80 w 340"/>
                <a:gd name="T57" fmla="*/ 54 h 69"/>
                <a:gd name="T58" fmla="*/ 35 w 340"/>
                <a:gd name="T59" fmla="*/ 51 h 69"/>
                <a:gd name="T60" fmla="*/ 4 w 340"/>
                <a:gd name="T61" fmla="*/ 61 h 69"/>
                <a:gd name="T62" fmla="*/ 8 w 340"/>
                <a:gd name="T63" fmla="*/ 61 h 69"/>
                <a:gd name="T64" fmla="*/ 18 w 340"/>
                <a:gd name="T65" fmla="*/ 63 h 69"/>
                <a:gd name="T66" fmla="*/ 37 w 340"/>
                <a:gd name="T67" fmla="*/ 64 h 69"/>
                <a:gd name="T68" fmla="*/ 46 w 340"/>
                <a:gd name="T69" fmla="*/ 63 h 69"/>
                <a:gd name="T70" fmla="*/ 55 w 340"/>
                <a:gd name="T71" fmla="*/ 65 h 69"/>
                <a:gd name="T72" fmla="*/ 68 w 340"/>
                <a:gd name="T73" fmla="*/ 65 h 69"/>
                <a:gd name="T74" fmla="*/ 94 w 340"/>
                <a:gd name="T75" fmla="*/ 67 h 69"/>
                <a:gd name="T76" fmla="*/ 100 w 340"/>
                <a:gd name="T77" fmla="*/ 64 h 69"/>
                <a:gd name="T78" fmla="*/ 77 w 340"/>
                <a:gd name="T79" fmla="*/ 59 h 69"/>
                <a:gd name="T80" fmla="*/ 84 w 340"/>
                <a:gd name="T81" fmla="*/ 56 h 69"/>
                <a:gd name="T82" fmla="*/ 133 w 340"/>
                <a:gd name="T83" fmla="*/ 55 h 69"/>
                <a:gd name="T84" fmla="*/ 144 w 340"/>
                <a:gd name="T85" fmla="*/ 53 h 69"/>
                <a:gd name="T86" fmla="*/ 149 w 340"/>
                <a:gd name="T87" fmla="*/ 43 h 69"/>
                <a:gd name="T88" fmla="*/ 162 w 340"/>
                <a:gd name="T89" fmla="*/ 44 h 69"/>
                <a:gd name="T90" fmla="*/ 156 w 340"/>
                <a:gd name="T91" fmla="*/ 40 h 69"/>
                <a:gd name="T92" fmla="*/ 181 w 340"/>
                <a:gd name="T93" fmla="*/ 41 h 69"/>
                <a:gd name="T94" fmla="*/ 203 w 340"/>
                <a:gd name="T95" fmla="*/ 40 h 69"/>
                <a:gd name="T96" fmla="*/ 213 w 340"/>
                <a:gd name="T97" fmla="*/ 36 h 69"/>
                <a:gd name="T98" fmla="*/ 274 w 340"/>
                <a:gd name="T99" fmla="*/ 26 h 69"/>
                <a:gd name="T100" fmla="*/ 271 w 340"/>
                <a:gd name="T101" fmla="*/ 23 h 69"/>
                <a:gd name="T102" fmla="*/ 281 w 340"/>
                <a:gd name="T103" fmla="*/ 23 h 69"/>
                <a:gd name="T104" fmla="*/ 300 w 340"/>
                <a:gd name="T105" fmla="*/ 23 h 69"/>
                <a:gd name="T106" fmla="*/ 330 w 340"/>
                <a:gd name="T107" fmla="*/ 10 h 69"/>
                <a:gd name="T108" fmla="*/ 323 w 340"/>
                <a:gd name="T109" fmla="*/ 9 h 69"/>
                <a:gd name="T110" fmla="*/ 304 w 340"/>
                <a:gd name="T111" fmla="*/ 10 h 69"/>
                <a:gd name="T112" fmla="*/ 298 w 340"/>
                <a:gd name="T113" fmla="*/ 5 h 69"/>
                <a:gd name="T114" fmla="*/ 280 w 340"/>
                <a:gd name="T115" fmla="*/ 3 h 69"/>
                <a:gd name="T116" fmla="*/ 267 w 340"/>
                <a:gd name="T117"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69">
                  <a:moveTo>
                    <a:pt x="244" y="0"/>
                  </a:moveTo>
                  <a:cubicBezTo>
                    <a:pt x="242" y="0"/>
                    <a:pt x="241" y="0"/>
                    <a:pt x="240" y="0"/>
                  </a:cubicBezTo>
                  <a:cubicBezTo>
                    <a:pt x="236" y="0"/>
                    <a:pt x="235" y="1"/>
                    <a:pt x="234" y="2"/>
                  </a:cubicBezTo>
                  <a:cubicBezTo>
                    <a:pt x="232" y="3"/>
                    <a:pt x="231" y="4"/>
                    <a:pt x="230" y="4"/>
                  </a:cubicBezTo>
                  <a:cubicBezTo>
                    <a:pt x="229" y="4"/>
                    <a:pt x="229" y="3"/>
                    <a:pt x="229" y="3"/>
                  </a:cubicBezTo>
                  <a:cubicBezTo>
                    <a:pt x="228" y="2"/>
                    <a:pt x="228" y="2"/>
                    <a:pt x="227" y="2"/>
                  </a:cubicBezTo>
                  <a:cubicBezTo>
                    <a:pt x="227" y="2"/>
                    <a:pt x="226" y="2"/>
                    <a:pt x="226" y="2"/>
                  </a:cubicBezTo>
                  <a:cubicBezTo>
                    <a:pt x="226" y="2"/>
                    <a:pt x="225" y="2"/>
                    <a:pt x="225" y="2"/>
                  </a:cubicBezTo>
                  <a:cubicBezTo>
                    <a:pt x="224" y="2"/>
                    <a:pt x="223" y="2"/>
                    <a:pt x="223" y="2"/>
                  </a:cubicBezTo>
                  <a:cubicBezTo>
                    <a:pt x="223" y="1"/>
                    <a:pt x="222" y="1"/>
                    <a:pt x="221" y="1"/>
                  </a:cubicBezTo>
                  <a:cubicBezTo>
                    <a:pt x="221" y="1"/>
                    <a:pt x="220" y="1"/>
                    <a:pt x="220" y="2"/>
                  </a:cubicBezTo>
                  <a:cubicBezTo>
                    <a:pt x="220" y="2"/>
                    <a:pt x="220" y="2"/>
                    <a:pt x="219" y="2"/>
                  </a:cubicBezTo>
                  <a:cubicBezTo>
                    <a:pt x="219" y="2"/>
                    <a:pt x="219" y="1"/>
                    <a:pt x="218" y="1"/>
                  </a:cubicBezTo>
                  <a:cubicBezTo>
                    <a:pt x="217" y="1"/>
                    <a:pt x="216" y="1"/>
                    <a:pt x="215" y="1"/>
                  </a:cubicBezTo>
                  <a:cubicBezTo>
                    <a:pt x="214" y="1"/>
                    <a:pt x="214" y="1"/>
                    <a:pt x="214" y="1"/>
                  </a:cubicBezTo>
                  <a:cubicBezTo>
                    <a:pt x="209" y="1"/>
                    <a:pt x="207" y="1"/>
                    <a:pt x="208" y="1"/>
                  </a:cubicBezTo>
                  <a:cubicBezTo>
                    <a:pt x="210" y="1"/>
                    <a:pt x="210" y="2"/>
                    <a:pt x="211" y="3"/>
                  </a:cubicBezTo>
                  <a:cubicBezTo>
                    <a:pt x="212" y="4"/>
                    <a:pt x="213" y="5"/>
                    <a:pt x="212" y="5"/>
                  </a:cubicBezTo>
                  <a:cubicBezTo>
                    <a:pt x="211" y="5"/>
                    <a:pt x="210" y="5"/>
                    <a:pt x="209" y="5"/>
                  </a:cubicBezTo>
                  <a:cubicBezTo>
                    <a:pt x="208" y="5"/>
                    <a:pt x="208" y="5"/>
                    <a:pt x="207" y="5"/>
                  </a:cubicBezTo>
                  <a:cubicBezTo>
                    <a:pt x="205" y="5"/>
                    <a:pt x="205" y="4"/>
                    <a:pt x="201" y="3"/>
                  </a:cubicBezTo>
                  <a:cubicBezTo>
                    <a:pt x="200" y="2"/>
                    <a:pt x="199" y="2"/>
                    <a:pt x="198" y="2"/>
                  </a:cubicBezTo>
                  <a:cubicBezTo>
                    <a:pt x="196" y="2"/>
                    <a:pt x="195" y="3"/>
                    <a:pt x="195" y="4"/>
                  </a:cubicBezTo>
                  <a:cubicBezTo>
                    <a:pt x="195" y="4"/>
                    <a:pt x="195" y="5"/>
                    <a:pt x="194" y="5"/>
                  </a:cubicBezTo>
                  <a:cubicBezTo>
                    <a:pt x="194" y="5"/>
                    <a:pt x="193" y="4"/>
                    <a:pt x="190" y="3"/>
                  </a:cubicBezTo>
                  <a:cubicBezTo>
                    <a:pt x="189" y="3"/>
                    <a:pt x="188" y="3"/>
                    <a:pt x="188" y="3"/>
                  </a:cubicBezTo>
                  <a:cubicBezTo>
                    <a:pt x="185" y="3"/>
                    <a:pt x="183" y="6"/>
                    <a:pt x="179" y="7"/>
                  </a:cubicBezTo>
                  <a:cubicBezTo>
                    <a:pt x="178" y="7"/>
                    <a:pt x="178" y="7"/>
                    <a:pt x="177" y="7"/>
                  </a:cubicBezTo>
                  <a:cubicBezTo>
                    <a:pt x="174" y="7"/>
                    <a:pt x="173" y="4"/>
                    <a:pt x="164" y="3"/>
                  </a:cubicBezTo>
                  <a:cubicBezTo>
                    <a:pt x="163" y="3"/>
                    <a:pt x="163" y="3"/>
                    <a:pt x="163" y="3"/>
                  </a:cubicBezTo>
                  <a:cubicBezTo>
                    <a:pt x="153" y="3"/>
                    <a:pt x="148" y="6"/>
                    <a:pt x="149" y="8"/>
                  </a:cubicBezTo>
                  <a:cubicBezTo>
                    <a:pt x="151" y="9"/>
                    <a:pt x="151" y="10"/>
                    <a:pt x="153" y="10"/>
                  </a:cubicBezTo>
                  <a:cubicBezTo>
                    <a:pt x="154" y="10"/>
                    <a:pt x="153" y="10"/>
                    <a:pt x="152" y="10"/>
                  </a:cubicBezTo>
                  <a:cubicBezTo>
                    <a:pt x="150" y="10"/>
                    <a:pt x="149" y="10"/>
                    <a:pt x="149" y="10"/>
                  </a:cubicBezTo>
                  <a:cubicBezTo>
                    <a:pt x="149" y="9"/>
                    <a:pt x="148" y="9"/>
                    <a:pt x="148" y="9"/>
                  </a:cubicBezTo>
                  <a:cubicBezTo>
                    <a:pt x="147" y="9"/>
                    <a:pt x="147" y="9"/>
                    <a:pt x="147" y="9"/>
                  </a:cubicBezTo>
                  <a:cubicBezTo>
                    <a:pt x="146" y="10"/>
                    <a:pt x="146" y="10"/>
                    <a:pt x="146" y="10"/>
                  </a:cubicBezTo>
                  <a:cubicBezTo>
                    <a:pt x="145" y="10"/>
                    <a:pt x="144" y="9"/>
                    <a:pt x="143" y="9"/>
                  </a:cubicBezTo>
                  <a:cubicBezTo>
                    <a:pt x="143" y="8"/>
                    <a:pt x="142" y="8"/>
                    <a:pt x="141" y="8"/>
                  </a:cubicBezTo>
                  <a:cubicBezTo>
                    <a:pt x="140" y="8"/>
                    <a:pt x="139" y="8"/>
                    <a:pt x="138" y="8"/>
                  </a:cubicBezTo>
                  <a:cubicBezTo>
                    <a:pt x="138" y="9"/>
                    <a:pt x="137" y="9"/>
                    <a:pt x="137" y="9"/>
                  </a:cubicBezTo>
                  <a:cubicBezTo>
                    <a:pt x="136" y="9"/>
                    <a:pt x="135" y="8"/>
                    <a:pt x="134" y="8"/>
                  </a:cubicBezTo>
                  <a:cubicBezTo>
                    <a:pt x="133" y="7"/>
                    <a:pt x="131" y="6"/>
                    <a:pt x="129" y="6"/>
                  </a:cubicBezTo>
                  <a:cubicBezTo>
                    <a:pt x="128" y="6"/>
                    <a:pt x="127" y="7"/>
                    <a:pt x="126" y="7"/>
                  </a:cubicBezTo>
                  <a:cubicBezTo>
                    <a:pt x="124" y="8"/>
                    <a:pt x="123" y="8"/>
                    <a:pt x="123" y="8"/>
                  </a:cubicBezTo>
                  <a:cubicBezTo>
                    <a:pt x="123" y="8"/>
                    <a:pt x="123" y="8"/>
                    <a:pt x="123" y="8"/>
                  </a:cubicBezTo>
                  <a:cubicBezTo>
                    <a:pt x="123" y="8"/>
                    <a:pt x="122" y="8"/>
                    <a:pt x="122" y="8"/>
                  </a:cubicBezTo>
                  <a:cubicBezTo>
                    <a:pt x="122" y="8"/>
                    <a:pt x="121" y="8"/>
                    <a:pt x="120" y="8"/>
                  </a:cubicBezTo>
                  <a:cubicBezTo>
                    <a:pt x="120" y="8"/>
                    <a:pt x="120" y="9"/>
                    <a:pt x="119" y="9"/>
                  </a:cubicBezTo>
                  <a:cubicBezTo>
                    <a:pt x="119" y="9"/>
                    <a:pt x="118" y="8"/>
                    <a:pt x="118" y="8"/>
                  </a:cubicBezTo>
                  <a:cubicBezTo>
                    <a:pt x="119" y="7"/>
                    <a:pt x="116" y="7"/>
                    <a:pt x="112" y="7"/>
                  </a:cubicBezTo>
                  <a:cubicBezTo>
                    <a:pt x="109" y="7"/>
                    <a:pt x="107" y="7"/>
                    <a:pt x="104" y="7"/>
                  </a:cubicBezTo>
                  <a:cubicBezTo>
                    <a:pt x="99" y="8"/>
                    <a:pt x="94" y="9"/>
                    <a:pt x="94" y="10"/>
                  </a:cubicBezTo>
                  <a:cubicBezTo>
                    <a:pt x="95" y="10"/>
                    <a:pt x="97" y="10"/>
                    <a:pt x="99" y="10"/>
                  </a:cubicBezTo>
                  <a:cubicBezTo>
                    <a:pt x="99" y="10"/>
                    <a:pt x="100" y="10"/>
                    <a:pt x="101" y="10"/>
                  </a:cubicBezTo>
                  <a:cubicBezTo>
                    <a:pt x="102" y="10"/>
                    <a:pt x="103" y="10"/>
                    <a:pt x="104" y="10"/>
                  </a:cubicBezTo>
                  <a:cubicBezTo>
                    <a:pt x="105" y="10"/>
                    <a:pt x="105" y="10"/>
                    <a:pt x="107" y="10"/>
                  </a:cubicBezTo>
                  <a:cubicBezTo>
                    <a:pt x="109" y="10"/>
                    <a:pt x="108" y="11"/>
                    <a:pt x="104" y="11"/>
                  </a:cubicBezTo>
                  <a:cubicBezTo>
                    <a:pt x="100" y="11"/>
                    <a:pt x="98" y="12"/>
                    <a:pt x="98" y="12"/>
                  </a:cubicBezTo>
                  <a:cubicBezTo>
                    <a:pt x="98" y="13"/>
                    <a:pt x="100" y="13"/>
                    <a:pt x="102" y="13"/>
                  </a:cubicBezTo>
                  <a:cubicBezTo>
                    <a:pt x="103" y="13"/>
                    <a:pt x="106" y="13"/>
                    <a:pt x="108" y="12"/>
                  </a:cubicBezTo>
                  <a:cubicBezTo>
                    <a:pt x="110" y="12"/>
                    <a:pt x="111" y="12"/>
                    <a:pt x="112" y="12"/>
                  </a:cubicBezTo>
                  <a:cubicBezTo>
                    <a:pt x="114" y="12"/>
                    <a:pt x="113" y="13"/>
                    <a:pt x="109" y="13"/>
                  </a:cubicBezTo>
                  <a:cubicBezTo>
                    <a:pt x="103" y="13"/>
                    <a:pt x="100" y="14"/>
                    <a:pt x="102" y="14"/>
                  </a:cubicBezTo>
                  <a:cubicBezTo>
                    <a:pt x="104" y="15"/>
                    <a:pt x="91" y="15"/>
                    <a:pt x="96" y="16"/>
                  </a:cubicBezTo>
                  <a:cubicBezTo>
                    <a:pt x="98" y="16"/>
                    <a:pt x="102" y="17"/>
                    <a:pt x="108" y="17"/>
                  </a:cubicBezTo>
                  <a:cubicBezTo>
                    <a:pt x="112" y="17"/>
                    <a:pt x="116" y="18"/>
                    <a:pt x="120" y="18"/>
                  </a:cubicBezTo>
                  <a:cubicBezTo>
                    <a:pt x="121" y="18"/>
                    <a:pt x="122" y="18"/>
                    <a:pt x="123" y="18"/>
                  </a:cubicBezTo>
                  <a:cubicBezTo>
                    <a:pt x="126" y="17"/>
                    <a:pt x="127" y="17"/>
                    <a:pt x="127" y="17"/>
                  </a:cubicBezTo>
                  <a:cubicBezTo>
                    <a:pt x="128" y="17"/>
                    <a:pt x="122" y="18"/>
                    <a:pt x="112" y="18"/>
                  </a:cubicBezTo>
                  <a:cubicBezTo>
                    <a:pt x="99" y="18"/>
                    <a:pt x="87" y="19"/>
                    <a:pt x="95" y="21"/>
                  </a:cubicBezTo>
                  <a:cubicBezTo>
                    <a:pt x="98" y="22"/>
                    <a:pt x="101" y="22"/>
                    <a:pt x="104" y="22"/>
                  </a:cubicBezTo>
                  <a:cubicBezTo>
                    <a:pt x="109" y="22"/>
                    <a:pt x="113" y="21"/>
                    <a:pt x="118" y="20"/>
                  </a:cubicBezTo>
                  <a:cubicBezTo>
                    <a:pt x="120" y="19"/>
                    <a:pt x="123" y="19"/>
                    <a:pt x="127" y="19"/>
                  </a:cubicBezTo>
                  <a:cubicBezTo>
                    <a:pt x="129" y="19"/>
                    <a:pt x="132" y="19"/>
                    <a:pt x="134" y="19"/>
                  </a:cubicBezTo>
                  <a:cubicBezTo>
                    <a:pt x="142" y="19"/>
                    <a:pt x="142" y="20"/>
                    <a:pt x="135" y="20"/>
                  </a:cubicBezTo>
                  <a:cubicBezTo>
                    <a:pt x="134" y="20"/>
                    <a:pt x="132" y="20"/>
                    <a:pt x="130" y="20"/>
                  </a:cubicBezTo>
                  <a:cubicBezTo>
                    <a:pt x="129" y="20"/>
                    <a:pt x="129" y="20"/>
                    <a:pt x="128" y="20"/>
                  </a:cubicBezTo>
                  <a:cubicBezTo>
                    <a:pt x="122" y="20"/>
                    <a:pt x="115" y="20"/>
                    <a:pt x="112" y="22"/>
                  </a:cubicBezTo>
                  <a:cubicBezTo>
                    <a:pt x="107" y="24"/>
                    <a:pt x="113" y="25"/>
                    <a:pt x="121" y="25"/>
                  </a:cubicBezTo>
                  <a:cubicBezTo>
                    <a:pt x="121" y="25"/>
                    <a:pt x="121" y="25"/>
                    <a:pt x="121" y="25"/>
                  </a:cubicBezTo>
                  <a:cubicBezTo>
                    <a:pt x="127" y="25"/>
                    <a:pt x="131" y="25"/>
                    <a:pt x="133" y="24"/>
                  </a:cubicBezTo>
                  <a:cubicBezTo>
                    <a:pt x="136" y="24"/>
                    <a:pt x="137" y="24"/>
                    <a:pt x="138" y="24"/>
                  </a:cubicBezTo>
                  <a:cubicBezTo>
                    <a:pt x="138" y="24"/>
                    <a:pt x="138" y="24"/>
                    <a:pt x="138" y="24"/>
                  </a:cubicBezTo>
                  <a:cubicBezTo>
                    <a:pt x="137" y="24"/>
                    <a:pt x="139" y="24"/>
                    <a:pt x="142" y="24"/>
                  </a:cubicBezTo>
                  <a:cubicBezTo>
                    <a:pt x="142" y="24"/>
                    <a:pt x="143" y="24"/>
                    <a:pt x="144" y="24"/>
                  </a:cubicBezTo>
                  <a:cubicBezTo>
                    <a:pt x="145" y="24"/>
                    <a:pt x="145" y="24"/>
                    <a:pt x="145" y="24"/>
                  </a:cubicBezTo>
                  <a:cubicBezTo>
                    <a:pt x="147" y="24"/>
                    <a:pt x="146" y="24"/>
                    <a:pt x="143" y="25"/>
                  </a:cubicBezTo>
                  <a:cubicBezTo>
                    <a:pt x="140" y="25"/>
                    <a:pt x="144" y="27"/>
                    <a:pt x="151" y="27"/>
                  </a:cubicBezTo>
                  <a:cubicBezTo>
                    <a:pt x="154" y="27"/>
                    <a:pt x="156" y="27"/>
                    <a:pt x="159" y="26"/>
                  </a:cubicBezTo>
                  <a:cubicBezTo>
                    <a:pt x="172" y="25"/>
                    <a:pt x="185" y="23"/>
                    <a:pt x="191" y="22"/>
                  </a:cubicBezTo>
                  <a:cubicBezTo>
                    <a:pt x="192" y="22"/>
                    <a:pt x="193" y="22"/>
                    <a:pt x="194" y="22"/>
                  </a:cubicBezTo>
                  <a:cubicBezTo>
                    <a:pt x="194" y="22"/>
                    <a:pt x="191" y="22"/>
                    <a:pt x="186" y="23"/>
                  </a:cubicBezTo>
                  <a:cubicBezTo>
                    <a:pt x="179" y="24"/>
                    <a:pt x="179" y="26"/>
                    <a:pt x="184" y="27"/>
                  </a:cubicBezTo>
                  <a:cubicBezTo>
                    <a:pt x="188" y="27"/>
                    <a:pt x="187" y="27"/>
                    <a:pt x="181" y="27"/>
                  </a:cubicBezTo>
                  <a:cubicBezTo>
                    <a:pt x="180" y="27"/>
                    <a:pt x="178" y="27"/>
                    <a:pt x="177" y="27"/>
                  </a:cubicBezTo>
                  <a:cubicBezTo>
                    <a:pt x="177" y="27"/>
                    <a:pt x="177" y="27"/>
                    <a:pt x="177" y="27"/>
                  </a:cubicBezTo>
                  <a:cubicBezTo>
                    <a:pt x="167" y="27"/>
                    <a:pt x="163" y="28"/>
                    <a:pt x="165" y="29"/>
                  </a:cubicBezTo>
                  <a:cubicBezTo>
                    <a:pt x="166" y="29"/>
                    <a:pt x="166" y="29"/>
                    <a:pt x="166" y="29"/>
                  </a:cubicBezTo>
                  <a:cubicBezTo>
                    <a:pt x="164" y="29"/>
                    <a:pt x="160" y="29"/>
                    <a:pt x="153" y="28"/>
                  </a:cubicBezTo>
                  <a:cubicBezTo>
                    <a:pt x="149" y="28"/>
                    <a:pt x="144" y="28"/>
                    <a:pt x="141" y="28"/>
                  </a:cubicBezTo>
                  <a:cubicBezTo>
                    <a:pt x="139" y="28"/>
                    <a:pt x="137" y="28"/>
                    <a:pt x="136" y="28"/>
                  </a:cubicBezTo>
                  <a:cubicBezTo>
                    <a:pt x="132" y="29"/>
                    <a:pt x="128" y="30"/>
                    <a:pt x="128" y="31"/>
                  </a:cubicBezTo>
                  <a:cubicBezTo>
                    <a:pt x="128" y="34"/>
                    <a:pt x="135" y="34"/>
                    <a:pt x="133" y="35"/>
                  </a:cubicBezTo>
                  <a:cubicBezTo>
                    <a:pt x="133" y="35"/>
                    <a:pt x="133" y="35"/>
                    <a:pt x="133" y="35"/>
                  </a:cubicBezTo>
                  <a:cubicBezTo>
                    <a:pt x="131" y="35"/>
                    <a:pt x="127" y="34"/>
                    <a:pt x="126" y="32"/>
                  </a:cubicBezTo>
                  <a:cubicBezTo>
                    <a:pt x="125" y="30"/>
                    <a:pt x="124" y="29"/>
                    <a:pt x="120" y="28"/>
                  </a:cubicBezTo>
                  <a:cubicBezTo>
                    <a:pt x="116" y="27"/>
                    <a:pt x="110" y="27"/>
                    <a:pt x="106" y="27"/>
                  </a:cubicBezTo>
                  <a:cubicBezTo>
                    <a:pt x="104" y="27"/>
                    <a:pt x="102" y="27"/>
                    <a:pt x="101" y="27"/>
                  </a:cubicBezTo>
                  <a:cubicBezTo>
                    <a:pt x="90" y="28"/>
                    <a:pt x="91" y="32"/>
                    <a:pt x="91" y="35"/>
                  </a:cubicBezTo>
                  <a:cubicBezTo>
                    <a:pt x="91" y="38"/>
                    <a:pt x="91" y="39"/>
                    <a:pt x="90" y="39"/>
                  </a:cubicBezTo>
                  <a:cubicBezTo>
                    <a:pt x="89" y="39"/>
                    <a:pt x="89" y="39"/>
                    <a:pt x="89" y="39"/>
                  </a:cubicBezTo>
                  <a:cubicBezTo>
                    <a:pt x="89" y="39"/>
                    <a:pt x="89" y="39"/>
                    <a:pt x="89" y="39"/>
                  </a:cubicBezTo>
                  <a:cubicBezTo>
                    <a:pt x="88" y="39"/>
                    <a:pt x="87" y="41"/>
                    <a:pt x="95" y="42"/>
                  </a:cubicBezTo>
                  <a:cubicBezTo>
                    <a:pt x="98" y="42"/>
                    <a:pt x="101" y="42"/>
                    <a:pt x="103" y="42"/>
                  </a:cubicBezTo>
                  <a:cubicBezTo>
                    <a:pt x="104" y="42"/>
                    <a:pt x="105" y="42"/>
                    <a:pt x="106" y="42"/>
                  </a:cubicBezTo>
                  <a:cubicBezTo>
                    <a:pt x="106" y="42"/>
                    <a:pt x="107" y="42"/>
                    <a:pt x="107" y="42"/>
                  </a:cubicBezTo>
                  <a:cubicBezTo>
                    <a:pt x="107" y="42"/>
                    <a:pt x="107" y="42"/>
                    <a:pt x="106" y="42"/>
                  </a:cubicBezTo>
                  <a:cubicBezTo>
                    <a:pt x="102" y="43"/>
                    <a:pt x="99" y="44"/>
                    <a:pt x="101" y="44"/>
                  </a:cubicBezTo>
                  <a:cubicBezTo>
                    <a:pt x="102" y="44"/>
                    <a:pt x="101" y="44"/>
                    <a:pt x="101" y="45"/>
                  </a:cubicBezTo>
                  <a:cubicBezTo>
                    <a:pt x="101" y="45"/>
                    <a:pt x="101" y="45"/>
                    <a:pt x="100" y="45"/>
                  </a:cubicBezTo>
                  <a:cubicBezTo>
                    <a:pt x="100" y="45"/>
                    <a:pt x="98" y="44"/>
                    <a:pt x="94" y="43"/>
                  </a:cubicBezTo>
                  <a:cubicBezTo>
                    <a:pt x="90" y="42"/>
                    <a:pt x="85" y="41"/>
                    <a:pt x="78" y="41"/>
                  </a:cubicBezTo>
                  <a:cubicBezTo>
                    <a:pt x="77" y="41"/>
                    <a:pt x="75" y="41"/>
                    <a:pt x="74" y="42"/>
                  </a:cubicBezTo>
                  <a:cubicBezTo>
                    <a:pt x="72" y="42"/>
                    <a:pt x="70" y="42"/>
                    <a:pt x="68" y="42"/>
                  </a:cubicBezTo>
                  <a:cubicBezTo>
                    <a:pt x="52" y="44"/>
                    <a:pt x="49" y="48"/>
                    <a:pt x="54" y="48"/>
                  </a:cubicBezTo>
                  <a:cubicBezTo>
                    <a:pt x="54" y="48"/>
                    <a:pt x="54" y="48"/>
                    <a:pt x="54" y="48"/>
                  </a:cubicBezTo>
                  <a:cubicBezTo>
                    <a:pt x="56" y="48"/>
                    <a:pt x="57" y="48"/>
                    <a:pt x="58" y="48"/>
                  </a:cubicBezTo>
                  <a:cubicBezTo>
                    <a:pt x="60" y="48"/>
                    <a:pt x="60" y="48"/>
                    <a:pt x="59" y="48"/>
                  </a:cubicBezTo>
                  <a:cubicBezTo>
                    <a:pt x="59" y="48"/>
                    <a:pt x="59" y="49"/>
                    <a:pt x="61" y="49"/>
                  </a:cubicBezTo>
                  <a:cubicBezTo>
                    <a:pt x="63" y="49"/>
                    <a:pt x="66" y="48"/>
                    <a:pt x="69" y="48"/>
                  </a:cubicBezTo>
                  <a:cubicBezTo>
                    <a:pt x="72" y="47"/>
                    <a:pt x="74" y="47"/>
                    <a:pt x="74" y="47"/>
                  </a:cubicBezTo>
                  <a:cubicBezTo>
                    <a:pt x="74" y="47"/>
                    <a:pt x="73" y="47"/>
                    <a:pt x="72" y="47"/>
                  </a:cubicBezTo>
                  <a:cubicBezTo>
                    <a:pt x="69" y="49"/>
                    <a:pt x="67" y="50"/>
                    <a:pt x="64" y="50"/>
                  </a:cubicBezTo>
                  <a:cubicBezTo>
                    <a:pt x="61" y="51"/>
                    <a:pt x="60" y="51"/>
                    <a:pt x="62" y="51"/>
                  </a:cubicBezTo>
                  <a:cubicBezTo>
                    <a:pt x="64" y="51"/>
                    <a:pt x="64" y="51"/>
                    <a:pt x="62" y="52"/>
                  </a:cubicBezTo>
                  <a:cubicBezTo>
                    <a:pt x="60" y="52"/>
                    <a:pt x="58" y="53"/>
                    <a:pt x="59" y="53"/>
                  </a:cubicBezTo>
                  <a:cubicBezTo>
                    <a:pt x="59" y="53"/>
                    <a:pt x="60" y="53"/>
                    <a:pt x="60" y="53"/>
                  </a:cubicBezTo>
                  <a:cubicBezTo>
                    <a:pt x="61" y="53"/>
                    <a:pt x="62" y="53"/>
                    <a:pt x="63" y="53"/>
                  </a:cubicBezTo>
                  <a:cubicBezTo>
                    <a:pt x="63" y="53"/>
                    <a:pt x="64" y="53"/>
                    <a:pt x="64" y="53"/>
                  </a:cubicBezTo>
                  <a:cubicBezTo>
                    <a:pt x="65" y="53"/>
                    <a:pt x="65" y="53"/>
                    <a:pt x="63" y="54"/>
                  </a:cubicBezTo>
                  <a:cubicBezTo>
                    <a:pt x="62" y="54"/>
                    <a:pt x="65" y="55"/>
                    <a:pt x="70" y="55"/>
                  </a:cubicBezTo>
                  <a:cubicBezTo>
                    <a:pt x="72" y="55"/>
                    <a:pt x="75" y="54"/>
                    <a:pt x="77" y="54"/>
                  </a:cubicBezTo>
                  <a:cubicBezTo>
                    <a:pt x="81" y="53"/>
                    <a:pt x="84" y="53"/>
                    <a:pt x="84" y="53"/>
                  </a:cubicBezTo>
                  <a:cubicBezTo>
                    <a:pt x="84" y="53"/>
                    <a:pt x="82" y="53"/>
                    <a:pt x="80" y="54"/>
                  </a:cubicBezTo>
                  <a:cubicBezTo>
                    <a:pt x="77" y="55"/>
                    <a:pt x="71" y="55"/>
                    <a:pt x="66" y="55"/>
                  </a:cubicBezTo>
                  <a:cubicBezTo>
                    <a:pt x="62" y="55"/>
                    <a:pt x="58" y="55"/>
                    <a:pt x="56" y="54"/>
                  </a:cubicBezTo>
                  <a:cubicBezTo>
                    <a:pt x="54" y="52"/>
                    <a:pt x="53" y="50"/>
                    <a:pt x="46" y="50"/>
                  </a:cubicBezTo>
                  <a:cubicBezTo>
                    <a:pt x="44" y="50"/>
                    <a:pt x="43" y="50"/>
                    <a:pt x="42" y="50"/>
                  </a:cubicBezTo>
                  <a:cubicBezTo>
                    <a:pt x="37" y="50"/>
                    <a:pt x="35" y="50"/>
                    <a:pt x="35" y="51"/>
                  </a:cubicBezTo>
                  <a:cubicBezTo>
                    <a:pt x="34" y="53"/>
                    <a:pt x="37" y="55"/>
                    <a:pt x="39" y="56"/>
                  </a:cubicBezTo>
                  <a:cubicBezTo>
                    <a:pt x="40" y="56"/>
                    <a:pt x="30" y="56"/>
                    <a:pt x="14" y="57"/>
                  </a:cubicBezTo>
                  <a:cubicBezTo>
                    <a:pt x="0" y="58"/>
                    <a:pt x="1" y="62"/>
                    <a:pt x="2" y="62"/>
                  </a:cubicBezTo>
                  <a:cubicBezTo>
                    <a:pt x="3" y="62"/>
                    <a:pt x="3" y="62"/>
                    <a:pt x="3" y="62"/>
                  </a:cubicBezTo>
                  <a:cubicBezTo>
                    <a:pt x="3" y="62"/>
                    <a:pt x="4" y="61"/>
                    <a:pt x="4" y="61"/>
                  </a:cubicBezTo>
                  <a:cubicBezTo>
                    <a:pt x="4" y="61"/>
                    <a:pt x="4" y="62"/>
                    <a:pt x="4" y="62"/>
                  </a:cubicBezTo>
                  <a:cubicBezTo>
                    <a:pt x="4" y="62"/>
                    <a:pt x="4" y="62"/>
                    <a:pt x="4" y="62"/>
                  </a:cubicBezTo>
                  <a:cubicBezTo>
                    <a:pt x="4" y="62"/>
                    <a:pt x="6" y="61"/>
                    <a:pt x="8" y="61"/>
                  </a:cubicBezTo>
                  <a:cubicBezTo>
                    <a:pt x="8" y="60"/>
                    <a:pt x="9" y="60"/>
                    <a:pt x="9" y="60"/>
                  </a:cubicBezTo>
                  <a:cubicBezTo>
                    <a:pt x="9" y="60"/>
                    <a:pt x="9" y="60"/>
                    <a:pt x="8" y="61"/>
                  </a:cubicBezTo>
                  <a:cubicBezTo>
                    <a:pt x="8" y="62"/>
                    <a:pt x="10" y="62"/>
                    <a:pt x="12" y="62"/>
                  </a:cubicBezTo>
                  <a:cubicBezTo>
                    <a:pt x="12" y="62"/>
                    <a:pt x="13" y="62"/>
                    <a:pt x="13" y="62"/>
                  </a:cubicBezTo>
                  <a:cubicBezTo>
                    <a:pt x="14" y="62"/>
                    <a:pt x="14" y="62"/>
                    <a:pt x="15" y="62"/>
                  </a:cubicBezTo>
                  <a:cubicBezTo>
                    <a:pt x="15" y="62"/>
                    <a:pt x="16" y="62"/>
                    <a:pt x="16" y="62"/>
                  </a:cubicBezTo>
                  <a:cubicBezTo>
                    <a:pt x="16" y="63"/>
                    <a:pt x="17" y="63"/>
                    <a:pt x="18" y="63"/>
                  </a:cubicBezTo>
                  <a:cubicBezTo>
                    <a:pt x="18" y="63"/>
                    <a:pt x="19" y="63"/>
                    <a:pt x="19" y="63"/>
                  </a:cubicBezTo>
                  <a:cubicBezTo>
                    <a:pt x="20" y="63"/>
                    <a:pt x="20" y="62"/>
                    <a:pt x="20" y="62"/>
                  </a:cubicBezTo>
                  <a:cubicBezTo>
                    <a:pt x="20" y="62"/>
                    <a:pt x="20" y="64"/>
                    <a:pt x="24" y="65"/>
                  </a:cubicBezTo>
                  <a:cubicBezTo>
                    <a:pt x="26" y="65"/>
                    <a:pt x="29" y="65"/>
                    <a:pt x="31" y="65"/>
                  </a:cubicBezTo>
                  <a:cubicBezTo>
                    <a:pt x="34" y="65"/>
                    <a:pt x="37" y="65"/>
                    <a:pt x="37" y="64"/>
                  </a:cubicBezTo>
                  <a:cubicBezTo>
                    <a:pt x="37" y="64"/>
                    <a:pt x="38" y="63"/>
                    <a:pt x="38" y="63"/>
                  </a:cubicBezTo>
                  <a:cubicBezTo>
                    <a:pt x="39" y="63"/>
                    <a:pt x="39" y="63"/>
                    <a:pt x="39" y="64"/>
                  </a:cubicBezTo>
                  <a:cubicBezTo>
                    <a:pt x="39" y="64"/>
                    <a:pt x="40" y="64"/>
                    <a:pt x="40" y="64"/>
                  </a:cubicBezTo>
                  <a:cubicBezTo>
                    <a:pt x="41" y="64"/>
                    <a:pt x="42" y="64"/>
                    <a:pt x="43" y="63"/>
                  </a:cubicBezTo>
                  <a:cubicBezTo>
                    <a:pt x="44" y="63"/>
                    <a:pt x="45" y="63"/>
                    <a:pt x="46" y="63"/>
                  </a:cubicBezTo>
                  <a:cubicBezTo>
                    <a:pt x="47" y="63"/>
                    <a:pt x="48" y="63"/>
                    <a:pt x="48" y="64"/>
                  </a:cubicBezTo>
                  <a:cubicBezTo>
                    <a:pt x="49" y="64"/>
                    <a:pt x="49" y="65"/>
                    <a:pt x="50" y="65"/>
                  </a:cubicBezTo>
                  <a:cubicBezTo>
                    <a:pt x="51" y="65"/>
                    <a:pt x="53" y="64"/>
                    <a:pt x="54" y="64"/>
                  </a:cubicBezTo>
                  <a:cubicBezTo>
                    <a:pt x="54" y="64"/>
                    <a:pt x="54" y="64"/>
                    <a:pt x="54" y="64"/>
                  </a:cubicBezTo>
                  <a:cubicBezTo>
                    <a:pt x="55" y="64"/>
                    <a:pt x="55" y="64"/>
                    <a:pt x="55" y="65"/>
                  </a:cubicBezTo>
                  <a:cubicBezTo>
                    <a:pt x="55" y="65"/>
                    <a:pt x="55" y="66"/>
                    <a:pt x="57" y="66"/>
                  </a:cubicBezTo>
                  <a:cubicBezTo>
                    <a:pt x="58" y="66"/>
                    <a:pt x="58" y="66"/>
                    <a:pt x="59" y="66"/>
                  </a:cubicBezTo>
                  <a:cubicBezTo>
                    <a:pt x="66" y="65"/>
                    <a:pt x="64" y="63"/>
                    <a:pt x="64" y="63"/>
                  </a:cubicBezTo>
                  <a:cubicBezTo>
                    <a:pt x="64" y="63"/>
                    <a:pt x="64" y="63"/>
                    <a:pt x="64" y="63"/>
                  </a:cubicBezTo>
                  <a:cubicBezTo>
                    <a:pt x="65" y="64"/>
                    <a:pt x="67" y="64"/>
                    <a:pt x="68" y="65"/>
                  </a:cubicBezTo>
                  <a:cubicBezTo>
                    <a:pt x="69" y="65"/>
                    <a:pt x="70" y="66"/>
                    <a:pt x="70" y="66"/>
                  </a:cubicBezTo>
                  <a:cubicBezTo>
                    <a:pt x="71" y="67"/>
                    <a:pt x="74" y="69"/>
                    <a:pt x="79" y="69"/>
                  </a:cubicBezTo>
                  <a:cubicBezTo>
                    <a:pt x="80" y="69"/>
                    <a:pt x="81" y="68"/>
                    <a:pt x="83" y="68"/>
                  </a:cubicBezTo>
                  <a:cubicBezTo>
                    <a:pt x="88" y="68"/>
                    <a:pt x="92" y="67"/>
                    <a:pt x="93" y="67"/>
                  </a:cubicBezTo>
                  <a:cubicBezTo>
                    <a:pt x="94" y="67"/>
                    <a:pt x="94" y="67"/>
                    <a:pt x="94" y="67"/>
                  </a:cubicBezTo>
                  <a:cubicBezTo>
                    <a:pt x="94" y="67"/>
                    <a:pt x="95" y="67"/>
                    <a:pt x="95" y="67"/>
                  </a:cubicBezTo>
                  <a:cubicBezTo>
                    <a:pt x="97" y="67"/>
                    <a:pt x="101" y="67"/>
                    <a:pt x="103" y="66"/>
                  </a:cubicBezTo>
                  <a:cubicBezTo>
                    <a:pt x="106" y="65"/>
                    <a:pt x="104" y="63"/>
                    <a:pt x="102" y="63"/>
                  </a:cubicBezTo>
                  <a:cubicBezTo>
                    <a:pt x="101" y="63"/>
                    <a:pt x="101" y="63"/>
                    <a:pt x="101" y="63"/>
                  </a:cubicBezTo>
                  <a:cubicBezTo>
                    <a:pt x="101" y="64"/>
                    <a:pt x="100" y="64"/>
                    <a:pt x="100" y="64"/>
                  </a:cubicBezTo>
                  <a:cubicBezTo>
                    <a:pt x="98" y="64"/>
                    <a:pt x="100" y="63"/>
                    <a:pt x="98" y="61"/>
                  </a:cubicBezTo>
                  <a:cubicBezTo>
                    <a:pt x="97" y="60"/>
                    <a:pt x="89" y="59"/>
                    <a:pt x="84" y="59"/>
                  </a:cubicBezTo>
                  <a:cubicBezTo>
                    <a:pt x="84" y="59"/>
                    <a:pt x="84" y="59"/>
                    <a:pt x="83" y="59"/>
                  </a:cubicBezTo>
                  <a:cubicBezTo>
                    <a:pt x="81" y="59"/>
                    <a:pt x="79" y="59"/>
                    <a:pt x="78" y="59"/>
                  </a:cubicBezTo>
                  <a:cubicBezTo>
                    <a:pt x="78" y="59"/>
                    <a:pt x="77" y="59"/>
                    <a:pt x="77" y="59"/>
                  </a:cubicBezTo>
                  <a:cubicBezTo>
                    <a:pt x="77" y="59"/>
                    <a:pt x="77" y="58"/>
                    <a:pt x="79" y="58"/>
                  </a:cubicBezTo>
                  <a:cubicBezTo>
                    <a:pt x="79" y="58"/>
                    <a:pt x="79" y="58"/>
                    <a:pt x="79" y="58"/>
                  </a:cubicBezTo>
                  <a:cubicBezTo>
                    <a:pt x="79" y="58"/>
                    <a:pt x="79" y="58"/>
                    <a:pt x="79" y="58"/>
                  </a:cubicBezTo>
                  <a:cubicBezTo>
                    <a:pt x="81" y="58"/>
                    <a:pt x="83" y="58"/>
                    <a:pt x="84" y="57"/>
                  </a:cubicBezTo>
                  <a:cubicBezTo>
                    <a:pt x="84" y="56"/>
                    <a:pt x="84" y="56"/>
                    <a:pt x="84" y="56"/>
                  </a:cubicBezTo>
                  <a:cubicBezTo>
                    <a:pt x="85" y="56"/>
                    <a:pt x="86" y="59"/>
                    <a:pt x="99" y="60"/>
                  </a:cubicBezTo>
                  <a:cubicBezTo>
                    <a:pt x="100" y="60"/>
                    <a:pt x="100" y="60"/>
                    <a:pt x="100" y="60"/>
                  </a:cubicBezTo>
                  <a:cubicBezTo>
                    <a:pt x="107" y="60"/>
                    <a:pt x="113" y="58"/>
                    <a:pt x="118" y="57"/>
                  </a:cubicBezTo>
                  <a:cubicBezTo>
                    <a:pt x="124" y="56"/>
                    <a:pt x="128" y="55"/>
                    <a:pt x="133" y="55"/>
                  </a:cubicBezTo>
                  <a:cubicBezTo>
                    <a:pt x="133" y="55"/>
                    <a:pt x="133" y="55"/>
                    <a:pt x="133" y="55"/>
                  </a:cubicBezTo>
                  <a:cubicBezTo>
                    <a:pt x="134" y="55"/>
                    <a:pt x="134" y="55"/>
                    <a:pt x="135" y="55"/>
                  </a:cubicBezTo>
                  <a:cubicBezTo>
                    <a:pt x="142" y="55"/>
                    <a:pt x="146" y="53"/>
                    <a:pt x="143" y="53"/>
                  </a:cubicBezTo>
                  <a:cubicBezTo>
                    <a:pt x="142" y="53"/>
                    <a:pt x="142" y="53"/>
                    <a:pt x="142" y="53"/>
                  </a:cubicBezTo>
                  <a:cubicBezTo>
                    <a:pt x="142" y="53"/>
                    <a:pt x="142" y="53"/>
                    <a:pt x="143" y="53"/>
                  </a:cubicBezTo>
                  <a:cubicBezTo>
                    <a:pt x="143" y="53"/>
                    <a:pt x="144" y="53"/>
                    <a:pt x="144" y="53"/>
                  </a:cubicBezTo>
                  <a:cubicBezTo>
                    <a:pt x="146" y="53"/>
                    <a:pt x="149" y="53"/>
                    <a:pt x="152" y="52"/>
                  </a:cubicBezTo>
                  <a:cubicBezTo>
                    <a:pt x="159" y="51"/>
                    <a:pt x="157" y="51"/>
                    <a:pt x="164" y="49"/>
                  </a:cubicBezTo>
                  <a:cubicBezTo>
                    <a:pt x="170" y="47"/>
                    <a:pt x="156" y="46"/>
                    <a:pt x="158" y="46"/>
                  </a:cubicBezTo>
                  <a:cubicBezTo>
                    <a:pt x="160" y="45"/>
                    <a:pt x="157" y="45"/>
                    <a:pt x="151" y="44"/>
                  </a:cubicBezTo>
                  <a:cubicBezTo>
                    <a:pt x="147" y="44"/>
                    <a:pt x="146" y="43"/>
                    <a:pt x="149" y="43"/>
                  </a:cubicBezTo>
                  <a:cubicBezTo>
                    <a:pt x="149" y="43"/>
                    <a:pt x="150" y="43"/>
                    <a:pt x="152" y="43"/>
                  </a:cubicBezTo>
                  <a:cubicBezTo>
                    <a:pt x="153" y="44"/>
                    <a:pt x="155" y="44"/>
                    <a:pt x="156" y="44"/>
                  </a:cubicBezTo>
                  <a:cubicBezTo>
                    <a:pt x="158" y="44"/>
                    <a:pt x="158" y="43"/>
                    <a:pt x="155" y="43"/>
                  </a:cubicBezTo>
                  <a:cubicBezTo>
                    <a:pt x="154" y="43"/>
                    <a:pt x="153" y="43"/>
                    <a:pt x="154" y="43"/>
                  </a:cubicBezTo>
                  <a:cubicBezTo>
                    <a:pt x="155" y="43"/>
                    <a:pt x="158" y="43"/>
                    <a:pt x="162" y="44"/>
                  </a:cubicBezTo>
                  <a:cubicBezTo>
                    <a:pt x="167" y="44"/>
                    <a:pt x="172" y="45"/>
                    <a:pt x="174" y="45"/>
                  </a:cubicBezTo>
                  <a:cubicBezTo>
                    <a:pt x="174" y="45"/>
                    <a:pt x="175" y="45"/>
                    <a:pt x="175" y="45"/>
                  </a:cubicBezTo>
                  <a:cubicBezTo>
                    <a:pt x="175" y="43"/>
                    <a:pt x="170" y="43"/>
                    <a:pt x="164" y="42"/>
                  </a:cubicBezTo>
                  <a:cubicBezTo>
                    <a:pt x="156" y="41"/>
                    <a:pt x="152" y="40"/>
                    <a:pt x="154" y="40"/>
                  </a:cubicBezTo>
                  <a:cubicBezTo>
                    <a:pt x="154" y="40"/>
                    <a:pt x="155" y="40"/>
                    <a:pt x="156" y="40"/>
                  </a:cubicBezTo>
                  <a:cubicBezTo>
                    <a:pt x="158" y="40"/>
                    <a:pt x="160" y="40"/>
                    <a:pt x="163" y="41"/>
                  </a:cubicBezTo>
                  <a:cubicBezTo>
                    <a:pt x="164" y="41"/>
                    <a:pt x="164" y="41"/>
                    <a:pt x="165" y="41"/>
                  </a:cubicBezTo>
                  <a:cubicBezTo>
                    <a:pt x="166" y="41"/>
                    <a:pt x="166" y="41"/>
                    <a:pt x="165" y="40"/>
                  </a:cubicBezTo>
                  <a:cubicBezTo>
                    <a:pt x="164" y="40"/>
                    <a:pt x="164" y="40"/>
                    <a:pt x="164" y="40"/>
                  </a:cubicBezTo>
                  <a:cubicBezTo>
                    <a:pt x="166" y="40"/>
                    <a:pt x="172" y="41"/>
                    <a:pt x="181" y="41"/>
                  </a:cubicBezTo>
                  <a:cubicBezTo>
                    <a:pt x="182" y="41"/>
                    <a:pt x="182" y="41"/>
                    <a:pt x="182" y="41"/>
                  </a:cubicBezTo>
                  <a:cubicBezTo>
                    <a:pt x="187" y="41"/>
                    <a:pt x="189" y="40"/>
                    <a:pt x="190" y="40"/>
                  </a:cubicBezTo>
                  <a:cubicBezTo>
                    <a:pt x="191" y="40"/>
                    <a:pt x="192" y="39"/>
                    <a:pt x="194" y="39"/>
                  </a:cubicBezTo>
                  <a:cubicBezTo>
                    <a:pt x="195" y="39"/>
                    <a:pt x="196" y="39"/>
                    <a:pt x="198" y="39"/>
                  </a:cubicBezTo>
                  <a:cubicBezTo>
                    <a:pt x="200" y="40"/>
                    <a:pt x="201" y="40"/>
                    <a:pt x="203" y="40"/>
                  </a:cubicBezTo>
                  <a:cubicBezTo>
                    <a:pt x="209" y="40"/>
                    <a:pt x="212" y="38"/>
                    <a:pt x="215" y="38"/>
                  </a:cubicBezTo>
                  <a:cubicBezTo>
                    <a:pt x="218" y="38"/>
                    <a:pt x="217" y="37"/>
                    <a:pt x="213" y="37"/>
                  </a:cubicBezTo>
                  <a:cubicBezTo>
                    <a:pt x="210" y="37"/>
                    <a:pt x="208" y="36"/>
                    <a:pt x="209" y="36"/>
                  </a:cubicBezTo>
                  <a:cubicBezTo>
                    <a:pt x="209" y="36"/>
                    <a:pt x="209" y="36"/>
                    <a:pt x="209" y="36"/>
                  </a:cubicBezTo>
                  <a:cubicBezTo>
                    <a:pt x="210" y="36"/>
                    <a:pt x="211" y="36"/>
                    <a:pt x="213" y="36"/>
                  </a:cubicBezTo>
                  <a:cubicBezTo>
                    <a:pt x="214" y="36"/>
                    <a:pt x="216" y="37"/>
                    <a:pt x="218" y="37"/>
                  </a:cubicBezTo>
                  <a:cubicBezTo>
                    <a:pt x="219" y="37"/>
                    <a:pt x="221" y="36"/>
                    <a:pt x="223" y="36"/>
                  </a:cubicBezTo>
                  <a:cubicBezTo>
                    <a:pt x="230" y="36"/>
                    <a:pt x="239" y="34"/>
                    <a:pt x="256" y="32"/>
                  </a:cubicBezTo>
                  <a:cubicBezTo>
                    <a:pt x="260" y="31"/>
                    <a:pt x="265" y="31"/>
                    <a:pt x="269" y="30"/>
                  </a:cubicBezTo>
                  <a:cubicBezTo>
                    <a:pt x="283" y="28"/>
                    <a:pt x="284" y="26"/>
                    <a:pt x="274" y="26"/>
                  </a:cubicBezTo>
                  <a:cubicBezTo>
                    <a:pt x="273" y="26"/>
                    <a:pt x="272" y="26"/>
                    <a:pt x="270" y="26"/>
                  </a:cubicBezTo>
                  <a:cubicBezTo>
                    <a:pt x="266" y="26"/>
                    <a:pt x="263" y="26"/>
                    <a:pt x="261" y="26"/>
                  </a:cubicBezTo>
                  <a:cubicBezTo>
                    <a:pt x="257" y="26"/>
                    <a:pt x="258" y="26"/>
                    <a:pt x="266" y="26"/>
                  </a:cubicBezTo>
                  <a:cubicBezTo>
                    <a:pt x="277" y="25"/>
                    <a:pt x="281" y="24"/>
                    <a:pt x="277" y="23"/>
                  </a:cubicBezTo>
                  <a:cubicBezTo>
                    <a:pt x="273" y="23"/>
                    <a:pt x="271" y="23"/>
                    <a:pt x="271" y="23"/>
                  </a:cubicBezTo>
                  <a:cubicBezTo>
                    <a:pt x="271" y="23"/>
                    <a:pt x="271" y="23"/>
                    <a:pt x="271" y="23"/>
                  </a:cubicBezTo>
                  <a:cubicBezTo>
                    <a:pt x="271" y="23"/>
                    <a:pt x="272" y="23"/>
                    <a:pt x="272" y="23"/>
                  </a:cubicBezTo>
                  <a:cubicBezTo>
                    <a:pt x="273" y="23"/>
                    <a:pt x="273" y="23"/>
                    <a:pt x="272" y="22"/>
                  </a:cubicBezTo>
                  <a:cubicBezTo>
                    <a:pt x="272" y="22"/>
                    <a:pt x="272" y="22"/>
                    <a:pt x="272" y="22"/>
                  </a:cubicBezTo>
                  <a:cubicBezTo>
                    <a:pt x="272" y="22"/>
                    <a:pt x="276" y="23"/>
                    <a:pt x="281" y="23"/>
                  </a:cubicBezTo>
                  <a:cubicBezTo>
                    <a:pt x="284" y="23"/>
                    <a:pt x="286" y="23"/>
                    <a:pt x="288" y="23"/>
                  </a:cubicBezTo>
                  <a:cubicBezTo>
                    <a:pt x="291" y="23"/>
                    <a:pt x="293" y="23"/>
                    <a:pt x="292" y="23"/>
                  </a:cubicBezTo>
                  <a:cubicBezTo>
                    <a:pt x="292" y="23"/>
                    <a:pt x="292" y="23"/>
                    <a:pt x="292" y="23"/>
                  </a:cubicBezTo>
                  <a:cubicBezTo>
                    <a:pt x="292" y="23"/>
                    <a:pt x="293" y="23"/>
                    <a:pt x="294" y="23"/>
                  </a:cubicBezTo>
                  <a:cubicBezTo>
                    <a:pt x="296" y="23"/>
                    <a:pt x="297" y="23"/>
                    <a:pt x="300" y="23"/>
                  </a:cubicBezTo>
                  <a:cubicBezTo>
                    <a:pt x="303" y="23"/>
                    <a:pt x="307" y="23"/>
                    <a:pt x="311" y="23"/>
                  </a:cubicBezTo>
                  <a:cubicBezTo>
                    <a:pt x="319" y="23"/>
                    <a:pt x="326" y="22"/>
                    <a:pt x="330" y="20"/>
                  </a:cubicBezTo>
                  <a:cubicBezTo>
                    <a:pt x="334" y="19"/>
                    <a:pt x="338" y="18"/>
                    <a:pt x="339" y="16"/>
                  </a:cubicBezTo>
                  <a:cubicBezTo>
                    <a:pt x="340" y="14"/>
                    <a:pt x="330" y="14"/>
                    <a:pt x="332" y="12"/>
                  </a:cubicBezTo>
                  <a:cubicBezTo>
                    <a:pt x="333" y="11"/>
                    <a:pt x="332" y="10"/>
                    <a:pt x="330" y="10"/>
                  </a:cubicBezTo>
                  <a:cubicBezTo>
                    <a:pt x="330" y="10"/>
                    <a:pt x="330" y="10"/>
                    <a:pt x="329" y="10"/>
                  </a:cubicBezTo>
                  <a:cubicBezTo>
                    <a:pt x="328" y="10"/>
                    <a:pt x="328" y="10"/>
                    <a:pt x="327" y="10"/>
                  </a:cubicBezTo>
                  <a:cubicBezTo>
                    <a:pt x="326" y="10"/>
                    <a:pt x="326" y="10"/>
                    <a:pt x="326" y="10"/>
                  </a:cubicBezTo>
                  <a:cubicBezTo>
                    <a:pt x="326" y="9"/>
                    <a:pt x="325" y="9"/>
                    <a:pt x="325" y="9"/>
                  </a:cubicBezTo>
                  <a:cubicBezTo>
                    <a:pt x="324" y="9"/>
                    <a:pt x="324" y="9"/>
                    <a:pt x="323" y="9"/>
                  </a:cubicBezTo>
                  <a:cubicBezTo>
                    <a:pt x="323" y="10"/>
                    <a:pt x="322" y="10"/>
                    <a:pt x="322" y="10"/>
                  </a:cubicBezTo>
                  <a:cubicBezTo>
                    <a:pt x="321" y="10"/>
                    <a:pt x="320" y="10"/>
                    <a:pt x="321" y="9"/>
                  </a:cubicBezTo>
                  <a:cubicBezTo>
                    <a:pt x="321" y="9"/>
                    <a:pt x="321" y="9"/>
                    <a:pt x="320" y="9"/>
                  </a:cubicBezTo>
                  <a:cubicBezTo>
                    <a:pt x="319" y="9"/>
                    <a:pt x="314" y="10"/>
                    <a:pt x="308" y="10"/>
                  </a:cubicBezTo>
                  <a:cubicBezTo>
                    <a:pt x="306" y="10"/>
                    <a:pt x="305" y="10"/>
                    <a:pt x="304" y="10"/>
                  </a:cubicBezTo>
                  <a:cubicBezTo>
                    <a:pt x="300" y="10"/>
                    <a:pt x="301" y="10"/>
                    <a:pt x="306" y="9"/>
                  </a:cubicBezTo>
                  <a:cubicBezTo>
                    <a:pt x="313" y="8"/>
                    <a:pt x="314" y="7"/>
                    <a:pt x="310" y="7"/>
                  </a:cubicBezTo>
                  <a:cubicBezTo>
                    <a:pt x="306" y="6"/>
                    <a:pt x="302" y="6"/>
                    <a:pt x="303" y="6"/>
                  </a:cubicBezTo>
                  <a:cubicBezTo>
                    <a:pt x="304" y="6"/>
                    <a:pt x="302" y="5"/>
                    <a:pt x="300" y="5"/>
                  </a:cubicBezTo>
                  <a:cubicBezTo>
                    <a:pt x="300" y="5"/>
                    <a:pt x="299" y="5"/>
                    <a:pt x="298" y="5"/>
                  </a:cubicBezTo>
                  <a:cubicBezTo>
                    <a:pt x="297" y="6"/>
                    <a:pt x="297" y="6"/>
                    <a:pt x="297" y="6"/>
                  </a:cubicBezTo>
                  <a:cubicBezTo>
                    <a:pt x="294" y="6"/>
                    <a:pt x="292" y="5"/>
                    <a:pt x="293" y="5"/>
                  </a:cubicBezTo>
                  <a:cubicBezTo>
                    <a:pt x="293" y="4"/>
                    <a:pt x="290" y="3"/>
                    <a:pt x="285" y="3"/>
                  </a:cubicBezTo>
                  <a:cubicBezTo>
                    <a:pt x="285" y="3"/>
                    <a:pt x="284" y="3"/>
                    <a:pt x="284" y="3"/>
                  </a:cubicBezTo>
                  <a:cubicBezTo>
                    <a:pt x="282" y="3"/>
                    <a:pt x="281" y="3"/>
                    <a:pt x="280" y="3"/>
                  </a:cubicBezTo>
                  <a:cubicBezTo>
                    <a:pt x="279" y="3"/>
                    <a:pt x="278" y="3"/>
                    <a:pt x="277" y="3"/>
                  </a:cubicBezTo>
                  <a:cubicBezTo>
                    <a:pt x="277" y="3"/>
                    <a:pt x="277" y="3"/>
                    <a:pt x="277" y="3"/>
                  </a:cubicBezTo>
                  <a:cubicBezTo>
                    <a:pt x="277" y="3"/>
                    <a:pt x="276" y="3"/>
                    <a:pt x="273" y="3"/>
                  </a:cubicBezTo>
                  <a:cubicBezTo>
                    <a:pt x="272" y="3"/>
                    <a:pt x="270" y="3"/>
                    <a:pt x="268" y="3"/>
                  </a:cubicBezTo>
                  <a:cubicBezTo>
                    <a:pt x="268" y="3"/>
                    <a:pt x="267" y="3"/>
                    <a:pt x="267" y="3"/>
                  </a:cubicBezTo>
                  <a:cubicBezTo>
                    <a:pt x="262" y="3"/>
                    <a:pt x="260" y="2"/>
                    <a:pt x="254" y="1"/>
                  </a:cubicBezTo>
                  <a:cubicBezTo>
                    <a:pt x="251" y="0"/>
                    <a:pt x="248" y="0"/>
                    <a:pt x="2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141"/>
            <p:cNvSpPr/>
            <p:nvPr/>
          </p:nvSpPr>
          <p:spPr bwMode="auto">
            <a:xfrm>
              <a:off x="4081463" y="4806950"/>
              <a:ext cx="220663" cy="57150"/>
            </a:xfrm>
            <a:custGeom>
              <a:avLst/>
              <a:gdLst>
                <a:gd name="T0" fmla="*/ 37 w 81"/>
                <a:gd name="T1" fmla="*/ 2 h 21"/>
                <a:gd name="T2" fmla="*/ 11 w 81"/>
                <a:gd name="T3" fmla="*/ 11 h 21"/>
                <a:gd name="T4" fmla="*/ 10 w 81"/>
                <a:gd name="T5" fmla="*/ 11 h 21"/>
                <a:gd name="T6" fmla="*/ 9 w 81"/>
                <a:gd name="T7" fmla="*/ 11 h 21"/>
                <a:gd name="T8" fmla="*/ 10 w 81"/>
                <a:gd name="T9" fmla="*/ 12 h 21"/>
                <a:gd name="T10" fmla="*/ 3 w 81"/>
                <a:gd name="T11" fmla="*/ 15 h 21"/>
                <a:gd name="T12" fmla="*/ 29 w 81"/>
                <a:gd name="T13" fmla="*/ 16 h 21"/>
                <a:gd name="T14" fmla="*/ 41 w 81"/>
                <a:gd name="T15" fmla="*/ 16 h 21"/>
                <a:gd name="T16" fmla="*/ 41 w 81"/>
                <a:gd name="T17" fmla="*/ 16 h 21"/>
                <a:gd name="T18" fmla="*/ 42 w 81"/>
                <a:gd name="T19" fmla="*/ 15 h 21"/>
                <a:gd name="T20" fmla="*/ 42 w 81"/>
                <a:gd name="T21" fmla="*/ 16 h 21"/>
                <a:gd name="T22" fmla="*/ 44 w 81"/>
                <a:gd name="T23" fmla="*/ 17 h 21"/>
                <a:gd name="T24" fmla="*/ 52 w 81"/>
                <a:gd name="T25" fmla="*/ 17 h 21"/>
                <a:gd name="T26" fmla="*/ 48 w 81"/>
                <a:gd name="T27" fmla="*/ 19 h 21"/>
                <a:gd name="T28" fmla="*/ 61 w 81"/>
                <a:gd name="T29" fmla="*/ 17 h 21"/>
                <a:gd name="T30" fmla="*/ 63 w 81"/>
                <a:gd name="T31" fmla="*/ 20 h 21"/>
                <a:gd name="T32" fmla="*/ 69 w 81"/>
                <a:gd name="T33" fmla="*/ 19 h 21"/>
                <a:gd name="T34" fmla="*/ 70 w 81"/>
                <a:gd name="T35" fmla="*/ 20 h 21"/>
                <a:gd name="T36" fmla="*/ 78 w 81"/>
                <a:gd name="T37" fmla="*/ 19 h 21"/>
                <a:gd name="T38" fmla="*/ 77 w 81"/>
                <a:gd name="T39" fmla="*/ 17 h 21"/>
                <a:gd name="T40" fmla="*/ 77 w 81"/>
                <a:gd name="T41" fmla="*/ 16 h 21"/>
                <a:gd name="T42" fmla="*/ 74 w 81"/>
                <a:gd name="T43" fmla="*/ 16 h 21"/>
                <a:gd name="T44" fmla="*/ 67 w 81"/>
                <a:gd name="T45" fmla="*/ 16 h 21"/>
                <a:gd name="T46" fmla="*/ 67 w 81"/>
                <a:gd name="T47" fmla="*/ 15 h 21"/>
                <a:gd name="T48" fmla="*/ 74 w 81"/>
                <a:gd name="T49" fmla="*/ 13 h 21"/>
                <a:gd name="T50" fmla="*/ 73 w 81"/>
                <a:gd name="T51" fmla="*/ 13 h 21"/>
                <a:gd name="T52" fmla="*/ 67 w 81"/>
                <a:gd name="T53" fmla="*/ 13 h 21"/>
                <a:gd name="T54" fmla="*/ 67 w 81"/>
                <a:gd name="T55" fmla="*/ 11 h 21"/>
                <a:gd name="T56" fmla="*/ 70 w 81"/>
                <a:gd name="T57" fmla="*/ 9 h 21"/>
                <a:gd name="T58" fmla="*/ 64 w 81"/>
                <a:gd name="T59" fmla="*/ 9 h 21"/>
                <a:gd name="T60" fmla="*/ 64 w 81"/>
                <a:gd name="T61" fmla="*/ 9 h 21"/>
                <a:gd name="T62" fmla="*/ 55 w 81"/>
                <a:gd name="T63" fmla="*/ 10 h 21"/>
                <a:gd name="T64" fmla="*/ 55 w 81"/>
                <a:gd name="T65" fmla="*/ 9 h 21"/>
                <a:gd name="T66" fmla="*/ 53 w 81"/>
                <a:gd name="T67" fmla="*/ 9 h 21"/>
                <a:gd name="T68" fmla="*/ 50 w 81"/>
                <a:gd name="T69" fmla="*/ 9 h 21"/>
                <a:gd name="T70" fmla="*/ 48 w 81"/>
                <a:gd name="T71" fmla="*/ 9 h 21"/>
                <a:gd name="T72" fmla="*/ 46 w 81"/>
                <a:gd name="T73" fmla="*/ 7 h 21"/>
                <a:gd name="T74" fmla="*/ 46 w 81"/>
                <a:gd name="T75" fmla="*/ 8 h 21"/>
                <a:gd name="T76" fmla="*/ 50 w 81"/>
                <a:gd name="T77" fmla="*/ 6 h 21"/>
                <a:gd name="T78" fmla="*/ 49 w 81"/>
                <a:gd name="T79" fmla="*/ 6 h 21"/>
                <a:gd name="T80" fmla="*/ 46 w 81"/>
                <a:gd name="T81" fmla="*/ 6 h 21"/>
                <a:gd name="T82" fmla="*/ 40 w 81"/>
                <a:gd name="T83" fmla="*/ 7 h 21"/>
                <a:gd name="T84" fmla="*/ 49 w 81"/>
                <a:gd name="T85" fmla="*/ 2 h 21"/>
                <a:gd name="T86" fmla="*/ 49 w 81"/>
                <a:gd name="T87" fmla="*/ 2 h 21"/>
                <a:gd name="T88" fmla="*/ 54 w 81"/>
                <a:gd name="T8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21">
                  <a:moveTo>
                    <a:pt x="54" y="0"/>
                  </a:moveTo>
                  <a:cubicBezTo>
                    <a:pt x="51" y="0"/>
                    <a:pt x="43" y="0"/>
                    <a:pt x="37" y="2"/>
                  </a:cubicBezTo>
                  <a:cubicBezTo>
                    <a:pt x="28" y="5"/>
                    <a:pt x="22" y="9"/>
                    <a:pt x="18" y="10"/>
                  </a:cubicBezTo>
                  <a:cubicBezTo>
                    <a:pt x="14" y="11"/>
                    <a:pt x="12" y="11"/>
                    <a:pt x="11" y="11"/>
                  </a:cubicBezTo>
                  <a:cubicBezTo>
                    <a:pt x="11" y="11"/>
                    <a:pt x="11" y="11"/>
                    <a:pt x="10" y="11"/>
                  </a:cubicBezTo>
                  <a:cubicBezTo>
                    <a:pt x="10" y="11"/>
                    <a:pt x="9" y="11"/>
                    <a:pt x="10" y="11"/>
                  </a:cubicBezTo>
                  <a:cubicBezTo>
                    <a:pt x="11" y="11"/>
                    <a:pt x="11" y="11"/>
                    <a:pt x="11" y="11"/>
                  </a:cubicBezTo>
                  <a:cubicBezTo>
                    <a:pt x="11" y="11"/>
                    <a:pt x="10" y="11"/>
                    <a:pt x="9" y="11"/>
                  </a:cubicBezTo>
                  <a:cubicBezTo>
                    <a:pt x="7" y="12"/>
                    <a:pt x="7" y="12"/>
                    <a:pt x="9" y="12"/>
                  </a:cubicBezTo>
                  <a:cubicBezTo>
                    <a:pt x="9" y="12"/>
                    <a:pt x="9" y="12"/>
                    <a:pt x="10" y="12"/>
                  </a:cubicBezTo>
                  <a:cubicBezTo>
                    <a:pt x="10" y="12"/>
                    <a:pt x="10" y="12"/>
                    <a:pt x="10" y="12"/>
                  </a:cubicBezTo>
                  <a:cubicBezTo>
                    <a:pt x="12" y="12"/>
                    <a:pt x="7" y="13"/>
                    <a:pt x="3" y="15"/>
                  </a:cubicBezTo>
                  <a:cubicBezTo>
                    <a:pt x="0" y="17"/>
                    <a:pt x="20" y="16"/>
                    <a:pt x="28" y="16"/>
                  </a:cubicBezTo>
                  <a:cubicBezTo>
                    <a:pt x="29" y="16"/>
                    <a:pt x="29" y="16"/>
                    <a:pt x="29" y="16"/>
                  </a:cubicBezTo>
                  <a:cubicBezTo>
                    <a:pt x="33" y="16"/>
                    <a:pt x="35" y="16"/>
                    <a:pt x="37" y="16"/>
                  </a:cubicBezTo>
                  <a:cubicBezTo>
                    <a:pt x="39" y="16"/>
                    <a:pt x="41" y="16"/>
                    <a:pt x="41" y="16"/>
                  </a:cubicBezTo>
                  <a:cubicBezTo>
                    <a:pt x="41" y="16"/>
                    <a:pt x="41" y="16"/>
                    <a:pt x="41" y="16"/>
                  </a:cubicBezTo>
                  <a:cubicBezTo>
                    <a:pt x="41" y="16"/>
                    <a:pt x="41" y="16"/>
                    <a:pt x="41" y="16"/>
                  </a:cubicBezTo>
                  <a:cubicBezTo>
                    <a:pt x="41" y="16"/>
                    <a:pt x="41" y="16"/>
                    <a:pt x="42" y="16"/>
                  </a:cubicBezTo>
                  <a:cubicBezTo>
                    <a:pt x="42" y="15"/>
                    <a:pt x="42" y="15"/>
                    <a:pt x="42" y="15"/>
                  </a:cubicBezTo>
                  <a:cubicBezTo>
                    <a:pt x="42" y="15"/>
                    <a:pt x="42" y="16"/>
                    <a:pt x="43" y="16"/>
                  </a:cubicBezTo>
                  <a:cubicBezTo>
                    <a:pt x="43" y="16"/>
                    <a:pt x="44" y="16"/>
                    <a:pt x="42" y="16"/>
                  </a:cubicBezTo>
                  <a:cubicBezTo>
                    <a:pt x="41" y="17"/>
                    <a:pt x="41" y="17"/>
                    <a:pt x="43" y="17"/>
                  </a:cubicBezTo>
                  <a:cubicBezTo>
                    <a:pt x="43" y="17"/>
                    <a:pt x="43" y="17"/>
                    <a:pt x="44" y="17"/>
                  </a:cubicBezTo>
                  <a:cubicBezTo>
                    <a:pt x="46" y="17"/>
                    <a:pt x="48" y="16"/>
                    <a:pt x="50" y="16"/>
                  </a:cubicBezTo>
                  <a:cubicBezTo>
                    <a:pt x="51" y="16"/>
                    <a:pt x="51" y="16"/>
                    <a:pt x="52" y="17"/>
                  </a:cubicBezTo>
                  <a:cubicBezTo>
                    <a:pt x="54" y="17"/>
                    <a:pt x="52" y="17"/>
                    <a:pt x="48" y="18"/>
                  </a:cubicBezTo>
                  <a:cubicBezTo>
                    <a:pt x="45" y="19"/>
                    <a:pt x="46" y="19"/>
                    <a:pt x="48" y="19"/>
                  </a:cubicBezTo>
                  <a:cubicBezTo>
                    <a:pt x="49" y="19"/>
                    <a:pt x="51" y="19"/>
                    <a:pt x="53" y="18"/>
                  </a:cubicBezTo>
                  <a:cubicBezTo>
                    <a:pt x="57" y="18"/>
                    <a:pt x="59" y="17"/>
                    <a:pt x="61" y="17"/>
                  </a:cubicBezTo>
                  <a:cubicBezTo>
                    <a:pt x="62" y="17"/>
                    <a:pt x="62" y="17"/>
                    <a:pt x="62" y="18"/>
                  </a:cubicBezTo>
                  <a:cubicBezTo>
                    <a:pt x="62" y="19"/>
                    <a:pt x="62" y="20"/>
                    <a:pt x="63" y="20"/>
                  </a:cubicBezTo>
                  <a:cubicBezTo>
                    <a:pt x="64" y="20"/>
                    <a:pt x="64" y="20"/>
                    <a:pt x="65" y="19"/>
                  </a:cubicBezTo>
                  <a:cubicBezTo>
                    <a:pt x="67" y="19"/>
                    <a:pt x="69" y="19"/>
                    <a:pt x="69" y="19"/>
                  </a:cubicBezTo>
                  <a:cubicBezTo>
                    <a:pt x="70" y="19"/>
                    <a:pt x="70" y="19"/>
                    <a:pt x="70" y="19"/>
                  </a:cubicBezTo>
                  <a:cubicBezTo>
                    <a:pt x="70" y="19"/>
                    <a:pt x="70" y="19"/>
                    <a:pt x="70" y="20"/>
                  </a:cubicBezTo>
                  <a:cubicBezTo>
                    <a:pt x="69" y="20"/>
                    <a:pt x="71" y="21"/>
                    <a:pt x="72" y="21"/>
                  </a:cubicBezTo>
                  <a:cubicBezTo>
                    <a:pt x="74" y="21"/>
                    <a:pt x="76" y="20"/>
                    <a:pt x="78" y="19"/>
                  </a:cubicBezTo>
                  <a:cubicBezTo>
                    <a:pt x="81" y="18"/>
                    <a:pt x="80" y="17"/>
                    <a:pt x="78" y="17"/>
                  </a:cubicBezTo>
                  <a:cubicBezTo>
                    <a:pt x="78" y="17"/>
                    <a:pt x="78" y="17"/>
                    <a:pt x="77" y="17"/>
                  </a:cubicBezTo>
                  <a:cubicBezTo>
                    <a:pt x="77" y="17"/>
                    <a:pt x="77" y="17"/>
                    <a:pt x="76" y="17"/>
                  </a:cubicBezTo>
                  <a:cubicBezTo>
                    <a:pt x="76" y="17"/>
                    <a:pt x="76" y="17"/>
                    <a:pt x="77" y="16"/>
                  </a:cubicBezTo>
                  <a:cubicBezTo>
                    <a:pt x="78" y="16"/>
                    <a:pt x="78" y="15"/>
                    <a:pt x="77" y="15"/>
                  </a:cubicBezTo>
                  <a:cubicBezTo>
                    <a:pt x="76" y="15"/>
                    <a:pt x="75" y="16"/>
                    <a:pt x="74" y="16"/>
                  </a:cubicBezTo>
                  <a:cubicBezTo>
                    <a:pt x="72" y="16"/>
                    <a:pt x="70" y="16"/>
                    <a:pt x="69" y="16"/>
                  </a:cubicBezTo>
                  <a:cubicBezTo>
                    <a:pt x="68" y="16"/>
                    <a:pt x="67" y="16"/>
                    <a:pt x="67" y="16"/>
                  </a:cubicBezTo>
                  <a:cubicBezTo>
                    <a:pt x="66" y="16"/>
                    <a:pt x="67" y="16"/>
                    <a:pt x="68" y="16"/>
                  </a:cubicBezTo>
                  <a:cubicBezTo>
                    <a:pt x="69" y="16"/>
                    <a:pt x="68" y="15"/>
                    <a:pt x="67" y="15"/>
                  </a:cubicBezTo>
                  <a:cubicBezTo>
                    <a:pt x="67" y="15"/>
                    <a:pt x="68" y="15"/>
                    <a:pt x="68" y="15"/>
                  </a:cubicBezTo>
                  <a:cubicBezTo>
                    <a:pt x="69" y="15"/>
                    <a:pt x="72" y="14"/>
                    <a:pt x="74" y="13"/>
                  </a:cubicBezTo>
                  <a:cubicBezTo>
                    <a:pt x="75" y="13"/>
                    <a:pt x="75" y="13"/>
                    <a:pt x="75" y="13"/>
                  </a:cubicBezTo>
                  <a:cubicBezTo>
                    <a:pt x="74" y="13"/>
                    <a:pt x="74" y="13"/>
                    <a:pt x="73" y="13"/>
                  </a:cubicBezTo>
                  <a:cubicBezTo>
                    <a:pt x="71" y="13"/>
                    <a:pt x="69" y="14"/>
                    <a:pt x="68" y="14"/>
                  </a:cubicBezTo>
                  <a:cubicBezTo>
                    <a:pt x="68" y="14"/>
                    <a:pt x="68" y="13"/>
                    <a:pt x="67" y="13"/>
                  </a:cubicBezTo>
                  <a:cubicBezTo>
                    <a:pt x="67" y="13"/>
                    <a:pt x="67" y="13"/>
                    <a:pt x="68" y="12"/>
                  </a:cubicBezTo>
                  <a:cubicBezTo>
                    <a:pt x="69" y="12"/>
                    <a:pt x="67" y="11"/>
                    <a:pt x="67" y="11"/>
                  </a:cubicBezTo>
                  <a:cubicBezTo>
                    <a:pt x="72" y="10"/>
                    <a:pt x="73" y="9"/>
                    <a:pt x="72" y="9"/>
                  </a:cubicBezTo>
                  <a:cubicBezTo>
                    <a:pt x="72" y="9"/>
                    <a:pt x="71" y="9"/>
                    <a:pt x="70" y="9"/>
                  </a:cubicBezTo>
                  <a:cubicBezTo>
                    <a:pt x="68" y="9"/>
                    <a:pt x="67" y="9"/>
                    <a:pt x="66" y="9"/>
                  </a:cubicBezTo>
                  <a:cubicBezTo>
                    <a:pt x="65" y="9"/>
                    <a:pt x="65" y="9"/>
                    <a:pt x="64" y="9"/>
                  </a:cubicBezTo>
                  <a:cubicBezTo>
                    <a:pt x="64" y="9"/>
                    <a:pt x="64" y="9"/>
                    <a:pt x="64" y="9"/>
                  </a:cubicBezTo>
                  <a:cubicBezTo>
                    <a:pt x="64" y="9"/>
                    <a:pt x="64" y="9"/>
                    <a:pt x="64" y="9"/>
                  </a:cubicBezTo>
                  <a:cubicBezTo>
                    <a:pt x="63" y="9"/>
                    <a:pt x="61" y="9"/>
                    <a:pt x="59" y="9"/>
                  </a:cubicBezTo>
                  <a:cubicBezTo>
                    <a:pt x="57" y="10"/>
                    <a:pt x="56" y="10"/>
                    <a:pt x="55" y="10"/>
                  </a:cubicBezTo>
                  <a:cubicBezTo>
                    <a:pt x="55" y="10"/>
                    <a:pt x="55" y="10"/>
                    <a:pt x="55" y="10"/>
                  </a:cubicBezTo>
                  <a:cubicBezTo>
                    <a:pt x="56" y="9"/>
                    <a:pt x="56" y="9"/>
                    <a:pt x="55" y="9"/>
                  </a:cubicBezTo>
                  <a:cubicBezTo>
                    <a:pt x="55" y="9"/>
                    <a:pt x="54" y="9"/>
                    <a:pt x="54" y="9"/>
                  </a:cubicBezTo>
                  <a:cubicBezTo>
                    <a:pt x="53" y="9"/>
                    <a:pt x="53" y="9"/>
                    <a:pt x="53" y="9"/>
                  </a:cubicBezTo>
                  <a:cubicBezTo>
                    <a:pt x="52" y="9"/>
                    <a:pt x="52" y="9"/>
                    <a:pt x="53" y="9"/>
                  </a:cubicBezTo>
                  <a:cubicBezTo>
                    <a:pt x="53" y="9"/>
                    <a:pt x="52" y="9"/>
                    <a:pt x="50" y="9"/>
                  </a:cubicBezTo>
                  <a:cubicBezTo>
                    <a:pt x="49" y="9"/>
                    <a:pt x="49" y="9"/>
                    <a:pt x="49" y="9"/>
                  </a:cubicBezTo>
                  <a:cubicBezTo>
                    <a:pt x="49" y="9"/>
                    <a:pt x="48" y="9"/>
                    <a:pt x="48" y="9"/>
                  </a:cubicBezTo>
                  <a:cubicBezTo>
                    <a:pt x="46" y="9"/>
                    <a:pt x="46" y="9"/>
                    <a:pt x="47" y="8"/>
                  </a:cubicBezTo>
                  <a:cubicBezTo>
                    <a:pt x="48" y="8"/>
                    <a:pt x="47" y="7"/>
                    <a:pt x="46" y="7"/>
                  </a:cubicBezTo>
                  <a:cubicBezTo>
                    <a:pt x="46" y="7"/>
                    <a:pt x="46" y="7"/>
                    <a:pt x="46" y="8"/>
                  </a:cubicBezTo>
                  <a:cubicBezTo>
                    <a:pt x="46" y="8"/>
                    <a:pt x="46" y="8"/>
                    <a:pt x="46" y="8"/>
                  </a:cubicBezTo>
                  <a:cubicBezTo>
                    <a:pt x="46" y="8"/>
                    <a:pt x="47" y="7"/>
                    <a:pt x="49" y="7"/>
                  </a:cubicBezTo>
                  <a:cubicBezTo>
                    <a:pt x="52" y="6"/>
                    <a:pt x="52" y="6"/>
                    <a:pt x="50" y="6"/>
                  </a:cubicBezTo>
                  <a:cubicBezTo>
                    <a:pt x="50" y="6"/>
                    <a:pt x="50" y="6"/>
                    <a:pt x="50" y="6"/>
                  </a:cubicBezTo>
                  <a:cubicBezTo>
                    <a:pt x="49" y="6"/>
                    <a:pt x="49" y="6"/>
                    <a:pt x="49" y="6"/>
                  </a:cubicBezTo>
                  <a:cubicBezTo>
                    <a:pt x="47" y="6"/>
                    <a:pt x="46" y="6"/>
                    <a:pt x="46" y="6"/>
                  </a:cubicBezTo>
                  <a:cubicBezTo>
                    <a:pt x="47" y="6"/>
                    <a:pt x="47" y="6"/>
                    <a:pt x="46" y="6"/>
                  </a:cubicBezTo>
                  <a:cubicBezTo>
                    <a:pt x="46" y="6"/>
                    <a:pt x="44" y="6"/>
                    <a:pt x="42" y="6"/>
                  </a:cubicBezTo>
                  <a:cubicBezTo>
                    <a:pt x="41" y="7"/>
                    <a:pt x="40" y="7"/>
                    <a:pt x="40" y="7"/>
                  </a:cubicBezTo>
                  <a:cubicBezTo>
                    <a:pt x="39" y="7"/>
                    <a:pt x="39" y="6"/>
                    <a:pt x="42" y="5"/>
                  </a:cubicBezTo>
                  <a:cubicBezTo>
                    <a:pt x="45" y="3"/>
                    <a:pt x="49" y="2"/>
                    <a:pt x="49" y="2"/>
                  </a:cubicBezTo>
                  <a:cubicBezTo>
                    <a:pt x="49" y="2"/>
                    <a:pt x="49" y="2"/>
                    <a:pt x="49" y="2"/>
                  </a:cubicBezTo>
                  <a:cubicBezTo>
                    <a:pt x="49" y="2"/>
                    <a:pt x="49" y="2"/>
                    <a:pt x="49" y="2"/>
                  </a:cubicBezTo>
                  <a:cubicBezTo>
                    <a:pt x="50" y="2"/>
                    <a:pt x="51" y="2"/>
                    <a:pt x="52" y="1"/>
                  </a:cubicBezTo>
                  <a:cubicBezTo>
                    <a:pt x="54" y="1"/>
                    <a:pt x="52" y="0"/>
                    <a:pt x="54" y="0"/>
                  </a:cubicBezTo>
                  <a:cubicBezTo>
                    <a:pt x="55" y="0"/>
                    <a:pt x="55" y="0"/>
                    <a:pt x="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Freeform 142"/>
            <p:cNvSpPr/>
            <p:nvPr/>
          </p:nvSpPr>
          <p:spPr bwMode="auto">
            <a:xfrm>
              <a:off x="5651500" y="4768850"/>
              <a:ext cx="152400" cy="46037"/>
            </a:xfrm>
            <a:custGeom>
              <a:avLst/>
              <a:gdLst>
                <a:gd name="T0" fmla="*/ 37 w 56"/>
                <a:gd name="T1" fmla="*/ 0 h 17"/>
                <a:gd name="T2" fmla="*/ 35 w 56"/>
                <a:gd name="T3" fmla="*/ 1 h 17"/>
                <a:gd name="T4" fmla="*/ 34 w 56"/>
                <a:gd name="T5" fmla="*/ 2 h 17"/>
                <a:gd name="T6" fmla="*/ 34 w 56"/>
                <a:gd name="T7" fmla="*/ 1 h 17"/>
                <a:gd name="T8" fmla="*/ 33 w 56"/>
                <a:gd name="T9" fmla="*/ 1 h 17"/>
                <a:gd name="T10" fmla="*/ 33 w 56"/>
                <a:gd name="T11" fmla="*/ 1 h 17"/>
                <a:gd name="T12" fmla="*/ 25 w 56"/>
                <a:gd name="T13" fmla="*/ 2 h 17"/>
                <a:gd name="T14" fmla="*/ 23 w 56"/>
                <a:gd name="T15" fmla="*/ 3 h 17"/>
                <a:gd name="T16" fmla="*/ 24 w 56"/>
                <a:gd name="T17" fmla="*/ 4 h 17"/>
                <a:gd name="T18" fmla="*/ 25 w 56"/>
                <a:gd name="T19" fmla="*/ 4 h 17"/>
                <a:gd name="T20" fmla="*/ 25 w 56"/>
                <a:gd name="T21" fmla="*/ 4 h 17"/>
                <a:gd name="T22" fmla="*/ 17 w 56"/>
                <a:gd name="T23" fmla="*/ 5 h 17"/>
                <a:gd name="T24" fmla="*/ 7 w 56"/>
                <a:gd name="T25" fmla="*/ 6 h 17"/>
                <a:gd name="T26" fmla="*/ 7 w 56"/>
                <a:gd name="T27" fmla="*/ 6 h 17"/>
                <a:gd name="T28" fmla="*/ 6 w 56"/>
                <a:gd name="T29" fmla="*/ 6 h 17"/>
                <a:gd name="T30" fmla="*/ 5 w 56"/>
                <a:gd name="T31" fmla="*/ 6 h 17"/>
                <a:gd name="T32" fmla="*/ 7 w 56"/>
                <a:gd name="T33" fmla="*/ 7 h 17"/>
                <a:gd name="T34" fmla="*/ 7 w 56"/>
                <a:gd name="T35" fmla="*/ 8 h 17"/>
                <a:gd name="T36" fmla="*/ 10 w 56"/>
                <a:gd name="T37" fmla="*/ 9 h 17"/>
                <a:gd name="T38" fmla="*/ 11 w 56"/>
                <a:gd name="T39" fmla="*/ 11 h 17"/>
                <a:gd name="T40" fmla="*/ 9 w 56"/>
                <a:gd name="T41" fmla="*/ 12 h 17"/>
                <a:gd name="T42" fmla="*/ 10 w 56"/>
                <a:gd name="T43" fmla="*/ 12 h 17"/>
                <a:gd name="T44" fmla="*/ 14 w 56"/>
                <a:gd name="T45" fmla="*/ 12 h 17"/>
                <a:gd name="T46" fmla="*/ 17 w 56"/>
                <a:gd name="T47" fmla="*/ 12 h 17"/>
                <a:gd name="T48" fmla="*/ 12 w 56"/>
                <a:gd name="T49" fmla="*/ 13 h 17"/>
                <a:gd name="T50" fmla="*/ 2 w 56"/>
                <a:gd name="T51" fmla="*/ 14 h 17"/>
                <a:gd name="T52" fmla="*/ 2 w 56"/>
                <a:gd name="T53" fmla="*/ 15 h 17"/>
                <a:gd name="T54" fmla="*/ 2 w 56"/>
                <a:gd name="T55" fmla="*/ 15 h 17"/>
                <a:gd name="T56" fmla="*/ 2 w 56"/>
                <a:gd name="T57" fmla="*/ 15 h 17"/>
                <a:gd name="T58" fmla="*/ 2 w 56"/>
                <a:gd name="T59" fmla="*/ 15 h 17"/>
                <a:gd name="T60" fmla="*/ 3 w 56"/>
                <a:gd name="T61" fmla="*/ 16 h 17"/>
                <a:gd name="T62" fmla="*/ 3 w 56"/>
                <a:gd name="T63" fmla="*/ 16 h 17"/>
                <a:gd name="T64" fmla="*/ 4 w 56"/>
                <a:gd name="T65" fmla="*/ 16 h 17"/>
                <a:gd name="T66" fmla="*/ 4 w 56"/>
                <a:gd name="T67" fmla="*/ 16 h 17"/>
                <a:gd name="T68" fmla="*/ 4 w 56"/>
                <a:gd name="T69" fmla="*/ 17 h 17"/>
                <a:gd name="T70" fmla="*/ 5 w 56"/>
                <a:gd name="T71" fmla="*/ 17 h 17"/>
                <a:gd name="T72" fmla="*/ 7 w 56"/>
                <a:gd name="T73" fmla="*/ 17 h 17"/>
                <a:gd name="T74" fmla="*/ 7 w 56"/>
                <a:gd name="T75" fmla="*/ 17 h 17"/>
                <a:gd name="T76" fmla="*/ 7 w 56"/>
                <a:gd name="T77" fmla="*/ 17 h 17"/>
                <a:gd name="T78" fmla="*/ 11 w 56"/>
                <a:gd name="T79" fmla="*/ 17 h 17"/>
                <a:gd name="T80" fmla="*/ 14 w 56"/>
                <a:gd name="T81" fmla="*/ 17 h 17"/>
                <a:gd name="T82" fmla="*/ 33 w 56"/>
                <a:gd name="T83" fmla="*/ 15 h 17"/>
                <a:gd name="T84" fmla="*/ 48 w 56"/>
                <a:gd name="T85" fmla="*/ 9 h 17"/>
                <a:gd name="T86" fmla="*/ 55 w 56"/>
                <a:gd name="T87" fmla="*/ 4 h 17"/>
                <a:gd name="T88" fmla="*/ 55 w 56"/>
                <a:gd name="T89" fmla="*/ 4 h 17"/>
                <a:gd name="T90" fmla="*/ 55 w 56"/>
                <a:gd name="T91" fmla="*/ 5 h 17"/>
                <a:gd name="T92" fmla="*/ 50 w 56"/>
                <a:gd name="T93" fmla="*/ 2 h 17"/>
                <a:gd name="T94" fmla="*/ 42 w 56"/>
                <a:gd name="T95" fmla="*/ 1 h 17"/>
                <a:gd name="T96" fmla="*/ 39 w 56"/>
                <a:gd name="T97" fmla="*/ 1 h 17"/>
                <a:gd name="T98" fmla="*/ 38 w 56"/>
                <a:gd name="T99" fmla="*/ 1 h 17"/>
                <a:gd name="T100" fmla="*/ 38 w 56"/>
                <a:gd name="T101" fmla="*/ 1 h 17"/>
                <a:gd name="T102" fmla="*/ 38 w 56"/>
                <a:gd name="T103" fmla="*/ 1 h 17"/>
                <a:gd name="T104" fmla="*/ 37 w 56"/>
                <a:gd name="T10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17">
                  <a:moveTo>
                    <a:pt x="37" y="0"/>
                  </a:moveTo>
                  <a:cubicBezTo>
                    <a:pt x="36" y="0"/>
                    <a:pt x="35" y="1"/>
                    <a:pt x="35" y="1"/>
                  </a:cubicBezTo>
                  <a:cubicBezTo>
                    <a:pt x="34" y="1"/>
                    <a:pt x="34" y="2"/>
                    <a:pt x="34" y="2"/>
                  </a:cubicBezTo>
                  <a:cubicBezTo>
                    <a:pt x="34" y="2"/>
                    <a:pt x="34" y="1"/>
                    <a:pt x="34" y="1"/>
                  </a:cubicBezTo>
                  <a:cubicBezTo>
                    <a:pt x="34" y="1"/>
                    <a:pt x="34" y="1"/>
                    <a:pt x="33" y="1"/>
                  </a:cubicBezTo>
                  <a:cubicBezTo>
                    <a:pt x="33" y="1"/>
                    <a:pt x="33" y="1"/>
                    <a:pt x="33" y="1"/>
                  </a:cubicBezTo>
                  <a:cubicBezTo>
                    <a:pt x="29" y="1"/>
                    <a:pt x="26" y="2"/>
                    <a:pt x="25" y="2"/>
                  </a:cubicBezTo>
                  <a:cubicBezTo>
                    <a:pt x="26" y="2"/>
                    <a:pt x="24" y="3"/>
                    <a:pt x="23" y="3"/>
                  </a:cubicBezTo>
                  <a:cubicBezTo>
                    <a:pt x="22" y="3"/>
                    <a:pt x="23" y="4"/>
                    <a:pt x="24" y="4"/>
                  </a:cubicBezTo>
                  <a:cubicBezTo>
                    <a:pt x="24" y="4"/>
                    <a:pt x="25" y="4"/>
                    <a:pt x="25" y="4"/>
                  </a:cubicBezTo>
                  <a:cubicBezTo>
                    <a:pt x="25" y="4"/>
                    <a:pt x="25" y="4"/>
                    <a:pt x="25" y="4"/>
                  </a:cubicBezTo>
                  <a:cubicBezTo>
                    <a:pt x="26" y="4"/>
                    <a:pt x="23" y="5"/>
                    <a:pt x="17" y="5"/>
                  </a:cubicBezTo>
                  <a:cubicBezTo>
                    <a:pt x="10" y="5"/>
                    <a:pt x="6" y="5"/>
                    <a:pt x="7" y="6"/>
                  </a:cubicBezTo>
                  <a:cubicBezTo>
                    <a:pt x="8" y="6"/>
                    <a:pt x="7" y="6"/>
                    <a:pt x="7" y="6"/>
                  </a:cubicBezTo>
                  <a:cubicBezTo>
                    <a:pt x="7" y="6"/>
                    <a:pt x="6" y="6"/>
                    <a:pt x="6" y="6"/>
                  </a:cubicBezTo>
                  <a:cubicBezTo>
                    <a:pt x="6" y="6"/>
                    <a:pt x="5" y="6"/>
                    <a:pt x="5" y="6"/>
                  </a:cubicBezTo>
                  <a:cubicBezTo>
                    <a:pt x="5" y="6"/>
                    <a:pt x="5" y="6"/>
                    <a:pt x="7" y="7"/>
                  </a:cubicBezTo>
                  <a:cubicBezTo>
                    <a:pt x="9" y="7"/>
                    <a:pt x="9" y="7"/>
                    <a:pt x="7" y="8"/>
                  </a:cubicBezTo>
                  <a:cubicBezTo>
                    <a:pt x="5" y="8"/>
                    <a:pt x="7" y="9"/>
                    <a:pt x="10" y="9"/>
                  </a:cubicBezTo>
                  <a:cubicBezTo>
                    <a:pt x="14" y="10"/>
                    <a:pt x="14" y="10"/>
                    <a:pt x="11" y="11"/>
                  </a:cubicBezTo>
                  <a:cubicBezTo>
                    <a:pt x="9" y="12"/>
                    <a:pt x="8" y="12"/>
                    <a:pt x="9" y="12"/>
                  </a:cubicBezTo>
                  <a:cubicBezTo>
                    <a:pt x="10" y="12"/>
                    <a:pt x="10" y="12"/>
                    <a:pt x="10" y="12"/>
                  </a:cubicBezTo>
                  <a:cubicBezTo>
                    <a:pt x="12" y="12"/>
                    <a:pt x="13" y="12"/>
                    <a:pt x="14" y="12"/>
                  </a:cubicBezTo>
                  <a:cubicBezTo>
                    <a:pt x="15" y="12"/>
                    <a:pt x="16" y="12"/>
                    <a:pt x="17" y="12"/>
                  </a:cubicBezTo>
                  <a:cubicBezTo>
                    <a:pt x="18" y="12"/>
                    <a:pt x="15" y="13"/>
                    <a:pt x="12" y="13"/>
                  </a:cubicBezTo>
                  <a:cubicBezTo>
                    <a:pt x="9" y="14"/>
                    <a:pt x="4" y="14"/>
                    <a:pt x="2" y="14"/>
                  </a:cubicBezTo>
                  <a:cubicBezTo>
                    <a:pt x="0" y="14"/>
                    <a:pt x="0" y="15"/>
                    <a:pt x="2" y="15"/>
                  </a:cubicBezTo>
                  <a:cubicBezTo>
                    <a:pt x="2" y="15"/>
                    <a:pt x="2" y="15"/>
                    <a:pt x="2" y="15"/>
                  </a:cubicBezTo>
                  <a:cubicBezTo>
                    <a:pt x="2" y="15"/>
                    <a:pt x="2" y="15"/>
                    <a:pt x="2" y="15"/>
                  </a:cubicBezTo>
                  <a:cubicBezTo>
                    <a:pt x="4" y="15"/>
                    <a:pt x="4" y="15"/>
                    <a:pt x="2" y="15"/>
                  </a:cubicBezTo>
                  <a:cubicBezTo>
                    <a:pt x="0" y="15"/>
                    <a:pt x="1" y="16"/>
                    <a:pt x="3" y="16"/>
                  </a:cubicBezTo>
                  <a:cubicBezTo>
                    <a:pt x="3" y="16"/>
                    <a:pt x="3" y="16"/>
                    <a:pt x="3" y="16"/>
                  </a:cubicBezTo>
                  <a:cubicBezTo>
                    <a:pt x="4" y="16"/>
                    <a:pt x="4" y="16"/>
                    <a:pt x="4" y="16"/>
                  </a:cubicBezTo>
                  <a:cubicBezTo>
                    <a:pt x="6" y="16"/>
                    <a:pt x="6" y="16"/>
                    <a:pt x="4" y="16"/>
                  </a:cubicBezTo>
                  <a:cubicBezTo>
                    <a:pt x="3" y="17"/>
                    <a:pt x="3" y="17"/>
                    <a:pt x="4" y="17"/>
                  </a:cubicBezTo>
                  <a:cubicBezTo>
                    <a:pt x="4" y="17"/>
                    <a:pt x="5" y="17"/>
                    <a:pt x="5" y="17"/>
                  </a:cubicBezTo>
                  <a:cubicBezTo>
                    <a:pt x="6" y="17"/>
                    <a:pt x="6" y="17"/>
                    <a:pt x="7" y="17"/>
                  </a:cubicBezTo>
                  <a:cubicBezTo>
                    <a:pt x="8" y="17"/>
                    <a:pt x="8" y="17"/>
                    <a:pt x="7" y="17"/>
                  </a:cubicBezTo>
                  <a:cubicBezTo>
                    <a:pt x="6" y="17"/>
                    <a:pt x="6" y="17"/>
                    <a:pt x="7" y="17"/>
                  </a:cubicBezTo>
                  <a:cubicBezTo>
                    <a:pt x="7" y="17"/>
                    <a:pt x="8" y="17"/>
                    <a:pt x="11" y="17"/>
                  </a:cubicBezTo>
                  <a:cubicBezTo>
                    <a:pt x="12" y="17"/>
                    <a:pt x="13" y="17"/>
                    <a:pt x="14" y="17"/>
                  </a:cubicBezTo>
                  <a:cubicBezTo>
                    <a:pt x="19" y="17"/>
                    <a:pt x="27" y="16"/>
                    <a:pt x="33" y="15"/>
                  </a:cubicBezTo>
                  <a:cubicBezTo>
                    <a:pt x="40" y="15"/>
                    <a:pt x="47" y="12"/>
                    <a:pt x="48" y="9"/>
                  </a:cubicBezTo>
                  <a:cubicBezTo>
                    <a:pt x="49" y="6"/>
                    <a:pt x="54" y="4"/>
                    <a:pt x="55" y="4"/>
                  </a:cubicBezTo>
                  <a:cubicBezTo>
                    <a:pt x="55" y="4"/>
                    <a:pt x="55" y="4"/>
                    <a:pt x="55" y="4"/>
                  </a:cubicBezTo>
                  <a:cubicBezTo>
                    <a:pt x="55" y="4"/>
                    <a:pt x="55" y="5"/>
                    <a:pt x="55" y="5"/>
                  </a:cubicBezTo>
                  <a:cubicBezTo>
                    <a:pt x="56" y="5"/>
                    <a:pt x="56" y="3"/>
                    <a:pt x="50" y="2"/>
                  </a:cubicBezTo>
                  <a:cubicBezTo>
                    <a:pt x="47" y="1"/>
                    <a:pt x="44" y="1"/>
                    <a:pt x="42" y="1"/>
                  </a:cubicBezTo>
                  <a:cubicBezTo>
                    <a:pt x="41" y="1"/>
                    <a:pt x="40" y="1"/>
                    <a:pt x="39" y="1"/>
                  </a:cubicBezTo>
                  <a:cubicBezTo>
                    <a:pt x="39" y="1"/>
                    <a:pt x="38" y="1"/>
                    <a:pt x="38" y="1"/>
                  </a:cubicBezTo>
                  <a:cubicBezTo>
                    <a:pt x="38" y="1"/>
                    <a:pt x="38" y="1"/>
                    <a:pt x="38" y="1"/>
                  </a:cubicBezTo>
                  <a:cubicBezTo>
                    <a:pt x="39" y="1"/>
                    <a:pt x="39" y="1"/>
                    <a:pt x="38" y="1"/>
                  </a:cubicBezTo>
                  <a:cubicBezTo>
                    <a:pt x="38" y="1"/>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4" name="Freeform 143"/>
            <p:cNvSpPr/>
            <p:nvPr/>
          </p:nvSpPr>
          <p:spPr bwMode="auto">
            <a:xfrm>
              <a:off x="10282238" y="5208588"/>
              <a:ext cx="49213" cy="14287"/>
            </a:xfrm>
            <a:custGeom>
              <a:avLst/>
              <a:gdLst>
                <a:gd name="T0" fmla="*/ 4 w 18"/>
                <a:gd name="T1" fmla="*/ 0 h 5"/>
                <a:gd name="T2" fmla="*/ 0 w 18"/>
                <a:gd name="T3" fmla="*/ 1 h 5"/>
                <a:gd name="T4" fmla="*/ 3 w 18"/>
                <a:gd name="T5" fmla="*/ 3 h 5"/>
                <a:gd name="T6" fmla="*/ 12 w 18"/>
                <a:gd name="T7" fmla="*/ 5 h 5"/>
                <a:gd name="T8" fmla="*/ 13 w 18"/>
                <a:gd name="T9" fmla="*/ 5 h 5"/>
                <a:gd name="T10" fmla="*/ 14 w 18"/>
                <a:gd name="T11" fmla="*/ 2 h 5"/>
                <a:gd name="T12" fmla="*/ 4 w 1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4" y="0"/>
                  </a:moveTo>
                  <a:cubicBezTo>
                    <a:pt x="3" y="0"/>
                    <a:pt x="1" y="1"/>
                    <a:pt x="0" y="1"/>
                  </a:cubicBezTo>
                  <a:cubicBezTo>
                    <a:pt x="0" y="1"/>
                    <a:pt x="2" y="2"/>
                    <a:pt x="3" y="3"/>
                  </a:cubicBezTo>
                  <a:cubicBezTo>
                    <a:pt x="5" y="4"/>
                    <a:pt x="9" y="5"/>
                    <a:pt x="12" y="5"/>
                  </a:cubicBezTo>
                  <a:cubicBezTo>
                    <a:pt x="12" y="5"/>
                    <a:pt x="12" y="5"/>
                    <a:pt x="13" y="5"/>
                  </a:cubicBezTo>
                  <a:cubicBezTo>
                    <a:pt x="16" y="5"/>
                    <a:pt x="18" y="4"/>
                    <a:pt x="14" y="2"/>
                  </a:cubicBezTo>
                  <a:cubicBezTo>
                    <a:pt x="12" y="1"/>
                    <a:pt x="8"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5" name="Freeform 144"/>
            <p:cNvSpPr/>
            <p:nvPr/>
          </p:nvSpPr>
          <p:spPr bwMode="auto">
            <a:xfrm>
              <a:off x="10194925" y="5216525"/>
              <a:ext cx="44450" cy="11112"/>
            </a:xfrm>
            <a:custGeom>
              <a:avLst/>
              <a:gdLst>
                <a:gd name="T0" fmla="*/ 1 w 16"/>
                <a:gd name="T1" fmla="*/ 0 h 4"/>
                <a:gd name="T2" fmla="*/ 1 w 16"/>
                <a:gd name="T3" fmla="*/ 3 h 4"/>
                <a:gd name="T4" fmla="*/ 6 w 16"/>
                <a:gd name="T5" fmla="*/ 4 h 4"/>
                <a:gd name="T6" fmla="*/ 12 w 16"/>
                <a:gd name="T7" fmla="*/ 3 h 4"/>
                <a:gd name="T8" fmla="*/ 10 w 16"/>
                <a:gd name="T9" fmla="*/ 1 h 4"/>
                <a:gd name="T10" fmla="*/ 5 w 16"/>
                <a:gd name="T11" fmla="*/ 0 h 4"/>
                <a:gd name="T12" fmla="*/ 2 w 16"/>
                <a:gd name="T13" fmla="*/ 0 h 4"/>
                <a:gd name="T14" fmla="*/ 1 w 1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 y="0"/>
                  </a:moveTo>
                  <a:cubicBezTo>
                    <a:pt x="0" y="0"/>
                    <a:pt x="0" y="1"/>
                    <a:pt x="1" y="3"/>
                  </a:cubicBezTo>
                  <a:cubicBezTo>
                    <a:pt x="1" y="3"/>
                    <a:pt x="4" y="4"/>
                    <a:pt x="6" y="4"/>
                  </a:cubicBezTo>
                  <a:cubicBezTo>
                    <a:pt x="8" y="4"/>
                    <a:pt x="10" y="4"/>
                    <a:pt x="12" y="3"/>
                  </a:cubicBezTo>
                  <a:cubicBezTo>
                    <a:pt x="16" y="2"/>
                    <a:pt x="14" y="1"/>
                    <a:pt x="10" y="1"/>
                  </a:cubicBezTo>
                  <a:cubicBezTo>
                    <a:pt x="9" y="1"/>
                    <a:pt x="7" y="0"/>
                    <a:pt x="5" y="0"/>
                  </a:cubicBezTo>
                  <a:cubicBezTo>
                    <a:pt x="3"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6" name="Freeform 145"/>
            <p:cNvSpPr/>
            <p:nvPr/>
          </p:nvSpPr>
          <p:spPr bwMode="auto">
            <a:xfrm>
              <a:off x="10266363" y="5410200"/>
              <a:ext cx="96838" cy="14287"/>
            </a:xfrm>
            <a:custGeom>
              <a:avLst/>
              <a:gdLst>
                <a:gd name="T0" fmla="*/ 26 w 36"/>
                <a:gd name="T1" fmla="*/ 0 h 5"/>
                <a:gd name="T2" fmla="*/ 14 w 36"/>
                <a:gd name="T3" fmla="*/ 1 h 5"/>
                <a:gd name="T4" fmla="*/ 5 w 36"/>
                <a:gd name="T5" fmla="*/ 5 h 5"/>
                <a:gd name="T6" fmla="*/ 7 w 36"/>
                <a:gd name="T7" fmla="*/ 5 h 5"/>
                <a:gd name="T8" fmla="*/ 17 w 36"/>
                <a:gd name="T9" fmla="*/ 3 h 5"/>
                <a:gd name="T10" fmla="*/ 31 w 36"/>
                <a:gd name="T11" fmla="*/ 2 h 5"/>
                <a:gd name="T12" fmla="*/ 26 w 3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6" h="5">
                  <a:moveTo>
                    <a:pt x="26" y="0"/>
                  </a:moveTo>
                  <a:cubicBezTo>
                    <a:pt x="23" y="0"/>
                    <a:pt x="19" y="0"/>
                    <a:pt x="14" y="1"/>
                  </a:cubicBezTo>
                  <a:cubicBezTo>
                    <a:pt x="1" y="2"/>
                    <a:pt x="0" y="5"/>
                    <a:pt x="5" y="5"/>
                  </a:cubicBezTo>
                  <a:cubicBezTo>
                    <a:pt x="6" y="5"/>
                    <a:pt x="6" y="5"/>
                    <a:pt x="7" y="5"/>
                  </a:cubicBezTo>
                  <a:cubicBezTo>
                    <a:pt x="11" y="5"/>
                    <a:pt x="14" y="4"/>
                    <a:pt x="17" y="3"/>
                  </a:cubicBezTo>
                  <a:cubicBezTo>
                    <a:pt x="22" y="3"/>
                    <a:pt x="26" y="2"/>
                    <a:pt x="31" y="2"/>
                  </a:cubicBezTo>
                  <a:cubicBezTo>
                    <a:pt x="36" y="1"/>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Freeform 146"/>
            <p:cNvSpPr/>
            <p:nvPr/>
          </p:nvSpPr>
          <p:spPr bwMode="auto">
            <a:xfrm>
              <a:off x="10563225" y="5699125"/>
              <a:ext cx="38100" cy="4762"/>
            </a:xfrm>
            <a:custGeom>
              <a:avLst/>
              <a:gdLst>
                <a:gd name="T0" fmla="*/ 6 w 14"/>
                <a:gd name="T1" fmla="*/ 0 h 2"/>
                <a:gd name="T2" fmla="*/ 5 w 14"/>
                <a:gd name="T3" fmla="*/ 0 h 2"/>
                <a:gd name="T4" fmla="*/ 6 w 14"/>
                <a:gd name="T5" fmla="*/ 2 h 2"/>
                <a:gd name="T6" fmla="*/ 6 w 14"/>
                <a:gd name="T7" fmla="*/ 2 h 2"/>
                <a:gd name="T8" fmla="*/ 14 w 14"/>
                <a:gd name="T9" fmla="*/ 1 h 2"/>
                <a:gd name="T10" fmla="*/ 6 w 14"/>
                <a:gd name="T11" fmla="*/ 0 h 2"/>
              </a:gdLst>
              <a:ahLst/>
              <a:cxnLst>
                <a:cxn ang="0">
                  <a:pos x="T0" y="T1"/>
                </a:cxn>
                <a:cxn ang="0">
                  <a:pos x="T2" y="T3"/>
                </a:cxn>
                <a:cxn ang="0">
                  <a:pos x="T4" y="T5"/>
                </a:cxn>
                <a:cxn ang="0">
                  <a:pos x="T6" y="T7"/>
                </a:cxn>
                <a:cxn ang="0">
                  <a:pos x="T8" y="T9"/>
                </a:cxn>
                <a:cxn ang="0">
                  <a:pos x="T10" y="T11"/>
                </a:cxn>
              </a:cxnLst>
              <a:rect l="0" t="0" r="r" b="b"/>
              <a:pathLst>
                <a:path w="14" h="2">
                  <a:moveTo>
                    <a:pt x="6" y="0"/>
                  </a:moveTo>
                  <a:cubicBezTo>
                    <a:pt x="6" y="0"/>
                    <a:pt x="6" y="0"/>
                    <a:pt x="5" y="0"/>
                  </a:cubicBezTo>
                  <a:cubicBezTo>
                    <a:pt x="0" y="1"/>
                    <a:pt x="1" y="2"/>
                    <a:pt x="6" y="2"/>
                  </a:cubicBezTo>
                  <a:cubicBezTo>
                    <a:pt x="6" y="2"/>
                    <a:pt x="6" y="2"/>
                    <a:pt x="6" y="2"/>
                  </a:cubicBezTo>
                  <a:cubicBezTo>
                    <a:pt x="11" y="2"/>
                    <a:pt x="14" y="2"/>
                    <a:pt x="14" y="1"/>
                  </a:cubicBezTo>
                  <a:cubicBezTo>
                    <a:pt x="11" y="1"/>
                    <a:pt x="9"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8" name="Freeform 147"/>
            <p:cNvSpPr/>
            <p:nvPr/>
          </p:nvSpPr>
          <p:spPr bwMode="auto">
            <a:xfrm>
              <a:off x="10745788" y="5757863"/>
              <a:ext cx="15875" cy="3175"/>
            </a:xfrm>
            <a:custGeom>
              <a:avLst/>
              <a:gdLst>
                <a:gd name="T0" fmla="*/ 5 w 6"/>
                <a:gd name="T1" fmla="*/ 0 h 1"/>
                <a:gd name="T2" fmla="*/ 2 w 6"/>
                <a:gd name="T3" fmla="*/ 0 h 1"/>
                <a:gd name="T4" fmla="*/ 5 w 6"/>
                <a:gd name="T5" fmla="*/ 1 h 1"/>
                <a:gd name="T6" fmla="*/ 6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cubicBezTo>
                    <a:pt x="4" y="0"/>
                    <a:pt x="2" y="0"/>
                    <a:pt x="2" y="0"/>
                  </a:cubicBezTo>
                  <a:cubicBezTo>
                    <a:pt x="0" y="1"/>
                    <a:pt x="4" y="1"/>
                    <a:pt x="5" y="1"/>
                  </a:cubicBezTo>
                  <a:cubicBezTo>
                    <a:pt x="4" y="1"/>
                    <a:pt x="5" y="1"/>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9" name="Freeform 148"/>
            <p:cNvSpPr/>
            <p:nvPr/>
          </p:nvSpPr>
          <p:spPr bwMode="auto">
            <a:xfrm>
              <a:off x="10210800" y="5241925"/>
              <a:ext cx="157163" cy="31750"/>
            </a:xfrm>
            <a:custGeom>
              <a:avLst/>
              <a:gdLst>
                <a:gd name="T0" fmla="*/ 42 w 58"/>
                <a:gd name="T1" fmla="*/ 0 h 12"/>
                <a:gd name="T2" fmla="*/ 41 w 58"/>
                <a:gd name="T3" fmla="*/ 0 h 12"/>
                <a:gd name="T4" fmla="*/ 40 w 58"/>
                <a:gd name="T5" fmla="*/ 1 h 12"/>
                <a:gd name="T6" fmla="*/ 40 w 58"/>
                <a:gd name="T7" fmla="*/ 0 h 12"/>
                <a:gd name="T8" fmla="*/ 38 w 58"/>
                <a:gd name="T9" fmla="*/ 1 h 12"/>
                <a:gd name="T10" fmla="*/ 34 w 58"/>
                <a:gd name="T11" fmla="*/ 2 h 12"/>
                <a:gd name="T12" fmla="*/ 26 w 58"/>
                <a:gd name="T13" fmla="*/ 4 h 12"/>
                <a:gd name="T14" fmla="*/ 25 w 58"/>
                <a:gd name="T15" fmla="*/ 4 h 12"/>
                <a:gd name="T16" fmla="*/ 20 w 58"/>
                <a:gd name="T17" fmla="*/ 4 h 12"/>
                <a:gd name="T18" fmla="*/ 14 w 58"/>
                <a:gd name="T19" fmla="*/ 3 h 12"/>
                <a:gd name="T20" fmla="*/ 7 w 58"/>
                <a:gd name="T21" fmla="*/ 4 h 12"/>
                <a:gd name="T22" fmla="*/ 2 w 58"/>
                <a:gd name="T23" fmla="*/ 7 h 12"/>
                <a:gd name="T24" fmla="*/ 3 w 58"/>
                <a:gd name="T25" fmla="*/ 7 h 12"/>
                <a:gd name="T26" fmla="*/ 8 w 58"/>
                <a:gd name="T27" fmla="*/ 7 h 12"/>
                <a:gd name="T28" fmla="*/ 9 w 58"/>
                <a:gd name="T29" fmla="*/ 7 h 12"/>
                <a:gd name="T30" fmla="*/ 9 w 58"/>
                <a:gd name="T31" fmla="*/ 7 h 12"/>
                <a:gd name="T32" fmla="*/ 12 w 58"/>
                <a:gd name="T33" fmla="*/ 6 h 12"/>
                <a:gd name="T34" fmla="*/ 14 w 58"/>
                <a:gd name="T35" fmla="*/ 6 h 12"/>
                <a:gd name="T36" fmla="*/ 15 w 58"/>
                <a:gd name="T37" fmla="*/ 6 h 12"/>
                <a:gd name="T38" fmla="*/ 17 w 58"/>
                <a:gd name="T39" fmla="*/ 6 h 12"/>
                <a:gd name="T40" fmla="*/ 17 w 58"/>
                <a:gd name="T41" fmla="*/ 6 h 12"/>
                <a:gd name="T42" fmla="*/ 19 w 58"/>
                <a:gd name="T43" fmla="*/ 6 h 12"/>
                <a:gd name="T44" fmla="*/ 23 w 58"/>
                <a:gd name="T45" fmla="*/ 7 h 12"/>
                <a:gd name="T46" fmla="*/ 28 w 58"/>
                <a:gd name="T47" fmla="*/ 11 h 12"/>
                <a:gd name="T48" fmla="*/ 41 w 58"/>
                <a:gd name="T49" fmla="*/ 12 h 12"/>
                <a:gd name="T50" fmla="*/ 42 w 58"/>
                <a:gd name="T51" fmla="*/ 12 h 12"/>
                <a:gd name="T52" fmla="*/ 46 w 58"/>
                <a:gd name="T53" fmla="*/ 10 h 12"/>
                <a:gd name="T54" fmla="*/ 50 w 58"/>
                <a:gd name="T55" fmla="*/ 8 h 12"/>
                <a:gd name="T56" fmla="*/ 51 w 58"/>
                <a:gd name="T57" fmla="*/ 9 h 12"/>
                <a:gd name="T58" fmla="*/ 52 w 58"/>
                <a:gd name="T59" fmla="*/ 9 h 12"/>
                <a:gd name="T60" fmla="*/ 56 w 58"/>
                <a:gd name="T61" fmla="*/ 4 h 12"/>
                <a:gd name="T62" fmla="*/ 42 w 58"/>
                <a:gd name="T6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12">
                  <a:moveTo>
                    <a:pt x="42" y="0"/>
                  </a:moveTo>
                  <a:cubicBezTo>
                    <a:pt x="41" y="0"/>
                    <a:pt x="41" y="0"/>
                    <a:pt x="41" y="0"/>
                  </a:cubicBezTo>
                  <a:cubicBezTo>
                    <a:pt x="41" y="0"/>
                    <a:pt x="40" y="1"/>
                    <a:pt x="40" y="1"/>
                  </a:cubicBezTo>
                  <a:cubicBezTo>
                    <a:pt x="40" y="1"/>
                    <a:pt x="40" y="1"/>
                    <a:pt x="40" y="0"/>
                  </a:cubicBezTo>
                  <a:cubicBezTo>
                    <a:pt x="39" y="1"/>
                    <a:pt x="39" y="1"/>
                    <a:pt x="38" y="1"/>
                  </a:cubicBezTo>
                  <a:cubicBezTo>
                    <a:pt x="36" y="2"/>
                    <a:pt x="34" y="1"/>
                    <a:pt x="34" y="2"/>
                  </a:cubicBezTo>
                  <a:cubicBezTo>
                    <a:pt x="34" y="3"/>
                    <a:pt x="30" y="3"/>
                    <a:pt x="26" y="4"/>
                  </a:cubicBezTo>
                  <a:cubicBezTo>
                    <a:pt x="26" y="4"/>
                    <a:pt x="26" y="4"/>
                    <a:pt x="25" y="4"/>
                  </a:cubicBezTo>
                  <a:cubicBezTo>
                    <a:pt x="24" y="4"/>
                    <a:pt x="22" y="4"/>
                    <a:pt x="20" y="4"/>
                  </a:cubicBezTo>
                  <a:cubicBezTo>
                    <a:pt x="18" y="3"/>
                    <a:pt x="16" y="3"/>
                    <a:pt x="14" y="3"/>
                  </a:cubicBezTo>
                  <a:cubicBezTo>
                    <a:pt x="12" y="3"/>
                    <a:pt x="9" y="3"/>
                    <a:pt x="7" y="4"/>
                  </a:cubicBezTo>
                  <a:cubicBezTo>
                    <a:pt x="0" y="6"/>
                    <a:pt x="1" y="7"/>
                    <a:pt x="2" y="7"/>
                  </a:cubicBezTo>
                  <a:cubicBezTo>
                    <a:pt x="3" y="7"/>
                    <a:pt x="3" y="7"/>
                    <a:pt x="3" y="7"/>
                  </a:cubicBezTo>
                  <a:cubicBezTo>
                    <a:pt x="5" y="7"/>
                    <a:pt x="6" y="7"/>
                    <a:pt x="8" y="7"/>
                  </a:cubicBezTo>
                  <a:cubicBezTo>
                    <a:pt x="8" y="7"/>
                    <a:pt x="8" y="7"/>
                    <a:pt x="9" y="7"/>
                  </a:cubicBezTo>
                  <a:cubicBezTo>
                    <a:pt x="9" y="7"/>
                    <a:pt x="9" y="7"/>
                    <a:pt x="9" y="7"/>
                  </a:cubicBezTo>
                  <a:cubicBezTo>
                    <a:pt x="10" y="7"/>
                    <a:pt x="11" y="7"/>
                    <a:pt x="12" y="6"/>
                  </a:cubicBezTo>
                  <a:cubicBezTo>
                    <a:pt x="13" y="6"/>
                    <a:pt x="13" y="6"/>
                    <a:pt x="14" y="6"/>
                  </a:cubicBezTo>
                  <a:cubicBezTo>
                    <a:pt x="14" y="6"/>
                    <a:pt x="15" y="6"/>
                    <a:pt x="15" y="6"/>
                  </a:cubicBezTo>
                  <a:cubicBezTo>
                    <a:pt x="16" y="6"/>
                    <a:pt x="16" y="6"/>
                    <a:pt x="17" y="6"/>
                  </a:cubicBezTo>
                  <a:cubicBezTo>
                    <a:pt x="17" y="6"/>
                    <a:pt x="17" y="6"/>
                    <a:pt x="17" y="6"/>
                  </a:cubicBezTo>
                  <a:cubicBezTo>
                    <a:pt x="17" y="6"/>
                    <a:pt x="18" y="6"/>
                    <a:pt x="19" y="6"/>
                  </a:cubicBezTo>
                  <a:cubicBezTo>
                    <a:pt x="20" y="6"/>
                    <a:pt x="22" y="6"/>
                    <a:pt x="23" y="7"/>
                  </a:cubicBezTo>
                  <a:cubicBezTo>
                    <a:pt x="26" y="7"/>
                    <a:pt x="23" y="10"/>
                    <a:pt x="28" y="11"/>
                  </a:cubicBezTo>
                  <a:cubicBezTo>
                    <a:pt x="34" y="12"/>
                    <a:pt x="42" y="12"/>
                    <a:pt x="41" y="12"/>
                  </a:cubicBezTo>
                  <a:cubicBezTo>
                    <a:pt x="41" y="12"/>
                    <a:pt x="41" y="12"/>
                    <a:pt x="42" y="12"/>
                  </a:cubicBezTo>
                  <a:cubicBezTo>
                    <a:pt x="42" y="12"/>
                    <a:pt x="45" y="12"/>
                    <a:pt x="46" y="10"/>
                  </a:cubicBezTo>
                  <a:cubicBezTo>
                    <a:pt x="47" y="9"/>
                    <a:pt x="48" y="8"/>
                    <a:pt x="50" y="8"/>
                  </a:cubicBezTo>
                  <a:cubicBezTo>
                    <a:pt x="50" y="8"/>
                    <a:pt x="51" y="9"/>
                    <a:pt x="51" y="9"/>
                  </a:cubicBezTo>
                  <a:cubicBezTo>
                    <a:pt x="52" y="9"/>
                    <a:pt x="52" y="9"/>
                    <a:pt x="52" y="9"/>
                  </a:cubicBezTo>
                  <a:cubicBezTo>
                    <a:pt x="55" y="9"/>
                    <a:pt x="58" y="7"/>
                    <a:pt x="56" y="4"/>
                  </a:cubicBezTo>
                  <a:cubicBezTo>
                    <a:pt x="54" y="1"/>
                    <a:pt x="46"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0" name="Freeform 149"/>
            <p:cNvSpPr/>
            <p:nvPr/>
          </p:nvSpPr>
          <p:spPr bwMode="auto">
            <a:xfrm>
              <a:off x="10804525" y="5810250"/>
              <a:ext cx="6350" cy="3175"/>
            </a:xfrm>
            <a:custGeom>
              <a:avLst/>
              <a:gdLst>
                <a:gd name="T0" fmla="*/ 2 w 2"/>
                <a:gd name="T1" fmla="*/ 0 h 1"/>
                <a:gd name="T2" fmla="*/ 1 w 2"/>
                <a:gd name="T3" fmla="*/ 0 h 1"/>
                <a:gd name="T4" fmla="*/ 0 w 2"/>
                <a:gd name="T5" fmla="*/ 1 h 1"/>
                <a:gd name="T6" fmla="*/ 1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1" y="0"/>
                  </a:cubicBezTo>
                  <a:cubicBezTo>
                    <a:pt x="1" y="0"/>
                    <a:pt x="0" y="1"/>
                    <a:pt x="0" y="1"/>
                  </a:cubicBezTo>
                  <a:cubicBezTo>
                    <a:pt x="0" y="1"/>
                    <a:pt x="0" y="1"/>
                    <a:pt x="1" y="1"/>
                  </a:cubicBezTo>
                  <a:cubicBezTo>
                    <a:pt x="1" y="1"/>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Freeform 150"/>
            <p:cNvSpPr/>
            <p:nvPr/>
          </p:nvSpPr>
          <p:spPr bwMode="auto">
            <a:xfrm>
              <a:off x="2252663" y="4433888"/>
              <a:ext cx="12700" cy="4762"/>
            </a:xfrm>
            <a:custGeom>
              <a:avLst/>
              <a:gdLst>
                <a:gd name="T0" fmla="*/ 1 w 5"/>
                <a:gd name="T1" fmla="*/ 0 h 2"/>
                <a:gd name="T2" fmla="*/ 1 w 5"/>
                <a:gd name="T3" fmla="*/ 0 h 2"/>
                <a:gd name="T4" fmla="*/ 0 w 5"/>
                <a:gd name="T5" fmla="*/ 1 h 2"/>
                <a:gd name="T6" fmla="*/ 4 w 5"/>
                <a:gd name="T7" fmla="*/ 2 h 2"/>
                <a:gd name="T8" fmla="*/ 4 w 5"/>
                <a:gd name="T9" fmla="*/ 2 h 2"/>
                <a:gd name="T10" fmla="*/ 4 w 5"/>
                <a:gd name="T11" fmla="*/ 1 h 2"/>
                <a:gd name="T12" fmla="*/ 1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0"/>
                  </a:moveTo>
                  <a:cubicBezTo>
                    <a:pt x="0" y="0"/>
                    <a:pt x="0" y="0"/>
                    <a:pt x="1" y="0"/>
                  </a:cubicBezTo>
                  <a:cubicBezTo>
                    <a:pt x="1" y="0"/>
                    <a:pt x="1" y="1"/>
                    <a:pt x="0" y="1"/>
                  </a:cubicBezTo>
                  <a:cubicBezTo>
                    <a:pt x="2" y="1"/>
                    <a:pt x="3" y="2"/>
                    <a:pt x="4" y="2"/>
                  </a:cubicBezTo>
                  <a:cubicBezTo>
                    <a:pt x="4" y="2"/>
                    <a:pt x="4" y="2"/>
                    <a:pt x="4" y="2"/>
                  </a:cubicBezTo>
                  <a:cubicBezTo>
                    <a:pt x="5" y="2"/>
                    <a:pt x="5" y="2"/>
                    <a:pt x="4" y="1"/>
                  </a:cubicBezTo>
                  <a:cubicBezTo>
                    <a:pt x="3"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2" name="Freeform 151"/>
            <p:cNvSpPr/>
            <p:nvPr/>
          </p:nvSpPr>
          <p:spPr bwMode="auto">
            <a:xfrm>
              <a:off x="10220325" y="5227638"/>
              <a:ext cx="34925" cy="14287"/>
            </a:xfrm>
            <a:custGeom>
              <a:avLst/>
              <a:gdLst>
                <a:gd name="T0" fmla="*/ 7 w 13"/>
                <a:gd name="T1" fmla="*/ 0 h 5"/>
                <a:gd name="T2" fmla="*/ 0 w 13"/>
                <a:gd name="T3" fmla="*/ 4 h 5"/>
                <a:gd name="T4" fmla="*/ 5 w 13"/>
                <a:gd name="T5" fmla="*/ 5 h 5"/>
                <a:gd name="T6" fmla="*/ 5 w 13"/>
                <a:gd name="T7" fmla="*/ 5 h 5"/>
                <a:gd name="T8" fmla="*/ 9 w 13"/>
                <a:gd name="T9" fmla="*/ 0 h 5"/>
                <a:gd name="T10" fmla="*/ 7 w 13"/>
                <a:gd name="T11" fmla="*/ 0 h 5"/>
              </a:gdLst>
              <a:ahLst/>
              <a:cxnLst>
                <a:cxn ang="0">
                  <a:pos x="T0" y="T1"/>
                </a:cxn>
                <a:cxn ang="0">
                  <a:pos x="T2" y="T3"/>
                </a:cxn>
                <a:cxn ang="0">
                  <a:pos x="T4" y="T5"/>
                </a:cxn>
                <a:cxn ang="0">
                  <a:pos x="T6" y="T7"/>
                </a:cxn>
                <a:cxn ang="0">
                  <a:pos x="T8" y="T9"/>
                </a:cxn>
                <a:cxn ang="0">
                  <a:pos x="T10" y="T11"/>
                </a:cxn>
              </a:cxnLst>
              <a:rect l="0" t="0" r="r" b="b"/>
              <a:pathLst>
                <a:path w="13" h="5">
                  <a:moveTo>
                    <a:pt x="7" y="0"/>
                  </a:moveTo>
                  <a:cubicBezTo>
                    <a:pt x="5" y="0"/>
                    <a:pt x="2" y="1"/>
                    <a:pt x="0" y="4"/>
                  </a:cubicBezTo>
                  <a:cubicBezTo>
                    <a:pt x="1" y="5"/>
                    <a:pt x="3" y="5"/>
                    <a:pt x="5" y="5"/>
                  </a:cubicBezTo>
                  <a:cubicBezTo>
                    <a:pt x="5" y="5"/>
                    <a:pt x="5" y="5"/>
                    <a:pt x="5" y="5"/>
                  </a:cubicBezTo>
                  <a:cubicBezTo>
                    <a:pt x="8" y="5"/>
                    <a:pt x="13" y="3"/>
                    <a:pt x="9" y="0"/>
                  </a:cubicBezTo>
                  <a:cubicBezTo>
                    <a:pt x="8" y="0"/>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3" name="Freeform 152"/>
            <p:cNvSpPr/>
            <p:nvPr/>
          </p:nvSpPr>
          <p:spPr bwMode="auto">
            <a:xfrm>
              <a:off x="10118725" y="5407025"/>
              <a:ext cx="120650" cy="6350"/>
            </a:xfrm>
            <a:custGeom>
              <a:avLst/>
              <a:gdLst>
                <a:gd name="T0" fmla="*/ 18 w 44"/>
                <a:gd name="T1" fmla="*/ 0 h 2"/>
                <a:gd name="T2" fmla="*/ 2 w 44"/>
                <a:gd name="T3" fmla="*/ 0 h 2"/>
                <a:gd name="T4" fmla="*/ 15 w 44"/>
                <a:gd name="T5" fmla="*/ 2 h 2"/>
                <a:gd name="T6" fmla="*/ 34 w 44"/>
                <a:gd name="T7" fmla="*/ 1 h 2"/>
                <a:gd name="T8" fmla="*/ 41 w 44"/>
                <a:gd name="T9" fmla="*/ 1 h 2"/>
                <a:gd name="T10" fmla="*/ 23 w 44"/>
                <a:gd name="T11" fmla="*/ 0 h 2"/>
                <a:gd name="T12" fmla="*/ 18 w 4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4" h="2">
                  <a:moveTo>
                    <a:pt x="18" y="0"/>
                  </a:moveTo>
                  <a:cubicBezTo>
                    <a:pt x="10" y="0"/>
                    <a:pt x="4" y="0"/>
                    <a:pt x="2" y="0"/>
                  </a:cubicBezTo>
                  <a:cubicBezTo>
                    <a:pt x="0" y="2"/>
                    <a:pt x="7" y="2"/>
                    <a:pt x="15" y="2"/>
                  </a:cubicBezTo>
                  <a:cubicBezTo>
                    <a:pt x="23" y="2"/>
                    <a:pt x="32" y="2"/>
                    <a:pt x="34" y="1"/>
                  </a:cubicBezTo>
                  <a:cubicBezTo>
                    <a:pt x="36" y="1"/>
                    <a:pt x="39" y="1"/>
                    <a:pt x="41" y="1"/>
                  </a:cubicBezTo>
                  <a:cubicBezTo>
                    <a:pt x="44" y="0"/>
                    <a:pt x="35" y="0"/>
                    <a:pt x="23" y="0"/>
                  </a:cubicBezTo>
                  <a:cubicBezTo>
                    <a:pt x="21" y="0"/>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4" name="Freeform 153"/>
            <p:cNvSpPr/>
            <p:nvPr/>
          </p:nvSpPr>
          <p:spPr bwMode="auto">
            <a:xfrm>
              <a:off x="10102850" y="5318125"/>
              <a:ext cx="219075" cy="57150"/>
            </a:xfrm>
            <a:custGeom>
              <a:avLst/>
              <a:gdLst>
                <a:gd name="T0" fmla="*/ 75 w 81"/>
                <a:gd name="T1" fmla="*/ 0 h 21"/>
                <a:gd name="T2" fmla="*/ 45 w 81"/>
                <a:gd name="T3" fmla="*/ 1 h 21"/>
                <a:gd name="T4" fmla="*/ 18 w 81"/>
                <a:gd name="T5" fmla="*/ 2 h 21"/>
                <a:gd name="T6" fmla="*/ 0 w 81"/>
                <a:gd name="T7" fmla="*/ 15 h 21"/>
                <a:gd name="T8" fmla="*/ 1 w 81"/>
                <a:gd name="T9" fmla="*/ 18 h 21"/>
                <a:gd name="T10" fmla="*/ 9 w 81"/>
                <a:gd name="T11" fmla="*/ 21 h 21"/>
                <a:gd name="T12" fmla="*/ 16 w 81"/>
                <a:gd name="T13" fmla="*/ 18 h 21"/>
                <a:gd name="T14" fmla="*/ 22 w 81"/>
                <a:gd name="T15" fmla="*/ 15 h 21"/>
                <a:gd name="T16" fmla="*/ 27 w 81"/>
                <a:gd name="T17" fmla="*/ 16 h 21"/>
                <a:gd name="T18" fmla="*/ 37 w 81"/>
                <a:gd name="T19" fmla="*/ 20 h 21"/>
                <a:gd name="T20" fmla="*/ 41 w 81"/>
                <a:gd name="T21" fmla="*/ 21 h 21"/>
                <a:gd name="T22" fmla="*/ 41 w 81"/>
                <a:gd name="T23" fmla="*/ 16 h 21"/>
                <a:gd name="T24" fmla="*/ 47 w 81"/>
                <a:gd name="T25" fmla="*/ 9 h 21"/>
                <a:gd name="T26" fmla="*/ 44 w 81"/>
                <a:gd name="T27" fmla="*/ 8 h 21"/>
                <a:gd name="T28" fmla="*/ 32 w 81"/>
                <a:gd name="T29" fmla="*/ 8 h 21"/>
                <a:gd name="T30" fmla="*/ 25 w 81"/>
                <a:gd name="T31" fmla="*/ 8 h 21"/>
                <a:gd name="T32" fmla="*/ 14 w 81"/>
                <a:gd name="T33" fmla="*/ 5 h 21"/>
                <a:gd name="T34" fmla="*/ 36 w 81"/>
                <a:gd name="T35" fmla="*/ 3 h 21"/>
                <a:gd name="T36" fmla="*/ 48 w 81"/>
                <a:gd name="T37" fmla="*/ 3 h 21"/>
                <a:gd name="T38" fmla="*/ 60 w 81"/>
                <a:gd name="T39" fmla="*/ 3 h 21"/>
                <a:gd name="T40" fmla="*/ 73 w 81"/>
                <a:gd name="T41" fmla="*/ 3 h 21"/>
                <a:gd name="T42" fmla="*/ 75 w 81"/>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21">
                  <a:moveTo>
                    <a:pt x="75" y="0"/>
                  </a:moveTo>
                  <a:cubicBezTo>
                    <a:pt x="68" y="0"/>
                    <a:pt x="54" y="1"/>
                    <a:pt x="45" y="1"/>
                  </a:cubicBezTo>
                  <a:cubicBezTo>
                    <a:pt x="37" y="1"/>
                    <a:pt x="26" y="1"/>
                    <a:pt x="18" y="2"/>
                  </a:cubicBezTo>
                  <a:cubicBezTo>
                    <a:pt x="4" y="3"/>
                    <a:pt x="0" y="10"/>
                    <a:pt x="0" y="15"/>
                  </a:cubicBezTo>
                  <a:cubicBezTo>
                    <a:pt x="0" y="16"/>
                    <a:pt x="1" y="17"/>
                    <a:pt x="1" y="18"/>
                  </a:cubicBezTo>
                  <a:cubicBezTo>
                    <a:pt x="2" y="20"/>
                    <a:pt x="6" y="21"/>
                    <a:pt x="9" y="21"/>
                  </a:cubicBezTo>
                  <a:cubicBezTo>
                    <a:pt x="13" y="21"/>
                    <a:pt x="16" y="20"/>
                    <a:pt x="16" y="18"/>
                  </a:cubicBezTo>
                  <a:cubicBezTo>
                    <a:pt x="17" y="16"/>
                    <a:pt x="18" y="15"/>
                    <a:pt x="22" y="15"/>
                  </a:cubicBezTo>
                  <a:cubicBezTo>
                    <a:pt x="23" y="15"/>
                    <a:pt x="25" y="15"/>
                    <a:pt x="27" y="16"/>
                  </a:cubicBezTo>
                  <a:cubicBezTo>
                    <a:pt x="36" y="18"/>
                    <a:pt x="34" y="20"/>
                    <a:pt x="37" y="20"/>
                  </a:cubicBezTo>
                  <a:cubicBezTo>
                    <a:pt x="38" y="20"/>
                    <a:pt x="40" y="21"/>
                    <a:pt x="41" y="21"/>
                  </a:cubicBezTo>
                  <a:cubicBezTo>
                    <a:pt x="46" y="21"/>
                    <a:pt x="45" y="18"/>
                    <a:pt x="41" y="16"/>
                  </a:cubicBezTo>
                  <a:cubicBezTo>
                    <a:pt x="38" y="13"/>
                    <a:pt x="39" y="11"/>
                    <a:pt x="47" y="9"/>
                  </a:cubicBezTo>
                  <a:cubicBezTo>
                    <a:pt x="52" y="8"/>
                    <a:pt x="51" y="8"/>
                    <a:pt x="44" y="8"/>
                  </a:cubicBezTo>
                  <a:cubicBezTo>
                    <a:pt x="41" y="8"/>
                    <a:pt x="37" y="8"/>
                    <a:pt x="32" y="8"/>
                  </a:cubicBezTo>
                  <a:cubicBezTo>
                    <a:pt x="29" y="8"/>
                    <a:pt x="27" y="8"/>
                    <a:pt x="25" y="8"/>
                  </a:cubicBezTo>
                  <a:cubicBezTo>
                    <a:pt x="16" y="8"/>
                    <a:pt x="11" y="8"/>
                    <a:pt x="14" y="5"/>
                  </a:cubicBezTo>
                  <a:cubicBezTo>
                    <a:pt x="17" y="3"/>
                    <a:pt x="26" y="3"/>
                    <a:pt x="36" y="3"/>
                  </a:cubicBezTo>
                  <a:cubicBezTo>
                    <a:pt x="40" y="3"/>
                    <a:pt x="44" y="3"/>
                    <a:pt x="48" y="3"/>
                  </a:cubicBezTo>
                  <a:cubicBezTo>
                    <a:pt x="52" y="3"/>
                    <a:pt x="56" y="3"/>
                    <a:pt x="60" y="3"/>
                  </a:cubicBezTo>
                  <a:cubicBezTo>
                    <a:pt x="65" y="3"/>
                    <a:pt x="70" y="3"/>
                    <a:pt x="73" y="3"/>
                  </a:cubicBezTo>
                  <a:cubicBezTo>
                    <a:pt x="81" y="0"/>
                    <a:pt x="80" y="0"/>
                    <a:pt x="7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5" name="Freeform 154"/>
            <p:cNvSpPr/>
            <p:nvPr/>
          </p:nvSpPr>
          <p:spPr bwMode="auto">
            <a:xfrm>
              <a:off x="6964363" y="4624388"/>
              <a:ext cx="7938" cy="1587"/>
            </a:xfrm>
            <a:custGeom>
              <a:avLst/>
              <a:gdLst>
                <a:gd name="T0" fmla="*/ 3 w 3"/>
                <a:gd name="T1" fmla="*/ 0 h 1"/>
                <a:gd name="T2" fmla="*/ 0 w 3"/>
                <a:gd name="T3" fmla="*/ 0 h 1"/>
                <a:gd name="T4" fmla="*/ 2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3" y="0"/>
                    <a:pt x="1" y="0"/>
                    <a:pt x="0" y="0"/>
                  </a:cubicBezTo>
                  <a:cubicBezTo>
                    <a:pt x="0" y="1"/>
                    <a:pt x="1" y="1"/>
                    <a:pt x="2" y="1"/>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6" name="Freeform 155"/>
            <p:cNvSpPr/>
            <p:nvPr/>
          </p:nvSpPr>
          <p:spPr bwMode="auto">
            <a:xfrm>
              <a:off x="7907338" y="4575175"/>
              <a:ext cx="22225" cy="3175"/>
            </a:xfrm>
            <a:custGeom>
              <a:avLst/>
              <a:gdLst>
                <a:gd name="T0" fmla="*/ 2 w 8"/>
                <a:gd name="T1" fmla="*/ 0 h 1"/>
                <a:gd name="T2" fmla="*/ 3 w 8"/>
                <a:gd name="T3" fmla="*/ 1 h 1"/>
                <a:gd name="T4" fmla="*/ 4 w 8"/>
                <a:gd name="T5" fmla="*/ 1 h 1"/>
                <a:gd name="T6" fmla="*/ 6 w 8"/>
                <a:gd name="T7" fmla="*/ 0 h 1"/>
                <a:gd name="T8" fmla="*/ 6 w 8"/>
                <a:gd name="T9" fmla="*/ 0 h 1"/>
                <a:gd name="T10" fmla="*/ 5 w 8"/>
                <a:gd name="T11" fmla="*/ 0 h 1"/>
                <a:gd name="T12" fmla="*/ 3 w 8"/>
                <a:gd name="T13" fmla="*/ 0 h 1"/>
                <a:gd name="T14" fmla="*/ 3 w 8"/>
                <a:gd name="T15" fmla="*/ 0 h 1"/>
                <a:gd name="T16" fmla="*/ 2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2" y="0"/>
                  </a:moveTo>
                  <a:cubicBezTo>
                    <a:pt x="1" y="0"/>
                    <a:pt x="0" y="0"/>
                    <a:pt x="3" y="1"/>
                  </a:cubicBezTo>
                  <a:cubicBezTo>
                    <a:pt x="3" y="1"/>
                    <a:pt x="3" y="1"/>
                    <a:pt x="4" y="1"/>
                  </a:cubicBezTo>
                  <a:cubicBezTo>
                    <a:pt x="6" y="1"/>
                    <a:pt x="8" y="0"/>
                    <a:pt x="6" y="0"/>
                  </a:cubicBezTo>
                  <a:cubicBezTo>
                    <a:pt x="6" y="0"/>
                    <a:pt x="6" y="0"/>
                    <a:pt x="6" y="0"/>
                  </a:cubicBezTo>
                  <a:cubicBezTo>
                    <a:pt x="5" y="0"/>
                    <a:pt x="5" y="0"/>
                    <a:pt x="5" y="0"/>
                  </a:cubicBezTo>
                  <a:cubicBezTo>
                    <a:pt x="4" y="0"/>
                    <a:pt x="4" y="0"/>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7" name="Freeform 156"/>
            <p:cNvSpPr/>
            <p:nvPr/>
          </p:nvSpPr>
          <p:spPr bwMode="auto">
            <a:xfrm>
              <a:off x="8105775" y="4403725"/>
              <a:ext cx="9525" cy="3175"/>
            </a:xfrm>
            <a:custGeom>
              <a:avLst/>
              <a:gdLst>
                <a:gd name="T0" fmla="*/ 1 w 4"/>
                <a:gd name="T1" fmla="*/ 0 h 1"/>
                <a:gd name="T2" fmla="*/ 0 w 4"/>
                <a:gd name="T3" fmla="*/ 0 h 1"/>
                <a:gd name="T4" fmla="*/ 0 w 4"/>
                <a:gd name="T5" fmla="*/ 1 h 1"/>
                <a:gd name="T6" fmla="*/ 3 w 4"/>
                <a:gd name="T7" fmla="*/ 0 h 1"/>
                <a:gd name="T8" fmla="*/ 1 w 4"/>
                <a:gd name="T9" fmla="*/ 0 h 1"/>
              </a:gdLst>
              <a:ahLst/>
              <a:cxnLst>
                <a:cxn ang="0">
                  <a:pos x="T0" y="T1"/>
                </a:cxn>
                <a:cxn ang="0">
                  <a:pos x="T2" y="T3"/>
                </a:cxn>
                <a:cxn ang="0">
                  <a:pos x="T4" y="T5"/>
                </a:cxn>
                <a:cxn ang="0">
                  <a:pos x="T6" y="T7"/>
                </a:cxn>
                <a:cxn ang="0">
                  <a:pos x="T8" y="T9"/>
                </a:cxn>
              </a:cxnLst>
              <a:rect l="0" t="0" r="r" b="b"/>
              <a:pathLst>
                <a:path w="4" h="1">
                  <a:moveTo>
                    <a:pt x="1" y="0"/>
                  </a:moveTo>
                  <a:cubicBezTo>
                    <a:pt x="1" y="0"/>
                    <a:pt x="0" y="0"/>
                    <a:pt x="0" y="0"/>
                  </a:cubicBezTo>
                  <a:cubicBezTo>
                    <a:pt x="0" y="0"/>
                    <a:pt x="1" y="1"/>
                    <a:pt x="0" y="1"/>
                  </a:cubicBezTo>
                  <a:cubicBezTo>
                    <a:pt x="1" y="1"/>
                    <a:pt x="2" y="1"/>
                    <a:pt x="3"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8" name="Freeform 157"/>
            <p:cNvSpPr/>
            <p:nvPr/>
          </p:nvSpPr>
          <p:spPr bwMode="auto">
            <a:xfrm>
              <a:off x="8186738" y="4487863"/>
              <a:ext cx="4763" cy="7937"/>
            </a:xfrm>
            <a:custGeom>
              <a:avLst/>
              <a:gdLst>
                <a:gd name="T0" fmla="*/ 1 w 2"/>
                <a:gd name="T1" fmla="*/ 0 h 3"/>
                <a:gd name="T2" fmla="*/ 0 w 2"/>
                <a:gd name="T3" fmla="*/ 1 h 3"/>
                <a:gd name="T4" fmla="*/ 1 w 2"/>
                <a:gd name="T5" fmla="*/ 3 h 3"/>
                <a:gd name="T6" fmla="*/ 1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0" y="2"/>
                    <a:pt x="1" y="2"/>
                    <a:pt x="1" y="3"/>
                  </a:cubicBezTo>
                  <a:cubicBezTo>
                    <a:pt x="1" y="2"/>
                    <a:pt x="1" y="2"/>
                    <a:pt x="1" y="1"/>
                  </a:cubicBezTo>
                  <a:cubicBezTo>
                    <a:pt x="2"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9" name="Freeform 158"/>
            <p:cNvSpPr/>
            <p:nvPr/>
          </p:nvSpPr>
          <p:spPr bwMode="auto">
            <a:xfrm>
              <a:off x="10748963" y="5772150"/>
              <a:ext cx="130175" cy="41275"/>
            </a:xfrm>
            <a:custGeom>
              <a:avLst/>
              <a:gdLst>
                <a:gd name="T0" fmla="*/ 9 w 48"/>
                <a:gd name="T1" fmla="*/ 0 h 15"/>
                <a:gd name="T2" fmla="*/ 4 w 48"/>
                <a:gd name="T3" fmla="*/ 4 h 15"/>
                <a:gd name="T4" fmla="*/ 5 w 48"/>
                <a:gd name="T5" fmla="*/ 9 h 15"/>
                <a:gd name="T6" fmla="*/ 4 w 48"/>
                <a:gd name="T7" fmla="*/ 9 h 15"/>
                <a:gd name="T8" fmla="*/ 4 w 48"/>
                <a:gd name="T9" fmla="*/ 9 h 15"/>
                <a:gd name="T10" fmla="*/ 7 w 48"/>
                <a:gd name="T11" fmla="*/ 14 h 15"/>
                <a:gd name="T12" fmla="*/ 13 w 48"/>
                <a:gd name="T13" fmla="*/ 15 h 15"/>
                <a:gd name="T14" fmla="*/ 22 w 48"/>
                <a:gd name="T15" fmla="*/ 14 h 15"/>
                <a:gd name="T16" fmla="*/ 22 w 48"/>
                <a:gd name="T17" fmla="*/ 14 h 15"/>
                <a:gd name="T18" fmla="*/ 22 w 48"/>
                <a:gd name="T19" fmla="*/ 14 h 15"/>
                <a:gd name="T20" fmla="*/ 22 w 48"/>
                <a:gd name="T21" fmla="*/ 14 h 15"/>
                <a:gd name="T22" fmla="*/ 23 w 48"/>
                <a:gd name="T23" fmla="*/ 14 h 15"/>
                <a:gd name="T24" fmla="*/ 28 w 48"/>
                <a:gd name="T25" fmla="*/ 13 h 15"/>
                <a:gd name="T26" fmla="*/ 29 w 48"/>
                <a:gd name="T27" fmla="*/ 13 h 15"/>
                <a:gd name="T28" fmla="*/ 30 w 48"/>
                <a:gd name="T29" fmla="*/ 13 h 15"/>
                <a:gd name="T30" fmla="*/ 30 w 48"/>
                <a:gd name="T31" fmla="*/ 13 h 15"/>
                <a:gd name="T32" fmla="*/ 36 w 48"/>
                <a:gd name="T33" fmla="*/ 11 h 15"/>
                <a:gd name="T34" fmla="*/ 41 w 48"/>
                <a:gd name="T35" fmla="*/ 9 h 15"/>
                <a:gd name="T36" fmla="*/ 42 w 48"/>
                <a:gd name="T37" fmla="*/ 9 h 15"/>
                <a:gd name="T38" fmla="*/ 42 w 48"/>
                <a:gd name="T39" fmla="*/ 9 h 15"/>
                <a:gd name="T40" fmla="*/ 46 w 48"/>
                <a:gd name="T41" fmla="*/ 6 h 15"/>
                <a:gd name="T42" fmla="*/ 46 w 48"/>
                <a:gd name="T43" fmla="*/ 2 h 15"/>
                <a:gd name="T44" fmla="*/ 28 w 48"/>
                <a:gd name="T45" fmla="*/ 3 h 15"/>
                <a:gd name="T46" fmla="*/ 28 w 48"/>
                <a:gd name="T47" fmla="*/ 3 h 15"/>
                <a:gd name="T48" fmla="*/ 9 w 48"/>
                <a:gd name="T49" fmla="*/ 0 h 15"/>
                <a:gd name="T50" fmla="*/ 9 w 48"/>
                <a:gd name="T5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15">
                  <a:moveTo>
                    <a:pt x="9" y="0"/>
                  </a:moveTo>
                  <a:cubicBezTo>
                    <a:pt x="7" y="0"/>
                    <a:pt x="4" y="2"/>
                    <a:pt x="4" y="4"/>
                  </a:cubicBezTo>
                  <a:cubicBezTo>
                    <a:pt x="4" y="7"/>
                    <a:pt x="6" y="9"/>
                    <a:pt x="5" y="9"/>
                  </a:cubicBezTo>
                  <a:cubicBezTo>
                    <a:pt x="5" y="9"/>
                    <a:pt x="4" y="9"/>
                    <a:pt x="4" y="9"/>
                  </a:cubicBezTo>
                  <a:cubicBezTo>
                    <a:pt x="4" y="9"/>
                    <a:pt x="4" y="9"/>
                    <a:pt x="4" y="9"/>
                  </a:cubicBezTo>
                  <a:cubicBezTo>
                    <a:pt x="3" y="9"/>
                    <a:pt x="0" y="11"/>
                    <a:pt x="7" y="14"/>
                  </a:cubicBezTo>
                  <a:cubicBezTo>
                    <a:pt x="9" y="15"/>
                    <a:pt x="11" y="15"/>
                    <a:pt x="13" y="15"/>
                  </a:cubicBezTo>
                  <a:cubicBezTo>
                    <a:pt x="16" y="15"/>
                    <a:pt x="19" y="15"/>
                    <a:pt x="22" y="14"/>
                  </a:cubicBezTo>
                  <a:cubicBezTo>
                    <a:pt x="22" y="14"/>
                    <a:pt x="22" y="14"/>
                    <a:pt x="22" y="14"/>
                  </a:cubicBezTo>
                  <a:cubicBezTo>
                    <a:pt x="22" y="14"/>
                    <a:pt x="22" y="14"/>
                    <a:pt x="22" y="14"/>
                  </a:cubicBezTo>
                  <a:cubicBezTo>
                    <a:pt x="22" y="14"/>
                    <a:pt x="22" y="14"/>
                    <a:pt x="22" y="14"/>
                  </a:cubicBezTo>
                  <a:cubicBezTo>
                    <a:pt x="22" y="14"/>
                    <a:pt x="22" y="14"/>
                    <a:pt x="23" y="14"/>
                  </a:cubicBezTo>
                  <a:cubicBezTo>
                    <a:pt x="25" y="14"/>
                    <a:pt x="27" y="13"/>
                    <a:pt x="28" y="13"/>
                  </a:cubicBezTo>
                  <a:cubicBezTo>
                    <a:pt x="28" y="13"/>
                    <a:pt x="29" y="13"/>
                    <a:pt x="29" y="13"/>
                  </a:cubicBezTo>
                  <a:cubicBezTo>
                    <a:pt x="30" y="13"/>
                    <a:pt x="31" y="13"/>
                    <a:pt x="30" y="13"/>
                  </a:cubicBezTo>
                  <a:cubicBezTo>
                    <a:pt x="30" y="13"/>
                    <a:pt x="30" y="13"/>
                    <a:pt x="30" y="13"/>
                  </a:cubicBezTo>
                  <a:cubicBezTo>
                    <a:pt x="31" y="13"/>
                    <a:pt x="34" y="13"/>
                    <a:pt x="36" y="11"/>
                  </a:cubicBezTo>
                  <a:cubicBezTo>
                    <a:pt x="38" y="10"/>
                    <a:pt x="41" y="9"/>
                    <a:pt x="41" y="9"/>
                  </a:cubicBezTo>
                  <a:cubicBezTo>
                    <a:pt x="42" y="9"/>
                    <a:pt x="42" y="9"/>
                    <a:pt x="42" y="9"/>
                  </a:cubicBezTo>
                  <a:cubicBezTo>
                    <a:pt x="42" y="9"/>
                    <a:pt x="42" y="9"/>
                    <a:pt x="42" y="9"/>
                  </a:cubicBezTo>
                  <a:cubicBezTo>
                    <a:pt x="43" y="9"/>
                    <a:pt x="44" y="7"/>
                    <a:pt x="46" y="6"/>
                  </a:cubicBezTo>
                  <a:cubicBezTo>
                    <a:pt x="47" y="4"/>
                    <a:pt x="48" y="3"/>
                    <a:pt x="46" y="2"/>
                  </a:cubicBezTo>
                  <a:cubicBezTo>
                    <a:pt x="40" y="2"/>
                    <a:pt x="34" y="3"/>
                    <a:pt x="28" y="3"/>
                  </a:cubicBezTo>
                  <a:cubicBezTo>
                    <a:pt x="28" y="3"/>
                    <a:pt x="28" y="3"/>
                    <a:pt x="28" y="3"/>
                  </a:cubicBezTo>
                  <a:cubicBezTo>
                    <a:pt x="18" y="3"/>
                    <a:pt x="12"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0" name="Freeform 159"/>
            <p:cNvSpPr>
              <a:spLocks noEditPoints="1"/>
            </p:cNvSpPr>
            <p:nvPr/>
          </p:nvSpPr>
          <p:spPr bwMode="auto">
            <a:xfrm>
              <a:off x="9807575" y="5434013"/>
              <a:ext cx="1420813" cy="315912"/>
            </a:xfrm>
            <a:custGeom>
              <a:avLst/>
              <a:gdLst>
                <a:gd name="T0" fmla="*/ 495 w 524"/>
                <a:gd name="T1" fmla="*/ 43 h 116"/>
                <a:gd name="T2" fmla="*/ 272 w 524"/>
                <a:gd name="T3" fmla="*/ 0 h 116"/>
                <a:gd name="T4" fmla="*/ 240 w 524"/>
                <a:gd name="T5" fmla="*/ 9 h 116"/>
                <a:gd name="T6" fmla="*/ 240 w 524"/>
                <a:gd name="T7" fmla="*/ 13 h 116"/>
                <a:gd name="T8" fmla="*/ 238 w 524"/>
                <a:gd name="T9" fmla="*/ 14 h 116"/>
                <a:gd name="T10" fmla="*/ 224 w 524"/>
                <a:gd name="T11" fmla="*/ 13 h 116"/>
                <a:gd name="T12" fmla="*/ 215 w 524"/>
                <a:gd name="T13" fmla="*/ 15 h 116"/>
                <a:gd name="T14" fmla="*/ 191 w 524"/>
                <a:gd name="T15" fmla="*/ 11 h 116"/>
                <a:gd name="T16" fmla="*/ 187 w 524"/>
                <a:gd name="T17" fmla="*/ 11 h 116"/>
                <a:gd name="T18" fmla="*/ 177 w 524"/>
                <a:gd name="T19" fmla="*/ 15 h 116"/>
                <a:gd name="T20" fmla="*/ 171 w 524"/>
                <a:gd name="T21" fmla="*/ 19 h 116"/>
                <a:gd name="T22" fmla="*/ 163 w 524"/>
                <a:gd name="T23" fmla="*/ 19 h 116"/>
                <a:gd name="T24" fmla="*/ 161 w 524"/>
                <a:gd name="T25" fmla="*/ 22 h 116"/>
                <a:gd name="T26" fmla="*/ 149 w 524"/>
                <a:gd name="T27" fmla="*/ 20 h 116"/>
                <a:gd name="T28" fmla="*/ 95 w 524"/>
                <a:gd name="T29" fmla="*/ 32 h 116"/>
                <a:gd name="T30" fmla="*/ 30 w 524"/>
                <a:gd name="T31" fmla="*/ 39 h 116"/>
                <a:gd name="T32" fmla="*/ 21 w 524"/>
                <a:gd name="T33" fmla="*/ 48 h 116"/>
                <a:gd name="T34" fmla="*/ 15 w 524"/>
                <a:gd name="T35" fmla="*/ 53 h 116"/>
                <a:gd name="T36" fmla="*/ 15 w 524"/>
                <a:gd name="T37" fmla="*/ 56 h 116"/>
                <a:gd name="T38" fmla="*/ 20 w 524"/>
                <a:gd name="T39" fmla="*/ 63 h 116"/>
                <a:gd name="T40" fmla="*/ 36 w 524"/>
                <a:gd name="T41" fmla="*/ 91 h 116"/>
                <a:gd name="T42" fmla="*/ 195 w 524"/>
                <a:gd name="T43" fmla="*/ 78 h 116"/>
                <a:gd name="T44" fmla="*/ 267 w 524"/>
                <a:gd name="T45" fmla="*/ 93 h 116"/>
                <a:gd name="T46" fmla="*/ 298 w 524"/>
                <a:gd name="T47" fmla="*/ 87 h 116"/>
                <a:gd name="T48" fmla="*/ 295 w 524"/>
                <a:gd name="T49" fmla="*/ 94 h 116"/>
                <a:gd name="T50" fmla="*/ 304 w 524"/>
                <a:gd name="T51" fmla="*/ 97 h 116"/>
                <a:gd name="T52" fmla="*/ 311 w 524"/>
                <a:gd name="T53" fmla="*/ 104 h 116"/>
                <a:gd name="T54" fmla="*/ 357 w 524"/>
                <a:gd name="T55" fmla="*/ 113 h 116"/>
                <a:gd name="T56" fmla="*/ 372 w 524"/>
                <a:gd name="T57" fmla="*/ 112 h 116"/>
                <a:gd name="T58" fmla="*/ 374 w 524"/>
                <a:gd name="T59" fmla="*/ 112 h 116"/>
                <a:gd name="T60" fmla="*/ 383 w 524"/>
                <a:gd name="T61" fmla="*/ 116 h 116"/>
                <a:gd name="T62" fmla="*/ 403 w 524"/>
                <a:gd name="T63" fmla="*/ 112 h 116"/>
                <a:gd name="T64" fmla="*/ 431 w 524"/>
                <a:gd name="T65" fmla="*/ 109 h 116"/>
                <a:gd name="T66" fmla="*/ 483 w 524"/>
                <a:gd name="T67" fmla="*/ 87 h 116"/>
                <a:gd name="T68" fmla="*/ 512 w 524"/>
                <a:gd name="T69" fmla="*/ 53 h 116"/>
                <a:gd name="T70" fmla="*/ 494 w 524"/>
                <a:gd name="T71" fmla="*/ 43 h 116"/>
                <a:gd name="T72" fmla="*/ 487 w 524"/>
                <a:gd name="T73" fmla="*/ 42 h 116"/>
                <a:gd name="T74" fmla="*/ 459 w 524"/>
                <a:gd name="T75" fmla="*/ 32 h 116"/>
                <a:gd name="T76" fmla="*/ 419 w 524"/>
                <a:gd name="T77" fmla="*/ 7 h 116"/>
                <a:gd name="T78" fmla="*/ 401 w 524"/>
                <a:gd name="T79" fmla="*/ 2 h 116"/>
                <a:gd name="T80" fmla="*/ 372 w 524"/>
                <a:gd name="T81" fmla="*/ 23 h 116"/>
                <a:gd name="T82" fmla="*/ 328 w 524"/>
                <a:gd name="T83" fmla="*/ 6 h 116"/>
                <a:gd name="T84" fmla="*/ 328 w 524"/>
                <a:gd name="T85" fmla="*/ 3 h 116"/>
                <a:gd name="T86" fmla="*/ 319 w 524"/>
                <a:gd name="T87" fmla="*/ 3 h 116"/>
                <a:gd name="T88" fmla="*/ 313 w 524"/>
                <a:gd name="T89"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4" h="116">
                  <a:moveTo>
                    <a:pt x="495" y="43"/>
                  </a:moveTo>
                  <a:cubicBezTo>
                    <a:pt x="495" y="43"/>
                    <a:pt x="495" y="43"/>
                    <a:pt x="495" y="43"/>
                  </a:cubicBezTo>
                  <a:cubicBezTo>
                    <a:pt x="495" y="43"/>
                    <a:pt x="495" y="43"/>
                    <a:pt x="495" y="43"/>
                  </a:cubicBezTo>
                  <a:cubicBezTo>
                    <a:pt x="495" y="43"/>
                    <a:pt x="495" y="43"/>
                    <a:pt x="495" y="43"/>
                  </a:cubicBezTo>
                  <a:moveTo>
                    <a:pt x="272" y="0"/>
                  </a:moveTo>
                  <a:cubicBezTo>
                    <a:pt x="272" y="0"/>
                    <a:pt x="272" y="0"/>
                    <a:pt x="272" y="0"/>
                  </a:cubicBezTo>
                  <a:cubicBezTo>
                    <a:pt x="273" y="1"/>
                    <a:pt x="282" y="3"/>
                    <a:pt x="273" y="3"/>
                  </a:cubicBezTo>
                  <a:cubicBezTo>
                    <a:pt x="263" y="4"/>
                    <a:pt x="252" y="5"/>
                    <a:pt x="250" y="6"/>
                  </a:cubicBezTo>
                  <a:cubicBezTo>
                    <a:pt x="248" y="7"/>
                    <a:pt x="244" y="8"/>
                    <a:pt x="240" y="9"/>
                  </a:cubicBezTo>
                  <a:cubicBezTo>
                    <a:pt x="236" y="10"/>
                    <a:pt x="235" y="11"/>
                    <a:pt x="237" y="12"/>
                  </a:cubicBezTo>
                  <a:cubicBezTo>
                    <a:pt x="238" y="12"/>
                    <a:pt x="236" y="12"/>
                    <a:pt x="238" y="13"/>
                  </a:cubicBezTo>
                  <a:cubicBezTo>
                    <a:pt x="240" y="13"/>
                    <a:pt x="241" y="13"/>
                    <a:pt x="240" y="13"/>
                  </a:cubicBezTo>
                  <a:cubicBezTo>
                    <a:pt x="240" y="13"/>
                    <a:pt x="239" y="13"/>
                    <a:pt x="239" y="13"/>
                  </a:cubicBezTo>
                  <a:cubicBezTo>
                    <a:pt x="239" y="13"/>
                    <a:pt x="238" y="13"/>
                    <a:pt x="238" y="13"/>
                  </a:cubicBezTo>
                  <a:cubicBezTo>
                    <a:pt x="237" y="13"/>
                    <a:pt x="237" y="13"/>
                    <a:pt x="238" y="14"/>
                  </a:cubicBezTo>
                  <a:cubicBezTo>
                    <a:pt x="239" y="14"/>
                    <a:pt x="239" y="14"/>
                    <a:pt x="239" y="14"/>
                  </a:cubicBezTo>
                  <a:cubicBezTo>
                    <a:pt x="238" y="14"/>
                    <a:pt x="237" y="14"/>
                    <a:pt x="236" y="14"/>
                  </a:cubicBezTo>
                  <a:cubicBezTo>
                    <a:pt x="234" y="14"/>
                    <a:pt x="229" y="13"/>
                    <a:pt x="224" y="13"/>
                  </a:cubicBezTo>
                  <a:cubicBezTo>
                    <a:pt x="224" y="13"/>
                    <a:pt x="223" y="13"/>
                    <a:pt x="223" y="13"/>
                  </a:cubicBezTo>
                  <a:cubicBezTo>
                    <a:pt x="219" y="13"/>
                    <a:pt x="218" y="15"/>
                    <a:pt x="216" y="15"/>
                  </a:cubicBezTo>
                  <a:cubicBezTo>
                    <a:pt x="216" y="15"/>
                    <a:pt x="216" y="15"/>
                    <a:pt x="215" y="15"/>
                  </a:cubicBezTo>
                  <a:cubicBezTo>
                    <a:pt x="214" y="15"/>
                    <a:pt x="222" y="13"/>
                    <a:pt x="213" y="11"/>
                  </a:cubicBezTo>
                  <a:cubicBezTo>
                    <a:pt x="208" y="10"/>
                    <a:pt x="204" y="10"/>
                    <a:pt x="200" y="10"/>
                  </a:cubicBezTo>
                  <a:cubicBezTo>
                    <a:pt x="195" y="10"/>
                    <a:pt x="192" y="11"/>
                    <a:pt x="191" y="11"/>
                  </a:cubicBezTo>
                  <a:cubicBezTo>
                    <a:pt x="190" y="12"/>
                    <a:pt x="189" y="12"/>
                    <a:pt x="189" y="12"/>
                  </a:cubicBezTo>
                  <a:cubicBezTo>
                    <a:pt x="188" y="12"/>
                    <a:pt x="188" y="12"/>
                    <a:pt x="188" y="12"/>
                  </a:cubicBezTo>
                  <a:cubicBezTo>
                    <a:pt x="188" y="11"/>
                    <a:pt x="188" y="11"/>
                    <a:pt x="187" y="11"/>
                  </a:cubicBezTo>
                  <a:cubicBezTo>
                    <a:pt x="187" y="11"/>
                    <a:pt x="186" y="12"/>
                    <a:pt x="184" y="12"/>
                  </a:cubicBezTo>
                  <a:cubicBezTo>
                    <a:pt x="182" y="13"/>
                    <a:pt x="183" y="14"/>
                    <a:pt x="180" y="14"/>
                  </a:cubicBezTo>
                  <a:cubicBezTo>
                    <a:pt x="178" y="14"/>
                    <a:pt x="176" y="15"/>
                    <a:pt x="177" y="15"/>
                  </a:cubicBezTo>
                  <a:cubicBezTo>
                    <a:pt x="179" y="15"/>
                    <a:pt x="178" y="15"/>
                    <a:pt x="175" y="15"/>
                  </a:cubicBezTo>
                  <a:cubicBezTo>
                    <a:pt x="172" y="15"/>
                    <a:pt x="172" y="16"/>
                    <a:pt x="171" y="17"/>
                  </a:cubicBezTo>
                  <a:cubicBezTo>
                    <a:pt x="169" y="18"/>
                    <a:pt x="170" y="18"/>
                    <a:pt x="171" y="19"/>
                  </a:cubicBezTo>
                  <a:cubicBezTo>
                    <a:pt x="172" y="19"/>
                    <a:pt x="172" y="19"/>
                    <a:pt x="171" y="19"/>
                  </a:cubicBezTo>
                  <a:cubicBezTo>
                    <a:pt x="171" y="19"/>
                    <a:pt x="170" y="19"/>
                    <a:pt x="170" y="19"/>
                  </a:cubicBezTo>
                  <a:cubicBezTo>
                    <a:pt x="168" y="19"/>
                    <a:pt x="166" y="19"/>
                    <a:pt x="163" y="19"/>
                  </a:cubicBezTo>
                  <a:cubicBezTo>
                    <a:pt x="163" y="19"/>
                    <a:pt x="162" y="19"/>
                    <a:pt x="161" y="19"/>
                  </a:cubicBezTo>
                  <a:cubicBezTo>
                    <a:pt x="159" y="19"/>
                    <a:pt x="159" y="19"/>
                    <a:pt x="160" y="19"/>
                  </a:cubicBezTo>
                  <a:cubicBezTo>
                    <a:pt x="161" y="20"/>
                    <a:pt x="162" y="21"/>
                    <a:pt x="161" y="22"/>
                  </a:cubicBezTo>
                  <a:cubicBezTo>
                    <a:pt x="160" y="22"/>
                    <a:pt x="160" y="22"/>
                    <a:pt x="159" y="22"/>
                  </a:cubicBezTo>
                  <a:cubicBezTo>
                    <a:pt x="158" y="22"/>
                    <a:pt x="156" y="22"/>
                    <a:pt x="154" y="21"/>
                  </a:cubicBezTo>
                  <a:cubicBezTo>
                    <a:pt x="153" y="20"/>
                    <a:pt x="151" y="20"/>
                    <a:pt x="149" y="20"/>
                  </a:cubicBezTo>
                  <a:cubicBezTo>
                    <a:pt x="146" y="20"/>
                    <a:pt x="142" y="21"/>
                    <a:pt x="140" y="22"/>
                  </a:cubicBezTo>
                  <a:cubicBezTo>
                    <a:pt x="138" y="23"/>
                    <a:pt x="136" y="25"/>
                    <a:pt x="133" y="26"/>
                  </a:cubicBezTo>
                  <a:cubicBezTo>
                    <a:pt x="121" y="31"/>
                    <a:pt x="114" y="30"/>
                    <a:pt x="95" y="32"/>
                  </a:cubicBezTo>
                  <a:cubicBezTo>
                    <a:pt x="85" y="33"/>
                    <a:pt x="69" y="33"/>
                    <a:pt x="55" y="35"/>
                  </a:cubicBezTo>
                  <a:cubicBezTo>
                    <a:pt x="40" y="37"/>
                    <a:pt x="32" y="39"/>
                    <a:pt x="30" y="39"/>
                  </a:cubicBezTo>
                  <a:cubicBezTo>
                    <a:pt x="30" y="39"/>
                    <a:pt x="30" y="39"/>
                    <a:pt x="30" y="39"/>
                  </a:cubicBezTo>
                  <a:cubicBezTo>
                    <a:pt x="30" y="39"/>
                    <a:pt x="30" y="39"/>
                    <a:pt x="30" y="39"/>
                  </a:cubicBezTo>
                  <a:cubicBezTo>
                    <a:pt x="28" y="39"/>
                    <a:pt x="21" y="41"/>
                    <a:pt x="21" y="45"/>
                  </a:cubicBezTo>
                  <a:cubicBezTo>
                    <a:pt x="21" y="46"/>
                    <a:pt x="21" y="47"/>
                    <a:pt x="21" y="48"/>
                  </a:cubicBezTo>
                  <a:cubicBezTo>
                    <a:pt x="23" y="52"/>
                    <a:pt x="20" y="54"/>
                    <a:pt x="18" y="54"/>
                  </a:cubicBezTo>
                  <a:cubicBezTo>
                    <a:pt x="17" y="54"/>
                    <a:pt x="17" y="54"/>
                    <a:pt x="17" y="54"/>
                  </a:cubicBezTo>
                  <a:cubicBezTo>
                    <a:pt x="16" y="54"/>
                    <a:pt x="15" y="53"/>
                    <a:pt x="15" y="53"/>
                  </a:cubicBezTo>
                  <a:cubicBezTo>
                    <a:pt x="15" y="53"/>
                    <a:pt x="15" y="54"/>
                    <a:pt x="16" y="54"/>
                  </a:cubicBezTo>
                  <a:cubicBezTo>
                    <a:pt x="17" y="55"/>
                    <a:pt x="17" y="56"/>
                    <a:pt x="16" y="56"/>
                  </a:cubicBezTo>
                  <a:cubicBezTo>
                    <a:pt x="16" y="56"/>
                    <a:pt x="15" y="56"/>
                    <a:pt x="15" y="56"/>
                  </a:cubicBezTo>
                  <a:cubicBezTo>
                    <a:pt x="13" y="55"/>
                    <a:pt x="12" y="55"/>
                    <a:pt x="11" y="55"/>
                  </a:cubicBezTo>
                  <a:cubicBezTo>
                    <a:pt x="11" y="55"/>
                    <a:pt x="11" y="55"/>
                    <a:pt x="11" y="55"/>
                  </a:cubicBezTo>
                  <a:cubicBezTo>
                    <a:pt x="10" y="55"/>
                    <a:pt x="19" y="58"/>
                    <a:pt x="20" y="63"/>
                  </a:cubicBezTo>
                  <a:cubicBezTo>
                    <a:pt x="22" y="67"/>
                    <a:pt x="20" y="72"/>
                    <a:pt x="26" y="76"/>
                  </a:cubicBezTo>
                  <a:cubicBezTo>
                    <a:pt x="37" y="82"/>
                    <a:pt x="0" y="84"/>
                    <a:pt x="21" y="89"/>
                  </a:cubicBezTo>
                  <a:cubicBezTo>
                    <a:pt x="26" y="91"/>
                    <a:pt x="31" y="91"/>
                    <a:pt x="36" y="91"/>
                  </a:cubicBezTo>
                  <a:cubicBezTo>
                    <a:pt x="44" y="91"/>
                    <a:pt x="52" y="90"/>
                    <a:pt x="60" y="89"/>
                  </a:cubicBezTo>
                  <a:cubicBezTo>
                    <a:pt x="74" y="87"/>
                    <a:pt x="92" y="87"/>
                    <a:pt x="107" y="87"/>
                  </a:cubicBezTo>
                  <a:cubicBezTo>
                    <a:pt x="130" y="86"/>
                    <a:pt x="161" y="79"/>
                    <a:pt x="195" y="78"/>
                  </a:cubicBezTo>
                  <a:cubicBezTo>
                    <a:pt x="196" y="78"/>
                    <a:pt x="198" y="78"/>
                    <a:pt x="199" y="78"/>
                  </a:cubicBezTo>
                  <a:cubicBezTo>
                    <a:pt x="217" y="78"/>
                    <a:pt x="249" y="81"/>
                    <a:pt x="263" y="84"/>
                  </a:cubicBezTo>
                  <a:cubicBezTo>
                    <a:pt x="275" y="88"/>
                    <a:pt x="265" y="93"/>
                    <a:pt x="267" y="93"/>
                  </a:cubicBezTo>
                  <a:cubicBezTo>
                    <a:pt x="267" y="93"/>
                    <a:pt x="268" y="93"/>
                    <a:pt x="268" y="93"/>
                  </a:cubicBezTo>
                  <a:cubicBezTo>
                    <a:pt x="271" y="93"/>
                    <a:pt x="277" y="91"/>
                    <a:pt x="288" y="88"/>
                  </a:cubicBezTo>
                  <a:cubicBezTo>
                    <a:pt x="292" y="87"/>
                    <a:pt x="296" y="87"/>
                    <a:pt x="298" y="87"/>
                  </a:cubicBezTo>
                  <a:cubicBezTo>
                    <a:pt x="301" y="87"/>
                    <a:pt x="302" y="88"/>
                    <a:pt x="298" y="90"/>
                  </a:cubicBezTo>
                  <a:cubicBezTo>
                    <a:pt x="293" y="93"/>
                    <a:pt x="290" y="95"/>
                    <a:pt x="292" y="95"/>
                  </a:cubicBezTo>
                  <a:cubicBezTo>
                    <a:pt x="293" y="95"/>
                    <a:pt x="294" y="95"/>
                    <a:pt x="295" y="94"/>
                  </a:cubicBezTo>
                  <a:cubicBezTo>
                    <a:pt x="298" y="93"/>
                    <a:pt x="301" y="93"/>
                    <a:pt x="303" y="93"/>
                  </a:cubicBezTo>
                  <a:cubicBezTo>
                    <a:pt x="304" y="93"/>
                    <a:pt x="305" y="93"/>
                    <a:pt x="304" y="94"/>
                  </a:cubicBezTo>
                  <a:cubicBezTo>
                    <a:pt x="303" y="96"/>
                    <a:pt x="301" y="97"/>
                    <a:pt x="304" y="97"/>
                  </a:cubicBezTo>
                  <a:cubicBezTo>
                    <a:pt x="305" y="97"/>
                    <a:pt x="305" y="97"/>
                    <a:pt x="305" y="97"/>
                  </a:cubicBezTo>
                  <a:cubicBezTo>
                    <a:pt x="305" y="97"/>
                    <a:pt x="305" y="97"/>
                    <a:pt x="305" y="97"/>
                  </a:cubicBezTo>
                  <a:cubicBezTo>
                    <a:pt x="310" y="97"/>
                    <a:pt x="305" y="100"/>
                    <a:pt x="311" y="104"/>
                  </a:cubicBezTo>
                  <a:cubicBezTo>
                    <a:pt x="316" y="107"/>
                    <a:pt x="324" y="110"/>
                    <a:pt x="331" y="111"/>
                  </a:cubicBezTo>
                  <a:cubicBezTo>
                    <a:pt x="340" y="113"/>
                    <a:pt x="343" y="113"/>
                    <a:pt x="347" y="113"/>
                  </a:cubicBezTo>
                  <a:cubicBezTo>
                    <a:pt x="350" y="113"/>
                    <a:pt x="353" y="113"/>
                    <a:pt x="357" y="113"/>
                  </a:cubicBezTo>
                  <a:cubicBezTo>
                    <a:pt x="362" y="113"/>
                    <a:pt x="366" y="112"/>
                    <a:pt x="368" y="111"/>
                  </a:cubicBezTo>
                  <a:cubicBezTo>
                    <a:pt x="369" y="111"/>
                    <a:pt x="369" y="111"/>
                    <a:pt x="370" y="111"/>
                  </a:cubicBezTo>
                  <a:cubicBezTo>
                    <a:pt x="371" y="111"/>
                    <a:pt x="372" y="111"/>
                    <a:pt x="372" y="112"/>
                  </a:cubicBezTo>
                  <a:cubicBezTo>
                    <a:pt x="372" y="112"/>
                    <a:pt x="373" y="112"/>
                    <a:pt x="374" y="112"/>
                  </a:cubicBezTo>
                  <a:cubicBezTo>
                    <a:pt x="374" y="112"/>
                    <a:pt x="374" y="112"/>
                    <a:pt x="374" y="112"/>
                  </a:cubicBezTo>
                  <a:cubicBezTo>
                    <a:pt x="374" y="112"/>
                    <a:pt x="374" y="112"/>
                    <a:pt x="374" y="112"/>
                  </a:cubicBezTo>
                  <a:cubicBezTo>
                    <a:pt x="376" y="112"/>
                    <a:pt x="376" y="114"/>
                    <a:pt x="378" y="115"/>
                  </a:cubicBezTo>
                  <a:cubicBezTo>
                    <a:pt x="379" y="116"/>
                    <a:pt x="381" y="116"/>
                    <a:pt x="382" y="116"/>
                  </a:cubicBezTo>
                  <a:cubicBezTo>
                    <a:pt x="383" y="116"/>
                    <a:pt x="383" y="116"/>
                    <a:pt x="383" y="116"/>
                  </a:cubicBezTo>
                  <a:cubicBezTo>
                    <a:pt x="383" y="116"/>
                    <a:pt x="389" y="115"/>
                    <a:pt x="395" y="114"/>
                  </a:cubicBezTo>
                  <a:cubicBezTo>
                    <a:pt x="401" y="113"/>
                    <a:pt x="404" y="112"/>
                    <a:pt x="403" y="112"/>
                  </a:cubicBezTo>
                  <a:cubicBezTo>
                    <a:pt x="403" y="112"/>
                    <a:pt x="403" y="112"/>
                    <a:pt x="403" y="112"/>
                  </a:cubicBezTo>
                  <a:cubicBezTo>
                    <a:pt x="403" y="112"/>
                    <a:pt x="403" y="112"/>
                    <a:pt x="403" y="112"/>
                  </a:cubicBezTo>
                  <a:cubicBezTo>
                    <a:pt x="403" y="112"/>
                    <a:pt x="403" y="112"/>
                    <a:pt x="402" y="112"/>
                  </a:cubicBezTo>
                  <a:cubicBezTo>
                    <a:pt x="401" y="111"/>
                    <a:pt x="417" y="112"/>
                    <a:pt x="431" y="109"/>
                  </a:cubicBezTo>
                  <a:cubicBezTo>
                    <a:pt x="437" y="108"/>
                    <a:pt x="438" y="106"/>
                    <a:pt x="447" y="101"/>
                  </a:cubicBezTo>
                  <a:cubicBezTo>
                    <a:pt x="452" y="99"/>
                    <a:pt x="457" y="96"/>
                    <a:pt x="464" y="93"/>
                  </a:cubicBezTo>
                  <a:cubicBezTo>
                    <a:pt x="473" y="89"/>
                    <a:pt x="484" y="87"/>
                    <a:pt x="483" y="87"/>
                  </a:cubicBezTo>
                  <a:cubicBezTo>
                    <a:pt x="482" y="87"/>
                    <a:pt x="493" y="84"/>
                    <a:pt x="501" y="80"/>
                  </a:cubicBezTo>
                  <a:cubicBezTo>
                    <a:pt x="512" y="75"/>
                    <a:pt x="520" y="69"/>
                    <a:pt x="517" y="66"/>
                  </a:cubicBezTo>
                  <a:cubicBezTo>
                    <a:pt x="514" y="62"/>
                    <a:pt x="524" y="55"/>
                    <a:pt x="512" y="53"/>
                  </a:cubicBezTo>
                  <a:cubicBezTo>
                    <a:pt x="507" y="51"/>
                    <a:pt x="502" y="50"/>
                    <a:pt x="499" y="48"/>
                  </a:cubicBezTo>
                  <a:cubicBezTo>
                    <a:pt x="495" y="45"/>
                    <a:pt x="495" y="43"/>
                    <a:pt x="495" y="43"/>
                  </a:cubicBezTo>
                  <a:cubicBezTo>
                    <a:pt x="495" y="43"/>
                    <a:pt x="494" y="43"/>
                    <a:pt x="494" y="43"/>
                  </a:cubicBezTo>
                  <a:cubicBezTo>
                    <a:pt x="493" y="43"/>
                    <a:pt x="492" y="43"/>
                    <a:pt x="491" y="42"/>
                  </a:cubicBezTo>
                  <a:cubicBezTo>
                    <a:pt x="490" y="42"/>
                    <a:pt x="489" y="42"/>
                    <a:pt x="488" y="42"/>
                  </a:cubicBezTo>
                  <a:cubicBezTo>
                    <a:pt x="487" y="42"/>
                    <a:pt x="487" y="42"/>
                    <a:pt x="487" y="42"/>
                  </a:cubicBezTo>
                  <a:cubicBezTo>
                    <a:pt x="487" y="42"/>
                    <a:pt x="487" y="42"/>
                    <a:pt x="487" y="42"/>
                  </a:cubicBezTo>
                  <a:cubicBezTo>
                    <a:pt x="486" y="42"/>
                    <a:pt x="482" y="40"/>
                    <a:pt x="477" y="36"/>
                  </a:cubicBezTo>
                  <a:cubicBezTo>
                    <a:pt x="473" y="32"/>
                    <a:pt x="458" y="32"/>
                    <a:pt x="459" y="32"/>
                  </a:cubicBezTo>
                  <a:cubicBezTo>
                    <a:pt x="460" y="31"/>
                    <a:pt x="445" y="30"/>
                    <a:pt x="443" y="25"/>
                  </a:cubicBezTo>
                  <a:cubicBezTo>
                    <a:pt x="441" y="21"/>
                    <a:pt x="444" y="16"/>
                    <a:pt x="439" y="13"/>
                  </a:cubicBezTo>
                  <a:cubicBezTo>
                    <a:pt x="429" y="9"/>
                    <a:pt x="422" y="14"/>
                    <a:pt x="419" y="7"/>
                  </a:cubicBezTo>
                  <a:cubicBezTo>
                    <a:pt x="418" y="6"/>
                    <a:pt x="417" y="4"/>
                    <a:pt x="415" y="3"/>
                  </a:cubicBezTo>
                  <a:cubicBezTo>
                    <a:pt x="413" y="2"/>
                    <a:pt x="409" y="1"/>
                    <a:pt x="406" y="1"/>
                  </a:cubicBezTo>
                  <a:cubicBezTo>
                    <a:pt x="404" y="1"/>
                    <a:pt x="402" y="1"/>
                    <a:pt x="401" y="2"/>
                  </a:cubicBezTo>
                  <a:cubicBezTo>
                    <a:pt x="398" y="4"/>
                    <a:pt x="397" y="6"/>
                    <a:pt x="396" y="7"/>
                  </a:cubicBezTo>
                  <a:cubicBezTo>
                    <a:pt x="396" y="8"/>
                    <a:pt x="392" y="12"/>
                    <a:pt x="389" y="17"/>
                  </a:cubicBezTo>
                  <a:cubicBezTo>
                    <a:pt x="387" y="20"/>
                    <a:pt x="384" y="23"/>
                    <a:pt x="372" y="23"/>
                  </a:cubicBezTo>
                  <a:cubicBezTo>
                    <a:pt x="368" y="23"/>
                    <a:pt x="364" y="23"/>
                    <a:pt x="359" y="22"/>
                  </a:cubicBezTo>
                  <a:cubicBezTo>
                    <a:pt x="350" y="21"/>
                    <a:pt x="334" y="19"/>
                    <a:pt x="325" y="17"/>
                  </a:cubicBezTo>
                  <a:cubicBezTo>
                    <a:pt x="313" y="13"/>
                    <a:pt x="323" y="8"/>
                    <a:pt x="328" y="6"/>
                  </a:cubicBezTo>
                  <a:cubicBezTo>
                    <a:pt x="334" y="5"/>
                    <a:pt x="334" y="4"/>
                    <a:pt x="332" y="3"/>
                  </a:cubicBezTo>
                  <a:cubicBezTo>
                    <a:pt x="331" y="3"/>
                    <a:pt x="330" y="3"/>
                    <a:pt x="329" y="3"/>
                  </a:cubicBezTo>
                  <a:cubicBezTo>
                    <a:pt x="328" y="3"/>
                    <a:pt x="328" y="3"/>
                    <a:pt x="328" y="3"/>
                  </a:cubicBezTo>
                  <a:cubicBezTo>
                    <a:pt x="327" y="4"/>
                    <a:pt x="325" y="4"/>
                    <a:pt x="323" y="4"/>
                  </a:cubicBezTo>
                  <a:cubicBezTo>
                    <a:pt x="323" y="4"/>
                    <a:pt x="323" y="4"/>
                    <a:pt x="322" y="4"/>
                  </a:cubicBezTo>
                  <a:cubicBezTo>
                    <a:pt x="320" y="4"/>
                    <a:pt x="318" y="4"/>
                    <a:pt x="319" y="3"/>
                  </a:cubicBezTo>
                  <a:cubicBezTo>
                    <a:pt x="319" y="3"/>
                    <a:pt x="319" y="3"/>
                    <a:pt x="318" y="3"/>
                  </a:cubicBezTo>
                  <a:cubicBezTo>
                    <a:pt x="318" y="3"/>
                    <a:pt x="317" y="3"/>
                    <a:pt x="316" y="3"/>
                  </a:cubicBezTo>
                  <a:cubicBezTo>
                    <a:pt x="315" y="3"/>
                    <a:pt x="314" y="3"/>
                    <a:pt x="313" y="3"/>
                  </a:cubicBezTo>
                  <a:cubicBezTo>
                    <a:pt x="309" y="3"/>
                    <a:pt x="302" y="3"/>
                    <a:pt x="295" y="2"/>
                  </a:cubicBezTo>
                  <a:cubicBezTo>
                    <a:pt x="283" y="1"/>
                    <a:pt x="274" y="0"/>
                    <a:pt x="2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Freeform 160"/>
            <p:cNvSpPr/>
            <p:nvPr/>
          </p:nvSpPr>
          <p:spPr bwMode="auto">
            <a:xfrm>
              <a:off x="11095038" y="43926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Freeform 161"/>
            <p:cNvSpPr/>
            <p:nvPr/>
          </p:nvSpPr>
          <p:spPr bwMode="auto">
            <a:xfrm>
              <a:off x="10880725" y="5768975"/>
              <a:ext cx="15875" cy="3175"/>
            </a:xfrm>
            <a:custGeom>
              <a:avLst/>
              <a:gdLst>
                <a:gd name="T0" fmla="*/ 0 w 6"/>
                <a:gd name="T1" fmla="*/ 0 h 1"/>
                <a:gd name="T2" fmla="*/ 2 w 6"/>
                <a:gd name="T3" fmla="*/ 1 h 1"/>
                <a:gd name="T4" fmla="*/ 3 w 6"/>
                <a:gd name="T5" fmla="*/ 1 h 1"/>
                <a:gd name="T6" fmla="*/ 4 w 6"/>
                <a:gd name="T7" fmla="*/ 0 h 1"/>
                <a:gd name="T8" fmla="*/ 4 w 6"/>
                <a:gd name="T9" fmla="*/ 0 h 1"/>
                <a:gd name="T10" fmla="*/ 3 w 6"/>
                <a:gd name="T11" fmla="*/ 0 h 1"/>
                <a:gd name="T12" fmla="*/ 2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1"/>
                    <a:pt x="2" y="1"/>
                  </a:cubicBezTo>
                  <a:cubicBezTo>
                    <a:pt x="2" y="1"/>
                    <a:pt x="3" y="1"/>
                    <a:pt x="3" y="1"/>
                  </a:cubicBezTo>
                  <a:cubicBezTo>
                    <a:pt x="4" y="1"/>
                    <a:pt x="6" y="0"/>
                    <a:pt x="4" y="0"/>
                  </a:cubicBezTo>
                  <a:cubicBezTo>
                    <a:pt x="4" y="0"/>
                    <a:pt x="4" y="0"/>
                    <a:pt x="4" y="0"/>
                  </a:cubicBezTo>
                  <a:cubicBezTo>
                    <a:pt x="3" y="0"/>
                    <a:pt x="3" y="0"/>
                    <a:pt x="3" y="0"/>
                  </a:cubicBezTo>
                  <a:cubicBezTo>
                    <a:pt x="3" y="0"/>
                    <a:pt x="2" y="0"/>
                    <a:pt x="2" y="0"/>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3" name="Freeform 162"/>
            <p:cNvSpPr/>
            <p:nvPr/>
          </p:nvSpPr>
          <p:spPr bwMode="auto">
            <a:xfrm>
              <a:off x="7524750" y="4549775"/>
              <a:ext cx="14288" cy="3175"/>
            </a:xfrm>
            <a:custGeom>
              <a:avLst/>
              <a:gdLst>
                <a:gd name="T0" fmla="*/ 4 w 5"/>
                <a:gd name="T1" fmla="*/ 0 h 1"/>
                <a:gd name="T2" fmla="*/ 4 w 5"/>
                <a:gd name="T3" fmla="*/ 0 h 1"/>
                <a:gd name="T4" fmla="*/ 1 w 5"/>
                <a:gd name="T5" fmla="*/ 0 h 1"/>
                <a:gd name="T6" fmla="*/ 1 w 5"/>
                <a:gd name="T7" fmla="*/ 0 h 1"/>
                <a:gd name="T8" fmla="*/ 1 w 5"/>
                <a:gd name="T9" fmla="*/ 1 h 1"/>
                <a:gd name="T10" fmla="*/ 3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4" y="0"/>
                    <a:pt x="4" y="0"/>
                    <a:pt x="4" y="0"/>
                  </a:cubicBezTo>
                  <a:cubicBezTo>
                    <a:pt x="3" y="0"/>
                    <a:pt x="2" y="0"/>
                    <a:pt x="1" y="0"/>
                  </a:cubicBezTo>
                  <a:cubicBezTo>
                    <a:pt x="1" y="0"/>
                    <a:pt x="1" y="0"/>
                    <a:pt x="1" y="0"/>
                  </a:cubicBezTo>
                  <a:cubicBezTo>
                    <a:pt x="1" y="0"/>
                    <a:pt x="0" y="1"/>
                    <a:pt x="1" y="1"/>
                  </a:cubicBezTo>
                  <a:cubicBezTo>
                    <a:pt x="2" y="1"/>
                    <a:pt x="3" y="0"/>
                    <a:pt x="3" y="0"/>
                  </a:cubicBezTo>
                  <a:cubicBezTo>
                    <a:pt x="4"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4" name="Freeform 163"/>
            <p:cNvSpPr>
              <a:spLocks noEditPoints="1"/>
            </p:cNvSpPr>
            <p:nvPr/>
          </p:nvSpPr>
          <p:spPr bwMode="auto">
            <a:xfrm>
              <a:off x="5391150" y="4294188"/>
              <a:ext cx="5894388" cy="1355725"/>
            </a:xfrm>
            <a:custGeom>
              <a:avLst/>
              <a:gdLst>
                <a:gd name="T0" fmla="*/ 839 w 2174"/>
                <a:gd name="T1" fmla="*/ 210 h 498"/>
                <a:gd name="T2" fmla="*/ 318 w 2174"/>
                <a:gd name="T3" fmla="*/ 182 h 498"/>
                <a:gd name="T4" fmla="*/ 1021 w 2174"/>
                <a:gd name="T5" fmla="*/ 29 h 498"/>
                <a:gd name="T6" fmla="*/ 1021 w 2174"/>
                <a:gd name="T7" fmla="*/ 72 h 498"/>
                <a:gd name="T8" fmla="*/ 979 w 2174"/>
                <a:gd name="T9" fmla="*/ 86 h 498"/>
                <a:gd name="T10" fmla="*/ 908 w 2174"/>
                <a:gd name="T11" fmla="*/ 92 h 498"/>
                <a:gd name="T12" fmla="*/ 744 w 2174"/>
                <a:gd name="T13" fmla="*/ 96 h 498"/>
                <a:gd name="T14" fmla="*/ 592 w 2174"/>
                <a:gd name="T15" fmla="*/ 121 h 498"/>
                <a:gd name="T16" fmla="*/ 551 w 2174"/>
                <a:gd name="T17" fmla="*/ 96 h 498"/>
                <a:gd name="T18" fmla="*/ 493 w 2174"/>
                <a:gd name="T19" fmla="*/ 88 h 498"/>
                <a:gd name="T20" fmla="*/ 449 w 2174"/>
                <a:gd name="T21" fmla="*/ 87 h 498"/>
                <a:gd name="T22" fmla="*/ 394 w 2174"/>
                <a:gd name="T23" fmla="*/ 99 h 498"/>
                <a:gd name="T24" fmla="*/ 363 w 2174"/>
                <a:gd name="T25" fmla="*/ 108 h 498"/>
                <a:gd name="T26" fmla="*/ 319 w 2174"/>
                <a:gd name="T27" fmla="*/ 129 h 498"/>
                <a:gd name="T28" fmla="*/ 297 w 2174"/>
                <a:gd name="T29" fmla="*/ 136 h 498"/>
                <a:gd name="T30" fmla="*/ 276 w 2174"/>
                <a:gd name="T31" fmla="*/ 146 h 498"/>
                <a:gd name="T32" fmla="*/ 276 w 2174"/>
                <a:gd name="T33" fmla="*/ 151 h 498"/>
                <a:gd name="T34" fmla="*/ 314 w 2174"/>
                <a:gd name="T35" fmla="*/ 156 h 498"/>
                <a:gd name="T36" fmla="*/ 407 w 2174"/>
                <a:gd name="T37" fmla="*/ 153 h 498"/>
                <a:gd name="T38" fmla="*/ 465 w 2174"/>
                <a:gd name="T39" fmla="*/ 151 h 498"/>
                <a:gd name="T40" fmla="*/ 447 w 2174"/>
                <a:gd name="T41" fmla="*/ 167 h 498"/>
                <a:gd name="T42" fmla="*/ 324 w 2174"/>
                <a:gd name="T43" fmla="*/ 168 h 498"/>
                <a:gd name="T44" fmla="*/ 255 w 2174"/>
                <a:gd name="T45" fmla="*/ 192 h 498"/>
                <a:gd name="T46" fmla="*/ 150 w 2174"/>
                <a:gd name="T47" fmla="*/ 225 h 498"/>
                <a:gd name="T48" fmla="*/ 272 w 2174"/>
                <a:gd name="T49" fmla="*/ 226 h 498"/>
                <a:gd name="T50" fmla="*/ 407 w 2174"/>
                <a:gd name="T51" fmla="*/ 225 h 498"/>
                <a:gd name="T52" fmla="*/ 498 w 2174"/>
                <a:gd name="T53" fmla="*/ 248 h 498"/>
                <a:gd name="T54" fmla="*/ 589 w 2174"/>
                <a:gd name="T55" fmla="*/ 212 h 498"/>
                <a:gd name="T56" fmla="*/ 662 w 2174"/>
                <a:gd name="T57" fmla="*/ 215 h 498"/>
                <a:gd name="T58" fmla="*/ 536 w 2174"/>
                <a:gd name="T59" fmla="*/ 245 h 498"/>
                <a:gd name="T60" fmla="*/ 617 w 2174"/>
                <a:gd name="T61" fmla="*/ 273 h 498"/>
                <a:gd name="T62" fmla="*/ 341 w 2174"/>
                <a:gd name="T63" fmla="*/ 252 h 498"/>
                <a:gd name="T64" fmla="*/ 8 w 2174"/>
                <a:gd name="T65" fmla="*/ 337 h 498"/>
                <a:gd name="T66" fmla="*/ 344 w 2174"/>
                <a:gd name="T67" fmla="*/ 390 h 498"/>
                <a:gd name="T68" fmla="*/ 658 w 2174"/>
                <a:gd name="T69" fmla="*/ 458 h 498"/>
                <a:gd name="T70" fmla="*/ 746 w 2174"/>
                <a:gd name="T71" fmla="*/ 333 h 498"/>
                <a:gd name="T72" fmla="*/ 731 w 2174"/>
                <a:gd name="T73" fmla="*/ 313 h 498"/>
                <a:gd name="T74" fmla="*/ 814 w 2174"/>
                <a:gd name="T75" fmla="*/ 277 h 498"/>
                <a:gd name="T76" fmla="*/ 1104 w 2174"/>
                <a:gd name="T77" fmla="*/ 301 h 498"/>
                <a:gd name="T78" fmla="*/ 1340 w 2174"/>
                <a:gd name="T79" fmla="*/ 305 h 498"/>
                <a:gd name="T80" fmla="*/ 1383 w 2174"/>
                <a:gd name="T81" fmla="*/ 308 h 498"/>
                <a:gd name="T82" fmla="*/ 1427 w 2174"/>
                <a:gd name="T83" fmla="*/ 325 h 498"/>
                <a:gd name="T84" fmla="*/ 1543 w 2174"/>
                <a:gd name="T85" fmla="*/ 368 h 498"/>
                <a:gd name="T86" fmla="*/ 1579 w 2174"/>
                <a:gd name="T87" fmla="*/ 344 h 498"/>
                <a:gd name="T88" fmla="*/ 1656 w 2174"/>
                <a:gd name="T89" fmla="*/ 301 h 498"/>
                <a:gd name="T90" fmla="*/ 1727 w 2174"/>
                <a:gd name="T91" fmla="*/ 282 h 498"/>
                <a:gd name="T92" fmla="*/ 1698 w 2174"/>
                <a:gd name="T93" fmla="*/ 252 h 498"/>
                <a:gd name="T94" fmla="*/ 1746 w 2174"/>
                <a:gd name="T95" fmla="*/ 227 h 498"/>
                <a:gd name="T96" fmla="*/ 1836 w 2174"/>
                <a:gd name="T97" fmla="*/ 209 h 498"/>
                <a:gd name="T98" fmla="*/ 1838 w 2174"/>
                <a:gd name="T99" fmla="*/ 112 h 498"/>
                <a:gd name="T100" fmla="*/ 1959 w 2174"/>
                <a:gd name="T101" fmla="*/ 85 h 498"/>
                <a:gd name="T102" fmla="*/ 2063 w 2174"/>
                <a:gd name="T103" fmla="*/ 138 h 498"/>
                <a:gd name="T104" fmla="*/ 2100 w 2174"/>
                <a:gd name="T105" fmla="*/ 84 h 498"/>
                <a:gd name="T106" fmla="*/ 2079 w 2174"/>
                <a:gd name="T107" fmla="*/ 46 h 498"/>
                <a:gd name="T108" fmla="*/ 2158 w 2174"/>
                <a:gd name="T109" fmla="*/ 32 h 498"/>
                <a:gd name="T110" fmla="*/ 2109 w 2174"/>
                <a:gd name="T111" fmla="*/ 12 h 498"/>
                <a:gd name="T112" fmla="*/ 1979 w 2174"/>
                <a:gd name="T113" fmla="*/ 8 h 498"/>
                <a:gd name="T114" fmla="*/ 1754 w 2174"/>
                <a:gd name="T115" fmla="*/ 16 h 498"/>
                <a:gd name="T116" fmla="*/ 1609 w 2174"/>
                <a:gd name="T117" fmla="*/ 18 h 498"/>
                <a:gd name="T118" fmla="*/ 1556 w 2174"/>
                <a:gd name="T119" fmla="*/ 31 h 498"/>
                <a:gd name="T120" fmla="*/ 1438 w 2174"/>
                <a:gd name="T121" fmla="*/ 26 h 498"/>
                <a:gd name="T122" fmla="*/ 1270 w 2174"/>
                <a:gd name="T123" fmla="*/ 30 h 498"/>
                <a:gd name="T124" fmla="*/ 1187 w 2174"/>
                <a:gd name="T125" fmla="*/ 5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4" h="498">
                  <a:moveTo>
                    <a:pt x="1550" y="375"/>
                  </a:moveTo>
                  <a:cubicBezTo>
                    <a:pt x="1550" y="375"/>
                    <a:pt x="1550" y="375"/>
                    <a:pt x="1550" y="375"/>
                  </a:cubicBezTo>
                  <a:cubicBezTo>
                    <a:pt x="1550" y="375"/>
                    <a:pt x="1550" y="375"/>
                    <a:pt x="1550" y="375"/>
                  </a:cubicBezTo>
                  <a:cubicBezTo>
                    <a:pt x="1550" y="375"/>
                    <a:pt x="1550" y="375"/>
                    <a:pt x="1550" y="375"/>
                  </a:cubicBezTo>
                  <a:moveTo>
                    <a:pt x="810" y="242"/>
                  </a:moveTo>
                  <a:cubicBezTo>
                    <a:pt x="810" y="242"/>
                    <a:pt x="810" y="242"/>
                    <a:pt x="810" y="242"/>
                  </a:cubicBezTo>
                  <a:cubicBezTo>
                    <a:pt x="810" y="242"/>
                    <a:pt x="810" y="242"/>
                    <a:pt x="810" y="242"/>
                  </a:cubicBezTo>
                  <a:cubicBezTo>
                    <a:pt x="810" y="242"/>
                    <a:pt x="810" y="242"/>
                    <a:pt x="810" y="242"/>
                  </a:cubicBezTo>
                  <a:moveTo>
                    <a:pt x="554" y="484"/>
                  </a:moveTo>
                  <a:cubicBezTo>
                    <a:pt x="550" y="484"/>
                    <a:pt x="547" y="483"/>
                    <a:pt x="548" y="481"/>
                  </a:cubicBezTo>
                  <a:cubicBezTo>
                    <a:pt x="548" y="479"/>
                    <a:pt x="558" y="477"/>
                    <a:pt x="566" y="477"/>
                  </a:cubicBezTo>
                  <a:cubicBezTo>
                    <a:pt x="571" y="477"/>
                    <a:pt x="575" y="478"/>
                    <a:pt x="574" y="480"/>
                  </a:cubicBezTo>
                  <a:cubicBezTo>
                    <a:pt x="572" y="481"/>
                    <a:pt x="561" y="484"/>
                    <a:pt x="554" y="484"/>
                  </a:cubicBezTo>
                  <a:moveTo>
                    <a:pt x="479" y="246"/>
                  </a:moveTo>
                  <a:cubicBezTo>
                    <a:pt x="480" y="246"/>
                    <a:pt x="481" y="246"/>
                    <a:pt x="481" y="246"/>
                  </a:cubicBezTo>
                  <a:cubicBezTo>
                    <a:pt x="482" y="246"/>
                    <a:pt x="483" y="246"/>
                    <a:pt x="483" y="246"/>
                  </a:cubicBezTo>
                  <a:cubicBezTo>
                    <a:pt x="483" y="246"/>
                    <a:pt x="483" y="246"/>
                    <a:pt x="482" y="246"/>
                  </a:cubicBezTo>
                  <a:cubicBezTo>
                    <a:pt x="481" y="246"/>
                    <a:pt x="481" y="246"/>
                    <a:pt x="480" y="246"/>
                  </a:cubicBezTo>
                  <a:cubicBezTo>
                    <a:pt x="480" y="246"/>
                    <a:pt x="479" y="246"/>
                    <a:pt x="479" y="246"/>
                  </a:cubicBezTo>
                  <a:moveTo>
                    <a:pt x="790" y="212"/>
                  </a:moveTo>
                  <a:cubicBezTo>
                    <a:pt x="791" y="212"/>
                    <a:pt x="792" y="211"/>
                    <a:pt x="792" y="211"/>
                  </a:cubicBezTo>
                  <a:cubicBezTo>
                    <a:pt x="791" y="210"/>
                    <a:pt x="798" y="210"/>
                    <a:pt x="807" y="209"/>
                  </a:cubicBezTo>
                  <a:cubicBezTo>
                    <a:pt x="813" y="209"/>
                    <a:pt x="819" y="208"/>
                    <a:pt x="823" y="208"/>
                  </a:cubicBezTo>
                  <a:cubicBezTo>
                    <a:pt x="823" y="208"/>
                    <a:pt x="823" y="208"/>
                    <a:pt x="824" y="208"/>
                  </a:cubicBezTo>
                  <a:cubicBezTo>
                    <a:pt x="836" y="208"/>
                    <a:pt x="838" y="209"/>
                    <a:pt x="839" y="210"/>
                  </a:cubicBezTo>
                  <a:cubicBezTo>
                    <a:pt x="842" y="213"/>
                    <a:pt x="837" y="214"/>
                    <a:pt x="827" y="215"/>
                  </a:cubicBezTo>
                  <a:cubicBezTo>
                    <a:pt x="818" y="216"/>
                    <a:pt x="824" y="218"/>
                    <a:pt x="820" y="219"/>
                  </a:cubicBezTo>
                  <a:cubicBezTo>
                    <a:pt x="815" y="219"/>
                    <a:pt x="817" y="220"/>
                    <a:pt x="820" y="221"/>
                  </a:cubicBezTo>
                  <a:cubicBezTo>
                    <a:pt x="822" y="222"/>
                    <a:pt x="823" y="223"/>
                    <a:pt x="826" y="224"/>
                  </a:cubicBezTo>
                  <a:cubicBezTo>
                    <a:pt x="828" y="225"/>
                    <a:pt x="844" y="225"/>
                    <a:pt x="845" y="226"/>
                  </a:cubicBezTo>
                  <a:cubicBezTo>
                    <a:pt x="849" y="227"/>
                    <a:pt x="850" y="230"/>
                    <a:pt x="851" y="232"/>
                  </a:cubicBezTo>
                  <a:cubicBezTo>
                    <a:pt x="852" y="236"/>
                    <a:pt x="861" y="238"/>
                    <a:pt x="863" y="238"/>
                  </a:cubicBezTo>
                  <a:cubicBezTo>
                    <a:pt x="865" y="239"/>
                    <a:pt x="864" y="239"/>
                    <a:pt x="862" y="240"/>
                  </a:cubicBezTo>
                  <a:cubicBezTo>
                    <a:pt x="861" y="240"/>
                    <a:pt x="870" y="242"/>
                    <a:pt x="872" y="245"/>
                  </a:cubicBezTo>
                  <a:cubicBezTo>
                    <a:pt x="874" y="247"/>
                    <a:pt x="875" y="249"/>
                    <a:pt x="876" y="251"/>
                  </a:cubicBezTo>
                  <a:cubicBezTo>
                    <a:pt x="859" y="250"/>
                    <a:pt x="833" y="250"/>
                    <a:pt x="818" y="248"/>
                  </a:cubicBezTo>
                  <a:cubicBezTo>
                    <a:pt x="804" y="246"/>
                    <a:pt x="809" y="242"/>
                    <a:pt x="809" y="242"/>
                  </a:cubicBezTo>
                  <a:cubicBezTo>
                    <a:pt x="810" y="242"/>
                    <a:pt x="810" y="242"/>
                    <a:pt x="810" y="242"/>
                  </a:cubicBezTo>
                  <a:cubicBezTo>
                    <a:pt x="810" y="241"/>
                    <a:pt x="810" y="240"/>
                    <a:pt x="812" y="238"/>
                  </a:cubicBezTo>
                  <a:cubicBezTo>
                    <a:pt x="815" y="236"/>
                    <a:pt x="810" y="234"/>
                    <a:pt x="799" y="231"/>
                  </a:cubicBezTo>
                  <a:cubicBezTo>
                    <a:pt x="797" y="230"/>
                    <a:pt x="796" y="230"/>
                    <a:pt x="794" y="229"/>
                  </a:cubicBezTo>
                  <a:cubicBezTo>
                    <a:pt x="784" y="226"/>
                    <a:pt x="769" y="221"/>
                    <a:pt x="771" y="217"/>
                  </a:cubicBezTo>
                  <a:cubicBezTo>
                    <a:pt x="773" y="214"/>
                    <a:pt x="785" y="213"/>
                    <a:pt x="787" y="213"/>
                  </a:cubicBezTo>
                  <a:cubicBezTo>
                    <a:pt x="787" y="213"/>
                    <a:pt x="787" y="213"/>
                    <a:pt x="787" y="213"/>
                  </a:cubicBezTo>
                  <a:cubicBezTo>
                    <a:pt x="787" y="213"/>
                    <a:pt x="787" y="213"/>
                    <a:pt x="787" y="213"/>
                  </a:cubicBezTo>
                  <a:cubicBezTo>
                    <a:pt x="789" y="213"/>
                    <a:pt x="790" y="212"/>
                    <a:pt x="788" y="212"/>
                  </a:cubicBezTo>
                  <a:cubicBezTo>
                    <a:pt x="787" y="212"/>
                    <a:pt x="787" y="212"/>
                    <a:pt x="788" y="212"/>
                  </a:cubicBezTo>
                  <a:cubicBezTo>
                    <a:pt x="789" y="212"/>
                    <a:pt x="789" y="212"/>
                    <a:pt x="789" y="212"/>
                  </a:cubicBezTo>
                  <a:cubicBezTo>
                    <a:pt x="789" y="212"/>
                    <a:pt x="790" y="212"/>
                    <a:pt x="790" y="212"/>
                  </a:cubicBezTo>
                  <a:moveTo>
                    <a:pt x="318" y="182"/>
                  </a:moveTo>
                  <a:cubicBezTo>
                    <a:pt x="318" y="182"/>
                    <a:pt x="317" y="182"/>
                    <a:pt x="316" y="182"/>
                  </a:cubicBezTo>
                  <a:cubicBezTo>
                    <a:pt x="318" y="182"/>
                    <a:pt x="319" y="182"/>
                    <a:pt x="318" y="182"/>
                  </a:cubicBezTo>
                  <a:moveTo>
                    <a:pt x="1108" y="0"/>
                  </a:moveTo>
                  <a:cubicBezTo>
                    <a:pt x="1107" y="0"/>
                    <a:pt x="1105" y="0"/>
                    <a:pt x="1103" y="0"/>
                  </a:cubicBezTo>
                  <a:cubicBezTo>
                    <a:pt x="1095" y="1"/>
                    <a:pt x="1091" y="4"/>
                    <a:pt x="1091" y="7"/>
                  </a:cubicBezTo>
                  <a:cubicBezTo>
                    <a:pt x="1092" y="11"/>
                    <a:pt x="1102" y="15"/>
                    <a:pt x="1107" y="15"/>
                  </a:cubicBezTo>
                  <a:cubicBezTo>
                    <a:pt x="1113" y="16"/>
                    <a:pt x="1111" y="16"/>
                    <a:pt x="1102" y="16"/>
                  </a:cubicBezTo>
                  <a:cubicBezTo>
                    <a:pt x="1092" y="16"/>
                    <a:pt x="1093" y="17"/>
                    <a:pt x="1099" y="19"/>
                  </a:cubicBezTo>
                  <a:cubicBezTo>
                    <a:pt x="1101" y="19"/>
                    <a:pt x="1102" y="19"/>
                    <a:pt x="1102" y="19"/>
                  </a:cubicBezTo>
                  <a:cubicBezTo>
                    <a:pt x="1101" y="19"/>
                    <a:pt x="1100" y="19"/>
                    <a:pt x="1098" y="19"/>
                  </a:cubicBezTo>
                  <a:cubicBezTo>
                    <a:pt x="1096" y="19"/>
                    <a:pt x="1094" y="19"/>
                    <a:pt x="1091" y="19"/>
                  </a:cubicBezTo>
                  <a:cubicBezTo>
                    <a:pt x="1083" y="21"/>
                    <a:pt x="1077" y="22"/>
                    <a:pt x="1075" y="22"/>
                  </a:cubicBezTo>
                  <a:cubicBezTo>
                    <a:pt x="1074" y="22"/>
                    <a:pt x="1074" y="22"/>
                    <a:pt x="1074" y="22"/>
                  </a:cubicBezTo>
                  <a:cubicBezTo>
                    <a:pt x="1074" y="22"/>
                    <a:pt x="1073" y="22"/>
                    <a:pt x="1073" y="22"/>
                  </a:cubicBezTo>
                  <a:cubicBezTo>
                    <a:pt x="1072" y="22"/>
                    <a:pt x="1072" y="22"/>
                    <a:pt x="1071" y="23"/>
                  </a:cubicBezTo>
                  <a:cubicBezTo>
                    <a:pt x="1071" y="23"/>
                    <a:pt x="1071" y="23"/>
                    <a:pt x="1071" y="23"/>
                  </a:cubicBezTo>
                  <a:cubicBezTo>
                    <a:pt x="1070" y="23"/>
                    <a:pt x="1068" y="21"/>
                    <a:pt x="1060" y="21"/>
                  </a:cubicBezTo>
                  <a:cubicBezTo>
                    <a:pt x="1060" y="21"/>
                    <a:pt x="1060" y="21"/>
                    <a:pt x="1059" y="21"/>
                  </a:cubicBezTo>
                  <a:cubicBezTo>
                    <a:pt x="1051" y="21"/>
                    <a:pt x="1045" y="22"/>
                    <a:pt x="1046" y="22"/>
                  </a:cubicBezTo>
                  <a:cubicBezTo>
                    <a:pt x="1047" y="22"/>
                    <a:pt x="1043" y="23"/>
                    <a:pt x="1042" y="23"/>
                  </a:cubicBezTo>
                  <a:cubicBezTo>
                    <a:pt x="1042" y="24"/>
                    <a:pt x="1043" y="25"/>
                    <a:pt x="1046" y="25"/>
                  </a:cubicBezTo>
                  <a:cubicBezTo>
                    <a:pt x="1046" y="25"/>
                    <a:pt x="1047" y="25"/>
                    <a:pt x="1047" y="25"/>
                  </a:cubicBezTo>
                  <a:cubicBezTo>
                    <a:pt x="1047" y="25"/>
                    <a:pt x="1048" y="25"/>
                    <a:pt x="1048" y="25"/>
                  </a:cubicBezTo>
                  <a:cubicBezTo>
                    <a:pt x="1049" y="25"/>
                    <a:pt x="1045" y="26"/>
                    <a:pt x="1037" y="27"/>
                  </a:cubicBezTo>
                  <a:cubicBezTo>
                    <a:pt x="1031" y="28"/>
                    <a:pt x="1026" y="28"/>
                    <a:pt x="1021" y="29"/>
                  </a:cubicBezTo>
                  <a:cubicBezTo>
                    <a:pt x="1019" y="30"/>
                    <a:pt x="1016" y="31"/>
                    <a:pt x="1012" y="33"/>
                  </a:cubicBezTo>
                  <a:cubicBezTo>
                    <a:pt x="1008" y="34"/>
                    <a:pt x="1004" y="35"/>
                    <a:pt x="1007" y="35"/>
                  </a:cubicBezTo>
                  <a:cubicBezTo>
                    <a:pt x="1009" y="35"/>
                    <a:pt x="1010" y="36"/>
                    <a:pt x="1009" y="37"/>
                  </a:cubicBezTo>
                  <a:cubicBezTo>
                    <a:pt x="1008" y="38"/>
                    <a:pt x="1006" y="38"/>
                    <a:pt x="1004" y="38"/>
                  </a:cubicBezTo>
                  <a:cubicBezTo>
                    <a:pt x="1003" y="38"/>
                    <a:pt x="1002" y="38"/>
                    <a:pt x="1001" y="38"/>
                  </a:cubicBezTo>
                  <a:cubicBezTo>
                    <a:pt x="1001" y="38"/>
                    <a:pt x="1000" y="38"/>
                    <a:pt x="1000" y="38"/>
                  </a:cubicBezTo>
                  <a:cubicBezTo>
                    <a:pt x="998" y="38"/>
                    <a:pt x="998" y="39"/>
                    <a:pt x="1003" y="40"/>
                  </a:cubicBezTo>
                  <a:cubicBezTo>
                    <a:pt x="1009" y="41"/>
                    <a:pt x="1012" y="41"/>
                    <a:pt x="1009" y="41"/>
                  </a:cubicBezTo>
                  <a:cubicBezTo>
                    <a:pt x="1006" y="41"/>
                    <a:pt x="1008" y="42"/>
                    <a:pt x="1013" y="43"/>
                  </a:cubicBezTo>
                  <a:cubicBezTo>
                    <a:pt x="1017" y="43"/>
                    <a:pt x="1019" y="43"/>
                    <a:pt x="1022" y="44"/>
                  </a:cubicBezTo>
                  <a:cubicBezTo>
                    <a:pt x="1030" y="45"/>
                    <a:pt x="1027" y="46"/>
                    <a:pt x="1024" y="47"/>
                  </a:cubicBezTo>
                  <a:cubicBezTo>
                    <a:pt x="1021" y="48"/>
                    <a:pt x="1020" y="49"/>
                    <a:pt x="1019" y="49"/>
                  </a:cubicBezTo>
                  <a:cubicBezTo>
                    <a:pt x="1019" y="49"/>
                    <a:pt x="1019" y="49"/>
                    <a:pt x="1018" y="48"/>
                  </a:cubicBezTo>
                  <a:cubicBezTo>
                    <a:pt x="1018" y="47"/>
                    <a:pt x="1016" y="47"/>
                    <a:pt x="1012" y="47"/>
                  </a:cubicBezTo>
                  <a:cubicBezTo>
                    <a:pt x="1008" y="47"/>
                    <a:pt x="1002" y="47"/>
                    <a:pt x="994" y="48"/>
                  </a:cubicBezTo>
                  <a:cubicBezTo>
                    <a:pt x="979" y="49"/>
                    <a:pt x="969" y="54"/>
                    <a:pt x="977" y="57"/>
                  </a:cubicBezTo>
                  <a:cubicBezTo>
                    <a:pt x="986" y="60"/>
                    <a:pt x="1009" y="62"/>
                    <a:pt x="1021" y="65"/>
                  </a:cubicBezTo>
                  <a:cubicBezTo>
                    <a:pt x="1023" y="66"/>
                    <a:pt x="1025" y="67"/>
                    <a:pt x="1027" y="67"/>
                  </a:cubicBezTo>
                  <a:cubicBezTo>
                    <a:pt x="1038" y="71"/>
                    <a:pt x="1041" y="76"/>
                    <a:pt x="1055" y="77"/>
                  </a:cubicBezTo>
                  <a:cubicBezTo>
                    <a:pt x="1064" y="77"/>
                    <a:pt x="1069" y="78"/>
                    <a:pt x="1068" y="78"/>
                  </a:cubicBezTo>
                  <a:cubicBezTo>
                    <a:pt x="1068" y="78"/>
                    <a:pt x="1067" y="78"/>
                    <a:pt x="1065" y="77"/>
                  </a:cubicBezTo>
                  <a:cubicBezTo>
                    <a:pt x="1057" y="77"/>
                    <a:pt x="1046" y="78"/>
                    <a:pt x="1036" y="76"/>
                  </a:cubicBezTo>
                  <a:cubicBezTo>
                    <a:pt x="1028" y="74"/>
                    <a:pt x="1025" y="72"/>
                    <a:pt x="1023" y="72"/>
                  </a:cubicBezTo>
                  <a:cubicBezTo>
                    <a:pt x="1023" y="72"/>
                    <a:pt x="1023" y="72"/>
                    <a:pt x="1022" y="72"/>
                  </a:cubicBezTo>
                  <a:cubicBezTo>
                    <a:pt x="1022" y="72"/>
                    <a:pt x="1022" y="72"/>
                    <a:pt x="1021" y="72"/>
                  </a:cubicBezTo>
                  <a:cubicBezTo>
                    <a:pt x="1020" y="72"/>
                    <a:pt x="1020" y="70"/>
                    <a:pt x="1019" y="68"/>
                  </a:cubicBezTo>
                  <a:cubicBezTo>
                    <a:pt x="1018" y="66"/>
                    <a:pt x="1015" y="64"/>
                    <a:pt x="1007" y="64"/>
                  </a:cubicBezTo>
                  <a:cubicBezTo>
                    <a:pt x="1006" y="64"/>
                    <a:pt x="1004" y="64"/>
                    <a:pt x="1003" y="64"/>
                  </a:cubicBezTo>
                  <a:cubicBezTo>
                    <a:pt x="1003" y="64"/>
                    <a:pt x="1002" y="64"/>
                    <a:pt x="1001" y="64"/>
                  </a:cubicBezTo>
                  <a:cubicBezTo>
                    <a:pt x="994" y="64"/>
                    <a:pt x="985" y="63"/>
                    <a:pt x="977" y="61"/>
                  </a:cubicBezTo>
                  <a:cubicBezTo>
                    <a:pt x="974" y="61"/>
                    <a:pt x="972" y="61"/>
                    <a:pt x="970" y="61"/>
                  </a:cubicBezTo>
                  <a:cubicBezTo>
                    <a:pt x="964" y="61"/>
                    <a:pt x="966" y="64"/>
                    <a:pt x="959" y="64"/>
                  </a:cubicBezTo>
                  <a:cubicBezTo>
                    <a:pt x="949" y="65"/>
                    <a:pt x="947" y="68"/>
                    <a:pt x="960" y="69"/>
                  </a:cubicBezTo>
                  <a:cubicBezTo>
                    <a:pt x="972" y="70"/>
                    <a:pt x="973" y="71"/>
                    <a:pt x="965" y="71"/>
                  </a:cubicBezTo>
                  <a:cubicBezTo>
                    <a:pt x="964" y="71"/>
                    <a:pt x="963" y="71"/>
                    <a:pt x="961" y="71"/>
                  </a:cubicBezTo>
                  <a:cubicBezTo>
                    <a:pt x="952" y="71"/>
                    <a:pt x="944" y="71"/>
                    <a:pt x="940" y="70"/>
                  </a:cubicBezTo>
                  <a:cubicBezTo>
                    <a:pt x="936" y="69"/>
                    <a:pt x="935" y="67"/>
                    <a:pt x="933" y="64"/>
                  </a:cubicBezTo>
                  <a:cubicBezTo>
                    <a:pt x="932" y="63"/>
                    <a:pt x="931" y="62"/>
                    <a:pt x="931" y="62"/>
                  </a:cubicBezTo>
                  <a:cubicBezTo>
                    <a:pt x="930" y="62"/>
                    <a:pt x="929" y="64"/>
                    <a:pt x="926" y="65"/>
                  </a:cubicBezTo>
                  <a:cubicBezTo>
                    <a:pt x="923" y="67"/>
                    <a:pt x="919" y="69"/>
                    <a:pt x="922" y="71"/>
                  </a:cubicBezTo>
                  <a:cubicBezTo>
                    <a:pt x="923" y="73"/>
                    <a:pt x="937" y="74"/>
                    <a:pt x="940" y="75"/>
                  </a:cubicBezTo>
                  <a:cubicBezTo>
                    <a:pt x="944" y="77"/>
                    <a:pt x="939" y="80"/>
                    <a:pt x="943" y="82"/>
                  </a:cubicBezTo>
                  <a:cubicBezTo>
                    <a:pt x="948" y="85"/>
                    <a:pt x="955" y="85"/>
                    <a:pt x="963" y="85"/>
                  </a:cubicBezTo>
                  <a:cubicBezTo>
                    <a:pt x="965" y="85"/>
                    <a:pt x="968" y="85"/>
                    <a:pt x="971" y="85"/>
                  </a:cubicBezTo>
                  <a:cubicBezTo>
                    <a:pt x="973" y="85"/>
                    <a:pt x="976" y="85"/>
                    <a:pt x="979" y="85"/>
                  </a:cubicBezTo>
                  <a:cubicBezTo>
                    <a:pt x="996" y="85"/>
                    <a:pt x="997" y="92"/>
                    <a:pt x="1004" y="93"/>
                  </a:cubicBezTo>
                  <a:cubicBezTo>
                    <a:pt x="1007" y="94"/>
                    <a:pt x="1008" y="95"/>
                    <a:pt x="1006" y="95"/>
                  </a:cubicBezTo>
                  <a:cubicBezTo>
                    <a:pt x="1005" y="95"/>
                    <a:pt x="1003" y="94"/>
                    <a:pt x="1001" y="93"/>
                  </a:cubicBezTo>
                  <a:cubicBezTo>
                    <a:pt x="998" y="92"/>
                    <a:pt x="997" y="90"/>
                    <a:pt x="991" y="89"/>
                  </a:cubicBezTo>
                  <a:cubicBezTo>
                    <a:pt x="988" y="88"/>
                    <a:pt x="984" y="86"/>
                    <a:pt x="979" y="86"/>
                  </a:cubicBezTo>
                  <a:cubicBezTo>
                    <a:pt x="978" y="86"/>
                    <a:pt x="976" y="86"/>
                    <a:pt x="975" y="86"/>
                  </a:cubicBezTo>
                  <a:cubicBezTo>
                    <a:pt x="960" y="90"/>
                    <a:pt x="970" y="89"/>
                    <a:pt x="970" y="92"/>
                  </a:cubicBezTo>
                  <a:cubicBezTo>
                    <a:pt x="970" y="95"/>
                    <a:pt x="972" y="103"/>
                    <a:pt x="962" y="105"/>
                  </a:cubicBezTo>
                  <a:cubicBezTo>
                    <a:pt x="959" y="105"/>
                    <a:pt x="956" y="105"/>
                    <a:pt x="952" y="105"/>
                  </a:cubicBezTo>
                  <a:cubicBezTo>
                    <a:pt x="949" y="105"/>
                    <a:pt x="945" y="105"/>
                    <a:pt x="941" y="105"/>
                  </a:cubicBezTo>
                  <a:cubicBezTo>
                    <a:pt x="930" y="104"/>
                    <a:pt x="920" y="104"/>
                    <a:pt x="919" y="104"/>
                  </a:cubicBezTo>
                  <a:cubicBezTo>
                    <a:pt x="918" y="104"/>
                    <a:pt x="923" y="103"/>
                    <a:pt x="930" y="103"/>
                  </a:cubicBezTo>
                  <a:cubicBezTo>
                    <a:pt x="931" y="103"/>
                    <a:pt x="932" y="103"/>
                    <a:pt x="933" y="103"/>
                  </a:cubicBezTo>
                  <a:cubicBezTo>
                    <a:pt x="939" y="103"/>
                    <a:pt x="943" y="103"/>
                    <a:pt x="941" y="103"/>
                  </a:cubicBezTo>
                  <a:cubicBezTo>
                    <a:pt x="940" y="103"/>
                    <a:pt x="942" y="104"/>
                    <a:pt x="944" y="104"/>
                  </a:cubicBezTo>
                  <a:cubicBezTo>
                    <a:pt x="945" y="104"/>
                    <a:pt x="946" y="104"/>
                    <a:pt x="947" y="103"/>
                  </a:cubicBezTo>
                  <a:cubicBezTo>
                    <a:pt x="950" y="103"/>
                    <a:pt x="961" y="99"/>
                    <a:pt x="955" y="94"/>
                  </a:cubicBezTo>
                  <a:cubicBezTo>
                    <a:pt x="950" y="89"/>
                    <a:pt x="933" y="83"/>
                    <a:pt x="927" y="79"/>
                  </a:cubicBezTo>
                  <a:cubicBezTo>
                    <a:pt x="925" y="77"/>
                    <a:pt x="918" y="74"/>
                    <a:pt x="916" y="73"/>
                  </a:cubicBezTo>
                  <a:cubicBezTo>
                    <a:pt x="911" y="70"/>
                    <a:pt x="913" y="69"/>
                    <a:pt x="909" y="66"/>
                  </a:cubicBezTo>
                  <a:cubicBezTo>
                    <a:pt x="905" y="63"/>
                    <a:pt x="901" y="62"/>
                    <a:pt x="895" y="61"/>
                  </a:cubicBezTo>
                  <a:cubicBezTo>
                    <a:pt x="892" y="61"/>
                    <a:pt x="890" y="61"/>
                    <a:pt x="888" y="61"/>
                  </a:cubicBezTo>
                  <a:cubicBezTo>
                    <a:pt x="878" y="61"/>
                    <a:pt x="870" y="63"/>
                    <a:pt x="871" y="66"/>
                  </a:cubicBezTo>
                  <a:cubicBezTo>
                    <a:pt x="872" y="68"/>
                    <a:pt x="873" y="70"/>
                    <a:pt x="872" y="71"/>
                  </a:cubicBezTo>
                  <a:cubicBezTo>
                    <a:pt x="871" y="73"/>
                    <a:pt x="866" y="75"/>
                    <a:pt x="865" y="76"/>
                  </a:cubicBezTo>
                  <a:cubicBezTo>
                    <a:pt x="861" y="79"/>
                    <a:pt x="875" y="81"/>
                    <a:pt x="874" y="81"/>
                  </a:cubicBezTo>
                  <a:cubicBezTo>
                    <a:pt x="874" y="82"/>
                    <a:pt x="873" y="84"/>
                    <a:pt x="875" y="85"/>
                  </a:cubicBezTo>
                  <a:cubicBezTo>
                    <a:pt x="876" y="86"/>
                    <a:pt x="880" y="86"/>
                    <a:pt x="884" y="86"/>
                  </a:cubicBezTo>
                  <a:cubicBezTo>
                    <a:pt x="887" y="86"/>
                    <a:pt x="890" y="88"/>
                    <a:pt x="896" y="89"/>
                  </a:cubicBezTo>
                  <a:cubicBezTo>
                    <a:pt x="902" y="90"/>
                    <a:pt x="909" y="91"/>
                    <a:pt x="908" y="92"/>
                  </a:cubicBezTo>
                  <a:cubicBezTo>
                    <a:pt x="908" y="93"/>
                    <a:pt x="906" y="93"/>
                    <a:pt x="905" y="93"/>
                  </a:cubicBezTo>
                  <a:cubicBezTo>
                    <a:pt x="901" y="93"/>
                    <a:pt x="894" y="92"/>
                    <a:pt x="885" y="91"/>
                  </a:cubicBezTo>
                  <a:cubicBezTo>
                    <a:pt x="872" y="89"/>
                    <a:pt x="852" y="87"/>
                    <a:pt x="838" y="86"/>
                  </a:cubicBezTo>
                  <a:cubicBezTo>
                    <a:pt x="834" y="86"/>
                    <a:pt x="829" y="85"/>
                    <a:pt x="825" y="85"/>
                  </a:cubicBezTo>
                  <a:cubicBezTo>
                    <a:pt x="820" y="85"/>
                    <a:pt x="816" y="86"/>
                    <a:pt x="813" y="86"/>
                  </a:cubicBezTo>
                  <a:cubicBezTo>
                    <a:pt x="810" y="87"/>
                    <a:pt x="813" y="89"/>
                    <a:pt x="817" y="90"/>
                  </a:cubicBezTo>
                  <a:cubicBezTo>
                    <a:pt x="823" y="92"/>
                    <a:pt x="825" y="93"/>
                    <a:pt x="821" y="94"/>
                  </a:cubicBezTo>
                  <a:cubicBezTo>
                    <a:pt x="818" y="94"/>
                    <a:pt x="814" y="96"/>
                    <a:pt x="811" y="96"/>
                  </a:cubicBezTo>
                  <a:cubicBezTo>
                    <a:pt x="811" y="96"/>
                    <a:pt x="810" y="96"/>
                    <a:pt x="809" y="96"/>
                  </a:cubicBezTo>
                  <a:cubicBezTo>
                    <a:pt x="807" y="95"/>
                    <a:pt x="803" y="94"/>
                    <a:pt x="798" y="94"/>
                  </a:cubicBezTo>
                  <a:cubicBezTo>
                    <a:pt x="796" y="94"/>
                    <a:pt x="793" y="94"/>
                    <a:pt x="790" y="94"/>
                  </a:cubicBezTo>
                  <a:cubicBezTo>
                    <a:pt x="790" y="95"/>
                    <a:pt x="790" y="95"/>
                    <a:pt x="789" y="95"/>
                  </a:cubicBezTo>
                  <a:cubicBezTo>
                    <a:pt x="789" y="95"/>
                    <a:pt x="789" y="95"/>
                    <a:pt x="788" y="95"/>
                  </a:cubicBezTo>
                  <a:cubicBezTo>
                    <a:pt x="788" y="95"/>
                    <a:pt x="788" y="95"/>
                    <a:pt x="788" y="95"/>
                  </a:cubicBezTo>
                  <a:cubicBezTo>
                    <a:pt x="788" y="95"/>
                    <a:pt x="788" y="95"/>
                    <a:pt x="788" y="95"/>
                  </a:cubicBezTo>
                  <a:cubicBezTo>
                    <a:pt x="787" y="95"/>
                    <a:pt x="786" y="95"/>
                    <a:pt x="785" y="95"/>
                  </a:cubicBezTo>
                  <a:cubicBezTo>
                    <a:pt x="773" y="96"/>
                    <a:pt x="766" y="98"/>
                    <a:pt x="764" y="99"/>
                  </a:cubicBezTo>
                  <a:cubicBezTo>
                    <a:pt x="763" y="99"/>
                    <a:pt x="762" y="99"/>
                    <a:pt x="760" y="99"/>
                  </a:cubicBezTo>
                  <a:cubicBezTo>
                    <a:pt x="759" y="99"/>
                    <a:pt x="757" y="99"/>
                    <a:pt x="756" y="99"/>
                  </a:cubicBezTo>
                  <a:cubicBezTo>
                    <a:pt x="753" y="99"/>
                    <a:pt x="754" y="98"/>
                    <a:pt x="755" y="97"/>
                  </a:cubicBezTo>
                  <a:cubicBezTo>
                    <a:pt x="756" y="95"/>
                    <a:pt x="752" y="95"/>
                    <a:pt x="754" y="94"/>
                  </a:cubicBezTo>
                  <a:cubicBezTo>
                    <a:pt x="755" y="94"/>
                    <a:pt x="756" y="94"/>
                    <a:pt x="755" y="94"/>
                  </a:cubicBezTo>
                  <a:cubicBezTo>
                    <a:pt x="755" y="94"/>
                    <a:pt x="753" y="94"/>
                    <a:pt x="750" y="95"/>
                  </a:cubicBezTo>
                  <a:cubicBezTo>
                    <a:pt x="746" y="95"/>
                    <a:pt x="745" y="96"/>
                    <a:pt x="744" y="96"/>
                  </a:cubicBezTo>
                  <a:cubicBezTo>
                    <a:pt x="744" y="96"/>
                    <a:pt x="744" y="96"/>
                    <a:pt x="744" y="96"/>
                  </a:cubicBezTo>
                  <a:cubicBezTo>
                    <a:pt x="743" y="96"/>
                    <a:pt x="743" y="96"/>
                    <a:pt x="743" y="96"/>
                  </a:cubicBezTo>
                  <a:cubicBezTo>
                    <a:pt x="743" y="96"/>
                    <a:pt x="742" y="97"/>
                    <a:pt x="741" y="97"/>
                  </a:cubicBezTo>
                  <a:cubicBezTo>
                    <a:pt x="740" y="98"/>
                    <a:pt x="739" y="98"/>
                    <a:pt x="738" y="98"/>
                  </a:cubicBezTo>
                  <a:cubicBezTo>
                    <a:pt x="738" y="98"/>
                    <a:pt x="738" y="98"/>
                    <a:pt x="738" y="98"/>
                  </a:cubicBezTo>
                  <a:cubicBezTo>
                    <a:pt x="737" y="98"/>
                    <a:pt x="737" y="98"/>
                    <a:pt x="736" y="98"/>
                  </a:cubicBezTo>
                  <a:cubicBezTo>
                    <a:pt x="733" y="98"/>
                    <a:pt x="727" y="98"/>
                    <a:pt x="721" y="99"/>
                  </a:cubicBezTo>
                  <a:cubicBezTo>
                    <a:pt x="714" y="101"/>
                    <a:pt x="707" y="102"/>
                    <a:pt x="709" y="103"/>
                  </a:cubicBezTo>
                  <a:cubicBezTo>
                    <a:pt x="710" y="103"/>
                    <a:pt x="708" y="104"/>
                    <a:pt x="705" y="104"/>
                  </a:cubicBezTo>
                  <a:cubicBezTo>
                    <a:pt x="702" y="104"/>
                    <a:pt x="699" y="109"/>
                    <a:pt x="688" y="109"/>
                  </a:cubicBezTo>
                  <a:cubicBezTo>
                    <a:pt x="687" y="109"/>
                    <a:pt x="685" y="108"/>
                    <a:pt x="682" y="108"/>
                  </a:cubicBezTo>
                  <a:cubicBezTo>
                    <a:pt x="667" y="106"/>
                    <a:pt x="681" y="100"/>
                    <a:pt x="669" y="99"/>
                  </a:cubicBezTo>
                  <a:cubicBezTo>
                    <a:pt x="666" y="99"/>
                    <a:pt x="664" y="99"/>
                    <a:pt x="662" y="99"/>
                  </a:cubicBezTo>
                  <a:cubicBezTo>
                    <a:pt x="657" y="99"/>
                    <a:pt x="657" y="100"/>
                    <a:pt x="658" y="102"/>
                  </a:cubicBezTo>
                  <a:cubicBezTo>
                    <a:pt x="658" y="104"/>
                    <a:pt x="656" y="105"/>
                    <a:pt x="658" y="107"/>
                  </a:cubicBezTo>
                  <a:cubicBezTo>
                    <a:pt x="659" y="108"/>
                    <a:pt x="662" y="109"/>
                    <a:pt x="665" y="111"/>
                  </a:cubicBezTo>
                  <a:cubicBezTo>
                    <a:pt x="668" y="113"/>
                    <a:pt x="667" y="114"/>
                    <a:pt x="665" y="114"/>
                  </a:cubicBezTo>
                  <a:cubicBezTo>
                    <a:pt x="665" y="114"/>
                    <a:pt x="665" y="114"/>
                    <a:pt x="665" y="114"/>
                  </a:cubicBezTo>
                  <a:cubicBezTo>
                    <a:pt x="663" y="114"/>
                    <a:pt x="656" y="113"/>
                    <a:pt x="649" y="113"/>
                  </a:cubicBezTo>
                  <a:cubicBezTo>
                    <a:pt x="647" y="113"/>
                    <a:pt x="645" y="113"/>
                    <a:pt x="643" y="113"/>
                  </a:cubicBezTo>
                  <a:cubicBezTo>
                    <a:pt x="638" y="114"/>
                    <a:pt x="633" y="115"/>
                    <a:pt x="631" y="116"/>
                  </a:cubicBezTo>
                  <a:cubicBezTo>
                    <a:pt x="628" y="118"/>
                    <a:pt x="629" y="119"/>
                    <a:pt x="631" y="121"/>
                  </a:cubicBezTo>
                  <a:cubicBezTo>
                    <a:pt x="632" y="122"/>
                    <a:pt x="627" y="123"/>
                    <a:pt x="620" y="123"/>
                  </a:cubicBezTo>
                  <a:cubicBezTo>
                    <a:pt x="617" y="123"/>
                    <a:pt x="614" y="123"/>
                    <a:pt x="611" y="122"/>
                  </a:cubicBezTo>
                  <a:cubicBezTo>
                    <a:pt x="604" y="122"/>
                    <a:pt x="598" y="121"/>
                    <a:pt x="595" y="121"/>
                  </a:cubicBezTo>
                  <a:cubicBezTo>
                    <a:pt x="593" y="121"/>
                    <a:pt x="592" y="121"/>
                    <a:pt x="592" y="121"/>
                  </a:cubicBezTo>
                  <a:cubicBezTo>
                    <a:pt x="591" y="122"/>
                    <a:pt x="594" y="124"/>
                    <a:pt x="602" y="125"/>
                  </a:cubicBezTo>
                  <a:cubicBezTo>
                    <a:pt x="607" y="125"/>
                    <a:pt x="612" y="126"/>
                    <a:pt x="612" y="127"/>
                  </a:cubicBezTo>
                  <a:cubicBezTo>
                    <a:pt x="612" y="128"/>
                    <a:pt x="610" y="129"/>
                    <a:pt x="607" y="129"/>
                  </a:cubicBezTo>
                  <a:cubicBezTo>
                    <a:pt x="600" y="129"/>
                    <a:pt x="588" y="126"/>
                    <a:pt x="586" y="126"/>
                  </a:cubicBezTo>
                  <a:cubicBezTo>
                    <a:pt x="580" y="125"/>
                    <a:pt x="577" y="122"/>
                    <a:pt x="573" y="119"/>
                  </a:cubicBezTo>
                  <a:cubicBezTo>
                    <a:pt x="567" y="116"/>
                    <a:pt x="553" y="115"/>
                    <a:pt x="555" y="115"/>
                  </a:cubicBezTo>
                  <a:cubicBezTo>
                    <a:pt x="556" y="114"/>
                    <a:pt x="556" y="114"/>
                    <a:pt x="554" y="114"/>
                  </a:cubicBezTo>
                  <a:cubicBezTo>
                    <a:pt x="553" y="114"/>
                    <a:pt x="554" y="114"/>
                    <a:pt x="552" y="114"/>
                  </a:cubicBezTo>
                  <a:cubicBezTo>
                    <a:pt x="552" y="114"/>
                    <a:pt x="552" y="114"/>
                    <a:pt x="552" y="114"/>
                  </a:cubicBezTo>
                  <a:cubicBezTo>
                    <a:pt x="552" y="114"/>
                    <a:pt x="552" y="114"/>
                    <a:pt x="552" y="114"/>
                  </a:cubicBezTo>
                  <a:cubicBezTo>
                    <a:pt x="549" y="114"/>
                    <a:pt x="548" y="114"/>
                    <a:pt x="549" y="113"/>
                  </a:cubicBezTo>
                  <a:cubicBezTo>
                    <a:pt x="550" y="113"/>
                    <a:pt x="548" y="113"/>
                    <a:pt x="545" y="112"/>
                  </a:cubicBezTo>
                  <a:cubicBezTo>
                    <a:pt x="543" y="111"/>
                    <a:pt x="543" y="111"/>
                    <a:pt x="545" y="111"/>
                  </a:cubicBezTo>
                  <a:cubicBezTo>
                    <a:pt x="546" y="111"/>
                    <a:pt x="548" y="111"/>
                    <a:pt x="551" y="112"/>
                  </a:cubicBezTo>
                  <a:cubicBezTo>
                    <a:pt x="557" y="112"/>
                    <a:pt x="564" y="112"/>
                    <a:pt x="563" y="113"/>
                  </a:cubicBezTo>
                  <a:cubicBezTo>
                    <a:pt x="562" y="113"/>
                    <a:pt x="576" y="114"/>
                    <a:pt x="593" y="115"/>
                  </a:cubicBezTo>
                  <a:cubicBezTo>
                    <a:pt x="597" y="115"/>
                    <a:pt x="600" y="115"/>
                    <a:pt x="604" y="115"/>
                  </a:cubicBezTo>
                  <a:cubicBezTo>
                    <a:pt x="610" y="115"/>
                    <a:pt x="616" y="115"/>
                    <a:pt x="622" y="114"/>
                  </a:cubicBezTo>
                  <a:cubicBezTo>
                    <a:pt x="636" y="112"/>
                    <a:pt x="636" y="110"/>
                    <a:pt x="631" y="108"/>
                  </a:cubicBezTo>
                  <a:cubicBezTo>
                    <a:pt x="623" y="104"/>
                    <a:pt x="612" y="102"/>
                    <a:pt x="611" y="102"/>
                  </a:cubicBezTo>
                  <a:cubicBezTo>
                    <a:pt x="611" y="102"/>
                    <a:pt x="611" y="102"/>
                    <a:pt x="611" y="102"/>
                  </a:cubicBezTo>
                  <a:cubicBezTo>
                    <a:pt x="612" y="102"/>
                    <a:pt x="611" y="103"/>
                    <a:pt x="610" y="103"/>
                  </a:cubicBezTo>
                  <a:cubicBezTo>
                    <a:pt x="609" y="103"/>
                    <a:pt x="608" y="103"/>
                    <a:pt x="607" y="102"/>
                  </a:cubicBezTo>
                  <a:cubicBezTo>
                    <a:pt x="603" y="102"/>
                    <a:pt x="592" y="100"/>
                    <a:pt x="577" y="98"/>
                  </a:cubicBezTo>
                  <a:cubicBezTo>
                    <a:pt x="567" y="97"/>
                    <a:pt x="558" y="96"/>
                    <a:pt x="551" y="96"/>
                  </a:cubicBezTo>
                  <a:cubicBezTo>
                    <a:pt x="548" y="96"/>
                    <a:pt x="546" y="96"/>
                    <a:pt x="545" y="97"/>
                  </a:cubicBezTo>
                  <a:cubicBezTo>
                    <a:pt x="543" y="97"/>
                    <a:pt x="542" y="97"/>
                    <a:pt x="542" y="97"/>
                  </a:cubicBezTo>
                  <a:cubicBezTo>
                    <a:pt x="542" y="97"/>
                    <a:pt x="542" y="97"/>
                    <a:pt x="542" y="97"/>
                  </a:cubicBezTo>
                  <a:cubicBezTo>
                    <a:pt x="543" y="97"/>
                    <a:pt x="542" y="96"/>
                    <a:pt x="540" y="96"/>
                  </a:cubicBezTo>
                  <a:cubicBezTo>
                    <a:pt x="540" y="96"/>
                    <a:pt x="540" y="96"/>
                    <a:pt x="539" y="96"/>
                  </a:cubicBezTo>
                  <a:cubicBezTo>
                    <a:pt x="538" y="96"/>
                    <a:pt x="538" y="96"/>
                    <a:pt x="537" y="96"/>
                  </a:cubicBezTo>
                  <a:cubicBezTo>
                    <a:pt x="536" y="96"/>
                    <a:pt x="535" y="96"/>
                    <a:pt x="533" y="96"/>
                  </a:cubicBezTo>
                  <a:cubicBezTo>
                    <a:pt x="531" y="96"/>
                    <a:pt x="527" y="96"/>
                    <a:pt x="528" y="95"/>
                  </a:cubicBezTo>
                  <a:cubicBezTo>
                    <a:pt x="528" y="95"/>
                    <a:pt x="529" y="94"/>
                    <a:pt x="531" y="94"/>
                  </a:cubicBezTo>
                  <a:cubicBezTo>
                    <a:pt x="532" y="94"/>
                    <a:pt x="532" y="94"/>
                    <a:pt x="533" y="95"/>
                  </a:cubicBezTo>
                  <a:cubicBezTo>
                    <a:pt x="534" y="95"/>
                    <a:pt x="534" y="95"/>
                    <a:pt x="534" y="95"/>
                  </a:cubicBezTo>
                  <a:cubicBezTo>
                    <a:pt x="536" y="95"/>
                    <a:pt x="535" y="94"/>
                    <a:pt x="532" y="94"/>
                  </a:cubicBezTo>
                  <a:cubicBezTo>
                    <a:pt x="531" y="93"/>
                    <a:pt x="530" y="93"/>
                    <a:pt x="529" y="93"/>
                  </a:cubicBezTo>
                  <a:cubicBezTo>
                    <a:pt x="526" y="93"/>
                    <a:pt x="524" y="94"/>
                    <a:pt x="523" y="94"/>
                  </a:cubicBezTo>
                  <a:cubicBezTo>
                    <a:pt x="522" y="95"/>
                    <a:pt x="521" y="95"/>
                    <a:pt x="519" y="95"/>
                  </a:cubicBezTo>
                  <a:cubicBezTo>
                    <a:pt x="518" y="95"/>
                    <a:pt x="517" y="95"/>
                    <a:pt x="515" y="94"/>
                  </a:cubicBezTo>
                  <a:cubicBezTo>
                    <a:pt x="513" y="94"/>
                    <a:pt x="512" y="94"/>
                    <a:pt x="510" y="94"/>
                  </a:cubicBezTo>
                  <a:cubicBezTo>
                    <a:pt x="510" y="94"/>
                    <a:pt x="509" y="94"/>
                    <a:pt x="509" y="94"/>
                  </a:cubicBezTo>
                  <a:cubicBezTo>
                    <a:pt x="509" y="94"/>
                    <a:pt x="509" y="94"/>
                    <a:pt x="508" y="94"/>
                  </a:cubicBezTo>
                  <a:cubicBezTo>
                    <a:pt x="508" y="94"/>
                    <a:pt x="507" y="94"/>
                    <a:pt x="506" y="94"/>
                  </a:cubicBezTo>
                  <a:cubicBezTo>
                    <a:pt x="505" y="94"/>
                    <a:pt x="501" y="94"/>
                    <a:pt x="498" y="93"/>
                  </a:cubicBezTo>
                  <a:cubicBezTo>
                    <a:pt x="494" y="93"/>
                    <a:pt x="498" y="93"/>
                    <a:pt x="506" y="92"/>
                  </a:cubicBezTo>
                  <a:cubicBezTo>
                    <a:pt x="515" y="91"/>
                    <a:pt x="516" y="89"/>
                    <a:pt x="512" y="89"/>
                  </a:cubicBezTo>
                  <a:cubicBezTo>
                    <a:pt x="508" y="89"/>
                    <a:pt x="505" y="88"/>
                    <a:pt x="502" y="88"/>
                  </a:cubicBezTo>
                  <a:cubicBezTo>
                    <a:pt x="500" y="88"/>
                    <a:pt x="496" y="88"/>
                    <a:pt x="493" y="88"/>
                  </a:cubicBezTo>
                  <a:cubicBezTo>
                    <a:pt x="492" y="88"/>
                    <a:pt x="491" y="88"/>
                    <a:pt x="491" y="88"/>
                  </a:cubicBezTo>
                  <a:cubicBezTo>
                    <a:pt x="489" y="89"/>
                    <a:pt x="488" y="90"/>
                    <a:pt x="485" y="90"/>
                  </a:cubicBezTo>
                  <a:cubicBezTo>
                    <a:pt x="485" y="90"/>
                    <a:pt x="485" y="90"/>
                    <a:pt x="484" y="90"/>
                  </a:cubicBezTo>
                  <a:cubicBezTo>
                    <a:pt x="483" y="90"/>
                    <a:pt x="482" y="90"/>
                    <a:pt x="484" y="89"/>
                  </a:cubicBezTo>
                  <a:cubicBezTo>
                    <a:pt x="485" y="89"/>
                    <a:pt x="485" y="89"/>
                    <a:pt x="484" y="89"/>
                  </a:cubicBezTo>
                  <a:cubicBezTo>
                    <a:pt x="484" y="89"/>
                    <a:pt x="484" y="89"/>
                    <a:pt x="484" y="89"/>
                  </a:cubicBezTo>
                  <a:cubicBezTo>
                    <a:pt x="483" y="89"/>
                    <a:pt x="483" y="89"/>
                    <a:pt x="483" y="89"/>
                  </a:cubicBezTo>
                  <a:cubicBezTo>
                    <a:pt x="483" y="89"/>
                    <a:pt x="484" y="88"/>
                    <a:pt x="483" y="88"/>
                  </a:cubicBezTo>
                  <a:cubicBezTo>
                    <a:pt x="482" y="88"/>
                    <a:pt x="489" y="86"/>
                    <a:pt x="485" y="86"/>
                  </a:cubicBezTo>
                  <a:cubicBezTo>
                    <a:pt x="484" y="86"/>
                    <a:pt x="483" y="86"/>
                    <a:pt x="483" y="86"/>
                  </a:cubicBezTo>
                  <a:cubicBezTo>
                    <a:pt x="481" y="86"/>
                    <a:pt x="480" y="86"/>
                    <a:pt x="479" y="86"/>
                  </a:cubicBezTo>
                  <a:cubicBezTo>
                    <a:pt x="478" y="86"/>
                    <a:pt x="477" y="86"/>
                    <a:pt x="476" y="86"/>
                  </a:cubicBezTo>
                  <a:cubicBezTo>
                    <a:pt x="476" y="86"/>
                    <a:pt x="476" y="86"/>
                    <a:pt x="476" y="86"/>
                  </a:cubicBezTo>
                  <a:cubicBezTo>
                    <a:pt x="476" y="86"/>
                    <a:pt x="476" y="86"/>
                    <a:pt x="476" y="86"/>
                  </a:cubicBezTo>
                  <a:cubicBezTo>
                    <a:pt x="475" y="86"/>
                    <a:pt x="476" y="88"/>
                    <a:pt x="474" y="89"/>
                  </a:cubicBezTo>
                  <a:cubicBezTo>
                    <a:pt x="473" y="90"/>
                    <a:pt x="471" y="90"/>
                    <a:pt x="470" y="90"/>
                  </a:cubicBezTo>
                  <a:cubicBezTo>
                    <a:pt x="469" y="90"/>
                    <a:pt x="468" y="89"/>
                    <a:pt x="467" y="89"/>
                  </a:cubicBezTo>
                  <a:cubicBezTo>
                    <a:pt x="467" y="88"/>
                    <a:pt x="467" y="88"/>
                    <a:pt x="466" y="88"/>
                  </a:cubicBezTo>
                  <a:cubicBezTo>
                    <a:pt x="465" y="88"/>
                    <a:pt x="464" y="89"/>
                    <a:pt x="462" y="90"/>
                  </a:cubicBezTo>
                  <a:cubicBezTo>
                    <a:pt x="460" y="91"/>
                    <a:pt x="459" y="91"/>
                    <a:pt x="458" y="91"/>
                  </a:cubicBezTo>
                  <a:cubicBezTo>
                    <a:pt x="457" y="91"/>
                    <a:pt x="457" y="91"/>
                    <a:pt x="458" y="90"/>
                  </a:cubicBezTo>
                  <a:cubicBezTo>
                    <a:pt x="458" y="89"/>
                    <a:pt x="456" y="87"/>
                    <a:pt x="455" y="87"/>
                  </a:cubicBezTo>
                  <a:cubicBezTo>
                    <a:pt x="455" y="87"/>
                    <a:pt x="455" y="87"/>
                    <a:pt x="455" y="87"/>
                  </a:cubicBezTo>
                  <a:cubicBezTo>
                    <a:pt x="455" y="88"/>
                    <a:pt x="455" y="88"/>
                    <a:pt x="454" y="88"/>
                  </a:cubicBezTo>
                  <a:cubicBezTo>
                    <a:pt x="453" y="88"/>
                    <a:pt x="451" y="88"/>
                    <a:pt x="449" y="87"/>
                  </a:cubicBezTo>
                  <a:cubicBezTo>
                    <a:pt x="449" y="87"/>
                    <a:pt x="449" y="87"/>
                    <a:pt x="449" y="87"/>
                  </a:cubicBezTo>
                  <a:cubicBezTo>
                    <a:pt x="446" y="87"/>
                    <a:pt x="446" y="88"/>
                    <a:pt x="447" y="89"/>
                  </a:cubicBezTo>
                  <a:cubicBezTo>
                    <a:pt x="448" y="89"/>
                    <a:pt x="443" y="90"/>
                    <a:pt x="440" y="91"/>
                  </a:cubicBezTo>
                  <a:cubicBezTo>
                    <a:pt x="438" y="92"/>
                    <a:pt x="437" y="92"/>
                    <a:pt x="434" y="92"/>
                  </a:cubicBezTo>
                  <a:cubicBezTo>
                    <a:pt x="433" y="92"/>
                    <a:pt x="431" y="92"/>
                    <a:pt x="429" y="92"/>
                  </a:cubicBezTo>
                  <a:cubicBezTo>
                    <a:pt x="428" y="92"/>
                    <a:pt x="427" y="92"/>
                    <a:pt x="426" y="92"/>
                  </a:cubicBezTo>
                  <a:cubicBezTo>
                    <a:pt x="422" y="92"/>
                    <a:pt x="420" y="93"/>
                    <a:pt x="422" y="94"/>
                  </a:cubicBezTo>
                  <a:cubicBezTo>
                    <a:pt x="423" y="95"/>
                    <a:pt x="424" y="95"/>
                    <a:pt x="423" y="95"/>
                  </a:cubicBezTo>
                  <a:cubicBezTo>
                    <a:pt x="423" y="95"/>
                    <a:pt x="423" y="95"/>
                    <a:pt x="422" y="95"/>
                  </a:cubicBezTo>
                  <a:cubicBezTo>
                    <a:pt x="421" y="95"/>
                    <a:pt x="420" y="94"/>
                    <a:pt x="418" y="94"/>
                  </a:cubicBezTo>
                  <a:cubicBezTo>
                    <a:pt x="416" y="94"/>
                    <a:pt x="414" y="95"/>
                    <a:pt x="414" y="95"/>
                  </a:cubicBezTo>
                  <a:cubicBezTo>
                    <a:pt x="414" y="96"/>
                    <a:pt x="413" y="97"/>
                    <a:pt x="411" y="97"/>
                  </a:cubicBezTo>
                  <a:cubicBezTo>
                    <a:pt x="410" y="97"/>
                    <a:pt x="410" y="98"/>
                    <a:pt x="410" y="98"/>
                  </a:cubicBezTo>
                  <a:cubicBezTo>
                    <a:pt x="408" y="98"/>
                    <a:pt x="408" y="97"/>
                    <a:pt x="408" y="96"/>
                  </a:cubicBezTo>
                  <a:cubicBezTo>
                    <a:pt x="408" y="96"/>
                    <a:pt x="408" y="95"/>
                    <a:pt x="408" y="95"/>
                  </a:cubicBezTo>
                  <a:cubicBezTo>
                    <a:pt x="407" y="95"/>
                    <a:pt x="407" y="96"/>
                    <a:pt x="406" y="96"/>
                  </a:cubicBezTo>
                  <a:cubicBezTo>
                    <a:pt x="405" y="97"/>
                    <a:pt x="403" y="97"/>
                    <a:pt x="403" y="97"/>
                  </a:cubicBezTo>
                  <a:cubicBezTo>
                    <a:pt x="403" y="97"/>
                    <a:pt x="402" y="97"/>
                    <a:pt x="402" y="96"/>
                  </a:cubicBezTo>
                  <a:cubicBezTo>
                    <a:pt x="402" y="96"/>
                    <a:pt x="402" y="96"/>
                    <a:pt x="402" y="96"/>
                  </a:cubicBezTo>
                  <a:cubicBezTo>
                    <a:pt x="402" y="96"/>
                    <a:pt x="401" y="97"/>
                    <a:pt x="401" y="97"/>
                  </a:cubicBezTo>
                  <a:cubicBezTo>
                    <a:pt x="400" y="98"/>
                    <a:pt x="400" y="99"/>
                    <a:pt x="399" y="99"/>
                  </a:cubicBezTo>
                  <a:cubicBezTo>
                    <a:pt x="399" y="99"/>
                    <a:pt x="398" y="98"/>
                    <a:pt x="397" y="98"/>
                  </a:cubicBezTo>
                  <a:cubicBezTo>
                    <a:pt x="396" y="98"/>
                    <a:pt x="394" y="98"/>
                    <a:pt x="394" y="98"/>
                  </a:cubicBezTo>
                  <a:cubicBezTo>
                    <a:pt x="394" y="98"/>
                    <a:pt x="394" y="98"/>
                    <a:pt x="394" y="98"/>
                  </a:cubicBezTo>
                  <a:cubicBezTo>
                    <a:pt x="396" y="98"/>
                    <a:pt x="395" y="98"/>
                    <a:pt x="394" y="99"/>
                  </a:cubicBezTo>
                  <a:cubicBezTo>
                    <a:pt x="393" y="99"/>
                    <a:pt x="393" y="99"/>
                    <a:pt x="393" y="99"/>
                  </a:cubicBezTo>
                  <a:cubicBezTo>
                    <a:pt x="393" y="99"/>
                    <a:pt x="393" y="99"/>
                    <a:pt x="392" y="99"/>
                  </a:cubicBezTo>
                  <a:cubicBezTo>
                    <a:pt x="391" y="98"/>
                    <a:pt x="391" y="98"/>
                    <a:pt x="390" y="98"/>
                  </a:cubicBezTo>
                  <a:cubicBezTo>
                    <a:pt x="389" y="98"/>
                    <a:pt x="389" y="98"/>
                    <a:pt x="389" y="99"/>
                  </a:cubicBezTo>
                  <a:cubicBezTo>
                    <a:pt x="389" y="99"/>
                    <a:pt x="387" y="100"/>
                    <a:pt x="385" y="100"/>
                  </a:cubicBezTo>
                  <a:cubicBezTo>
                    <a:pt x="384" y="100"/>
                    <a:pt x="384" y="100"/>
                    <a:pt x="385" y="100"/>
                  </a:cubicBezTo>
                  <a:cubicBezTo>
                    <a:pt x="385" y="100"/>
                    <a:pt x="385" y="100"/>
                    <a:pt x="385" y="100"/>
                  </a:cubicBezTo>
                  <a:cubicBezTo>
                    <a:pt x="385" y="100"/>
                    <a:pt x="385" y="100"/>
                    <a:pt x="385" y="100"/>
                  </a:cubicBezTo>
                  <a:cubicBezTo>
                    <a:pt x="386" y="100"/>
                    <a:pt x="383" y="102"/>
                    <a:pt x="379" y="102"/>
                  </a:cubicBezTo>
                  <a:cubicBezTo>
                    <a:pt x="376" y="103"/>
                    <a:pt x="375" y="104"/>
                    <a:pt x="378" y="104"/>
                  </a:cubicBezTo>
                  <a:cubicBezTo>
                    <a:pt x="378" y="104"/>
                    <a:pt x="378" y="104"/>
                    <a:pt x="378" y="104"/>
                  </a:cubicBezTo>
                  <a:cubicBezTo>
                    <a:pt x="379" y="104"/>
                    <a:pt x="379" y="104"/>
                    <a:pt x="380" y="104"/>
                  </a:cubicBezTo>
                  <a:cubicBezTo>
                    <a:pt x="382" y="104"/>
                    <a:pt x="384" y="104"/>
                    <a:pt x="383" y="105"/>
                  </a:cubicBezTo>
                  <a:cubicBezTo>
                    <a:pt x="383" y="105"/>
                    <a:pt x="381" y="105"/>
                    <a:pt x="380" y="105"/>
                  </a:cubicBezTo>
                  <a:cubicBezTo>
                    <a:pt x="379" y="105"/>
                    <a:pt x="378" y="105"/>
                    <a:pt x="377" y="105"/>
                  </a:cubicBezTo>
                  <a:cubicBezTo>
                    <a:pt x="377" y="105"/>
                    <a:pt x="377" y="105"/>
                    <a:pt x="377" y="105"/>
                  </a:cubicBezTo>
                  <a:cubicBezTo>
                    <a:pt x="374" y="105"/>
                    <a:pt x="373" y="105"/>
                    <a:pt x="373" y="106"/>
                  </a:cubicBezTo>
                  <a:cubicBezTo>
                    <a:pt x="373" y="106"/>
                    <a:pt x="372" y="106"/>
                    <a:pt x="372" y="106"/>
                  </a:cubicBezTo>
                  <a:cubicBezTo>
                    <a:pt x="371" y="106"/>
                    <a:pt x="370" y="106"/>
                    <a:pt x="368" y="106"/>
                  </a:cubicBezTo>
                  <a:cubicBezTo>
                    <a:pt x="368" y="106"/>
                    <a:pt x="367" y="106"/>
                    <a:pt x="367" y="106"/>
                  </a:cubicBezTo>
                  <a:cubicBezTo>
                    <a:pt x="365" y="106"/>
                    <a:pt x="364" y="106"/>
                    <a:pt x="366" y="106"/>
                  </a:cubicBezTo>
                  <a:cubicBezTo>
                    <a:pt x="368" y="106"/>
                    <a:pt x="367" y="107"/>
                    <a:pt x="364" y="107"/>
                  </a:cubicBezTo>
                  <a:cubicBezTo>
                    <a:pt x="362" y="107"/>
                    <a:pt x="361" y="108"/>
                    <a:pt x="361" y="108"/>
                  </a:cubicBezTo>
                  <a:cubicBezTo>
                    <a:pt x="361" y="108"/>
                    <a:pt x="361" y="109"/>
                    <a:pt x="362" y="109"/>
                  </a:cubicBezTo>
                  <a:cubicBezTo>
                    <a:pt x="362" y="109"/>
                    <a:pt x="362" y="108"/>
                    <a:pt x="363" y="108"/>
                  </a:cubicBezTo>
                  <a:cubicBezTo>
                    <a:pt x="363" y="108"/>
                    <a:pt x="364" y="108"/>
                    <a:pt x="364" y="108"/>
                  </a:cubicBezTo>
                  <a:cubicBezTo>
                    <a:pt x="365" y="108"/>
                    <a:pt x="366" y="109"/>
                    <a:pt x="366" y="109"/>
                  </a:cubicBezTo>
                  <a:cubicBezTo>
                    <a:pt x="367" y="110"/>
                    <a:pt x="364" y="110"/>
                    <a:pt x="361" y="110"/>
                  </a:cubicBezTo>
                  <a:cubicBezTo>
                    <a:pt x="358" y="110"/>
                    <a:pt x="359" y="111"/>
                    <a:pt x="362" y="112"/>
                  </a:cubicBezTo>
                  <a:cubicBezTo>
                    <a:pt x="364" y="112"/>
                    <a:pt x="362" y="112"/>
                    <a:pt x="357" y="112"/>
                  </a:cubicBezTo>
                  <a:cubicBezTo>
                    <a:pt x="352" y="113"/>
                    <a:pt x="348" y="114"/>
                    <a:pt x="350" y="114"/>
                  </a:cubicBezTo>
                  <a:cubicBezTo>
                    <a:pt x="351" y="114"/>
                    <a:pt x="350" y="114"/>
                    <a:pt x="348" y="115"/>
                  </a:cubicBezTo>
                  <a:cubicBezTo>
                    <a:pt x="346" y="115"/>
                    <a:pt x="346" y="115"/>
                    <a:pt x="346" y="115"/>
                  </a:cubicBezTo>
                  <a:cubicBezTo>
                    <a:pt x="347" y="116"/>
                    <a:pt x="347" y="116"/>
                    <a:pt x="347" y="116"/>
                  </a:cubicBezTo>
                  <a:cubicBezTo>
                    <a:pt x="348" y="116"/>
                    <a:pt x="347" y="116"/>
                    <a:pt x="346" y="116"/>
                  </a:cubicBezTo>
                  <a:cubicBezTo>
                    <a:pt x="346" y="116"/>
                    <a:pt x="346" y="116"/>
                    <a:pt x="346" y="116"/>
                  </a:cubicBezTo>
                  <a:cubicBezTo>
                    <a:pt x="346" y="116"/>
                    <a:pt x="345" y="116"/>
                    <a:pt x="345" y="116"/>
                  </a:cubicBezTo>
                  <a:cubicBezTo>
                    <a:pt x="344" y="116"/>
                    <a:pt x="344" y="116"/>
                    <a:pt x="344" y="116"/>
                  </a:cubicBezTo>
                  <a:cubicBezTo>
                    <a:pt x="344" y="117"/>
                    <a:pt x="345" y="117"/>
                    <a:pt x="347" y="117"/>
                  </a:cubicBezTo>
                  <a:cubicBezTo>
                    <a:pt x="350" y="117"/>
                    <a:pt x="351" y="117"/>
                    <a:pt x="350" y="118"/>
                  </a:cubicBezTo>
                  <a:cubicBezTo>
                    <a:pt x="350" y="118"/>
                    <a:pt x="348" y="118"/>
                    <a:pt x="345" y="118"/>
                  </a:cubicBezTo>
                  <a:cubicBezTo>
                    <a:pt x="343" y="118"/>
                    <a:pt x="342" y="119"/>
                    <a:pt x="344" y="119"/>
                  </a:cubicBezTo>
                  <a:cubicBezTo>
                    <a:pt x="346" y="119"/>
                    <a:pt x="343" y="120"/>
                    <a:pt x="342" y="120"/>
                  </a:cubicBezTo>
                  <a:cubicBezTo>
                    <a:pt x="342" y="121"/>
                    <a:pt x="342" y="121"/>
                    <a:pt x="341" y="121"/>
                  </a:cubicBezTo>
                  <a:cubicBezTo>
                    <a:pt x="341" y="121"/>
                    <a:pt x="341" y="121"/>
                    <a:pt x="341" y="121"/>
                  </a:cubicBezTo>
                  <a:cubicBezTo>
                    <a:pt x="341" y="121"/>
                    <a:pt x="341" y="121"/>
                    <a:pt x="341" y="121"/>
                  </a:cubicBezTo>
                  <a:cubicBezTo>
                    <a:pt x="340" y="121"/>
                    <a:pt x="340" y="121"/>
                    <a:pt x="341" y="122"/>
                  </a:cubicBezTo>
                  <a:cubicBezTo>
                    <a:pt x="342" y="122"/>
                    <a:pt x="338" y="122"/>
                    <a:pt x="340" y="123"/>
                  </a:cubicBezTo>
                  <a:cubicBezTo>
                    <a:pt x="341" y="123"/>
                    <a:pt x="339" y="124"/>
                    <a:pt x="335" y="125"/>
                  </a:cubicBezTo>
                  <a:cubicBezTo>
                    <a:pt x="331" y="126"/>
                    <a:pt x="324" y="127"/>
                    <a:pt x="319" y="129"/>
                  </a:cubicBezTo>
                  <a:cubicBezTo>
                    <a:pt x="315" y="130"/>
                    <a:pt x="313" y="132"/>
                    <a:pt x="313" y="132"/>
                  </a:cubicBezTo>
                  <a:cubicBezTo>
                    <a:pt x="313" y="132"/>
                    <a:pt x="313" y="132"/>
                    <a:pt x="314" y="132"/>
                  </a:cubicBezTo>
                  <a:cubicBezTo>
                    <a:pt x="314" y="132"/>
                    <a:pt x="314" y="132"/>
                    <a:pt x="314" y="132"/>
                  </a:cubicBezTo>
                  <a:cubicBezTo>
                    <a:pt x="315" y="132"/>
                    <a:pt x="315" y="132"/>
                    <a:pt x="315" y="133"/>
                  </a:cubicBezTo>
                  <a:cubicBezTo>
                    <a:pt x="314" y="133"/>
                    <a:pt x="315" y="133"/>
                    <a:pt x="315" y="133"/>
                  </a:cubicBezTo>
                  <a:cubicBezTo>
                    <a:pt x="317" y="133"/>
                    <a:pt x="320" y="133"/>
                    <a:pt x="323" y="132"/>
                  </a:cubicBezTo>
                  <a:cubicBezTo>
                    <a:pt x="326" y="131"/>
                    <a:pt x="328" y="131"/>
                    <a:pt x="328" y="131"/>
                  </a:cubicBezTo>
                  <a:cubicBezTo>
                    <a:pt x="328" y="131"/>
                    <a:pt x="328" y="131"/>
                    <a:pt x="328" y="131"/>
                  </a:cubicBezTo>
                  <a:cubicBezTo>
                    <a:pt x="328" y="131"/>
                    <a:pt x="328" y="131"/>
                    <a:pt x="328" y="131"/>
                  </a:cubicBezTo>
                  <a:cubicBezTo>
                    <a:pt x="328" y="131"/>
                    <a:pt x="328" y="131"/>
                    <a:pt x="328" y="131"/>
                  </a:cubicBezTo>
                  <a:cubicBezTo>
                    <a:pt x="328" y="132"/>
                    <a:pt x="328" y="132"/>
                    <a:pt x="327" y="133"/>
                  </a:cubicBezTo>
                  <a:cubicBezTo>
                    <a:pt x="326" y="134"/>
                    <a:pt x="322" y="135"/>
                    <a:pt x="319" y="135"/>
                  </a:cubicBezTo>
                  <a:cubicBezTo>
                    <a:pt x="318" y="135"/>
                    <a:pt x="318" y="135"/>
                    <a:pt x="317" y="135"/>
                  </a:cubicBezTo>
                  <a:cubicBezTo>
                    <a:pt x="315" y="135"/>
                    <a:pt x="313" y="134"/>
                    <a:pt x="312" y="134"/>
                  </a:cubicBezTo>
                  <a:cubicBezTo>
                    <a:pt x="311" y="134"/>
                    <a:pt x="310" y="133"/>
                    <a:pt x="310" y="133"/>
                  </a:cubicBezTo>
                  <a:cubicBezTo>
                    <a:pt x="308" y="133"/>
                    <a:pt x="307" y="134"/>
                    <a:pt x="308" y="134"/>
                  </a:cubicBezTo>
                  <a:cubicBezTo>
                    <a:pt x="309" y="134"/>
                    <a:pt x="307" y="134"/>
                    <a:pt x="305" y="134"/>
                  </a:cubicBezTo>
                  <a:cubicBezTo>
                    <a:pt x="302" y="134"/>
                    <a:pt x="301" y="135"/>
                    <a:pt x="302" y="135"/>
                  </a:cubicBezTo>
                  <a:cubicBezTo>
                    <a:pt x="302" y="135"/>
                    <a:pt x="302" y="135"/>
                    <a:pt x="302" y="135"/>
                  </a:cubicBezTo>
                  <a:cubicBezTo>
                    <a:pt x="302" y="135"/>
                    <a:pt x="302" y="135"/>
                    <a:pt x="302" y="135"/>
                  </a:cubicBezTo>
                  <a:cubicBezTo>
                    <a:pt x="303" y="135"/>
                    <a:pt x="302" y="135"/>
                    <a:pt x="300" y="136"/>
                  </a:cubicBezTo>
                  <a:cubicBezTo>
                    <a:pt x="298" y="136"/>
                    <a:pt x="299" y="136"/>
                    <a:pt x="300" y="136"/>
                  </a:cubicBezTo>
                  <a:cubicBezTo>
                    <a:pt x="302" y="136"/>
                    <a:pt x="302" y="137"/>
                    <a:pt x="301" y="137"/>
                  </a:cubicBezTo>
                  <a:cubicBezTo>
                    <a:pt x="301" y="137"/>
                    <a:pt x="300" y="137"/>
                    <a:pt x="299" y="136"/>
                  </a:cubicBezTo>
                  <a:cubicBezTo>
                    <a:pt x="298" y="136"/>
                    <a:pt x="297" y="136"/>
                    <a:pt x="297" y="136"/>
                  </a:cubicBezTo>
                  <a:cubicBezTo>
                    <a:pt x="296" y="136"/>
                    <a:pt x="296" y="136"/>
                    <a:pt x="298" y="137"/>
                  </a:cubicBezTo>
                  <a:cubicBezTo>
                    <a:pt x="299" y="137"/>
                    <a:pt x="299" y="137"/>
                    <a:pt x="298" y="137"/>
                  </a:cubicBezTo>
                  <a:cubicBezTo>
                    <a:pt x="297" y="137"/>
                    <a:pt x="296" y="137"/>
                    <a:pt x="293" y="137"/>
                  </a:cubicBezTo>
                  <a:cubicBezTo>
                    <a:pt x="291" y="137"/>
                    <a:pt x="288" y="136"/>
                    <a:pt x="286" y="136"/>
                  </a:cubicBezTo>
                  <a:cubicBezTo>
                    <a:pt x="285" y="136"/>
                    <a:pt x="285" y="136"/>
                    <a:pt x="284" y="137"/>
                  </a:cubicBezTo>
                  <a:cubicBezTo>
                    <a:pt x="284" y="137"/>
                    <a:pt x="285" y="137"/>
                    <a:pt x="288" y="137"/>
                  </a:cubicBezTo>
                  <a:cubicBezTo>
                    <a:pt x="291" y="138"/>
                    <a:pt x="290" y="138"/>
                    <a:pt x="284" y="138"/>
                  </a:cubicBezTo>
                  <a:cubicBezTo>
                    <a:pt x="279" y="138"/>
                    <a:pt x="277" y="139"/>
                    <a:pt x="280" y="139"/>
                  </a:cubicBezTo>
                  <a:cubicBezTo>
                    <a:pt x="282" y="140"/>
                    <a:pt x="283" y="140"/>
                    <a:pt x="282" y="140"/>
                  </a:cubicBezTo>
                  <a:cubicBezTo>
                    <a:pt x="282" y="140"/>
                    <a:pt x="281" y="140"/>
                    <a:pt x="281" y="140"/>
                  </a:cubicBezTo>
                  <a:cubicBezTo>
                    <a:pt x="281" y="140"/>
                    <a:pt x="280" y="140"/>
                    <a:pt x="279" y="140"/>
                  </a:cubicBezTo>
                  <a:cubicBezTo>
                    <a:pt x="276" y="140"/>
                    <a:pt x="274" y="141"/>
                    <a:pt x="272" y="141"/>
                  </a:cubicBezTo>
                  <a:cubicBezTo>
                    <a:pt x="272" y="141"/>
                    <a:pt x="272" y="141"/>
                    <a:pt x="272" y="141"/>
                  </a:cubicBezTo>
                  <a:cubicBezTo>
                    <a:pt x="271" y="140"/>
                    <a:pt x="271" y="140"/>
                    <a:pt x="270" y="140"/>
                  </a:cubicBezTo>
                  <a:cubicBezTo>
                    <a:pt x="269" y="140"/>
                    <a:pt x="269" y="141"/>
                    <a:pt x="269" y="141"/>
                  </a:cubicBezTo>
                  <a:cubicBezTo>
                    <a:pt x="269" y="141"/>
                    <a:pt x="269" y="141"/>
                    <a:pt x="268" y="141"/>
                  </a:cubicBezTo>
                  <a:cubicBezTo>
                    <a:pt x="267" y="141"/>
                    <a:pt x="266" y="141"/>
                    <a:pt x="266" y="141"/>
                  </a:cubicBezTo>
                  <a:cubicBezTo>
                    <a:pt x="265" y="141"/>
                    <a:pt x="265" y="141"/>
                    <a:pt x="265" y="141"/>
                  </a:cubicBezTo>
                  <a:cubicBezTo>
                    <a:pt x="265" y="141"/>
                    <a:pt x="267" y="141"/>
                    <a:pt x="272" y="142"/>
                  </a:cubicBezTo>
                  <a:cubicBezTo>
                    <a:pt x="277" y="142"/>
                    <a:pt x="277" y="142"/>
                    <a:pt x="272" y="142"/>
                  </a:cubicBezTo>
                  <a:cubicBezTo>
                    <a:pt x="267" y="143"/>
                    <a:pt x="264" y="143"/>
                    <a:pt x="267" y="144"/>
                  </a:cubicBezTo>
                  <a:cubicBezTo>
                    <a:pt x="270" y="144"/>
                    <a:pt x="270" y="144"/>
                    <a:pt x="268" y="144"/>
                  </a:cubicBezTo>
                  <a:cubicBezTo>
                    <a:pt x="266" y="144"/>
                    <a:pt x="264" y="145"/>
                    <a:pt x="265" y="145"/>
                  </a:cubicBezTo>
                  <a:cubicBezTo>
                    <a:pt x="266" y="145"/>
                    <a:pt x="269" y="146"/>
                    <a:pt x="275" y="146"/>
                  </a:cubicBezTo>
                  <a:cubicBezTo>
                    <a:pt x="275" y="146"/>
                    <a:pt x="276" y="146"/>
                    <a:pt x="276" y="146"/>
                  </a:cubicBezTo>
                  <a:cubicBezTo>
                    <a:pt x="282" y="146"/>
                    <a:pt x="286" y="145"/>
                    <a:pt x="287" y="145"/>
                  </a:cubicBezTo>
                  <a:cubicBezTo>
                    <a:pt x="287" y="145"/>
                    <a:pt x="287" y="145"/>
                    <a:pt x="287" y="145"/>
                  </a:cubicBezTo>
                  <a:cubicBezTo>
                    <a:pt x="287" y="145"/>
                    <a:pt x="287" y="145"/>
                    <a:pt x="288" y="145"/>
                  </a:cubicBezTo>
                  <a:cubicBezTo>
                    <a:pt x="288" y="145"/>
                    <a:pt x="289" y="145"/>
                    <a:pt x="289" y="145"/>
                  </a:cubicBezTo>
                  <a:cubicBezTo>
                    <a:pt x="289" y="145"/>
                    <a:pt x="289" y="145"/>
                    <a:pt x="290" y="145"/>
                  </a:cubicBezTo>
                  <a:cubicBezTo>
                    <a:pt x="290" y="145"/>
                    <a:pt x="290" y="145"/>
                    <a:pt x="288" y="146"/>
                  </a:cubicBezTo>
                  <a:cubicBezTo>
                    <a:pt x="287" y="147"/>
                    <a:pt x="285" y="147"/>
                    <a:pt x="284" y="147"/>
                  </a:cubicBezTo>
                  <a:cubicBezTo>
                    <a:pt x="284" y="147"/>
                    <a:pt x="284" y="147"/>
                    <a:pt x="284" y="147"/>
                  </a:cubicBezTo>
                  <a:cubicBezTo>
                    <a:pt x="285" y="146"/>
                    <a:pt x="281" y="146"/>
                    <a:pt x="276" y="146"/>
                  </a:cubicBezTo>
                  <a:cubicBezTo>
                    <a:pt x="275" y="146"/>
                    <a:pt x="274" y="146"/>
                    <a:pt x="273" y="146"/>
                  </a:cubicBezTo>
                  <a:cubicBezTo>
                    <a:pt x="268" y="146"/>
                    <a:pt x="264" y="147"/>
                    <a:pt x="264" y="147"/>
                  </a:cubicBezTo>
                  <a:cubicBezTo>
                    <a:pt x="264" y="147"/>
                    <a:pt x="264" y="147"/>
                    <a:pt x="265" y="147"/>
                  </a:cubicBezTo>
                  <a:cubicBezTo>
                    <a:pt x="265" y="147"/>
                    <a:pt x="266" y="147"/>
                    <a:pt x="266" y="147"/>
                  </a:cubicBezTo>
                  <a:cubicBezTo>
                    <a:pt x="266" y="147"/>
                    <a:pt x="267" y="147"/>
                    <a:pt x="267" y="147"/>
                  </a:cubicBezTo>
                  <a:cubicBezTo>
                    <a:pt x="268" y="147"/>
                    <a:pt x="268" y="148"/>
                    <a:pt x="267" y="148"/>
                  </a:cubicBezTo>
                  <a:cubicBezTo>
                    <a:pt x="266" y="148"/>
                    <a:pt x="266" y="148"/>
                    <a:pt x="269" y="148"/>
                  </a:cubicBezTo>
                  <a:cubicBezTo>
                    <a:pt x="271" y="148"/>
                    <a:pt x="271" y="149"/>
                    <a:pt x="271" y="150"/>
                  </a:cubicBezTo>
                  <a:cubicBezTo>
                    <a:pt x="272" y="150"/>
                    <a:pt x="272" y="151"/>
                    <a:pt x="273" y="151"/>
                  </a:cubicBezTo>
                  <a:cubicBezTo>
                    <a:pt x="274" y="151"/>
                    <a:pt x="276" y="150"/>
                    <a:pt x="277" y="150"/>
                  </a:cubicBezTo>
                  <a:cubicBezTo>
                    <a:pt x="280" y="150"/>
                    <a:pt x="281" y="150"/>
                    <a:pt x="282" y="150"/>
                  </a:cubicBezTo>
                  <a:cubicBezTo>
                    <a:pt x="282" y="150"/>
                    <a:pt x="282" y="150"/>
                    <a:pt x="282" y="150"/>
                  </a:cubicBezTo>
                  <a:cubicBezTo>
                    <a:pt x="282" y="150"/>
                    <a:pt x="281" y="151"/>
                    <a:pt x="280" y="151"/>
                  </a:cubicBezTo>
                  <a:cubicBezTo>
                    <a:pt x="280" y="151"/>
                    <a:pt x="280" y="151"/>
                    <a:pt x="280" y="151"/>
                  </a:cubicBezTo>
                  <a:cubicBezTo>
                    <a:pt x="279" y="151"/>
                    <a:pt x="279" y="151"/>
                    <a:pt x="279" y="151"/>
                  </a:cubicBezTo>
                  <a:cubicBezTo>
                    <a:pt x="278" y="151"/>
                    <a:pt x="277" y="151"/>
                    <a:pt x="276" y="151"/>
                  </a:cubicBezTo>
                  <a:cubicBezTo>
                    <a:pt x="275" y="152"/>
                    <a:pt x="274" y="152"/>
                    <a:pt x="276" y="152"/>
                  </a:cubicBezTo>
                  <a:cubicBezTo>
                    <a:pt x="278" y="152"/>
                    <a:pt x="273" y="152"/>
                    <a:pt x="269" y="154"/>
                  </a:cubicBezTo>
                  <a:cubicBezTo>
                    <a:pt x="267" y="154"/>
                    <a:pt x="270" y="155"/>
                    <a:pt x="271" y="155"/>
                  </a:cubicBezTo>
                  <a:cubicBezTo>
                    <a:pt x="272" y="155"/>
                    <a:pt x="272" y="155"/>
                    <a:pt x="272" y="155"/>
                  </a:cubicBezTo>
                  <a:cubicBezTo>
                    <a:pt x="272" y="155"/>
                    <a:pt x="273" y="155"/>
                    <a:pt x="273" y="155"/>
                  </a:cubicBezTo>
                  <a:cubicBezTo>
                    <a:pt x="274" y="155"/>
                    <a:pt x="276" y="155"/>
                    <a:pt x="276" y="156"/>
                  </a:cubicBezTo>
                  <a:cubicBezTo>
                    <a:pt x="277" y="156"/>
                    <a:pt x="277" y="157"/>
                    <a:pt x="278" y="157"/>
                  </a:cubicBezTo>
                  <a:cubicBezTo>
                    <a:pt x="279" y="157"/>
                    <a:pt x="279" y="157"/>
                    <a:pt x="279" y="157"/>
                  </a:cubicBezTo>
                  <a:cubicBezTo>
                    <a:pt x="280" y="157"/>
                    <a:pt x="280" y="157"/>
                    <a:pt x="280" y="157"/>
                  </a:cubicBezTo>
                  <a:cubicBezTo>
                    <a:pt x="280" y="157"/>
                    <a:pt x="279" y="157"/>
                    <a:pt x="279" y="157"/>
                  </a:cubicBezTo>
                  <a:cubicBezTo>
                    <a:pt x="278" y="158"/>
                    <a:pt x="278" y="158"/>
                    <a:pt x="277" y="158"/>
                  </a:cubicBezTo>
                  <a:cubicBezTo>
                    <a:pt x="276" y="158"/>
                    <a:pt x="275" y="158"/>
                    <a:pt x="275" y="158"/>
                  </a:cubicBezTo>
                  <a:cubicBezTo>
                    <a:pt x="274" y="158"/>
                    <a:pt x="274" y="158"/>
                    <a:pt x="274" y="158"/>
                  </a:cubicBezTo>
                  <a:cubicBezTo>
                    <a:pt x="272" y="158"/>
                    <a:pt x="272" y="159"/>
                    <a:pt x="275" y="160"/>
                  </a:cubicBezTo>
                  <a:cubicBezTo>
                    <a:pt x="279" y="161"/>
                    <a:pt x="284" y="162"/>
                    <a:pt x="285" y="162"/>
                  </a:cubicBezTo>
                  <a:cubicBezTo>
                    <a:pt x="285" y="162"/>
                    <a:pt x="286" y="162"/>
                    <a:pt x="286" y="162"/>
                  </a:cubicBezTo>
                  <a:cubicBezTo>
                    <a:pt x="286" y="162"/>
                    <a:pt x="286" y="162"/>
                    <a:pt x="286" y="162"/>
                  </a:cubicBezTo>
                  <a:cubicBezTo>
                    <a:pt x="286" y="162"/>
                    <a:pt x="287" y="162"/>
                    <a:pt x="288" y="162"/>
                  </a:cubicBezTo>
                  <a:cubicBezTo>
                    <a:pt x="289" y="162"/>
                    <a:pt x="291" y="162"/>
                    <a:pt x="292" y="162"/>
                  </a:cubicBezTo>
                  <a:cubicBezTo>
                    <a:pt x="294" y="162"/>
                    <a:pt x="295" y="162"/>
                    <a:pt x="297" y="162"/>
                  </a:cubicBezTo>
                  <a:cubicBezTo>
                    <a:pt x="303" y="161"/>
                    <a:pt x="312" y="159"/>
                    <a:pt x="314" y="158"/>
                  </a:cubicBezTo>
                  <a:cubicBezTo>
                    <a:pt x="314" y="157"/>
                    <a:pt x="314" y="156"/>
                    <a:pt x="314" y="156"/>
                  </a:cubicBezTo>
                  <a:cubicBezTo>
                    <a:pt x="313" y="156"/>
                    <a:pt x="313" y="156"/>
                    <a:pt x="313" y="156"/>
                  </a:cubicBezTo>
                  <a:cubicBezTo>
                    <a:pt x="313" y="156"/>
                    <a:pt x="313" y="156"/>
                    <a:pt x="314" y="156"/>
                  </a:cubicBezTo>
                  <a:cubicBezTo>
                    <a:pt x="314" y="156"/>
                    <a:pt x="314" y="156"/>
                    <a:pt x="314" y="156"/>
                  </a:cubicBezTo>
                  <a:cubicBezTo>
                    <a:pt x="316" y="157"/>
                    <a:pt x="318" y="157"/>
                    <a:pt x="319" y="157"/>
                  </a:cubicBezTo>
                  <a:cubicBezTo>
                    <a:pt x="319" y="157"/>
                    <a:pt x="319" y="157"/>
                    <a:pt x="319" y="157"/>
                  </a:cubicBezTo>
                  <a:cubicBezTo>
                    <a:pt x="320" y="157"/>
                    <a:pt x="324" y="156"/>
                    <a:pt x="325" y="154"/>
                  </a:cubicBezTo>
                  <a:cubicBezTo>
                    <a:pt x="326" y="154"/>
                    <a:pt x="326" y="153"/>
                    <a:pt x="327" y="153"/>
                  </a:cubicBezTo>
                  <a:cubicBezTo>
                    <a:pt x="328" y="153"/>
                    <a:pt x="329" y="154"/>
                    <a:pt x="330" y="154"/>
                  </a:cubicBezTo>
                  <a:cubicBezTo>
                    <a:pt x="332" y="156"/>
                    <a:pt x="335" y="157"/>
                    <a:pt x="336" y="159"/>
                  </a:cubicBezTo>
                  <a:cubicBezTo>
                    <a:pt x="336" y="160"/>
                    <a:pt x="337" y="161"/>
                    <a:pt x="337" y="161"/>
                  </a:cubicBezTo>
                  <a:cubicBezTo>
                    <a:pt x="337" y="161"/>
                    <a:pt x="337" y="160"/>
                    <a:pt x="337" y="160"/>
                  </a:cubicBezTo>
                  <a:cubicBezTo>
                    <a:pt x="337" y="160"/>
                    <a:pt x="337" y="160"/>
                    <a:pt x="337" y="160"/>
                  </a:cubicBezTo>
                  <a:cubicBezTo>
                    <a:pt x="338" y="160"/>
                    <a:pt x="340" y="163"/>
                    <a:pt x="345" y="165"/>
                  </a:cubicBezTo>
                  <a:cubicBezTo>
                    <a:pt x="350" y="168"/>
                    <a:pt x="352" y="174"/>
                    <a:pt x="362" y="174"/>
                  </a:cubicBezTo>
                  <a:cubicBezTo>
                    <a:pt x="362" y="174"/>
                    <a:pt x="362" y="174"/>
                    <a:pt x="363" y="174"/>
                  </a:cubicBezTo>
                  <a:cubicBezTo>
                    <a:pt x="373" y="173"/>
                    <a:pt x="390" y="171"/>
                    <a:pt x="393" y="168"/>
                  </a:cubicBezTo>
                  <a:cubicBezTo>
                    <a:pt x="395" y="165"/>
                    <a:pt x="393" y="162"/>
                    <a:pt x="395" y="162"/>
                  </a:cubicBezTo>
                  <a:cubicBezTo>
                    <a:pt x="395" y="162"/>
                    <a:pt x="395" y="162"/>
                    <a:pt x="395" y="162"/>
                  </a:cubicBezTo>
                  <a:cubicBezTo>
                    <a:pt x="395" y="162"/>
                    <a:pt x="395" y="162"/>
                    <a:pt x="395" y="162"/>
                  </a:cubicBezTo>
                  <a:cubicBezTo>
                    <a:pt x="396" y="162"/>
                    <a:pt x="396" y="161"/>
                    <a:pt x="395" y="161"/>
                  </a:cubicBezTo>
                  <a:cubicBezTo>
                    <a:pt x="394" y="160"/>
                    <a:pt x="393" y="160"/>
                    <a:pt x="395" y="160"/>
                  </a:cubicBezTo>
                  <a:cubicBezTo>
                    <a:pt x="396" y="160"/>
                    <a:pt x="397" y="159"/>
                    <a:pt x="395" y="159"/>
                  </a:cubicBezTo>
                  <a:cubicBezTo>
                    <a:pt x="394" y="159"/>
                    <a:pt x="395" y="158"/>
                    <a:pt x="398" y="158"/>
                  </a:cubicBezTo>
                  <a:cubicBezTo>
                    <a:pt x="400" y="157"/>
                    <a:pt x="403" y="157"/>
                    <a:pt x="404" y="157"/>
                  </a:cubicBezTo>
                  <a:cubicBezTo>
                    <a:pt x="404" y="157"/>
                    <a:pt x="404" y="157"/>
                    <a:pt x="404" y="157"/>
                  </a:cubicBezTo>
                  <a:cubicBezTo>
                    <a:pt x="404" y="157"/>
                    <a:pt x="404" y="157"/>
                    <a:pt x="404" y="157"/>
                  </a:cubicBezTo>
                  <a:cubicBezTo>
                    <a:pt x="405" y="157"/>
                    <a:pt x="410" y="155"/>
                    <a:pt x="402" y="155"/>
                  </a:cubicBezTo>
                  <a:cubicBezTo>
                    <a:pt x="393" y="154"/>
                    <a:pt x="395" y="153"/>
                    <a:pt x="407" y="153"/>
                  </a:cubicBezTo>
                  <a:cubicBezTo>
                    <a:pt x="411" y="153"/>
                    <a:pt x="412" y="153"/>
                    <a:pt x="406" y="149"/>
                  </a:cubicBezTo>
                  <a:cubicBezTo>
                    <a:pt x="404" y="148"/>
                    <a:pt x="396" y="147"/>
                    <a:pt x="394" y="144"/>
                  </a:cubicBezTo>
                  <a:cubicBezTo>
                    <a:pt x="392" y="143"/>
                    <a:pt x="394" y="143"/>
                    <a:pt x="395" y="141"/>
                  </a:cubicBezTo>
                  <a:cubicBezTo>
                    <a:pt x="395" y="140"/>
                    <a:pt x="402" y="137"/>
                    <a:pt x="410" y="135"/>
                  </a:cubicBezTo>
                  <a:cubicBezTo>
                    <a:pt x="418" y="133"/>
                    <a:pt x="427" y="130"/>
                    <a:pt x="430" y="129"/>
                  </a:cubicBezTo>
                  <a:cubicBezTo>
                    <a:pt x="434" y="128"/>
                    <a:pt x="435" y="127"/>
                    <a:pt x="433" y="126"/>
                  </a:cubicBezTo>
                  <a:cubicBezTo>
                    <a:pt x="431" y="126"/>
                    <a:pt x="431" y="125"/>
                    <a:pt x="431" y="124"/>
                  </a:cubicBezTo>
                  <a:cubicBezTo>
                    <a:pt x="431" y="123"/>
                    <a:pt x="431" y="122"/>
                    <a:pt x="432" y="122"/>
                  </a:cubicBezTo>
                  <a:cubicBezTo>
                    <a:pt x="432" y="122"/>
                    <a:pt x="432" y="122"/>
                    <a:pt x="432" y="122"/>
                  </a:cubicBezTo>
                  <a:cubicBezTo>
                    <a:pt x="432" y="122"/>
                    <a:pt x="432" y="122"/>
                    <a:pt x="433" y="122"/>
                  </a:cubicBezTo>
                  <a:cubicBezTo>
                    <a:pt x="433" y="122"/>
                    <a:pt x="434" y="122"/>
                    <a:pt x="434" y="122"/>
                  </a:cubicBezTo>
                  <a:cubicBezTo>
                    <a:pt x="433" y="122"/>
                    <a:pt x="433" y="122"/>
                    <a:pt x="435" y="121"/>
                  </a:cubicBezTo>
                  <a:cubicBezTo>
                    <a:pt x="436" y="121"/>
                    <a:pt x="437" y="121"/>
                    <a:pt x="436" y="121"/>
                  </a:cubicBezTo>
                  <a:cubicBezTo>
                    <a:pt x="435" y="120"/>
                    <a:pt x="442" y="119"/>
                    <a:pt x="452" y="119"/>
                  </a:cubicBezTo>
                  <a:cubicBezTo>
                    <a:pt x="455" y="119"/>
                    <a:pt x="457" y="119"/>
                    <a:pt x="460" y="119"/>
                  </a:cubicBezTo>
                  <a:cubicBezTo>
                    <a:pt x="473" y="120"/>
                    <a:pt x="476" y="124"/>
                    <a:pt x="474" y="124"/>
                  </a:cubicBezTo>
                  <a:cubicBezTo>
                    <a:pt x="474" y="124"/>
                    <a:pt x="474" y="124"/>
                    <a:pt x="474" y="124"/>
                  </a:cubicBezTo>
                  <a:cubicBezTo>
                    <a:pt x="474" y="124"/>
                    <a:pt x="474" y="124"/>
                    <a:pt x="474" y="124"/>
                  </a:cubicBezTo>
                  <a:cubicBezTo>
                    <a:pt x="473" y="124"/>
                    <a:pt x="473" y="124"/>
                    <a:pt x="474" y="124"/>
                  </a:cubicBezTo>
                  <a:cubicBezTo>
                    <a:pt x="475" y="124"/>
                    <a:pt x="466" y="125"/>
                    <a:pt x="460" y="127"/>
                  </a:cubicBezTo>
                  <a:cubicBezTo>
                    <a:pt x="454" y="129"/>
                    <a:pt x="450" y="132"/>
                    <a:pt x="445" y="133"/>
                  </a:cubicBezTo>
                  <a:cubicBezTo>
                    <a:pt x="441" y="133"/>
                    <a:pt x="434" y="137"/>
                    <a:pt x="437" y="141"/>
                  </a:cubicBezTo>
                  <a:cubicBezTo>
                    <a:pt x="440" y="145"/>
                    <a:pt x="445" y="148"/>
                    <a:pt x="451" y="148"/>
                  </a:cubicBezTo>
                  <a:cubicBezTo>
                    <a:pt x="456" y="148"/>
                    <a:pt x="460" y="149"/>
                    <a:pt x="461" y="150"/>
                  </a:cubicBezTo>
                  <a:cubicBezTo>
                    <a:pt x="462" y="151"/>
                    <a:pt x="463" y="151"/>
                    <a:pt x="465" y="151"/>
                  </a:cubicBezTo>
                  <a:cubicBezTo>
                    <a:pt x="468" y="151"/>
                    <a:pt x="472" y="150"/>
                    <a:pt x="476" y="150"/>
                  </a:cubicBezTo>
                  <a:cubicBezTo>
                    <a:pt x="482" y="149"/>
                    <a:pt x="488" y="149"/>
                    <a:pt x="489" y="149"/>
                  </a:cubicBezTo>
                  <a:cubicBezTo>
                    <a:pt x="490" y="149"/>
                    <a:pt x="490" y="149"/>
                    <a:pt x="490" y="149"/>
                  </a:cubicBezTo>
                  <a:cubicBezTo>
                    <a:pt x="490" y="149"/>
                    <a:pt x="490" y="149"/>
                    <a:pt x="490" y="149"/>
                  </a:cubicBezTo>
                  <a:cubicBezTo>
                    <a:pt x="490" y="149"/>
                    <a:pt x="491" y="149"/>
                    <a:pt x="492" y="148"/>
                  </a:cubicBezTo>
                  <a:cubicBezTo>
                    <a:pt x="492" y="148"/>
                    <a:pt x="493" y="148"/>
                    <a:pt x="495" y="148"/>
                  </a:cubicBezTo>
                  <a:cubicBezTo>
                    <a:pt x="496" y="148"/>
                    <a:pt x="496" y="148"/>
                    <a:pt x="497" y="148"/>
                  </a:cubicBezTo>
                  <a:cubicBezTo>
                    <a:pt x="497" y="148"/>
                    <a:pt x="498" y="148"/>
                    <a:pt x="499" y="148"/>
                  </a:cubicBezTo>
                  <a:cubicBezTo>
                    <a:pt x="500" y="148"/>
                    <a:pt x="501" y="148"/>
                    <a:pt x="502" y="148"/>
                  </a:cubicBezTo>
                  <a:cubicBezTo>
                    <a:pt x="507" y="148"/>
                    <a:pt x="514" y="147"/>
                    <a:pt x="518" y="147"/>
                  </a:cubicBezTo>
                  <a:cubicBezTo>
                    <a:pt x="520" y="147"/>
                    <a:pt x="521" y="147"/>
                    <a:pt x="521" y="147"/>
                  </a:cubicBezTo>
                  <a:cubicBezTo>
                    <a:pt x="522" y="147"/>
                    <a:pt x="522" y="147"/>
                    <a:pt x="523" y="147"/>
                  </a:cubicBezTo>
                  <a:cubicBezTo>
                    <a:pt x="525" y="148"/>
                    <a:pt x="524" y="148"/>
                    <a:pt x="528" y="149"/>
                  </a:cubicBezTo>
                  <a:cubicBezTo>
                    <a:pt x="533" y="150"/>
                    <a:pt x="532" y="151"/>
                    <a:pt x="527" y="151"/>
                  </a:cubicBezTo>
                  <a:cubicBezTo>
                    <a:pt x="522" y="152"/>
                    <a:pt x="518" y="152"/>
                    <a:pt x="518" y="153"/>
                  </a:cubicBezTo>
                  <a:cubicBezTo>
                    <a:pt x="519" y="153"/>
                    <a:pt x="516" y="153"/>
                    <a:pt x="513" y="153"/>
                  </a:cubicBezTo>
                  <a:cubicBezTo>
                    <a:pt x="511" y="153"/>
                    <a:pt x="508" y="153"/>
                    <a:pt x="505" y="153"/>
                  </a:cubicBezTo>
                  <a:cubicBezTo>
                    <a:pt x="502" y="153"/>
                    <a:pt x="499" y="153"/>
                    <a:pt x="495" y="153"/>
                  </a:cubicBezTo>
                  <a:cubicBezTo>
                    <a:pt x="489" y="153"/>
                    <a:pt x="481" y="153"/>
                    <a:pt x="476" y="154"/>
                  </a:cubicBezTo>
                  <a:cubicBezTo>
                    <a:pt x="468" y="155"/>
                    <a:pt x="472" y="158"/>
                    <a:pt x="473" y="159"/>
                  </a:cubicBezTo>
                  <a:cubicBezTo>
                    <a:pt x="474" y="160"/>
                    <a:pt x="484" y="162"/>
                    <a:pt x="477" y="165"/>
                  </a:cubicBezTo>
                  <a:cubicBezTo>
                    <a:pt x="475" y="166"/>
                    <a:pt x="472" y="166"/>
                    <a:pt x="469" y="166"/>
                  </a:cubicBezTo>
                  <a:cubicBezTo>
                    <a:pt x="466" y="166"/>
                    <a:pt x="464" y="166"/>
                    <a:pt x="461" y="166"/>
                  </a:cubicBezTo>
                  <a:cubicBezTo>
                    <a:pt x="459" y="166"/>
                    <a:pt x="456" y="166"/>
                    <a:pt x="454" y="166"/>
                  </a:cubicBezTo>
                  <a:cubicBezTo>
                    <a:pt x="451" y="166"/>
                    <a:pt x="448" y="166"/>
                    <a:pt x="447" y="167"/>
                  </a:cubicBezTo>
                  <a:cubicBezTo>
                    <a:pt x="444" y="170"/>
                    <a:pt x="453" y="173"/>
                    <a:pt x="459" y="174"/>
                  </a:cubicBezTo>
                  <a:cubicBezTo>
                    <a:pt x="464" y="174"/>
                    <a:pt x="469" y="175"/>
                    <a:pt x="469" y="176"/>
                  </a:cubicBezTo>
                  <a:cubicBezTo>
                    <a:pt x="470" y="177"/>
                    <a:pt x="460" y="178"/>
                    <a:pt x="450" y="178"/>
                  </a:cubicBezTo>
                  <a:cubicBezTo>
                    <a:pt x="442" y="178"/>
                    <a:pt x="436" y="178"/>
                    <a:pt x="433" y="178"/>
                  </a:cubicBezTo>
                  <a:cubicBezTo>
                    <a:pt x="431" y="178"/>
                    <a:pt x="430" y="178"/>
                    <a:pt x="431" y="178"/>
                  </a:cubicBezTo>
                  <a:cubicBezTo>
                    <a:pt x="432" y="178"/>
                    <a:pt x="432" y="178"/>
                    <a:pt x="431" y="178"/>
                  </a:cubicBezTo>
                  <a:cubicBezTo>
                    <a:pt x="430" y="178"/>
                    <a:pt x="430" y="178"/>
                    <a:pt x="430" y="178"/>
                  </a:cubicBezTo>
                  <a:cubicBezTo>
                    <a:pt x="429" y="178"/>
                    <a:pt x="429" y="178"/>
                    <a:pt x="428" y="178"/>
                  </a:cubicBezTo>
                  <a:cubicBezTo>
                    <a:pt x="428" y="178"/>
                    <a:pt x="427" y="178"/>
                    <a:pt x="427" y="178"/>
                  </a:cubicBezTo>
                  <a:cubicBezTo>
                    <a:pt x="422" y="178"/>
                    <a:pt x="420" y="177"/>
                    <a:pt x="421" y="177"/>
                  </a:cubicBezTo>
                  <a:cubicBezTo>
                    <a:pt x="422" y="177"/>
                    <a:pt x="419" y="177"/>
                    <a:pt x="413" y="177"/>
                  </a:cubicBezTo>
                  <a:cubicBezTo>
                    <a:pt x="410" y="177"/>
                    <a:pt x="405" y="177"/>
                    <a:pt x="401" y="177"/>
                  </a:cubicBezTo>
                  <a:cubicBezTo>
                    <a:pt x="394" y="178"/>
                    <a:pt x="387" y="179"/>
                    <a:pt x="379" y="180"/>
                  </a:cubicBezTo>
                  <a:cubicBezTo>
                    <a:pt x="372" y="181"/>
                    <a:pt x="374" y="181"/>
                    <a:pt x="373" y="181"/>
                  </a:cubicBezTo>
                  <a:cubicBezTo>
                    <a:pt x="373" y="181"/>
                    <a:pt x="371" y="181"/>
                    <a:pt x="367" y="181"/>
                  </a:cubicBezTo>
                  <a:cubicBezTo>
                    <a:pt x="363" y="181"/>
                    <a:pt x="361" y="180"/>
                    <a:pt x="359" y="180"/>
                  </a:cubicBezTo>
                  <a:cubicBezTo>
                    <a:pt x="355" y="179"/>
                    <a:pt x="352" y="179"/>
                    <a:pt x="352" y="179"/>
                  </a:cubicBezTo>
                  <a:cubicBezTo>
                    <a:pt x="350" y="179"/>
                    <a:pt x="348" y="180"/>
                    <a:pt x="343" y="180"/>
                  </a:cubicBezTo>
                  <a:cubicBezTo>
                    <a:pt x="341" y="180"/>
                    <a:pt x="339" y="181"/>
                    <a:pt x="338" y="181"/>
                  </a:cubicBezTo>
                  <a:cubicBezTo>
                    <a:pt x="334" y="181"/>
                    <a:pt x="332" y="180"/>
                    <a:pt x="334" y="180"/>
                  </a:cubicBezTo>
                  <a:cubicBezTo>
                    <a:pt x="335" y="180"/>
                    <a:pt x="333" y="179"/>
                    <a:pt x="330" y="179"/>
                  </a:cubicBezTo>
                  <a:cubicBezTo>
                    <a:pt x="330" y="179"/>
                    <a:pt x="330" y="179"/>
                    <a:pt x="330" y="179"/>
                  </a:cubicBezTo>
                  <a:cubicBezTo>
                    <a:pt x="330" y="179"/>
                    <a:pt x="330" y="179"/>
                    <a:pt x="330" y="179"/>
                  </a:cubicBezTo>
                  <a:cubicBezTo>
                    <a:pt x="327" y="179"/>
                    <a:pt x="315" y="177"/>
                    <a:pt x="319" y="174"/>
                  </a:cubicBezTo>
                  <a:cubicBezTo>
                    <a:pt x="323" y="171"/>
                    <a:pt x="330" y="169"/>
                    <a:pt x="324" y="168"/>
                  </a:cubicBezTo>
                  <a:cubicBezTo>
                    <a:pt x="322" y="168"/>
                    <a:pt x="320" y="168"/>
                    <a:pt x="319" y="168"/>
                  </a:cubicBezTo>
                  <a:cubicBezTo>
                    <a:pt x="316" y="168"/>
                    <a:pt x="314" y="168"/>
                    <a:pt x="315" y="168"/>
                  </a:cubicBezTo>
                  <a:cubicBezTo>
                    <a:pt x="316" y="169"/>
                    <a:pt x="316" y="169"/>
                    <a:pt x="315" y="169"/>
                  </a:cubicBezTo>
                  <a:cubicBezTo>
                    <a:pt x="315" y="169"/>
                    <a:pt x="315" y="169"/>
                    <a:pt x="314" y="169"/>
                  </a:cubicBezTo>
                  <a:cubicBezTo>
                    <a:pt x="313" y="169"/>
                    <a:pt x="312" y="169"/>
                    <a:pt x="312" y="169"/>
                  </a:cubicBezTo>
                  <a:cubicBezTo>
                    <a:pt x="312" y="169"/>
                    <a:pt x="311" y="168"/>
                    <a:pt x="310" y="168"/>
                  </a:cubicBezTo>
                  <a:cubicBezTo>
                    <a:pt x="309" y="168"/>
                    <a:pt x="308" y="169"/>
                    <a:pt x="306" y="169"/>
                  </a:cubicBezTo>
                  <a:cubicBezTo>
                    <a:pt x="304" y="169"/>
                    <a:pt x="304" y="170"/>
                    <a:pt x="303" y="172"/>
                  </a:cubicBezTo>
                  <a:cubicBezTo>
                    <a:pt x="302" y="173"/>
                    <a:pt x="304" y="175"/>
                    <a:pt x="307" y="176"/>
                  </a:cubicBezTo>
                  <a:cubicBezTo>
                    <a:pt x="310" y="177"/>
                    <a:pt x="311" y="179"/>
                    <a:pt x="310" y="179"/>
                  </a:cubicBezTo>
                  <a:cubicBezTo>
                    <a:pt x="308" y="179"/>
                    <a:pt x="310" y="180"/>
                    <a:pt x="315" y="181"/>
                  </a:cubicBezTo>
                  <a:cubicBezTo>
                    <a:pt x="316" y="182"/>
                    <a:pt x="316" y="182"/>
                    <a:pt x="316" y="182"/>
                  </a:cubicBezTo>
                  <a:cubicBezTo>
                    <a:pt x="316" y="182"/>
                    <a:pt x="315" y="182"/>
                    <a:pt x="314" y="182"/>
                  </a:cubicBezTo>
                  <a:cubicBezTo>
                    <a:pt x="313" y="182"/>
                    <a:pt x="313" y="182"/>
                    <a:pt x="313" y="182"/>
                  </a:cubicBezTo>
                  <a:cubicBezTo>
                    <a:pt x="306" y="182"/>
                    <a:pt x="307" y="184"/>
                    <a:pt x="306" y="184"/>
                  </a:cubicBezTo>
                  <a:cubicBezTo>
                    <a:pt x="306" y="184"/>
                    <a:pt x="306" y="184"/>
                    <a:pt x="306" y="184"/>
                  </a:cubicBezTo>
                  <a:cubicBezTo>
                    <a:pt x="305" y="183"/>
                    <a:pt x="304" y="183"/>
                    <a:pt x="304" y="183"/>
                  </a:cubicBezTo>
                  <a:cubicBezTo>
                    <a:pt x="303" y="183"/>
                    <a:pt x="303" y="183"/>
                    <a:pt x="303" y="183"/>
                  </a:cubicBezTo>
                  <a:cubicBezTo>
                    <a:pt x="303" y="183"/>
                    <a:pt x="303" y="183"/>
                    <a:pt x="303" y="183"/>
                  </a:cubicBezTo>
                  <a:cubicBezTo>
                    <a:pt x="302" y="183"/>
                    <a:pt x="299" y="183"/>
                    <a:pt x="295" y="182"/>
                  </a:cubicBezTo>
                  <a:cubicBezTo>
                    <a:pt x="294" y="182"/>
                    <a:pt x="293" y="182"/>
                    <a:pt x="292" y="182"/>
                  </a:cubicBezTo>
                  <a:cubicBezTo>
                    <a:pt x="287" y="182"/>
                    <a:pt x="279" y="183"/>
                    <a:pt x="268" y="185"/>
                  </a:cubicBezTo>
                  <a:cubicBezTo>
                    <a:pt x="256" y="187"/>
                    <a:pt x="260" y="191"/>
                    <a:pt x="258" y="192"/>
                  </a:cubicBezTo>
                  <a:cubicBezTo>
                    <a:pt x="256" y="192"/>
                    <a:pt x="257" y="192"/>
                    <a:pt x="256" y="192"/>
                  </a:cubicBezTo>
                  <a:cubicBezTo>
                    <a:pt x="256" y="192"/>
                    <a:pt x="255" y="192"/>
                    <a:pt x="255" y="192"/>
                  </a:cubicBezTo>
                  <a:cubicBezTo>
                    <a:pt x="254" y="192"/>
                    <a:pt x="254" y="192"/>
                    <a:pt x="253" y="192"/>
                  </a:cubicBezTo>
                  <a:cubicBezTo>
                    <a:pt x="253" y="192"/>
                    <a:pt x="253" y="192"/>
                    <a:pt x="255" y="192"/>
                  </a:cubicBezTo>
                  <a:cubicBezTo>
                    <a:pt x="257" y="193"/>
                    <a:pt x="246" y="193"/>
                    <a:pt x="235" y="196"/>
                  </a:cubicBezTo>
                  <a:cubicBezTo>
                    <a:pt x="225" y="198"/>
                    <a:pt x="214" y="201"/>
                    <a:pt x="207" y="201"/>
                  </a:cubicBezTo>
                  <a:cubicBezTo>
                    <a:pt x="206" y="201"/>
                    <a:pt x="206" y="201"/>
                    <a:pt x="206" y="201"/>
                  </a:cubicBezTo>
                  <a:cubicBezTo>
                    <a:pt x="203" y="201"/>
                    <a:pt x="201" y="201"/>
                    <a:pt x="199" y="201"/>
                  </a:cubicBezTo>
                  <a:cubicBezTo>
                    <a:pt x="196" y="201"/>
                    <a:pt x="195" y="201"/>
                    <a:pt x="196" y="202"/>
                  </a:cubicBezTo>
                  <a:cubicBezTo>
                    <a:pt x="197" y="203"/>
                    <a:pt x="190" y="204"/>
                    <a:pt x="180" y="204"/>
                  </a:cubicBezTo>
                  <a:cubicBezTo>
                    <a:pt x="180" y="204"/>
                    <a:pt x="179" y="204"/>
                    <a:pt x="179" y="204"/>
                  </a:cubicBezTo>
                  <a:cubicBezTo>
                    <a:pt x="179" y="204"/>
                    <a:pt x="178" y="204"/>
                    <a:pt x="178" y="204"/>
                  </a:cubicBezTo>
                  <a:cubicBezTo>
                    <a:pt x="168" y="204"/>
                    <a:pt x="161" y="205"/>
                    <a:pt x="163" y="205"/>
                  </a:cubicBezTo>
                  <a:cubicBezTo>
                    <a:pt x="164" y="205"/>
                    <a:pt x="165" y="205"/>
                    <a:pt x="164" y="205"/>
                  </a:cubicBezTo>
                  <a:cubicBezTo>
                    <a:pt x="164" y="205"/>
                    <a:pt x="164" y="205"/>
                    <a:pt x="164" y="205"/>
                  </a:cubicBezTo>
                  <a:cubicBezTo>
                    <a:pt x="164" y="205"/>
                    <a:pt x="164" y="205"/>
                    <a:pt x="164" y="205"/>
                  </a:cubicBezTo>
                  <a:cubicBezTo>
                    <a:pt x="163" y="205"/>
                    <a:pt x="162" y="206"/>
                    <a:pt x="163" y="206"/>
                  </a:cubicBezTo>
                  <a:cubicBezTo>
                    <a:pt x="164" y="206"/>
                    <a:pt x="165" y="206"/>
                    <a:pt x="164" y="207"/>
                  </a:cubicBezTo>
                  <a:cubicBezTo>
                    <a:pt x="162" y="207"/>
                    <a:pt x="163" y="207"/>
                    <a:pt x="164" y="207"/>
                  </a:cubicBezTo>
                  <a:cubicBezTo>
                    <a:pt x="165" y="208"/>
                    <a:pt x="172" y="208"/>
                    <a:pt x="181" y="208"/>
                  </a:cubicBezTo>
                  <a:cubicBezTo>
                    <a:pt x="189" y="209"/>
                    <a:pt x="193" y="213"/>
                    <a:pt x="199" y="215"/>
                  </a:cubicBezTo>
                  <a:cubicBezTo>
                    <a:pt x="204" y="217"/>
                    <a:pt x="207" y="218"/>
                    <a:pt x="207" y="218"/>
                  </a:cubicBezTo>
                  <a:cubicBezTo>
                    <a:pt x="207" y="218"/>
                    <a:pt x="207" y="218"/>
                    <a:pt x="207" y="218"/>
                  </a:cubicBezTo>
                  <a:cubicBezTo>
                    <a:pt x="206" y="218"/>
                    <a:pt x="206" y="218"/>
                    <a:pt x="206" y="218"/>
                  </a:cubicBezTo>
                  <a:cubicBezTo>
                    <a:pt x="205" y="218"/>
                    <a:pt x="205" y="222"/>
                    <a:pt x="191" y="225"/>
                  </a:cubicBezTo>
                  <a:cubicBezTo>
                    <a:pt x="187" y="225"/>
                    <a:pt x="183" y="226"/>
                    <a:pt x="176" y="226"/>
                  </a:cubicBezTo>
                  <a:cubicBezTo>
                    <a:pt x="170" y="226"/>
                    <a:pt x="161" y="225"/>
                    <a:pt x="150" y="225"/>
                  </a:cubicBezTo>
                  <a:cubicBezTo>
                    <a:pt x="149" y="225"/>
                    <a:pt x="146" y="225"/>
                    <a:pt x="144" y="225"/>
                  </a:cubicBezTo>
                  <a:cubicBezTo>
                    <a:pt x="138" y="225"/>
                    <a:pt x="131" y="225"/>
                    <a:pt x="124" y="225"/>
                  </a:cubicBezTo>
                  <a:cubicBezTo>
                    <a:pt x="110" y="226"/>
                    <a:pt x="110" y="232"/>
                    <a:pt x="108" y="237"/>
                  </a:cubicBezTo>
                  <a:cubicBezTo>
                    <a:pt x="106" y="241"/>
                    <a:pt x="104" y="244"/>
                    <a:pt x="105" y="244"/>
                  </a:cubicBezTo>
                  <a:cubicBezTo>
                    <a:pt x="105" y="244"/>
                    <a:pt x="105" y="244"/>
                    <a:pt x="105" y="244"/>
                  </a:cubicBezTo>
                  <a:cubicBezTo>
                    <a:pt x="106" y="244"/>
                    <a:pt x="107" y="244"/>
                    <a:pt x="107" y="244"/>
                  </a:cubicBezTo>
                  <a:cubicBezTo>
                    <a:pt x="108" y="244"/>
                    <a:pt x="108" y="244"/>
                    <a:pt x="108" y="244"/>
                  </a:cubicBezTo>
                  <a:cubicBezTo>
                    <a:pt x="108" y="244"/>
                    <a:pt x="108" y="245"/>
                    <a:pt x="107" y="245"/>
                  </a:cubicBezTo>
                  <a:cubicBezTo>
                    <a:pt x="106" y="245"/>
                    <a:pt x="106" y="245"/>
                    <a:pt x="107" y="245"/>
                  </a:cubicBezTo>
                  <a:cubicBezTo>
                    <a:pt x="107" y="245"/>
                    <a:pt x="107" y="245"/>
                    <a:pt x="108" y="245"/>
                  </a:cubicBezTo>
                  <a:cubicBezTo>
                    <a:pt x="108" y="245"/>
                    <a:pt x="108" y="245"/>
                    <a:pt x="108" y="245"/>
                  </a:cubicBezTo>
                  <a:cubicBezTo>
                    <a:pt x="110" y="245"/>
                    <a:pt x="110" y="247"/>
                    <a:pt x="109" y="248"/>
                  </a:cubicBezTo>
                  <a:cubicBezTo>
                    <a:pt x="109" y="250"/>
                    <a:pt x="114" y="251"/>
                    <a:pt x="123" y="251"/>
                  </a:cubicBezTo>
                  <a:cubicBezTo>
                    <a:pt x="128" y="251"/>
                    <a:pt x="132" y="251"/>
                    <a:pt x="138" y="252"/>
                  </a:cubicBezTo>
                  <a:cubicBezTo>
                    <a:pt x="140" y="252"/>
                    <a:pt x="142" y="255"/>
                    <a:pt x="149" y="255"/>
                  </a:cubicBezTo>
                  <a:cubicBezTo>
                    <a:pt x="149" y="255"/>
                    <a:pt x="149" y="255"/>
                    <a:pt x="149" y="255"/>
                  </a:cubicBezTo>
                  <a:cubicBezTo>
                    <a:pt x="152" y="255"/>
                    <a:pt x="159" y="252"/>
                    <a:pt x="163" y="252"/>
                  </a:cubicBezTo>
                  <a:cubicBezTo>
                    <a:pt x="178" y="251"/>
                    <a:pt x="185" y="252"/>
                    <a:pt x="195" y="251"/>
                  </a:cubicBezTo>
                  <a:cubicBezTo>
                    <a:pt x="201" y="250"/>
                    <a:pt x="204" y="249"/>
                    <a:pt x="207" y="248"/>
                  </a:cubicBezTo>
                  <a:cubicBezTo>
                    <a:pt x="213" y="246"/>
                    <a:pt x="209" y="242"/>
                    <a:pt x="216" y="239"/>
                  </a:cubicBezTo>
                  <a:cubicBezTo>
                    <a:pt x="221" y="237"/>
                    <a:pt x="228" y="236"/>
                    <a:pt x="232" y="235"/>
                  </a:cubicBezTo>
                  <a:cubicBezTo>
                    <a:pt x="236" y="234"/>
                    <a:pt x="244" y="232"/>
                    <a:pt x="248" y="231"/>
                  </a:cubicBezTo>
                  <a:cubicBezTo>
                    <a:pt x="253" y="229"/>
                    <a:pt x="247" y="226"/>
                    <a:pt x="258" y="225"/>
                  </a:cubicBezTo>
                  <a:cubicBezTo>
                    <a:pt x="259" y="225"/>
                    <a:pt x="260" y="225"/>
                    <a:pt x="260" y="225"/>
                  </a:cubicBezTo>
                  <a:cubicBezTo>
                    <a:pt x="264" y="225"/>
                    <a:pt x="268" y="225"/>
                    <a:pt x="272" y="226"/>
                  </a:cubicBezTo>
                  <a:cubicBezTo>
                    <a:pt x="276" y="227"/>
                    <a:pt x="279" y="227"/>
                    <a:pt x="282" y="227"/>
                  </a:cubicBezTo>
                  <a:cubicBezTo>
                    <a:pt x="282" y="227"/>
                    <a:pt x="282" y="227"/>
                    <a:pt x="282" y="227"/>
                  </a:cubicBezTo>
                  <a:cubicBezTo>
                    <a:pt x="292" y="227"/>
                    <a:pt x="298" y="224"/>
                    <a:pt x="309" y="223"/>
                  </a:cubicBezTo>
                  <a:cubicBezTo>
                    <a:pt x="312" y="223"/>
                    <a:pt x="315" y="223"/>
                    <a:pt x="318" y="223"/>
                  </a:cubicBezTo>
                  <a:cubicBezTo>
                    <a:pt x="333" y="223"/>
                    <a:pt x="338" y="226"/>
                    <a:pt x="350" y="229"/>
                  </a:cubicBezTo>
                  <a:cubicBezTo>
                    <a:pt x="363" y="233"/>
                    <a:pt x="374" y="235"/>
                    <a:pt x="386" y="237"/>
                  </a:cubicBezTo>
                  <a:cubicBezTo>
                    <a:pt x="401" y="239"/>
                    <a:pt x="399" y="241"/>
                    <a:pt x="406" y="245"/>
                  </a:cubicBezTo>
                  <a:cubicBezTo>
                    <a:pt x="407" y="245"/>
                    <a:pt x="398" y="248"/>
                    <a:pt x="405" y="248"/>
                  </a:cubicBezTo>
                  <a:cubicBezTo>
                    <a:pt x="406" y="248"/>
                    <a:pt x="407" y="248"/>
                    <a:pt x="408" y="248"/>
                  </a:cubicBezTo>
                  <a:cubicBezTo>
                    <a:pt x="414" y="248"/>
                    <a:pt x="418" y="243"/>
                    <a:pt x="419" y="242"/>
                  </a:cubicBezTo>
                  <a:cubicBezTo>
                    <a:pt x="421" y="241"/>
                    <a:pt x="408" y="240"/>
                    <a:pt x="417" y="238"/>
                  </a:cubicBezTo>
                  <a:cubicBezTo>
                    <a:pt x="417" y="237"/>
                    <a:pt x="418" y="237"/>
                    <a:pt x="419" y="237"/>
                  </a:cubicBezTo>
                  <a:cubicBezTo>
                    <a:pt x="421" y="237"/>
                    <a:pt x="424" y="238"/>
                    <a:pt x="426" y="238"/>
                  </a:cubicBezTo>
                  <a:cubicBezTo>
                    <a:pt x="427" y="238"/>
                    <a:pt x="428" y="238"/>
                    <a:pt x="428" y="238"/>
                  </a:cubicBezTo>
                  <a:cubicBezTo>
                    <a:pt x="431" y="238"/>
                    <a:pt x="430" y="237"/>
                    <a:pt x="421" y="236"/>
                  </a:cubicBezTo>
                  <a:cubicBezTo>
                    <a:pt x="409" y="234"/>
                    <a:pt x="391" y="231"/>
                    <a:pt x="378" y="228"/>
                  </a:cubicBezTo>
                  <a:cubicBezTo>
                    <a:pt x="371" y="226"/>
                    <a:pt x="365" y="224"/>
                    <a:pt x="361" y="222"/>
                  </a:cubicBezTo>
                  <a:cubicBezTo>
                    <a:pt x="357" y="219"/>
                    <a:pt x="364" y="218"/>
                    <a:pt x="369" y="218"/>
                  </a:cubicBezTo>
                  <a:cubicBezTo>
                    <a:pt x="372" y="218"/>
                    <a:pt x="374" y="218"/>
                    <a:pt x="375" y="219"/>
                  </a:cubicBezTo>
                  <a:cubicBezTo>
                    <a:pt x="375" y="219"/>
                    <a:pt x="375" y="219"/>
                    <a:pt x="376" y="219"/>
                  </a:cubicBezTo>
                  <a:cubicBezTo>
                    <a:pt x="377" y="219"/>
                    <a:pt x="378" y="219"/>
                    <a:pt x="379" y="219"/>
                  </a:cubicBezTo>
                  <a:cubicBezTo>
                    <a:pt x="380" y="219"/>
                    <a:pt x="381" y="218"/>
                    <a:pt x="383" y="218"/>
                  </a:cubicBezTo>
                  <a:cubicBezTo>
                    <a:pt x="384" y="218"/>
                    <a:pt x="386" y="219"/>
                    <a:pt x="388" y="219"/>
                  </a:cubicBezTo>
                  <a:cubicBezTo>
                    <a:pt x="395" y="221"/>
                    <a:pt x="397" y="223"/>
                    <a:pt x="395" y="223"/>
                  </a:cubicBezTo>
                  <a:cubicBezTo>
                    <a:pt x="393" y="223"/>
                    <a:pt x="399" y="224"/>
                    <a:pt x="407" y="225"/>
                  </a:cubicBezTo>
                  <a:cubicBezTo>
                    <a:pt x="415" y="226"/>
                    <a:pt x="419" y="227"/>
                    <a:pt x="420" y="227"/>
                  </a:cubicBezTo>
                  <a:cubicBezTo>
                    <a:pt x="420" y="227"/>
                    <a:pt x="420" y="227"/>
                    <a:pt x="420" y="227"/>
                  </a:cubicBezTo>
                  <a:cubicBezTo>
                    <a:pt x="421" y="227"/>
                    <a:pt x="426" y="228"/>
                    <a:pt x="431" y="229"/>
                  </a:cubicBezTo>
                  <a:cubicBezTo>
                    <a:pt x="434" y="229"/>
                    <a:pt x="437" y="230"/>
                    <a:pt x="441" y="231"/>
                  </a:cubicBezTo>
                  <a:cubicBezTo>
                    <a:pt x="443" y="232"/>
                    <a:pt x="446" y="239"/>
                    <a:pt x="449" y="239"/>
                  </a:cubicBezTo>
                  <a:cubicBezTo>
                    <a:pt x="455" y="239"/>
                    <a:pt x="462" y="244"/>
                    <a:pt x="468" y="245"/>
                  </a:cubicBezTo>
                  <a:cubicBezTo>
                    <a:pt x="471" y="246"/>
                    <a:pt x="475" y="246"/>
                    <a:pt x="479" y="246"/>
                  </a:cubicBezTo>
                  <a:cubicBezTo>
                    <a:pt x="477" y="246"/>
                    <a:pt x="475" y="247"/>
                    <a:pt x="473" y="248"/>
                  </a:cubicBezTo>
                  <a:cubicBezTo>
                    <a:pt x="469" y="250"/>
                    <a:pt x="479" y="252"/>
                    <a:pt x="481" y="252"/>
                  </a:cubicBezTo>
                  <a:cubicBezTo>
                    <a:pt x="481" y="252"/>
                    <a:pt x="481" y="252"/>
                    <a:pt x="481" y="252"/>
                  </a:cubicBezTo>
                  <a:cubicBezTo>
                    <a:pt x="481" y="252"/>
                    <a:pt x="481" y="252"/>
                    <a:pt x="482" y="252"/>
                  </a:cubicBezTo>
                  <a:cubicBezTo>
                    <a:pt x="482" y="252"/>
                    <a:pt x="483" y="252"/>
                    <a:pt x="485" y="252"/>
                  </a:cubicBezTo>
                  <a:cubicBezTo>
                    <a:pt x="485" y="253"/>
                    <a:pt x="486" y="253"/>
                    <a:pt x="487" y="253"/>
                  </a:cubicBezTo>
                  <a:cubicBezTo>
                    <a:pt x="487" y="253"/>
                    <a:pt x="488" y="253"/>
                    <a:pt x="488" y="253"/>
                  </a:cubicBezTo>
                  <a:cubicBezTo>
                    <a:pt x="488" y="253"/>
                    <a:pt x="489" y="252"/>
                    <a:pt x="490" y="252"/>
                  </a:cubicBezTo>
                  <a:cubicBezTo>
                    <a:pt x="490" y="252"/>
                    <a:pt x="491" y="252"/>
                    <a:pt x="492" y="253"/>
                  </a:cubicBezTo>
                  <a:cubicBezTo>
                    <a:pt x="493" y="253"/>
                    <a:pt x="493" y="253"/>
                    <a:pt x="493" y="253"/>
                  </a:cubicBezTo>
                  <a:cubicBezTo>
                    <a:pt x="494" y="253"/>
                    <a:pt x="494" y="252"/>
                    <a:pt x="493" y="251"/>
                  </a:cubicBezTo>
                  <a:cubicBezTo>
                    <a:pt x="492" y="250"/>
                    <a:pt x="492" y="250"/>
                    <a:pt x="494" y="250"/>
                  </a:cubicBezTo>
                  <a:cubicBezTo>
                    <a:pt x="494" y="250"/>
                    <a:pt x="494" y="250"/>
                    <a:pt x="494" y="250"/>
                  </a:cubicBezTo>
                  <a:cubicBezTo>
                    <a:pt x="495" y="250"/>
                    <a:pt x="495" y="250"/>
                    <a:pt x="495" y="250"/>
                  </a:cubicBezTo>
                  <a:cubicBezTo>
                    <a:pt x="497" y="250"/>
                    <a:pt x="497" y="250"/>
                    <a:pt x="495" y="249"/>
                  </a:cubicBezTo>
                  <a:cubicBezTo>
                    <a:pt x="494" y="249"/>
                    <a:pt x="495" y="248"/>
                    <a:pt x="497" y="248"/>
                  </a:cubicBezTo>
                  <a:cubicBezTo>
                    <a:pt x="498" y="248"/>
                    <a:pt x="498" y="248"/>
                    <a:pt x="498" y="248"/>
                  </a:cubicBezTo>
                  <a:cubicBezTo>
                    <a:pt x="498" y="248"/>
                    <a:pt x="498" y="248"/>
                    <a:pt x="498" y="248"/>
                  </a:cubicBezTo>
                  <a:cubicBezTo>
                    <a:pt x="502" y="248"/>
                    <a:pt x="503" y="247"/>
                    <a:pt x="498" y="246"/>
                  </a:cubicBezTo>
                  <a:cubicBezTo>
                    <a:pt x="493" y="244"/>
                    <a:pt x="491" y="244"/>
                    <a:pt x="490" y="243"/>
                  </a:cubicBezTo>
                  <a:cubicBezTo>
                    <a:pt x="489" y="243"/>
                    <a:pt x="490" y="242"/>
                    <a:pt x="490" y="242"/>
                  </a:cubicBezTo>
                  <a:cubicBezTo>
                    <a:pt x="491" y="242"/>
                    <a:pt x="491" y="242"/>
                    <a:pt x="491" y="242"/>
                  </a:cubicBezTo>
                  <a:cubicBezTo>
                    <a:pt x="491" y="242"/>
                    <a:pt x="488" y="241"/>
                    <a:pt x="486" y="240"/>
                  </a:cubicBezTo>
                  <a:cubicBezTo>
                    <a:pt x="485" y="239"/>
                    <a:pt x="488" y="238"/>
                    <a:pt x="490" y="238"/>
                  </a:cubicBezTo>
                  <a:cubicBezTo>
                    <a:pt x="491" y="238"/>
                    <a:pt x="492" y="238"/>
                    <a:pt x="493" y="238"/>
                  </a:cubicBezTo>
                  <a:cubicBezTo>
                    <a:pt x="494" y="238"/>
                    <a:pt x="495" y="239"/>
                    <a:pt x="496" y="239"/>
                  </a:cubicBezTo>
                  <a:cubicBezTo>
                    <a:pt x="495" y="239"/>
                    <a:pt x="496" y="239"/>
                    <a:pt x="497" y="239"/>
                  </a:cubicBezTo>
                  <a:cubicBezTo>
                    <a:pt x="497" y="239"/>
                    <a:pt x="498" y="239"/>
                    <a:pt x="498" y="239"/>
                  </a:cubicBezTo>
                  <a:cubicBezTo>
                    <a:pt x="499" y="239"/>
                    <a:pt x="500" y="239"/>
                    <a:pt x="500" y="239"/>
                  </a:cubicBezTo>
                  <a:cubicBezTo>
                    <a:pt x="501" y="239"/>
                    <a:pt x="502" y="239"/>
                    <a:pt x="501" y="238"/>
                  </a:cubicBezTo>
                  <a:cubicBezTo>
                    <a:pt x="500" y="238"/>
                    <a:pt x="501" y="238"/>
                    <a:pt x="502" y="238"/>
                  </a:cubicBezTo>
                  <a:cubicBezTo>
                    <a:pt x="502" y="238"/>
                    <a:pt x="502" y="238"/>
                    <a:pt x="503" y="238"/>
                  </a:cubicBezTo>
                  <a:cubicBezTo>
                    <a:pt x="503" y="238"/>
                    <a:pt x="503" y="238"/>
                    <a:pt x="503" y="238"/>
                  </a:cubicBezTo>
                  <a:cubicBezTo>
                    <a:pt x="505" y="238"/>
                    <a:pt x="505" y="238"/>
                    <a:pt x="503" y="237"/>
                  </a:cubicBezTo>
                  <a:cubicBezTo>
                    <a:pt x="500" y="237"/>
                    <a:pt x="506" y="235"/>
                    <a:pt x="517" y="235"/>
                  </a:cubicBezTo>
                  <a:cubicBezTo>
                    <a:pt x="527" y="235"/>
                    <a:pt x="534" y="237"/>
                    <a:pt x="533" y="237"/>
                  </a:cubicBezTo>
                  <a:cubicBezTo>
                    <a:pt x="532" y="237"/>
                    <a:pt x="532" y="238"/>
                    <a:pt x="532" y="238"/>
                  </a:cubicBezTo>
                  <a:cubicBezTo>
                    <a:pt x="533" y="238"/>
                    <a:pt x="537" y="237"/>
                    <a:pt x="544" y="236"/>
                  </a:cubicBezTo>
                  <a:cubicBezTo>
                    <a:pt x="553" y="235"/>
                    <a:pt x="556" y="234"/>
                    <a:pt x="551" y="232"/>
                  </a:cubicBezTo>
                  <a:cubicBezTo>
                    <a:pt x="545" y="230"/>
                    <a:pt x="549" y="226"/>
                    <a:pt x="556" y="222"/>
                  </a:cubicBezTo>
                  <a:cubicBezTo>
                    <a:pt x="563" y="219"/>
                    <a:pt x="570" y="214"/>
                    <a:pt x="578" y="212"/>
                  </a:cubicBezTo>
                  <a:cubicBezTo>
                    <a:pt x="582" y="211"/>
                    <a:pt x="586" y="211"/>
                    <a:pt x="588" y="211"/>
                  </a:cubicBezTo>
                  <a:cubicBezTo>
                    <a:pt x="590" y="211"/>
                    <a:pt x="591" y="211"/>
                    <a:pt x="589" y="212"/>
                  </a:cubicBezTo>
                  <a:cubicBezTo>
                    <a:pt x="585" y="212"/>
                    <a:pt x="588" y="213"/>
                    <a:pt x="597" y="213"/>
                  </a:cubicBezTo>
                  <a:cubicBezTo>
                    <a:pt x="605" y="214"/>
                    <a:pt x="607" y="215"/>
                    <a:pt x="604" y="216"/>
                  </a:cubicBezTo>
                  <a:cubicBezTo>
                    <a:pt x="601" y="216"/>
                    <a:pt x="606" y="217"/>
                    <a:pt x="609" y="218"/>
                  </a:cubicBezTo>
                  <a:cubicBezTo>
                    <a:pt x="611" y="219"/>
                    <a:pt x="612" y="220"/>
                    <a:pt x="620" y="220"/>
                  </a:cubicBezTo>
                  <a:cubicBezTo>
                    <a:pt x="620" y="220"/>
                    <a:pt x="620" y="220"/>
                    <a:pt x="620" y="220"/>
                  </a:cubicBezTo>
                  <a:cubicBezTo>
                    <a:pt x="624" y="220"/>
                    <a:pt x="630" y="219"/>
                    <a:pt x="635" y="218"/>
                  </a:cubicBezTo>
                  <a:cubicBezTo>
                    <a:pt x="642" y="217"/>
                    <a:pt x="640" y="217"/>
                    <a:pt x="632" y="216"/>
                  </a:cubicBezTo>
                  <a:cubicBezTo>
                    <a:pt x="630" y="216"/>
                    <a:pt x="628" y="216"/>
                    <a:pt x="627" y="216"/>
                  </a:cubicBezTo>
                  <a:cubicBezTo>
                    <a:pt x="627" y="216"/>
                    <a:pt x="627" y="216"/>
                    <a:pt x="626" y="216"/>
                  </a:cubicBezTo>
                  <a:cubicBezTo>
                    <a:pt x="625" y="216"/>
                    <a:pt x="624" y="216"/>
                    <a:pt x="621" y="215"/>
                  </a:cubicBezTo>
                  <a:cubicBezTo>
                    <a:pt x="616" y="214"/>
                    <a:pt x="614" y="213"/>
                    <a:pt x="619" y="213"/>
                  </a:cubicBezTo>
                  <a:cubicBezTo>
                    <a:pt x="621" y="212"/>
                    <a:pt x="624" y="212"/>
                    <a:pt x="625" y="212"/>
                  </a:cubicBezTo>
                  <a:cubicBezTo>
                    <a:pt x="626" y="212"/>
                    <a:pt x="626" y="212"/>
                    <a:pt x="626" y="212"/>
                  </a:cubicBezTo>
                  <a:cubicBezTo>
                    <a:pt x="626" y="213"/>
                    <a:pt x="626" y="213"/>
                    <a:pt x="626" y="213"/>
                  </a:cubicBezTo>
                  <a:cubicBezTo>
                    <a:pt x="626" y="213"/>
                    <a:pt x="627" y="212"/>
                    <a:pt x="628" y="212"/>
                  </a:cubicBezTo>
                  <a:cubicBezTo>
                    <a:pt x="629" y="211"/>
                    <a:pt x="638" y="211"/>
                    <a:pt x="648" y="210"/>
                  </a:cubicBezTo>
                  <a:cubicBezTo>
                    <a:pt x="657" y="209"/>
                    <a:pt x="663" y="208"/>
                    <a:pt x="664" y="208"/>
                  </a:cubicBezTo>
                  <a:cubicBezTo>
                    <a:pt x="664" y="208"/>
                    <a:pt x="664" y="208"/>
                    <a:pt x="664" y="208"/>
                  </a:cubicBezTo>
                  <a:cubicBezTo>
                    <a:pt x="664" y="208"/>
                    <a:pt x="666" y="208"/>
                    <a:pt x="668" y="208"/>
                  </a:cubicBezTo>
                  <a:cubicBezTo>
                    <a:pt x="668" y="208"/>
                    <a:pt x="669" y="208"/>
                    <a:pt x="669" y="208"/>
                  </a:cubicBezTo>
                  <a:cubicBezTo>
                    <a:pt x="669" y="208"/>
                    <a:pt x="669" y="208"/>
                    <a:pt x="669" y="208"/>
                  </a:cubicBezTo>
                  <a:cubicBezTo>
                    <a:pt x="672" y="208"/>
                    <a:pt x="672" y="209"/>
                    <a:pt x="670" y="210"/>
                  </a:cubicBezTo>
                  <a:cubicBezTo>
                    <a:pt x="667" y="210"/>
                    <a:pt x="665" y="211"/>
                    <a:pt x="662" y="211"/>
                  </a:cubicBezTo>
                  <a:cubicBezTo>
                    <a:pt x="660" y="211"/>
                    <a:pt x="660" y="211"/>
                    <a:pt x="662" y="212"/>
                  </a:cubicBezTo>
                  <a:cubicBezTo>
                    <a:pt x="664" y="213"/>
                    <a:pt x="664" y="214"/>
                    <a:pt x="662" y="215"/>
                  </a:cubicBezTo>
                  <a:cubicBezTo>
                    <a:pt x="660" y="216"/>
                    <a:pt x="657" y="216"/>
                    <a:pt x="655" y="216"/>
                  </a:cubicBezTo>
                  <a:cubicBezTo>
                    <a:pt x="655" y="216"/>
                    <a:pt x="655" y="216"/>
                    <a:pt x="655" y="216"/>
                  </a:cubicBezTo>
                  <a:cubicBezTo>
                    <a:pt x="654" y="216"/>
                    <a:pt x="654" y="216"/>
                    <a:pt x="653" y="216"/>
                  </a:cubicBezTo>
                  <a:cubicBezTo>
                    <a:pt x="652" y="216"/>
                    <a:pt x="651" y="216"/>
                    <a:pt x="650" y="217"/>
                  </a:cubicBezTo>
                  <a:cubicBezTo>
                    <a:pt x="650" y="217"/>
                    <a:pt x="660" y="219"/>
                    <a:pt x="675" y="222"/>
                  </a:cubicBezTo>
                  <a:cubicBezTo>
                    <a:pt x="705" y="227"/>
                    <a:pt x="736" y="233"/>
                    <a:pt x="683" y="234"/>
                  </a:cubicBezTo>
                  <a:cubicBezTo>
                    <a:pt x="682" y="234"/>
                    <a:pt x="681" y="234"/>
                    <a:pt x="680" y="234"/>
                  </a:cubicBezTo>
                  <a:cubicBezTo>
                    <a:pt x="657" y="234"/>
                    <a:pt x="645" y="231"/>
                    <a:pt x="628" y="231"/>
                  </a:cubicBezTo>
                  <a:cubicBezTo>
                    <a:pt x="614" y="231"/>
                    <a:pt x="605" y="232"/>
                    <a:pt x="593" y="233"/>
                  </a:cubicBezTo>
                  <a:cubicBezTo>
                    <a:pt x="589" y="233"/>
                    <a:pt x="584" y="233"/>
                    <a:pt x="578" y="234"/>
                  </a:cubicBezTo>
                  <a:cubicBezTo>
                    <a:pt x="570" y="234"/>
                    <a:pt x="565" y="235"/>
                    <a:pt x="567" y="235"/>
                  </a:cubicBezTo>
                  <a:cubicBezTo>
                    <a:pt x="569" y="236"/>
                    <a:pt x="569" y="236"/>
                    <a:pt x="565" y="237"/>
                  </a:cubicBezTo>
                  <a:cubicBezTo>
                    <a:pt x="562" y="237"/>
                    <a:pt x="561" y="237"/>
                    <a:pt x="562" y="237"/>
                  </a:cubicBezTo>
                  <a:cubicBezTo>
                    <a:pt x="562" y="237"/>
                    <a:pt x="562" y="237"/>
                    <a:pt x="561" y="237"/>
                  </a:cubicBezTo>
                  <a:cubicBezTo>
                    <a:pt x="561" y="237"/>
                    <a:pt x="560" y="237"/>
                    <a:pt x="560" y="237"/>
                  </a:cubicBezTo>
                  <a:cubicBezTo>
                    <a:pt x="559" y="237"/>
                    <a:pt x="559" y="237"/>
                    <a:pt x="559" y="237"/>
                  </a:cubicBezTo>
                  <a:cubicBezTo>
                    <a:pt x="555" y="237"/>
                    <a:pt x="549" y="237"/>
                    <a:pt x="542" y="238"/>
                  </a:cubicBezTo>
                  <a:cubicBezTo>
                    <a:pt x="530" y="238"/>
                    <a:pt x="532" y="241"/>
                    <a:pt x="535" y="241"/>
                  </a:cubicBezTo>
                  <a:cubicBezTo>
                    <a:pt x="535" y="241"/>
                    <a:pt x="535" y="241"/>
                    <a:pt x="535" y="241"/>
                  </a:cubicBezTo>
                  <a:cubicBezTo>
                    <a:pt x="535" y="241"/>
                    <a:pt x="536" y="241"/>
                    <a:pt x="536" y="241"/>
                  </a:cubicBezTo>
                  <a:cubicBezTo>
                    <a:pt x="538" y="241"/>
                    <a:pt x="540" y="242"/>
                    <a:pt x="540" y="242"/>
                  </a:cubicBezTo>
                  <a:cubicBezTo>
                    <a:pt x="541" y="243"/>
                    <a:pt x="541" y="244"/>
                    <a:pt x="540" y="244"/>
                  </a:cubicBezTo>
                  <a:cubicBezTo>
                    <a:pt x="538" y="244"/>
                    <a:pt x="538" y="245"/>
                    <a:pt x="538" y="245"/>
                  </a:cubicBezTo>
                  <a:cubicBezTo>
                    <a:pt x="539" y="245"/>
                    <a:pt x="539" y="245"/>
                    <a:pt x="538" y="245"/>
                  </a:cubicBezTo>
                  <a:cubicBezTo>
                    <a:pt x="538" y="245"/>
                    <a:pt x="537" y="245"/>
                    <a:pt x="536" y="245"/>
                  </a:cubicBezTo>
                  <a:cubicBezTo>
                    <a:pt x="536" y="245"/>
                    <a:pt x="535" y="245"/>
                    <a:pt x="535" y="245"/>
                  </a:cubicBezTo>
                  <a:cubicBezTo>
                    <a:pt x="535" y="245"/>
                    <a:pt x="535" y="245"/>
                    <a:pt x="535" y="245"/>
                  </a:cubicBezTo>
                  <a:cubicBezTo>
                    <a:pt x="535" y="245"/>
                    <a:pt x="536" y="246"/>
                    <a:pt x="540" y="248"/>
                  </a:cubicBezTo>
                  <a:cubicBezTo>
                    <a:pt x="545" y="249"/>
                    <a:pt x="548" y="251"/>
                    <a:pt x="547" y="251"/>
                  </a:cubicBezTo>
                  <a:cubicBezTo>
                    <a:pt x="546" y="251"/>
                    <a:pt x="547" y="251"/>
                    <a:pt x="550" y="251"/>
                  </a:cubicBezTo>
                  <a:cubicBezTo>
                    <a:pt x="550" y="251"/>
                    <a:pt x="550" y="251"/>
                    <a:pt x="550" y="251"/>
                  </a:cubicBezTo>
                  <a:cubicBezTo>
                    <a:pt x="550" y="251"/>
                    <a:pt x="551" y="251"/>
                    <a:pt x="551" y="251"/>
                  </a:cubicBezTo>
                  <a:cubicBezTo>
                    <a:pt x="553" y="251"/>
                    <a:pt x="553" y="252"/>
                    <a:pt x="551" y="252"/>
                  </a:cubicBezTo>
                  <a:cubicBezTo>
                    <a:pt x="548" y="252"/>
                    <a:pt x="548" y="252"/>
                    <a:pt x="550" y="252"/>
                  </a:cubicBezTo>
                  <a:cubicBezTo>
                    <a:pt x="551" y="252"/>
                    <a:pt x="551" y="252"/>
                    <a:pt x="551" y="252"/>
                  </a:cubicBezTo>
                  <a:cubicBezTo>
                    <a:pt x="554" y="252"/>
                    <a:pt x="558" y="252"/>
                    <a:pt x="561" y="252"/>
                  </a:cubicBezTo>
                  <a:cubicBezTo>
                    <a:pt x="561" y="252"/>
                    <a:pt x="561" y="252"/>
                    <a:pt x="561" y="252"/>
                  </a:cubicBezTo>
                  <a:cubicBezTo>
                    <a:pt x="563" y="252"/>
                    <a:pt x="566" y="253"/>
                    <a:pt x="569" y="253"/>
                  </a:cubicBezTo>
                  <a:cubicBezTo>
                    <a:pt x="572" y="253"/>
                    <a:pt x="576" y="254"/>
                    <a:pt x="580" y="254"/>
                  </a:cubicBezTo>
                  <a:cubicBezTo>
                    <a:pt x="582" y="254"/>
                    <a:pt x="583" y="254"/>
                    <a:pt x="584" y="254"/>
                  </a:cubicBezTo>
                  <a:cubicBezTo>
                    <a:pt x="591" y="253"/>
                    <a:pt x="598" y="253"/>
                    <a:pt x="603" y="253"/>
                  </a:cubicBezTo>
                  <a:cubicBezTo>
                    <a:pt x="603" y="253"/>
                    <a:pt x="603" y="253"/>
                    <a:pt x="603" y="253"/>
                  </a:cubicBezTo>
                  <a:cubicBezTo>
                    <a:pt x="610" y="253"/>
                    <a:pt x="618" y="254"/>
                    <a:pt x="627" y="254"/>
                  </a:cubicBezTo>
                  <a:cubicBezTo>
                    <a:pt x="629" y="254"/>
                    <a:pt x="630" y="254"/>
                    <a:pt x="631" y="254"/>
                  </a:cubicBezTo>
                  <a:cubicBezTo>
                    <a:pt x="634" y="254"/>
                    <a:pt x="639" y="253"/>
                    <a:pt x="643" y="252"/>
                  </a:cubicBezTo>
                  <a:cubicBezTo>
                    <a:pt x="644" y="252"/>
                    <a:pt x="645" y="252"/>
                    <a:pt x="645" y="252"/>
                  </a:cubicBezTo>
                  <a:cubicBezTo>
                    <a:pt x="651" y="252"/>
                    <a:pt x="653" y="255"/>
                    <a:pt x="651" y="260"/>
                  </a:cubicBezTo>
                  <a:cubicBezTo>
                    <a:pt x="649" y="264"/>
                    <a:pt x="647" y="268"/>
                    <a:pt x="640" y="270"/>
                  </a:cubicBezTo>
                  <a:cubicBezTo>
                    <a:pt x="635" y="272"/>
                    <a:pt x="629" y="273"/>
                    <a:pt x="623" y="273"/>
                  </a:cubicBezTo>
                  <a:cubicBezTo>
                    <a:pt x="620" y="273"/>
                    <a:pt x="618" y="273"/>
                    <a:pt x="617" y="273"/>
                  </a:cubicBezTo>
                  <a:cubicBezTo>
                    <a:pt x="615" y="273"/>
                    <a:pt x="614" y="273"/>
                    <a:pt x="613" y="273"/>
                  </a:cubicBezTo>
                  <a:cubicBezTo>
                    <a:pt x="613" y="273"/>
                    <a:pt x="613" y="273"/>
                    <a:pt x="613" y="273"/>
                  </a:cubicBezTo>
                  <a:cubicBezTo>
                    <a:pt x="613" y="273"/>
                    <a:pt x="613" y="273"/>
                    <a:pt x="613" y="273"/>
                  </a:cubicBezTo>
                  <a:cubicBezTo>
                    <a:pt x="612" y="273"/>
                    <a:pt x="611" y="272"/>
                    <a:pt x="607" y="272"/>
                  </a:cubicBezTo>
                  <a:cubicBezTo>
                    <a:pt x="603" y="271"/>
                    <a:pt x="600" y="271"/>
                    <a:pt x="600" y="271"/>
                  </a:cubicBezTo>
                  <a:cubicBezTo>
                    <a:pt x="600" y="271"/>
                    <a:pt x="600" y="271"/>
                    <a:pt x="600" y="271"/>
                  </a:cubicBezTo>
                  <a:cubicBezTo>
                    <a:pt x="601" y="271"/>
                    <a:pt x="599" y="271"/>
                    <a:pt x="596" y="271"/>
                  </a:cubicBezTo>
                  <a:cubicBezTo>
                    <a:pt x="596" y="271"/>
                    <a:pt x="596" y="271"/>
                    <a:pt x="596" y="271"/>
                  </a:cubicBezTo>
                  <a:cubicBezTo>
                    <a:pt x="594" y="271"/>
                    <a:pt x="594" y="271"/>
                    <a:pt x="594" y="271"/>
                  </a:cubicBezTo>
                  <a:cubicBezTo>
                    <a:pt x="592" y="272"/>
                    <a:pt x="581" y="273"/>
                    <a:pt x="567" y="273"/>
                  </a:cubicBezTo>
                  <a:cubicBezTo>
                    <a:pt x="566" y="273"/>
                    <a:pt x="566" y="273"/>
                    <a:pt x="565" y="273"/>
                  </a:cubicBezTo>
                  <a:cubicBezTo>
                    <a:pt x="546" y="272"/>
                    <a:pt x="526" y="271"/>
                    <a:pt x="508" y="269"/>
                  </a:cubicBezTo>
                  <a:cubicBezTo>
                    <a:pt x="496" y="268"/>
                    <a:pt x="491" y="267"/>
                    <a:pt x="479" y="267"/>
                  </a:cubicBezTo>
                  <a:cubicBezTo>
                    <a:pt x="477" y="267"/>
                    <a:pt x="475" y="267"/>
                    <a:pt x="473" y="267"/>
                  </a:cubicBezTo>
                  <a:cubicBezTo>
                    <a:pt x="446" y="268"/>
                    <a:pt x="473" y="275"/>
                    <a:pt x="451" y="277"/>
                  </a:cubicBezTo>
                  <a:cubicBezTo>
                    <a:pt x="450" y="277"/>
                    <a:pt x="450" y="277"/>
                    <a:pt x="449" y="277"/>
                  </a:cubicBezTo>
                  <a:cubicBezTo>
                    <a:pt x="438" y="277"/>
                    <a:pt x="409" y="271"/>
                    <a:pt x="402" y="270"/>
                  </a:cubicBezTo>
                  <a:cubicBezTo>
                    <a:pt x="389" y="268"/>
                    <a:pt x="371" y="268"/>
                    <a:pt x="354" y="266"/>
                  </a:cubicBezTo>
                  <a:cubicBezTo>
                    <a:pt x="353" y="266"/>
                    <a:pt x="351" y="265"/>
                    <a:pt x="349" y="265"/>
                  </a:cubicBezTo>
                  <a:cubicBezTo>
                    <a:pt x="346" y="265"/>
                    <a:pt x="339" y="264"/>
                    <a:pt x="340" y="262"/>
                  </a:cubicBezTo>
                  <a:cubicBezTo>
                    <a:pt x="341" y="262"/>
                    <a:pt x="344" y="262"/>
                    <a:pt x="343" y="260"/>
                  </a:cubicBezTo>
                  <a:cubicBezTo>
                    <a:pt x="343" y="259"/>
                    <a:pt x="342" y="258"/>
                    <a:pt x="343" y="256"/>
                  </a:cubicBezTo>
                  <a:cubicBezTo>
                    <a:pt x="343" y="253"/>
                    <a:pt x="343" y="252"/>
                    <a:pt x="342" y="252"/>
                  </a:cubicBezTo>
                  <a:cubicBezTo>
                    <a:pt x="342" y="252"/>
                    <a:pt x="342" y="252"/>
                    <a:pt x="342" y="252"/>
                  </a:cubicBezTo>
                  <a:cubicBezTo>
                    <a:pt x="342" y="252"/>
                    <a:pt x="341" y="252"/>
                    <a:pt x="341" y="252"/>
                  </a:cubicBezTo>
                  <a:cubicBezTo>
                    <a:pt x="339" y="252"/>
                    <a:pt x="335" y="252"/>
                    <a:pt x="331" y="252"/>
                  </a:cubicBezTo>
                  <a:cubicBezTo>
                    <a:pt x="326" y="251"/>
                    <a:pt x="319" y="251"/>
                    <a:pt x="312" y="251"/>
                  </a:cubicBezTo>
                  <a:cubicBezTo>
                    <a:pt x="311" y="251"/>
                    <a:pt x="310" y="251"/>
                    <a:pt x="309" y="251"/>
                  </a:cubicBezTo>
                  <a:cubicBezTo>
                    <a:pt x="286" y="251"/>
                    <a:pt x="258" y="253"/>
                    <a:pt x="248" y="253"/>
                  </a:cubicBezTo>
                  <a:cubicBezTo>
                    <a:pt x="235" y="254"/>
                    <a:pt x="203" y="258"/>
                    <a:pt x="179" y="258"/>
                  </a:cubicBezTo>
                  <a:cubicBezTo>
                    <a:pt x="177" y="258"/>
                    <a:pt x="175" y="259"/>
                    <a:pt x="174" y="259"/>
                  </a:cubicBezTo>
                  <a:cubicBezTo>
                    <a:pt x="168" y="259"/>
                    <a:pt x="163" y="258"/>
                    <a:pt x="159" y="258"/>
                  </a:cubicBezTo>
                  <a:cubicBezTo>
                    <a:pt x="155" y="258"/>
                    <a:pt x="151" y="258"/>
                    <a:pt x="149" y="258"/>
                  </a:cubicBezTo>
                  <a:cubicBezTo>
                    <a:pt x="146" y="258"/>
                    <a:pt x="144" y="258"/>
                    <a:pt x="144" y="258"/>
                  </a:cubicBezTo>
                  <a:cubicBezTo>
                    <a:pt x="143" y="259"/>
                    <a:pt x="142" y="260"/>
                    <a:pt x="138" y="262"/>
                  </a:cubicBezTo>
                  <a:cubicBezTo>
                    <a:pt x="131" y="264"/>
                    <a:pt x="121" y="264"/>
                    <a:pt x="114" y="266"/>
                  </a:cubicBezTo>
                  <a:cubicBezTo>
                    <a:pt x="95" y="270"/>
                    <a:pt x="105" y="276"/>
                    <a:pt x="87" y="281"/>
                  </a:cubicBezTo>
                  <a:cubicBezTo>
                    <a:pt x="78" y="284"/>
                    <a:pt x="63" y="285"/>
                    <a:pt x="52" y="287"/>
                  </a:cubicBezTo>
                  <a:cubicBezTo>
                    <a:pt x="42" y="290"/>
                    <a:pt x="38" y="292"/>
                    <a:pt x="29" y="296"/>
                  </a:cubicBezTo>
                  <a:cubicBezTo>
                    <a:pt x="24" y="298"/>
                    <a:pt x="17" y="300"/>
                    <a:pt x="12" y="302"/>
                  </a:cubicBezTo>
                  <a:cubicBezTo>
                    <a:pt x="3" y="306"/>
                    <a:pt x="14" y="312"/>
                    <a:pt x="14" y="317"/>
                  </a:cubicBezTo>
                  <a:cubicBezTo>
                    <a:pt x="14" y="319"/>
                    <a:pt x="13" y="321"/>
                    <a:pt x="12" y="322"/>
                  </a:cubicBezTo>
                  <a:cubicBezTo>
                    <a:pt x="8" y="327"/>
                    <a:pt x="0" y="331"/>
                    <a:pt x="4" y="332"/>
                  </a:cubicBezTo>
                  <a:cubicBezTo>
                    <a:pt x="8" y="334"/>
                    <a:pt x="12" y="335"/>
                    <a:pt x="9" y="335"/>
                  </a:cubicBezTo>
                  <a:cubicBezTo>
                    <a:pt x="7" y="335"/>
                    <a:pt x="5" y="335"/>
                    <a:pt x="5" y="335"/>
                  </a:cubicBezTo>
                  <a:cubicBezTo>
                    <a:pt x="5" y="336"/>
                    <a:pt x="6" y="337"/>
                    <a:pt x="7" y="337"/>
                  </a:cubicBezTo>
                  <a:cubicBezTo>
                    <a:pt x="8" y="337"/>
                    <a:pt x="8" y="337"/>
                    <a:pt x="8" y="337"/>
                  </a:cubicBezTo>
                  <a:cubicBezTo>
                    <a:pt x="8" y="337"/>
                    <a:pt x="8" y="337"/>
                    <a:pt x="9" y="337"/>
                  </a:cubicBezTo>
                  <a:cubicBezTo>
                    <a:pt x="9" y="337"/>
                    <a:pt x="10" y="337"/>
                    <a:pt x="10" y="337"/>
                  </a:cubicBezTo>
                  <a:cubicBezTo>
                    <a:pt x="10" y="337"/>
                    <a:pt x="9" y="337"/>
                    <a:pt x="8" y="337"/>
                  </a:cubicBezTo>
                  <a:cubicBezTo>
                    <a:pt x="8" y="337"/>
                    <a:pt x="8" y="337"/>
                    <a:pt x="8" y="337"/>
                  </a:cubicBezTo>
                  <a:cubicBezTo>
                    <a:pt x="7" y="337"/>
                    <a:pt x="7" y="339"/>
                    <a:pt x="14" y="339"/>
                  </a:cubicBezTo>
                  <a:cubicBezTo>
                    <a:pt x="21" y="340"/>
                    <a:pt x="26" y="340"/>
                    <a:pt x="24" y="340"/>
                  </a:cubicBezTo>
                  <a:cubicBezTo>
                    <a:pt x="22" y="340"/>
                    <a:pt x="21" y="341"/>
                    <a:pt x="24" y="341"/>
                  </a:cubicBezTo>
                  <a:cubicBezTo>
                    <a:pt x="26" y="341"/>
                    <a:pt x="28" y="342"/>
                    <a:pt x="33" y="344"/>
                  </a:cubicBezTo>
                  <a:cubicBezTo>
                    <a:pt x="37" y="345"/>
                    <a:pt x="52" y="348"/>
                    <a:pt x="61" y="352"/>
                  </a:cubicBezTo>
                  <a:cubicBezTo>
                    <a:pt x="66" y="355"/>
                    <a:pt x="72" y="357"/>
                    <a:pt x="85" y="359"/>
                  </a:cubicBezTo>
                  <a:cubicBezTo>
                    <a:pt x="96" y="361"/>
                    <a:pt x="104" y="363"/>
                    <a:pt x="117" y="364"/>
                  </a:cubicBezTo>
                  <a:cubicBezTo>
                    <a:pt x="119" y="365"/>
                    <a:pt x="121" y="365"/>
                    <a:pt x="123" y="365"/>
                  </a:cubicBezTo>
                  <a:cubicBezTo>
                    <a:pt x="131" y="365"/>
                    <a:pt x="135" y="363"/>
                    <a:pt x="144" y="362"/>
                  </a:cubicBezTo>
                  <a:cubicBezTo>
                    <a:pt x="153" y="362"/>
                    <a:pt x="160" y="362"/>
                    <a:pt x="166" y="362"/>
                  </a:cubicBezTo>
                  <a:cubicBezTo>
                    <a:pt x="171" y="362"/>
                    <a:pt x="175" y="362"/>
                    <a:pt x="179" y="362"/>
                  </a:cubicBezTo>
                  <a:cubicBezTo>
                    <a:pt x="184" y="362"/>
                    <a:pt x="188" y="362"/>
                    <a:pt x="193" y="362"/>
                  </a:cubicBezTo>
                  <a:cubicBezTo>
                    <a:pt x="197" y="362"/>
                    <a:pt x="202" y="362"/>
                    <a:pt x="208" y="362"/>
                  </a:cubicBezTo>
                  <a:cubicBezTo>
                    <a:pt x="222" y="362"/>
                    <a:pt x="240" y="357"/>
                    <a:pt x="256" y="357"/>
                  </a:cubicBezTo>
                  <a:cubicBezTo>
                    <a:pt x="259" y="357"/>
                    <a:pt x="261" y="358"/>
                    <a:pt x="263" y="358"/>
                  </a:cubicBezTo>
                  <a:cubicBezTo>
                    <a:pt x="284" y="360"/>
                    <a:pt x="280" y="366"/>
                    <a:pt x="298" y="366"/>
                  </a:cubicBezTo>
                  <a:cubicBezTo>
                    <a:pt x="302" y="366"/>
                    <a:pt x="306" y="365"/>
                    <a:pt x="312" y="365"/>
                  </a:cubicBezTo>
                  <a:cubicBezTo>
                    <a:pt x="317" y="364"/>
                    <a:pt x="321" y="364"/>
                    <a:pt x="324" y="364"/>
                  </a:cubicBezTo>
                  <a:cubicBezTo>
                    <a:pt x="337" y="364"/>
                    <a:pt x="338" y="367"/>
                    <a:pt x="337" y="371"/>
                  </a:cubicBezTo>
                  <a:cubicBezTo>
                    <a:pt x="336" y="375"/>
                    <a:pt x="337" y="379"/>
                    <a:pt x="335" y="379"/>
                  </a:cubicBezTo>
                  <a:cubicBezTo>
                    <a:pt x="335" y="379"/>
                    <a:pt x="335" y="379"/>
                    <a:pt x="335" y="379"/>
                  </a:cubicBezTo>
                  <a:cubicBezTo>
                    <a:pt x="335" y="379"/>
                    <a:pt x="335" y="379"/>
                    <a:pt x="335" y="379"/>
                  </a:cubicBezTo>
                  <a:cubicBezTo>
                    <a:pt x="333" y="379"/>
                    <a:pt x="326" y="382"/>
                    <a:pt x="330" y="385"/>
                  </a:cubicBezTo>
                  <a:cubicBezTo>
                    <a:pt x="332" y="387"/>
                    <a:pt x="337" y="388"/>
                    <a:pt x="344" y="390"/>
                  </a:cubicBezTo>
                  <a:cubicBezTo>
                    <a:pt x="350" y="391"/>
                    <a:pt x="355" y="393"/>
                    <a:pt x="359" y="395"/>
                  </a:cubicBezTo>
                  <a:cubicBezTo>
                    <a:pt x="366" y="398"/>
                    <a:pt x="374" y="402"/>
                    <a:pt x="376" y="406"/>
                  </a:cubicBezTo>
                  <a:cubicBezTo>
                    <a:pt x="378" y="408"/>
                    <a:pt x="379" y="410"/>
                    <a:pt x="380" y="411"/>
                  </a:cubicBezTo>
                  <a:cubicBezTo>
                    <a:pt x="382" y="414"/>
                    <a:pt x="391" y="416"/>
                    <a:pt x="388" y="419"/>
                  </a:cubicBezTo>
                  <a:cubicBezTo>
                    <a:pt x="386" y="422"/>
                    <a:pt x="369" y="423"/>
                    <a:pt x="369" y="425"/>
                  </a:cubicBezTo>
                  <a:cubicBezTo>
                    <a:pt x="368" y="429"/>
                    <a:pt x="362" y="433"/>
                    <a:pt x="360" y="437"/>
                  </a:cubicBezTo>
                  <a:cubicBezTo>
                    <a:pt x="356" y="442"/>
                    <a:pt x="386" y="450"/>
                    <a:pt x="392" y="455"/>
                  </a:cubicBezTo>
                  <a:cubicBezTo>
                    <a:pt x="396" y="459"/>
                    <a:pt x="394" y="465"/>
                    <a:pt x="398" y="468"/>
                  </a:cubicBezTo>
                  <a:cubicBezTo>
                    <a:pt x="400" y="470"/>
                    <a:pt x="414" y="475"/>
                    <a:pt x="416" y="477"/>
                  </a:cubicBezTo>
                  <a:cubicBezTo>
                    <a:pt x="418" y="481"/>
                    <a:pt x="430" y="486"/>
                    <a:pt x="435" y="489"/>
                  </a:cubicBezTo>
                  <a:cubicBezTo>
                    <a:pt x="435" y="490"/>
                    <a:pt x="436" y="492"/>
                    <a:pt x="436" y="494"/>
                  </a:cubicBezTo>
                  <a:cubicBezTo>
                    <a:pt x="436" y="496"/>
                    <a:pt x="445" y="498"/>
                    <a:pt x="456" y="498"/>
                  </a:cubicBezTo>
                  <a:cubicBezTo>
                    <a:pt x="459" y="498"/>
                    <a:pt x="462" y="498"/>
                    <a:pt x="464" y="498"/>
                  </a:cubicBezTo>
                  <a:cubicBezTo>
                    <a:pt x="469" y="498"/>
                    <a:pt x="473" y="498"/>
                    <a:pt x="477" y="498"/>
                  </a:cubicBezTo>
                  <a:cubicBezTo>
                    <a:pt x="485" y="497"/>
                    <a:pt x="493" y="497"/>
                    <a:pt x="501" y="497"/>
                  </a:cubicBezTo>
                  <a:cubicBezTo>
                    <a:pt x="515" y="497"/>
                    <a:pt x="531" y="496"/>
                    <a:pt x="539" y="495"/>
                  </a:cubicBezTo>
                  <a:cubicBezTo>
                    <a:pt x="544" y="494"/>
                    <a:pt x="549" y="494"/>
                    <a:pt x="554" y="493"/>
                  </a:cubicBezTo>
                  <a:cubicBezTo>
                    <a:pt x="570" y="490"/>
                    <a:pt x="579" y="486"/>
                    <a:pt x="591" y="483"/>
                  </a:cubicBezTo>
                  <a:cubicBezTo>
                    <a:pt x="599" y="480"/>
                    <a:pt x="607" y="478"/>
                    <a:pt x="612" y="476"/>
                  </a:cubicBezTo>
                  <a:cubicBezTo>
                    <a:pt x="621" y="472"/>
                    <a:pt x="622" y="468"/>
                    <a:pt x="622" y="468"/>
                  </a:cubicBezTo>
                  <a:cubicBezTo>
                    <a:pt x="621" y="468"/>
                    <a:pt x="621" y="468"/>
                    <a:pt x="621" y="468"/>
                  </a:cubicBezTo>
                  <a:cubicBezTo>
                    <a:pt x="621" y="468"/>
                    <a:pt x="621" y="468"/>
                    <a:pt x="621" y="468"/>
                  </a:cubicBezTo>
                  <a:cubicBezTo>
                    <a:pt x="620" y="468"/>
                    <a:pt x="621" y="466"/>
                    <a:pt x="633" y="465"/>
                  </a:cubicBezTo>
                  <a:cubicBezTo>
                    <a:pt x="640" y="464"/>
                    <a:pt x="648" y="464"/>
                    <a:pt x="653" y="462"/>
                  </a:cubicBezTo>
                  <a:cubicBezTo>
                    <a:pt x="656" y="461"/>
                    <a:pt x="657" y="460"/>
                    <a:pt x="658" y="458"/>
                  </a:cubicBezTo>
                  <a:cubicBezTo>
                    <a:pt x="658" y="456"/>
                    <a:pt x="658" y="454"/>
                    <a:pt x="658" y="454"/>
                  </a:cubicBezTo>
                  <a:cubicBezTo>
                    <a:pt x="658" y="454"/>
                    <a:pt x="658" y="454"/>
                    <a:pt x="658" y="454"/>
                  </a:cubicBezTo>
                  <a:cubicBezTo>
                    <a:pt x="658" y="454"/>
                    <a:pt x="658" y="454"/>
                    <a:pt x="657" y="454"/>
                  </a:cubicBezTo>
                  <a:cubicBezTo>
                    <a:pt x="657" y="454"/>
                    <a:pt x="657" y="455"/>
                    <a:pt x="657" y="455"/>
                  </a:cubicBezTo>
                  <a:cubicBezTo>
                    <a:pt x="657" y="455"/>
                    <a:pt x="655" y="453"/>
                    <a:pt x="653" y="450"/>
                  </a:cubicBezTo>
                  <a:cubicBezTo>
                    <a:pt x="651" y="448"/>
                    <a:pt x="664" y="444"/>
                    <a:pt x="679" y="442"/>
                  </a:cubicBezTo>
                  <a:cubicBezTo>
                    <a:pt x="687" y="440"/>
                    <a:pt x="697" y="438"/>
                    <a:pt x="704" y="437"/>
                  </a:cubicBezTo>
                  <a:cubicBezTo>
                    <a:pt x="718" y="434"/>
                    <a:pt x="730" y="427"/>
                    <a:pt x="731" y="423"/>
                  </a:cubicBezTo>
                  <a:cubicBezTo>
                    <a:pt x="732" y="420"/>
                    <a:pt x="732" y="416"/>
                    <a:pt x="730" y="415"/>
                  </a:cubicBezTo>
                  <a:cubicBezTo>
                    <a:pt x="727" y="411"/>
                    <a:pt x="716" y="409"/>
                    <a:pt x="715" y="405"/>
                  </a:cubicBezTo>
                  <a:cubicBezTo>
                    <a:pt x="715" y="403"/>
                    <a:pt x="713" y="402"/>
                    <a:pt x="712" y="400"/>
                  </a:cubicBezTo>
                  <a:cubicBezTo>
                    <a:pt x="710" y="397"/>
                    <a:pt x="722" y="393"/>
                    <a:pt x="729" y="391"/>
                  </a:cubicBezTo>
                  <a:cubicBezTo>
                    <a:pt x="734" y="389"/>
                    <a:pt x="739" y="388"/>
                    <a:pt x="742" y="387"/>
                  </a:cubicBezTo>
                  <a:cubicBezTo>
                    <a:pt x="757" y="383"/>
                    <a:pt x="772" y="378"/>
                    <a:pt x="790" y="374"/>
                  </a:cubicBezTo>
                  <a:cubicBezTo>
                    <a:pt x="815" y="368"/>
                    <a:pt x="831" y="364"/>
                    <a:pt x="845" y="357"/>
                  </a:cubicBezTo>
                  <a:cubicBezTo>
                    <a:pt x="849" y="355"/>
                    <a:pt x="853" y="353"/>
                    <a:pt x="857" y="351"/>
                  </a:cubicBezTo>
                  <a:cubicBezTo>
                    <a:pt x="863" y="348"/>
                    <a:pt x="867" y="344"/>
                    <a:pt x="867" y="343"/>
                  </a:cubicBezTo>
                  <a:cubicBezTo>
                    <a:pt x="868" y="342"/>
                    <a:pt x="862" y="341"/>
                    <a:pt x="853" y="341"/>
                  </a:cubicBezTo>
                  <a:cubicBezTo>
                    <a:pt x="850" y="341"/>
                    <a:pt x="847" y="341"/>
                    <a:pt x="844" y="341"/>
                  </a:cubicBezTo>
                  <a:cubicBezTo>
                    <a:pt x="836" y="342"/>
                    <a:pt x="827" y="342"/>
                    <a:pt x="819" y="343"/>
                  </a:cubicBezTo>
                  <a:cubicBezTo>
                    <a:pt x="813" y="343"/>
                    <a:pt x="794" y="345"/>
                    <a:pt x="788" y="345"/>
                  </a:cubicBezTo>
                  <a:cubicBezTo>
                    <a:pt x="788" y="345"/>
                    <a:pt x="788" y="345"/>
                    <a:pt x="787" y="345"/>
                  </a:cubicBezTo>
                  <a:cubicBezTo>
                    <a:pt x="781" y="345"/>
                    <a:pt x="777" y="344"/>
                    <a:pt x="772" y="343"/>
                  </a:cubicBezTo>
                  <a:cubicBezTo>
                    <a:pt x="765" y="341"/>
                    <a:pt x="766" y="337"/>
                    <a:pt x="753" y="334"/>
                  </a:cubicBezTo>
                  <a:cubicBezTo>
                    <a:pt x="751" y="334"/>
                    <a:pt x="748" y="333"/>
                    <a:pt x="746" y="333"/>
                  </a:cubicBezTo>
                  <a:cubicBezTo>
                    <a:pt x="733" y="330"/>
                    <a:pt x="723" y="328"/>
                    <a:pt x="721" y="328"/>
                  </a:cubicBezTo>
                  <a:cubicBezTo>
                    <a:pt x="721" y="328"/>
                    <a:pt x="721" y="328"/>
                    <a:pt x="721" y="328"/>
                  </a:cubicBezTo>
                  <a:cubicBezTo>
                    <a:pt x="721" y="328"/>
                    <a:pt x="721" y="328"/>
                    <a:pt x="720" y="328"/>
                  </a:cubicBezTo>
                  <a:cubicBezTo>
                    <a:pt x="719" y="328"/>
                    <a:pt x="712" y="326"/>
                    <a:pt x="704" y="322"/>
                  </a:cubicBezTo>
                  <a:cubicBezTo>
                    <a:pt x="700" y="320"/>
                    <a:pt x="696" y="318"/>
                    <a:pt x="693" y="316"/>
                  </a:cubicBezTo>
                  <a:cubicBezTo>
                    <a:pt x="686" y="312"/>
                    <a:pt x="683" y="308"/>
                    <a:pt x="683" y="308"/>
                  </a:cubicBezTo>
                  <a:cubicBezTo>
                    <a:pt x="684" y="308"/>
                    <a:pt x="684" y="308"/>
                    <a:pt x="684" y="308"/>
                  </a:cubicBezTo>
                  <a:cubicBezTo>
                    <a:pt x="684" y="308"/>
                    <a:pt x="684" y="308"/>
                    <a:pt x="684" y="308"/>
                  </a:cubicBezTo>
                  <a:cubicBezTo>
                    <a:pt x="684" y="308"/>
                    <a:pt x="680" y="306"/>
                    <a:pt x="671" y="304"/>
                  </a:cubicBezTo>
                  <a:cubicBezTo>
                    <a:pt x="661" y="301"/>
                    <a:pt x="661" y="299"/>
                    <a:pt x="662" y="299"/>
                  </a:cubicBezTo>
                  <a:cubicBezTo>
                    <a:pt x="662" y="299"/>
                    <a:pt x="662" y="299"/>
                    <a:pt x="662" y="299"/>
                  </a:cubicBezTo>
                  <a:cubicBezTo>
                    <a:pt x="662" y="299"/>
                    <a:pt x="662" y="299"/>
                    <a:pt x="662" y="299"/>
                  </a:cubicBezTo>
                  <a:cubicBezTo>
                    <a:pt x="663" y="299"/>
                    <a:pt x="655" y="296"/>
                    <a:pt x="645" y="292"/>
                  </a:cubicBezTo>
                  <a:cubicBezTo>
                    <a:pt x="639" y="290"/>
                    <a:pt x="634" y="288"/>
                    <a:pt x="629" y="285"/>
                  </a:cubicBezTo>
                  <a:cubicBezTo>
                    <a:pt x="621" y="281"/>
                    <a:pt x="618" y="278"/>
                    <a:pt x="619" y="278"/>
                  </a:cubicBezTo>
                  <a:cubicBezTo>
                    <a:pt x="619" y="278"/>
                    <a:pt x="619" y="278"/>
                    <a:pt x="619" y="278"/>
                  </a:cubicBezTo>
                  <a:cubicBezTo>
                    <a:pt x="619" y="278"/>
                    <a:pt x="623" y="280"/>
                    <a:pt x="629" y="282"/>
                  </a:cubicBezTo>
                  <a:cubicBezTo>
                    <a:pt x="632" y="283"/>
                    <a:pt x="636" y="283"/>
                    <a:pt x="639" y="283"/>
                  </a:cubicBezTo>
                  <a:cubicBezTo>
                    <a:pt x="642" y="283"/>
                    <a:pt x="645" y="283"/>
                    <a:pt x="646" y="282"/>
                  </a:cubicBezTo>
                  <a:cubicBezTo>
                    <a:pt x="647" y="281"/>
                    <a:pt x="648" y="280"/>
                    <a:pt x="648" y="280"/>
                  </a:cubicBezTo>
                  <a:cubicBezTo>
                    <a:pt x="648" y="280"/>
                    <a:pt x="648" y="280"/>
                    <a:pt x="648" y="281"/>
                  </a:cubicBezTo>
                  <a:cubicBezTo>
                    <a:pt x="648" y="282"/>
                    <a:pt x="659" y="285"/>
                    <a:pt x="666" y="288"/>
                  </a:cubicBezTo>
                  <a:cubicBezTo>
                    <a:pt x="671" y="290"/>
                    <a:pt x="675" y="292"/>
                    <a:pt x="680" y="294"/>
                  </a:cubicBezTo>
                  <a:cubicBezTo>
                    <a:pt x="687" y="296"/>
                    <a:pt x="703" y="299"/>
                    <a:pt x="705" y="303"/>
                  </a:cubicBezTo>
                  <a:cubicBezTo>
                    <a:pt x="709" y="309"/>
                    <a:pt x="718" y="309"/>
                    <a:pt x="731" y="313"/>
                  </a:cubicBezTo>
                  <a:cubicBezTo>
                    <a:pt x="735" y="314"/>
                    <a:pt x="743" y="317"/>
                    <a:pt x="749" y="320"/>
                  </a:cubicBezTo>
                  <a:cubicBezTo>
                    <a:pt x="757" y="324"/>
                    <a:pt x="760" y="330"/>
                    <a:pt x="766" y="334"/>
                  </a:cubicBezTo>
                  <a:cubicBezTo>
                    <a:pt x="768" y="336"/>
                    <a:pt x="771" y="336"/>
                    <a:pt x="778" y="336"/>
                  </a:cubicBezTo>
                  <a:cubicBezTo>
                    <a:pt x="781" y="336"/>
                    <a:pt x="785" y="336"/>
                    <a:pt x="791" y="336"/>
                  </a:cubicBezTo>
                  <a:cubicBezTo>
                    <a:pt x="809" y="335"/>
                    <a:pt x="826" y="332"/>
                    <a:pt x="843" y="330"/>
                  </a:cubicBezTo>
                  <a:cubicBezTo>
                    <a:pt x="872" y="327"/>
                    <a:pt x="883" y="325"/>
                    <a:pt x="907" y="322"/>
                  </a:cubicBezTo>
                  <a:cubicBezTo>
                    <a:pt x="913" y="322"/>
                    <a:pt x="919" y="320"/>
                    <a:pt x="926" y="318"/>
                  </a:cubicBezTo>
                  <a:cubicBezTo>
                    <a:pt x="936" y="316"/>
                    <a:pt x="945" y="314"/>
                    <a:pt x="946" y="312"/>
                  </a:cubicBezTo>
                  <a:cubicBezTo>
                    <a:pt x="947" y="311"/>
                    <a:pt x="951" y="310"/>
                    <a:pt x="952" y="310"/>
                  </a:cubicBezTo>
                  <a:cubicBezTo>
                    <a:pt x="953" y="310"/>
                    <a:pt x="953" y="310"/>
                    <a:pt x="953" y="310"/>
                  </a:cubicBezTo>
                  <a:cubicBezTo>
                    <a:pt x="953" y="310"/>
                    <a:pt x="953" y="310"/>
                    <a:pt x="953" y="310"/>
                  </a:cubicBezTo>
                  <a:cubicBezTo>
                    <a:pt x="955" y="310"/>
                    <a:pt x="965" y="307"/>
                    <a:pt x="965" y="303"/>
                  </a:cubicBezTo>
                  <a:cubicBezTo>
                    <a:pt x="965" y="301"/>
                    <a:pt x="960" y="299"/>
                    <a:pt x="945" y="298"/>
                  </a:cubicBezTo>
                  <a:cubicBezTo>
                    <a:pt x="936" y="298"/>
                    <a:pt x="929" y="297"/>
                    <a:pt x="925" y="295"/>
                  </a:cubicBezTo>
                  <a:cubicBezTo>
                    <a:pt x="922" y="294"/>
                    <a:pt x="919" y="293"/>
                    <a:pt x="915" y="293"/>
                  </a:cubicBezTo>
                  <a:cubicBezTo>
                    <a:pt x="911" y="293"/>
                    <a:pt x="907" y="294"/>
                    <a:pt x="900" y="295"/>
                  </a:cubicBezTo>
                  <a:cubicBezTo>
                    <a:pt x="894" y="297"/>
                    <a:pt x="887" y="298"/>
                    <a:pt x="879" y="298"/>
                  </a:cubicBezTo>
                  <a:cubicBezTo>
                    <a:pt x="874" y="298"/>
                    <a:pt x="869" y="298"/>
                    <a:pt x="864" y="297"/>
                  </a:cubicBezTo>
                  <a:cubicBezTo>
                    <a:pt x="864" y="296"/>
                    <a:pt x="859" y="293"/>
                    <a:pt x="855" y="292"/>
                  </a:cubicBezTo>
                  <a:cubicBezTo>
                    <a:pt x="854" y="291"/>
                    <a:pt x="852" y="290"/>
                    <a:pt x="851" y="290"/>
                  </a:cubicBezTo>
                  <a:cubicBezTo>
                    <a:pt x="850" y="290"/>
                    <a:pt x="849" y="291"/>
                    <a:pt x="848" y="291"/>
                  </a:cubicBezTo>
                  <a:cubicBezTo>
                    <a:pt x="847" y="291"/>
                    <a:pt x="847" y="291"/>
                    <a:pt x="846" y="291"/>
                  </a:cubicBezTo>
                  <a:cubicBezTo>
                    <a:pt x="844" y="291"/>
                    <a:pt x="843" y="291"/>
                    <a:pt x="842" y="290"/>
                  </a:cubicBezTo>
                  <a:cubicBezTo>
                    <a:pt x="837" y="287"/>
                    <a:pt x="825" y="284"/>
                    <a:pt x="820" y="282"/>
                  </a:cubicBezTo>
                  <a:cubicBezTo>
                    <a:pt x="814" y="280"/>
                    <a:pt x="811" y="278"/>
                    <a:pt x="814" y="277"/>
                  </a:cubicBezTo>
                  <a:cubicBezTo>
                    <a:pt x="816" y="276"/>
                    <a:pt x="817" y="276"/>
                    <a:pt x="819" y="276"/>
                  </a:cubicBezTo>
                  <a:cubicBezTo>
                    <a:pt x="819" y="276"/>
                    <a:pt x="819" y="276"/>
                    <a:pt x="819" y="276"/>
                  </a:cubicBezTo>
                  <a:cubicBezTo>
                    <a:pt x="820" y="276"/>
                    <a:pt x="820" y="276"/>
                    <a:pt x="820" y="276"/>
                  </a:cubicBezTo>
                  <a:cubicBezTo>
                    <a:pt x="822" y="276"/>
                    <a:pt x="823" y="276"/>
                    <a:pt x="823" y="275"/>
                  </a:cubicBezTo>
                  <a:cubicBezTo>
                    <a:pt x="823" y="275"/>
                    <a:pt x="823" y="275"/>
                    <a:pt x="824" y="275"/>
                  </a:cubicBezTo>
                  <a:cubicBezTo>
                    <a:pt x="824" y="275"/>
                    <a:pt x="824" y="275"/>
                    <a:pt x="824" y="275"/>
                  </a:cubicBezTo>
                  <a:cubicBezTo>
                    <a:pt x="826" y="275"/>
                    <a:pt x="833" y="275"/>
                    <a:pt x="839" y="277"/>
                  </a:cubicBezTo>
                  <a:cubicBezTo>
                    <a:pt x="845" y="278"/>
                    <a:pt x="849" y="280"/>
                    <a:pt x="848" y="280"/>
                  </a:cubicBezTo>
                  <a:cubicBezTo>
                    <a:pt x="848" y="280"/>
                    <a:pt x="848" y="280"/>
                    <a:pt x="848" y="280"/>
                  </a:cubicBezTo>
                  <a:cubicBezTo>
                    <a:pt x="848" y="280"/>
                    <a:pt x="848" y="280"/>
                    <a:pt x="848" y="280"/>
                  </a:cubicBezTo>
                  <a:cubicBezTo>
                    <a:pt x="847" y="280"/>
                    <a:pt x="857" y="283"/>
                    <a:pt x="872" y="286"/>
                  </a:cubicBezTo>
                  <a:cubicBezTo>
                    <a:pt x="882" y="287"/>
                    <a:pt x="893" y="289"/>
                    <a:pt x="899" y="289"/>
                  </a:cubicBezTo>
                  <a:cubicBezTo>
                    <a:pt x="901" y="289"/>
                    <a:pt x="903" y="289"/>
                    <a:pt x="904" y="288"/>
                  </a:cubicBezTo>
                  <a:cubicBezTo>
                    <a:pt x="908" y="287"/>
                    <a:pt x="914" y="286"/>
                    <a:pt x="920" y="286"/>
                  </a:cubicBezTo>
                  <a:cubicBezTo>
                    <a:pt x="923" y="286"/>
                    <a:pt x="925" y="286"/>
                    <a:pt x="927" y="287"/>
                  </a:cubicBezTo>
                  <a:cubicBezTo>
                    <a:pt x="939" y="292"/>
                    <a:pt x="933" y="290"/>
                    <a:pt x="950" y="291"/>
                  </a:cubicBezTo>
                  <a:cubicBezTo>
                    <a:pt x="961" y="292"/>
                    <a:pt x="996" y="292"/>
                    <a:pt x="1022" y="292"/>
                  </a:cubicBezTo>
                  <a:cubicBezTo>
                    <a:pt x="1039" y="293"/>
                    <a:pt x="1052" y="294"/>
                    <a:pt x="1055" y="294"/>
                  </a:cubicBezTo>
                  <a:cubicBezTo>
                    <a:pt x="1055" y="294"/>
                    <a:pt x="1055" y="294"/>
                    <a:pt x="1056" y="294"/>
                  </a:cubicBezTo>
                  <a:cubicBezTo>
                    <a:pt x="1056" y="294"/>
                    <a:pt x="1056" y="294"/>
                    <a:pt x="1056" y="294"/>
                  </a:cubicBezTo>
                  <a:cubicBezTo>
                    <a:pt x="1057" y="294"/>
                    <a:pt x="1058" y="296"/>
                    <a:pt x="1066" y="298"/>
                  </a:cubicBezTo>
                  <a:cubicBezTo>
                    <a:pt x="1074" y="299"/>
                    <a:pt x="1077" y="300"/>
                    <a:pt x="1086" y="301"/>
                  </a:cubicBezTo>
                  <a:cubicBezTo>
                    <a:pt x="1088" y="301"/>
                    <a:pt x="1090" y="301"/>
                    <a:pt x="1092" y="301"/>
                  </a:cubicBezTo>
                  <a:cubicBezTo>
                    <a:pt x="1095" y="301"/>
                    <a:pt x="1098" y="301"/>
                    <a:pt x="1100" y="301"/>
                  </a:cubicBezTo>
                  <a:cubicBezTo>
                    <a:pt x="1102" y="301"/>
                    <a:pt x="1103" y="301"/>
                    <a:pt x="1104" y="301"/>
                  </a:cubicBezTo>
                  <a:cubicBezTo>
                    <a:pt x="1104" y="301"/>
                    <a:pt x="1104" y="301"/>
                    <a:pt x="1104" y="301"/>
                  </a:cubicBezTo>
                  <a:cubicBezTo>
                    <a:pt x="1105" y="301"/>
                    <a:pt x="1103" y="302"/>
                    <a:pt x="1097" y="303"/>
                  </a:cubicBezTo>
                  <a:cubicBezTo>
                    <a:pt x="1091" y="304"/>
                    <a:pt x="1093" y="306"/>
                    <a:pt x="1110" y="308"/>
                  </a:cubicBezTo>
                  <a:cubicBezTo>
                    <a:pt x="1112" y="308"/>
                    <a:pt x="1113" y="308"/>
                    <a:pt x="1115" y="308"/>
                  </a:cubicBezTo>
                  <a:cubicBezTo>
                    <a:pt x="1116" y="308"/>
                    <a:pt x="1116" y="308"/>
                    <a:pt x="1117" y="308"/>
                  </a:cubicBezTo>
                  <a:cubicBezTo>
                    <a:pt x="1132" y="308"/>
                    <a:pt x="1131" y="303"/>
                    <a:pt x="1133" y="303"/>
                  </a:cubicBezTo>
                  <a:cubicBezTo>
                    <a:pt x="1133" y="303"/>
                    <a:pt x="1133" y="303"/>
                    <a:pt x="1133" y="303"/>
                  </a:cubicBezTo>
                  <a:cubicBezTo>
                    <a:pt x="1135" y="303"/>
                    <a:pt x="1135" y="303"/>
                    <a:pt x="1133" y="304"/>
                  </a:cubicBezTo>
                  <a:cubicBezTo>
                    <a:pt x="1131" y="305"/>
                    <a:pt x="1131" y="309"/>
                    <a:pt x="1135" y="313"/>
                  </a:cubicBezTo>
                  <a:cubicBezTo>
                    <a:pt x="1140" y="320"/>
                    <a:pt x="1157" y="328"/>
                    <a:pt x="1166" y="333"/>
                  </a:cubicBezTo>
                  <a:cubicBezTo>
                    <a:pt x="1174" y="337"/>
                    <a:pt x="1186" y="342"/>
                    <a:pt x="1191" y="346"/>
                  </a:cubicBezTo>
                  <a:cubicBezTo>
                    <a:pt x="1196" y="351"/>
                    <a:pt x="1199" y="352"/>
                    <a:pt x="1203" y="352"/>
                  </a:cubicBezTo>
                  <a:cubicBezTo>
                    <a:pt x="1204" y="352"/>
                    <a:pt x="1204" y="352"/>
                    <a:pt x="1205" y="352"/>
                  </a:cubicBezTo>
                  <a:cubicBezTo>
                    <a:pt x="1219" y="351"/>
                    <a:pt x="1224" y="347"/>
                    <a:pt x="1230" y="346"/>
                  </a:cubicBezTo>
                  <a:cubicBezTo>
                    <a:pt x="1233" y="345"/>
                    <a:pt x="1237" y="345"/>
                    <a:pt x="1236" y="343"/>
                  </a:cubicBezTo>
                  <a:cubicBezTo>
                    <a:pt x="1234" y="338"/>
                    <a:pt x="1243" y="334"/>
                    <a:pt x="1237" y="329"/>
                  </a:cubicBezTo>
                  <a:cubicBezTo>
                    <a:pt x="1235" y="327"/>
                    <a:pt x="1256" y="323"/>
                    <a:pt x="1274" y="318"/>
                  </a:cubicBezTo>
                  <a:cubicBezTo>
                    <a:pt x="1287" y="315"/>
                    <a:pt x="1297" y="313"/>
                    <a:pt x="1296" y="313"/>
                  </a:cubicBezTo>
                  <a:cubicBezTo>
                    <a:pt x="1296" y="313"/>
                    <a:pt x="1296" y="313"/>
                    <a:pt x="1296" y="313"/>
                  </a:cubicBezTo>
                  <a:cubicBezTo>
                    <a:pt x="1296" y="313"/>
                    <a:pt x="1296" y="313"/>
                    <a:pt x="1296" y="313"/>
                  </a:cubicBezTo>
                  <a:cubicBezTo>
                    <a:pt x="1295" y="313"/>
                    <a:pt x="1305" y="311"/>
                    <a:pt x="1314" y="309"/>
                  </a:cubicBezTo>
                  <a:cubicBezTo>
                    <a:pt x="1323" y="306"/>
                    <a:pt x="1327" y="303"/>
                    <a:pt x="1330" y="303"/>
                  </a:cubicBezTo>
                  <a:cubicBezTo>
                    <a:pt x="1330" y="303"/>
                    <a:pt x="1331" y="303"/>
                    <a:pt x="1331" y="303"/>
                  </a:cubicBezTo>
                  <a:cubicBezTo>
                    <a:pt x="1333" y="304"/>
                    <a:pt x="1337" y="304"/>
                    <a:pt x="1338" y="305"/>
                  </a:cubicBezTo>
                  <a:cubicBezTo>
                    <a:pt x="1338" y="305"/>
                    <a:pt x="1339" y="305"/>
                    <a:pt x="1340" y="305"/>
                  </a:cubicBezTo>
                  <a:cubicBezTo>
                    <a:pt x="1341" y="305"/>
                    <a:pt x="1342" y="305"/>
                    <a:pt x="1342" y="305"/>
                  </a:cubicBezTo>
                  <a:cubicBezTo>
                    <a:pt x="1342" y="304"/>
                    <a:pt x="1341" y="304"/>
                    <a:pt x="1342" y="304"/>
                  </a:cubicBezTo>
                  <a:cubicBezTo>
                    <a:pt x="1342" y="304"/>
                    <a:pt x="1342" y="304"/>
                    <a:pt x="1342" y="304"/>
                  </a:cubicBezTo>
                  <a:cubicBezTo>
                    <a:pt x="1342" y="304"/>
                    <a:pt x="1343" y="304"/>
                    <a:pt x="1344" y="304"/>
                  </a:cubicBezTo>
                  <a:cubicBezTo>
                    <a:pt x="1345" y="304"/>
                    <a:pt x="1346" y="304"/>
                    <a:pt x="1347" y="304"/>
                  </a:cubicBezTo>
                  <a:cubicBezTo>
                    <a:pt x="1348" y="304"/>
                    <a:pt x="1349" y="304"/>
                    <a:pt x="1349" y="304"/>
                  </a:cubicBezTo>
                  <a:cubicBezTo>
                    <a:pt x="1350" y="303"/>
                    <a:pt x="1351" y="302"/>
                    <a:pt x="1351" y="302"/>
                  </a:cubicBezTo>
                  <a:cubicBezTo>
                    <a:pt x="1351" y="302"/>
                    <a:pt x="1351" y="302"/>
                    <a:pt x="1351" y="303"/>
                  </a:cubicBezTo>
                  <a:cubicBezTo>
                    <a:pt x="1352" y="303"/>
                    <a:pt x="1352" y="303"/>
                    <a:pt x="1352" y="303"/>
                  </a:cubicBezTo>
                  <a:cubicBezTo>
                    <a:pt x="1353" y="303"/>
                    <a:pt x="1353" y="303"/>
                    <a:pt x="1353" y="303"/>
                  </a:cubicBezTo>
                  <a:cubicBezTo>
                    <a:pt x="1353" y="303"/>
                    <a:pt x="1354" y="303"/>
                    <a:pt x="1354" y="303"/>
                  </a:cubicBezTo>
                  <a:cubicBezTo>
                    <a:pt x="1355" y="303"/>
                    <a:pt x="1355" y="303"/>
                    <a:pt x="1355" y="304"/>
                  </a:cubicBezTo>
                  <a:cubicBezTo>
                    <a:pt x="1355" y="304"/>
                    <a:pt x="1355" y="304"/>
                    <a:pt x="1355" y="304"/>
                  </a:cubicBezTo>
                  <a:cubicBezTo>
                    <a:pt x="1356" y="304"/>
                    <a:pt x="1357" y="303"/>
                    <a:pt x="1357" y="303"/>
                  </a:cubicBezTo>
                  <a:cubicBezTo>
                    <a:pt x="1358" y="302"/>
                    <a:pt x="1357" y="302"/>
                    <a:pt x="1356" y="301"/>
                  </a:cubicBezTo>
                  <a:cubicBezTo>
                    <a:pt x="1356" y="301"/>
                    <a:pt x="1357" y="301"/>
                    <a:pt x="1357" y="300"/>
                  </a:cubicBezTo>
                  <a:cubicBezTo>
                    <a:pt x="1357" y="300"/>
                    <a:pt x="1358" y="300"/>
                    <a:pt x="1359" y="300"/>
                  </a:cubicBezTo>
                  <a:cubicBezTo>
                    <a:pt x="1362" y="300"/>
                    <a:pt x="1367" y="300"/>
                    <a:pt x="1371" y="301"/>
                  </a:cubicBezTo>
                  <a:cubicBezTo>
                    <a:pt x="1378" y="303"/>
                    <a:pt x="1377" y="305"/>
                    <a:pt x="1378" y="305"/>
                  </a:cubicBezTo>
                  <a:cubicBezTo>
                    <a:pt x="1378" y="305"/>
                    <a:pt x="1378" y="305"/>
                    <a:pt x="1378" y="305"/>
                  </a:cubicBezTo>
                  <a:cubicBezTo>
                    <a:pt x="1378" y="305"/>
                    <a:pt x="1378" y="305"/>
                    <a:pt x="1378" y="305"/>
                  </a:cubicBezTo>
                  <a:cubicBezTo>
                    <a:pt x="1378" y="305"/>
                    <a:pt x="1379" y="306"/>
                    <a:pt x="1380" y="307"/>
                  </a:cubicBezTo>
                  <a:cubicBezTo>
                    <a:pt x="1381" y="307"/>
                    <a:pt x="1382" y="308"/>
                    <a:pt x="1383" y="308"/>
                  </a:cubicBezTo>
                  <a:cubicBezTo>
                    <a:pt x="1383" y="308"/>
                    <a:pt x="1383" y="308"/>
                    <a:pt x="1383" y="308"/>
                  </a:cubicBezTo>
                  <a:cubicBezTo>
                    <a:pt x="1383" y="308"/>
                    <a:pt x="1383" y="308"/>
                    <a:pt x="1383" y="308"/>
                  </a:cubicBezTo>
                  <a:cubicBezTo>
                    <a:pt x="1383" y="308"/>
                    <a:pt x="1385" y="308"/>
                    <a:pt x="1386" y="309"/>
                  </a:cubicBezTo>
                  <a:cubicBezTo>
                    <a:pt x="1388" y="309"/>
                    <a:pt x="1389" y="310"/>
                    <a:pt x="1390" y="310"/>
                  </a:cubicBezTo>
                  <a:cubicBezTo>
                    <a:pt x="1390" y="310"/>
                    <a:pt x="1390" y="310"/>
                    <a:pt x="1390" y="310"/>
                  </a:cubicBezTo>
                  <a:cubicBezTo>
                    <a:pt x="1389" y="310"/>
                    <a:pt x="1390" y="310"/>
                    <a:pt x="1390" y="310"/>
                  </a:cubicBezTo>
                  <a:cubicBezTo>
                    <a:pt x="1390" y="310"/>
                    <a:pt x="1391" y="310"/>
                    <a:pt x="1391" y="310"/>
                  </a:cubicBezTo>
                  <a:cubicBezTo>
                    <a:pt x="1393" y="310"/>
                    <a:pt x="1393" y="310"/>
                    <a:pt x="1392" y="310"/>
                  </a:cubicBezTo>
                  <a:cubicBezTo>
                    <a:pt x="1392" y="310"/>
                    <a:pt x="1396" y="310"/>
                    <a:pt x="1400" y="311"/>
                  </a:cubicBezTo>
                  <a:cubicBezTo>
                    <a:pt x="1403" y="312"/>
                    <a:pt x="1404" y="313"/>
                    <a:pt x="1403" y="313"/>
                  </a:cubicBezTo>
                  <a:cubicBezTo>
                    <a:pt x="1403" y="313"/>
                    <a:pt x="1403" y="313"/>
                    <a:pt x="1403" y="313"/>
                  </a:cubicBezTo>
                  <a:cubicBezTo>
                    <a:pt x="1402" y="313"/>
                    <a:pt x="1402" y="313"/>
                    <a:pt x="1402" y="313"/>
                  </a:cubicBezTo>
                  <a:cubicBezTo>
                    <a:pt x="1401" y="313"/>
                    <a:pt x="1401" y="313"/>
                    <a:pt x="1401" y="313"/>
                  </a:cubicBezTo>
                  <a:cubicBezTo>
                    <a:pt x="1402" y="313"/>
                    <a:pt x="1402" y="313"/>
                    <a:pt x="1401" y="313"/>
                  </a:cubicBezTo>
                  <a:cubicBezTo>
                    <a:pt x="1401" y="313"/>
                    <a:pt x="1400" y="313"/>
                    <a:pt x="1400" y="313"/>
                  </a:cubicBezTo>
                  <a:cubicBezTo>
                    <a:pt x="1399" y="313"/>
                    <a:pt x="1399" y="313"/>
                    <a:pt x="1399" y="313"/>
                  </a:cubicBezTo>
                  <a:cubicBezTo>
                    <a:pt x="1399" y="313"/>
                    <a:pt x="1400" y="313"/>
                    <a:pt x="1402" y="314"/>
                  </a:cubicBezTo>
                  <a:cubicBezTo>
                    <a:pt x="1403" y="314"/>
                    <a:pt x="1404" y="315"/>
                    <a:pt x="1405" y="315"/>
                  </a:cubicBezTo>
                  <a:cubicBezTo>
                    <a:pt x="1406" y="315"/>
                    <a:pt x="1406" y="314"/>
                    <a:pt x="1406" y="314"/>
                  </a:cubicBezTo>
                  <a:cubicBezTo>
                    <a:pt x="1406" y="314"/>
                    <a:pt x="1406" y="314"/>
                    <a:pt x="1406" y="314"/>
                  </a:cubicBezTo>
                  <a:cubicBezTo>
                    <a:pt x="1407" y="314"/>
                    <a:pt x="1414" y="316"/>
                    <a:pt x="1416" y="319"/>
                  </a:cubicBezTo>
                  <a:cubicBezTo>
                    <a:pt x="1418" y="322"/>
                    <a:pt x="1416" y="324"/>
                    <a:pt x="1417" y="324"/>
                  </a:cubicBezTo>
                  <a:cubicBezTo>
                    <a:pt x="1417" y="324"/>
                    <a:pt x="1417" y="324"/>
                    <a:pt x="1417" y="324"/>
                  </a:cubicBezTo>
                  <a:cubicBezTo>
                    <a:pt x="1418" y="324"/>
                    <a:pt x="1419" y="324"/>
                    <a:pt x="1419" y="324"/>
                  </a:cubicBezTo>
                  <a:cubicBezTo>
                    <a:pt x="1419" y="324"/>
                    <a:pt x="1419" y="324"/>
                    <a:pt x="1419" y="324"/>
                  </a:cubicBezTo>
                  <a:cubicBezTo>
                    <a:pt x="1418" y="325"/>
                    <a:pt x="1419" y="325"/>
                    <a:pt x="1422" y="325"/>
                  </a:cubicBezTo>
                  <a:cubicBezTo>
                    <a:pt x="1423" y="325"/>
                    <a:pt x="1425" y="325"/>
                    <a:pt x="1427" y="325"/>
                  </a:cubicBezTo>
                  <a:cubicBezTo>
                    <a:pt x="1430" y="325"/>
                    <a:pt x="1433" y="324"/>
                    <a:pt x="1436" y="324"/>
                  </a:cubicBezTo>
                  <a:cubicBezTo>
                    <a:pt x="1438" y="324"/>
                    <a:pt x="1440" y="324"/>
                    <a:pt x="1440" y="323"/>
                  </a:cubicBezTo>
                  <a:cubicBezTo>
                    <a:pt x="1441" y="323"/>
                    <a:pt x="1444" y="323"/>
                    <a:pt x="1445" y="322"/>
                  </a:cubicBezTo>
                  <a:cubicBezTo>
                    <a:pt x="1445" y="321"/>
                    <a:pt x="1446" y="321"/>
                    <a:pt x="1447" y="321"/>
                  </a:cubicBezTo>
                  <a:cubicBezTo>
                    <a:pt x="1448" y="321"/>
                    <a:pt x="1449" y="321"/>
                    <a:pt x="1451" y="321"/>
                  </a:cubicBezTo>
                  <a:cubicBezTo>
                    <a:pt x="1455" y="322"/>
                    <a:pt x="1459" y="325"/>
                    <a:pt x="1462" y="328"/>
                  </a:cubicBezTo>
                  <a:cubicBezTo>
                    <a:pt x="1465" y="331"/>
                    <a:pt x="1467" y="333"/>
                    <a:pt x="1468" y="333"/>
                  </a:cubicBezTo>
                  <a:cubicBezTo>
                    <a:pt x="1468" y="333"/>
                    <a:pt x="1468" y="333"/>
                    <a:pt x="1468" y="333"/>
                  </a:cubicBezTo>
                  <a:cubicBezTo>
                    <a:pt x="1468" y="333"/>
                    <a:pt x="1468" y="333"/>
                    <a:pt x="1468" y="333"/>
                  </a:cubicBezTo>
                  <a:cubicBezTo>
                    <a:pt x="1468" y="333"/>
                    <a:pt x="1474" y="336"/>
                    <a:pt x="1474" y="339"/>
                  </a:cubicBezTo>
                  <a:cubicBezTo>
                    <a:pt x="1475" y="343"/>
                    <a:pt x="1474" y="345"/>
                    <a:pt x="1475" y="345"/>
                  </a:cubicBezTo>
                  <a:cubicBezTo>
                    <a:pt x="1475" y="345"/>
                    <a:pt x="1475" y="345"/>
                    <a:pt x="1475" y="345"/>
                  </a:cubicBezTo>
                  <a:cubicBezTo>
                    <a:pt x="1475" y="345"/>
                    <a:pt x="1475" y="345"/>
                    <a:pt x="1475" y="345"/>
                  </a:cubicBezTo>
                  <a:cubicBezTo>
                    <a:pt x="1475" y="345"/>
                    <a:pt x="1475" y="347"/>
                    <a:pt x="1473" y="348"/>
                  </a:cubicBezTo>
                  <a:cubicBezTo>
                    <a:pt x="1472" y="350"/>
                    <a:pt x="1474" y="352"/>
                    <a:pt x="1475" y="352"/>
                  </a:cubicBezTo>
                  <a:cubicBezTo>
                    <a:pt x="1475" y="352"/>
                    <a:pt x="1475" y="352"/>
                    <a:pt x="1475" y="352"/>
                  </a:cubicBezTo>
                  <a:cubicBezTo>
                    <a:pt x="1475" y="352"/>
                    <a:pt x="1475" y="352"/>
                    <a:pt x="1475" y="352"/>
                  </a:cubicBezTo>
                  <a:cubicBezTo>
                    <a:pt x="1476" y="352"/>
                    <a:pt x="1485" y="355"/>
                    <a:pt x="1492" y="359"/>
                  </a:cubicBezTo>
                  <a:cubicBezTo>
                    <a:pt x="1496" y="361"/>
                    <a:pt x="1500" y="363"/>
                    <a:pt x="1505" y="366"/>
                  </a:cubicBezTo>
                  <a:cubicBezTo>
                    <a:pt x="1509" y="368"/>
                    <a:pt x="1515" y="371"/>
                    <a:pt x="1523" y="372"/>
                  </a:cubicBezTo>
                  <a:cubicBezTo>
                    <a:pt x="1533" y="375"/>
                    <a:pt x="1544" y="375"/>
                    <a:pt x="1548" y="375"/>
                  </a:cubicBezTo>
                  <a:cubicBezTo>
                    <a:pt x="1548" y="375"/>
                    <a:pt x="1549" y="375"/>
                    <a:pt x="1549" y="375"/>
                  </a:cubicBezTo>
                  <a:cubicBezTo>
                    <a:pt x="1549" y="375"/>
                    <a:pt x="1549" y="375"/>
                    <a:pt x="1549" y="375"/>
                  </a:cubicBezTo>
                  <a:cubicBezTo>
                    <a:pt x="1550" y="375"/>
                    <a:pt x="1550" y="375"/>
                    <a:pt x="1550" y="375"/>
                  </a:cubicBezTo>
                  <a:cubicBezTo>
                    <a:pt x="1550" y="374"/>
                    <a:pt x="1549" y="371"/>
                    <a:pt x="1543" y="368"/>
                  </a:cubicBezTo>
                  <a:cubicBezTo>
                    <a:pt x="1538" y="365"/>
                    <a:pt x="1532" y="362"/>
                    <a:pt x="1524" y="360"/>
                  </a:cubicBezTo>
                  <a:cubicBezTo>
                    <a:pt x="1512" y="356"/>
                    <a:pt x="1501" y="354"/>
                    <a:pt x="1499" y="353"/>
                  </a:cubicBezTo>
                  <a:cubicBezTo>
                    <a:pt x="1498" y="352"/>
                    <a:pt x="1495" y="350"/>
                    <a:pt x="1492" y="350"/>
                  </a:cubicBezTo>
                  <a:cubicBezTo>
                    <a:pt x="1488" y="349"/>
                    <a:pt x="1482" y="345"/>
                    <a:pt x="1487" y="341"/>
                  </a:cubicBezTo>
                  <a:cubicBezTo>
                    <a:pt x="1491" y="338"/>
                    <a:pt x="1495" y="334"/>
                    <a:pt x="1499" y="334"/>
                  </a:cubicBezTo>
                  <a:cubicBezTo>
                    <a:pt x="1499" y="334"/>
                    <a:pt x="1500" y="334"/>
                    <a:pt x="1500" y="334"/>
                  </a:cubicBezTo>
                  <a:cubicBezTo>
                    <a:pt x="1504" y="335"/>
                    <a:pt x="1513" y="336"/>
                    <a:pt x="1522" y="338"/>
                  </a:cubicBezTo>
                  <a:cubicBezTo>
                    <a:pt x="1531" y="340"/>
                    <a:pt x="1535" y="343"/>
                    <a:pt x="1537" y="343"/>
                  </a:cubicBezTo>
                  <a:cubicBezTo>
                    <a:pt x="1537" y="343"/>
                    <a:pt x="1537" y="343"/>
                    <a:pt x="1537" y="343"/>
                  </a:cubicBezTo>
                  <a:cubicBezTo>
                    <a:pt x="1538" y="342"/>
                    <a:pt x="1538" y="342"/>
                    <a:pt x="1539" y="342"/>
                  </a:cubicBezTo>
                  <a:cubicBezTo>
                    <a:pt x="1539" y="342"/>
                    <a:pt x="1540" y="343"/>
                    <a:pt x="1540" y="343"/>
                  </a:cubicBezTo>
                  <a:cubicBezTo>
                    <a:pt x="1540" y="344"/>
                    <a:pt x="1545" y="344"/>
                    <a:pt x="1551" y="345"/>
                  </a:cubicBezTo>
                  <a:cubicBezTo>
                    <a:pt x="1557" y="345"/>
                    <a:pt x="1560" y="346"/>
                    <a:pt x="1558" y="347"/>
                  </a:cubicBezTo>
                  <a:cubicBezTo>
                    <a:pt x="1556" y="349"/>
                    <a:pt x="1558" y="350"/>
                    <a:pt x="1556" y="350"/>
                  </a:cubicBezTo>
                  <a:cubicBezTo>
                    <a:pt x="1556" y="350"/>
                    <a:pt x="1556" y="350"/>
                    <a:pt x="1556" y="350"/>
                  </a:cubicBezTo>
                  <a:cubicBezTo>
                    <a:pt x="1557" y="350"/>
                    <a:pt x="1561" y="350"/>
                    <a:pt x="1565" y="349"/>
                  </a:cubicBezTo>
                  <a:cubicBezTo>
                    <a:pt x="1570" y="348"/>
                    <a:pt x="1577" y="347"/>
                    <a:pt x="1576" y="347"/>
                  </a:cubicBezTo>
                  <a:cubicBezTo>
                    <a:pt x="1575" y="346"/>
                    <a:pt x="1575" y="346"/>
                    <a:pt x="1576" y="346"/>
                  </a:cubicBezTo>
                  <a:cubicBezTo>
                    <a:pt x="1576" y="346"/>
                    <a:pt x="1576" y="346"/>
                    <a:pt x="1577" y="346"/>
                  </a:cubicBezTo>
                  <a:cubicBezTo>
                    <a:pt x="1577" y="346"/>
                    <a:pt x="1577" y="346"/>
                    <a:pt x="1577" y="346"/>
                  </a:cubicBezTo>
                  <a:cubicBezTo>
                    <a:pt x="1578" y="346"/>
                    <a:pt x="1578" y="346"/>
                    <a:pt x="1577" y="345"/>
                  </a:cubicBezTo>
                  <a:cubicBezTo>
                    <a:pt x="1576" y="345"/>
                    <a:pt x="1577" y="345"/>
                    <a:pt x="1578" y="345"/>
                  </a:cubicBezTo>
                  <a:cubicBezTo>
                    <a:pt x="1578" y="345"/>
                    <a:pt x="1578" y="345"/>
                    <a:pt x="1578" y="345"/>
                  </a:cubicBezTo>
                  <a:cubicBezTo>
                    <a:pt x="1578" y="345"/>
                    <a:pt x="1578" y="345"/>
                    <a:pt x="1578" y="345"/>
                  </a:cubicBezTo>
                  <a:cubicBezTo>
                    <a:pt x="1579" y="345"/>
                    <a:pt x="1578" y="344"/>
                    <a:pt x="1579" y="344"/>
                  </a:cubicBezTo>
                  <a:cubicBezTo>
                    <a:pt x="1579" y="344"/>
                    <a:pt x="1580" y="344"/>
                    <a:pt x="1580" y="344"/>
                  </a:cubicBezTo>
                  <a:cubicBezTo>
                    <a:pt x="1580" y="344"/>
                    <a:pt x="1581" y="344"/>
                    <a:pt x="1581" y="344"/>
                  </a:cubicBezTo>
                  <a:cubicBezTo>
                    <a:pt x="1582" y="344"/>
                    <a:pt x="1582" y="344"/>
                    <a:pt x="1583" y="344"/>
                  </a:cubicBezTo>
                  <a:cubicBezTo>
                    <a:pt x="1587" y="344"/>
                    <a:pt x="1595" y="344"/>
                    <a:pt x="1601" y="342"/>
                  </a:cubicBezTo>
                  <a:cubicBezTo>
                    <a:pt x="1609" y="339"/>
                    <a:pt x="1611" y="336"/>
                    <a:pt x="1611" y="336"/>
                  </a:cubicBezTo>
                  <a:cubicBezTo>
                    <a:pt x="1611" y="336"/>
                    <a:pt x="1611" y="336"/>
                    <a:pt x="1611" y="336"/>
                  </a:cubicBezTo>
                  <a:cubicBezTo>
                    <a:pt x="1611" y="336"/>
                    <a:pt x="1611" y="336"/>
                    <a:pt x="1611" y="336"/>
                  </a:cubicBezTo>
                  <a:cubicBezTo>
                    <a:pt x="1612" y="336"/>
                    <a:pt x="1609" y="333"/>
                    <a:pt x="1601" y="329"/>
                  </a:cubicBezTo>
                  <a:cubicBezTo>
                    <a:pt x="1596" y="326"/>
                    <a:pt x="1589" y="323"/>
                    <a:pt x="1581" y="320"/>
                  </a:cubicBezTo>
                  <a:cubicBezTo>
                    <a:pt x="1569" y="317"/>
                    <a:pt x="1556" y="313"/>
                    <a:pt x="1560" y="311"/>
                  </a:cubicBezTo>
                  <a:cubicBezTo>
                    <a:pt x="1564" y="309"/>
                    <a:pt x="1572" y="307"/>
                    <a:pt x="1578" y="305"/>
                  </a:cubicBezTo>
                  <a:cubicBezTo>
                    <a:pt x="1583" y="305"/>
                    <a:pt x="1589" y="304"/>
                    <a:pt x="1594" y="304"/>
                  </a:cubicBezTo>
                  <a:cubicBezTo>
                    <a:pt x="1595" y="304"/>
                    <a:pt x="1597" y="304"/>
                    <a:pt x="1598" y="304"/>
                  </a:cubicBezTo>
                  <a:cubicBezTo>
                    <a:pt x="1603" y="305"/>
                    <a:pt x="1604" y="306"/>
                    <a:pt x="1606" y="307"/>
                  </a:cubicBezTo>
                  <a:cubicBezTo>
                    <a:pt x="1607" y="308"/>
                    <a:pt x="1609" y="309"/>
                    <a:pt x="1611" y="309"/>
                  </a:cubicBezTo>
                  <a:cubicBezTo>
                    <a:pt x="1612" y="309"/>
                    <a:pt x="1612" y="309"/>
                    <a:pt x="1612" y="309"/>
                  </a:cubicBezTo>
                  <a:cubicBezTo>
                    <a:pt x="1614" y="308"/>
                    <a:pt x="1614" y="307"/>
                    <a:pt x="1614" y="306"/>
                  </a:cubicBezTo>
                  <a:cubicBezTo>
                    <a:pt x="1613" y="306"/>
                    <a:pt x="1613" y="305"/>
                    <a:pt x="1614" y="305"/>
                  </a:cubicBezTo>
                  <a:cubicBezTo>
                    <a:pt x="1614" y="305"/>
                    <a:pt x="1614" y="305"/>
                    <a:pt x="1614" y="305"/>
                  </a:cubicBezTo>
                  <a:cubicBezTo>
                    <a:pt x="1614" y="305"/>
                    <a:pt x="1615" y="305"/>
                    <a:pt x="1616" y="305"/>
                  </a:cubicBezTo>
                  <a:cubicBezTo>
                    <a:pt x="1616" y="305"/>
                    <a:pt x="1617" y="305"/>
                    <a:pt x="1618" y="305"/>
                  </a:cubicBezTo>
                  <a:cubicBezTo>
                    <a:pt x="1622" y="305"/>
                    <a:pt x="1629" y="305"/>
                    <a:pt x="1636" y="304"/>
                  </a:cubicBezTo>
                  <a:cubicBezTo>
                    <a:pt x="1646" y="302"/>
                    <a:pt x="1649" y="300"/>
                    <a:pt x="1652" y="300"/>
                  </a:cubicBezTo>
                  <a:cubicBezTo>
                    <a:pt x="1652" y="300"/>
                    <a:pt x="1652" y="300"/>
                    <a:pt x="1653" y="300"/>
                  </a:cubicBezTo>
                  <a:cubicBezTo>
                    <a:pt x="1655" y="300"/>
                    <a:pt x="1657" y="301"/>
                    <a:pt x="1656" y="301"/>
                  </a:cubicBezTo>
                  <a:cubicBezTo>
                    <a:pt x="1657" y="301"/>
                    <a:pt x="1665" y="300"/>
                    <a:pt x="1675" y="300"/>
                  </a:cubicBezTo>
                  <a:cubicBezTo>
                    <a:pt x="1686" y="299"/>
                    <a:pt x="1693" y="296"/>
                    <a:pt x="1698" y="295"/>
                  </a:cubicBezTo>
                  <a:cubicBezTo>
                    <a:pt x="1704" y="295"/>
                    <a:pt x="1705" y="293"/>
                    <a:pt x="1703" y="293"/>
                  </a:cubicBezTo>
                  <a:cubicBezTo>
                    <a:pt x="1701" y="293"/>
                    <a:pt x="1702" y="293"/>
                    <a:pt x="1705" y="293"/>
                  </a:cubicBezTo>
                  <a:cubicBezTo>
                    <a:pt x="1709" y="292"/>
                    <a:pt x="1711" y="292"/>
                    <a:pt x="1710" y="292"/>
                  </a:cubicBezTo>
                  <a:cubicBezTo>
                    <a:pt x="1710" y="292"/>
                    <a:pt x="1710" y="291"/>
                    <a:pt x="1710" y="291"/>
                  </a:cubicBezTo>
                  <a:cubicBezTo>
                    <a:pt x="1711" y="291"/>
                    <a:pt x="1711" y="291"/>
                    <a:pt x="1712" y="291"/>
                  </a:cubicBezTo>
                  <a:cubicBezTo>
                    <a:pt x="1712" y="291"/>
                    <a:pt x="1712" y="291"/>
                    <a:pt x="1712" y="291"/>
                  </a:cubicBezTo>
                  <a:cubicBezTo>
                    <a:pt x="1713" y="291"/>
                    <a:pt x="1713" y="291"/>
                    <a:pt x="1712" y="291"/>
                  </a:cubicBezTo>
                  <a:cubicBezTo>
                    <a:pt x="1711" y="290"/>
                    <a:pt x="1711" y="290"/>
                    <a:pt x="1712" y="290"/>
                  </a:cubicBezTo>
                  <a:cubicBezTo>
                    <a:pt x="1712" y="290"/>
                    <a:pt x="1712" y="290"/>
                    <a:pt x="1713" y="290"/>
                  </a:cubicBezTo>
                  <a:cubicBezTo>
                    <a:pt x="1713" y="290"/>
                    <a:pt x="1713" y="290"/>
                    <a:pt x="1714" y="290"/>
                  </a:cubicBezTo>
                  <a:cubicBezTo>
                    <a:pt x="1714" y="290"/>
                    <a:pt x="1715" y="290"/>
                    <a:pt x="1714" y="290"/>
                  </a:cubicBezTo>
                  <a:cubicBezTo>
                    <a:pt x="1713" y="289"/>
                    <a:pt x="1714" y="289"/>
                    <a:pt x="1714" y="289"/>
                  </a:cubicBezTo>
                  <a:cubicBezTo>
                    <a:pt x="1715" y="289"/>
                    <a:pt x="1715" y="289"/>
                    <a:pt x="1715" y="289"/>
                  </a:cubicBezTo>
                  <a:cubicBezTo>
                    <a:pt x="1716" y="289"/>
                    <a:pt x="1716" y="289"/>
                    <a:pt x="1717" y="289"/>
                  </a:cubicBezTo>
                  <a:cubicBezTo>
                    <a:pt x="1718" y="289"/>
                    <a:pt x="1718" y="290"/>
                    <a:pt x="1718" y="290"/>
                  </a:cubicBezTo>
                  <a:cubicBezTo>
                    <a:pt x="1718" y="290"/>
                    <a:pt x="1719" y="289"/>
                    <a:pt x="1719" y="289"/>
                  </a:cubicBezTo>
                  <a:cubicBezTo>
                    <a:pt x="1719" y="288"/>
                    <a:pt x="1720" y="287"/>
                    <a:pt x="1718" y="287"/>
                  </a:cubicBezTo>
                  <a:cubicBezTo>
                    <a:pt x="1718" y="287"/>
                    <a:pt x="1718" y="287"/>
                    <a:pt x="1718" y="287"/>
                  </a:cubicBezTo>
                  <a:cubicBezTo>
                    <a:pt x="1718" y="287"/>
                    <a:pt x="1718" y="287"/>
                    <a:pt x="1718" y="287"/>
                  </a:cubicBezTo>
                  <a:cubicBezTo>
                    <a:pt x="1717" y="287"/>
                    <a:pt x="1717" y="287"/>
                    <a:pt x="1719" y="286"/>
                  </a:cubicBezTo>
                  <a:cubicBezTo>
                    <a:pt x="1721" y="286"/>
                    <a:pt x="1721" y="285"/>
                    <a:pt x="1719" y="285"/>
                  </a:cubicBezTo>
                  <a:cubicBezTo>
                    <a:pt x="1718" y="284"/>
                    <a:pt x="1719" y="283"/>
                    <a:pt x="1722" y="283"/>
                  </a:cubicBezTo>
                  <a:cubicBezTo>
                    <a:pt x="1725" y="283"/>
                    <a:pt x="1728" y="282"/>
                    <a:pt x="1727" y="282"/>
                  </a:cubicBezTo>
                  <a:cubicBezTo>
                    <a:pt x="1727" y="282"/>
                    <a:pt x="1727" y="282"/>
                    <a:pt x="1726" y="282"/>
                  </a:cubicBezTo>
                  <a:cubicBezTo>
                    <a:pt x="1726" y="282"/>
                    <a:pt x="1726" y="282"/>
                    <a:pt x="1726" y="282"/>
                  </a:cubicBezTo>
                  <a:cubicBezTo>
                    <a:pt x="1725" y="282"/>
                    <a:pt x="1729" y="281"/>
                    <a:pt x="1728" y="280"/>
                  </a:cubicBezTo>
                  <a:cubicBezTo>
                    <a:pt x="1728" y="279"/>
                    <a:pt x="1729" y="278"/>
                    <a:pt x="1732" y="278"/>
                  </a:cubicBezTo>
                  <a:cubicBezTo>
                    <a:pt x="1735" y="278"/>
                    <a:pt x="1737" y="278"/>
                    <a:pt x="1737" y="277"/>
                  </a:cubicBezTo>
                  <a:cubicBezTo>
                    <a:pt x="1738" y="277"/>
                    <a:pt x="1739" y="277"/>
                    <a:pt x="1737" y="277"/>
                  </a:cubicBezTo>
                  <a:cubicBezTo>
                    <a:pt x="1735" y="276"/>
                    <a:pt x="1735" y="276"/>
                    <a:pt x="1737" y="275"/>
                  </a:cubicBezTo>
                  <a:cubicBezTo>
                    <a:pt x="1738" y="275"/>
                    <a:pt x="1738" y="274"/>
                    <a:pt x="1736" y="274"/>
                  </a:cubicBezTo>
                  <a:cubicBezTo>
                    <a:pt x="1736" y="274"/>
                    <a:pt x="1736" y="274"/>
                    <a:pt x="1736" y="274"/>
                  </a:cubicBezTo>
                  <a:cubicBezTo>
                    <a:pt x="1736" y="274"/>
                    <a:pt x="1736" y="274"/>
                    <a:pt x="1736" y="274"/>
                  </a:cubicBezTo>
                  <a:cubicBezTo>
                    <a:pt x="1735" y="274"/>
                    <a:pt x="1735" y="274"/>
                    <a:pt x="1737" y="274"/>
                  </a:cubicBezTo>
                  <a:cubicBezTo>
                    <a:pt x="1739" y="273"/>
                    <a:pt x="1742" y="273"/>
                    <a:pt x="1742" y="272"/>
                  </a:cubicBezTo>
                  <a:cubicBezTo>
                    <a:pt x="1741" y="272"/>
                    <a:pt x="1741" y="272"/>
                    <a:pt x="1740" y="272"/>
                  </a:cubicBezTo>
                  <a:cubicBezTo>
                    <a:pt x="1739" y="272"/>
                    <a:pt x="1738" y="272"/>
                    <a:pt x="1736" y="272"/>
                  </a:cubicBezTo>
                  <a:cubicBezTo>
                    <a:pt x="1736" y="272"/>
                    <a:pt x="1735" y="272"/>
                    <a:pt x="1735" y="272"/>
                  </a:cubicBezTo>
                  <a:cubicBezTo>
                    <a:pt x="1734" y="272"/>
                    <a:pt x="1735" y="272"/>
                    <a:pt x="1736" y="272"/>
                  </a:cubicBezTo>
                  <a:cubicBezTo>
                    <a:pt x="1739" y="271"/>
                    <a:pt x="1735" y="270"/>
                    <a:pt x="1728" y="269"/>
                  </a:cubicBezTo>
                  <a:cubicBezTo>
                    <a:pt x="1720" y="269"/>
                    <a:pt x="1721" y="269"/>
                    <a:pt x="1729" y="268"/>
                  </a:cubicBezTo>
                  <a:cubicBezTo>
                    <a:pt x="1733" y="267"/>
                    <a:pt x="1734" y="266"/>
                    <a:pt x="1726" y="264"/>
                  </a:cubicBezTo>
                  <a:cubicBezTo>
                    <a:pt x="1722" y="262"/>
                    <a:pt x="1716" y="262"/>
                    <a:pt x="1709" y="262"/>
                  </a:cubicBezTo>
                  <a:cubicBezTo>
                    <a:pt x="1702" y="261"/>
                    <a:pt x="1700" y="261"/>
                    <a:pt x="1705" y="261"/>
                  </a:cubicBezTo>
                  <a:cubicBezTo>
                    <a:pt x="1706" y="261"/>
                    <a:pt x="1709" y="261"/>
                    <a:pt x="1712" y="261"/>
                  </a:cubicBezTo>
                  <a:cubicBezTo>
                    <a:pt x="1713" y="261"/>
                    <a:pt x="1715" y="261"/>
                    <a:pt x="1716" y="261"/>
                  </a:cubicBezTo>
                  <a:cubicBezTo>
                    <a:pt x="1724" y="261"/>
                    <a:pt x="1722" y="260"/>
                    <a:pt x="1712" y="257"/>
                  </a:cubicBezTo>
                  <a:cubicBezTo>
                    <a:pt x="1707" y="255"/>
                    <a:pt x="1702" y="254"/>
                    <a:pt x="1698" y="252"/>
                  </a:cubicBezTo>
                  <a:cubicBezTo>
                    <a:pt x="1689" y="248"/>
                    <a:pt x="1699" y="245"/>
                    <a:pt x="1698" y="244"/>
                  </a:cubicBezTo>
                  <a:cubicBezTo>
                    <a:pt x="1697" y="244"/>
                    <a:pt x="1698" y="243"/>
                    <a:pt x="1701" y="243"/>
                  </a:cubicBezTo>
                  <a:cubicBezTo>
                    <a:pt x="1703" y="242"/>
                    <a:pt x="1709" y="241"/>
                    <a:pt x="1718" y="241"/>
                  </a:cubicBezTo>
                  <a:cubicBezTo>
                    <a:pt x="1727" y="240"/>
                    <a:pt x="1721" y="238"/>
                    <a:pt x="1714" y="237"/>
                  </a:cubicBezTo>
                  <a:cubicBezTo>
                    <a:pt x="1709" y="237"/>
                    <a:pt x="1705" y="236"/>
                    <a:pt x="1702" y="236"/>
                  </a:cubicBezTo>
                  <a:cubicBezTo>
                    <a:pt x="1702" y="236"/>
                    <a:pt x="1701" y="236"/>
                    <a:pt x="1701" y="236"/>
                  </a:cubicBezTo>
                  <a:cubicBezTo>
                    <a:pt x="1692" y="237"/>
                    <a:pt x="1689" y="240"/>
                    <a:pt x="1684" y="240"/>
                  </a:cubicBezTo>
                  <a:cubicBezTo>
                    <a:pt x="1684" y="240"/>
                    <a:pt x="1684" y="240"/>
                    <a:pt x="1684" y="240"/>
                  </a:cubicBezTo>
                  <a:cubicBezTo>
                    <a:pt x="1680" y="240"/>
                    <a:pt x="1672" y="238"/>
                    <a:pt x="1665" y="237"/>
                  </a:cubicBezTo>
                  <a:cubicBezTo>
                    <a:pt x="1657" y="234"/>
                    <a:pt x="1660" y="231"/>
                    <a:pt x="1664" y="230"/>
                  </a:cubicBezTo>
                  <a:cubicBezTo>
                    <a:pt x="1668" y="230"/>
                    <a:pt x="1675" y="228"/>
                    <a:pt x="1679" y="226"/>
                  </a:cubicBezTo>
                  <a:cubicBezTo>
                    <a:pt x="1682" y="225"/>
                    <a:pt x="1684" y="224"/>
                    <a:pt x="1687" y="223"/>
                  </a:cubicBezTo>
                  <a:cubicBezTo>
                    <a:pt x="1693" y="222"/>
                    <a:pt x="1697" y="222"/>
                    <a:pt x="1699" y="222"/>
                  </a:cubicBezTo>
                  <a:cubicBezTo>
                    <a:pt x="1703" y="222"/>
                    <a:pt x="1703" y="223"/>
                    <a:pt x="1703" y="224"/>
                  </a:cubicBezTo>
                  <a:cubicBezTo>
                    <a:pt x="1702" y="227"/>
                    <a:pt x="1704" y="229"/>
                    <a:pt x="1705" y="229"/>
                  </a:cubicBezTo>
                  <a:cubicBezTo>
                    <a:pt x="1705" y="229"/>
                    <a:pt x="1706" y="229"/>
                    <a:pt x="1706" y="229"/>
                  </a:cubicBezTo>
                  <a:cubicBezTo>
                    <a:pt x="1706" y="229"/>
                    <a:pt x="1706" y="229"/>
                    <a:pt x="1706" y="229"/>
                  </a:cubicBezTo>
                  <a:cubicBezTo>
                    <a:pt x="1707" y="229"/>
                    <a:pt x="1706" y="230"/>
                    <a:pt x="1704" y="230"/>
                  </a:cubicBezTo>
                  <a:cubicBezTo>
                    <a:pt x="1701" y="231"/>
                    <a:pt x="1699" y="232"/>
                    <a:pt x="1700" y="232"/>
                  </a:cubicBezTo>
                  <a:cubicBezTo>
                    <a:pt x="1700" y="232"/>
                    <a:pt x="1700" y="232"/>
                    <a:pt x="1700" y="232"/>
                  </a:cubicBezTo>
                  <a:cubicBezTo>
                    <a:pt x="1702" y="232"/>
                    <a:pt x="1709" y="231"/>
                    <a:pt x="1717" y="229"/>
                  </a:cubicBezTo>
                  <a:cubicBezTo>
                    <a:pt x="1725" y="227"/>
                    <a:pt x="1733" y="227"/>
                    <a:pt x="1736" y="227"/>
                  </a:cubicBezTo>
                  <a:cubicBezTo>
                    <a:pt x="1737" y="227"/>
                    <a:pt x="1738" y="227"/>
                    <a:pt x="1738" y="227"/>
                  </a:cubicBezTo>
                  <a:cubicBezTo>
                    <a:pt x="1738" y="227"/>
                    <a:pt x="1741" y="227"/>
                    <a:pt x="1743" y="227"/>
                  </a:cubicBezTo>
                  <a:cubicBezTo>
                    <a:pt x="1744" y="227"/>
                    <a:pt x="1745" y="227"/>
                    <a:pt x="1746" y="227"/>
                  </a:cubicBezTo>
                  <a:cubicBezTo>
                    <a:pt x="1746" y="227"/>
                    <a:pt x="1746" y="227"/>
                    <a:pt x="1746" y="227"/>
                  </a:cubicBezTo>
                  <a:cubicBezTo>
                    <a:pt x="1749" y="227"/>
                    <a:pt x="1748" y="228"/>
                    <a:pt x="1748" y="230"/>
                  </a:cubicBezTo>
                  <a:cubicBezTo>
                    <a:pt x="1748" y="232"/>
                    <a:pt x="1752" y="232"/>
                    <a:pt x="1751" y="233"/>
                  </a:cubicBezTo>
                  <a:cubicBezTo>
                    <a:pt x="1750" y="234"/>
                    <a:pt x="1749" y="235"/>
                    <a:pt x="1751" y="235"/>
                  </a:cubicBezTo>
                  <a:cubicBezTo>
                    <a:pt x="1751" y="235"/>
                    <a:pt x="1751" y="235"/>
                    <a:pt x="1751" y="235"/>
                  </a:cubicBezTo>
                  <a:cubicBezTo>
                    <a:pt x="1751" y="235"/>
                    <a:pt x="1751" y="235"/>
                    <a:pt x="1752" y="235"/>
                  </a:cubicBezTo>
                  <a:cubicBezTo>
                    <a:pt x="1753" y="235"/>
                    <a:pt x="1753" y="235"/>
                    <a:pt x="1752" y="236"/>
                  </a:cubicBezTo>
                  <a:cubicBezTo>
                    <a:pt x="1752" y="236"/>
                    <a:pt x="1752" y="236"/>
                    <a:pt x="1753" y="236"/>
                  </a:cubicBezTo>
                  <a:cubicBezTo>
                    <a:pt x="1754" y="236"/>
                    <a:pt x="1756" y="236"/>
                    <a:pt x="1757" y="236"/>
                  </a:cubicBezTo>
                  <a:cubicBezTo>
                    <a:pt x="1758" y="235"/>
                    <a:pt x="1760" y="235"/>
                    <a:pt x="1762" y="235"/>
                  </a:cubicBezTo>
                  <a:cubicBezTo>
                    <a:pt x="1763" y="235"/>
                    <a:pt x="1764" y="235"/>
                    <a:pt x="1764" y="235"/>
                  </a:cubicBezTo>
                  <a:cubicBezTo>
                    <a:pt x="1767" y="235"/>
                    <a:pt x="1772" y="236"/>
                    <a:pt x="1775" y="237"/>
                  </a:cubicBezTo>
                  <a:cubicBezTo>
                    <a:pt x="1778" y="239"/>
                    <a:pt x="1776" y="239"/>
                    <a:pt x="1774" y="240"/>
                  </a:cubicBezTo>
                  <a:cubicBezTo>
                    <a:pt x="1771" y="240"/>
                    <a:pt x="1779" y="242"/>
                    <a:pt x="1780" y="245"/>
                  </a:cubicBezTo>
                  <a:cubicBezTo>
                    <a:pt x="1781" y="247"/>
                    <a:pt x="1787" y="248"/>
                    <a:pt x="1794" y="248"/>
                  </a:cubicBezTo>
                  <a:cubicBezTo>
                    <a:pt x="1798" y="248"/>
                    <a:pt x="1801" y="248"/>
                    <a:pt x="1805" y="248"/>
                  </a:cubicBezTo>
                  <a:cubicBezTo>
                    <a:pt x="1817" y="246"/>
                    <a:pt x="1811" y="239"/>
                    <a:pt x="1800" y="236"/>
                  </a:cubicBezTo>
                  <a:cubicBezTo>
                    <a:pt x="1788" y="232"/>
                    <a:pt x="1774" y="229"/>
                    <a:pt x="1773" y="227"/>
                  </a:cubicBezTo>
                  <a:cubicBezTo>
                    <a:pt x="1773" y="225"/>
                    <a:pt x="1788" y="223"/>
                    <a:pt x="1791" y="221"/>
                  </a:cubicBezTo>
                  <a:cubicBezTo>
                    <a:pt x="1795" y="219"/>
                    <a:pt x="1787" y="217"/>
                    <a:pt x="1791" y="214"/>
                  </a:cubicBezTo>
                  <a:cubicBezTo>
                    <a:pt x="1794" y="212"/>
                    <a:pt x="1810" y="208"/>
                    <a:pt x="1815" y="207"/>
                  </a:cubicBezTo>
                  <a:cubicBezTo>
                    <a:pt x="1815" y="207"/>
                    <a:pt x="1816" y="207"/>
                    <a:pt x="1816" y="207"/>
                  </a:cubicBezTo>
                  <a:cubicBezTo>
                    <a:pt x="1818" y="207"/>
                    <a:pt x="1820" y="208"/>
                    <a:pt x="1824" y="208"/>
                  </a:cubicBezTo>
                  <a:cubicBezTo>
                    <a:pt x="1827" y="208"/>
                    <a:pt x="1830" y="209"/>
                    <a:pt x="1834" y="209"/>
                  </a:cubicBezTo>
                  <a:cubicBezTo>
                    <a:pt x="1834" y="209"/>
                    <a:pt x="1835" y="209"/>
                    <a:pt x="1836" y="209"/>
                  </a:cubicBezTo>
                  <a:cubicBezTo>
                    <a:pt x="1847" y="208"/>
                    <a:pt x="1855" y="202"/>
                    <a:pt x="1861" y="197"/>
                  </a:cubicBezTo>
                  <a:cubicBezTo>
                    <a:pt x="1870" y="191"/>
                    <a:pt x="1871" y="184"/>
                    <a:pt x="1871" y="177"/>
                  </a:cubicBezTo>
                  <a:cubicBezTo>
                    <a:pt x="1871" y="173"/>
                    <a:pt x="1862" y="167"/>
                    <a:pt x="1861" y="163"/>
                  </a:cubicBezTo>
                  <a:cubicBezTo>
                    <a:pt x="1861" y="160"/>
                    <a:pt x="1856" y="156"/>
                    <a:pt x="1853" y="153"/>
                  </a:cubicBezTo>
                  <a:cubicBezTo>
                    <a:pt x="1851" y="152"/>
                    <a:pt x="1849" y="151"/>
                    <a:pt x="1844" y="150"/>
                  </a:cubicBezTo>
                  <a:cubicBezTo>
                    <a:pt x="1839" y="149"/>
                    <a:pt x="1834" y="148"/>
                    <a:pt x="1828" y="147"/>
                  </a:cubicBezTo>
                  <a:cubicBezTo>
                    <a:pt x="1825" y="147"/>
                    <a:pt x="1823" y="147"/>
                    <a:pt x="1820" y="147"/>
                  </a:cubicBezTo>
                  <a:cubicBezTo>
                    <a:pt x="1814" y="147"/>
                    <a:pt x="1810" y="148"/>
                    <a:pt x="1810" y="149"/>
                  </a:cubicBezTo>
                  <a:cubicBezTo>
                    <a:pt x="1810" y="149"/>
                    <a:pt x="1811" y="150"/>
                    <a:pt x="1811" y="150"/>
                  </a:cubicBezTo>
                  <a:cubicBezTo>
                    <a:pt x="1811" y="150"/>
                    <a:pt x="1811" y="150"/>
                    <a:pt x="1810" y="150"/>
                  </a:cubicBezTo>
                  <a:cubicBezTo>
                    <a:pt x="1810" y="149"/>
                    <a:pt x="1810" y="149"/>
                    <a:pt x="1809" y="149"/>
                  </a:cubicBezTo>
                  <a:cubicBezTo>
                    <a:pt x="1808" y="149"/>
                    <a:pt x="1807" y="149"/>
                    <a:pt x="1805" y="150"/>
                  </a:cubicBezTo>
                  <a:cubicBezTo>
                    <a:pt x="1803" y="150"/>
                    <a:pt x="1802" y="150"/>
                    <a:pt x="1801" y="150"/>
                  </a:cubicBezTo>
                  <a:cubicBezTo>
                    <a:pt x="1801" y="150"/>
                    <a:pt x="1801" y="150"/>
                    <a:pt x="1801" y="150"/>
                  </a:cubicBezTo>
                  <a:cubicBezTo>
                    <a:pt x="1802" y="149"/>
                    <a:pt x="1802" y="149"/>
                    <a:pt x="1800" y="149"/>
                  </a:cubicBezTo>
                  <a:cubicBezTo>
                    <a:pt x="1799" y="149"/>
                    <a:pt x="1798" y="149"/>
                    <a:pt x="1797" y="149"/>
                  </a:cubicBezTo>
                  <a:cubicBezTo>
                    <a:pt x="1797" y="149"/>
                    <a:pt x="1796" y="149"/>
                    <a:pt x="1795" y="149"/>
                  </a:cubicBezTo>
                  <a:cubicBezTo>
                    <a:pt x="1792" y="149"/>
                    <a:pt x="1789" y="149"/>
                    <a:pt x="1787" y="148"/>
                  </a:cubicBezTo>
                  <a:cubicBezTo>
                    <a:pt x="1785" y="146"/>
                    <a:pt x="1766" y="146"/>
                    <a:pt x="1768" y="141"/>
                  </a:cubicBezTo>
                  <a:cubicBezTo>
                    <a:pt x="1771" y="137"/>
                    <a:pt x="1781" y="130"/>
                    <a:pt x="1787" y="129"/>
                  </a:cubicBezTo>
                  <a:cubicBezTo>
                    <a:pt x="1795" y="126"/>
                    <a:pt x="1794" y="121"/>
                    <a:pt x="1798" y="118"/>
                  </a:cubicBezTo>
                  <a:cubicBezTo>
                    <a:pt x="1802" y="115"/>
                    <a:pt x="1805" y="114"/>
                    <a:pt x="1811" y="113"/>
                  </a:cubicBezTo>
                  <a:cubicBezTo>
                    <a:pt x="1819" y="112"/>
                    <a:pt x="1827" y="111"/>
                    <a:pt x="1832" y="111"/>
                  </a:cubicBezTo>
                  <a:cubicBezTo>
                    <a:pt x="1834" y="111"/>
                    <a:pt x="1835" y="111"/>
                    <a:pt x="1836" y="111"/>
                  </a:cubicBezTo>
                  <a:cubicBezTo>
                    <a:pt x="1837" y="112"/>
                    <a:pt x="1838" y="112"/>
                    <a:pt x="1838" y="112"/>
                  </a:cubicBezTo>
                  <a:cubicBezTo>
                    <a:pt x="1839" y="112"/>
                    <a:pt x="1839" y="112"/>
                    <a:pt x="1839" y="112"/>
                  </a:cubicBezTo>
                  <a:cubicBezTo>
                    <a:pt x="1840" y="111"/>
                    <a:pt x="1841" y="111"/>
                    <a:pt x="1840" y="111"/>
                  </a:cubicBezTo>
                  <a:cubicBezTo>
                    <a:pt x="1839" y="111"/>
                    <a:pt x="1845" y="110"/>
                    <a:pt x="1854" y="110"/>
                  </a:cubicBezTo>
                  <a:cubicBezTo>
                    <a:pt x="1863" y="110"/>
                    <a:pt x="1869" y="109"/>
                    <a:pt x="1867" y="109"/>
                  </a:cubicBezTo>
                  <a:cubicBezTo>
                    <a:pt x="1866" y="108"/>
                    <a:pt x="1865" y="108"/>
                    <a:pt x="1867" y="108"/>
                  </a:cubicBezTo>
                  <a:cubicBezTo>
                    <a:pt x="1867" y="108"/>
                    <a:pt x="1867" y="108"/>
                    <a:pt x="1867" y="108"/>
                  </a:cubicBezTo>
                  <a:cubicBezTo>
                    <a:pt x="1867" y="108"/>
                    <a:pt x="1867" y="108"/>
                    <a:pt x="1867" y="108"/>
                  </a:cubicBezTo>
                  <a:cubicBezTo>
                    <a:pt x="1868" y="108"/>
                    <a:pt x="1870" y="107"/>
                    <a:pt x="1874" y="107"/>
                  </a:cubicBezTo>
                  <a:cubicBezTo>
                    <a:pt x="1877" y="106"/>
                    <a:pt x="1881" y="106"/>
                    <a:pt x="1886" y="106"/>
                  </a:cubicBezTo>
                  <a:cubicBezTo>
                    <a:pt x="1887" y="106"/>
                    <a:pt x="1888" y="106"/>
                    <a:pt x="1889" y="106"/>
                  </a:cubicBezTo>
                  <a:cubicBezTo>
                    <a:pt x="1901" y="106"/>
                    <a:pt x="1907" y="107"/>
                    <a:pt x="1904" y="108"/>
                  </a:cubicBezTo>
                  <a:cubicBezTo>
                    <a:pt x="1901" y="109"/>
                    <a:pt x="1902" y="110"/>
                    <a:pt x="1907" y="110"/>
                  </a:cubicBezTo>
                  <a:cubicBezTo>
                    <a:pt x="1907" y="110"/>
                    <a:pt x="1907" y="110"/>
                    <a:pt x="1907" y="110"/>
                  </a:cubicBezTo>
                  <a:cubicBezTo>
                    <a:pt x="1911" y="110"/>
                    <a:pt x="1913" y="109"/>
                    <a:pt x="1914" y="109"/>
                  </a:cubicBezTo>
                  <a:cubicBezTo>
                    <a:pt x="1914" y="109"/>
                    <a:pt x="1914" y="109"/>
                    <a:pt x="1915" y="109"/>
                  </a:cubicBezTo>
                  <a:cubicBezTo>
                    <a:pt x="1915" y="109"/>
                    <a:pt x="1915" y="109"/>
                    <a:pt x="1915" y="109"/>
                  </a:cubicBezTo>
                  <a:cubicBezTo>
                    <a:pt x="1917" y="109"/>
                    <a:pt x="1918" y="108"/>
                    <a:pt x="1922" y="107"/>
                  </a:cubicBezTo>
                  <a:cubicBezTo>
                    <a:pt x="1923" y="107"/>
                    <a:pt x="1925" y="107"/>
                    <a:pt x="1927" y="107"/>
                  </a:cubicBezTo>
                  <a:cubicBezTo>
                    <a:pt x="1928" y="107"/>
                    <a:pt x="1928" y="107"/>
                    <a:pt x="1929" y="107"/>
                  </a:cubicBezTo>
                  <a:cubicBezTo>
                    <a:pt x="1929" y="107"/>
                    <a:pt x="1930" y="107"/>
                    <a:pt x="1931" y="107"/>
                  </a:cubicBezTo>
                  <a:cubicBezTo>
                    <a:pt x="1932" y="107"/>
                    <a:pt x="1933" y="107"/>
                    <a:pt x="1934" y="107"/>
                  </a:cubicBezTo>
                  <a:cubicBezTo>
                    <a:pt x="1936" y="106"/>
                    <a:pt x="1938" y="104"/>
                    <a:pt x="1933" y="104"/>
                  </a:cubicBezTo>
                  <a:cubicBezTo>
                    <a:pt x="1928" y="104"/>
                    <a:pt x="1922" y="100"/>
                    <a:pt x="1925" y="96"/>
                  </a:cubicBezTo>
                  <a:cubicBezTo>
                    <a:pt x="1927" y="93"/>
                    <a:pt x="1929" y="91"/>
                    <a:pt x="1933" y="88"/>
                  </a:cubicBezTo>
                  <a:cubicBezTo>
                    <a:pt x="1940" y="84"/>
                    <a:pt x="1958" y="86"/>
                    <a:pt x="1959" y="85"/>
                  </a:cubicBezTo>
                  <a:cubicBezTo>
                    <a:pt x="1959" y="85"/>
                    <a:pt x="1960" y="85"/>
                    <a:pt x="1961" y="85"/>
                  </a:cubicBezTo>
                  <a:cubicBezTo>
                    <a:pt x="1963" y="85"/>
                    <a:pt x="1965" y="85"/>
                    <a:pt x="1966" y="87"/>
                  </a:cubicBezTo>
                  <a:cubicBezTo>
                    <a:pt x="1967" y="89"/>
                    <a:pt x="1969" y="90"/>
                    <a:pt x="1970" y="90"/>
                  </a:cubicBezTo>
                  <a:cubicBezTo>
                    <a:pt x="1970" y="91"/>
                    <a:pt x="1971" y="91"/>
                    <a:pt x="1972" y="91"/>
                  </a:cubicBezTo>
                  <a:cubicBezTo>
                    <a:pt x="1973" y="91"/>
                    <a:pt x="1974" y="91"/>
                    <a:pt x="1974" y="91"/>
                  </a:cubicBezTo>
                  <a:cubicBezTo>
                    <a:pt x="1975" y="91"/>
                    <a:pt x="1975" y="90"/>
                    <a:pt x="1976" y="90"/>
                  </a:cubicBezTo>
                  <a:cubicBezTo>
                    <a:pt x="1977" y="90"/>
                    <a:pt x="1978" y="91"/>
                    <a:pt x="1978" y="91"/>
                  </a:cubicBezTo>
                  <a:cubicBezTo>
                    <a:pt x="1978" y="91"/>
                    <a:pt x="1978" y="91"/>
                    <a:pt x="1979" y="91"/>
                  </a:cubicBezTo>
                  <a:cubicBezTo>
                    <a:pt x="1980" y="91"/>
                    <a:pt x="1983" y="90"/>
                    <a:pt x="1984" y="88"/>
                  </a:cubicBezTo>
                  <a:cubicBezTo>
                    <a:pt x="1986" y="85"/>
                    <a:pt x="1987" y="81"/>
                    <a:pt x="1985" y="77"/>
                  </a:cubicBezTo>
                  <a:cubicBezTo>
                    <a:pt x="1985" y="76"/>
                    <a:pt x="1986" y="75"/>
                    <a:pt x="1987" y="75"/>
                  </a:cubicBezTo>
                  <a:cubicBezTo>
                    <a:pt x="1991" y="75"/>
                    <a:pt x="1997" y="78"/>
                    <a:pt x="1999" y="80"/>
                  </a:cubicBezTo>
                  <a:cubicBezTo>
                    <a:pt x="2003" y="83"/>
                    <a:pt x="2007" y="86"/>
                    <a:pt x="2009" y="87"/>
                  </a:cubicBezTo>
                  <a:cubicBezTo>
                    <a:pt x="2012" y="88"/>
                    <a:pt x="2002" y="91"/>
                    <a:pt x="1998" y="96"/>
                  </a:cubicBezTo>
                  <a:cubicBezTo>
                    <a:pt x="1996" y="98"/>
                    <a:pt x="1996" y="101"/>
                    <a:pt x="1996" y="104"/>
                  </a:cubicBezTo>
                  <a:cubicBezTo>
                    <a:pt x="1996" y="108"/>
                    <a:pt x="1993" y="113"/>
                    <a:pt x="1989" y="113"/>
                  </a:cubicBezTo>
                  <a:cubicBezTo>
                    <a:pt x="1985" y="114"/>
                    <a:pt x="1987" y="117"/>
                    <a:pt x="1987" y="121"/>
                  </a:cubicBezTo>
                  <a:cubicBezTo>
                    <a:pt x="1988" y="123"/>
                    <a:pt x="1987" y="126"/>
                    <a:pt x="1989" y="128"/>
                  </a:cubicBezTo>
                  <a:cubicBezTo>
                    <a:pt x="1992" y="130"/>
                    <a:pt x="2004" y="138"/>
                    <a:pt x="2017" y="143"/>
                  </a:cubicBezTo>
                  <a:cubicBezTo>
                    <a:pt x="2027" y="147"/>
                    <a:pt x="2040" y="148"/>
                    <a:pt x="2039" y="149"/>
                  </a:cubicBezTo>
                  <a:cubicBezTo>
                    <a:pt x="2037" y="149"/>
                    <a:pt x="2040" y="151"/>
                    <a:pt x="2045" y="153"/>
                  </a:cubicBezTo>
                  <a:cubicBezTo>
                    <a:pt x="2047" y="154"/>
                    <a:pt x="2049" y="155"/>
                    <a:pt x="2052" y="155"/>
                  </a:cubicBezTo>
                  <a:cubicBezTo>
                    <a:pt x="2056" y="155"/>
                    <a:pt x="2060" y="153"/>
                    <a:pt x="2061" y="151"/>
                  </a:cubicBezTo>
                  <a:cubicBezTo>
                    <a:pt x="2062" y="147"/>
                    <a:pt x="2059" y="144"/>
                    <a:pt x="2064" y="143"/>
                  </a:cubicBezTo>
                  <a:cubicBezTo>
                    <a:pt x="2069" y="143"/>
                    <a:pt x="2065" y="141"/>
                    <a:pt x="2063" y="138"/>
                  </a:cubicBezTo>
                  <a:cubicBezTo>
                    <a:pt x="2061" y="135"/>
                    <a:pt x="2076" y="131"/>
                    <a:pt x="2069" y="126"/>
                  </a:cubicBezTo>
                  <a:cubicBezTo>
                    <a:pt x="2069" y="126"/>
                    <a:pt x="2069" y="126"/>
                    <a:pt x="2068" y="126"/>
                  </a:cubicBezTo>
                  <a:cubicBezTo>
                    <a:pt x="2062" y="121"/>
                    <a:pt x="2071" y="123"/>
                    <a:pt x="2072" y="120"/>
                  </a:cubicBezTo>
                  <a:cubicBezTo>
                    <a:pt x="2074" y="118"/>
                    <a:pt x="2065" y="116"/>
                    <a:pt x="2063" y="116"/>
                  </a:cubicBezTo>
                  <a:cubicBezTo>
                    <a:pt x="2063" y="116"/>
                    <a:pt x="2062" y="116"/>
                    <a:pt x="2062" y="116"/>
                  </a:cubicBezTo>
                  <a:cubicBezTo>
                    <a:pt x="2062" y="116"/>
                    <a:pt x="2062" y="117"/>
                    <a:pt x="2062" y="117"/>
                  </a:cubicBezTo>
                  <a:cubicBezTo>
                    <a:pt x="2061" y="117"/>
                    <a:pt x="2057" y="115"/>
                    <a:pt x="2056" y="112"/>
                  </a:cubicBezTo>
                  <a:cubicBezTo>
                    <a:pt x="2056" y="111"/>
                    <a:pt x="2051" y="110"/>
                    <a:pt x="2048" y="110"/>
                  </a:cubicBezTo>
                  <a:cubicBezTo>
                    <a:pt x="2046" y="110"/>
                    <a:pt x="2044" y="110"/>
                    <a:pt x="2045" y="111"/>
                  </a:cubicBezTo>
                  <a:cubicBezTo>
                    <a:pt x="2045" y="111"/>
                    <a:pt x="2045" y="111"/>
                    <a:pt x="2044" y="111"/>
                  </a:cubicBezTo>
                  <a:cubicBezTo>
                    <a:pt x="2042" y="111"/>
                    <a:pt x="2036" y="110"/>
                    <a:pt x="2034" y="107"/>
                  </a:cubicBezTo>
                  <a:cubicBezTo>
                    <a:pt x="2032" y="104"/>
                    <a:pt x="2031" y="101"/>
                    <a:pt x="2032" y="101"/>
                  </a:cubicBezTo>
                  <a:cubicBezTo>
                    <a:pt x="2032" y="101"/>
                    <a:pt x="2032" y="101"/>
                    <a:pt x="2032" y="101"/>
                  </a:cubicBezTo>
                  <a:cubicBezTo>
                    <a:pt x="2032" y="101"/>
                    <a:pt x="2032" y="101"/>
                    <a:pt x="2032" y="101"/>
                  </a:cubicBezTo>
                  <a:cubicBezTo>
                    <a:pt x="2033" y="101"/>
                    <a:pt x="2030" y="100"/>
                    <a:pt x="2028" y="98"/>
                  </a:cubicBezTo>
                  <a:cubicBezTo>
                    <a:pt x="2025" y="96"/>
                    <a:pt x="2030" y="94"/>
                    <a:pt x="2033" y="94"/>
                  </a:cubicBezTo>
                  <a:cubicBezTo>
                    <a:pt x="2037" y="94"/>
                    <a:pt x="2040" y="93"/>
                    <a:pt x="2042" y="92"/>
                  </a:cubicBezTo>
                  <a:cubicBezTo>
                    <a:pt x="2043" y="91"/>
                    <a:pt x="2045" y="91"/>
                    <a:pt x="2046" y="91"/>
                  </a:cubicBezTo>
                  <a:cubicBezTo>
                    <a:pt x="2048" y="91"/>
                    <a:pt x="2049" y="91"/>
                    <a:pt x="2050" y="92"/>
                  </a:cubicBezTo>
                  <a:cubicBezTo>
                    <a:pt x="2052" y="92"/>
                    <a:pt x="2053" y="93"/>
                    <a:pt x="2054" y="93"/>
                  </a:cubicBezTo>
                  <a:cubicBezTo>
                    <a:pt x="2055" y="93"/>
                    <a:pt x="2056" y="92"/>
                    <a:pt x="2056" y="92"/>
                  </a:cubicBezTo>
                  <a:cubicBezTo>
                    <a:pt x="2057" y="91"/>
                    <a:pt x="2064" y="87"/>
                    <a:pt x="2075" y="87"/>
                  </a:cubicBezTo>
                  <a:cubicBezTo>
                    <a:pt x="2076" y="87"/>
                    <a:pt x="2078" y="87"/>
                    <a:pt x="2079" y="88"/>
                  </a:cubicBezTo>
                  <a:cubicBezTo>
                    <a:pt x="2083" y="88"/>
                    <a:pt x="2085" y="88"/>
                    <a:pt x="2088" y="88"/>
                  </a:cubicBezTo>
                  <a:cubicBezTo>
                    <a:pt x="2095" y="88"/>
                    <a:pt x="2099" y="87"/>
                    <a:pt x="2100" y="84"/>
                  </a:cubicBezTo>
                  <a:cubicBezTo>
                    <a:pt x="2101" y="81"/>
                    <a:pt x="2105" y="78"/>
                    <a:pt x="2103" y="78"/>
                  </a:cubicBezTo>
                  <a:cubicBezTo>
                    <a:pt x="2102" y="78"/>
                    <a:pt x="2107" y="76"/>
                    <a:pt x="2112" y="74"/>
                  </a:cubicBezTo>
                  <a:cubicBezTo>
                    <a:pt x="2116" y="72"/>
                    <a:pt x="2121" y="69"/>
                    <a:pt x="2126" y="67"/>
                  </a:cubicBezTo>
                  <a:cubicBezTo>
                    <a:pt x="2130" y="66"/>
                    <a:pt x="2136" y="65"/>
                    <a:pt x="2142" y="65"/>
                  </a:cubicBezTo>
                  <a:cubicBezTo>
                    <a:pt x="2143" y="65"/>
                    <a:pt x="2144" y="65"/>
                    <a:pt x="2145" y="65"/>
                  </a:cubicBezTo>
                  <a:cubicBezTo>
                    <a:pt x="2145" y="65"/>
                    <a:pt x="2146" y="65"/>
                    <a:pt x="2146" y="65"/>
                  </a:cubicBezTo>
                  <a:cubicBezTo>
                    <a:pt x="2152" y="65"/>
                    <a:pt x="2155" y="63"/>
                    <a:pt x="2147" y="60"/>
                  </a:cubicBezTo>
                  <a:cubicBezTo>
                    <a:pt x="2141" y="58"/>
                    <a:pt x="2131" y="56"/>
                    <a:pt x="2127" y="56"/>
                  </a:cubicBezTo>
                  <a:cubicBezTo>
                    <a:pt x="2126" y="56"/>
                    <a:pt x="2126" y="57"/>
                    <a:pt x="2126" y="57"/>
                  </a:cubicBezTo>
                  <a:cubicBezTo>
                    <a:pt x="2125" y="57"/>
                    <a:pt x="2124" y="57"/>
                    <a:pt x="2124" y="57"/>
                  </a:cubicBezTo>
                  <a:cubicBezTo>
                    <a:pt x="2124" y="57"/>
                    <a:pt x="2124" y="57"/>
                    <a:pt x="2124" y="56"/>
                  </a:cubicBezTo>
                  <a:cubicBezTo>
                    <a:pt x="2125" y="56"/>
                    <a:pt x="2125" y="55"/>
                    <a:pt x="2123" y="54"/>
                  </a:cubicBezTo>
                  <a:cubicBezTo>
                    <a:pt x="2121" y="53"/>
                    <a:pt x="2119" y="53"/>
                    <a:pt x="2118" y="53"/>
                  </a:cubicBezTo>
                  <a:cubicBezTo>
                    <a:pt x="2118" y="53"/>
                    <a:pt x="2118" y="53"/>
                    <a:pt x="2118" y="53"/>
                  </a:cubicBezTo>
                  <a:cubicBezTo>
                    <a:pt x="2118" y="53"/>
                    <a:pt x="2118" y="53"/>
                    <a:pt x="2117" y="53"/>
                  </a:cubicBezTo>
                  <a:cubicBezTo>
                    <a:pt x="2117" y="53"/>
                    <a:pt x="2116" y="53"/>
                    <a:pt x="2115" y="53"/>
                  </a:cubicBezTo>
                  <a:cubicBezTo>
                    <a:pt x="2114" y="53"/>
                    <a:pt x="2112" y="52"/>
                    <a:pt x="2110" y="51"/>
                  </a:cubicBezTo>
                  <a:cubicBezTo>
                    <a:pt x="2107" y="51"/>
                    <a:pt x="2098" y="50"/>
                    <a:pt x="2090" y="49"/>
                  </a:cubicBezTo>
                  <a:cubicBezTo>
                    <a:pt x="2089" y="49"/>
                    <a:pt x="2088" y="49"/>
                    <a:pt x="2086" y="49"/>
                  </a:cubicBezTo>
                  <a:cubicBezTo>
                    <a:pt x="2084" y="49"/>
                    <a:pt x="2083" y="49"/>
                    <a:pt x="2081" y="49"/>
                  </a:cubicBezTo>
                  <a:cubicBezTo>
                    <a:pt x="2080" y="50"/>
                    <a:pt x="2079" y="50"/>
                    <a:pt x="2078" y="50"/>
                  </a:cubicBezTo>
                  <a:cubicBezTo>
                    <a:pt x="2077" y="50"/>
                    <a:pt x="2077" y="50"/>
                    <a:pt x="2076" y="50"/>
                  </a:cubicBezTo>
                  <a:cubicBezTo>
                    <a:pt x="2074" y="49"/>
                    <a:pt x="2075" y="48"/>
                    <a:pt x="2079" y="48"/>
                  </a:cubicBezTo>
                  <a:cubicBezTo>
                    <a:pt x="2082" y="47"/>
                    <a:pt x="2082" y="47"/>
                    <a:pt x="2078" y="47"/>
                  </a:cubicBezTo>
                  <a:cubicBezTo>
                    <a:pt x="2075" y="47"/>
                    <a:pt x="2076" y="46"/>
                    <a:pt x="2079" y="46"/>
                  </a:cubicBezTo>
                  <a:cubicBezTo>
                    <a:pt x="2081" y="46"/>
                    <a:pt x="2084" y="46"/>
                    <a:pt x="2087" y="47"/>
                  </a:cubicBezTo>
                  <a:cubicBezTo>
                    <a:pt x="2089" y="47"/>
                    <a:pt x="2090" y="47"/>
                    <a:pt x="2092" y="47"/>
                  </a:cubicBezTo>
                  <a:cubicBezTo>
                    <a:pt x="2101" y="47"/>
                    <a:pt x="2110" y="45"/>
                    <a:pt x="2110" y="42"/>
                  </a:cubicBezTo>
                  <a:cubicBezTo>
                    <a:pt x="2110" y="39"/>
                    <a:pt x="2104" y="37"/>
                    <a:pt x="2104" y="36"/>
                  </a:cubicBezTo>
                  <a:cubicBezTo>
                    <a:pt x="2103" y="36"/>
                    <a:pt x="2099" y="36"/>
                    <a:pt x="2095" y="35"/>
                  </a:cubicBezTo>
                  <a:cubicBezTo>
                    <a:pt x="2089" y="34"/>
                    <a:pt x="2085" y="33"/>
                    <a:pt x="2087" y="32"/>
                  </a:cubicBezTo>
                  <a:cubicBezTo>
                    <a:pt x="2089" y="32"/>
                    <a:pt x="2088" y="32"/>
                    <a:pt x="2085" y="31"/>
                  </a:cubicBezTo>
                  <a:cubicBezTo>
                    <a:pt x="2084" y="31"/>
                    <a:pt x="2085" y="30"/>
                    <a:pt x="2086" y="30"/>
                  </a:cubicBezTo>
                  <a:cubicBezTo>
                    <a:pt x="2087" y="30"/>
                    <a:pt x="2088" y="30"/>
                    <a:pt x="2088" y="31"/>
                  </a:cubicBezTo>
                  <a:cubicBezTo>
                    <a:pt x="2089" y="31"/>
                    <a:pt x="2089" y="31"/>
                    <a:pt x="2090" y="31"/>
                  </a:cubicBezTo>
                  <a:cubicBezTo>
                    <a:pt x="2091" y="31"/>
                    <a:pt x="2091" y="31"/>
                    <a:pt x="2091" y="30"/>
                  </a:cubicBezTo>
                  <a:cubicBezTo>
                    <a:pt x="2090" y="30"/>
                    <a:pt x="2091" y="30"/>
                    <a:pt x="2091" y="30"/>
                  </a:cubicBezTo>
                  <a:cubicBezTo>
                    <a:pt x="2091" y="30"/>
                    <a:pt x="2094" y="31"/>
                    <a:pt x="2098" y="32"/>
                  </a:cubicBezTo>
                  <a:cubicBezTo>
                    <a:pt x="2100" y="33"/>
                    <a:pt x="2104" y="33"/>
                    <a:pt x="2107" y="33"/>
                  </a:cubicBezTo>
                  <a:cubicBezTo>
                    <a:pt x="2110" y="33"/>
                    <a:pt x="2112" y="33"/>
                    <a:pt x="2113" y="32"/>
                  </a:cubicBezTo>
                  <a:cubicBezTo>
                    <a:pt x="2115" y="31"/>
                    <a:pt x="2115" y="30"/>
                    <a:pt x="2116" y="30"/>
                  </a:cubicBezTo>
                  <a:cubicBezTo>
                    <a:pt x="2116" y="30"/>
                    <a:pt x="2116" y="30"/>
                    <a:pt x="2116" y="30"/>
                  </a:cubicBezTo>
                  <a:cubicBezTo>
                    <a:pt x="2116" y="30"/>
                    <a:pt x="2116" y="30"/>
                    <a:pt x="2116" y="30"/>
                  </a:cubicBezTo>
                  <a:cubicBezTo>
                    <a:pt x="2117" y="30"/>
                    <a:pt x="2118" y="30"/>
                    <a:pt x="2119" y="30"/>
                  </a:cubicBezTo>
                  <a:cubicBezTo>
                    <a:pt x="2121" y="30"/>
                    <a:pt x="2122" y="30"/>
                    <a:pt x="2124" y="30"/>
                  </a:cubicBezTo>
                  <a:cubicBezTo>
                    <a:pt x="2126" y="30"/>
                    <a:pt x="2129" y="30"/>
                    <a:pt x="2131" y="30"/>
                  </a:cubicBezTo>
                  <a:cubicBezTo>
                    <a:pt x="2137" y="32"/>
                    <a:pt x="2142" y="32"/>
                    <a:pt x="2145" y="32"/>
                  </a:cubicBezTo>
                  <a:cubicBezTo>
                    <a:pt x="2146" y="32"/>
                    <a:pt x="2146" y="32"/>
                    <a:pt x="2146" y="32"/>
                  </a:cubicBezTo>
                  <a:cubicBezTo>
                    <a:pt x="2147" y="32"/>
                    <a:pt x="2148" y="32"/>
                    <a:pt x="2149" y="32"/>
                  </a:cubicBezTo>
                  <a:cubicBezTo>
                    <a:pt x="2151" y="32"/>
                    <a:pt x="2154" y="32"/>
                    <a:pt x="2158" y="32"/>
                  </a:cubicBezTo>
                  <a:cubicBezTo>
                    <a:pt x="2158" y="32"/>
                    <a:pt x="2159" y="32"/>
                    <a:pt x="2159" y="32"/>
                  </a:cubicBezTo>
                  <a:cubicBezTo>
                    <a:pt x="2161" y="32"/>
                    <a:pt x="2163" y="32"/>
                    <a:pt x="2165" y="32"/>
                  </a:cubicBezTo>
                  <a:cubicBezTo>
                    <a:pt x="2167" y="31"/>
                    <a:pt x="2168" y="31"/>
                    <a:pt x="2169" y="31"/>
                  </a:cubicBezTo>
                  <a:cubicBezTo>
                    <a:pt x="2169" y="31"/>
                    <a:pt x="2170" y="31"/>
                    <a:pt x="2170" y="31"/>
                  </a:cubicBezTo>
                  <a:cubicBezTo>
                    <a:pt x="2170" y="31"/>
                    <a:pt x="2170" y="31"/>
                    <a:pt x="2171" y="31"/>
                  </a:cubicBezTo>
                  <a:cubicBezTo>
                    <a:pt x="2172" y="31"/>
                    <a:pt x="2174" y="30"/>
                    <a:pt x="2172" y="30"/>
                  </a:cubicBezTo>
                  <a:cubicBezTo>
                    <a:pt x="2169" y="30"/>
                    <a:pt x="2169" y="29"/>
                    <a:pt x="2171" y="29"/>
                  </a:cubicBezTo>
                  <a:cubicBezTo>
                    <a:pt x="2174" y="29"/>
                    <a:pt x="2172" y="28"/>
                    <a:pt x="2170" y="28"/>
                  </a:cubicBezTo>
                  <a:cubicBezTo>
                    <a:pt x="2169" y="28"/>
                    <a:pt x="2169" y="28"/>
                    <a:pt x="2169" y="28"/>
                  </a:cubicBezTo>
                  <a:cubicBezTo>
                    <a:pt x="2168" y="28"/>
                    <a:pt x="2168" y="28"/>
                    <a:pt x="2167" y="28"/>
                  </a:cubicBezTo>
                  <a:cubicBezTo>
                    <a:pt x="2166" y="28"/>
                    <a:pt x="2166" y="28"/>
                    <a:pt x="2165" y="28"/>
                  </a:cubicBezTo>
                  <a:cubicBezTo>
                    <a:pt x="2165" y="28"/>
                    <a:pt x="2164" y="28"/>
                    <a:pt x="2163" y="28"/>
                  </a:cubicBezTo>
                  <a:cubicBezTo>
                    <a:pt x="2162" y="28"/>
                    <a:pt x="2164" y="27"/>
                    <a:pt x="2162" y="25"/>
                  </a:cubicBezTo>
                  <a:cubicBezTo>
                    <a:pt x="2160" y="23"/>
                    <a:pt x="2155" y="22"/>
                    <a:pt x="2150" y="21"/>
                  </a:cubicBezTo>
                  <a:cubicBezTo>
                    <a:pt x="2146" y="21"/>
                    <a:pt x="2147" y="21"/>
                    <a:pt x="2152" y="20"/>
                  </a:cubicBezTo>
                  <a:cubicBezTo>
                    <a:pt x="2158" y="19"/>
                    <a:pt x="2152" y="17"/>
                    <a:pt x="2155" y="17"/>
                  </a:cubicBezTo>
                  <a:cubicBezTo>
                    <a:pt x="2158" y="17"/>
                    <a:pt x="2154" y="16"/>
                    <a:pt x="2152" y="14"/>
                  </a:cubicBezTo>
                  <a:cubicBezTo>
                    <a:pt x="2150" y="12"/>
                    <a:pt x="2151" y="11"/>
                    <a:pt x="2149" y="11"/>
                  </a:cubicBezTo>
                  <a:cubicBezTo>
                    <a:pt x="2149" y="11"/>
                    <a:pt x="2149" y="11"/>
                    <a:pt x="2149" y="11"/>
                  </a:cubicBezTo>
                  <a:cubicBezTo>
                    <a:pt x="2149" y="11"/>
                    <a:pt x="2149" y="11"/>
                    <a:pt x="2148" y="11"/>
                  </a:cubicBezTo>
                  <a:cubicBezTo>
                    <a:pt x="2146" y="11"/>
                    <a:pt x="2138" y="10"/>
                    <a:pt x="2129" y="10"/>
                  </a:cubicBezTo>
                  <a:cubicBezTo>
                    <a:pt x="2128" y="9"/>
                    <a:pt x="2126" y="9"/>
                    <a:pt x="2125" y="9"/>
                  </a:cubicBezTo>
                  <a:cubicBezTo>
                    <a:pt x="2117" y="9"/>
                    <a:pt x="2111" y="11"/>
                    <a:pt x="2111" y="11"/>
                  </a:cubicBezTo>
                  <a:cubicBezTo>
                    <a:pt x="2111" y="12"/>
                    <a:pt x="2111" y="12"/>
                    <a:pt x="2110" y="12"/>
                  </a:cubicBezTo>
                  <a:cubicBezTo>
                    <a:pt x="2110" y="12"/>
                    <a:pt x="2110" y="12"/>
                    <a:pt x="2109" y="12"/>
                  </a:cubicBezTo>
                  <a:cubicBezTo>
                    <a:pt x="2109" y="12"/>
                    <a:pt x="2108" y="12"/>
                    <a:pt x="2107" y="12"/>
                  </a:cubicBezTo>
                  <a:cubicBezTo>
                    <a:pt x="2106" y="12"/>
                    <a:pt x="2104" y="12"/>
                    <a:pt x="2103" y="12"/>
                  </a:cubicBezTo>
                  <a:cubicBezTo>
                    <a:pt x="2100" y="13"/>
                    <a:pt x="2105" y="14"/>
                    <a:pt x="2108" y="15"/>
                  </a:cubicBezTo>
                  <a:cubicBezTo>
                    <a:pt x="2111" y="16"/>
                    <a:pt x="2116" y="17"/>
                    <a:pt x="2118" y="18"/>
                  </a:cubicBezTo>
                  <a:cubicBezTo>
                    <a:pt x="2120" y="18"/>
                    <a:pt x="2120" y="18"/>
                    <a:pt x="2120" y="18"/>
                  </a:cubicBezTo>
                  <a:cubicBezTo>
                    <a:pt x="2120" y="18"/>
                    <a:pt x="2120" y="18"/>
                    <a:pt x="2119" y="18"/>
                  </a:cubicBezTo>
                  <a:cubicBezTo>
                    <a:pt x="2119" y="18"/>
                    <a:pt x="2118" y="18"/>
                    <a:pt x="2117" y="18"/>
                  </a:cubicBezTo>
                  <a:cubicBezTo>
                    <a:pt x="2117" y="18"/>
                    <a:pt x="2116" y="18"/>
                    <a:pt x="2116" y="18"/>
                  </a:cubicBezTo>
                  <a:cubicBezTo>
                    <a:pt x="2116" y="18"/>
                    <a:pt x="2116" y="18"/>
                    <a:pt x="2115" y="18"/>
                  </a:cubicBezTo>
                  <a:cubicBezTo>
                    <a:pt x="2112" y="18"/>
                    <a:pt x="2105" y="18"/>
                    <a:pt x="2099" y="16"/>
                  </a:cubicBezTo>
                  <a:cubicBezTo>
                    <a:pt x="2092" y="14"/>
                    <a:pt x="2087" y="12"/>
                    <a:pt x="2087" y="12"/>
                  </a:cubicBezTo>
                  <a:cubicBezTo>
                    <a:pt x="2087" y="12"/>
                    <a:pt x="2087" y="12"/>
                    <a:pt x="2087" y="12"/>
                  </a:cubicBezTo>
                  <a:cubicBezTo>
                    <a:pt x="2087" y="12"/>
                    <a:pt x="2086" y="12"/>
                    <a:pt x="2086" y="12"/>
                  </a:cubicBezTo>
                  <a:cubicBezTo>
                    <a:pt x="2085" y="12"/>
                    <a:pt x="2083" y="12"/>
                    <a:pt x="2080" y="11"/>
                  </a:cubicBezTo>
                  <a:cubicBezTo>
                    <a:pt x="2079" y="11"/>
                    <a:pt x="2078" y="11"/>
                    <a:pt x="2077" y="11"/>
                  </a:cubicBezTo>
                  <a:cubicBezTo>
                    <a:pt x="2075" y="11"/>
                    <a:pt x="2075" y="11"/>
                    <a:pt x="2076" y="11"/>
                  </a:cubicBezTo>
                  <a:cubicBezTo>
                    <a:pt x="2078" y="11"/>
                    <a:pt x="2078" y="12"/>
                    <a:pt x="2077" y="12"/>
                  </a:cubicBezTo>
                  <a:cubicBezTo>
                    <a:pt x="2076" y="12"/>
                    <a:pt x="2075" y="11"/>
                    <a:pt x="2073" y="11"/>
                  </a:cubicBezTo>
                  <a:cubicBezTo>
                    <a:pt x="2069" y="11"/>
                    <a:pt x="2051" y="11"/>
                    <a:pt x="2034" y="10"/>
                  </a:cubicBezTo>
                  <a:cubicBezTo>
                    <a:pt x="2019" y="10"/>
                    <a:pt x="2008" y="10"/>
                    <a:pt x="2007" y="10"/>
                  </a:cubicBezTo>
                  <a:cubicBezTo>
                    <a:pt x="2007" y="10"/>
                    <a:pt x="2007" y="10"/>
                    <a:pt x="2007" y="10"/>
                  </a:cubicBezTo>
                  <a:cubicBezTo>
                    <a:pt x="2006" y="10"/>
                    <a:pt x="2006" y="10"/>
                    <a:pt x="2006" y="10"/>
                  </a:cubicBezTo>
                  <a:cubicBezTo>
                    <a:pt x="2006" y="10"/>
                    <a:pt x="2006" y="10"/>
                    <a:pt x="2006" y="10"/>
                  </a:cubicBezTo>
                  <a:cubicBezTo>
                    <a:pt x="2007" y="10"/>
                    <a:pt x="2007" y="10"/>
                    <a:pt x="2007" y="10"/>
                  </a:cubicBezTo>
                  <a:cubicBezTo>
                    <a:pt x="2006" y="10"/>
                    <a:pt x="1995" y="8"/>
                    <a:pt x="1979" y="8"/>
                  </a:cubicBezTo>
                  <a:cubicBezTo>
                    <a:pt x="1976" y="7"/>
                    <a:pt x="1972" y="7"/>
                    <a:pt x="1968" y="7"/>
                  </a:cubicBezTo>
                  <a:cubicBezTo>
                    <a:pt x="1955" y="7"/>
                    <a:pt x="1942" y="8"/>
                    <a:pt x="1928" y="9"/>
                  </a:cubicBezTo>
                  <a:cubicBezTo>
                    <a:pt x="1910" y="10"/>
                    <a:pt x="1898" y="11"/>
                    <a:pt x="1900" y="12"/>
                  </a:cubicBezTo>
                  <a:cubicBezTo>
                    <a:pt x="1903" y="14"/>
                    <a:pt x="1917" y="15"/>
                    <a:pt x="1924" y="18"/>
                  </a:cubicBezTo>
                  <a:cubicBezTo>
                    <a:pt x="1929" y="20"/>
                    <a:pt x="1927" y="22"/>
                    <a:pt x="1913" y="22"/>
                  </a:cubicBezTo>
                  <a:cubicBezTo>
                    <a:pt x="1913" y="22"/>
                    <a:pt x="1913" y="22"/>
                    <a:pt x="1913" y="22"/>
                  </a:cubicBezTo>
                  <a:cubicBezTo>
                    <a:pt x="1907" y="22"/>
                    <a:pt x="1898" y="20"/>
                    <a:pt x="1891" y="18"/>
                  </a:cubicBezTo>
                  <a:cubicBezTo>
                    <a:pt x="1887" y="17"/>
                    <a:pt x="1883" y="17"/>
                    <a:pt x="1879" y="17"/>
                  </a:cubicBezTo>
                  <a:cubicBezTo>
                    <a:pt x="1867" y="17"/>
                    <a:pt x="1853" y="19"/>
                    <a:pt x="1841" y="20"/>
                  </a:cubicBezTo>
                  <a:cubicBezTo>
                    <a:pt x="1839" y="20"/>
                    <a:pt x="1838" y="20"/>
                    <a:pt x="1836" y="21"/>
                  </a:cubicBezTo>
                  <a:cubicBezTo>
                    <a:pt x="1822" y="23"/>
                    <a:pt x="1828" y="27"/>
                    <a:pt x="1827" y="27"/>
                  </a:cubicBezTo>
                  <a:cubicBezTo>
                    <a:pt x="1827" y="27"/>
                    <a:pt x="1827" y="27"/>
                    <a:pt x="1826" y="27"/>
                  </a:cubicBezTo>
                  <a:cubicBezTo>
                    <a:pt x="1825" y="26"/>
                    <a:pt x="1824" y="26"/>
                    <a:pt x="1823" y="26"/>
                  </a:cubicBezTo>
                  <a:cubicBezTo>
                    <a:pt x="1822" y="26"/>
                    <a:pt x="1822" y="26"/>
                    <a:pt x="1823" y="27"/>
                  </a:cubicBezTo>
                  <a:cubicBezTo>
                    <a:pt x="1823" y="27"/>
                    <a:pt x="1823" y="27"/>
                    <a:pt x="1823" y="27"/>
                  </a:cubicBezTo>
                  <a:cubicBezTo>
                    <a:pt x="1823" y="27"/>
                    <a:pt x="1821" y="26"/>
                    <a:pt x="1818" y="26"/>
                  </a:cubicBezTo>
                  <a:cubicBezTo>
                    <a:pt x="1814" y="25"/>
                    <a:pt x="1812" y="24"/>
                    <a:pt x="1810" y="24"/>
                  </a:cubicBezTo>
                  <a:cubicBezTo>
                    <a:pt x="1810" y="24"/>
                    <a:pt x="1810" y="24"/>
                    <a:pt x="1810" y="24"/>
                  </a:cubicBezTo>
                  <a:cubicBezTo>
                    <a:pt x="1810" y="24"/>
                    <a:pt x="1810" y="24"/>
                    <a:pt x="1809" y="24"/>
                  </a:cubicBezTo>
                  <a:cubicBezTo>
                    <a:pt x="1809" y="24"/>
                    <a:pt x="1808" y="24"/>
                    <a:pt x="1807" y="24"/>
                  </a:cubicBezTo>
                  <a:cubicBezTo>
                    <a:pt x="1805" y="24"/>
                    <a:pt x="1804" y="24"/>
                    <a:pt x="1802" y="24"/>
                  </a:cubicBezTo>
                  <a:cubicBezTo>
                    <a:pt x="1802" y="24"/>
                    <a:pt x="1801" y="24"/>
                    <a:pt x="1801" y="24"/>
                  </a:cubicBezTo>
                  <a:cubicBezTo>
                    <a:pt x="1801" y="24"/>
                    <a:pt x="1801" y="24"/>
                    <a:pt x="1801" y="24"/>
                  </a:cubicBezTo>
                  <a:cubicBezTo>
                    <a:pt x="1795" y="24"/>
                    <a:pt x="1795" y="21"/>
                    <a:pt x="1780" y="18"/>
                  </a:cubicBezTo>
                  <a:cubicBezTo>
                    <a:pt x="1773" y="16"/>
                    <a:pt x="1763" y="16"/>
                    <a:pt x="1754" y="16"/>
                  </a:cubicBezTo>
                  <a:cubicBezTo>
                    <a:pt x="1751" y="16"/>
                    <a:pt x="1747" y="16"/>
                    <a:pt x="1744" y="16"/>
                  </a:cubicBezTo>
                  <a:cubicBezTo>
                    <a:pt x="1735" y="16"/>
                    <a:pt x="1726" y="18"/>
                    <a:pt x="1717" y="19"/>
                  </a:cubicBezTo>
                  <a:cubicBezTo>
                    <a:pt x="1712" y="20"/>
                    <a:pt x="1708" y="20"/>
                    <a:pt x="1705" y="20"/>
                  </a:cubicBezTo>
                  <a:cubicBezTo>
                    <a:pt x="1699" y="20"/>
                    <a:pt x="1695" y="19"/>
                    <a:pt x="1689" y="18"/>
                  </a:cubicBezTo>
                  <a:cubicBezTo>
                    <a:pt x="1687" y="18"/>
                    <a:pt x="1685" y="18"/>
                    <a:pt x="1684" y="18"/>
                  </a:cubicBezTo>
                  <a:cubicBezTo>
                    <a:pt x="1678" y="18"/>
                    <a:pt x="1673" y="19"/>
                    <a:pt x="1671" y="20"/>
                  </a:cubicBezTo>
                  <a:cubicBezTo>
                    <a:pt x="1671" y="20"/>
                    <a:pt x="1671" y="20"/>
                    <a:pt x="1671" y="20"/>
                  </a:cubicBezTo>
                  <a:cubicBezTo>
                    <a:pt x="1670" y="20"/>
                    <a:pt x="1670" y="19"/>
                    <a:pt x="1669" y="18"/>
                  </a:cubicBezTo>
                  <a:cubicBezTo>
                    <a:pt x="1668" y="18"/>
                    <a:pt x="1667" y="18"/>
                    <a:pt x="1667" y="18"/>
                  </a:cubicBezTo>
                  <a:cubicBezTo>
                    <a:pt x="1666" y="18"/>
                    <a:pt x="1665" y="18"/>
                    <a:pt x="1664" y="18"/>
                  </a:cubicBezTo>
                  <a:cubicBezTo>
                    <a:pt x="1663" y="18"/>
                    <a:pt x="1662" y="18"/>
                    <a:pt x="1661" y="18"/>
                  </a:cubicBezTo>
                  <a:cubicBezTo>
                    <a:pt x="1660" y="18"/>
                    <a:pt x="1660" y="18"/>
                    <a:pt x="1660" y="18"/>
                  </a:cubicBezTo>
                  <a:cubicBezTo>
                    <a:pt x="1659" y="17"/>
                    <a:pt x="1657" y="17"/>
                    <a:pt x="1654" y="17"/>
                  </a:cubicBezTo>
                  <a:cubicBezTo>
                    <a:pt x="1654" y="17"/>
                    <a:pt x="1653" y="17"/>
                    <a:pt x="1652" y="17"/>
                  </a:cubicBezTo>
                  <a:cubicBezTo>
                    <a:pt x="1651" y="17"/>
                    <a:pt x="1651" y="17"/>
                    <a:pt x="1650" y="17"/>
                  </a:cubicBezTo>
                  <a:cubicBezTo>
                    <a:pt x="1649" y="17"/>
                    <a:pt x="1648" y="17"/>
                    <a:pt x="1648" y="16"/>
                  </a:cubicBezTo>
                  <a:cubicBezTo>
                    <a:pt x="1648" y="16"/>
                    <a:pt x="1649" y="15"/>
                    <a:pt x="1650" y="15"/>
                  </a:cubicBezTo>
                  <a:cubicBezTo>
                    <a:pt x="1650" y="15"/>
                    <a:pt x="1651" y="15"/>
                    <a:pt x="1651" y="15"/>
                  </a:cubicBezTo>
                  <a:cubicBezTo>
                    <a:pt x="1651" y="15"/>
                    <a:pt x="1651" y="15"/>
                    <a:pt x="1651" y="15"/>
                  </a:cubicBezTo>
                  <a:cubicBezTo>
                    <a:pt x="1652" y="15"/>
                    <a:pt x="1649" y="13"/>
                    <a:pt x="1637" y="12"/>
                  </a:cubicBezTo>
                  <a:cubicBezTo>
                    <a:pt x="1636" y="12"/>
                    <a:pt x="1635" y="12"/>
                    <a:pt x="1634" y="12"/>
                  </a:cubicBezTo>
                  <a:cubicBezTo>
                    <a:pt x="1627" y="12"/>
                    <a:pt x="1621" y="13"/>
                    <a:pt x="1617" y="14"/>
                  </a:cubicBezTo>
                  <a:cubicBezTo>
                    <a:pt x="1614" y="15"/>
                    <a:pt x="1616" y="17"/>
                    <a:pt x="1616" y="19"/>
                  </a:cubicBezTo>
                  <a:cubicBezTo>
                    <a:pt x="1616" y="20"/>
                    <a:pt x="1616" y="20"/>
                    <a:pt x="1615" y="20"/>
                  </a:cubicBezTo>
                  <a:cubicBezTo>
                    <a:pt x="1613" y="20"/>
                    <a:pt x="1610" y="19"/>
                    <a:pt x="1609" y="18"/>
                  </a:cubicBezTo>
                  <a:cubicBezTo>
                    <a:pt x="1609" y="17"/>
                    <a:pt x="1608" y="16"/>
                    <a:pt x="1609" y="16"/>
                  </a:cubicBezTo>
                  <a:cubicBezTo>
                    <a:pt x="1610" y="16"/>
                    <a:pt x="1610" y="16"/>
                    <a:pt x="1610" y="16"/>
                  </a:cubicBezTo>
                  <a:cubicBezTo>
                    <a:pt x="1611" y="16"/>
                    <a:pt x="1612" y="16"/>
                    <a:pt x="1613" y="17"/>
                  </a:cubicBezTo>
                  <a:cubicBezTo>
                    <a:pt x="1613" y="17"/>
                    <a:pt x="1614" y="17"/>
                    <a:pt x="1614" y="17"/>
                  </a:cubicBezTo>
                  <a:cubicBezTo>
                    <a:pt x="1615" y="17"/>
                    <a:pt x="1615" y="17"/>
                    <a:pt x="1615" y="16"/>
                  </a:cubicBezTo>
                  <a:cubicBezTo>
                    <a:pt x="1615" y="16"/>
                    <a:pt x="1614" y="16"/>
                    <a:pt x="1611" y="16"/>
                  </a:cubicBezTo>
                  <a:cubicBezTo>
                    <a:pt x="1609" y="16"/>
                    <a:pt x="1606" y="16"/>
                    <a:pt x="1604" y="16"/>
                  </a:cubicBezTo>
                  <a:cubicBezTo>
                    <a:pt x="1600" y="17"/>
                    <a:pt x="1597" y="17"/>
                    <a:pt x="1595" y="17"/>
                  </a:cubicBezTo>
                  <a:cubicBezTo>
                    <a:pt x="1594" y="17"/>
                    <a:pt x="1593" y="17"/>
                    <a:pt x="1593" y="17"/>
                  </a:cubicBezTo>
                  <a:cubicBezTo>
                    <a:pt x="1593" y="16"/>
                    <a:pt x="1598" y="15"/>
                    <a:pt x="1604" y="15"/>
                  </a:cubicBezTo>
                  <a:cubicBezTo>
                    <a:pt x="1607" y="14"/>
                    <a:pt x="1603" y="14"/>
                    <a:pt x="1593" y="14"/>
                  </a:cubicBezTo>
                  <a:cubicBezTo>
                    <a:pt x="1589" y="14"/>
                    <a:pt x="1585" y="14"/>
                    <a:pt x="1580" y="14"/>
                  </a:cubicBezTo>
                  <a:cubicBezTo>
                    <a:pt x="1578" y="14"/>
                    <a:pt x="1576" y="14"/>
                    <a:pt x="1574" y="14"/>
                  </a:cubicBezTo>
                  <a:cubicBezTo>
                    <a:pt x="1556" y="15"/>
                    <a:pt x="1552" y="16"/>
                    <a:pt x="1550" y="19"/>
                  </a:cubicBezTo>
                  <a:cubicBezTo>
                    <a:pt x="1549" y="21"/>
                    <a:pt x="1552" y="21"/>
                    <a:pt x="1554" y="21"/>
                  </a:cubicBezTo>
                  <a:cubicBezTo>
                    <a:pt x="1554" y="21"/>
                    <a:pt x="1555" y="21"/>
                    <a:pt x="1555" y="21"/>
                  </a:cubicBezTo>
                  <a:cubicBezTo>
                    <a:pt x="1555" y="21"/>
                    <a:pt x="1555" y="21"/>
                    <a:pt x="1556" y="21"/>
                  </a:cubicBezTo>
                  <a:cubicBezTo>
                    <a:pt x="1556" y="21"/>
                    <a:pt x="1556" y="21"/>
                    <a:pt x="1556" y="21"/>
                  </a:cubicBezTo>
                  <a:cubicBezTo>
                    <a:pt x="1555" y="22"/>
                    <a:pt x="1552" y="22"/>
                    <a:pt x="1554" y="22"/>
                  </a:cubicBezTo>
                  <a:cubicBezTo>
                    <a:pt x="1556" y="23"/>
                    <a:pt x="1557" y="24"/>
                    <a:pt x="1561" y="25"/>
                  </a:cubicBezTo>
                  <a:cubicBezTo>
                    <a:pt x="1564" y="26"/>
                    <a:pt x="1564" y="28"/>
                    <a:pt x="1561" y="28"/>
                  </a:cubicBezTo>
                  <a:cubicBezTo>
                    <a:pt x="1561" y="28"/>
                    <a:pt x="1561" y="28"/>
                    <a:pt x="1560" y="28"/>
                  </a:cubicBezTo>
                  <a:cubicBezTo>
                    <a:pt x="1559" y="28"/>
                    <a:pt x="1558" y="27"/>
                    <a:pt x="1556" y="27"/>
                  </a:cubicBezTo>
                  <a:cubicBezTo>
                    <a:pt x="1553" y="27"/>
                    <a:pt x="1549" y="28"/>
                    <a:pt x="1551" y="29"/>
                  </a:cubicBezTo>
                  <a:cubicBezTo>
                    <a:pt x="1554" y="30"/>
                    <a:pt x="1558" y="31"/>
                    <a:pt x="1556" y="31"/>
                  </a:cubicBezTo>
                  <a:cubicBezTo>
                    <a:pt x="1554" y="31"/>
                    <a:pt x="1554" y="31"/>
                    <a:pt x="1555" y="31"/>
                  </a:cubicBezTo>
                  <a:cubicBezTo>
                    <a:pt x="1555" y="31"/>
                    <a:pt x="1555" y="31"/>
                    <a:pt x="1555" y="31"/>
                  </a:cubicBezTo>
                  <a:cubicBezTo>
                    <a:pt x="1554" y="31"/>
                    <a:pt x="1546" y="30"/>
                    <a:pt x="1534" y="29"/>
                  </a:cubicBezTo>
                  <a:cubicBezTo>
                    <a:pt x="1532" y="29"/>
                    <a:pt x="1531" y="29"/>
                    <a:pt x="1530" y="29"/>
                  </a:cubicBezTo>
                  <a:cubicBezTo>
                    <a:pt x="1525" y="29"/>
                    <a:pt x="1520" y="30"/>
                    <a:pt x="1516" y="31"/>
                  </a:cubicBezTo>
                  <a:cubicBezTo>
                    <a:pt x="1512" y="31"/>
                    <a:pt x="1508" y="32"/>
                    <a:pt x="1504" y="32"/>
                  </a:cubicBezTo>
                  <a:cubicBezTo>
                    <a:pt x="1504" y="32"/>
                    <a:pt x="1503" y="32"/>
                    <a:pt x="1502" y="32"/>
                  </a:cubicBezTo>
                  <a:cubicBezTo>
                    <a:pt x="1499" y="32"/>
                    <a:pt x="1497" y="32"/>
                    <a:pt x="1496" y="32"/>
                  </a:cubicBezTo>
                  <a:cubicBezTo>
                    <a:pt x="1491" y="32"/>
                    <a:pt x="1491" y="32"/>
                    <a:pt x="1494" y="35"/>
                  </a:cubicBezTo>
                  <a:cubicBezTo>
                    <a:pt x="1498" y="37"/>
                    <a:pt x="1497" y="40"/>
                    <a:pt x="1495" y="40"/>
                  </a:cubicBezTo>
                  <a:cubicBezTo>
                    <a:pt x="1495" y="40"/>
                    <a:pt x="1495" y="40"/>
                    <a:pt x="1495" y="40"/>
                  </a:cubicBezTo>
                  <a:cubicBezTo>
                    <a:pt x="1493" y="39"/>
                    <a:pt x="1484" y="39"/>
                    <a:pt x="1475" y="38"/>
                  </a:cubicBezTo>
                  <a:cubicBezTo>
                    <a:pt x="1465" y="36"/>
                    <a:pt x="1459" y="35"/>
                    <a:pt x="1461" y="34"/>
                  </a:cubicBezTo>
                  <a:cubicBezTo>
                    <a:pt x="1463" y="34"/>
                    <a:pt x="1463" y="34"/>
                    <a:pt x="1461" y="33"/>
                  </a:cubicBezTo>
                  <a:cubicBezTo>
                    <a:pt x="1460" y="33"/>
                    <a:pt x="1460" y="33"/>
                    <a:pt x="1460" y="33"/>
                  </a:cubicBezTo>
                  <a:cubicBezTo>
                    <a:pt x="1459" y="33"/>
                    <a:pt x="1458" y="34"/>
                    <a:pt x="1457" y="34"/>
                  </a:cubicBezTo>
                  <a:cubicBezTo>
                    <a:pt x="1456" y="34"/>
                    <a:pt x="1455" y="34"/>
                    <a:pt x="1453" y="34"/>
                  </a:cubicBezTo>
                  <a:cubicBezTo>
                    <a:pt x="1452" y="34"/>
                    <a:pt x="1451" y="34"/>
                    <a:pt x="1449" y="34"/>
                  </a:cubicBezTo>
                  <a:cubicBezTo>
                    <a:pt x="1442" y="33"/>
                    <a:pt x="1442" y="32"/>
                    <a:pt x="1447" y="32"/>
                  </a:cubicBezTo>
                  <a:cubicBezTo>
                    <a:pt x="1453" y="32"/>
                    <a:pt x="1453" y="30"/>
                    <a:pt x="1448" y="29"/>
                  </a:cubicBezTo>
                  <a:cubicBezTo>
                    <a:pt x="1443" y="29"/>
                    <a:pt x="1439" y="28"/>
                    <a:pt x="1440" y="27"/>
                  </a:cubicBezTo>
                  <a:cubicBezTo>
                    <a:pt x="1441" y="27"/>
                    <a:pt x="1441" y="27"/>
                    <a:pt x="1440" y="27"/>
                  </a:cubicBezTo>
                  <a:cubicBezTo>
                    <a:pt x="1439" y="27"/>
                    <a:pt x="1439" y="27"/>
                    <a:pt x="1439" y="27"/>
                  </a:cubicBezTo>
                  <a:cubicBezTo>
                    <a:pt x="1438" y="27"/>
                    <a:pt x="1438" y="27"/>
                    <a:pt x="1438" y="27"/>
                  </a:cubicBezTo>
                  <a:cubicBezTo>
                    <a:pt x="1437" y="27"/>
                    <a:pt x="1437" y="26"/>
                    <a:pt x="1438" y="26"/>
                  </a:cubicBezTo>
                  <a:cubicBezTo>
                    <a:pt x="1438" y="26"/>
                    <a:pt x="1434" y="25"/>
                    <a:pt x="1432" y="24"/>
                  </a:cubicBezTo>
                  <a:cubicBezTo>
                    <a:pt x="1431" y="24"/>
                    <a:pt x="1429" y="23"/>
                    <a:pt x="1428" y="23"/>
                  </a:cubicBezTo>
                  <a:cubicBezTo>
                    <a:pt x="1428" y="23"/>
                    <a:pt x="1428" y="23"/>
                    <a:pt x="1428" y="23"/>
                  </a:cubicBezTo>
                  <a:cubicBezTo>
                    <a:pt x="1427" y="23"/>
                    <a:pt x="1427" y="24"/>
                    <a:pt x="1427" y="24"/>
                  </a:cubicBezTo>
                  <a:cubicBezTo>
                    <a:pt x="1425" y="24"/>
                    <a:pt x="1424" y="23"/>
                    <a:pt x="1421" y="23"/>
                  </a:cubicBezTo>
                  <a:cubicBezTo>
                    <a:pt x="1418" y="22"/>
                    <a:pt x="1413" y="22"/>
                    <a:pt x="1409" y="22"/>
                  </a:cubicBezTo>
                  <a:cubicBezTo>
                    <a:pt x="1408" y="22"/>
                    <a:pt x="1407" y="22"/>
                    <a:pt x="1407" y="22"/>
                  </a:cubicBezTo>
                  <a:cubicBezTo>
                    <a:pt x="1404" y="22"/>
                    <a:pt x="1402" y="22"/>
                    <a:pt x="1402" y="22"/>
                  </a:cubicBezTo>
                  <a:cubicBezTo>
                    <a:pt x="1403" y="23"/>
                    <a:pt x="1401" y="23"/>
                    <a:pt x="1399" y="23"/>
                  </a:cubicBezTo>
                  <a:cubicBezTo>
                    <a:pt x="1399" y="23"/>
                    <a:pt x="1399" y="23"/>
                    <a:pt x="1398" y="23"/>
                  </a:cubicBezTo>
                  <a:cubicBezTo>
                    <a:pt x="1397" y="23"/>
                    <a:pt x="1396" y="23"/>
                    <a:pt x="1397" y="23"/>
                  </a:cubicBezTo>
                  <a:cubicBezTo>
                    <a:pt x="1398" y="22"/>
                    <a:pt x="1392" y="22"/>
                    <a:pt x="1385" y="22"/>
                  </a:cubicBezTo>
                  <a:cubicBezTo>
                    <a:pt x="1385" y="22"/>
                    <a:pt x="1384" y="22"/>
                    <a:pt x="1384" y="22"/>
                  </a:cubicBezTo>
                  <a:cubicBezTo>
                    <a:pt x="1378" y="22"/>
                    <a:pt x="1372" y="22"/>
                    <a:pt x="1372" y="22"/>
                  </a:cubicBezTo>
                  <a:cubicBezTo>
                    <a:pt x="1371" y="22"/>
                    <a:pt x="1370" y="24"/>
                    <a:pt x="1373" y="26"/>
                  </a:cubicBezTo>
                  <a:cubicBezTo>
                    <a:pt x="1376" y="28"/>
                    <a:pt x="1364" y="30"/>
                    <a:pt x="1346" y="31"/>
                  </a:cubicBezTo>
                  <a:cubicBezTo>
                    <a:pt x="1346" y="31"/>
                    <a:pt x="1345" y="31"/>
                    <a:pt x="1344" y="31"/>
                  </a:cubicBezTo>
                  <a:cubicBezTo>
                    <a:pt x="1336" y="31"/>
                    <a:pt x="1329" y="30"/>
                    <a:pt x="1323" y="29"/>
                  </a:cubicBezTo>
                  <a:cubicBezTo>
                    <a:pt x="1316" y="28"/>
                    <a:pt x="1310" y="27"/>
                    <a:pt x="1304" y="27"/>
                  </a:cubicBezTo>
                  <a:cubicBezTo>
                    <a:pt x="1302" y="27"/>
                    <a:pt x="1301" y="27"/>
                    <a:pt x="1300" y="28"/>
                  </a:cubicBezTo>
                  <a:cubicBezTo>
                    <a:pt x="1286" y="28"/>
                    <a:pt x="1277" y="31"/>
                    <a:pt x="1279" y="31"/>
                  </a:cubicBezTo>
                  <a:cubicBezTo>
                    <a:pt x="1282" y="32"/>
                    <a:pt x="1282" y="32"/>
                    <a:pt x="1280" y="32"/>
                  </a:cubicBezTo>
                  <a:cubicBezTo>
                    <a:pt x="1280" y="32"/>
                    <a:pt x="1280" y="32"/>
                    <a:pt x="1280" y="32"/>
                  </a:cubicBezTo>
                  <a:cubicBezTo>
                    <a:pt x="1278" y="32"/>
                    <a:pt x="1277" y="31"/>
                    <a:pt x="1273" y="30"/>
                  </a:cubicBezTo>
                  <a:cubicBezTo>
                    <a:pt x="1272" y="30"/>
                    <a:pt x="1271" y="30"/>
                    <a:pt x="1270" y="30"/>
                  </a:cubicBezTo>
                  <a:cubicBezTo>
                    <a:pt x="1269" y="30"/>
                    <a:pt x="1268" y="30"/>
                    <a:pt x="1267" y="30"/>
                  </a:cubicBezTo>
                  <a:cubicBezTo>
                    <a:pt x="1265" y="31"/>
                    <a:pt x="1263" y="31"/>
                    <a:pt x="1260" y="31"/>
                  </a:cubicBezTo>
                  <a:cubicBezTo>
                    <a:pt x="1260" y="31"/>
                    <a:pt x="1260" y="31"/>
                    <a:pt x="1259" y="31"/>
                  </a:cubicBezTo>
                  <a:cubicBezTo>
                    <a:pt x="1253" y="31"/>
                    <a:pt x="1247" y="30"/>
                    <a:pt x="1242" y="30"/>
                  </a:cubicBezTo>
                  <a:cubicBezTo>
                    <a:pt x="1240" y="30"/>
                    <a:pt x="1238" y="30"/>
                    <a:pt x="1237" y="31"/>
                  </a:cubicBezTo>
                  <a:cubicBezTo>
                    <a:pt x="1232" y="33"/>
                    <a:pt x="1245" y="32"/>
                    <a:pt x="1243" y="33"/>
                  </a:cubicBezTo>
                  <a:cubicBezTo>
                    <a:pt x="1241" y="34"/>
                    <a:pt x="1234" y="36"/>
                    <a:pt x="1225" y="38"/>
                  </a:cubicBezTo>
                  <a:cubicBezTo>
                    <a:pt x="1217" y="39"/>
                    <a:pt x="1221" y="42"/>
                    <a:pt x="1217" y="43"/>
                  </a:cubicBezTo>
                  <a:cubicBezTo>
                    <a:pt x="1217" y="43"/>
                    <a:pt x="1217" y="43"/>
                    <a:pt x="1216" y="43"/>
                  </a:cubicBezTo>
                  <a:cubicBezTo>
                    <a:pt x="1214" y="43"/>
                    <a:pt x="1217" y="40"/>
                    <a:pt x="1221" y="36"/>
                  </a:cubicBezTo>
                  <a:cubicBezTo>
                    <a:pt x="1221" y="36"/>
                    <a:pt x="1221" y="36"/>
                    <a:pt x="1221" y="35"/>
                  </a:cubicBezTo>
                  <a:cubicBezTo>
                    <a:pt x="1225" y="31"/>
                    <a:pt x="1226" y="27"/>
                    <a:pt x="1223" y="27"/>
                  </a:cubicBezTo>
                  <a:cubicBezTo>
                    <a:pt x="1221" y="27"/>
                    <a:pt x="1230" y="25"/>
                    <a:pt x="1234" y="20"/>
                  </a:cubicBezTo>
                  <a:cubicBezTo>
                    <a:pt x="1238" y="16"/>
                    <a:pt x="1225" y="14"/>
                    <a:pt x="1222" y="13"/>
                  </a:cubicBezTo>
                  <a:cubicBezTo>
                    <a:pt x="1221" y="13"/>
                    <a:pt x="1221" y="12"/>
                    <a:pt x="1223" y="12"/>
                  </a:cubicBezTo>
                  <a:cubicBezTo>
                    <a:pt x="1223" y="12"/>
                    <a:pt x="1224" y="12"/>
                    <a:pt x="1225" y="12"/>
                  </a:cubicBezTo>
                  <a:cubicBezTo>
                    <a:pt x="1226" y="12"/>
                    <a:pt x="1226" y="12"/>
                    <a:pt x="1226" y="12"/>
                  </a:cubicBezTo>
                  <a:cubicBezTo>
                    <a:pt x="1230" y="12"/>
                    <a:pt x="1229" y="11"/>
                    <a:pt x="1224" y="10"/>
                  </a:cubicBezTo>
                  <a:cubicBezTo>
                    <a:pt x="1220" y="9"/>
                    <a:pt x="1217" y="8"/>
                    <a:pt x="1215" y="8"/>
                  </a:cubicBezTo>
                  <a:cubicBezTo>
                    <a:pt x="1214" y="8"/>
                    <a:pt x="1214" y="9"/>
                    <a:pt x="1214" y="9"/>
                  </a:cubicBezTo>
                  <a:cubicBezTo>
                    <a:pt x="1214" y="9"/>
                    <a:pt x="1214" y="9"/>
                    <a:pt x="1214" y="9"/>
                  </a:cubicBezTo>
                  <a:cubicBezTo>
                    <a:pt x="1213" y="9"/>
                    <a:pt x="1211" y="8"/>
                    <a:pt x="1207" y="7"/>
                  </a:cubicBezTo>
                  <a:cubicBezTo>
                    <a:pt x="1203" y="6"/>
                    <a:pt x="1198" y="5"/>
                    <a:pt x="1189" y="5"/>
                  </a:cubicBezTo>
                  <a:cubicBezTo>
                    <a:pt x="1189" y="5"/>
                    <a:pt x="1189" y="5"/>
                    <a:pt x="1189" y="5"/>
                  </a:cubicBezTo>
                  <a:cubicBezTo>
                    <a:pt x="1188" y="5"/>
                    <a:pt x="1188" y="5"/>
                    <a:pt x="1187" y="5"/>
                  </a:cubicBezTo>
                  <a:cubicBezTo>
                    <a:pt x="1169" y="5"/>
                    <a:pt x="1163" y="9"/>
                    <a:pt x="1158" y="10"/>
                  </a:cubicBezTo>
                  <a:cubicBezTo>
                    <a:pt x="1158" y="11"/>
                    <a:pt x="1157" y="11"/>
                    <a:pt x="1156" y="11"/>
                  </a:cubicBezTo>
                  <a:cubicBezTo>
                    <a:pt x="1153" y="11"/>
                    <a:pt x="1152" y="8"/>
                    <a:pt x="1147" y="6"/>
                  </a:cubicBezTo>
                  <a:cubicBezTo>
                    <a:pt x="1145" y="5"/>
                    <a:pt x="1142" y="5"/>
                    <a:pt x="1139" y="5"/>
                  </a:cubicBezTo>
                  <a:cubicBezTo>
                    <a:pt x="1136" y="5"/>
                    <a:pt x="1134" y="5"/>
                    <a:pt x="1132" y="5"/>
                  </a:cubicBezTo>
                  <a:cubicBezTo>
                    <a:pt x="1130" y="5"/>
                    <a:pt x="1128" y="6"/>
                    <a:pt x="1128" y="6"/>
                  </a:cubicBezTo>
                  <a:cubicBezTo>
                    <a:pt x="1128" y="6"/>
                    <a:pt x="1128" y="6"/>
                    <a:pt x="1128" y="6"/>
                  </a:cubicBezTo>
                  <a:cubicBezTo>
                    <a:pt x="1128" y="5"/>
                    <a:pt x="1128" y="5"/>
                    <a:pt x="1127" y="5"/>
                  </a:cubicBezTo>
                  <a:cubicBezTo>
                    <a:pt x="1126" y="5"/>
                    <a:pt x="1124" y="5"/>
                    <a:pt x="1122" y="6"/>
                  </a:cubicBezTo>
                  <a:cubicBezTo>
                    <a:pt x="1122" y="6"/>
                    <a:pt x="1121" y="6"/>
                    <a:pt x="1121" y="6"/>
                  </a:cubicBezTo>
                  <a:cubicBezTo>
                    <a:pt x="1120" y="6"/>
                    <a:pt x="1126" y="4"/>
                    <a:pt x="1121" y="2"/>
                  </a:cubicBezTo>
                  <a:cubicBezTo>
                    <a:pt x="1119" y="1"/>
                    <a:pt x="1114" y="0"/>
                    <a:pt x="110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5" name="Freeform 164"/>
            <p:cNvSpPr>
              <a:spLocks noEditPoints="1"/>
            </p:cNvSpPr>
            <p:nvPr/>
          </p:nvSpPr>
          <p:spPr bwMode="auto">
            <a:xfrm>
              <a:off x="4276725" y="4213225"/>
              <a:ext cx="1436688" cy="479425"/>
            </a:xfrm>
            <a:custGeom>
              <a:avLst/>
              <a:gdLst>
                <a:gd name="T0" fmla="*/ 334 w 530"/>
                <a:gd name="T1" fmla="*/ 6 h 176"/>
                <a:gd name="T2" fmla="*/ 317 w 530"/>
                <a:gd name="T3" fmla="*/ 13 h 176"/>
                <a:gd name="T4" fmla="*/ 287 w 530"/>
                <a:gd name="T5" fmla="*/ 22 h 176"/>
                <a:gd name="T6" fmla="*/ 239 w 530"/>
                <a:gd name="T7" fmla="*/ 19 h 176"/>
                <a:gd name="T8" fmla="*/ 208 w 530"/>
                <a:gd name="T9" fmla="*/ 11 h 176"/>
                <a:gd name="T10" fmla="*/ 169 w 530"/>
                <a:gd name="T11" fmla="*/ 17 h 176"/>
                <a:gd name="T12" fmla="*/ 117 w 530"/>
                <a:gd name="T13" fmla="*/ 21 h 176"/>
                <a:gd name="T14" fmla="*/ 74 w 530"/>
                <a:gd name="T15" fmla="*/ 39 h 176"/>
                <a:gd name="T16" fmla="*/ 18 w 530"/>
                <a:gd name="T17" fmla="*/ 49 h 176"/>
                <a:gd name="T18" fmla="*/ 31 w 530"/>
                <a:gd name="T19" fmla="*/ 54 h 176"/>
                <a:gd name="T20" fmla="*/ 8 w 530"/>
                <a:gd name="T21" fmla="*/ 63 h 176"/>
                <a:gd name="T22" fmla="*/ 38 w 530"/>
                <a:gd name="T23" fmla="*/ 66 h 176"/>
                <a:gd name="T24" fmla="*/ 76 w 530"/>
                <a:gd name="T25" fmla="*/ 68 h 176"/>
                <a:gd name="T26" fmla="*/ 94 w 530"/>
                <a:gd name="T27" fmla="*/ 99 h 176"/>
                <a:gd name="T28" fmla="*/ 94 w 530"/>
                <a:gd name="T29" fmla="*/ 107 h 176"/>
                <a:gd name="T30" fmla="*/ 116 w 530"/>
                <a:gd name="T31" fmla="*/ 106 h 176"/>
                <a:gd name="T32" fmla="*/ 118 w 530"/>
                <a:gd name="T33" fmla="*/ 110 h 176"/>
                <a:gd name="T34" fmla="*/ 106 w 530"/>
                <a:gd name="T35" fmla="*/ 112 h 176"/>
                <a:gd name="T36" fmla="*/ 119 w 530"/>
                <a:gd name="T37" fmla="*/ 124 h 176"/>
                <a:gd name="T38" fmla="*/ 97 w 530"/>
                <a:gd name="T39" fmla="*/ 128 h 176"/>
                <a:gd name="T40" fmla="*/ 87 w 530"/>
                <a:gd name="T41" fmla="*/ 129 h 176"/>
                <a:gd name="T42" fmla="*/ 106 w 530"/>
                <a:gd name="T43" fmla="*/ 131 h 176"/>
                <a:gd name="T44" fmla="*/ 73 w 530"/>
                <a:gd name="T45" fmla="*/ 135 h 176"/>
                <a:gd name="T46" fmla="*/ 73 w 530"/>
                <a:gd name="T47" fmla="*/ 140 h 176"/>
                <a:gd name="T48" fmla="*/ 77 w 530"/>
                <a:gd name="T49" fmla="*/ 145 h 176"/>
                <a:gd name="T50" fmla="*/ 82 w 530"/>
                <a:gd name="T51" fmla="*/ 151 h 176"/>
                <a:gd name="T52" fmla="*/ 91 w 530"/>
                <a:gd name="T53" fmla="*/ 151 h 176"/>
                <a:gd name="T54" fmla="*/ 81 w 530"/>
                <a:gd name="T55" fmla="*/ 155 h 176"/>
                <a:gd name="T56" fmla="*/ 85 w 530"/>
                <a:gd name="T57" fmla="*/ 158 h 176"/>
                <a:gd name="T58" fmla="*/ 95 w 530"/>
                <a:gd name="T59" fmla="*/ 165 h 176"/>
                <a:gd name="T60" fmla="*/ 113 w 530"/>
                <a:gd name="T61" fmla="*/ 172 h 176"/>
                <a:gd name="T62" fmla="*/ 131 w 530"/>
                <a:gd name="T63" fmla="*/ 172 h 176"/>
                <a:gd name="T64" fmla="*/ 135 w 530"/>
                <a:gd name="T65" fmla="*/ 175 h 176"/>
                <a:gd name="T66" fmla="*/ 151 w 530"/>
                <a:gd name="T67" fmla="*/ 175 h 176"/>
                <a:gd name="T68" fmla="*/ 159 w 530"/>
                <a:gd name="T69" fmla="*/ 170 h 176"/>
                <a:gd name="T70" fmla="*/ 169 w 530"/>
                <a:gd name="T71" fmla="*/ 164 h 176"/>
                <a:gd name="T72" fmla="*/ 178 w 530"/>
                <a:gd name="T73" fmla="*/ 160 h 176"/>
                <a:gd name="T74" fmla="*/ 183 w 530"/>
                <a:gd name="T75" fmla="*/ 157 h 176"/>
                <a:gd name="T76" fmla="*/ 229 w 530"/>
                <a:gd name="T77" fmla="*/ 144 h 176"/>
                <a:gd name="T78" fmla="*/ 263 w 530"/>
                <a:gd name="T79" fmla="*/ 143 h 176"/>
                <a:gd name="T80" fmla="*/ 373 w 530"/>
                <a:gd name="T81" fmla="*/ 129 h 176"/>
                <a:gd name="T82" fmla="*/ 361 w 530"/>
                <a:gd name="T83" fmla="*/ 122 h 176"/>
                <a:gd name="T84" fmla="*/ 358 w 530"/>
                <a:gd name="T85" fmla="*/ 112 h 176"/>
                <a:gd name="T86" fmla="*/ 401 w 530"/>
                <a:gd name="T87" fmla="*/ 119 h 176"/>
                <a:gd name="T88" fmla="*/ 409 w 530"/>
                <a:gd name="T89" fmla="*/ 112 h 176"/>
                <a:gd name="T90" fmla="*/ 378 w 530"/>
                <a:gd name="T91" fmla="*/ 106 h 176"/>
                <a:gd name="T92" fmla="*/ 377 w 530"/>
                <a:gd name="T93" fmla="*/ 103 h 176"/>
                <a:gd name="T94" fmla="*/ 378 w 530"/>
                <a:gd name="T95" fmla="*/ 99 h 176"/>
                <a:gd name="T96" fmla="*/ 405 w 530"/>
                <a:gd name="T97" fmla="*/ 97 h 176"/>
                <a:gd name="T98" fmla="*/ 421 w 530"/>
                <a:gd name="T99" fmla="*/ 91 h 176"/>
                <a:gd name="T100" fmla="*/ 421 w 530"/>
                <a:gd name="T101" fmla="*/ 83 h 176"/>
                <a:gd name="T102" fmla="*/ 434 w 530"/>
                <a:gd name="T103" fmla="*/ 78 h 176"/>
                <a:gd name="T104" fmla="*/ 454 w 530"/>
                <a:gd name="T105" fmla="*/ 69 h 176"/>
                <a:gd name="T106" fmla="*/ 462 w 530"/>
                <a:gd name="T107" fmla="*/ 44 h 176"/>
                <a:gd name="T108" fmla="*/ 474 w 530"/>
                <a:gd name="T109" fmla="*/ 42 h 176"/>
                <a:gd name="T110" fmla="*/ 501 w 530"/>
                <a:gd name="T111" fmla="*/ 26 h 176"/>
                <a:gd name="T112" fmla="*/ 457 w 530"/>
                <a:gd name="T113" fmla="*/ 28 h 176"/>
                <a:gd name="T114" fmla="*/ 377 w 530"/>
                <a:gd name="T115" fmla="*/ 23 h 176"/>
                <a:gd name="T116" fmla="*/ 452 w 530"/>
                <a:gd name="T117" fmla="*/ 12 h 176"/>
                <a:gd name="T118" fmla="*/ 444 w 530"/>
                <a:gd name="T119" fmla="*/ 9 h 176"/>
                <a:gd name="T120" fmla="*/ 363 w 530"/>
                <a:gd name="T121" fmla="*/ 10 h 176"/>
                <a:gd name="T122" fmla="*/ 369 w 530"/>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176">
                  <a:moveTo>
                    <a:pt x="121" y="114"/>
                  </a:moveTo>
                  <a:cubicBezTo>
                    <a:pt x="121" y="114"/>
                    <a:pt x="121" y="114"/>
                    <a:pt x="120" y="114"/>
                  </a:cubicBezTo>
                  <a:cubicBezTo>
                    <a:pt x="120" y="114"/>
                    <a:pt x="120" y="114"/>
                    <a:pt x="119" y="114"/>
                  </a:cubicBezTo>
                  <a:cubicBezTo>
                    <a:pt x="120" y="114"/>
                    <a:pt x="121" y="114"/>
                    <a:pt x="121" y="114"/>
                  </a:cubicBezTo>
                  <a:moveTo>
                    <a:pt x="369" y="0"/>
                  </a:moveTo>
                  <a:cubicBezTo>
                    <a:pt x="361" y="0"/>
                    <a:pt x="355" y="0"/>
                    <a:pt x="353" y="1"/>
                  </a:cubicBezTo>
                  <a:cubicBezTo>
                    <a:pt x="348" y="2"/>
                    <a:pt x="342" y="3"/>
                    <a:pt x="340" y="5"/>
                  </a:cubicBezTo>
                  <a:cubicBezTo>
                    <a:pt x="339" y="6"/>
                    <a:pt x="340" y="6"/>
                    <a:pt x="340" y="6"/>
                  </a:cubicBezTo>
                  <a:cubicBezTo>
                    <a:pt x="340" y="6"/>
                    <a:pt x="340" y="6"/>
                    <a:pt x="339" y="6"/>
                  </a:cubicBezTo>
                  <a:cubicBezTo>
                    <a:pt x="337" y="6"/>
                    <a:pt x="335" y="6"/>
                    <a:pt x="334" y="6"/>
                  </a:cubicBezTo>
                  <a:cubicBezTo>
                    <a:pt x="333" y="6"/>
                    <a:pt x="332" y="6"/>
                    <a:pt x="332" y="7"/>
                  </a:cubicBezTo>
                  <a:cubicBezTo>
                    <a:pt x="332" y="7"/>
                    <a:pt x="332" y="7"/>
                    <a:pt x="331" y="7"/>
                  </a:cubicBezTo>
                  <a:cubicBezTo>
                    <a:pt x="331" y="7"/>
                    <a:pt x="330" y="7"/>
                    <a:pt x="329" y="6"/>
                  </a:cubicBezTo>
                  <a:cubicBezTo>
                    <a:pt x="328" y="5"/>
                    <a:pt x="322" y="5"/>
                    <a:pt x="321" y="4"/>
                  </a:cubicBezTo>
                  <a:cubicBezTo>
                    <a:pt x="319" y="3"/>
                    <a:pt x="315" y="3"/>
                    <a:pt x="316" y="3"/>
                  </a:cubicBezTo>
                  <a:cubicBezTo>
                    <a:pt x="316" y="3"/>
                    <a:pt x="316" y="3"/>
                    <a:pt x="316" y="3"/>
                  </a:cubicBezTo>
                  <a:cubicBezTo>
                    <a:pt x="316" y="3"/>
                    <a:pt x="314" y="3"/>
                    <a:pt x="310" y="4"/>
                  </a:cubicBezTo>
                  <a:cubicBezTo>
                    <a:pt x="305" y="4"/>
                    <a:pt x="296" y="6"/>
                    <a:pt x="303" y="7"/>
                  </a:cubicBezTo>
                  <a:cubicBezTo>
                    <a:pt x="305" y="8"/>
                    <a:pt x="310" y="8"/>
                    <a:pt x="313" y="9"/>
                  </a:cubicBezTo>
                  <a:cubicBezTo>
                    <a:pt x="316" y="10"/>
                    <a:pt x="316" y="12"/>
                    <a:pt x="317" y="13"/>
                  </a:cubicBezTo>
                  <a:cubicBezTo>
                    <a:pt x="318" y="14"/>
                    <a:pt x="318" y="14"/>
                    <a:pt x="318" y="14"/>
                  </a:cubicBezTo>
                  <a:cubicBezTo>
                    <a:pt x="317" y="14"/>
                    <a:pt x="315" y="13"/>
                    <a:pt x="309" y="11"/>
                  </a:cubicBezTo>
                  <a:cubicBezTo>
                    <a:pt x="306" y="10"/>
                    <a:pt x="302" y="9"/>
                    <a:pt x="298" y="9"/>
                  </a:cubicBezTo>
                  <a:cubicBezTo>
                    <a:pt x="296" y="9"/>
                    <a:pt x="293" y="10"/>
                    <a:pt x="291" y="10"/>
                  </a:cubicBezTo>
                  <a:cubicBezTo>
                    <a:pt x="289" y="10"/>
                    <a:pt x="287" y="10"/>
                    <a:pt x="286" y="10"/>
                  </a:cubicBezTo>
                  <a:cubicBezTo>
                    <a:pt x="286" y="10"/>
                    <a:pt x="285" y="10"/>
                    <a:pt x="285" y="10"/>
                  </a:cubicBezTo>
                  <a:cubicBezTo>
                    <a:pt x="285" y="10"/>
                    <a:pt x="284" y="10"/>
                    <a:pt x="284" y="10"/>
                  </a:cubicBezTo>
                  <a:cubicBezTo>
                    <a:pt x="280" y="10"/>
                    <a:pt x="276" y="13"/>
                    <a:pt x="280" y="17"/>
                  </a:cubicBezTo>
                  <a:cubicBezTo>
                    <a:pt x="283" y="20"/>
                    <a:pt x="289" y="22"/>
                    <a:pt x="288" y="22"/>
                  </a:cubicBezTo>
                  <a:cubicBezTo>
                    <a:pt x="287" y="22"/>
                    <a:pt x="287" y="22"/>
                    <a:pt x="287" y="22"/>
                  </a:cubicBezTo>
                  <a:cubicBezTo>
                    <a:pt x="285" y="22"/>
                    <a:pt x="279" y="22"/>
                    <a:pt x="273" y="21"/>
                  </a:cubicBezTo>
                  <a:cubicBezTo>
                    <a:pt x="273" y="22"/>
                    <a:pt x="273" y="22"/>
                    <a:pt x="273" y="22"/>
                  </a:cubicBezTo>
                  <a:cubicBezTo>
                    <a:pt x="273" y="22"/>
                    <a:pt x="271" y="21"/>
                    <a:pt x="270" y="21"/>
                  </a:cubicBezTo>
                  <a:cubicBezTo>
                    <a:pt x="270" y="21"/>
                    <a:pt x="270" y="21"/>
                    <a:pt x="270" y="21"/>
                  </a:cubicBezTo>
                  <a:cubicBezTo>
                    <a:pt x="268" y="20"/>
                    <a:pt x="266" y="20"/>
                    <a:pt x="265" y="19"/>
                  </a:cubicBezTo>
                  <a:cubicBezTo>
                    <a:pt x="263" y="17"/>
                    <a:pt x="262" y="14"/>
                    <a:pt x="260" y="13"/>
                  </a:cubicBezTo>
                  <a:cubicBezTo>
                    <a:pt x="257" y="11"/>
                    <a:pt x="255" y="10"/>
                    <a:pt x="253" y="10"/>
                  </a:cubicBezTo>
                  <a:cubicBezTo>
                    <a:pt x="251" y="10"/>
                    <a:pt x="249" y="11"/>
                    <a:pt x="248" y="13"/>
                  </a:cubicBezTo>
                  <a:cubicBezTo>
                    <a:pt x="245" y="16"/>
                    <a:pt x="243" y="19"/>
                    <a:pt x="239" y="19"/>
                  </a:cubicBezTo>
                  <a:cubicBezTo>
                    <a:pt x="239" y="19"/>
                    <a:pt x="239" y="19"/>
                    <a:pt x="239" y="19"/>
                  </a:cubicBezTo>
                  <a:cubicBezTo>
                    <a:pt x="237" y="19"/>
                    <a:pt x="236" y="19"/>
                    <a:pt x="235" y="19"/>
                  </a:cubicBezTo>
                  <a:cubicBezTo>
                    <a:pt x="234" y="19"/>
                    <a:pt x="233" y="19"/>
                    <a:pt x="234" y="19"/>
                  </a:cubicBezTo>
                  <a:cubicBezTo>
                    <a:pt x="234" y="19"/>
                    <a:pt x="234" y="19"/>
                    <a:pt x="233" y="19"/>
                  </a:cubicBezTo>
                  <a:cubicBezTo>
                    <a:pt x="233" y="19"/>
                    <a:pt x="230" y="19"/>
                    <a:pt x="227" y="18"/>
                  </a:cubicBezTo>
                  <a:cubicBezTo>
                    <a:pt x="226" y="17"/>
                    <a:pt x="225" y="17"/>
                    <a:pt x="223" y="17"/>
                  </a:cubicBezTo>
                  <a:cubicBezTo>
                    <a:pt x="220" y="17"/>
                    <a:pt x="217" y="17"/>
                    <a:pt x="215" y="18"/>
                  </a:cubicBezTo>
                  <a:cubicBezTo>
                    <a:pt x="214" y="19"/>
                    <a:pt x="213" y="19"/>
                    <a:pt x="213" y="19"/>
                  </a:cubicBezTo>
                  <a:cubicBezTo>
                    <a:pt x="211" y="19"/>
                    <a:pt x="213" y="17"/>
                    <a:pt x="217" y="14"/>
                  </a:cubicBezTo>
                  <a:cubicBezTo>
                    <a:pt x="221" y="12"/>
                    <a:pt x="214" y="11"/>
                    <a:pt x="210" y="11"/>
                  </a:cubicBezTo>
                  <a:cubicBezTo>
                    <a:pt x="209" y="11"/>
                    <a:pt x="208" y="11"/>
                    <a:pt x="208" y="11"/>
                  </a:cubicBezTo>
                  <a:cubicBezTo>
                    <a:pt x="208" y="11"/>
                    <a:pt x="208" y="11"/>
                    <a:pt x="207" y="11"/>
                  </a:cubicBezTo>
                  <a:cubicBezTo>
                    <a:pt x="206" y="11"/>
                    <a:pt x="204" y="11"/>
                    <a:pt x="202" y="11"/>
                  </a:cubicBezTo>
                  <a:cubicBezTo>
                    <a:pt x="202" y="11"/>
                    <a:pt x="201" y="11"/>
                    <a:pt x="201" y="11"/>
                  </a:cubicBezTo>
                  <a:cubicBezTo>
                    <a:pt x="200" y="11"/>
                    <a:pt x="199" y="11"/>
                    <a:pt x="198" y="11"/>
                  </a:cubicBezTo>
                  <a:cubicBezTo>
                    <a:pt x="197" y="11"/>
                    <a:pt x="196" y="11"/>
                    <a:pt x="195" y="11"/>
                  </a:cubicBezTo>
                  <a:cubicBezTo>
                    <a:pt x="192" y="11"/>
                    <a:pt x="189" y="11"/>
                    <a:pt x="185" y="11"/>
                  </a:cubicBezTo>
                  <a:cubicBezTo>
                    <a:pt x="182" y="11"/>
                    <a:pt x="180" y="11"/>
                    <a:pt x="178" y="11"/>
                  </a:cubicBezTo>
                  <a:cubicBezTo>
                    <a:pt x="175" y="11"/>
                    <a:pt x="172" y="11"/>
                    <a:pt x="170" y="11"/>
                  </a:cubicBezTo>
                  <a:cubicBezTo>
                    <a:pt x="167" y="12"/>
                    <a:pt x="168" y="14"/>
                    <a:pt x="169" y="15"/>
                  </a:cubicBezTo>
                  <a:cubicBezTo>
                    <a:pt x="169" y="17"/>
                    <a:pt x="169" y="17"/>
                    <a:pt x="169" y="17"/>
                  </a:cubicBezTo>
                  <a:cubicBezTo>
                    <a:pt x="168" y="17"/>
                    <a:pt x="168" y="17"/>
                    <a:pt x="167" y="16"/>
                  </a:cubicBezTo>
                  <a:cubicBezTo>
                    <a:pt x="165" y="14"/>
                    <a:pt x="163" y="13"/>
                    <a:pt x="162" y="13"/>
                  </a:cubicBezTo>
                  <a:cubicBezTo>
                    <a:pt x="160" y="13"/>
                    <a:pt x="159" y="12"/>
                    <a:pt x="158" y="12"/>
                  </a:cubicBezTo>
                  <a:cubicBezTo>
                    <a:pt x="147" y="12"/>
                    <a:pt x="151" y="18"/>
                    <a:pt x="147" y="19"/>
                  </a:cubicBezTo>
                  <a:cubicBezTo>
                    <a:pt x="140" y="20"/>
                    <a:pt x="134" y="20"/>
                    <a:pt x="129" y="20"/>
                  </a:cubicBezTo>
                  <a:cubicBezTo>
                    <a:pt x="123" y="21"/>
                    <a:pt x="122" y="22"/>
                    <a:pt x="122" y="22"/>
                  </a:cubicBezTo>
                  <a:cubicBezTo>
                    <a:pt x="122" y="23"/>
                    <a:pt x="122" y="23"/>
                    <a:pt x="122" y="23"/>
                  </a:cubicBezTo>
                  <a:cubicBezTo>
                    <a:pt x="122" y="23"/>
                    <a:pt x="122" y="23"/>
                    <a:pt x="122" y="22"/>
                  </a:cubicBezTo>
                  <a:cubicBezTo>
                    <a:pt x="122" y="22"/>
                    <a:pt x="122" y="22"/>
                    <a:pt x="122" y="22"/>
                  </a:cubicBezTo>
                  <a:cubicBezTo>
                    <a:pt x="121" y="22"/>
                    <a:pt x="119" y="21"/>
                    <a:pt x="117" y="21"/>
                  </a:cubicBezTo>
                  <a:cubicBezTo>
                    <a:pt x="115" y="21"/>
                    <a:pt x="114" y="21"/>
                    <a:pt x="112" y="22"/>
                  </a:cubicBezTo>
                  <a:cubicBezTo>
                    <a:pt x="107" y="23"/>
                    <a:pt x="82" y="24"/>
                    <a:pt x="84" y="28"/>
                  </a:cubicBezTo>
                  <a:cubicBezTo>
                    <a:pt x="85" y="30"/>
                    <a:pt x="89" y="31"/>
                    <a:pt x="93" y="31"/>
                  </a:cubicBezTo>
                  <a:cubicBezTo>
                    <a:pt x="95" y="31"/>
                    <a:pt x="98" y="30"/>
                    <a:pt x="100" y="30"/>
                  </a:cubicBezTo>
                  <a:cubicBezTo>
                    <a:pt x="101" y="30"/>
                    <a:pt x="103" y="30"/>
                    <a:pt x="103" y="30"/>
                  </a:cubicBezTo>
                  <a:cubicBezTo>
                    <a:pt x="103" y="30"/>
                    <a:pt x="103" y="30"/>
                    <a:pt x="103" y="30"/>
                  </a:cubicBezTo>
                  <a:cubicBezTo>
                    <a:pt x="100" y="31"/>
                    <a:pt x="98" y="31"/>
                    <a:pt x="99" y="31"/>
                  </a:cubicBezTo>
                  <a:cubicBezTo>
                    <a:pt x="101" y="32"/>
                    <a:pt x="96" y="33"/>
                    <a:pt x="91" y="36"/>
                  </a:cubicBezTo>
                  <a:cubicBezTo>
                    <a:pt x="88" y="37"/>
                    <a:pt x="85" y="38"/>
                    <a:pt x="79" y="39"/>
                  </a:cubicBezTo>
                  <a:cubicBezTo>
                    <a:pt x="77" y="39"/>
                    <a:pt x="76" y="39"/>
                    <a:pt x="74" y="39"/>
                  </a:cubicBezTo>
                  <a:cubicBezTo>
                    <a:pt x="70" y="39"/>
                    <a:pt x="66" y="39"/>
                    <a:pt x="62" y="38"/>
                  </a:cubicBezTo>
                  <a:cubicBezTo>
                    <a:pt x="60" y="38"/>
                    <a:pt x="59" y="38"/>
                    <a:pt x="57" y="38"/>
                  </a:cubicBezTo>
                  <a:cubicBezTo>
                    <a:pt x="48" y="38"/>
                    <a:pt x="34" y="40"/>
                    <a:pt x="24" y="40"/>
                  </a:cubicBezTo>
                  <a:cubicBezTo>
                    <a:pt x="12" y="41"/>
                    <a:pt x="4" y="43"/>
                    <a:pt x="5" y="43"/>
                  </a:cubicBezTo>
                  <a:cubicBezTo>
                    <a:pt x="7" y="43"/>
                    <a:pt x="6" y="43"/>
                    <a:pt x="3" y="44"/>
                  </a:cubicBezTo>
                  <a:cubicBezTo>
                    <a:pt x="1" y="44"/>
                    <a:pt x="2" y="45"/>
                    <a:pt x="6" y="46"/>
                  </a:cubicBezTo>
                  <a:cubicBezTo>
                    <a:pt x="8" y="47"/>
                    <a:pt x="11" y="48"/>
                    <a:pt x="14" y="48"/>
                  </a:cubicBezTo>
                  <a:cubicBezTo>
                    <a:pt x="14" y="48"/>
                    <a:pt x="15" y="48"/>
                    <a:pt x="15" y="48"/>
                  </a:cubicBezTo>
                  <a:cubicBezTo>
                    <a:pt x="15" y="48"/>
                    <a:pt x="16" y="48"/>
                    <a:pt x="16" y="48"/>
                  </a:cubicBezTo>
                  <a:cubicBezTo>
                    <a:pt x="18" y="48"/>
                    <a:pt x="19" y="49"/>
                    <a:pt x="18" y="49"/>
                  </a:cubicBezTo>
                  <a:cubicBezTo>
                    <a:pt x="15" y="49"/>
                    <a:pt x="15" y="50"/>
                    <a:pt x="18" y="50"/>
                  </a:cubicBezTo>
                  <a:cubicBezTo>
                    <a:pt x="20" y="50"/>
                    <a:pt x="21" y="50"/>
                    <a:pt x="18" y="50"/>
                  </a:cubicBezTo>
                  <a:cubicBezTo>
                    <a:pt x="16" y="51"/>
                    <a:pt x="18" y="51"/>
                    <a:pt x="22" y="51"/>
                  </a:cubicBezTo>
                  <a:cubicBezTo>
                    <a:pt x="22" y="51"/>
                    <a:pt x="23" y="51"/>
                    <a:pt x="24" y="51"/>
                  </a:cubicBezTo>
                  <a:cubicBezTo>
                    <a:pt x="25" y="51"/>
                    <a:pt x="26" y="51"/>
                    <a:pt x="28" y="51"/>
                  </a:cubicBezTo>
                  <a:cubicBezTo>
                    <a:pt x="29" y="51"/>
                    <a:pt x="31" y="51"/>
                    <a:pt x="32" y="51"/>
                  </a:cubicBezTo>
                  <a:cubicBezTo>
                    <a:pt x="35" y="51"/>
                    <a:pt x="38" y="51"/>
                    <a:pt x="40" y="52"/>
                  </a:cubicBezTo>
                  <a:cubicBezTo>
                    <a:pt x="47" y="53"/>
                    <a:pt x="41" y="54"/>
                    <a:pt x="35" y="54"/>
                  </a:cubicBezTo>
                  <a:cubicBezTo>
                    <a:pt x="35" y="54"/>
                    <a:pt x="34" y="54"/>
                    <a:pt x="33" y="54"/>
                  </a:cubicBezTo>
                  <a:cubicBezTo>
                    <a:pt x="32" y="54"/>
                    <a:pt x="32" y="54"/>
                    <a:pt x="31" y="54"/>
                  </a:cubicBezTo>
                  <a:cubicBezTo>
                    <a:pt x="26" y="54"/>
                    <a:pt x="26" y="54"/>
                    <a:pt x="31" y="55"/>
                  </a:cubicBezTo>
                  <a:cubicBezTo>
                    <a:pt x="33" y="55"/>
                    <a:pt x="33" y="55"/>
                    <a:pt x="33" y="55"/>
                  </a:cubicBezTo>
                  <a:cubicBezTo>
                    <a:pt x="32" y="55"/>
                    <a:pt x="26" y="55"/>
                    <a:pt x="18" y="54"/>
                  </a:cubicBezTo>
                  <a:cubicBezTo>
                    <a:pt x="17" y="54"/>
                    <a:pt x="15" y="54"/>
                    <a:pt x="14" y="54"/>
                  </a:cubicBezTo>
                  <a:cubicBezTo>
                    <a:pt x="5" y="54"/>
                    <a:pt x="0" y="56"/>
                    <a:pt x="0" y="57"/>
                  </a:cubicBezTo>
                  <a:cubicBezTo>
                    <a:pt x="0" y="57"/>
                    <a:pt x="1" y="57"/>
                    <a:pt x="3" y="57"/>
                  </a:cubicBezTo>
                  <a:cubicBezTo>
                    <a:pt x="4" y="57"/>
                    <a:pt x="5" y="57"/>
                    <a:pt x="6" y="57"/>
                  </a:cubicBezTo>
                  <a:cubicBezTo>
                    <a:pt x="7" y="57"/>
                    <a:pt x="7" y="57"/>
                    <a:pt x="7" y="57"/>
                  </a:cubicBezTo>
                  <a:cubicBezTo>
                    <a:pt x="8" y="57"/>
                    <a:pt x="5" y="58"/>
                    <a:pt x="8" y="59"/>
                  </a:cubicBezTo>
                  <a:cubicBezTo>
                    <a:pt x="11" y="60"/>
                    <a:pt x="2" y="61"/>
                    <a:pt x="8" y="63"/>
                  </a:cubicBezTo>
                  <a:cubicBezTo>
                    <a:pt x="11" y="65"/>
                    <a:pt x="17" y="66"/>
                    <a:pt x="21" y="66"/>
                  </a:cubicBezTo>
                  <a:cubicBezTo>
                    <a:pt x="23" y="66"/>
                    <a:pt x="24" y="66"/>
                    <a:pt x="25" y="66"/>
                  </a:cubicBezTo>
                  <a:cubicBezTo>
                    <a:pt x="26" y="65"/>
                    <a:pt x="27" y="65"/>
                    <a:pt x="28" y="65"/>
                  </a:cubicBezTo>
                  <a:cubicBezTo>
                    <a:pt x="28" y="65"/>
                    <a:pt x="28" y="65"/>
                    <a:pt x="28" y="65"/>
                  </a:cubicBezTo>
                  <a:cubicBezTo>
                    <a:pt x="29" y="65"/>
                    <a:pt x="30" y="65"/>
                    <a:pt x="31" y="65"/>
                  </a:cubicBezTo>
                  <a:cubicBezTo>
                    <a:pt x="32" y="65"/>
                    <a:pt x="32" y="65"/>
                    <a:pt x="33" y="65"/>
                  </a:cubicBezTo>
                  <a:cubicBezTo>
                    <a:pt x="33" y="65"/>
                    <a:pt x="34" y="65"/>
                    <a:pt x="34" y="65"/>
                  </a:cubicBezTo>
                  <a:cubicBezTo>
                    <a:pt x="36" y="65"/>
                    <a:pt x="36" y="65"/>
                    <a:pt x="36" y="66"/>
                  </a:cubicBezTo>
                  <a:cubicBezTo>
                    <a:pt x="35" y="66"/>
                    <a:pt x="36" y="66"/>
                    <a:pt x="36" y="66"/>
                  </a:cubicBezTo>
                  <a:cubicBezTo>
                    <a:pt x="37" y="66"/>
                    <a:pt x="37" y="66"/>
                    <a:pt x="38" y="66"/>
                  </a:cubicBezTo>
                  <a:cubicBezTo>
                    <a:pt x="38" y="66"/>
                    <a:pt x="39" y="66"/>
                    <a:pt x="40" y="66"/>
                  </a:cubicBezTo>
                  <a:cubicBezTo>
                    <a:pt x="41" y="66"/>
                    <a:pt x="42" y="66"/>
                    <a:pt x="44" y="66"/>
                  </a:cubicBezTo>
                  <a:cubicBezTo>
                    <a:pt x="44" y="66"/>
                    <a:pt x="44" y="66"/>
                    <a:pt x="45" y="66"/>
                  </a:cubicBezTo>
                  <a:cubicBezTo>
                    <a:pt x="45" y="66"/>
                    <a:pt x="46" y="66"/>
                    <a:pt x="46" y="66"/>
                  </a:cubicBezTo>
                  <a:cubicBezTo>
                    <a:pt x="47" y="66"/>
                    <a:pt x="47" y="66"/>
                    <a:pt x="47" y="66"/>
                  </a:cubicBezTo>
                  <a:cubicBezTo>
                    <a:pt x="48" y="66"/>
                    <a:pt x="49" y="66"/>
                    <a:pt x="48" y="66"/>
                  </a:cubicBezTo>
                  <a:cubicBezTo>
                    <a:pt x="48" y="66"/>
                    <a:pt x="49" y="66"/>
                    <a:pt x="50" y="66"/>
                  </a:cubicBezTo>
                  <a:cubicBezTo>
                    <a:pt x="51" y="66"/>
                    <a:pt x="52" y="66"/>
                    <a:pt x="53" y="66"/>
                  </a:cubicBezTo>
                  <a:cubicBezTo>
                    <a:pt x="54" y="66"/>
                    <a:pt x="55" y="66"/>
                    <a:pt x="57" y="66"/>
                  </a:cubicBezTo>
                  <a:cubicBezTo>
                    <a:pt x="62" y="66"/>
                    <a:pt x="68" y="67"/>
                    <a:pt x="76" y="68"/>
                  </a:cubicBezTo>
                  <a:cubicBezTo>
                    <a:pt x="85" y="69"/>
                    <a:pt x="93" y="71"/>
                    <a:pt x="96" y="73"/>
                  </a:cubicBezTo>
                  <a:cubicBezTo>
                    <a:pt x="97" y="73"/>
                    <a:pt x="96" y="74"/>
                    <a:pt x="95" y="74"/>
                  </a:cubicBezTo>
                  <a:cubicBezTo>
                    <a:pt x="94" y="75"/>
                    <a:pt x="94" y="76"/>
                    <a:pt x="95" y="77"/>
                  </a:cubicBezTo>
                  <a:cubicBezTo>
                    <a:pt x="96" y="78"/>
                    <a:pt x="99" y="80"/>
                    <a:pt x="100" y="83"/>
                  </a:cubicBezTo>
                  <a:cubicBezTo>
                    <a:pt x="101" y="84"/>
                    <a:pt x="96" y="85"/>
                    <a:pt x="96" y="85"/>
                  </a:cubicBezTo>
                  <a:cubicBezTo>
                    <a:pt x="96" y="85"/>
                    <a:pt x="96" y="85"/>
                    <a:pt x="96" y="85"/>
                  </a:cubicBezTo>
                  <a:cubicBezTo>
                    <a:pt x="97" y="85"/>
                    <a:pt x="97" y="85"/>
                    <a:pt x="97" y="85"/>
                  </a:cubicBezTo>
                  <a:cubicBezTo>
                    <a:pt x="99" y="85"/>
                    <a:pt x="101" y="87"/>
                    <a:pt x="101" y="89"/>
                  </a:cubicBezTo>
                  <a:cubicBezTo>
                    <a:pt x="102" y="92"/>
                    <a:pt x="106" y="95"/>
                    <a:pt x="102" y="97"/>
                  </a:cubicBezTo>
                  <a:cubicBezTo>
                    <a:pt x="99" y="99"/>
                    <a:pt x="92" y="99"/>
                    <a:pt x="94" y="99"/>
                  </a:cubicBezTo>
                  <a:cubicBezTo>
                    <a:pt x="94" y="99"/>
                    <a:pt x="94" y="99"/>
                    <a:pt x="94" y="99"/>
                  </a:cubicBezTo>
                  <a:cubicBezTo>
                    <a:pt x="94" y="99"/>
                    <a:pt x="94" y="99"/>
                    <a:pt x="95" y="99"/>
                  </a:cubicBezTo>
                  <a:cubicBezTo>
                    <a:pt x="96" y="99"/>
                    <a:pt x="98" y="99"/>
                    <a:pt x="98" y="99"/>
                  </a:cubicBezTo>
                  <a:cubicBezTo>
                    <a:pt x="98" y="99"/>
                    <a:pt x="97" y="100"/>
                    <a:pt x="94" y="101"/>
                  </a:cubicBezTo>
                  <a:cubicBezTo>
                    <a:pt x="91" y="101"/>
                    <a:pt x="92" y="102"/>
                    <a:pt x="95" y="102"/>
                  </a:cubicBezTo>
                  <a:cubicBezTo>
                    <a:pt x="95" y="102"/>
                    <a:pt x="95" y="102"/>
                    <a:pt x="95" y="102"/>
                  </a:cubicBezTo>
                  <a:cubicBezTo>
                    <a:pt x="96" y="102"/>
                    <a:pt x="96" y="102"/>
                    <a:pt x="97" y="102"/>
                  </a:cubicBezTo>
                  <a:cubicBezTo>
                    <a:pt x="98" y="102"/>
                    <a:pt x="96" y="102"/>
                    <a:pt x="90" y="103"/>
                  </a:cubicBezTo>
                  <a:cubicBezTo>
                    <a:pt x="85" y="104"/>
                    <a:pt x="89" y="107"/>
                    <a:pt x="93" y="107"/>
                  </a:cubicBezTo>
                  <a:cubicBezTo>
                    <a:pt x="93" y="107"/>
                    <a:pt x="94" y="107"/>
                    <a:pt x="94" y="107"/>
                  </a:cubicBezTo>
                  <a:cubicBezTo>
                    <a:pt x="99" y="106"/>
                    <a:pt x="102" y="105"/>
                    <a:pt x="102" y="105"/>
                  </a:cubicBezTo>
                  <a:cubicBezTo>
                    <a:pt x="102" y="104"/>
                    <a:pt x="105" y="103"/>
                    <a:pt x="106" y="102"/>
                  </a:cubicBezTo>
                  <a:cubicBezTo>
                    <a:pt x="107" y="102"/>
                    <a:pt x="107" y="102"/>
                    <a:pt x="107" y="101"/>
                  </a:cubicBezTo>
                  <a:cubicBezTo>
                    <a:pt x="107" y="102"/>
                    <a:pt x="107" y="102"/>
                    <a:pt x="107" y="102"/>
                  </a:cubicBezTo>
                  <a:cubicBezTo>
                    <a:pt x="107" y="103"/>
                    <a:pt x="108" y="104"/>
                    <a:pt x="110" y="104"/>
                  </a:cubicBezTo>
                  <a:cubicBezTo>
                    <a:pt x="110" y="104"/>
                    <a:pt x="111" y="104"/>
                    <a:pt x="112" y="104"/>
                  </a:cubicBezTo>
                  <a:cubicBezTo>
                    <a:pt x="113" y="103"/>
                    <a:pt x="114" y="103"/>
                    <a:pt x="114" y="103"/>
                  </a:cubicBezTo>
                  <a:cubicBezTo>
                    <a:pt x="115" y="103"/>
                    <a:pt x="114" y="103"/>
                    <a:pt x="114" y="104"/>
                  </a:cubicBezTo>
                  <a:cubicBezTo>
                    <a:pt x="112" y="104"/>
                    <a:pt x="113" y="105"/>
                    <a:pt x="117" y="105"/>
                  </a:cubicBezTo>
                  <a:cubicBezTo>
                    <a:pt x="120" y="105"/>
                    <a:pt x="120" y="106"/>
                    <a:pt x="116" y="106"/>
                  </a:cubicBezTo>
                  <a:cubicBezTo>
                    <a:pt x="113" y="107"/>
                    <a:pt x="112" y="107"/>
                    <a:pt x="116" y="107"/>
                  </a:cubicBezTo>
                  <a:cubicBezTo>
                    <a:pt x="119" y="107"/>
                    <a:pt x="119" y="107"/>
                    <a:pt x="116" y="108"/>
                  </a:cubicBezTo>
                  <a:cubicBezTo>
                    <a:pt x="114" y="109"/>
                    <a:pt x="113" y="109"/>
                    <a:pt x="115" y="109"/>
                  </a:cubicBezTo>
                  <a:cubicBezTo>
                    <a:pt x="115" y="109"/>
                    <a:pt x="116" y="109"/>
                    <a:pt x="116" y="109"/>
                  </a:cubicBezTo>
                  <a:cubicBezTo>
                    <a:pt x="117" y="109"/>
                    <a:pt x="117" y="109"/>
                    <a:pt x="118" y="109"/>
                  </a:cubicBezTo>
                  <a:cubicBezTo>
                    <a:pt x="120" y="109"/>
                    <a:pt x="120" y="109"/>
                    <a:pt x="118" y="109"/>
                  </a:cubicBezTo>
                  <a:cubicBezTo>
                    <a:pt x="116" y="109"/>
                    <a:pt x="117" y="109"/>
                    <a:pt x="120" y="110"/>
                  </a:cubicBezTo>
                  <a:cubicBezTo>
                    <a:pt x="122" y="110"/>
                    <a:pt x="122" y="110"/>
                    <a:pt x="120" y="110"/>
                  </a:cubicBezTo>
                  <a:cubicBezTo>
                    <a:pt x="120" y="110"/>
                    <a:pt x="120" y="110"/>
                    <a:pt x="119" y="110"/>
                  </a:cubicBezTo>
                  <a:cubicBezTo>
                    <a:pt x="119" y="110"/>
                    <a:pt x="119" y="110"/>
                    <a:pt x="118" y="110"/>
                  </a:cubicBezTo>
                  <a:cubicBezTo>
                    <a:pt x="117" y="110"/>
                    <a:pt x="117" y="111"/>
                    <a:pt x="118" y="111"/>
                  </a:cubicBezTo>
                  <a:cubicBezTo>
                    <a:pt x="120" y="112"/>
                    <a:pt x="120" y="112"/>
                    <a:pt x="119" y="112"/>
                  </a:cubicBezTo>
                  <a:cubicBezTo>
                    <a:pt x="119" y="112"/>
                    <a:pt x="119" y="112"/>
                    <a:pt x="119" y="112"/>
                  </a:cubicBezTo>
                  <a:cubicBezTo>
                    <a:pt x="119" y="112"/>
                    <a:pt x="118" y="112"/>
                    <a:pt x="118" y="112"/>
                  </a:cubicBezTo>
                  <a:cubicBezTo>
                    <a:pt x="118" y="112"/>
                    <a:pt x="118" y="112"/>
                    <a:pt x="120" y="113"/>
                  </a:cubicBezTo>
                  <a:cubicBezTo>
                    <a:pt x="121" y="113"/>
                    <a:pt x="122" y="114"/>
                    <a:pt x="121" y="114"/>
                  </a:cubicBezTo>
                  <a:cubicBezTo>
                    <a:pt x="121" y="114"/>
                    <a:pt x="121" y="114"/>
                    <a:pt x="121" y="114"/>
                  </a:cubicBezTo>
                  <a:cubicBezTo>
                    <a:pt x="120" y="114"/>
                    <a:pt x="120" y="114"/>
                    <a:pt x="120" y="114"/>
                  </a:cubicBezTo>
                  <a:cubicBezTo>
                    <a:pt x="119" y="114"/>
                    <a:pt x="119" y="114"/>
                    <a:pt x="119" y="114"/>
                  </a:cubicBezTo>
                  <a:cubicBezTo>
                    <a:pt x="117" y="114"/>
                    <a:pt x="112" y="113"/>
                    <a:pt x="106" y="112"/>
                  </a:cubicBezTo>
                  <a:cubicBezTo>
                    <a:pt x="101" y="111"/>
                    <a:pt x="96" y="111"/>
                    <a:pt x="92" y="111"/>
                  </a:cubicBezTo>
                  <a:cubicBezTo>
                    <a:pt x="89" y="111"/>
                    <a:pt x="87" y="111"/>
                    <a:pt x="86" y="112"/>
                  </a:cubicBezTo>
                  <a:cubicBezTo>
                    <a:pt x="84" y="113"/>
                    <a:pt x="92" y="115"/>
                    <a:pt x="102" y="116"/>
                  </a:cubicBezTo>
                  <a:cubicBezTo>
                    <a:pt x="114" y="117"/>
                    <a:pt x="125" y="118"/>
                    <a:pt x="122" y="119"/>
                  </a:cubicBezTo>
                  <a:cubicBezTo>
                    <a:pt x="120" y="120"/>
                    <a:pt x="118" y="120"/>
                    <a:pt x="120" y="120"/>
                  </a:cubicBezTo>
                  <a:cubicBezTo>
                    <a:pt x="121" y="120"/>
                    <a:pt x="120" y="121"/>
                    <a:pt x="117" y="121"/>
                  </a:cubicBezTo>
                  <a:cubicBezTo>
                    <a:pt x="114" y="122"/>
                    <a:pt x="115" y="122"/>
                    <a:pt x="117" y="122"/>
                  </a:cubicBezTo>
                  <a:cubicBezTo>
                    <a:pt x="119" y="123"/>
                    <a:pt x="120" y="123"/>
                    <a:pt x="119" y="123"/>
                  </a:cubicBezTo>
                  <a:cubicBezTo>
                    <a:pt x="117" y="123"/>
                    <a:pt x="118" y="123"/>
                    <a:pt x="119" y="124"/>
                  </a:cubicBezTo>
                  <a:cubicBezTo>
                    <a:pt x="119" y="124"/>
                    <a:pt x="120" y="124"/>
                    <a:pt x="119" y="124"/>
                  </a:cubicBezTo>
                  <a:cubicBezTo>
                    <a:pt x="119" y="124"/>
                    <a:pt x="118" y="124"/>
                    <a:pt x="116" y="123"/>
                  </a:cubicBezTo>
                  <a:cubicBezTo>
                    <a:pt x="115" y="123"/>
                    <a:pt x="113" y="123"/>
                    <a:pt x="113" y="123"/>
                  </a:cubicBezTo>
                  <a:cubicBezTo>
                    <a:pt x="111" y="123"/>
                    <a:pt x="110" y="123"/>
                    <a:pt x="110" y="124"/>
                  </a:cubicBezTo>
                  <a:cubicBezTo>
                    <a:pt x="109" y="124"/>
                    <a:pt x="109" y="125"/>
                    <a:pt x="110" y="125"/>
                  </a:cubicBezTo>
                  <a:cubicBezTo>
                    <a:pt x="110" y="125"/>
                    <a:pt x="110" y="125"/>
                    <a:pt x="110" y="125"/>
                  </a:cubicBezTo>
                  <a:cubicBezTo>
                    <a:pt x="109" y="125"/>
                    <a:pt x="106" y="126"/>
                    <a:pt x="101" y="126"/>
                  </a:cubicBezTo>
                  <a:cubicBezTo>
                    <a:pt x="96" y="127"/>
                    <a:pt x="92" y="127"/>
                    <a:pt x="91" y="127"/>
                  </a:cubicBezTo>
                  <a:cubicBezTo>
                    <a:pt x="91" y="127"/>
                    <a:pt x="91" y="127"/>
                    <a:pt x="91" y="127"/>
                  </a:cubicBezTo>
                  <a:cubicBezTo>
                    <a:pt x="92" y="127"/>
                    <a:pt x="93" y="128"/>
                    <a:pt x="97" y="128"/>
                  </a:cubicBezTo>
                  <a:cubicBezTo>
                    <a:pt x="97" y="128"/>
                    <a:pt x="97" y="128"/>
                    <a:pt x="97" y="128"/>
                  </a:cubicBezTo>
                  <a:cubicBezTo>
                    <a:pt x="100" y="128"/>
                    <a:pt x="102" y="128"/>
                    <a:pt x="102" y="128"/>
                  </a:cubicBezTo>
                  <a:cubicBezTo>
                    <a:pt x="101" y="127"/>
                    <a:pt x="102" y="127"/>
                    <a:pt x="104" y="127"/>
                  </a:cubicBezTo>
                  <a:cubicBezTo>
                    <a:pt x="104" y="127"/>
                    <a:pt x="105" y="127"/>
                    <a:pt x="105" y="127"/>
                  </a:cubicBezTo>
                  <a:cubicBezTo>
                    <a:pt x="106" y="127"/>
                    <a:pt x="107" y="128"/>
                    <a:pt x="108" y="129"/>
                  </a:cubicBezTo>
                  <a:cubicBezTo>
                    <a:pt x="109" y="130"/>
                    <a:pt x="108" y="130"/>
                    <a:pt x="105" y="130"/>
                  </a:cubicBezTo>
                  <a:cubicBezTo>
                    <a:pt x="104" y="130"/>
                    <a:pt x="102" y="130"/>
                    <a:pt x="100" y="130"/>
                  </a:cubicBezTo>
                  <a:cubicBezTo>
                    <a:pt x="96" y="129"/>
                    <a:pt x="92" y="129"/>
                    <a:pt x="91" y="129"/>
                  </a:cubicBezTo>
                  <a:cubicBezTo>
                    <a:pt x="91" y="129"/>
                    <a:pt x="91" y="129"/>
                    <a:pt x="91" y="129"/>
                  </a:cubicBezTo>
                  <a:cubicBezTo>
                    <a:pt x="91" y="129"/>
                    <a:pt x="91" y="129"/>
                    <a:pt x="91" y="129"/>
                  </a:cubicBezTo>
                  <a:cubicBezTo>
                    <a:pt x="90" y="129"/>
                    <a:pt x="89" y="129"/>
                    <a:pt x="87" y="129"/>
                  </a:cubicBezTo>
                  <a:cubicBezTo>
                    <a:pt x="87" y="128"/>
                    <a:pt x="86" y="128"/>
                    <a:pt x="86" y="128"/>
                  </a:cubicBezTo>
                  <a:cubicBezTo>
                    <a:pt x="85" y="128"/>
                    <a:pt x="86" y="129"/>
                    <a:pt x="88" y="129"/>
                  </a:cubicBezTo>
                  <a:cubicBezTo>
                    <a:pt x="91" y="130"/>
                    <a:pt x="88" y="130"/>
                    <a:pt x="83" y="130"/>
                  </a:cubicBezTo>
                  <a:cubicBezTo>
                    <a:pt x="78" y="131"/>
                    <a:pt x="81" y="131"/>
                    <a:pt x="88" y="131"/>
                  </a:cubicBezTo>
                  <a:cubicBezTo>
                    <a:pt x="88" y="131"/>
                    <a:pt x="89" y="131"/>
                    <a:pt x="89" y="131"/>
                  </a:cubicBezTo>
                  <a:cubicBezTo>
                    <a:pt x="92" y="131"/>
                    <a:pt x="95" y="131"/>
                    <a:pt x="97" y="131"/>
                  </a:cubicBezTo>
                  <a:cubicBezTo>
                    <a:pt x="100" y="131"/>
                    <a:pt x="102" y="131"/>
                    <a:pt x="102" y="131"/>
                  </a:cubicBezTo>
                  <a:cubicBezTo>
                    <a:pt x="103" y="131"/>
                    <a:pt x="103" y="131"/>
                    <a:pt x="103" y="131"/>
                  </a:cubicBezTo>
                  <a:cubicBezTo>
                    <a:pt x="104" y="131"/>
                    <a:pt x="104" y="131"/>
                    <a:pt x="103" y="131"/>
                  </a:cubicBezTo>
                  <a:cubicBezTo>
                    <a:pt x="103" y="131"/>
                    <a:pt x="104" y="131"/>
                    <a:pt x="106" y="131"/>
                  </a:cubicBezTo>
                  <a:cubicBezTo>
                    <a:pt x="106" y="131"/>
                    <a:pt x="107" y="131"/>
                    <a:pt x="107" y="131"/>
                  </a:cubicBezTo>
                  <a:cubicBezTo>
                    <a:pt x="107" y="131"/>
                    <a:pt x="107" y="131"/>
                    <a:pt x="107" y="131"/>
                  </a:cubicBezTo>
                  <a:cubicBezTo>
                    <a:pt x="110" y="131"/>
                    <a:pt x="110" y="132"/>
                    <a:pt x="107" y="132"/>
                  </a:cubicBezTo>
                  <a:cubicBezTo>
                    <a:pt x="105" y="132"/>
                    <a:pt x="105" y="133"/>
                    <a:pt x="107" y="133"/>
                  </a:cubicBezTo>
                  <a:cubicBezTo>
                    <a:pt x="108" y="133"/>
                    <a:pt x="108" y="133"/>
                    <a:pt x="108" y="133"/>
                  </a:cubicBezTo>
                  <a:cubicBezTo>
                    <a:pt x="107" y="133"/>
                    <a:pt x="100" y="133"/>
                    <a:pt x="91" y="132"/>
                  </a:cubicBezTo>
                  <a:cubicBezTo>
                    <a:pt x="90" y="132"/>
                    <a:pt x="88" y="132"/>
                    <a:pt x="87" y="132"/>
                  </a:cubicBezTo>
                  <a:cubicBezTo>
                    <a:pt x="78" y="132"/>
                    <a:pt x="78" y="134"/>
                    <a:pt x="83" y="134"/>
                  </a:cubicBezTo>
                  <a:cubicBezTo>
                    <a:pt x="88" y="135"/>
                    <a:pt x="88" y="135"/>
                    <a:pt x="82" y="135"/>
                  </a:cubicBezTo>
                  <a:cubicBezTo>
                    <a:pt x="77" y="135"/>
                    <a:pt x="72" y="135"/>
                    <a:pt x="73" y="135"/>
                  </a:cubicBezTo>
                  <a:cubicBezTo>
                    <a:pt x="74" y="135"/>
                    <a:pt x="74" y="136"/>
                    <a:pt x="73" y="136"/>
                  </a:cubicBezTo>
                  <a:cubicBezTo>
                    <a:pt x="71" y="136"/>
                    <a:pt x="73" y="136"/>
                    <a:pt x="77" y="136"/>
                  </a:cubicBezTo>
                  <a:cubicBezTo>
                    <a:pt x="81" y="136"/>
                    <a:pt x="84" y="137"/>
                    <a:pt x="84" y="137"/>
                  </a:cubicBezTo>
                  <a:cubicBezTo>
                    <a:pt x="84" y="137"/>
                    <a:pt x="83" y="137"/>
                    <a:pt x="81" y="138"/>
                  </a:cubicBezTo>
                  <a:cubicBezTo>
                    <a:pt x="79" y="138"/>
                    <a:pt x="79" y="138"/>
                    <a:pt x="80" y="138"/>
                  </a:cubicBezTo>
                  <a:cubicBezTo>
                    <a:pt x="81" y="138"/>
                    <a:pt x="80" y="138"/>
                    <a:pt x="77" y="138"/>
                  </a:cubicBezTo>
                  <a:cubicBezTo>
                    <a:pt x="77" y="138"/>
                    <a:pt x="77" y="138"/>
                    <a:pt x="77" y="138"/>
                  </a:cubicBezTo>
                  <a:cubicBezTo>
                    <a:pt x="77" y="138"/>
                    <a:pt x="77" y="138"/>
                    <a:pt x="76" y="138"/>
                  </a:cubicBezTo>
                  <a:cubicBezTo>
                    <a:pt x="75" y="138"/>
                    <a:pt x="74" y="138"/>
                    <a:pt x="76" y="139"/>
                  </a:cubicBezTo>
                  <a:cubicBezTo>
                    <a:pt x="78" y="139"/>
                    <a:pt x="77" y="139"/>
                    <a:pt x="73" y="140"/>
                  </a:cubicBezTo>
                  <a:cubicBezTo>
                    <a:pt x="71" y="140"/>
                    <a:pt x="72" y="140"/>
                    <a:pt x="75" y="140"/>
                  </a:cubicBezTo>
                  <a:cubicBezTo>
                    <a:pt x="77" y="140"/>
                    <a:pt x="80" y="140"/>
                    <a:pt x="84" y="139"/>
                  </a:cubicBezTo>
                  <a:cubicBezTo>
                    <a:pt x="87" y="139"/>
                    <a:pt x="89" y="139"/>
                    <a:pt x="90" y="139"/>
                  </a:cubicBezTo>
                  <a:cubicBezTo>
                    <a:pt x="91" y="139"/>
                    <a:pt x="90" y="139"/>
                    <a:pt x="85" y="140"/>
                  </a:cubicBezTo>
                  <a:cubicBezTo>
                    <a:pt x="77" y="141"/>
                    <a:pt x="73" y="142"/>
                    <a:pt x="78" y="142"/>
                  </a:cubicBezTo>
                  <a:cubicBezTo>
                    <a:pt x="78" y="142"/>
                    <a:pt x="78" y="142"/>
                    <a:pt x="78" y="142"/>
                  </a:cubicBezTo>
                  <a:cubicBezTo>
                    <a:pt x="78" y="142"/>
                    <a:pt x="79" y="142"/>
                    <a:pt x="79" y="142"/>
                  </a:cubicBezTo>
                  <a:cubicBezTo>
                    <a:pt x="83" y="142"/>
                    <a:pt x="83" y="142"/>
                    <a:pt x="79" y="142"/>
                  </a:cubicBezTo>
                  <a:cubicBezTo>
                    <a:pt x="75" y="143"/>
                    <a:pt x="73" y="144"/>
                    <a:pt x="74" y="144"/>
                  </a:cubicBezTo>
                  <a:cubicBezTo>
                    <a:pt x="74" y="145"/>
                    <a:pt x="75" y="145"/>
                    <a:pt x="77" y="145"/>
                  </a:cubicBezTo>
                  <a:cubicBezTo>
                    <a:pt x="79" y="145"/>
                    <a:pt x="82" y="144"/>
                    <a:pt x="85" y="144"/>
                  </a:cubicBezTo>
                  <a:cubicBezTo>
                    <a:pt x="87" y="144"/>
                    <a:pt x="88" y="144"/>
                    <a:pt x="89" y="144"/>
                  </a:cubicBezTo>
                  <a:cubicBezTo>
                    <a:pt x="89" y="144"/>
                    <a:pt x="88" y="144"/>
                    <a:pt x="84" y="145"/>
                  </a:cubicBezTo>
                  <a:cubicBezTo>
                    <a:pt x="78" y="145"/>
                    <a:pt x="75" y="147"/>
                    <a:pt x="76" y="148"/>
                  </a:cubicBezTo>
                  <a:cubicBezTo>
                    <a:pt x="76" y="148"/>
                    <a:pt x="79" y="148"/>
                    <a:pt x="81" y="148"/>
                  </a:cubicBezTo>
                  <a:cubicBezTo>
                    <a:pt x="81" y="148"/>
                    <a:pt x="82" y="148"/>
                    <a:pt x="82" y="148"/>
                  </a:cubicBezTo>
                  <a:cubicBezTo>
                    <a:pt x="82" y="148"/>
                    <a:pt x="83" y="148"/>
                    <a:pt x="83" y="148"/>
                  </a:cubicBezTo>
                  <a:cubicBezTo>
                    <a:pt x="83" y="148"/>
                    <a:pt x="81" y="149"/>
                    <a:pt x="78" y="150"/>
                  </a:cubicBezTo>
                  <a:cubicBezTo>
                    <a:pt x="76" y="151"/>
                    <a:pt x="78" y="151"/>
                    <a:pt x="80" y="151"/>
                  </a:cubicBezTo>
                  <a:cubicBezTo>
                    <a:pt x="81" y="151"/>
                    <a:pt x="82" y="151"/>
                    <a:pt x="82" y="151"/>
                  </a:cubicBezTo>
                  <a:cubicBezTo>
                    <a:pt x="85" y="151"/>
                    <a:pt x="86" y="150"/>
                    <a:pt x="87" y="150"/>
                  </a:cubicBezTo>
                  <a:cubicBezTo>
                    <a:pt x="87" y="150"/>
                    <a:pt x="87" y="150"/>
                    <a:pt x="87" y="150"/>
                  </a:cubicBezTo>
                  <a:cubicBezTo>
                    <a:pt x="87" y="150"/>
                    <a:pt x="87" y="150"/>
                    <a:pt x="88" y="150"/>
                  </a:cubicBezTo>
                  <a:cubicBezTo>
                    <a:pt x="89" y="150"/>
                    <a:pt x="91" y="150"/>
                    <a:pt x="92" y="150"/>
                  </a:cubicBezTo>
                  <a:cubicBezTo>
                    <a:pt x="93" y="150"/>
                    <a:pt x="94" y="150"/>
                    <a:pt x="94" y="150"/>
                  </a:cubicBezTo>
                  <a:cubicBezTo>
                    <a:pt x="96" y="150"/>
                    <a:pt x="96" y="150"/>
                    <a:pt x="97" y="151"/>
                  </a:cubicBezTo>
                  <a:cubicBezTo>
                    <a:pt x="97" y="151"/>
                    <a:pt x="97" y="151"/>
                    <a:pt x="97" y="151"/>
                  </a:cubicBezTo>
                  <a:cubicBezTo>
                    <a:pt x="97" y="151"/>
                    <a:pt x="96" y="151"/>
                    <a:pt x="96" y="151"/>
                  </a:cubicBezTo>
                  <a:cubicBezTo>
                    <a:pt x="94" y="151"/>
                    <a:pt x="93" y="151"/>
                    <a:pt x="92" y="151"/>
                  </a:cubicBezTo>
                  <a:cubicBezTo>
                    <a:pt x="91" y="151"/>
                    <a:pt x="91" y="151"/>
                    <a:pt x="91" y="151"/>
                  </a:cubicBezTo>
                  <a:cubicBezTo>
                    <a:pt x="90" y="151"/>
                    <a:pt x="90" y="151"/>
                    <a:pt x="92" y="152"/>
                  </a:cubicBezTo>
                  <a:cubicBezTo>
                    <a:pt x="93" y="152"/>
                    <a:pt x="91" y="152"/>
                    <a:pt x="87" y="153"/>
                  </a:cubicBezTo>
                  <a:cubicBezTo>
                    <a:pt x="84" y="153"/>
                    <a:pt x="83" y="153"/>
                    <a:pt x="85" y="153"/>
                  </a:cubicBezTo>
                  <a:cubicBezTo>
                    <a:pt x="86" y="153"/>
                    <a:pt x="86" y="153"/>
                    <a:pt x="87" y="153"/>
                  </a:cubicBezTo>
                  <a:cubicBezTo>
                    <a:pt x="88" y="153"/>
                    <a:pt x="89" y="153"/>
                    <a:pt x="89" y="153"/>
                  </a:cubicBezTo>
                  <a:cubicBezTo>
                    <a:pt x="91" y="153"/>
                    <a:pt x="90" y="153"/>
                    <a:pt x="87" y="153"/>
                  </a:cubicBezTo>
                  <a:cubicBezTo>
                    <a:pt x="82" y="154"/>
                    <a:pt x="79" y="155"/>
                    <a:pt x="81" y="155"/>
                  </a:cubicBezTo>
                  <a:cubicBezTo>
                    <a:pt x="81" y="155"/>
                    <a:pt x="81" y="155"/>
                    <a:pt x="81" y="155"/>
                  </a:cubicBezTo>
                  <a:cubicBezTo>
                    <a:pt x="81" y="155"/>
                    <a:pt x="81" y="155"/>
                    <a:pt x="81" y="155"/>
                  </a:cubicBezTo>
                  <a:cubicBezTo>
                    <a:pt x="83" y="155"/>
                    <a:pt x="83" y="155"/>
                    <a:pt x="81" y="155"/>
                  </a:cubicBezTo>
                  <a:cubicBezTo>
                    <a:pt x="79" y="155"/>
                    <a:pt x="81" y="156"/>
                    <a:pt x="84" y="156"/>
                  </a:cubicBezTo>
                  <a:cubicBezTo>
                    <a:pt x="84" y="156"/>
                    <a:pt x="85" y="156"/>
                    <a:pt x="85" y="156"/>
                  </a:cubicBezTo>
                  <a:cubicBezTo>
                    <a:pt x="85" y="156"/>
                    <a:pt x="85" y="156"/>
                    <a:pt x="86" y="156"/>
                  </a:cubicBezTo>
                  <a:cubicBezTo>
                    <a:pt x="88" y="156"/>
                    <a:pt x="89" y="156"/>
                    <a:pt x="87" y="156"/>
                  </a:cubicBezTo>
                  <a:cubicBezTo>
                    <a:pt x="85" y="156"/>
                    <a:pt x="84" y="156"/>
                    <a:pt x="85" y="156"/>
                  </a:cubicBezTo>
                  <a:cubicBezTo>
                    <a:pt x="86" y="156"/>
                    <a:pt x="85" y="157"/>
                    <a:pt x="84" y="157"/>
                  </a:cubicBezTo>
                  <a:cubicBezTo>
                    <a:pt x="82" y="157"/>
                    <a:pt x="82" y="157"/>
                    <a:pt x="85" y="157"/>
                  </a:cubicBezTo>
                  <a:cubicBezTo>
                    <a:pt x="87" y="157"/>
                    <a:pt x="87" y="157"/>
                    <a:pt x="85" y="158"/>
                  </a:cubicBezTo>
                  <a:cubicBezTo>
                    <a:pt x="83" y="158"/>
                    <a:pt x="83" y="158"/>
                    <a:pt x="84" y="158"/>
                  </a:cubicBezTo>
                  <a:cubicBezTo>
                    <a:pt x="84" y="158"/>
                    <a:pt x="84" y="158"/>
                    <a:pt x="85" y="158"/>
                  </a:cubicBezTo>
                  <a:cubicBezTo>
                    <a:pt x="85" y="158"/>
                    <a:pt x="85" y="158"/>
                    <a:pt x="85" y="158"/>
                  </a:cubicBezTo>
                  <a:cubicBezTo>
                    <a:pt x="87" y="158"/>
                    <a:pt x="87" y="159"/>
                    <a:pt x="85" y="159"/>
                  </a:cubicBezTo>
                  <a:cubicBezTo>
                    <a:pt x="83" y="159"/>
                    <a:pt x="87" y="160"/>
                    <a:pt x="88" y="160"/>
                  </a:cubicBezTo>
                  <a:cubicBezTo>
                    <a:pt x="88" y="160"/>
                    <a:pt x="89" y="160"/>
                    <a:pt x="89" y="160"/>
                  </a:cubicBezTo>
                  <a:cubicBezTo>
                    <a:pt x="89" y="160"/>
                    <a:pt x="89" y="160"/>
                    <a:pt x="89" y="160"/>
                  </a:cubicBezTo>
                  <a:cubicBezTo>
                    <a:pt x="90" y="160"/>
                    <a:pt x="90" y="161"/>
                    <a:pt x="89" y="161"/>
                  </a:cubicBezTo>
                  <a:cubicBezTo>
                    <a:pt x="88" y="162"/>
                    <a:pt x="90" y="163"/>
                    <a:pt x="90" y="164"/>
                  </a:cubicBezTo>
                  <a:cubicBezTo>
                    <a:pt x="90" y="165"/>
                    <a:pt x="91" y="165"/>
                    <a:pt x="93" y="165"/>
                  </a:cubicBezTo>
                  <a:cubicBezTo>
                    <a:pt x="93" y="165"/>
                    <a:pt x="94" y="165"/>
                    <a:pt x="94" y="165"/>
                  </a:cubicBezTo>
                  <a:cubicBezTo>
                    <a:pt x="95" y="165"/>
                    <a:pt x="95" y="165"/>
                    <a:pt x="95" y="165"/>
                  </a:cubicBezTo>
                  <a:cubicBezTo>
                    <a:pt x="96" y="165"/>
                    <a:pt x="96" y="165"/>
                    <a:pt x="95" y="166"/>
                  </a:cubicBezTo>
                  <a:cubicBezTo>
                    <a:pt x="93" y="166"/>
                    <a:pt x="92" y="166"/>
                    <a:pt x="93" y="166"/>
                  </a:cubicBezTo>
                  <a:cubicBezTo>
                    <a:pt x="94" y="166"/>
                    <a:pt x="94" y="166"/>
                    <a:pt x="94" y="166"/>
                  </a:cubicBezTo>
                  <a:cubicBezTo>
                    <a:pt x="95" y="166"/>
                    <a:pt x="95" y="166"/>
                    <a:pt x="95" y="166"/>
                  </a:cubicBezTo>
                  <a:cubicBezTo>
                    <a:pt x="97" y="166"/>
                    <a:pt x="96" y="167"/>
                    <a:pt x="94" y="167"/>
                  </a:cubicBezTo>
                  <a:cubicBezTo>
                    <a:pt x="92" y="168"/>
                    <a:pt x="93" y="168"/>
                    <a:pt x="96" y="168"/>
                  </a:cubicBezTo>
                  <a:cubicBezTo>
                    <a:pt x="99" y="168"/>
                    <a:pt x="100" y="168"/>
                    <a:pt x="99" y="168"/>
                  </a:cubicBezTo>
                  <a:cubicBezTo>
                    <a:pt x="97" y="169"/>
                    <a:pt x="98" y="169"/>
                    <a:pt x="98" y="169"/>
                  </a:cubicBezTo>
                  <a:cubicBezTo>
                    <a:pt x="99" y="170"/>
                    <a:pt x="102" y="170"/>
                    <a:pt x="105" y="170"/>
                  </a:cubicBezTo>
                  <a:cubicBezTo>
                    <a:pt x="108" y="171"/>
                    <a:pt x="110" y="172"/>
                    <a:pt x="113" y="172"/>
                  </a:cubicBezTo>
                  <a:cubicBezTo>
                    <a:pt x="114" y="172"/>
                    <a:pt x="115" y="172"/>
                    <a:pt x="117" y="172"/>
                  </a:cubicBezTo>
                  <a:cubicBezTo>
                    <a:pt x="121" y="171"/>
                    <a:pt x="125" y="171"/>
                    <a:pt x="126" y="171"/>
                  </a:cubicBezTo>
                  <a:cubicBezTo>
                    <a:pt x="127" y="171"/>
                    <a:pt x="127" y="171"/>
                    <a:pt x="127" y="171"/>
                  </a:cubicBezTo>
                  <a:cubicBezTo>
                    <a:pt x="127" y="171"/>
                    <a:pt x="127" y="172"/>
                    <a:pt x="128" y="172"/>
                  </a:cubicBezTo>
                  <a:cubicBezTo>
                    <a:pt x="128" y="172"/>
                    <a:pt x="129" y="171"/>
                    <a:pt x="130" y="171"/>
                  </a:cubicBezTo>
                  <a:cubicBezTo>
                    <a:pt x="131" y="171"/>
                    <a:pt x="132" y="171"/>
                    <a:pt x="133" y="171"/>
                  </a:cubicBezTo>
                  <a:cubicBezTo>
                    <a:pt x="133" y="171"/>
                    <a:pt x="133" y="171"/>
                    <a:pt x="132" y="172"/>
                  </a:cubicBezTo>
                  <a:cubicBezTo>
                    <a:pt x="130" y="172"/>
                    <a:pt x="129" y="173"/>
                    <a:pt x="130" y="173"/>
                  </a:cubicBezTo>
                  <a:cubicBezTo>
                    <a:pt x="130" y="173"/>
                    <a:pt x="130" y="172"/>
                    <a:pt x="130" y="172"/>
                  </a:cubicBezTo>
                  <a:cubicBezTo>
                    <a:pt x="131" y="172"/>
                    <a:pt x="131" y="172"/>
                    <a:pt x="131" y="172"/>
                  </a:cubicBezTo>
                  <a:cubicBezTo>
                    <a:pt x="132" y="172"/>
                    <a:pt x="131" y="173"/>
                    <a:pt x="129" y="173"/>
                  </a:cubicBezTo>
                  <a:cubicBezTo>
                    <a:pt x="126" y="174"/>
                    <a:pt x="126" y="174"/>
                    <a:pt x="128" y="174"/>
                  </a:cubicBezTo>
                  <a:cubicBezTo>
                    <a:pt x="129" y="174"/>
                    <a:pt x="130" y="174"/>
                    <a:pt x="130" y="174"/>
                  </a:cubicBezTo>
                  <a:cubicBezTo>
                    <a:pt x="130" y="174"/>
                    <a:pt x="131" y="174"/>
                    <a:pt x="131" y="174"/>
                  </a:cubicBezTo>
                  <a:cubicBezTo>
                    <a:pt x="131" y="174"/>
                    <a:pt x="131" y="174"/>
                    <a:pt x="132" y="174"/>
                  </a:cubicBezTo>
                  <a:cubicBezTo>
                    <a:pt x="132" y="174"/>
                    <a:pt x="132" y="174"/>
                    <a:pt x="132" y="174"/>
                  </a:cubicBezTo>
                  <a:cubicBezTo>
                    <a:pt x="131" y="175"/>
                    <a:pt x="132" y="175"/>
                    <a:pt x="133" y="175"/>
                  </a:cubicBezTo>
                  <a:cubicBezTo>
                    <a:pt x="133" y="175"/>
                    <a:pt x="134" y="175"/>
                    <a:pt x="134" y="175"/>
                  </a:cubicBezTo>
                  <a:cubicBezTo>
                    <a:pt x="135" y="174"/>
                    <a:pt x="135" y="174"/>
                    <a:pt x="135" y="174"/>
                  </a:cubicBezTo>
                  <a:cubicBezTo>
                    <a:pt x="136" y="174"/>
                    <a:pt x="136" y="175"/>
                    <a:pt x="135" y="175"/>
                  </a:cubicBezTo>
                  <a:cubicBezTo>
                    <a:pt x="134" y="176"/>
                    <a:pt x="134" y="176"/>
                    <a:pt x="134" y="176"/>
                  </a:cubicBezTo>
                  <a:cubicBezTo>
                    <a:pt x="135" y="176"/>
                    <a:pt x="135" y="176"/>
                    <a:pt x="136" y="176"/>
                  </a:cubicBezTo>
                  <a:cubicBezTo>
                    <a:pt x="137" y="175"/>
                    <a:pt x="137" y="175"/>
                    <a:pt x="137" y="175"/>
                  </a:cubicBezTo>
                  <a:cubicBezTo>
                    <a:pt x="138" y="175"/>
                    <a:pt x="138" y="175"/>
                    <a:pt x="137" y="176"/>
                  </a:cubicBezTo>
                  <a:cubicBezTo>
                    <a:pt x="136" y="176"/>
                    <a:pt x="137" y="176"/>
                    <a:pt x="137" y="176"/>
                  </a:cubicBezTo>
                  <a:cubicBezTo>
                    <a:pt x="138" y="176"/>
                    <a:pt x="139" y="176"/>
                    <a:pt x="140" y="176"/>
                  </a:cubicBezTo>
                  <a:cubicBezTo>
                    <a:pt x="141" y="176"/>
                    <a:pt x="142" y="176"/>
                    <a:pt x="144" y="176"/>
                  </a:cubicBezTo>
                  <a:cubicBezTo>
                    <a:pt x="146" y="176"/>
                    <a:pt x="147" y="176"/>
                    <a:pt x="149" y="176"/>
                  </a:cubicBezTo>
                  <a:cubicBezTo>
                    <a:pt x="150" y="176"/>
                    <a:pt x="150" y="176"/>
                    <a:pt x="151" y="176"/>
                  </a:cubicBezTo>
                  <a:cubicBezTo>
                    <a:pt x="153" y="176"/>
                    <a:pt x="153" y="176"/>
                    <a:pt x="151" y="175"/>
                  </a:cubicBezTo>
                  <a:cubicBezTo>
                    <a:pt x="148" y="175"/>
                    <a:pt x="148" y="174"/>
                    <a:pt x="152" y="174"/>
                  </a:cubicBezTo>
                  <a:cubicBezTo>
                    <a:pt x="156" y="174"/>
                    <a:pt x="158" y="174"/>
                    <a:pt x="156" y="174"/>
                  </a:cubicBezTo>
                  <a:cubicBezTo>
                    <a:pt x="154" y="174"/>
                    <a:pt x="155" y="174"/>
                    <a:pt x="157" y="174"/>
                  </a:cubicBezTo>
                  <a:cubicBezTo>
                    <a:pt x="158" y="174"/>
                    <a:pt x="157" y="174"/>
                    <a:pt x="155" y="173"/>
                  </a:cubicBezTo>
                  <a:cubicBezTo>
                    <a:pt x="154" y="173"/>
                    <a:pt x="154" y="172"/>
                    <a:pt x="157" y="172"/>
                  </a:cubicBezTo>
                  <a:cubicBezTo>
                    <a:pt x="160" y="172"/>
                    <a:pt x="160" y="172"/>
                    <a:pt x="158" y="171"/>
                  </a:cubicBezTo>
                  <a:cubicBezTo>
                    <a:pt x="156" y="171"/>
                    <a:pt x="156" y="171"/>
                    <a:pt x="156" y="171"/>
                  </a:cubicBezTo>
                  <a:cubicBezTo>
                    <a:pt x="157" y="171"/>
                    <a:pt x="157" y="171"/>
                    <a:pt x="158" y="171"/>
                  </a:cubicBezTo>
                  <a:cubicBezTo>
                    <a:pt x="158" y="171"/>
                    <a:pt x="158" y="171"/>
                    <a:pt x="158" y="171"/>
                  </a:cubicBezTo>
                  <a:cubicBezTo>
                    <a:pt x="160" y="171"/>
                    <a:pt x="161" y="170"/>
                    <a:pt x="159" y="170"/>
                  </a:cubicBezTo>
                  <a:cubicBezTo>
                    <a:pt x="158" y="170"/>
                    <a:pt x="159" y="170"/>
                    <a:pt x="160" y="170"/>
                  </a:cubicBezTo>
                  <a:cubicBezTo>
                    <a:pt x="160" y="170"/>
                    <a:pt x="160" y="170"/>
                    <a:pt x="161" y="170"/>
                  </a:cubicBezTo>
                  <a:cubicBezTo>
                    <a:pt x="161" y="170"/>
                    <a:pt x="161" y="170"/>
                    <a:pt x="161" y="170"/>
                  </a:cubicBezTo>
                  <a:cubicBezTo>
                    <a:pt x="162" y="170"/>
                    <a:pt x="163" y="169"/>
                    <a:pt x="162" y="169"/>
                  </a:cubicBezTo>
                  <a:cubicBezTo>
                    <a:pt x="162" y="169"/>
                    <a:pt x="162" y="169"/>
                    <a:pt x="163" y="169"/>
                  </a:cubicBezTo>
                  <a:cubicBezTo>
                    <a:pt x="165" y="168"/>
                    <a:pt x="164" y="168"/>
                    <a:pt x="163" y="168"/>
                  </a:cubicBezTo>
                  <a:cubicBezTo>
                    <a:pt x="162" y="168"/>
                    <a:pt x="171" y="168"/>
                    <a:pt x="170" y="166"/>
                  </a:cubicBezTo>
                  <a:cubicBezTo>
                    <a:pt x="169" y="165"/>
                    <a:pt x="166" y="164"/>
                    <a:pt x="167" y="164"/>
                  </a:cubicBezTo>
                  <a:cubicBezTo>
                    <a:pt x="167" y="164"/>
                    <a:pt x="167" y="164"/>
                    <a:pt x="168" y="164"/>
                  </a:cubicBezTo>
                  <a:cubicBezTo>
                    <a:pt x="168" y="164"/>
                    <a:pt x="169" y="164"/>
                    <a:pt x="169" y="164"/>
                  </a:cubicBezTo>
                  <a:cubicBezTo>
                    <a:pt x="170" y="164"/>
                    <a:pt x="170" y="164"/>
                    <a:pt x="168" y="164"/>
                  </a:cubicBezTo>
                  <a:cubicBezTo>
                    <a:pt x="165" y="163"/>
                    <a:pt x="165" y="163"/>
                    <a:pt x="167" y="162"/>
                  </a:cubicBezTo>
                  <a:cubicBezTo>
                    <a:pt x="169" y="162"/>
                    <a:pt x="171" y="162"/>
                    <a:pt x="174" y="162"/>
                  </a:cubicBezTo>
                  <a:cubicBezTo>
                    <a:pt x="174" y="162"/>
                    <a:pt x="175" y="162"/>
                    <a:pt x="175" y="162"/>
                  </a:cubicBezTo>
                  <a:cubicBezTo>
                    <a:pt x="179" y="162"/>
                    <a:pt x="179" y="162"/>
                    <a:pt x="177" y="161"/>
                  </a:cubicBezTo>
                  <a:cubicBezTo>
                    <a:pt x="176" y="161"/>
                    <a:pt x="176" y="160"/>
                    <a:pt x="177" y="160"/>
                  </a:cubicBezTo>
                  <a:cubicBezTo>
                    <a:pt x="177" y="160"/>
                    <a:pt x="178" y="160"/>
                    <a:pt x="178" y="160"/>
                  </a:cubicBezTo>
                  <a:cubicBezTo>
                    <a:pt x="179" y="160"/>
                    <a:pt x="179" y="160"/>
                    <a:pt x="179" y="160"/>
                  </a:cubicBezTo>
                  <a:cubicBezTo>
                    <a:pt x="180" y="160"/>
                    <a:pt x="180" y="160"/>
                    <a:pt x="179" y="160"/>
                  </a:cubicBezTo>
                  <a:cubicBezTo>
                    <a:pt x="177" y="160"/>
                    <a:pt x="178" y="160"/>
                    <a:pt x="178" y="160"/>
                  </a:cubicBezTo>
                  <a:cubicBezTo>
                    <a:pt x="179" y="160"/>
                    <a:pt x="179" y="160"/>
                    <a:pt x="180" y="160"/>
                  </a:cubicBezTo>
                  <a:cubicBezTo>
                    <a:pt x="181" y="160"/>
                    <a:pt x="181" y="160"/>
                    <a:pt x="181" y="160"/>
                  </a:cubicBezTo>
                  <a:cubicBezTo>
                    <a:pt x="182" y="160"/>
                    <a:pt x="182" y="160"/>
                    <a:pt x="181" y="159"/>
                  </a:cubicBezTo>
                  <a:cubicBezTo>
                    <a:pt x="180" y="159"/>
                    <a:pt x="180" y="158"/>
                    <a:pt x="180" y="158"/>
                  </a:cubicBezTo>
                  <a:cubicBezTo>
                    <a:pt x="180" y="158"/>
                    <a:pt x="181" y="158"/>
                    <a:pt x="181" y="158"/>
                  </a:cubicBezTo>
                  <a:cubicBezTo>
                    <a:pt x="182" y="158"/>
                    <a:pt x="182" y="158"/>
                    <a:pt x="183" y="158"/>
                  </a:cubicBezTo>
                  <a:cubicBezTo>
                    <a:pt x="184" y="158"/>
                    <a:pt x="185" y="158"/>
                    <a:pt x="186" y="158"/>
                  </a:cubicBezTo>
                  <a:cubicBezTo>
                    <a:pt x="186" y="158"/>
                    <a:pt x="186" y="158"/>
                    <a:pt x="187" y="158"/>
                  </a:cubicBezTo>
                  <a:cubicBezTo>
                    <a:pt x="190" y="158"/>
                    <a:pt x="190" y="158"/>
                    <a:pt x="188" y="157"/>
                  </a:cubicBezTo>
                  <a:cubicBezTo>
                    <a:pt x="185" y="157"/>
                    <a:pt x="183" y="157"/>
                    <a:pt x="183" y="157"/>
                  </a:cubicBezTo>
                  <a:cubicBezTo>
                    <a:pt x="183" y="157"/>
                    <a:pt x="184" y="157"/>
                    <a:pt x="184" y="157"/>
                  </a:cubicBezTo>
                  <a:cubicBezTo>
                    <a:pt x="185" y="157"/>
                    <a:pt x="187" y="157"/>
                    <a:pt x="189" y="157"/>
                  </a:cubicBezTo>
                  <a:cubicBezTo>
                    <a:pt x="189" y="157"/>
                    <a:pt x="190" y="157"/>
                    <a:pt x="191" y="157"/>
                  </a:cubicBezTo>
                  <a:cubicBezTo>
                    <a:pt x="192" y="157"/>
                    <a:pt x="194" y="157"/>
                    <a:pt x="194" y="156"/>
                  </a:cubicBezTo>
                  <a:cubicBezTo>
                    <a:pt x="195" y="156"/>
                    <a:pt x="193" y="155"/>
                    <a:pt x="191" y="154"/>
                  </a:cubicBezTo>
                  <a:cubicBezTo>
                    <a:pt x="188" y="154"/>
                    <a:pt x="188" y="154"/>
                    <a:pt x="191" y="154"/>
                  </a:cubicBezTo>
                  <a:cubicBezTo>
                    <a:pt x="194" y="154"/>
                    <a:pt x="196" y="153"/>
                    <a:pt x="196" y="151"/>
                  </a:cubicBezTo>
                  <a:cubicBezTo>
                    <a:pt x="195" y="150"/>
                    <a:pt x="201" y="150"/>
                    <a:pt x="206" y="149"/>
                  </a:cubicBezTo>
                  <a:cubicBezTo>
                    <a:pt x="210" y="147"/>
                    <a:pt x="220" y="148"/>
                    <a:pt x="224" y="147"/>
                  </a:cubicBezTo>
                  <a:cubicBezTo>
                    <a:pt x="229" y="146"/>
                    <a:pt x="227" y="144"/>
                    <a:pt x="229" y="144"/>
                  </a:cubicBezTo>
                  <a:cubicBezTo>
                    <a:pt x="231" y="143"/>
                    <a:pt x="232" y="143"/>
                    <a:pt x="233" y="143"/>
                  </a:cubicBezTo>
                  <a:cubicBezTo>
                    <a:pt x="234" y="143"/>
                    <a:pt x="234" y="143"/>
                    <a:pt x="234" y="143"/>
                  </a:cubicBezTo>
                  <a:cubicBezTo>
                    <a:pt x="236" y="143"/>
                    <a:pt x="236" y="144"/>
                    <a:pt x="236" y="145"/>
                  </a:cubicBezTo>
                  <a:cubicBezTo>
                    <a:pt x="236" y="145"/>
                    <a:pt x="237" y="146"/>
                    <a:pt x="237" y="146"/>
                  </a:cubicBezTo>
                  <a:cubicBezTo>
                    <a:pt x="238" y="146"/>
                    <a:pt x="238" y="146"/>
                    <a:pt x="238" y="145"/>
                  </a:cubicBezTo>
                  <a:cubicBezTo>
                    <a:pt x="239" y="145"/>
                    <a:pt x="239" y="145"/>
                    <a:pt x="239" y="145"/>
                  </a:cubicBezTo>
                  <a:cubicBezTo>
                    <a:pt x="240" y="145"/>
                    <a:pt x="241" y="145"/>
                    <a:pt x="242" y="146"/>
                  </a:cubicBezTo>
                  <a:cubicBezTo>
                    <a:pt x="242" y="146"/>
                    <a:pt x="243" y="146"/>
                    <a:pt x="244" y="146"/>
                  </a:cubicBezTo>
                  <a:cubicBezTo>
                    <a:pt x="247" y="146"/>
                    <a:pt x="251" y="146"/>
                    <a:pt x="253" y="145"/>
                  </a:cubicBezTo>
                  <a:cubicBezTo>
                    <a:pt x="256" y="144"/>
                    <a:pt x="259" y="144"/>
                    <a:pt x="263" y="143"/>
                  </a:cubicBezTo>
                  <a:cubicBezTo>
                    <a:pt x="267" y="143"/>
                    <a:pt x="273" y="141"/>
                    <a:pt x="276" y="140"/>
                  </a:cubicBezTo>
                  <a:cubicBezTo>
                    <a:pt x="280" y="139"/>
                    <a:pt x="290" y="137"/>
                    <a:pt x="296" y="135"/>
                  </a:cubicBezTo>
                  <a:cubicBezTo>
                    <a:pt x="299" y="133"/>
                    <a:pt x="302" y="133"/>
                    <a:pt x="306" y="133"/>
                  </a:cubicBezTo>
                  <a:cubicBezTo>
                    <a:pt x="308" y="133"/>
                    <a:pt x="310" y="133"/>
                    <a:pt x="312" y="133"/>
                  </a:cubicBezTo>
                  <a:cubicBezTo>
                    <a:pt x="315" y="133"/>
                    <a:pt x="317" y="133"/>
                    <a:pt x="321" y="133"/>
                  </a:cubicBezTo>
                  <a:cubicBezTo>
                    <a:pt x="322" y="133"/>
                    <a:pt x="322" y="133"/>
                    <a:pt x="323" y="133"/>
                  </a:cubicBezTo>
                  <a:cubicBezTo>
                    <a:pt x="341" y="133"/>
                    <a:pt x="363" y="131"/>
                    <a:pt x="369" y="128"/>
                  </a:cubicBezTo>
                  <a:cubicBezTo>
                    <a:pt x="369" y="128"/>
                    <a:pt x="369" y="128"/>
                    <a:pt x="369" y="128"/>
                  </a:cubicBezTo>
                  <a:cubicBezTo>
                    <a:pt x="370" y="128"/>
                    <a:pt x="372" y="129"/>
                    <a:pt x="373" y="129"/>
                  </a:cubicBezTo>
                  <a:cubicBezTo>
                    <a:pt x="373" y="129"/>
                    <a:pt x="373" y="129"/>
                    <a:pt x="373" y="129"/>
                  </a:cubicBezTo>
                  <a:cubicBezTo>
                    <a:pt x="374" y="129"/>
                    <a:pt x="375" y="129"/>
                    <a:pt x="375" y="128"/>
                  </a:cubicBezTo>
                  <a:cubicBezTo>
                    <a:pt x="375" y="128"/>
                    <a:pt x="375" y="128"/>
                    <a:pt x="375" y="128"/>
                  </a:cubicBezTo>
                  <a:cubicBezTo>
                    <a:pt x="375" y="128"/>
                    <a:pt x="375" y="128"/>
                    <a:pt x="375" y="128"/>
                  </a:cubicBezTo>
                  <a:cubicBezTo>
                    <a:pt x="375" y="128"/>
                    <a:pt x="376" y="128"/>
                    <a:pt x="376" y="128"/>
                  </a:cubicBezTo>
                  <a:cubicBezTo>
                    <a:pt x="377" y="128"/>
                    <a:pt x="378" y="128"/>
                    <a:pt x="378" y="127"/>
                  </a:cubicBezTo>
                  <a:cubicBezTo>
                    <a:pt x="378" y="127"/>
                    <a:pt x="383" y="127"/>
                    <a:pt x="388" y="126"/>
                  </a:cubicBezTo>
                  <a:cubicBezTo>
                    <a:pt x="392" y="125"/>
                    <a:pt x="399" y="124"/>
                    <a:pt x="401" y="123"/>
                  </a:cubicBezTo>
                  <a:cubicBezTo>
                    <a:pt x="403" y="123"/>
                    <a:pt x="398" y="123"/>
                    <a:pt x="390" y="122"/>
                  </a:cubicBezTo>
                  <a:cubicBezTo>
                    <a:pt x="385" y="122"/>
                    <a:pt x="380" y="122"/>
                    <a:pt x="374" y="122"/>
                  </a:cubicBezTo>
                  <a:cubicBezTo>
                    <a:pt x="369" y="122"/>
                    <a:pt x="365" y="122"/>
                    <a:pt x="361" y="122"/>
                  </a:cubicBezTo>
                  <a:cubicBezTo>
                    <a:pt x="359" y="122"/>
                    <a:pt x="357" y="122"/>
                    <a:pt x="355" y="122"/>
                  </a:cubicBezTo>
                  <a:cubicBezTo>
                    <a:pt x="351" y="122"/>
                    <a:pt x="351" y="122"/>
                    <a:pt x="355" y="121"/>
                  </a:cubicBezTo>
                  <a:cubicBezTo>
                    <a:pt x="361" y="121"/>
                    <a:pt x="359" y="120"/>
                    <a:pt x="350" y="120"/>
                  </a:cubicBezTo>
                  <a:cubicBezTo>
                    <a:pt x="342" y="120"/>
                    <a:pt x="340" y="120"/>
                    <a:pt x="345" y="119"/>
                  </a:cubicBezTo>
                  <a:cubicBezTo>
                    <a:pt x="350" y="118"/>
                    <a:pt x="350" y="116"/>
                    <a:pt x="352" y="116"/>
                  </a:cubicBezTo>
                  <a:cubicBezTo>
                    <a:pt x="352" y="116"/>
                    <a:pt x="352" y="116"/>
                    <a:pt x="352" y="116"/>
                  </a:cubicBezTo>
                  <a:cubicBezTo>
                    <a:pt x="353" y="116"/>
                    <a:pt x="354" y="116"/>
                    <a:pt x="356" y="116"/>
                  </a:cubicBezTo>
                  <a:cubicBezTo>
                    <a:pt x="358" y="116"/>
                    <a:pt x="360" y="116"/>
                    <a:pt x="362" y="116"/>
                  </a:cubicBezTo>
                  <a:cubicBezTo>
                    <a:pt x="366" y="116"/>
                    <a:pt x="370" y="116"/>
                    <a:pt x="370" y="114"/>
                  </a:cubicBezTo>
                  <a:cubicBezTo>
                    <a:pt x="370" y="112"/>
                    <a:pt x="362" y="112"/>
                    <a:pt x="358" y="112"/>
                  </a:cubicBezTo>
                  <a:cubicBezTo>
                    <a:pt x="357" y="112"/>
                    <a:pt x="356" y="112"/>
                    <a:pt x="355" y="112"/>
                  </a:cubicBezTo>
                  <a:cubicBezTo>
                    <a:pt x="355" y="112"/>
                    <a:pt x="354" y="112"/>
                    <a:pt x="354" y="112"/>
                  </a:cubicBezTo>
                  <a:cubicBezTo>
                    <a:pt x="354" y="112"/>
                    <a:pt x="354" y="112"/>
                    <a:pt x="354" y="112"/>
                  </a:cubicBezTo>
                  <a:cubicBezTo>
                    <a:pt x="357" y="112"/>
                    <a:pt x="357" y="111"/>
                    <a:pt x="355" y="111"/>
                  </a:cubicBezTo>
                  <a:cubicBezTo>
                    <a:pt x="353" y="110"/>
                    <a:pt x="353" y="110"/>
                    <a:pt x="355" y="110"/>
                  </a:cubicBezTo>
                  <a:cubicBezTo>
                    <a:pt x="355" y="110"/>
                    <a:pt x="355" y="110"/>
                    <a:pt x="355" y="110"/>
                  </a:cubicBezTo>
                  <a:cubicBezTo>
                    <a:pt x="357" y="110"/>
                    <a:pt x="360" y="111"/>
                    <a:pt x="368" y="112"/>
                  </a:cubicBezTo>
                  <a:cubicBezTo>
                    <a:pt x="376" y="113"/>
                    <a:pt x="384" y="117"/>
                    <a:pt x="391" y="119"/>
                  </a:cubicBezTo>
                  <a:cubicBezTo>
                    <a:pt x="393" y="120"/>
                    <a:pt x="395" y="120"/>
                    <a:pt x="397" y="120"/>
                  </a:cubicBezTo>
                  <a:cubicBezTo>
                    <a:pt x="398" y="120"/>
                    <a:pt x="400" y="120"/>
                    <a:pt x="401" y="119"/>
                  </a:cubicBezTo>
                  <a:cubicBezTo>
                    <a:pt x="402" y="119"/>
                    <a:pt x="403" y="119"/>
                    <a:pt x="403" y="119"/>
                  </a:cubicBezTo>
                  <a:cubicBezTo>
                    <a:pt x="403" y="119"/>
                    <a:pt x="404" y="119"/>
                    <a:pt x="404" y="119"/>
                  </a:cubicBezTo>
                  <a:cubicBezTo>
                    <a:pt x="404" y="119"/>
                    <a:pt x="407" y="120"/>
                    <a:pt x="410" y="120"/>
                  </a:cubicBezTo>
                  <a:cubicBezTo>
                    <a:pt x="411" y="120"/>
                    <a:pt x="412" y="120"/>
                    <a:pt x="412" y="119"/>
                  </a:cubicBezTo>
                  <a:cubicBezTo>
                    <a:pt x="413" y="118"/>
                    <a:pt x="411" y="116"/>
                    <a:pt x="411" y="115"/>
                  </a:cubicBezTo>
                  <a:cubicBezTo>
                    <a:pt x="412" y="114"/>
                    <a:pt x="412" y="114"/>
                    <a:pt x="411" y="114"/>
                  </a:cubicBezTo>
                  <a:cubicBezTo>
                    <a:pt x="411" y="114"/>
                    <a:pt x="410" y="114"/>
                    <a:pt x="410" y="114"/>
                  </a:cubicBezTo>
                  <a:cubicBezTo>
                    <a:pt x="409" y="114"/>
                    <a:pt x="409" y="114"/>
                    <a:pt x="409" y="114"/>
                  </a:cubicBezTo>
                  <a:cubicBezTo>
                    <a:pt x="408" y="114"/>
                    <a:pt x="408" y="114"/>
                    <a:pt x="409" y="113"/>
                  </a:cubicBezTo>
                  <a:cubicBezTo>
                    <a:pt x="410" y="112"/>
                    <a:pt x="410" y="112"/>
                    <a:pt x="409" y="112"/>
                  </a:cubicBezTo>
                  <a:cubicBezTo>
                    <a:pt x="409" y="112"/>
                    <a:pt x="409" y="112"/>
                    <a:pt x="409" y="112"/>
                  </a:cubicBezTo>
                  <a:cubicBezTo>
                    <a:pt x="408" y="112"/>
                    <a:pt x="408" y="112"/>
                    <a:pt x="408" y="112"/>
                  </a:cubicBezTo>
                  <a:cubicBezTo>
                    <a:pt x="408" y="112"/>
                    <a:pt x="408" y="112"/>
                    <a:pt x="408" y="112"/>
                  </a:cubicBezTo>
                  <a:cubicBezTo>
                    <a:pt x="408" y="112"/>
                    <a:pt x="408" y="112"/>
                    <a:pt x="407" y="112"/>
                  </a:cubicBezTo>
                  <a:cubicBezTo>
                    <a:pt x="407" y="112"/>
                    <a:pt x="407" y="112"/>
                    <a:pt x="408" y="112"/>
                  </a:cubicBezTo>
                  <a:cubicBezTo>
                    <a:pt x="408" y="111"/>
                    <a:pt x="407" y="111"/>
                    <a:pt x="407" y="111"/>
                  </a:cubicBezTo>
                  <a:cubicBezTo>
                    <a:pt x="407" y="111"/>
                    <a:pt x="406" y="112"/>
                    <a:pt x="405" y="112"/>
                  </a:cubicBezTo>
                  <a:cubicBezTo>
                    <a:pt x="405" y="112"/>
                    <a:pt x="405" y="112"/>
                    <a:pt x="405" y="112"/>
                  </a:cubicBezTo>
                  <a:cubicBezTo>
                    <a:pt x="404" y="112"/>
                    <a:pt x="406" y="110"/>
                    <a:pt x="399" y="108"/>
                  </a:cubicBezTo>
                  <a:cubicBezTo>
                    <a:pt x="391" y="106"/>
                    <a:pt x="380" y="107"/>
                    <a:pt x="378" y="106"/>
                  </a:cubicBezTo>
                  <a:cubicBezTo>
                    <a:pt x="375" y="106"/>
                    <a:pt x="391" y="106"/>
                    <a:pt x="384" y="104"/>
                  </a:cubicBezTo>
                  <a:cubicBezTo>
                    <a:pt x="379" y="103"/>
                    <a:pt x="375" y="103"/>
                    <a:pt x="372" y="103"/>
                  </a:cubicBezTo>
                  <a:cubicBezTo>
                    <a:pt x="371" y="103"/>
                    <a:pt x="371" y="103"/>
                    <a:pt x="370" y="103"/>
                  </a:cubicBezTo>
                  <a:cubicBezTo>
                    <a:pt x="370" y="103"/>
                    <a:pt x="369" y="103"/>
                    <a:pt x="369" y="103"/>
                  </a:cubicBezTo>
                  <a:cubicBezTo>
                    <a:pt x="369" y="103"/>
                    <a:pt x="369" y="103"/>
                    <a:pt x="369" y="103"/>
                  </a:cubicBezTo>
                  <a:cubicBezTo>
                    <a:pt x="371" y="103"/>
                    <a:pt x="371" y="103"/>
                    <a:pt x="370" y="103"/>
                  </a:cubicBezTo>
                  <a:cubicBezTo>
                    <a:pt x="369" y="103"/>
                    <a:pt x="369" y="103"/>
                    <a:pt x="369" y="103"/>
                  </a:cubicBezTo>
                  <a:cubicBezTo>
                    <a:pt x="369" y="103"/>
                    <a:pt x="369" y="103"/>
                    <a:pt x="369" y="103"/>
                  </a:cubicBezTo>
                  <a:cubicBezTo>
                    <a:pt x="369" y="103"/>
                    <a:pt x="370" y="103"/>
                    <a:pt x="370" y="103"/>
                  </a:cubicBezTo>
                  <a:cubicBezTo>
                    <a:pt x="371" y="103"/>
                    <a:pt x="374" y="103"/>
                    <a:pt x="377" y="103"/>
                  </a:cubicBezTo>
                  <a:cubicBezTo>
                    <a:pt x="381" y="103"/>
                    <a:pt x="384" y="103"/>
                    <a:pt x="383" y="101"/>
                  </a:cubicBezTo>
                  <a:cubicBezTo>
                    <a:pt x="382" y="100"/>
                    <a:pt x="379" y="100"/>
                    <a:pt x="376" y="100"/>
                  </a:cubicBezTo>
                  <a:cubicBezTo>
                    <a:pt x="373" y="100"/>
                    <a:pt x="370" y="100"/>
                    <a:pt x="368" y="100"/>
                  </a:cubicBezTo>
                  <a:cubicBezTo>
                    <a:pt x="366" y="101"/>
                    <a:pt x="364" y="101"/>
                    <a:pt x="363" y="101"/>
                  </a:cubicBezTo>
                  <a:cubicBezTo>
                    <a:pt x="363" y="101"/>
                    <a:pt x="363" y="101"/>
                    <a:pt x="363" y="101"/>
                  </a:cubicBezTo>
                  <a:cubicBezTo>
                    <a:pt x="362" y="101"/>
                    <a:pt x="364" y="100"/>
                    <a:pt x="367" y="100"/>
                  </a:cubicBezTo>
                  <a:cubicBezTo>
                    <a:pt x="370" y="100"/>
                    <a:pt x="371" y="99"/>
                    <a:pt x="370" y="99"/>
                  </a:cubicBezTo>
                  <a:cubicBezTo>
                    <a:pt x="369" y="98"/>
                    <a:pt x="369" y="98"/>
                    <a:pt x="369" y="98"/>
                  </a:cubicBezTo>
                  <a:cubicBezTo>
                    <a:pt x="370" y="98"/>
                    <a:pt x="370" y="99"/>
                    <a:pt x="372" y="99"/>
                  </a:cubicBezTo>
                  <a:cubicBezTo>
                    <a:pt x="373" y="99"/>
                    <a:pt x="375" y="99"/>
                    <a:pt x="378" y="99"/>
                  </a:cubicBezTo>
                  <a:cubicBezTo>
                    <a:pt x="380" y="99"/>
                    <a:pt x="382" y="99"/>
                    <a:pt x="384" y="99"/>
                  </a:cubicBezTo>
                  <a:cubicBezTo>
                    <a:pt x="392" y="98"/>
                    <a:pt x="388" y="96"/>
                    <a:pt x="388" y="96"/>
                  </a:cubicBezTo>
                  <a:cubicBezTo>
                    <a:pt x="388" y="96"/>
                    <a:pt x="388" y="96"/>
                    <a:pt x="388" y="97"/>
                  </a:cubicBezTo>
                  <a:cubicBezTo>
                    <a:pt x="390" y="97"/>
                    <a:pt x="392" y="97"/>
                    <a:pt x="393" y="97"/>
                  </a:cubicBezTo>
                  <a:cubicBezTo>
                    <a:pt x="394" y="97"/>
                    <a:pt x="394" y="97"/>
                    <a:pt x="395" y="97"/>
                  </a:cubicBezTo>
                  <a:cubicBezTo>
                    <a:pt x="395" y="97"/>
                    <a:pt x="397" y="96"/>
                    <a:pt x="399" y="96"/>
                  </a:cubicBezTo>
                  <a:cubicBezTo>
                    <a:pt x="401" y="96"/>
                    <a:pt x="402" y="96"/>
                    <a:pt x="404" y="97"/>
                  </a:cubicBezTo>
                  <a:cubicBezTo>
                    <a:pt x="408" y="97"/>
                    <a:pt x="409" y="97"/>
                    <a:pt x="407" y="97"/>
                  </a:cubicBezTo>
                  <a:cubicBezTo>
                    <a:pt x="406" y="97"/>
                    <a:pt x="406" y="97"/>
                    <a:pt x="405" y="97"/>
                  </a:cubicBezTo>
                  <a:cubicBezTo>
                    <a:pt x="405" y="97"/>
                    <a:pt x="405" y="97"/>
                    <a:pt x="405" y="97"/>
                  </a:cubicBezTo>
                  <a:cubicBezTo>
                    <a:pt x="403" y="97"/>
                    <a:pt x="403" y="98"/>
                    <a:pt x="404" y="99"/>
                  </a:cubicBezTo>
                  <a:cubicBezTo>
                    <a:pt x="406" y="99"/>
                    <a:pt x="409" y="100"/>
                    <a:pt x="415" y="100"/>
                  </a:cubicBezTo>
                  <a:cubicBezTo>
                    <a:pt x="416" y="100"/>
                    <a:pt x="417" y="100"/>
                    <a:pt x="418" y="100"/>
                  </a:cubicBezTo>
                  <a:cubicBezTo>
                    <a:pt x="431" y="99"/>
                    <a:pt x="431" y="95"/>
                    <a:pt x="427" y="95"/>
                  </a:cubicBezTo>
                  <a:cubicBezTo>
                    <a:pt x="426" y="95"/>
                    <a:pt x="425" y="95"/>
                    <a:pt x="424" y="95"/>
                  </a:cubicBezTo>
                  <a:cubicBezTo>
                    <a:pt x="422" y="95"/>
                    <a:pt x="420" y="95"/>
                    <a:pt x="420" y="96"/>
                  </a:cubicBezTo>
                  <a:cubicBezTo>
                    <a:pt x="420" y="96"/>
                    <a:pt x="419" y="96"/>
                    <a:pt x="419" y="96"/>
                  </a:cubicBezTo>
                  <a:cubicBezTo>
                    <a:pt x="418" y="96"/>
                    <a:pt x="417" y="96"/>
                    <a:pt x="417" y="95"/>
                  </a:cubicBezTo>
                  <a:cubicBezTo>
                    <a:pt x="416" y="93"/>
                    <a:pt x="417" y="92"/>
                    <a:pt x="418" y="91"/>
                  </a:cubicBezTo>
                  <a:cubicBezTo>
                    <a:pt x="419" y="91"/>
                    <a:pt x="420" y="91"/>
                    <a:pt x="421" y="91"/>
                  </a:cubicBezTo>
                  <a:cubicBezTo>
                    <a:pt x="424" y="91"/>
                    <a:pt x="430" y="92"/>
                    <a:pt x="436" y="92"/>
                  </a:cubicBezTo>
                  <a:cubicBezTo>
                    <a:pt x="437" y="93"/>
                    <a:pt x="438" y="93"/>
                    <a:pt x="439" y="93"/>
                  </a:cubicBezTo>
                  <a:cubicBezTo>
                    <a:pt x="443" y="93"/>
                    <a:pt x="441" y="90"/>
                    <a:pt x="438" y="90"/>
                  </a:cubicBezTo>
                  <a:cubicBezTo>
                    <a:pt x="434" y="90"/>
                    <a:pt x="434" y="88"/>
                    <a:pt x="430" y="87"/>
                  </a:cubicBezTo>
                  <a:cubicBezTo>
                    <a:pt x="429" y="87"/>
                    <a:pt x="428" y="87"/>
                    <a:pt x="427" y="86"/>
                  </a:cubicBezTo>
                  <a:cubicBezTo>
                    <a:pt x="426" y="86"/>
                    <a:pt x="425" y="86"/>
                    <a:pt x="426" y="86"/>
                  </a:cubicBezTo>
                  <a:cubicBezTo>
                    <a:pt x="426" y="86"/>
                    <a:pt x="427" y="86"/>
                    <a:pt x="427" y="86"/>
                  </a:cubicBezTo>
                  <a:cubicBezTo>
                    <a:pt x="427" y="86"/>
                    <a:pt x="428" y="86"/>
                    <a:pt x="428" y="86"/>
                  </a:cubicBezTo>
                  <a:cubicBezTo>
                    <a:pt x="432" y="86"/>
                    <a:pt x="432" y="86"/>
                    <a:pt x="427" y="84"/>
                  </a:cubicBezTo>
                  <a:cubicBezTo>
                    <a:pt x="424" y="83"/>
                    <a:pt x="421" y="83"/>
                    <a:pt x="421" y="83"/>
                  </a:cubicBezTo>
                  <a:cubicBezTo>
                    <a:pt x="421" y="83"/>
                    <a:pt x="421" y="83"/>
                    <a:pt x="421" y="83"/>
                  </a:cubicBezTo>
                  <a:cubicBezTo>
                    <a:pt x="422" y="83"/>
                    <a:pt x="423" y="83"/>
                    <a:pt x="423" y="83"/>
                  </a:cubicBezTo>
                  <a:cubicBezTo>
                    <a:pt x="424" y="83"/>
                    <a:pt x="425" y="83"/>
                    <a:pt x="424" y="83"/>
                  </a:cubicBezTo>
                  <a:cubicBezTo>
                    <a:pt x="424" y="83"/>
                    <a:pt x="424" y="83"/>
                    <a:pt x="424" y="83"/>
                  </a:cubicBezTo>
                  <a:cubicBezTo>
                    <a:pt x="425" y="83"/>
                    <a:pt x="429" y="83"/>
                    <a:pt x="433" y="84"/>
                  </a:cubicBezTo>
                  <a:cubicBezTo>
                    <a:pt x="435" y="85"/>
                    <a:pt x="438" y="86"/>
                    <a:pt x="441" y="86"/>
                  </a:cubicBezTo>
                  <a:cubicBezTo>
                    <a:pt x="443" y="86"/>
                    <a:pt x="444" y="85"/>
                    <a:pt x="445" y="85"/>
                  </a:cubicBezTo>
                  <a:cubicBezTo>
                    <a:pt x="447" y="84"/>
                    <a:pt x="445" y="82"/>
                    <a:pt x="439" y="81"/>
                  </a:cubicBezTo>
                  <a:cubicBezTo>
                    <a:pt x="434" y="80"/>
                    <a:pt x="433" y="80"/>
                    <a:pt x="439" y="80"/>
                  </a:cubicBezTo>
                  <a:cubicBezTo>
                    <a:pt x="444" y="79"/>
                    <a:pt x="440" y="78"/>
                    <a:pt x="434" y="78"/>
                  </a:cubicBezTo>
                  <a:cubicBezTo>
                    <a:pt x="428" y="78"/>
                    <a:pt x="425" y="76"/>
                    <a:pt x="427" y="75"/>
                  </a:cubicBezTo>
                  <a:cubicBezTo>
                    <a:pt x="428" y="74"/>
                    <a:pt x="432" y="74"/>
                    <a:pt x="434" y="73"/>
                  </a:cubicBezTo>
                  <a:cubicBezTo>
                    <a:pt x="437" y="73"/>
                    <a:pt x="438" y="73"/>
                    <a:pt x="437" y="73"/>
                  </a:cubicBezTo>
                  <a:cubicBezTo>
                    <a:pt x="436" y="73"/>
                    <a:pt x="438" y="72"/>
                    <a:pt x="442" y="72"/>
                  </a:cubicBezTo>
                  <a:cubicBezTo>
                    <a:pt x="444" y="72"/>
                    <a:pt x="446" y="72"/>
                    <a:pt x="448" y="73"/>
                  </a:cubicBezTo>
                  <a:cubicBezTo>
                    <a:pt x="451" y="73"/>
                    <a:pt x="454" y="73"/>
                    <a:pt x="457" y="73"/>
                  </a:cubicBezTo>
                  <a:cubicBezTo>
                    <a:pt x="461" y="73"/>
                    <a:pt x="463" y="73"/>
                    <a:pt x="464" y="72"/>
                  </a:cubicBezTo>
                  <a:cubicBezTo>
                    <a:pt x="464" y="70"/>
                    <a:pt x="459" y="69"/>
                    <a:pt x="456" y="69"/>
                  </a:cubicBezTo>
                  <a:cubicBezTo>
                    <a:pt x="456" y="69"/>
                    <a:pt x="456" y="69"/>
                    <a:pt x="455" y="69"/>
                  </a:cubicBezTo>
                  <a:cubicBezTo>
                    <a:pt x="455" y="69"/>
                    <a:pt x="454" y="69"/>
                    <a:pt x="454" y="69"/>
                  </a:cubicBezTo>
                  <a:cubicBezTo>
                    <a:pt x="452" y="69"/>
                    <a:pt x="448" y="69"/>
                    <a:pt x="447" y="68"/>
                  </a:cubicBezTo>
                  <a:cubicBezTo>
                    <a:pt x="446" y="67"/>
                    <a:pt x="448" y="67"/>
                    <a:pt x="451" y="67"/>
                  </a:cubicBezTo>
                  <a:cubicBezTo>
                    <a:pt x="451" y="67"/>
                    <a:pt x="452" y="67"/>
                    <a:pt x="452" y="67"/>
                  </a:cubicBezTo>
                  <a:cubicBezTo>
                    <a:pt x="453" y="67"/>
                    <a:pt x="453" y="67"/>
                    <a:pt x="453" y="67"/>
                  </a:cubicBezTo>
                  <a:cubicBezTo>
                    <a:pt x="454" y="67"/>
                    <a:pt x="451" y="66"/>
                    <a:pt x="447" y="64"/>
                  </a:cubicBezTo>
                  <a:cubicBezTo>
                    <a:pt x="443" y="61"/>
                    <a:pt x="459" y="60"/>
                    <a:pt x="463" y="56"/>
                  </a:cubicBezTo>
                  <a:cubicBezTo>
                    <a:pt x="466" y="54"/>
                    <a:pt x="468" y="51"/>
                    <a:pt x="472" y="49"/>
                  </a:cubicBezTo>
                  <a:cubicBezTo>
                    <a:pt x="477" y="45"/>
                    <a:pt x="480" y="44"/>
                    <a:pt x="478" y="44"/>
                  </a:cubicBezTo>
                  <a:cubicBezTo>
                    <a:pt x="475" y="44"/>
                    <a:pt x="473" y="44"/>
                    <a:pt x="471" y="44"/>
                  </a:cubicBezTo>
                  <a:cubicBezTo>
                    <a:pt x="468" y="44"/>
                    <a:pt x="465" y="44"/>
                    <a:pt x="462" y="44"/>
                  </a:cubicBezTo>
                  <a:cubicBezTo>
                    <a:pt x="460" y="44"/>
                    <a:pt x="458" y="44"/>
                    <a:pt x="457" y="44"/>
                  </a:cubicBezTo>
                  <a:cubicBezTo>
                    <a:pt x="457" y="44"/>
                    <a:pt x="457" y="44"/>
                    <a:pt x="457" y="44"/>
                  </a:cubicBezTo>
                  <a:cubicBezTo>
                    <a:pt x="456" y="44"/>
                    <a:pt x="459" y="43"/>
                    <a:pt x="465" y="42"/>
                  </a:cubicBezTo>
                  <a:cubicBezTo>
                    <a:pt x="464" y="42"/>
                    <a:pt x="464" y="42"/>
                    <a:pt x="464" y="42"/>
                  </a:cubicBezTo>
                  <a:cubicBezTo>
                    <a:pt x="464" y="42"/>
                    <a:pt x="464" y="42"/>
                    <a:pt x="465" y="42"/>
                  </a:cubicBezTo>
                  <a:cubicBezTo>
                    <a:pt x="465" y="42"/>
                    <a:pt x="466" y="42"/>
                    <a:pt x="467" y="42"/>
                  </a:cubicBezTo>
                  <a:cubicBezTo>
                    <a:pt x="467" y="42"/>
                    <a:pt x="467" y="42"/>
                    <a:pt x="468" y="42"/>
                  </a:cubicBezTo>
                  <a:cubicBezTo>
                    <a:pt x="468" y="42"/>
                    <a:pt x="468" y="42"/>
                    <a:pt x="468" y="42"/>
                  </a:cubicBezTo>
                  <a:cubicBezTo>
                    <a:pt x="469" y="42"/>
                    <a:pt x="470" y="42"/>
                    <a:pt x="471" y="42"/>
                  </a:cubicBezTo>
                  <a:cubicBezTo>
                    <a:pt x="472" y="42"/>
                    <a:pt x="473" y="42"/>
                    <a:pt x="474" y="42"/>
                  </a:cubicBezTo>
                  <a:cubicBezTo>
                    <a:pt x="477" y="42"/>
                    <a:pt x="480" y="43"/>
                    <a:pt x="483" y="43"/>
                  </a:cubicBezTo>
                  <a:cubicBezTo>
                    <a:pt x="487" y="43"/>
                    <a:pt x="490" y="42"/>
                    <a:pt x="493" y="41"/>
                  </a:cubicBezTo>
                  <a:cubicBezTo>
                    <a:pt x="498" y="40"/>
                    <a:pt x="490" y="39"/>
                    <a:pt x="481" y="39"/>
                  </a:cubicBezTo>
                  <a:cubicBezTo>
                    <a:pt x="471" y="39"/>
                    <a:pt x="470" y="39"/>
                    <a:pt x="479" y="39"/>
                  </a:cubicBezTo>
                  <a:cubicBezTo>
                    <a:pt x="485" y="39"/>
                    <a:pt x="492" y="39"/>
                    <a:pt x="495" y="38"/>
                  </a:cubicBezTo>
                  <a:cubicBezTo>
                    <a:pt x="496" y="38"/>
                    <a:pt x="499" y="38"/>
                    <a:pt x="502" y="38"/>
                  </a:cubicBezTo>
                  <a:cubicBezTo>
                    <a:pt x="506" y="37"/>
                    <a:pt x="509" y="36"/>
                    <a:pt x="513" y="36"/>
                  </a:cubicBezTo>
                  <a:cubicBezTo>
                    <a:pt x="516" y="35"/>
                    <a:pt x="530" y="33"/>
                    <a:pt x="527" y="29"/>
                  </a:cubicBezTo>
                  <a:cubicBezTo>
                    <a:pt x="526" y="28"/>
                    <a:pt x="521" y="27"/>
                    <a:pt x="510" y="26"/>
                  </a:cubicBezTo>
                  <a:cubicBezTo>
                    <a:pt x="506" y="26"/>
                    <a:pt x="503" y="26"/>
                    <a:pt x="501" y="26"/>
                  </a:cubicBezTo>
                  <a:cubicBezTo>
                    <a:pt x="497" y="26"/>
                    <a:pt x="495" y="26"/>
                    <a:pt x="492" y="26"/>
                  </a:cubicBezTo>
                  <a:cubicBezTo>
                    <a:pt x="484" y="28"/>
                    <a:pt x="477" y="29"/>
                    <a:pt x="476" y="30"/>
                  </a:cubicBezTo>
                  <a:cubicBezTo>
                    <a:pt x="476" y="30"/>
                    <a:pt x="476" y="30"/>
                    <a:pt x="475" y="30"/>
                  </a:cubicBezTo>
                  <a:cubicBezTo>
                    <a:pt x="475" y="30"/>
                    <a:pt x="474" y="30"/>
                    <a:pt x="474" y="29"/>
                  </a:cubicBezTo>
                  <a:cubicBezTo>
                    <a:pt x="474" y="29"/>
                    <a:pt x="473" y="29"/>
                    <a:pt x="473" y="29"/>
                  </a:cubicBezTo>
                  <a:cubicBezTo>
                    <a:pt x="471" y="29"/>
                    <a:pt x="463" y="31"/>
                    <a:pt x="449" y="33"/>
                  </a:cubicBezTo>
                  <a:cubicBezTo>
                    <a:pt x="446" y="34"/>
                    <a:pt x="442" y="34"/>
                    <a:pt x="438" y="35"/>
                  </a:cubicBezTo>
                  <a:cubicBezTo>
                    <a:pt x="432" y="35"/>
                    <a:pt x="427" y="36"/>
                    <a:pt x="425" y="36"/>
                  </a:cubicBezTo>
                  <a:cubicBezTo>
                    <a:pt x="421" y="36"/>
                    <a:pt x="423" y="35"/>
                    <a:pt x="432" y="33"/>
                  </a:cubicBezTo>
                  <a:cubicBezTo>
                    <a:pt x="442" y="32"/>
                    <a:pt x="452" y="30"/>
                    <a:pt x="457" y="28"/>
                  </a:cubicBezTo>
                  <a:cubicBezTo>
                    <a:pt x="461" y="26"/>
                    <a:pt x="462" y="25"/>
                    <a:pt x="460" y="24"/>
                  </a:cubicBezTo>
                  <a:cubicBezTo>
                    <a:pt x="459" y="24"/>
                    <a:pt x="458" y="23"/>
                    <a:pt x="456" y="23"/>
                  </a:cubicBezTo>
                  <a:cubicBezTo>
                    <a:pt x="451" y="23"/>
                    <a:pt x="443" y="25"/>
                    <a:pt x="441" y="26"/>
                  </a:cubicBezTo>
                  <a:cubicBezTo>
                    <a:pt x="438" y="26"/>
                    <a:pt x="436" y="27"/>
                    <a:pt x="434" y="27"/>
                  </a:cubicBezTo>
                  <a:cubicBezTo>
                    <a:pt x="432" y="27"/>
                    <a:pt x="428" y="27"/>
                    <a:pt x="425" y="27"/>
                  </a:cubicBezTo>
                  <a:cubicBezTo>
                    <a:pt x="419" y="27"/>
                    <a:pt x="418" y="26"/>
                    <a:pt x="424" y="25"/>
                  </a:cubicBezTo>
                  <a:cubicBezTo>
                    <a:pt x="429" y="24"/>
                    <a:pt x="433" y="23"/>
                    <a:pt x="429" y="22"/>
                  </a:cubicBezTo>
                  <a:cubicBezTo>
                    <a:pt x="427" y="21"/>
                    <a:pt x="421" y="21"/>
                    <a:pt x="415" y="21"/>
                  </a:cubicBezTo>
                  <a:cubicBezTo>
                    <a:pt x="413" y="21"/>
                    <a:pt x="412" y="21"/>
                    <a:pt x="410" y="21"/>
                  </a:cubicBezTo>
                  <a:cubicBezTo>
                    <a:pt x="399" y="21"/>
                    <a:pt x="384" y="22"/>
                    <a:pt x="377" y="23"/>
                  </a:cubicBezTo>
                  <a:cubicBezTo>
                    <a:pt x="376" y="23"/>
                    <a:pt x="374" y="24"/>
                    <a:pt x="373" y="24"/>
                  </a:cubicBezTo>
                  <a:cubicBezTo>
                    <a:pt x="368" y="24"/>
                    <a:pt x="365" y="22"/>
                    <a:pt x="372" y="22"/>
                  </a:cubicBezTo>
                  <a:cubicBezTo>
                    <a:pt x="381" y="21"/>
                    <a:pt x="387" y="20"/>
                    <a:pt x="386" y="20"/>
                  </a:cubicBezTo>
                  <a:cubicBezTo>
                    <a:pt x="386" y="20"/>
                    <a:pt x="386" y="20"/>
                    <a:pt x="386" y="20"/>
                  </a:cubicBezTo>
                  <a:cubicBezTo>
                    <a:pt x="389" y="20"/>
                    <a:pt x="401" y="20"/>
                    <a:pt x="416" y="20"/>
                  </a:cubicBezTo>
                  <a:cubicBezTo>
                    <a:pt x="416" y="20"/>
                    <a:pt x="417" y="20"/>
                    <a:pt x="417" y="20"/>
                  </a:cubicBezTo>
                  <a:cubicBezTo>
                    <a:pt x="420" y="20"/>
                    <a:pt x="423" y="20"/>
                    <a:pt x="425" y="20"/>
                  </a:cubicBezTo>
                  <a:cubicBezTo>
                    <a:pt x="442" y="20"/>
                    <a:pt x="461" y="20"/>
                    <a:pt x="468" y="18"/>
                  </a:cubicBezTo>
                  <a:cubicBezTo>
                    <a:pt x="472" y="17"/>
                    <a:pt x="473" y="16"/>
                    <a:pt x="466" y="14"/>
                  </a:cubicBezTo>
                  <a:cubicBezTo>
                    <a:pt x="461" y="13"/>
                    <a:pt x="457" y="12"/>
                    <a:pt x="452" y="12"/>
                  </a:cubicBezTo>
                  <a:cubicBezTo>
                    <a:pt x="451" y="12"/>
                    <a:pt x="450" y="12"/>
                    <a:pt x="448" y="12"/>
                  </a:cubicBezTo>
                  <a:cubicBezTo>
                    <a:pt x="447" y="12"/>
                    <a:pt x="446" y="12"/>
                    <a:pt x="444" y="12"/>
                  </a:cubicBezTo>
                  <a:cubicBezTo>
                    <a:pt x="439" y="12"/>
                    <a:pt x="435" y="12"/>
                    <a:pt x="433" y="12"/>
                  </a:cubicBezTo>
                  <a:cubicBezTo>
                    <a:pt x="433" y="12"/>
                    <a:pt x="433" y="12"/>
                    <a:pt x="433" y="12"/>
                  </a:cubicBezTo>
                  <a:cubicBezTo>
                    <a:pt x="433" y="12"/>
                    <a:pt x="432" y="12"/>
                    <a:pt x="432" y="12"/>
                  </a:cubicBezTo>
                  <a:cubicBezTo>
                    <a:pt x="432" y="12"/>
                    <a:pt x="432" y="12"/>
                    <a:pt x="432" y="12"/>
                  </a:cubicBezTo>
                  <a:cubicBezTo>
                    <a:pt x="432" y="12"/>
                    <a:pt x="432" y="12"/>
                    <a:pt x="433" y="12"/>
                  </a:cubicBezTo>
                  <a:cubicBezTo>
                    <a:pt x="434" y="12"/>
                    <a:pt x="434" y="12"/>
                    <a:pt x="434" y="11"/>
                  </a:cubicBezTo>
                  <a:cubicBezTo>
                    <a:pt x="432" y="11"/>
                    <a:pt x="437" y="11"/>
                    <a:pt x="442" y="11"/>
                  </a:cubicBezTo>
                  <a:cubicBezTo>
                    <a:pt x="446" y="11"/>
                    <a:pt x="448" y="10"/>
                    <a:pt x="444" y="9"/>
                  </a:cubicBezTo>
                  <a:cubicBezTo>
                    <a:pt x="442" y="8"/>
                    <a:pt x="441" y="8"/>
                    <a:pt x="439" y="8"/>
                  </a:cubicBezTo>
                  <a:cubicBezTo>
                    <a:pt x="438" y="8"/>
                    <a:pt x="437" y="8"/>
                    <a:pt x="436" y="9"/>
                  </a:cubicBezTo>
                  <a:cubicBezTo>
                    <a:pt x="435" y="9"/>
                    <a:pt x="433" y="9"/>
                    <a:pt x="431" y="9"/>
                  </a:cubicBezTo>
                  <a:cubicBezTo>
                    <a:pt x="430" y="9"/>
                    <a:pt x="429" y="9"/>
                    <a:pt x="428" y="9"/>
                  </a:cubicBezTo>
                  <a:cubicBezTo>
                    <a:pt x="422" y="9"/>
                    <a:pt x="413" y="8"/>
                    <a:pt x="405" y="8"/>
                  </a:cubicBezTo>
                  <a:cubicBezTo>
                    <a:pt x="402" y="8"/>
                    <a:pt x="399" y="8"/>
                    <a:pt x="395" y="8"/>
                  </a:cubicBezTo>
                  <a:cubicBezTo>
                    <a:pt x="386" y="8"/>
                    <a:pt x="378" y="8"/>
                    <a:pt x="372" y="8"/>
                  </a:cubicBezTo>
                  <a:cubicBezTo>
                    <a:pt x="366" y="9"/>
                    <a:pt x="364" y="10"/>
                    <a:pt x="363" y="10"/>
                  </a:cubicBezTo>
                  <a:cubicBezTo>
                    <a:pt x="363" y="10"/>
                    <a:pt x="363" y="10"/>
                    <a:pt x="363" y="10"/>
                  </a:cubicBezTo>
                  <a:cubicBezTo>
                    <a:pt x="363" y="10"/>
                    <a:pt x="363" y="10"/>
                    <a:pt x="363" y="10"/>
                  </a:cubicBezTo>
                  <a:cubicBezTo>
                    <a:pt x="362" y="10"/>
                    <a:pt x="361" y="10"/>
                    <a:pt x="360" y="10"/>
                  </a:cubicBezTo>
                  <a:cubicBezTo>
                    <a:pt x="360" y="10"/>
                    <a:pt x="359" y="10"/>
                    <a:pt x="359" y="10"/>
                  </a:cubicBezTo>
                  <a:cubicBezTo>
                    <a:pt x="357" y="10"/>
                    <a:pt x="357" y="8"/>
                    <a:pt x="365" y="8"/>
                  </a:cubicBezTo>
                  <a:cubicBezTo>
                    <a:pt x="374" y="7"/>
                    <a:pt x="380" y="6"/>
                    <a:pt x="382" y="6"/>
                  </a:cubicBezTo>
                  <a:cubicBezTo>
                    <a:pt x="382" y="6"/>
                    <a:pt x="382" y="6"/>
                    <a:pt x="383" y="6"/>
                  </a:cubicBezTo>
                  <a:cubicBezTo>
                    <a:pt x="386" y="6"/>
                    <a:pt x="397" y="7"/>
                    <a:pt x="410" y="7"/>
                  </a:cubicBezTo>
                  <a:cubicBezTo>
                    <a:pt x="411" y="7"/>
                    <a:pt x="411" y="7"/>
                    <a:pt x="411" y="7"/>
                  </a:cubicBezTo>
                  <a:cubicBezTo>
                    <a:pt x="426" y="7"/>
                    <a:pt x="425" y="3"/>
                    <a:pt x="408" y="2"/>
                  </a:cubicBezTo>
                  <a:cubicBezTo>
                    <a:pt x="403" y="1"/>
                    <a:pt x="398" y="1"/>
                    <a:pt x="393" y="1"/>
                  </a:cubicBezTo>
                  <a:cubicBezTo>
                    <a:pt x="385" y="0"/>
                    <a:pt x="376" y="0"/>
                    <a:pt x="36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6" name="Freeform 165"/>
            <p:cNvSpPr/>
            <p:nvPr/>
          </p:nvSpPr>
          <p:spPr bwMode="auto">
            <a:xfrm>
              <a:off x="4237038" y="5329238"/>
              <a:ext cx="15875" cy="1587"/>
            </a:xfrm>
            <a:custGeom>
              <a:avLst/>
              <a:gdLst>
                <a:gd name="T0" fmla="*/ 6 w 6"/>
                <a:gd name="T1" fmla="*/ 0 h 1"/>
                <a:gd name="T2" fmla="*/ 1 w 6"/>
                <a:gd name="T3" fmla="*/ 1 h 1"/>
                <a:gd name="T4" fmla="*/ 1 w 6"/>
                <a:gd name="T5" fmla="*/ 1 h 1"/>
                <a:gd name="T6" fmla="*/ 3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cubicBezTo>
                    <a:pt x="5" y="0"/>
                    <a:pt x="3" y="1"/>
                    <a:pt x="1" y="1"/>
                  </a:cubicBezTo>
                  <a:cubicBezTo>
                    <a:pt x="0" y="1"/>
                    <a:pt x="0" y="1"/>
                    <a:pt x="1" y="1"/>
                  </a:cubicBezTo>
                  <a:cubicBezTo>
                    <a:pt x="1" y="1"/>
                    <a:pt x="2" y="1"/>
                    <a:pt x="3" y="1"/>
                  </a:cubicBezTo>
                  <a:cubicBezTo>
                    <a:pt x="4" y="1"/>
                    <a:pt x="5"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7" name="Freeform 166"/>
            <p:cNvSpPr/>
            <p:nvPr/>
          </p:nvSpPr>
          <p:spPr bwMode="auto">
            <a:xfrm>
              <a:off x="2686050" y="5067300"/>
              <a:ext cx="7938" cy="7937"/>
            </a:xfrm>
            <a:custGeom>
              <a:avLst/>
              <a:gdLst>
                <a:gd name="T0" fmla="*/ 3 w 3"/>
                <a:gd name="T1" fmla="*/ 0 h 3"/>
                <a:gd name="T2" fmla="*/ 1 w 3"/>
                <a:gd name="T3" fmla="*/ 2 h 3"/>
                <a:gd name="T4" fmla="*/ 1 w 3"/>
                <a:gd name="T5" fmla="*/ 3 h 3"/>
                <a:gd name="T6" fmla="*/ 1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1"/>
                    <a:pt x="1" y="2"/>
                    <a:pt x="1" y="2"/>
                  </a:cubicBezTo>
                  <a:cubicBezTo>
                    <a:pt x="0" y="3"/>
                    <a:pt x="0" y="3"/>
                    <a:pt x="1" y="3"/>
                  </a:cubicBezTo>
                  <a:cubicBezTo>
                    <a:pt x="1" y="3"/>
                    <a:pt x="1" y="3"/>
                    <a:pt x="1" y="2"/>
                  </a:cubicBezTo>
                  <a:cubicBezTo>
                    <a:pt x="2" y="2"/>
                    <a:pt x="2"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8" name="Freeform 167"/>
            <p:cNvSpPr/>
            <p:nvPr/>
          </p:nvSpPr>
          <p:spPr bwMode="auto">
            <a:xfrm>
              <a:off x="4265613" y="5322888"/>
              <a:ext cx="9525" cy="3175"/>
            </a:xfrm>
            <a:custGeom>
              <a:avLst/>
              <a:gdLst>
                <a:gd name="T0" fmla="*/ 2 w 3"/>
                <a:gd name="T1" fmla="*/ 0 h 1"/>
                <a:gd name="T2" fmla="*/ 0 w 3"/>
                <a:gd name="T3" fmla="*/ 0 h 1"/>
                <a:gd name="T4" fmla="*/ 0 w 3"/>
                <a:gd name="T5" fmla="*/ 1 h 1"/>
                <a:gd name="T6" fmla="*/ 0 w 3"/>
                <a:gd name="T7" fmla="*/ 1 h 1"/>
                <a:gd name="T8" fmla="*/ 2 w 3"/>
                <a:gd name="T9" fmla="*/ 0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1" y="0"/>
                    <a:pt x="0" y="0"/>
                  </a:cubicBezTo>
                  <a:cubicBezTo>
                    <a:pt x="0" y="0"/>
                    <a:pt x="0" y="1"/>
                    <a:pt x="0" y="1"/>
                  </a:cubicBezTo>
                  <a:cubicBezTo>
                    <a:pt x="0" y="1"/>
                    <a:pt x="0" y="1"/>
                    <a:pt x="0" y="1"/>
                  </a:cubicBezTo>
                  <a:cubicBezTo>
                    <a:pt x="1" y="0"/>
                    <a:pt x="1"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9" name="Freeform 168"/>
            <p:cNvSpPr/>
            <p:nvPr/>
          </p:nvSpPr>
          <p:spPr bwMode="auto">
            <a:xfrm>
              <a:off x="4291013" y="4354513"/>
              <a:ext cx="15875" cy="0"/>
            </a:xfrm>
            <a:custGeom>
              <a:avLst/>
              <a:gdLst>
                <a:gd name="T0" fmla="*/ 3 w 6"/>
                <a:gd name="T1" fmla="*/ 1 w 6"/>
                <a:gd name="T2" fmla="*/ 2 w 6"/>
                <a:gd name="T3" fmla="*/ 2 w 6"/>
                <a:gd name="T4" fmla="*/ 3 w 6"/>
                <a:gd name="T5" fmla="*/ 5 w 6"/>
                <a:gd name="T6" fmla="*/ 6 w 6"/>
                <a:gd name="T7" fmla="*/ 4 w 6"/>
                <a:gd name="T8" fmla="*/ 3 w 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6">
                  <a:moveTo>
                    <a:pt x="3" y="0"/>
                  </a:moveTo>
                  <a:cubicBezTo>
                    <a:pt x="1" y="0"/>
                    <a:pt x="0" y="0"/>
                    <a:pt x="1" y="0"/>
                  </a:cubicBezTo>
                  <a:cubicBezTo>
                    <a:pt x="1" y="0"/>
                    <a:pt x="2" y="0"/>
                    <a:pt x="2" y="0"/>
                  </a:cubicBezTo>
                  <a:cubicBezTo>
                    <a:pt x="2" y="0"/>
                    <a:pt x="2" y="0"/>
                    <a:pt x="2" y="0"/>
                  </a:cubicBezTo>
                  <a:cubicBezTo>
                    <a:pt x="2" y="0"/>
                    <a:pt x="3" y="0"/>
                    <a:pt x="3" y="0"/>
                  </a:cubicBezTo>
                  <a:cubicBezTo>
                    <a:pt x="3" y="0"/>
                    <a:pt x="4" y="0"/>
                    <a:pt x="5" y="0"/>
                  </a:cubicBezTo>
                  <a:cubicBezTo>
                    <a:pt x="5" y="0"/>
                    <a:pt x="5" y="0"/>
                    <a:pt x="6" y="0"/>
                  </a:cubicBezTo>
                  <a:cubicBezTo>
                    <a:pt x="6" y="0"/>
                    <a:pt x="6"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0" name="Freeform 169"/>
            <p:cNvSpPr/>
            <p:nvPr/>
          </p:nvSpPr>
          <p:spPr bwMode="auto">
            <a:xfrm>
              <a:off x="3119438" y="5111750"/>
              <a:ext cx="325438" cy="31750"/>
            </a:xfrm>
            <a:custGeom>
              <a:avLst/>
              <a:gdLst>
                <a:gd name="T0" fmla="*/ 32 w 120"/>
                <a:gd name="T1" fmla="*/ 0 h 12"/>
                <a:gd name="T2" fmla="*/ 17 w 120"/>
                <a:gd name="T3" fmla="*/ 1 h 12"/>
                <a:gd name="T4" fmla="*/ 4 w 120"/>
                <a:gd name="T5" fmla="*/ 3 h 12"/>
                <a:gd name="T6" fmla="*/ 10 w 120"/>
                <a:gd name="T7" fmla="*/ 3 h 12"/>
                <a:gd name="T8" fmla="*/ 23 w 120"/>
                <a:gd name="T9" fmla="*/ 2 h 12"/>
                <a:gd name="T10" fmla="*/ 29 w 120"/>
                <a:gd name="T11" fmla="*/ 3 h 12"/>
                <a:gd name="T12" fmla="*/ 42 w 120"/>
                <a:gd name="T13" fmla="*/ 4 h 12"/>
                <a:gd name="T14" fmla="*/ 58 w 120"/>
                <a:gd name="T15" fmla="*/ 5 h 12"/>
                <a:gd name="T16" fmla="*/ 73 w 120"/>
                <a:gd name="T17" fmla="*/ 8 h 12"/>
                <a:gd name="T18" fmla="*/ 85 w 120"/>
                <a:gd name="T19" fmla="*/ 11 h 12"/>
                <a:gd name="T20" fmla="*/ 93 w 120"/>
                <a:gd name="T21" fmla="*/ 12 h 12"/>
                <a:gd name="T22" fmla="*/ 104 w 120"/>
                <a:gd name="T23" fmla="*/ 12 h 12"/>
                <a:gd name="T24" fmla="*/ 105 w 120"/>
                <a:gd name="T25" fmla="*/ 12 h 12"/>
                <a:gd name="T26" fmla="*/ 115 w 120"/>
                <a:gd name="T27" fmla="*/ 12 h 12"/>
                <a:gd name="T28" fmla="*/ 115 w 120"/>
                <a:gd name="T29" fmla="*/ 9 h 12"/>
                <a:gd name="T30" fmla="*/ 107 w 120"/>
                <a:gd name="T31" fmla="*/ 8 h 12"/>
                <a:gd name="T32" fmla="*/ 80 w 120"/>
                <a:gd name="T33" fmla="*/ 5 h 12"/>
                <a:gd name="T34" fmla="*/ 54 w 120"/>
                <a:gd name="T35" fmla="*/ 1 h 12"/>
                <a:gd name="T36" fmla="*/ 32 w 1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
                  <a:moveTo>
                    <a:pt x="32" y="0"/>
                  </a:moveTo>
                  <a:cubicBezTo>
                    <a:pt x="27" y="0"/>
                    <a:pt x="22" y="1"/>
                    <a:pt x="17" y="1"/>
                  </a:cubicBezTo>
                  <a:cubicBezTo>
                    <a:pt x="4" y="2"/>
                    <a:pt x="0" y="3"/>
                    <a:pt x="4" y="3"/>
                  </a:cubicBezTo>
                  <a:cubicBezTo>
                    <a:pt x="6" y="3"/>
                    <a:pt x="8" y="3"/>
                    <a:pt x="10" y="3"/>
                  </a:cubicBezTo>
                  <a:cubicBezTo>
                    <a:pt x="15" y="3"/>
                    <a:pt x="19" y="2"/>
                    <a:pt x="23" y="2"/>
                  </a:cubicBezTo>
                  <a:cubicBezTo>
                    <a:pt x="27" y="2"/>
                    <a:pt x="30" y="3"/>
                    <a:pt x="29" y="3"/>
                  </a:cubicBezTo>
                  <a:cubicBezTo>
                    <a:pt x="27" y="3"/>
                    <a:pt x="33" y="3"/>
                    <a:pt x="42" y="4"/>
                  </a:cubicBezTo>
                  <a:cubicBezTo>
                    <a:pt x="48" y="4"/>
                    <a:pt x="53" y="5"/>
                    <a:pt x="58" y="5"/>
                  </a:cubicBezTo>
                  <a:cubicBezTo>
                    <a:pt x="63" y="6"/>
                    <a:pt x="68" y="7"/>
                    <a:pt x="73" y="8"/>
                  </a:cubicBezTo>
                  <a:cubicBezTo>
                    <a:pt x="81" y="9"/>
                    <a:pt x="87" y="10"/>
                    <a:pt x="85" y="11"/>
                  </a:cubicBezTo>
                  <a:cubicBezTo>
                    <a:pt x="83" y="12"/>
                    <a:pt x="86" y="12"/>
                    <a:pt x="93" y="12"/>
                  </a:cubicBezTo>
                  <a:cubicBezTo>
                    <a:pt x="97" y="12"/>
                    <a:pt x="100" y="12"/>
                    <a:pt x="104" y="12"/>
                  </a:cubicBezTo>
                  <a:cubicBezTo>
                    <a:pt x="104" y="12"/>
                    <a:pt x="104" y="12"/>
                    <a:pt x="105" y="12"/>
                  </a:cubicBezTo>
                  <a:cubicBezTo>
                    <a:pt x="108" y="12"/>
                    <a:pt x="112" y="12"/>
                    <a:pt x="115" y="12"/>
                  </a:cubicBezTo>
                  <a:cubicBezTo>
                    <a:pt x="120" y="11"/>
                    <a:pt x="120" y="10"/>
                    <a:pt x="115" y="9"/>
                  </a:cubicBezTo>
                  <a:cubicBezTo>
                    <a:pt x="110" y="9"/>
                    <a:pt x="107" y="8"/>
                    <a:pt x="107" y="8"/>
                  </a:cubicBezTo>
                  <a:cubicBezTo>
                    <a:pt x="108" y="8"/>
                    <a:pt x="95" y="7"/>
                    <a:pt x="80" y="5"/>
                  </a:cubicBezTo>
                  <a:cubicBezTo>
                    <a:pt x="73" y="4"/>
                    <a:pt x="65" y="2"/>
                    <a:pt x="54" y="1"/>
                  </a:cubicBezTo>
                  <a:cubicBezTo>
                    <a:pt x="46" y="1"/>
                    <a:pt x="39"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1" name="Freeform 170"/>
            <p:cNvSpPr/>
            <p:nvPr/>
          </p:nvSpPr>
          <p:spPr bwMode="auto">
            <a:xfrm>
              <a:off x="3560763" y="4568825"/>
              <a:ext cx="9525" cy="6350"/>
            </a:xfrm>
            <a:custGeom>
              <a:avLst/>
              <a:gdLst>
                <a:gd name="T0" fmla="*/ 3 w 3"/>
                <a:gd name="T1" fmla="*/ 0 h 2"/>
                <a:gd name="T2" fmla="*/ 1 w 3"/>
                <a:gd name="T3" fmla="*/ 1 h 2"/>
                <a:gd name="T4" fmla="*/ 1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1" y="1"/>
                    <a:pt x="1" y="1"/>
                  </a:cubicBezTo>
                  <a:cubicBezTo>
                    <a:pt x="0" y="2"/>
                    <a:pt x="1" y="2"/>
                    <a:pt x="1" y="2"/>
                  </a:cubicBezTo>
                  <a:cubicBezTo>
                    <a:pt x="2" y="2"/>
                    <a:pt x="2" y="2"/>
                    <a:pt x="2" y="1"/>
                  </a:cubicBezTo>
                  <a:cubicBezTo>
                    <a:pt x="3" y="1"/>
                    <a:pt x="2"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2" name="Freeform 171"/>
            <p:cNvSpPr/>
            <p:nvPr/>
          </p:nvSpPr>
          <p:spPr bwMode="auto">
            <a:xfrm>
              <a:off x="1162050" y="4487863"/>
              <a:ext cx="15875" cy="3175"/>
            </a:xfrm>
            <a:custGeom>
              <a:avLst/>
              <a:gdLst>
                <a:gd name="T0" fmla="*/ 6 w 6"/>
                <a:gd name="T1" fmla="*/ 0 h 1"/>
                <a:gd name="T2" fmla="*/ 0 w 6"/>
                <a:gd name="T3" fmla="*/ 1 h 1"/>
                <a:gd name="T4" fmla="*/ 1 w 6"/>
                <a:gd name="T5" fmla="*/ 1 h 1"/>
                <a:gd name="T6" fmla="*/ 2 w 6"/>
                <a:gd name="T7" fmla="*/ 1 h 1"/>
                <a:gd name="T8" fmla="*/ 6 w 6"/>
                <a:gd name="T9" fmla="*/ 0 h 1"/>
                <a:gd name="T10" fmla="*/ 6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6" y="0"/>
                  </a:moveTo>
                  <a:cubicBezTo>
                    <a:pt x="5" y="0"/>
                    <a:pt x="2" y="0"/>
                    <a:pt x="0" y="1"/>
                  </a:cubicBezTo>
                  <a:cubicBezTo>
                    <a:pt x="1" y="1"/>
                    <a:pt x="1" y="1"/>
                    <a:pt x="1" y="1"/>
                  </a:cubicBezTo>
                  <a:cubicBezTo>
                    <a:pt x="1" y="1"/>
                    <a:pt x="2" y="1"/>
                    <a:pt x="2" y="1"/>
                  </a:cubicBezTo>
                  <a:cubicBezTo>
                    <a:pt x="3" y="1"/>
                    <a:pt x="5" y="1"/>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3" name="Freeform 172"/>
            <p:cNvSpPr/>
            <p:nvPr/>
          </p:nvSpPr>
          <p:spPr bwMode="auto">
            <a:xfrm>
              <a:off x="3694113" y="4618038"/>
              <a:ext cx="26988" cy="6350"/>
            </a:xfrm>
            <a:custGeom>
              <a:avLst/>
              <a:gdLst>
                <a:gd name="T0" fmla="*/ 4 w 10"/>
                <a:gd name="T1" fmla="*/ 0 h 2"/>
                <a:gd name="T2" fmla="*/ 3 w 10"/>
                <a:gd name="T3" fmla="*/ 2 h 2"/>
                <a:gd name="T4" fmla="*/ 4 w 10"/>
                <a:gd name="T5" fmla="*/ 2 h 2"/>
                <a:gd name="T6" fmla="*/ 10 w 10"/>
                <a:gd name="T7" fmla="*/ 1 h 2"/>
                <a:gd name="T8" fmla="*/ 5 w 10"/>
                <a:gd name="T9" fmla="*/ 0 h 2"/>
                <a:gd name="T10" fmla="*/ 4 w 10"/>
                <a:gd name="T11" fmla="*/ 0 h 2"/>
              </a:gdLst>
              <a:ahLst/>
              <a:cxnLst>
                <a:cxn ang="0">
                  <a:pos x="T0" y="T1"/>
                </a:cxn>
                <a:cxn ang="0">
                  <a:pos x="T2" y="T3"/>
                </a:cxn>
                <a:cxn ang="0">
                  <a:pos x="T4" y="T5"/>
                </a:cxn>
                <a:cxn ang="0">
                  <a:pos x="T6" y="T7"/>
                </a:cxn>
                <a:cxn ang="0">
                  <a:pos x="T8" y="T9"/>
                </a:cxn>
                <a:cxn ang="0">
                  <a:pos x="T10" y="T11"/>
                </a:cxn>
              </a:cxnLst>
              <a:rect l="0" t="0" r="r" b="b"/>
              <a:pathLst>
                <a:path w="10" h="2">
                  <a:moveTo>
                    <a:pt x="4" y="0"/>
                  </a:moveTo>
                  <a:cubicBezTo>
                    <a:pt x="1" y="0"/>
                    <a:pt x="0" y="1"/>
                    <a:pt x="3" y="2"/>
                  </a:cubicBezTo>
                  <a:cubicBezTo>
                    <a:pt x="4" y="2"/>
                    <a:pt x="4" y="2"/>
                    <a:pt x="4" y="2"/>
                  </a:cubicBezTo>
                  <a:cubicBezTo>
                    <a:pt x="6" y="2"/>
                    <a:pt x="7" y="2"/>
                    <a:pt x="10" y="1"/>
                  </a:cubicBezTo>
                  <a:cubicBezTo>
                    <a:pt x="8" y="1"/>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4" name="Freeform 173"/>
            <p:cNvSpPr/>
            <p:nvPr/>
          </p:nvSpPr>
          <p:spPr bwMode="auto">
            <a:xfrm>
              <a:off x="1230313" y="4479925"/>
              <a:ext cx="12700" cy="3175"/>
            </a:xfrm>
            <a:custGeom>
              <a:avLst/>
              <a:gdLst>
                <a:gd name="T0" fmla="*/ 3 w 5"/>
                <a:gd name="T1" fmla="*/ 0 h 1"/>
                <a:gd name="T2" fmla="*/ 1 w 5"/>
                <a:gd name="T3" fmla="*/ 1 h 1"/>
                <a:gd name="T4" fmla="*/ 4 w 5"/>
                <a:gd name="T5" fmla="*/ 1 h 1"/>
                <a:gd name="T6" fmla="*/ 4 w 5"/>
                <a:gd name="T7" fmla="*/ 0 h 1"/>
                <a:gd name="T8" fmla="*/ 3 w 5"/>
                <a:gd name="T9" fmla="*/ 0 h 1"/>
              </a:gdLst>
              <a:ahLst/>
              <a:cxnLst>
                <a:cxn ang="0">
                  <a:pos x="T0" y="T1"/>
                </a:cxn>
                <a:cxn ang="0">
                  <a:pos x="T2" y="T3"/>
                </a:cxn>
                <a:cxn ang="0">
                  <a:pos x="T4" y="T5"/>
                </a:cxn>
                <a:cxn ang="0">
                  <a:pos x="T6" y="T7"/>
                </a:cxn>
                <a:cxn ang="0">
                  <a:pos x="T8" y="T9"/>
                </a:cxn>
              </a:cxnLst>
              <a:rect l="0" t="0" r="r" b="b"/>
              <a:pathLst>
                <a:path w="5" h="1">
                  <a:moveTo>
                    <a:pt x="3" y="0"/>
                  </a:moveTo>
                  <a:cubicBezTo>
                    <a:pt x="2" y="0"/>
                    <a:pt x="0" y="1"/>
                    <a:pt x="1" y="1"/>
                  </a:cubicBezTo>
                  <a:cubicBezTo>
                    <a:pt x="2" y="1"/>
                    <a:pt x="4" y="1"/>
                    <a:pt x="4" y="1"/>
                  </a:cubicBezTo>
                  <a:cubicBezTo>
                    <a:pt x="3" y="1"/>
                    <a:pt x="5" y="1"/>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5" name="Freeform 174"/>
            <p:cNvSpPr>
              <a:spLocks noEditPoints="1"/>
            </p:cNvSpPr>
            <p:nvPr/>
          </p:nvSpPr>
          <p:spPr bwMode="auto">
            <a:xfrm>
              <a:off x="3567113" y="4922838"/>
              <a:ext cx="58738" cy="3175"/>
            </a:xfrm>
            <a:custGeom>
              <a:avLst/>
              <a:gdLst>
                <a:gd name="T0" fmla="*/ 19 w 22"/>
                <a:gd name="T1" fmla="*/ 0 h 1"/>
                <a:gd name="T2" fmla="*/ 8 w 22"/>
                <a:gd name="T3" fmla="*/ 0 h 1"/>
                <a:gd name="T4" fmla="*/ 2 w 22"/>
                <a:gd name="T5" fmla="*/ 1 h 1"/>
                <a:gd name="T6" fmla="*/ 1 w 22"/>
                <a:gd name="T7" fmla="*/ 1 h 1"/>
                <a:gd name="T8" fmla="*/ 0 w 22"/>
                <a:gd name="T9" fmla="*/ 1 h 1"/>
                <a:gd name="T10" fmla="*/ 1 w 22"/>
                <a:gd name="T11" fmla="*/ 1 h 1"/>
                <a:gd name="T12" fmla="*/ 11 w 22"/>
                <a:gd name="T13" fmla="*/ 1 h 1"/>
                <a:gd name="T14" fmla="*/ 20 w 22"/>
                <a:gd name="T15" fmla="*/ 0 h 1"/>
                <a:gd name="T16" fmla="*/ 19 w 22"/>
                <a:gd name="T17" fmla="*/ 0 h 1"/>
                <a:gd name="T18" fmla="*/ 19 w 22"/>
                <a:gd name="T19" fmla="*/ 0 h 1"/>
                <a:gd name="T20" fmla="*/ 19 w 22"/>
                <a:gd name="T21" fmla="*/ 0 h 1"/>
                <a:gd name="T22" fmla="*/ 19 w 22"/>
                <a:gd name="T23" fmla="*/ 0 h 1"/>
                <a:gd name="T24" fmla="*/ 19 w 22"/>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
                  <a:moveTo>
                    <a:pt x="19" y="0"/>
                  </a:moveTo>
                  <a:cubicBezTo>
                    <a:pt x="16" y="0"/>
                    <a:pt x="12" y="0"/>
                    <a:pt x="8" y="0"/>
                  </a:cubicBezTo>
                  <a:cubicBezTo>
                    <a:pt x="6" y="0"/>
                    <a:pt x="4" y="0"/>
                    <a:pt x="2" y="1"/>
                  </a:cubicBezTo>
                  <a:cubicBezTo>
                    <a:pt x="2" y="1"/>
                    <a:pt x="2" y="1"/>
                    <a:pt x="1" y="1"/>
                  </a:cubicBezTo>
                  <a:cubicBezTo>
                    <a:pt x="1" y="1"/>
                    <a:pt x="1" y="1"/>
                    <a:pt x="0" y="1"/>
                  </a:cubicBezTo>
                  <a:cubicBezTo>
                    <a:pt x="0" y="1"/>
                    <a:pt x="1" y="1"/>
                    <a:pt x="1" y="1"/>
                  </a:cubicBezTo>
                  <a:cubicBezTo>
                    <a:pt x="2" y="1"/>
                    <a:pt x="6" y="1"/>
                    <a:pt x="11" y="1"/>
                  </a:cubicBezTo>
                  <a:cubicBezTo>
                    <a:pt x="18" y="0"/>
                    <a:pt x="22" y="0"/>
                    <a:pt x="20" y="0"/>
                  </a:cubicBezTo>
                  <a:cubicBezTo>
                    <a:pt x="18" y="0"/>
                    <a:pt x="19" y="0"/>
                    <a:pt x="19" y="0"/>
                  </a:cubicBezTo>
                  <a:moveTo>
                    <a:pt x="19" y="0"/>
                  </a:moveTo>
                  <a:cubicBezTo>
                    <a:pt x="19" y="0"/>
                    <a:pt x="19" y="0"/>
                    <a:pt x="19" y="0"/>
                  </a:cubicBezTo>
                  <a:cubicBezTo>
                    <a:pt x="19" y="0"/>
                    <a:pt x="19" y="0"/>
                    <a:pt x="19" y="0"/>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6" name="Freeform 175"/>
            <p:cNvSpPr/>
            <p:nvPr/>
          </p:nvSpPr>
          <p:spPr bwMode="auto">
            <a:xfrm>
              <a:off x="3222625" y="5353050"/>
              <a:ext cx="11113" cy="4762"/>
            </a:xfrm>
            <a:custGeom>
              <a:avLst/>
              <a:gdLst>
                <a:gd name="T0" fmla="*/ 4 w 4"/>
                <a:gd name="T1" fmla="*/ 0 h 2"/>
                <a:gd name="T2" fmla="*/ 1 w 4"/>
                <a:gd name="T3" fmla="*/ 1 h 2"/>
                <a:gd name="T4" fmla="*/ 2 w 4"/>
                <a:gd name="T5" fmla="*/ 2 h 2"/>
                <a:gd name="T6" fmla="*/ 3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2" y="1"/>
                    <a:pt x="1" y="1"/>
                  </a:cubicBezTo>
                  <a:cubicBezTo>
                    <a:pt x="0" y="1"/>
                    <a:pt x="1" y="2"/>
                    <a:pt x="2" y="2"/>
                  </a:cubicBezTo>
                  <a:cubicBezTo>
                    <a:pt x="3" y="2"/>
                    <a:pt x="3" y="2"/>
                    <a:pt x="3" y="1"/>
                  </a:cubicBezTo>
                  <a:cubicBezTo>
                    <a:pt x="3" y="1"/>
                    <a:pt x="3"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7" name="Freeform 176"/>
            <p:cNvSpPr>
              <a:spLocks noEditPoints="1"/>
            </p:cNvSpPr>
            <p:nvPr/>
          </p:nvSpPr>
          <p:spPr bwMode="auto">
            <a:xfrm>
              <a:off x="901700" y="4332288"/>
              <a:ext cx="3898900" cy="1554162"/>
            </a:xfrm>
            <a:custGeom>
              <a:avLst/>
              <a:gdLst>
                <a:gd name="T0" fmla="*/ 667 w 1438"/>
                <a:gd name="T1" fmla="*/ 267 h 571"/>
                <a:gd name="T2" fmla="*/ 228 w 1438"/>
                <a:gd name="T3" fmla="*/ 81 h 571"/>
                <a:gd name="T4" fmla="*/ 286 w 1438"/>
                <a:gd name="T5" fmla="*/ 5 h 571"/>
                <a:gd name="T6" fmla="*/ 184 w 1438"/>
                <a:gd name="T7" fmla="*/ 33 h 571"/>
                <a:gd name="T8" fmla="*/ 107 w 1438"/>
                <a:gd name="T9" fmla="*/ 40 h 571"/>
                <a:gd name="T10" fmla="*/ 54 w 1438"/>
                <a:gd name="T11" fmla="*/ 71 h 571"/>
                <a:gd name="T12" fmla="*/ 108 w 1438"/>
                <a:gd name="T13" fmla="*/ 94 h 571"/>
                <a:gd name="T14" fmla="*/ 47 w 1438"/>
                <a:gd name="T15" fmla="*/ 112 h 571"/>
                <a:gd name="T16" fmla="*/ 227 w 1438"/>
                <a:gd name="T17" fmla="*/ 81 h 571"/>
                <a:gd name="T18" fmla="*/ 245 w 1438"/>
                <a:gd name="T19" fmla="*/ 85 h 571"/>
                <a:gd name="T20" fmla="*/ 289 w 1438"/>
                <a:gd name="T21" fmla="*/ 95 h 571"/>
                <a:gd name="T22" fmla="*/ 353 w 1438"/>
                <a:gd name="T23" fmla="*/ 111 h 571"/>
                <a:gd name="T24" fmla="*/ 375 w 1438"/>
                <a:gd name="T25" fmla="*/ 131 h 571"/>
                <a:gd name="T26" fmla="*/ 388 w 1438"/>
                <a:gd name="T27" fmla="*/ 143 h 571"/>
                <a:gd name="T28" fmla="*/ 390 w 1438"/>
                <a:gd name="T29" fmla="*/ 153 h 571"/>
                <a:gd name="T30" fmla="*/ 410 w 1438"/>
                <a:gd name="T31" fmla="*/ 161 h 571"/>
                <a:gd name="T32" fmla="*/ 361 w 1438"/>
                <a:gd name="T33" fmla="*/ 216 h 571"/>
                <a:gd name="T34" fmla="*/ 469 w 1438"/>
                <a:gd name="T35" fmla="*/ 276 h 571"/>
                <a:gd name="T36" fmla="*/ 656 w 1438"/>
                <a:gd name="T37" fmla="*/ 312 h 571"/>
                <a:gd name="T38" fmla="*/ 810 w 1438"/>
                <a:gd name="T39" fmla="*/ 334 h 571"/>
                <a:gd name="T40" fmla="*/ 845 w 1438"/>
                <a:gd name="T41" fmla="*/ 384 h 571"/>
                <a:gd name="T42" fmla="*/ 995 w 1438"/>
                <a:gd name="T43" fmla="*/ 537 h 571"/>
                <a:gd name="T44" fmla="*/ 1018 w 1438"/>
                <a:gd name="T45" fmla="*/ 559 h 571"/>
                <a:gd name="T46" fmla="*/ 1034 w 1438"/>
                <a:gd name="T47" fmla="*/ 564 h 571"/>
                <a:gd name="T48" fmla="*/ 1050 w 1438"/>
                <a:gd name="T49" fmla="*/ 570 h 571"/>
                <a:gd name="T50" fmla="*/ 1174 w 1438"/>
                <a:gd name="T51" fmla="*/ 502 h 571"/>
                <a:gd name="T52" fmla="*/ 1363 w 1438"/>
                <a:gd name="T53" fmla="*/ 440 h 571"/>
                <a:gd name="T54" fmla="*/ 1315 w 1438"/>
                <a:gd name="T55" fmla="*/ 376 h 571"/>
                <a:gd name="T56" fmla="*/ 1225 w 1438"/>
                <a:gd name="T57" fmla="*/ 369 h 571"/>
                <a:gd name="T58" fmla="*/ 1123 w 1438"/>
                <a:gd name="T59" fmla="*/ 338 h 571"/>
                <a:gd name="T60" fmla="*/ 933 w 1438"/>
                <a:gd name="T61" fmla="*/ 329 h 571"/>
                <a:gd name="T62" fmla="*/ 818 w 1438"/>
                <a:gd name="T63" fmla="*/ 324 h 571"/>
                <a:gd name="T64" fmla="*/ 770 w 1438"/>
                <a:gd name="T65" fmla="*/ 292 h 571"/>
                <a:gd name="T66" fmla="*/ 657 w 1438"/>
                <a:gd name="T67" fmla="*/ 277 h 571"/>
                <a:gd name="T68" fmla="*/ 755 w 1438"/>
                <a:gd name="T69" fmla="*/ 263 h 571"/>
                <a:gd name="T70" fmla="*/ 813 w 1438"/>
                <a:gd name="T71" fmla="*/ 261 h 571"/>
                <a:gd name="T72" fmla="*/ 933 w 1438"/>
                <a:gd name="T73" fmla="*/ 242 h 571"/>
                <a:gd name="T74" fmla="*/ 942 w 1438"/>
                <a:gd name="T75" fmla="*/ 231 h 571"/>
                <a:gd name="T76" fmla="*/ 983 w 1438"/>
                <a:gd name="T77" fmla="*/ 218 h 571"/>
                <a:gd name="T78" fmla="*/ 1099 w 1438"/>
                <a:gd name="T79" fmla="*/ 199 h 571"/>
                <a:gd name="T80" fmla="*/ 1107 w 1438"/>
                <a:gd name="T81" fmla="*/ 187 h 571"/>
                <a:gd name="T82" fmla="*/ 1227 w 1438"/>
                <a:gd name="T83" fmla="*/ 168 h 571"/>
                <a:gd name="T84" fmla="*/ 1180 w 1438"/>
                <a:gd name="T85" fmla="*/ 162 h 571"/>
                <a:gd name="T86" fmla="*/ 1196 w 1438"/>
                <a:gd name="T87" fmla="*/ 156 h 571"/>
                <a:gd name="T88" fmla="*/ 1181 w 1438"/>
                <a:gd name="T89" fmla="*/ 147 h 571"/>
                <a:gd name="T90" fmla="*/ 1168 w 1438"/>
                <a:gd name="T91" fmla="*/ 135 h 571"/>
                <a:gd name="T92" fmla="*/ 1103 w 1438"/>
                <a:gd name="T93" fmla="*/ 133 h 571"/>
                <a:gd name="T94" fmla="*/ 1055 w 1438"/>
                <a:gd name="T95" fmla="*/ 113 h 571"/>
                <a:gd name="T96" fmla="*/ 987 w 1438"/>
                <a:gd name="T97" fmla="*/ 150 h 571"/>
                <a:gd name="T98" fmla="*/ 821 w 1438"/>
                <a:gd name="T99" fmla="*/ 129 h 571"/>
                <a:gd name="T100" fmla="*/ 873 w 1438"/>
                <a:gd name="T101" fmla="*/ 106 h 571"/>
                <a:gd name="T102" fmla="*/ 903 w 1438"/>
                <a:gd name="T103" fmla="*/ 100 h 571"/>
                <a:gd name="T104" fmla="*/ 977 w 1438"/>
                <a:gd name="T105" fmla="*/ 83 h 571"/>
                <a:gd name="T106" fmla="*/ 1033 w 1438"/>
                <a:gd name="T107" fmla="*/ 73 h 571"/>
                <a:gd name="T108" fmla="*/ 957 w 1438"/>
                <a:gd name="T109" fmla="*/ 68 h 571"/>
                <a:gd name="T110" fmla="*/ 925 w 1438"/>
                <a:gd name="T111" fmla="*/ 59 h 571"/>
                <a:gd name="T112" fmla="*/ 885 w 1438"/>
                <a:gd name="T113" fmla="*/ 74 h 571"/>
                <a:gd name="T114" fmla="*/ 868 w 1438"/>
                <a:gd name="T115" fmla="*/ 69 h 571"/>
                <a:gd name="T116" fmla="*/ 782 w 1438"/>
                <a:gd name="T117" fmla="*/ 60 h 571"/>
                <a:gd name="T118" fmla="*/ 694 w 1438"/>
                <a:gd name="T119" fmla="*/ 51 h 571"/>
                <a:gd name="T120" fmla="*/ 580 w 1438"/>
                <a:gd name="T121" fmla="*/ 34 h 571"/>
                <a:gd name="T122" fmla="*/ 509 w 1438"/>
                <a:gd name="T123" fmla="*/ 39 h 571"/>
                <a:gd name="T124" fmla="*/ 339 w 1438"/>
                <a:gd name="T125" fmla="*/ 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8" h="571">
                  <a:moveTo>
                    <a:pt x="104" y="35"/>
                  </a:moveTo>
                  <a:cubicBezTo>
                    <a:pt x="104" y="35"/>
                    <a:pt x="104" y="35"/>
                    <a:pt x="104" y="35"/>
                  </a:cubicBezTo>
                  <a:cubicBezTo>
                    <a:pt x="104" y="35"/>
                    <a:pt x="104" y="35"/>
                    <a:pt x="104" y="35"/>
                  </a:cubicBezTo>
                  <a:cubicBezTo>
                    <a:pt x="104" y="35"/>
                    <a:pt x="104" y="35"/>
                    <a:pt x="104" y="35"/>
                  </a:cubicBezTo>
                  <a:cubicBezTo>
                    <a:pt x="104" y="35"/>
                    <a:pt x="104" y="35"/>
                    <a:pt x="104" y="35"/>
                  </a:cubicBezTo>
                  <a:moveTo>
                    <a:pt x="738" y="305"/>
                  </a:moveTo>
                  <a:cubicBezTo>
                    <a:pt x="742" y="305"/>
                    <a:pt x="745" y="305"/>
                    <a:pt x="749" y="305"/>
                  </a:cubicBezTo>
                  <a:cubicBezTo>
                    <a:pt x="745" y="305"/>
                    <a:pt x="742" y="305"/>
                    <a:pt x="738" y="305"/>
                  </a:cubicBezTo>
                  <a:moveTo>
                    <a:pt x="733" y="305"/>
                  </a:moveTo>
                  <a:cubicBezTo>
                    <a:pt x="733" y="305"/>
                    <a:pt x="735" y="305"/>
                    <a:pt x="738" y="305"/>
                  </a:cubicBezTo>
                  <a:cubicBezTo>
                    <a:pt x="735" y="305"/>
                    <a:pt x="733" y="305"/>
                    <a:pt x="733" y="305"/>
                  </a:cubicBezTo>
                  <a:moveTo>
                    <a:pt x="667" y="267"/>
                  </a:moveTo>
                  <a:cubicBezTo>
                    <a:pt x="667" y="267"/>
                    <a:pt x="668" y="267"/>
                    <a:pt x="668" y="267"/>
                  </a:cubicBezTo>
                  <a:cubicBezTo>
                    <a:pt x="668" y="267"/>
                    <a:pt x="668" y="267"/>
                    <a:pt x="668" y="267"/>
                  </a:cubicBezTo>
                  <a:cubicBezTo>
                    <a:pt x="668" y="267"/>
                    <a:pt x="668" y="267"/>
                    <a:pt x="668" y="267"/>
                  </a:cubicBezTo>
                  <a:cubicBezTo>
                    <a:pt x="668" y="267"/>
                    <a:pt x="668" y="267"/>
                    <a:pt x="668" y="267"/>
                  </a:cubicBezTo>
                  <a:cubicBezTo>
                    <a:pt x="667" y="267"/>
                    <a:pt x="667" y="267"/>
                    <a:pt x="667" y="267"/>
                  </a:cubicBezTo>
                  <a:cubicBezTo>
                    <a:pt x="666" y="268"/>
                    <a:pt x="665" y="268"/>
                    <a:pt x="664" y="268"/>
                  </a:cubicBezTo>
                  <a:cubicBezTo>
                    <a:pt x="665" y="268"/>
                    <a:pt x="666" y="268"/>
                    <a:pt x="666" y="267"/>
                  </a:cubicBezTo>
                  <a:cubicBezTo>
                    <a:pt x="667" y="267"/>
                    <a:pt x="667" y="267"/>
                    <a:pt x="667" y="267"/>
                  </a:cubicBezTo>
                  <a:cubicBezTo>
                    <a:pt x="667" y="267"/>
                    <a:pt x="667" y="267"/>
                    <a:pt x="667" y="267"/>
                  </a:cubicBezTo>
                  <a:moveTo>
                    <a:pt x="802" y="259"/>
                  </a:move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moveTo>
                    <a:pt x="414" y="177"/>
                  </a:moveTo>
                  <a:cubicBezTo>
                    <a:pt x="414" y="177"/>
                    <a:pt x="414" y="177"/>
                    <a:pt x="415" y="177"/>
                  </a:cubicBezTo>
                  <a:cubicBezTo>
                    <a:pt x="414" y="177"/>
                    <a:pt x="414" y="177"/>
                    <a:pt x="414" y="177"/>
                  </a:cubicBezTo>
                  <a:cubicBezTo>
                    <a:pt x="414" y="177"/>
                    <a:pt x="414" y="177"/>
                    <a:pt x="414" y="177"/>
                  </a:cubicBezTo>
                  <a:moveTo>
                    <a:pt x="413" y="165"/>
                  </a:moveTo>
                  <a:cubicBezTo>
                    <a:pt x="413" y="165"/>
                    <a:pt x="414" y="165"/>
                    <a:pt x="414" y="165"/>
                  </a:cubicBezTo>
                  <a:cubicBezTo>
                    <a:pt x="414" y="165"/>
                    <a:pt x="414" y="165"/>
                    <a:pt x="415" y="165"/>
                  </a:cubicBezTo>
                  <a:cubicBezTo>
                    <a:pt x="415" y="165"/>
                    <a:pt x="415" y="165"/>
                    <a:pt x="415" y="165"/>
                  </a:cubicBezTo>
                  <a:cubicBezTo>
                    <a:pt x="414" y="165"/>
                    <a:pt x="414" y="165"/>
                    <a:pt x="413" y="165"/>
                  </a:cubicBezTo>
                  <a:moveTo>
                    <a:pt x="190" y="92"/>
                  </a:moveTo>
                  <a:cubicBezTo>
                    <a:pt x="190" y="92"/>
                    <a:pt x="190" y="92"/>
                    <a:pt x="190" y="92"/>
                  </a:cubicBezTo>
                  <a:cubicBezTo>
                    <a:pt x="190" y="92"/>
                    <a:pt x="190" y="92"/>
                    <a:pt x="190" y="92"/>
                  </a:cubicBezTo>
                  <a:cubicBezTo>
                    <a:pt x="190" y="92"/>
                    <a:pt x="190" y="92"/>
                    <a:pt x="190" y="92"/>
                  </a:cubicBezTo>
                  <a:moveTo>
                    <a:pt x="228" y="81"/>
                  </a:moveTo>
                  <a:cubicBezTo>
                    <a:pt x="229" y="81"/>
                    <a:pt x="230" y="81"/>
                    <a:pt x="230" y="81"/>
                  </a:cubicBezTo>
                  <a:cubicBezTo>
                    <a:pt x="231" y="81"/>
                    <a:pt x="230" y="81"/>
                    <a:pt x="228" y="81"/>
                  </a:cubicBezTo>
                  <a:moveTo>
                    <a:pt x="60" y="73"/>
                  </a:moveTo>
                  <a:cubicBezTo>
                    <a:pt x="60" y="73"/>
                    <a:pt x="61" y="73"/>
                    <a:pt x="61" y="73"/>
                  </a:cubicBezTo>
                  <a:cubicBezTo>
                    <a:pt x="62" y="73"/>
                    <a:pt x="64" y="73"/>
                    <a:pt x="65" y="73"/>
                  </a:cubicBezTo>
                  <a:cubicBezTo>
                    <a:pt x="64" y="73"/>
                    <a:pt x="64" y="73"/>
                    <a:pt x="63" y="73"/>
                  </a:cubicBezTo>
                  <a:cubicBezTo>
                    <a:pt x="62" y="73"/>
                    <a:pt x="61" y="73"/>
                    <a:pt x="60" y="73"/>
                  </a:cubicBezTo>
                  <a:moveTo>
                    <a:pt x="65" y="73"/>
                  </a:moveTo>
                  <a:cubicBezTo>
                    <a:pt x="66" y="73"/>
                    <a:pt x="66" y="73"/>
                    <a:pt x="67" y="73"/>
                  </a:cubicBezTo>
                  <a:cubicBezTo>
                    <a:pt x="71" y="73"/>
                    <a:pt x="74" y="72"/>
                    <a:pt x="74" y="72"/>
                  </a:cubicBezTo>
                  <a:cubicBezTo>
                    <a:pt x="75" y="72"/>
                    <a:pt x="74" y="73"/>
                    <a:pt x="73" y="73"/>
                  </a:cubicBezTo>
                  <a:cubicBezTo>
                    <a:pt x="73" y="73"/>
                    <a:pt x="72" y="73"/>
                    <a:pt x="71" y="73"/>
                  </a:cubicBezTo>
                  <a:cubicBezTo>
                    <a:pt x="69" y="73"/>
                    <a:pt x="67" y="73"/>
                    <a:pt x="65" y="73"/>
                  </a:cubicBezTo>
                  <a:moveTo>
                    <a:pt x="333" y="0"/>
                  </a:moveTo>
                  <a:cubicBezTo>
                    <a:pt x="331" y="0"/>
                    <a:pt x="328" y="0"/>
                    <a:pt x="326" y="0"/>
                  </a:cubicBezTo>
                  <a:cubicBezTo>
                    <a:pt x="320" y="1"/>
                    <a:pt x="314" y="1"/>
                    <a:pt x="310" y="1"/>
                  </a:cubicBezTo>
                  <a:cubicBezTo>
                    <a:pt x="306" y="1"/>
                    <a:pt x="304" y="1"/>
                    <a:pt x="305" y="1"/>
                  </a:cubicBezTo>
                  <a:cubicBezTo>
                    <a:pt x="305" y="0"/>
                    <a:pt x="305" y="0"/>
                    <a:pt x="304" y="0"/>
                  </a:cubicBezTo>
                  <a:cubicBezTo>
                    <a:pt x="303" y="0"/>
                    <a:pt x="301" y="0"/>
                    <a:pt x="299" y="1"/>
                  </a:cubicBezTo>
                  <a:cubicBezTo>
                    <a:pt x="295" y="1"/>
                    <a:pt x="294" y="3"/>
                    <a:pt x="290" y="4"/>
                  </a:cubicBezTo>
                  <a:cubicBezTo>
                    <a:pt x="288" y="5"/>
                    <a:pt x="287" y="5"/>
                    <a:pt x="286" y="5"/>
                  </a:cubicBezTo>
                  <a:cubicBezTo>
                    <a:pt x="285" y="5"/>
                    <a:pt x="285" y="5"/>
                    <a:pt x="286" y="5"/>
                  </a:cubicBezTo>
                  <a:cubicBezTo>
                    <a:pt x="287" y="4"/>
                    <a:pt x="284" y="3"/>
                    <a:pt x="278" y="3"/>
                  </a:cubicBezTo>
                  <a:cubicBezTo>
                    <a:pt x="277" y="3"/>
                    <a:pt x="277" y="3"/>
                    <a:pt x="276" y="3"/>
                  </a:cubicBezTo>
                  <a:cubicBezTo>
                    <a:pt x="272" y="3"/>
                    <a:pt x="271" y="3"/>
                    <a:pt x="272" y="3"/>
                  </a:cubicBezTo>
                  <a:cubicBezTo>
                    <a:pt x="273" y="4"/>
                    <a:pt x="259" y="4"/>
                    <a:pt x="246" y="7"/>
                  </a:cubicBezTo>
                  <a:cubicBezTo>
                    <a:pt x="238" y="9"/>
                    <a:pt x="230" y="11"/>
                    <a:pt x="219" y="11"/>
                  </a:cubicBezTo>
                  <a:cubicBezTo>
                    <a:pt x="218" y="11"/>
                    <a:pt x="217" y="12"/>
                    <a:pt x="216" y="12"/>
                  </a:cubicBezTo>
                  <a:cubicBezTo>
                    <a:pt x="212" y="12"/>
                    <a:pt x="208" y="11"/>
                    <a:pt x="205" y="11"/>
                  </a:cubicBezTo>
                  <a:cubicBezTo>
                    <a:pt x="201" y="11"/>
                    <a:pt x="197" y="10"/>
                    <a:pt x="195" y="10"/>
                  </a:cubicBezTo>
                  <a:cubicBezTo>
                    <a:pt x="194" y="10"/>
                    <a:pt x="193" y="10"/>
                    <a:pt x="193" y="10"/>
                  </a:cubicBezTo>
                  <a:cubicBezTo>
                    <a:pt x="189" y="11"/>
                    <a:pt x="186" y="11"/>
                    <a:pt x="183" y="12"/>
                  </a:cubicBezTo>
                  <a:cubicBezTo>
                    <a:pt x="178" y="14"/>
                    <a:pt x="177" y="18"/>
                    <a:pt x="178" y="22"/>
                  </a:cubicBezTo>
                  <a:cubicBezTo>
                    <a:pt x="179" y="26"/>
                    <a:pt x="186" y="29"/>
                    <a:pt x="187" y="29"/>
                  </a:cubicBezTo>
                  <a:cubicBezTo>
                    <a:pt x="187" y="29"/>
                    <a:pt x="188" y="29"/>
                    <a:pt x="188" y="29"/>
                  </a:cubicBezTo>
                  <a:cubicBezTo>
                    <a:pt x="188" y="29"/>
                    <a:pt x="188" y="29"/>
                    <a:pt x="188" y="29"/>
                  </a:cubicBezTo>
                  <a:cubicBezTo>
                    <a:pt x="189" y="29"/>
                    <a:pt x="191" y="29"/>
                    <a:pt x="192" y="30"/>
                  </a:cubicBezTo>
                  <a:cubicBezTo>
                    <a:pt x="193" y="30"/>
                    <a:pt x="186" y="33"/>
                    <a:pt x="194" y="34"/>
                  </a:cubicBezTo>
                  <a:cubicBezTo>
                    <a:pt x="200" y="34"/>
                    <a:pt x="200" y="36"/>
                    <a:pt x="197" y="36"/>
                  </a:cubicBezTo>
                  <a:cubicBezTo>
                    <a:pt x="196" y="36"/>
                    <a:pt x="194" y="36"/>
                    <a:pt x="192" y="35"/>
                  </a:cubicBezTo>
                  <a:cubicBezTo>
                    <a:pt x="185" y="34"/>
                    <a:pt x="185" y="32"/>
                    <a:pt x="185" y="32"/>
                  </a:cubicBezTo>
                  <a:cubicBezTo>
                    <a:pt x="185" y="32"/>
                    <a:pt x="185" y="32"/>
                    <a:pt x="184" y="33"/>
                  </a:cubicBezTo>
                  <a:cubicBezTo>
                    <a:pt x="182" y="34"/>
                    <a:pt x="190" y="35"/>
                    <a:pt x="189" y="36"/>
                  </a:cubicBezTo>
                  <a:cubicBezTo>
                    <a:pt x="187" y="37"/>
                    <a:pt x="186" y="37"/>
                    <a:pt x="186" y="37"/>
                  </a:cubicBezTo>
                  <a:cubicBezTo>
                    <a:pt x="186" y="37"/>
                    <a:pt x="186" y="37"/>
                    <a:pt x="186" y="37"/>
                  </a:cubicBezTo>
                  <a:cubicBezTo>
                    <a:pt x="187" y="37"/>
                    <a:pt x="186" y="36"/>
                    <a:pt x="185" y="36"/>
                  </a:cubicBezTo>
                  <a:cubicBezTo>
                    <a:pt x="185" y="36"/>
                    <a:pt x="185" y="36"/>
                    <a:pt x="185" y="36"/>
                  </a:cubicBezTo>
                  <a:cubicBezTo>
                    <a:pt x="185" y="36"/>
                    <a:pt x="184" y="36"/>
                    <a:pt x="182" y="37"/>
                  </a:cubicBezTo>
                  <a:cubicBezTo>
                    <a:pt x="180" y="37"/>
                    <a:pt x="177" y="38"/>
                    <a:pt x="174" y="38"/>
                  </a:cubicBezTo>
                  <a:cubicBezTo>
                    <a:pt x="172" y="38"/>
                    <a:pt x="171" y="37"/>
                    <a:pt x="169" y="37"/>
                  </a:cubicBezTo>
                  <a:cubicBezTo>
                    <a:pt x="160" y="36"/>
                    <a:pt x="161" y="34"/>
                    <a:pt x="162" y="32"/>
                  </a:cubicBezTo>
                  <a:cubicBezTo>
                    <a:pt x="163" y="31"/>
                    <a:pt x="162" y="31"/>
                    <a:pt x="159" y="31"/>
                  </a:cubicBezTo>
                  <a:cubicBezTo>
                    <a:pt x="158" y="31"/>
                    <a:pt x="156" y="31"/>
                    <a:pt x="154" y="31"/>
                  </a:cubicBezTo>
                  <a:cubicBezTo>
                    <a:pt x="151" y="32"/>
                    <a:pt x="149" y="32"/>
                    <a:pt x="146" y="32"/>
                  </a:cubicBezTo>
                  <a:cubicBezTo>
                    <a:pt x="145" y="32"/>
                    <a:pt x="144" y="32"/>
                    <a:pt x="143" y="32"/>
                  </a:cubicBezTo>
                  <a:cubicBezTo>
                    <a:pt x="143" y="32"/>
                    <a:pt x="143" y="32"/>
                    <a:pt x="143" y="32"/>
                  </a:cubicBezTo>
                  <a:cubicBezTo>
                    <a:pt x="137" y="32"/>
                    <a:pt x="131" y="32"/>
                    <a:pt x="121" y="33"/>
                  </a:cubicBezTo>
                  <a:cubicBezTo>
                    <a:pt x="111" y="34"/>
                    <a:pt x="105" y="35"/>
                    <a:pt x="104" y="35"/>
                  </a:cubicBezTo>
                  <a:cubicBezTo>
                    <a:pt x="104" y="35"/>
                    <a:pt x="103" y="37"/>
                    <a:pt x="109" y="39"/>
                  </a:cubicBezTo>
                  <a:cubicBezTo>
                    <a:pt x="115" y="40"/>
                    <a:pt x="118" y="41"/>
                    <a:pt x="115" y="41"/>
                  </a:cubicBezTo>
                  <a:cubicBezTo>
                    <a:pt x="115" y="41"/>
                    <a:pt x="115" y="41"/>
                    <a:pt x="115" y="41"/>
                  </a:cubicBezTo>
                  <a:cubicBezTo>
                    <a:pt x="110" y="41"/>
                    <a:pt x="107" y="41"/>
                    <a:pt x="107" y="40"/>
                  </a:cubicBezTo>
                  <a:cubicBezTo>
                    <a:pt x="107" y="40"/>
                    <a:pt x="107" y="40"/>
                    <a:pt x="107" y="40"/>
                  </a:cubicBezTo>
                  <a:cubicBezTo>
                    <a:pt x="106" y="40"/>
                    <a:pt x="93" y="44"/>
                    <a:pt x="106" y="46"/>
                  </a:cubicBezTo>
                  <a:cubicBezTo>
                    <a:pt x="118" y="47"/>
                    <a:pt x="128" y="48"/>
                    <a:pt x="132" y="48"/>
                  </a:cubicBezTo>
                  <a:cubicBezTo>
                    <a:pt x="132" y="48"/>
                    <a:pt x="133" y="48"/>
                    <a:pt x="133" y="48"/>
                  </a:cubicBezTo>
                  <a:cubicBezTo>
                    <a:pt x="133" y="48"/>
                    <a:pt x="133" y="48"/>
                    <a:pt x="134" y="48"/>
                  </a:cubicBezTo>
                  <a:cubicBezTo>
                    <a:pt x="134" y="48"/>
                    <a:pt x="135" y="48"/>
                    <a:pt x="135" y="49"/>
                  </a:cubicBezTo>
                  <a:cubicBezTo>
                    <a:pt x="135" y="49"/>
                    <a:pt x="136" y="49"/>
                    <a:pt x="136" y="49"/>
                  </a:cubicBezTo>
                  <a:cubicBezTo>
                    <a:pt x="138" y="49"/>
                    <a:pt x="142" y="48"/>
                    <a:pt x="149" y="47"/>
                  </a:cubicBezTo>
                  <a:cubicBezTo>
                    <a:pt x="152" y="47"/>
                    <a:pt x="155" y="47"/>
                    <a:pt x="157" y="47"/>
                  </a:cubicBezTo>
                  <a:cubicBezTo>
                    <a:pt x="161" y="47"/>
                    <a:pt x="163" y="47"/>
                    <a:pt x="160" y="48"/>
                  </a:cubicBezTo>
                  <a:cubicBezTo>
                    <a:pt x="156" y="49"/>
                    <a:pt x="158" y="54"/>
                    <a:pt x="142" y="56"/>
                  </a:cubicBezTo>
                  <a:cubicBezTo>
                    <a:pt x="134" y="56"/>
                    <a:pt x="125" y="57"/>
                    <a:pt x="117" y="57"/>
                  </a:cubicBezTo>
                  <a:cubicBezTo>
                    <a:pt x="100" y="59"/>
                    <a:pt x="90" y="61"/>
                    <a:pt x="87" y="61"/>
                  </a:cubicBezTo>
                  <a:cubicBezTo>
                    <a:pt x="87" y="61"/>
                    <a:pt x="87" y="61"/>
                    <a:pt x="87" y="61"/>
                  </a:cubicBezTo>
                  <a:cubicBezTo>
                    <a:pt x="86" y="61"/>
                    <a:pt x="85" y="61"/>
                    <a:pt x="85" y="61"/>
                  </a:cubicBezTo>
                  <a:cubicBezTo>
                    <a:pt x="84" y="61"/>
                    <a:pt x="83" y="61"/>
                    <a:pt x="84" y="62"/>
                  </a:cubicBezTo>
                  <a:cubicBezTo>
                    <a:pt x="85" y="62"/>
                    <a:pt x="76" y="62"/>
                    <a:pt x="69" y="63"/>
                  </a:cubicBezTo>
                  <a:cubicBezTo>
                    <a:pt x="63" y="65"/>
                    <a:pt x="58" y="66"/>
                    <a:pt x="58" y="66"/>
                  </a:cubicBezTo>
                  <a:cubicBezTo>
                    <a:pt x="58" y="66"/>
                    <a:pt x="52" y="67"/>
                    <a:pt x="51" y="69"/>
                  </a:cubicBezTo>
                  <a:cubicBezTo>
                    <a:pt x="50" y="70"/>
                    <a:pt x="52" y="71"/>
                    <a:pt x="54" y="71"/>
                  </a:cubicBezTo>
                  <a:cubicBezTo>
                    <a:pt x="54" y="71"/>
                    <a:pt x="54" y="71"/>
                    <a:pt x="54" y="71"/>
                  </a:cubicBezTo>
                  <a:cubicBezTo>
                    <a:pt x="54" y="71"/>
                    <a:pt x="54" y="71"/>
                    <a:pt x="54" y="71"/>
                  </a:cubicBezTo>
                  <a:cubicBezTo>
                    <a:pt x="55" y="71"/>
                    <a:pt x="55" y="72"/>
                    <a:pt x="54" y="72"/>
                  </a:cubicBezTo>
                  <a:cubicBezTo>
                    <a:pt x="54" y="72"/>
                    <a:pt x="56" y="73"/>
                    <a:pt x="60" y="73"/>
                  </a:cubicBezTo>
                  <a:cubicBezTo>
                    <a:pt x="57" y="73"/>
                    <a:pt x="53" y="74"/>
                    <a:pt x="52" y="75"/>
                  </a:cubicBezTo>
                  <a:cubicBezTo>
                    <a:pt x="49" y="77"/>
                    <a:pt x="57" y="81"/>
                    <a:pt x="65" y="81"/>
                  </a:cubicBezTo>
                  <a:cubicBezTo>
                    <a:pt x="67" y="81"/>
                    <a:pt x="68" y="81"/>
                    <a:pt x="70" y="80"/>
                  </a:cubicBezTo>
                  <a:cubicBezTo>
                    <a:pt x="73" y="79"/>
                    <a:pt x="75" y="79"/>
                    <a:pt x="76" y="79"/>
                  </a:cubicBezTo>
                  <a:cubicBezTo>
                    <a:pt x="77" y="79"/>
                    <a:pt x="76" y="80"/>
                    <a:pt x="72" y="82"/>
                  </a:cubicBezTo>
                  <a:cubicBezTo>
                    <a:pt x="67" y="85"/>
                    <a:pt x="69" y="89"/>
                    <a:pt x="65" y="89"/>
                  </a:cubicBezTo>
                  <a:cubicBezTo>
                    <a:pt x="63" y="90"/>
                    <a:pt x="63" y="90"/>
                    <a:pt x="66" y="90"/>
                  </a:cubicBezTo>
                  <a:cubicBezTo>
                    <a:pt x="67" y="90"/>
                    <a:pt x="69" y="90"/>
                    <a:pt x="70" y="90"/>
                  </a:cubicBezTo>
                  <a:cubicBezTo>
                    <a:pt x="74" y="90"/>
                    <a:pt x="76" y="90"/>
                    <a:pt x="78" y="90"/>
                  </a:cubicBezTo>
                  <a:cubicBezTo>
                    <a:pt x="80" y="90"/>
                    <a:pt x="81" y="90"/>
                    <a:pt x="81" y="90"/>
                  </a:cubicBezTo>
                  <a:cubicBezTo>
                    <a:pt x="82" y="91"/>
                    <a:pt x="87" y="91"/>
                    <a:pt x="88" y="92"/>
                  </a:cubicBezTo>
                  <a:cubicBezTo>
                    <a:pt x="89" y="93"/>
                    <a:pt x="89" y="93"/>
                    <a:pt x="90" y="93"/>
                  </a:cubicBezTo>
                  <a:cubicBezTo>
                    <a:pt x="91" y="93"/>
                    <a:pt x="93" y="93"/>
                    <a:pt x="95" y="92"/>
                  </a:cubicBezTo>
                  <a:cubicBezTo>
                    <a:pt x="96" y="92"/>
                    <a:pt x="97" y="92"/>
                    <a:pt x="97" y="92"/>
                  </a:cubicBezTo>
                  <a:cubicBezTo>
                    <a:pt x="98" y="92"/>
                    <a:pt x="98" y="92"/>
                    <a:pt x="99" y="92"/>
                  </a:cubicBezTo>
                  <a:cubicBezTo>
                    <a:pt x="100" y="93"/>
                    <a:pt x="101" y="93"/>
                    <a:pt x="104" y="93"/>
                  </a:cubicBezTo>
                  <a:cubicBezTo>
                    <a:pt x="105" y="93"/>
                    <a:pt x="105" y="93"/>
                    <a:pt x="106" y="93"/>
                  </a:cubicBezTo>
                  <a:cubicBezTo>
                    <a:pt x="109" y="93"/>
                    <a:pt x="111" y="93"/>
                    <a:pt x="112" y="93"/>
                  </a:cubicBezTo>
                  <a:cubicBezTo>
                    <a:pt x="113" y="93"/>
                    <a:pt x="112" y="93"/>
                    <a:pt x="108" y="94"/>
                  </a:cubicBezTo>
                  <a:cubicBezTo>
                    <a:pt x="103" y="95"/>
                    <a:pt x="100" y="98"/>
                    <a:pt x="96" y="99"/>
                  </a:cubicBezTo>
                  <a:cubicBezTo>
                    <a:pt x="93" y="100"/>
                    <a:pt x="86" y="102"/>
                    <a:pt x="81" y="103"/>
                  </a:cubicBezTo>
                  <a:cubicBezTo>
                    <a:pt x="75" y="104"/>
                    <a:pt x="62" y="105"/>
                    <a:pt x="52" y="107"/>
                  </a:cubicBezTo>
                  <a:cubicBezTo>
                    <a:pt x="42" y="108"/>
                    <a:pt x="38" y="110"/>
                    <a:pt x="37" y="111"/>
                  </a:cubicBezTo>
                  <a:cubicBezTo>
                    <a:pt x="37" y="111"/>
                    <a:pt x="37" y="111"/>
                    <a:pt x="36" y="111"/>
                  </a:cubicBezTo>
                  <a:cubicBezTo>
                    <a:pt x="36" y="111"/>
                    <a:pt x="34" y="110"/>
                    <a:pt x="33" y="110"/>
                  </a:cubicBezTo>
                  <a:cubicBezTo>
                    <a:pt x="31" y="110"/>
                    <a:pt x="29" y="110"/>
                    <a:pt x="27" y="110"/>
                  </a:cubicBezTo>
                  <a:cubicBezTo>
                    <a:pt x="24" y="110"/>
                    <a:pt x="20" y="110"/>
                    <a:pt x="15" y="111"/>
                  </a:cubicBezTo>
                  <a:cubicBezTo>
                    <a:pt x="8" y="113"/>
                    <a:pt x="3" y="114"/>
                    <a:pt x="0" y="115"/>
                  </a:cubicBezTo>
                  <a:cubicBezTo>
                    <a:pt x="1" y="115"/>
                    <a:pt x="1" y="114"/>
                    <a:pt x="1" y="114"/>
                  </a:cubicBezTo>
                  <a:cubicBezTo>
                    <a:pt x="1" y="114"/>
                    <a:pt x="2" y="115"/>
                    <a:pt x="2" y="115"/>
                  </a:cubicBezTo>
                  <a:cubicBezTo>
                    <a:pt x="2" y="115"/>
                    <a:pt x="2" y="115"/>
                    <a:pt x="3" y="115"/>
                  </a:cubicBezTo>
                  <a:cubicBezTo>
                    <a:pt x="3" y="115"/>
                    <a:pt x="4" y="115"/>
                    <a:pt x="5" y="115"/>
                  </a:cubicBezTo>
                  <a:cubicBezTo>
                    <a:pt x="6" y="114"/>
                    <a:pt x="13" y="115"/>
                    <a:pt x="18" y="114"/>
                  </a:cubicBezTo>
                  <a:cubicBezTo>
                    <a:pt x="22" y="113"/>
                    <a:pt x="26" y="113"/>
                    <a:pt x="27" y="113"/>
                  </a:cubicBezTo>
                  <a:cubicBezTo>
                    <a:pt x="27" y="113"/>
                    <a:pt x="27" y="113"/>
                    <a:pt x="26" y="113"/>
                  </a:cubicBezTo>
                  <a:cubicBezTo>
                    <a:pt x="25" y="113"/>
                    <a:pt x="26" y="113"/>
                    <a:pt x="28" y="113"/>
                  </a:cubicBezTo>
                  <a:cubicBezTo>
                    <a:pt x="28" y="113"/>
                    <a:pt x="28" y="113"/>
                    <a:pt x="29" y="113"/>
                  </a:cubicBezTo>
                  <a:cubicBezTo>
                    <a:pt x="31" y="113"/>
                    <a:pt x="36" y="113"/>
                    <a:pt x="41" y="112"/>
                  </a:cubicBezTo>
                  <a:cubicBezTo>
                    <a:pt x="43" y="112"/>
                    <a:pt x="45" y="112"/>
                    <a:pt x="46" y="112"/>
                  </a:cubicBezTo>
                  <a:cubicBezTo>
                    <a:pt x="47" y="112"/>
                    <a:pt x="47" y="112"/>
                    <a:pt x="47" y="112"/>
                  </a:cubicBezTo>
                  <a:cubicBezTo>
                    <a:pt x="46" y="112"/>
                    <a:pt x="46" y="113"/>
                    <a:pt x="47" y="113"/>
                  </a:cubicBezTo>
                  <a:cubicBezTo>
                    <a:pt x="47" y="113"/>
                    <a:pt x="48" y="112"/>
                    <a:pt x="48" y="112"/>
                  </a:cubicBezTo>
                  <a:cubicBezTo>
                    <a:pt x="50" y="112"/>
                    <a:pt x="54" y="111"/>
                    <a:pt x="57" y="110"/>
                  </a:cubicBezTo>
                  <a:cubicBezTo>
                    <a:pt x="60" y="110"/>
                    <a:pt x="62" y="110"/>
                    <a:pt x="63" y="110"/>
                  </a:cubicBezTo>
                  <a:cubicBezTo>
                    <a:pt x="64" y="110"/>
                    <a:pt x="64" y="110"/>
                    <a:pt x="64" y="110"/>
                  </a:cubicBezTo>
                  <a:cubicBezTo>
                    <a:pt x="64" y="110"/>
                    <a:pt x="64" y="110"/>
                    <a:pt x="65" y="110"/>
                  </a:cubicBezTo>
                  <a:cubicBezTo>
                    <a:pt x="65" y="110"/>
                    <a:pt x="66" y="110"/>
                    <a:pt x="66" y="110"/>
                  </a:cubicBezTo>
                  <a:cubicBezTo>
                    <a:pt x="68" y="110"/>
                    <a:pt x="67" y="109"/>
                    <a:pt x="66" y="109"/>
                  </a:cubicBezTo>
                  <a:cubicBezTo>
                    <a:pt x="65" y="109"/>
                    <a:pt x="69" y="109"/>
                    <a:pt x="76" y="108"/>
                  </a:cubicBezTo>
                  <a:cubicBezTo>
                    <a:pt x="84" y="107"/>
                    <a:pt x="91" y="106"/>
                    <a:pt x="96" y="106"/>
                  </a:cubicBezTo>
                  <a:cubicBezTo>
                    <a:pt x="100" y="105"/>
                    <a:pt x="108" y="102"/>
                    <a:pt x="120" y="101"/>
                  </a:cubicBezTo>
                  <a:cubicBezTo>
                    <a:pt x="131" y="100"/>
                    <a:pt x="139" y="99"/>
                    <a:pt x="139" y="99"/>
                  </a:cubicBezTo>
                  <a:cubicBezTo>
                    <a:pt x="139" y="99"/>
                    <a:pt x="139" y="99"/>
                    <a:pt x="139" y="99"/>
                  </a:cubicBezTo>
                  <a:cubicBezTo>
                    <a:pt x="139" y="99"/>
                    <a:pt x="139" y="99"/>
                    <a:pt x="138" y="99"/>
                  </a:cubicBezTo>
                  <a:cubicBezTo>
                    <a:pt x="138" y="99"/>
                    <a:pt x="139" y="98"/>
                    <a:pt x="140" y="98"/>
                  </a:cubicBezTo>
                  <a:cubicBezTo>
                    <a:pt x="142" y="98"/>
                    <a:pt x="144" y="98"/>
                    <a:pt x="143" y="97"/>
                  </a:cubicBezTo>
                  <a:cubicBezTo>
                    <a:pt x="142" y="97"/>
                    <a:pt x="148" y="97"/>
                    <a:pt x="154" y="96"/>
                  </a:cubicBezTo>
                  <a:cubicBezTo>
                    <a:pt x="160" y="94"/>
                    <a:pt x="153" y="91"/>
                    <a:pt x="160" y="91"/>
                  </a:cubicBezTo>
                  <a:cubicBezTo>
                    <a:pt x="168" y="90"/>
                    <a:pt x="174" y="89"/>
                    <a:pt x="178" y="88"/>
                  </a:cubicBezTo>
                  <a:cubicBezTo>
                    <a:pt x="182" y="87"/>
                    <a:pt x="185" y="86"/>
                    <a:pt x="199" y="84"/>
                  </a:cubicBezTo>
                  <a:cubicBezTo>
                    <a:pt x="212" y="82"/>
                    <a:pt x="222" y="82"/>
                    <a:pt x="227" y="81"/>
                  </a:cubicBezTo>
                  <a:cubicBezTo>
                    <a:pt x="228" y="81"/>
                    <a:pt x="228" y="81"/>
                    <a:pt x="228" y="81"/>
                  </a:cubicBezTo>
                  <a:cubicBezTo>
                    <a:pt x="228" y="81"/>
                    <a:pt x="227" y="81"/>
                    <a:pt x="226" y="82"/>
                  </a:cubicBezTo>
                  <a:cubicBezTo>
                    <a:pt x="223" y="83"/>
                    <a:pt x="212" y="83"/>
                    <a:pt x="199" y="86"/>
                  </a:cubicBezTo>
                  <a:cubicBezTo>
                    <a:pt x="187" y="88"/>
                    <a:pt x="188" y="91"/>
                    <a:pt x="190" y="92"/>
                  </a:cubicBezTo>
                  <a:cubicBezTo>
                    <a:pt x="188" y="92"/>
                    <a:pt x="181" y="92"/>
                    <a:pt x="181" y="95"/>
                  </a:cubicBezTo>
                  <a:cubicBezTo>
                    <a:pt x="181" y="95"/>
                    <a:pt x="182" y="96"/>
                    <a:pt x="184" y="96"/>
                  </a:cubicBezTo>
                  <a:cubicBezTo>
                    <a:pt x="189" y="96"/>
                    <a:pt x="200" y="93"/>
                    <a:pt x="204" y="93"/>
                  </a:cubicBezTo>
                  <a:cubicBezTo>
                    <a:pt x="208" y="92"/>
                    <a:pt x="210" y="92"/>
                    <a:pt x="210" y="92"/>
                  </a:cubicBezTo>
                  <a:cubicBezTo>
                    <a:pt x="211" y="92"/>
                    <a:pt x="210" y="92"/>
                    <a:pt x="210" y="92"/>
                  </a:cubicBezTo>
                  <a:cubicBezTo>
                    <a:pt x="210" y="92"/>
                    <a:pt x="210" y="92"/>
                    <a:pt x="210" y="92"/>
                  </a:cubicBezTo>
                  <a:cubicBezTo>
                    <a:pt x="210" y="92"/>
                    <a:pt x="211" y="92"/>
                    <a:pt x="213" y="91"/>
                  </a:cubicBezTo>
                  <a:cubicBezTo>
                    <a:pt x="214" y="91"/>
                    <a:pt x="215" y="91"/>
                    <a:pt x="215" y="91"/>
                  </a:cubicBezTo>
                  <a:cubicBezTo>
                    <a:pt x="216" y="91"/>
                    <a:pt x="216" y="91"/>
                    <a:pt x="215" y="91"/>
                  </a:cubicBezTo>
                  <a:cubicBezTo>
                    <a:pt x="215" y="91"/>
                    <a:pt x="217" y="91"/>
                    <a:pt x="220" y="91"/>
                  </a:cubicBezTo>
                  <a:cubicBezTo>
                    <a:pt x="223" y="91"/>
                    <a:pt x="225" y="91"/>
                    <a:pt x="228" y="91"/>
                  </a:cubicBezTo>
                  <a:cubicBezTo>
                    <a:pt x="234" y="90"/>
                    <a:pt x="235" y="88"/>
                    <a:pt x="233" y="88"/>
                  </a:cubicBezTo>
                  <a:cubicBezTo>
                    <a:pt x="231" y="88"/>
                    <a:pt x="231" y="87"/>
                    <a:pt x="233" y="87"/>
                  </a:cubicBezTo>
                  <a:cubicBezTo>
                    <a:pt x="236" y="87"/>
                    <a:pt x="234" y="86"/>
                    <a:pt x="232" y="86"/>
                  </a:cubicBezTo>
                  <a:cubicBezTo>
                    <a:pt x="231" y="86"/>
                    <a:pt x="234" y="85"/>
                    <a:pt x="239" y="84"/>
                  </a:cubicBezTo>
                  <a:cubicBezTo>
                    <a:pt x="240" y="84"/>
                    <a:pt x="240" y="84"/>
                    <a:pt x="241" y="84"/>
                  </a:cubicBezTo>
                  <a:cubicBezTo>
                    <a:pt x="244" y="84"/>
                    <a:pt x="246" y="85"/>
                    <a:pt x="245" y="85"/>
                  </a:cubicBezTo>
                  <a:cubicBezTo>
                    <a:pt x="244" y="86"/>
                    <a:pt x="244" y="86"/>
                    <a:pt x="245" y="86"/>
                  </a:cubicBezTo>
                  <a:cubicBezTo>
                    <a:pt x="246" y="86"/>
                    <a:pt x="246" y="86"/>
                    <a:pt x="247" y="86"/>
                  </a:cubicBezTo>
                  <a:cubicBezTo>
                    <a:pt x="248" y="86"/>
                    <a:pt x="248" y="86"/>
                    <a:pt x="248" y="86"/>
                  </a:cubicBezTo>
                  <a:cubicBezTo>
                    <a:pt x="249" y="86"/>
                    <a:pt x="249" y="86"/>
                    <a:pt x="248" y="86"/>
                  </a:cubicBezTo>
                  <a:cubicBezTo>
                    <a:pt x="248" y="86"/>
                    <a:pt x="248" y="86"/>
                    <a:pt x="249" y="86"/>
                  </a:cubicBezTo>
                  <a:cubicBezTo>
                    <a:pt x="250" y="86"/>
                    <a:pt x="253" y="86"/>
                    <a:pt x="256" y="86"/>
                  </a:cubicBezTo>
                  <a:cubicBezTo>
                    <a:pt x="258" y="85"/>
                    <a:pt x="259" y="85"/>
                    <a:pt x="260" y="85"/>
                  </a:cubicBezTo>
                  <a:cubicBezTo>
                    <a:pt x="262" y="85"/>
                    <a:pt x="262" y="85"/>
                    <a:pt x="260" y="86"/>
                  </a:cubicBezTo>
                  <a:cubicBezTo>
                    <a:pt x="258" y="86"/>
                    <a:pt x="257" y="87"/>
                    <a:pt x="260" y="87"/>
                  </a:cubicBezTo>
                  <a:cubicBezTo>
                    <a:pt x="262" y="87"/>
                    <a:pt x="261" y="88"/>
                    <a:pt x="259" y="88"/>
                  </a:cubicBezTo>
                  <a:cubicBezTo>
                    <a:pt x="259" y="88"/>
                    <a:pt x="259" y="88"/>
                    <a:pt x="259" y="88"/>
                  </a:cubicBezTo>
                  <a:cubicBezTo>
                    <a:pt x="258" y="88"/>
                    <a:pt x="258" y="88"/>
                    <a:pt x="257" y="88"/>
                  </a:cubicBezTo>
                  <a:cubicBezTo>
                    <a:pt x="256" y="88"/>
                    <a:pt x="256" y="88"/>
                    <a:pt x="257" y="88"/>
                  </a:cubicBezTo>
                  <a:cubicBezTo>
                    <a:pt x="259" y="88"/>
                    <a:pt x="256" y="88"/>
                    <a:pt x="258" y="89"/>
                  </a:cubicBezTo>
                  <a:cubicBezTo>
                    <a:pt x="260" y="89"/>
                    <a:pt x="260" y="89"/>
                    <a:pt x="259" y="90"/>
                  </a:cubicBezTo>
                  <a:cubicBezTo>
                    <a:pt x="258" y="90"/>
                    <a:pt x="262" y="90"/>
                    <a:pt x="268" y="91"/>
                  </a:cubicBezTo>
                  <a:cubicBezTo>
                    <a:pt x="272" y="91"/>
                    <a:pt x="275" y="92"/>
                    <a:pt x="276" y="92"/>
                  </a:cubicBezTo>
                  <a:cubicBezTo>
                    <a:pt x="276" y="92"/>
                    <a:pt x="276" y="92"/>
                    <a:pt x="276" y="92"/>
                  </a:cubicBezTo>
                  <a:cubicBezTo>
                    <a:pt x="277" y="92"/>
                    <a:pt x="277" y="91"/>
                    <a:pt x="277" y="91"/>
                  </a:cubicBezTo>
                  <a:cubicBezTo>
                    <a:pt x="277" y="91"/>
                    <a:pt x="277" y="92"/>
                    <a:pt x="275" y="92"/>
                  </a:cubicBezTo>
                  <a:cubicBezTo>
                    <a:pt x="274" y="93"/>
                    <a:pt x="280" y="94"/>
                    <a:pt x="289" y="95"/>
                  </a:cubicBezTo>
                  <a:cubicBezTo>
                    <a:pt x="299" y="95"/>
                    <a:pt x="306" y="96"/>
                    <a:pt x="304" y="96"/>
                  </a:cubicBezTo>
                  <a:cubicBezTo>
                    <a:pt x="303" y="96"/>
                    <a:pt x="306" y="98"/>
                    <a:pt x="313" y="98"/>
                  </a:cubicBezTo>
                  <a:cubicBezTo>
                    <a:pt x="314" y="98"/>
                    <a:pt x="315" y="98"/>
                    <a:pt x="316" y="98"/>
                  </a:cubicBezTo>
                  <a:cubicBezTo>
                    <a:pt x="317" y="98"/>
                    <a:pt x="318" y="98"/>
                    <a:pt x="319" y="98"/>
                  </a:cubicBezTo>
                  <a:cubicBezTo>
                    <a:pt x="320" y="98"/>
                    <a:pt x="321" y="98"/>
                    <a:pt x="321" y="98"/>
                  </a:cubicBezTo>
                  <a:cubicBezTo>
                    <a:pt x="322" y="98"/>
                    <a:pt x="321" y="98"/>
                    <a:pt x="320" y="99"/>
                  </a:cubicBezTo>
                  <a:cubicBezTo>
                    <a:pt x="318" y="99"/>
                    <a:pt x="316" y="100"/>
                    <a:pt x="318" y="101"/>
                  </a:cubicBezTo>
                  <a:cubicBezTo>
                    <a:pt x="320" y="101"/>
                    <a:pt x="323" y="103"/>
                    <a:pt x="326" y="103"/>
                  </a:cubicBezTo>
                  <a:cubicBezTo>
                    <a:pt x="326" y="103"/>
                    <a:pt x="327" y="103"/>
                    <a:pt x="327" y="103"/>
                  </a:cubicBezTo>
                  <a:cubicBezTo>
                    <a:pt x="328" y="102"/>
                    <a:pt x="328" y="102"/>
                    <a:pt x="329" y="102"/>
                  </a:cubicBezTo>
                  <a:cubicBezTo>
                    <a:pt x="330" y="102"/>
                    <a:pt x="328" y="104"/>
                    <a:pt x="330" y="106"/>
                  </a:cubicBezTo>
                  <a:cubicBezTo>
                    <a:pt x="331" y="108"/>
                    <a:pt x="334" y="108"/>
                    <a:pt x="337" y="108"/>
                  </a:cubicBezTo>
                  <a:cubicBezTo>
                    <a:pt x="340" y="108"/>
                    <a:pt x="342" y="108"/>
                    <a:pt x="342" y="107"/>
                  </a:cubicBezTo>
                  <a:cubicBezTo>
                    <a:pt x="342" y="106"/>
                    <a:pt x="343" y="106"/>
                    <a:pt x="344" y="106"/>
                  </a:cubicBezTo>
                  <a:cubicBezTo>
                    <a:pt x="344" y="106"/>
                    <a:pt x="344" y="106"/>
                    <a:pt x="344" y="106"/>
                  </a:cubicBezTo>
                  <a:cubicBezTo>
                    <a:pt x="345" y="107"/>
                    <a:pt x="347" y="107"/>
                    <a:pt x="348" y="107"/>
                  </a:cubicBezTo>
                  <a:cubicBezTo>
                    <a:pt x="348" y="107"/>
                    <a:pt x="348" y="107"/>
                    <a:pt x="348" y="107"/>
                  </a:cubicBezTo>
                  <a:cubicBezTo>
                    <a:pt x="348" y="107"/>
                    <a:pt x="349" y="107"/>
                    <a:pt x="349" y="107"/>
                  </a:cubicBezTo>
                  <a:cubicBezTo>
                    <a:pt x="349" y="107"/>
                    <a:pt x="349" y="108"/>
                    <a:pt x="349" y="109"/>
                  </a:cubicBezTo>
                  <a:cubicBezTo>
                    <a:pt x="348" y="109"/>
                    <a:pt x="353" y="110"/>
                    <a:pt x="353" y="110"/>
                  </a:cubicBezTo>
                  <a:cubicBezTo>
                    <a:pt x="353" y="111"/>
                    <a:pt x="353" y="111"/>
                    <a:pt x="353" y="111"/>
                  </a:cubicBezTo>
                  <a:cubicBezTo>
                    <a:pt x="354" y="111"/>
                    <a:pt x="358" y="109"/>
                    <a:pt x="359" y="107"/>
                  </a:cubicBezTo>
                  <a:cubicBezTo>
                    <a:pt x="360" y="105"/>
                    <a:pt x="360" y="103"/>
                    <a:pt x="361" y="103"/>
                  </a:cubicBezTo>
                  <a:cubicBezTo>
                    <a:pt x="361" y="103"/>
                    <a:pt x="361" y="103"/>
                    <a:pt x="361" y="103"/>
                  </a:cubicBezTo>
                  <a:cubicBezTo>
                    <a:pt x="361" y="104"/>
                    <a:pt x="362" y="104"/>
                    <a:pt x="362" y="104"/>
                  </a:cubicBezTo>
                  <a:cubicBezTo>
                    <a:pt x="363" y="104"/>
                    <a:pt x="363" y="103"/>
                    <a:pt x="364" y="103"/>
                  </a:cubicBezTo>
                  <a:cubicBezTo>
                    <a:pt x="364" y="103"/>
                    <a:pt x="364" y="103"/>
                    <a:pt x="364" y="103"/>
                  </a:cubicBezTo>
                  <a:cubicBezTo>
                    <a:pt x="365" y="103"/>
                    <a:pt x="362" y="106"/>
                    <a:pt x="362" y="109"/>
                  </a:cubicBezTo>
                  <a:cubicBezTo>
                    <a:pt x="361" y="112"/>
                    <a:pt x="373" y="113"/>
                    <a:pt x="373" y="114"/>
                  </a:cubicBezTo>
                  <a:cubicBezTo>
                    <a:pt x="372" y="115"/>
                    <a:pt x="371" y="116"/>
                    <a:pt x="370" y="116"/>
                  </a:cubicBezTo>
                  <a:cubicBezTo>
                    <a:pt x="369" y="116"/>
                    <a:pt x="369" y="116"/>
                    <a:pt x="369" y="116"/>
                  </a:cubicBezTo>
                  <a:cubicBezTo>
                    <a:pt x="369" y="116"/>
                    <a:pt x="369" y="116"/>
                    <a:pt x="368" y="116"/>
                  </a:cubicBezTo>
                  <a:cubicBezTo>
                    <a:pt x="368" y="116"/>
                    <a:pt x="367" y="116"/>
                    <a:pt x="366" y="117"/>
                  </a:cubicBezTo>
                  <a:cubicBezTo>
                    <a:pt x="365" y="118"/>
                    <a:pt x="366" y="119"/>
                    <a:pt x="368" y="119"/>
                  </a:cubicBezTo>
                  <a:cubicBezTo>
                    <a:pt x="370" y="120"/>
                    <a:pt x="371" y="121"/>
                    <a:pt x="373" y="121"/>
                  </a:cubicBezTo>
                  <a:cubicBezTo>
                    <a:pt x="374" y="122"/>
                    <a:pt x="372" y="123"/>
                    <a:pt x="374" y="124"/>
                  </a:cubicBezTo>
                  <a:cubicBezTo>
                    <a:pt x="377" y="125"/>
                    <a:pt x="374" y="125"/>
                    <a:pt x="370" y="126"/>
                  </a:cubicBezTo>
                  <a:cubicBezTo>
                    <a:pt x="368" y="127"/>
                    <a:pt x="367" y="128"/>
                    <a:pt x="368" y="128"/>
                  </a:cubicBezTo>
                  <a:cubicBezTo>
                    <a:pt x="369" y="128"/>
                    <a:pt x="370" y="128"/>
                    <a:pt x="371" y="127"/>
                  </a:cubicBezTo>
                  <a:cubicBezTo>
                    <a:pt x="373" y="127"/>
                    <a:pt x="374" y="127"/>
                    <a:pt x="375" y="127"/>
                  </a:cubicBezTo>
                  <a:cubicBezTo>
                    <a:pt x="378" y="127"/>
                    <a:pt x="380" y="128"/>
                    <a:pt x="380" y="129"/>
                  </a:cubicBezTo>
                  <a:cubicBezTo>
                    <a:pt x="379" y="130"/>
                    <a:pt x="377" y="131"/>
                    <a:pt x="375" y="131"/>
                  </a:cubicBezTo>
                  <a:cubicBezTo>
                    <a:pt x="373" y="131"/>
                    <a:pt x="373" y="132"/>
                    <a:pt x="375" y="132"/>
                  </a:cubicBezTo>
                  <a:cubicBezTo>
                    <a:pt x="377" y="132"/>
                    <a:pt x="376" y="132"/>
                    <a:pt x="373" y="133"/>
                  </a:cubicBezTo>
                  <a:cubicBezTo>
                    <a:pt x="373" y="133"/>
                    <a:pt x="373" y="133"/>
                    <a:pt x="374" y="133"/>
                  </a:cubicBezTo>
                  <a:cubicBezTo>
                    <a:pt x="376" y="133"/>
                    <a:pt x="380" y="133"/>
                    <a:pt x="383" y="132"/>
                  </a:cubicBezTo>
                  <a:cubicBezTo>
                    <a:pt x="387" y="130"/>
                    <a:pt x="389" y="128"/>
                    <a:pt x="389" y="128"/>
                  </a:cubicBezTo>
                  <a:cubicBezTo>
                    <a:pt x="389" y="128"/>
                    <a:pt x="389" y="128"/>
                    <a:pt x="389" y="128"/>
                  </a:cubicBezTo>
                  <a:cubicBezTo>
                    <a:pt x="390" y="128"/>
                    <a:pt x="388" y="129"/>
                    <a:pt x="386" y="131"/>
                  </a:cubicBezTo>
                  <a:cubicBezTo>
                    <a:pt x="384" y="132"/>
                    <a:pt x="384" y="132"/>
                    <a:pt x="385" y="132"/>
                  </a:cubicBezTo>
                  <a:cubicBezTo>
                    <a:pt x="385" y="132"/>
                    <a:pt x="386" y="132"/>
                    <a:pt x="386" y="132"/>
                  </a:cubicBezTo>
                  <a:cubicBezTo>
                    <a:pt x="388" y="131"/>
                    <a:pt x="390" y="131"/>
                    <a:pt x="391" y="131"/>
                  </a:cubicBezTo>
                  <a:cubicBezTo>
                    <a:pt x="391" y="131"/>
                    <a:pt x="391" y="131"/>
                    <a:pt x="391" y="131"/>
                  </a:cubicBezTo>
                  <a:cubicBezTo>
                    <a:pt x="392" y="131"/>
                    <a:pt x="391" y="131"/>
                    <a:pt x="389" y="132"/>
                  </a:cubicBezTo>
                  <a:cubicBezTo>
                    <a:pt x="387" y="133"/>
                    <a:pt x="382" y="134"/>
                    <a:pt x="379" y="135"/>
                  </a:cubicBezTo>
                  <a:cubicBezTo>
                    <a:pt x="375" y="135"/>
                    <a:pt x="372" y="137"/>
                    <a:pt x="374" y="139"/>
                  </a:cubicBezTo>
                  <a:cubicBezTo>
                    <a:pt x="375" y="140"/>
                    <a:pt x="378" y="141"/>
                    <a:pt x="381" y="141"/>
                  </a:cubicBezTo>
                  <a:cubicBezTo>
                    <a:pt x="382" y="141"/>
                    <a:pt x="383" y="141"/>
                    <a:pt x="384" y="141"/>
                  </a:cubicBezTo>
                  <a:cubicBezTo>
                    <a:pt x="385" y="141"/>
                    <a:pt x="385" y="140"/>
                    <a:pt x="386" y="140"/>
                  </a:cubicBezTo>
                  <a:cubicBezTo>
                    <a:pt x="387" y="140"/>
                    <a:pt x="388" y="141"/>
                    <a:pt x="389" y="142"/>
                  </a:cubicBezTo>
                  <a:cubicBezTo>
                    <a:pt x="391" y="143"/>
                    <a:pt x="392" y="143"/>
                    <a:pt x="390" y="143"/>
                  </a:cubicBezTo>
                  <a:cubicBezTo>
                    <a:pt x="390" y="143"/>
                    <a:pt x="389" y="143"/>
                    <a:pt x="389" y="143"/>
                  </a:cubicBezTo>
                  <a:cubicBezTo>
                    <a:pt x="389" y="143"/>
                    <a:pt x="388" y="143"/>
                    <a:pt x="388" y="143"/>
                  </a:cubicBezTo>
                  <a:cubicBezTo>
                    <a:pt x="385" y="143"/>
                    <a:pt x="384" y="144"/>
                    <a:pt x="385" y="144"/>
                  </a:cubicBezTo>
                  <a:cubicBezTo>
                    <a:pt x="386" y="145"/>
                    <a:pt x="388" y="147"/>
                    <a:pt x="386" y="147"/>
                  </a:cubicBezTo>
                  <a:cubicBezTo>
                    <a:pt x="384" y="148"/>
                    <a:pt x="382" y="148"/>
                    <a:pt x="383" y="148"/>
                  </a:cubicBezTo>
                  <a:cubicBezTo>
                    <a:pt x="383" y="148"/>
                    <a:pt x="383" y="148"/>
                    <a:pt x="384" y="148"/>
                  </a:cubicBezTo>
                  <a:cubicBezTo>
                    <a:pt x="384" y="148"/>
                    <a:pt x="384" y="148"/>
                    <a:pt x="385" y="148"/>
                  </a:cubicBezTo>
                  <a:cubicBezTo>
                    <a:pt x="385" y="148"/>
                    <a:pt x="385" y="149"/>
                    <a:pt x="385" y="149"/>
                  </a:cubicBezTo>
                  <a:cubicBezTo>
                    <a:pt x="385" y="149"/>
                    <a:pt x="385" y="149"/>
                    <a:pt x="386" y="149"/>
                  </a:cubicBezTo>
                  <a:cubicBezTo>
                    <a:pt x="387" y="149"/>
                    <a:pt x="391" y="149"/>
                    <a:pt x="394" y="148"/>
                  </a:cubicBezTo>
                  <a:cubicBezTo>
                    <a:pt x="397" y="148"/>
                    <a:pt x="399" y="147"/>
                    <a:pt x="399" y="147"/>
                  </a:cubicBezTo>
                  <a:cubicBezTo>
                    <a:pt x="400" y="147"/>
                    <a:pt x="400" y="147"/>
                    <a:pt x="399" y="148"/>
                  </a:cubicBezTo>
                  <a:cubicBezTo>
                    <a:pt x="397" y="148"/>
                    <a:pt x="397" y="149"/>
                    <a:pt x="399" y="149"/>
                  </a:cubicBezTo>
                  <a:cubicBezTo>
                    <a:pt x="399" y="149"/>
                    <a:pt x="399" y="149"/>
                    <a:pt x="399" y="149"/>
                  </a:cubicBezTo>
                  <a:cubicBezTo>
                    <a:pt x="399" y="149"/>
                    <a:pt x="399" y="149"/>
                    <a:pt x="399" y="149"/>
                  </a:cubicBezTo>
                  <a:cubicBezTo>
                    <a:pt x="401" y="149"/>
                    <a:pt x="401" y="150"/>
                    <a:pt x="399" y="150"/>
                  </a:cubicBezTo>
                  <a:cubicBezTo>
                    <a:pt x="397" y="150"/>
                    <a:pt x="397" y="151"/>
                    <a:pt x="397" y="151"/>
                  </a:cubicBezTo>
                  <a:cubicBezTo>
                    <a:pt x="397" y="151"/>
                    <a:pt x="397" y="151"/>
                    <a:pt x="397" y="151"/>
                  </a:cubicBezTo>
                  <a:cubicBezTo>
                    <a:pt x="397" y="150"/>
                    <a:pt x="396" y="150"/>
                    <a:pt x="395" y="150"/>
                  </a:cubicBezTo>
                  <a:cubicBezTo>
                    <a:pt x="393" y="150"/>
                    <a:pt x="390" y="151"/>
                    <a:pt x="387" y="151"/>
                  </a:cubicBezTo>
                  <a:cubicBezTo>
                    <a:pt x="384" y="152"/>
                    <a:pt x="385" y="153"/>
                    <a:pt x="388" y="153"/>
                  </a:cubicBezTo>
                  <a:cubicBezTo>
                    <a:pt x="388" y="153"/>
                    <a:pt x="389" y="153"/>
                    <a:pt x="389" y="153"/>
                  </a:cubicBezTo>
                  <a:cubicBezTo>
                    <a:pt x="389" y="153"/>
                    <a:pt x="390" y="153"/>
                    <a:pt x="390" y="153"/>
                  </a:cubicBezTo>
                  <a:cubicBezTo>
                    <a:pt x="392" y="153"/>
                    <a:pt x="390" y="153"/>
                    <a:pt x="387" y="154"/>
                  </a:cubicBezTo>
                  <a:cubicBezTo>
                    <a:pt x="384" y="154"/>
                    <a:pt x="382" y="155"/>
                    <a:pt x="384" y="155"/>
                  </a:cubicBezTo>
                  <a:cubicBezTo>
                    <a:pt x="386" y="155"/>
                    <a:pt x="386" y="155"/>
                    <a:pt x="384" y="155"/>
                  </a:cubicBezTo>
                  <a:cubicBezTo>
                    <a:pt x="381" y="155"/>
                    <a:pt x="382" y="156"/>
                    <a:pt x="385" y="156"/>
                  </a:cubicBezTo>
                  <a:cubicBezTo>
                    <a:pt x="388" y="156"/>
                    <a:pt x="389" y="156"/>
                    <a:pt x="388" y="156"/>
                  </a:cubicBezTo>
                  <a:cubicBezTo>
                    <a:pt x="386" y="156"/>
                    <a:pt x="386" y="156"/>
                    <a:pt x="387" y="156"/>
                  </a:cubicBezTo>
                  <a:cubicBezTo>
                    <a:pt x="389" y="157"/>
                    <a:pt x="388" y="157"/>
                    <a:pt x="387" y="157"/>
                  </a:cubicBezTo>
                  <a:cubicBezTo>
                    <a:pt x="386" y="157"/>
                    <a:pt x="386" y="157"/>
                    <a:pt x="386" y="157"/>
                  </a:cubicBezTo>
                  <a:cubicBezTo>
                    <a:pt x="386" y="157"/>
                    <a:pt x="386" y="157"/>
                    <a:pt x="385" y="157"/>
                  </a:cubicBezTo>
                  <a:cubicBezTo>
                    <a:pt x="384" y="157"/>
                    <a:pt x="385" y="157"/>
                    <a:pt x="388" y="157"/>
                  </a:cubicBezTo>
                  <a:cubicBezTo>
                    <a:pt x="391" y="158"/>
                    <a:pt x="395" y="158"/>
                    <a:pt x="398" y="158"/>
                  </a:cubicBezTo>
                  <a:cubicBezTo>
                    <a:pt x="399" y="158"/>
                    <a:pt x="399" y="158"/>
                    <a:pt x="400" y="158"/>
                  </a:cubicBezTo>
                  <a:cubicBezTo>
                    <a:pt x="401" y="158"/>
                    <a:pt x="401" y="158"/>
                    <a:pt x="401" y="158"/>
                  </a:cubicBezTo>
                  <a:cubicBezTo>
                    <a:pt x="401" y="158"/>
                    <a:pt x="400" y="158"/>
                    <a:pt x="399" y="158"/>
                  </a:cubicBezTo>
                  <a:cubicBezTo>
                    <a:pt x="396" y="159"/>
                    <a:pt x="396" y="160"/>
                    <a:pt x="397" y="160"/>
                  </a:cubicBezTo>
                  <a:cubicBezTo>
                    <a:pt x="397" y="160"/>
                    <a:pt x="398" y="160"/>
                    <a:pt x="398" y="160"/>
                  </a:cubicBezTo>
                  <a:cubicBezTo>
                    <a:pt x="400" y="160"/>
                    <a:pt x="406" y="160"/>
                    <a:pt x="408" y="159"/>
                  </a:cubicBezTo>
                  <a:cubicBezTo>
                    <a:pt x="409" y="159"/>
                    <a:pt x="410" y="159"/>
                    <a:pt x="410" y="159"/>
                  </a:cubicBezTo>
                  <a:cubicBezTo>
                    <a:pt x="411" y="159"/>
                    <a:pt x="410" y="159"/>
                    <a:pt x="410" y="159"/>
                  </a:cubicBezTo>
                  <a:cubicBezTo>
                    <a:pt x="408" y="160"/>
                    <a:pt x="408" y="161"/>
                    <a:pt x="409" y="161"/>
                  </a:cubicBezTo>
                  <a:cubicBezTo>
                    <a:pt x="409" y="161"/>
                    <a:pt x="409" y="161"/>
                    <a:pt x="410" y="161"/>
                  </a:cubicBezTo>
                  <a:cubicBezTo>
                    <a:pt x="410" y="161"/>
                    <a:pt x="410" y="161"/>
                    <a:pt x="410" y="161"/>
                  </a:cubicBezTo>
                  <a:cubicBezTo>
                    <a:pt x="411" y="161"/>
                    <a:pt x="408" y="162"/>
                    <a:pt x="409" y="164"/>
                  </a:cubicBezTo>
                  <a:cubicBezTo>
                    <a:pt x="410" y="164"/>
                    <a:pt x="412" y="165"/>
                    <a:pt x="413" y="165"/>
                  </a:cubicBezTo>
                  <a:cubicBezTo>
                    <a:pt x="413" y="165"/>
                    <a:pt x="413" y="165"/>
                    <a:pt x="413" y="166"/>
                  </a:cubicBezTo>
                  <a:cubicBezTo>
                    <a:pt x="414" y="166"/>
                    <a:pt x="415" y="166"/>
                    <a:pt x="416" y="166"/>
                  </a:cubicBezTo>
                  <a:cubicBezTo>
                    <a:pt x="417" y="166"/>
                    <a:pt x="418" y="166"/>
                    <a:pt x="419" y="166"/>
                  </a:cubicBezTo>
                  <a:cubicBezTo>
                    <a:pt x="419" y="166"/>
                    <a:pt x="419" y="166"/>
                    <a:pt x="419" y="166"/>
                  </a:cubicBezTo>
                  <a:cubicBezTo>
                    <a:pt x="421" y="166"/>
                    <a:pt x="424" y="169"/>
                    <a:pt x="424" y="172"/>
                  </a:cubicBezTo>
                  <a:cubicBezTo>
                    <a:pt x="425" y="175"/>
                    <a:pt x="417" y="177"/>
                    <a:pt x="415" y="177"/>
                  </a:cubicBezTo>
                  <a:cubicBezTo>
                    <a:pt x="416" y="177"/>
                    <a:pt x="416" y="177"/>
                    <a:pt x="417" y="176"/>
                  </a:cubicBezTo>
                  <a:cubicBezTo>
                    <a:pt x="418" y="176"/>
                    <a:pt x="418" y="175"/>
                    <a:pt x="418" y="175"/>
                  </a:cubicBezTo>
                  <a:cubicBezTo>
                    <a:pt x="418" y="175"/>
                    <a:pt x="417" y="175"/>
                    <a:pt x="417" y="175"/>
                  </a:cubicBezTo>
                  <a:cubicBezTo>
                    <a:pt x="416" y="175"/>
                    <a:pt x="416" y="176"/>
                    <a:pt x="415" y="176"/>
                  </a:cubicBezTo>
                  <a:cubicBezTo>
                    <a:pt x="415" y="176"/>
                    <a:pt x="415" y="175"/>
                    <a:pt x="416" y="175"/>
                  </a:cubicBezTo>
                  <a:cubicBezTo>
                    <a:pt x="417" y="174"/>
                    <a:pt x="414" y="174"/>
                    <a:pt x="408" y="173"/>
                  </a:cubicBezTo>
                  <a:cubicBezTo>
                    <a:pt x="407" y="173"/>
                    <a:pt x="406" y="172"/>
                    <a:pt x="405" y="172"/>
                  </a:cubicBezTo>
                  <a:cubicBezTo>
                    <a:pt x="400" y="172"/>
                    <a:pt x="395" y="174"/>
                    <a:pt x="395" y="177"/>
                  </a:cubicBezTo>
                  <a:cubicBezTo>
                    <a:pt x="395" y="180"/>
                    <a:pt x="396" y="183"/>
                    <a:pt x="400" y="184"/>
                  </a:cubicBezTo>
                  <a:cubicBezTo>
                    <a:pt x="403" y="184"/>
                    <a:pt x="391" y="184"/>
                    <a:pt x="384" y="188"/>
                  </a:cubicBezTo>
                  <a:cubicBezTo>
                    <a:pt x="375" y="193"/>
                    <a:pt x="369" y="200"/>
                    <a:pt x="366" y="203"/>
                  </a:cubicBezTo>
                  <a:cubicBezTo>
                    <a:pt x="364" y="206"/>
                    <a:pt x="360" y="211"/>
                    <a:pt x="361" y="216"/>
                  </a:cubicBezTo>
                  <a:cubicBezTo>
                    <a:pt x="363" y="220"/>
                    <a:pt x="372" y="223"/>
                    <a:pt x="373" y="223"/>
                  </a:cubicBezTo>
                  <a:cubicBezTo>
                    <a:pt x="373" y="223"/>
                    <a:pt x="373" y="223"/>
                    <a:pt x="373" y="223"/>
                  </a:cubicBezTo>
                  <a:cubicBezTo>
                    <a:pt x="373" y="222"/>
                    <a:pt x="373" y="222"/>
                    <a:pt x="374" y="222"/>
                  </a:cubicBezTo>
                  <a:cubicBezTo>
                    <a:pt x="375" y="222"/>
                    <a:pt x="376" y="222"/>
                    <a:pt x="377" y="222"/>
                  </a:cubicBezTo>
                  <a:cubicBezTo>
                    <a:pt x="379" y="223"/>
                    <a:pt x="380" y="223"/>
                    <a:pt x="379" y="223"/>
                  </a:cubicBezTo>
                  <a:cubicBezTo>
                    <a:pt x="379" y="223"/>
                    <a:pt x="378" y="223"/>
                    <a:pt x="378" y="223"/>
                  </a:cubicBezTo>
                  <a:cubicBezTo>
                    <a:pt x="378" y="223"/>
                    <a:pt x="378" y="223"/>
                    <a:pt x="378" y="223"/>
                  </a:cubicBezTo>
                  <a:cubicBezTo>
                    <a:pt x="376" y="223"/>
                    <a:pt x="375" y="223"/>
                    <a:pt x="376" y="224"/>
                  </a:cubicBezTo>
                  <a:cubicBezTo>
                    <a:pt x="377" y="224"/>
                    <a:pt x="377" y="225"/>
                    <a:pt x="376" y="225"/>
                  </a:cubicBezTo>
                  <a:cubicBezTo>
                    <a:pt x="376" y="225"/>
                    <a:pt x="376" y="225"/>
                    <a:pt x="376" y="224"/>
                  </a:cubicBezTo>
                  <a:cubicBezTo>
                    <a:pt x="375" y="224"/>
                    <a:pt x="375" y="224"/>
                    <a:pt x="375" y="224"/>
                  </a:cubicBezTo>
                  <a:cubicBezTo>
                    <a:pt x="374" y="224"/>
                    <a:pt x="373" y="227"/>
                    <a:pt x="375" y="230"/>
                  </a:cubicBezTo>
                  <a:cubicBezTo>
                    <a:pt x="376" y="231"/>
                    <a:pt x="378" y="233"/>
                    <a:pt x="382" y="235"/>
                  </a:cubicBezTo>
                  <a:cubicBezTo>
                    <a:pt x="389" y="239"/>
                    <a:pt x="384" y="237"/>
                    <a:pt x="394" y="239"/>
                  </a:cubicBezTo>
                  <a:cubicBezTo>
                    <a:pt x="399" y="240"/>
                    <a:pt x="411" y="241"/>
                    <a:pt x="414" y="242"/>
                  </a:cubicBezTo>
                  <a:cubicBezTo>
                    <a:pt x="421" y="244"/>
                    <a:pt x="433" y="253"/>
                    <a:pt x="441" y="259"/>
                  </a:cubicBezTo>
                  <a:cubicBezTo>
                    <a:pt x="446" y="263"/>
                    <a:pt x="446" y="267"/>
                    <a:pt x="443" y="267"/>
                  </a:cubicBezTo>
                  <a:cubicBezTo>
                    <a:pt x="443" y="267"/>
                    <a:pt x="443" y="267"/>
                    <a:pt x="443" y="267"/>
                  </a:cubicBezTo>
                  <a:cubicBezTo>
                    <a:pt x="443" y="267"/>
                    <a:pt x="443" y="267"/>
                    <a:pt x="443" y="267"/>
                  </a:cubicBezTo>
                  <a:cubicBezTo>
                    <a:pt x="440" y="267"/>
                    <a:pt x="440" y="268"/>
                    <a:pt x="446" y="270"/>
                  </a:cubicBezTo>
                  <a:cubicBezTo>
                    <a:pt x="452" y="271"/>
                    <a:pt x="464" y="273"/>
                    <a:pt x="469" y="276"/>
                  </a:cubicBezTo>
                  <a:cubicBezTo>
                    <a:pt x="472" y="278"/>
                    <a:pt x="475" y="280"/>
                    <a:pt x="483" y="282"/>
                  </a:cubicBezTo>
                  <a:cubicBezTo>
                    <a:pt x="490" y="284"/>
                    <a:pt x="494" y="285"/>
                    <a:pt x="496" y="285"/>
                  </a:cubicBezTo>
                  <a:cubicBezTo>
                    <a:pt x="496" y="285"/>
                    <a:pt x="496" y="285"/>
                    <a:pt x="496" y="285"/>
                  </a:cubicBezTo>
                  <a:cubicBezTo>
                    <a:pt x="506" y="285"/>
                    <a:pt x="485" y="279"/>
                    <a:pt x="483" y="276"/>
                  </a:cubicBezTo>
                  <a:cubicBezTo>
                    <a:pt x="481" y="273"/>
                    <a:pt x="478" y="271"/>
                    <a:pt x="477" y="271"/>
                  </a:cubicBezTo>
                  <a:cubicBezTo>
                    <a:pt x="477" y="271"/>
                    <a:pt x="477" y="271"/>
                    <a:pt x="477" y="271"/>
                  </a:cubicBezTo>
                  <a:cubicBezTo>
                    <a:pt x="477" y="271"/>
                    <a:pt x="477" y="271"/>
                    <a:pt x="477" y="271"/>
                  </a:cubicBezTo>
                  <a:cubicBezTo>
                    <a:pt x="476" y="271"/>
                    <a:pt x="470" y="268"/>
                    <a:pt x="463" y="264"/>
                  </a:cubicBezTo>
                  <a:cubicBezTo>
                    <a:pt x="459" y="262"/>
                    <a:pt x="456" y="260"/>
                    <a:pt x="453" y="258"/>
                  </a:cubicBezTo>
                  <a:cubicBezTo>
                    <a:pt x="449" y="255"/>
                    <a:pt x="452" y="252"/>
                    <a:pt x="456" y="252"/>
                  </a:cubicBezTo>
                  <a:cubicBezTo>
                    <a:pt x="457" y="252"/>
                    <a:pt x="458" y="252"/>
                    <a:pt x="460" y="253"/>
                  </a:cubicBezTo>
                  <a:cubicBezTo>
                    <a:pt x="463" y="253"/>
                    <a:pt x="465" y="254"/>
                    <a:pt x="468" y="256"/>
                  </a:cubicBezTo>
                  <a:cubicBezTo>
                    <a:pt x="473" y="258"/>
                    <a:pt x="473" y="260"/>
                    <a:pt x="477" y="263"/>
                  </a:cubicBezTo>
                  <a:cubicBezTo>
                    <a:pt x="482" y="265"/>
                    <a:pt x="487" y="267"/>
                    <a:pt x="492" y="268"/>
                  </a:cubicBezTo>
                  <a:cubicBezTo>
                    <a:pt x="502" y="271"/>
                    <a:pt x="505" y="275"/>
                    <a:pt x="513" y="277"/>
                  </a:cubicBezTo>
                  <a:cubicBezTo>
                    <a:pt x="517" y="279"/>
                    <a:pt x="524" y="280"/>
                    <a:pt x="526" y="281"/>
                  </a:cubicBezTo>
                  <a:cubicBezTo>
                    <a:pt x="533" y="283"/>
                    <a:pt x="539" y="285"/>
                    <a:pt x="543" y="288"/>
                  </a:cubicBezTo>
                  <a:cubicBezTo>
                    <a:pt x="550" y="291"/>
                    <a:pt x="545" y="299"/>
                    <a:pt x="560" y="301"/>
                  </a:cubicBezTo>
                  <a:cubicBezTo>
                    <a:pt x="571" y="303"/>
                    <a:pt x="584" y="304"/>
                    <a:pt x="588" y="305"/>
                  </a:cubicBezTo>
                  <a:cubicBezTo>
                    <a:pt x="607" y="307"/>
                    <a:pt x="625" y="311"/>
                    <a:pt x="646" y="312"/>
                  </a:cubicBezTo>
                  <a:cubicBezTo>
                    <a:pt x="649" y="312"/>
                    <a:pt x="653" y="312"/>
                    <a:pt x="656" y="312"/>
                  </a:cubicBezTo>
                  <a:cubicBezTo>
                    <a:pt x="668" y="312"/>
                    <a:pt x="676" y="311"/>
                    <a:pt x="675" y="311"/>
                  </a:cubicBezTo>
                  <a:cubicBezTo>
                    <a:pt x="674" y="311"/>
                    <a:pt x="675" y="311"/>
                    <a:pt x="677" y="311"/>
                  </a:cubicBezTo>
                  <a:cubicBezTo>
                    <a:pt x="677" y="311"/>
                    <a:pt x="677" y="311"/>
                    <a:pt x="677" y="311"/>
                  </a:cubicBezTo>
                  <a:cubicBezTo>
                    <a:pt x="679" y="311"/>
                    <a:pt x="682" y="311"/>
                    <a:pt x="684" y="311"/>
                  </a:cubicBezTo>
                  <a:cubicBezTo>
                    <a:pt x="686" y="312"/>
                    <a:pt x="686" y="312"/>
                    <a:pt x="687" y="312"/>
                  </a:cubicBezTo>
                  <a:cubicBezTo>
                    <a:pt x="687" y="312"/>
                    <a:pt x="687" y="312"/>
                    <a:pt x="686" y="312"/>
                  </a:cubicBezTo>
                  <a:cubicBezTo>
                    <a:pt x="686" y="312"/>
                    <a:pt x="686" y="312"/>
                    <a:pt x="685" y="312"/>
                  </a:cubicBezTo>
                  <a:cubicBezTo>
                    <a:pt x="685" y="311"/>
                    <a:pt x="685" y="311"/>
                    <a:pt x="685" y="311"/>
                  </a:cubicBezTo>
                  <a:cubicBezTo>
                    <a:pt x="685" y="311"/>
                    <a:pt x="685" y="311"/>
                    <a:pt x="685" y="312"/>
                  </a:cubicBezTo>
                  <a:cubicBezTo>
                    <a:pt x="686" y="312"/>
                    <a:pt x="686" y="312"/>
                    <a:pt x="686" y="312"/>
                  </a:cubicBezTo>
                  <a:cubicBezTo>
                    <a:pt x="689" y="312"/>
                    <a:pt x="692" y="313"/>
                    <a:pt x="697" y="315"/>
                  </a:cubicBezTo>
                  <a:cubicBezTo>
                    <a:pt x="703" y="316"/>
                    <a:pt x="708" y="317"/>
                    <a:pt x="714" y="318"/>
                  </a:cubicBezTo>
                  <a:cubicBezTo>
                    <a:pt x="720" y="319"/>
                    <a:pt x="727" y="319"/>
                    <a:pt x="733" y="320"/>
                  </a:cubicBezTo>
                  <a:cubicBezTo>
                    <a:pt x="743" y="320"/>
                    <a:pt x="755" y="321"/>
                    <a:pt x="761" y="321"/>
                  </a:cubicBezTo>
                  <a:cubicBezTo>
                    <a:pt x="762" y="321"/>
                    <a:pt x="763" y="321"/>
                    <a:pt x="763" y="321"/>
                  </a:cubicBezTo>
                  <a:cubicBezTo>
                    <a:pt x="763" y="321"/>
                    <a:pt x="763" y="321"/>
                    <a:pt x="764" y="321"/>
                  </a:cubicBezTo>
                  <a:cubicBezTo>
                    <a:pt x="769" y="321"/>
                    <a:pt x="775" y="325"/>
                    <a:pt x="782" y="328"/>
                  </a:cubicBezTo>
                  <a:cubicBezTo>
                    <a:pt x="789" y="331"/>
                    <a:pt x="796" y="333"/>
                    <a:pt x="798" y="333"/>
                  </a:cubicBezTo>
                  <a:cubicBezTo>
                    <a:pt x="798" y="333"/>
                    <a:pt x="798" y="332"/>
                    <a:pt x="798" y="332"/>
                  </a:cubicBezTo>
                  <a:cubicBezTo>
                    <a:pt x="798" y="332"/>
                    <a:pt x="798" y="332"/>
                    <a:pt x="799" y="332"/>
                  </a:cubicBezTo>
                  <a:cubicBezTo>
                    <a:pt x="801" y="332"/>
                    <a:pt x="805" y="333"/>
                    <a:pt x="810" y="334"/>
                  </a:cubicBezTo>
                  <a:cubicBezTo>
                    <a:pt x="814" y="336"/>
                    <a:pt x="817" y="337"/>
                    <a:pt x="821" y="338"/>
                  </a:cubicBezTo>
                  <a:cubicBezTo>
                    <a:pt x="821" y="338"/>
                    <a:pt x="821" y="338"/>
                    <a:pt x="821" y="338"/>
                  </a:cubicBezTo>
                  <a:cubicBezTo>
                    <a:pt x="821" y="338"/>
                    <a:pt x="820" y="337"/>
                    <a:pt x="819" y="337"/>
                  </a:cubicBezTo>
                  <a:cubicBezTo>
                    <a:pt x="819" y="337"/>
                    <a:pt x="819" y="337"/>
                    <a:pt x="820" y="337"/>
                  </a:cubicBezTo>
                  <a:cubicBezTo>
                    <a:pt x="820" y="337"/>
                    <a:pt x="826" y="338"/>
                    <a:pt x="833" y="338"/>
                  </a:cubicBezTo>
                  <a:cubicBezTo>
                    <a:pt x="842" y="339"/>
                    <a:pt x="851" y="340"/>
                    <a:pt x="851" y="340"/>
                  </a:cubicBezTo>
                  <a:cubicBezTo>
                    <a:pt x="851" y="341"/>
                    <a:pt x="852" y="341"/>
                    <a:pt x="854" y="341"/>
                  </a:cubicBezTo>
                  <a:cubicBezTo>
                    <a:pt x="855" y="341"/>
                    <a:pt x="855" y="341"/>
                    <a:pt x="856" y="341"/>
                  </a:cubicBezTo>
                  <a:cubicBezTo>
                    <a:pt x="859" y="341"/>
                    <a:pt x="856" y="337"/>
                    <a:pt x="867" y="336"/>
                  </a:cubicBezTo>
                  <a:cubicBezTo>
                    <a:pt x="868" y="336"/>
                    <a:pt x="869" y="336"/>
                    <a:pt x="870" y="336"/>
                  </a:cubicBezTo>
                  <a:cubicBezTo>
                    <a:pt x="879" y="336"/>
                    <a:pt x="886" y="340"/>
                    <a:pt x="889" y="343"/>
                  </a:cubicBezTo>
                  <a:cubicBezTo>
                    <a:pt x="892" y="346"/>
                    <a:pt x="895" y="348"/>
                    <a:pt x="895" y="350"/>
                  </a:cubicBezTo>
                  <a:cubicBezTo>
                    <a:pt x="895" y="352"/>
                    <a:pt x="891" y="356"/>
                    <a:pt x="883" y="359"/>
                  </a:cubicBezTo>
                  <a:cubicBezTo>
                    <a:pt x="873" y="363"/>
                    <a:pt x="855" y="367"/>
                    <a:pt x="852" y="371"/>
                  </a:cubicBezTo>
                  <a:cubicBezTo>
                    <a:pt x="849" y="375"/>
                    <a:pt x="861" y="374"/>
                    <a:pt x="861" y="374"/>
                  </a:cubicBezTo>
                  <a:cubicBezTo>
                    <a:pt x="861" y="375"/>
                    <a:pt x="861" y="375"/>
                    <a:pt x="862" y="375"/>
                  </a:cubicBezTo>
                  <a:cubicBezTo>
                    <a:pt x="862" y="375"/>
                    <a:pt x="862" y="375"/>
                    <a:pt x="862" y="375"/>
                  </a:cubicBezTo>
                  <a:cubicBezTo>
                    <a:pt x="862" y="375"/>
                    <a:pt x="862" y="375"/>
                    <a:pt x="862" y="375"/>
                  </a:cubicBezTo>
                  <a:cubicBezTo>
                    <a:pt x="862" y="375"/>
                    <a:pt x="865" y="377"/>
                    <a:pt x="858" y="378"/>
                  </a:cubicBezTo>
                  <a:cubicBezTo>
                    <a:pt x="853" y="378"/>
                    <a:pt x="848" y="379"/>
                    <a:pt x="845" y="380"/>
                  </a:cubicBezTo>
                  <a:cubicBezTo>
                    <a:pt x="843" y="382"/>
                    <a:pt x="844" y="383"/>
                    <a:pt x="845" y="384"/>
                  </a:cubicBezTo>
                  <a:cubicBezTo>
                    <a:pt x="847" y="385"/>
                    <a:pt x="857" y="389"/>
                    <a:pt x="867" y="392"/>
                  </a:cubicBezTo>
                  <a:cubicBezTo>
                    <a:pt x="884" y="399"/>
                    <a:pt x="896" y="408"/>
                    <a:pt x="911" y="414"/>
                  </a:cubicBezTo>
                  <a:cubicBezTo>
                    <a:pt x="921" y="417"/>
                    <a:pt x="945" y="421"/>
                    <a:pt x="961" y="423"/>
                  </a:cubicBezTo>
                  <a:cubicBezTo>
                    <a:pt x="972" y="425"/>
                    <a:pt x="982" y="426"/>
                    <a:pt x="988" y="429"/>
                  </a:cubicBezTo>
                  <a:cubicBezTo>
                    <a:pt x="993" y="431"/>
                    <a:pt x="993" y="435"/>
                    <a:pt x="993" y="439"/>
                  </a:cubicBezTo>
                  <a:cubicBezTo>
                    <a:pt x="992" y="444"/>
                    <a:pt x="994" y="451"/>
                    <a:pt x="993" y="456"/>
                  </a:cubicBezTo>
                  <a:cubicBezTo>
                    <a:pt x="992" y="467"/>
                    <a:pt x="998" y="478"/>
                    <a:pt x="992" y="489"/>
                  </a:cubicBezTo>
                  <a:cubicBezTo>
                    <a:pt x="990" y="492"/>
                    <a:pt x="985" y="494"/>
                    <a:pt x="984" y="497"/>
                  </a:cubicBezTo>
                  <a:cubicBezTo>
                    <a:pt x="981" y="501"/>
                    <a:pt x="983" y="501"/>
                    <a:pt x="987" y="506"/>
                  </a:cubicBezTo>
                  <a:cubicBezTo>
                    <a:pt x="988" y="508"/>
                    <a:pt x="986" y="511"/>
                    <a:pt x="986" y="514"/>
                  </a:cubicBezTo>
                  <a:cubicBezTo>
                    <a:pt x="987" y="519"/>
                    <a:pt x="1006" y="518"/>
                    <a:pt x="1006" y="519"/>
                  </a:cubicBezTo>
                  <a:cubicBezTo>
                    <a:pt x="1006" y="520"/>
                    <a:pt x="1006" y="521"/>
                    <a:pt x="1005" y="521"/>
                  </a:cubicBezTo>
                  <a:cubicBezTo>
                    <a:pt x="1005" y="521"/>
                    <a:pt x="1005" y="521"/>
                    <a:pt x="1005" y="521"/>
                  </a:cubicBezTo>
                  <a:cubicBezTo>
                    <a:pt x="1005" y="521"/>
                    <a:pt x="1005" y="521"/>
                    <a:pt x="1004" y="521"/>
                  </a:cubicBezTo>
                  <a:cubicBezTo>
                    <a:pt x="1004" y="521"/>
                    <a:pt x="1003" y="524"/>
                    <a:pt x="1004" y="529"/>
                  </a:cubicBezTo>
                  <a:cubicBezTo>
                    <a:pt x="1005" y="529"/>
                    <a:pt x="1005" y="530"/>
                    <a:pt x="1005" y="531"/>
                  </a:cubicBezTo>
                  <a:cubicBezTo>
                    <a:pt x="1004" y="535"/>
                    <a:pt x="1000" y="538"/>
                    <a:pt x="999" y="538"/>
                  </a:cubicBezTo>
                  <a:cubicBezTo>
                    <a:pt x="999" y="538"/>
                    <a:pt x="999" y="538"/>
                    <a:pt x="999" y="538"/>
                  </a:cubicBezTo>
                  <a:cubicBezTo>
                    <a:pt x="1000" y="538"/>
                    <a:pt x="999" y="537"/>
                    <a:pt x="997" y="537"/>
                  </a:cubicBezTo>
                  <a:cubicBezTo>
                    <a:pt x="997" y="537"/>
                    <a:pt x="996" y="537"/>
                    <a:pt x="996" y="537"/>
                  </a:cubicBezTo>
                  <a:cubicBezTo>
                    <a:pt x="996" y="537"/>
                    <a:pt x="995" y="537"/>
                    <a:pt x="995" y="537"/>
                  </a:cubicBezTo>
                  <a:cubicBezTo>
                    <a:pt x="994" y="537"/>
                    <a:pt x="993" y="537"/>
                    <a:pt x="994" y="537"/>
                  </a:cubicBezTo>
                  <a:cubicBezTo>
                    <a:pt x="995" y="536"/>
                    <a:pt x="994" y="536"/>
                    <a:pt x="991" y="536"/>
                  </a:cubicBezTo>
                  <a:cubicBezTo>
                    <a:pt x="991" y="536"/>
                    <a:pt x="990" y="536"/>
                    <a:pt x="990" y="536"/>
                  </a:cubicBezTo>
                  <a:cubicBezTo>
                    <a:pt x="987" y="536"/>
                    <a:pt x="983" y="537"/>
                    <a:pt x="983" y="538"/>
                  </a:cubicBezTo>
                  <a:cubicBezTo>
                    <a:pt x="982" y="540"/>
                    <a:pt x="982" y="540"/>
                    <a:pt x="983" y="540"/>
                  </a:cubicBezTo>
                  <a:cubicBezTo>
                    <a:pt x="983" y="540"/>
                    <a:pt x="984" y="540"/>
                    <a:pt x="984" y="540"/>
                  </a:cubicBezTo>
                  <a:cubicBezTo>
                    <a:pt x="985" y="540"/>
                    <a:pt x="987" y="540"/>
                    <a:pt x="989" y="540"/>
                  </a:cubicBezTo>
                  <a:cubicBezTo>
                    <a:pt x="991" y="540"/>
                    <a:pt x="993" y="540"/>
                    <a:pt x="995" y="540"/>
                  </a:cubicBezTo>
                  <a:cubicBezTo>
                    <a:pt x="999" y="541"/>
                    <a:pt x="1000" y="542"/>
                    <a:pt x="1000" y="542"/>
                  </a:cubicBezTo>
                  <a:cubicBezTo>
                    <a:pt x="1001" y="543"/>
                    <a:pt x="1000" y="543"/>
                    <a:pt x="999" y="543"/>
                  </a:cubicBezTo>
                  <a:cubicBezTo>
                    <a:pt x="999" y="543"/>
                    <a:pt x="999" y="543"/>
                    <a:pt x="999" y="543"/>
                  </a:cubicBezTo>
                  <a:cubicBezTo>
                    <a:pt x="1000" y="544"/>
                    <a:pt x="1001" y="544"/>
                    <a:pt x="1003" y="544"/>
                  </a:cubicBezTo>
                  <a:cubicBezTo>
                    <a:pt x="1007" y="544"/>
                    <a:pt x="1010" y="544"/>
                    <a:pt x="1010" y="545"/>
                  </a:cubicBezTo>
                  <a:cubicBezTo>
                    <a:pt x="1010" y="545"/>
                    <a:pt x="1006" y="545"/>
                    <a:pt x="1002" y="545"/>
                  </a:cubicBezTo>
                  <a:cubicBezTo>
                    <a:pt x="999" y="546"/>
                    <a:pt x="1004" y="548"/>
                    <a:pt x="1004" y="550"/>
                  </a:cubicBezTo>
                  <a:cubicBezTo>
                    <a:pt x="1005" y="551"/>
                    <a:pt x="1008" y="552"/>
                    <a:pt x="1009" y="552"/>
                  </a:cubicBezTo>
                  <a:cubicBezTo>
                    <a:pt x="1010" y="552"/>
                    <a:pt x="1011" y="552"/>
                    <a:pt x="1011" y="552"/>
                  </a:cubicBezTo>
                  <a:cubicBezTo>
                    <a:pt x="1012" y="551"/>
                    <a:pt x="1012" y="551"/>
                    <a:pt x="1012" y="551"/>
                  </a:cubicBezTo>
                  <a:cubicBezTo>
                    <a:pt x="1013" y="551"/>
                    <a:pt x="1013" y="551"/>
                    <a:pt x="1013" y="551"/>
                  </a:cubicBezTo>
                  <a:cubicBezTo>
                    <a:pt x="1014" y="552"/>
                    <a:pt x="1006" y="554"/>
                    <a:pt x="1008" y="556"/>
                  </a:cubicBezTo>
                  <a:cubicBezTo>
                    <a:pt x="1011" y="558"/>
                    <a:pt x="1019" y="559"/>
                    <a:pt x="1018" y="559"/>
                  </a:cubicBezTo>
                  <a:cubicBezTo>
                    <a:pt x="1016" y="559"/>
                    <a:pt x="1016" y="560"/>
                    <a:pt x="1018" y="560"/>
                  </a:cubicBezTo>
                  <a:cubicBezTo>
                    <a:pt x="1021" y="560"/>
                    <a:pt x="1022" y="561"/>
                    <a:pt x="1022" y="561"/>
                  </a:cubicBezTo>
                  <a:cubicBezTo>
                    <a:pt x="1022" y="562"/>
                    <a:pt x="1022" y="562"/>
                    <a:pt x="1021" y="562"/>
                  </a:cubicBezTo>
                  <a:cubicBezTo>
                    <a:pt x="1019" y="562"/>
                    <a:pt x="1021" y="563"/>
                    <a:pt x="1023" y="563"/>
                  </a:cubicBezTo>
                  <a:cubicBezTo>
                    <a:pt x="1025" y="564"/>
                    <a:pt x="1026" y="564"/>
                    <a:pt x="1027" y="564"/>
                  </a:cubicBezTo>
                  <a:cubicBezTo>
                    <a:pt x="1027" y="564"/>
                    <a:pt x="1027" y="564"/>
                    <a:pt x="1027" y="563"/>
                  </a:cubicBezTo>
                  <a:cubicBezTo>
                    <a:pt x="1027" y="563"/>
                    <a:pt x="1027" y="563"/>
                    <a:pt x="1027" y="563"/>
                  </a:cubicBezTo>
                  <a:cubicBezTo>
                    <a:pt x="1028" y="563"/>
                    <a:pt x="1028" y="563"/>
                    <a:pt x="1029" y="563"/>
                  </a:cubicBezTo>
                  <a:cubicBezTo>
                    <a:pt x="1029" y="563"/>
                    <a:pt x="1030" y="564"/>
                    <a:pt x="1030" y="564"/>
                  </a:cubicBezTo>
                  <a:cubicBezTo>
                    <a:pt x="1031" y="564"/>
                    <a:pt x="1031" y="563"/>
                    <a:pt x="1032" y="563"/>
                  </a:cubicBezTo>
                  <a:cubicBezTo>
                    <a:pt x="1032" y="563"/>
                    <a:pt x="1032" y="563"/>
                    <a:pt x="1030" y="562"/>
                  </a:cubicBezTo>
                  <a:cubicBezTo>
                    <a:pt x="1030" y="562"/>
                    <a:pt x="1030" y="562"/>
                    <a:pt x="1031" y="562"/>
                  </a:cubicBezTo>
                  <a:cubicBezTo>
                    <a:pt x="1031" y="562"/>
                    <a:pt x="1032" y="562"/>
                    <a:pt x="1033" y="562"/>
                  </a:cubicBezTo>
                  <a:cubicBezTo>
                    <a:pt x="1033" y="562"/>
                    <a:pt x="1034" y="562"/>
                    <a:pt x="1034" y="562"/>
                  </a:cubicBezTo>
                  <a:cubicBezTo>
                    <a:pt x="1035" y="562"/>
                    <a:pt x="1036" y="562"/>
                    <a:pt x="1034" y="562"/>
                  </a:cubicBezTo>
                  <a:cubicBezTo>
                    <a:pt x="1033" y="562"/>
                    <a:pt x="1033" y="562"/>
                    <a:pt x="1033" y="562"/>
                  </a:cubicBezTo>
                  <a:cubicBezTo>
                    <a:pt x="1034" y="562"/>
                    <a:pt x="1036" y="562"/>
                    <a:pt x="1038" y="563"/>
                  </a:cubicBezTo>
                  <a:cubicBezTo>
                    <a:pt x="1039" y="564"/>
                    <a:pt x="1039" y="565"/>
                    <a:pt x="1038" y="565"/>
                  </a:cubicBezTo>
                  <a:cubicBezTo>
                    <a:pt x="1038" y="565"/>
                    <a:pt x="1037" y="565"/>
                    <a:pt x="1037" y="564"/>
                  </a:cubicBezTo>
                  <a:cubicBezTo>
                    <a:pt x="1037" y="564"/>
                    <a:pt x="1036" y="564"/>
                    <a:pt x="1035" y="564"/>
                  </a:cubicBezTo>
                  <a:cubicBezTo>
                    <a:pt x="1034" y="564"/>
                    <a:pt x="1034" y="564"/>
                    <a:pt x="1034" y="564"/>
                  </a:cubicBezTo>
                  <a:cubicBezTo>
                    <a:pt x="1035" y="565"/>
                    <a:pt x="1033" y="565"/>
                    <a:pt x="1032" y="565"/>
                  </a:cubicBezTo>
                  <a:cubicBezTo>
                    <a:pt x="1031" y="565"/>
                    <a:pt x="1030" y="565"/>
                    <a:pt x="1029" y="565"/>
                  </a:cubicBezTo>
                  <a:cubicBezTo>
                    <a:pt x="1029" y="565"/>
                    <a:pt x="1029" y="565"/>
                    <a:pt x="1028" y="565"/>
                  </a:cubicBezTo>
                  <a:cubicBezTo>
                    <a:pt x="1026" y="565"/>
                    <a:pt x="1025" y="566"/>
                    <a:pt x="1026" y="566"/>
                  </a:cubicBezTo>
                  <a:cubicBezTo>
                    <a:pt x="1027" y="567"/>
                    <a:pt x="1029" y="568"/>
                    <a:pt x="1030" y="568"/>
                  </a:cubicBezTo>
                  <a:cubicBezTo>
                    <a:pt x="1030" y="568"/>
                    <a:pt x="1030" y="568"/>
                    <a:pt x="1030" y="568"/>
                  </a:cubicBezTo>
                  <a:cubicBezTo>
                    <a:pt x="1030" y="568"/>
                    <a:pt x="1030" y="568"/>
                    <a:pt x="1031" y="568"/>
                  </a:cubicBezTo>
                  <a:cubicBezTo>
                    <a:pt x="1032" y="568"/>
                    <a:pt x="1033" y="568"/>
                    <a:pt x="1031" y="568"/>
                  </a:cubicBezTo>
                  <a:cubicBezTo>
                    <a:pt x="1030" y="568"/>
                    <a:pt x="1033" y="569"/>
                    <a:pt x="1036" y="569"/>
                  </a:cubicBezTo>
                  <a:cubicBezTo>
                    <a:pt x="1037" y="569"/>
                    <a:pt x="1037" y="569"/>
                    <a:pt x="1037" y="569"/>
                  </a:cubicBezTo>
                  <a:cubicBezTo>
                    <a:pt x="1040" y="569"/>
                    <a:pt x="1039" y="566"/>
                    <a:pt x="1044" y="566"/>
                  </a:cubicBezTo>
                  <a:cubicBezTo>
                    <a:pt x="1045" y="566"/>
                    <a:pt x="1045" y="566"/>
                    <a:pt x="1046" y="566"/>
                  </a:cubicBezTo>
                  <a:cubicBezTo>
                    <a:pt x="1049" y="566"/>
                    <a:pt x="1045" y="567"/>
                    <a:pt x="1041" y="568"/>
                  </a:cubicBezTo>
                  <a:cubicBezTo>
                    <a:pt x="1038" y="569"/>
                    <a:pt x="1040" y="570"/>
                    <a:pt x="1042" y="570"/>
                  </a:cubicBezTo>
                  <a:cubicBezTo>
                    <a:pt x="1045" y="570"/>
                    <a:pt x="1048" y="569"/>
                    <a:pt x="1050" y="569"/>
                  </a:cubicBezTo>
                  <a:cubicBezTo>
                    <a:pt x="1051" y="568"/>
                    <a:pt x="1053" y="568"/>
                    <a:pt x="1054" y="568"/>
                  </a:cubicBezTo>
                  <a:cubicBezTo>
                    <a:pt x="1056" y="568"/>
                    <a:pt x="1058" y="569"/>
                    <a:pt x="1056" y="570"/>
                  </a:cubicBezTo>
                  <a:cubicBezTo>
                    <a:pt x="1054" y="570"/>
                    <a:pt x="1053" y="571"/>
                    <a:pt x="1053" y="571"/>
                  </a:cubicBezTo>
                  <a:cubicBezTo>
                    <a:pt x="1052" y="571"/>
                    <a:pt x="1052" y="571"/>
                    <a:pt x="1053" y="571"/>
                  </a:cubicBezTo>
                  <a:cubicBezTo>
                    <a:pt x="1053" y="570"/>
                    <a:pt x="1052" y="570"/>
                    <a:pt x="1052" y="570"/>
                  </a:cubicBezTo>
                  <a:cubicBezTo>
                    <a:pt x="1051" y="570"/>
                    <a:pt x="1051" y="570"/>
                    <a:pt x="1050" y="570"/>
                  </a:cubicBezTo>
                  <a:cubicBezTo>
                    <a:pt x="1049" y="571"/>
                    <a:pt x="1052" y="571"/>
                    <a:pt x="1055" y="571"/>
                  </a:cubicBezTo>
                  <a:cubicBezTo>
                    <a:pt x="1059" y="571"/>
                    <a:pt x="1063" y="571"/>
                    <a:pt x="1066" y="568"/>
                  </a:cubicBezTo>
                  <a:cubicBezTo>
                    <a:pt x="1072" y="564"/>
                    <a:pt x="1079" y="563"/>
                    <a:pt x="1076" y="559"/>
                  </a:cubicBezTo>
                  <a:cubicBezTo>
                    <a:pt x="1072" y="556"/>
                    <a:pt x="1081" y="554"/>
                    <a:pt x="1084" y="553"/>
                  </a:cubicBezTo>
                  <a:cubicBezTo>
                    <a:pt x="1088" y="552"/>
                    <a:pt x="1089" y="549"/>
                    <a:pt x="1097" y="546"/>
                  </a:cubicBezTo>
                  <a:cubicBezTo>
                    <a:pt x="1102" y="544"/>
                    <a:pt x="1104" y="543"/>
                    <a:pt x="1098" y="540"/>
                  </a:cubicBezTo>
                  <a:cubicBezTo>
                    <a:pt x="1095" y="539"/>
                    <a:pt x="1076" y="539"/>
                    <a:pt x="1075" y="536"/>
                  </a:cubicBezTo>
                  <a:cubicBezTo>
                    <a:pt x="1075" y="534"/>
                    <a:pt x="1078" y="533"/>
                    <a:pt x="1082" y="532"/>
                  </a:cubicBezTo>
                  <a:cubicBezTo>
                    <a:pt x="1090" y="531"/>
                    <a:pt x="1096" y="529"/>
                    <a:pt x="1096" y="526"/>
                  </a:cubicBezTo>
                  <a:cubicBezTo>
                    <a:pt x="1097" y="523"/>
                    <a:pt x="1103" y="522"/>
                    <a:pt x="1101" y="522"/>
                  </a:cubicBezTo>
                  <a:cubicBezTo>
                    <a:pt x="1099" y="521"/>
                    <a:pt x="1105" y="522"/>
                    <a:pt x="1111" y="520"/>
                  </a:cubicBezTo>
                  <a:cubicBezTo>
                    <a:pt x="1116" y="519"/>
                    <a:pt x="1107" y="519"/>
                    <a:pt x="1106" y="519"/>
                  </a:cubicBezTo>
                  <a:cubicBezTo>
                    <a:pt x="1106" y="519"/>
                    <a:pt x="1106" y="519"/>
                    <a:pt x="1106" y="519"/>
                  </a:cubicBezTo>
                  <a:cubicBezTo>
                    <a:pt x="1107" y="519"/>
                    <a:pt x="1105" y="519"/>
                    <a:pt x="1104" y="519"/>
                  </a:cubicBezTo>
                  <a:cubicBezTo>
                    <a:pt x="1103" y="519"/>
                    <a:pt x="1103" y="519"/>
                    <a:pt x="1103" y="519"/>
                  </a:cubicBezTo>
                  <a:cubicBezTo>
                    <a:pt x="1102" y="519"/>
                    <a:pt x="1101" y="519"/>
                    <a:pt x="1102" y="519"/>
                  </a:cubicBezTo>
                  <a:cubicBezTo>
                    <a:pt x="1102" y="519"/>
                    <a:pt x="1096" y="518"/>
                    <a:pt x="1093" y="516"/>
                  </a:cubicBezTo>
                  <a:cubicBezTo>
                    <a:pt x="1090" y="514"/>
                    <a:pt x="1114" y="517"/>
                    <a:pt x="1122" y="512"/>
                  </a:cubicBezTo>
                  <a:cubicBezTo>
                    <a:pt x="1122" y="512"/>
                    <a:pt x="1122" y="512"/>
                    <a:pt x="1123" y="512"/>
                  </a:cubicBezTo>
                  <a:cubicBezTo>
                    <a:pt x="1129" y="508"/>
                    <a:pt x="1137" y="506"/>
                    <a:pt x="1155" y="505"/>
                  </a:cubicBezTo>
                  <a:cubicBezTo>
                    <a:pt x="1162" y="504"/>
                    <a:pt x="1169" y="503"/>
                    <a:pt x="1174" y="502"/>
                  </a:cubicBezTo>
                  <a:cubicBezTo>
                    <a:pt x="1187" y="499"/>
                    <a:pt x="1176" y="495"/>
                    <a:pt x="1178" y="493"/>
                  </a:cubicBezTo>
                  <a:cubicBezTo>
                    <a:pt x="1179" y="493"/>
                    <a:pt x="1182" y="491"/>
                    <a:pt x="1179" y="490"/>
                  </a:cubicBezTo>
                  <a:cubicBezTo>
                    <a:pt x="1172" y="488"/>
                    <a:pt x="1162" y="488"/>
                    <a:pt x="1159" y="485"/>
                  </a:cubicBezTo>
                  <a:cubicBezTo>
                    <a:pt x="1156" y="483"/>
                    <a:pt x="1159" y="475"/>
                    <a:pt x="1162" y="473"/>
                  </a:cubicBezTo>
                  <a:cubicBezTo>
                    <a:pt x="1165" y="472"/>
                    <a:pt x="1169" y="471"/>
                    <a:pt x="1175" y="471"/>
                  </a:cubicBezTo>
                  <a:cubicBezTo>
                    <a:pt x="1185" y="471"/>
                    <a:pt x="1197" y="473"/>
                    <a:pt x="1207" y="476"/>
                  </a:cubicBezTo>
                  <a:cubicBezTo>
                    <a:pt x="1214" y="478"/>
                    <a:pt x="1220" y="479"/>
                    <a:pt x="1226" y="479"/>
                  </a:cubicBezTo>
                  <a:cubicBezTo>
                    <a:pt x="1231" y="479"/>
                    <a:pt x="1235" y="479"/>
                    <a:pt x="1238" y="477"/>
                  </a:cubicBezTo>
                  <a:cubicBezTo>
                    <a:pt x="1242" y="474"/>
                    <a:pt x="1248" y="472"/>
                    <a:pt x="1250" y="472"/>
                  </a:cubicBezTo>
                  <a:cubicBezTo>
                    <a:pt x="1251" y="472"/>
                    <a:pt x="1251" y="472"/>
                    <a:pt x="1249" y="473"/>
                  </a:cubicBezTo>
                  <a:cubicBezTo>
                    <a:pt x="1247" y="474"/>
                    <a:pt x="1246" y="475"/>
                    <a:pt x="1248" y="475"/>
                  </a:cubicBezTo>
                  <a:cubicBezTo>
                    <a:pt x="1250" y="475"/>
                    <a:pt x="1254" y="474"/>
                    <a:pt x="1260" y="472"/>
                  </a:cubicBezTo>
                  <a:cubicBezTo>
                    <a:pt x="1267" y="469"/>
                    <a:pt x="1270" y="465"/>
                    <a:pt x="1272" y="461"/>
                  </a:cubicBezTo>
                  <a:cubicBezTo>
                    <a:pt x="1274" y="457"/>
                    <a:pt x="1284" y="451"/>
                    <a:pt x="1298" y="449"/>
                  </a:cubicBezTo>
                  <a:cubicBezTo>
                    <a:pt x="1311" y="447"/>
                    <a:pt x="1322" y="444"/>
                    <a:pt x="1320" y="444"/>
                  </a:cubicBezTo>
                  <a:cubicBezTo>
                    <a:pt x="1319" y="444"/>
                    <a:pt x="1321" y="443"/>
                    <a:pt x="1325" y="443"/>
                  </a:cubicBezTo>
                  <a:cubicBezTo>
                    <a:pt x="1326" y="443"/>
                    <a:pt x="1327" y="443"/>
                    <a:pt x="1328" y="443"/>
                  </a:cubicBezTo>
                  <a:cubicBezTo>
                    <a:pt x="1329" y="443"/>
                    <a:pt x="1329" y="443"/>
                    <a:pt x="1328" y="443"/>
                  </a:cubicBezTo>
                  <a:cubicBezTo>
                    <a:pt x="1327" y="443"/>
                    <a:pt x="1327" y="443"/>
                    <a:pt x="1327" y="443"/>
                  </a:cubicBezTo>
                  <a:cubicBezTo>
                    <a:pt x="1328" y="443"/>
                    <a:pt x="1329" y="443"/>
                    <a:pt x="1331" y="443"/>
                  </a:cubicBezTo>
                  <a:cubicBezTo>
                    <a:pt x="1335" y="443"/>
                    <a:pt x="1355" y="444"/>
                    <a:pt x="1363" y="440"/>
                  </a:cubicBezTo>
                  <a:cubicBezTo>
                    <a:pt x="1375" y="434"/>
                    <a:pt x="1382" y="424"/>
                    <a:pt x="1384" y="416"/>
                  </a:cubicBezTo>
                  <a:cubicBezTo>
                    <a:pt x="1386" y="412"/>
                    <a:pt x="1384" y="408"/>
                    <a:pt x="1384" y="408"/>
                  </a:cubicBezTo>
                  <a:cubicBezTo>
                    <a:pt x="1384" y="408"/>
                    <a:pt x="1385" y="408"/>
                    <a:pt x="1385" y="408"/>
                  </a:cubicBezTo>
                  <a:cubicBezTo>
                    <a:pt x="1385" y="408"/>
                    <a:pt x="1385" y="408"/>
                    <a:pt x="1386" y="408"/>
                  </a:cubicBezTo>
                  <a:cubicBezTo>
                    <a:pt x="1386" y="408"/>
                    <a:pt x="1387" y="408"/>
                    <a:pt x="1387" y="408"/>
                  </a:cubicBezTo>
                  <a:cubicBezTo>
                    <a:pt x="1388" y="408"/>
                    <a:pt x="1388" y="408"/>
                    <a:pt x="1388" y="408"/>
                  </a:cubicBezTo>
                  <a:cubicBezTo>
                    <a:pt x="1389" y="408"/>
                    <a:pt x="1390" y="408"/>
                    <a:pt x="1391" y="408"/>
                  </a:cubicBezTo>
                  <a:cubicBezTo>
                    <a:pt x="1392" y="408"/>
                    <a:pt x="1392" y="408"/>
                    <a:pt x="1392" y="408"/>
                  </a:cubicBezTo>
                  <a:cubicBezTo>
                    <a:pt x="1393" y="408"/>
                    <a:pt x="1393" y="409"/>
                    <a:pt x="1392" y="409"/>
                  </a:cubicBezTo>
                  <a:cubicBezTo>
                    <a:pt x="1392" y="409"/>
                    <a:pt x="1392" y="409"/>
                    <a:pt x="1392" y="409"/>
                  </a:cubicBezTo>
                  <a:cubicBezTo>
                    <a:pt x="1392" y="409"/>
                    <a:pt x="1403" y="407"/>
                    <a:pt x="1413" y="404"/>
                  </a:cubicBezTo>
                  <a:cubicBezTo>
                    <a:pt x="1426" y="399"/>
                    <a:pt x="1438" y="394"/>
                    <a:pt x="1438" y="391"/>
                  </a:cubicBezTo>
                  <a:cubicBezTo>
                    <a:pt x="1429" y="382"/>
                    <a:pt x="1417" y="385"/>
                    <a:pt x="1397" y="380"/>
                  </a:cubicBezTo>
                  <a:cubicBezTo>
                    <a:pt x="1390" y="378"/>
                    <a:pt x="1382" y="377"/>
                    <a:pt x="1375" y="376"/>
                  </a:cubicBezTo>
                  <a:cubicBezTo>
                    <a:pt x="1360" y="375"/>
                    <a:pt x="1341" y="374"/>
                    <a:pt x="1332" y="374"/>
                  </a:cubicBezTo>
                  <a:cubicBezTo>
                    <a:pt x="1331" y="374"/>
                    <a:pt x="1331" y="374"/>
                    <a:pt x="1331" y="374"/>
                  </a:cubicBezTo>
                  <a:cubicBezTo>
                    <a:pt x="1327" y="374"/>
                    <a:pt x="1324" y="374"/>
                    <a:pt x="1322" y="375"/>
                  </a:cubicBezTo>
                  <a:cubicBezTo>
                    <a:pt x="1320" y="375"/>
                    <a:pt x="1318" y="375"/>
                    <a:pt x="1318" y="375"/>
                  </a:cubicBezTo>
                  <a:cubicBezTo>
                    <a:pt x="1318" y="375"/>
                    <a:pt x="1318" y="375"/>
                    <a:pt x="1318" y="375"/>
                  </a:cubicBezTo>
                  <a:cubicBezTo>
                    <a:pt x="1318" y="375"/>
                    <a:pt x="1317" y="375"/>
                    <a:pt x="1317" y="375"/>
                  </a:cubicBezTo>
                  <a:cubicBezTo>
                    <a:pt x="1317" y="375"/>
                    <a:pt x="1316" y="376"/>
                    <a:pt x="1315" y="376"/>
                  </a:cubicBezTo>
                  <a:cubicBezTo>
                    <a:pt x="1315" y="376"/>
                    <a:pt x="1315" y="376"/>
                    <a:pt x="1315" y="376"/>
                  </a:cubicBezTo>
                  <a:cubicBezTo>
                    <a:pt x="1314" y="376"/>
                    <a:pt x="1315" y="373"/>
                    <a:pt x="1301" y="370"/>
                  </a:cubicBezTo>
                  <a:cubicBezTo>
                    <a:pt x="1295" y="369"/>
                    <a:pt x="1288" y="369"/>
                    <a:pt x="1281" y="369"/>
                  </a:cubicBezTo>
                  <a:cubicBezTo>
                    <a:pt x="1274" y="369"/>
                    <a:pt x="1267" y="369"/>
                    <a:pt x="1262" y="370"/>
                  </a:cubicBezTo>
                  <a:cubicBezTo>
                    <a:pt x="1253" y="372"/>
                    <a:pt x="1250" y="374"/>
                    <a:pt x="1250" y="375"/>
                  </a:cubicBezTo>
                  <a:cubicBezTo>
                    <a:pt x="1250" y="375"/>
                    <a:pt x="1250" y="375"/>
                    <a:pt x="1250" y="375"/>
                  </a:cubicBezTo>
                  <a:cubicBezTo>
                    <a:pt x="1250" y="375"/>
                    <a:pt x="1250" y="375"/>
                    <a:pt x="1250" y="375"/>
                  </a:cubicBezTo>
                  <a:cubicBezTo>
                    <a:pt x="1250" y="375"/>
                    <a:pt x="1250" y="375"/>
                    <a:pt x="1250" y="375"/>
                  </a:cubicBezTo>
                  <a:cubicBezTo>
                    <a:pt x="1250" y="375"/>
                    <a:pt x="1249" y="375"/>
                    <a:pt x="1249" y="375"/>
                  </a:cubicBezTo>
                  <a:cubicBezTo>
                    <a:pt x="1249" y="375"/>
                    <a:pt x="1250" y="375"/>
                    <a:pt x="1250" y="375"/>
                  </a:cubicBezTo>
                  <a:cubicBezTo>
                    <a:pt x="1250" y="375"/>
                    <a:pt x="1250" y="375"/>
                    <a:pt x="1250" y="375"/>
                  </a:cubicBezTo>
                  <a:cubicBezTo>
                    <a:pt x="1249" y="373"/>
                    <a:pt x="1247" y="372"/>
                    <a:pt x="1243" y="372"/>
                  </a:cubicBezTo>
                  <a:cubicBezTo>
                    <a:pt x="1239" y="372"/>
                    <a:pt x="1244" y="372"/>
                    <a:pt x="1253" y="371"/>
                  </a:cubicBezTo>
                  <a:cubicBezTo>
                    <a:pt x="1259" y="371"/>
                    <a:pt x="1264" y="370"/>
                    <a:pt x="1263" y="368"/>
                  </a:cubicBezTo>
                  <a:cubicBezTo>
                    <a:pt x="1263" y="367"/>
                    <a:pt x="1257" y="366"/>
                    <a:pt x="1251" y="366"/>
                  </a:cubicBezTo>
                  <a:cubicBezTo>
                    <a:pt x="1251" y="366"/>
                    <a:pt x="1251" y="366"/>
                    <a:pt x="1251" y="366"/>
                  </a:cubicBezTo>
                  <a:cubicBezTo>
                    <a:pt x="1242" y="367"/>
                    <a:pt x="1237" y="368"/>
                    <a:pt x="1236" y="368"/>
                  </a:cubicBezTo>
                  <a:cubicBezTo>
                    <a:pt x="1234" y="369"/>
                    <a:pt x="1232" y="369"/>
                    <a:pt x="1229" y="370"/>
                  </a:cubicBezTo>
                  <a:cubicBezTo>
                    <a:pt x="1228" y="370"/>
                    <a:pt x="1227" y="370"/>
                    <a:pt x="1226" y="370"/>
                  </a:cubicBezTo>
                  <a:cubicBezTo>
                    <a:pt x="1225" y="370"/>
                    <a:pt x="1224" y="370"/>
                    <a:pt x="1225" y="370"/>
                  </a:cubicBezTo>
                  <a:cubicBezTo>
                    <a:pt x="1225" y="369"/>
                    <a:pt x="1226" y="369"/>
                    <a:pt x="1225" y="369"/>
                  </a:cubicBezTo>
                  <a:cubicBezTo>
                    <a:pt x="1225" y="369"/>
                    <a:pt x="1224" y="369"/>
                    <a:pt x="1223" y="370"/>
                  </a:cubicBezTo>
                  <a:cubicBezTo>
                    <a:pt x="1222" y="370"/>
                    <a:pt x="1222" y="370"/>
                    <a:pt x="1222" y="370"/>
                  </a:cubicBezTo>
                  <a:cubicBezTo>
                    <a:pt x="1221" y="370"/>
                    <a:pt x="1224" y="368"/>
                    <a:pt x="1232" y="366"/>
                  </a:cubicBezTo>
                  <a:cubicBezTo>
                    <a:pt x="1238" y="364"/>
                    <a:pt x="1244" y="363"/>
                    <a:pt x="1244" y="361"/>
                  </a:cubicBezTo>
                  <a:cubicBezTo>
                    <a:pt x="1244" y="361"/>
                    <a:pt x="1243" y="360"/>
                    <a:pt x="1241" y="359"/>
                  </a:cubicBezTo>
                  <a:cubicBezTo>
                    <a:pt x="1240" y="359"/>
                    <a:pt x="1240" y="359"/>
                    <a:pt x="1240" y="359"/>
                  </a:cubicBezTo>
                  <a:cubicBezTo>
                    <a:pt x="1240" y="359"/>
                    <a:pt x="1240" y="359"/>
                    <a:pt x="1240" y="359"/>
                  </a:cubicBezTo>
                  <a:cubicBezTo>
                    <a:pt x="1239" y="359"/>
                    <a:pt x="1239" y="359"/>
                    <a:pt x="1239" y="359"/>
                  </a:cubicBezTo>
                  <a:cubicBezTo>
                    <a:pt x="1239" y="359"/>
                    <a:pt x="1239" y="359"/>
                    <a:pt x="1239" y="359"/>
                  </a:cubicBezTo>
                  <a:cubicBezTo>
                    <a:pt x="1239" y="358"/>
                    <a:pt x="1239" y="358"/>
                    <a:pt x="1238" y="358"/>
                  </a:cubicBezTo>
                  <a:cubicBezTo>
                    <a:pt x="1238" y="358"/>
                    <a:pt x="1239" y="358"/>
                    <a:pt x="1239" y="358"/>
                  </a:cubicBezTo>
                  <a:cubicBezTo>
                    <a:pt x="1238" y="357"/>
                    <a:pt x="1236" y="357"/>
                    <a:pt x="1235" y="356"/>
                  </a:cubicBezTo>
                  <a:cubicBezTo>
                    <a:pt x="1230" y="354"/>
                    <a:pt x="1226" y="352"/>
                    <a:pt x="1224" y="352"/>
                  </a:cubicBezTo>
                  <a:cubicBezTo>
                    <a:pt x="1224" y="352"/>
                    <a:pt x="1224" y="352"/>
                    <a:pt x="1224" y="352"/>
                  </a:cubicBezTo>
                  <a:cubicBezTo>
                    <a:pt x="1224" y="352"/>
                    <a:pt x="1224" y="352"/>
                    <a:pt x="1224" y="352"/>
                  </a:cubicBezTo>
                  <a:cubicBezTo>
                    <a:pt x="1222" y="352"/>
                    <a:pt x="1220" y="350"/>
                    <a:pt x="1211" y="348"/>
                  </a:cubicBezTo>
                  <a:cubicBezTo>
                    <a:pt x="1201" y="347"/>
                    <a:pt x="1186" y="345"/>
                    <a:pt x="1175" y="345"/>
                  </a:cubicBezTo>
                  <a:cubicBezTo>
                    <a:pt x="1175" y="345"/>
                    <a:pt x="1175" y="345"/>
                    <a:pt x="1174" y="345"/>
                  </a:cubicBezTo>
                  <a:cubicBezTo>
                    <a:pt x="1174" y="345"/>
                    <a:pt x="1173" y="345"/>
                    <a:pt x="1173" y="345"/>
                  </a:cubicBezTo>
                  <a:cubicBezTo>
                    <a:pt x="1162" y="345"/>
                    <a:pt x="1154" y="345"/>
                    <a:pt x="1148" y="344"/>
                  </a:cubicBezTo>
                  <a:cubicBezTo>
                    <a:pt x="1141" y="343"/>
                    <a:pt x="1137" y="340"/>
                    <a:pt x="1123" y="338"/>
                  </a:cubicBezTo>
                  <a:cubicBezTo>
                    <a:pt x="1109" y="336"/>
                    <a:pt x="1108" y="335"/>
                    <a:pt x="1101" y="334"/>
                  </a:cubicBezTo>
                  <a:cubicBezTo>
                    <a:pt x="1094" y="332"/>
                    <a:pt x="1084" y="332"/>
                    <a:pt x="1083" y="332"/>
                  </a:cubicBezTo>
                  <a:cubicBezTo>
                    <a:pt x="1081" y="331"/>
                    <a:pt x="1082" y="330"/>
                    <a:pt x="1086" y="330"/>
                  </a:cubicBezTo>
                  <a:cubicBezTo>
                    <a:pt x="1088" y="330"/>
                    <a:pt x="1087" y="330"/>
                    <a:pt x="1084" y="330"/>
                  </a:cubicBezTo>
                  <a:cubicBezTo>
                    <a:pt x="1081" y="330"/>
                    <a:pt x="1078" y="330"/>
                    <a:pt x="1075" y="330"/>
                  </a:cubicBezTo>
                  <a:cubicBezTo>
                    <a:pt x="1069" y="330"/>
                    <a:pt x="1063" y="331"/>
                    <a:pt x="1057" y="331"/>
                  </a:cubicBezTo>
                  <a:cubicBezTo>
                    <a:pt x="1055" y="331"/>
                    <a:pt x="1054" y="331"/>
                    <a:pt x="1052" y="331"/>
                  </a:cubicBezTo>
                  <a:cubicBezTo>
                    <a:pt x="1047" y="331"/>
                    <a:pt x="1043" y="331"/>
                    <a:pt x="1038" y="331"/>
                  </a:cubicBezTo>
                  <a:cubicBezTo>
                    <a:pt x="1028" y="331"/>
                    <a:pt x="1011" y="329"/>
                    <a:pt x="999" y="327"/>
                  </a:cubicBezTo>
                  <a:cubicBezTo>
                    <a:pt x="996" y="327"/>
                    <a:pt x="993" y="326"/>
                    <a:pt x="992" y="326"/>
                  </a:cubicBezTo>
                  <a:cubicBezTo>
                    <a:pt x="989" y="326"/>
                    <a:pt x="989" y="327"/>
                    <a:pt x="986" y="327"/>
                  </a:cubicBezTo>
                  <a:cubicBezTo>
                    <a:pt x="982" y="328"/>
                    <a:pt x="978" y="329"/>
                    <a:pt x="976" y="331"/>
                  </a:cubicBezTo>
                  <a:cubicBezTo>
                    <a:pt x="975" y="332"/>
                    <a:pt x="970" y="334"/>
                    <a:pt x="967" y="334"/>
                  </a:cubicBezTo>
                  <a:cubicBezTo>
                    <a:pt x="966" y="334"/>
                    <a:pt x="965" y="333"/>
                    <a:pt x="966" y="333"/>
                  </a:cubicBezTo>
                  <a:cubicBezTo>
                    <a:pt x="966" y="331"/>
                    <a:pt x="968" y="329"/>
                    <a:pt x="969" y="328"/>
                  </a:cubicBezTo>
                  <a:cubicBezTo>
                    <a:pt x="970" y="326"/>
                    <a:pt x="980" y="324"/>
                    <a:pt x="971" y="324"/>
                  </a:cubicBezTo>
                  <a:cubicBezTo>
                    <a:pt x="970" y="324"/>
                    <a:pt x="968" y="324"/>
                    <a:pt x="966" y="325"/>
                  </a:cubicBezTo>
                  <a:cubicBezTo>
                    <a:pt x="962" y="325"/>
                    <a:pt x="955" y="325"/>
                    <a:pt x="949" y="327"/>
                  </a:cubicBezTo>
                  <a:cubicBezTo>
                    <a:pt x="941" y="328"/>
                    <a:pt x="936" y="329"/>
                    <a:pt x="935" y="329"/>
                  </a:cubicBezTo>
                  <a:cubicBezTo>
                    <a:pt x="934" y="329"/>
                    <a:pt x="934" y="329"/>
                    <a:pt x="934" y="329"/>
                  </a:cubicBezTo>
                  <a:cubicBezTo>
                    <a:pt x="934" y="329"/>
                    <a:pt x="934" y="329"/>
                    <a:pt x="933" y="329"/>
                  </a:cubicBezTo>
                  <a:cubicBezTo>
                    <a:pt x="929" y="329"/>
                    <a:pt x="923" y="329"/>
                    <a:pt x="917" y="332"/>
                  </a:cubicBezTo>
                  <a:cubicBezTo>
                    <a:pt x="910" y="335"/>
                    <a:pt x="902" y="337"/>
                    <a:pt x="902" y="338"/>
                  </a:cubicBezTo>
                  <a:cubicBezTo>
                    <a:pt x="902" y="338"/>
                    <a:pt x="902" y="338"/>
                    <a:pt x="902" y="338"/>
                  </a:cubicBezTo>
                  <a:cubicBezTo>
                    <a:pt x="901" y="338"/>
                    <a:pt x="898" y="337"/>
                    <a:pt x="891" y="336"/>
                  </a:cubicBezTo>
                  <a:cubicBezTo>
                    <a:pt x="887" y="335"/>
                    <a:pt x="882" y="334"/>
                    <a:pt x="875" y="334"/>
                  </a:cubicBezTo>
                  <a:cubicBezTo>
                    <a:pt x="875" y="334"/>
                    <a:pt x="874" y="334"/>
                    <a:pt x="873" y="334"/>
                  </a:cubicBezTo>
                  <a:cubicBezTo>
                    <a:pt x="867" y="334"/>
                    <a:pt x="862" y="335"/>
                    <a:pt x="857" y="335"/>
                  </a:cubicBezTo>
                  <a:cubicBezTo>
                    <a:pt x="854" y="335"/>
                    <a:pt x="851" y="335"/>
                    <a:pt x="848" y="335"/>
                  </a:cubicBezTo>
                  <a:cubicBezTo>
                    <a:pt x="846" y="335"/>
                    <a:pt x="843" y="335"/>
                    <a:pt x="842" y="335"/>
                  </a:cubicBezTo>
                  <a:cubicBezTo>
                    <a:pt x="840" y="335"/>
                    <a:pt x="839" y="335"/>
                    <a:pt x="839" y="335"/>
                  </a:cubicBezTo>
                  <a:cubicBezTo>
                    <a:pt x="838" y="335"/>
                    <a:pt x="838" y="335"/>
                    <a:pt x="838" y="335"/>
                  </a:cubicBezTo>
                  <a:cubicBezTo>
                    <a:pt x="838" y="335"/>
                    <a:pt x="838" y="335"/>
                    <a:pt x="838" y="335"/>
                  </a:cubicBezTo>
                  <a:cubicBezTo>
                    <a:pt x="838" y="335"/>
                    <a:pt x="833" y="334"/>
                    <a:pt x="827" y="333"/>
                  </a:cubicBezTo>
                  <a:cubicBezTo>
                    <a:pt x="821" y="331"/>
                    <a:pt x="815" y="329"/>
                    <a:pt x="815" y="328"/>
                  </a:cubicBezTo>
                  <a:cubicBezTo>
                    <a:pt x="816" y="327"/>
                    <a:pt x="816" y="326"/>
                    <a:pt x="816" y="326"/>
                  </a:cubicBezTo>
                  <a:cubicBezTo>
                    <a:pt x="816" y="326"/>
                    <a:pt x="816" y="326"/>
                    <a:pt x="816" y="326"/>
                  </a:cubicBezTo>
                  <a:cubicBezTo>
                    <a:pt x="816" y="326"/>
                    <a:pt x="816" y="326"/>
                    <a:pt x="816" y="326"/>
                  </a:cubicBezTo>
                  <a:cubicBezTo>
                    <a:pt x="815" y="326"/>
                    <a:pt x="815" y="326"/>
                    <a:pt x="816" y="325"/>
                  </a:cubicBezTo>
                  <a:cubicBezTo>
                    <a:pt x="816" y="324"/>
                    <a:pt x="817" y="324"/>
                    <a:pt x="817" y="324"/>
                  </a:cubicBezTo>
                  <a:cubicBezTo>
                    <a:pt x="818" y="324"/>
                    <a:pt x="818" y="324"/>
                    <a:pt x="818" y="324"/>
                  </a:cubicBezTo>
                  <a:cubicBezTo>
                    <a:pt x="818" y="324"/>
                    <a:pt x="818" y="324"/>
                    <a:pt x="818" y="324"/>
                  </a:cubicBezTo>
                  <a:cubicBezTo>
                    <a:pt x="818" y="324"/>
                    <a:pt x="820" y="322"/>
                    <a:pt x="823" y="319"/>
                  </a:cubicBezTo>
                  <a:cubicBezTo>
                    <a:pt x="827" y="316"/>
                    <a:pt x="818" y="314"/>
                    <a:pt x="815" y="314"/>
                  </a:cubicBezTo>
                  <a:cubicBezTo>
                    <a:pt x="815" y="314"/>
                    <a:pt x="815" y="314"/>
                    <a:pt x="815" y="314"/>
                  </a:cubicBezTo>
                  <a:cubicBezTo>
                    <a:pt x="814" y="314"/>
                    <a:pt x="814" y="314"/>
                    <a:pt x="813" y="314"/>
                  </a:cubicBezTo>
                  <a:cubicBezTo>
                    <a:pt x="812" y="314"/>
                    <a:pt x="812" y="313"/>
                    <a:pt x="814" y="313"/>
                  </a:cubicBezTo>
                  <a:cubicBezTo>
                    <a:pt x="816" y="313"/>
                    <a:pt x="811" y="313"/>
                    <a:pt x="803" y="312"/>
                  </a:cubicBezTo>
                  <a:cubicBezTo>
                    <a:pt x="800" y="312"/>
                    <a:pt x="796" y="312"/>
                    <a:pt x="792" y="312"/>
                  </a:cubicBezTo>
                  <a:cubicBezTo>
                    <a:pt x="785" y="312"/>
                    <a:pt x="777" y="312"/>
                    <a:pt x="771" y="312"/>
                  </a:cubicBezTo>
                  <a:cubicBezTo>
                    <a:pt x="771" y="312"/>
                    <a:pt x="770" y="312"/>
                    <a:pt x="770" y="312"/>
                  </a:cubicBezTo>
                  <a:cubicBezTo>
                    <a:pt x="761" y="312"/>
                    <a:pt x="760" y="310"/>
                    <a:pt x="762" y="308"/>
                  </a:cubicBezTo>
                  <a:cubicBezTo>
                    <a:pt x="764" y="305"/>
                    <a:pt x="761" y="303"/>
                    <a:pt x="763" y="303"/>
                  </a:cubicBezTo>
                  <a:cubicBezTo>
                    <a:pt x="764" y="302"/>
                    <a:pt x="764" y="302"/>
                    <a:pt x="765" y="302"/>
                  </a:cubicBezTo>
                  <a:cubicBezTo>
                    <a:pt x="765" y="302"/>
                    <a:pt x="766" y="303"/>
                    <a:pt x="766" y="303"/>
                  </a:cubicBezTo>
                  <a:cubicBezTo>
                    <a:pt x="767" y="303"/>
                    <a:pt x="767" y="303"/>
                    <a:pt x="768" y="303"/>
                  </a:cubicBezTo>
                  <a:cubicBezTo>
                    <a:pt x="769" y="303"/>
                    <a:pt x="771" y="303"/>
                    <a:pt x="772" y="302"/>
                  </a:cubicBezTo>
                  <a:cubicBezTo>
                    <a:pt x="774" y="301"/>
                    <a:pt x="774" y="300"/>
                    <a:pt x="773" y="300"/>
                  </a:cubicBezTo>
                  <a:cubicBezTo>
                    <a:pt x="773" y="300"/>
                    <a:pt x="773" y="300"/>
                    <a:pt x="773" y="300"/>
                  </a:cubicBezTo>
                  <a:cubicBezTo>
                    <a:pt x="773" y="301"/>
                    <a:pt x="773" y="301"/>
                    <a:pt x="773" y="301"/>
                  </a:cubicBezTo>
                  <a:cubicBezTo>
                    <a:pt x="772" y="301"/>
                    <a:pt x="776" y="298"/>
                    <a:pt x="781" y="295"/>
                  </a:cubicBezTo>
                  <a:cubicBezTo>
                    <a:pt x="785" y="293"/>
                    <a:pt x="786" y="292"/>
                    <a:pt x="772" y="292"/>
                  </a:cubicBezTo>
                  <a:cubicBezTo>
                    <a:pt x="772" y="292"/>
                    <a:pt x="771" y="292"/>
                    <a:pt x="770" y="292"/>
                  </a:cubicBezTo>
                  <a:cubicBezTo>
                    <a:pt x="761" y="292"/>
                    <a:pt x="743" y="293"/>
                    <a:pt x="739" y="294"/>
                  </a:cubicBezTo>
                  <a:cubicBezTo>
                    <a:pt x="735" y="296"/>
                    <a:pt x="735" y="297"/>
                    <a:pt x="733" y="298"/>
                  </a:cubicBezTo>
                  <a:cubicBezTo>
                    <a:pt x="731" y="300"/>
                    <a:pt x="725" y="301"/>
                    <a:pt x="724" y="302"/>
                  </a:cubicBezTo>
                  <a:cubicBezTo>
                    <a:pt x="724" y="302"/>
                    <a:pt x="724" y="302"/>
                    <a:pt x="724" y="302"/>
                  </a:cubicBezTo>
                  <a:cubicBezTo>
                    <a:pt x="725" y="302"/>
                    <a:pt x="724" y="302"/>
                    <a:pt x="723" y="303"/>
                  </a:cubicBezTo>
                  <a:cubicBezTo>
                    <a:pt x="721" y="303"/>
                    <a:pt x="720" y="303"/>
                    <a:pt x="719" y="303"/>
                  </a:cubicBezTo>
                  <a:cubicBezTo>
                    <a:pt x="719" y="303"/>
                    <a:pt x="718" y="303"/>
                    <a:pt x="718" y="303"/>
                  </a:cubicBezTo>
                  <a:cubicBezTo>
                    <a:pt x="717" y="303"/>
                    <a:pt x="716" y="303"/>
                    <a:pt x="717" y="303"/>
                  </a:cubicBezTo>
                  <a:cubicBezTo>
                    <a:pt x="717" y="303"/>
                    <a:pt x="716" y="302"/>
                    <a:pt x="713" y="302"/>
                  </a:cubicBezTo>
                  <a:cubicBezTo>
                    <a:pt x="709" y="302"/>
                    <a:pt x="703" y="303"/>
                    <a:pt x="696" y="303"/>
                  </a:cubicBezTo>
                  <a:cubicBezTo>
                    <a:pt x="694" y="303"/>
                    <a:pt x="692" y="303"/>
                    <a:pt x="689" y="303"/>
                  </a:cubicBezTo>
                  <a:cubicBezTo>
                    <a:pt x="685" y="303"/>
                    <a:pt x="681" y="303"/>
                    <a:pt x="675" y="302"/>
                  </a:cubicBezTo>
                  <a:cubicBezTo>
                    <a:pt x="668" y="301"/>
                    <a:pt x="661" y="299"/>
                    <a:pt x="656" y="297"/>
                  </a:cubicBezTo>
                  <a:cubicBezTo>
                    <a:pt x="649" y="294"/>
                    <a:pt x="647" y="291"/>
                    <a:pt x="648" y="291"/>
                  </a:cubicBezTo>
                  <a:cubicBezTo>
                    <a:pt x="648" y="291"/>
                    <a:pt x="648" y="291"/>
                    <a:pt x="648" y="292"/>
                  </a:cubicBezTo>
                  <a:cubicBezTo>
                    <a:pt x="648" y="292"/>
                    <a:pt x="648" y="292"/>
                    <a:pt x="648" y="292"/>
                  </a:cubicBezTo>
                  <a:cubicBezTo>
                    <a:pt x="649" y="292"/>
                    <a:pt x="646" y="289"/>
                    <a:pt x="648" y="285"/>
                  </a:cubicBezTo>
                  <a:cubicBezTo>
                    <a:pt x="649" y="281"/>
                    <a:pt x="653" y="278"/>
                    <a:pt x="654" y="278"/>
                  </a:cubicBezTo>
                  <a:cubicBezTo>
                    <a:pt x="654" y="278"/>
                    <a:pt x="654" y="278"/>
                    <a:pt x="654" y="278"/>
                  </a:cubicBezTo>
                  <a:cubicBezTo>
                    <a:pt x="654" y="278"/>
                    <a:pt x="654" y="278"/>
                    <a:pt x="654" y="278"/>
                  </a:cubicBezTo>
                  <a:cubicBezTo>
                    <a:pt x="655" y="278"/>
                    <a:pt x="656" y="277"/>
                    <a:pt x="657" y="277"/>
                  </a:cubicBezTo>
                  <a:cubicBezTo>
                    <a:pt x="658" y="276"/>
                    <a:pt x="658" y="275"/>
                    <a:pt x="658" y="275"/>
                  </a:cubicBezTo>
                  <a:cubicBezTo>
                    <a:pt x="658" y="275"/>
                    <a:pt x="658" y="276"/>
                    <a:pt x="658" y="276"/>
                  </a:cubicBezTo>
                  <a:cubicBezTo>
                    <a:pt x="657" y="276"/>
                    <a:pt x="657" y="276"/>
                    <a:pt x="657" y="276"/>
                  </a:cubicBezTo>
                  <a:cubicBezTo>
                    <a:pt x="656" y="276"/>
                    <a:pt x="657" y="273"/>
                    <a:pt x="661" y="270"/>
                  </a:cubicBezTo>
                  <a:cubicBezTo>
                    <a:pt x="666" y="266"/>
                    <a:pt x="682" y="266"/>
                    <a:pt x="688" y="264"/>
                  </a:cubicBezTo>
                  <a:cubicBezTo>
                    <a:pt x="694" y="263"/>
                    <a:pt x="693" y="261"/>
                    <a:pt x="695" y="261"/>
                  </a:cubicBezTo>
                  <a:cubicBezTo>
                    <a:pt x="696" y="261"/>
                    <a:pt x="696" y="261"/>
                    <a:pt x="696" y="261"/>
                  </a:cubicBezTo>
                  <a:cubicBezTo>
                    <a:pt x="697" y="261"/>
                    <a:pt x="697" y="261"/>
                    <a:pt x="696" y="261"/>
                  </a:cubicBezTo>
                  <a:cubicBezTo>
                    <a:pt x="696" y="262"/>
                    <a:pt x="697" y="262"/>
                    <a:pt x="698" y="262"/>
                  </a:cubicBezTo>
                  <a:cubicBezTo>
                    <a:pt x="699" y="262"/>
                    <a:pt x="701" y="262"/>
                    <a:pt x="704" y="262"/>
                  </a:cubicBezTo>
                  <a:cubicBezTo>
                    <a:pt x="706" y="261"/>
                    <a:pt x="709" y="261"/>
                    <a:pt x="712" y="261"/>
                  </a:cubicBezTo>
                  <a:cubicBezTo>
                    <a:pt x="712" y="261"/>
                    <a:pt x="712" y="261"/>
                    <a:pt x="713" y="261"/>
                  </a:cubicBezTo>
                  <a:cubicBezTo>
                    <a:pt x="718" y="261"/>
                    <a:pt x="724" y="262"/>
                    <a:pt x="729" y="262"/>
                  </a:cubicBezTo>
                  <a:cubicBezTo>
                    <a:pt x="730" y="262"/>
                    <a:pt x="730" y="262"/>
                    <a:pt x="730" y="262"/>
                  </a:cubicBezTo>
                  <a:cubicBezTo>
                    <a:pt x="731" y="262"/>
                    <a:pt x="731" y="262"/>
                    <a:pt x="732" y="262"/>
                  </a:cubicBezTo>
                  <a:cubicBezTo>
                    <a:pt x="733" y="262"/>
                    <a:pt x="734" y="262"/>
                    <a:pt x="734" y="262"/>
                  </a:cubicBezTo>
                  <a:cubicBezTo>
                    <a:pt x="735" y="262"/>
                    <a:pt x="735" y="262"/>
                    <a:pt x="736" y="262"/>
                  </a:cubicBezTo>
                  <a:cubicBezTo>
                    <a:pt x="739" y="262"/>
                    <a:pt x="741" y="264"/>
                    <a:pt x="745" y="264"/>
                  </a:cubicBezTo>
                  <a:cubicBezTo>
                    <a:pt x="746" y="264"/>
                    <a:pt x="747" y="264"/>
                    <a:pt x="747" y="264"/>
                  </a:cubicBezTo>
                  <a:cubicBezTo>
                    <a:pt x="751" y="264"/>
                    <a:pt x="753" y="264"/>
                    <a:pt x="753" y="263"/>
                  </a:cubicBezTo>
                  <a:cubicBezTo>
                    <a:pt x="753" y="263"/>
                    <a:pt x="754" y="263"/>
                    <a:pt x="755" y="263"/>
                  </a:cubicBezTo>
                  <a:cubicBezTo>
                    <a:pt x="756" y="263"/>
                    <a:pt x="757" y="263"/>
                    <a:pt x="759" y="263"/>
                  </a:cubicBezTo>
                  <a:cubicBezTo>
                    <a:pt x="761" y="264"/>
                    <a:pt x="763" y="264"/>
                    <a:pt x="764" y="264"/>
                  </a:cubicBezTo>
                  <a:cubicBezTo>
                    <a:pt x="764" y="264"/>
                    <a:pt x="764" y="264"/>
                    <a:pt x="764" y="264"/>
                  </a:cubicBezTo>
                  <a:cubicBezTo>
                    <a:pt x="765" y="264"/>
                    <a:pt x="765" y="263"/>
                    <a:pt x="763" y="263"/>
                  </a:cubicBezTo>
                  <a:cubicBezTo>
                    <a:pt x="762" y="262"/>
                    <a:pt x="762" y="261"/>
                    <a:pt x="760" y="261"/>
                  </a:cubicBezTo>
                  <a:cubicBezTo>
                    <a:pt x="760" y="261"/>
                    <a:pt x="760" y="261"/>
                    <a:pt x="760" y="261"/>
                  </a:cubicBezTo>
                  <a:cubicBezTo>
                    <a:pt x="760" y="261"/>
                    <a:pt x="759" y="261"/>
                    <a:pt x="759" y="261"/>
                  </a:cubicBezTo>
                  <a:cubicBezTo>
                    <a:pt x="758" y="261"/>
                    <a:pt x="761" y="260"/>
                    <a:pt x="769" y="259"/>
                  </a:cubicBezTo>
                  <a:cubicBezTo>
                    <a:pt x="772" y="259"/>
                    <a:pt x="775" y="259"/>
                    <a:pt x="779" y="259"/>
                  </a:cubicBezTo>
                  <a:cubicBezTo>
                    <a:pt x="784" y="259"/>
                    <a:pt x="789" y="259"/>
                    <a:pt x="793" y="259"/>
                  </a:cubicBezTo>
                  <a:cubicBezTo>
                    <a:pt x="794" y="259"/>
                    <a:pt x="795" y="259"/>
                    <a:pt x="797" y="259"/>
                  </a:cubicBezTo>
                  <a:cubicBezTo>
                    <a:pt x="799" y="259"/>
                    <a:pt x="801" y="259"/>
                    <a:pt x="802" y="259"/>
                  </a:cubicBezTo>
                  <a:cubicBezTo>
                    <a:pt x="802" y="259"/>
                    <a:pt x="803" y="259"/>
                    <a:pt x="805" y="259"/>
                  </a:cubicBezTo>
                  <a:cubicBezTo>
                    <a:pt x="808" y="259"/>
                    <a:pt x="809" y="260"/>
                    <a:pt x="809" y="260"/>
                  </a:cubicBezTo>
                  <a:cubicBezTo>
                    <a:pt x="809" y="260"/>
                    <a:pt x="809" y="260"/>
                    <a:pt x="809" y="260"/>
                  </a:cubicBezTo>
                  <a:cubicBezTo>
                    <a:pt x="809" y="259"/>
                    <a:pt x="809" y="259"/>
                    <a:pt x="810" y="259"/>
                  </a:cubicBezTo>
                  <a:cubicBezTo>
                    <a:pt x="810" y="259"/>
                    <a:pt x="811" y="259"/>
                    <a:pt x="811" y="260"/>
                  </a:cubicBezTo>
                  <a:cubicBezTo>
                    <a:pt x="812" y="260"/>
                    <a:pt x="813" y="260"/>
                    <a:pt x="812" y="260"/>
                  </a:cubicBezTo>
                  <a:cubicBezTo>
                    <a:pt x="812" y="260"/>
                    <a:pt x="812" y="260"/>
                    <a:pt x="812" y="260"/>
                  </a:cubicBezTo>
                  <a:cubicBezTo>
                    <a:pt x="812" y="260"/>
                    <a:pt x="812" y="260"/>
                    <a:pt x="812" y="260"/>
                  </a:cubicBezTo>
                  <a:cubicBezTo>
                    <a:pt x="811" y="260"/>
                    <a:pt x="812" y="260"/>
                    <a:pt x="813" y="261"/>
                  </a:cubicBezTo>
                  <a:cubicBezTo>
                    <a:pt x="815" y="261"/>
                    <a:pt x="814" y="261"/>
                    <a:pt x="815" y="261"/>
                  </a:cubicBezTo>
                  <a:cubicBezTo>
                    <a:pt x="815" y="261"/>
                    <a:pt x="815" y="261"/>
                    <a:pt x="815" y="261"/>
                  </a:cubicBezTo>
                  <a:cubicBezTo>
                    <a:pt x="815" y="261"/>
                    <a:pt x="817" y="261"/>
                    <a:pt x="819" y="261"/>
                  </a:cubicBezTo>
                  <a:cubicBezTo>
                    <a:pt x="821" y="261"/>
                    <a:pt x="824" y="261"/>
                    <a:pt x="827" y="261"/>
                  </a:cubicBezTo>
                  <a:cubicBezTo>
                    <a:pt x="831" y="261"/>
                    <a:pt x="836" y="261"/>
                    <a:pt x="839" y="262"/>
                  </a:cubicBezTo>
                  <a:cubicBezTo>
                    <a:pt x="848" y="266"/>
                    <a:pt x="844" y="269"/>
                    <a:pt x="845" y="269"/>
                  </a:cubicBezTo>
                  <a:cubicBezTo>
                    <a:pt x="845" y="269"/>
                    <a:pt x="845" y="269"/>
                    <a:pt x="845" y="269"/>
                  </a:cubicBezTo>
                  <a:cubicBezTo>
                    <a:pt x="845" y="269"/>
                    <a:pt x="845" y="269"/>
                    <a:pt x="845" y="269"/>
                  </a:cubicBezTo>
                  <a:cubicBezTo>
                    <a:pt x="846" y="269"/>
                    <a:pt x="847" y="270"/>
                    <a:pt x="847" y="271"/>
                  </a:cubicBezTo>
                  <a:cubicBezTo>
                    <a:pt x="848" y="272"/>
                    <a:pt x="850" y="272"/>
                    <a:pt x="851" y="272"/>
                  </a:cubicBezTo>
                  <a:cubicBezTo>
                    <a:pt x="851" y="272"/>
                    <a:pt x="851" y="272"/>
                    <a:pt x="851" y="272"/>
                  </a:cubicBezTo>
                  <a:cubicBezTo>
                    <a:pt x="851" y="272"/>
                    <a:pt x="851" y="272"/>
                    <a:pt x="851" y="272"/>
                  </a:cubicBezTo>
                  <a:cubicBezTo>
                    <a:pt x="852" y="272"/>
                    <a:pt x="849" y="276"/>
                    <a:pt x="859" y="278"/>
                  </a:cubicBezTo>
                  <a:cubicBezTo>
                    <a:pt x="861" y="278"/>
                    <a:pt x="863" y="278"/>
                    <a:pt x="864" y="278"/>
                  </a:cubicBezTo>
                  <a:cubicBezTo>
                    <a:pt x="868" y="278"/>
                    <a:pt x="872" y="277"/>
                    <a:pt x="875" y="275"/>
                  </a:cubicBezTo>
                  <a:cubicBezTo>
                    <a:pt x="880" y="270"/>
                    <a:pt x="866" y="265"/>
                    <a:pt x="866" y="260"/>
                  </a:cubicBezTo>
                  <a:cubicBezTo>
                    <a:pt x="867" y="254"/>
                    <a:pt x="887" y="249"/>
                    <a:pt x="909" y="245"/>
                  </a:cubicBezTo>
                  <a:cubicBezTo>
                    <a:pt x="924" y="243"/>
                    <a:pt x="938" y="242"/>
                    <a:pt x="938" y="242"/>
                  </a:cubicBezTo>
                  <a:cubicBezTo>
                    <a:pt x="937" y="242"/>
                    <a:pt x="936" y="242"/>
                    <a:pt x="934" y="242"/>
                  </a:cubicBezTo>
                  <a:cubicBezTo>
                    <a:pt x="933" y="242"/>
                    <a:pt x="933" y="242"/>
                    <a:pt x="933" y="242"/>
                  </a:cubicBezTo>
                  <a:cubicBezTo>
                    <a:pt x="931" y="242"/>
                    <a:pt x="931" y="242"/>
                    <a:pt x="933" y="242"/>
                  </a:cubicBezTo>
                  <a:cubicBezTo>
                    <a:pt x="935" y="241"/>
                    <a:pt x="935" y="241"/>
                    <a:pt x="933" y="241"/>
                  </a:cubicBezTo>
                  <a:cubicBezTo>
                    <a:pt x="933" y="241"/>
                    <a:pt x="933" y="240"/>
                    <a:pt x="933" y="240"/>
                  </a:cubicBezTo>
                  <a:cubicBezTo>
                    <a:pt x="933" y="240"/>
                    <a:pt x="933" y="241"/>
                    <a:pt x="934" y="241"/>
                  </a:cubicBezTo>
                  <a:cubicBezTo>
                    <a:pt x="934" y="241"/>
                    <a:pt x="934" y="241"/>
                    <a:pt x="935" y="241"/>
                  </a:cubicBezTo>
                  <a:cubicBezTo>
                    <a:pt x="936" y="241"/>
                    <a:pt x="938" y="240"/>
                    <a:pt x="940" y="240"/>
                  </a:cubicBezTo>
                  <a:cubicBezTo>
                    <a:pt x="945" y="239"/>
                    <a:pt x="945" y="238"/>
                    <a:pt x="945" y="238"/>
                  </a:cubicBezTo>
                  <a:cubicBezTo>
                    <a:pt x="944" y="238"/>
                    <a:pt x="944" y="238"/>
                    <a:pt x="944" y="238"/>
                  </a:cubicBezTo>
                  <a:cubicBezTo>
                    <a:pt x="944" y="239"/>
                    <a:pt x="944" y="239"/>
                    <a:pt x="944" y="239"/>
                  </a:cubicBezTo>
                  <a:cubicBezTo>
                    <a:pt x="943" y="239"/>
                    <a:pt x="942" y="238"/>
                    <a:pt x="939" y="238"/>
                  </a:cubicBezTo>
                  <a:cubicBezTo>
                    <a:pt x="936" y="238"/>
                    <a:pt x="934" y="238"/>
                    <a:pt x="934" y="238"/>
                  </a:cubicBezTo>
                  <a:cubicBezTo>
                    <a:pt x="934" y="237"/>
                    <a:pt x="947" y="237"/>
                    <a:pt x="945" y="235"/>
                  </a:cubicBezTo>
                  <a:cubicBezTo>
                    <a:pt x="944" y="234"/>
                    <a:pt x="941" y="233"/>
                    <a:pt x="939" y="233"/>
                  </a:cubicBezTo>
                  <a:cubicBezTo>
                    <a:pt x="939" y="233"/>
                    <a:pt x="939" y="233"/>
                    <a:pt x="938" y="233"/>
                  </a:cubicBezTo>
                  <a:cubicBezTo>
                    <a:pt x="938" y="233"/>
                    <a:pt x="938" y="233"/>
                    <a:pt x="938" y="233"/>
                  </a:cubicBezTo>
                  <a:cubicBezTo>
                    <a:pt x="938" y="233"/>
                    <a:pt x="938" y="233"/>
                    <a:pt x="938" y="233"/>
                  </a:cubicBezTo>
                  <a:cubicBezTo>
                    <a:pt x="938" y="233"/>
                    <a:pt x="938" y="233"/>
                    <a:pt x="938" y="233"/>
                  </a:cubicBezTo>
                  <a:cubicBezTo>
                    <a:pt x="938" y="233"/>
                    <a:pt x="938" y="233"/>
                    <a:pt x="938" y="233"/>
                  </a:cubicBezTo>
                  <a:cubicBezTo>
                    <a:pt x="938" y="233"/>
                    <a:pt x="939" y="233"/>
                    <a:pt x="939" y="233"/>
                  </a:cubicBezTo>
                  <a:cubicBezTo>
                    <a:pt x="940" y="233"/>
                    <a:pt x="940" y="233"/>
                    <a:pt x="941" y="233"/>
                  </a:cubicBezTo>
                  <a:cubicBezTo>
                    <a:pt x="942" y="233"/>
                    <a:pt x="943" y="233"/>
                    <a:pt x="942" y="233"/>
                  </a:cubicBezTo>
                  <a:cubicBezTo>
                    <a:pt x="942" y="232"/>
                    <a:pt x="944" y="232"/>
                    <a:pt x="942" y="231"/>
                  </a:cubicBezTo>
                  <a:cubicBezTo>
                    <a:pt x="941" y="231"/>
                    <a:pt x="940" y="230"/>
                    <a:pt x="941" y="230"/>
                  </a:cubicBezTo>
                  <a:cubicBezTo>
                    <a:pt x="941" y="230"/>
                    <a:pt x="941" y="230"/>
                    <a:pt x="941" y="231"/>
                  </a:cubicBezTo>
                  <a:cubicBezTo>
                    <a:pt x="941" y="231"/>
                    <a:pt x="941" y="231"/>
                    <a:pt x="941" y="231"/>
                  </a:cubicBezTo>
                  <a:cubicBezTo>
                    <a:pt x="942" y="231"/>
                    <a:pt x="941" y="230"/>
                    <a:pt x="939" y="228"/>
                  </a:cubicBezTo>
                  <a:cubicBezTo>
                    <a:pt x="937" y="228"/>
                    <a:pt x="936" y="227"/>
                    <a:pt x="936" y="227"/>
                  </a:cubicBezTo>
                  <a:cubicBezTo>
                    <a:pt x="936" y="227"/>
                    <a:pt x="937" y="227"/>
                    <a:pt x="938" y="228"/>
                  </a:cubicBezTo>
                  <a:cubicBezTo>
                    <a:pt x="938" y="228"/>
                    <a:pt x="939" y="228"/>
                    <a:pt x="939" y="228"/>
                  </a:cubicBezTo>
                  <a:cubicBezTo>
                    <a:pt x="941" y="228"/>
                    <a:pt x="942" y="227"/>
                    <a:pt x="943" y="226"/>
                  </a:cubicBezTo>
                  <a:cubicBezTo>
                    <a:pt x="943" y="225"/>
                    <a:pt x="944" y="224"/>
                    <a:pt x="944" y="224"/>
                  </a:cubicBezTo>
                  <a:cubicBezTo>
                    <a:pt x="945" y="224"/>
                    <a:pt x="946" y="225"/>
                    <a:pt x="946" y="226"/>
                  </a:cubicBezTo>
                  <a:cubicBezTo>
                    <a:pt x="946" y="228"/>
                    <a:pt x="951" y="230"/>
                    <a:pt x="950" y="231"/>
                  </a:cubicBezTo>
                  <a:cubicBezTo>
                    <a:pt x="949" y="232"/>
                    <a:pt x="949" y="232"/>
                    <a:pt x="949" y="232"/>
                  </a:cubicBezTo>
                  <a:cubicBezTo>
                    <a:pt x="949" y="232"/>
                    <a:pt x="950" y="232"/>
                    <a:pt x="950" y="232"/>
                  </a:cubicBezTo>
                  <a:cubicBezTo>
                    <a:pt x="951" y="232"/>
                    <a:pt x="958" y="230"/>
                    <a:pt x="958" y="227"/>
                  </a:cubicBezTo>
                  <a:cubicBezTo>
                    <a:pt x="958" y="224"/>
                    <a:pt x="959" y="223"/>
                    <a:pt x="960" y="223"/>
                  </a:cubicBezTo>
                  <a:cubicBezTo>
                    <a:pt x="960" y="223"/>
                    <a:pt x="960" y="223"/>
                    <a:pt x="961" y="224"/>
                  </a:cubicBezTo>
                  <a:cubicBezTo>
                    <a:pt x="961" y="225"/>
                    <a:pt x="963" y="225"/>
                    <a:pt x="964" y="225"/>
                  </a:cubicBezTo>
                  <a:cubicBezTo>
                    <a:pt x="964" y="225"/>
                    <a:pt x="964" y="225"/>
                    <a:pt x="964" y="225"/>
                  </a:cubicBezTo>
                  <a:cubicBezTo>
                    <a:pt x="965" y="225"/>
                    <a:pt x="973" y="222"/>
                    <a:pt x="983" y="218"/>
                  </a:cubicBezTo>
                  <a:cubicBezTo>
                    <a:pt x="983" y="218"/>
                    <a:pt x="983" y="218"/>
                    <a:pt x="983" y="218"/>
                  </a:cubicBezTo>
                  <a:cubicBezTo>
                    <a:pt x="983" y="218"/>
                    <a:pt x="983" y="218"/>
                    <a:pt x="983" y="218"/>
                  </a:cubicBezTo>
                  <a:cubicBezTo>
                    <a:pt x="983" y="218"/>
                    <a:pt x="983" y="218"/>
                    <a:pt x="983" y="218"/>
                  </a:cubicBezTo>
                  <a:cubicBezTo>
                    <a:pt x="982" y="218"/>
                    <a:pt x="983" y="218"/>
                    <a:pt x="985" y="218"/>
                  </a:cubicBezTo>
                  <a:cubicBezTo>
                    <a:pt x="997" y="214"/>
                    <a:pt x="1014" y="215"/>
                    <a:pt x="1014" y="215"/>
                  </a:cubicBezTo>
                  <a:cubicBezTo>
                    <a:pt x="1014" y="214"/>
                    <a:pt x="1014" y="214"/>
                    <a:pt x="1015" y="214"/>
                  </a:cubicBezTo>
                  <a:cubicBezTo>
                    <a:pt x="1015" y="214"/>
                    <a:pt x="1016" y="214"/>
                    <a:pt x="1016" y="214"/>
                  </a:cubicBezTo>
                  <a:cubicBezTo>
                    <a:pt x="1017" y="215"/>
                    <a:pt x="1018" y="215"/>
                    <a:pt x="1018" y="215"/>
                  </a:cubicBezTo>
                  <a:cubicBezTo>
                    <a:pt x="1019" y="215"/>
                    <a:pt x="1019" y="215"/>
                    <a:pt x="1020" y="215"/>
                  </a:cubicBezTo>
                  <a:cubicBezTo>
                    <a:pt x="1021" y="214"/>
                    <a:pt x="1026" y="215"/>
                    <a:pt x="1028" y="214"/>
                  </a:cubicBezTo>
                  <a:cubicBezTo>
                    <a:pt x="1030" y="213"/>
                    <a:pt x="1030" y="213"/>
                    <a:pt x="1030" y="213"/>
                  </a:cubicBezTo>
                  <a:cubicBezTo>
                    <a:pt x="1030" y="213"/>
                    <a:pt x="1030" y="213"/>
                    <a:pt x="1029" y="213"/>
                  </a:cubicBezTo>
                  <a:cubicBezTo>
                    <a:pt x="1029" y="213"/>
                    <a:pt x="1029" y="213"/>
                    <a:pt x="1029" y="213"/>
                  </a:cubicBezTo>
                  <a:cubicBezTo>
                    <a:pt x="1027" y="213"/>
                    <a:pt x="1021" y="211"/>
                    <a:pt x="1027" y="208"/>
                  </a:cubicBezTo>
                  <a:cubicBezTo>
                    <a:pt x="1030" y="206"/>
                    <a:pt x="1037" y="205"/>
                    <a:pt x="1042" y="204"/>
                  </a:cubicBezTo>
                  <a:cubicBezTo>
                    <a:pt x="1044" y="204"/>
                    <a:pt x="1046" y="204"/>
                    <a:pt x="1049" y="203"/>
                  </a:cubicBezTo>
                  <a:cubicBezTo>
                    <a:pt x="1051" y="203"/>
                    <a:pt x="1052" y="202"/>
                    <a:pt x="1053" y="202"/>
                  </a:cubicBezTo>
                  <a:cubicBezTo>
                    <a:pt x="1053" y="202"/>
                    <a:pt x="1053" y="202"/>
                    <a:pt x="1053" y="203"/>
                  </a:cubicBezTo>
                  <a:cubicBezTo>
                    <a:pt x="1053" y="203"/>
                    <a:pt x="1055" y="203"/>
                    <a:pt x="1059" y="203"/>
                  </a:cubicBezTo>
                  <a:cubicBezTo>
                    <a:pt x="1061" y="203"/>
                    <a:pt x="1064" y="203"/>
                    <a:pt x="1068" y="203"/>
                  </a:cubicBezTo>
                  <a:cubicBezTo>
                    <a:pt x="1075" y="202"/>
                    <a:pt x="1079" y="201"/>
                    <a:pt x="1076" y="200"/>
                  </a:cubicBezTo>
                  <a:cubicBezTo>
                    <a:pt x="1074" y="200"/>
                    <a:pt x="1076" y="200"/>
                    <a:pt x="1081" y="200"/>
                  </a:cubicBezTo>
                  <a:cubicBezTo>
                    <a:pt x="1086" y="199"/>
                    <a:pt x="1094" y="200"/>
                    <a:pt x="1099" y="199"/>
                  </a:cubicBezTo>
                  <a:cubicBezTo>
                    <a:pt x="1104" y="198"/>
                    <a:pt x="1107" y="197"/>
                    <a:pt x="1108" y="197"/>
                  </a:cubicBezTo>
                  <a:cubicBezTo>
                    <a:pt x="1109" y="197"/>
                    <a:pt x="1107" y="198"/>
                    <a:pt x="1105" y="198"/>
                  </a:cubicBezTo>
                  <a:cubicBezTo>
                    <a:pt x="1103" y="199"/>
                    <a:pt x="1105" y="199"/>
                    <a:pt x="1110" y="199"/>
                  </a:cubicBezTo>
                  <a:cubicBezTo>
                    <a:pt x="1115" y="199"/>
                    <a:pt x="1117" y="199"/>
                    <a:pt x="1115" y="200"/>
                  </a:cubicBezTo>
                  <a:cubicBezTo>
                    <a:pt x="1112" y="200"/>
                    <a:pt x="1098" y="199"/>
                    <a:pt x="1088" y="202"/>
                  </a:cubicBezTo>
                  <a:cubicBezTo>
                    <a:pt x="1082" y="204"/>
                    <a:pt x="1081" y="206"/>
                    <a:pt x="1093" y="206"/>
                  </a:cubicBezTo>
                  <a:cubicBezTo>
                    <a:pt x="1094" y="206"/>
                    <a:pt x="1095" y="206"/>
                    <a:pt x="1095" y="206"/>
                  </a:cubicBezTo>
                  <a:cubicBezTo>
                    <a:pt x="1097" y="206"/>
                    <a:pt x="1102" y="205"/>
                    <a:pt x="1107" y="204"/>
                  </a:cubicBezTo>
                  <a:cubicBezTo>
                    <a:pt x="1112" y="203"/>
                    <a:pt x="1124" y="202"/>
                    <a:pt x="1133" y="201"/>
                  </a:cubicBezTo>
                  <a:cubicBezTo>
                    <a:pt x="1141" y="200"/>
                    <a:pt x="1148" y="200"/>
                    <a:pt x="1146" y="200"/>
                  </a:cubicBezTo>
                  <a:cubicBezTo>
                    <a:pt x="1144" y="200"/>
                    <a:pt x="1144" y="199"/>
                    <a:pt x="1145" y="199"/>
                  </a:cubicBezTo>
                  <a:cubicBezTo>
                    <a:pt x="1146" y="199"/>
                    <a:pt x="1144" y="199"/>
                    <a:pt x="1142" y="198"/>
                  </a:cubicBezTo>
                  <a:cubicBezTo>
                    <a:pt x="1141" y="198"/>
                    <a:pt x="1139" y="198"/>
                    <a:pt x="1136" y="198"/>
                  </a:cubicBezTo>
                  <a:cubicBezTo>
                    <a:pt x="1136" y="198"/>
                    <a:pt x="1135" y="198"/>
                    <a:pt x="1134" y="198"/>
                  </a:cubicBezTo>
                  <a:cubicBezTo>
                    <a:pt x="1134" y="198"/>
                    <a:pt x="1133" y="198"/>
                    <a:pt x="1133" y="198"/>
                  </a:cubicBezTo>
                  <a:cubicBezTo>
                    <a:pt x="1131" y="198"/>
                    <a:pt x="1128" y="198"/>
                    <a:pt x="1126" y="198"/>
                  </a:cubicBezTo>
                  <a:cubicBezTo>
                    <a:pt x="1119" y="198"/>
                    <a:pt x="1116" y="197"/>
                    <a:pt x="1117" y="197"/>
                  </a:cubicBezTo>
                  <a:cubicBezTo>
                    <a:pt x="1118" y="196"/>
                    <a:pt x="1113" y="196"/>
                    <a:pt x="1109" y="194"/>
                  </a:cubicBezTo>
                  <a:cubicBezTo>
                    <a:pt x="1105" y="193"/>
                    <a:pt x="1105" y="191"/>
                    <a:pt x="1107" y="190"/>
                  </a:cubicBezTo>
                  <a:cubicBezTo>
                    <a:pt x="1109" y="189"/>
                    <a:pt x="1106" y="189"/>
                    <a:pt x="1099" y="189"/>
                  </a:cubicBezTo>
                  <a:cubicBezTo>
                    <a:pt x="1093" y="188"/>
                    <a:pt x="1096" y="188"/>
                    <a:pt x="1107" y="187"/>
                  </a:cubicBezTo>
                  <a:cubicBezTo>
                    <a:pt x="1118" y="186"/>
                    <a:pt x="1113" y="184"/>
                    <a:pt x="1113" y="184"/>
                  </a:cubicBezTo>
                  <a:cubicBezTo>
                    <a:pt x="1113" y="184"/>
                    <a:pt x="1114" y="184"/>
                    <a:pt x="1114" y="184"/>
                  </a:cubicBezTo>
                  <a:cubicBezTo>
                    <a:pt x="1114" y="184"/>
                    <a:pt x="1115" y="184"/>
                    <a:pt x="1115" y="184"/>
                  </a:cubicBezTo>
                  <a:cubicBezTo>
                    <a:pt x="1115" y="184"/>
                    <a:pt x="1115" y="184"/>
                    <a:pt x="1115" y="184"/>
                  </a:cubicBezTo>
                  <a:cubicBezTo>
                    <a:pt x="1115" y="184"/>
                    <a:pt x="1114" y="184"/>
                    <a:pt x="1110" y="183"/>
                  </a:cubicBezTo>
                  <a:cubicBezTo>
                    <a:pt x="1107" y="183"/>
                    <a:pt x="1103" y="182"/>
                    <a:pt x="1097" y="182"/>
                  </a:cubicBezTo>
                  <a:cubicBezTo>
                    <a:pt x="1094" y="182"/>
                    <a:pt x="1090" y="182"/>
                    <a:pt x="1087" y="183"/>
                  </a:cubicBezTo>
                  <a:cubicBezTo>
                    <a:pt x="1075" y="184"/>
                    <a:pt x="1063" y="187"/>
                    <a:pt x="1052" y="189"/>
                  </a:cubicBezTo>
                  <a:cubicBezTo>
                    <a:pt x="1046" y="190"/>
                    <a:pt x="1042" y="191"/>
                    <a:pt x="1041" y="191"/>
                  </a:cubicBezTo>
                  <a:cubicBezTo>
                    <a:pt x="1039" y="191"/>
                    <a:pt x="1041" y="190"/>
                    <a:pt x="1048" y="188"/>
                  </a:cubicBezTo>
                  <a:cubicBezTo>
                    <a:pt x="1058" y="185"/>
                    <a:pt x="1067" y="182"/>
                    <a:pt x="1078" y="182"/>
                  </a:cubicBezTo>
                  <a:cubicBezTo>
                    <a:pt x="1090" y="182"/>
                    <a:pt x="1093" y="177"/>
                    <a:pt x="1100" y="177"/>
                  </a:cubicBezTo>
                  <a:cubicBezTo>
                    <a:pt x="1101" y="177"/>
                    <a:pt x="1103" y="177"/>
                    <a:pt x="1105" y="177"/>
                  </a:cubicBezTo>
                  <a:cubicBezTo>
                    <a:pt x="1113" y="177"/>
                    <a:pt x="1130" y="178"/>
                    <a:pt x="1136" y="178"/>
                  </a:cubicBezTo>
                  <a:cubicBezTo>
                    <a:pt x="1142" y="178"/>
                    <a:pt x="1153" y="179"/>
                    <a:pt x="1164" y="179"/>
                  </a:cubicBezTo>
                  <a:cubicBezTo>
                    <a:pt x="1175" y="179"/>
                    <a:pt x="1185" y="178"/>
                    <a:pt x="1189" y="176"/>
                  </a:cubicBezTo>
                  <a:cubicBezTo>
                    <a:pt x="1193" y="174"/>
                    <a:pt x="1202" y="174"/>
                    <a:pt x="1211" y="173"/>
                  </a:cubicBezTo>
                  <a:cubicBezTo>
                    <a:pt x="1225" y="172"/>
                    <a:pt x="1231" y="170"/>
                    <a:pt x="1229" y="170"/>
                  </a:cubicBezTo>
                  <a:cubicBezTo>
                    <a:pt x="1229" y="170"/>
                    <a:pt x="1229" y="170"/>
                    <a:pt x="1229" y="170"/>
                  </a:cubicBezTo>
                  <a:cubicBezTo>
                    <a:pt x="1227" y="170"/>
                    <a:pt x="1228" y="169"/>
                    <a:pt x="1229" y="169"/>
                  </a:cubicBezTo>
                  <a:cubicBezTo>
                    <a:pt x="1231" y="169"/>
                    <a:pt x="1230" y="169"/>
                    <a:pt x="1227" y="168"/>
                  </a:cubicBezTo>
                  <a:cubicBezTo>
                    <a:pt x="1225" y="168"/>
                    <a:pt x="1225" y="168"/>
                    <a:pt x="1228" y="167"/>
                  </a:cubicBezTo>
                  <a:cubicBezTo>
                    <a:pt x="1230" y="167"/>
                    <a:pt x="1229" y="166"/>
                    <a:pt x="1231" y="166"/>
                  </a:cubicBezTo>
                  <a:cubicBezTo>
                    <a:pt x="1233" y="166"/>
                    <a:pt x="1233" y="165"/>
                    <a:pt x="1232" y="165"/>
                  </a:cubicBezTo>
                  <a:cubicBezTo>
                    <a:pt x="1230" y="164"/>
                    <a:pt x="1230" y="164"/>
                    <a:pt x="1231" y="164"/>
                  </a:cubicBezTo>
                  <a:cubicBezTo>
                    <a:pt x="1231" y="164"/>
                    <a:pt x="1231" y="164"/>
                    <a:pt x="1231" y="164"/>
                  </a:cubicBezTo>
                  <a:cubicBezTo>
                    <a:pt x="1231" y="164"/>
                    <a:pt x="1231" y="164"/>
                    <a:pt x="1231" y="164"/>
                  </a:cubicBezTo>
                  <a:cubicBezTo>
                    <a:pt x="1232" y="164"/>
                    <a:pt x="1231" y="164"/>
                    <a:pt x="1229" y="164"/>
                  </a:cubicBezTo>
                  <a:cubicBezTo>
                    <a:pt x="1228" y="163"/>
                    <a:pt x="1227" y="163"/>
                    <a:pt x="1225" y="163"/>
                  </a:cubicBezTo>
                  <a:cubicBezTo>
                    <a:pt x="1224" y="163"/>
                    <a:pt x="1223" y="163"/>
                    <a:pt x="1222" y="163"/>
                  </a:cubicBezTo>
                  <a:cubicBezTo>
                    <a:pt x="1221" y="164"/>
                    <a:pt x="1220" y="164"/>
                    <a:pt x="1219" y="164"/>
                  </a:cubicBezTo>
                  <a:cubicBezTo>
                    <a:pt x="1218" y="164"/>
                    <a:pt x="1217" y="164"/>
                    <a:pt x="1216" y="164"/>
                  </a:cubicBezTo>
                  <a:cubicBezTo>
                    <a:pt x="1215" y="163"/>
                    <a:pt x="1223" y="162"/>
                    <a:pt x="1218" y="161"/>
                  </a:cubicBezTo>
                  <a:cubicBezTo>
                    <a:pt x="1216" y="161"/>
                    <a:pt x="1214" y="161"/>
                    <a:pt x="1212" y="161"/>
                  </a:cubicBezTo>
                  <a:cubicBezTo>
                    <a:pt x="1210" y="161"/>
                    <a:pt x="1208" y="161"/>
                    <a:pt x="1209" y="161"/>
                  </a:cubicBezTo>
                  <a:cubicBezTo>
                    <a:pt x="1211" y="161"/>
                    <a:pt x="1204" y="161"/>
                    <a:pt x="1195" y="163"/>
                  </a:cubicBezTo>
                  <a:cubicBezTo>
                    <a:pt x="1188" y="164"/>
                    <a:pt x="1181" y="164"/>
                    <a:pt x="1181" y="164"/>
                  </a:cubicBezTo>
                  <a:cubicBezTo>
                    <a:pt x="1181" y="164"/>
                    <a:pt x="1181" y="164"/>
                    <a:pt x="1181" y="164"/>
                  </a:cubicBezTo>
                  <a:cubicBezTo>
                    <a:pt x="1183" y="164"/>
                    <a:pt x="1182" y="163"/>
                    <a:pt x="1180" y="163"/>
                  </a:cubicBezTo>
                  <a:cubicBezTo>
                    <a:pt x="1178" y="163"/>
                    <a:pt x="1177" y="162"/>
                    <a:pt x="1177" y="162"/>
                  </a:cubicBezTo>
                  <a:cubicBezTo>
                    <a:pt x="1177" y="162"/>
                    <a:pt x="1177" y="162"/>
                    <a:pt x="1177" y="162"/>
                  </a:cubicBezTo>
                  <a:cubicBezTo>
                    <a:pt x="1178" y="162"/>
                    <a:pt x="1179" y="162"/>
                    <a:pt x="1180" y="162"/>
                  </a:cubicBezTo>
                  <a:cubicBezTo>
                    <a:pt x="1181" y="163"/>
                    <a:pt x="1182" y="163"/>
                    <a:pt x="1184" y="163"/>
                  </a:cubicBezTo>
                  <a:cubicBezTo>
                    <a:pt x="1186" y="163"/>
                    <a:pt x="1190" y="162"/>
                    <a:pt x="1194" y="162"/>
                  </a:cubicBezTo>
                  <a:cubicBezTo>
                    <a:pt x="1199" y="161"/>
                    <a:pt x="1201" y="161"/>
                    <a:pt x="1198" y="161"/>
                  </a:cubicBezTo>
                  <a:cubicBezTo>
                    <a:pt x="1198" y="161"/>
                    <a:pt x="1198" y="161"/>
                    <a:pt x="1198" y="161"/>
                  </a:cubicBezTo>
                  <a:cubicBezTo>
                    <a:pt x="1198" y="161"/>
                    <a:pt x="1197" y="161"/>
                    <a:pt x="1197" y="161"/>
                  </a:cubicBezTo>
                  <a:cubicBezTo>
                    <a:pt x="1195" y="161"/>
                    <a:pt x="1198" y="161"/>
                    <a:pt x="1206" y="160"/>
                  </a:cubicBezTo>
                  <a:cubicBezTo>
                    <a:pt x="1213" y="159"/>
                    <a:pt x="1218" y="159"/>
                    <a:pt x="1216" y="158"/>
                  </a:cubicBezTo>
                  <a:cubicBezTo>
                    <a:pt x="1213" y="158"/>
                    <a:pt x="1213" y="158"/>
                    <a:pt x="1214" y="158"/>
                  </a:cubicBezTo>
                  <a:cubicBezTo>
                    <a:pt x="1215" y="157"/>
                    <a:pt x="1212" y="157"/>
                    <a:pt x="1209" y="157"/>
                  </a:cubicBezTo>
                  <a:cubicBezTo>
                    <a:pt x="1209" y="157"/>
                    <a:pt x="1209" y="157"/>
                    <a:pt x="1209" y="157"/>
                  </a:cubicBezTo>
                  <a:cubicBezTo>
                    <a:pt x="1208" y="157"/>
                    <a:pt x="1208" y="157"/>
                    <a:pt x="1208" y="157"/>
                  </a:cubicBezTo>
                  <a:cubicBezTo>
                    <a:pt x="1205" y="157"/>
                    <a:pt x="1203" y="157"/>
                    <a:pt x="1203" y="156"/>
                  </a:cubicBezTo>
                  <a:cubicBezTo>
                    <a:pt x="1204" y="156"/>
                    <a:pt x="1203" y="156"/>
                    <a:pt x="1202" y="156"/>
                  </a:cubicBezTo>
                  <a:cubicBezTo>
                    <a:pt x="1202" y="156"/>
                    <a:pt x="1202" y="156"/>
                    <a:pt x="1202" y="156"/>
                  </a:cubicBezTo>
                  <a:cubicBezTo>
                    <a:pt x="1202" y="156"/>
                    <a:pt x="1201" y="156"/>
                    <a:pt x="1201" y="156"/>
                  </a:cubicBezTo>
                  <a:cubicBezTo>
                    <a:pt x="1201" y="156"/>
                    <a:pt x="1200" y="156"/>
                    <a:pt x="1201" y="156"/>
                  </a:cubicBezTo>
                  <a:cubicBezTo>
                    <a:pt x="1201" y="156"/>
                    <a:pt x="1201" y="156"/>
                    <a:pt x="1201" y="156"/>
                  </a:cubicBezTo>
                  <a:cubicBezTo>
                    <a:pt x="1200" y="156"/>
                    <a:pt x="1199" y="156"/>
                    <a:pt x="1197" y="156"/>
                  </a:cubicBezTo>
                  <a:cubicBezTo>
                    <a:pt x="1196" y="156"/>
                    <a:pt x="1195" y="156"/>
                    <a:pt x="1195" y="156"/>
                  </a:cubicBezTo>
                  <a:cubicBezTo>
                    <a:pt x="1194" y="156"/>
                    <a:pt x="1194" y="156"/>
                    <a:pt x="1195" y="156"/>
                  </a:cubicBezTo>
                  <a:cubicBezTo>
                    <a:pt x="1197" y="156"/>
                    <a:pt x="1197" y="156"/>
                    <a:pt x="1196" y="156"/>
                  </a:cubicBezTo>
                  <a:cubicBezTo>
                    <a:pt x="1196" y="156"/>
                    <a:pt x="1196" y="156"/>
                    <a:pt x="1195" y="156"/>
                  </a:cubicBezTo>
                  <a:cubicBezTo>
                    <a:pt x="1195" y="156"/>
                    <a:pt x="1195" y="156"/>
                    <a:pt x="1195" y="156"/>
                  </a:cubicBezTo>
                  <a:cubicBezTo>
                    <a:pt x="1194" y="156"/>
                    <a:pt x="1194" y="155"/>
                    <a:pt x="1194" y="155"/>
                  </a:cubicBezTo>
                  <a:cubicBezTo>
                    <a:pt x="1195" y="155"/>
                    <a:pt x="1195" y="155"/>
                    <a:pt x="1194" y="155"/>
                  </a:cubicBezTo>
                  <a:cubicBezTo>
                    <a:pt x="1194" y="155"/>
                    <a:pt x="1193" y="155"/>
                    <a:pt x="1191" y="155"/>
                  </a:cubicBezTo>
                  <a:cubicBezTo>
                    <a:pt x="1190" y="156"/>
                    <a:pt x="1189" y="156"/>
                    <a:pt x="1189" y="156"/>
                  </a:cubicBezTo>
                  <a:cubicBezTo>
                    <a:pt x="1188" y="156"/>
                    <a:pt x="1188" y="156"/>
                    <a:pt x="1189" y="156"/>
                  </a:cubicBezTo>
                  <a:cubicBezTo>
                    <a:pt x="1189" y="155"/>
                    <a:pt x="1189" y="155"/>
                    <a:pt x="1188" y="155"/>
                  </a:cubicBezTo>
                  <a:cubicBezTo>
                    <a:pt x="1188" y="155"/>
                    <a:pt x="1187" y="155"/>
                    <a:pt x="1185" y="156"/>
                  </a:cubicBezTo>
                  <a:cubicBezTo>
                    <a:pt x="1184" y="156"/>
                    <a:pt x="1184" y="156"/>
                    <a:pt x="1184" y="156"/>
                  </a:cubicBezTo>
                  <a:cubicBezTo>
                    <a:pt x="1182" y="156"/>
                    <a:pt x="1183" y="155"/>
                    <a:pt x="1185" y="154"/>
                  </a:cubicBezTo>
                  <a:cubicBezTo>
                    <a:pt x="1188" y="154"/>
                    <a:pt x="1188" y="153"/>
                    <a:pt x="1188" y="153"/>
                  </a:cubicBezTo>
                  <a:cubicBezTo>
                    <a:pt x="1188" y="153"/>
                    <a:pt x="1188" y="153"/>
                    <a:pt x="1188" y="153"/>
                  </a:cubicBezTo>
                  <a:cubicBezTo>
                    <a:pt x="1188" y="153"/>
                    <a:pt x="1188" y="153"/>
                    <a:pt x="1187" y="153"/>
                  </a:cubicBezTo>
                  <a:cubicBezTo>
                    <a:pt x="1187" y="153"/>
                    <a:pt x="1185" y="152"/>
                    <a:pt x="1180" y="151"/>
                  </a:cubicBezTo>
                  <a:cubicBezTo>
                    <a:pt x="1174" y="150"/>
                    <a:pt x="1170" y="150"/>
                    <a:pt x="1172" y="150"/>
                  </a:cubicBezTo>
                  <a:cubicBezTo>
                    <a:pt x="1174" y="150"/>
                    <a:pt x="1174" y="149"/>
                    <a:pt x="1172" y="149"/>
                  </a:cubicBezTo>
                  <a:cubicBezTo>
                    <a:pt x="1170" y="148"/>
                    <a:pt x="1171" y="148"/>
                    <a:pt x="1173" y="148"/>
                  </a:cubicBezTo>
                  <a:cubicBezTo>
                    <a:pt x="1173" y="148"/>
                    <a:pt x="1173" y="148"/>
                    <a:pt x="1174" y="148"/>
                  </a:cubicBezTo>
                  <a:cubicBezTo>
                    <a:pt x="1174" y="148"/>
                    <a:pt x="1174" y="148"/>
                    <a:pt x="1174" y="148"/>
                  </a:cubicBezTo>
                  <a:cubicBezTo>
                    <a:pt x="1177" y="148"/>
                    <a:pt x="1179" y="147"/>
                    <a:pt x="1181" y="147"/>
                  </a:cubicBezTo>
                  <a:cubicBezTo>
                    <a:pt x="1182" y="146"/>
                    <a:pt x="1183" y="145"/>
                    <a:pt x="1181" y="145"/>
                  </a:cubicBezTo>
                  <a:cubicBezTo>
                    <a:pt x="1180" y="145"/>
                    <a:pt x="1178" y="145"/>
                    <a:pt x="1178" y="145"/>
                  </a:cubicBezTo>
                  <a:cubicBezTo>
                    <a:pt x="1177" y="145"/>
                    <a:pt x="1178" y="144"/>
                    <a:pt x="1176" y="144"/>
                  </a:cubicBezTo>
                  <a:cubicBezTo>
                    <a:pt x="1174" y="143"/>
                    <a:pt x="1176" y="143"/>
                    <a:pt x="1178" y="142"/>
                  </a:cubicBezTo>
                  <a:cubicBezTo>
                    <a:pt x="1180" y="141"/>
                    <a:pt x="1172" y="141"/>
                    <a:pt x="1173" y="141"/>
                  </a:cubicBezTo>
                  <a:cubicBezTo>
                    <a:pt x="1175" y="140"/>
                    <a:pt x="1174" y="140"/>
                    <a:pt x="1172" y="140"/>
                  </a:cubicBezTo>
                  <a:cubicBezTo>
                    <a:pt x="1172" y="140"/>
                    <a:pt x="1171" y="140"/>
                    <a:pt x="1171" y="140"/>
                  </a:cubicBezTo>
                  <a:cubicBezTo>
                    <a:pt x="1170" y="140"/>
                    <a:pt x="1170" y="140"/>
                    <a:pt x="1170" y="140"/>
                  </a:cubicBezTo>
                  <a:cubicBezTo>
                    <a:pt x="1168" y="140"/>
                    <a:pt x="1168" y="140"/>
                    <a:pt x="1170" y="139"/>
                  </a:cubicBezTo>
                  <a:cubicBezTo>
                    <a:pt x="1172" y="139"/>
                    <a:pt x="1173" y="138"/>
                    <a:pt x="1171" y="138"/>
                  </a:cubicBezTo>
                  <a:cubicBezTo>
                    <a:pt x="1170" y="138"/>
                    <a:pt x="1170" y="138"/>
                    <a:pt x="1170" y="138"/>
                  </a:cubicBezTo>
                  <a:cubicBezTo>
                    <a:pt x="1168" y="138"/>
                    <a:pt x="1168" y="138"/>
                    <a:pt x="1167" y="138"/>
                  </a:cubicBezTo>
                  <a:cubicBezTo>
                    <a:pt x="1166" y="138"/>
                    <a:pt x="1165" y="138"/>
                    <a:pt x="1165" y="138"/>
                  </a:cubicBezTo>
                  <a:cubicBezTo>
                    <a:pt x="1165" y="138"/>
                    <a:pt x="1167" y="138"/>
                    <a:pt x="1169" y="137"/>
                  </a:cubicBezTo>
                  <a:cubicBezTo>
                    <a:pt x="1171" y="137"/>
                    <a:pt x="1173" y="136"/>
                    <a:pt x="1172" y="136"/>
                  </a:cubicBezTo>
                  <a:cubicBezTo>
                    <a:pt x="1172" y="136"/>
                    <a:pt x="1172" y="136"/>
                    <a:pt x="1172" y="136"/>
                  </a:cubicBezTo>
                  <a:cubicBezTo>
                    <a:pt x="1172" y="136"/>
                    <a:pt x="1171" y="136"/>
                    <a:pt x="1171" y="136"/>
                  </a:cubicBezTo>
                  <a:cubicBezTo>
                    <a:pt x="1170" y="136"/>
                    <a:pt x="1171" y="136"/>
                    <a:pt x="1171" y="136"/>
                  </a:cubicBezTo>
                  <a:cubicBezTo>
                    <a:pt x="1172" y="135"/>
                    <a:pt x="1170" y="135"/>
                    <a:pt x="1168" y="135"/>
                  </a:cubicBezTo>
                  <a:cubicBezTo>
                    <a:pt x="1168" y="135"/>
                    <a:pt x="1168" y="135"/>
                    <a:pt x="1168" y="135"/>
                  </a:cubicBezTo>
                  <a:cubicBezTo>
                    <a:pt x="1168" y="135"/>
                    <a:pt x="1168" y="135"/>
                    <a:pt x="1168" y="135"/>
                  </a:cubicBezTo>
                  <a:cubicBezTo>
                    <a:pt x="1165" y="135"/>
                    <a:pt x="1164" y="135"/>
                    <a:pt x="1167" y="134"/>
                  </a:cubicBezTo>
                  <a:cubicBezTo>
                    <a:pt x="1169" y="134"/>
                    <a:pt x="1170" y="134"/>
                    <a:pt x="1169" y="133"/>
                  </a:cubicBezTo>
                  <a:cubicBezTo>
                    <a:pt x="1168" y="133"/>
                    <a:pt x="1168" y="133"/>
                    <a:pt x="1166" y="133"/>
                  </a:cubicBezTo>
                  <a:cubicBezTo>
                    <a:pt x="1164" y="133"/>
                    <a:pt x="1166" y="131"/>
                    <a:pt x="1165" y="129"/>
                  </a:cubicBezTo>
                  <a:cubicBezTo>
                    <a:pt x="1165" y="128"/>
                    <a:pt x="1163" y="128"/>
                    <a:pt x="1161" y="128"/>
                  </a:cubicBezTo>
                  <a:cubicBezTo>
                    <a:pt x="1159" y="128"/>
                    <a:pt x="1157" y="128"/>
                    <a:pt x="1155" y="129"/>
                  </a:cubicBezTo>
                  <a:cubicBezTo>
                    <a:pt x="1150" y="131"/>
                    <a:pt x="1146" y="133"/>
                    <a:pt x="1143" y="134"/>
                  </a:cubicBezTo>
                  <a:cubicBezTo>
                    <a:pt x="1140" y="135"/>
                    <a:pt x="1138" y="136"/>
                    <a:pt x="1138" y="136"/>
                  </a:cubicBezTo>
                  <a:cubicBezTo>
                    <a:pt x="1138" y="136"/>
                    <a:pt x="1137" y="136"/>
                    <a:pt x="1137" y="136"/>
                  </a:cubicBezTo>
                  <a:cubicBezTo>
                    <a:pt x="1137" y="136"/>
                    <a:pt x="1137" y="136"/>
                    <a:pt x="1136" y="136"/>
                  </a:cubicBezTo>
                  <a:cubicBezTo>
                    <a:pt x="1134" y="136"/>
                    <a:pt x="1130" y="136"/>
                    <a:pt x="1125" y="137"/>
                  </a:cubicBezTo>
                  <a:cubicBezTo>
                    <a:pt x="1122" y="138"/>
                    <a:pt x="1119" y="138"/>
                    <a:pt x="1117" y="138"/>
                  </a:cubicBezTo>
                  <a:cubicBezTo>
                    <a:pt x="1116" y="138"/>
                    <a:pt x="1116" y="138"/>
                    <a:pt x="1116" y="138"/>
                  </a:cubicBezTo>
                  <a:cubicBezTo>
                    <a:pt x="1116" y="137"/>
                    <a:pt x="1115" y="137"/>
                    <a:pt x="1115" y="137"/>
                  </a:cubicBezTo>
                  <a:cubicBezTo>
                    <a:pt x="1114" y="137"/>
                    <a:pt x="1113" y="137"/>
                    <a:pt x="1112" y="138"/>
                  </a:cubicBezTo>
                  <a:cubicBezTo>
                    <a:pt x="1111" y="138"/>
                    <a:pt x="1110" y="138"/>
                    <a:pt x="1110" y="138"/>
                  </a:cubicBezTo>
                  <a:cubicBezTo>
                    <a:pt x="1110" y="138"/>
                    <a:pt x="1111" y="137"/>
                    <a:pt x="1111" y="136"/>
                  </a:cubicBezTo>
                  <a:cubicBezTo>
                    <a:pt x="1110" y="134"/>
                    <a:pt x="1105" y="133"/>
                    <a:pt x="1104" y="133"/>
                  </a:cubicBezTo>
                  <a:cubicBezTo>
                    <a:pt x="1103" y="133"/>
                    <a:pt x="1103" y="133"/>
                    <a:pt x="1103" y="133"/>
                  </a:cubicBezTo>
                  <a:cubicBezTo>
                    <a:pt x="1103" y="133"/>
                    <a:pt x="1103" y="133"/>
                    <a:pt x="1103" y="133"/>
                  </a:cubicBezTo>
                  <a:cubicBezTo>
                    <a:pt x="1103" y="133"/>
                    <a:pt x="1103" y="133"/>
                    <a:pt x="1103" y="133"/>
                  </a:cubicBezTo>
                  <a:cubicBezTo>
                    <a:pt x="1103" y="133"/>
                    <a:pt x="1103" y="133"/>
                    <a:pt x="1103" y="133"/>
                  </a:cubicBezTo>
                  <a:cubicBezTo>
                    <a:pt x="1103" y="133"/>
                    <a:pt x="1103" y="133"/>
                    <a:pt x="1104" y="133"/>
                  </a:cubicBezTo>
                  <a:cubicBezTo>
                    <a:pt x="1105" y="133"/>
                    <a:pt x="1106" y="132"/>
                    <a:pt x="1104" y="129"/>
                  </a:cubicBezTo>
                  <a:cubicBezTo>
                    <a:pt x="1102" y="128"/>
                    <a:pt x="1098" y="127"/>
                    <a:pt x="1098" y="127"/>
                  </a:cubicBezTo>
                  <a:cubicBezTo>
                    <a:pt x="1098" y="127"/>
                    <a:pt x="1098" y="127"/>
                    <a:pt x="1099" y="127"/>
                  </a:cubicBezTo>
                  <a:cubicBezTo>
                    <a:pt x="1099" y="127"/>
                    <a:pt x="1099" y="127"/>
                    <a:pt x="1099" y="127"/>
                  </a:cubicBezTo>
                  <a:cubicBezTo>
                    <a:pt x="1103" y="127"/>
                    <a:pt x="1108" y="126"/>
                    <a:pt x="1110" y="124"/>
                  </a:cubicBezTo>
                  <a:cubicBezTo>
                    <a:pt x="1112" y="123"/>
                    <a:pt x="1112" y="122"/>
                    <a:pt x="1111" y="122"/>
                  </a:cubicBezTo>
                  <a:cubicBezTo>
                    <a:pt x="1111" y="122"/>
                    <a:pt x="1111" y="122"/>
                    <a:pt x="1110" y="122"/>
                  </a:cubicBezTo>
                  <a:cubicBezTo>
                    <a:pt x="1110" y="122"/>
                    <a:pt x="1110" y="123"/>
                    <a:pt x="1109" y="123"/>
                  </a:cubicBezTo>
                  <a:cubicBezTo>
                    <a:pt x="1108" y="123"/>
                    <a:pt x="1105" y="122"/>
                    <a:pt x="1100" y="121"/>
                  </a:cubicBezTo>
                  <a:cubicBezTo>
                    <a:pt x="1095" y="120"/>
                    <a:pt x="1091" y="120"/>
                    <a:pt x="1089" y="120"/>
                  </a:cubicBezTo>
                  <a:cubicBezTo>
                    <a:pt x="1088" y="120"/>
                    <a:pt x="1088" y="119"/>
                    <a:pt x="1090" y="119"/>
                  </a:cubicBezTo>
                  <a:cubicBezTo>
                    <a:pt x="1091" y="119"/>
                    <a:pt x="1091" y="119"/>
                    <a:pt x="1089" y="119"/>
                  </a:cubicBezTo>
                  <a:cubicBezTo>
                    <a:pt x="1088" y="118"/>
                    <a:pt x="1087" y="117"/>
                    <a:pt x="1086" y="117"/>
                  </a:cubicBezTo>
                  <a:cubicBezTo>
                    <a:pt x="1084" y="117"/>
                    <a:pt x="1085" y="115"/>
                    <a:pt x="1078" y="113"/>
                  </a:cubicBezTo>
                  <a:cubicBezTo>
                    <a:pt x="1076" y="113"/>
                    <a:pt x="1074" y="113"/>
                    <a:pt x="1071" y="113"/>
                  </a:cubicBezTo>
                  <a:cubicBezTo>
                    <a:pt x="1069" y="113"/>
                    <a:pt x="1066" y="113"/>
                    <a:pt x="1064" y="113"/>
                  </a:cubicBezTo>
                  <a:cubicBezTo>
                    <a:pt x="1062" y="113"/>
                    <a:pt x="1060" y="113"/>
                    <a:pt x="1059" y="113"/>
                  </a:cubicBezTo>
                  <a:cubicBezTo>
                    <a:pt x="1058" y="113"/>
                    <a:pt x="1058" y="113"/>
                    <a:pt x="1058" y="113"/>
                  </a:cubicBezTo>
                  <a:cubicBezTo>
                    <a:pt x="1057" y="113"/>
                    <a:pt x="1056" y="113"/>
                    <a:pt x="1055" y="113"/>
                  </a:cubicBezTo>
                  <a:cubicBezTo>
                    <a:pt x="1055" y="113"/>
                    <a:pt x="1054" y="113"/>
                    <a:pt x="1054" y="113"/>
                  </a:cubicBezTo>
                  <a:cubicBezTo>
                    <a:pt x="1053" y="113"/>
                    <a:pt x="1053" y="113"/>
                    <a:pt x="1053" y="113"/>
                  </a:cubicBezTo>
                  <a:cubicBezTo>
                    <a:pt x="1053" y="113"/>
                    <a:pt x="1053" y="113"/>
                    <a:pt x="1053" y="113"/>
                  </a:cubicBezTo>
                  <a:cubicBezTo>
                    <a:pt x="1054" y="113"/>
                    <a:pt x="1045" y="111"/>
                    <a:pt x="1038" y="111"/>
                  </a:cubicBezTo>
                  <a:cubicBezTo>
                    <a:pt x="1034" y="111"/>
                    <a:pt x="1030" y="112"/>
                    <a:pt x="1028" y="113"/>
                  </a:cubicBezTo>
                  <a:cubicBezTo>
                    <a:pt x="1022" y="118"/>
                    <a:pt x="1018" y="121"/>
                    <a:pt x="1020" y="121"/>
                  </a:cubicBezTo>
                  <a:cubicBezTo>
                    <a:pt x="1020" y="121"/>
                    <a:pt x="1020" y="121"/>
                    <a:pt x="1020" y="121"/>
                  </a:cubicBezTo>
                  <a:cubicBezTo>
                    <a:pt x="1020" y="121"/>
                    <a:pt x="1020" y="121"/>
                    <a:pt x="1020" y="121"/>
                  </a:cubicBezTo>
                  <a:cubicBezTo>
                    <a:pt x="1022" y="121"/>
                    <a:pt x="1022" y="121"/>
                    <a:pt x="1021" y="122"/>
                  </a:cubicBezTo>
                  <a:cubicBezTo>
                    <a:pt x="1019" y="122"/>
                    <a:pt x="1022" y="124"/>
                    <a:pt x="1021" y="125"/>
                  </a:cubicBezTo>
                  <a:cubicBezTo>
                    <a:pt x="1020" y="127"/>
                    <a:pt x="1018" y="128"/>
                    <a:pt x="1016" y="128"/>
                  </a:cubicBezTo>
                  <a:cubicBezTo>
                    <a:pt x="1016" y="128"/>
                    <a:pt x="1016" y="128"/>
                    <a:pt x="1016" y="128"/>
                  </a:cubicBezTo>
                  <a:cubicBezTo>
                    <a:pt x="1016" y="128"/>
                    <a:pt x="1016" y="128"/>
                    <a:pt x="1016" y="128"/>
                  </a:cubicBezTo>
                  <a:cubicBezTo>
                    <a:pt x="1014" y="128"/>
                    <a:pt x="1010" y="129"/>
                    <a:pt x="1006" y="131"/>
                  </a:cubicBezTo>
                  <a:cubicBezTo>
                    <a:pt x="1004" y="132"/>
                    <a:pt x="1002" y="133"/>
                    <a:pt x="1002" y="134"/>
                  </a:cubicBezTo>
                  <a:cubicBezTo>
                    <a:pt x="1001" y="136"/>
                    <a:pt x="1005" y="138"/>
                    <a:pt x="1007" y="140"/>
                  </a:cubicBezTo>
                  <a:cubicBezTo>
                    <a:pt x="1011" y="143"/>
                    <a:pt x="1008" y="145"/>
                    <a:pt x="1008" y="145"/>
                  </a:cubicBezTo>
                  <a:cubicBezTo>
                    <a:pt x="1008" y="145"/>
                    <a:pt x="1008" y="145"/>
                    <a:pt x="1008" y="145"/>
                  </a:cubicBezTo>
                  <a:cubicBezTo>
                    <a:pt x="1008" y="145"/>
                    <a:pt x="1009" y="145"/>
                    <a:pt x="1009" y="145"/>
                  </a:cubicBezTo>
                  <a:cubicBezTo>
                    <a:pt x="1009" y="145"/>
                    <a:pt x="1009" y="145"/>
                    <a:pt x="1010" y="146"/>
                  </a:cubicBezTo>
                  <a:cubicBezTo>
                    <a:pt x="1010" y="146"/>
                    <a:pt x="1001" y="148"/>
                    <a:pt x="987" y="150"/>
                  </a:cubicBezTo>
                  <a:cubicBezTo>
                    <a:pt x="974" y="152"/>
                    <a:pt x="966" y="157"/>
                    <a:pt x="962" y="161"/>
                  </a:cubicBezTo>
                  <a:cubicBezTo>
                    <a:pt x="962" y="162"/>
                    <a:pt x="961" y="163"/>
                    <a:pt x="960" y="164"/>
                  </a:cubicBezTo>
                  <a:cubicBezTo>
                    <a:pt x="957" y="168"/>
                    <a:pt x="960" y="170"/>
                    <a:pt x="959" y="170"/>
                  </a:cubicBezTo>
                  <a:cubicBezTo>
                    <a:pt x="958" y="170"/>
                    <a:pt x="958" y="170"/>
                    <a:pt x="958" y="170"/>
                  </a:cubicBezTo>
                  <a:cubicBezTo>
                    <a:pt x="956" y="169"/>
                    <a:pt x="954" y="169"/>
                    <a:pt x="952" y="169"/>
                  </a:cubicBezTo>
                  <a:cubicBezTo>
                    <a:pt x="952" y="169"/>
                    <a:pt x="951" y="169"/>
                    <a:pt x="950" y="169"/>
                  </a:cubicBezTo>
                  <a:cubicBezTo>
                    <a:pt x="949" y="170"/>
                    <a:pt x="944" y="171"/>
                    <a:pt x="940" y="171"/>
                  </a:cubicBezTo>
                  <a:cubicBezTo>
                    <a:pt x="940" y="171"/>
                    <a:pt x="940" y="171"/>
                    <a:pt x="940" y="171"/>
                  </a:cubicBezTo>
                  <a:cubicBezTo>
                    <a:pt x="936" y="171"/>
                    <a:pt x="937" y="168"/>
                    <a:pt x="933" y="165"/>
                  </a:cubicBezTo>
                  <a:cubicBezTo>
                    <a:pt x="931" y="163"/>
                    <a:pt x="927" y="160"/>
                    <a:pt x="928" y="158"/>
                  </a:cubicBezTo>
                  <a:cubicBezTo>
                    <a:pt x="928" y="157"/>
                    <a:pt x="938" y="151"/>
                    <a:pt x="937" y="151"/>
                  </a:cubicBezTo>
                  <a:cubicBezTo>
                    <a:pt x="936" y="150"/>
                    <a:pt x="934" y="150"/>
                    <a:pt x="932" y="150"/>
                  </a:cubicBezTo>
                  <a:cubicBezTo>
                    <a:pt x="931" y="150"/>
                    <a:pt x="931" y="150"/>
                    <a:pt x="930" y="150"/>
                  </a:cubicBezTo>
                  <a:cubicBezTo>
                    <a:pt x="929" y="150"/>
                    <a:pt x="928" y="150"/>
                    <a:pt x="927" y="150"/>
                  </a:cubicBezTo>
                  <a:cubicBezTo>
                    <a:pt x="925" y="150"/>
                    <a:pt x="923" y="150"/>
                    <a:pt x="920" y="150"/>
                  </a:cubicBezTo>
                  <a:cubicBezTo>
                    <a:pt x="910" y="148"/>
                    <a:pt x="886" y="147"/>
                    <a:pt x="881" y="144"/>
                  </a:cubicBezTo>
                  <a:cubicBezTo>
                    <a:pt x="874" y="139"/>
                    <a:pt x="864" y="138"/>
                    <a:pt x="852" y="138"/>
                  </a:cubicBezTo>
                  <a:cubicBezTo>
                    <a:pt x="834" y="138"/>
                    <a:pt x="830" y="137"/>
                    <a:pt x="834" y="135"/>
                  </a:cubicBezTo>
                  <a:cubicBezTo>
                    <a:pt x="836" y="133"/>
                    <a:pt x="836" y="131"/>
                    <a:pt x="833" y="130"/>
                  </a:cubicBezTo>
                  <a:cubicBezTo>
                    <a:pt x="831" y="128"/>
                    <a:pt x="829" y="128"/>
                    <a:pt x="827" y="128"/>
                  </a:cubicBezTo>
                  <a:cubicBezTo>
                    <a:pt x="825" y="128"/>
                    <a:pt x="823" y="128"/>
                    <a:pt x="821" y="129"/>
                  </a:cubicBezTo>
                  <a:cubicBezTo>
                    <a:pt x="819" y="129"/>
                    <a:pt x="818" y="129"/>
                    <a:pt x="818" y="130"/>
                  </a:cubicBezTo>
                  <a:cubicBezTo>
                    <a:pt x="818" y="130"/>
                    <a:pt x="817" y="130"/>
                    <a:pt x="817" y="130"/>
                  </a:cubicBezTo>
                  <a:cubicBezTo>
                    <a:pt x="817" y="130"/>
                    <a:pt x="816" y="130"/>
                    <a:pt x="816" y="130"/>
                  </a:cubicBezTo>
                  <a:cubicBezTo>
                    <a:pt x="816" y="130"/>
                    <a:pt x="816" y="130"/>
                    <a:pt x="816" y="130"/>
                  </a:cubicBezTo>
                  <a:cubicBezTo>
                    <a:pt x="816" y="130"/>
                    <a:pt x="816" y="130"/>
                    <a:pt x="818" y="130"/>
                  </a:cubicBezTo>
                  <a:cubicBezTo>
                    <a:pt x="818" y="129"/>
                    <a:pt x="818" y="129"/>
                    <a:pt x="819" y="129"/>
                  </a:cubicBezTo>
                  <a:cubicBezTo>
                    <a:pt x="822" y="127"/>
                    <a:pt x="821" y="123"/>
                    <a:pt x="825" y="121"/>
                  </a:cubicBezTo>
                  <a:cubicBezTo>
                    <a:pt x="829" y="118"/>
                    <a:pt x="838" y="115"/>
                    <a:pt x="845" y="113"/>
                  </a:cubicBezTo>
                  <a:cubicBezTo>
                    <a:pt x="851" y="111"/>
                    <a:pt x="853" y="109"/>
                    <a:pt x="854" y="109"/>
                  </a:cubicBezTo>
                  <a:cubicBezTo>
                    <a:pt x="854" y="109"/>
                    <a:pt x="854" y="109"/>
                    <a:pt x="855" y="109"/>
                  </a:cubicBezTo>
                  <a:cubicBezTo>
                    <a:pt x="856" y="109"/>
                    <a:pt x="856" y="109"/>
                    <a:pt x="857" y="109"/>
                  </a:cubicBezTo>
                  <a:cubicBezTo>
                    <a:pt x="857" y="109"/>
                    <a:pt x="858" y="109"/>
                    <a:pt x="858" y="109"/>
                  </a:cubicBezTo>
                  <a:cubicBezTo>
                    <a:pt x="860" y="109"/>
                    <a:pt x="862" y="109"/>
                    <a:pt x="863" y="108"/>
                  </a:cubicBezTo>
                  <a:cubicBezTo>
                    <a:pt x="865" y="108"/>
                    <a:pt x="867" y="108"/>
                    <a:pt x="868" y="108"/>
                  </a:cubicBezTo>
                  <a:cubicBezTo>
                    <a:pt x="868" y="108"/>
                    <a:pt x="868" y="108"/>
                    <a:pt x="868" y="108"/>
                  </a:cubicBezTo>
                  <a:cubicBezTo>
                    <a:pt x="868" y="108"/>
                    <a:pt x="869" y="108"/>
                    <a:pt x="869" y="108"/>
                  </a:cubicBezTo>
                  <a:cubicBezTo>
                    <a:pt x="869" y="108"/>
                    <a:pt x="869" y="108"/>
                    <a:pt x="870" y="107"/>
                  </a:cubicBezTo>
                  <a:cubicBezTo>
                    <a:pt x="870" y="107"/>
                    <a:pt x="870" y="106"/>
                    <a:pt x="871" y="106"/>
                  </a:cubicBezTo>
                  <a:cubicBezTo>
                    <a:pt x="871" y="106"/>
                    <a:pt x="871" y="107"/>
                    <a:pt x="872" y="107"/>
                  </a:cubicBezTo>
                  <a:cubicBezTo>
                    <a:pt x="872" y="107"/>
                    <a:pt x="872" y="107"/>
                    <a:pt x="872" y="107"/>
                  </a:cubicBezTo>
                  <a:cubicBezTo>
                    <a:pt x="873" y="107"/>
                    <a:pt x="874" y="106"/>
                    <a:pt x="873" y="106"/>
                  </a:cubicBezTo>
                  <a:cubicBezTo>
                    <a:pt x="871" y="106"/>
                    <a:pt x="872" y="106"/>
                    <a:pt x="872" y="105"/>
                  </a:cubicBezTo>
                  <a:cubicBezTo>
                    <a:pt x="872" y="105"/>
                    <a:pt x="872" y="105"/>
                    <a:pt x="873" y="105"/>
                  </a:cubicBezTo>
                  <a:cubicBezTo>
                    <a:pt x="873" y="105"/>
                    <a:pt x="874" y="105"/>
                    <a:pt x="875" y="106"/>
                  </a:cubicBezTo>
                  <a:cubicBezTo>
                    <a:pt x="875" y="106"/>
                    <a:pt x="875" y="106"/>
                    <a:pt x="875" y="106"/>
                  </a:cubicBezTo>
                  <a:cubicBezTo>
                    <a:pt x="877" y="106"/>
                    <a:pt x="877" y="105"/>
                    <a:pt x="875" y="103"/>
                  </a:cubicBezTo>
                  <a:cubicBezTo>
                    <a:pt x="875" y="103"/>
                    <a:pt x="875" y="103"/>
                    <a:pt x="875" y="103"/>
                  </a:cubicBezTo>
                  <a:cubicBezTo>
                    <a:pt x="875" y="103"/>
                    <a:pt x="877" y="104"/>
                    <a:pt x="878" y="104"/>
                  </a:cubicBezTo>
                  <a:cubicBezTo>
                    <a:pt x="880" y="104"/>
                    <a:pt x="882" y="105"/>
                    <a:pt x="884" y="105"/>
                  </a:cubicBezTo>
                  <a:cubicBezTo>
                    <a:pt x="887" y="105"/>
                    <a:pt x="889" y="104"/>
                    <a:pt x="891" y="103"/>
                  </a:cubicBezTo>
                  <a:cubicBezTo>
                    <a:pt x="899" y="100"/>
                    <a:pt x="880" y="100"/>
                    <a:pt x="880" y="100"/>
                  </a:cubicBezTo>
                  <a:cubicBezTo>
                    <a:pt x="879" y="100"/>
                    <a:pt x="881" y="99"/>
                    <a:pt x="883" y="99"/>
                  </a:cubicBezTo>
                  <a:cubicBezTo>
                    <a:pt x="885" y="99"/>
                    <a:pt x="884" y="98"/>
                    <a:pt x="881" y="98"/>
                  </a:cubicBezTo>
                  <a:cubicBezTo>
                    <a:pt x="879" y="97"/>
                    <a:pt x="877" y="97"/>
                    <a:pt x="876" y="97"/>
                  </a:cubicBezTo>
                  <a:cubicBezTo>
                    <a:pt x="876" y="97"/>
                    <a:pt x="876" y="97"/>
                    <a:pt x="876" y="97"/>
                  </a:cubicBezTo>
                  <a:cubicBezTo>
                    <a:pt x="876" y="97"/>
                    <a:pt x="876" y="97"/>
                    <a:pt x="875" y="97"/>
                  </a:cubicBezTo>
                  <a:cubicBezTo>
                    <a:pt x="875" y="97"/>
                    <a:pt x="874" y="97"/>
                    <a:pt x="873" y="97"/>
                  </a:cubicBezTo>
                  <a:cubicBezTo>
                    <a:pt x="872" y="96"/>
                    <a:pt x="874" y="96"/>
                    <a:pt x="875" y="96"/>
                  </a:cubicBezTo>
                  <a:cubicBezTo>
                    <a:pt x="875" y="96"/>
                    <a:pt x="875" y="96"/>
                    <a:pt x="875" y="96"/>
                  </a:cubicBezTo>
                  <a:cubicBezTo>
                    <a:pt x="876" y="96"/>
                    <a:pt x="881" y="97"/>
                    <a:pt x="887" y="98"/>
                  </a:cubicBezTo>
                  <a:cubicBezTo>
                    <a:pt x="893" y="99"/>
                    <a:pt x="899" y="100"/>
                    <a:pt x="902" y="100"/>
                  </a:cubicBezTo>
                  <a:cubicBezTo>
                    <a:pt x="902" y="100"/>
                    <a:pt x="903" y="100"/>
                    <a:pt x="903" y="100"/>
                  </a:cubicBezTo>
                  <a:cubicBezTo>
                    <a:pt x="903" y="100"/>
                    <a:pt x="903" y="99"/>
                    <a:pt x="904" y="99"/>
                  </a:cubicBezTo>
                  <a:cubicBezTo>
                    <a:pt x="904" y="99"/>
                    <a:pt x="904" y="99"/>
                    <a:pt x="904" y="100"/>
                  </a:cubicBezTo>
                  <a:cubicBezTo>
                    <a:pt x="904" y="100"/>
                    <a:pt x="905" y="100"/>
                    <a:pt x="905" y="100"/>
                  </a:cubicBezTo>
                  <a:cubicBezTo>
                    <a:pt x="906" y="100"/>
                    <a:pt x="908" y="99"/>
                    <a:pt x="908" y="98"/>
                  </a:cubicBezTo>
                  <a:cubicBezTo>
                    <a:pt x="909" y="98"/>
                    <a:pt x="910" y="97"/>
                    <a:pt x="911" y="97"/>
                  </a:cubicBezTo>
                  <a:cubicBezTo>
                    <a:pt x="911" y="97"/>
                    <a:pt x="911" y="97"/>
                    <a:pt x="911" y="97"/>
                  </a:cubicBezTo>
                  <a:cubicBezTo>
                    <a:pt x="911" y="98"/>
                    <a:pt x="911" y="98"/>
                    <a:pt x="912" y="98"/>
                  </a:cubicBezTo>
                  <a:cubicBezTo>
                    <a:pt x="912" y="98"/>
                    <a:pt x="912" y="97"/>
                    <a:pt x="913" y="97"/>
                  </a:cubicBezTo>
                  <a:cubicBezTo>
                    <a:pt x="913" y="97"/>
                    <a:pt x="914" y="97"/>
                    <a:pt x="914" y="97"/>
                  </a:cubicBezTo>
                  <a:cubicBezTo>
                    <a:pt x="915" y="97"/>
                    <a:pt x="916" y="97"/>
                    <a:pt x="916" y="97"/>
                  </a:cubicBezTo>
                  <a:cubicBezTo>
                    <a:pt x="916" y="98"/>
                    <a:pt x="919" y="98"/>
                    <a:pt x="924" y="98"/>
                  </a:cubicBezTo>
                  <a:cubicBezTo>
                    <a:pt x="927" y="98"/>
                    <a:pt x="932" y="98"/>
                    <a:pt x="937" y="97"/>
                  </a:cubicBezTo>
                  <a:cubicBezTo>
                    <a:pt x="944" y="96"/>
                    <a:pt x="950" y="95"/>
                    <a:pt x="950" y="93"/>
                  </a:cubicBezTo>
                  <a:cubicBezTo>
                    <a:pt x="951" y="92"/>
                    <a:pt x="944" y="91"/>
                    <a:pt x="938" y="90"/>
                  </a:cubicBezTo>
                  <a:cubicBezTo>
                    <a:pt x="929" y="89"/>
                    <a:pt x="927" y="86"/>
                    <a:pt x="923" y="85"/>
                  </a:cubicBezTo>
                  <a:cubicBezTo>
                    <a:pt x="921" y="85"/>
                    <a:pt x="921" y="85"/>
                    <a:pt x="923" y="85"/>
                  </a:cubicBezTo>
                  <a:cubicBezTo>
                    <a:pt x="925" y="85"/>
                    <a:pt x="929" y="86"/>
                    <a:pt x="934" y="87"/>
                  </a:cubicBezTo>
                  <a:cubicBezTo>
                    <a:pt x="939" y="88"/>
                    <a:pt x="941" y="90"/>
                    <a:pt x="949" y="91"/>
                  </a:cubicBezTo>
                  <a:cubicBezTo>
                    <a:pt x="950" y="91"/>
                    <a:pt x="951" y="91"/>
                    <a:pt x="952" y="91"/>
                  </a:cubicBezTo>
                  <a:cubicBezTo>
                    <a:pt x="959" y="91"/>
                    <a:pt x="964" y="90"/>
                    <a:pt x="968" y="88"/>
                  </a:cubicBezTo>
                  <a:cubicBezTo>
                    <a:pt x="974" y="86"/>
                    <a:pt x="974" y="83"/>
                    <a:pt x="977" y="83"/>
                  </a:cubicBezTo>
                  <a:cubicBezTo>
                    <a:pt x="977" y="83"/>
                    <a:pt x="977" y="83"/>
                    <a:pt x="977" y="83"/>
                  </a:cubicBezTo>
                  <a:cubicBezTo>
                    <a:pt x="981" y="83"/>
                    <a:pt x="984" y="83"/>
                    <a:pt x="984" y="84"/>
                  </a:cubicBezTo>
                  <a:cubicBezTo>
                    <a:pt x="985" y="84"/>
                    <a:pt x="985" y="84"/>
                    <a:pt x="985" y="84"/>
                  </a:cubicBezTo>
                  <a:cubicBezTo>
                    <a:pt x="984" y="85"/>
                    <a:pt x="986" y="85"/>
                    <a:pt x="988" y="85"/>
                  </a:cubicBezTo>
                  <a:cubicBezTo>
                    <a:pt x="989" y="85"/>
                    <a:pt x="989" y="85"/>
                    <a:pt x="990" y="85"/>
                  </a:cubicBezTo>
                  <a:cubicBezTo>
                    <a:pt x="990" y="85"/>
                    <a:pt x="991" y="85"/>
                    <a:pt x="991" y="85"/>
                  </a:cubicBezTo>
                  <a:cubicBezTo>
                    <a:pt x="991" y="85"/>
                    <a:pt x="991" y="85"/>
                    <a:pt x="991" y="85"/>
                  </a:cubicBezTo>
                  <a:cubicBezTo>
                    <a:pt x="992" y="85"/>
                    <a:pt x="993" y="85"/>
                    <a:pt x="995" y="85"/>
                  </a:cubicBezTo>
                  <a:cubicBezTo>
                    <a:pt x="995" y="85"/>
                    <a:pt x="995" y="85"/>
                    <a:pt x="996" y="85"/>
                  </a:cubicBezTo>
                  <a:cubicBezTo>
                    <a:pt x="998" y="85"/>
                    <a:pt x="1000" y="85"/>
                    <a:pt x="998" y="83"/>
                  </a:cubicBezTo>
                  <a:cubicBezTo>
                    <a:pt x="996" y="82"/>
                    <a:pt x="994" y="81"/>
                    <a:pt x="995" y="81"/>
                  </a:cubicBezTo>
                  <a:cubicBezTo>
                    <a:pt x="995" y="81"/>
                    <a:pt x="995" y="81"/>
                    <a:pt x="995" y="81"/>
                  </a:cubicBezTo>
                  <a:cubicBezTo>
                    <a:pt x="998" y="82"/>
                    <a:pt x="1000" y="82"/>
                    <a:pt x="1001" y="82"/>
                  </a:cubicBezTo>
                  <a:cubicBezTo>
                    <a:pt x="1001" y="82"/>
                    <a:pt x="1001" y="82"/>
                    <a:pt x="1001" y="82"/>
                  </a:cubicBezTo>
                  <a:cubicBezTo>
                    <a:pt x="1001" y="82"/>
                    <a:pt x="1001" y="82"/>
                    <a:pt x="1001" y="82"/>
                  </a:cubicBezTo>
                  <a:cubicBezTo>
                    <a:pt x="1002" y="82"/>
                    <a:pt x="1001" y="83"/>
                    <a:pt x="1001" y="84"/>
                  </a:cubicBezTo>
                  <a:cubicBezTo>
                    <a:pt x="1001" y="85"/>
                    <a:pt x="1001" y="85"/>
                    <a:pt x="1005" y="85"/>
                  </a:cubicBezTo>
                  <a:cubicBezTo>
                    <a:pt x="1005" y="85"/>
                    <a:pt x="1006" y="85"/>
                    <a:pt x="1007" y="85"/>
                  </a:cubicBezTo>
                  <a:cubicBezTo>
                    <a:pt x="1011" y="85"/>
                    <a:pt x="1017" y="84"/>
                    <a:pt x="1022" y="83"/>
                  </a:cubicBezTo>
                  <a:cubicBezTo>
                    <a:pt x="1030" y="81"/>
                    <a:pt x="1032" y="80"/>
                    <a:pt x="1032" y="79"/>
                  </a:cubicBezTo>
                  <a:cubicBezTo>
                    <a:pt x="1033" y="76"/>
                    <a:pt x="1034" y="74"/>
                    <a:pt x="1033" y="73"/>
                  </a:cubicBezTo>
                  <a:cubicBezTo>
                    <a:pt x="1032" y="73"/>
                    <a:pt x="1031" y="72"/>
                    <a:pt x="1031" y="72"/>
                  </a:cubicBezTo>
                  <a:cubicBezTo>
                    <a:pt x="1031" y="72"/>
                    <a:pt x="1031" y="72"/>
                    <a:pt x="1032" y="72"/>
                  </a:cubicBezTo>
                  <a:cubicBezTo>
                    <a:pt x="1032" y="72"/>
                    <a:pt x="1033" y="72"/>
                    <a:pt x="1035" y="72"/>
                  </a:cubicBezTo>
                  <a:cubicBezTo>
                    <a:pt x="1036" y="72"/>
                    <a:pt x="1038" y="72"/>
                    <a:pt x="1040" y="72"/>
                  </a:cubicBezTo>
                  <a:cubicBezTo>
                    <a:pt x="1041" y="72"/>
                    <a:pt x="1042" y="72"/>
                    <a:pt x="1044" y="72"/>
                  </a:cubicBezTo>
                  <a:cubicBezTo>
                    <a:pt x="1051" y="72"/>
                    <a:pt x="1049" y="70"/>
                    <a:pt x="1051" y="68"/>
                  </a:cubicBezTo>
                  <a:cubicBezTo>
                    <a:pt x="1053" y="67"/>
                    <a:pt x="1044" y="66"/>
                    <a:pt x="1043" y="66"/>
                  </a:cubicBezTo>
                  <a:cubicBezTo>
                    <a:pt x="1041" y="65"/>
                    <a:pt x="1041" y="65"/>
                    <a:pt x="1041" y="65"/>
                  </a:cubicBezTo>
                  <a:cubicBezTo>
                    <a:pt x="1041" y="65"/>
                    <a:pt x="1041" y="65"/>
                    <a:pt x="1042" y="65"/>
                  </a:cubicBezTo>
                  <a:cubicBezTo>
                    <a:pt x="1042" y="65"/>
                    <a:pt x="1042" y="65"/>
                    <a:pt x="1042" y="65"/>
                  </a:cubicBezTo>
                  <a:cubicBezTo>
                    <a:pt x="1042" y="65"/>
                    <a:pt x="1038" y="64"/>
                    <a:pt x="1031" y="63"/>
                  </a:cubicBezTo>
                  <a:cubicBezTo>
                    <a:pt x="1029" y="62"/>
                    <a:pt x="1026" y="62"/>
                    <a:pt x="1024" y="62"/>
                  </a:cubicBezTo>
                  <a:cubicBezTo>
                    <a:pt x="1018" y="62"/>
                    <a:pt x="1014" y="63"/>
                    <a:pt x="1013" y="65"/>
                  </a:cubicBezTo>
                  <a:cubicBezTo>
                    <a:pt x="1013" y="66"/>
                    <a:pt x="1014" y="68"/>
                    <a:pt x="1012" y="68"/>
                  </a:cubicBezTo>
                  <a:cubicBezTo>
                    <a:pt x="1009" y="68"/>
                    <a:pt x="1008" y="68"/>
                    <a:pt x="1009" y="69"/>
                  </a:cubicBezTo>
                  <a:cubicBezTo>
                    <a:pt x="1011" y="69"/>
                    <a:pt x="999" y="70"/>
                    <a:pt x="990" y="73"/>
                  </a:cubicBezTo>
                  <a:cubicBezTo>
                    <a:pt x="986" y="74"/>
                    <a:pt x="982" y="75"/>
                    <a:pt x="978" y="75"/>
                  </a:cubicBezTo>
                  <a:cubicBezTo>
                    <a:pt x="972" y="75"/>
                    <a:pt x="968" y="74"/>
                    <a:pt x="971" y="71"/>
                  </a:cubicBezTo>
                  <a:cubicBezTo>
                    <a:pt x="976" y="68"/>
                    <a:pt x="971" y="66"/>
                    <a:pt x="967" y="66"/>
                  </a:cubicBezTo>
                  <a:cubicBezTo>
                    <a:pt x="965" y="66"/>
                    <a:pt x="963" y="66"/>
                    <a:pt x="962" y="67"/>
                  </a:cubicBezTo>
                  <a:cubicBezTo>
                    <a:pt x="960" y="68"/>
                    <a:pt x="958" y="68"/>
                    <a:pt x="957" y="68"/>
                  </a:cubicBezTo>
                  <a:cubicBezTo>
                    <a:pt x="955" y="68"/>
                    <a:pt x="954" y="67"/>
                    <a:pt x="954" y="66"/>
                  </a:cubicBezTo>
                  <a:cubicBezTo>
                    <a:pt x="955" y="64"/>
                    <a:pt x="954" y="62"/>
                    <a:pt x="957" y="62"/>
                  </a:cubicBezTo>
                  <a:cubicBezTo>
                    <a:pt x="959" y="61"/>
                    <a:pt x="960" y="61"/>
                    <a:pt x="958" y="61"/>
                  </a:cubicBezTo>
                  <a:cubicBezTo>
                    <a:pt x="956" y="61"/>
                    <a:pt x="951" y="60"/>
                    <a:pt x="948" y="60"/>
                  </a:cubicBezTo>
                  <a:cubicBezTo>
                    <a:pt x="944" y="60"/>
                    <a:pt x="943" y="59"/>
                    <a:pt x="946" y="58"/>
                  </a:cubicBezTo>
                  <a:cubicBezTo>
                    <a:pt x="949" y="57"/>
                    <a:pt x="952" y="56"/>
                    <a:pt x="950" y="56"/>
                  </a:cubicBezTo>
                  <a:cubicBezTo>
                    <a:pt x="949" y="56"/>
                    <a:pt x="949" y="56"/>
                    <a:pt x="951" y="56"/>
                  </a:cubicBezTo>
                  <a:cubicBezTo>
                    <a:pt x="952" y="55"/>
                    <a:pt x="952" y="55"/>
                    <a:pt x="953" y="55"/>
                  </a:cubicBezTo>
                  <a:cubicBezTo>
                    <a:pt x="954" y="55"/>
                    <a:pt x="955" y="55"/>
                    <a:pt x="956" y="56"/>
                  </a:cubicBezTo>
                  <a:cubicBezTo>
                    <a:pt x="956" y="56"/>
                    <a:pt x="956" y="56"/>
                    <a:pt x="956" y="56"/>
                  </a:cubicBezTo>
                  <a:cubicBezTo>
                    <a:pt x="957" y="56"/>
                    <a:pt x="959" y="52"/>
                    <a:pt x="958" y="47"/>
                  </a:cubicBezTo>
                  <a:cubicBezTo>
                    <a:pt x="957" y="46"/>
                    <a:pt x="957" y="45"/>
                    <a:pt x="956" y="44"/>
                  </a:cubicBezTo>
                  <a:cubicBezTo>
                    <a:pt x="955" y="42"/>
                    <a:pt x="951" y="42"/>
                    <a:pt x="948" y="42"/>
                  </a:cubicBezTo>
                  <a:cubicBezTo>
                    <a:pt x="942" y="42"/>
                    <a:pt x="936" y="43"/>
                    <a:pt x="937" y="43"/>
                  </a:cubicBezTo>
                  <a:cubicBezTo>
                    <a:pt x="939" y="43"/>
                    <a:pt x="939" y="44"/>
                    <a:pt x="937" y="44"/>
                  </a:cubicBezTo>
                  <a:cubicBezTo>
                    <a:pt x="936" y="45"/>
                    <a:pt x="935" y="45"/>
                    <a:pt x="935" y="45"/>
                  </a:cubicBezTo>
                  <a:cubicBezTo>
                    <a:pt x="934" y="45"/>
                    <a:pt x="934" y="45"/>
                    <a:pt x="934" y="45"/>
                  </a:cubicBezTo>
                  <a:cubicBezTo>
                    <a:pt x="934" y="44"/>
                    <a:pt x="933" y="44"/>
                    <a:pt x="932" y="44"/>
                  </a:cubicBezTo>
                  <a:cubicBezTo>
                    <a:pt x="930" y="44"/>
                    <a:pt x="925" y="45"/>
                    <a:pt x="921" y="46"/>
                  </a:cubicBezTo>
                  <a:cubicBezTo>
                    <a:pt x="917" y="48"/>
                    <a:pt x="913" y="51"/>
                    <a:pt x="910" y="54"/>
                  </a:cubicBezTo>
                  <a:cubicBezTo>
                    <a:pt x="908" y="57"/>
                    <a:pt x="923" y="58"/>
                    <a:pt x="925" y="59"/>
                  </a:cubicBezTo>
                  <a:cubicBezTo>
                    <a:pt x="928" y="60"/>
                    <a:pt x="931" y="60"/>
                    <a:pt x="929" y="61"/>
                  </a:cubicBezTo>
                  <a:cubicBezTo>
                    <a:pt x="928" y="61"/>
                    <a:pt x="927" y="61"/>
                    <a:pt x="927" y="61"/>
                  </a:cubicBezTo>
                  <a:cubicBezTo>
                    <a:pt x="926" y="61"/>
                    <a:pt x="926" y="61"/>
                    <a:pt x="926" y="61"/>
                  </a:cubicBezTo>
                  <a:cubicBezTo>
                    <a:pt x="927" y="61"/>
                    <a:pt x="926" y="61"/>
                    <a:pt x="926" y="61"/>
                  </a:cubicBezTo>
                  <a:cubicBezTo>
                    <a:pt x="925" y="61"/>
                    <a:pt x="923" y="61"/>
                    <a:pt x="920" y="62"/>
                  </a:cubicBezTo>
                  <a:cubicBezTo>
                    <a:pt x="916" y="63"/>
                    <a:pt x="916" y="64"/>
                    <a:pt x="918" y="64"/>
                  </a:cubicBezTo>
                  <a:cubicBezTo>
                    <a:pt x="919" y="64"/>
                    <a:pt x="919" y="63"/>
                    <a:pt x="919" y="63"/>
                  </a:cubicBezTo>
                  <a:cubicBezTo>
                    <a:pt x="919" y="63"/>
                    <a:pt x="919" y="63"/>
                    <a:pt x="919" y="63"/>
                  </a:cubicBezTo>
                  <a:cubicBezTo>
                    <a:pt x="922" y="63"/>
                    <a:pt x="921" y="67"/>
                    <a:pt x="906" y="69"/>
                  </a:cubicBezTo>
                  <a:cubicBezTo>
                    <a:pt x="892" y="71"/>
                    <a:pt x="890" y="75"/>
                    <a:pt x="892" y="75"/>
                  </a:cubicBezTo>
                  <a:cubicBezTo>
                    <a:pt x="893" y="75"/>
                    <a:pt x="893" y="75"/>
                    <a:pt x="893" y="75"/>
                  </a:cubicBezTo>
                  <a:cubicBezTo>
                    <a:pt x="893" y="75"/>
                    <a:pt x="893" y="75"/>
                    <a:pt x="893" y="75"/>
                  </a:cubicBezTo>
                  <a:cubicBezTo>
                    <a:pt x="894" y="75"/>
                    <a:pt x="893" y="75"/>
                    <a:pt x="889" y="76"/>
                  </a:cubicBezTo>
                  <a:cubicBezTo>
                    <a:pt x="884" y="76"/>
                    <a:pt x="878" y="77"/>
                    <a:pt x="877" y="77"/>
                  </a:cubicBezTo>
                  <a:cubicBezTo>
                    <a:pt x="877" y="78"/>
                    <a:pt x="876" y="78"/>
                    <a:pt x="876" y="78"/>
                  </a:cubicBezTo>
                  <a:cubicBezTo>
                    <a:pt x="875" y="78"/>
                    <a:pt x="875" y="77"/>
                    <a:pt x="875" y="77"/>
                  </a:cubicBezTo>
                  <a:cubicBezTo>
                    <a:pt x="875" y="76"/>
                    <a:pt x="877" y="76"/>
                    <a:pt x="881" y="76"/>
                  </a:cubicBezTo>
                  <a:cubicBezTo>
                    <a:pt x="885" y="75"/>
                    <a:pt x="886" y="75"/>
                    <a:pt x="885" y="75"/>
                  </a:cubicBezTo>
                  <a:cubicBezTo>
                    <a:pt x="885" y="75"/>
                    <a:pt x="885" y="75"/>
                    <a:pt x="885" y="75"/>
                  </a:cubicBezTo>
                  <a:cubicBezTo>
                    <a:pt x="885" y="75"/>
                    <a:pt x="885" y="75"/>
                    <a:pt x="885" y="75"/>
                  </a:cubicBezTo>
                  <a:cubicBezTo>
                    <a:pt x="884" y="75"/>
                    <a:pt x="884" y="74"/>
                    <a:pt x="885" y="74"/>
                  </a:cubicBezTo>
                  <a:cubicBezTo>
                    <a:pt x="886" y="74"/>
                    <a:pt x="886" y="74"/>
                    <a:pt x="885" y="74"/>
                  </a:cubicBezTo>
                  <a:cubicBezTo>
                    <a:pt x="884" y="74"/>
                    <a:pt x="884" y="74"/>
                    <a:pt x="883" y="74"/>
                  </a:cubicBezTo>
                  <a:cubicBezTo>
                    <a:pt x="883" y="74"/>
                    <a:pt x="882" y="74"/>
                    <a:pt x="882" y="74"/>
                  </a:cubicBezTo>
                  <a:cubicBezTo>
                    <a:pt x="881" y="74"/>
                    <a:pt x="880" y="74"/>
                    <a:pt x="881" y="73"/>
                  </a:cubicBezTo>
                  <a:cubicBezTo>
                    <a:pt x="883" y="73"/>
                    <a:pt x="881" y="71"/>
                    <a:pt x="886" y="70"/>
                  </a:cubicBezTo>
                  <a:cubicBezTo>
                    <a:pt x="890" y="69"/>
                    <a:pt x="891" y="68"/>
                    <a:pt x="889" y="68"/>
                  </a:cubicBezTo>
                  <a:cubicBezTo>
                    <a:pt x="889" y="68"/>
                    <a:pt x="889" y="68"/>
                    <a:pt x="888" y="68"/>
                  </a:cubicBezTo>
                  <a:cubicBezTo>
                    <a:pt x="887" y="68"/>
                    <a:pt x="885" y="68"/>
                    <a:pt x="885" y="68"/>
                  </a:cubicBezTo>
                  <a:cubicBezTo>
                    <a:pt x="884" y="68"/>
                    <a:pt x="884" y="68"/>
                    <a:pt x="885" y="68"/>
                  </a:cubicBezTo>
                  <a:cubicBezTo>
                    <a:pt x="886" y="68"/>
                    <a:pt x="885" y="67"/>
                    <a:pt x="883" y="66"/>
                  </a:cubicBezTo>
                  <a:cubicBezTo>
                    <a:pt x="880" y="66"/>
                    <a:pt x="879" y="65"/>
                    <a:pt x="879" y="65"/>
                  </a:cubicBezTo>
                  <a:cubicBezTo>
                    <a:pt x="879" y="65"/>
                    <a:pt x="878" y="65"/>
                    <a:pt x="877" y="65"/>
                  </a:cubicBezTo>
                  <a:cubicBezTo>
                    <a:pt x="876" y="65"/>
                    <a:pt x="876" y="65"/>
                    <a:pt x="875" y="65"/>
                  </a:cubicBezTo>
                  <a:cubicBezTo>
                    <a:pt x="874" y="65"/>
                    <a:pt x="873" y="65"/>
                    <a:pt x="872" y="65"/>
                  </a:cubicBezTo>
                  <a:cubicBezTo>
                    <a:pt x="871" y="65"/>
                    <a:pt x="871" y="65"/>
                    <a:pt x="870" y="65"/>
                  </a:cubicBezTo>
                  <a:cubicBezTo>
                    <a:pt x="870" y="65"/>
                    <a:pt x="870" y="65"/>
                    <a:pt x="870" y="65"/>
                  </a:cubicBezTo>
                  <a:cubicBezTo>
                    <a:pt x="869" y="65"/>
                    <a:pt x="867" y="65"/>
                    <a:pt x="867" y="66"/>
                  </a:cubicBezTo>
                  <a:cubicBezTo>
                    <a:pt x="867" y="66"/>
                    <a:pt x="867" y="67"/>
                    <a:pt x="867" y="67"/>
                  </a:cubicBezTo>
                  <a:cubicBezTo>
                    <a:pt x="866" y="67"/>
                    <a:pt x="866" y="67"/>
                    <a:pt x="866" y="67"/>
                  </a:cubicBezTo>
                  <a:cubicBezTo>
                    <a:pt x="866" y="67"/>
                    <a:pt x="866" y="67"/>
                    <a:pt x="866" y="67"/>
                  </a:cubicBezTo>
                  <a:cubicBezTo>
                    <a:pt x="866" y="67"/>
                    <a:pt x="867" y="67"/>
                    <a:pt x="868" y="69"/>
                  </a:cubicBezTo>
                  <a:cubicBezTo>
                    <a:pt x="869" y="69"/>
                    <a:pt x="869" y="70"/>
                    <a:pt x="868" y="70"/>
                  </a:cubicBezTo>
                  <a:cubicBezTo>
                    <a:pt x="868" y="70"/>
                    <a:pt x="867" y="70"/>
                    <a:pt x="866" y="69"/>
                  </a:cubicBezTo>
                  <a:cubicBezTo>
                    <a:pt x="864" y="68"/>
                    <a:pt x="863" y="68"/>
                    <a:pt x="863" y="68"/>
                  </a:cubicBezTo>
                  <a:cubicBezTo>
                    <a:pt x="862" y="68"/>
                    <a:pt x="862" y="68"/>
                    <a:pt x="862" y="68"/>
                  </a:cubicBezTo>
                  <a:cubicBezTo>
                    <a:pt x="863" y="69"/>
                    <a:pt x="857" y="69"/>
                    <a:pt x="849" y="69"/>
                  </a:cubicBezTo>
                  <a:cubicBezTo>
                    <a:pt x="848" y="69"/>
                    <a:pt x="846" y="69"/>
                    <a:pt x="844" y="69"/>
                  </a:cubicBezTo>
                  <a:cubicBezTo>
                    <a:pt x="837" y="69"/>
                    <a:pt x="829" y="69"/>
                    <a:pt x="825" y="68"/>
                  </a:cubicBezTo>
                  <a:cubicBezTo>
                    <a:pt x="820" y="68"/>
                    <a:pt x="818" y="67"/>
                    <a:pt x="814" y="66"/>
                  </a:cubicBezTo>
                  <a:cubicBezTo>
                    <a:pt x="809" y="64"/>
                    <a:pt x="803" y="59"/>
                    <a:pt x="789" y="57"/>
                  </a:cubicBezTo>
                  <a:cubicBezTo>
                    <a:pt x="787" y="56"/>
                    <a:pt x="784" y="56"/>
                    <a:pt x="782" y="56"/>
                  </a:cubicBezTo>
                  <a:cubicBezTo>
                    <a:pt x="777" y="56"/>
                    <a:pt x="773" y="57"/>
                    <a:pt x="770" y="58"/>
                  </a:cubicBezTo>
                  <a:cubicBezTo>
                    <a:pt x="767" y="58"/>
                    <a:pt x="765" y="59"/>
                    <a:pt x="766" y="59"/>
                  </a:cubicBezTo>
                  <a:cubicBezTo>
                    <a:pt x="766" y="59"/>
                    <a:pt x="766" y="59"/>
                    <a:pt x="766" y="59"/>
                  </a:cubicBezTo>
                  <a:cubicBezTo>
                    <a:pt x="766" y="59"/>
                    <a:pt x="766" y="59"/>
                    <a:pt x="766" y="59"/>
                  </a:cubicBezTo>
                  <a:cubicBezTo>
                    <a:pt x="767" y="59"/>
                    <a:pt x="765" y="60"/>
                    <a:pt x="768" y="61"/>
                  </a:cubicBezTo>
                  <a:cubicBezTo>
                    <a:pt x="768" y="61"/>
                    <a:pt x="769" y="61"/>
                    <a:pt x="769" y="61"/>
                  </a:cubicBezTo>
                  <a:cubicBezTo>
                    <a:pt x="771" y="61"/>
                    <a:pt x="773" y="60"/>
                    <a:pt x="772" y="60"/>
                  </a:cubicBezTo>
                  <a:cubicBezTo>
                    <a:pt x="771" y="60"/>
                    <a:pt x="774" y="60"/>
                    <a:pt x="777" y="60"/>
                  </a:cubicBezTo>
                  <a:cubicBezTo>
                    <a:pt x="778" y="60"/>
                    <a:pt x="780" y="60"/>
                    <a:pt x="780" y="60"/>
                  </a:cubicBezTo>
                  <a:cubicBezTo>
                    <a:pt x="781" y="60"/>
                    <a:pt x="781" y="60"/>
                    <a:pt x="781" y="60"/>
                  </a:cubicBezTo>
                  <a:cubicBezTo>
                    <a:pt x="782" y="60"/>
                    <a:pt x="782" y="60"/>
                    <a:pt x="782" y="60"/>
                  </a:cubicBezTo>
                  <a:cubicBezTo>
                    <a:pt x="784" y="60"/>
                    <a:pt x="787" y="59"/>
                    <a:pt x="790" y="59"/>
                  </a:cubicBezTo>
                  <a:cubicBezTo>
                    <a:pt x="791" y="59"/>
                    <a:pt x="792" y="59"/>
                    <a:pt x="792" y="59"/>
                  </a:cubicBezTo>
                  <a:cubicBezTo>
                    <a:pt x="794" y="59"/>
                    <a:pt x="792" y="59"/>
                    <a:pt x="789" y="60"/>
                  </a:cubicBezTo>
                  <a:cubicBezTo>
                    <a:pt x="786" y="61"/>
                    <a:pt x="772" y="61"/>
                    <a:pt x="765" y="64"/>
                  </a:cubicBezTo>
                  <a:cubicBezTo>
                    <a:pt x="758" y="67"/>
                    <a:pt x="758" y="71"/>
                    <a:pt x="757" y="71"/>
                  </a:cubicBezTo>
                  <a:cubicBezTo>
                    <a:pt x="757" y="71"/>
                    <a:pt x="757" y="71"/>
                    <a:pt x="757" y="71"/>
                  </a:cubicBezTo>
                  <a:cubicBezTo>
                    <a:pt x="756" y="71"/>
                    <a:pt x="755" y="70"/>
                    <a:pt x="756" y="70"/>
                  </a:cubicBezTo>
                  <a:cubicBezTo>
                    <a:pt x="756" y="70"/>
                    <a:pt x="756" y="70"/>
                    <a:pt x="756" y="70"/>
                  </a:cubicBezTo>
                  <a:cubicBezTo>
                    <a:pt x="756" y="70"/>
                    <a:pt x="752" y="71"/>
                    <a:pt x="751" y="72"/>
                  </a:cubicBezTo>
                  <a:cubicBezTo>
                    <a:pt x="751" y="73"/>
                    <a:pt x="751" y="73"/>
                    <a:pt x="750" y="73"/>
                  </a:cubicBezTo>
                  <a:cubicBezTo>
                    <a:pt x="750" y="73"/>
                    <a:pt x="749" y="72"/>
                    <a:pt x="748" y="70"/>
                  </a:cubicBezTo>
                  <a:cubicBezTo>
                    <a:pt x="747" y="67"/>
                    <a:pt x="749" y="65"/>
                    <a:pt x="749" y="65"/>
                  </a:cubicBezTo>
                  <a:cubicBezTo>
                    <a:pt x="749" y="65"/>
                    <a:pt x="749" y="65"/>
                    <a:pt x="749" y="65"/>
                  </a:cubicBezTo>
                  <a:cubicBezTo>
                    <a:pt x="749" y="65"/>
                    <a:pt x="748" y="65"/>
                    <a:pt x="748" y="65"/>
                  </a:cubicBezTo>
                  <a:cubicBezTo>
                    <a:pt x="747" y="65"/>
                    <a:pt x="746" y="65"/>
                    <a:pt x="745" y="64"/>
                  </a:cubicBezTo>
                  <a:cubicBezTo>
                    <a:pt x="744" y="62"/>
                    <a:pt x="729" y="62"/>
                    <a:pt x="712" y="62"/>
                  </a:cubicBezTo>
                  <a:cubicBezTo>
                    <a:pt x="694" y="62"/>
                    <a:pt x="686" y="58"/>
                    <a:pt x="688" y="57"/>
                  </a:cubicBezTo>
                  <a:cubicBezTo>
                    <a:pt x="690" y="57"/>
                    <a:pt x="710" y="58"/>
                    <a:pt x="708" y="54"/>
                  </a:cubicBezTo>
                  <a:cubicBezTo>
                    <a:pt x="707" y="52"/>
                    <a:pt x="700" y="51"/>
                    <a:pt x="696" y="51"/>
                  </a:cubicBezTo>
                  <a:cubicBezTo>
                    <a:pt x="695" y="51"/>
                    <a:pt x="695" y="51"/>
                    <a:pt x="695" y="51"/>
                  </a:cubicBezTo>
                  <a:cubicBezTo>
                    <a:pt x="695" y="51"/>
                    <a:pt x="695" y="51"/>
                    <a:pt x="694" y="51"/>
                  </a:cubicBezTo>
                  <a:cubicBezTo>
                    <a:pt x="693" y="51"/>
                    <a:pt x="686" y="50"/>
                    <a:pt x="677" y="48"/>
                  </a:cubicBezTo>
                  <a:cubicBezTo>
                    <a:pt x="670" y="46"/>
                    <a:pt x="664" y="45"/>
                    <a:pt x="658" y="43"/>
                  </a:cubicBezTo>
                  <a:cubicBezTo>
                    <a:pt x="651" y="42"/>
                    <a:pt x="653" y="40"/>
                    <a:pt x="642" y="39"/>
                  </a:cubicBezTo>
                  <a:cubicBezTo>
                    <a:pt x="641" y="39"/>
                    <a:pt x="641" y="39"/>
                    <a:pt x="640" y="39"/>
                  </a:cubicBezTo>
                  <a:cubicBezTo>
                    <a:pt x="637" y="39"/>
                    <a:pt x="635" y="40"/>
                    <a:pt x="631" y="41"/>
                  </a:cubicBezTo>
                  <a:cubicBezTo>
                    <a:pt x="630" y="41"/>
                    <a:pt x="629" y="42"/>
                    <a:pt x="628" y="42"/>
                  </a:cubicBezTo>
                  <a:cubicBezTo>
                    <a:pt x="626" y="42"/>
                    <a:pt x="625" y="40"/>
                    <a:pt x="627" y="39"/>
                  </a:cubicBezTo>
                  <a:cubicBezTo>
                    <a:pt x="630" y="38"/>
                    <a:pt x="628" y="37"/>
                    <a:pt x="625" y="37"/>
                  </a:cubicBezTo>
                  <a:cubicBezTo>
                    <a:pt x="625" y="37"/>
                    <a:pt x="625" y="37"/>
                    <a:pt x="624" y="37"/>
                  </a:cubicBezTo>
                  <a:cubicBezTo>
                    <a:pt x="621" y="37"/>
                    <a:pt x="619" y="38"/>
                    <a:pt x="620" y="38"/>
                  </a:cubicBezTo>
                  <a:cubicBezTo>
                    <a:pt x="621" y="38"/>
                    <a:pt x="617" y="39"/>
                    <a:pt x="614" y="39"/>
                  </a:cubicBezTo>
                  <a:cubicBezTo>
                    <a:pt x="612" y="40"/>
                    <a:pt x="610" y="40"/>
                    <a:pt x="611" y="40"/>
                  </a:cubicBezTo>
                  <a:cubicBezTo>
                    <a:pt x="613" y="41"/>
                    <a:pt x="613" y="41"/>
                    <a:pt x="612" y="41"/>
                  </a:cubicBezTo>
                  <a:cubicBezTo>
                    <a:pt x="612" y="41"/>
                    <a:pt x="612" y="41"/>
                    <a:pt x="612" y="41"/>
                  </a:cubicBezTo>
                  <a:cubicBezTo>
                    <a:pt x="610" y="41"/>
                    <a:pt x="604" y="39"/>
                    <a:pt x="605" y="35"/>
                  </a:cubicBezTo>
                  <a:cubicBezTo>
                    <a:pt x="606" y="33"/>
                    <a:pt x="605" y="31"/>
                    <a:pt x="604" y="31"/>
                  </a:cubicBezTo>
                  <a:cubicBezTo>
                    <a:pt x="604" y="31"/>
                    <a:pt x="603" y="31"/>
                    <a:pt x="603" y="31"/>
                  </a:cubicBezTo>
                  <a:cubicBezTo>
                    <a:pt x="601" y="32"/>
                    <a:pt x="597" y="33"/>
                    <a:pt x="591" y="34"/>
                  </a:cubicBezTo>
                  <a:cubicBezTo>
                    <a:pt x="587" y="34"/>
                    <a:pt x="584" y="35"/>
                    <a:pt x="583" y="35"/>
                  </a:cubicBezTo>
                  <a:cubicBezTo>
                    <a:pt x="582" y="35"/>
                    <a:pt x="582" y="34"/>
                    <a:pt x="583" y="34"/>
                  </a:cubicBezTo>
                  <a:cubicBezTo>
                    <a:pt x="583" y="34"/>
                    <a:pt x="582" y="34"/>
                    <a:pt x="580" y="34"/>
                  </a:cubicBezTo>
                  <a:cubicBezTo>
                    <a:pt x="577" y="34"/>
                    <a:pt x="573" y="34"/>
                    <a:pt x="568" y="35"/>
                  </a:cubicBezTo>
                  <a:cubicBezTo>
                    <a:pt x="561" y="36"/>
                    <a:pt x="557" y="36"/>
                    <a:pt x="556" y="36"/>
                  </a:cubicBezTo>
                  <a:cubicBezTo>
                    <a:pt x="555" y="36"/>
                    <a:pt x="555" y="36"/>
                    <a:pt x="555" y="36"/>
                  </a:cubicBezTo>
                  <a:cubicBezTo>
                    <a:pt x="556" y="36"/>
                    <a:pt x="554" y="36"/>
                    <a:pt x="552" y="36"/>
                  </a:cubicBezTo>
                  <a:cubicBezTo>
                    <a:pt x="550" y="36"/>
                    <a:pt x="546" y="36"/>
                    <a:pt x="541" y="37"/>
                  </a:cubicBezTo>
                  <a:cubicBezTo>
                    <a:pt x="534" y="38"/>
                    <a:pt x="528" y="39"/>
                    <a:pt x="526" y="39"/>
                  </a:cubicBezTo>
                  <a:cubicBezTo>
                    <a:pt x="526" y="39"/>
                    <a:pt x="526" y="39"/>
                    <a:pt x="526" y="39"/>
                  </a:cubicBezTo>
                  <a:cubicBezTo>
                    <a:pt x="526" y="39"/>
                    <a:pt x="526" y="39"/>
                    <a:pt x="526" y="39"/>
                  </a:cubicBezTo>
                  <a:cubicBezTo>
                    <a:pt x="526" y="39"/>
                    <a:pt x="525" y="39"/>
                    <a:pt x="525" y="39"/>
                  </a:cubicBezTo>
                  <a:cubicBezTo>
                    <a:pt x="525" y="39"/>
                    <a:pt x="524" y="39"/>
                    <a:pt x="524" y="39"/>
                  </a:cubicBezTo>
                  <a:cubicBezTo>
                    <a:pt x="524" y="40"/>
                    <a:pt x="524" y="40"/>
                    <a:pt x="524" y="40"/>
                  </a:cubicBezTo>
                  <a:cubicBezTo>
                    <a:pt x="524" y="40"/>
                    <a:pt x="524" y="40"/>
                    <a:pt x="524" y="40"/>
                  </a:cubicBezTo>
                  <a:cubicBezTo>
                    <a:pt x="524" y="39"/>
                    <a:pt x="523" y="39"/>
                    <a:pt x="523" y="39"/>
                  </a:cubicBezTo>
                  <a:cubicBezTo>
                    <a:pt x="523" y="39"/>
                    <a:pt x="524" y="39"/>
                    <a:pt x="525" y="39"/>
                  </a:cubicBezTo>
                  <a:cubicBezTo>
                    <a:pt x="528" y="38"/>
                    <a:pt x="533" y="36"/>
                    <a:pt x="546" y="35"/>
                  </a:cubicBezTo>
                  <a:cubicBezTo>
                    <a:pt x="549" y="35"/>
                    <a:pt x="552" y="35"/>
                    <a:pt x="555" y="35"/>
                  </a:cubicBezTo>
                  <a:cubicBezTo>
                    <a:pt x="571" y="34"/>
                    <a:pt x="571" y="32"/>
                    <a:pt x="562" y="32"/>
                  </a:cubicBezTo>
                  <a:cubicBezTo>
                    <a:pt x="561" y="32"/>
                    <a:pt x="560" y="32"/>
                    <a:pt x="559" y="32"/>
                  </a:cubicBezTo>
                  <a:cubicBezTo>
                    <a:pt x="552" y="32"/>
                    <a:pt x="545" y="32"/>
                    <a:pt x="539" y="33"/>
                  </a:cubicBezTo>
                  <a:cubicBezTo>
                    <a:pt x="535" y="33"/>
                    <a:pt x="522" y="35"/>
                    <a:pt x="518" y="36"/>
                  </a:cubicBezTo>
                  <a:cubicBezTo>
                    <a:pt x="513" y="37"/>
                    <a:pt x="511" y="38"/>
                    <a:pt x="509" y="39"/>
                  </a:cubicBezTo>
                  <a:cubicBezTo>
                    <a:pt x="509" y="40"/>
                    <a:pt x="508" y="40"/>
                    <a:pt x="507" y="40"/>
                  </a:cubicBezTo>
                  <a:cubicBezTo>
                    <a:pt x="505" y="40"/>
                    <a:pt x="504" y="40"/>
                    <a:pt x="502" y="39"/>
                  </a:cubicBezTo>
                  <a:cubicBezTo>
                    <a:pt x="502" y="39"/>
                    <a:pt x="501" y="39"/>
                    <a:pt x="501" y="39"/>
                  </a:cubicBezTo>
                  <a:cubicBezTo>
                    <a:pt x="500" y="39"/>
                    <a:pt x="499" y="38"/>
                    <a:pt x="498" y="38"/>
                  </a:cubicBezTo>
                  <a:cubicBezTo>
                    <a:pt x="498" y="38"/>
                    <a:pt x="498" y="38"/>
                    <a:pt x="498" y="38"/>
                  </a:cubicBezTo>
                  <a:cubicBezTo>
                    <a:pt x="498" y="38"/>
                    <a:pt x="498" y="38"/>
                    <a:pt x="498" y="38"/>
                  </a:cubicBezTo>
                  <a:cubicBezTo>
                    <a:pt x="496" y="37"/>
                    <a:pt x="493" y="36"/>
                    <a:pt x="490" y="35"/>
                  </a:cubicBezTo>
                  <a:cubicBezTo>
                    <a:pt x="477" y="29"/>
                    <a:pt x="455" y="24"/>
                    <a:pt x="446" y="22"/>
                  </a:cubicBezTo>
                  <a:cubicBezTo>
                    <a:pt x="439" y="21"/>
                    <a:pt x="426" y="19"/>
                    <a:pt x="414" y="17"/>
                  </a:cubicBezTo>
                  <a:cubicBezTo>
                    <a:pt x="398" y="15"/>
                    <a:pt x="400" y="13"/>
                    <a:pt x="389" y="12"/>
                  </a:cubicBezTo>
                  <a:cubicBezTo>
                    <a:pt x="386" y="12"/>
                    <a:pt x="384" y="12"/>
                    <a:pt x="382" y="12"/>
                  </a:cubicBezTo>
                  <a:cubicBezTo>
                    <a:pt x="380" y="12"/>
                    <a:pt x="378" y="12"/>
                    <a:pt x="376" y="12"/>
                  </a:cubicBezTo>
                  <a:cubicBezTo>
                    <a:pt x="375" y="12"/>
                    <a:pt x="374" y="12"/>
                    <a:pt x="373" y="12"/>
                  </a:cubicBezTo>
                  <a:cubicBezTo>
                    <a:pt x="372" y="12"/>
                    <a:pt x="372" y="12"/>
                    <a:pt x="372" y="12"/>
                  </a:cubicBezTo>
                  <a:cubicBezTo>
                    <a:pt x="372" y="11"/>
                    <a:pt x="372" y="9"/>
                    <a:pt x="368" y="8"/>
                  </a:cubicBezTo>
                  <a:cubicBezTo>
                    <a:pt x="365" y="8"/>
                    <a:pt x="369" y="6"/>
                    <a:pt x="363" y="5"/>
                  </a:cubicBezTo>
                  <a:cubicBezTo>
                    <a:pt x="356" y="5"/>
                    <a:pt x="352" y="5"/>
                    <a:pt x="353" y="4"/>
                  </a:cubicBezTo>
                  <a:cubicBezTo>
                    <a:pt x="353" y="3"/>
                    <a:pt x="352" y="3"/>
                    <a:pt x="350" y="3"/>
                  </a:cubicBezTo>
                  <a:cubicBezTo>
                    <a:pt x="349" y="3"/>
                    <a:pt x="347" y="3"/>
                    <a:pt x="345" y="3"/>
                  </a:cubicBezTo>
                  <a:cubicBezTo>
                    <a:pt x="342" y="4"/>
                    <a:pt x="340" y="5"/>
                    <a:pt x="339" y="5"/>
                  </a:cubicBezTo>
                  <a:cubicBezTo>
                    <a:pt x="339" y="5"/>
                    <a:pt x="339" y="5"/>
                    <a:pt x="339" y="5"/>
                  </a:cubicBezTo>
                  <a:cubicBezTo>
                    <a:pt x="339" y="5"/>
                    <a:pt x="339" y="4"/>
                    <a:pt x="338" y="4"/>
                  </a:cubicBezTo>
                  <a:cubicBezTo>
                    <a:pt x="338" y="4"/>
                    <a:pt x="338" y="4"/>
                    <a:pt x="337" y="4"/>
                  </a:cubicBezTo>
                  <a:cubicBezTo>
                    <a:pt x="337" y="5"/>
                    <a:pt x="337" y="5"/>
                    <a:pt x="336" y="5"/>
                  </a:cubicBezTo>
                  <a:cubicBezTo>
                    <a:pt x="335" y="5"/>
                    <a:pt x="334" y="4"/>
                    <a:pt x="334" y="4"/>
                  </a:cubicBezTo>
                  <a:cubicBezTo>
                    <a:pt x="334" y="4"/>
                    <a:pt x="339" y="3"/>
                    <a:pt x="345" y="2"/>
                  </a:cubicBezTo>
                  <a:cubicBezTo>
                    <a:pt x="349" y="1"/>
                    <a:pt x="342" y="0"/>
                    <a:pt x="3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8" name="Freeform 177"/>
            <p:cNvSpPr/>
            <p:nvPr/>
          </p:nvSpPr>
          <p:spPr bwMode="auto">
            <a:xfrm>
              <a:off x="4260850" y="5307013"/>
              <a:ext cx="4763" cy="3175"/>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2" y="1"/>
                    <a:pt x="2" y="1"/>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9" name="Freeform 178"/>
            <p:cNvSpPr/>
            <p:nvPr/>
          </p:nvSpPr>
          <p:spPr bwMode="auto">
            <a:xfrm>
              <a:off x="4003675" y="4852988"/>
              <a:ext cx="3175" cy="1587"/>
            </a:xfrm>
            <a:custGeom>
              <a:avLst/>
              <a:gdLst>
                <a:gd name="T0" fmla="*/ 1 w 1"/>
                <a:gd name="T1" fmla="*/ 0 h 1"/>
                <a:gd name="T2" fmla="*/ 0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0"/>
                    <a:pt x="1" y="0"/>
                    <a:pt x="0" y="1"/>
                  </a:cubicBezTo>
                  <a:cubicBezTo>
                    <a:pt x="1"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0" name="Freeform 179"/>
            <p:cNvSpPr/>
            <p:nvPr/>
          </p:nvSpPr>
          <p:spPr bwMode="auto">
            <a:xfrm>
              <a:off x="3954463" y="4822825"/>
              <a:ext cx="61913" cy="11112"/>
            </a:xfrm>
            <a:custGeom>
              <a:avLst/>
              <a:gdLst>
                <a:gd name="T0" fmla="*/ 6 w 23"/>
                <a:gd name="T1" fmla="*/ 0 h 4"/>
                <a:gd name="T2" fmla="*/ 4 w 23"/>
                <a:gd name="T3" fmla="*/ 2 h 4"/>
                <a:gd name="T4" fmla="*/ 16 w 23"/>
                <a:gd name="T5" fmla="*/ 3 h 4"/>
                <a:gd name="T6" fmla="*/ 21 w 23"/>
                <a:gd name="T7" fmla="*/ 4 h 4"/>
                <a:gd name="T8" fmla="*/ 21 w 23"/>
                <a:gd name="T9" fmla="*/ 4 h 4"/>
                <a:gd name="T10" fmla="*/ 12 w 23"/>
                <a:gd name="T11" fmla="*/ 0 h 4"/>
                <a:gd name="T12" fmla="*/ 6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6" y="0"/>
                  </a:moveTo>
                  <a:cubicBezTo>
                    <a:pt x="2" y="0"/>
                    <a:pt x="0" y="1"/>
                    <a:pt x="4" y="2"/>
                  </a:cubicBezTo>
                  <a:cubicBezTo>
                    <a:pt x="8" y="2"/>
                    <a:pt x="12" y="3"/>
                    <a:pt x="16" y="3"/>
                  </a:cubicBezTo>
                  <a:cubicBezTo>
                    <a:pt x="18" y="3"/>
                    <a:pt x="20" y="3"/>
                    <a:pt x="21" y="4"/>
                  </a:cubicBezTo>
                  <a:cubicBezTo>
                    <a:pt x="21" y="4"/>
                    <a:pt x="21" y="4"/>
                    <a:pt x="21" y="4"/>
                  </a:cubicBezTo>
                  <a:cubicBezTo>
                    <a:pt x="23" y="4"/>
                    <a:pt x="21" y="2"/>
                    <a:pt x="12" y="0"/>
                  </a:cubicBezTo>
                  <a:cubicBezTo>
                    <a:pt x="10" y="0"/>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1" name="Freeform 180"/>
            <p:cNvSpPr/>
            <p:nvPr/>
          </p:nvSpPr>
          <p:spPr bwMode="auto">
            <a:xfrm>
              <a:off x="4006850" y="4860925"/>
              <a:ext cx="53975" cy="12700"/>
            </a:xfrm>
            <a:custGeom>
              <a:avLst/>
              <a:gdLst>
                <a:gd name="T0" fmla="*/ 12 w 20"/>
                <a:gd name="T1" fmla="*/ 0 h 5"/>
                <a:gd name="T2" fmla="*/ 5 w 20"/>
                <a:gd name="T3" fmla="*/ 1 h 5"/>
                <a:gd name="T4" fmla="*/ 0 w 20"/>
                <a:gd name="T5" fmla="*/ 4 h 5"/>
                <a:gd name="T6" fmla="*/ 7 w 20"/>
                <a:gd name="T7" fmla="*/ 5 h 5"/>
                <a:gd name="T8" fmla="*/ 11 w 20"/>
                <a:gd name="T9" fmla="*/ 5 h 5"/>
                <a:gd name="T10" fmla="*/ 20 w 20"/>
                <a:gd name="T11" fmla="*/ 3 h 5"/>
                <a:gd name="T12" fmla="*/ 18 w 20"/>
                <a:gd name="T13" fmla="*/ 3 h 5"/>
                <a:gd name="T14" fmla="*/ 17 w 20"/>
                <a:gd name="T15" fmla="*/ 3 h 5"/>
                <a:gd name="T16" fmla="*/ 16 w 20"/>
                <a:gd name="T17" fmla="*/ 3 h 5"/>
                <a:gd name="T18" fmla="*/ 14 w 20"/>
                <a:gd name="T19" fmla="*/ 2 h 5"/>
                <a:gd name="T20" fmla="*/ 13 w 20"/>
                <a:gd name="T21" fmla="*/ 0 h 5"/>
                <a:gd name="T22" fmla="*/ 12 w 20"/>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5">
                  <a:moveTo>
                    <a:pt x="12" y="0"/>
                  </a:moveTo>
                  <a:cubicBezTo>
                    <a:pt x="10" y="0"/>
                    <a:pt x="7" y="0"/>
                    <a:pt x="5" y="1"/>
                  </a:cubicBezTo>
                  <a:cubicBezTo>
                    <a:pt x="2" y="2"/>
                    <a:pt x="0" y="3"/>
                    <a:pt x="0" y="4"/>
                  </a:cubicBezTo>
                  <a:cubicBezTo>
                    <a:pt x="2" y="5"/>
                    <a:pt x="4" y="5"/>
                    <a:pt x="7" y="5"/>
                  </a:cubicBezTo>
                  <a:cubicBezTo>
                    <a:pt x="8" y="5"/>
                    <a:pt x="9" y="5"/>
                    <a:pt x="11" y="5"/>
                  </a:cubicBezTo>
                  <a:cubicBezTo>
                    <a:pt x="17" y="4"/>
                    <a:pt x="20" y="3"/>
                    <a:pt x="20" y="3"/>
                  </a:cubicBezTo>
                  <a:cubicBezTo>
                    <a:pt x="20" y="3"/>
                    <a:pt x="19" y="3"/>
                    <a:pt x="18" y="3"/>
                  </a:cubicBezTo>
                  <a:cubicBezTo>
                    <a:pt x="18" y="3"/>
                    <a:pt x="17" y="3"/>
                    <a:pt x="17" y="3"/>
                  </a:cubicBezTo>
                  <a:cubicBezTo>
                    <a:pt x="17" y="3"/>
                    <a:pt x="16" y="3"/>
                    <a:pt x="16" y="3"/>
                  </a:cubicBezTo>
                  <a:cubicBezTo>
                    <a:pt x="15" y="3"/>
                    <a:pt x="15" y="2"/>
                    <a:pt x="14" y="2"/>
                  </a:cubicBezTo>
                  <a:cubicBezTo>
                    <a:pt x="13" y="2"/>
                    <a:pt x="12" y="1"/>
                    <a:pt x="13" y="0"/>
                  </a:cubicBezTo>
                  <a:cubicBezTo>
                    <a:pt x="13" y="0"/>
                    <a:pt x="13"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2" name="Freeform 181"/>
            <p:cNvSpPr/>
            <p:nvPr/>
          </p:nvSpPr>
          <p:spPr bwMode="auto">
            <a:xfrm>
              <a:off x="3613150" y="4635500"/>
              <a:ext cx="38100" cy="7937"/>
            </a:xfrm>
            <a:custGeom>
              <a:avLst/>
              <a:gdLst>
                <a:gd name="T0" fmla="*/ 8 w 14"/>
                <a:gd name="T1" fmla="*/ 0 h 3"/>
                <a:gd name="T2" fmla="*/ 2 w 14"/>
                <a:gd name="T3" fmla="*/ 1 h 3"/>
                <a:gd name="T4" fmla="*/ 6 w 14"/>
                <a:gd name="T5" fmla="*/ 3 h 3"/>
                <a:gd name="T6" fmla="*/ 10 w 14"/>
                <a:gd name="T7" fmla="*/ 3 h 3"/>
                <a:gd name="T8" fmla="*/ 14 w 14"/>
                <a:gd name="T9" fmla="*/ 1 h 3"/>
                <a:gd name="T10" fmla="*/ 8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8" y="0"/>
                  </a:moveTo>
                  <a:cubicBezTo>
                    <a:pt x="6" y="0"/>
                    <a:pt x="3" y="0"/>
                    <a:pt x="2" y="1"/>
                  </a:cubicBezTo>
                  <a:cubicBezTo>
                    <a:pt x="0" y="2"/>
                    <a:pt x="3" y="3"/>
                    <a:pt x="6" y="3"/>
                  </a:cubicBezTo>
                  <a:cubicBezTo>
                    <a:pt x="7" y="3"/>
                    <a:pt x="9" y="3"/>
                    <a:pt x="10" y="3"/>
                  </a:cubicBezTo>
                  <a:cubicBezTo>
                    <a:pt x="11" y="2"/>
                    <a:pt x="13" y="1"/>
                    <a:pt x="14" y="1"/>
                  </a:cubicBezTo>
                  <a:cubicBezTo>
                    <a:pt x="12"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3" name="Freeform 182"/>
            <p:cNvSpPr/>
            <p:nvPr/>
          </p:nvSpPr>
          <p:spPr bwMode="auto">
            <a:xfrm>
              <a:off x="3919538" y="4857750"/>
              <a:ext cx="65088" cy="7937"/>
            </a:xfrm>
            <a:custGeom>
              <a:avLst/>
              <a:gdLst>
                <a:gd name="T0" fmla="*/ 2 w 24"/>
                <a:gd name="T1" fmla="*/ 0 h 3"/>
                <a:gd name="T2" fmla="*/ 2 w 24"/>
                <a:gd name="T3" fmla="*/ 0 h 3"/>
                <a:gd name="T4" fmla="*/ 11 w 24"/>
                <a:gd name="T5" fmla="*/ 3 h 3"/>
                <a:gd name="T6" fmla="*/ 16 w 24"/>
                <a:gd name="T7" fmla="*/ 3 h 3"/>
                <a:gd name="T8" fmla="*/ 24 w 24"/>
                <a:gd name="T9" fmla="*/ 2 h 3"/>
                <a:gd name="T10" fmla="*/ 11 w 24"/>
                <a:gd name="T11" fmla="*/ 2 h 3"/>
                <a:gd name="T12" fmla="*/ 2 w 2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4" h="3">
                  <a:moveTo>
                    <a:pt x="2" y="0"/>
                  </a:moveTo>
                  <a:cubicBezTo>
                    <a:pt x="2" y="0"/>
                    <a:pt x="2" y="0"/>
                    <a:pt x="2" y="0"/>
                  </a:cubicBezTo>
                  <a:cubicBezTo>
                    <a:pt x="0" y="0"/>
                    <a:pt x="3" y="2"/>
                    <a:pt x="11" y="3"/>
                  </a:cubicBezTo>
                  <a:cubicBezTo>
                    <a:pt x="13" y="3"/>
                    <a:pt x="14" y="3"/>
                    <a:pt x="16" y="3"/>
                  </a:cubicBezTo>
                  <a:cubicBezTo>
                    <a:pt x="19" y="3"/>
                    <a:pt x="22" y="3"/>
                    <a:pt x="24" y="2"/>
                  </a:cubicBezTo>
                  <a:cubicBezTo>
                    <a:pt x="20" y="2"/>
                    <a:pt x="15" y="2"/>
                    <a:pt x="11"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4" name="Freeform 183"/>
            <p:cNvSpPr/>
            <p:nvPr/>
          </p:nvSpPr>
          <p:spPr bwMode="auto">
            <a:xfrm>
              <a:off x="3460750" y="5143500"/>
              <a:ext cx="198438" cy="15875"/>
            </a:xfrm>
            <a:custGeom>
              <a:avLst/>
              <a:gdLst>
                <a:gd name="T0" fmla="*/ 31 w 73"/>
                <a:gd name="T1" fmla="*/ 0 h 6"/>
                <a:gd name="T2" fmla="*/ 17 w 73"/>
                <a:gd name="T3" fmla="*/ 2 h 6"/>
                <a:gd name="T4" fmla="*/ 8 w 73"/>
                <a:gd name="T5" fmla="*/ 5 h 6"/>
                <a:gd name="T6" fmla="*/ 8 w 73"/>
                <a:gd name="T7" fmla="*/ 5 h 6"/>
                <a:gd name="T8" fmla="*/ 8 w 73"/>
                <a:gd name="T9" fmla="*/ 5 h 6"/>
                <a:gd name="T10" fmla="*/ 13 w 73"/>
                <a:gd name="T11" fmla="*/ 6 h 6"/>
                <a:gd name="T12" fmla="*/ 16 w 73"/>
                <a:gd name="T13" fmla="*/ 6 h 6"/>
                <a:gd name="T14" fmla="*/ 49 w 73"/>
                <a:gd name="T15" fmla="*/ 5 h 6"/>
                <a:gd name="T16" fmla="*/ 73 w 73"/>
                <a:gd name="T17" fmla="*/ 5 h 6"/>
                <a:gd name="T18" fmla="*/ 62 w 73"/>
                <a:gd name="T19" fmla="*/ 3 h 6"/>
                <a:gd name="T20" fmla="*/ 57 w 73"/>
                <a:gd name="T21" fmla="*/ 2 h 6"/>
                <a:gd name="T22" fmla="*/ 36 w 73"/>
                <a:gd name="T23" fmla="*/ 0 h 6"/>
                <a:gd name="T24" fmla="*/ 31 w 73"/>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
                  <a:moveTo>
                    <a:pt x="31" y="0"/>
                  </a:moveTo>
                  <a:cubicBezTo>
                    <a:pt x="19" y="0"/>
                    <a:pt x="13" y="1"/>
                    <a:pt x="17" y="2"/>
                  </a:cubicBezTo>
                  <a:cubicBezTo>
                    <a:pt x="20" y="3"/>
                    <a:pt x="16" y="5"/>
                    <a:pt x="8" y="5"/>
                  </a:cubicBezTo>
                  <a:cubicBezTo>
                    <a:pt x="8" y="5"/>
                    <a:pt x="8" y="5"/>
                    <a:pt x="8" y="5"/>
                  </a:cubicBezTo>
                  <a:cubicBezTo>
                    <a:pt x="8" y="5"/>
                    <a:pt x="8" y="5"/>
                    <a:pt x="8" y="5"/>
                  </a:cubicBezTo>
                  <a:cubicBezTo>
                    <a:pt x="0" y="5"/>
                    <a:pt x="2" y="6"/>
                    <a:pt x="13" y="6"/>
                  </a:cubicBezTo>
                  <a:cubicBezTo>
                    <a:pt x="14" y="6"/>
                    <a:pt x="15" y="6"/>
                    <a:pt x="16" y="6"/>
                  </a:cubicBezTo>
                  <a:cubicBezTo>
                    <a:pt x="26" y="6"/>
                    <a:pt x="37" y="5"/>
                    <a:pt x="49" y="5"/>
                  </a:cubicBezTo>
                  <a:cubicBezTo>
                    <a:pt x="57" y="5"/>
                    <a:pt x="65" y="5"/>
                    <a:pt x="73" y="5"/>
                  </a:cubicBezTo>
                  <a:cubicBezTo>
                    <a:pt x="69" y="4"/>
                    <a:pt x="66" y="3"/>
                    <a:pt x="62" y="3"/>
                  </a:cubicBezTo>
                  <a:cubicBezTo>
                    <a:pt x="56" y="2"/>
                    <a:pt x="53" y="2"/>
                    <a:pt x="57" y="2"/>
                  </a:cubicBezTo>
                  <a:cubicBezTo>
                    <a:pt x="60" y="2"/>
                    <a:pt x="52" y="0"/>
                    <a:pt x="36" y="0"/>
                  </a:cubicBezTo>
                  <a:cubicBezTo>
                    <a:pt x="34" y="0"/>
                    <a:pt x="33"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5" name="Freeform 184"/>
            <p:cNvSpPr/>
            <p:nvPr/>
          </p:nvSpPr>
          <p:spPr bwMode="auto">
            <a:xfrm>
              <a:off x="3517900" y="4624388"/>
              <a:ext cx="68263" cy="11112"/>
            </a:xfrm>
            <a:custGeom>
              <a:avLst/>
              <a:gdLst>
                <a:gd name="T0" fmla="*/ 15 w 25"/>
                <a:gd name="T1" fmla="*/ 0 h 4"/>
                <a:gd name="T2" fmla="*/ 8 w 25"/>
                <a:gd name="T3" fmla="*/ 1 h 4"/>
                <a:gd name="T4" fmla="*/ 9 w 25"/>
                <a:gd name="T5" fmla="*/ 4 h 4"/>
                <a:gd name="T6" fmla="*/ 11 w 25"/>
                <a:gd name="T7" fmla="*/ 4 h 4"/>
                <a:gd name="T8" fmla="*/ 21 w 25"/>
                <a:gd name="T9" fmla="*/ 2 h 4"/>
                <a:gd name="T10" fmla="*/ 24 w 25"/>
                <a:gd name="T11" fmla="*/ 1 h 4"/>
                <a:gd name="T12" fmla="*/ 15 w 2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5" h="4">
                  <a:moveTo>
                    <a:pt x="15" y="0"/>
                  </a:moveTo>
                  <a:cubicBezTo>
                    <a:pt x="13" y="0"/>
                    <a:pt x="11" y="0"/>
                    <a:pt x="8" y="1"/>
                  </a:cubicBezTo>
                  <a:cubicBezTo>
                    <a:pt x="0" y="2"/>
                    <a:pt x="5" y="4"/>
                    <a:pt x="9" y="4"/>
                  </a:cubicBezTo>
                  <a:cubicBezTo>
                    <a:pt x="10" y="4"/>
                    <a:pt x="11" y="4"/>
                    <a:pt x="11" y="4"/>
                  </a:cubicBezTo>
                  <a:cubicBezTo>
                    <a:pt x="15" y="3"/>
                    <a:pt x="18" y="3"/>
                    <a:pt x="21" y="2"/>
                  </a:cubicBezTo>
                  <a:cubicBezTo>
                    <a:pt x="22" y="2"/>
                    <a:pt x="23" y="1"/>
                    <a:pt x="24" y="1"/>
                  </a:cubicBezTo>
                  <a:cubicBezTo>
                    <a:pt x="25" y="1"/>
                    <a:pt x="21"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6" name="Freeform 185"/>
            <p:cNvSpPr/>
            <p:nvPr/>
          </p:nvSpPr>
          <p:spPr bwMode="auto">
            <a:xfrm>
              <a:off x="3590925" y="4568825"/>
              <a:ext cx="17463" cy="6350"/>
            </a:xfrm>
            <a:custGeom>
              <a:avLst/>
              <a:gdLst>
                <a:gd name="T0" fmla="*/ 0 w 6"/>
                <a:gd name="T1" fmla="*/ 0 h 2"/>
                <a:gd name="T2" fmla="*/ 2 w 6"/>
                <a:gd name="T3" fmla="*/ 1 h 2"/>
                <a:gd name="T4" fmla="*/ 6 w 6"/>
                <a:gd name="T5" fmla="*/ 2 h 2"/>
                <a:gd name="T6" fmla="*/ 5 w 6"/>
                <a:gd name="T7" fmla="*/ 2 h 2"/>
                <a:gd name="T8" fmla="*/ 3 w 6"/>
                <a:gd name="T9" fmla="*/ 1 h 2"/>
                <a:gd name="T10" fmla="*/ 1 w 6"/>
                <a:gd name="T11" fmla="*/ 0 h 2"/>
                <a:gd name="T12" fmla="*/ 0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0" y="0"/>
                  </a:moveTo>
                  <a:cubicBezTo>
                    <a:pt x="0" y="0"/>
                    <a:pt x="0" y="0"/>
                    <a:pt x="2" y="1"/>
                  </a:cubicBezTo>
                  <a:cubicBezTo>
                    <a:pt x="3" y="2"/>
                    <a:pt x="5" y="2"/>
                    <a:pt x="6" y="2"/>
                  </a:cubicBezTo>
                  <a:cubicBezTo>
                    <a:pt x="6" y="2"/>
                    <a:pt x="6" y="2"/>
                    <a:pt x="5" y="2"/>
                  </a:cubicBezTo>
                  <a:cubicBezTo>
                    <a:pt x="5" y="1"/>
                    <a:pt x="4"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7" name="Freeform 186"/>
            <p:cNvSpPr/>
            <p:nvPr/>
          </p:nvSpPr>
          <p:spPr bwMode="auto">
            <a:xfrm>
              <a:off x="3475038" y="4575175"/>
              <a:ext cx="173038" cy="42862"/>
            </a:xfrm>
            <a:custGeom>
              <a:avLst/>
              <a:gdLst>
                <a:gd name="T0" fmla="*/ 26 w 64"/>
                <a:gd name="T1" fmla="*/ 0 h 16"/>
                <a:gd name="T2" fmla="*/ 8 w 64"/>
                <a:gd name="T3" fmla="*/ 5 h 16"/>
                <a:gd name="T4" fmla="*/ 5 w 64"/>
                <a:gd name="T5" fmla="*/ 14 h 16"/>
                <a:gd name="T6" fmla="*/ 10 w 64"/>
                <a:gd name="T7" fmla="*/ 16 h 16"/>
                <a:gd name="T8" fmla="*/ 12 w 64"/>
                <a:gd name="T9" fmla="*/ 16 h 16"/>
                <a:gd name="T10" fmla="*/ 26 w 64"/>
                <a:gd name="T11" fmla="*/ 13 h 16"/>
                <a:gd name="T12" fmla="*/ 38 w 64"/>
                <a:gd name="T13" fmla="*/ 11 h 16"/>
                <a:gd name="T14" fmla="*/ 38 w 64"/>
                <a:gd name="T15" fmla="*/ 11 h 16"/>
                <a:gd name="T16" fmla="*/ 41 w 64"/>
                <a:gd name="T17" fmla="*/ 12 h 16"/>
                <a:gd name="T18" fmla="*/ 42 w 64"/>
                <a:gd name="T19" fmla="*/ 12 h 16"/>
                <a:gd name="T20" fmla="*/ 42 w 64"/>
                <a:gd name="T21" fmla="*/ 12 h 16"/>
                <a:gd name="T22" fmla="*/ 47 w 64"/>
                <a:gd name="T23" fmla="*/ 14 h 16"/>
                <a:gd name="T24" fmla="*/ 54 w 64"/>
                <a:gd name="T25" fmla="*/ 15 h 16"/>
                <a:gd name="T26" fmla="*/ 54 w 64"/>
                <a:gd name="T27" fmla="*/ 15 h 16"/>
                <a:gd name="T28" fmla="*/ 64 w 64"/>
                <a:gd name="T29" fmla="*/ 13 h 16"/>
                <a:gd name="T30" fmla="*/ 64 w 64"/>
                <a:gd name="T31" fmla="*/ 12 h 16"/>
                <a:gd name="T32" fmla="*/ 56 w 64"/>
                <a:gd name="T33" fmla="*/ 12 h 16"/>
                <a:gd name="T34" fmla="*/ 48 w 64"/>
                <a:gd name="T35" fmla="*/ 6 h 16"/>
                <a:gd name="T36" fmla="*/ 31 w 64"/>
                <a:gd name="T37" fmla="*/ 2 h 16"/>
                <a:gd name="T38" fmla="*/ 30 w 64"/>
                <a:gd name="T39" fmla="*/ 2 h 16"/>
                <a:gd name="T40" fmla="*/ 30 w 64"/>
                <a:gd name="T41" fmla="*/ 2 h 16"/>
                <a:gd name="T42" fmla="*/ 28 w 64"/>
                <a:gd name="T43" fmla="*/ 1 h 16"/>
                <a:gd name="T44" fmla="*/ 26 w 64"/>
                <a:gd name="T4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16">
                  <a:moveTo>
                    <a:pt x="26" y="0"/>
                  </a:moveTo>
                  <a:cubicBezTo>
                    <a:pt x="22" y="0"/>
                    <a:pt x="14" y="2"/>
                    <a:pt x="8" y="5"/>
                  </a:cubicBezTo>
                  <a:cubicBezTo>
                    <a:pt x="0" y="9"/>
                    <a:pt x="5" y="12"/>
                    <a:pt x="5" y="14"/>
                  </a:cubicBezTo>
                  <a:cubicBezTo>
                    <a:pt x="5" y="15"/>
                    <a:pt x="5" y="16"/>
                    <a:pt x="10" y="16"/>
                  </a:cubicBezTo>
                  <a:cubicBezTo>
                    <a:pt x="11" y="16"/>
                    <a:pt x="11" y="16"/>
                    <a:pt x="12" y="16"/>
                  </a:cubicBezTo>
                  <a:cubicBezTo>
                    <a:pt x="17" y="15"/>
                    <a:pt x="22" y="14"/>
                    <a:pt x="26" y="13"/>
                  </a:cubicBezTo>
                  <a:cubicBezTo>
                    <a:pt x="32" y="12"/>
                    <a:pt x="38" y="11"/>
                    <a:pt x="38" y="11"/>
                  </a:cubicBezTo>
                  <a:cubicBezTo>
                    <a:pt x="38" y="11"/>
                    <a:pt x="38" y="11"/>
                    <a:pt x="38" y="11"/>
                  </a:cubicBezTo>
                  <a:cubicBezTo>
                    <a:pt x="37" y="11"/>
                    <a:pt x="38" y="12"/>
                    <a:pt x="41" y="12"/>
                  </a:cubicBezTo>
                  <a:cubicBezTo>
                    <a:pt x="42" y="12"/>
                    <a:pt x="42" y="12"/>
                    <a:pt x="42" y="12"/>
                  </a:cubicBezTo>
                  <a:cubicBezTo>
                    <a:pt x="42" y="12"/>
                    <a:pt x="42" y="12"/>
                    <a:pt x="42" y="12"/>
                  </a:cubicBezTo>
                  <a:cubicBezTo>
                    <a:pt x="44" y="12"/>
                    <a:pt x="45" y="13"/>
                    <a:pt x="47" y="14"/>
                  </a:cubicBezTo>
                  <a:cubicBezTo>
                    <a:pt x="48" y="14"/>
                    <a:pt x="50" y="15"/>
                    <a:pt x="54" y="15"/>
                  </a:cubicBezTo>
                  <a:cubicBezTo>
                    <a:pt x="54" y="15"/>
                    <a:pt x="54" y="15"/>
                    <a:pt x="54" y="15"/>
                  </a:cubicBezTo>
                  <a:cubicBezTo>
                    <a:pt x="58" y="15"/>
                    <a:pt x="62" y="14"/>
                    <a:pt x="64" y="13"/>
                  </a:cubicBezTo>
                  <a:cubicBezTo>
                    <a:pt x="64" y="13"/>
                    <a:pt x="64" y="13"/>
                    <a:pt x="64" y="12"/>
                  </a:cubicBezTo>
                  <a:cubicBezTo>
                    <a:pt x="64" y="12"/>
                    <a:pt x="59" y="12"/>
                    <a:pt x="56" y="12"/>
                  </a:cubicBezTo>
                  <a:cubicBezTo>
                    <a:pt x="52" y="12"/>
                    <a:pt x="56" y="9"/>
                    <a:pt x="48" y="6"/>
                  </a:cubicBezTo>
                  <a:cubicBezTo>
                    <a:pt x="41" y="4"/>
                    <a:pt x="33" y="2"/>
                    <a:pt x="31" y="2"/>
                  </a:cubicBezTo>
                  <a:cubicBezTo>
                    <a:pt x="31" y="2"/>
                    <a:pt x="30" y="2"/>
                    <a:pt x="30" y="2"/>
                  </a:cubicBezTo>
                  <a:cubicBezTo>
                    <a:pt x="30" y="2"/>
                    <a:pt x="30" y="2"/>
                    <a:pt x="30" y="2"/>
                  </a:cubicBezTo>
                  <a:cubicBezTo>
                    <a:pt x="29" y="2"/>
                    <a:pt x="29" y="2"/>
                    <a:pt x="28" y="1"/>
                  </a:cubicBezTo>
                  <a:cubicBezTo>
                    <a:pt x="28" y="1"/>
                    <a:pt x="27"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8" name="Freeform 187"/>
            <p:cNvSpPr/>
            <p:nvPr/>
          </p:nvSpPr>
          <p:spPr bwMode="auto">
            <a:xfrm>
              <a:off x="10409238" y="4686300"/>
              <a:ext cx="219075" cy="122237"/>
            </a:xfrm>
            <a:custGeom>
              <a:avLst/>
              <a:gdLst>
                <a:gd name="T0" fmla="*/ 2 w 81"/>
                <a:gd name="T1" fmla="*/ 0 h 45"/>
                <a:gd name="T2" fmla="*/ 2 w 81"/>
                <a:gd name="T3" fmla="*/ 0 h 45"/>
                <a:gd name="T4" fmla="*/ 7 w 81"/>
                <a:gd name="T5" fmla="*/ 2 h 45"/>
                <a:gd name="T6" fmla="*/ 8 w 81"/>
                <a:gd name="T7" fmla="*/ 5 h 45"/>
                <a:gd name="T8" fmla="*/ 8 w 81"/>
                <a:gd name="T9" fmla="*/ 5 h 45"/>
                <a:gd name="T10" fmla="*/ 8 w 81"/>
                <a:gd name="T11" fmla="*/ 5 h 45"/>
                <a:gd name="T12" fmla="*/ 10 w 81"/>
                <a:gd name="T13" fmla="*/ 11 h 45"/>
                <a:gd name="T14" fmla="*/ 24 w 81"/>
                <a:gd name="T15" fmla="*/ 17 h 45"/>
                <a:gd name="T16" fmla="*/ 51 w 81"/>
                <a:gd name="T17" fmla="*/ 40 h 45"/>
                <a:gd name="T18" fmla="*/ 65 w 81"/>
                <a:gd name="T19" fmla="*/ 45 h 45"/>
                <a:gd name="T20" fmla="*/ 66 w 81"/>
                <a:gd name="T21" fmla="*/ 45 h 45"/>
                <a:gd name="T22" fmla="*/ 72 w 81"/>
                <a:gd name="T23" fmla="*/ 43 h 45"/>
                <a:gd name="T24" fmla="*/ 73 w 81"/>
                <a:gd name="T25" fmla="*/ 43 h 45"/>
                <a:gd name="T26" fmla="*/ 80 w 81"/>
                <a:gd name="T27" fmla="*/ 45 h 45"/>
                <a:gd name="T28" fmla="*/ 80 w 81"/>
                <a:gd name="T29" fmla="*/ 45 h 45"/>
                <a:gd name="T30" fmla="*/ 71 w 81"/>
                <a:gd name="T31" fmla="*/ 41 h 45"/>
                <a:gd name="T32" fmla="*/ 58 w 81"/>
                <a:gd name="T33" fmla="*/ 36 h 45"/>
                <a:gd name="T34" fmla="*/ 58 w 81"/>
                <a:gd name="T35" fmla="*/ 29 h 45"/>
                <a:gd name="T36" fmla="*/ 60 w 81"/>
                <a:gd name="T37" fmla="*/ 25 h 45"/>
                <a:gd name="T38" fmla="*/ 44 w 81"/>
                <a:gd name="T39" fmla="*/ 18 h 45"/>
                <a:gd name="T40" fmla="*/ 34 w 81"/>
                <a:gd name="T41" fmla="*/ 12 h 45"/>
                <a:gd name="T42" fmla="*/ 24 w 81"/>
                <a:gd name="T43" fmla="*/ 7 h 45"/>
                <a:gd name="T44" fmla="*/ 25 w 81"/>
                <a:gd name="T45" fmla="*/ 7 h 45"/>
                <a:gd name="T46" fmla="*/ 25 w 81"/>
                <a:gd name="T47" fmla="*/ 7 h 45"/>
                <a:gd name="T48" fmla="*/ 16 w 81"/>
                <a:gd name="T49" fmla="*/ 4 h 45"/>
                <a:gd name="T50" fmla="*/ 2 w 81"/>
                <a:gd name="T5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45">
                  <a:moveTo>
                    <a:pt x="2" y="0"/>
                  </a:moveTo>
                  <a:cubicBezTo>
                    <a:pt x="2" y="0"/>
                    <a:pt x="2" y="0"/>
                    <a:pt x="2" y="0"/>
                  </a:cubicBezTo>
                  <a:cubicBezTo>
                    <a:pt x="0" y="0"/>
                    <a:pt x="3" y="1"/>
                    <a:pt x="7" y="2"/>
                  </a:cubicBezTo>
                  <a:cubicBezTo>
                    <a:pt x="11" y="4"/>
                    <a:pt x="10" y="5"/>
                    <a:pt x="8" y="5"/>
                  </a:cubicBezTo>
                  <a:cubicBezTo>
                    <a:pt x="8" y="5"/>
                    <a:pt x="8" y="5"/>
                    <a:pt x="8" y="5"/>
                  </a:cubicBezTo>
                  <a:cubicBezTo>
                    <a:pt x="8" y="5"/>
                    <a:pt x="8" y="5"/>
                    <a:pt x="8" y="5"/>
                  </a:cubicBezTo>
                  <a:cubicBezTo>
                    <a:pt x="7" y="5"/>
                    <a:pt x="5" y="8"/>
                    <a:pt x="10" y="11"/>
                  </a:cubicBezTo>
                  <a:cubicBezTo>
                    <a:pt x="14" y="14"/>
                    <a:pt x="19" y="16"/>
                    <a:pt x="24" y="17"/>
                  </a:cubicBezTo>
                  <a:cubicBezTo>
                    <a:pt x="36" y="23"/>
                    <a:pt x="40" y="33"/>
                    <a:pt x="51" y="40"/>
                  </a:cubicBezTo>
                  <a:cubicBezTo>
                    <a:pt x="55" y="44"/>
                    <a:pt x="62" y="45"/>
                    <a:pt x="65" y="45"/>
                  </a:cubicBezTo>
                  <a:cubicBezTo>
                    <a:pt x="66" y="45"/>
                    <a:pt x="66" y="45"/>
                    <a:pt x="66" y="45"/>
                  </a:cubicBezTo>
                  <a:cubicBezTo>
                    <a:pt x="67" y="44"/>
                    <a:pt x="70" y="43"/>
                    <a:pt x="72" y="43"/>
                  </a:cubicBezTo>
                  <a:cubicBezTo>
                    <a:pt x="72" y="43"/>
                    <a:pt x="72" y="43"/>
                    <a:pt x="73" y="43"/>
                  </a:cubicBezTo>
                  <a:cubicBezTo>
                    <a:pt x="75" y="43"/>
                    <a:pt x="78" y="44"/>
                    <a:pt x="80" y="45"/>
                  </a:cubicBezTo>
                  <a:cubicBezTo>
                    <a:pt x="80" y="45"/>
                    <a:pt x="80" y="45"/>
                    <a:pt x="80" y="45"/>
                  </a:cubicBezTo>
                  <a:cubicBezTo>
                    <a:pt x="81" y="45"/>
                    <a:pt x="79" y="43"/>
                    <a:pt x="71" y="41"/>
                  </a:cubicBezTo>
                  <a:cubicBezTo>
                    <a:pt x="66" y="39"/>
                    <a:pt x="60" y="38"/>
                    <a:pt x="58" y="36"/>
                  </a:cubicBezTo>
                  <a:cubicBezTo>
                    <a:pt x="55" y="33"/>
                    <a:pt x="55" y="30"/>
                    <a:pt x="58" y="29"/>
                  </a:cubicBezTo>
                  <a:cubicBezTo>
                    <a:pt x="67" y="27"/>
                    <a:pt x="69" y="29"/>
                    <a:pt x="60" y="25"/>
                  </a:cubicBezTo>
                  <a:cubicBezTo>
                    <a:pt x="55" y="23"/>
                    <a:pt x="50" y="20"/>
                    <a:pt x="44" y="18"/>
                  </a:cubicBezTo>
                  <a:cubicBezTo>
                    <a:pt x="40" y="16"/>
                    <a:pt x="37" y="14"/>
                    <a:pt x="34" y="12"/>
                  </a:cubicBezTo>
                  <a:cubicBezTo>
                    <a:pt x="29" y="9"/>
                    <a:pt x="24" y="7"/>
                    <a:pt x="24" y="7"/>
                  </a:cubicBezTo>
                  <a:cubicBezTo>
                    <a:pt x="25" y="7"/>
                    <a:pt x="25" y="7"/>
                    <a:pt x="25" y="7"/>
                  </a:cubicBezTo>
                  <a:cubicBezTo>
                    <a:pt x="25" y="7"/>
                    <a:pt x="25" y="7"/>
                    <a:pt x="25" y="7"/>
                  </a:cubicBezTo>
                  <a:cubicBezTo>
                    <a:pt x="26" y="7"/>
                    <a:pt x="22" y="6"/>
                    <a:pt x="16" y="4"/>
                  </a:cubicBezTo>
                  <a:cubicBezTo>
                    <a:pt x="10"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9" name="Freeform 188"/>
            <p:cNvSpPr/>
            <p:nvPr/>
          </p:nvSpPr>
          <p:spPr bwMode="auto">
            <a:xfrm>
              <a:off x="10572750" y="4822825"/>
              <a:ext cx="177800" cy="53975"/>
            </a:xfrm>
            <a:custGeom>
              <a:avLst/>
              <a:gdLst>
                <a:gd name="T0" fmla="*/ 8 w 66"/>
                <a:gd name="T1" fmla="*/ 0 h 20"/>
                <a:gd name="T2" fmla="*/ 5 w 66"/>
                <a:gd name="T3" fmla="*/ 0 h 20"/>
                <a:gd name="T4" fmla="*/ 11 w 66"/>
                <a:gd name="T5" fmla="*/ 7 h 20"/>
                <a:gd name="T6" fmla="*/ 3 w 66"/>
                <a:gd name="T7" fmla="*/ 16 h 20"/>
                <a:gd name="T8" fmla="*/ 14 w 66"/>
                <a:gd name="T9" fmla="*/ 20 h 20"/>
                <a:gd name="T10" fmla="*/ 16 w 66"/>
                <a:gd name="T11" fmla="*/ 19 h 20"/>
                <a:gd name="T12" fmla="*/ 19 w 66"/>
                <a:gd name="T13" fmla="*/ 15 h 20"/>
                <a:gd name="T14" fmla="*/ 52 w 66"/>
                <a:gd name="T15" fmla="*/ 12 h 20"/>
                <a:gd name="T16" fmla="*/ 66 w 66"/>
                <a:gd name="T17" fmla="*/ 9 h 20"/>
                <a:gd name="T18" fmla="*/ 66 w 66"/>
                <a:gd name="T19" fmla="*/ 9 h 20"/>
                <a:gd name="T20" fmla="*/ 64 w 66"/>
                <a:gd name="T21" fmla="*/ 9 h 20"/>
                <a:gd name="T22" fmla="*/ 58 w 66"/>
                <a:gd name="T23" fmla="*/ 7 h 20"/>
                <a:gd name="T24" fmla="*/ 58 w 66"/>
                <a:gd name="T25" fmla="*/ 5 h 20"/>
                <a:gd name="T26" fmla="*/ 49 w 66"/>
                <a:gd name="T27" fmla="*/ 6 h 20"/>
                <a:gd name="T28" fmla="*/ 26 w 66"/>
                <a:gd name="T29" fmla="*/ 3 h 20"/>
                <a:gd name="T30" fmla="*/ 8 w 66"/>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0">
                  <a:moveTo>
                    <a:pt x="8" y="0"/>
                  </a:moveTo>
                  <a:cubicBezTo>
                    <a:pt x="7" y="0"/>
                    <a:pt x="6" y="0"/>
                    <a:pt x="5" y="0"/>
                  </a:cubicBezTo>
                  <a:cubicBezTo>
                    <a:pt x="1" y="1"/>
                    <a:pt x="7" y="4"/>
                    <a:pt x="11" y="7"/>
                  </a:cubicBezTo>
                  <a:cubicBezTo>
                    <a:pt x="17" y="11"/>
                    <a:pt x="0" y="14"/>
                    <a:pt x="3" y="16"/>
                  </a:cubicBezTo>
                  <a:cubicBezTo>
                    <a:pt x="5" y="18"/>
                    <a:pt x="10" y="20"/>
                    <a:pt x="14" y="20"/>
                  </a:cubicBezTo>
                  <a:cubicBezTo>
                    <a:pt x="15" y="20"/>
                    <a:pt x="16" y="20"/>
                    <a:pt x="16" y="19"/>
                  </a:cubicBezTo>
                  <a:cubicBezTo>
                    <a:pt x="20" y="19"/>
                    <a:pt x="4" y="15"/>
                    <a:pt x="19" y="15"/>
                  </a:cubicBezTo>
                  <a:cubicBezTo>
                    <a:pt x="34" y="15"/>
                    <a:pt x="41" y="14"/>
                    <a:pt x="52" y="12"/>
                  </a:cubicBezTo>
                  <a:cubicBezTo>
                    <a:pt x="61" y="10"/>
                    <a:pt x="66" y="9"/>
                    <a:pt x="66" y="9"/>
                  </a:cubicBezTo>
                  <a:cubicBezTo>
                    <a:pt x="66" y="9"/>
                    <a:pt x="66" y="9"/>
                    <a:pt x="66" y="9"/>
                  </a:cubicBezTo>
                  <a:cubicBezTo>
                    <a:pt x="65" y="9"/>
                    <a:pt x="65" y="9"/>
                    <a:pt x="64" y="9"/>
                  </a:cubicBezTo>
                  <a:cubicBezTo>
                    <a:pt x="62" y="9"/>
                    <a:pt x="59" y="8"/>
                    <a:pt x="58" y="7"/>
                  </a:cubicBezTo>
                  <a:cubicBezTo>
                    <a:pt x="58" y="7"/>
                    <a:pt x="57" y="6"/>
                    <a:pt x="58" y="5"/>
                  </a:cubicBezTo>
                  <a:cubicBezTo>
                    <a:pt x="55" y="6"/>
                    <a:pt x="52" y="6"/>
                    <a:pt x="49" y="6"/>
                  </a:cubicBezTo>
                  <a:cubicBezTo>
                    <a:pt x="42" y="6"/>
                    <a:pt x="34" y="5"/>
                    <a:pt x="26" y="3"/>
                  </a:cubicBezTo>
                  <a:cubicBezTo>
                    <a:pt x="19" y="2"/>
                    <a:pt x="12"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0" name="Freeform 189"/>
            <p:cNvSpPr/>
            <p:nvPr/>
          </p:nvSpPr>
          <p:spPr bwMode="auto">
            <a:xfrm>
              <a:off x="10534650" y="5334000"/>
              <a:ext cx="666750" cy="92075"/>
            </a:xfrm>
            <a:custGeom>
              <a:avLst/>
              <a:gdLst>
                <a:gd name="T0" fmla="*/ 10 w 246"/>
                <a:gd name="T1" fmla="*/ 0 h 34"/>
                <a:gd name="T2" fmla="*/ 19 w 246"/>
                <a:gd name="T3" fmla="*/ 8 h 34"/>
                <a:gd name="T4" fmla="*/ 26 w 246"/>
                <a:gd name="T5" fmla="*/ 12 h 34"/>
                <a:gd name="T6" fmla="*/ 33 w 246"/>
                <a:gd name="T7" fmla="*/ 11 h 34"/>
                <a:gd name="T8" fmla="*/ 42 w 246"/>
                <a:gd name="T9" fmla="*/ 12 h 34"/>
                <a:gd name="T10" fmla="*/ 44 w 246"/>
                <a:gd name="T11" fmla="*/ 12 h 34"/>
                <a:gd name="T12" fmla="*/ 62 w 246"/>
                <a:gd name="T13" fmla="*/ 15 h 34"/>
                <a:gd name="T14" fmla="*/ 89 w 246"/>
                <a:gd name="T15" fmla="*/ 19 h 34"/>
                <a:gd name="T16" fmla="*/ 97 w 246"/>
                <a:gd name="T17" fmla="*/ 23 h 34"/>
                <a:gd name="T18" fmla="*/ 96 w 246"/>
                <a:gd name="T19" fmla="*/ 25 h 34"/>
                <a:gd name="T20" fmla="*/ 103 w 246"/>
                <a:gd name="T21" fmla="*/ 26 h 34"/>
                <a:gd name="T22" fmla="*/ 122 w 246"/>
                <a:gd name="T23" fmla="*/ 29 h 34"/>
                <a:gd name="T24" fmla="*/ 143 w 246"/>
                <a:gd name="T25" fmla="*/ 31 h 34"/>
                <a:gd name="T26" fmla="*/ 142 w 246"/>
                <a:gd name="T27" fmla="*/ 27 h 34"/>
                <a:gd name="T28" fmla="*/ 136 w 246"/>
                <a:gd name="T29" fmla="*/ 26 h 34"/>
                <a:gd name="T30" fmla="*/ 147 w 246"/>
                <a:gd name="T31" fmla="*/ 27 h 34"/>
                <a:gd name="T32" fmla="*/ 153 w 246"/>
                <a:gd name="T33" fmla="*/ 25 h 34"/>
                <a:gd name="T34" fmla="*/ 155 w 246"/>
                <a:gd name="T35" fmla="*/ 26 h 34"/>
                <a:gd name="T36" fmla="*/ 158 w 246"/>
                <a:gd name="T37" fmla="*/ 24 h 34"/>
                <a:gd name="T38" fmla="*/ 164 w 246"/>
                <a:gd name="T39" fmla="*/ 24 h 34"/>
                <a:gd name="T40" fmla="*/ 165 w 246"/>
                <a:gd name="T41" fmla="*/ 24 h 34"/>
                <a:gd name="T42" fmla="*/ 170 w 246"/>
                <a:gd name="T43" fmla="*/ 24 h 34"/>
                <a:gd name="T44" fmla="*/ 207 w 246"/>
                <a:gd name="T45" fmla="*/ 33 h 34"/>
                <a:gd name="T46" fmla="*/ 240 w 246"/>
                <a:gd name="T47" fmla="*/ 34 h 34"/>
                <a:gd name="T48" fmla="*/ 244 w 246"/>
                <a:gd name="T49" fmla="*/ 34 h 34"/>
                <a:gd name="T50" fmla="*/ 244 w 246"/>
                <a:gd name="T51" fmla="*/ 34 h 34"/>
                <a:gd name="T52" fmla="*/ 235 w 246"/>
                <a:gd name="T53" fmla="*/ 32 h 34"/>
                <a:gd name="T54" fmla="*/ 229 w 246"/>
                <a:gd name="T55" fmla="*/ 30 h 34"/>
                <a:gd name="T56" fmla="*/ 209 w 246"/>
                <a:gd name="T57" fmla="*/ 20 h 34"/>
                <a:gd name="T58" fmla="*/ 179 w 246"/>
                <a:gd name="T59" fmla="*/ 13 h 34"/>
                <a:gd name="T60" fmla="*/ 82 w 246"/>
                <a:gd name="T61" fmla="*/ 4 h 34"/>
                <a:gd name="T62" fmla="*/ 59 w 246"/>
                <a:gd name="T63" fmla="*/ 8 h 34"/>
                <a:gd name="T64" fmla="*/ 45 w 246"/>
                <a:gd name="T65" fmla="*/ 9 h 34"/>
                <a:gd name="T66" fmla="*/ 42 w 246"/>
                <a:gd name="T67" fmla="*/ 8 h 34"/>
                <a:gd name="T68" fmla="*/ 38 w 246"/>
                <a:gd name="T69" fmla="*/ 4 h 34"/>
                <a:gd name="T70" fmla="*/ 16 w 246"/>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34">
                  <a:moveTo>
                    <a:pt x="16" y="0"/>
                  </a:moveTo>
                  <a:cubicBezTo>
                    <a:pt x="14" y="0"/>
                    <a:pt x="12" y="0"/>
                    <a:pt x="10" y="0"/>
                  </a:cubicBezTo>
                  <a:cubicBezTo>
                    <a:pt x="0" y="1"/>
                    <a:pt x="6" y="4"/>
                    <a:pt x="16" y="5"/>
                  </a:cubicBezTo>
                  <a:cubicBezTo>
                    <a:pt x="26" y="6"/>
                    <a:pt x="25" y="7"/>
                    <a:pt x="19" y="8"/>
                  </a:cubicBezTo>
                  <a:cubicBezTo>
                    <a:pt x="13" y="8"/>
                    <a:pt x="13" y="11"/>
                    <a:pt x="22" y="12"/>
                  </a:cubicBezTo>
                  <a:cubicBezTo>
                    <a:pt x="24" y="12"/>
                    <a:pt x="25" y="12"/>
                    <a:pt x="26" y="12"/>
                  </a:cubicBezTo>
                  <a:cubicBezTo>
                    <a:pt x="28" y="12"/>
                    <a:pt x="30" y="12"/>
                    <a:pt x="30" y="11"/>
                  </a:cubicBezTo>
                  <a:cubicBezTo>
                    <a:pt x="31" y="11"/>
                    <a:pt x="32" y="11"/>
                    <a:pt x="33" y="11"/>
                  </a:cubicBezTo>
                  <a:cubicBezTo>
                    <a:pt x="33" y="11"/>
                    <a:pt x="34" y="11"/>
                    <a:pt x="35" y="11"/>
                  </a:cubicBezTo>
                  <a:cubicBezTo>
                    <a:pt x="37" y="12"/>
                    <a:pt x="40" y="12"/>
                    <a:pt x="42" y="12"/>
                  </a:cubicBezTo>
                  <a:cubicBezTo>
                    <a:pt x="43" y="12"/>
                    <a:pt x="43" y="12"/>
                    <a:pt x="43" y="12"/>
                  </a:cubicBezTo>
                  <a:cubicBezTo>
                    <a:pt x="43" y="12"/>
                    <a:pt x="44" y="12"/>
                    <a:pt x="44" y="12"/>
                  </a:cubicBezTo>
                  <a:cubicBezTo>
                    <a:pt x="44" y="12"/>
                    <a:pt x="44" y="12"/>
                    <a:pt x="43" y="12"/>
                  </a:cubicBezTo>
                  <a:cubicBezTo>
                    <a:pt x="42" y="12"/>
                    <a:pt x="51" y="14"/>
                    <a:pt x="62" y="15"/>
                  </a:cubicBezTo>
                  <a:cubicBezTo>
                    <a:pt x="74" y="15"/>
                    <a:pt x="81" y="16"/>
                    <a:pt x="83" y="16"/>
                  </a:cubicBezTo>
                  <a:cubicBezTo>
                    <a:pt x="85" y="16"/>
                    <a:pt x="86" y="18"/>
                    <a:pt x="89" y="19"/>
                  </a:cubicBezTo>
                  <a:cubicBezTo>
                    <a:pt x="93" y="21"/>
                    <a:pt x="95" y="22"/>
                    <a:pt x="94" y="22"/>
                  </a:cubicBezTo>
                  <a:cubicBezTo>
                    <a:pt x="93" y="22"/>
                    <a:pt x="95" y="22"/>
                    <a:pt x="97" y="23"/>
                  </a:cubicBezTo>
                  <a:cubicBezTo>
                    <a:pt x="99" y="23"/>
                    <a:pt x="100" y="23"/>
                    <a:pt x="98" y="23"/>
                  </a:cubicBezTo>
                  <a:cubicBezTo>
                    <a:pt x="96" y="23"/>
                    <a:pt x="95" y="24"/>
                    <a:pt x="96" y="25"/>
                  </a:cubicBezTo>
                  <a:cubicBezTo>
                    <a:pt x="96" y="25"/>
                    <a:pt x="98" y="26"/>
                    <a:pt x="102" y="26"/>
                  </a:cubicBezTo>
                  <a:cubicBezTo>
                    <a:pt x="103" y="26"/>
                    <a:pt x="103" y="26"/>
                    <a:pt x="103" y="26"/>
                  </a:cubicBezTo>
                  <a:cubicBezTo>
                    <a:pt x="103" y="26"/>
                    <a:pt x="103" y="26"/>
                    <a:pt x="103" y="26"/>
                  </a:cubicBezTo>
                  <a:cubicBezTo>
                    <a:pt x="108" y="26"/>
                    <a:pt x="112" y="28"/>
                    <a:pt x="122" y="29"/>
                  </a:cubicBezTo>
                  <a:cubicBezTo>
                    <a:pt x="127" y="30"/>
                    <a:pt x="133" y="31"/>
                    <a:pt x="138" y="31"/>
                  </a:cubicBezTo>
                  <a:cubicBezTo>
                    <a:pt x="140" y="31"/>
                    <a:pt x="141" y="31"/>
                    <a:pt x="143" y="31"/>
                  </a:cubicBezTo>
                  <a:cubicBezTo>
                    <a:pt x="155" y="30"/>
                    <a:pt x="151" y="29"/>
                    <a:pt x="145" y="27"/>
                  </a:cubicBezTo>
                  <a:cubicBezTo>
                    <a:pt x="144" y="27"/>
                    <a:pt x="143" y="27"/>
                    <a:pt x="142" y="27"/>
                  </a:cubicBezTo>
                  <a:cubicBezTo>
                    <a:pt x="141" y="27"/>
                    <a:pt x="141" y="27"/>
                    <a:pt x="141" y="27"/>
                  </a:cubicBezTo>
                  <a:cubicBezTo>
                    <a:pt x="137" y="26"/>
                    <a:pt x="136" y="26"/>
                    <a:pt x="136" y="26"/>
                  </a:cubicBezTo>
                  <a:cubicBezTo>
                    <a:pt x="137" y="26"/>
                    <a:pt x="139" y="26"/>
                    <a:pt x="142" y="27"/>
                  </a:cubicBezTo>
                  <a:cubicBezTo>
                    <a:pt x="144" y="27"/>
                    <a:pt x="145" y="27"/>
                    <a:pt x="147" y="27"/>
                  </a:cubicBezTo>
                  <a:cubicBezTo>
                    <a:pt x="151" y="27"/>
                    <a:pt x="154" y="26"/>
                    <a:pt x="153" y="26"/>
                  </a:cubicBezTo>
                  <a:cubicBezTo>
                    <a:pt x="151" y="26"/>
                    <a:pt x="151" y="25"/>
                    <a:pt x="153" y="25"/>
                  </a:cubicBezTo>
                  <a:cubicBezTo>
                    <a:pt x="153" y="25"/>
                    <a:pt x="153" y="26"/>
                    <a:pt x="154" y="26"/>
                  </a:cubicBezTo>
                  <a:cubicBezTo>
                    <a:pt x="155" y="26"/>
                    <a:pt x="155" y="26"/>
                    <a:pt x="155" y="26"/>
                  </a:cubicBezTo>
                  <a:cubicBezTo>
                    <a:pt x="157" y="26"/>
                    <a:pt x="157" y="25"/>
                    <a:pt x="157" y="25"/>
                  </a:cubicBezTo>
                  <a:cubicBezTo>
                    <a:pt x="156" y="24"/>
                    <a:pt x="157" y="24"/>
                    <a:pt x="158" y="24"/>
                  </a:cubicBezTo>
                  <a:cubicBezTo>
                    <a:pt x="159" y="24"/>
                    <a:pt x="159" y="24"/>
                    <a:pt x="159" y="24"/>
                  </a:cubicBezTo>
                  <a:cubicBezTo>
                    <a:pt x="161" y="24"/>
                    <a:pt x="164" y="24"/>
                    <a:pt x="164" y="24"/>
                  </a:cubicBezTo>
                  <a:cubicBezTo>
                    <a:pt x="165" y="25"/>
                    <a:pt x="165" y="25"/>
                    <a:pt x="165" y="25"/>
                  </a:cubicBezTo>
                  <a:cubicBezTo>
                    <a:pt x="165" y="25"/>
                    <a:pt x="166" y="24"/>
                    <a:pt x="165" y="24"/>
                  </a:cubicBezTo>
                  <a:cubicBezTo>
                    <a:pt x="165" y="24"/>
                    <a:pt x="166" y="24"/>
                    <a:pt x="167" y="24"/>
                  </a:cubicBezTo>
                  <a:cubicBezTo>
                    <a:pt x="168" y="24"/>
                    <a:pt x="169" y="24"/>
                    <a:pt x="170" y="24"/>
                  </a:cubicBezTo>
                  <a:cubicBezTo>
                    <a:pt x="173" y="24"/>
                    <a:pt x="183" y="26"/>
                    <a:pt x="191" y="29"/>
                  </a:cubicBezTo>
                  <a:cubicBezTo>
                    <a:pt x="196" y="30"/>
                    <a:pt x="201" y="32"/>
                    <a:pt x="207" y="33"/>
                  </a:cubicBezTo>
                  <a:cubicBezTo>
                    <a:pt x="212" y="34"/>
                    <a:pt x="219" y="34"/>
                    <a:pt x="225" y="34"/>
                  </a:cubicBezTo>
                  <a:cubicBezTo>
                    <a:pt x="231" y="34"/>
                    <a:pt x="237" y="34"/>
                    <a:pt x="240" y="34"/>
                  </a:cubicBezTo>
                  <a:cubicBezTo>
                    <a:pt x="243" y="34"/>
                    <a:pt x="244" y="34"/>
                    <a:pt x="243" y="34"/>
                  </a:cubicBezTo>
                  <a:cubicBezTo>
                    <a:pt x="242" y="34"/>
                    <a:pt x="242" y="34"/>
                    <a:pt x="244" y="34"/>
                  </a:cubicBezTo>
                  <a:cubicBezTo>
                    <a:pt x="244" y="34"/>
                    <a:pt x="244" y="34"/>
                    <a:pt x="244" y="34"/>
                  </a:cubicBezTo>
                  <a:cubicBezTo>
                    <a:pt x="244" y="34"/>
                    <a:pt x="244" y="34"/>
                    <a:pt x="244" y="34"/>
                  </a:cubicBezTo>
                  <a:cubicBezTo>
                    <a:pt x="246" y="34"/>
                    <a:pt x="244" y="33"/>
                    <a:pt x="240" y="33"/>
                  </a:cubicBezTo>
                  <a:cubicBezTo>
                    <a:pt x="236" y="33"/>
                    <a:pt x="234" y="32"/>
                    <a:pt x="235" y="32"/>
                  </a:cubicBezTo>
                  <a:cubicBezTo>
                    <a:pt x="237" y="32"/>
                    <a:pt x="234" y="32"/>
                    <a:pt x="231" y="31"/>
                  </a:cubicBezTo>
                  <a:cubicBezTo>
                    <a:pt x="229" y="31"/>
                    <a:pt x="230" y="30"/>
                    <a:pt x="229" y="30"/>
                  </a:cubicBezTo>
                  <a:cubicBezTo>
                    <a:pt x="223" y="29"/>
                    <a:pt x="217" y="28"/>
                    <a:pt x="212" y="26"/>
                  </a:cubicBezTo>
                  <a:cubicBezTo>
                    <a:pt x="204" y="24"/>
                    <a:pt x="213" y="21"/>
                    <a:pt x="209" y="20"/>
                  </a:cubicBezTo>
                  <a:cubicBezTo>
                    <a:pt x="208" y="19"/>
                    <a:pt x="204" y="19"/>
                    <a:pt x="198" y="18"/>
                  </a:cubicBezTo>
                  <a:cubicBezTo>
                    <a:pt x="184" y="17"/>
                    <a:pt x="190" y="15"/>
                    <a:pt x="179" y="13"/>
                  </a:cubicBezTo>
                  <a:cubicBezTo>
                    <a:pt x="166" y="11"/>
                    <a:pt x="145" y="9"/>
                    <a:pt x="127" y="7"/>
                  </a:cubicBezTo>
                  <a:cubicBezTo>
                    <a:pt x="116" y="7"/>
                    <a:pt x="97" y="4"/>
                    <a:pt x="82" y="4"/>
                  </a:cubicBezTo>
                  <a:cubicBezTo>
                    <a:pt x="80" y="4"/>
                    <a:pt x="77" y="4"/>
                    <a:pt x="75" y="4"/>
                  </a:cubicBezTo>
                  <a:cubicBezTo>
                    <a:pt x="70" y="5"/>
                    <a:pt x="65" y="7"/>
                    <a:pt x="59" y="8"/>
                  </a:cubicBezTo>
                  <a:cubicBezTo>
                    <a:pt x="57" y="9"/>
                    <a:pt x="54" y="9"/>
                    <a:pt x="52" y="9"/>
                  </a:cubicBezTo>
                  <a:cubicBezTo>
                    <a:pt x="50" y="9"/>
                    <a:pt x="47" y="9"/>
                    <a:pt x="45" y="9"/>
                  </a:cubicBezTo>
                  <a:cubicBezTo>
                    <a:pt x="43" y="8"/>
                    <a:pt x="42" y="8"/>
                    <a:pt x="42" y="8"/>
                  </a:cubicBezTo>
                  <a:cubicBezTo>
                    <a:pt x="42" y="8"/>
                    <a:pt x="42" y="8"/>
                    <a:pt x="42" y="8"/>
                  </a:cubicBezTo>
                  <a:cubicBezTo>
                    <a:pt x="42" y="8"/>
                    <a:pt x="42" y="8"/>
                    <a:pt x="42" y="8"/>
                  </a:cubicBezTo>
                  <a:cubicBezTo>
                    <a:pt x="41" y="8"/>
                    <a:pt x="39" y="6"/>
                    <a:pt x="38" y="4"/>
                  </a:cubicBezTo>
                  <a:cubicBezTo>
                    <a:pt x="37" y="3"/>
                    <a:pt x="36" y="2"/>
                    <a:pt x="28" y="1"/>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1" name="Freeform 190"/>
            <p:cNvSpPr/>
            <p:nvPr/>
          </p:nvSpPr>
          <p:spPr bwMode="auto">
            <a:xfrm>
              <a:off x="10086975" y="5081588"/>
              <a:ext cx="58738" cy="34925"/>
            </a:xfrm>
            <a:custGeom>
              <a:avLst/>
              <a:gdLst>
                <a:gd name="T0" fmla="*/ 13 w 22"/>
                <a:gd name="T1" fmla="*/ 0 h 13"/>
                <a:gd name="T2" fmla="*/ 5 w 22"/>
                <a:gd name="T3" fmla="*/ 4 h 13"/>
                <a:gd name="T4" fmla="*/ 1 w 22"/>
                <a:gd name="T5" fmla="*/ 9 h 13"/>
                <a:gd name="T6" fmla="*/ 12 w 22"/>
                <a:gd name="T7" fmla="*/ 13 h 13"/>
                <a:gd name="T8" fmla="*/ 19 w 22"/>
                <a:gd name="T9" fmla="*/ 8 h 13"/>
                <a:gd name="T10" fmla="*/ 20 w 22"/>
                <a:gd name="T11" fmla="*/ 3 h 13"/>
                <a:gd name="T12" fmla="*/ 13 w 2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2" h="13">
                  <a:moveTo>
                    <a:pt x="13" y="0"/>
                  </a:moveTo>
                  <a:cubicBezTo>
                    <a:pt x="10" y="0"/>
                    <a:pt x="7" y="1"/>
                    <a:pt x="5" y="4"/>
                  </a:cubicBezTo>
                  <a:cubicBezTo>
                    <a:pt x="0" y="5"/>
                    <a:pt x="0" y="7"/>
                    <a:pt x="1" y="9"/>
                  </a:cubicBezTo>
                  <a:cubicBezTo>
                    <a:pt x="4" y="12"/>
                    <a:pt x="11" y="13"/>
                    <a:pt x="12" y="13"/>
                  </a:cubicBezTo>
                  <a:cubicBezTo>
                    <a:pt x="13" y="13"/>
                    <a:pt x="16" y="11"/>
                    <a:pt x="19" y="8"/>
                  </a:cubicBezTo>
                  <a:cubicBezTo>
                    <a:pt x="21" y="6"/>
                    <a:pt x="22" y="4"/>
                    <a:pt x="20" y="3"/>
                  </a:cubicBezTo>
                  <a:cubicBezTo>
                    <a:pt x="18" y="1"/>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2" name="Freeform 191"/>
            <p:cNvSpPr/>
            <p:nvPr/>
          </p:nvSpPr>
          <p:spPr bwMode="auto">
            <a:xfrm>
              <a:off x="10109200" y="5151438"/>
              <a:ext cx="157163" cy="57150"/>
            </a:xfrm>
            <a:custGeom>
              <a:avLst/>
              <a:gdLst>
                <a:gd name="T0" fmla="*/ 13 w 58"/>
                <a:gd name="T1" fmla="*/ 0 h 21"/>
                <a:gd name="T2" fmla="*/ 5 w 58"/>
                <a:gd name="T3" fmla="*/ 3 h 21"/>
                <a:gd name="T4" fmla="*/ 3 w 58"/>
                <a:gd name="T5" fmla="*/ 8 h 21"/>
                <a:gd name="T6" fmla="*/ 3 w 58"/>
                <a:gd name="T7" fmla="*/ 8 h 21"/>
                <a:gd name="T8" fmla="*/ 2 w 58"/>
                <a:gd name="T9" fmla="*/ 8 h 21"/>
                <a:gd name="T10" fmla="*/ 3 w 58"/>
                <a:gd name="T11" fmla="*/ 12 h 21"/>
                <a:gd name="T12" fmla="*/ 12 w 58"/>
                <a:gd name="T13" fmla="*/ 14 h 21"/>
                <a:gd name="T14" fmla="*/ 12 w 58"/>
                <a:gd name="T15" fmla="*/ 14 h 21"/>
                <a:gd name="T16" fmla="*/ 12 w 58"/>
                <a:gd name="T17" fmla="*/ 14 h 21"/>
                <a:gd name="T18" fmla="*/ 14 w 58"/>
                <a:gd name="T19" fmla="*/ 15 h 21"/>
                <a:gd name="T20" fmla="*/ 14 w 58"/>
                <a:gd name="T21" fmla="*/ 17 h 21"/>
                <a:gd name="T22" fmla="*/ 14 w 58"/>
                <a:gd name="T23" fmla="*/ 17 h 21"/>
                <a:gd name="T24" fmla="*/ 15 w 58"/>
                <a:gd name="T25" fmla="*/ 17 h 21"/>
                <a:gd name="T26" fmla="*/ 29 w 58"/>
                <a:gd name="T27" fmla="*/ 17 h 21"/>
                <a:gd name="T28" fmla="*/ 40 w 58"/>
                <a:gd name="T29" fmla="*/ 18 h 21"/>
                <a:gd name="T30" fmla="*/ 40 w 58"/>
                <a:gd name="T31" fmla="*/ 18 h 21"/>
                <a:gd name="T32" fmla="*/ 40 w 58"/>
                <a:gd name="T33" fmla="*/ 18 h 21"/>
                <a:gd name="T34" fmla="*/ 47 w 58"/>
                <a:gd name="T35" fmla="*/ 19 h 21"/>
                <a:gd name="T36" fmla="*/ 58 w 58"/>
                <a:gd name="T37" fmla="*/ 21 h 21"/>
                <a:gd name="T38" fmla="*/ 56 w 58"/>
                <a:gd name="T39" fmla="*/ 20 h 21"/>
                <a:gd name="T40" fmla="*/ 52 w 58"/>
                <a:gd name="T41" fmla="*/ 17 h 21"/>
                <a:gd name="T42" fmla="*/ 49 w 58"/>
                <a:gd name="T43" fmla="*/ 17 h 21"/>
                <a:gd name="T44" fmla="*/ 48 w 58"/>
                <a:gd name="T45" fmla="*/ 17 h 21"/>
                <a:gd name="T46" fmla="*/ 47 w 58"/>
                <a:gd name="T47" fmla="*/ 17 h 21"/>
                <a:gd name="T48" fmla="*/ 25 w 58"/>
                <a:gd name="T49" fmla="*/ 14 h 21"/>
                <a:gd name="T50" fmla="*/ 29 w 58"/>
                <a:gd name="T51" fmla="*/ 9 h 21"/>
                <a:gd name="T52" fmla="*/ 29 w 58"/>
                <a:gd name="T53" fmla="*/ 9 h 21"/>
                <a:gd name="T54" fmla="*/ 29 w 58"/>
                <a:gd name="T55" fmla="*/ 9 h 21"/>
                <a:gd name="T56" fmla="*/ 32 w 58"/>
                <a:gd name="T57" fmla="*/ 5 h 21"/>
                <a:gd name="T58" fmla="*/ 25 w 58"/>
                <a:gd name="T59" fmla="*/ 0 h 21"/>
                <a:gd name="T60" fmla="*/ 25 w 58"/>
                <a:gd name="T61" fmla="*/ 0 h 21"/>
                <a:gd name="T62" fmla="*/ 21 w 58"/>
                <a:gd name="T63" fmla="*/ 1 h 21"/>
                <a:gd name="T64" fmla="*/ 13 w 58"/>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21">
                  <a:moveTo>
                    <a:pt x="13" y="0"/>
                  </a:moveTo>
                  <a:cubicBezTo>
                    <a:pt x="9" y="0"/>
                    <a:pt x="6" y="1"/>
                    <a:pt x="5" y="3"/>
                  </a:cubicBezTo>
                  <a:cubicBezTo>
                    <a:pt x="3" y="6"/>
                    <a:pt x="4" y="8"/>
                    <a:pt x="3" y="8"/>
                  </a:cubicBezTo>
                  <a:cubicBezTo>
                    <a:pt x="3" y="8"/>
                    <a:pt x="3" y="8"/>
                    <a:pt x="3" y="8"/>
                  </a:cubicBezTo>
                  <a:cubicBezTo>
                    <a:pt x="3" y="8"/>
                    <a:pt x="2" y="8"/>
                    <a:pt x="2" y="8"/>
                  </a:cubicBezTo>
                  <a:cubicBezTo>
                    <a:pt x="1" y="8"/>
                    <a:pt x="0" y="10"/>
                    <a:pt x="3" y="12"/>
                  </a:cubicBezTo>
                  <a:cubicBezTo>
                    <a:pt x="6" y="13"/>
                    <a:pt x="11" y="14"/>
                    <a:pt x="12" y="14"/>
                  </a:cubicBezTo>
                  <a:cubicBezTo>
                    <a:pt x="12" y="14"/>
                    <a:pt x="12" y="14"/>
                    <a:pt x="12" y="14"/>
                  </a:cubicBezTo>
                  <a:cubicBezTo>
                    <a:pt x="12" y="14"/>
                    <a:pt x="12" y="14"/>
                    <a:pt x="12" y="14"/>
                  </a:cubicBezTo>
                  <a:cubicBezTo>
                    <a:pt x="12" y="14"/>
                    <a:pt x="13" y="15"/>
                    <a:pt x="14" y="15"/>
                  </a:cubicBezTo>
                  <a:cubicBezTo>
                    <a:pt x="14" y="16"/>
                    <a:pt x="14" y="17"/>
                    <a:pt x="14" y="17"/>
                  </a:cubicBezTo>
                  <a:cubicBezTo>
                    <a:pt x="14" y="17"/>
                    <a:pt x="14" y="17"/>
                    <a:pt x="14" y="17"/>
                  </a:cubicBezTo>
                  <a:cubicBezTo>
                    <a:pt x="14" y="17"/>
                    <a:pt x="15" y="17"/>
                    <a:pt x="15" y="17"/>
                  </a:cubicBezTo>
                  <a:cubicBezTo>
                    <a:pt x="18" y="17"/>
                    <a:pt x="23" y="17"/>
                    <a:pt x="29" y="17"/>
                  </a:cubicBezTo>
                  <a:cubicBezTo>
                    <a:pt x="35" y="17"/>
                    <a:pt x="39" y="18"/>
                    <a:pt x="40" y="18"/>
                  </a:cubicBezTo>
                  <a:cubicBezTo>
                    <a:pt x="40" y="18"/>
                    <a:pt x="40" y="18"/>
                    <a:pt x="40" y="18"/>
                  </a:cubicBezTo>
                  <a:cubicBezTo>
                    <a:pt x="39" y="18"/>
                    <a:pt x="40" y="18"/>
                    <a:pt x="40" y="18"/>
                  </a:cubicBezTo>
                  <a:cubicBezTo>
                    <a:pt x="41" y="18"/>
                    <a:pt x="43" y="18"/>
                    <a:pt x="47" y="19"/>
                  </a:cubicBezTo>
                  <a:cubicBezTo>
                    <a:pt x="52" y="20"/>
                    <a:pt x="57" y="21"/>
                    <a:pt x="58" y="21"/>
                  </a:cubicBezTo>
                  <a:cubicBezTo>
                    <a:pt x="58" y="21"/>
                    <a:pt x="57" y="20"/>
                    <a:pt x="56" y="20"/>
                  </a:cubicBezTo>
                  <a:cubicBezTo>
                    <a:pt x="55" y="18"/>
                    <a:pt x="54" y="17"/>
                    <a:pt x="52" y="17"/>
                  </a:cubicBezTo>
                  <a:cubicBezTo>
                    <a:pt x="51" y="17"/>
                    <a:pt x="50" y="17"/>
                    <a:pt x="49" y="17"/>
                  </a:cubicBezTo>
                  <a:cubicBezTo>
                    <a:pt x="48" y="17"/>
                    <a:pt x="48" y="17"/>
                    <a:pt x="48" y="17"/>
                  </a:cubicBezTo>
                  <a:cubicBezTo>
                    <a:pt x="48" y="17"/>
                    <a:pt x="47" y="17"/>
                    <a:pt x="47" y="17"/>
                  </a:cubicBezTo>
                  <a:cubicBezTo>
                    <a:pt x="44" y="17"/>
                    <a:pt x="34" y="16"/>
                    <a:pt x="25" y="14"/>
                  </a:cubicBezTo>
                  <a:cubicBezTo>
                    <a:pt x="15" y="11"/>
                    <a:pt x="28" y="9"/>
                    <a:pt x="29" y="9"/>
                  </a:cubicBezTo>
                  <a:cubicBezTo>
                    <a:pt x="29" y="9"/>
                    <a:pt x="29" y="9"/>
                    <a:pt x="29" y="9"/>
                  </a:cubicBezTo>
                  <a:cubicBezTo>
                    <a:pt x="29" y="9"/>
                    <a:pt x="29" y="9"/>
                    <a:pt x="29" y="9"/>
                  </a:cubicBezTo>
                  <a:cubicBezTo>
                    <a:pt x="30" y="9"/>
                    <a:pt x="33" y="7"/>
                    <a:pt x="32" y="5"/>
                  </a:cubicBezTo>
                  <a:cubicBezTo>
                    <a:pt x="30" y="2"/>
                    <a:pt x="27" y="0"/>
                    <a:pt x="25" y="0"/>
                  </a:cubicBezTo>
                  <a:cubicBezTo>
                    <a:pt x="25" y="0"/>
                    <a:pt x="25" y="0"/>
                    <a:pt x="25" y="0"/>
                  </a:cubicBezTo>
                  <a:cubicBezTo>
                    <a:pt x="23" y="1"/>
                    <a:pt x="22" y="1"/>
                    <a:pt x="21" y="1"/>
                  </a:cubicBezTo>
                  <a:cubicBezTo>
                    <a:pt x="18" y="0"/>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Freeform 192"/>
            <p:cNvSpPr/>
            <p:nvPr/>
          </p:nvSpPr>
          <p:spPr bwMode="auto">
            <a:xfrm>
              <a:off x="10347325" y="4876800"/>
              <a:ext cx="346075" cy="136525"/>
            </a:xfrm>
            <a:custGeom>
              <a:avLst/>
              <a:gdLst>
                <a:gd name="T0" fmla="*/ 102 w 128"/>
                <a:gd name="T1" fmla="*/ 1 h 50"/>
                <a:gd name="T2" fmla="*/ 104 w 128"/>
                <a:gd name="T3" fmla="*/ 2 h 50"/>
                <a:gd name="T4" fmla="*/ 106 w 128"/>
                <a:gd name="T5" fmla="*/ 2 h 50"/>
                <a:gd name="T6" fmla="*/ 101 w 128"/>
                <a:gd name="T7" fmla="*/ 3 h 50"/>
                <a:gd name="T8" fmla="*/ 98 w 128"/>
                <a:gd name="T9" fmla="*/ 2 h 50"/>
                <a:gd name="T10" fmla="*/ 96 w 128"/>
                <a:gd name="T11" fmla="*/ 8 h 50"/>
                <a:gd name="T12" fmla="*/ 95 w 128"/>
                <a:gd name="T13" fmla="*/ 20 h 50"/>
                <a:gd name="T14" fmla="*/ 78 w 128"/>
                <a:gd name="T15" fmla="*/ 23 h 50"/>
                <a:gd name="T16" fmla="*/ 72 w 128"/>
                <a:gd name="T17" fmla="*/ 23 h 50"/>
                <a:gd name="T18" fmla="*/ 67 w 128"/>
                <a:gd name="T19" fmla="*/ 28 h 50"/>
                <a:gd name="T20" fmla="*/ 63 w 128"/>
                <a:gd name="T21" fmla="*/ 29 h 50"/>
                <a:gd name="T22" fmla="*/ 58 w 128"/>
                <a:gd name="T23" fmla="*/ 29 h 50"/>
                <a:gd name="T24" fmla="*/ 5 w 128"/>
                <a:gd name="T25" fmla="*/ 40 h 50"/>
                <a:gd name="T26" fmla="*/ 2 w 128"/>
                <a:gd name="T27" fmla="*/ 42 h 50"/>
                <a:gd name="T28" fmla="*/ 1 w 128"/>
                <a:gd name="T29" fmla="*/ 42 h 50"/>
                <a:gd name="T30" fmla="*/ 3 w 128"/>
                <a:gd name="T31" fmla="*/ 43 h 50"/>
                <a:gd name="T32" fmla="*/ 7 w 128"/>
                <a:gd name="T33" fmla="*/ 42 h 50"/>
                <a:gd name="T34" fmla="*/ 11 w 128"/>
                <a:gd name="T35" fmla="*/ 46 h 50"/>
                <a:gd name="T36" fmla="*/ 18 w 128"/>
                <a:gd name="T37" fmla="*/ 49 h 50"/>
                <a:gd name="T38" fmla="*/ 19 w 128"/>
                <a:gd name="T39" fmla="*/ 49 h 50"/>
                <a:gd name="T40" fmla="*/ 24 w 128"/>
                <a:gd name="T41" fmla="*/ 50 h 50"/>
                <a:gd name="T42" fmla="*/ 21 w 128"/>
                <a:gd name="T43" fmla="*/ 39 h 50"/>
                <a:gd name="T44" fmla="*/ 35 w 128"/>
                <a:gd name="T45" fmla="*/ 36 h 50"/>
                <a:gd name="T46" fmla="*/ 58 w 128"/>
                <a:gd name="T47" fmla="*/ 34 h 50"/>
                <a:gd name="T48" fmla="*/ 61 w 128"/>
                <a:gd name="T49" fmla="*/ 34 h 50"/>
                <a:gd name="T50" fmla="*/ 64 w 128"/>
                <a:gd name="T51" fmla="*/ 35 h 50"/>
                <a:gd name="T52" fmla="*/ 78 w 128"/>
                <a:gd name="T53" fmla="*/ 37 h 50"/>
                <a:gd name="T54" fmla="*/ 85 w 128"/>
                <a:gd name="T55" fmla="*/ 33 h 50"/>
                <a:gd name="T56" fmla="*/ 89 w 128"/>
                <a:gd name="T57" fmla="*/ 33 h 50"/>
                <a:gd name="T58" fmla="*/ 95 w 128"/>
                <a:gd name="T59" fmla="*/ 33 h 50"/>
                <a:gd name="T60" fmla="*/ 107 w 128"/>
                <a:gd name="T61" fmla="*/ 32 h 50"/>
                <a:gd name="T62" fmla="*/ 108 w 128"/>
                <a:gd name="T63" fmla="*/ 32 h 50"/>
                <a:gd name="T64" fmla="*/ 117 w 128"/>
                <a:gd name="T65" fmla="*/ 29 h 50"/>
                <a:gd name="T66" fmla="*/ 120 w 128"/>
                <a:gd name="T67" fmla="*/ 30 h 50"/>
                <a:gd name="T68" fmla="*/ 125 w 128"/>
                <a:gd name="T69" fmla="*/ 23 h 50"/>
                <a:gd name="T70" fmla="*/ 106 w 128"/>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50">
                  <a:moveTo>
                    <a:pt x="105" y="0"/>
                  </a:moveTo>
                  <a:cubicBezTo>
                    <a:pt x="103" y="0"/>
                    <a:pt x="102" y="0"/>
                    <a:pt x="102" y="1"/>
                  </a:cubicBezTo>
                  <a:cubicBezTo>
                    <a:pt x="102" y="1"/>
                    <a:pt x="102" y="2"/>
                    <a:pt x="104" y="2"/>
                  </a:cubicBezTo>
                  <a:cubicBezTo>
                    <a:pt x="104" y="2"/>
                    <a:pt x="104" y="2"/>
                    <a:pt x="104" y="2"/>
                  </a:cubicBezTo>
                  <a:cubicBezTo>
                    <a:pt x="105" y="2"/>
                    <a:pt x="105" y="1"/>
                    <a:pt x="105" y="1"/>
                  </a:cubicBezTo>
                  <a:cubicBezTo>
                    <a:pt x="106" y="1"/>
                    <a:pt x="106" y="2"/>
                    <a:pt x="106" y="2"/>
                  </a:cubicBezTo>
                  <a:cubicBezTo>
                    <a:pt x="105" y="3"/>
                    <a:pt x="104" y="3"/>
                    <a:pt x="103" y="3"/>
                  </a:cubicBezTo>
                  <a:cubicBezTo>
                    <a:pt x="102" y="3"/>
                    <a:pt x="102" y="3"/>
                    <a:pt x="101" y="3"/>
                  </a:cubicBezTo>
                  <a:cubicBezTo>
                    <a:pt x="100" y="2"/>
                    <a:pt x="99" y="2"/>
                    <a:pt x="98" y="2"/>
                  </a:cubicBezTo>
                  <a:cubicBezTo>
                    <a:pt x="98" y="2"/>
                    <a:pt x="98" y="2"/>
                    <a:pt x="98" y="2"/>
                  </a:cubicBezTo>
                  <a:cubicBezTo>
                    <a:pt x="97" y="2"/>
                    <a:pt x="97" y="3"/>
                    <a:pt x="96" y="5"/>
                  </a:cubicBezTo>
                  <a:cubicBezTo>
                    <a:pt x="96" y="6"/>
                    <a:pt x="97" y="8"/>
                    <a:pt x="96" y="8"/>
                  </a:cubicBezTo>
                  <a:cubicBezTo>
                    <a:pt x="94" y="8"/>
                    <a:pt x="102" y="10"/>
                    <a:pt x="101" y="14"/>
                  </a:cubicBezTo>
                  <a:cubicBezTo>
                    <a:pt x="101" y="16"/>
                    <a:pt x="98" y="18"/>
                    <a:pt x="95" y="20"/>
                  </a:cubicBezTo>
                  <a:cubicBezTo>
                    <a:pt x="91" y="21"/>
                    <a:pt x="86" y="22"/>
                    <a:pt x="82" y="23"/>
                  </a:cubicBezTo>
                  <a:cubicBezTo>
                    <a:pt x="80" y="23"/>
                    <a:pt x="79" y="23"/>
                    <a:pt x="78" y="23"/>
                  </a:cubicBezTo>
                  <a:cubicBezTo>
                    <a:pt x="76" y="23"/>
                    <a:pt x="75" y="23"/>
                    <a:pt x="74" y="23"/>
                  </a:cubicBezTo>
                  <a:cubicBezTo>
                    <a:pt x="74" y="23"/>
                    <a:pt x="73" y="23"/>
                    <a:pt x="72" y="23"/>
                  </a:cubicBezTo>
                  <a:cubicBezTo>
                    <a:pt x="72" y="23"/>
                    <a:pt x="71" y="23"/>
                    <a:pt x="71" y="24"/>
                  </a:cubicBezTo>
                  <a:cubicBezTo>
                    <a:pt x="71" y="25"/>
                    <a:pt x="70" y="26"/>
                    <a:pt x="67" y="28"/>
                  </a:cubicBezTo>
                  <a:cubicBezTo>
                    <a:pt x="64" y="29"/>
                    <a:pt x="64" y="29"/>
                    <a:pt x="63" y="29"/>
                  </a:cubicBezTo>
                  <a:cubicBezTo>
                    <a:pt x="63" y="29"/>
                    <a:pt x="63" y="29"/>
                    <a:pt x="63" y="29"/>
                  </a:cubicBezTo>
                  <a:cubicBezTo>
                    <a:pt x="63" y="29"/>
                    <a:pt x="63" y="29"/>
                    <a:pt x="62" y="29"/>
                  </a:cubicBezTo>
                  <a:cubicBezTo>
                    <a:pt x="62" y="29"/>
                    <a:pt x="60" y="29"/>
                    <a:pt x="58" y="29"/>
                  </a:cubicBezTo>
                  <a:cubicBezTo>
                    <a:pt x="38" y="32"/>
                    <a:pt x="13" y="32"/>
                    <a:pt x="11" y="38"/>
                  </a:cubicBezTo>
                  <a:cubicBezTo>
                    <a:pt x="9" y="39"/>
                    <a:pt x="7" y="39"/>
                    <a:pt x="5" y="40"/>
                  </a:cubicBezTo>
                  <a:cubicBezTo>
                    <a:pt x="2" y="40"/>
                    <a:pt x="0" y="41"/>
                    <a:pt x="1" y="42"/>
                  </a:cubicBezTo>
                  <a:cubicBezTo>
                    <a:pt x="2" y="42"/>
                    <a:pt x="2" y="42"/>
                    <a:pt x="2" y="42"/>
                  </a:cubicBezTo>
                  <a:cubicBezTo>
                    <a:pt x="2" y="42"/>
                    <a:pt x="2" y="42"/>
                    <a:pt x="2" y="42"/>
                  </a:cubicBezTo>
                  <a:cubicBezTo>
                    <a:pt x="2" y="42"/>
                    <a:pt x="1" y="42"/>
                    <a:pt x="1" y="42"/>
                  </a:cubicBezTo>
                  <a:cubicBezTo>
                    <a:pt x="1" y="42"/>
                    <a:pt x="1" y="42"/>
                    <a:pt x="1" y="43"/>
                  </a:cubicBezTo>
                  <a:cubicBezTo>
                    <a:pt x="1" y="43"/>
                    <a:pt x="2" y="43"/>
                    <a:pt x="3" y="43"/>
                  </a:cubicBezTo>
                  <a:cubicBezTo>
                    <a:pt x="4" y="43"/>
                    <a:pt x="4" y="43"/>
                    <a:pt x="5" y="43"/>
                  </a:cubicBezTo>
                  <a:cubicBezTo>
                    <a:pt x="7" y="43"/>
                    <a:pt x="8" y="43"/>
                    <a:pt x="7" y="42"/>
                  </a:cubicBezTo>
                  <a:cubicBezTo>
                    <a:pt x="7" y="42"/>
                    <a:pt x="7" y="42"/>
                    <a:pt x="7" y="42"/>
                  </a:cubicBezTo>
                  <a:cubicBezTo>
                    <a:pt x="7" y="42"/>
                    <a:pt x="10" y="44"/>
                    <a:pt x="11" y="46"/>
                  </a:cubicBezTo>
                  <a:cubicBezTo>
                    <a:pt x="11" y="48"/>
                    <a:pt x="15" y="49"/>
                    <a:pt x="17" y="49"/>
                  </a:cubicBezTo>
                  <a:cubicBezTo>
                    <a:pt x="17" y="49"/>
                    <a:pt x="18" y="49"/>
                    <a:pt x="18" y="49"/>
                  </a:cubicBezTo>
                  <a:cubicBezTo>
                    <a:pt x="18" y="49"/>
                    <a:pt x="18" y="48"/>
                    <a:pt x="18" y="48"/>
                  </a:cubicBezTo>
                  <a:cubicBezTo>
                    <a:pt x="18" y="48"/>
                    <a:pt x="19" y="49"/>
                    <a:pt x="19" y="49"/>
                  </a:cubicBezTo>
                  <a:cubicBezTo>
                    <a:pt x="20" y="50"/>
                    <a:pt x="22" y="50"/>
                    <a:pt x="23" y="50"/>
                  </a:cubicBezTo>
                  <a:cubicBezTo>
                    <a:pt x="23" y="50"/>
                    <a:pt x="24" y="50"/>
                    <a:pt x="24" y="50"/>
                  </a:cubicBezTo>
                  <a:cubicBezTo>
                    <a:pt x="24" y="49"/>
                    <a:pt x="28" y="47"/>
                    <a:pt x="29" y="44"/>
                  </a:cubicBezTo>
                  <a:cubicBezTo>
                    <a:pt x="30" y="42"/>
                    <a:pt x="23" y="40"/>
                    <a:pt x="21" y="39"/>
                  </a:cubicBezTo>
                  <a:cubicBezTo>
                    <a:pt x="18" y="39"/>
                    <a:pt x="18" y="38"/>
                    <a:pt x="22" y="38"/>
                  </a:cubicBezTo>
                  <a:cubicBezTo>
                    <a:pt x="26" y="38"/>
                    <a:pt x="28" y="36"/>
                    <a:pt x="35" y="36"/>
                  </a:cubicBezTo>
                  <a:cubicBezTo>
                    <a:pt x="38" y="36"/>
                    <a:pt x="42" y="36"/>
                    <a:pt x="47" y="35"/>
                  </a:cubicBezTo>
                  <a:cubicBezTo>
                    <a:pt x="53" y="35"/>
                    <a:pt x="56" y="34"/>
                    <a:pt x="58" y="34"/>
                  </a:cubicBezTo>
                  <a:cubicBezTo>
                    <a:pt x="59" y="34"/>
                    <a:pt x="60" y="34"/>
                    <a:pt x="61" y="35"/>
                  </a:cubicBezTo>
                  <a:cubicBezTo>
                    <a:pt x="61" y="34"/>
                    <a:pt x="61" y="34"/>
                    <a:pt x="61" y="34"/>
                  </a:cubicBezTo>
                  <a:cubicBezTo>
                    <a:pt x="61" y="34"/>
                    <a:pt x="61" y="35"/>
                    <a:pt x="61" y="35"/>
                  </a:cubicBezTo>
                  <a:cubicBezTo>
                    <a:pt x="62" y="35"/>
                    <a:pt x="63" y="35"/>
                    <a:pt x="64" y="35"/>
                  </a:cubicBezTo>
                  <a:cubicBezTo>
                    <a:pt x="70" y="35"/>
                    <a:pt x="65" y="38"/>
                    <a:pt x="70" y="38"/>
                  </a:cubicBezTo>
                  <a:cubicBezTo>
                    <a:pt x="71" y="38"/>
                    <a:pt x="74" y="38"/>
                    <a:pt x="78" y="37"/>
                  </a:cubicBezTo>
                  <a:cubicBezTo>
                    <a:pt x="81" y="37"/>
                    <a:pt x="83" y="36"/>
                    <a:pt x="84" y="35"/>
                  </a:cubicBezTo>
                  <a:cubicBezTo>
                    <a:pt x="85" y="33"/>
                    <a:pt x="83" y="33"/>
                    <a:pt x="85" y="33"/>
                  </a:cubicBezTo>
                  <a:cubicBezTo>
                    <a:pt x="86" y="33"/>
                    <a:pt x="86" y="33"/>
                    <a:pt x="86" y="33"/>
                  </a:cubicBezTo>
                  <a:cubicBezTo>
                    <a:pt x="89" y="33"/>
                    <a:pt x="90" y="33"/>
                    <a:pt x="89" y="33"/>
                  </a:cubicBezTo>
                  <a:cubicBezTo>
                    <a:pt x="88" y="33"/>
                    <a:pt x="89" y="33"/>
                    <a:pt x="92" y="33"/>
                  </a:cubicBezTo>
                  <a:cubicBezTo>
                    <a:pt x="93" y="33"/>
                    <a:pt x="94" y="33"/>
                    <a:pt x="95" y="33"/>
                  </a:cubicBezTo>
                  <a:cubicBezTo>
                    <a:pt x="99" y="33"/>
                    <a:pt x="103" y="33"/>
                    <a:pt x="105" y="32"/>
                  </a:cubicBezTo>
                  <a:cubicBezTo>
                    <a:pt x="105" y="32"/>
                    <a:pt x="106" y="32"/>
                    <a:pt x="107" y="32"/>
                  </a:cubicBezTo>
                  <a:cubicBezTo>
                    <a:pt x="107" y="32"/>
                    <a:pt x="108" y="32"/>
                    <a:pt x="108" y="32"/>
                  </a:cubicBezTo>
                  <a:cubicBezTo>
                    <a:pt x="108" y="32"/>
                    <a:pt x="108" y="32"/>
                    <a:pt x="108" y="32"/>
                  </a:cubicBezTo>
                  <a:cubicBezTo>
                    <a:pt x="109" y="32"/>
                    <a:pt x="110" y="32"/>
                    <a:pt x="113" y="30"/>
                  </a:cubicBezTo>
                  <a:cubicBezTo>
                    <a:pt x="114" y="30"/>
                    <a:pt x="116" y="29"/>
                    <a:pt x="117" y="29"/>
                  </a:cubicBezTo>
                  <a:cubicBezTo>
                    <a:pt x="118" y="29"/>
                    <a:pt x="118" y="30"/>
                    <a:pt x="119" y="30"/>
                  </a:cubicBezTo>
                  <a:cubicBezTo>
                    <a:pt x="119" y="30"/>
                    <a:pt x="119" y="30"/>
                    <a:pt x="120" y="30"/>
                  </a:cubicBezTo>
                  <a:cubicBezTo>
                    <a:pt x="122" y="30"/>
                    <a:pt x="128" y="28"/>
                    <a:pt x="125" y="24"/>
                  </a:cubicBezTo>
                  <a:cubicBezTo>
                    <a:pt x="125" y="24"/>
                    <a:pt x="125" y="23"/>
                    <a:pt x="125" y="23"/>
                  </a:cubicBezTo>
                  <a:cubicBezTo>
                    <a:pt x="121" y="19"/>
                    <a:pt x="126" y="12"/>
                    <a:pt x="119" y="8"/>
                  </a:cubicBezTo>
                  <a:cubicBezTo>
                    <a:pt x="113" y="4"/>
                    <a:pt x="108" y="0"/>
                    <a:pt x="106" y="0"/>
                  </a:cubicBezTo>
                  <a:cubicBezTo>
                    <a:pt x="105" y="0"/>
                    <a:pt x="105" y="0"/>
                    <a:pt x="10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4" name="Freeform 193"/>
            <p:cNvSpPr/>
            <p:nvPr/>
          </p:nvSpPr>
          <p:spPr bwMode="auto">
            <a:xfrm>
              <a:off x="9704388" y="5135563"/>
              <a:ext cx="111125" cy="19050"/>
            </a:xfrm>
            <a:custGeom>
              <a:avLst/>
              <a:gdLst>
                <a:gd name="T0" fmla="*/ 22 w 41"/>
                <a:gd name="T1" fmla="*/ 0 h 7"/>
                <a:gd name="T2" fmla="*/ 7 w 41"/>
                <a:gd name="T3" fmla="*/ 7 h 7"/>
                <a:gd name="T4" fmla="*/ 11 w 41"/>
                <a:gd name="T5" fmla="*/ 7 h 7"/>
                <a:gd name="T6" fmla="*/ 29 w 41"/>
                <a:gd name="T7" fmla="*/ 1 h 7"/>
                <a:gd name="T8" fmla="*/ 22 w 41"/>
                <a:gd name="T9" fmla="*/ 0 h 7"/>
              </a:gdLst>
              <a:ahLst/>
              <a:cxnLst>
                <a:cxn ang="0">
                  <a:pos x="T0" y="T1"/>
                </a:cxn>
                <a:cxn ang="0">
                  <a:pos x="T2" y="T3"/>
                </a:cxn>
                <a:cxn ang="0">
                  <a:pos x="T4" y="T5"/>
                </a:cxn>
                <a:cxn ang="0">
                  <a:pos x="T6" y="T7"/>
                </a:cxn>
                <a:cxn ang="0">
                  <a:pos x="T8" y="T9"/>
                </a:cxn>
              </a:cxnLst>
              <a:rect l="0" t="0" r="r" b="b"/>
              <a:pathLst>
                <a:path w="41" h="7">
                  <a:moveTo>
                    <a:pt x="22" y="0"/>
                  </a:moveTo>
                  <a:cubicBezTo>
                    <a:pt x="11" y="0"/>
                    <a:pt x="0" y="4"/>
                    <a:pt x="7" y="7"/>
                  </a:cubicBezTo>
                  <a:cubicBezTo>
                    <a:pt x="9" y="7"/>
                    <a:pt x="10" y="7"/>
                    <a:pt x="11" y="7"/>
                  </a:cubicBezTo>
                  <a:cubicBezTo>
                    <a:pt x="23" y="7"/>
                    <a:pt x="41" y="3"/>
                    <a:pt x="29" y="1"/>
                  </a:cubicBezTo>
                  <a:cubicBezTo>
                    <a:pt x="27" y="0"/>
                    <a:pt x="25"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5" name="Freeform 194"/>
            <p:cNvSpPr/>
            <p:nvPr/>
          </p:nvSpPr>
          <p:spPr bwMode="auto">
            <a:xfrm>
              <a:off x="5287963" y="4606925"/>
              <a:ext cx="290513" cy="47625"/>
            </a:xfrm>
            <a:custGeom>
              <a:avLst/>
              <a:gdLst>
                <a:gd name="T0" fmla="*/ 17 w 107"/>
                <a:gd name="T1" fmla="*/ 1 h 17"/>
                <a:gd name="T2" fmla="*/ 18 w 107"/>
                <a:gd name="T3" fmla="*/ 1 h 17"/>
                <a:gd name="T4" fmla="*/ 18 w 107"/>
                <a:gd name="T5" fmla="*/ 2 h 17"/>
                <a:gd name="T6" fmla="*/ 15 w 107"/>
                <a:gd name="T7" fmla="*/ 2 h 17"/>
                <a:gd name="T8" fmla="*/ 9 w 107"/>
                <a:gd name="T9" fmla="*/ 2 h 17"/>
                <a:gd name="T10" fmla="*/ 8 w 107"/>
                <a:gd name="T11" fmla="*/ 2 h 17"/>
                <a:gd name="T12" fmla="*/ 7 w 107"/>
                <a:gd name="T13" fmla="*/ 2 h 17"/>
                <a:gd name="T14" fmla="*/ 6 w 107"/>
                <a:gd name="T15" fmla="*/ 4 h 17"/>
                <a:gd name="T16" fmla="*/ 6 w 107"/>
                <a:gd name="T17" fmla="*/ 4 h 17"/>
                <a:gd name="T18" fmla="*/ 3 w 107"/>
                <a:gd name="T19" fmla="*/ 4 h 17"/>
                <a:gd name="T20" fmla="*/ 2 w 107"/>
                <a:gd name="T21" fmla="*/ 5 h 17"/>
                <a:gd name="T22" fmla="*/ 0 w 107"/>
                <a:gd name="T23" fmla="*/ 5 h 17"/>
                <a:gd name="T24" fmla="*/ 2 w 107"/>
                <a:gd name="T25" fmla="*/ 5 h 17"/>
                <a:gd name="T26" fmla="*/ 11 w 107"/>
                <a:gd name="T27" fmla="*/ 5 h 17"/>
                <a:gd name="T28" fmla="*/ 16 w 107"/>
                <a:gd name="T29" fmla="*/ 5 h 17"/>
                <a:gd name="T30" fmla="*/ 22 w 107"/>
                <a:gd name="T31" fmla="*/ 6 h 17"/>
                <a:gd name="T32" fmla="*/ 23 w 107"/>
                <a:gd name="T33" fmla="*/ 6 h 17"/>
                <a:gd name="T34" fmla="*/ 20 w 107"/>
                <a:gd name="T35" fmla="*/ 7 h 17"/>
                <a:gd name="T36" fmla="*/ 21 w 107"/>
                <a:gd name="T37" fmla="*/ 7 h 17"/>
                <a:gd name="T38" fmla="*/ 7 w 107"/>
                <a:gd name="T39" fmla="*/ 9 h 17"/>
                <a:gd name="T40" fmla="*/ 18 w 107"/>
                <a:gd name="T41" fmla="*/ 11 h 17"/>
                <a:gd name="T42" fmla="*/ 21 w 107"/>
                <a:gd name="T43" fmla="*/ 12 h 17"/>
                <a:gd name="T44" fmla="*/ 19 w 107"/>
                <a:gd name="T45" fmla="*/ 13 h 17"/>
                <a:gd name="T46" fmla="*/ 11 w 107"/>
                <a:gd name="T47" fmla="*/ 14 h 17"/>
                <a:gd name="T48" fmla="*/ 33 w 107"/>
                <a:gd name="T49" fmla="*/ 16 h 17"/>
                <a:gd name="T50" fmla="*/ 48 w 107"/>
                <a:gd name="T51" fmla="*/ 17 h 17"/>
                <a:gd name="T52" fmla="*/ 81 w 107"/>
                <a:gd name="T53" fmla="*/ 14 h 17"/>
                <a:gd name="T54" fmla="*/ 94 w 107"/>
                <a:gd name="T55" fmla="*/ 12 h 17"/>
                <a:gd name="T56" fmla="*/ 99 w 107"/>
                <a:gd name="T57" fmla="*/ 11 h 17"/>
                <a:gd name="T58" fmla="*/ 102 w 107"/>
                <a:gd name="T59" fmla="*/ 10 h 17"/>
                <a:gd name="T60" fmla="*/ 106 w 107"/>
                <a:gd name="T61" fmla="*/ 8 h 17"/>
                <a:gd name="T62" fmla="*/ 99 w 107"/>
                <a:gd name="T63" fmla="*/ 5 h 17"/>
                <a:gd name="T64" fmla="*/ 97 w 107"/>
                <a:gd name="T65" fmla="*/ 2 h 17"/>
                <a:gd name="T66" fmla="*/ 95 w 107"/>
                <a:gd name="T67" fmla="*/ 2 h 17"/>
                <a:gd name="T68" fmla="*/ 88 w 107"/>
                <a:gd name="T69" fmla="*/ 2 h 17"/>
                <a:gd name="T70" fmla="*/ 71 w 107"/>
                <a:gd name="T71" fmla="*/ 2 h 17"/>
                <a:gd name="T72" fmla="*/ 57 w 107"/>
                <a:gd name="T73" fmla="*/ 3 h 17"/>
                <a:gd name="T74" fmla="*/ 48 w 107"/>
                <a:gd name="T75" fmla="*/ 3 h 17"/>
                <a:gd name="T76" fmla="*/ 45 w 107"/>
                <a:gd name="T77" fmla="*/ 3 h 17"/>
                <a:gd name="T78" fmla="*/ 41 w 107"/>
                <a:gd name="T79" fmla="*/ 4 h 17"/>
                <a:gd name="T80" fmla="*/ 37 w 107"/>
                <a:gd name="T81" fmla="*/ 6 h 17"/>
                <a:gd name="T82" fmla="*/ 35 w 107"/>
                <a:gd name="T83" fmla="*/ 6 h 17"/>
                <a:gd name="T84" fmla="*/ 29 w 107"/>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7">
                  <a:moveTo>
                    <a:pt x="18" y="0"/>
                  </a:moveTo>
                  <a:cubicBezTo>
                    <a:pt x="17" y="0"/>
                    <a:pt x="16" y="1"/>
                    <a:pt x="17" y="1"/>
                  </a:cubicBezTo>
                  <a:cubicBezTo>
                    <a:pt x="19" y="1"/>
                    <a:pt x="20" y="1"/>
                    <a:pt x="18" y="1"/>
                  </a:cubicBezTo>
                  <a:cubicBezTo>
                    <a:pt x="18" y="1"/>
                    <a:pt x="18" y="1"/>
                    <a:pt x="18" y="1"/>
                  </a:cubicBezTo>
                  <a:cubicBezTo>
                    <a:pt x="18" y="1"/>
                    <a:pt x="18" y="1"/>
                    <a:pt x="18" y="1"/>
                  </a:cubicBezTo>
                  <a:cubicBezTo>
                    <a:pt x="16" y="1"/>
                    <a:pt x="17" y="2"/>
                    <a:pt x="18" y="2"/>
                  </a:cubicBezTo>
                  <a:cubicBezTo>
                    <a:pt x="20" y="2"/>
                    <a:pt x="19" y="3"/>
                    <a:pt x="18" y="3"/>
                  </a:cubicBezTo>
                  <a:cubicBezTo>
                    <a:pt x="17" y="3"/>
                    <a:pt x="16" y="2"/>
                    <a:pt x="15" y="2"/>
                  </a:cubicBezTo>
                  <a:cubicBezTo>
                    <a:pt x="13" y="2"/>
                    <a:pt x="11" y="2"/>
                    <a:pt x="10" y="2"/>
                  </a:cubicBezTo>
                  <a:cubicBezTo>
                    <a:pt x="9" y="2"/>
                    <a:pt x="9" y="2"/>
                    <a:pt x="9" y="2"/>
                  </a:cubicBezTo>
                  <a:cubicBezTo>
                    <a:pt x="9" y="2"/>
                    <a:pt x="9" y="2"/>
                    <a:pt x="9" y="2"/>
                  </a:cubicBezTo>
                  <a:cubicBezTo>
                    <a:pt x="9" y="2"/>
                    <a:pt x="9" y="2"/>
                    <a:pt x="8" y="2"/>
                  </a:cubicBezTo>
                  <a:cubicBezTo>
                    <a:pt x="8" y="2"/>
                    <a:pt x="8" y="2"/>
                    <a:pt x="7" y="2"/>
                  </a:cubicBezTo>
                  <a:cubicBezTo>
                    <a:pt x="7" y="2"/>
                    <a:pt x="7" y="2"/>
                    <a:pt x="7" y="2"/>
                  </a:cubicBezTo>
                  <a:cubicBezTo>
                    <a:pt x="8" y="3"/>
                    <a:pt x="8" y="3"/>
                    <a:pt x="7" y="3"/>
                  </a:cubicBezTo>
                  <a:cubicBezTo>
                    <a:pt x="5" y="3"/>
                    <a:pt x="5" y="4"/>
                    <a:pt x="6" y="4"/>
                  </a:cubicBezTo>
                  <a:cubicBezTo>
                    <a:pt x="8" y="4"/>
                    <a:pt x="8" y="4"/>
                    <a:pt x="7" y="4"/>
                  </a:cubicBezTo>
                  <a:cubicBezTo>
                    <a:pt x="7" y="4"/>
                    <a:pt x="6" y="4"/>
                    <a:pt x="6" y="4"/>
                  </a:cubicBezTo>
                  <a:cubicBezTo>
                    <a:pt x="6" y="4"/>
                    <a:pt x="5" y="4"/>
                    <a:pt x="5" y="4"/>
                  </a:cubicBezTo>
                  <a:cubicBezTo>
                    <a:pt x="4" y="4"/>
                    <a:pt x="4" y="4"/>
                    <a:pt x="3" y="4"/>
                  </a:cubicBezTo>
                  <a:cubicBezTo>
                    <a:pt x="2" y="4"/>
                    <a:pt x="1" y="4"/>
                    <a:pt x="2" y="4"/>
                  </a:cubicBezTo>
                  <a:cubicBezTo>
                    <a:pt x="3" y="5"/>
                    <a:pt x="2" y="5"/>
                    <a:pt x="2" y="5"/>
                  </a:cubicBezTo>
                  <a:cubicBezTo>
                    <a:pt x="1" y="5"/>
                    <a:pt x="1" y="5"/>
                    <a:pt x="1" y="5"/>
                  </a:cubicBezTo>
                  <a:cubicBezTo>
                    <a:pt x="0" y="5"/>
                    <a:pt x="0" y="5"/>
                    <a:pt x="0" y="5"/>
                  </a:cubicBezTo>
                  <a:cubicBezTo>
                    <a:pt x="0" y="5"/>
                    <a:pt x="0" y="5"/>
                    <a:pt x="0" y="5"/>
                  </a:cubicBezTo>
                  <a:cubicBezTo>
                    <a:pt x="1" y="5"/>
                    <a:pt x="1" y="5"/>
                    <a:pt x="2" y="5"/>
                  </a:cubicBezTo>
                  <a:cubicBezTo>
                    <a:pt x="3" y="5"/>
                    <a:pt x="3" y="5"/>
                    <a:pt x="4" y="5"/>
                  </a:cubicBezTo>
                  <a:cubicBezTo>
                    <a:pt x="6" y="5"/>
                    <a:pt x="8" y="5"/>
                    <a:pt x="11" y="5"/>
                  </a:cubicBezTo>
                  <a:cubicBezTo>
                    <a:pt x="13" y="5"/>
                    <a:pt x="14" y="5"/>
                    <a:pt x="16" y="5"/>
                  </a:cubicBezTo>
                  <a:cubicBezTo>
                    <a:pt x="16" y="5"/>
                    <a:pt x="16" y="5"/>
                    <a:pt x="16" y="5"/>
                  </a:cubicBezTo>
                  <a:cubicBezTo>
                    <a:pt x="17" y="5"/>
                    <a:pt x="18" y="5"/>
                    <a:pt x="19" y="6"/>
                  </a:cubicBezTo>
                  <a:cubicBezTo>
                    <a:pt x="20" y="6"/>
                    <a:pt x="21" y="6"/>
                    <a:pt x="22" y="6"/>
                  </a:cubicBezTo>
                  <a:cubicBezTo>
                    <a:pt x="22" y="6"/>
                    <a:pt x="22" y="6"/>
                    <a:pt x="22" y="6"/>
                  </a:cubicBezTo>
                  <a:cubicBezTo>
                    <a:pt x="22" y="6"/>
                    <a:pt x="22" y="6"/>
                    <a:pt x="23" y="6"/>
                  </a:cubicBezTo>
                  <a:cubicBezTo>
                    <a:pt x="24" y="6"/>
                    <a:pt x="24" y="6"/>
                    <a:pt x="21" y="7"/>
                  </a:cubicBezTo>
                  <a:cubicBezTo>
                    <a:pt x="19" y="7"/>
                    <a:pt x="18" y="7"/>
                    <a:pt x="20" y="7"/>
                  </a:cubicBezTo>
                  <a:cubicBezTo>
                    <a:pt x="20" y="7"/>
                    <a:pt x="20" y="7"/>
                    <a:pt x="20" y="7"/>
                  </a:cubicBezTo>
                  <a:cubicBezTo>
                    <a:pt x="21" y="7"/>
                    <a:pt x="21" y="7"/>
                    <a:pt x="21" y="7"/>
                  </a:cubicBezTo>
                  <a:cubicBezTo>
                    <a:pt x="22" y="7"/>
                    <a:pt x="19" y="8"/>
                    <a:pt x="12" y="8"/>
                  </a:cubicBezTo>
                  <a:cubicBezTo>
                    <a:pt x="5" y="8"/>
                    <a:pt x="3" y="9"/>
                    <a:pt x="7" y="9"/>
                  </a:cubicBezTo>
                  <a:cubicBezTo>
                    <a:pt x="12" y="10"/>
                    <a:pt x="15" y="11"/>
                    <a:pt x="17" y="11"/>
                  </a:cubicBezTo>
                  <a:cubicBezTo>
                    <a:pt x="17" y="11"/>
                    <a:pt x="17" y="11"/>
                    <a:pt x="18" y="11"/>
                  </a:cubicBezTo>
                  <a:cubicBezTo>
                    <a:pt x="18" y="11"/>
                    <a:pt x="19" y="11"/>
                    <a:pt x="19" y="11"/>
                  </a:cubicBezTo>
                  <a:cubicBezTo>
                    <a:pt x="21" y="11"/>
                    <a:pt x="22" y="11"/>
                    <a:pt x="21" y="12"/>
                  </a:cubicBezTo>
                  <a:cubicBezTo>
                    <a:pt x="19" y="12"/>
                    <a:pt x="20" y="12"/>
                    <a:pt x="23" y="12"/>
                  </a:cubicBezTo>
                  <a:cubicBezTo>
                    <a:pt x="25" y="12"/>
                    <a:pt x="24" y="13"/>
                    <a:pt x="19" y="13"/>
                  </a:cubicBezTo>
                  <a:cubicBezTo>
                    <a:pt x="15" y="13"/>
                    <a:pt x="12" y="13"/>
                    <a:pt x="11" y="13"/>
                  </a:cubicBezTo>
                  <a:cubicBezTo>
                    <a:pt x="11" y="13"/>
                    <a:pt x="11" y="14"/>
                    <a:pt x="11" y="14"/>
                  </a:cubicBezTo>
                  <a:cubicBezTo>
                    <a:pt x="11" y="15"/>
                    <a:pt x="16" y="15"/>
                    <a:pt x="22" y="15"/>
                  </a:cubicBezTo>
                  <a:cubicBezTo>
                    <a:pt x="27" y="15"/>
                    <a:pt x="30" y="16"/>
                    <a:pt x="33" y="16"/>
                  </a:cubicBezTo>
                  <a:cubicBezTo>
                    <a:pt x="37" y="17"/>
                    <a:pt x="41" y="17"/>
                    <a:pt x="45" y="17"/>
                  </a:cubicBezTo>
                  <a:cubicBezTo>
                    <a:pt x="46" y="17"/>
                    <a:pt x="47" y="17"/>
                    <a:pt x="48" y="17"/>
                  </a:cubicBezTo>
                  <a:cubicBezTo>
                    <a:pt x="54" y="17"/>
                    <a:pt x="60" y="17"/>
                    <a:pt x="63" y="16"/>
                  </a:cubicBezTo>
                  <a:cubicBezTo>
                    <a:pt x="66" y="16"/>
                    <a:pt x="74" y="16"/>
                    <a:pt x="81" y="14"/>
                  </a:cubicBezTo>
                  <a:cubicBezTo>
                    <a:pt x="87" y="13"/>
                    <a:pt x="92" y="12"/>
                    <a:pt x="94" y="12"/>
                  </a:cubicBezTo>
                  <a:cubicBezTo>
                    <a:pt x="94" y="12"/>
                    <a:pt x="94" y="12"/>
                    <a:pt x="94" y="12"/>
                  </a:cubicBezTo>
                  <a:cubicBezTo>
                    <a:pt x="95" y="12"/>
                    <a:pt x="95" y="12"/>
                    <a:pt x="95" y="12"/>
                  </a:cubicBezTo>
                  <a:cubicBezTo>
                    <a:pt x="97" y="12"/>
                    <a:pt x="98" y="12"/>
                    <a:pt x="99" y="11"/>
                  </a:cubicBezTo>
                  <a:cubicBezTo>
                    <a:pt x="100" y="11"/>
                    <a:pt x="101" y="10"/>
                    <a:pt x="102" y="10"/>
                  </a:cubicBezTo>
                  <a:cubicBezTo>
                    <a:pt x="102" y="10"/>
                    <a:pt x="102" y="10"/>
                    <a:pt x="102" y="10"/>
                  </a:cubicBezTo>
                  <a:cubicBezTo>
                    <a:pt x="102" y="10"/>
                    <a:pt x="102" y="10"/>
                    <a:pt x="102" y="10"/>
                  </a:cubicBezTo>
                  <a:cubicBezTo>
                    <a:pt x="103" y="10"/>
                    <a:pt x="105" y="9"/>
                    <a:pt x="106" y="8"/>
                  </a:cubicBezTo>
                  <a:cubicBezTo>
                    <a:pt x="107" y="7"/>
                    <a:pt x="107" y="6"/>
                    <a:pt x="105" y="6"/>
                  </a:cubicBezTo>
                  <a:cubicBezTo>
                    <a:pt x="103" y="6"/>
                    <a:pt x="100" y="5"/>
                    <a:pt x="99" y="5"/>
                  </a:cubicBezTo>
                  <a:cubicBezTo>
                    <a:pt x="98" y="4"/>
                    <a:pt x="99" y="3"/>
                    <a:pt x="97" y="3"/>
                  </a:cubicBezTo>
                  <a:cubicBezTo>
                    <a:pt x="96" y="3"/>
                    <a:pt x="96" y="2"/>
                    <a:pt x="97" y="2"/>
                  </a:cubicBezTo>
                  <a:cubicBezTo>
                    <a:pt x="98" y="2"/>
                    <a:pt x="98" y="1"/>
                    <a:pt x="98" y="1"/>
                  </a:cubicBezTo>
                  <a:cubicBezTo>
                    <a:pt x="97" y="1"/>
                    <a:pt x="96" y="2"/>
                    <a:pt x="95" y="2"/>
                  </a:cubicBezTo>
                  <a:cubicBezTo>
                    <a:pt x="94" y="2"/>
                    <a:pt x="94" y="2"/>
                    <a:pt x="93" y="2"/>
                  </a:cubicBezTo>
                  <a:cubicBezTo>
                    <a:pt x="92" y="2"/>
                    <a:pt x="90" y="2"/>
                    <a:pt x="88" y="2"/>
                  </a:cubicBezTo>
                  <a:cubicBezTo>
                    <a:pt x="86" y="1"/>
                    <a:pt x="83" y="1"/>
                    <a:pt x="81" y="1"/>
                  </a:cubicBezTo>
                  <a:cubicBezTo>
                    <a:pt x="78" y="1"/>
                    <a:pt x="74" y="1"/>
                    <a:pt x="71" y="2"/>
                  </a:cubicBezTo>
                  <a:cubicBezTo>
                    <a:pt x="64" y="3"/>
                    <a:pt x="63" y="3"/>
                    <a:pt x="61" y="3"/>
                  </a:cubicBezTo>
                  <a:cubicBezTo>
                    <a:pt x="60" y="3"/>
                    <a:pt x="59" y="3"/>
                    <a:pt x="57" y="3"/>
                  </a:cubicBezTo>
                  <a:cubicBezTo>
                    <a:pt x="56" y="2"/>
                    <a:pt x="54" y="2"/>
                    <a:pt x="53" y="2"/>
                  </a:cubicBezTo>
                  <a:cubicBezTo>
                    <a:pt x="51" y="2"/>
                    <a:pt x="50" y="3"/>
                    <a:pt x="48" y="3"/>
                  </a:cubicBezTo>
                  <a:cubicBezTo>
                    <a:pt x="47" y="3"/>
                    <a:pt x="46" y="3"/>
                    <a:pt x="45" y="3"/>
                  </a:cubicBezTo>
                  <a:cubicBezTo>
                    <a:pt x="45" y="3"/>
                    <a:pt x="45" y="3"/>
                    <a:pt x="45" y="3"/>
                  </a:cubicBezTo>
                  <a:cubicBezTo>
                    <a:pt x="44" y="3"/>
                    <a:pt x="44" y="3"/>
                    <a:pt x="43" y="3"/>
                  </a:cubicBezTo>
                  <a:cubicBezTo>
                    <a:pt x="42" y="3"/>
                    <a:pt x="41" y="3"/>
                    <a:pt x="41" y="4"/>
                  </a:cubicBezTo>
                  <a:cubicBezTo>
                    <a:pt x="40" y="5"/>
                    <a:pt x="38" y="6"/>
                    <a:pt x="37" y="6"/>
                  </a:cubicBezTo>
                  <a:cubicBezTo>
                    <a:pt x="37" y="6"/>
                    <a:pt x="37" y="6"/>
                    <a:pt x="37" y="6"/>
                  </a:cubicBezTo>
                  <a:cubicBezTo>
                    <a:pt x="37" y="6"/>
                    <a:pt x="37" y="6"/>
                    <a:pt x="36" y="6"/>
                  </a:cubicBezTo>
                  <a:cubicBezTo>
                    <a:pt x="36" y="6"/>
                    <a:pt x="36" y="6"/>
                    <a:pt x="35" y="6"/>
                  </a:cubicBezTo>
                  <a:cubicBezTo>
                    <a:pt x="34" y="7"/>
                    <a:pt x="34" y="7"/>
                    <a:pt x="34" y="7"/>
                  </a:cubicBezTo>
                  <a:cubicBezTo>
                    <a:pt x="33" y="7"/>
                    <a:pt x="31" y="5"/>
                    <a:pt x="29" y="3"/>
                  </a:cubicBezTo>
                  <a:cubicBezTo>
                    <a:pt x="27" y="1"/>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6" name="Freeform 195"/>
            <p:cNvSpPr/>
            <p:nvPr/>
          </p:nvSpPr>
          <p:spPr bwMode="auto">
            <a:xfrm>
              <a:off x="9753600" y="5265738"/>
              <a:ext cx="349250" cy="101600"/>
            </a:xfrm>
            <a:custGeom>
              <a:avLst/>
              <a:gdLst>
                <a:gd name="T0" fmla="*/ 104 w 129"/>
                <a:gd name="T1" fmla="*/ 0 h 37"/>
                <a:gd name="T2" fmla="*/ 103 w 129"/>
                <a:gd name="T3" fmla="*/ 0 h 37"/>
                <a:gd name="T4" fmla="*/ 102 w 129"/>
                <a:gd name="T5" fmla="*/ 0 h 37"/>
                <a:gd name="T6" fmla="*/ 101 w 129"/>
                <a:gd name="T7" fmla="*/ 0 h 37"/>
                <a:gd name="T8" fmla="*/ 100 w 129"/>
                <a:gd name="T9" fmla="*/ 0 h 37"/>
                <a:gd name="T10" fmla="*/ 92 w 129"/>
                <a:gd name="T11" fmla="*/ 3 h 37"/>
                <a:gd name="T12" fmla="*/ 82 w 129"/>
                <a:gd name="T13" fmla="*/ 6 h 37"/>
                <a:gd name="T14" fmla="*/ 82 w 129"/>
                <a:gd name="T15" fmla="*/ 6 h 37"/>
                <a:gd name="T16" fmla="*/ 82 w 129"/>
                <a:gd name="T17" fmla="*/ 6 h 37"/>
                <a:gd name="T18" fmla="*/ 82 w 129"/>
                <a:gd name="T19" fmla="*/ 6 h 37"/>
                <a:gd name="T20" fmla="*/ 80 w 129"/>
                <a:gd name="T21" fmla="*/ 7 h 37"/>
                <a:gd name="T22" fmla="*/ 79 w 129"/>
                <a:gd name="T23" fmla="*/ 6 h 37"/>
                <a:gd name="T24" fmla="*/ 79 w 129"/>
                <a:gd name="T25" fmla="*/ 6 h 37"/>
                <a:gd name="T26" fmla="*/ 58 w 129"/>
                <a:gd name="T27" fmla="*/ 10 h 37"/>
                <a:gd name="T28" fmla="*/ 24 w 129"/>
                <a:gd name="T29" fmla="*/ 17 h 37"/>
                <a:gd name="T30" fmla="*/ 23 w 129"/>
                <a:gd name="T31" fmla="*/ 17 h 37"/>
                <a:gd name="T32" fmla="*/ 21 w 129"/>
                <a:gd name="T33" fmla="*/ 17 h 37"/>
                <a:gd name="T34" fmla="*/ 20 w 129"/>
                <a:gd name="T35" fmla="*/ 17 h 37"/>
                <a:gd name="T36" fmla="*/ 6 w 129"/>
                <a:gd name="T37" fmla="*/ 19 h 37"/>
                <a:gd name="T38" fmla="*/ 4 w 129"/>
                <a:gd name="T39" fmla="*/ 23 h 37"/>
                <a:gd name="T40" fmla="*/ 13 w 129"/>
                <a:gd name="T41" fmla="*/ 25 h 37"/>
                <a:gd name="T42" fmla="*/ 13 w 129"/>
                <a:gd name="T43" fmla="*/ 27 h 37"/>
                <a:gd name="T44" fmla="*/ 13 w 129"/>
                <a:gd name="T45" fmla="*/ 27 h 37"/>
                <a:gd name="T46" fmla="*/ 13 w 129"/>
                <a:gd name="T47" fmla="*/ 27 h 37"/>
                <a:gd name="T48" fmla="*/ 13 w 129"/>
                <a:gd name="T49" fmla="*/ 28 h 37"/>
                <a:gd name="T50" fmla="*/ 14 w 129"/>
                <a:gd name="T51" fmla="*/ 28 h 37"/>
                <a:gd name="T52" fmla="*/ 19 w 129"/>
                <a:gd name="T53" fmla="*/ 32 h 37"/>
                <a:gd name="T54" fmla="*/ 39 w 129"/>
                <a:gd name="T55" fmla="*/ 34 h 37"/>
                <a:gd name="T56" fmla="*/ 43 w 129"/>
                <a:gd name="T57" fmla="*/ 35 h 37"/>
                <a:gd name="T58" fmla="*/ 52 w 129"/>
                <a:gd name="T59" fmla="*/ 35 h 37"/>
                <a:gd name="T60" fmla="*/ 54 w 129"/>
                <a:gd name="T61" fmla="*/ 35 h 37"/>
                <a:gd name="T62" fmla="*/ 60 w 129"/>
                <a:gd name="T63" fmla="*/ 35 h 37"/>
                <a:gd name="T64" fmla="*/ 63 w 129"/>
                <a:gd name="T65" fmla="*/ 35 h 37"/>
                <a:gd name="T66" fmla="*/ 64 w 129"/>
                <a:gd name="T67" fmla="*/ 35 h 37"/>
                <a:gd name="T68" fmla="*/ 64 w 129"/>
                <a:gd name="T69" fmla="*/ 35 h 37"/>
                <a:gd name="T70" fmla="*/ 70 w 129"/>
                <a:gd name="T71" fmla="*/ 36 h 37"/>
                <a:gd name="T72" fmla="*/ 79 w 129"/>
                <a:gd name="T73" fmla="*/ 37 h 37"/>
                <a:gd name="T74" fmla="*/ 88 w 129"/>
                <a:gd name="T75" fmla="*/ 36 h 37"/>
                <a:gd name="T76" fmla="*/ 95 w 129"/>
                <a:gd name="T77" fmla="*/ 32 h 37"/>
                <a:gd name="T78" fmla="*/ 96 w 129"/>
                <a:gd name="T79" fmla="*/ 31 h 37"/>
                <a:gd name="T80" fmla="*/ 94 w 129"/>
                <a:gd name="T81" fmla="*/ 30 h 37"/>
                <a:gd name="T82" fmla="*/ 98 w 129"/>
                <a:gd name="T83" fmla="*/ 28 h 37"/>
                <a:gd name="T84" fmla="*/ 101 w 129"/>
                <a:gd name="T85" fmla="*/ 27 h 37"/>
                <a:gd name="T86" fmla="*/ 102 w 129"/>
                <a:gd name="T87" fmla="*/ 27 h 37"/>
                <a:gd name="T88" fmla="*/ 102 w 129"/>
                <a:gd name="T89" fmla="*/ 27 h 37"/>
                <a:gd name="T90" fmla="*/ 110 w 129"/>
                <a:gd name="T91" fmla="*/ 24 h 37"/>
                <a:gd name="T92" fmla="*/ 121 w 129"/>
                <a:gd name="T93" fmla="*/ 20 h 37"/>
                <a:gd name="T94" fmla="*/ 122 w 129"/>
                <a:gd name="T95" fmla="*/ 20 h 37"/>
                <a:gd name="T96" fmla="*/ 122 w 129"/>
                <a:gd name="T97" fmla="*/ 20 h 37"/>
                <a:gd name="T98" fmla="*/ 114 w 129"/>
                <a:gd name="T99" fmla="*/ 16 h 37"/>
                <a:gd name="T100" fmla="*/ 111 w 129"/>
                <a:gd name="T101" fmla="*/ 11 h 37"/>
                <a:gd name="T102" fmla="*/ 111 w 129"/>
                <a:gd name="T103" fmla="*/ 10 h 37"/>
                <a:gd name="T104" fmla="*/ 117 w 129"/>
                <a:gd name="T105" fmla="*/ 8 h 37"/>
                <a:gd name="T106" fmla="*/ 117 w 129"/>
                <a:gd name="T107" fmla="*/ 8 h 37"/>
                <a:gd name="T108" fmla="*/ 117 w 129"/>
                <a:gd name="T109" fmla="*/ 8 h 37"/>
                <a:gd name="T110" fmla="*/ 124 w 129"/>
                <a:gd name="T111" fmla="*/ 6 h 37"/>
                <a:gd name="T112" fmla="*/ 124 w 129"/>
                <a:gd name="T113" fmla="*/ 5 h 37"/>
                <a:gd name="T114" fmla="*/ 117 w 129"/>
                <a:gd name="T115" fmla="*/ 4 h 37"/>
                <a:gd name="T116" fmla="*/ 115 w 129"/>
                <a:gd name="T117" fmla="*/ 3 h 37"/>
                <a:gd name="T118" fmla="*/ 114 w 129"/>
                <a:gd name="T119" fmla="*/ 3 h 37"/>
                <a:gd name="T120" fmla="*/ 113 w 129"/>
                <a:gd name="T121" fmla="*/ 3 h 37"/>
                <a:gd name="T122" fmla="*/ 109 w 129"/>
                <a:gd name="T123" fmla="*/ 1 h 37"/>
                <a:gd name="T124" fmla="*/ 104 w 129"/>
                <a:gd name="T1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 h="37">
                  <a:moveTo>
                    <a:pt x="104" y="0"/>
                  </a:moveTo>
                  <a:cubicBezTo>
                    <a:pt x="103" y="0"/>
                    <a:pt x="103" y="0"/>
                    <a:pt x="103" y="0"/>
                  </a:cubicBezTo>
                  <a:cubicBezTo>
                    <a:pt x="102" y="0"/>
                    <a:pt x="102" y="0"/>
                    <a:pt x="102" y="0"/>
                  </a:cubicBezTo>
                  <a:cubicBezTo>
                    <a:pt x="101" y="0"/>
                    <a:pt x="101" y="0"/>
                    <a:pt x="101" y="0"/>
                  </a:cubicBezTo>
                  <a:cubicBezTo>
                    <a:pt x="100" y="0"/>
                    <a:pt x="100" y="0"/>
                    <a:pt x="100" y="0"/>
                  </a:cubicBezTo>
                  <a:cubicBezTo>
                    <a:pt x="100" y="0"/>
                    <a:pt x="97" y="2"/>
                    <a:pt x="92" y="3"/>
                  </a:cubicBezTo>
                  <a:cubicBezTo>
                    <a:pt x="87" y="5"/>
                    <a:pt x="81" y="6"/>
                    <a:pt x="82" y="6"/>
                  </a:cubicBezTo>
                  <a:cubicBezTo>
                    <a:pt x="82" y="6"/>
                    <a:pt x="82" y="6"/>
                    <a:pt x="82" y="6"/>
                  </a:cubicBezTo>
                  <a:cubicBezTo>
                    <a:pt x="82" y="6"/>
                    <a:pt x="82" y="6"/>
                    <a:pt x="82" y="6"/>
                  </a:cubicBezTo>
                  <a:cubicBezTo>
                    <a:pt x="84" y="6"/>
                    <a:pt x="84" y="6"/>
                    <a:pt x="82" y="6"/>
                  </a:cubicBezTo>
                  <a:cubicBezTo>
                    <a:pt x="81" y="7"/>
                    <a:pt x="80" y="7"/>
                    <a:pt x="80" y="7"/>
                  </a:cubicBezTo>
                  <a:cubicBezTo>
                    <a:pt x="79" y="7"/>
                    <a:pt x="79" y="7"/>
                    <a:pt x="79" y="6"/>
                  </a:cubicBezTo>
                  <a:cubicBezTo>
                    <a:pt x="79" y="6"/>
                    <a:pt x="79" y="6"/>
                    <a:pt x="79" y="6"/>
                  </a:cubicBezTo>
                  <a:cubicBezTo>
                    <a:pt x="77" y="6"/>
                    <a:pt x="67" y="8"/>
                    <a:pt x="58" y="10"/>
                  </a:cubicBezTo>
                  <a:cubicBezTo>
                    <a:pt x="48" y="13"/>
                    <a:pt x="35" y="17"/>
                    <a:pt x="24" y="17"/>
                  </a:cubicBezTo>
                  <a:cubicBezTo>
                    <a:pt x="23" y="17"/>
                    <a:pt x="23" y="17"/>
                    <a:pt x="23" y="17"/>
                  </a:cubicBezTo>
                  <a:cubicBezTo>
                    <a:pt x="22" y="17"/>
                    <a:pt x="22" y="17"/>
                    <a:pt x="21" y="17"/>
                  </a:cubicBezTo>
                  <a:cubicBezTo>
                    <a:pt x="21" y="17"/>
                    <a:pt x="20" y="17"/>
                    <a:pt x="20" y="17"/>
                  </a:cubicBezTo>
                  <a:cubicBezTo>
                    <a:pt x="15" y="17"/>
                    <a:pt x="10" y="17"/>
                    <a:pt x="6" y="19"/>
                  </a:cubicBezTo>
                  <a:cubicBezTo>
                    <a:pt x="0" y="20"/>
                    <a:pt x="0" y="22"/>
                    <a:pt x="4" y="23"/>
                  </a:cubicBezTo>
                  <a:cubicBezTo>
                    <a:pt x="10" y="25"/>
                    <a:pt x="17" y="25"/>
                    <a:pt x="13" y="25"/>
                  </a:cubicBezTo>
                  <a:cubicBezTo>
                    <a:pt x="12" y="25"/>
                    <a:pt x="12" y="26"/>
                    <a:pt x="13" y="27"/>
                  </a:cubicBezTo>
                  <a:cubicBezTo>
                    <a:pt x="13" y="27"/>
                    <a:pt x="13" y="27"/>
                    <a:pt x="13" y="27"/>
                  </a:cubicBezTo>
                  <a:cubicBezTo>
                    <a:pt x="13" y="27"/>
                    <a:pt x="13" y="27"/>
                    <a:pt x="13" y="27"/>
                  </a:cubicBezTo>
                  <a:cubicBezTo>
                    <a:pt x="13" y="27"/>
                    <a:pt x="13" y="28"/>
                    <a:pt x="13" y="28"/>
                  </a:cubicBezTo>
                  <a:cubicBezTo>
                    <a:pt x="14" y="28"/>
                    <a:pt x="14" y="28"/>
                    <a:pt x="14" y="28"/>
                  </a:cubicBezTo>
                  <a:cubicBezTo>
                    <a:pt x="15" y="29"/>
                    <a:pt x="17" y="30"/>
                    <a:pt x="19" y="32"/>
                  </a:cubicBezTo>
                  <a:cubicBezTo>
                    <a:pt x="25" y="35"/>
                    <a:pt x="38" y="33"/>
                    <a:pt x="39" y="34"/>
                  </a:cubicBezTo>
                  <a:cubicBezTo>
                    <a:pt x="39" y="35"/>
                    <a:pt x="41" y="35"/>
                    <a:pt x="43" y="35"/>
                  </a:cubicBezTo>
                  <a:cubicBezTo>
                    <a:pt x="45" y="35"/>
                    <a:pt x="48" y="35"/>
                    <a:pt x="52" y="35"/>
                  </a:cubicBezTo>
                  <a:cubicBezTo>
                    <a:pt x="53" y="35"/>
                    <a:pt x="53" y="35"/>
                    <a:pt x="54" y="35"/>
                  </a:cubicBezTo>
                  <a:cubicBezTo>
                    <a:pt x="57" y="35"/>
                    <a:pt x="59" y="35"/>
                    <a:pt x="60" y="35"/>
                  </a:cubicBezTo>
                  <a:cubicBezTo>
                    <a:pt x="62" y="35"/>
                    <a:pt x="63" y="35"/>
                    <a:pt x="63" y="35"/>
                  </a:cubicBezTo>
                  <a:cubicBezTo>
                    <a:pt x="64" y="35"/>
                    <a:pt x="64" y="35"/>
                    <a:pt x="64" y="35"/>
                  </a:cubicBezTo>
                  <a:cubicBezTo>
                    <a:pt x="64" y="35"/>
                    <a:pt x="64" y="35"/>
                    <a:pt x="64" y="35"/>
                  </a:cubicBezTo>
                  <a:cubicBezTo>
                    <a:pt x="65" y="35"/>
                    <a:pt x="67" y="36"/>
                    <a:pt x="70" y="36"/>
                  </a:cubicBezTo>
                  <a:cubicBezTo>
                    <a:pt x="71" y="36"/>
                    <a:pt x="75" y="37"/>
                    <a:pt x="79" y="37"/>
                  </a:cubicBezTo>
                  <a:cubicBezTo>
                    <a:pt x="82" y="37"/>
                    <a:pt x="85" y="37"/>
                    <a:pt x="88" y="36"/>
                  </a:cubicBezTo>
                  <a:cubicBezTo>
                    <a:pt x="93" y="35"/>
                    <a:pt x="95" y="33"/>
                    <a:pt x="95" y="32"/>
                  </a:cubicBezTo>
                  <a:cubicBezTo>
                    <a:pt x="95" y="32"/>
                    <a:pt x="97" y="31"/>
                    <a:pt x="96" y="31"/>
                  </a:cubicBezTo>
                  <a:cubicBezTo>
                    <a:pt x="96" y="30"/>
                    <a:pt x="94" y="30"/>
                    <a:pt x="94" y="30"/>
                  </a:cubicBezTo>
                  <a:cubicBezTo>
                    <a:pt x="94" y="30"/>
                    <a:pt x="96" y="29"/>
                    <a:pt x="98" y="28"/>
                  </a:cubicBezTo>
                  <a:cubicBezTo>
                    <a:pt x="99" y="28"/>
                    <a:pt x="100" y="27"/>
                    <a:pt x="101" y="27"/>
                  </a:cubicBezTo>
                  <a:cubicBezTo>
                    <a:pt x="101" y="27"/>
                    <a:pt x="102" y="27"/>
                    <a:pt x="102" y="27"/>
                  </a:cubicBezTo>
                  <a:cubicBezTo>
                    <a:pt x="102" y="27"/>
                    <a:pt x="102" y="27"/>
                    <a:pt x="102" y="27"/>
                  </a:cubicBezTo>
                  <a:cubicBezTo>
                    <a:pt x="103" y="27"/>
                    <a:pt x="106" y="26"/>
                    <a:pt x="110" y="24"/>
                  </a:cubicBezTo>
                  <a:cubicBezTo>
                    <a:pt x="113" y="22"/>
                    <a:pt x="118" y="20"/>
                    <a:pt x="121" y="20"/>
                  </a:cubicBezTo>
                  <a:cubicBezTo>
                    <a:pt x="122" y="20"/>
                    <a:pt x="122" y="20"/>
                    <a:pt x="122" y="20"/>
                  </a:cubicBezTo>
                  <a:cubicBezTo>
                    <a:pt x="122" y="20"/>
                    <a:pt x="122" y="20"/>
                    <a:pt x="122" y="20"/>
                  </a:cubicBezTo>
                  <a:cubicBezTo>
                    <a:pt x="125" y="20"/>
                    <a:pt x="118" y="19"/>
                    <a:pt x="114" y="16"/>
                  </a:cubicBezTo>
                  <a:cubicBezTo>
                    <a:pt x="111" y="13"/>
                    <a:pt x="109" y="11"/>
                    <a:pt x="111" y="11"/>
                  </a:cubicBezTo>
                  <a:cubicBezTo>
                    <a:pt x="113" y="11"/>
                    <a:pt x="113" y="10"/>
                    <a:pt x="111" y="10"/>
                  </a:cubicBezTo>
                  <a:cubicBezTo>
                    <a:pt x="110" y="9"/>
                    <a:pt x="114" y="8"/>
                    <a:pt x="117" y="8"/>
                  </a:cubicBezTo>
                  <a:cubicBezTo>
                    <a:pt x="117" y="8"/>
                    <a:pt x="117" y="8"/>
                    <a:pt x="117" y="8"/>
                  </a:cubicBezTo>
                  <a:cubicBezTo>
                    <a:pt x="117" y="8"/>
                    <a:pt x="117" y="8"/>
                    <a:pt x="117" y="8"/>
                  </a:cubicBezTo>
                  <a:cubicBezTo>
                    <a:pt x="120" y="8"/>
                    <a:pt x="119" y="7"/>
                    <a:pt x="124" y="6"/>
                  </a:cubicBezTo>
                  <a:cubicBezTo>
                    <a:pt x="128" y="6"/>
                    <a:pt x="129" y="5"/>
                    <a:pt x="124" y="5"/>
                  </a:cubicBezTo>
                  <a:cubicBezTo>
                    <a:pt x="119" y="4"/>
                    <a:pt x="116" y="4"/>
                    <a:pt x="117" y="4"/>
                  </a:cubicBezTo>
                  <a:cubicBezTo>
                    <a:pt x="118" y="3"/>
                    <a:pt x="116" y="3"/>
                    <a:pt x="115" y="3"/>
                  </a:cubicBezTo>
                  <a:cubicBezTo>
                    <a:pt x="114" y="3"/>
                    <a:pt x="114" y="3"/>
                    <a:pt x="114" y="3"/>
                  </a:cubicBezTo>
                  <a:cubicBezTo>
                    <a:pt x="114" y="3"/>
                    <a:pt x="113" y="3"/>
                    <a:pt x="113" y="3"/>
                  </a:cubicBezTo>
                  <a:cubicBezTo>
                    <a:pt x="112" y="3"/>
                    <a:pt x="112" y="2"/>
                    <a:pt x="109" y="1"/>
                  </a:cubicBezTo>
                  <a:cubicBezTo>
                    <a:pt x="107" y="0"/>
                    <a:pt x="105" y="0"/>
                    <a:pt x="10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7" name="Freeform 196"/>
            <p:cNvSpPr/>
            <p:nvPr/>
          </p:nvSpPr>
          <p:spPr bwMode="auto">
            <a:xfrm>
              <a:off x="8739188" y="5241925"/>
              <a:ext cx="76200" cy="31750"/>
            </a:xfrm>
            <a:custGeom>
              <a:avLst/>
              <a:gdLst>
                <a:gd name="T0" fmla="*/ 6 w 28"/>
                <a:gd name="T1" fmla="*/ 0 h 12"/>
                <a:gd name="T2" fmla="*/ 2 w 28"/>
                <a:gd name="T3" fmla="*/ 1 h 12"/>
                <a:gd name="T4" fmla="*/ 0 w 28"/>
                <a:gd name="T5" fmla="*/ 5 h 12"/>
                <a:gd name="T6" fmla="*/ 3 w 28"/>
                <a:gd name="T7" fmla="*/ 9 h 12"/>
                <a:gd name="T8" fmla="*/ 17 w 28"/>
                <a:gd name="T9" fmla="*/ 12 h 12"/>
                <a:gd name="T10" fmla="*/ 27 w 28"/>
                <a:gd name="T11" fmla="*/ 7 h 12"/>
                <a:gd name="T12" fmla="*/ 24 w 28"/>
                <a:gd name="T13" fmla="*/ 5 h 12"/>
                <a:gd name="T14" fmla="*/ 14 w 28"/>
                <a:gd name="T15" fmla="*/ 1 h 12"/>
                <a:gd name="T16" fmla="*/ 6 w 2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6" y="0"/>
                  </a:moveTo>
                  <a:cubicBezTo>
                    <a:pt x="4" y="0"/>
                    <a:pt x="3" y="0"/>
                    <a:pt x="2" y="1"/>
                  </a:cubicBezTo>
                  <a:cubicBezTo>
                    <a:pt x="1" y="1"/>
                    <a:pt x="0" y="3"/>
                    <a:pt x="0" y="5"/>
                  </a:cubicBezTo>
                  <a:cubicBezTo>
                    <a:pt x="0" y="7"/>
                    <a:pt x="0" y="8"/>
                    <a:pt x="3" y="9"/>
                  </a:cubicBezTo>
                  <a:cubicBezTo>
                    <a:pt x="6" y="11"/>
                    <a:pt x="12" y="12"/>
                    <a:pt x="17" y="12"/>
                  </a:cubicBezTo>
                  <a:cubicBezTo>
                    <a:pt x="23" y="12"/>
                    <a:pt x="28" y="10"/>
                    <a:pt x="27" y="7"/>
                  </a:cubicBezTo>
                  <a:cubicBezTo>
                    <a:pt x="26" y="6"/>
                    <a:pt x="25" y="6"/>
                    <a:pt x="24" y="5"/>
                  </a:cubicBezTo>
                  <a:cubicBezTo>
                    <a:pt x="21" y="4"/>
                    <a:pt x="17" y="2"/>
                    <a:pt x="14" y="1"/>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8" name="Freeform 197"/>
            <p:cNvSpPr/>
            <p:nvPr/>
          </p:nvSpPr>
          <p:spPr bwMode="auto">
            <a:xfrm>
              <a:off x="7429500" y="5437188"/>
              <a:ext cx="271463" cy="125412"/>
            </a:xfrm>
            <a:custGeom>
              <a:avLst/>
              <a:gdLst>
                <a:gd name="T0" fmla="*/ 86 w 100"/>
                <a:gd name="T1" fmla="*/ 0 h 46"/>
                <a:gd name="T2" fmla="*/ 86 w 100"/>
                <a:gd name="T3" fmla="*/ 0 h 46"/>
                <a:gd name="T4" fmla="*/ 83 w 100"/>
                <a:gd name="T5" fmla="*/ 4 h 46"/>
                <a:gd name="T6" fmla="*/ 75 w 100"/>
                <a:gd name="T7" fmla="*/ 6 h 46"/>
                <a:gd name="T8" fmla="*/ 74 w 100"/>
                <a:gd name="T9" fmla="*/ 6 h 46"/>
                <a:gd name="T10" fmla="*/ 73 w 100"/>
                <a:gd name="T11" fmla="*/ 6 h 46"/>
                <a:gd name="T12" fmla="*/ 72 w 100"/>
                <a:gd name="T13" fmla="*/ 6 h 46"/>
                <a:gd name="T14" fmla="*/ 72 w 100"/>
                <a:gd name="T15" fmla="*/ 7 h 46"/>
                <a:gd name="T16" fmla="*/ 71 w 100"/>
                <a:gd name="T17" fmla="*/ 7 h 46"/>
                <a:gd name="T18" fmla="*/ 71 w 100"/>
                <a:gd name="T19" fmla="*/ 7 h 46"/>
                <a:gd name="T20" fmla="*/ 70 w 100"/>
                <a:gd name="T21" fmla="*/ 8 h 46"/>
                <a:gd name="T22" fmla="*/ 68 w 100"/>
                <a:gd name="T23" fmla="*/ 9 h 46"/>
                <a:gd name="T24" fmla="*/ 65 w 100"/>
                <a:gd name="T25" fmla="*/ 10 h 46"/>
                <a:gd name="T26" fmla="*/ 64 w 100"/>
                <a:gd name="T27" fmla="*/ 9 h 46"/>
                <a:gd name="T28" fmla="*/ 64 w 100"/>
                <a:gd name="T29" fmla="*/ 9 h 46"/>
                <a:gd name="T30" fmla="*/ 62 w 100"/>
                <a:gd name="T31" fmla="*/ 10 h 46"/>
                <a:gd name="T32" fmla="*/ 60 w 100"/>
                <a:gd name="T33" fmla="*/ 12 h 46"/>
                <a:gd name="T34" fmla="*/ 59 w 100"/>
                <a:gd name="T35" fmla="*/ 12 h 46"/>
                <a:gd name="T36" fmla="*/ 58 w 100"/>
                <a:gd name="T37" fmla="*/ 11 h 46"/>
                <a:gd name="T38" fmla="*/ 57 w 100"/>
                <a:gd name="T39" fmla="*/ 11 h 46"/>
                <a:gd name="T40" fmla="*/ 54 w 100"/>
                <a:gd name="T41" fmla="*/ 12 h 46"/>
                <a:gd name="T42" fmla="*/ 48 w 100"/>
                <a:gd name="T43" fmla="*/ 13 h 46"/>
                <a:gd name="T44" fmla="*/ 47 w 100"/>
                <a:gd name="T45" fmla="*/ 13 h 46"/>
                <a:gd name="T46" fmla="*/ 46 w 100"/>
                <a:gd name="T47" fmla="*/ 13 h 46"/>
                <a:gd name="T48" fmla="*/ 39 w 100"/>
                <a:gd name="T49" fmla="*/ 13 h 46"/>
                <a:gd name="T50" fmla="*/ 21 w 100"/>
                <a:gd name="T51" fmla="*/ 17 h 46"/>
                <a:gd name="T52" fmla="*/ 21 w 100"/>
                <a:gd name="T53" fmla="*/ 25 h 46"/>
                <a:gd name="T54" fmla="*/ 8 w 100"/>
                <a:gd name="T55" fmla="*/ 32 h 46"/>
                <a:gd name="T56" fmla="*/ 10 w 100"/>
                <a:gd name="T57" fmla="*/ 43 h 46"/>
                <a:gd name="T58" fmla="*/ 26 w 100"/>
                <a:gd name="T59" fmla="*/ 46 h 46"/>
                <a:gd name="T60" fmla="*/ 30 w 100"/>
                <a:gd name="T61" fmla="*/ 46 h 46"/>
                <a:gd name="T62" fmla="*/ 60 w 100"/>
                <a:gd name="T63" fmla="*/ 38 h 46"/>
                <a:gd name="T64" fmla="*/ 87 w 100"/>
                <a:gd name="T65" fmla="*/ 20 h 46"/>
                <a:gd name="T66" fmla="*/ 95 w 100"/>
                <a:gd name="T67" fmla="*/ 12 h 46"/>
                <a:gd name="T68" fmla="*/ 95 w 100"/>
                <a:gd name="T69" fmla="*/ 12 h 46"/>
                <a:gd name="T70" fmla="*/ 97 w 100"/>
                <a:gd name="T71" fmla="*/ 13 h 46"/>
                <a:gd name="T72" fmla="*/ 100 w 100"/>
                <a:gd name="T73" fmla="*/ 11 h 46"/>
                <a:gd name="T74" fmla="*/ 98 w 100"/>
                <a:gd name="T75" fmla="*/ 10 h 46"/>
                <a:gd name="T76" fmla="*/ 96 w 100"/>
                <a:gd name="T77" fmla="*/ 5 h 46"/>
                <a:gd name="T78" fmla="*/ 86 w 100"/>
                <a:gd name="T7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46">
                  <a:moveTo>
                    <a:pt x="86" y="0"/>
                  </a:moveTo>
                  <a:cubicBezTo>
                    <a:pt x="86" y="0"/>
                    <a:pt x="86" y="0"/>
                    <a:pt x="86" y="0"/>
                  </a:cubicBezTo>
                  <a:cubicBezTo>
                    <a:pt x="83" y="1"/>
                    <a:pt x="85" y="2"/>
                    <a:pt x="83" y="4"/>
                  </a:cubicBezTo>
                  <a:cubicBezTo>
                    <a:pt x="81" y="5"/>
                    <a:pt x="76" y="6"/>
                    <a:pt x="75" y="6"/>
                  </a:cubicBezTo>
                  <a:cubicBezTo>
                    <a:pt x="74" y="6"/>
                    <a:pt x="74" y="6"/>
                    <a:pt x="74" y="6"/>
                  </a:cubicBezTo>
                  <a:cubicBezTo>
                    <a:pt x="74" y="6"/>
                    <a:pt x="74" y="6"/>
                    <a:pt x="73" y="6"/>
                  </a:cubicBezTo>
                  <a:cubicBezTo>
                    <a:pt x="73" y="6"/>
                    <a:pt x="72" y="6"/>
                    <a:pt x="72" y="6"/>
                  </a:cubicBezTo>
                  <a:cubicBezTo>
                    <a:pt x="72" y="7"/>
                    <a:pt x="73" y="7"/>
                    <a:pt x="72" y="7"/>
                  </a:cubicBezTo>
                  <a:cubicBezTo>
                    <a:pt x="72" y="7"/>
                    <a:pt x="71" y="7"/>
                    <a:pt x="71" y="7"/>
                  </a:cubicBezTo>
                  <a:cubicBezTo>
                    <a:pt x="71" y="7"/>
                    <a:pt x="71" y="7"/>
                    <a:pt x="71" y="7"/>
                  </a:cubicBezTo>
                  <a:cubicBezTo>
                    <a:pt x="70" y="7"/>
                    <a:pt x="69" y="8"/>
                    <a:pt x="70" y="8"/>
                  </a:cubicBezTo>
                  <a:cubicBezTo>
                    <a:pt x="72" y="8"/>
                    <a:pt x="70" y="9"/>
                    <a:pt x="68" y="9"/>
                  </a:cubicBezTo>
                  <a:cubicBezTo>
                    <a:pt x="67" y="10"/>
                    <a:pt x="66" y="10"/>
                    <a:pt x="65" y="10"/>
                  </a:cubicBezTo>
                  <a:cubicBezTo>
                    <a:pt x="65" y="10"/>
                    <a:pt x="64" y="10"/>
                    <a:pt x="64" y="9"/>
                  </a:cubicBezTo>
                  <a:cubicBezTo>
                    <a:pt x="64" y="9"/>
                    <a:pt x="64" y="9"/>
                    <a:pt x="64" y="9"/>
                  </a:cubicBezTo>
                  <a:cubicBezTo>
                    <a:pt x="64" y="9"/>
                    <a:pt x="63" y="10"/>
                    <a:pt x="62" y="10"/>
                  </a:cubicBezTo>
                  <a:cubicBezTo>
                    <a:pt x="61" y="11"/>
                    <a:pt x="61" y="11"/>
                    <a:pt x="60" y="12"/>
                  </a:cubicBezTo>
                  <a:cubicBezTo>
                    <a:pt x="60" y="12"/>
                    <a:pt x="59" y="12"/>
                    <a:pt x="59" y="12"/>
                  </a:cubicBezTo>
                  <a:cubicBezTo>
                    <a:pt x="58" y="12"/>
                    <a:pt x="58" y="11"/>
                    <a:pt x="58" y="11"/>
                  </a:cubicBezTo>
                  <a:cubicBezTo>
                    <a:pt x="57" y="11"/>
                    <a:pt x="57" y="11"/>
                    <a:pt x="57" y="11"/>
                  </a:cubicBezTo>
                  <a:cubicBezTo>
                    <a:pt x="57" y="11"/>
                    <a:pt x="55" y="11"/>
                    <a:pt x="54" y="12"/>
                  </a:cubicBezTo>
                  <a:cubicBezTo>
                    <a:pt x="53" y="13"/>
                    <a:pt x="51" y="13"/>
                    <a:pt x="48" y="13"/>
                  </a:cubicBezTo>
                  <a:cubicBezTo>
                    <a:pt x="48" y="13"/>
                    <a:pt x="48" y="13"/>
                    <a:pt x="47" y="13"/>
                  </a:cubicBezTo>
                  <a:cubicBezTo>
                    <a:pt x="47" y="13"/>
                    <a:pt x="46" y="13"/>
                    <a:pt x="46" y="13"/>
                  </a:cubicBezTo>
                  <a:cubicBezTo>
                    <a:pt x="42" y="13"/>
                    <a:pt x="40" y="13"/>
                    <a:pt x="39" y="13"/>
                  </a:cubicBezTo>
                  <a:cubicBezTo>
                    <a:pt x="38" y="14"/>
                    <a:pt x="22" y="13"/>
                    <a:pt x="21" y="17"/>
                  </a:cubicBezTo>
                  <a:cubicBezTo>
                    <a:pt x="20" y="20"/>
                    <a:pt x="22" y="24"/>
                    <a:pt x="21" y="25"/>
                  </a:cubicBezTo>
                  <a:cubicBezTo>
                    <a:pt x="20" y="27"/>
                    <a:pt x="13" y="30"/>
                    <a:pt x="8" y="32"/>
                  </a:cubicBezTo>
                  <a:cubicBezTo>
                    <a:pt x="0" y="35"/>
                    <a:pt x="5" y="41"/>
                    <a:pt x="10" y="43"/>
                  </a:cubicBezTo>
                  <a:cubicBezTo>
                    <a:pt x="14" y="45"/>
                    <a:pt x="20" y="46"/>
                    <a:pt x="26" y="46"/>
                  </a:cubicBezTo>
                  <a:cubicBezTo>
                    <a:pt x="27" y="46"/>
                    <a:pt x="29" y="46"/>
                    <a:pt x="30" y="46"/>
                  </a:cubicBezTo>
                  <a:cubicBezTo>
                    <a:pt x="48" y="46"/>
                    <a:pt x="54" y="42"/>
                    <a:pt x="60" y="38"/>
                  </a:cubicBezTo>
                  <a:cubicBezTo>
                    <a:pt x="69" y="33"/>
                    <a:pt x="81" y="26"/>
                    <a:pt x="87" y="20"/>
                  </a:cubicBezTo>
                  <a:cubicBezTo>
                    <a:pt x="92" y="16"/>
                    <a:pt x="93" y="12"/>
                    <a:pt x="95" y="12"/>
                  </a:cubicBezTo>
                  <a:cubicBezTo>
                    <a:pt x="95" y="12"/>
                    <a:pt x="95" y="12"/>
                    <a:pt x="95" y="12"/>
                  </a:cubicBezTo>
                  <a:cubicBezTo>
                    <a:pt x="96" y="12"/>
                    <a:pt x="96" y="13"/>
                    <a:pt x="97" y="13"/>
                  </a:cubicBezTo>
                  <a:cubicBezTo>
                    <a:pt x="98" y="13"/>
                    <a:pt x="100" y="12"/>
                    <a:pt x="100" y="11"/>
                  </a:cubicBezTo>
                  <a:cubicBezTo>
                    <a:pt x="100" y="11"/>
                    <a:pt x="99" y="10"/>
                    <a:pt x="98" y="10"/>
                  </a:cubicBezTo>
                  <a:cubicBezTo>
                    <a:pt x="99" y="8"/>
                    <a:pt x="98" y="6"/>
                    <a:pt x="96" y="5"/>
                  </a:cubicBezTo>
                  <a:cubicBezTo>
                    <a:pt x="94" y="2"/>
                    <a:pt x="89"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9" name="Freeform 198"/>
            <p:cNvSpPr/>
            <p:nvPr/>
          </p:nvSpPr>
          <p:spPr bwMode="auto">
            <a:xfrm>
              <a:off x="9088438" y="5113338"/>
              <a:ext cx="11113" cy="3175"/>
            </a:xfrm>
            <a:custGeom>
              <a:avLst/>
              <a:gdLst>
                <a:gd name="T0" fmla="*/ 0 w 4"/>
                <a:gd name="T1" fmla="*/ 0 h 1"/>
                <a:gd name="T2" fmla="*/ 1 w 4"/>
                <a:gd name="T3" fmla="*/ 1 h 1"/>
                <a:gd name="T4" fmla="*/ 3 w 4"/>
                <a:gd name="T5" fmla="*/ 1 h 1"/>
                <a:gd name="T6" fmla="*/ 3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0"/>
                    <a:pt x="1" y="1"/>
                    <a:pt x="1" y="1"/>
                  </a:cubicBezTo>
                  <a:cubicBezTo>
                    <a:pt x="1" y="1"/>
                    <a:pt x="2" y="1"/>
                    <a:pt x="3" y="1"/>
                  </a:cubicBezTo>
                  <a:cubicBezTo>
                    <a:pt x="4" y="1"/>
                    <a:pt x="4" y="1"/>
                    <a:pt x="3" y="1"/>
                  </a:cubicBezTo>
                  <a:cubicBezTo>
                    <a:pt x="3"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0" name="Freeform 199"/>
            <p:cNvSpPr/>
            <p:nvPr/>
          </p:nvSpPr>
          <p:spPr bwMode="auto">
            <a:xfrm>
              <a:off x="9075738" y="5113338"/>
              <a:ext cx="12700" cy="3175"/>
            </a:xfrm>
            <a:custGeom>
              <a:avLst/>
              <a:gdLst>
                <a:gd name="T0" fmla="*/ 2 w 5"/>
                <a:gd name="T1" fmla="*/ 0 h 1"/>
                <a:gd name="T2" fmla="*/ 0 w 5"/>
                <a:gd name="T3" fmla="*/ 1 h 1"/>
                <a:gd name="T4" fmla="*/ 3 w 5"/>
                <a:gd name="T5" fmla="*/ 1 h 1"/>
                <a:gd name="T6" fmla="*/ 4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2" y="0"/>
                    <a:pt x="1" y="0"/>
                    <a:pt x="0" y="1"/>
                  </a:cubicBezTo>
                  <a:cubicBezTo>
                    <a:pt x="0" y="1"/>
                    <a:pt x="2" y="1"/>
                    <a:pt x="3" y="1"/>
                  </a:cubicBezTo>
                  <a:cubicBezTo>
                    <a:pt x="4" y="1"/>
                    <a:pt x="5" y="1"/>
                    <a:pt x="4"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1" name="Freeform 200"/>
            <p:cNvSpPr/>
            <p:nvPr/>
          </p:nvSpPr>
          <p:spPr bwMode="auto">
            <a:xfrm>
              <a:off x="9290050" y="5276850"/>
              <a:ext cx="379413" cy="106362"/>
            </a:xfrm>
            <a:custGeom>
              <a:avLst/>
              <a:gdLst>
                <a:gd name="T0" fmla="*/ 4 w 140"/>
                <a:gd name="T1" fmla="*/ 0 h 39"/>
                <a:gd name="T2" fmla="*/ 10 w 140"/>
                <a:gd name="T3" fmla="*/ 5 h 39"/>
                <a:gd name="T4" fmla="*/ 57 w 140"/>
                <a:gd name="T5" fmla="*/ 20 h 39"/>
                <a:gd name="T6" fmla="*/ 96 w 140"/>
                <a:gd name="T7" fmla="*/ 33 h 39"/>
                <a:gd name="T8" fmla="*/ 117 w 140"/>
                <a:gd name="T9" fmla="*/ 39 h 39"/>
                <a:gd name="T10" fmla="*/ 117 w 140"/>
                <a:gd name="T11" fmla="*/ 39 h 39"/>
                <a:gd name="T12" fmla="*/ 118 w 140"/>
                <a:gd name="T13" fmla="*/ 39 h 39"/>
                <a:gd name="T14" fmla="*/ 120 w 140"/>
                <a:gd name="T15" fmla="*/ 39 h 39"/>
                <a:gd name="T16" fmla="*/ 122 w 140"/>
                <a:gd name="T17" fmla="*/ 39 h 39"/>
                <a:gd name="T18" fmla="*/ 125 w 140"/>
                <a:gd name="T19" fmla="*/ 39 h 39"/>
                <a:gd name="T20" fmla="*/ 128 w 140"/>
                <a:gd name="T21" fmla="*/ 38 h 39"/>
                <a:gd name="T22" fmla="*/ 129 w 140"/>
                <a:gd name="T23" fmla="*/ 38 h 39"/>
                <a:gd name="T24" fmla="*/ 138 w 140"/>
                <a:gd name="T25" fmla="*/ 31 h 39"/>
                <a:gd name="T26" fmla="*/ 125 w 140"/>
                <a:gd name="T27" fmla="*/ 27 h 39"/>
                <a:gd name="T28" fmla="*/ 108 w 140"/>
                <a:gd name="T29" fmla="*/ 23 h 39"/>
                <a:gd name="T30" fmla="*/ 105 w 140"/>
                <a:gd name="T31" fmla="*/ 21 h 39"/>
                <a:gd name="T32" fmla="*/ 104 w 140"/>
                <a:gd name="T33" fmla="*/ 20 h 39"/>
                <a:gd name="T34" fmla="*/ 102 w 140"/>
                <a:gd name="T35" fmla="*/ 19 h 39"/>
                <a:gd name="T36" fmla="*/ 98 w 140"/>
                <a:gd name="T37" fmla="*/ 19 h 39"/>
                <a:gd name="T38" fmla="*/ 97 w 140"/>
                <a:gd name="T39" fmla="*/ 19 h 39"/>
                <a:gd name="T40" fmla="*/ 96 w 140"/>
                <a:gd name="T41" fmla="*/ 19 h 39"/>
                <a:gd name="T42" fmla="*/ 96 w 140"/>
                <a:gd name="T43" fmla="*/ 18 h 39"/>
                <a:gd name="T44" fmla="*/ 71 w 140"/>
                <a:gd name="T45" fmla="*/ 13 h 39"/>
                <a:gd name="T46" fmla="*/ 42 w 140"/>
                <a:gd name="T47" fmla="*/ 6 h 39"/>
                <a:gd name="T48" fmla="*/ 4 w 140"/>
                <a:gd name="T4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39">
                  <a:moveTo>
                    <a:pt x="4" y="0"/>
                  </a:moveTo>
                  <a:cubicBezTo>
                    <a:pt x="0" y="0"/>
                    <a:pt x="0" y="2"/>
                    <a:pt x="10" y="5"/>
                  </a:cubicBezTo>
                  <a:cubicBezTo>
                    <a:pt x="25" y="11"/>
                    <a:pt x="45" y="14"/>
                    <a:pt x="57" y="20"/>
                  </a:cubicBezTo>
                  <a:cubicBezTo>
                    <a:pt x="68" y="26"/>
                    <a:pt x="82" y="29"/>
                    <a:pt x="96" y="33"/>
                  </a:cubicBezTo>
                  <a:cubicBezTo>
                    <a:pt x="107" y="37"/>
                    <a:pt x="116" y="39"/>
                    <a:pt x="117" y="39"/>
                  </a:cubicBezTo>
                  <a:cubicBezTo>
                    <a:pt x="117" y="39"/>
                    <a:pt x="117" y="39"/>
                    <a:pt x="117" y="39"/>
                  </a:cubicBezTo>
                  <a:cubicBezTo>
                    <a:pt x="117" y="39"/>
                    <a:pt x="117" y="39"/>
                    <a:pt x="118" y="39"/>
                  </a:cubicBezTo>
                  <a:cubicBezTo>
                    <a:pt x="119" y="39"/>
                    <a:pt x="119" y="39"/>
                    <a:pt x="120" y="39"/>
                  </a:cubicBezTo>
                  <a:cubicBezTo>
                    <a:pt x="121" y="39"/>
                    <a:pt x="121" y="39"/>
                    <a:pt x="122" y="39"/>
                  </a:cubicBezTo>
                  <a:cubicBezTo>
                    <a:pt x="123" y="39"/>
                    <a:pt x="124" y="39"/>
                    <a:pt x="125" y="39"/>
                  </a:cubicBezTo>
                  <a:cubicBezTo>
                    <a:pt x="125" y="38"/>
                    <a:pt x="127" y="38"/>
                    <a:pt x="128" y="38"/>
                  </a:cubicBezTo>
                  <a:cubicBezTo>
                    <a:pt x="128" y="38"/>
                    <a:pt x="129" y="38"/>
                    <a:pt x="129" y="38"/>
                  </a:cubicBezTo>
                  <a:cubicBezTo>
                    <a:pt x="134" y="38"/>
                    <a:pt x="140" y="32"/>
                    <a:pt x="138" y="31"/>
                  </a:cubicBezTo>
                  <a:cubicBezTo>
                    <a:pt x="135" y="29"/>
                    <a:pt x="129" y="28"/>
                    <a:pt x="125" y="27"/>
                  </a:cubicBezTo>
                  <a:cubicBezTo>
                    <a:pt x="115" y="26"/>
                    <a:pt x="113" y="23"/>
                    <a:pt x="108" y="23"/>
                  </a:cubicBezTo>
                  <a:cubicBezTo>
                    <a:pt x="103" y="23"/>
                    <a:pt x="107" y="21"/>
                    <a:pt x="105" y="21"/>
                  </a:cubicBezTo>
                  <a:cubicBezTo>
                    <a:pt x="102" y="21"/>
                    <a:pt x="102" y="21"/>
                    <a:pt x="104" y="20"/>
                  </a:cubicBezTo>
                  <a:cubicBezTo>
                    <a:pt x="107" y="20"/>
                    <a:pt x="106" y="19"/>
                    <a:pt x="102" y="19"/>
                  </a:cubicBezTo>
                  <a:cubicBezTo>
                    <a:pt x="100" y="19"/>
                    <a:pt x="99" y="19"/>
                    <a:pt x="98" y="19"/>
                  </a:cubicBezTo>
                  <a:cubicBezTo>
                    <a:pt x="97" y="19"/>
                    <a:pt x="97" y="19"/>
                    <a:pt x="97" y="19"/>
                  </a:cubicBezTo>
                  <a:cubicBezTo>
                    <a:pt x="96" y="19"/>
                    <a:pt x="96" y="19"/>
                    <a:pt x="96" y="19"/>
                  </a:cubicBezTo>
                  <a:cubicBezTo>
                    <a:pt x="95" y="19"/>
                    <a:pt x="95" y="19"/>
                    <a:pt x="96" y="18"/>
                  </a:cubicBezTo>
                  <a:cubicBezTo>
                    <a:pt x="97" y="18"/>
                    <a:pt x="85" y="16"/>
                    <a:pt x="71" y="13"/>
                  </a:cubicBezTo>
                  <a:cubicBezTo>
                    <a:pt x="61" y="11"/>
                    <a:pt x="51" y="8"/>
                    <a:pt x="42" y="6"/>
                  </a:cubicBezTo>
                  <a:cubicBezTo>
                    <a:pt x="34" y="4"/>
                    <a:pt x="12"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2" name="Freeform 201"/>
            <p:cNvSpPr/>
            <p:nvPr/>
          </p:nvSpPr>
          <p:spPr bwMode="auto">
            <a:xfrm>
              <a:off x="9645650" y="5387975"/>
              <a:ext cx="280988" cy="19050"/>
            </a:xfrm>
            <a:custGeom>
              <a:avLst/>
              <a:gdLst>
                <a:gd name="T0" fmla="*/ 17 w 104"/>
                <a:gd name="T1" fmla="*/ 0 h 7"/>
                <a:gd name="T2" fmla="*/ 3 w 104"/>
                <a:gd name="T3" fmla="*/ 2 h 7"/>
                <a:gd name="T4" fmla="*/ 40 w 104"/>
                <a:gd name="T5" fmla="*/ 6 h 7"/>
                <a:gd name="T6" fmla="*/ 71 w 104"/>
                <a:gd name="T7" fmla="*/ 7 h 7"/>
                <a:gd name="T8" fmla="*/ 72 w 104"/>
                <a:gd name="T9" fmla="*/ 7 h 7"/>
                <a:gd name="T10" fmla="*/ 91 w 104"/>
                <a:gd name="T11" fmla="*/ 7 h 7"/>
                <a:gd name="T12" fmla="*/ 93 w 104"/>
                <a:gd name="T13" fmla="*/ 7 h 7"/>
                <a:gd name="T14" fmla="*/ 91 w 104"/>
                <a:gd name="T15" fmla="*/ 3 h 7"/>
                <a:gd name="T16" fmla="*/ 34 w 104"/>
                <a:gd name="T17" fmla="*/ 1 h 7"/>
                <a:gd name="T18" fmla="*/ 25 w 104"/>
                <a:gd name="T19" fmla="*/ 0 h 7"/>
                <a:gd name="T20" fmla="*/ 17 w 10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7">
                  <a:moveTo>
                    <a:pt x="17" y="0"/>
                  </a:moveTo>
                  <a:cubicBezTo>
                    <a:pt x="5" y="0"/>
                    <a:pt x="0" y="2"/>
                    <a:pt x="3" y="2"/>
                  </a:cubicBezTo>
                  <a:cubicBezTo>
                    <a:pt x="7" y="2"/>
                    <a:pt x="23" y="5"/>
                    <a:pt x="40" y="6"/>
                  </a:cubicBezTo>
                  <a:cubicBezTo>
                    <a:pt x="52" y="6"/>
                    <a:pt x="64" y="7"/>
                    <a:pt x="71" y="7"/>
                  </a:cubicBezTo>
                  <a:cubicBezTo>
                    <a:pt x="72" y="7"/>
                    <a:pt x="72" y="7"/>
                    <a:pt x="72" y="7"/>
                  </a:cubicBezTo>
                  <a:cubicBezTo>
                    <a:pt x="78" y="7"/>
                    <a:pt x="84" y="7"/>
                    <a:pt x="91" y="7"/>
                  </a:cubicBezTo>
                  <a:cubicBezTo>
                    <a:pt x="92" y="7"/>
                    <a:pt x="93" y="7"/>
                    <a:pt x="93" y="7"/>
                  </a:cubicBezTo>
                  <a:cubicBezTo>
                    <a:pt x="102" y="7"/>
                    <a:pt x="104" y="5"/>
                    <a:pt x="91" y="3"/>
                  </a:cubicBezTo>
                  <a:cubicBezTo>
                    <a:pt x="77" y="1"/>
                    <a:pt x="52" y="2"/>
                    <a:pt x="34" y="1"/>
                  </a:cubicBezTo>
                  <a:cubicBezTo>
                    <a:pt x="31" y="1"/>
                    <a:pt x="28" y="0"/>
                    <a:pt x="25" y="0"/>
                  </a:cubicBezTo>
                  <a:cubicBezTo>
                    <a:pt x="22" y="0"/>
                    <a:pt x="19"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cxnSp>
        <p:nvCxnSpPr>
          <p:cNvPr id="204" name="Straight Connector 203"/>
          <p:cNvCxnSpPr/>
          <p:nvPr/>
        </p:nvCxnSpPr>
        <p:spPr>
          <a:xfrm>
            <a:off x="2716952" y="3508231"/>
            <a:ext cx="0" cy="1394978"/>
          </a:xfrm>
          <a:prstGeom prst="line">
            <a:avLst/>
          </a:prstGeom>
          <a:ln w="412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3843106" y="4771355"/>
            <a:ext cx="1" cy="788792"/>
          </a:xfrm>
          <a:prstGeom prst="line">
            <a:avLst/>
          </a:prstGeom>
          <a:ln w="412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6699355" y="3555082"/>
            <a:ext cx="0" cy="1250857"/>
          </a:xfrm>
          <a:prstGeom prst="line">
            <a:avLst/>
          </a:prstGeom>
          <a:ln w="41275">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8494010" y="3811391"/>
            <a:ext cx="0" cy="1110682"/>
          </a:xfrm>
          <a:prstGeom prst="line">
            <a:avLst/>
          </a:prstGeom>
          <a:ln w="4127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0377362" y="4610720"/>
            <a:ext cx="0" cy="1039462"/>
          </a:xfrm>
          <a:prstGeom prst="line">
            <a:avLst/>
          </a:prstGeom>
          <a:ln w="41275">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nvGrpSpPr>
          <p:cNvPr id="246" name="Group 245"/>
          <p:cNvGrpSpPr/>
          <p:nvPr/>
        </p:nvGrpSpPr>
        <p:grpSpPr>
          <a:xfrm>
            <a:off x="2449700" y="4821231"/>
            <a:ext cx="539852" cy="184041"/>
            <a:chOff x="2527465" y="4563907"/>
            <a:chExt cx="539852" cy="184041"/>
          </a:xfrm>
        </p:grpSpPr>
        <p:sp>
          <p:nvSpPr>
            <p:cNvPr id="236" name="Oval 235"/>
            <p:cNvSpPr/>
            <p:nvPr/>
          </p:nvSpPr>
          <p:spPr>
            <a:xfrm>
              <a:off x="2657691" y="4608302"/>
              <a:ext cx="279400" cy="95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5" name="Oval 244"/>
            <p:cNvSpPr/>
            <p:nvPr/>
          </p:nvSpPr>
          <p:spPr>
            <a:xfrm>
              <a:off x="2527465" y="4563907"/>
              <a:ext cx="539852" cy="184041"/>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47" name="Group 246"/>
          <p:cNvGrpSpPr/>
          <p:nvPr/>
        </p:nvGrpSpPr>
        <p:grpSpPr>
          <a:xfrm>
            <a:off x="3565730" y="5487069"/>
            <a:ext cx="539852" cy="184041"/>
            <a:chOff x="2527465" y="4563907"/>
            <a:chExt cx="539852" cy="184041"/>
          </a:xfrm>
        </p:grpSpPr>
        <p:sp>
          <p:nvSpPr>
            <p:cNvPr id="248" name="Oval 247"/>
            <p:cNvSpPr/>
            <p:nvPr/>
          </p:nvSpPr>
          <p:spPr>
            <a:xfrm>
              <a:off x="2657691" y="4608302"/>
              <a:ext cx="279400" cy="95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9" name="Oval 248"/>
            <p:cNvSpPr/>
            <p:nvPr/>
          </p:nvSpPr>
          <p:spPr>
            <a:xfrm>
              <a:off x="2527465" y="4563907"/>
              <a:ext cx="539852" cy="184041"/>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50" name="Group 249"/>
          <p:cNvGrpSpPr/>
          <p:nvPr/>
        </p:nvGrpSpPr>
        <p:grpSpPr>
          <a:xfrm>
            <a:off x="6424160" y="4724148"/>
            <a:ext cx="539852" cy="184041"/>
            <a:chOff x="2527465" y="4563907"/>
            <a:chExt cx="539852" cy="184041"/>
          </a:xfrm>
        </p:grpSpPr>
        <p:sp>
          <p:nvSpPr>
            <p:cNvPr id="251" name="Oval 250"/>
            <p:cNvSpPr/>
            <p:nvPr/>
          </p:nvSpPr>
          <p:spPr>
            <a:xfrm>
              <a:off x="2657691" y="4608302"/>
              <a:ext cx="279400" cy="952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2" name="Oval 251"/>
            <p:cNvSpPr/>
            <p:nvPr/>
          </p:nvSpPr>
          <p:spPr>
            <a:xfrm>
              <a:off x="2527465" y="4563907"/>
              <a:ext cx="539852" cy="184041"/>
            </a:xfrm>
            <a:prstGeom prst="ellipse">
              <a:avLst/>
            </a:pr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5" name="Group 224"/>
          <p:cNvGrpSpPr/>
          <p:nvPr/>
        </p:nvGrpSpPr>
        <p:grpSpPr>
          <a:xfrm>
            <a:off x="2275406" y="2834663"/>
            <a:ext cx="883091" cy="971254"/>
            <a:chOff x="2275406" y="2834663"/>
            <a:chExt cx="883091" cy="971254"/>
          </a:xfrm>
        </p:grpSpPr>
        <p:sp>
          <p:nvSpPr>
            <p:cNvPr id="205" name="Freeform 204"/>
            <p:cNvSpPr/>
            <p:nvPr/>
          </p:nvSpPr>
          <p:spPr>
            <a:xfrm rot="10800000">
              <a:off x="2275406" y="2834663"/>
              <a:ext cx="883091" cy="971254"/>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253" name="TextBox 252"/>
            <p:cNvSpPr txBox="1"/>
            <p:nvPr/>
          </p:nvSpPr>
          <p:spPr>
            <a:xfrm>
              <a:off x="2361094" y="3095038"/>
              <a:ext cx="707245" cy="338554"/>
            </a:xfrm>
            <a:prstGeom prst="rect">
              <a:avLst/>
            </a:prstGeom>
            <a:noFill/>
          </p:spPr>
          <p:txBody>
            <a:bodyPr wrap="none" rtlCol="0">
              <a:spAutoFit/>
            </a:bodyPr>
            <a:lstStyle/>
            <a:p>
              <a:pPr algn="r"/>
              <a:r>
                <a:rPr lang="id-ID" sz="1600" b="1" dirty="0">
                  <a:solidFill>
                    <a:schemeClr val="bg1"/>
                  </a:solidFill>
                  <a:latin typeface="Raleway" pitchFamily="34" charset="0"/>
                </a:rPr>
                <a:t>$15M</a:t>
              </a:r>
            </a:p>
          </p:txBody>
        </p:sp>
      </p:grpSp>
      <p:grpSp>
        <p:nvGrpSpPr>
          <p:cNvPr id="226" name="Group 225"/>
          <p:cNvGrpSpPr/>
          <p:nvPr/>
        </p:nvGrpSpPr>
        <p:grpSpPr>
          <a:xfrm>
            <a:off x="3401561" y="4055384"/>
            <a:ext cx="883091" cy="971254"/>
            <a:chOff x="3401561" y="4055384"/>
            <a:chExt cx="883091" cy="971254"/>
          </a:xfrm>
        </p:grpSpPr>
        <p:sp>
          <p:nvSpPr>
            <p:cNvPr id="210" name="Freeform 209"/>
            <p:cNvSpPr/>
            <p:nvPr/>
          </p:nvSpPr>
          <p:spPr>
            <a:xfrm rot="10800000">
              <a:off x="3401561" y="4055384"/>
              <a:ext cx="883091" cy="971254"/>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254" name="TextBox 253"/>
            <p:cNvSpPr txBox="1"/>
            <p:nvPr/>
          </p:nvSpPr>
          <p:spPr>
            <a:xfrm>
              <a:off x="3539571" y="4292486"/>
              <a:ext cx="608629" cy="338554"/>
            </a:xfrm>
            <a:prstGeom prst="rect">
              <a:avLst/>
            </a:prstGeom>
            <a:noFill/>
          </p:spPr>
          <p:txBody>
            <a:bodyPr wrap="none" rtlCol="0">
              <a:spAutoFit/>
            </a:bodyPr>
            <a:lstStyle/>
            <a:p>
              <a:pPr algn="r"/>
              <a:r>
                <a:rPr lang="id-ID" sz="1600" b="1" dirty="0">
                  <a:solidFill>
                    <a:schemeClr val="bg1"/>
                  </a:solidFill>
                  <a:latin typeface="Raleway" pitchFamily="34" charset="0"/>
                </a:rPr>
                <a:t>$7M</a:t>
              </a:r>
            </a:p>
          </p:txBody>
        </p:sp>
      </p:grpSp>
      <p:grpSp>
        <p:nvGrpSpPr>
          <p:cNvPr id="258" name="Group 257"/>
          <p:cNvGrpSpPr/>
          <p:nvPr/>
        </p:nvGrpSpPr>
        <p:grpSpPr>
          <a:xfrm>
            <a:off x="8222594" y="4863793"/>
            <a:ext cx="539852" cy="184041"/>
            <a:chOff x="2527465" y="4563907"/>
            <a:chExt cx="539852" cy="184041"/>
          </a:xfrm>
        </p:grpSpPr>
        <p:sp>
          <p:nvSpPr>
            <p:cNvPr id="259" name="Oval 258"/>
            <p:cNvSpPr/>
            <p:nvPr/>
          </p:nvSpPr>
          <p:spPr>
            <a:xfrm>
              <a:off x="2657691" y="4608302"/>
              <a:ext cx="279400" cy="95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0" name="Oval 259"/>
            <p:cNvSpPr/>
            <p:nvPr/>
          </p:nvSpPr>
          <p:spPr>
            <a:xfrm>
              <a:off x="2527465" y="4563907"/>
              <a:ext cx="539852" cy="184041"/>
            </a:xfrm>
            <a:prstGeom prst="ellipse">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64" name="Group 263"/>
          <p:cNvGrpSpPr/>
          <p:nvPr/>
        </p:nvGrpSpPr>
        <p:grpSpPr>
          <a:xfrm>
            <a:off x="10098484" y="5580709"/>
            <a:ext cx="539852" cy="184041"/>
            <a:chOff x="2527465" y="4563907"/>
            <a:chExt cx="539852" cy="184041"/>
          </a:xfrm>
        </p:grpSpPr>
        <p:sp>
          <p:nvSpPr>
            <p:cNvPr id="265" name="Oval 264"/>
            <p:cNvSpPr/>
            <p:nvPr/>
          </p:nvSpPr>
          <p:spPr>
            <a:xfrm>
              <a:off x="2657691" y="4608302"/>
              <a:ext cx="279400" cy="952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6" name="Oval 265"/>
            <p:cNvSpPr/>
            <p:nvPr/>
          </p:nvSpPr>
          <p:spPr>
            <a:xfrm>
              <a:off x="2527465" y="4563907"/>
              <a:ext cx="539852" cy="184041"/>
            </a:xfrm>
            <a:prstGeom prst="ellipse">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7" name="Group 226"/>
          <p:cNvGrpSpPr/>
          <p:nvPr/>
        </p:nvGrpSpPr>
        <p:grpSpPr>
          <a:xfrm>
            <a:off x="6257810" y="2747576"/>
            <a:ext cx="883091" cy="971254"/>
            <a:chOff x="6257810" y="2747576"/>
            <a:chExt cx="883091" cy="971254"/>
          </a:xfrm>
        </p:grpSpPr>
        <p:sp>
          <p:nvSpPr>
            <p:cNvPr id="215" name="Freeform 214"/>
            <p:cNvSpPr/>
            <p:nvPr/>
          </p:nvSpPr>
          <p:spPr>
            <a:xfrm rot="10800000">
              <a:off x="6257810" y="2747576"/>
              <a:ext cx="883091" cy="971254"/>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268" name="TextBox 267"/>
            <p:cNvSpPr txBox="1"/>
            <p:nvPr/>
          </p:nvSpPr>
          <p:spPr>
            <a:xfrm>
              <a:off x="6351574" y="3023972"/>
              <a:ext cx="709618" cy="338554"/>
            </a:xfrm>
            <a:prstGeom prst="rect">
              <a:avLst/>
            </a:prstGeom>
            <a:noFill/>
          </p:spPr>
          <p:txBody>
            <a:bodyPr wrap="none" rtlCol="0">
              <a:spAutoFit/>
            </a:bodyPr>
            <a:lstStyle/>
            <a:p>
              <a:pPr algn="r"/>
              <a:r>
                <a:rPr lang="id-ID" sz="1600" b="1" dirty="0">
                  <a:solidFill>
                    <a:schemeClr val="bg1"/>
                  </a:solidFill>
                  <a:latin typeface="Raleway" pitchFamily="34" charset="0"/>
                </a:rPr>
                <a:t>$17M</a:t>
              </a:r>
            </a:p>
          </p:txBody>
        </p:sp>
      </p:grpSp>
      <p:grpSp>
        <p:nvGrpSpPr>
          <p:cNvPr id="228" name="Group 227"/>
          <p:cNvGrpSpPr/>
          <p:nvPr/>
        </p:nvGrpSpPr>
        <p:grpSpPr>
          <a:xfrm>
            <a:off x="8055306" y="2886945"/>
            <a:ext cx="883091" cy="971254"/>
            <a:chOff x="8055306" y="2886945"/>
            <a:chExt cx="883091" cy="971254"/>
          </a:xfrm>
        </p:grpSpPr>
        <p:sp>
          <p:nvSpPr>
            <p:cNvPr id="220" name="Freeform 219"/>
            <p:cNvSpPr/>
            <p:nvPr/>
          </p:nvSpPr>
          <p:spPr>
            <a:xfrm rot="10800000">
              <a:off x="8055306" y="2886945"/>
              <a:ext cx="883091" cy="971254"/>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269" name="TextBox 268"/>
            <p:cNvSpPr txBox="1"/>
            <p:nvPr/>
          </p:nvSpPr>
          <p:spPr>
            <a:xfrm>
              <a:off x="8189197" y="3165179"/>
              <a:ext cx="605615" cy="338554"/>
            </a:xfrm>
            <a:prstGeom prst="rect">
              <a:avLst/>
            </a:prstGeom>
            <a:noFill/>
          </p:spPr>
          <p:txBody>
            <a:bodyPr wrap="none" rtlCol="0">
              <a:spAutoFit/>
            </a:bodyPr>
            <a:lstStyle/>
            <a:p>
              <a:pPr algn="r"/>
              <a:r>
                <a:rPr lang="id-ID" sz="1600" b="1" dirty="0">
                  <a:solidFill>
                    <a:schemeClr val="bg1"/>
                  </a:solidFill>
                  <a:latin typeface="Raleway" pitchFamily="34" charset="0"/>
                </a:rPr>
                <a:t>$3M</a:t>
              </a:r>
            </a:p>
          </p:txBody>
        </p:sp>
      </p:grpSp>
      <p:grpSp>
        <p:nvGrpSpPr>
          <p:cNvPr id="229" name="Group 228"/>
          <p:cNvGrpSpPr/>
          <p:nvPr/>
        </p:nvGrpSpPr>
        <p:grpSpPr>
          <a:xfrm>
            <a:off x="9931196" y="3669176"/>
            <a:ext cx="883091" cy="971254"/>
            <a:chOff x="9931196" y="3669176"/>
            <a:chExt cx="883091" cy="971254"/>
          </a:xfrm>
        </p:grpSpPr>
        <p:sp>
          <p:nvSpPr>
            <p:cNvPr id="263" name="Freeform 262"/>
            <p:cNvSpPr/>
            <p:nvPr/>
          </p:nvSpPr>
          <p:spPr>
            <a:xfrm rot="10800000">
              <a:off x="9931196" y="3669176"/>
              <a:ext cx="883091" cy="971254"/>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270" name="TextBox 269"/>
            <p:cNvSpPr txBox="1"/>
            <p:nvPr/>
          </p:nvSpPr>
          <p:spPr>
            <a:xfrm>
              <a:off x="10056513" y="3919351"/>
              <a:ext cx="606256" cy="338554"/>
            </a:xfrm>
            <a:prstGeom prst="rect">
              <a:avLst/>
            </a:prstGeom>
            <a:noFill/>
          </p:spPr>
          <p:txBody>
            <a:bodyPr wrap="none" rtlCol="0">
              <a:spAutoFit/>
            </a:bodyPr>
            <a:lstStyle/>
            <a:p>
              <a:pPr algn="r"/>
              <a:r>
                <a:rPr lang="id-ID" sz="1600" b="1" dirty="0">
                  <a:solidFill>
                    <a:schemeClr val="bg1"/>
                  </a:solidFill>
                  <a:latin typeface="Raleway" pitchFamily="34" charset="0"/>
                </a:rPr>
                <a:t>$5M</a:t>
              </a:r>
            </a:p>
          </p:txBody>
        </p:sp>
      </p:grpSp>
      <p:sp>
        <p:nvSpPr>
          <p:cNvPr id="271" name="Text Placeholder 24"/>
          <p:cNvSpPr txBox="1"/>
          <p:nvPr/>
        </p:nvSpPr>
        <p:spPr>
          <a:xfrm>
            <a:off x="1113183" y="1999804"/>
            <a:ext cx="9964867" cy="56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tx2"/>
                </a:solidFill>
              </a:rPr>
              <a:t>There are many variations of passages of Lorem Ipsum available, but the majority have suffered alteration in some form, by injected humor, or randomized words which don't look even slightly believable.</a:t>
            </a:r>
            <a:endParaRPr lang="en-US" sz="1400" b="1" dirty="0">
              <a:solidFill>
                <a:schemeClr val="tx2"/>
              </a:solidFill>
              <a:latin typeface="Signika Negative" pitchFamily="2" charset="0"/>
            </a:endParaRPr>
          </a:p>
        </p:txBody>
      </p:sp>
      <p:sp>
        <p:nvSpPr>
          <p:cNvPr id="272" name="TextBox 271"/>
          <p:cNvSpPr txBox="1"/>
          <p:nvPr/>
        </p:nvSpPr>
        <p:spPr>
          <a:xfrm>
            <a:off x="5466695" y="1742765"/>
            <a:ext cx="1257845" cy="338554"/>
          </a:xfrm>
          <a:prstGeom prst="rect">
            <a:avLst/>
          </a:prstGeom>
          <a:noFill/>
        </p:spPr>
        <p:txBody>
          <a:bodyPr wrap="none" rtlCol="0">
            <a:spAutoFit/>
          </a:bodyPr>
          <a:lstStyle/>
          <a:p>
            <a:pPr algn="ctr"/>
            <a:r>
              <a:rPr lang="id-ID" sz="1600" b="1" dirty="0">
                <a:latin typeface="Raleway" pitchFamily="34" charset="0"/>
              </a:rPr>
              <a:t>About Map</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71"/>
                                        </p:tgtEl>
                                        <p:attrNameLst>
                                          <p:attrName>style.visibility</p:attrName>
                                        </p:attrNameLst>
                                      </p:cBhvr>
                                      <p:to>
                                        <p:strVal val="visible"/>
                                      </p:to>
                                    </p:set>
                                    <p:animEffect transition="in" filter="fade">
                                      <p:cBhvr>
                                        <p:cTn id="15" dur="500"/>
                                        <p:tgtEl>
                                          <p:spTgt spid="27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2"/>
                                        </p:tgtEl>
                                        <p:attrNameLst>
                                          <p:attrName>style.visibility</p:attrName>
                                        </p:attrNameLst>
                                      </p:cBhvr>
                                      <p:to>
                                        <p:strVal val="visible"/>
                                      </p:to>
                                    </p:set>
                                    <p:animEffect transition="in" filter="fade">
                                      <p:cBhvr>
                                        <p:cTn id="18" dur="500"/>
                                        <p:tgtEl>
                                          <p:spTgt spid="272"/>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47"/>
                                        </p:tgtEl>
                                        <p:attrNameLst>
                                          <p:attrName>style.visibility</p:attrName>
                                        </p:attrNameLst>
                                      </p:cBhvr>
                                      <p:to>
                                        <p:strVal val="visible"/>
                                      </p:to>
                                    </p:set>
                                    <p:anim calcmode="lin" valueType="num">
                                      <p:cBhvr>
                                        <p:cTn id="28" dur="500" fill="hold"/>
                                        <p:tgtEl>
                                          <p:spTgt spid="247"/>
                                        </p:tgtEl>
                                        <p:attrNameLst>
                                          <p:attrName>ppt_w</p:attrName>
                                        </p:attrNameLst>
                                      </p:cBhvr>
                                      <p:tavLst>
                                        <p:tav tm="0">
                                          <p:val>
                                            <p:fltVal val="0"/>
                                          </p:val>
                                        </p:tav>
                                        <p:tav tm="100000">
                                          <p:val>
                                            <p:strVal val="#ppt_w"/>
                                          </p:val>
                                        </p:tav>
                                      </p:tavLst>
                                    </p:anim>
                                    <p:anim calcmode="lin" valueType="num">
                                      <p:cBhvr>
                                        <p:cTn id="29" dur="500" fill="hold"/>
                                        <p:tgtEl>
                                          <p:spTgt spid="247"/>
                                        </p:tgtEl>
                                        <p:attrNameLst>
                                          <p:attrName>ppt_h</p:attrName>
                                        </p:attrNameLst>
                                      </p:cBhvr>
                                      <p:tavLst>
                                        <p:tav tm="0">
                                          <p:val>
                                            <p:fltVal val="0"/>
                                          </p:val>
                                        </p:tav>
                                        <p:tav tm="100000">
                                          <p:val>
                                            <p:strVal val="#ppt_h"/>
                                          </p:val>
                                        </p:tav>
                                      </p:tavLst>
                                    </p:anim>
                                    <p:animEffect transition="in" filter="fade">
                                      <p:cBhvr>
                                        <p:cTn id="30" dur="500"/>
                                        <p:tgtEl>
                                          <p:spTgt spid="247"/>
                                        </p:tgtEl>
                                      </p:cBhvr>
                                    </p:animEffect>
                                  </p:childTnLst>
                                </p:cTn>
                              </p:par>
                              <p:par>
                                <p:cTn id="31" presetID="53" presetClass="entr" presetSubtype="16" fill="hold" nodeType="withEffect">
                                  <p:stCondLst>
                                    <p:cond delay="0"/>
                                  </p:stCondLst>
                                  <p:childTnLst>
                                    <p:set>
                                      <p:cBhvr>
                                        <p:cTn id="32" dur="1" fill="hold">
                                          <p:stCondLst>
                                            <p:cond delay="0"/>
                                          </p:stCondLst>
                                        </p:cTn>
                                        <p:tgtEl>
                                          <p:spTgt spid="264"/>
                                        </p:tgtEl>
                                        <p:attrNameLst>
                                          <p:attrName>style.visibility</p:attrName>
                                        </p:attrNameLst>
                                      </p:cBhvr>
                                      <p:to>
                                        <p:strVal val="visible"/>
                                      </p:to>
                                    </p:set>
                                    <p:anim calcmode="lin" valueType="num">
                                      <p:cBhvr>
                                        <p:cTn id="33" dur="500" fill="hold"/>
                                        <p:tgtEl>
                                          <p:spTgt spid="264"/>
                                        </p:tgtEl>
                                        <p:attrNameLst>
                                          <p:attrName>ppt_w</p:attrName>
                                        </p:attrNameLst>
                                      </p:cBhvr>
                                      <p:tavLst>
                                        <p:tav tm="0">
                                          <p:val>
                                            <p:fltVal val="0"/>
                                          </p:val>
                                        </p:tav>
                                        <p:tav tm="100000">
                                          <p:val>
                                            <p:strVal val="#ppt_w"/>
                                          </p:val>
                                        </p:tav>
                                      </p:tavLst>
                                    </p:anim>
                                    <p:anim calcmode="lin" valueType="num">
                                      <p:cBhvr>
                                        <p:cTn id="34" dur="500" fill="hold"/>
                                        <p:tgtEl>
                                          <p:spTgt spid="264"/>
                                        </p:tgtEl>
                                        <p:attrNameLst>
                                          <p:attrName>ppt_h</p:attrName>
                                        </p:attrNameLst>
                                      </p:cBhvr>
                                      <p:tavLst>
                                        <p:tav tm="0">
                                          <p:val>
                                            <p:fltVal val="0"/>
                                          </p:val>
                                        </p:tav>
                                        <p:tav tm="100000">
                                          <p:val>
                                            <p:strVal val="#ppt_h"/>
                                          </p:val>
                                        </p:tav>
                                      </p:tavLst>
                                    </p:anim>
                                    <p:animEffect transition="in" filter="fade">
                                      <p:cBhvr>
                                        <p:cTn id="35" dur="500"/>
                                        <p:tgtEl>
                                          <p:spTgt spid="264"/>
                                        </p:tgtEl>
                                      </p:cBhvr>
                                    </p:animEffect>
                                  </p:childTnLst>
                                </p:cTn>
                              </p:par>
                              <p:par>
                                <p:cTn id="36" presetID="53" presetClass="entr" presetSubtype="16" fill="hold" nodeType="withEffect">
                                  <p:stCondLst>
                                    <p:cond delay="0"/>
                                  </p:stCondLst>
                                  <p:childTnLst>
                                    <p:set>
                                      <p:cBhvr>
                                        <p:cTn id="37" dur="1" fill="hold">
                                          <p:stCondLst>
                                            <p:cond delay="0"/>
                                          </p:stCondLst>
                                        </p:cTn>
                                        <p:tgtEl>
                                          <p:spTgt spid="246"/>
                                        </p:tgtEl>
                                        <p:attrNameLst>
                                          <p:attrName>style.visibility</p:attrName>
                                        </p:attrNameLst>
                                      </p:cBhvr>
                                      <p:to>
                                        <p:strVal val="visible"/>
                                      </p:to>
                                    </p:set>
                                    <p:anim calcmode="lin" valueType="num">
                                      <p:cBhvr>
                                        <p:cTn id="38" dur="500" fill="hold"/>
                                        <p:tgtEl>
                                          <p:spTgt spid="246"/>
                                        </p:tgtEl>
                                        <p:attrNameLst>
                                          <p:attrName>ppt_w</p:attrName>
                                        </p:attrNameLst>
                                      </p:cBhvr>
                                      <p:tavLst>
                                        <p:tav tm="0">
                                          <p:val>
                                            <p:fltVal val="0"/>
                                          </p:val>
                                        </p:tav>
                                        <p:tav tm="100000">
                                          <p:val>
                                            <p:strVal val="#ppt_w"/>
                                          </p:val>
                                        </p:tav>
                                      </p:tavLst>
                                    </p:anim>
                                    <p:anim calcmode="lin" valueType="num">
                                      <p:cBhvr>
                                        <p:cTn id="39" dur="500" fill="hold"/>
                                        <p:tgtEl>
                                          <p:spTgt spid="246"/>
                                        </p:tgtEl>
                                        <p:attrNameLst>
                                          <p:attrName>ppt_h</p:attrName>
                                        </p:attrNameLst>
                                      </p:cBhvr>
                                      <p:tavLst>
                                        <p:tav tm="0">
                                          <p:val>
                                            <p:fltVal val="0"/>
                                          </p:val>
                                        </p:tav>
                                        <p:tav tm="100000">
                                          <p:val>
                                            <p:strVal val="#ppt_h"/>
                                          </p:val>
                                        </p:tav>
                                      </p:tavLst>
                                    </p:anim>
                                    <p:animEffect transition="in" filter="fade">
                                      <p:cBhvr>
                                        <p:cTn id="40" dur="500"/>
                                        <p:tgtEl>
                                          <p:spTgt spid="246"/>
                                        </p:tgtEl>
                                      </p:cBhvr>
                                    </p:animEffect>
                                  </p:childTnLst>
                                </p:cTn>
                              </p:par>
                              <p:par>
                                <p:cTn id="41" presetID="53" presetClass="entr" presetSubtype="16" fill="hold" nodeType="withEffect">
                                  <p:stCondLst>
                                    <p:cond delay="0"/>
                                  </p:stCondLst>
                                  <p:childTnLst>
                                    <p:set>
                                      <p:cBhvr>
                                        <p:cTn id="42" dur="1" fill="hold">
                                          <p:stCondLst>
                                            <p:cond delay="0"/>
                                          </p:stCondLst>
                                        </p:cTn>
                                        <p:tgtEl>
                                          <p:spTgt spid="250"/>
                                        </p:tgtEl>
                                        <p:attrNameLst>
                                          <p:attrName>style.visibility</p:attrName>
                                        </p:attrNameLst>
                                      </p:cBhvr>
                                      <p:to>
                                        <p:strVal val="visible"/>
                                      </p:to>
                                    </p:set>
                                    <p:anim calcmode="lin" valueType="num">
                                      <p:cBhvr>
                                        <p:cTn id="43" dur="500" fill="hold"/>
                                        <p:tgtEl>
                                          <p:spTgt spid="250"/>
                                        </p:tgtEl>
                                        <p:attrNameLst>
                                          <p:attrName>ppt_w</p:attrName>
                                        </p:attrNameLst>
                                      </p:cBhvr>
                                      <p:tavLst>
                                        <p:tav tm="0">
                                          <p:val>
                                            <p:fltVal val="0"/>
                                          </p:val>
                                        </p:tav>
                                        <p:tav tm="100000">
                                          <p:val>
                                            <p:strVal val="#ppt_w"/>
                                          </p:val>
                                        </p:tav>
                                      </p:tavLst>
                                    </p:anim>
                                    <p:anim calcmode="lin" valueType="num">
                                      <p:cBhvr>
                                        <p:cTn id="44" dur="500" fill="hold"/>
                                        <p:tgtEl>
                                          <p:spTgt spid="250"/>
                                        </p:tgtEl>
                                        <p:attrNameLst>
                                          <p:attrName>ppt_h</p:attrName>
                                        </p:attrNameLst>
                                      </p:cBhvr>
                                      <p:tavLst>
                                        <p:tav tm="0">
                                          <p:val>
                                            <p:fltVal val="0"/>
                                          </p:val>
                                        </p:tav>
                                        <p:tav tm="100000">
                                          <p:val>
                                            <p:strVal val="#ppt_h"/>
                                          </p:val>
                                        </p:tav>
                                      </p:tavLst>
                                    </p:anim>
                                    <p:animEffect transition="in" filter="fade">
                                      <p:cBhvr>
                                        <p:cTn id="45" dur="500"/>
                                        <p:tgtEl>
                                          <p:spTgt spid="250"/>
                                        </p:tgtEl>
                                      </p:cBhvr>
                                    </p:animEffect>
                                  </p:childTnLst>
                                </p:cTn>
                              </p:par>
                              <p:par>
                                <p:cTn id="46" presetID="53" presetClass="entr" presetSubtype="16" fill="hold" nodeType="withEffect">
                                  <p:stCondLst>
                                    <p:cond delay="0"/>
                                  </p:stCondLst>
                                  <p:childTnLst>
                                    <p:set>
                                      <p:cBhvr>
                                        <p:cTn id="47" dur="1" fill="hold">
                                          <p:stCondLst>
                                            <p:cond delay="0"/>
                                          </p:stCondLst>
                                        </p:cTn>
                                        <p:tgtEl>
                                          <p:spTgt spid="258"/>
                                        </p:tgtEl>
                                        <p:attrNameLst>
                                          <p:attrName>style.visibility</p:attrName>
                                        </p:attrNameLst>
                                      </p:cBhvr>
                                      <p:to>
                                        <p:strVal val="visible"/>
                                      </p:to>
                                    </p:set>
                                    <p:anim calcmode="lin" valueType="num">
                                      <p:cBhvr>
                                        <p:cTn id="48" dur="500" fill="hold"/>
                                        <p:tgtEl>
                                          <p:spTgt spid="258"/>
                                        </p:tgtEl>
                                        <p:attrNameLst>
                                          <p:attrName>ppt_w</p:attrName>
                                        </p:attrNameLst>
                                      </p:cBhvr>
                                      <p:tavLst>
                                        <p:tav tm="0">
                                          <p:val>
                                            <p:fltVal val="0"/>
                                          </p:val>
                                        </p:tav>
                                        <p:tav tm="100000">
                                          <p:val>
                                            <p:strVal val="#ppt_w"/>
                                          </p:val>
                                        </p:tav>
                                      </p:tavLst>
                                    </p:anim>
                                    <p:anim calcmode="lin" valueType="num">
                                      <p:cBhvr>
                                        <p:cTn id="49" dur="500" fill="hold"/>
                                        <p:tgtEl>
                                          <p:spTgt spid="258"/>
                                        </p:tgtEl>
                                        <p:attrNameLst>
                                          <p:attrName>ppt_h</p:attrName>
                                        </p:attrNameLst>
                                      </p:cBhvr>
                                      <p:tavLst>
                                        <p:tav tm="0">
                                          <p:val>
                                            <p:fltVal val="0"/>
                                          </p:val>
                                        </p:tav>
                                        <p:tav tm="100000">
                                          <p:val>
                                            <p:strVal val="#ppt_h"/>
                                          </p:val>
                                        </p:tav>
                                      </p:tavLst>
                                    </p:anim>
                                    <p:animEffect transition="in" filter="fade">
                                      <p:cBhvr>
                                        <p:cTn id="50" dur="500"/>
                                        <p:tgtEl>
                                          <p:spTgt spid="258"/>
                                        </p:tgtEl>
                                      </p:cBhvr>
                                    </p:animEffect>
                                  </p:childTnLst>
                                </p:cTn>
                              </p:par>
                            </p:childTnLst>
                          </p:cTn>
                        </p:par>
                        <p:par>
                          <p:cTn id="51" fill="hold">
                            <p:stCondLst>
                              <p:cond delay="2500"/>
                            </p:stCondLst>
                            <p:childTnLst>
                              <p:par>
                                <p:cTn id="52" presetID="22" presetClass="entr" presetSubtype="4" fill="hold" nodeType="afterEffect">
                                  <p:stCondLst>
                                    <p:cond delay="0"/>
                                  </p:stCondLst>
                                  <p:childTnLst>
                                    <p:set>
                                      <p:cBhvr>
                                        <p:cTn id="53" dur="1" fill="hold">
                                          <p:stCondLst>
                                            <p:cond delay="0"/>
                                          </p:stCondLst>
                                        </p:cTn>
                                        <p:tgtEl>
                                          <p:spTgt spid="204"/>
                                        </p:tgtEl>
                                        <p:attrNameLst>
                                          <p:attrName>style.visibility</p:attrName>
                                        </p:attrNameLst>
                                      </p:cBhvr>
                                      <p:to>
                                        <p:strVal val="visible"/>
                                      </p:to>
                                    </p:set>
                                    <p:animEffect transition="in" filter="wipe(down)">
                                      <p:cBhvr>
                                        <p:cTn id="54" dur="500"/>
                                        <p:tgtEl>
                                          <p:spTgt spid="204"/>
                                        </p:tgtEl>
                                      </p:cBhvr>
                                    </p:animEffect>
                                  </p:childTnLst>
                                </p:cTn>
                              </p:par>
                              <p:par>
                                <p:cTn id="55" presetID="22" presetClass="entr" presetSubtype="4" fill="hold" nodeType="withEffect">
                                  <p:stCondLst>
                                    <p:cond delay="0"/>
                                  </p:stCondLst>
                                  <p:childTnLst>
                                    <p:set>
                                      <p:cBhvr>
                                        <p:cTn id="56" dur="1" fill="hold">
                                          <p:stCondLst>
                                            <p:cond delay="0"/>
                                          </p:stCondLst>
                                        </p:cTn>
                                        <p:tgtEl>
                                          <p:spTgt spid="209"/>
                                        </p:tgtEl>
                                        <p:attrNameLst>
                                          <p:attrName>style.visibility</p:attrName>
                                        </p:attrNameLst>
                                      </p:cBhvr>
                                      <p:to>
                                        <p:strVal val="visible"/>
                                      </p:to>
                                    </p:set>
                                    <p:animEffect transition="in" filter="wipe(down)">
                                      <p:cBhvr>
                                        <p:cTn id="57" dur="500"/>
                                        <p:tgtEl>
                                          <p:spTgt spid="209"/>
                                        </p:tgtEl>
                                      </p:cBhvr>
                                    </p:animEffect>
                                  </p:childTnLst>
                                </p:cTn>
                              </p:par>
                              <p:par>
                                <p:cTn id="58" presetID="22" presetClass="entr" presetSubtype="4" fill="hold" nodeType="withEffect">
                                  <p:stCondLst>
                                    <p:cond delay="0"/>
                                  </p:stCondLst>
                                  <p:childTnLst>
                                    <p:set>
                                      <p:cBhvr>
                                        <p:cTn id="59" dur="1" fill="hold">
                                          <p:stCondLst>
                                            <p:cond delay="0"/>
                                          </p:stCondLst>
                                        </p:cTn>
                                        <p:tgtEl>
                                          <p:spTgt spid="214"/>
                                        </p:tgtEl>
                                        <p:attrNameLst>
                                          <p:attrName>style.visibility</p:attrName>
                                        </p:attrNameLst>
                                      </p:cBhvr>
                                      <p:to>
                                        <p:strVal val="visible"/>
                                      </p:to>
                                    </p:set>
                                    <p:animEffect transition="in" filter="wipe(down)">
                                      <p:cBhvr>
                                        <p:cTn id="60" dur="500"/>
                                        <p:tgtEl>
                                          <p:spTgt spid="214"/>
                                        </p:tgtEl>
                                      </p:cBhvr>
                                    </p:animEffect>
                                  </p:childTnLst>
                                </p:cTn>
                              </p:par>
                              <p:par>
                                <p:cTn id="61" presetID="22" presetClass="entr" presetSubtype="4" fill="hold" nodeType="withEffect">
                                  <p:stCondLst>
                                    <p:cond delay="0"/>
                                  </p:stCondLst>
                                  <p:childTnLst>
                                    <p:set>
                                      <p:cBhvr>
                                        <p:cTn id="62" dur="1" fill="hold">
                                          <p:stCondLst>
                                            <p:cond delay="0"/>
                                          </p:stCondLst>
                                        </p:cTn>
                                        <p:tgtEl>
                                          <p:spTgt spid="219"/>
                                        </p:tgtEl>
                                        <p:attrNameLst>
                                          <p:attrName>style.visibility</p:attrName>
                                        </p:attrNameLst>
                                      </p:cBhvr>
                                      <p:to>
                                        <p:strVal val="visible"/>
                                      </p:to>
                                    </p:set>
                                    <p:animEffect transition="in" filter="wipe(down)">
                                      <p:cBhvr>
                                        <p:cTn id="63" dur="500"/>
                                        <p:tgtEl>
                                          <p:spTgt spid="219"/>
                                        </p:tgtEl>
                                      </p:cBhvr>
                                    </p:animEffect>
                                  </p:childTnLst>
                                </p:cTn>
                              </p:par>
                              <p:par>
                                <p:cTn id="64" presetID="22" presetClass="entr" presetSubtype="4" fill="hold" nodeType="withEffect">
                                  <p:stCondLst>
                                    <p:cond delay="0"/>
                                  </p:stCondLst>
                                  <p:childTnLst>
                                    <p:set>
                                      <p:cBhvr>
                                        <p:cTn id="65" dur="1" fill="hold">
                                          <p:stCondLst>
                                            <p:cond delay="0"/>
                                          </p:stCondLst>
                                        </p:cTn>
                                        <p:tgtEl>
                                          <p:spTgt spid="224"/>
                                        </p:tgtEl>
                                        <p:attrNameLst>
                                          <p:attrName>style.visibility</p:attrName>
                                        </p:attrNameLst>
                                      </p:cBhvr>
                                      <p:to>
                                        <p:strVal val="visible"/>
                                      </p:to>
                                    </p:set>
                                    <p:animEffect transition="in" filter="wipe(down)">
                                      <p:cBhvr>
                                        <p:cTn id="66" dur="500"/>
                                        <p:tgtEl>
                                          <p:spTgt spid="224"/>
                                        </p:tgtEl>
                                      </p:cBhvr>
                                    </p:animEffect>
                                  </p:childTnLst>
                                </p:cTn>
                              </p:par>
                            </p:childTnLst>
                          </p:cTn>
                        </p:par>
                        <p:par>
                          <p:cTn id="67" fill="hold">
                            <p:stCondLst>
                              <p:cond delay="3000"/>
                            </p:stCondLst>
                            <p:childTnLst>
                              <p:par>
                                <p:cTn id="68" presetID="42" presetClass="entr" presetSubtype="0" fill="hold" nodeType="afterEffect">
                                  <p:stCondLst>
                                    <p:cond delay="0"/>
                                  </p:stCondLst>
                                  <p:childTnLst>
                                    <p:set>
                                      <p:cBhvr>
                                        <p:cTn id="69" dur="1" fill="hold">
                                          <p:stCondLst>
                                            <p:cond delay="0"/>
                                          </p:stCondLst>
                                        </p:cTn>
                                        <p:tgtEl>
                                          <p:spTgt spid="225"/>
                                        </p:tgtEl>
                                        <p:attrNameLst>
                                          <p:attrName>style.visibility</p:attrName>
                                        </p:attrNameLst>
                                      </p:cBhvr>
                                      <p:to>
                                        <p:strVal val="visible"/>
                                      </p:to>
                                    </p:set>
                                    <p:animEffect transition="in" filter="fade">
                                      <p:cBhvr>
                                        <p:cTn id="70" dur="1000"/>
                                        <p:tgtEl>
                                          <p:spTgt spid="225"/>
                                        </p:tgtEl>
                                      </p:cBhvr>
                                    </p:animEffect>
                                    <p:anim calcmode="lin" valueType="num">
                                      <p:cBhvr>
                                        <p:cTn id="71" dur="1000" fill="hold"/>
                                        <p:tgtEl>
                                          <p:spTgt spid="225"/>
                                        </p:tgtEl>
                                        <p:attrNameLst>
                                          <p:attrName>ppt_x</p:attrName>
                                        </p:attrNameLst>
                                      </p:cBhvr>
                                      <p:tavLst>
                                        <p:tav tm="0">
                                          <p:val>
                                            <p:strVal val="#ppt_x"/>
                                          </p:val>
                                        </p:tav>
                                        <p:tav tm="100000">
                                          <p:val>
                                            <p:strVal val="#ppt_x"/>
                                          </p:val>
                                        </p:tav>
                                      </p:tavLst>
                                    </p:anim>
                                    <p:anim calcmode="lin" valueType="num">
                                      <p:cBhvr>
                                        <p:cTn id="72" dur="1000" fill="hold"/>
                                        <p:tgtEl>
                                          <p:spTgt spid="22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26"/>
                                        </p:tgtEl>
                                        <p:attrNameLst>
                                          <p:attrName>style.visibility</p:attrName>
                                        </p:attrNameLst>
                                      </p:cBhvr>
                                      <p:to>
                                        <p:strVal val="visible"/>
                                      </p:to>
                                    </p:set>
                                    <p:animEffect transition="in" filter="fade">
                                      <p:cBhvr>
                                        <p:cTn id="75" dur="1000"/>
                                        <p:tgtEl>
                                          <p:spTgt spid="226"/>
                                        </p:tgtEl>
                                      </p:cBhvr>
                                    </p:animEffect>
                                    <p:anim calcmode="lin" valueType="num">
                                      <p:cBhvr>
                                        <p:cTn id="76" dur="1000" fill="hold"/>
                                        <p:tgtEl>
                                          <p:spTgt spid="226"/>
                                        </p:tgtEl>
                                        <p:attrNameLst>
                                          <p:attrName>ppt_x</p:attrName>
                                        </p:attrNameLst>
                                      </p:cBhvr>
                                      <p:tavLst>
                                        <p:tav tm="0">
                                          <p:val>
                                            <p:strVal val="#ppt_x"/>
                                          </p:val>
                                        </p:tav>
                                        <p:tav tm="100000">
                                          <p:val>
                                            <p:strVal val="#ppt_x"/>
                                          </p:val>
                                        </p:tav>
                                      </p:tavLst>
                                    </p:anim>
                                    <p:anim calcmode="lin" valueType="num">
                                      <p:cBhvr>
                                        <p:cTn id="77" dur="1000" fill="hold"/>
                                        <p:tgtEl>
                                          <p:spTgt spid="22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27"/>
                                        </p:tgtEl>
                                        <p:attrNameLst>
                                          <p:attrName>style.visibility</p:attrName>
                                        </p:attrNameLst>
                                      </p:cBhvr>
                                      <p:to>
                                        <p:strVal val="visible"/>
                                      </p:to>
                                    </p:set>
                                    <p:animEffect transition="in" filter="fade">
                                      <p:cBhvr>
                                        <p:cTn id="80" dur="1000"/>
                                        <p:tgtEl>
                                          <p:spTgt spid="227"/>
                                        </p:tgtEl>
                                      </p:cBhvr>
                                    </p:animEffect>
                                    <p:anim calcmode="lin" valueType="num">
                                      <p:cBhvr>
                                        <p:cTn id="81" dur="1000" fill="hold"/>
                                        <p:tgtEl>
                                          <p:spTgt spid="227"/>
                                        </p:tgtEl>
                                        <p:attrNameLst>
                                          <p:attrName>ppt_x</p:attrName>
                                        </p:attrNameLst>
                                      </p:cBhvr>
                                      <p:tavLst>
                                        <p:tav tm="0">
                                          <p:val>
                                            <p:strVal val="#ppt_x"/>
                                          </p:val>
                                        </p:tav>
                                        <p:tav tm="100000">
                                          <p:val>
                                            <p:strVal val="#ppt_x"/>
                                          </p:val>
                                        </p:tav>
                                      </p:tavLst>
                                    </p:anim>
                                    <p:anim calcmode="lin" valueType="num">
                                      <p:cBhvr>
                                        <p:cTn id="82" dur="1000" fill="hold"/>
                                        <p:tgtEl>
                                          <p:spTgt spid="22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28"/>
                                        </p:tgtEl>
                                        <p:attrNameLst>
                                          <p:attrName>style.visibility</p:attrName>
                                        </p:attrNameLst>
                                      </p:cBhvr>
                                      <p:to>
                                        <p:strVal val="visible"/>
                                      </p:to>
                                    </p:set>
                                    <p:animEffect transition="in" filter="fade">
                                      <p:cBhvr>
                                        <p:cTn id="85" dur="1000"/>
                                        <p:tgtEl>
                                          <p:spTgt spid="228"/>
                                        </p:tgtEl>
                                      </p:cBhvr>
                                    </p:animEffect>
                                    <p:anim calcmode="lin" valueType="num">
                                      <p:cBhvr>
                                        <p:cTn id="86" dur="1000" fill="hold"/>
                                        <p:tgtEl>
                                          <p:spTgt spid="228"/>
                                        </p:tgtEl>
                                        <p:attrNameLst>
                                          <p:attrName>ppt_x</p:attrName>
                                        </p:attrNameLst>
                                      </p:cBhvr>
                                      <p:tavLst>
                                        <p:tav tm="0">
                                          <p:val>
                                            <p:strVal val="#ppt_x"/>
                                          </p:val>
                                        </p:tav>
                                        <p:tav tm="100000">
                                          <p:val>
                                            <p:strVal val="#ppt_x"/>
                                          </p:val>
                                        </p:tav>
                                      </p:tavLst>
                                    </p:anim>
                                    <p:anim calcmode="lin" valueType="num">
                                      <p:cBhvr>
                                        <p:cTn id="87" dur="1000" fill="hold"/>
                                        <p:tgtEl>
                                          <p:spTgt spid="22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29"/>
                                        </p:tgtEl>
                                        <p:attrNameLst>
                                          <p:attrName>style.visibility</p:attrName>
                                        </p:attrNameLst>
                                      </p:cBhvr>
                                      <p:to>
                                        <p:strVal val="visible"/>
                                      </p:to>
                                    </p:set>
                                    <p:animEffect transition="in" filter="fade">
                                      <p:cBhvr>
                                        <p:cTn id="90" dur="1000"/>
                                        <p:tgtEl>
                                          <p:spTgt spid="229"/>
                                        </p:tgtEl>
                                      </p:cBhvr>
                                    </p:animEffect>
                                    <p:anim calcmode="lin" valueType="num">
                                      <p:cBhvr>
                                        <p:cTn id="91" dur="1000" fill="hold"/>
                                        <p:tgtEl>
                                          <p:spTgt spid="229"/>
                                        </p:tgtEl>
                                        <p:attrNameLst>
                                          <p:attrName>ppt_x</p:attrName>
                                        </p:attrNameLst>
                                      </p:cBhvr>
                                      <p:tavLst>
                                        <p:tav tm="0">
                                          <p:val>
                                            <p:strVal val="#ppt_x"/>
                                          </p:val>
                                        </p:tav>
                                        <p:tav tm="100000">
                                          <p:val>
                                            <p:strVal val="#ppt_x"/>
                                          </p:val>
                                        </p:tav>
                                      </p:tavLst>
                                    </p:anim>
                                    <p:anim calcmode="lin" valueType="num">
                                      <p:cBhvr>
                                        <p:cTn id="92"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1" grpId="0"/>
      <p:bldP spid="27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36</a:t>
            </a:fld>
            <a:endParaRPr lang="id-ID"/>
          </a:p>
        </p:txBody>
      </p:sp>
      <p:sp>
        <p:nvSpPr>
          <p:cNvPr id="3" name="TextBox 2"/>
          <p:cNvSpPr txBox="1"/>
          <p:nvPr/>
        </p:nvSpPr>
        <p:spPr>
          <a:xfrm>
            <a:off x="5081430" y="600349"/>
            <a:ext cx="2021131" cy="523220"/>
          </a:xfrm>
          <a:prstGeom prst="rect">
            <a:avLst/>
          </a:prstGeom>
          <a:noFill/>
        </p:spPr>
        <p:txBody>
          <a:bodyPr wrap="none" rtlCol="0">
            <a:spAutoFit/>
          </a:bodyPr>
          <a:lstStyle/>
          <a:p>
            <a:pPr algn="ctr"/>
            <a:r>
              <a:rPr lang="id-ID" sz="2800" dirty="0">
                <a:latin typeface="+mj-lt"/>
              </a:rPr>
              <a:t>World Map</a:t>
            </a:r>
          </a:p>
        </p:txBody>
      </p:sp>
      <p:sp>
        <p:nvSpPr>
          <p:cNvPr id="580" name="Rectangle 579"/>
          <p:cNvSpPr/>
          <p:nvPr/>
        </p:nvSpPr>
        <p:spPr>
          <a:xfrm>
            <a:off x="554413" y="5793605"/>
            <a:ext cx="160532" cy="160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1" name="TextBox 580"/>
          <p:cNvSpPr txBox="1"/>
          <p:nvPr/>
        </p:nvSpPr>
        <p:spPr>
          <a:xfrm>
            <a:off x="714945" y="5735372"/>
            <a:ext cx="1263016" cy="276998"/>
          </a:xfrm>
          <a:prstGeom prst="rect">
            <a:avLst/>
          </a:prstGeom>
          <a:noFill/>
        </p:spPr>
        <p:txBody>
          <a:bodyPr wrap="square" rtlCol="0">
            <a:spAutoFit/>
          </a:bodyPr>
          <a:lstStyle/>
          <a:p>
            <a:r>
              <a:rPr lang="id-ID" sz="1200" b="1" dirty="0">
                <a:solidFill>
                  <a:schemeClr val="tx2"/>
                </a:solidFill>
              </a:rPr>
              <a:t>Brazil</a:t>
            </a:r>
          </a:p>
        </p:txBody>
      </p:sp>
      <p:sp>
        <p:nvSpPr>
          <p:cNvPr id="582" name="Rectangle 581"/>
          <p:cNvSpPr/>
          <p:nvPr/>
        </p:nvSpPr>
        <p:spPr>
          <a:xfrm>
            <a:off x="1525572" y="5793605"/>
            <a:ext cx="160532" cy="1605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3" name="TextBox 582"/>
          <p:cNvSpPr txBox="1"/>
          <p:nvPr/>
        </p:nvSpPr>
        <p:spPr>
          <a:xfrm>
            <a:off x="1686105" y="5735372"/>
            <a:ext cx="708296" cy="276998"/>
          </a:xfrm>
          <a:prstGeom prst="rect">
            <a:avLst/>
          </a:prstGeom>
          <a:noFill/>
        </p:spPr>
        <p:txBody>
          <a:bodyPr wrap="square" rtlCol="0">
            <a:spAutoFit/>
          </a:bodyPr>
          <a:lstStyle/>
          <a:p>
            <a:r>
              <a:rPr lang="id-ID" sz="1200" b="1" dirty="0">
                <a:solidFill>
                  <a:schemeClr val="tx2"/>
                </a:solidFill>
              </a:rPr>
              <a:t>USA</a:t>
            </a:r>
          </a:p>
        </p:txBody>
      </p:sp>
      <p:sp>
        <p:nvSpPr>
          <p:cNvPr id="584" name="Rectangle 583"/>
          <p:cNvSpPr/>
          <p:nvPr/>
        </p:nvSpPr>
        <p:spPr>
          <a:xfrm>
            <a:off x="2490313" y="5793605"/>
            <a:ext cx="160532" cy="160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5" name="TextBox 584"/>
          <p:cNvSpPr txBox="1"/>
          <p:nvPr/>
        </p:nvSpPr>
        <p:spPr>
          <a:xfrm>
            <a:off x="2650844" y="5735372"/>
            <a:ext cx="1263016" cy="276999"/>
          </a:xfrm>
          <a:prstGeom prst="rect">
            <a:avLst/>
          </a:prstGeom>
          <a:noFill/>
        </p:spPr>
        <p:txBody>
          <a:bodyPr wrap="square" rtlCol="0">
            <a:spAutoFit/>
          </a:bodyPr>
          <a:lstStyle/>
          <a:p>
            <a:r>
              <a:rPr lang="id-ID" sz="1200" b="1" dirty="0">
                <a:solidFill>
                  <a:schemeClr val="tx2"/>
                </a:solidFill>
              </a:rPr>
              <a:t>United Kingdom</a:t>
            </a:r>
          </a:p>
        </p:txBody>
      </p:sp>
      <p:sp>
        <p:nvSpPr>
          <p:cNvPr id="586" name="Rectangle 585"/>
          <p:cNvSpPr/>
          <p:nvPr/>
        </p:nvSpPr>
        <p:spPr>
          <a:xfrm>
            <a:off x="4122181" y="5793605"/>
            <a:ext cx="160532" cy="1605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7" name="TextBox 586"/>
          <p:cNvSpPr txBox="1"/>
          <p:nvPr/>
        </p:nvSpPr>
        <p:spPr>
          <a:xfrm>
            <a:off x="4282713" y="5735372"/>
            <a:ext cx="1263016" cy="276999"/>
          </a:xfrm>
          <a:prstGeom prst="rect">
            <a:avLst/>
          </a:prstGeom>
          <a:noFill/>
        </p:spPr>
        <p:txBody>
          <a:bodyPr wrap="square" rtlCol="0">
            <a:spAutoFit/>
          </a:bodyPr>
          <a:lstStyle/>
          <a:p>
            <a:r>
              <a:rPr lang="id-ID" sz="1200" b="1" dirty="0">
                <a:solidFill>
                  <a:schemeClr val="tx2"/>
                </a:solidFill>
              </a:rPr>
              <a:t>China</a:t>
            </a:r>
          </a:p>
        </p:txBody>
      </p:sp>
      <p:cxnSp>
        <p:nvCxnSpPr>
          <p:cNvPr id="588" name="Straight Connector 587"/>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74" name="Rectangle 873"/>
          <p:cNvSpPr/>
          <p:nvPr/>
        </p:nvSpPr>
        <p:spPr>
          <a:xfrm>
            <a:off x="5063467" y="5788933"/>
            <a:ext cx="160532" cy="1605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5" name="TextBox 874"/>
          <p:cNvSpPr txBox="1"/>
          <p:nvPr/>
        </p:nvSpPr>
        <p:spPr>
          <a:xfrm>
            <a:off x="5223999" y="5730700"/>
            <a:ext cx="1263016" cy="276999"/>
          </a:xfrm>
          <a:prstGeom prst="rect">
            <a:avLst/>
          </a:prstGeom>
          <a:noFill/>
        </p:spPr>
        <p:txBody>
          <a:bodyPr wrap="square" rtlCol="0">
            <a:spAutoFit/>
          </a:bodyPr>
          <a:lstStyle/>
          <a:p>
            <a:r>
              <a:rPr lang="id-ID" sz="1200" b="1" dirty="0">
                <a:solidFill>
                  <a:schemeClr val="tx2"/>
                </a:solidFill>
              </a:rPr>
              <a:t>Australia</a:t>
            </a:r>
          </a:p>
        </p:txBody>
      </p:sp>
      <p:sp>
        <p:nvSpPr>
          <p:cNvPr id="876" name="TextBox 875"/>
          <p:cNvSpPr txBox="1"/>
          <p:nvPr/>
        </p:nvSpPr>
        <p:spPr>
          <a:xfrm>
            <a:off x="7482756" y="3553023"/>
            <a:ext cx="3884614" cy="738664"/>
          </a:xfrm>
          <a:prstGeom prst="rect">
            <a:avLst/>
          </a:prstGeom>
          <a:noFill/>
        </p:spPr>
        <p:txBody>
          <a:bodyPr wrap="square" rtlCol="0">
            <a:spAutoFit/>
          </a:bodyPr>
          <a:lstStyle/>
          <a:p>
            <a:pPr algn="just"/>
            <a:r>
              <a:rPr lang="id-ID" sz="1400" dirty="0">
                <a:solidFill>
                  <a:schemeClr val="tx2"/>
                </a:solidFill>
              </a:rPr>
              <a:t>For every 6 emails received, we get 3 Phone calls. Suitable for all categories business and personal presentation</a:t>
            </a:r>
            <a:r>
              <a:rPr lang="id-ID" sz="1400" b="1" dirty="0">
                <a:solidFill>
                  <a:schemeClr val="tx2"/>
                </a:solidFill>
              </a:rPr>
              <a:t>.</a:t>
            </a:r>
            <a:endParaRPr lang="id-ID" sz="1400" dirty="0">
              <a:solidFill>
                <a:schemeClr val="tx2"/>
              </a:solidFill>
            </a:endParaRPr>
          </a:p>
        </p:txBody>
      </p:sp>
      <p:sp>
        <p:nvSpPr>
          <p:cNvPr id="877" name="TextBox 876"/>
          <p:cNvSpPr txBox="1"/>
          <p:nvPr/>
        </p:nvSpPr>
        <p:spPr>
          <a:xfrm>
            <a:off x="7477979" y="2345008"/>
            <a:ext cx="1777474" cy="400110"/>
          </a:xfrm>
          <a:prstGeom prst="rect">
            <a:avLst/>
          </a:prstGeom>
          <a:noFill/>
        </p:spPr>
        <p:txBody>
          <a:bodyPr wrap="none" rtlCol="0">
            <a:spAutoFit/>
          </a:bodyPr>
          <a:lstStyle/>
          <a:p>
            <a:r>
              <a:rPr lang="id-ID" sz="2000" b="1" dirty="0">
                <a:latin typeface="Raleway" pitchFamily="34" charset="0"/>
              </a:rPr>
              <a:t>Map Analysis</a:t>
            </a:r>
          </a:p>
        </p:txBody>
      </p:sp>
      <p:sp>
        <p:nvSpPr>
          <p:cNvPr id="878" name="TextBox 877"/>
          <p:cNvSpPr txBox="1"/>
          <p:nvPr/>
        </p:nvSpPr>
        <p:spPr>
          <a:xfrm>
            <a:off x="8869707" y="2702466"/>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879" name="TextBox 878"/>
          <p:cNvSpPr txBox="1"/>
          <p:nvPr/>
        </p:nvSpPr>
        <p:spPr>
          <a:xfrm>
            <a:off x="7477979" y="2563967"/>
            <a:ext cx="1391728" cy="923330"/>
          </a:xfrm>
          <a:prstGeom prst="rect">
            <a:avLst/>
          </a:prstGeom>
          <a:noFill/>
        </p:spPr>
        <p:txBody>
          <a:bodyPr wrap="none" rtlCol="0">
            <a:spAutoFit/>
          </a:bodyPr>
          <a:lstStyle/>
          <a:p>
            <a:r>
              <a:rPr lang="id-ID" sz="5400" b="1" dirty="0">
                <a:solidFill>
                  <a:schemeClr val="accent1"/>
                </a:solidFill>
              </a:rPr>
              <a:t>75%</a:t>
            </a:r>
          </a:p>
        </p:txBody>
      </p:sp>
      <p:grpSp>
        <p:nvGrpSpPr>
          <p:cNvPr id="1798" name="Group 1797"/>
          <p:cNvGrpSpPr/>
          <p:nvPr/>
        </p:nvGrpSpPr>
        <p:grpSpPr>
          <a:xfrm>
            <a:off x="7619566" y="5270177"/>
            <a:ext cx="1635887" cy="340574"/>
            <a:chOff x="7619566" y="5087295"/>
            <a:chExt cx="1635887" cy="340574"/>
          </a:xfrm>
        </p:grpSpPr>
        <p:grpSp>
          <p:nvGrpSpPr>
            <p:cNvPr id="1166" name="Group 1165"/>
            <p:cNvGrpSpPr/>
            <p:nvPr/>
          </p:nvGrpSpPr>
          <p:grpSpPr>
            <a:xfrm flipH="1">
              <a:off x="7619566" y="5087295"/>
              <a:ext cx="143904" cy="340574"/>
              <a:chOff x="5505537" y="930389"/>
              <a:chExt cx="333375" cy="788988"/>
            </a:xfrm>
            <a:solidFill>
              <a:schemeClr val="accent1"/>
            </a:solidFill>
          </p:grpSpPr>
          <p:sp>
            <p:nvSpPr>
              <p:cNvPr id="1194"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195" name="Freeform 2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167" name="Group 1166"/>
            <p:cNvGrpSpPr/>
            <p:nvPr/>
          </p:nvGrpSpPr>
          <p:grpSpPr>
            <a:xfrm flipH="1">
              <a:off x="7785739" y="5087295"/>
              <a:ext cx="143904" cy="340574"/>
              <a:chOff x="5505537" y="930389"/>
              <a:chExt cx="333375" cy="788988"/>
            </a:xfrm>
            <a:solidFill>
              <a:schemeClr val="accent1"/>
            </a:solidFill>
          </p:grpSpPr>
          <p:sp>
            <p:nvSpPr>
              <p:cNvPr id="1192"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193" name="Freeform 2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168" name="Group 1167"/>
            <p:cNvGrpSpPr/>
            <p:nvPr/>
          </p:nvGrpSpPr>
          <p:grpSpPr>
            <a:xfrm flipH="1">
              <a:off x="7949822" y="5087295"/>
              <a:ext cx="143904" cy="340574"/>
              <a:chOff x="5505537" y="930389"/>
              <a:chExt cx="333375" cy="788988"/>
            </a:xfrm>
            <a:solidFill>
              <a:schemeClr val="accent1"/>
            </a:solidFill>
          </p:grpSpPr>
          <p:sp>
            <p:nvSpPr>
              <p:cNvPr id="1190" name="Oval 1189"/>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191" name="Freeform 1190"/>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169" name="Group 1168"/>
            <p:cNvGrpSpPr/>
            <p:nvPr/>
          </p:nvGrpSpPr>
          <p:grpSpPr>
            <a:xfrm flipH="1">
              <a:off x="8115995" y="5087295"/>
              <a:ext cx="143904" cy="340574"/>
              <a:chOff x="5505537" y="930389"/>
              <a:chExt cx="333375" cy="788988"/>
            </a:xfrm>
            <a:solidFill>
              <a:schemeClr val="accent1"/>
            </a:solidFill>
          </p:grpSpPr>
          <p:sp>
            <p:nvSpPr>
              <p:cNvPr id="1188"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189" name="Freeform 2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170" name="Group 1169"/>
            <p:cNvGrpSpPr/>
            <p:nvPr/>
          </p:nvGrpSpPr>
          <p:grpSpPr>
            <a:xfrm flipH="1">
              <a:off x="8285100" y="5087295"/>
              <a:ext cx="143904" cy="340574"/>
              <a:chOff x="5505537" y="930389"/>
              <a:chExt cx="333375" cy="788988"/>
            </a:xfrm>
            <a:solidFill>
              <a:schemeClr val="accent1"/>
            </a:solidFill>
          </p:grpSpPr>
          <p:sp>
            <p:nvSpPr>
              <p:cNvPr id="1186"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187" name="Freeform 2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171" name="Group 1170"/>
            <p:cNvGrpSpPr/>
            <p:nvPr/>
          </p:nvGrpSpPr>
          <p:grpSpPr>
            <a:xfrm flipH="1">
              <a:off x="8451272" y="5087295"/>
              <a:ext cx="143904" cy="340574"/>
              <a:chOff x="5505537" y="930389"/>
              <a:chExt cx="333375" cy="788988"/>
            </a:xfrm>
            <a:solidFill>
              <a:schemeClr val="accent1"/>
            </a:solidFill>
          </p:grpSpPr>
          <p:sp>
            <p:nvSpPr>
              <p:cNvPr id="1184"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185" name="Freeform 2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172" name="Group 1171"/>
            <p:cNvGrpSpPr/>
            <p:nvPr/>
          </p:nvGrpSpPr>
          <p:grpSpPr>
            <a:xfrm flipH="1">
              <a:off x="8615356" y="5087295"/>
              <a:ext cx="143904" cy="340574"/>
              <a:chOff x="5505537" y="930389"/>
              <a:chExt cx="333375" cy="788988"/>
            </a:xfrm>
            <a:solidFill>
              <a:schemeClr val="accent1"/>
            </a:solidFill>
          </p:grpSpPr>
          <p:sp>
            <p:nvSpPr>
              <p:cNvPr id="1182" name="Oval 1181"/>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183" name="Freeform 1182"/>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173" name="Group 1172"/>
            <p:cNvGrpSpPr/>
            <p:nvPr/>
          </p:nvGrpSpPr>
          <p:grpSpPr>
            <a:xfrm flipH="1">
              <a:off x="8781528" y="5087295"/>
              <a:ext cx="143904" cy="340574"/>
              <a:chOff x="5505537" y="930389"/>
              <a:chExt cx="333375" cy="788988"/>
            </a:xfrm>
            <a:solidFill>
              <a:schemeClr val="bg2"/>
            </a:solidFill>
          </p:grpSpPr>
          <p:sp>
            <p:nvSpPr>
              <p:cNvPr id="1180" name="Oval 1179"/>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181" name="Freeform 1180"/>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174" name="Group 1173"/>
            <p:cNvGrpSpPr/>
            <p:nvPr/>
          </p:nvGrpSpPr>
          <p:grpSpPr>
            <a:xfrm flipH="1">
              <a:off x="8945376" y="5087295"/>
              <a:ext cx="143904" cy="340574"/>
              <a:chOff x="5505537" y="930389"/>
              <a:chExt cx="333375" cy="788988"/>
            </a:xfrm>
            <a:solidFill>
              <a:schemeClr val="bg2"/>
            </a:solidFill>
          </p:grpSpPr>
          <p:sp>
            <p:nvSpPr>
              <p:cNvPr id="1178" name="Oval 117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179" name="Freeform 117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175" name="Group 1174"/>
            <p:cNvGrpSpPr/>
            <p:nvPr/>
          </p:nvGrpSpPr>
          <p:grpSpPr>
            <a:xfrm flipH="1">
              <a:off x="9111549" y="5087295"/>
              <a:ext cx="143904" cy="340574"/>
              <a:chOff x="5505537" y="930389"/>
              <a:chExt cx="333375" cy="788988"/>
            </a:xfrm>
            <a:solidFill>
              <a:schemeClr val="bg2"/>
            </a:solidFill>
          </p:grpSpPr>
          <p:sp>
            <p:nvSpPr>
              <p:cNvPr id="1176"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177" name="Freeform 2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grpSp>
        <p:nvGrpSpPr>
          <p:cNvPr id="1799" name="Group 1798"/>
          <p:cNvGrpSpPr/>
          <p:nvPr/>
        </p:nvGrpSpPr>
        <p:grpSpPr>
          <a:xfrm>
            <a:off x="9699876" y="5271478"/>
            <a:ext cx="1749703" cy="337973"/>
            <a:chOff x="9699876" y="5088596"/>
            <a:chExt cx="1749703" cy="337973"/>
          </a:xfrm>
        </p:grpSpPr>
        <p:grpSp>
          <p:nvGrpSpPr>
            <p:cNvPr id="1197" name="Group 1196"/>
            <p:cNvGrpSpPr/>
            <p:nvPr/>
          </p:nvGrpSpPr>
          <p:grpSpPr>
            <a:xfrm>
              <a:off x="9699876" y="5088596"/>
              <a:ext cx="157310" cy="337973"/>
              <a:chOff x="5670652" y="1738427"/>
              <a:chExt cx="363539" cy="781050"/>
            </a:xfrm>
            <a:solidFill>
              <a:schemeClr val="accent2"/>
            </a:solidFill>
          </p:grpSpPr>
          <p:sp>
            <p:nvSpPr>
              <p:cNvPr id="1225"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226"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198" name="Group 1197"/>
            <p:cNvGrpSpPr/>
            <p:nvPr/>
          </p:nvGrpSpPr>
          <p:grpSpPr>
            <a:xfrm>
              <a:off x="9876092" y="5088596"/>
              <a:ext cx="157310" cy="337973"/>
              <a:chOff x="5670652" y="1738427"/>
              <a:chExt cx="363539" cy="781050"/>
            </a:xfrm>
            <a:solidFill>
              <a:schemeClr val="accent2"/>
            </a:solidFill>
          </p:grpSpPr>
          <p:sp>
            <p:nvSpPr>
              <p:cNvPr id="1223"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224"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199" name="Group 1198"/>
            <p:cNvGrpSpPr/>
            <p:nvPr/>
          </p:nvGrpSpPr>
          <p:grpSpPr>
            <a:xfrm>
              <a:off x="10052307" y="5088596"/>
              <a:ext cx="157310" cy="337973"/>
              <a:chOff x="5670652" y="1738427"/>
              <a:chExt cx="363539" cy="781050"/>
            </a:xfrm>
            <a:solidFill>
              <a:schemeClr val="accent2"/>
            </a:solidFill>
          </p:grpSpPr>
          <p:sp>
            <p:nvSpPr>
              <p:cNvPr id="1221"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222"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200" name="Group 1199"/>
            <p:cNvGrpSpPr/>
            <p:nvPr/>
          </p:nvGrpSpPr>
          <p:grpSpPr>
            <a:xfrm>
              <a:off x="10228523" y="5088596"/>
              <a:ext cx="157310" cy="337973"/>
              <a:chOff x="5670652" y="1738427"/>
              <a:chExt cx="363539" cy="781050"/>
            </a:xfrm>
            <a:solidFill>
              <a:schemeClr val="accent2"/>
            </a:solidFill>
          </p:grpSpPr>
          <p:sp>
            <p:nvSpPr>
              <p:cNvPr id="1219"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220"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201" name="Group 1200"/>
            <p:cNvGrpSpPr/>
            <p:nvPr/>
          </p:nvGrpSpPr>
          <p:grpSpPr>
            <a:xfrm>
              <a:off x="10404738" y="5088596"/>
              <a:ext cx="157310" cy="337973"/>
              <a:chOff x="5670652" y="1738427"/>
              <a:chExt cx="363539" cy="781050"/>
            </a:xfrm>
            <a:solidFill>
              <a:schemeClr val="accent2"/>
            </a:solidFill>
          </p:grpSpPr>
          <p:sp>
            <p:nvSpPr>
              <p:cNvPr id="1217"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218"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202" name="Group 1201"/>
            <p:cNvGrpSpPr/>
            <p:nvPr/>
          </p:nvGrpSpPr>
          <p:grpSpPr>
            <a:xfrm>
              <a:off x="10580954" y="5088596"/>
              <a:ext cx="157310" cy="337973"/>
              <a:chOff x="5670652" y="1738427"/>
              <a:chExt cx="363539" cy="781050"/>
            </a:xfrm>
            <a:solidFill>
              <a:schemeClr val="accent2"/>
            </a:solidFill>
          </p:grpSpPr>
          <p:sp>
            <p:nvSpPr>
              <p:cNvPr id="1215"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216"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203" name="Group 1202"/>
            <p:cNvGrpSpPr/>
            <p:nvPr/>
          </p:nvGrpSpPr>
          <p:grpSpPr>
            <a:xfrm>
              <a:off x="10757170" y="5088596"/>
              <a:ext cx="157310" cy="337973"/>
              <a:chOff x="5670652" y="1738427"/>
              <a:chExt cx="363539" cy="781050"/>
            </a:xfrm>
            <a:solidFill>
              <a:schemeClr val="bg2"/>
            </a:solidFill>
          </p:grpSpPr>
          <p:sp>
            <p:nvSpPr>
              <p:cNvPr id="1213"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214"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204" name="Group 1203"/>
            <p:cNvGrpSpPr/>
            <p:nvPr/>
          </p:nvGrpSpPr>
          <p:grpSpPr>
            <a:xfrm>
              <a:off x="10933386" y="5088596"/>
              <a:ext cx="157310" cy="337973"/>
              <a:chOff x="5670652" y="1738427"/>
              <a:chExt cx="363539" cy="781050"/>
            </a:xfrm>
            <a:solidFill>
              <a:schemeClr val="bg2"/>
            </a:solidFill>
          </p:grpSpPr>
          <p:sp>
            <p:nvSpPr>
              <p:cNvPr id="1211"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212"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205" name="Group 1204"/>
            <p:cNvGrpSpPr/>
            <p:nvPr/>
          </p:nvGrpSpPr>
          <p:grpSpPr>
            <a:xfrm>
              <a:off x="11116054" y="5088596"/>
              <a:ext cx="157310" cy="337973"/>
              <a:chOff x="5670652" y="1738427"/>
              <a:chExt cx="363539" cy="781050"/>
            </a:xfrm>
            <a:solidFill>
              <a:schemeClr val="bg2"/>
            </a:solidFill>
          </p:grpSpPr>
          <p:sp>
            <p:nvSpPr>
              <p:cNvPr id="1209"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210"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nvGrpSpPr>
            <p:cNvPr id="1206" name="Group 1205"/>
            <p:cNvGrpSpPr/>
            <p:nvPr/>
          </p:nvGrpSpPr>
          <p:grpSpPr>
            <a:xfrm>
              <a:off x="11292269" y="5088596"/>
              <a:ext cx="157310" cy="337973"/>
              <a:chOff x="5670652" y="1738427"/>
              <a:chExt cx="363539" cy="781050"/>
            </a:xfrm>
            <a:solidFill>
              <a:schemeClr val="bg2"/>
            </a:solidFill>
          </p:grpSpPr>
          <p:sp>
            <p:nvSpPr>
              <p:cNvPr id="1207"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sp>
            <p:nvSpPr>
              <p:cNvPr id="1208"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04040"/>
                  </a:solidFill>
                </a:endParaRPr>
              </a:p>
            </p:txBody>
          </p:sp>
        </p:grpSp>
      </p:grpSp>
      <p:sp>
        <p:nvSpPr>
          <p:cNvPr id="1797" name="TextBox 1796"/>
          <p:cNvSpPr txBox="1"/>
          <p:nvPr/>
        </p:nvSpPr>
        <p:spPr>
          <a:xfrm>
            <a:off x="7477979" y="4432950"/>
            <a:ext cx="1800173" cy="338554"/>
          </a:xfrm>
          <a:prstGeom prst="rect">
            <a:avLst/>
          </a:prstGeom>
          <a:noFill/>
        </p:spPr>
        <p:txBody>
          <a:bodyPr wrap="none" rtlCol="0">
            <a:spAutoFit/>
          </a:bodyPr>
          <a:lstStyle/>
          <a:p>
            <a:r>
              <a:rPr lang="id-ID" sz="1600" b="1" dirty="0">
                <a:latin typeface="Raleway" pitchFamily="34" charset="0"/>
              </a:rPr>
              <a:t>Potential Buyers</a:t>
            </a:r>
          </a:p>
        </p:txBody>
      </p:sp>
      <p:sp>
        <p:nvSpPr>
          <p:cNvPr id="2085" name="TextBox 2084"/>
          <p:cNvSpPr txBox="1"/>
          <p:nvPr/>
        </p:nvSpPr>
        <p:spPr>
          <a:xfrm>
            <a:off x="8049465" y="4725586"/>
            <a:ext cx="811441" cy="523220"/>
          </a:xfrm>
          <a:prstGeom prst="rect">
            <a:avLst/>
          </a:prstGeom>
          <a:noFill/>
        </p:spPr>
        <p:txBody>
          <a:bodyPr wrap="none" rtlCol="0">
            <a:spAutoFit/>
          </a:bodyPr>
          <a:lstStyle/>
          <a:p>
            <a:r>
              <a:rPr lang="id-ID" sz="2800" b="1" dirty="0">
                <a:solidFill>
                  <a:schemeClr val="accent1"/>
                </a:solidFill>
              </a:rPr>
              <a:t>55%</a:t>
            </a:r>
          </a:p>
        </p:txBody>
      </p:sp>
      <p:sp>
        <p:nvSpPr>
          <p:cNvPr id="2086" name="TextBox 2085"/>
          <p:cNvSpPr txBox="1"/>
          <p:nvPr/>
        </p:nvSpPr>
        <p:spPr>
          <a:xfrm>
            <a:off x="10100385" y="4725586"/>
            <a:ext cx="811441" cy="523220"/>
          </a:xfrm>
          <a:prstGeom prst="rect">
            <a:avLst/>
          </a:prstGeom>
          <a:noFill/>
        </p:spPr>
        <p:txBody>
          <a:bodyPr wrap="none" rtlCol="0">
            <a:spAutoFit/>
          </a:bodyPr>
          <a:lstStyle/>
          <a:p>
            <a:r>
              <a:rPr lang="id-ID" sz="2800" b="1" dirty="0">
                <a:solidFill>
                  <a:schemeClr val="accent2"/>
                </a:solidFill>
              </a:rPr>
              <a:t>45%</a:t>
            </a:r>
          </a:p>
        </p:txBody>
      </p:sp>
      <p:grpSp>
        <p:nvGrpSpPr>
          <p:cNvPr id="2087" name="Group 2086"/>
          <p:cNvGrpSpPr/>
          <p:nvPr/>
        </p:nvGrpSpPr>
        <p:grpSpPr>
          <a:xfrm>
            <a:off x="565067" y="2032036"/>
            <a:ext cx="6354484" cy="3100135"/>
            <a:chOff x="1922250" y="1859791"/>
            <a:chExt cx="8334980" cy="4066351"/>
          </a:xfrm>
        </p:grpSpPr>
        <p:sp>
          <p:nvSpPr>
            <p:cNvPr id="2088" name="Freeform 403"/>
            <p:cNvSpPr/>
            <p:nvPr/>
          </p:nvSpPr>
          <p:spPr bwMode="auto">
            <a:xfrm>
              <a:off x="8431913" y="4779344"/>
              <a:ext cx="952478" cy="711969"/>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chemeClr val="accent5"/>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089" name="Freeform 404"/>
            <p:cNvSpPr/>
            <p:nvPr/>
          </p:nvSpPr>
          <p:spPr bwMode="auto">
            <a:xfrm>
              <a:off x="5709864" y="2963582"/>
              <a:ext cx="186353" cy="28192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chemeClr val="accent3"/>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090" name="Freeform 405"/>
            <p:cNvSpPr/>
            <p:nvPr/>
          </p:nvSpPr>
          <p:spPr bwMode="auto">
            <a:xfrm>
              <a:off x="5284593" y="2668920"/>
              <a:ext cx="251658" cy="122645"/>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091" name="Freeform 418"/>
            <p:cNvSpPr/>
            <p:nvPr/>
          </p:nvSpPr>
          <p:spPr bwMode="auto">
            <a:xfrm>
              <a:off x="9725245" y="2538312"/>
              <a:ext cx="50968" cy="28669"/>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092" name="Freeform 419"/>
            <p:cNvSpPr/>
            <p:nvPr/>
          </p:nvSpPr>
          <p:spPr bwMode="auto">
            <a:xfrm>
              <a:off x="9626492" y="2949248"/>
              <a:ext cx="28669" cy="23893"/>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093" name="Freeform 420"/>
            <p:cNvSpPr/>
            <p:nvPr/>
          </p:nvSpPr>
          <p:spPr bwMode="auto">
            <a:xfrm>
              <a:off x="9005311" y="3086227"/>
              <a:ext cx="23891" cy="12742"/>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094" name="Freeform 421"/>
            <p:cNvSpPr/>
            <p:nvPr/>
          </p:nvSpPr>
          <p:spPr bwMode="auto">
            <a:xfrm>
              <a:off x="9425803" y="3226390"/>
              <a:ext cx="23891" cy="22299"/>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095" name="Freeform 422"/>
            <p:cNvSpPr/>
            <p:nvPr/>
          </p:nvSpPr>
          <p:spPr bwMode="auto">
            <a:xfrm>
              <a:off x="9411468" y="3263023"/>
              <a:ext cx="9557" cy="4778"/>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096" name="Freeform 423"/>
            <p:cNvSpPr/>
            <p:nvPr/>
          </p:nvSpPr>
          <p:spPr bwMode="auto">
            <a:xfrm>
              <a:off x="9346165" y="3337884"/>
              <a:ext cx="14335" cy="4778"/>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097" name="Freeform 424"/>
            <p:cNvSpPr/>
            <p:nvPr/>
          </p:nvSpPr>
          <p:spPr bwMode="auto">
            <a:xfrm>
              <a:off x="9290417" y="3361775"/>
              <a:ext cx="33448" cy="19114"/>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098" name="Freeform 425"/>
            <p:cNvSpPr/>
            <p:nvPr/>
          </p:nvSpPr>
          <p:spPr bwMode="auto">
            <a:xfrm>
              <a:off x="9253784" y="3380889"/>
              <a:ext cx="27077" cy="17521"/>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099" name="Freeform 426"/>
            <p:cNvSpPr/>
            <p:nvPr/>
          </p:nvSpPr>
          <p:spPr bwMode="auto">
            <a:xfrm>
              <a:off x="9229892" y="3395224"/>
              <a:ext cx="23891" cy="22299"/>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00" name="Freeform 427"/>
            <p:cNvSpPr/>
            <p:nvPr/>
          </p:nvSpPr>
          <p:spPr bwMode="auto">
            <a:xfrm>
              <a:off x="9225113" y="3427079"/>
              <a:ext cx="4778" cy="477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01" name="Freeform 428"/>
            <p:cNvSpPr/>
            <p:nvPr/>
          </p:nvSpPr>
          <p:spPr bwMode="auto">
            <a:xfrm>
              <a:off x="9201222" y="3407966"/>
              <a:ext cx="23891" cy="19114"/>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02" name="Freeform 429"/>
            <p:cNvSpPr/>
            <p:nvPr/>
          </p:nvSpPr>
          <p:spPr bwMode="auto">
            <a:xfrm>
              <a:off x="9029202" y="3581578"/>
              <a:ext cx="9557" cy="1433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grpSp>
          <p:nvGrpSpPr>
            <p:cNvPr id="2103" name="Group 2102"/>
            <p:cNvGrpSpPr/>
            <p:nvPr/>
          </p:nvGrpSpPr>
          <p:grpSpPr>
            <a:xfrm>
              <a:off x="8857184" y="3380889"/>
              <a:ext cx="348815" cy="331297"/>
              <a:chOff x="5961121" y="2686387"/>
              <a:chExt cx="288233" cy="273757"/>
            </a:xfrm>
            <a:solidFill>
              <a:schemeClr val="bg2"/>
            </a:solidFill>
          </p:grpSpPr>
          <p:sp>
            <p:nvSpPr>
              <p:cNvPr id="2365" name="Freeform 430"/>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66" name="Freeform 431"/>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a:p>
            </p:txBody>
          </p:sp>
        </p:grpSp>
        <p:sp>
          <p:nvSpPr>
            <p:cNvPr id="2104" name="Freeform 432"/>
            <p:cNvSpPr/>
            <p:nvPr/>
          </p:nvSpPr>
          <p:spPr bwMode="auto">
            <a:xfrm>
              <a:off x="8944785" y="3685108"/>
              <a:ext cx="9557" cy="12742"/>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05" name="Freeform 433"/>
            <p:cNvSpPr/>
            <p:nvPr/>
          </p:nvSpPr>
          <p:spPr bwMode="auto">
            <a:xfrm>
              <a:off x="8889037" y="3685108"/>
              <a:ext cx="60525" cy="4619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06" name="Freeform 434"/>
            <p:cNvSpPr/>
            <p:nvPr/>
          </p:nvSpPr>
          <p:spPr bwMode="auto">
            <a:xfrm>
              <a:off x="8828513" y="3702629"/>
              <a:ext cx="50968" cy="7486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07" name="Freeform 435"/>
            <p:cNvSpPr/>
            <p:nvPr/>
          </p:nvSpPr>
          <p:spPr bwMode="auto">
            <a:xfrm>
              <a:off x="8777545" y="3885799"/>
              <a:ext cx="17521" cy="14335"/>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08" name="Freeform 436"/>
            <p:cNvSpPr/>
            <p:nvPr/>
          </p:nvSpPr>
          <p:spPr bwMode="auto">
            <a:xfrm>
              <a:off x="8818956" y="3839608"/>
              <a:ext cx="9557" cy="796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09" name="Freeform 437"/>
            <p:cNvSpPr/>
            <p:nvPr/>
          </p:nvSpPr>
          <p:spPr bwMode="auto">
            <a:xfrm>
              <a:off x="8693127" y="3936767"/>
              <a:ext cx="9557" cy="477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10" name="Freeform 438"/>
            <p:cNvSpPr/>
            <p:nvPr/>
          </p:nvSpPr>
          <p:spPr bwMode="auto">
            <a:xfrm>
              <a:off x="8603933" y="3919246"/>
              <a:ext cx="55747" cy="78046"/>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11" name="Freeform 439"/>
            <p:cNvSpPr/>
            <p:nvPr/>
          </p:nvSpPr>
          <p:spPr bwMode="auto">
            <a:xfrm>
              <a:off x="8328383" y="4049854"/>
              <a:ext cx="65304" cy="4619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12" name="Freeform 440"/>
            <p:cNvSpPr/>
            <p:nvPr/>
          </p:nvSpPr>
          <p:spPr bwMode="auto">
            <a:xfrm>
              <a:off x="8594376" y="4081710"/>
              <a:ext cx="93973" cy="1322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13" name="Freeform 441"/>
            <p:cNvSpPr/>
            <p:nvPr/>
          </p:nvSpPr>
          <p:spPr bwMode="auto">
            <a:xfrm>
              <a:off x="8674015" y="4194796"/>
              <a:ext cx="28669" cy="3663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14" name="Freeform 443"/>
            <p:cNvSpPr/>
            <p:nvPr/>
          </p:nvSpPr>
          <p:spPr bwMode="auto">
            <a:xfrm>
              <a:off x="8608710" y="4199575"/>
              <a:ext cx="28669" cy="3663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15" name="Freeform 444"/>
            <p:cNvSpPr/>
            <p:nvPr/>
          </p:nvSpPr>
          <p:spPr bwMode="auto">
            <a:xfrm>
              <a:off x="8642159" y="4236208"/>
              <a:ext cx="41412" cy="47783"/>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16" name="Freeform 445"/>
            <p:cNvSpPr/>
            <p:nvPr/>
          </p:nvSpPr>
          <p:spPr bwMode="auto">
            <a:xfrm>
              <a:off x="8651716" y="4264878"/>
              <a:ext cx="31856" cy="50968"/>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17" name="Freeform 446"/>
            <p:cNvSpPr/>
            <p:nvPr/>
          </p:nvSpPr>
          <p:spPr bwMode="auto">
            <a:xfrm>
              <a:off x="8678791" y="4260100"/>
              <a:ext cx="19114" cy="3663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18" name="Freeform 447"/>
            <p:cNvSpPr/>
            <p:nvPr/>
          </p:nvSpPr>
          <p:spPr bwMode="auto">
            <a:xfrm>
              <a:off x="8688349" y="4283991"/>
              <a:ext cx="28669" cy="17521"/>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19" name="Freeform 450"/>
            <p:cNvSpPr/>
            <p:nvPr/>
          </p:nvSpPr>
          <p:spPr bwMode="auto">
            <a:xfrm>
              <a:off x="8533850" y="4269657"/>
              <a:ext cx="55747" cy="55747"/>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20" name="Freeform 451"/>
            <p:cNvSpPr/>
            <p:nvPr/>
          </p:nvSpPr>
          <p:spPr bwMode="auto">
            <a:xfrm>
              <a:off x="8697906" y="4199575"/>
              <a:ext cx="9557" cy="4778"/>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21" name="Freeform 452"/>
            <p:cNvSpPr/>
            <p:nvPr/>
          </p:nvSpPr>
          <p:spPr bwMode="auto">
            <a:xfrm>
              <a:off x="8020977" y="4390707"/>
              <a:ext cx="261215" cy="272364"/>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22" name="Freeform 453"/>
            <p:cNvSpPr/>
            <p:nvPr/>
          </p:nvSpPr>
          <p:spPr bwMode="auto">
            <a:xfrm>
              <a:off x="8067167" y="4489461"/>
              <a:ext cx="23891" cy="238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23" name="Freeform 454"/>
            <p:cNvSpPr/>
            <p:nvPr/>
          </p:nvSpPr>
          <p:spPr bwMode="auto">
            <a:xfrm>
              <a:off x="8100616" y="4545208"/>
              <a:ext cx="22299" cy="238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24" name="Freeform 455"/>
            <p:cNvSpPr/>
            <p:nvPr/>
          </p:nvSpPr>
          <p:spPr bwMode="auto">
            <a:xfrm>
              <a:off x="8258301" y="4559541"/>
              <a:ext cx="33448" cy="33448"/>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25" name="Freeform 456"/>
            <p:cNvSpPr/>
            <p:nvPr/>
          </p:nvSpPr>
          <p:spPr bwMode="auto">
            <a:xfrm>
              <a:off x="8310862" y="4583434"/>
              <a:ext cx="17521" cy="17521"/>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26" name="Freeform 457"/>
            <p:cNvSpPr/>
            <p:nvPr/>
          </p:nvSpPr>
          <p:spPr bwMode="auto">
            <a:xfrm>
              <a:off x="8263078" y="4663072"/>
              <a:ext cx="215025" cy="70082"/>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27" name="Freeform 458"/>
            <p:cNvSpPr/>
            <p:nvPr/>
          </p:nvSpPr>
          <p:spPr bwMode="auto">
            <a:xfrm>
              <a:off x="8422356" y="4680592"/>
              <a:ext cx="36633" cy="14335"/>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28" name="Freeform 459"/>
            <p:cNvSpPr/>
            <p:nvPr/>
          </p:nvSpPr>
          <p:spPr bwMode="auto">
            <a:xfrm>
              <a:off x="8473324" y="4714040"/>
              <a:ext cx="28669" cy="19114"/>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29" name="Freeform 460"/>
            <p:cNvSpPr/>
            <p:nvPr/>
          </p:nvSpPr>
          <p:spPr bwMode="auto">
            <a:xfrm>
              <a:off x="8501995" y="4718818"/>
              <a:ext cx="22299" cy="14335"/>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30" name="Freeform 461"/>
            <p:cNvSpPr/>
            <p:nvPr/>
          </p:nvSpPr>
          <p:spPr bwMode="auto">
            <a:xfrm>
              <a:off x="8519515" y="4718818"/>
              <a:ext cx="33448" cy="19114"/>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31" name="Freeform 462"/>
            <p:cNvSpPr/>
            <p:nvPr/>
          </p:nvSpPr>
          <p:spPr bwMode="auto">
            <a:xfrm>
              <a:off x="8543406" y="4714040"/>
              <a:ext cx="38226" cy="23893"/>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32" name="Freeform 463"/>
            <p:cNvSpPr/>
            <p:nvPr/>
          </p:nvSpPr>
          <p:spPr bwMode="auto">
            <a:xfrm>
              <a:off x="8594376" y="4718818"/>
              <a:ext cx="57340" cy="19114"/>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33" name="Freeform 464"/>
            <p:cNvSpPr/>
            <p:nvPr/>
          </p:nvSpPr>
          <p:spPr bwMode="auto">
            <a:xfrm>
              <a:off x="8576855" y="4745895"/>
              <a:ext cx="50968" cy="28669"/>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34" name="Freeform 465"/>
            <p:cNvSpPr/>
            <p:nvPr/>
          </p:nvSpPr>
          <p:spPr bwMode="auto">
            <a:xfrm>
              <a:off x="8739317" y="4596176"/>
              <a:ext cx="28669" cy="19114"/>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35" name="Freeform 466"/>
            <p:cNvSpPr/>
            <p:nvPr/>
          </p:nvSpPr>
          <p:spPr bwMode="auto">
            <a:xfrm>
              <a:off x="8787101" y="4592990"/>
              <a:ext cx="70082" cy="22299"/>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36" name="Freeform 467"/>
            <p:cNvSpPr/>
            <p:nvPr/>
          </p:nvSpPr>
          <p:spPr bwMode="auto">
            <a:xfrm>
              <a:off x="8572076" y="4484680"/>
              <a:ext cx="149721" cy="168834"/>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37" name="Freeform 468"/>
            <p:cNvSpPr/>
            <p:nvPr/>
          </p:nvSpPr>
          <p:spPr bwMode="auto">
            <a:xfrm>
              <a:off x="8772766" y="4475124"/>
              <a:ext cx="36633" cy="70082"/>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38" name="Freeform 469"/>
            <p:cNvSpPr/>
            <p:nvPr/>
          </p:nvSpPr>
          <p:spPr bwMode="auto">
            <a:xfrm>
              <a:off x="8791880" y="4465568"/>
              <a:ext cx="12742" cy="9557"/>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39" name="Freeform 470"/>
            <p:cNvSpPr/>
            <p:nvPr/>
          </p:nvSpPr>
          <p:spPr bwMode="auto">
            <a:xfrm>
              <a:off x="8842849" y="4526093"/>
              <a:ext cx="22299" cy="9557"/>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40" name="Freeform 471"/>
            <p:cNvSpPr/>
            <p:nvPr/>
          </p:nvSpPr>
          <p:spPr bwMode="auto">
            <a:xfrm>
              <a:off x="8847628" y="4530871"/>
              <a:ext cx="87603" cy="52562"/>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41" name="Freeform 472"/>
            <p:cNvSpPr/>
            <p:nvPr/>
          </p:nvSpPr>
          <p:spPr bwMode="auto">
            <a:xfrm>
              <a:off x="9263341" y="4620067"/>
              <a:ext cx="97159" cy="55747"/>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42" name="Freeform 473"/>
            <p:cNvSpPr/>
            <p:nvPr/>
          </p:nvSpPr>
          <p:spPr bwMode="auto">
            <a:xfrm>
              <a:off x="9403505" y="4648736"/>
              <a:ext cx="41412" cy="50968"/>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43" name="Freeform 474"/>
            <p:cNvSpPr/>
            <p:nvPr/>
          </p:nvSpPr>
          <p:spPr bwMode="auto">
            <a:xfrm>
              <a:off x="9524555" y="4742711"/>
              <a:ext cx="27077" cy="27077"/>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44" name="Freeform 475"/>
            <p:cNvSpPr/>
            <p:nvPr/>
          </p:nvSpPr>
          <p:spPr bwMode="auto">
            <a:xfrm>
              <a:off x="9495885" y="4699705"/>
              <a:ext cx="43005" cy="28669"/>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45" name="Freeform 476"/>
            <p:cNvSpPr/>
            <p:nvPr/>
          </p:nvSpPr>
          <p:spPr bwMode="auto">
            <a:xfrm>
              <a:off x="9454473" y="4680592"/>
              <a:ext cx="19114" cy="23893"/>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46" name="Freeform 477"/>
            <p:cNvSpPr/>
            <p:nvPr/>
          </p:nvSpPr>
          <p:spPr bwMode="auto">
            <a:xfrm>
              <a:off x="9626492" y="5008703"/>
              <a:ext cx="74859" cy="55747"/>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47" name="Freeform 482"/>
            <p:cNvSpPr/>
            <p:nvPr/>
          </p:nvSpPr>
          <p:spPr bwMode="auto">
            <a:xfrm>
              <a:off x="9174145" y="5532726"/>
              <a:ext cx="89196" cy="84417"/>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48" name="Freeform 483"/>
            <p:cNvSpPr/>
            <p:nvPr/>
          </p:nvSpPr>
          <p:spPr bwMode="auto">
            <a:xfrm>
              <a:off x="9244227" y="5508835"/>
              <a:ext cx="14335" cy="23893"/>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49" name="Freeform 484"/>
            <p:cNvSpPr/>
            <p:nvPr/>
          </p:nvSpPr>
          <p:spPr bwMode="auto">
            <a:xfrm>
              <a:off x="9150254" y="5508835"/>
              <a:ext cx="9557" cy="9557"/>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50" name="Freeform 486"/>
            <p:cNvSpPr/>
            <p:nvPr/>
          </p:nvSpPr>
          <p:spPr bwMode="auto">
            <a:xfrm>
              <a:off x="6834362" y="4803236"/>
              <a:ext cx="168834" cy="326518"/>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51" name="Freeform 489"/>
            <p:cNvSpPr/>
            <p:nvPr/>
          </p:nvSpPr>
          <p:spPr bwMode="auto">
            <a:xfrm>
              <a:off x="7474656" y="2383813"/>
              <a:ext cx="41412" cy="23893"/>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52" name="Freeform 490"/>
            <p:cNvSpPr/>
            <p:nvPr/>
          </p:nvSpPr>
          <p:spPr bwMode="auto">
            <a:xfrm>
              <a:off x="8408021" y="2337622"/>
              <a:ext cx="46190" cy="22299"/>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53" name="Freeform 492"/>
            <p:cNvSpPr/>
            <p:nvPr/>
          </p:nvSpPr>
          <p:spPr bwMode="auto">
            <a:xfrm>
              <a:off x="7675346" y="2402927"/>
              <a:ext cx="27077" cy="19114"/>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54" name="Freeform 493"/>
            <p:cNvSpPr/>
            <p:nvPr/>
          </p:nvSpPr>
          <p:spPr bwMode="auto">
            <a:xfrm>
              <a:off x="6050716" y="3446193"/>
              <a:ext cx="27077" cy="50968"/>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55" name="Freeform 494"/>
            <p:cNvSpPr/>
            <p:nvPr/>
          </p:nvSpPr>
          <p:spPr bwMode="auto">
            <a:xfrm>
              <a:off x="6041160" y="3492384"/>
              <a:ext cx="41412" cy="70082"/>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56" name="Freeform 496"/>
            <p:cNvSpPr/>
            <p:nvPr/>
          </p:nvSpPr>
          <p:spPr bwMode="auto">
            <a:xfrm>
              <a:off x="6582703" y="3642104"/>
              <a:ext cx="60525" cy="33448"/>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57" name="Freeform 497"/>
            <p:cNvSpPr/>
            <p:nvPr/>
          </p:nvSpPr>
          <p:spPr bwMode="auto">
            <a:xfrm>
              <a:off x="6382015" y="3646882"/>
              <a:ext cx="70082" cy="19114"/>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58" name="Freeform 498"/>
            <p:cNvSpPr/>
            <p:nvPr/>
          </p:nvSpPr>
          <p:spPr bwMode="auto">
            <a:xfrm>
              <a:off x="6348566" y="2958805"/>
              <a:ext cx="33448" cy="33448"/>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59" name="Freeform 499"/>
            <p:cNvSpPr/>
            <p:nvPr/>
          </p:nvSpPr>
          <p:spPr bwMode="auto">
            <a:xfrm>
              <a:off x="6353344" y="2946063"/>
              <a:ext cx="23891" cy="12742"/>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60" name="Freeform 500"/>
            <p:cNvSpPr/>
            <p:nvPr/>
          </p:nvSpPr>
          <p:spPr bwMode="auto">
            <a:xfrm>
              <a:off x="6256185" y="2977917"/>
              <a:ext cx="27077" cy="4619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61" name="Freeform 501"/>
            <p:cNvSpPr/>
            <p:nvPr/>
          </p:nvSpPr>
          <p:spPr bwMode="auto">
            <a:xfrm>
              <a:off x="6297598" y="2898279"/>
              <a:ext cx="19114" cy="19114"/>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62" name="Freeform 502"/>
            <p:cNvSpPr/>
            <p:nvPr/>
          </p:nvSpPr>
          <p:spPr bwMode="auto">
            <a:xfrm>
              <a:off x="6111243" y="3043221"/>
              <a:ext cx="27077" cy="43005"/>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63" name="Freeform 503"/>
            <p:cNvSpPr/>
            <p:nvPr/>
          </p:nvSpPr>
          <p:spPr bwMode="auto">
            <a:xfrm>
              <a:off x="6077796" y="3052778"/>
              <a:ext cx="38226" cy="38226"/>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64" name="Freeform 504"/>
            <p:cNvSpPr/>
            <p:nvPr/>
          </p:nvSpPr>
          <p:spPr bwMode="auto">
            <a:xfrm>
              <a:off x="5910553" y="3535388"/>
              <a:ext cx="22299" cy="17521"/>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65" name="Freeform 505"/>
            <p:cNvSpPr/>
            <p:nvPr/>
          </p:nvSpPr>
          <p:spPr bwMode="auto">
            <a:xfrm>
              <a:off x="5681192" y="2963582"/>
              <a:ext cx="28669" cy="28669"/>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66" name="Freeform 506"/>
            <p:cNvSpPr/>
            <p:nvPr/>
          </p:nvSpPr>
          <p:spPr bwMode="auto">
            <a:xfrm>
              <a:off x="5695529" y="2997031"/>
              <a:ext cx="14335" cy="14335"/>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67" name="Freeform 507"/>
            <p:cNvSpPr/>
            <p:nvPr/>
          </p:nvSpPr>
          <p:spPr bwMode="auto">
            <a:xfrm>
              <a:off x="5709864" y="3011366"/>
              <a:ext cx="7964" cy="477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68" name="Freeform 508"/>
            <p:cNvSpPr/>
            <p:nvPr/>
          </p:nvSpPr>
          <p:spPr bwMode="auto">
            <a:xfrm>
              <a:off x="5709864" y="3024108"/>
              <a:ext cx="4778" cy="955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69" name="Freeform 509"/>
            <p:cNvSpPr/>
            <p:nvPr/>
          </p:nvSpPr>
          <p:spPr bwMode="auto">
            <a:xfrm>
              <a:off x="5709864" y="3033664"/>
              <a:ext cx="7964" cy="477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70" name="Freeform 510"/>
            <p:cNvSpPr/>
            <p:nvPr/>
          </p:nvSpPr>
          <p:spPr bwMode="auto">
            <a:xfrm>
              <a:off x="5746497" y="3103746"/>
              <a:ext cx="4778" cy="9557"/>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71" name="Freeform 511"/>
            <p:cNvSpPr/>
            <p:nvPr/>
          </p:nvSpPr>
          <p:spPr bwMode="auto">
            <a:xfrm>
              <a:off x="5816580" y="2893501"/>
              <a:ext cx="9557" cy="19114"/>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72" name="Freeform 522"/>
            <p:cNvSpPr/>
            <p:nvPr/>
          </p:nvSpPr>
          <p:spPr bwMode="auto">
            <a:xfrm>
              <a:off x="4112313" y="5556617"/>
              <a:ext cx="28669" cy="50968"/>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73" name="Freeform 523"/>
            <p:cNvSpPr/>
            <p:nvPr/>
          </p:nvSpPr>
          <p:spPr bwMode="auto">
            <a:xfrm>
              <a:off x="4206286" y="4231429"/>
              <a:ext cx="22299" cy="19114"/>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74" name="Freeform 524"/>
            <p:cNvSpPr/>
            <p:nvPr/>
          </p:nvSpPr>
          <p:spPr bwMode="auto">
            <a:xfrm>
              <a:off x="4406975" y="4260100"/>
              <a:ext cx="27077" cy="3663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75" name="Freeform 525"/>
            <p:cNvSpPr/>
            <p:nvPr/>
          </p:nvSpPr>
          <p:spPr bwMode="auto">
            <a:xfrm>
              <a:off x="4663413" y="4513351"/>
              <a:ext cx="65304" cy="60525"/>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76" name="Freeform 526"/>
            <p:cNvSpPr/>
            <p:nvPr/>
          </p:nvSpPr>
          <p:spPr bwMode="auto">
            <a:xfrm>
              <a:off x="4281147" y="4081710"/>
              <a:ext cx="46190" cy="19114"/>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77" name="Freeform 529"/>
            <p:cNvSpPr/>
            <p:nvPr/>
          </p:nvSpPr>
          <p:spPr bwMode="auto">
            <a:xfrm>
              <a:off x="4018339" y="3919246"/>
              <a:ext cx="19114" cy="17521"/>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78" name="Freeform 531"/>
            <p:cNvSpPr/>
            <p:nvPr/>
          </p:nvSpPr>
          <p:spPr bwMode="auto">
            <a:xfrm>
              <a:off x="4416532" y="3328328"/>
              <a:ext cx="27077" cy="47783"/>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79" name="Freeform 532"/>
            <p:cNvSpPr/>
            <p:nvPr/>
          </p:nvSpPr>
          <p:spPr bwMode="auto">
            <a:xfrm>
              <a:off x="4429274" y="3352220"/>
              <a:ext cx="33448" cy="19114"/>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80" name="Freeform 533"/>
            <p:cNvSpPr/>
            <p:nvPr/>
          </p:nvSpPr>
          <p:spPr bwMode="auto">
            <a:xfrm>
              <a:off x="4336893" y="3333106"/>
              <a:ext cx="70082" cy="33448"/>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81" name="Freeform 534"/>
            <p:cNvSpPr/>
            <p:nvPr/>
          </p:nvSpPr>
          <p:spPr bwMode="auto">
            <a:xfrm>
              <a:off x="4351230" y="3240725"/>
              <a:ext cx="73267" cy="3663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82" name="Freeform 535"/>
            <p:cNvSpPr/>
            <p:nvPr/>
          </p:nvSpPr>
          <p:spPr bwMode="auto">
            <a:xfrm>
              <a:off x="4467501" y="3192942"/>
              <a:ext cx="149721" cy="144942"/>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83" name="Freeform 536"/>
            <p:cNvSpPr/>
            <p:nvPr/>
          </p:nvSpPr>
          <p:spPr bwMode="auto">
            <a:xfrm>
              <a:off x="4588552" y="3296472"/>
              <a:ext cx="38226" cy="4619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84" name="Freeform 537"/>
            <p:cNvSpPr/>
            <p:nvPr/>
          </p:nvSpPr>
          <p:spPr bwMode="auto">
            <a:xfrm>
              <a:off x="4327338" y="2847309"/>
              <a:ext cx="14335" cy="27077"/>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85" name="Freeform 538"/>
            <p:cNvSpPr/>
            <p:nvPr/>
          </p:nvSpPr>
          <p:spPr bwMode="auto">
            <a:xfrm>
              <a:off x="4257257" y="2893501"/>
              <a:ext cx="14335" cy="14335"/>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86" name="Freeform 539"/>
            <p:cNvSpPr/>
            <p:nvPr/>
          </p:nvSpPr>
          <p:spPr bwMode="auto">
            <a:xfrm>
              <a:off x="3935515" y="3141974"/>
              <a:ext cx="31856" cy="19114"/>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87" name="Freeform 540"/>
            <p:cNvSpPr/>
            <p:nvPr/>
          </p:nvSpPr>
          <p:spPr bwMode="auto">
            <a:xfrm>
              <a:off x="3986483" y="3028887"/>
              <a:ext cx="28669" cy="2866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88" name="Freeform 541"/>
            <p:cNvSpPr/>
            <p:nvPr/>
          </p:nvSpPr>
          <p:spPr bwMode="auto">
            <a:xfrm>
              <a:off x="3972149" y="2828196"/>
              <a:ext cx="28669" cy="33448"/>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89" name="Freeform 542"/>
            <p:cNvSpPr/>
            <p:nvPr/>
          </p:nvSpPr>
          <p:spPr bwMode="auto">
            <a:xfrm>
              <a:off x="3892510" y="2809083"/>
              <a:ext cx="55747" cy="2866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90" name="Freeform 543"/>
            <p:cNvSpPr/>
            <p:nvPr/>
          </p:nvSpPr>
          <p:spPr bwMode="auto">
            <a:xfrm>
              <a:off x="4010375" y="2791562"/>
              <a:ext cx="31856" cy="1274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91" name="Freeform 544"/>
            <p:cNvSpPr/>
            <p:nvPr/>
          </p:nvSpPr>
          <p:spPr bwMode="auto">
            <a:xfrm>
              <a:off x="3812871" y="2697589"/>
              <a:ext cx="159278" cy="111495"/>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92" name="Freeform 545"/>
            <p:cNvSpPr/>
            <p:nvPr/>
          </p:nvSpPr>
          <p:spPr bwMode="auto">
            <a:xfrm>
              <a:off x="3874990" y="2688031"/>
              <a:ext cx="31856" cy="23893"/>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93" name="Freeform 546"/>
            <p:cNvSpPr/>
            <p:nvPr/>
          </p:nvSpPr>
          <p:spPr bwMode="auto">
            <a:xfrm>
              <a:off x="3865432" y="2692810"/>
              <a:ext cx="17521" cy="23893"/>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94" name="Freeform 547"/>
            <p:cNvSpPr/>
            <p:nvPr/>
          </p:nvSpPr>
          <p:spPr bwMode="auto">
            <a:xfrm>
              <a:off x="3822427" y="2603617"/>
              <a:ext cx="14335" cy="2866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95" name="Freeform 548"/>
            <p:cNvSpPr/>
            <p:nvPr/>
          </p:nvSpPr>
          <p:spPr bwMode="auto">
            <a:xfrm>
              <a:off x="3752346" y="2359922"/>
              <a:ext cx="672151" cy="492166"/>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96" name="Freeform 549"/>
            <p:cNvSpPr/>
            <p:nvPr/>
          </p:nvSpPr>
          <p:spPr bwMode="auto">
            <a:xfrm>
              <a:off x="4187172" y="2818641"/>
              <a:ext cx="28669" cy="9557"/>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97" name="Freeform 550"/>
            <p:cNvSpPr/>
            <p:nvPr/>
          </p:nvSpPr>
          <p:spPr bwMode="auto">
            <a:xfrm>
              <a:off x="4102756" y="2613173"/>
              <a:ext cx="38226" cy="9557"/>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98" name="Freeform 551"/>
            <p:cNvSpPr/>
            <p:nvPr/>
          </p:nvSpPr>
          <p:spPr bwMode="auto">
            <a:xfrm>
              <a:off x="4047009" y="2603617"/>
              <a:ext cx="55747" cy="4619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199" name="Freeform 553"/>
            <p:cNvSpPr/>
            <p:nvPr/>
          </p:nvSpPr>
          <p:spPr bwMode="auto">
            <a:xfrm>
              <a:off x="4042231" y="2557425"/>
              <a:ext cx="28669" cy="14335"/>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00" name="Freeform 555"/>
            <p:cNvSpPr/>
            <p:nvPr/>
          </p:nvSpPr>
          <p:spPr bwMode="auto">
            <a:xfrm>
              <a:off x="3957814" y="2369478"/>
              <a:ext cx="122643" cy="52562"/>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01" name="Freeform 602"/>
            <p:cNvSpPr/>
            <p:nvPr/>
          </p:nvSpPr>
          <p:spPr bwMode="auto">
            <a:xfrm>
              <a:off x="3710933" y="1883684"/>
              <a:ext cx="727898" cy="37907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02" name="Freeform 610"/>
            <p:cNvSpPr/>
            <p:nvPr/>
          </p:nvSpPr>
          <p:spPr bwMode="auto">
            <a:xfrm>
              <a:off x="8833290" y="4569097"/>
              <a:ext cx="9557" cy="4779"/>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03" name="Freeform 611"/>
            <p:cNvSpPr/>
            <p:nvPr/>
          </p:nvSpPr>
          <p:spPr bwMode="auto">
            <a:xfrm>
              <a:off x="8772766" y="4559540"/>
              <a:ext cx="9557" cy="9557"/>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04" name="Freeform 612"/>
            <p:cNvSpPr/>
            <p:nvPr/>
          </p:nvSpPr>
          <p:spPr bwMode="auto">
            <a:xfrm>
              <a:off x="8983012" y="5392560"/>
              <a:ext cx="31856" cy="23893"/>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05" name="Rectangle 613"/>
            <p:cNvSpPr>
              <a:spLocks noChangeArrowheads="1"/>
            </p:cNvSpPr>
            <p:nvPr/>
          </p:nvSpPr>
          <p:spPr bwMode="auto">
            <a:xfrm>
              <a:off x="6227516" y="2598838"/>
              <a:ext cx="1594" cy="1594"/>
            </a:xfrm>
            <a:prstGeom prst="rect">
              <a:avLst/>
            </a:pr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06" name="Freeform 614"/>
            <p:cNvSpPr/>
            <p:nvPr/>
          </p:nvSpPr>
          <p:spPr bwMode="auto">
            <a:xfrm>
              <a:off x="4629963" y="5252397"/>
              <a:ext cx="47783" cy="41414"/>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07" name="Freeform 615"/>
            <p:cNvSpPr/>
            <p:nvPr/>
          </p:nvSpPr>
          <p:spPr bwMode="auto">
            <a:xfrm>
              <a:off x="3911624" y="3366554"/>
              <a:ext cx="33448" cy="14336"/>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08" name="Freeform 618"/>
            <p:cNvSpPr/>
            <p:nvPr/>
          </p:nvSpPr>
          <p:spPr bwMode="auto">
            <a:xfrm>
              <a:off x="4131425" y="4250542"/>
              <a:ext cx="355189" cy="258029"/>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09" name="Freeform 619"/>
            <p:cNvSpPr/>
            <p:nvPr/>
          </p:nvSpPr>
          <p:spPr bwMode="auto">
            <a:xfrm>
              <a:off x="4416532" y="4320625"/>
              <a:ext cx="121050" cy="17839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10" name="Freeform 620"/>
            <p:cNvSpPr/>
            <p:nvPr/>
          </p:nvSpPr>
          <p:spPr bwMode="auto">
            <a:xfrm>
              <a:off x="4494578" y="4376372"/>
              <a:ext cx="103530" cy="108308"/>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11" name="Freeform 621"/>
            <p:cNvSpPr/>
            <p:nvPr/>
          </p:nvSpPr>
          <p:spPr bwMode="auto">
            <a:xfrm>
              <a:off x="4578995" y="4385930"/>
              <a:ext cx="74861" cy="84419"/>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12" name="Freeform 622"/>
            <p:cNvSpPr/>
            <p:nvPr/>
          </p:nvSpPr>
          <p:spPr bwMode="auto">
            <a:xfrm>
              <a:off x="3911624" y="4226652"/>
              <a:ext cx="377488" cy="393415"/>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13" name="Freeform 623"/>
            <p:cNvSpPr/>
            <p:nvPr/>
          </p:nvSpPr>
          <p:spPr bwMode="auto">
            <a:xfrm>
              <a:off x="3962592" y="4489458"/>
              <a:ext cx="130606" cy="1545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14" name="Freeform 624"/>
            <p:cNvSpPr/>
            <p:nvPr/>
          </p:nvSpPr>
          <p:spPr bwMode="auto">
            <a:xfrm>
              <a:off x="3948257" y="4518129"/>
              <a:ext cx="299441" cy="444384"/>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15" name="Freeform 625"/>
            <p:cNvSpPr/>
            <p:nvPr/>
          </p:nvSpPr>
          <p:spPr bwMode="auto">
            <a:xfrm>
              <a:off x="4080457" y="4933843"/>
              <a:ext cx="203874" cy="992299"/>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16" name="Freeform 626"/>
            <p:cNvSpPr/>
            <p:nvPr/>
          </p:nvSpPr>
          <p:spPr bwMode="auto">
            <a:xfrm>
              <a:off x="4219028" y="4742709"/>
              <a:ext cx="299441" cy="326519"/>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17" name="Freeform 627"/>
            <p:cNvSpPr/>
            <p:nvPr/>
          </p:nvSpPr>
          <p:spPr bwMode="auto">
            <a:xfrm>
              <a:off x="4387863" y="4975254"/>
              <a:ext cx="210246" cy="20706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18" name="Freeform 628"/>
            <p:cNvSpPr>
              <a:spLocks noEditPoints="1"/>
            </p:cNvSpPr>
            <p:nvPr/>
          </p:nvSpPr>
          <p:spPr bwMode="auto">
            <a:xfrm>
              <a:off x="4121870" y="4400263"/>
              <a:ext cx="928586" cy="94132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chemeClr val="accent1"/>
            </a:solidFill>
            <a:ln w="9525" cap="flat">
              <a:solidFill>
                <a:schemeClr val="bg1"/>
              </a:solidFill>
              <a:prstDash val="solid"/>
              <a:round/>
            </a:ln>
          </p:spPr>
          <p:txBody>
            <a:bodyPr vert="horz" wrap="square" lIns="91440" tIns="45720" rIns="91440" bIns="45720" numCol="1" anchor="t" anchorCtr="0" compatLnSpc="1"/>
            <a:lstStyle/>
            <a:p>
              <a:endParaRPr lang="id-ID"/>
            </a:p>
          </p:txBody>
        </p:sp>
        <p:sp>
          <p:nvSpPr>
            <p:cNvPr id="2219" name="Freeform 629"/>
            <p:cNvSpPr/>
            <p:nvPr/>
          </p:nvSpPr>
          <p:spPr bwMode="auto">
            <a:xfrm>
              <a:off x="4481836" y="5242840"/>
              <a:ext cx="125829" cy="130608"/>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20" name="Freeform 630"/>
            <p:cNvSpPr/>
            <p:nvPr/>
          </p:nvSpPr>
          <p:spPr bwMode="auto">
            <a:xfrm>
              <a:off x="4121870" y="5037372"/>
              <a:ext cx="481017" cy="836206"/>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21" name="Freeform 631"/>
            <p:cNvSpPr/>
            <p:nvPr/>
          </p:nvSpPr>
          <p:spPr bwMode="auto">
            <a:xfrm>
              <a:off x="3809685" y="4156570"/>
              <a:ext cx="101938" cy="11308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22" name="Freeform 632"/>
            <p:cNvSpPr/>
            <p:nvPr/>
          </p:nvSpPr>
          <p:spPr bwMode="auto">
            <a:xfrm>
              <a:off x="3841542" y="4260099"/>
              <a:ext cx="79638" cy="70082"/>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23" name="Freeform 633"/>
            <p:cNvSpPr/>
            <p:nvPr/>
          </p:nvSpPr>
          <p:spPr bwMode="auto">
            <a:xfrm>
              <a:off x="3752346" y="4180460"/>
              <a:ext cx="52562" cy="41414"/>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24" name="Freeform 634"/>
            <p:cNvSpPr/>
            <p:nvPr/>
          </p:nvSpPr>
          <p:spPr bwMode="auto">
            <a:xfrm>
              <a:off x="3696599" y="4096045"/>
              <a:ext cx="93975" cy="108308"/>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25" name="Freeform 635"/>
            <p:cNvSpPr/>
            <p:nvPr/>
          </p:nvSpPr>
          <p:spPr bwMode="auto">
            <a:xfrm>
              <a:off x="3127979" y="3726521"/>
              <a:ext cx="699228" cy="449162"/>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26" name="Freeform 636"/>
            <p:cNvSpPr/>
            <p:nvPr/>
          </p:nvSpPr>
          <p:spPr bwMode="auto">
            <a:xfrm>
              <a:off x="3766682" y="4143828"/>
              <a:ext cx="140164" cy="7486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27" name="Freeform 637"/>
            <p:cNvSpPr/>
            <p:nvPr/>
          </p:nvSpPr>
          <p:spPr bwMode="auto">
            <a:xfrm>
              <a:off x="3766682" y="4081710"/>
              <a:ext cx="33448" cy="70082"/>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28" name="Freeform 640"/>
            <p:cNvSpPr/>
            <p:nvPr/>
          </p:nvSpPr>
          <p:spPr bwMode="auto">
            <a:xfrm>
              <a:off x="1922250" y="2482565"/>
              <a:ext cx="906289" cy="608439"/>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29" name="Freeform 641"/>
            <p:cNvSpPr/>
            <p:nvPr/>
          </p:nvSpPr>
          <p:spPr bwMode="auto">
            <a:xfrm>
              <a:off x="2944810" y="3258244"/>
              <a:ext cx="1349079" cy="66896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2"/>
            </a:solidFill>
            <a:ln w="9525" cap="flat">
              <a:solidFill>
                <a:schemeClr val="bg1"/>
              </a:solidFill>
              <a:prstDash val="solid"/>
              <a:round/>
            </a:ln>
          </p:spPr>
          <p:txBody>
            <a:bodyPr vert="horz" wrap="square" lIns="91440" tIns="45720" rIns="91440" bIns="45720" numCol="1" anchor="t" anchorCtr="0" compatLnSpc="1"/>
            <a:lstStyle/>
            <a:p>
              <a:endParaRPr lang="id-ID"/>
            </a:p>
          </p:txBody>
        </p:sp>
        <p:sp>
          <p:nvSpPr>
            <p:cNvPr id="2230" name="Freeform 642"/>
            <p:cNvSpPr>
              <a:spLocks noEditPoints="1"/>
            </p:cNvSpPr>
            <p:nvPr/>
          </p:nvSpPr>
          <p:spPr bwMode="auto">
            <a:xfrm>
              <a:off x="2567323" y="2453895"/>
              <a:ext cx="1992559" cy="1024154"/>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31" name="Freeform 643"/>
            <p:cNvSpPr/>
            <p:nvPr/>
          </p:nvSpPr>
          <p:spPr bwMode="auto">
            <a:xfrm>
              <a:off x="8674015" y="4733153"/>
              <a:ext cx="47783" cy="41414"/>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32" name="Freeform 644"/>
            <p:cNvSpPr/>
            <p:nvPr/>
          </p:nvSpPr>
          <p:spPr bwMode="auto">
            <a:xfrm>
              <a:off x="8712241" y="4723597"/>
              <a:ext cx="60525" cy="22299"/>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33" name="Freeform 645"/>
            <p:cNvSpPr/>
            <p:nvPr/>
          </p:nvSpPr>
          <p:spPr bwMode="auto">
            <a:xfrm>
              <a:off x="6138320" y="3207276"/>
              <a:ext cx="144943" cy="79640"/>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34" name="Freeform 646"/>
            <p:cNvSpPr/>
            <p:nvPr/>
          </p:nvSpPr>
          <p:spPr bwMode="auto">
            <a:xfrm>
              <a:off x="6073017" y="3272580"/>
              <a:ext cx="173611" cy="7486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35" name="Freeform 647"/>
            <p:cNvSpPr/>
            <p:nvPr/>
          </p:nvSpPr>
          <p:spPr bwMode="auto">
            <a:xfrm>
              <a:off x="6012490" y="3328327"/>
              <a:ext cx="265993" cy="258029"/>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36" name="Freeform 648"/>
            <p:cNvSpPr/>
            <p:nvPr/>
          </p:nvSpPr>
          <p:spPr bwMode="auto">
            <a:xfrm>
              <a:off x="6166990" y="3342662"/>
              <a:ext cx="125829" cy="117866"/>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37" name="Freeform 649"/>
            <p:cNvSpPr/>
            <p:nvPr/>
          </p:nvSpPr>
          <p:spPr bwMode="auto">
            <a:xfrm>
              <a:off x="5736941" y="3207276"/>
              <a:ext cx="308998" cy="265993"/>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chemeClr val="bg2"/>
            </a:solidFill>
            <a:ln w="9525" cap="flat">
              <a:solidFill>
                <a:schemeClr val="bg1"/>
              </a:solidFill>
              <a:prstDash val="solid"/>
              <a:round/>
            </a:ln>
          </p:spPr>
          <p:txBody>
            <a:bodyPr vert="horz" wrap="square" lIns="91440" tIns="45720" rIns="91440" bIns="45720" numCol="1" anchor="t" anchorCtr="0" compatLnSpc="1"/>
            <a:lstStyle/>
            <a:p>
              <a:endParaRPr lang="id-ID"/>
            </a:p>
          </p:txBody>
        </p:sp>
        <p:sp>
          <p:nvSpPr>
            <p:cNvPr id="2238" name="Freeform 650"/>
            <p:cNvSpPr/>
            <p:nvPr/>
          </p:nvSpPr>
          <p:spPr bwMode="auto">
            <a:xfrm>
              <a:off x="5993377" y="3310807"/>
              <a:ext cx="103530" cy="70082"/>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39" name="Freeform 651"/>
            <p:cNvSpPr/>
            <p:nvPr/>
          </p:nvSpPr>
          <p:spPr bwMode="auto">
            <a:xfrm>
              <a:off x="5905775" y="3197720"/>
              <a:ext cx="97159" cy="60525"/>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40" name="Freeform 652"/>
            <p:cNvSpPr/>
            <p:nvPr/>
          </p:nvSpPr>
          <p:spPr bwMode="auto">
            <a:xfrm>
              <a:off x="5985414" y="3240725"/>
              <a:ext cx="17521" cy="17521"/>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41" name="Freeform 653"/>
            <p:cNvSpPr/>
            <p:nvPr/>
          </p:nvSpPr>
          <p:spPr bwMode="auto">
            <a:xfrm>
              <a:off x="5928074" y="3132416"/>
              <a:ext cx="93975" cy="84419"/>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42" name="Freeform 654"/>
            <p:cNvSpPr/>
            <p:nvPr/>
          </p:nvSpPr>
          <p:spPr bwMode="auto">
            <a:xfrm>
              <a:off x="6041160" y="2992252"/>
              <a:ext cx="70082" cy="10353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43" name="Freeform 655"/>
            <p:cNvSpPr/>
            <p:nvPr/>
          </p:nvSpPr>
          <p:spPr bwMode="auto">
            <a:xfrm>
              <a:off x="5990192" y="3086227"/>
              <a:ext cx="208653" cy="242102"/>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44" name="Freeform 656"/>
            <p:cNvSpPr/>
            <p:nvPr/>
          </p:nvSpPr>
          <p:spPr bwMode="auto">
            <a:xfrm>
              <a:off x="6358123" y="3161086"/>
              <a:ext cx="415714" cy="24688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45" name="Freeform 657"/>
            <p:cNvSpPr/>
            <p:nvPr/>
          </p:nvSpPr>
          <p:spPr bwMode="auto">
            <a:xfrm>
              <a:off x="6227516" y="3253467"/>
              <a:ext cx="140164" cy="57340"/>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46" name="Freeform 658"/>
            <p:cNvSpPr/>
            <p:nvPr/>
          </p:nvSpPr>
          <p:spPr bwMode="auto">
            <a:xfrm>
              <a:off x="6382013" y="3043221"/>
              <a:ext cx="219803" cy="16405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47" name="Freeform 659"/>
            <p:cNvSpPr/>
            <p:nvPr/>
          </p:nvSpPr>
          <p:spPr bwMode="auto">
            <a:xfrm>
              <a:off x="6331045" y="3033664"/>
              <a:ext cx="135385" cy="89196"/>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48" name="Freeform 660"/>
            <p:cNvSpPr/>
            <p:nvPr/>
          </p:nvSpPr>
          <p:spPr bwMode="auto">
            <a:xfrm>
              <a:off x="6331045" y="2977917"/>
              <a:ext cx="167242" cy="84419"/>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49" name="Freeform 661"/>
            <p:cNvSpPr/>
            <p:nvPr/>
          </p:nvSpPr>
          <p:spPr bwMode="auto">
            <a:xfrm>
              <a:off x="6382013" y="2926949"/>
              <a:ext cx="111495" cy="70082"/>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50" name="Freeform 662"/>
            <p:cNvSpPr/>
            <p:nvPr/>
          </p:nvSpPr>
          <p:spPr bwMode="auto">
            <a:xfrm>
              <a:off x="6297598" y="3071891"/>
              <a:ext cx="74861" cy="3663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51" name="Freeform 663"/>
            <p:cNvSpPr/>
            <p:nvPr/>
          </p:nvSpPr>
          <p:spPr bwMode="auto">
            <a:xfrm>
              <a:off x="6181324" y="3081447"/>
              <a:ext cx="222988" cy="195911"/>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52" name="Freeform 664"/>
            <p:cNvSpPr/>
            <p:nvPr/>
          </p:nvSpPr>
          <p:spPr bwMode="auto">
            <a:xfrm>
              <a:off x="6316710" y="3286916"/>
              <a:ext cx="215025" cy="140164"/>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53" name="Freeform 665"/>
            <p:cNvSpPr/>
            <p:nvPr/>
          </p:nvSpPr>
          <p:spPr bwMode="auto">
            <a:xfrm>
              <a:off x="6466431" y="3282137"/>
              <a:ext cx="78046" cy="93975"/>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54" name="Freeform 666"/>
            <p:cNvSpPr/>
            <p:nvPr/>
          </p:nvSpPr>
          <p:spPr bwMode="auto">
            <a:xfrm>
              <a:off x="6498286" y="3333105"/>
              <a:ext cx="46190" cy="47783"/>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55" name="Freeform 667"/>
            <p:cNvSpPr/>
            <p:nvPr/>
          </p:nvSpPr>
          <p:spPr bwMode="auto">
            <a:xfrm>
              <a:off x="6358123" y="3407966"/>
              <a:ext cx="149721" cy="89196"/>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56" name="Freeform 668"/>
            <p:cNvSpPr/>
            <p:nvPr/>
          </p:nvSpPr>
          <p:spPr bwMode="auto">
            <a:xfrm>
              <a:off x="6213180" y="3385667"/>
              <a:ext cx="84417" cy="70082"/>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57" name="Freeform 669"/>
            <p:cNvSpPr/>
            <p:nvPr/>
          </p:nvSpPr>
          <p:spPr bwMode="auto">
            <a:xfrm>
              <a:off x="6273705" y="3352219"/>
              <a:ext cx="103530" cy="125829"/>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58" name="Freeform 670"/>
            <p:cNvSpPr/>
            <p:nvPr/>
          </p:nvSpPr>
          <p:spPr bwMode="auto">
            <a:xfrm>
              <a:off x="6217959" y="3277359"/>
              <a:ext cx="164057" cy="89196"/>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59" name="Freeform 671"/>
            <p:cNvSpPr/>
            <p:nvPr/>
          </p:nvSpPr>
          <p:spPr bwMode="auto">
            <a:xfrm>
              <a:off x="6311931" y="3478048"/>
              <a:ext cx="144943" cy="149721"/>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60" name="Freeform 672"/>
            <p:cNvSpPr/>
            <p:nvPr/>
          </p:nvSpPr>
          <p:spPr bwMode="auto">
            <a:xfrm>
              <a:off x="6442539" y="3470083"/>
              <a:ext cx="70082" cy="4619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61" name="Freeform 673"/>
            <p:cNvSpPr/>
            <p:nvPr/>
          </p:nvSpPr>
          <p:spPr bwMode="auto">
            <a:xfrm>
              <a:off x="6292819" y="3455750"/>
              <a:ext cx="41412" cy="84419"/>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62" name="Freeform 674"/>
            <p:cNvSpPr/>
            <p:nvPr/>
          </p:nvSpPr>
          <p:spPr bwMode="auto">
            <a:xfrm>
              <a:off x="6316710" y="3465306"/>
              <a:ext cx="60525" cy="41414"/>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63" name="Freeform 675"/>
            <p:cNvSpPr/>
            <p:nvPr/>
          </p:nvSpPr>
          <p:spPr bwMode="auto">
            <a:xfrm>
              <a:off x="6829583" y="3492382"/>
              <a:ext cx="89196" cy="7486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64" name="Freeform 676"/>
            <p:cNvSpPr/>
            <p:nvPr/>
          </p:nvSpPr>
          <p:spPr bwMode="auto">
            <a:xfrm>
              <a:off x="6863031" y="3530609"/>
              <a:ext cx="461905" cy="391821"/>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65" name="Freeform 677"/>
            <p:cNvSpPr/>
            <p:nvPr/>
          </p:nvSpPr>
          <p:spPr bwMode="auto">
            <a:xfrm>
              <a:off x="6872588" y="3535388"/>
              <a:ext cx="36635" cy="27078"/>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66" name="Freeform 678"/>
            <p:cNvSpPr/>
            <p:nvPr/>
          </p:nvSpPr>
          <p:spPr bwMode="auto">
            <a:xfrm>
              <a:off x="6764278" y="3422300"/>
              <a:ext cx="164057" cy="84419"/>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67" name="Freeform 679"/>
            <p:cNvSpPr/>
            <p:nvPr/>
          </p:nvSpPr>
          <p:spPr bwMode="auto">
            <a:xfrm>
              <a:off x="6877367" y="3478048"/>
              <a:ext cx="125829" cy="98753"/>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68" name="Freeform 680"/>
            <p:cNvSpPr/>
            <p:nvPr/>
          </p:nvSpPr>
          <p:spPr bwMode="auto">
            <a:xfrm>
              <a:off x="6918778" y="3787046"/>
              <a:ext cx="41412" cy="47783"/>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69" name="Freeform 681"/>
            <p:cNvSpPr/>
            <p:nvPr/>
          </p:nvSpPr>
          <p:spPr bwMode="auto">
            <a:xfrm>
              <a:off x="6657564" y="3610247"/>
              <a:ext cx="162463" cy="125829"/>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70" name="Freeform 682"/>
            <p:cNvSpPr/>
            <p:nvPr/>
          </p:nvSpPr>
          <p:spPr bwMode="auto">
            <a:xfrm>
              <a:off x="6732424" y="3600692"/>
              <a:ext cx="232545" cy="219803"/>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71" name="Freeform 683"/>
            <p:cNvSpPr/>
            <p:nvPr/>
          </p:nvSpPr>
          <p:spPr bwMode="auto">
            <a:xfrm>
              <a:off x="6437760" y="3473271"/>
              <a:ext cx="442791" cy="168834"/>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bg2"/>
            </a:solidFill>
            <a:ln w="9525" cap="flat">
              <a:solidFill>
                <a:schemeClr val="bg1"/>
              </a:solidFill>
              <a:prstDash val="solid"/>
              <a:round/>
            </a:ln>
          </p:spPr>
          <p:txBody>
            <a:bodyPr vert="horz" wrap="square" lIns="91440" tIns="45720" rIns="91440" bIns="45720" numCol="1" anchor="t" anchorCtr="0" compatLnSpc="1"/>
            <a:lstStyle/>
            <a:p>
              <a:endParaRPr lang="id-ID"/>
            </a:p>
          </p:txBody>
        </p:sp>
        <p:sp>
          <p:nvSpPr>
            <p:cNvPr id="2272" name="Freeform 684"/>
            <p:cNvSpPr/>
            <p:nvPr/>
          </p:nvSpPr>
          <p:spPr bwMode="auto">
            <a:xfrm>
              <a:off x="6638450" y="3740856"/>
              <a:ext cx="490574" cy="393415"/>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73" name="Freeform 685"/>
            <p:cNvSpPr/>
            <p:nvPr/>
          </p:nvSpPr>
          <p:spPr bwMode="auto">
            <a:xfrm>
              <a:off x="6648006" y="3712184"/>
              <a:ext cx="97159" cy="10353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74" name="Freeform 686"/>
            <p:cNvSpPr/>
            <p:nvPr/>
          </p:nvSpPr>
          <p:spPr bwMode="auto">
            <a:xfrm>
              <a:off x="6652785" y="3675552"/>
              <a:ext cx="36635" cy="41414"/>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75" name="Freeform 687"/>
            <p:cNvSpPr/>
            <p:nvPr/>
          </p:nvSpPr>
          <p:spPr bwMode="auto">
            <a:xfrm>
              <a:off x="6648006" y="3731299"/>
              <a:ext cx="14336" cy="33448"/>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76" name="Freeform 688"/>
            <p:cNvSpPr/>
            <p:nvPr/>
          </p:nvSpPr>
          <p:spPr bwMode="auto">
            <a:xfrm>
              <a:off x="6628894" y="3712184"/>
              <a:ext cx="38226" cy="122645"/>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77" name="Freeform 689"/>
            <p:cNvSpPr/>
            <p:nvPr/>
          </p:nvSpPr>
          <p:spPr bwMode="auto">
            <a:xfrm>
              <a:off x="7015937" y="3895354"/>
              <a:ext cx="23891" cy="3663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78" name="Freeform 690"/>
            <p:cNvSpPr/>
            <p:nvPr/>
          </p:nvSpPr>
          <p:spPr bwMode="auto">
            <a:xfrm>
              <a:off x="6824805" y="4068968"/>
              <a:ext cx="248472" cy="157685"/>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79" name="Freeform 691"/>
            <p:cNvSpPr/>
            <p:nvPr/>
          </p:nvSpPr>
          <p:spPr bwMode="auto">
            <a:xfrm>
              <a:off x="7044607" y="3895354"/>
              <a:ext cx="191132" cy="229360"/>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80" name="Freeform 692"/>
            <p:cNvSpPr/>
            <p:nvPr/>
          </p:nvSpPr>
          <p:spPr bwMode="auto">
            <a:xfrm>
              <a:off x="7450763" y="3446193"/>
              <a:ext cx="256437" cy="111495"/>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81" name="Freeform 693"/>
            <p:cNvSpPr/>
            <p:nvPr/>
          </p:nvSpPr>
          <p:spPr bwMode="auto">
            <a:xfrm>
              <a:off x="7138581" y="3376111"/>
              <a:ext cx="415714" cy="243694"/>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82" name="Freeform 694"/>
            <p:cNvSpPr/>
            <p:nvPr/>
          </p:nvSpPr>
          <p:spPr bwMode="auto">
            <a:xfrm>
              <a:off x="7264410" y="3646882"/>
              <a:ext cx="0" cy="4779"/>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83" name="Freeform 695"/>
            <p:cNvSpPr/>
            <p:nvPr/>
          </p:nvSpPr>
          <p:spPr bwMode="auto">
            <a:xfrm>
              <a:off x="7049385" y="3460527"/>
              <a:ext cx="340852" cy="200689"/>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84" name="Freeform 696"/>
            <p:cNvSpPr/>
            <p:nvPr/>
          </p:nvSpPr>
          <p:spPr bwMode="auto">
            <a:xfrm>
              <a:off x="7409352" y="3506718"/>
              <a:ext cx="186353" cy="125829"/>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85" name="Freeform 697"/>
            <p:cNvSpPr/>
            <p:nvPr/>
          </p:nvSpPr>
          <p:spPr bwMode="auto">
            <a:xfrm>
              <a:off x="7259632" y="3615026"/>
              <a:ext cx="387045" cy="345632"/>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86" name="Freeform 698"/>
            <p:cNvSpPr/>
            <p:nvPr/>
          </p:nvSpPr>
          <p:spPr bwMode="auto">
            <a:xfrm>
              <a:off x="7240519" y="3572021"/>
              <a:ext cx="350410" cy="248472"/>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87" name="Freeform 699"/>
            <p:cNvSpPr/>
            <p:nvPr/>
          </p:nvSpPr>
          <p:spPr bwMode="auto">
            <a:xfrm>
              <a:off x="7208663" y="3371332"/>
              <a:ext cx="12742" cy="19114"/>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88" name="Freeform 700"/>
            <p:cNvSpPr>
              <a:spLocks noEditPoints="1"/>
            </p:cNvSpPr>
            <p:nvPr/>
          </p:nvSpPr>
          <p:spPr bwMode="auto">
            <a:xfrm>
              <a:off x="6913999" y="3076670"/>
              <a:ext cx="947700" cy="453941"/>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89" name="Freeform 701"/>
            <p:cNvSpPr/>
            <p:nvPr/>
          </p:nvSpPr>
          <p:spPr bwMode="auto">
            <a:xfrm>
              <a:off x="7426873" y="3642103"/>
              <a:ext cx="654630" cy="697634"/>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90" name="Freeform 702"/>
            <p:cNvSpPr/>
            <p:nvPr/>
          </p:nvSpPr>
          <p:spPr bwMode="auto">
            <a:xfrm>
              <a:off x="7965230" y="3834829"/>
              <a:ext cx="191132" cy="458719"/>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91" name="Freeform 703"/>
            <p:cNvSpPr/>
            <p:nvPr/>
          </p:nvSpPr>
          <p:spPr bwMode="auto">
            <a:xfrm>
              <a:off x="7876034" y="3890575"/>
              <a:ext cx="106717" cy="130608"/>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92" name="Freeform 704"/>
            <p:cNvSpPr/>
            <p:nvPr/>
          </p:nvSpPr>
          <p:spPr bwMode="auto">
            <a:xfrm>
              <a:off x="8076724" y="4035518"/>
              <a:ext cx="195911" cy="359967"/>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93" name="Freeform 705"/>
            <p:cNvSpPr/>
            <p:nvPr/>
          </p:nvSpPr>
          <p:spPr bwMode="auto">
            <a:xfrm>
              <a:off x="8183440" y="3960658"/>
              <a:ext cx="178390" cy="364746"/>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94" name="Freeform 706"/>
            <p:cNvSpPr/>
            <p:nvPr/>
          </p:nvSpPr>
          <p:spPr bwMode="auto">
            <a:xfrm>
              <a:off x="8142028" y="3989328"/>
              <a:ext cx="172020" cy="210246"/>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95" name="Freeform 707"/>
            <p:cNvSpPr/>
            <p:nvPr/>
          </p:nvSpPr>
          <p:spPr bwMode="auto">
            <a:xfrm>
              <a:off x="8879481" y="4559540"/>
              <a:ext cx="210246" cy="17839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96" name="Freeform 708"/>
            <p:cNvSpPr/>
            <p:nvPr/>
          </p:nvSpPr>
          <p:spPr bwMode="auto">
            <a:xfrm>
              <a:off x="9084949" y="4588211"/>
              <a:ext cx="238916" cy="191132"/>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97" name="Freeform 709"/>
            <p:cNvSpPr/>
            <p:nvPr/>
          </p:nvSpPr>
          <p:spPr bwMode="auto">
            <a:xfrm>
              <a:off x="8342717" y="4414599"/>
              <a:ext cx="238916" cy="210246"/>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98" name="Freeform 710"/>
            <p:cNvSpPr/>
            <p:nvPr/>
          </p:nvSpPr>
          <p:spPr bwMode="auto">
            <a:xfrm>
              <a:off x="8357051" y="4358851"/>
              <a:ext cx="229360" cy="149721"/>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299" name="Freeform 711"/>
            <p:cNvSpPr/>
            <p:nvPr/>
          </p:nvSpPr>
          <p:spPr bwMode="auto">
            <a:xfrm>
              <a:off x="7890370" y="3839607"/>
              <a:ext cx="79638" cy="4619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00" name="Freeform 712"/>
            <p:cNvSpPr/>
            <p:nvPr/>
          </p:nvSpPr>
          <p:spPr bwMode="auto">
            <a:xfrm>
              <a:off x="7707201" y="3787046"/>
              <a:ext cx="173611" cy="108308"/>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01" name="Freeform 713"/>
            <p:cNvSpPr/>
            <p:nvPr/>
          </p:nvSpPr>
          <p:spPr bwMode="auto">
            <a:xfrm>
              <a:off x="8188218" y="4180460"/>
              <a:ext cx="130606" cy="108308"/>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02" name="Freeform 714"/>
            <p:cNvSpPr/>
            <p:nvPr/>
          </p:nvSpPr>
          <p:spPr bwMode="auto">
            <a:xfrm>
              <a:off x="8137249" y="4371593"/>
              <a:ext cx="103530" cy="122645"/>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03" name="Freeform 715"/>
            <p:cNvSpPr/>
            <p:nvPr/>
          </p:nvSpPr>
          <p:spPr bwMode="auto">
            <a:xfrm>
              <a:off x="7554294" y="3132416"/>
              <a:ext cx="1400048" cy="912659"/>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4"/>
            </a:solidFill>
            <a:ln w="9525" cap="flat">
              <a:solidFill>
                <a:schemeClr val="bg1"/>
              </a:solidFill>
              <a:prstDash val="solid"/>
              <a:round/>
            </a:ln>
          </p:spPr>
          <p:txBody>
            <a:bodyPr vert="horz" wrap="square" lIns="91440" tIns="45720" rIns="91440" bIns="45720" numCol="1" anchor="t" anchorCtr="0" compatLnSpc="1"/>
            <a:lstStyle/>
            <a:p>
              <a:endParaRPr lang="id-ID"/>
            </a:p>
          </p:txBody>
        </p:sp>
        <p:sp>
          <p:nvSpPr>
            <p:cNvPr id="2304" name="Freeform 716"/>
            <p:cNvSpPr/>
            <p:nvPr/>
          </p:nvSpPr>
          <p:spPr bwMode="auto">
            <a:xfrm>
              <a:off x="7876034" y="3178607"/>
              <a:ext cx="732675" cy="318553"/>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05" name="Freeform 717"/>
            <p:cNvSpPr/>
            <p:nvPr/>
          </p:nvSpPr>
          <p:spPr bwMode="auto">
            <a:xfrm>
              <a:off x="6111243" y="2566982"/>
              <a:ext cx="293070" cy="504910"/>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06" name="Freeform 718"/>
            <p:cNvSpPr/>
            <p:nvPr/>
          </p:nvSpPr>
          <p:spPr bwMode="auto">
            <a:xfrm>
              <a:off x="6326268" y="2528756"/>
              <a:ext cx="251658" cy="393415"/>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07" name="Freeform 719"/>
            <p:cNvSpPr/>
            <p:nvPr/>
          </p:nvSpPr>
          <p:spPr bwMode="auto">
            <a:xfrm>
              <a:off x="5966300" y="2482565"/>
              <a:ext cx="597290" cy="500131"/>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08" name="Freeform 720"/>
            <p:cNvSpPr>
              <a:spLocks noEditPoints="1"/>
            </p:cNvSpPr>
            <p:nvPr/>
          </p:nvSpPr>
          <p:spPr bwMode="auto">
            <a:xfrm>
              <a:off x="6474394" y="2183123"/>
              <a:ext cx="3782836" cy="1318816"/>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09" name="Freeform 721"/>
            <p:cNvSpPr/>
            <p:nvPr/>
          </p:nvSpPr>
          <p:spPr bwMode="auto">
            <a:xfrm>
              <a:off x="9099284" y="3113304"/>
              <a:ext cx="70082" cy="149721"/>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10" name="Freeform 722"/>
            <p:cNvSpPr/>
            <p:nvPr/>
          </p:nvSpPr>
          <p:spPr bwMode="auto">
            <a:xfrm>
              <a:off x="9113618" y="3258244"/>
              <a:ext cx="70082" cy="108308"/>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11" name="Freeform 723"/>
            <p:cNvSpPr/>
            <p:nvPr/>
          </p:nvSpPr>
          <p:spPr bwMode="auto">
            <a:xfrm>
              <a:off x="8744095" y="3576800"/>
              <a:ext cx="98752" cy="117866"/>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12" name="Freeform 724"/>
            <p:cNvSpPr/>
            <p:nvPr/>
          </p:nvSpPr>
          <p:spPr bwMode="auto">
            <a:xfrm>
              <a:off x="8702684" y="3450971"/>
              <a:ext cx="149721" cy="144943"/>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13" name="Freeform 725"/>
            <p:cNvSpPr/>
            <p:nvPr/>
          </p:nvSpPr>
          <p:spPr bwMode="auto">
            <a:xfrm>
              <a:off x="5606334" y="3081447"/>
              <a:ext cx="111495" cy="116272"/>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14" name="Freeform 726"/>
            <p:cNvSpPr/>
            <p:nvPr/>
          </p:nvSpPr>
          <p:spPr bwMode="auto">
            <a:xfrm>
              <a:off x="5662080" y="3076670"/>
              <a:ext cx="74861" cy="4619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15" name="Freeform 727"/>
            <p:cNvSpPr/>
            <p:nvPr/>
          </p:nvSpPr>
          <p:spPr bwMode="auto">
            <a:xfrm>
              <a:off x="5635003" y="3427079"/>
              <a:ext cx="293070" cy="215025"/>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16" name="Freeform 728"/>
            <p:cNvSpPr/>
            <p:nvPr/>
          </p:nvSpPr>
          <p:spPr bwMode="auto">
            <a:xfrm>
              <a:off x="5635003" y="3473271"/>
              <a:ext cx="74861" cy="141758"/>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17" name="Freeform 729"/>
            <p:cNvSpPr/>
            <p:nvPr/>
          </p:nvSpPr>
          <p:spPr bwMode="auto">
            <a:xfrm>
              <a:off x="6536512" y="4755451"/>
              <a:ext cx="246881" cy="412529"/>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18" name="Freeform 730"/>
            <p:cNvSpPr/>
            <p:nvPr/>
          </p:nvSpPr>
          <p:spPr bwMode="auto">
            <a:xfrm>
              <a:off x="6592259" y="4742709"/>
              <a:ext cx="74861" cy="176799"/>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19" name="Freeform 731"/>
            <p:cNvSpPr/>
            <p:nvPr/>
          </p:nvSpPr>
          <p:spPr bwMode="auto">
            <a:xfrm>
              <a:off x="6339008" y="4709261"/>
              <a:ext cx="280328" cy="23413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20" name="Freeform 732"/>
            <p:cNvSpPr/>
            <p:nvPr/>
          </p:nvSpPr>
          <p:spPr bwMode="auto">
            <a:xfrm>
              <a:off x="6125578" y="4919507"/>
              <a:ext cx="297849" cy="294664"/>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21" name="Freeform 733"/>
            <p:cNvSpPr/>
            <p:nvPr/>
          </p:nvSpPr>
          <p:spPr bwMode="auto">
            <a:xfrm>
              <a:off x="6133541" y="4390707"/>
              <a:ext cx="425271" cy="444384"/>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22" name="Freeform 734"/>
            <p:cNvSpPr/>
            <p:nvPr/>
          </p:nvSpPr>
          <p:spPr bwMode="auto">
            <a:xfrm>
              <a:off x="6128762" y="4653515"/>
              <a:ext cx="262808" cy="294664"/>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23" name="Freeform 735"/>
            <p:cNvSpPr/>
            <p:nvPr/>
          </p:nvSpPr>
          <p:spPr bwMode="auto">
            <a:xfrm>
              <a:off x="6297597" y="4933843"/>
              <a:ext cx="215025" cy="224582"/>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24" name="Freeform 736"/>
            <p:cNvSpPr/>
            <p:nvPr/>
          </p:nvSpPr>
          <p:spPr bwMode="auto">
            <a:xfrm>
              <a:off x="6413869" y="4887651"/>
              <a:ext cx="183169" cy="162463"/>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25" name="Freeform 737"/>
            <p:cNvSpPr/>
            <p:nvPr/>
          </p:nvSpPr>
          <p:spPr bwMode="auto">
            <a:xfrm>
              <a:off x="6536512" y="5129753"/>
              <a:ext cx="46190" cy="52562"/>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26" name="Freeform 738"/>
            <p:cNvSpPr>
              <a:spLocks noEditPoints="1"/>
            </p:cNvSpPr>
            <p:nvPr/>
          </p:nvSpPr>
          <p:spPr bwMode="auto">
            <a:xfrm>
              <a:off x="6222737" y="5045337"/>
              <a:ext cx="369523" cy="323332"/>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solidFill>
              <a:schemeClr val="bg2"/>
            </a:solidFill>
            <a:ln w="9525" cap="flat">
              <a:solidFill>
                <a:schemeClr val="bg1"/>
              </a:solidFill>
              <a:prstDash val="solid"/>
              <a:round/>
            </a:ln>
          </p:spPr>
          <p:txBody>
            <a:bodyPr vert="horz" wrap="square" lIns="91440" tIns="45720" rIns="91440" bIns="45720" numCol="1" anchor="t" anchorCtr="0" compatLnSpc="1"/>
            <a:lstStyle/>
            <a:p>
              <a:endParaRPr lang="id-ID"/>
            </a:p>
          </p:txBody>
        </p:sp>
        <p:sp>
          <p:nvSpPr>
            <p:cNvPr id="2327" name="Freeform 739"/>
            <p:cNvSpPr/>
            <p:nvPr/>
          </p:nvSpPr>
          <p:spPr bwMode="auto">
            <a:xfrm>
              <a:off x="6461652" y="5199836"/>
              <a:ext cx="60525" cy="62119"/>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28" name="Freeform 740"/>
            <p:cNvSpPr/>
            <p:nvPr/>
          </p:nvSpPr>
          <p:spPr bwMode="auto">
            <a:xfrm>
              <a:off x="6133541" y="4620065"/>
              <a:ext cx="23891" cy="38226"/>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29" name="Freeform 741"/>
            <p:cNvSpPr/>
            <p:nvPr/>
          </p:nvSpPr>
          <p:spPr bwMode="auto">
            <a:xfrm>
              <a:off x="6111241" y="4428933"/>
              <a:ext cx="162463" cy="210246"/>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30" name="Freeform 742"/>
            <p:cNvSpPr/>
            <p:nvPr/>
          </p:nvSpPr>
          <p:spPr bwMode="auto">
            <a:xfrm>
              <a:off x="6181324" y="4260099"/>
              <a:ext cx="297849" cy="210246"/>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31" name="Freeform 743"/>
            <p:cNvSpPr/>
            <p:nvPr/>
          </p:nvSpPr>
          <p:spPr bwMode="auto">
            <a:xfrm>
              <a:off x="5850027" y="3960658"/>
              <a:ext cx="546322" cy="383858"/>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32" name="Freeform 744"/>
            <p:cNvSpPr/>
            <p:nvPr/>
          </p:nvSpPr>
          <p:spPr bwMode="auto">
            <a:xfrm>
              <a:off x="6343786" y="3970214"/>
              <a:ext cx="383859" cy="473054"/>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33" name="Freeform 745"/>
            <p:cNvSpPr/>
            <p:nvPr/>
          </p:nvSpPr>
          <p:spPr bwMode="auto">
            <a:xfrm>
              <a:off x="6679863" y="4091265"/>
              <a:ext cx="149721" cy="135387"/>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34" name="Freeform 746"/>
            <p:cNvSpPr/>
            <p:nvPr/>
          </p:nvSpPr>
          <p:spPr bwMode="auto">
            <a:xfrm>
              <a:off x="6601816" y="4156570"/>
              <a:ext cx="345631" cy="286699"/>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35" name="Freeform 747"/>
            <p:cNvSpPr/>
            <p:nvPr/>
          </p:nvSpPr>
          <p:spPr bwMode="auto">
            <a:xfrm>
              <a:off x="6619337" y="4240986"/>
              <a:ext cx="406157" cy="388636"/>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36" name="Freeform 748"/>
            <p:cNvSpPr/>
            <p:nvPr/>
          </p:nvSpPr>
          <p:spPr bwMode="auto">
            <a:xfrm>
              <a:off x="6802507" y="4218687"/>
              <a:ext cx="41412" cy="50968"/>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37" name="Freeform 749"/>
            <p:cNvSpPr/>
            <p:nvPr/>
          </p:nvSpPr>
          <p:spPr bwMode="auto">
            <a:xfrm>
              <a:off x="6522179" y="4424156"/>
              <a:ext cx="121050" cy="130608"/>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38" name="Freeform 750"/>
            <p:cNvSpPr/>
            <p:nvPr/>
          </p:nvSpPr>
          <p:spPr bwMode="auto">
            <a:xfrm>
              <a:off x="6507843" y="4573876"/>
              <a:ext cx="46190" cy="4619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39" name="Freeform 751"/>
            <p:cNvSpPr/>
            <p:nvPr/>
          </p:nvSpPr>
          <p:spPr bwMode="auto">
            <a:xfrm>
              <a:off x="6507843" y="4545206"/>
              <a:ext cx="50968" cy="43005"/>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40" name="Freeform 752"/>
            <p:cNvSpPr/>
            <p:nvPr/>
          </p:nvSpPr>
          <p:spPr bwMode="auto">
            <a:xfrm>
              <a:off x="6517400" y="4530871"/>
              <a:ext cx="251658" cy="272364"/>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41" name="Freeform 753"/>
            <p:cNvSpPr/>
            <p:nvPr/>
          </p:nvSpPr>
          <p:spPr bwMode="auto">
            <a:xfrm>
              <a:off x="6060275" y="4465567"/>
              <a:ext cx="125829" cy="144943"/>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42" name="Freeform 754"/>
            <p:cNvSpPr/>
            <p:nvPr/>
          </p:nvSpPr>
          <p:spPr bwMode="auto">
            <a:xfrm>
              <a:off x="6068237" y="4465567"/>
              <a:ext cx="52562" cy="33448"/>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43" name="Freeform 755"/>
            <p:cNvSpPr/>
            <p:nvPr/>
          </p:nvSpPr>
          <p:spPr bwMode="auto">
            <a:xfrm>
              <a:off x="6050716" y="4213910"/>
              <a:ext cx="172020" cy="265993"/>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44" name="Freeform 756"/>
            <p:cNvSpPr/>
            <p:nvPr/>
          </p:nvSpPr>
          <p:spPr bwMode="auto">
            <a:xfrm>
              <a:off x="5867549" y="4226652"/>
              <a:ext cx="70082" cy="144943"/>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45" name="Freeform 757"/>
            <p:cNvSpPr/>
            <p:nvPr/>
          </p:nvSpPr>
          <p:spPr bwMode="auto">
            <a:xfrm>
              <a:off x="5915332" y="4190016"/>
              <a:ext cx="275550" cy="238916"/>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46" name="Freeform 758"/>
            <p:cNvSpPr/>
            <p:nvPr/>
          </p:nvSpPr>
          <p:spPr bwMode="auto">
            <a:xfrm>
              <a:off x="5717828" y="4161345"/>
              <a:ext cx="197504" cy="140164"/>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47" name="Freeform 759"/>
            <p:cNvSpPr/>
            <p:nvPr/>
          </p:nvSpPr>
          <p:spPr bwMode="auto">
            <a:xfrm>
              <a:off x="5850028" y="4264876"/>
              <a:ext cx="46190" cy="111495"/>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48" name="Freeform 760"/>
            <p:cNvSpPr/>
            <p:nvPr/>
          </p:nvSpPr>
          <p:spPr bwMode="auto">
            <a:xfrm>
              <a:off x="5649338" y="4269655"/>
              <a:ext cx="148127" cy="144943"/>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49" name="Freeform 761"/>
            <p:cNvSpPr/>
            <p:nvPr/>
          </p:nvSpPr>
          <p:spPr bwMode="auto">
            <a:xfrm>
              <a:off x="5775168" y="4264876"/>
              <a:ext cx="106717" cy="140164"/>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50" name="Freeform 762"/>
            <p:cNvSpPr/>
            <p:nvPr/>
          </p:nvSpPr>
          <p:spPr bwMode="auto">
            <a:xfrm>
              <a:off x="5541030" y="4279211"/>
              <a:ext cx="70082" cy="84417"/>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51" name="Freeform 763"/>
            <p:cNvSpPr/>
            <p:nvPr/>
          </p:nvSpPr>
          <p:spPr bwMode="auto">
            <a:xfrm>
              <a:off x="5582442" y="4315846"/>
              <a:ext cx="103530" cy="98753"/>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52" name="Freeform 764"/>
            <p:cNvSpPr/>
            <p:nvPr/>
          </p:nvSpPr>
          <p:spPr bwMode="auto">
            <a:xfrm>
              <a:off x="5509174" y="4221873"/>
              <a:ext cx="162463" cy="136979"/>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53" name="Freeform 765"/>
            <p:cNvSpPr/>
            <p:nvPr/>
          </p:nvSpPr>
          <p:spPr bwMode="auto">
            <a:xfrm>
              <a:off x="5466170" y="4226652"/>
              <a:ext cx="74861" cy="33448"/>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54" name="Freeform 766"/>
            <p:cNvSpPr/>
            <p:nvPr/>
          </p:nvSpPr>
          <p:spPr bwMode="auto">
            <a:xfrm>
              <a:off x="5461391" y="4194795"/>
              <a:ext cx="70082" cy="19114"/>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55" name="Freeform 767"/>
            <p:cNvSpPr/>
            <p:nvPr/>
          </p:nvSpPr>
          <p:spPr bwMode="auto">
            <a:xfrm>
              <a:off x="5451834" y="3866685"/>
              <a:ext cx="280328" cy="318553"/>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56" name="Freeform 768"/>
            <p:cNvSpPr/>
            <p:nvPr/>
          </p:nvSpPr>
          <p:spPr bwMode="auto">
            <a:xfrm>
              <a:off x="5451834" y="4129491"/>
              <a:ext cx="135385" cy="106717"/>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57" name="Freeform 769"/>
            <p:cNvSpPr/>
            <p:nvPr/>
          </p:nvSpPr>
          <p:spPr bwMode="auto">
            <a:xfrm>
              <a:off x="5569700" y="3919245"/>
              <a:ext cx="391822" cy="364746"/>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58" name="Freeform 770"/>
            <p:cNvSpPr/>
            <p:nvPr/>
          </p:nvSpPr>
          <p:spPr bwMode="auto">
            <a:xfrm>
              <a:off x="6409091" y="3750410"/>
              <a:ext cx="258029" cy="251658"/>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59" name="Freeform 771"/>
            <p:cNvSpPr/>
            <p:nvPr/>
          </p:nvSpPr>
          <p:spPr bwMode="auto">
            <a:xfrm>
              <a:off x="6026825" y="3605470"/>
              <a:ext cx="93975" cy="181577"/>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60" name="Freeform 772"/>
            <p:cNvSpPr/>
            <p:nvPr/>
          </p:nvSpPr>
          <p:spPr bwMode="auto">
            <a:xfrm>
              <a:off x="6068239" y="3712184"/>
              <a:ext cx="355189" cy="342447"/>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61" name="Freeform 773"/>
            <p:cNvSpPr/>
            <p:nvPr/>
          </p:nvSpPr>
          <p:spPr bwMode="auto">
            <a:xfrm>
              <a:off x="5456613" y="3857128"/>
              <a:ext cx="195911" cy="15927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62" name="Freeform 774"/>
            <p:cNvSpPr/>
            <p:nvPr/>
          </p:nvSpPr>
          <p:spPr bwMode="auto">
            <a:xfrm>
              <a:off x="5550586" y="3632546"/>
              <a:ext cx="280328" cy="224582"/>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63" name="Freeform 775"/>
            <p:cNvSpPr/>
            <p:nvPr/>
          </p:nvSpPr>
          <p:spPr bwMode="auto">
            <a:xfrm>
              <a:off x="5649339" y="3610247"/>
              <a:ext cx="484203" cy="461904"/>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sp>
          <p:nvSpPr>
            <p:cNvPr id="2364" name="Freeform 776"/>
            <p:cNvSpPr/>
            <p:nvPr/>
          </p:nvSpPr>
          <p:spPr bwMode="auto">
            <a:xfrm>
              <a:off x="4148946" y="1859791"/>
              <a:ext cx="1425532" cy="106238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solidFill>
              <a:schemeClr val="bg2"/>
            </a:solidFill>
            <a:ln w="4763" cap="flat">
              <a:solidFill>
                <a:schemeClr val="bg1"/>
              </a:solidFill>
              <a:prstDash val="solid"/>
              <a:round/>
            </a:ln>
          </p:spPr>
          <p:txBody>
            <a:bodyPr vert="horz" wrap="square" lIns="91440" tIns="45720" rIns="91440" bIns="45720" numCol="1" anchor="t" anchorCtr="0" compatLnSpc="1"/>
            <a:lstStyle/>
            <a:p>
              <a:endParaRPr lang="id-ID"/>
            </a:p>
          </p:txBody>
        </p:sp>
      </p:grpSp>
      <p:sp>
        <p:nvSpPr>
          <p:cNvPr id="2367" name="Freeform 2366"/>
          <p:cNvSpPr/>
          <p:nvPr/>
        </p:nvSpPr>
        <p:spPr>
          <a:xfrm>
            <a:off x="1356798" y="2738040"/>
            <a:ext cx="846963" cy="572174"/>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1" fmla="*/ 0 w 1771135"/>
              <a:gd name="connsiteY0-2" fmla="*/ 0 h 532758"/>
              <a:gd name="connsiteX1-3" fmla="*/ 1771135 w 1771135"/>
              <a:gd name="connsiteY1-4" fmla="*/ 0 h 532758"/>
              <a:gd name="connsiteX2-5" fmla="*/ 1771135 w 1771135"/>
              <a:gd name="connsiteY2-6" fmla="*/ 340585 h 532758"/>
              <a:gd name="connsiteX3-7" fmla="*/ 1040030 w 1771135"/>
              <a:gd name="connsiteY3-8" fmla="*/ 340585 h 532758"/>
              <a:gd name="connsiteX4-9" fmla="*/ 893805 w 1771135"/>
              <a:gd name="connsiteY4-10" fmla="*/ 532758 h 532758"/>
              <a:gd name="connsiteX5-11" fmla="*/ 731105 w 1771135"/>
              <a:gd name="connsiteY5-12" fmla="*/ 340585 h 532758"/>
              <a:gd name="connsiteX6-13" fmla="*/ 0 w 1771135"/>
              <a:gd name="connsiteY6-14" fmla="*/ 340585 h 532758"/>
              <a:gd name="connsiteX7" fmla="*/ 0 w 1771135"/>
              <a:gd name="connsiteY7" fmla="*/ 0 h 532758"/>
              <a:gd name="connsiteX0-15" fmla="*/ 0 w 1771135"/>
              <a:gd name="connsiteY0-16" fmla="*/ 0 h 466856"/>
              <a:gd name="connsiteX1-17" fmla="*/ 1771135 w 1771135"/>
              <a:gd name="connsiteY1-18" fmla="*/ 0 h 466856"/>
              <a:gd name="connsiteX2-19" fmla="*/ 1771135 w 1771135"/>
              <a:gd name="connsiteY2-20" fmla="*/ 340585 h 466856"/>
              <a:gd name="connsiteX3-21" fmla="*/ 1040030 w 1771135"/>
              <a:gd name="connsiteY3-22" fmla="*/ 340585 h 466856"/>
              <a:gd name="connsiteX4-23" fmla="*/ 893805 w 1771135"/>
              <a:gd name="connsiteY4-24" fmla="*/ 466856 h 466856"/>
              <a:gd name="connsiteX5-25" fmla="*/ 731105 w 1771135"/>
              <a:gd name="connsiteY5-26" fmla="*/ 340585 h 466856"/>
              <a:gd name="connsiteX6-27" fmla="*/ 0 w 1771135"/>
              <a:gd name="connsiteY6-28" fmla="*/ 340585 h 466856"/>
              <a:gd name="connsiteX7-29" fmla="*/ 0 w 1771135"/>
              <a:gd name="connsiteY7-30" fmla="*/ 0 h 466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2">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id-ID" sz="1600" b="1" dirty="0">
                <a:latin typeface="+mj-lt"/>
              </a:rPr>
              <a:t>850k</a:t>
            </a:r>
          </a:p>
        </p:txBody>
      </p:sp>
      <p:sp>
        <p:nvSpPr>
          <p:cNvPr id="2368" name="Freeform 2367"/>
          <p:cNvSpPr/>
          <p:nvPr/>
        </p:nvSpPr>
        <p:spPr>
          <a:xfrm>
            <a:off x="2296132" y="3632985"/>
            <a:ext cx="846963" cy="572174"/>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1" fmla="*/ 0 w 1771135"/>
              <a:gd name="connsiteY0-2" fmla="*/ 0 h 532758"/>
              <a:gd name="connsiteX1-3" fmla="*/ 1771135 w 1771135"/>
              <a:gd name="connsiteY1-4" fmla="*/ 0 h 532758"/>
              <a:gd name="connsiteX2-5" fmla="*/ 1771135 w 1771135"/>
              <a:gd name="connsiteY2-6" fmla="*/ 340585 h 532758"/>
              <a:gd name="connsiteX3-7" fmla="*/ 1040030 w 1771135"/>
              <a:gd name="connsiteY3-8" fmla="*/ 340585 h 532758"/>
              <a:gd name="connsiteX4-9" fmla="*/ 893805 w 1771135"/>
              <a:gd name="connsiteY4-10" fmla="*/ 532758 h 532758"/>
              <a:gd name="connsiteX5-11" fmla="*/ 731105 w 1771135"/>
              <a:gd name="connsiteY5-12" fmla="*/ 340585 h 532758"/>
              <a:gd name="connsiteX6-13" fmla="*/ 0 w 1771135"/>
              <a:gd name="connsiteY6-14" fmla="*/ 340585 h 532758"/>
              <a:gd name="connsiteX7" fmla="*/ 0 w 1771135"/>
              <a:gd name="connsiteY7" fmla="*/ 0 h 532758"/>
              <a:gd name="connsiteX0-15" fmla="*/ 0 w 1771135"/>
              <a:gd name="connsiteY0-16" fmla="*/ 0 h 466856"/>
              <a:gd name="connsiteX1-17" fmla="*/ 1771135 w 1771135"/>
              <a:gd name="connsiteY1-18" fmla="*/ 0 h 466856"/>
              <a:gd name="connsiteX2-19" fmla="*/ 1771135 w 1771135"/>
              <a:gd name="connsiteY2-20" fmla="*/ 340585 h 466856"/>
              <a:gd name="connsiteX3-21" fmla="*/ 1040030 w 1771135"/>
              <a:gd name="connsiteY3-22" fmla="*/ 340585 h 466856"/>
              <a:gd name="connsiteX4-23" fmla="*/ 893805 w 1771135"/>
              <a:gd name="connsiteY4-24" fmla="*/ 466856 h 466856"/>
              <a:gd name="connsiteX5-25" fmla="*/ 731105 w 1771135"/>
              <a:gd name="connsiteY5-26" fmla="*/ 340585 h 466856"/>
              <a:gd name="connsiteX6-27" fmla="*/ 0 w 1771135"/>
              <a:gd name="connsiteY6-28" fmla="*/ 340585 h 466856"/>
              <a:gd name="connsiteX7-29" fmla="*/ 0 w 1771135"/>
              <a:gd name="connsiteY7-30" fmla="*/ 0 h 466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1">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id-ID" sz="1600" b="1" dirty="0">
                <a:latin typeface="+mj-lt"/>
              </a:rPr>
              <a:t>317k</a:t>
            </a:r>
          </a:p>
        </p:txBody>
      </p:sp>
      <p:sp>
        <p:nvSpPr>
          <p:cNvPr id="2369" name="Freeform 2368"/>
          <p:cNvSpPr/>
          <p:nvPr/>
        </p:nvSpPr>
        <p:spPr>
          <a:xfrm>
            <a:off x="5584435" y="3915257"/>
            <a:ext cx="846963" cy="572174"/>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1" fmla="*/ 0 w 1771135"/>
              <a:gd name="connsiteY0-2" fmla="*/ 0 h 532758"/>
              <a:gd name="connsiteX1-3" fmla="*/ 1771135 w 1771135"/>
              <a:gd name="connsiteY1-4" fmla="*/ 0 h 532758"/>
              <a:gd name="connsiteX2-5" fmla="*/ 1771135 w 1771135"/>
              <a:gd name="connsiteY2-6" fmla="*/ 340585 h 532758"/>
              <a:gd name="connsiteX3-7" fmla="*/ 1040030 w 1771135"/>
              <a:gd name="connsiteY3-8" fmla="*/ 340585 h 532758"/>
              <a:gd name="connsiteX4-9" fmla="*/ 893805 w 1771135"/>
              <a:gd name="connsiteY4-10" fmla="*/ 532758 h 532758"/>
              <a:gd name="connsiteX5-11" fmla="*/ 731105 w 1771135"/>
              <a:gd name="connsiteY5-12" fmla="*/ 340585 h 532758"/>
              <a:gd name="connsiteX6-13" fmla="*/ 0 w 1771135"/>
              <a:gd name="connsiteY6-14" fmla="*/ 340585 h 532758"/>
              <a:gd name="connsiteX7" fmla="*/ 0 w 1771135"/>
              <a:gd name="connsiteY7" fmla="*/ 0 h 532758"/>
              <a:gd name="connsiteX0-15" fmla="*/ 0 w 1771135"/>
              <a:gd name="connsiteY0-16" fmla="*/ 0 h 466856"/>
              <a:gd name="connsiteX1-17" fmla="*/ 1771135 w 1771135"/>
              <a:gd name="connsiteY1-18" fmla="*/ 0 h 466856"/>
              <a:gd name="connsiteX2-19" fmla="*/ 1771135 w 1771135"/>
              <a:gd name="connsiteY2-20" fmla="*/ 340585 h 466856"/>
              <a:gd name="connsiteX3-21" fmla="*/ 1040030 w 1771135"/>
              <a:gd name="connsiteY3-22" fmla="*/ 340585 h 466856"/>
              <a:gd name="connsiteX4-23" fmla="*/ 893805 w 1771135"/>
              <a:gd name="connsiteY4-24" fmla="*/ 466856 h 466856"/>
              <a:gd name="connsiteX5-25" fmla="*/ 731105 w 1771135"/>
              <a:gd name="connsiteY5-26" fmla="*/ 340585 h 466856"/>
              <a:gd name="connsiteX6-27" fmla="*/ 0 w 1771135"/>
              <a:gd name="connsiteY6-28" fmla="*/ 340585 h 466856"/>
              <a:gd name="connsiteX7-29" fmla="*/ 0 w 1771135"/>
              <a:gd name="connsiteY7-30" fmla="*/ 0 h 466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5">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id-ID" sz="1600" b="1" dirty="0">
                <a:latin typeface="+mj-lt"/>
              </a:rPr>
              <a:t>390k</a:t>
            </a:r>
          </a:p>
        </p:txBody>
      </p:sp>
      <p:sp>
        <p:nvSpPr>
          <p:cNvPr id="2370" name="Freeform 2369"/>
          <p:cNvSpPr/>
          <p:nvPr/>
        </p:nvSpPr>
        <p:spPr>
          <a:xfrm>
            <a:off x="5071996" y="2726503"/>
            <a:ext cx="846963" cy="572174"/>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1" fmla="*/ 0 w 1771135"/>
              <a:gd name="connsiteY0-2" fmla="*/ 0 h 532758"/>
              <a:gd name="connsiteX1-3" fmla="*/ 1771135 w 1771135"/>
              <a:gd name="connsiteY1-4" fmla="*/ 0 h 532758"/>
              <a:gd name="connsiteX2-5" fmla="*/ 1771135 w 1771135"/>
              <a:gd name="connsiteY2-6" fmla="*/ 340585 h 532758"/>
              <a:gd name="connsiteX3-7" fmla="*/ 1040030 w 1771135"/>
              <a:gd name="connsiteY3-8" fmla="*/ 340585 h 532758"/>
              <a:gd name="connsiteX4-9" fmla="*/ 893805 w 1771135"/>
              <a:gd name="connsiteY4-10" fmla="*/ 532758 h 532758"/>
              <a:gd name="connsiteX5-11" fmla="*/ 731105 w 1771135"/>
              <a:gd name="connsiteY5-12" fmla="*/ 340585 h 532758"/>
              <a:gd name="connsiteX6-13" fmla="*/ 0 w 1771135"/>
              <a:gd name="connsiteY6-14" fmla="*/ 340585 h 532758"/>
              <a:gd name="connsiteX7" fmla="*/ 0 w 1771135"/>
              <a:gd name="connsiteY7" fmla="*/ 0 h 532758"/>
              <a:gd name="connsiteX0-15" fmla="*/ 0 w 1771135"/>
              <a:gd name="connsiteY0-16" fmla="*/ 0 h 466856"/>
              <a:gd name="connsiteX1-17" fmla="*/ 1771135 w 1771135"/>
              <a:gd name="connsiteY1-18" fmla="*/ 0 h 466856"/>
              <a:gd name="connsiteX2-19" fmla="*/ 1771135 w 1771135"/>
              <a:gd name="connsiteY2-20" fmla="*/ 340585 h 466856"/>
              <a:gd name="connsiteX3-21" fmla="*/ 1040030 w 1771135"/>
              <a:gd name="connsiteY3-22" fmla="*/ 340585 h 466856"/>
              <a:gd name="connsiteX4-23" fmla="*/ 893805 w 1771135"/>
              <a:gd name="connsiteY4-24" fmla="*/ 466856 h 466856"/>
              <a:gd name="connsiteX5-25" fmla="*/ 731105 w 1771135"/>
              <a:gd name="connsiteY5-26" fmla="*/ 340585 h 466856"/>
              <a:gd name="connsiteX6-27" fmla="*/ 0 w 1771135"/>
              <a:gd name="connsiteY6-28" fmla="*/ 340585 h 466856"/>
              <a:gd name="connsiteX7-29" fmla="*/ 0 w 1771135"/>
              <a:gd name="connsiteY7-30" fmla="*/ 0 h 466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4">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id-ID" sz="1600" b="1" dirty="0">
                <a:latin typeface="+mj-lt"/>
              </a:rPr>
              <a:t>190k</a:t>
            </a:r>
          </a:p>
        </p:txBody>
      </p:sp>
      <p:sp>
        <p:nvSpPr>
          <p:cNvPr id="2371" name="Freeform 2370"/>
          <p:cNvSpPr/>
          <p:nvPr/>
        </p:nvSpPr>
        <p:spPr>
          <a:xfrm>
            <a:off x="3160360" y="2337829"/>
            <a:ext cx="846963" cy="572174"/>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1" fmla="*/ 0 w 1771135"/>
              <a:gd name="connsiteY0-2" fmla="*/ 0 h 532758"/>
              <a:gd name="connsiteX1-3" fmla="*/ 1771135 w 1771135"/>
              <a:gd name="connsiteY1-4" fmla="*/ 0 h 532758"/>
              <a:gd name="connsiteX2-5" fmla="*/ 1771135 w 1771135"/>
              <a:gd name="connsiteY2-6" fmla="*/ 340585 h 532758"/>
              <a:gd name="connsiteX3-7" fmla="*/ 1040030 w 1771135"/>
              <a:gd name="connsiteY3-8" fmla="*/ 340585 h 532758"/>
              <a:gd name="connsiteX4-9" fmla="*/ 893805 w 1771135"/>
              <a:gd name="connsiteY4-10" fmla="*/ 532758 h 532758"/>
              <a:gd name="connsiteX5-11" fmla="*/ 731105 w 1771135"/>
              <a:gd name="connsiteY5-12" fmla="*/ 340585 h 532758"/>
              <a:gd name="connsiteX6-13" fmla="*/ 0 w 1771135"/>
              <a:gd name="connsiteY6-14" fmla="*/ 340585 h 532758"/>
              <a:gd name="connsiteX7" fmla="*/ 0 w 1771135"/>
              <a:gd name="connsiteY7" fmla="*/ 0 h 532758"/>
              <a:gd name="connsiteX0-15" fmla="*/ 0 w 1771135"/>
              <a:gd name="connsiteY0-16" fmla="*/ 0 h 466856"/>
              <a:gd name="connsiteX1-17" fmla="*/ 1771135 w 1771135"/>
              <a:gd name="connsiteY1-18" fmla="*/ 0 h 466856"/>
              <a:gd name="connsiteX2-19" fmla="*/ 1771135 w 1771135"/>
              <a:gd name="connsiteY2-20" fmla="*/ 340585 h 466856"/>
              <a:gd name="connsiteX3-21" fmla="*/ 1040030 w 1771135"/>
              <a:gd name="connsiteY3-22" fmla="*/ 340585 h 466856"/>
              <a:gd name="connsiteX4-23" fmla="*/ 893805 w 1771135"/>
              <a:gd name="connsiteY4-24" fmla="*/ 466856 h 466856"/>
              <a:gd name="connsiteX5-25" fmla="*/ 731105 w 1771135"/>
              <a:gd name="connsiteY5-26" fmla="*/ 340585 h 466856"/>
              <a:gd name="connsiteX6-27" fmla="*/ 0 w 1771135"/>
              <a:gd name="connsiteY6-28" fmla="*/ 340585 h 466856"/>
              <a:gd name="connsiteX7-29" fmla="*/ 0 w 1771135"/>
              <a:gd name="connsiteY7-30" fmla="*/ 0 h 466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3">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id-ID" sz="1600" b="1" dirty="0">
                <a:latin typeface="+mj-lt"/>
              </a:rPr>
              <a:t>257k</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588"/>
                                        </p:tgtEl>
                                        <p:attrNameLst>
                                          <p:attrName>style.visibility</p:attrName>
                                        </p:attrNameLst>
                                      </p:cBhvr>
                                      <p:to>
                                        <p:strVal val="visible"/>
                                      </p:to>
                                    </p:set>
                                    <p:animEffect transition="in" filter="barn(outVertical)">
                                      <p:cBhvr>
                                        <p:cTn id="11" dur="500"/>
                                        <p:tgtEl>
                                          <p:spTgt spid="588"/>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087"/>
                                        </p:tgtEl>
                                        <p:attrNameLst>
                                          <p:attrName>style.visibility</p:attrName>
                                        </p:attrNameLst>
                                      </p:cBhvr>
                                      <p:to>
                                        <p:strVal val="visible"/>
                                      </p:to>
                                    </p:set>
                                    <p:anim calcmode="lin" valueType="num">
                                      <p:cBhvr>
                                        <p:cTn id="15" dur="500" fill="hold"/>
                                        <p:tgtEl>
                                          <p:spTgt spid="2087"/>
                                        </p:tgtEl>
                                        <p:attrNameLst>
                                          <p:attrName>ppt_w</p:attrName>
                                        </p:attrNameLst>
                                      </p:cBhvr>
                                      <p:tavLst>
                                        <p:tav tm="0">
                                          <p:val>
                                            <p:fltVal val="0"/>
                                          </p:val>
                                        </p:tav>
                                        <p:tav tm="100000">
                                          <p:val>
                                            <p:strVal val="#ppt_w"/>
                                          </p:val>
                                        </p:tav>
                                      </p:tavLst>
                                    </p:anim>
                                    <p:anim calcmode="lin" valueType="num">
                                      <p:cBhvr>
                                        <p:cTn id="16" dur="500" fill="hold"/>
                                        <p:tgtEl>
                                          <p:spTgt spid="2087"/>
                                        </p:tgtEl>
                                        <p:attrNameLst>
                                          <p:attrName>ppt_h</p:attrName>
                                        </p:attrNameLst>
                                      </p:cBhvr>
                                      <p:tavLst>
                                        <p:tav tm="0">
                                          <p:val>
                                            <p:fltVal val="0"/>
                                          </p:val>
                                        </p:tav>
                                        <p:tav tm="100000">
                                          <p:val>
                                            <p:strVal val="#ppt_h"/>
                                          </p:val>
                                        </p:tav>
                                      </p:tavLst>
                                    </p:anim>
                                    <p:animEffect transition="in" filter="fade">
                                      <p:cBhvr>
                                        <p:cTn id="17" dur="500"/>
                                        <p:tgtEl>
                                          <p:spTgt spid="2087"/>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2368"/>
                                        </p:tgtEl>
                                        <p:attrNameLst>
                                          <p:attrName>style.visibility</p:attrName>
                                        </p:attrNameLst>
                                      </p:cBhvr>
                                      <p:to>
                                        <p:strVal val="visible"/>
                                      </p:to>
                                    </p:set>
                                    <p:animEffect transition="in" filter="fade">
                                      <p:cBhvr>
                                        <p:cTn id="21" dur="1000"/>
                                        <p:tgtEl>
                                          <p:spTgt spid="2368"/>
                                        </p:tgtEl>
                                      </p:cBhvr>
                                    </p:animEffect>
                                    <p:anim calcmode="lin" valueType="num">
                                      <p:cBhvr>
                                        <p:cTn id="22" dur="1000" fill="hold"/>
                                        <p:tgtEl>
                                          <p:spTgt spid="2368"/>
                                        </p:tgtEl>
                                        <p:attrNameLst>
                                          <p:attrName>ppt_x</p:attrName>
                                        </p:attrNameLst>
                                      </p:cBhvr>
                                      <p:tavLst>
                                        <p:tav tm="0">
                                          <p:val>
                                            <p:strVal val="#ppt_x"/>
                                          </p:val>
                                        </p:tav>
                                        <p:tav tm="100000">
                                          <p:val>
                                            <p:strVal val="#ppt_x"/>
                                          </p:val>
                                        </p:tav>
                                      </p:tavLst>
                                    </p:anim>
                                    <p:anim calcmode="lin" valueType="num">
                                      <p:cBhvr>
                                        <p:cTn id="23" dur="1000" fill="hold"/>
                                        <p:tgtEl>
                                          <p:spTgt spid="236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67"/>
                                        </p:tgtEl>
                                        <p:attrNameLst>
                                          <p:attrName>style.visibility</p:attrName>
                                        </p:attrNameLst>
                                      </p:cBhvr>
                                      <p:to>
                                        <p:strVal val="visible"/>
                                      </p:to>
                                    </p:set>
                                    <p:animEffect transition="in" filter="fade">
                                      <p:cBhvr>
                                        <p:cTn id="26" dur="1000"/>
                                        <p:tgtEl>
                                          <p:spTgt spid="2367"/>
                                        </p:tgtEl>
                                      </p:cBhvr>
                                    </p:animEffect>
                                    <p:anim calcmode="lin" valueType="num">
                                      <p:cBhvr>
                                        <p:cTn id="27" dur="1000" fill="hold"/>
                                        <p:tgtEl>
                                          <p:spTgt spid="2367"/>
                                        </p:tgtEl>
                                        <p:attrNameLst>
                                          <p:attrName>ppt_x</p:attrName>
                                        </p:attrNameLst>
                                      </p:cBhvr>
                                      <p:tavLst>
                                        <p:tav tm="0">
                                          <p:val>
                                            <p:strVal val="#ppt_x"/>
                                          </p:val>
                                        </p:tav>
                                        <p:tav tm="100000">
                                          <p:val>
                                            <p:strVal val="#ppt_x"/>
                                          </p:val>
                                        </p:tav>
                                      </p:tavLst>
                                    </p:anim>
                                    <p:anim calcmode="lin" valueType="num">
                                      <p:cBhvr>
                                        <p:cTn id="28" dur="1000" fill="hold"/>
                                        <p:tgtEl>
                                          <p:spTgt spid="236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71"/>
                                        </p:tgtEl>
                                        <p:attrNameLst>
                                          <p:attrName>style.visibility</p:attrName>
                                        </p:attrNameLst>
                                      </p:cBhvr>
                                      <p:to>
                                        <p:strVal val="visible"/>
                                      </p:to>
                                    </p:set>
                                    <p:animEffect transition="in" filter="fade">
                                      <p:cBhvr>
                                        <p:cTn id="31" dur="1000"/>
                                        <p:tgtEl>
                                          <p:spTgt spid="2371"/>
                                        </p:tgtEl>
                                      </p:cBhvr>
                                    </p:animEffect>
                                    <p:anim calcmode="lin" valueType="num">
                                      <p:cBhvr>
                                        <p:cTn id="32" dur="1000" fill="hold"/>
                                        <p:tgtEl>
                                          <p:spTgt spid="2371"/>
                                        </p:tgtEl>
                                        <p:attrNameLst>
                                          <p:attrName>ppt_x</p:attrName>
                                        </p:attrNameLst>
                                      </p:cBhvr>
                                      <p:tavLst>
                                        <p:tav tm="0">
                                          <p:val>
                                            <p:strVal val="#ppt_x"/>
                                          </p:val>
                                        </p:tav>
                                        <p:tav tm="100000">
                                          <p:val>
                                            <p:strVal val="#ppt_x"/>
                                          </p:val>
                                        </p:tav>
                                      </p:tavLst>
                                    </p:anim>
                                    <p:anim calcmode="lin" valueType="num">
                                      <p:cBhvr>
                                        <p:cTn id="33" dur="1000" fill="hold"/>
                                        <p:tgtEl>
                                          <p:spTgt spid="237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70"/>
                                        </p:tgtEl>
                                        <p:attrNameLst>
                                          <p:attrName>style.visibility</p:attrName>
                                        </p:attrNameLst>
                                      </p:cBhvr>
                                      <p:to>
                                        <p:strVal val="visible"/>
                                      </p:to>
                                    </p:set>
                                    <p:animEffect transition="in" filter="fade">
                                      <p:cBhvr>
                                        <p:cTn id="36" dur="1000"/>
                                        <p:tgtEl>
                                          <p:spTgt spid="2370"/>
                                        </p:tgtEl>
                                      </p:cBhvr>
                                    </p:animEffect>
                                    <p:anim calcmode="lin" valueType="num">
                                      <p:cBhvr>
                                        <p:cTn id="37" dur="1000" fill="hold"/>
                                        <p:tgtEl>
                                          <p:spTgt spid="2370"/>
                                        </p:tgtEl>
                                        <p:attrNameLst>
                                          <p:attrName>ppt_x</p:attrName>
                                        </p:attrNameLst>
                                      </p:cBhvr>
                                      <p:tavLst>
                                        <p:tav tm="0">
                                          <p:val>
                                            <p:strVal val="#ppt_x"/>
                                          </p:val>
                                        </p:tav>
                                        <p:tav tm="100000">
                                          <p:val>
                                            <p:strVal val="#ppt_x"/>
                                          </p:val>
                                        </p:tav>
                                      </p:tavLst>
                                    </p:anim>
                                    <p:anim calcmode="lin" valueType="num">
                                      <p:cBhvr>
                                        <p:cTn id="38" dur="1000" fill="hold"/>
                                        <p:tgtEl>
                                          <p:spTgt spid="23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369"/>
                                        </p:tgtEl>
                                        <p:attrNameLst>
                                          <p:attrName>style.visibility</p:attrName>
                                        </p:attrNameLst>
                                      </p:cBhvr>
                                      <p:to>
                                        <p:strVal val="visible"/>
                                      </p:to>
                                    </p:set>
                                    <p:animEffect transition="in" filter="fade">
                                      <p:cBhvr>
                                        <p:cTn id="41" dur="1000"/>
                                        <p:tgtEl>
                                          <p:spTgt spid="2369"/>
                                        </p:tgtEl>
                                      </p:cBhvr>
                                    </p:animEffect>
                                    <p:anim calcmode="lin" valueType="num">
                                      <p:cBhvr>
                                        <p:cTn id="42" dur="1000" fill="hold"/>
                                        <p:tgtEl>
                                          <p:spTgt spid="2369"/>
                                        </p:tgtEl>
                                        <p:attrNameLst>
                                          <p:attrName>ppt_x</p:attrName>
                                        </p:attrNameLst>
                                      </p:cBhvr>
                                      <p:tavLst>
                                        <p:tav tm="0">
                                          <p:val>
                                            <p:strVal val="#ppt_x"/>
                                          </p:val>
                                        </p:tav>
                                        <p:tav tm="100000">
                                          <p:val>
                                            <p:strVal val="#ppt_x"/>
                                          </p:val>
                                        </p:tav>
                                      </p:tavLst>
                                    </p:anim>
                                    <p:anim calcmode="lin" valueType="num">
                                      <p:cBhvr>
                                        <p:cTn id="43" dur="1000" fill="hold"/>
                                        <p:tgtEl>
                                          <p:spTgt spid="2369"/>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580"/>
                                        </p:tgtEl>
                                        <p:attrNameLst>
                                          <p:attrName>style.visibility</p:attrName>
                                        </p:attrNameLst>
                                      </p:cBhvr>
                                      <p:to>
                                        <p:strVal val="visible"/>
                                      </p:to>
                                    </p:set>
                                    <p:animEffect transition="in" filter="fade">
                                      <p:cBhvr>
                                        <p:cTn id="47" dur="500"/>
                                        <p:tgtEl>
                                          <p:spTgt spid="58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81"/>
                                        </p:tgtEl>
                                        <p:attrNameLst>
                                          <p:attrName>style.visibility</p:attrName>
                                        </p:attrNameLst>
                                      </p:cBhvr>
                                      <p:to>
                                        <p:strVal val="visible"/>
                                      </p:to>
                                    </p:set>
                                    <p:animEffect transition="in" filter="fade">
                                      <p:cBhvr>
                                        <p:cTn id="50" dur="500"/>
                                        <p:tgtEl>
                                          <p:spTgt spid="58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2"/>
                                        </p:tgtEl>
                                        <p:attrNameLst>
                                          <p:attrName>style.visibility</p:attrName>
                                        </p:attrNameLst>
                                      </p:cBhvr>
                                      <p:to>
                                        <p:strVal val="visible"/>
                                      </p:to>
                                    </p:set>
                                    <p:animEffect transition="in" filter="fade">
                                      <p:cBhvr>
                                        <p:cTn id="53" dur="500"/>
                                        <p:tgtEl>
                                          <p:spTgt spid="5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83"/>
                                        </p:tgtEl>
                                        <p:attrNameLst>
                                          <p:attrName>style.visibility</p:attrName>
                                        </p:attrNameLst>
                                      </p:cBhvr>
                                      <p:to>
                                        <p:strVal val="visible"/>
                                      </p:to>
                                    </p:set>
                                    <p:animEffect transition="in" filter="fade">
                                      <p:cBhvr>
                                        <p:cTn id="56" dur="500"/>
                                        <p:tgtEl>
                                          <p:spTgt spid="58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84"/>
                                        </p:tgtEl>
                                        <p:attrNameLst>
                                          <p:attrName>style.visibility</p:attrName>
                                        </p:attrNameLst>
                                      </p:cBhvr>
                                      <p:to>
                                        <p:strVal val="visible"/>
                                      </p:to>
                                    </p:set>
                                    <p:animEffect transition="in" filter="fade">
                                      <p:cBhvr>
                                        <p:cTn id="59" dur="500"/>
                                        <p:tgtEl>
                                          <p:spTgt spid="5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5"/>
                                        </p:tgtEl>
                                        <p:attrNameLst>
                                          <p:attrName>style.visibility</p:attrName>
                                        </p:attrNameLst>
                                      </p:cBhvr>
                                      <p:to>
                                        <p:strVal val="visible"/>
                                      </p:to>
                                    </p:set>
                                    <p:animEffect transition="in" filter="fade">
                                      <p:cBhvr>
                                        <p:cTn id="62" dur="500"/>
                                        <p:tgtEl>
                                          <p:spTgt spid="58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86"/>
                                        </p:tgtEl>
                                        <p:attrNameLst>
                                          <p:attrName>style.visibility</p:attrName>
                                        </p:attrNameLst>
                                      </p:cBhvr>
                                      <p:to>
                                        <p:strVal val="visible"/>
                                      </p:to>
                                    </p:set>
                                    <p:animEffect transition="in" filter="fade">
                                      <p:cBhvr>
                                        <p:cTn id="65" dur="500"/>
                                        <p:tgtEl>
                                          <p:spTgt spid="58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7"/>
                                        </p:tgtEl>
                                        <p:attrNameLst>
                                          <p:attrName>style.visibility</p:attrName>
                                        </p:attrNameLst>
                                      </p:cBhvr>
                                      <p:to>
                                        <p:strVal val="visible"/>
                                      </p:to>
                                    </p:set>
                                    <p:animEffect transition="in" filter="fade">
                                      <p:cBhvr>
                                        <p:cTn id="68" dur="500"/>
                                        <p:tgtEl>
                                          <p:spTgt spid="58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74"/>
                                        </p:tgtEl>
                                        <p:attrNameLst>
                                          <p:attrName>style.visibility</p:attrName>
                                        </p:attrNameLst>
                                      </p:cBhvr>
                                      <p:to>
                                        <p:strVal val="visible"/>
                                      </p:to>
                                    </p:set>
                                    <p:animEffect transition="in" filter="fade">
                                      <p:cBhvr>
                                        <p:cTn id="71" dur="500"/>
                                        <p:tgtEl>
                                          <p:spTgt spid="87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75"/>
                                        </p:tgtEl>
                                        <p:attrNameLst>
                                          <p:attrName>style.visibility</p:attrName>
                                        </p:attrNameLst>
                                      </p:cBhvr>
                                      <p:to>
                                        <p:strVal val="visible"/>
                                      </p:to>
                                    </p:set>
                                    <p:animEffect transition="in" filter="fade">
                                      <p:cBhvr>
                                        <p:cTn id="74" dur="500"/>
                                        <p:tgtEl>
                                          <p:spTgt spid="875"/>
                                        </p:tgtEl>
                                      </p:cBhvr>
                                    </p:animEffect>
                                  </p:childTnLst>
                                </p:cTn>
                              </p:par>
                            </p:childTnLst>
                          </p:cTn>
                        </p:par>
                        <p:par>
                          <p:cTn id="75" fill="hold">
                            <p:stCondLst>
                              <p:cond delay="2500"/>
                            </p:stCondLst>
                            <p:childTnLst>
                              <p:par>
                                <p:cTn id="76" presetID="10" presetClass="entr" presetSubtype="0" fill="hold" grpId="0" nodeType="afterEffect">
                                  <p:stCondLst>
                                    <p:cond delay="0"/>
                                  </p:stCondLst>
                                  <p:childTnLst>
                                    <p:set>
                                      <p:cBhvr>
                                        <p:cTn id="77" dur="1" fill="hold">
                                          <p:stCondLst>
                                            <p:cond delay="0"/>
                                          </p:stCondLst>
                                        </p:cTn>
                                        <p:tgtEl>
                                          <p:spTgt spid="877"/>
                                        </p:tgtEl>
                                        <p:attrNameLst>
                                          <p:attrName>style.visibility</p:attrName>
                                        </p:attrNameLst>
                                      </p:cBhvr>
                                      <p:to>
                                        <p:strVal val="visible"/>
                                      </p:to>
                                    </p:set>
                                    <p:animEffect transition="in" filter="fade">
                                      <p:cBhvr>
                                        <p:cTn id="78" dur="500"/>
                                        <p:tgtEl>
                                          <p:spTgt spid="877"/>
                                        </p:tgtEl>
                                      </p:cBhvr>
                                    </p:animEffect>
                                  </p:childTnLst>
                                </p:cTn>
                              </p:par>
                            </p:childTnLst>
                          </p:cTn>
                        </p:par>
                        <p:par>
                          <p:cTn id="79" fill="hold">
                            <p:stCondLst>
                              <p:cond delay="3000"/>
                            </p:stCondLst>
                            <p:childTnLst>
                              <p:par>
                                <p:cTn id="80" presetID="10" presetClass="entr" presetSubtype="0" fill="hold" grpId="0" nodeType="afterEffect">
                                  <p:stCondLst>
                                    <p:cond delay="0"/>
                                  </p:stCondLst>
                                  <p:childTnLst>
                                    <p:set>
                                      <p:cBhvr>
                                        <p:cTn id="81" dur="1" fill="hold">
                                          <p:stCondLst>
                                            <p:cond delay="0"/>
                                          </p:stCondLst>
                                        </p:cTn>
                                        <p:tgtEl>
                                          <p:spTgt spid="879"/>
                                        </p:tgtEl>
                                        <p:attrNameLst>
                                          <p:attrName>style.visibility</p:attrName>
                                        </p:attrNameLst>
                                      </p:cBhvr>
                                      <p:to>
                                        <p:strVal val="visible"/>
                                      </p:to>
                                    </p:set>
                                    <p:animEffect transition="in" filter="fade">
                                      <p:cBhvr>
                                        <p:cTn id="82" dur="500"/>
                                        <p:tgtEl>
                                          <p:spTgt spid="87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78"/>
                                        </p:tgtEl>
                                        <p:attrNameLst>
                                          <p:attrName>style.visibility</p:attrName>
                                        </p:attrNameLst>
                                      </p:cBhvr>
                                      <p:to>
                                        <p:strVal val="visible"/>
                                      </p:to>
                                    </p:set>
                                    <p:animEffect transition="in" filter="fade">
                                      <p:cBhvr>
                                        <p:cTn id="85" dur="500"/>
                                        <p:tgtEl>
                                          <p:spTgt spid="878"/>
                                        </p:tgtEl>
                                      </p:cBhvr>
                                    </p:animEffect>
                                  </p:childTnLst>
                                </p:cTn>
                              </p:par>
                            </p:childTnLst>
                          </p:cTn>
                        </p:par>
                        <p:par>
                          <p:cTn id="86" fill="hold">
                            <p:stCondLst>
                              <p:cond delay="3500"/>
                            </p:stCondLst>
                            <p:childTnLst>
                              <p:par>
                                <p:cTn id="87" presetID="10" presetClass="entr" presetSubtype="0" fill="hold" grpId="0" nodeType="afterEffect">
                                  <p:stCondLst>
                                    <p:cond delay="0"/>
                                  </p:stCondLst>
                                  <p:childTnLst>
                                    <p:set>
                                      <p:cBhvr>
                                        <p:cTn id="88" dur="1" fill="hold">
                                          <p:stCondLst>
                                            <p:cond delay="0"/>
                                          </p:stCondLst>
                                        </p:cTn>
                                        <p:tgtEl>
                                          <p:spTgt spid="876"/>
                                        </p:tgtEl>
                                        <p:attrNameLst>
                                          <p:attrName>style.visibility</p:attrName>
                                        </p:attrNameLst>
                                      </p:cBhvr>
                                      <p:to>
                                        <p:strVal val="visible"/>
                                      </p:to>
                                    </p:set>
                                    <p:animEffect transition="in" filter="fade">
                                      <p:cBhvr>
                                        <p:cTn id="89" dur="500"/>
                                        <p:tgtEl>
                                          <p:spTgt spid="876"/>
                                        </p:tgtEl>
                                      </p:cBhvr>
                                    </p:animEffect>
                                  </p:childTnLst>
                                </p:cTn>
                              </p:par>
                            </p:childTnLst>
                          </p:cTn>
                        </p:par>
                        <p:par>
                          <p:cTn id="90" fill="hold">
                            <p:stCondLst>
                              <p:cond delay="4000"/>
                            </p:stCondLst>
                            <p:childTnLst>
                              <p:par>
                                <p:cTn id="91" presetID="10" presetClass="entr" presetSubtype="0" fill="hold" grpId="0" nodeType="afterEffect">
                                  <p:stCondLst>
                                    <p:cond delay="0"/>
                                  </p:stCondLst>
                                  <p:childTnLst>
                                    <p:set>
                                      <p:cBhvr>
                                        <p:cTn id="92" dur="1" fill="hold">
                                          <p:stCondLst>
                                            <p:cond delay="0"/>
                                          </p:stCondLst>
                                        </p:cTn>
                                        <p:tgtEl>
                                          <p:spTgt spid="1797"/>
                                        </p:tgtEl>
                                        <p:attrNameLst>
                                          <p:attrName>style.visibility</p:attrName>
                                        </p:attrNameLst>
                                      </p:cBhvr>
                                      <p:to>
                                        <p:strVal val="visible"/>
                                      </p:to>
                                    </p:set>
                                    <p:animEffect transition="in" filter="fade">
                                      <p:cBhvr>
                                        <p:cTn id="93" dur="500"/>
                                        <p:tgtEl>
                                          <p:spTgt spid="1797"/>
                                        </p:tgtEl>
                                      </p:cBhvr>
                                    </p:animEffect>
                                  </p:childTnLst>
                                </p:cTn>
                              </p:par>
                            </p:childTnLst>
                          </p:cTn>
                        </p:par>
                        <p:par>
                          <p:cTn id="94" fill="hold">
                            <p:stCondLst>
                              <p:cond delay="4500"/>
                            </p:stCondLst>
                            <p:childTnLst>
                              <p:par>
                                <p:cTn id="95" presetID="10" presetClass="entr" presetSubtype="0" fill="hold" grpId="0" nodeType="afterEffect">
                                  <p:stCondLst>
                                    <p:cond delay="0"/>
                                  </p:stCondLst>
                                  <p:childTnLst>
                                    <p:set>
                                      <p:cBhvr>
                                        <p:cTn id="96" dur="1" fill="hold">
                                          <p:stCondLst>
                                            <p:cond delay="0"/>
                                          </p:stCondLst>
                                        </p:cTn>
                                        <p:tgtEl>
                                          <p:spTgt spid="2085"/>
                                        </p:tgtEl>
                                        <p:attrNameLst>
                                          <p:attrName>style.visibility</p:attrName>
                                        </p:attrNameLst>
                                      </p:cBhvr>
                                      <p:to>
                                        <p:strVal val="visible"/>
                                      </p:to>
                                    </p:set>
                                    <p:animEffect transition="in" filter="fade">
                                      <p:cBhvr>
                                        <p:cTn id="97" dur="500"/>
                                        <p:tgtEl>
                                          <p:spTgt spid="2085"/>
                                        </p:tgtEl>
                                      </p:cBhvr>
                                    </p:animEffect>
                                  </p:childTnLst>
                                </p:cTn>
                              </p:par>
                            </p:childTnLst>
                          </p:cTn>
                        </p:par>
                        <p:par>
                          <p:cTn id="98" fill="hold">
                            <p:stCondLst>
                              <p:cond delay="5000"/>
                            </p:stCondLst>
                            <p:childTnLst>
                              <p:par>
                                <p:cTn id="99" presetID="10" presetClass="entr" presetSubtype="0" fill="hold" grpId="0" nodeType="afterEffect">
                                  <p:stCondLst>
                                    <p:cond delay="0"/>
                                  </p:stCondLst>
                                  <p:childTnLst>
                                    <p:set>
                                      <p:cBhvr>
                                        <p:cTn id="100" dur="1" fill="hold">
                                          <p:stCondLst>
                                            <p:cond delay="0"/>
                                          </p:stCondLst>
                                        </p:cTn>
                                        <p:tgtEl>
                                          <p:spTgt spid="2086"/>
                                        </p:tgtEl>
                                        <p:attrNameLst>
                                          <p:attrName>style.visibility</p:attrName>
                                        </p:attrNameLst>
                                      </p:cBhvr>
                                      <p:to>
                                        <p:strVal val="visible"/>
                                      </p:to>
                                    </p:set>
                                    <p:animEffect transition="in" filter="fade">
                                      <p:cBhvr>
                                        <p:cTn id="101" dur="500"/>
                                        <p:tgtEl>
                                          <p:spTgt spid="2086"/>
                                        </p:tgtEl>
                                      </p:cBhvr>
                                    </p:animEffect>
                                  </p:childTnLst>
                                </p:cTn>
                              </p:par>
                            </p:childTnLst>
                          </p:cTn>
                        </p:par>
                        <p:par>
                          <p:cTn id="102" fill="hold">
                            <p:stCondLst>
                              <p:cond delay="5500"/>
                            </p:stCondLst>
                            <p:childTnLst>
                              <p:par>
                                <p:cTn id="103" presetID="22" presetClass="entr" presetSubtype="4" fill="hold" nodeType="afterEffect">
                                  <p:stCondLst>
                                    <p:cond delay="0"/>
                                  </p:stCondLst>
                                  <p:childTnLst>
                                    <p:set>
                                      <p:cBhvr>
                                        <p:cTn id="104" dur="1" fill="hold">
                                          <p:stCondLst>
                                            <p:cond delay="0"/>
                                          </p:stCondLst>
                                        </p:cTn>
                                        <p:tgtEl>
                                          <p:spTgt spid="1798"/>
                                        </p:tgtEl>
                                        <p:attrNameLst>
                                          <p:attrName>style.visibility</p:attrName>
                                        </p:attrNameLst>
                                      </p:cBhvr>
                                      <p:to>
                                        <p:strVal val="visible"/>
                                      </p:to>
                                    </p:set>
                                    <p:animEffect transition="in" filter="wipe(down)">
                                      <p:cBhvr>
                                        <p:cTn id="105" dur="500"/>
                                        <p:tgtEl>
                                          <p:spTgt spid="1798"/>
                                        </p:tgtEl>
                                      </p:cBhvr>
                                    </p:animEffect>
                                  </p:childTnLst>
                                </p:cTn>
                              </p:par>
                              <p:par>
                                <p:cTn id="106" presetID="22" presetClass="entr" presetSubtype="4" fill="hold" nodeType="withEffect">
                                  <p:stCondLst>
                                    <p:cond delay="0"/>
                                  </p:stCondLst>
                                  <p:childTnLst>
                                    <p:set>
                                      <p:cBhvr>
                                        <p:cTn id="107" dur="1" fill="hold">
                                          <p:stCondLst>
                                            <p:cond delay="0"/>
                                          </p:stCondLst>
                                        </p:cTn>
                                        <p:tgtEl>
                                          <p:spTgt spid="1799"/>
                                        </p:tgtEl>
                                        <p:attrNameLst>
                                          <p:attrName>style.visibility</p:attrName>
                                        </p:attrNameLst>
                                      </p:cBhvr>
                                      <p:to>
                                        <p:strVal val="visible"/>
                                      </p:to>
                                    </p:set>
                                    <p:animEffect transition="in" filter="wipe(down)">
                                      <p:cBhvr>
                                        <p:cTn id="108" dur="500"/>
                                        <p:tgtEl>
                                          <p:spTgt spid="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80" grpId="0" bldLvl="0" animBg="1"/>
      <p:bldP spid="581" grpId="0"/>
      <p:bldP spid="582" grpId="0" bldLvl="0" animBg="1"/>
      <p:bldP spid="583" grpId="0"/>
      <p:bldP spid="584" grpId="0" bldLvl="0" animBg="1"/>
      <p:bldP spid="585" grpId="0"/>
      <p:bldP spid="586" grpId="0" bldLvl="0" animBg="1"/>
      <p:bldP spid="587" grpId="0"/>
      <p:bldP spid="874" grpId="0" bldLvl="0" animBg="1"/>
      <p:bldP spid="875" grpId="0"/>
      <p:bldP spid="876" grpId="0"/>
      <p:bldP spid="877" grpId="0"/>
      <p:bldP spid="878" grpId="0"/>
      <p:bldP spid="879" grpId="0"/>
      <p:bldP spid="1797" grpId="0"/>
      <p:bldP spid="2085" grpId="0"/>
      <p:bldP spid="2086" grpId="0"/>
      <p:bldP spid="2367" grpId="0" bldLvl="0" animBg="1"/>
      <p:bldP spid="2368" grpId="0" bldLvl="0" animBg="1"/>
      <p:bldP spid="2369" grpId="0" bldLvl="0" animBg="1"/>
      <p:bldP spid="2370" grpId="0" bldLvl="0" animBg="1"/>
      <p:bldP spid="2371"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37</a:t>
            </a:fld>
            <a:endParaRPr lang="id-ID"/>
          </a:p>
        </p:txBody>
      </p:sp>
      <p:sp>
        <p:nvSpPr>
          <p:cNvPr id="3" name="TextBox 2"/>
          <p:cNvSpPr txBox="1"/>
          <p:nvPr/>
        </p:nvSpPr>
        <p:spPr>
          <a:xfrm>
            <a:off x="5227883" y="600349"/>
            <a:ext cx="1728230" cy="523220"/>
          </a:xfrm>
          <a:prstGeom prst="rect">
            <a:avLst/>
          </a:prstGeom>
          <a:noFill/>
        </p:spPr>
        <p:txBody>
          <a:bodyPr wrap="none" rtlCol="0">
            <a:spAutoFit/>
          </a:bodyPr>
          <a:lstStyle/>
          <a:p>
            <a:pPr algn="ctr"/>
            <a:r>
              <a:rPr lang="id-ID" sz="2800" dirty="0">
                <a:latin typeface="+mj-lt"/>
              </a:rPr>
              <a:t>USA Map</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35380" y="2175049"/>
            <a:ext cx="5756040" cy="3504463"/>
            <a:chOff x="450851" y="1746250"/>
            <a:chExt cx="6075361" cy="3698876"/>
          </a:xfrm>
          <a:solidFill>
            <a:schemeClr val="bg2"/>
          </a:solidFill>
        </p:grpSpPr>
        <p:sp>
          <p:nvSpPr>
            <p:cNvPr id="6" name="Freeform 5"/>
            <p:cNvSpPr/>
            <p:nvPr/>
          </p:nvSpPr>
          <p:spPr bwMode="auto">
            <a:xfrm>
              <a:off x="5970588" y="2874963"/>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7" name="Freeform 6"/>
            <p:cNvSpPr/>
            <p:nvPr/>
          </p:nvSpPr>
          <p:spPr bwMode="auto">
            <a:xfrm>
              <a:off x="6229350" y="2644775"/>
              <a:ext cx="7937" cy="12700"/>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8" name="Freeform 7"/>
            <p:cNvSpPr/>
            <p:nvPr/>
          </p:nvSpPr>
          <p:spPr bwMode="auto">
            <a:xfrm>
              <a:off x="6230938" y="2660650"/>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9" name="Freeform 8"/>
            <p:cNvSpPr/>
            <p:nvPr/>
          </p:nvSpPr>
          <p:spPr bwMode="auto">
            <a:xfrm>
              <a:off x="6357938" y="2640013"/>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10" name="Freeform 9"/>
            <p:cNvSpPr/>
            <p:nvPr/>
          </p:nvSpPr>
          <p:spPr bwMode="auto">
            <a:xfrm>
              <a:off x="6297613" y="2646363"/>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11" name="Freeform 10"/>
            <p:cNvSpPr/>
            <p:nvPr/>
          </p:nvSpPr>
          <p:spPr bwMode="auto">
            <a:xfrm>
              <a:off x="6238875" y="2522538"/>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12" name="Freeform 11"/>
            <p:cNvSpPr/>
            <p:nvPr/>
          </p:nvSpPr>
          <p:spPr bwMode="auto">
            <a:xfrm>
              <a:off x="5984875" y="2457450"/>
              <a:ext cx="393700" cy="211138"/>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13" name="Freeform 12"/>
            <p:cNvSpPr/>
            <p:nvPr/>
          </p:nvSpPr>
          <p:spPr bwMode="auto">
            <a:xfrm>
              <a:off x="6169025" y="2601913"/>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14" name="Freeform 13"/>
            <p:cNvSpPr/>
            <p:nvPr/>
          </p:nvSpPr>
          <p:spPr bwMode="auto">
            <a:xfrm>
              <a:off x="5718175" y="3195638"/>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15" name="Freeform 14"/>
            <p:cNvSpPr/>
            <p:nvPr/>
          </p:nvSpPr>
          <p:spPr bwMode="auto">
            <a:xfrm>
              <a:off x="5030788" y="4737100"/>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16" name="Freeform 15"/>
            <p:cNvSpPr/>
            <p:nvPr/>
          </p:nvSpPr>
          <p:spPr bwMode="auto">
            <a:xfrm>
              <a:off x="5048250" y="4716463"/>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17" name="Freeform 16"/>
            <p:cNvSpPr/>
            <p:nvPr/>
          </p:nvSpPr>
          <p:spPr bwMode="auto">
            <a:xfrm>
              <a:off x="5480050" y="5102225"/>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18" name="Freeform 17"/>
            <p:cNvSpPr/>
            <p:nvPr/>
          </p:nvSpPr>
          <p:spPr bwMode="auto">
            <a:xfrm>
              <a:off x="925513" y="1831975"/>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19" name="Freeform 18"/>
            <p:cNvSpPr/>
            <p:nvPr/>
          </p:nvSpPr>
          <p:spPr bwMode="auto">
            <a:xfrm>
              <a:off x="917575" y="1827213"/>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0" name="Freeform 19"/>
            <p:cNvSpPr/>
            <p:nvPr/>
          </p:nvSpPr>
          <p:spPr bwMode="auto">
            <a:xfrm>
              <a:off x="925513" y="1824038"/>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1" name="Freeform 20"/>
            <p:cNvSpPr/>
            <p:nvPr/>
          </p:nvSpPr>
          <p:spPr bwMode="auto">
            <a:xfrm>
              <a:off x="876300" y="1803400"/>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2" name="Freeform 21"/>
            <p:cNvSpPr/>
            <p:nvPr/>
          </p:nvSpPr>
          <p:spPr bwMode="auto">
            <a:xfrm>
              <a:off x="890588" y="1801813"/>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3" name="Freeform 22"/>
            <p:cNvSpPr/>
            <p:nvPr/>
          </p:nvSpPr>
          <p:spPr bwMode="auto">
            <a:xfrm>
              <a:off x="898525" y="1762125"/>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4" name="Freeform 23"/>
            <p:cNvSpPr/>
            <p:nvPr/>
          </p:nvSpPr>
          <p:spPr bwMode="auto">
            <a:xfrm>
              <a:off x="706438" y="1768475"/>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5" name="Freeform 24"/>
            <p:cNvSpPr/>
            <p:nvPr/>
          </p:nvSpPr>
          <p:spPr bwMode="auto">
            <a:xfrm>
              <a:off x="582613" y="3379788"/>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6" name="Freeform 25"/>
            <p:cNvSpPr/>
            <p:nvPr/>
          </p:nvSpPr>
          <p:spPr bwMode="auto">
            <a:xfrm>
              <a:off x="522288" y="2132013"/>
              <a:ext cx="928687"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7" name="Freeform 26"/>
            <p:cNvSpPr/>
            <p:nvPr/>
          </p:nvSpPr>
          <p:spPr bwMode="auto">
            <a:xfrm>
              <a:off x="1301750" y="1887538"/>
              <a:ext cx="681037" cy="1106488"/>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8" name="Freeform 27"/>
            <p:cNvSpPr/>
            <p:nvPr/>
          </p:nvSpPr>
          <p:spPr bwMode="auto">
            <a:xfrm>
              <a:off x="450851" y="2735263"/>
              <a:ext cx="989012" cy="1565275"/>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9" name="Freeform 28"/>
            <p:cNvSpPr/>
            <p:nvPr/>
          </p:nvSpPr>
          <p:spPr bwMode="auto">
            <a:xfrm>
              <a:off x="1793875" y="2619375"/>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30" name="Freeform 29"/>
            <p:cNvSpPr/>
            <p:nvPr/>
          </p:nvSpPr>
          <p:spPr bwMode="auto">
            <a:xfrm>
              <a:off x="1554163" y="1903413"/>
              <a:ext cx="1190625" cy="723900"/>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31" name="Freeform 30"/>
            <p:cNvSpPr/>
            <p:nvPr/>
          </p:nvSpPr>
          <p:spPr bwMode="auto">
            <a:xfrm>
              <a:off x="1512888" y="2957513"/>
              <a:ext cx="631825" cy="800100"/>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32" name="Freeform 31"/>
            <p:cNvSpPr/>
            <p:nvPr/>
          </p:nvSpPr>
          <p:spPr bwMode="auto">
            <a:xfrm>
              <a:off x="892175" y="2843213"/>
              <a:ext cx="725487"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33" name="Freeform 32"/>
            <p:cNvSpPr/>
            <p:nvPr/>
          </p:nvSpPr>
          <p:spPr bwMode="auto">
            <a:xfrm>
              <a:off x="2730500" y="2027238"/>
              <a:ext cx="765175"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34" name="Freeform 33"/>
            <p:cNvSpPr/>
            <p:nvPr/>
          </p:nvSpPr>
          <p:spPr bwMode="auto">
            <a:xfrm>
              <a:off x="1317625" y="3690938"/>
              <a:ext cx="769937" cy="898525"/>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35" name="Freeform 34"/>
            <p:cNvSpPr/>
            <p:nvPr/>
          </p:nvSpPr>
          <p:spPr bwMode="auto">
            <a:xfrm>
              <a:off x="2011363" y="3757613"/>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36" name="Freeform 35"/>
            <p:cNvSpPr/>
            <p:nvPr/>
          </p:nvSpPr>
          <p:spPr bwMode="auto">
            <a:xfrm>
              <a:off x="2093913" y="3165475"/>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37" name="Freeform 36"/>
            <p:cNvSpPr/>
            <p:nvPr/>
          </p:nvSpPr>
          <p:spPr bwMode="auto">
            <a:xfrm>
              <a:off x="1928813" y="2559050"/>
              <a:ext cx="788987" cy="638175"/>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38" name="Freeform 37"/>
            <p:cNvSpPr/>
            <p:nvPr/>
          </p:nvSpPr>
          <p:spPr bwMode="auto">
            <a:xfrm>
              <a:off x="2711450" y="2478088"/>
              <a:ext cx="812800"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39" name="Freeform 38"/>
            <p:cNvSpPr/>
            <p:nvPr/>
          </p:nvSpPr>
          <p:spPr bwMode="auto">
            <a:xfrm>
              <a:off x="2698750" y="2911475"/>
              <a:ext cx="968375" cy="449263"/>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40" name="Freeform 39"/>
            <p:cNvSpPr/>
            <p:nvPr/>
          </p:nvSpPr>
          <p:spPr bwMode="auto">
            <a:xfrm>
              <a:off x="2906713" y="3352800"/>
              <a:ext cx="863600"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41" name="Freeform 40"/>
            <p:cNvSpPr/>
            <p:nvPr/>
          </p:nvSpPr>
          <p:spPr bwMode="auto">
            <a:xfrm>
              <a:off x="3616325" y="3263900"/>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42" name="Freeform 41"/>
            <p:cNvSpPr/>
            <p:nvPr/>
          </p:nvSpPr>
          <p:spPr bwMode="auto">
            <a:xfrm>
              <a:off x="2794000" y="3792538"/>
              <a:ext cx="1019175"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43" name="Freeform 42"/>
            <p:cNvSpPr/>
            <p:nvPr/>
          </p:nvSpPr>
          <p:spPr bwMode="auto">
            <a:xfrm>
              <a:off x="3817938" y="4283075"/>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44" name="Freeform 43"/>
            <p:cNvSpPr/>
            <p:nvPr/>
          </p:nvSpPr>
          <p:spPr bwMode="auto">
            <a:xfrm>
              <a:off x="2319338" y="3878263"/>
              <a:ext cx="1639887" cy="1566863"/>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45" name="Freeform 44"/>
            <p:cNvSpPr/>
            <p:nvPr/>
          </p:nvSpPr>
          <p:spPr bwMode="auto">
            <a:xfrm>
              <a:off x="3878263" y="4346575"/>
              <a:ext cx="679450"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46" name="Freeform 45"/>
            <p:cNvSpPr/>
            <p:nvPr/>
          </p:nvSpPr>
          <p:spPr bwMode="auto">
            <a:xfrm>
              <a:off x="4237038" y="4397375"/>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47" name="Freeform 46"/>
            <p:cNvSpPr/>
            <p:nvPr/>
          </p:nvSpPr>
          <p:spPr bwMode="auto">
            <a:xfrm>
              <a:off x="4225925" y="4356100"/>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48" name="Freeform 47"/>
            <p:cNvSpPr/>
            <p:nvPr/>
          </p:nvSpPr>
          <p:spPr bwMode="auto">
            <a:xfrm>
              <a:off x="3625850" y="3228975"/>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49" name="Freeform 48"/>
            <p:cNvSpPr/>
            <p:nvPr/>
          </p:nvSpPr>
          <p:spPr bwMode="auto">
            <a:xfrm>
              <a:off x="3778250" y="3819525"/>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50" name="Freeform 49"/>
            <p:cNvSpPr/>
            <p:nvPr/>
          </p:nvSpPr>
          <p:spPr bwMode="auto">
            <a:xfrm>
              <a:off x="4240213" y="4178300"/>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51" name="Freeform 50"/>
            <p:cNvSpPr/>
            <p:nvPr/>
          </p:nvSpPr>
          <p:spPr bwMode="auto">
            <a:xfrm>
              <a:off x="4198938" y="4014788"/>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52" name="Freeform 51"/>
            <p:cNvSpPr/>
            <p:nvPr/>
          </p:nvSpPr>
          <p:spPr bwMode="auto">
            <a:xfrm>
              <a:off x="4221163" y="4237038"/>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53" name="Freeform 52"/>
            <p:cNvSpPr/>
            <p:nvPr/>
          </p:nvSpPr>
          <p:spPr bwMode="auto">
            <a:xfrm>
              <a:off x="4557713" y="3973513"/>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54" name="Freeform 53"/>
            <p:cNvSpPr/>
            <p:nvPr/>
          </p:nvSpPr>
          <p:spPr bwMode="auto">
            <a:xfrm>
              <a:off x="3508375" y="2798763"/>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55" name="Freeform 54"/>
            <p:cNvSpPr/>
            <p:nvPr/>
          </p:nvSpPr>
          <p:spPr bwMode="auto">
            <a:xfrm>
              <a:off x="3416300" y="1968500"/>
              <a:ext cx="765175" cy="862013"/>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56" name="Freeform 55"/>
            <p:cNvSpPr/>
            <p:nvPr/>
          </p:nvSpPr>
          <p:spPr bwMode="auto">
            <a:xfrm>
              <a:off x="3879850" y="2287588"/>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57" name="Freeform 56"/>
            <p:cNvSpPr/>
            <p:nvPr/>
          </p:nvSpPr>
          <p:spPr bwMode="auto">
            <a:xfrm>
              <a:off x="4092575" y="2911475"/>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58" name="Freeform 57"/>
            <p:cNvSpPr/>
            <p:nvPr/>
          </p:nvSpPr>
          <p:spPr bwMode="auto">
            <a:xfrm>
              <a:off x="4506913" y="2967038"/>
              <a:ext cx="360362"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59" name="Freeform 58"/>
            <p:cNvSpPr/>
            <p:nvPr/>
          </p:nvSpPr>
          <p:spPr bwMode="auto">
            <a:xfrm>
              <a:off x="4800600" y="2851150"/>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60" name="Freeform 59"/>
            <p:cNvSpPr/>
            <p:nvPr/>
          </p:nvSpPr>
          <p:spPr bwMode="auto">
            <a:xfrm>
              <a:off x="4119563" y="2179638"/>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61" name="Freeform 60"/>
            <p:cNvSpPr/>
            <p:nvPr/>
          </p:nvSpPr>
          <p:spPr bwMode="auto">
            <a:xfrm>
              <a:off x="4560888" y="2378075"/>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62" name="Freeform 61"/>
            <p:cNvSpPr/>
            <p:nvPr/>
          </p:nvSpPr>
          <p:spPr bwMode="auto">
            <a:xfrm>
              <a:off x="4864100" y="3922713"/>
              <a:ext cx="646112"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63" name="Freeform 62"/>
            <p:cNvSpPr/>
            <p:nvPr/>
          </p:nvSpPr>
          <p:spPr bwMode="auto">
            <a:xfrm>
              <a:off x="4703763" y="4508500"/>
              <a:ext cx="1084262"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64" name="Freeform 63"/>
            <p:cNvSpPr/>
            <p:nvPr/>
          </p:nvSpPr>
          <p:spPr bwMode="auto">
            <a:xfrm>
              <a:off x="5138738" y="3854450"/>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65" name="Freeform 64"/>
            <p:cNvSpPr/>
            <p:nvPr/>
          </p:nvSpPr>
          <p:spPr bwMode="auto">
            <a:xfrm>
              <a:off x="4319588" y="3656013"/>
              <a:ext cx="960437"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66" name="Freeform 65"/>
            <p:cNvSpPr/>
            <p:nvPr/>
          </p:nvSpPr>
          <p:spPr bwMode="auto">
            <a:xfrm>
              <a:off x="4403725" y="3352800"/>
              <a:ext cx="812800"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67" name="Freeform 66"/>
            <p:cNvSpPr/>
            <p:nvPr/>
          </p:nvSpPr>
          <p:spPr bwMode="auto">
            <a:xfrm>
              <a:off x="4387850" y="3794125"/>
              <a:ext cx="12700" cy="12700"/>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68" name="Freeform 67"/>
            <p:cNvSpPr/>
            <p:nvPr/>
          </p:nvSpPr>
          <p:spPr bwMode="auto">
            <a:xfrm>
              <a:off x="5014913" y="3514725"/>
              <a:ext cx="1020762" cy="460375"/>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69" name="Freeform 68"/>
            <p:cNvSpPr/>
            <p:nvPr/>
          </p:nvSpPr>
          <p:spPr bwMode="auto">
            <a:xfrm>
              <a:off x="5897563" y="3284538"/>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70" name="Freeform 69"/>
            <p:cNvSpPr/>
            <p:nvPr/>
          </p:nvSpPr>
          <p:spPr bwMode="auto">
            <a:xfrm>
              <a:off x="5064125" y="3163888"/>
              <a:ext cx="881062"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71" name="Freeform 70"/>
            <p:cNvSpPr/>
            <p:nvPr/>
          </p:nvSpPr>
          <p:spPr bwMode="auto">
            <a:xfrm>
              <a:off x="5432425" y="3057525"/>
              <a:ext cx="534987" cy="261938"/>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72" name="Freeform 71"/>
            <p:cNvSpPr/>
            <p:nvPr/>
          </p:nvSpPr>
          <p:spPr bwMode="auto">
            <a:xfrm>
              <a:off x="5837238" y="3032125"/>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73" name="Freeform 72"/>
            <p:cNvSpPr/>
            <p:nvPr/>
          </p:nvSpPr>
          <p:spPr bwMode="auto">
            <a:xfrm>
              <a:off x="5253038" y="2719388"/>
              <a:ext cx="682625"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74" name="Freeform 73"/>
            <p:cNvSpPr/>
            <p:nvPr/>
          </p:nvSpPr>
          <p:spPr bwMode="auto">
            <a:xfrm>
              <a:off x="5280025" y="3052763"/>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75" name="Freeform 74"/>
            <p:cNvSpPr/>
            <p:nvPr/>
          </p:nvSpPr>
          <p:spPr bwMode="auto">
            <a:xfrm>
              <a:off x="5127625" y="3071813"/>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76" name="Freeform 75"/>
            <p:cNvSpPr/>
            <p:nvPr/>
          </p:nvSpPr>
          <p:spPr bwMode="auto">
            <a:xfrm>
              <a:off x="5864225" y="2792413"/>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77" name="Freeform 76"/>
            <p:cNvSpPr/>
            <p:nvPr/>
          </p:nvSpPr>
          <p:spPr bwMode="auto">
            <a:xfrm>
              <a:off x="5326063" y="2233613"/>
              <a:ext cx="876300" cy="652463"/>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78" name="Freeform 77"/>
            <p:cNvSpPr/>
            <p:nvPr/>
          </p:nvSpPr>
          <p:spPr bwMode="auto">
            <a:xfrm>
              <a:off x="5995988" y="2614613"/>
              <a:ext cx="193675"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79" name="Freeform 78"/>
            <p:cNvSpPr/>
            <p:nvPr/>
          </p:nvSpPr>
          <p:spPr bwMode="auto">
            <a:xfrm>
              <a:off x="5888038"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80" name="Freeform 79"/>
            <p:cNvSpPr/>
            <p:nvPr/>
          </p:nvSpPr>
          <p:spPr bwMode="auto">
            <a:xfrm>
              <a:off x="6045200"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81" name="Freeform 80"/>
            <p:cNvSpPr/>
            <p:nvPr/>
          </p:nvSpPr>
          <p:spPr bwMode="auto">
            <a:xfrm>
              <a:off x="6392863"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82" name="Freeform 81"/>
            <p:cNvSpPr/>
            <p:nvPr/>
          </p:nvSpPr>
          <p:spPr bwMode="auto">
            <a:xfrm>
              <a:off x="6403975"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83" name="Freeform 82"/>
            <p:cNvSpPr/>
            <p:nvPr/>
          </p:nvSpPr>
          <p:spPr bwMode="auto">
            <a:xfrm>
              <a:off x="6424613"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84" name="Freeform 83"/>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ln>
          </p:spPr>
          <p:txBody>
            <a:bodyPr vert="horz" wrap="square" lIns="91440" tIns="45720" rIns="91440" bIns="45720" numCol="1" anchor="t" anchorCtr="0" compatLnSpc="1"/>
            <a:lstStyle/>
            <a:p>
              <a:endParaRPr lang="id-ID"/>
            </a:p>
          </p:txBody>
        </p:sp>
      </p:grpSp>
      <p:sp>
        <p:nvSpPr>
          <p:cNvPr id="85" name="Freeform 10"/>
          <p:cNvSpPr>
            <a:spLocks noEditPoints="1"/>
          </p:cNvSpPr>
          <p:nvPr/>
        </p:nvSpPr>
        <p:spPr bwMode="auto">
          <a:xfrm>
            <a:off x="3573077" y="3378361"/>
            <a:ext cx="399773" cy="597801"/>
          </a:xfrm>
          <a:custGeom>
            <a:avLst/>
            <a:gdLst>
              <a:gd name="T0" fmla="*/ 89 w 179"/>
              <a:gd name="T1" fmla="*/ 0 h 269"/>
              <a:gd name="T2" fmla="*/ 0 w 179"/>
              <a:gd name="T3" fmla="*/ 89 h 269"/>
              <a:gd name="T4" fmla="*/ 89 w 179"/>
              <a:gd name="T5" fmla="*/ 269 h 269"/>
              <a:gd name="T6" fmla="*/ 179 w 179"/>
              <a:gd name="T7" fmla="*/ 89 h 269"/>
              <a:gd name="T8" fmla="*/ 89 w 179"/>
              <a:gd name="T9" fmla="*/ 0 h 269"/>
              <a:gd name="T10" fmla="*/ 89 w 179"/>
              <a:gd name="T11" fmla="*/ 26 h 269"/>
              <a:gd name="T12" fmla="*/ 154 w 179"/>
              <a:gd name="T13" fmla="*/ 91 h 269"/>
              <a:gd name="T14" fmla="*/ 89 w 179"/>
              <a:gd name="T15" fmla="*/ 156 h 269"/>
              <a:gd name="T16" fmla="*/ 24 w 179"/>
              <a:gd name="T17" fmla="*/ 91 h 269"/>
              <a:gd name="T18" fmla="*/ 89 w 179"/>
              <a:gd name="T19" fmla="*/ 2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69">
                <a:moveTo>
                  <a:pt x="89" y="0"/>
                </a:moveTo>
                <a:cubicBezTo>
                  <a:pt x="40" y="0"/>
                  <a:pt x="0" y="40"/>
                  <a:pt x="0" y="89"/>
                </a:cubicBezTo>
                <a:cubicBezTo>
                  <a:pt x="0" y="132"/>
                  <a:pt x="64" y="269"/>
                  <a:pt x="89" y="269"/>
                </a:cubicBezTo>
                <a:cubicBezTo>
                  <a:pt x="115" y="269"/>
                  <a:pt x="179" y="132"/>
                  <a:pt x="179" y="89"/>
                </a:cubicBezTo>
                <a:cubicBezTo>
                  <a:pt x="179" y="40"/>
                  <a:pt x="139" y="0"/>
                  <a:pt x="89" y="0"/>
                </a:cubicBezTo>
                <a:close/>
                <a:moveTo>
                  <a:pt x="89" y="26"/>
                </a:moveTo>
                <a:cubicBezTo>
                  <a:pt x="125" y="26"/>
                  <a:pt x="154" y="55"/>
                  <a:pt x="154" y="91"/>
                </a:cubicBezTo>
                <a:cubicBezTo>
                  <a:pt x="154" y="127"/>
                  <a:pt x="125" y="156"/>
                  <a:pt x="89" y="156"/>
                </a:cubicBezTo>
                <a:cubicBezTo>
                  <a:pt x="54" y="156"/>
                  <a:pt x="24" y="127"/>
                  <a:pt x="24" y="91"/>
                </a:cubicBezTo>
                <a:cubicBezTo>
                  <a:pt x="24" y="55"/>
                  <a:pt x="54" y="26"/>
                  <a:pt x="89" y="26"/>
                </a:cubicBezTo>
                <a:close/>
              </a:path>
            </a:pathLst>
          </a:custGeom>
          <a:solidFill>
            <a:schemeClr val="accent3"/>
          </a:soli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id-ID"/>
          </a:p>
        </p:txBody>
      </p:sp>
      <p:sp>
        <p:nvSpPr>
          <p:cNvPr id="87" name="Freeform 10"/>
          <p:cNvSpPr>
            <a:spLocks noEditPoints="1"/>
          </p:cNvSpPr>
          <p:nvPr/>
        </p:nvSpPr>
        <p:spPr bwMode="auto">
          <a:xfrm>
            <a:off x="2613467" y="2595154"/>
            <a:ext cx="399773" cy="597801"/>
          </a:xfrm>
          <a:custGeom>
            <a:avLst/>
            <a:gdLst>
              <a:gd name="T0" fmla="*/ 89 w 179"/>
              <a:gd name="T1" fmla="*/ 0 h 269"/>
              <a:gd name="T2" fmla="*/ 0 w 179"/>
              <a:gd name="T3" fmla="*/ 89 h 269"/>
              <a:gd name="T4" fmla="*/ 89 w 179"/>
              <a:gd name="T5" fmla="*/ 269 h 269"/>
              <a:gd name="T6" fmla="*/ 179 w 179"/>
              <a:gd name="T7" fmla="*/ 89 h 269"/>
              <a:gd name="T8" fmla="*/ 89 w 179"/>
              <a:gd name="T9" fmla="*/ 0 h 269"/>
              <a:gd name="T10" fmla="*/ 89 w 179"/>
              <a:gd name="T11" fmla="*/ 26 h 269"/>
              <a:gd name="T12" fmla="*/ 154 w 179"/>
              <a:gd name="T13" fmla="*/ 91 h 269"/>
              <a:gd name="T14" fmla="*/ 89 w 179"/>
              <a:gd name="T15" fmla="*/ 156 h 269"/>
              <a:gd name="T16" fmla="*/ 24 w 179"/>
              <a:gd name="T17" fmla="*/ 91 h 269"/>
              <a:gd name="T18" fmla="*/ 89 w 179"/>
              <a:gd name="T19" fmla="*/ 2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69">
                <a:moveTo>
                  <a:pt x="89" y="0"/>
                </a:moveTo>
                <a:cubicBezTo>
                  <a:pt x="40" y="0"/>
                  <a:pt x="0" y="40"/>
                  <a:pt x="0" y="89"/>
                </a:cubicBezTo>
                <a:cubicBezTo>
                  <a:pt x="0" y="132"/>
                  <a:pt x="64" y="269"/>
                  <a:pt x="89" y="269"/>
                </a:cubicBezTo>
                <a:cubicBezTo>
                  <a:pt x="115" y="269"/>
                  <a:pt x="179" y="132"/>
                  <a:pt x="179" y="89"/>
                </a:cubicBezTo>
                <a:cubicBezTo>
                  <a:pt x="179" y="40"/>
                  <a:pt x="139" y="0"/>
                  <a:pt x="89" y="0"/>
                </a:cubicBezTo>
                <a:close/>
                <a:moveTo>
                  <a:pt x="89" y="26"/>
                </a:moveTo>
                <a:cubicBezTo>
                  <a:pt x="125" y="26"/>
                  <a:pt x="154" y="55"/>
                  <a:pt x="154" y="91"/>
                </a:cubicBezTo>
                <a:cubicBezTo>
                  <a:pt x="154" y="127"/>
                  <a:pt x="125" y="156"/>
                  <a:pt x="89" y="156"/>
                </a:cubicBezTo>
                <a:cubicBezTo>
                  <a:pt x="54" y="156"/>
                  <a:pt x="24" y="127"/>
                  <a:pt x="24" y="91"/>
                </a:cubicBezTo>
                <a:cubicBezTo>
                  <a:pt x="24" y="55"/>
                  <a:pt x="54" y="26"/>
                  <a:pt x="89" y="26"/>
                </a:cubicBezTo>
                <a:close/>
              </a:path>
            </a:pathLst>
          </a:custGeom>
          <a:solidFill>
            <a:schemeClr val="accent2"/>
          </a:soli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id-ID"/>
          </a:p>
        </p:txBody>
      </p:sp>
      <p:sp>
        <p:nvSpPr>
          <p:cNvPr id="88" name="Freeform 10"/>
          <p:cNvSpPr>
            <a:spLocks noEditPoints="1"/>
          </p:cNvSpPr>
          <p:nvPr/>
        </p:nvSpPr>
        <p:spPr bwMode="auto">
          <a:xfrm>
            <a:off x="5317552" y="3948369"/>
            <a:ext cx="399773" cy="597801"/>
          </a:xfrm>
          <a:custGeom>
            <a:avLst/>
            <a:gdLst>
              <a:gd name="T0" fmla="*/ 89 w 179"/>
              <a:gd name="T1" fmla="*/ 0 h 269"/>
              <a:gd name="T2" fmla="*/ 0 w 179"/>
              <a:gd name="T3" fmla="*/ 89 h 269"/>
              <a:gd name="T4" fmla="*/ 89 w 179"/>
              <a:gd name="T5" fmla="*/ 269 h 269"/>
              <a:gd name="T6" fmla="*/ 179 w 179"/>
              <a:gd name="T7" fmla="*/ 89 h 269"/>
              <a:gd name="T8" fmla="*/ 89 w 179"/>
              <a:gd name="T9" fmla="*/ 0 h 269"/>
              <a:gd name="T10" fmla="*/ 89 w 179"/>
              <a:gd name="T11" fmla="*/ 26 h 269"/>
              <a:gd name="T12" fmla="*/ 154 w 179"/>
              <a:gd name="T13" fmla="*/ 91 h 269"/>
              <a:gd name="T14" fmla="*/ 89 w 179"/>
              <a:gd name="T15" fmla="*/ 156 h 269"/>
              <a:gd name="T16" fmla="*/ 24 w 179"/>
              <a:gd name="T17" fmla="*/ 91 h 269"/>
              <a:gd name="T18" fmla="*/ 89 w 179"/>
              <a:gd name="T19" fmla="*/ 2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69">
                <a:moveTo>
                  <a:pt x="89" y="0"/>
                </a:moveTo>
                <a:cubicBezTo>
                  <a:pt x="40" y="0"/>
                  <a:pt x="0" y="40"/>
                  <a:pt x="0" y="89"/>
                </a:cubicBezTo>
                <a:cubicBezTo>
                  <a:pt x="0" y="132"/>
                  <a:pt x="64" y="269"/>
                  <a:pt x="89" y="269"/>
                </a:cubicBezTo>
                <a:cubicBezTo>
                  <a:pt x="115" y="269"/>
                  <a:pt x="179" y="132"/>
                  <a:pt x="179" y="89"/>
                </a:cubicBezTo>
                <a:cubicBezTo>
                  <a:pt x="179" y="40"/>
                  <a:pt x="139" y="0"/>
                  <a:pt x="89" y="0"/>
                </a:cubicBezTo>
                <a:close/>
                <a:moveTo>
                  <a:pt x="89" y="26"/>
                </a:moveTo>
                <a:cubicBezTo>
                  <a:pt x="125" y="26"/>
                  <a:pt x="154" y="55"/>
                  <a:pt x="154" y="91"/>
                </a:cubicBezTo>
                <a:cubicBezTo>
                  <a:pt x="154" y="127"/>
                  <a:pt x="125" y="156"/>
                  <a:pt x="89" y="156"/>
                </a:cubicBezTo>
                <a:cubicBezTo>
                  <a:pt x="54" y="156"/>
                  <a:pt x="24" y="127"/>
                  <a:pt x="24" y="91"/>
                </a:cubicBezTo>
                <a:cubicBezTo>
                  <a:pt x="24" y="55"/>
                  <a:pt x="54" y="26"/>
                  <a:pt x="89" y="26"/>
                </a:cubicBezTo>
                <a:close/>
              </a:path>
            </a:pathLst>
          </a:custGeom>
          <a:solidFill>
            <a:schemeClr val="accent4"/>
          </a:soli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id-ID"/>
          </a:p>
        </p:txBody>
      </p:sp>
      <p:sp>
        <p:nvSpPr>
          <p:cNvPr id="89" name="Freeform 10"/>
          <p:cNvSpPr>
            <a:spLocks noEditPoints="1"/>
          </p:cNvSpPr>
          <p:nvPr/>
        </p:nvSpPr>
        <p:spPr bwMode="auto">
          <a:xfrm>
            <a:off x="1329597" y="2560152"/>
            <a:ext cx="399773" cy="597801"/>
          </a:xfrm>
          <a:custGeom>
            <a:avLst/>
            <a:gdLst>
              <a:gd name="T0" fmla="*/ 89 w 179"/>
              <a:gd name="T1" fmla="*/ 0 h 269"/>
              <a:gd name="T2" fmla="*/ 0 w 179"/>
              <a:gd name="T3" fmla="*/ 89 h 269"/>
              <a:gd name="T4" fmla="*/ 89 w 179"/>
              <a:gd name="T5" fmla="*/ 269 h 269"/>
              <a:gd name="T6" fmla="*/ 179 w 179"/>
              <a:gd name="T7" fmla="*/ 89 h 269"/>
              <a:gd name="T8" fmla="*/ 89 w 179"/>
              <a:gd name="T9" fmla="*/ 0 h 269"/>
              <a:gd name="T10" fmla="*/ 89 w 179"/>
              <a:gd name="T11" fmla="*/ 26 h 269"/>
              <a:gd name="T12" fmla="*/ 154 w 179"/>
              <a:gd name="T13" fmla="*/ 91 h 269"/>
              <a:gd name="T14" fmla="*/ 89 w 179"/>
              <a:gd name="T15" fmla="*/ 156 h 269"/>
              <a:gd name="T16" fmla="*/ 24 w 179"/>
              <a:gd name="T17" fmla="*/ 91 h 269"/>
              <a:gd name="T18" fmla="*/ 89 w 179"/>
              <a:gd name="T19" fmla="*/ 2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69">
                <a:moveTo>
                  <a:pt x="89" y="0"/>
                </a:moveTo>
                <a:cubicBezTo>
                  <a:pt x="40" y="0"/>
                  <a:pt x="0" y="40"/>
                  <a:pt x="0" y="89"/>
                </a:cubicBezTo>
                <a:cubicBezTo>
                  <a:pt x="0" y="132"/>
                  <a:pt x="64" y="269"/>
                  <a:pt x="89" y="269"/>
                </a:cubicBezTo>
                <a:cubicBezTo>
                  <a:pt x="115" y="269"/>
                  <a:pt x="179" y="132"/>
                  <a:pt x="179" y="89"/>
                </a:cubicBezTo>
                <a:cubicBezTo>
                  <a:pt x="179" y="40"/>
                  <a:pt x="139" y="0"/>
                  <a:pt x="89" y="0"/>
                </a:cubicBezTo>
                <a:close/>
                <a:moveTo>
                  <a:pt x="89" y="26"/>
                </a:moveTo>
                <a:cubicBezTo>
                  <a:pt x="125" y="26"/>
                  <a:pt x="154" y="55"/>
                  <a:pt x="154" y="91"/>
                </a:cubicBezTo>
                <a:cubicBezTo>
                  <a:pt x="154" y="127"/>
                  <a:pt x="125" y="156"/>
                  <a:pt x="89" y="156"/>
                </a:cubicBezTo>
                <a:cubicBezTo>
                  <a:pt x="54" y="156"/>
                  <a:pt x="24" y="127"/>
                  <a:pt x="24" y="91"/>
                </a:cubicBezTo>
                <a:cubicBezTo>
                  <a:pt x="24" y="55"/>
                  <a:pt x="54" y="26"/>
                  <a:pt x="89" y="26"/>
                </a:cubicBezTo>
                <a:close/>
              </a:path>
            </a:pathLst>
          </a:custGeom>
          <a:solidFill>
            <a:schemeClr val="accent5"/>
          </a:soli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id-ID"/>
          </a:p>
        </p:txBody>
      </p:sp>
      <p:cxnSp>
        <p:nvCxnSpPr>
          <p:cNvPr id="91" name="Straight Connector 90"/>
          <p:cNvCxnSpPr>
            <a:stCxn id="89" idx="2"/>
            <a:endCxn id="85" idx="2"/>
          </p:cNvCxnSpPr>
          <p:nvPr/>
        </p:nvCxnSpPr>
        <p:spPr>
          <a:xfrm>
            <a:off x="1528367" y="3157953"/>
            <a:ext cx="2243480" cy="818209"/>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6" idx="2"/>
            <a:endCxn id="85" idx="2"/>
          </p:cNvCxnSpPr>
          <p:nvPr/>
        </p:nvCxnSpPr>
        <p:spPr>
          <a:xfrm flipV="1">
            <a:off x="2136169" y="3976162"/>
            <a:ext cx="1635678" cy="479044"/>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7" idx="2"/>
            <a:endCxn id="85" idx="2"/>
          </p:cNvCxnSpPr>
          <p:nvPr/>
        </p:nvCxnSpPr>
        <p:spPr>
          <a:xfrm>
            <a:off x="2812237" y="3192955"/>
            <a:ext cx="959610" cy="783207"/>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8" idx="2"/>
            <a:endCxn id="85" idx="2"/>
          </p:cNvCxnSpPr>
          <p:nvPr/>
        </p:nvCxnSpPr>
        <p:spPr>
          <a:xfrm flipH="1" flipV="1">
            <a:off x="3771847" y="3976162"/>
            <a:ext cx="1744475" cy="570008"/>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6" idx="2"/>
            <a:endCxn id="88" idx="2"/>
          </p:cNvCxnSpPr>
          <p:nvPr/>
        </p:nvCxnSpPr>
        <p:spPr>
          <a:xfrm>
            <a:off x="2136169" y="4455206"/>
            <a:ext cx="3380153" cy="90964"/>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86" idx="2"/>
          </p:cNvCxnSpPr>
          <p:nvPr/>
        </p:nvCxnSpPr>
        <p:spPr>
          <a:xfrm>
            <a:off x="1563885" y="3197451"/>
            <a:ext cx="572284" cy="1257755"/>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87" idx="2"/>
          </p:cNvCxnSpPr>
          <p:nvPr/>
        </p:nvCxnSpPr>
        <p:spPr>
          <a:xfrm flipH="1">
            <a:off x="2119074" y="3192955"/>
            <a:ext cx="693163" cy="1286244"/>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Freeform 10"/>
          <p:cNvSpPr>
            <a:spLocks noEditPoints="1"/>
          </p:cNvSpPr>
          <p:nvPr/>
        </p:nvSpPr>
        <p:spPr bwMode="auto">
          <a:xfrm>
            <a:off x="1937399" y="3857405"/>
            <a:ext cx="399773" cy="597801"/>
          </a:xfrm>
          <a:custGeom>
            <a:avLst/>
            <a:gdLst>
              <a:gd name="T0" fmla="*/ 89 w 179"/>
              <a:gd name="T1" fmla="*/ 0 h 269"/>
              <a:gd name="T2" fmla="*/ 0 w 179"/>
              <a:gd name="T3" fmla="*/ 89 h 269"/>
              <a:gd name="T4" fmla="*/ 89 w 179"/>
              <a:gd name="T5" fmla="*/ 269 h 269"/>
              <a:gd name="T6" fmla="*/ 179 w 179"/>
              <a:gd name="T7" fmla="*/ 89 h 269"/>
              <a:gd name="T8" fmla="*/ 89 w 179"/>
              <a:gd name="T9" fmla="*/ 0 h 269"/>
              <a:gd name="T10" fmla="*/ 89 w 179"/>
              <a:gd name="T11" fmla="*/ 26 h 269"/>
              <a:gd name="T12" fmla="*/ 154 w 179"/>
              <a:gd name="T13" fmla="*/ 91 h 269"/>
              <a:gd name="T14" fmla="*/ 89 w 179"/>
              <a:gd name="T15" fmla="*/ 156 h 269"/>
              <a:gd name="T16" fmla="*/ 24 w 179"/>
              <a:gd name="T17" fmla="*/ 91 h 269"/>
              <a:gd name="T18" fmla="*/ 89 w 179"/>
              <a:gd name="T19" fmla="*/ 2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69">
                <a:moveTo>
                  <a:pt x="89" y="0"/>
                </a:moveTo>
                <a:cubicBezTo>
                  <a:pt x="40" y="0"/>
                  <a:pt x="0" y="40"/>
                  <a:pt x="0" y="89"/>
                </a:cubicBezTo>
                <a:cubicBezTo>
                  <a:pt x="0" y="132"/>
                  <a:pt x="64" y="269"/>
                  <a:pt x="89" y="269"/>
                </a:cubicBezTo>
                <a:cubicBezTo>
                  <a:pt x="115" y="269"/>
                  <a:pt x="179" y="132"/>
                  <a:pt x="179" y="89"/>
                </a:cubicBezTo>
                <a:cubicBezTo>
                  <a:pt x="179" y="40"/>
                  <a:pt x="139" y="0"/>
                  <a:pt x="89" y="0"/>
                </a:cubicBezTo>
                <a:close/>
                <a:moveTo>
                  <a:pt x="89" y="26"/>
                </a:moveTo>
                <a:cubicBezTo>
                  <a:pt x="125" y="26"/>
                  <a:pt x="154" y="55"/>
                  <a:pt x="154" y="91"/>
                </a:cubicBezTo>
                <a:cubicBezTo>
                  <a:pt x="154" y="127"/>
                  <a:pt x="125" y="156"/>
                  <a:pt x="89" y="156"/>
                </a:cubicBezTo>
                <a:cubicBezTo>
                  <a:pt x="54" y="156"/>
                  <a:pt x="24" y="127"/>
                  <a:pt x="24" y="91"/>
                </a:cubicBezTo>
                <a:cubicBezTo>
                  <a:pt x="24" y="55"/>
                  <a:pt x="54" y="26"/>
                  <a:pt x="89" y="26"/>
                </a:cubicBezTo>
                <a:close/>
              </a:path>
            </a:pathLst>
          </a:custGeom>
          <a:solidFill>
            <a:schemeClr val="accent1"/>
          </a:soli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id-ID"/>
          </a:p>
        </p:txBody>
      </p:sp>
      <p:sp>
        <p:nvSpPr>
          <p:cNvPr id="111" name="TextBox 110"/>
          <p:cNvSpPr txBox="1"/>
          <p:nvPr/>
        </p:nvSpPr>
        <p:spPr>
          <a:xfrm>
            <a:off x="7385430" y="5153624"/>
            <a:ext cx="4177626" cy="923330"/>
          </a:xfrm>
          <a:prstGeom prst="rect">
            <a:avLst/>
          </a:prstGeom>
          <a:noFill/>
        </p:spPr>
        <p:txBody>
          <a:bodyPr wrap="square" rtlCol="0">
            <a:spAutoFit/>
          </a:bodyPr>
          <a:lstStyle/>
          <a:p>
            <a:pPr algn="r">
              <a:lnSpc>
                <a:spcPct val="150000"/>
              </a:lnSpc>
            </a:pPr>
            <a:r>
              <a:rPr lang="id-ID" sz="1200" dirty="0">
                <a:solidFill>
                  <a:schemeClr val="tx2"/>
                </a:solidFill>
              </a:rPr>
              <a:t>For every 6 emails received, we get 3 Phone calls. Suitable for all categories business and personal presentation</a:t>
            </a:r>
            <a:r>
              <a:rPr lang="id-ID" sz="1200" b="1" dirty="0">
                <a:solidFill>
                  <a:schemeClr val="tx2"/>
                </a:solidFill>
              </a:rPr>
              <a:t>, </a:t>
            </a:r>
            <a:r>
              <a:rPr lang="id-ID" sz="1200" dirty="0">
                <a:solidFill>
                  <a:schemeClr val="tx2"/>
                </a:solidFill>
              </a:rPr>
              <a:t>Suitable for all categories business and personal presentation</a:t>
            </a:r>
            <a:r>
              <a:rPr lang="id-ID" sz="1200" b="1" dirty="0">
                <a:solidFill>
                  <a:schemeClr val="tx2"/>
                </a:solidFill>
              </a:rPr>
              <a:t>,</a:t>
            </a:r>
            <a:endParaRPr lang="id-ID" sz="1200" dirty="0">
              <a:solidFill>
                <a:schemeClr val="tx2"/>
              </a:solidFill>
            </a:endParaRPr>
          </a:p>
        </p:txBody>
      </p:sp>
      <p:cxnSp>
        <p:nvCxnSpPr>
          <p:cNvPr id="112" name="Straight Connector 111"/>
          <p:cNvCxnSpPr/>
          <p:nvPr/>
        </p:nvCxnSpPr>
        <p:spPr>
          <a:xfrm>
            <a:off x="6958248" y="4019970"/>
            <a:ext cx="4570475" cy="0"/>
          </a:xfrm>
          <a:prstGeom prst="line">
            <a:avLst/>
          </a:prstGeom>
          <a:ln w="22225">
            <a:solidFill>
              <a:schemeClr val="bg2"/>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8674764" y="3490275"/>
            <a:ext cx="1106655" cy="1106656"/>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100" b="1" dirty="0"/>
          </a:p>
        </p:txBody>
      </p:sp>
      <p:sp>
        <p:nvSpPr>
          <p:cNvPr id="114" name="Oval 113"/>
          <p:cNvSpPr/>
          <p:nvPr/>
        </p:nvSpPr>
        <p:spPr>
          <a:xfrm>
            <a:off x="7345214" y="3611127"/>
            <a:ext cx="860782" cy="860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115" name="Oval 114"/>
          <p:cNvSpPr/>
          <p:nvPr/>
        </p:nvSpPr>
        <p:spPr>
          <a:xfrm>
            <a:off x="10280975" y="3611127"/>
            <a:ext cx="860782" cy="860782"/>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16" name="TextBox 115"/>
          <p:cNvSpPr txBox="1"/>
          <p:nvPr/>
        </p:nvSpPr>
        <p:spPr>
          <a:xfrm>
            <a:off x="8802557" y="2087325"/>
            <a:ext cx="2760499" cy="400110"/>
          </a:xfrm>
          <a:prstGeom prst="rect">
            <a:avLst/>
          </a:prstGeom>
          <a:noFill/>
        </p:spPr>
        <p:txBody>
          <a:bodyPr wrap="none" rtlCol="0">
            <a:spAutoFit/>
          </a:bodyPr>
          <a:lstStyle/>
          <a:p>
            <a:pPr algn="r"/>
            <a:r>
              <a:rPr lang="id-ID" sz="2000" b="1" dirty="0">
                <a:latin typeface="+mj-lt"/>
              </a:rPr>
              <a:t>Popular Social Media</a:t>
            </a:r>
          </a:p>
        </p:txBody>
      </p:sp>
      <p:sp>
        <p:nvSpPr>
          <p:cNvPr id="117" name="TextBox 116"/>
          <p:cNvSpPr txBox="1"/>
          <p:nvPr/>
        </p:nvSpPr>
        <p:spPr>
          <a:xfrm>
            <a:off x="7123630" y="2408283"/>
            <a:ext cx="4439425" cy="923330"/>
          </a:xfrm>
          <a:prstGeom prst="rect">
            <a:avLst/>
          </a:prstGeom>
          <a:noFill/>
        </p:spPr>
        <p:txBody>
          <a:bodyPr wrap="square" rtlCol="0">
            <a:spAutoFit/>
          </a:bodyPr>
          <a:lstStyle/>
          <a:p>
            <a:pPr algn="r">
              <a:lnSpc>
                <a:spcPct val="150000"/>
              </a:lnSpc>
            </a:pPr>
            <a:r>
              <a:rPr lang="id-ID" sz="1200" dirty="0">
                <a:solidFill>
                  <a:schemeClr val="tx2"/>
                </a:solidFill>
              </a:rPr>
              <a:t>Of shopping carts are abandoned right before the transaction its completed. Suitable for all categories business and personal presentation</a:t>
            </a:r>
            <a:r>
              <a:rPr lang="id-ID" sz="1200" b="1" dirty="0">
                <a:solidFill>
                  <a:schemeClr val="tx2"/>
                </a:solidFill>
              </a:rPr>
              <a:t>,</a:t>
            </a:r>
            <a:endParaRPr lang="id-ID" sz="1200" dirty="0">
              <a:solidFill>
                <a:schemeClr val="tx2"/>
              </a:solidFill>
            </a:endParaRPr>
          </a:p>
        </p:txBody>
      </p:sp>
      <p:sp>
        <p:nvSpPr>
          <p:cNvPr id="118" name="TextBox 117"/>
          <p:cNvSpPr txBox="1"/>
          <p:nvPr/>
        </p:nvSpPr>
        <p:spPr>
          <a:xfrm>
            <a:off x="7417974" y="4643967"/>
            <a:ext cx="715260" cy="400110"/>
          </a:xfrm>
          <a:prstGeom prst="rect">
            <a:avLst/>
          </a:prstGeom>
          <a:noFill/>
        </p:spPr>
        <p:txBody>
          <a:bodyPr wrap="none" rtlCol="0">
            <a:spAutoFit/>
          </a:bodyPr>
          <a:lstStyle/>
          <a:p>
            <a:pPr algn="ctr"/>
            <a:r>
              <a:rPr lang="id-ID" sz="2000" b="1" dirty="0">
                <a:solidFill>
                  <a:schemeClr val="accent1"/>
                </a:solidFill>
              </a:rPr>
              <a:t>120K</a:t>
            </a:r>
          </a:p>
        </p:txBody>
      </p:sp>
      <p:sp>
        <p:nvSpPr>
          <p:cNvPr id="119" name="TextBox 118"/>
          <p:cNvSpPr txBox="1"/>
          <p:nvPr/>
        </p:nvSpPr>
        <p:spPr>
          <a:xfrm>
            <a:off x="8870461" y="4643967"/>
            <a:ext cx="715260" cy="400110"/>
          </a:xfrm>
          <a:prstGeom prst="rect">
            <a:avLst/>
          </a:prstGeom>
          <a:noFill/>
        </p:spPr>
        <p:txBody>
          <a:bodyPr wrap="none" rtlCol="0">
            <a:spAutoFit/>
          </a:bodyPr>
          <a:lstStyle/>
          <a:p>
            <a:pPr algn="ctr"/>
            <a:r>
              <a:rPr lang="id-ID" sz="2000" b="1" dirty="0">
                <a:solidFill>
                  <a:schemeClr val="accent2"/>
                </a:solidFill>
              </a:rPr>
              <a:t>530K</a:t>
            </a:r>
          </a:p>
        </p:txBody>
      </p:sp>
      <p:sp>
        <p:nvSpPr>
          <p:cNvPr id="120" name="TextBox 119"/>
          <p:cNvSpPr txBox="1"/>
          <p:nvPr/>
        </p:nvSpPr>
        <p:spPr>
          <a:xfrm>
            <a:off x="10367019" y="4643967"/>
            <a:ext cx="715259" cy="400110"/>
          </a:xfrm>
          <a:prstGeom prst="rect">
            <a:avLst/>
          </a:prstGeom>
          <a:noFill/>
        </p:spPr>
        <p:txBody>
          <a:bodyPr wrap="none" rtlCol="0">
            <a:spAutoFit/>
          </a:bodyPr>
          <a:lstStyle/>
          <a:p>
            <a:pPr algn="ctr"/>
            <a:r>
              <a:rPr lang="id-ID" sz="2000" b="1" dirty="0">
                <a:solidFill>
                  <a:schemeClr val="accent4"/>
                </a:solidFill>
              </a:rPr>
              <a:t>319K</a:t>
            </a:r>
          </a:p>
        </p:txBody>
      </p:sp>
      <p:sp>
        <p:nvSpPr>
          <p:cNvPr id="121" name="Freeform 9"/>
          <p:cNvSpPr>
            <a:spLocks noEditPoints="1"/>
          </p:cNvSpPr>
          <p:nvPr/>
        </p:nvSpPr>
        <p:spPr bwMode="auto">
          <a:xfrm>
            <a:off x="8960058" y="3758799"/>
            <a:ext cx="530513" cy="530513"/>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122" name="Freeform 20"/>
          <p:cNvSpPr/>
          <p:nvPr/>
        </p:nvSpPr>
        <p:spPr bwMode="auto">
          <a:xfrm>
            <a:off x="7611598" y="3919208"/>
            <a:ext cx="328011" cy="267202"/>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123" name="Group 122"/>
          <p:cNvGrpSpPr/>
          <p:nvPr/>
        </p:nvGrpSpPr>
        <p:grpSpPr>
          <a:xfrm>
            <a:off x="10545610" y="3890462"/>
            <a:ext cx="331511" cy="331510"/>
            <a:chOff x="11395868" y="1690688"/>
            <a:chExt cx="557213" cy="557212"/>
          </a:xfrm>
          <a:solidFill>
            <a:schemeClr val="bg1"/>
          </a:solidFill>
        </p:grpSpPr>
        <p:sp>
          <p:nvSpPr>
            <p:cNvPr id="124" name="Freeform 17"/>
            <p:cNvSpPr/>
            <p:nvPr/>
          </p:nvSpPr>
          <p:spPr bwMode="auto">
            <a:xfrm>
              <a:off x="11580018" y="1857375"/>
              <a:ext cx="71438" cy="93662"/>
            </a:xfrm>
            <a:custGeom>
              <a:avLst/>
              <a:gdLst>
                <a:gd name="T0" fmla="*/ 10 w 17"/>
                <a:gd name="T1" fmla="*/ 22 h 22"/>
                <a:gd name="T2" fmla="*/ 14 w 17"/>
                <a:gd name="T3" fmla="*/ 20 h 22"/>
                <a:gd name="T4" fmla="*/ 16 w 17"/>
                <a:gd name="T5" fmla="*/ 11 h 22"/>
                <a:gd name="T6" fmla="*/ 6 w 17"/>
                <a:gd name="T7" fmla="*/ 0 h 22"/>
                <a:gd name="T8" fmla="*/ 6 w 17"/>
                <a:gd name="T9" fmla="*/ 0 h 22"/>
                <a:gd name="T10" fmla="*/ 2 w 17"/>
                <a:gd name="T11" fmla="*/ 2 h 22"/>
                <a:gd name="T12" fmla="*/ 0 w 17"/>
                <a:gd name="T13" fmla="*/ 10 h 22"/>
                <a:gd name="T14" fmla="*/ 10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0" y="22"/>
                  </a:moveTo>
                  <a:cubicBezTo>
                    <a:pt x="12" y="22"/>
                    <a:pt x="13" y="21"/>
                    <a:pt x="14" y="20"/>
                  </a:cubicBezTo>
                  <a:cubicBezTo>
                    <a:pt x="16" y="18"/>
                    <a:pt x="17" y="15"/>
                    <a:pt x="16" y="11"/>
                  </a:cubicBezTo>
                  <a:cubicBezTo>
                    <a:pt x="15" y="5"/>
                    <a:pt x="11" y="0"/>
                    <a:pt x="6" y="0"/>
                  </a:cubicBezTo>
                  <a:cubicBezTo>
                    <a:pt x="6" y="0"/>
                    <a:pt x="6" y="0"/>
                    <a:pt x="6" y="0"/>
                  </a:cubicBezTo>
                  <a:cubicBezTo>
                    <a:pt x="5" y="0"/>
                    <a:pt x="3" y="0"/>
                    <a:pt x="2" y="2"/>
                  </a:cubicBezTo>
                  <a:cubicBezTo>
                    <a:pt x="0" y="4"/>
                    <a:pt x="0" y="7"/>
                    <a:pt x="0" y="10"/>
                  </a:cubicBezTo>
                  <a:cubicBezTo>
                    <a:pt x="1" y="16"/>
                    <a:pt x="5" y="22"/>
                    <a:pt x="10" y="22"/>
                  </a:cubicBezTo>
                  <a:close/>
                </a:path>
              </a:pathLst>
            </a:custGeom>
            <a:grpFill/>
            <a:ln>
              <a:noFill/>
            </a:ln>
          </p:spPr>
          <p:txBody>
            <a:bodyPr vert="horz" wrap="square" lIns="91440" tIns="45720" rIns="91440" bIns="45720" numCol="1" anchor="t" anchorCtr="0" compatLnSpc="1"/>
            <a:lstStyle/>
            <a:p>
              <a:endParaRPr lang="id-ID"/>
            </a:p>
          </p:txBody>
        </p:sp>
        <p:sp>
          <p:nvSpPr>
            <p:cNvPr id="125" name="Freeform 18"/>
            <p:cNvSpPr/>
            <p:nvPr/>
          </p:nvSpPr>
          <p:spPr bwMode="auto">
            <a:xfrm>
              <a:off x="11559381" y="2020888"/>
              <a:ext cx="107950" cy="76200"/>
            </a:xfrm>
            <a:custGeom>
              <a:avLst/>
              <a:gdLst>
                <a:gd name="T0" fmla="*/ 20 w 26"/>
                <a:gd name="T1" fmla="*/ 1 h 18"/>
                <a:gd name="T2" fmla="*/ 19 w 26"/>
                <a:gd name="T3" fmla="*/ 0 h 18"/>
                <a:gd name="T4" fmla="*/ 14 w 26"/>
                <a:gd name="T5" fmla="*/ 0 h 18"/>
                <a:gd name="T6" fmla="*/ 14 w 26"/>
                <a:gd name="T7" fmla="*/ 0 h 18"/>
                <a:gd name="T8" fmla="*/ 0 w 26"/>
                <a:gd name="T9" fmla="*/ 9 h 18"/>
                <a:gd name="T10" fmla="*/ 13 w 26"/>
                <a:gd name="T11" fmla="*/ 18 h 18"/>
                <a:gd name="T12" fmla="*/ 26 w 26"/>
                <a:gd name="T13" fmla="*/ 9 h 18"/>
                <a:gd name="T14" fmla="*/ 26 w 26"/>
                <a:gd name="T15" fmla="*/ 7 h 18"/>
                <a:gd name="T16" fmla="*/ 20 w 26"/>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20" y="1"/>
                  </a:moveTo>
                  <a:cubicBezTo>
                    <a:pt x="19" y="1"/>
                    <a:pt x="19" y="1"/>
                    <a:pt x="19" y="0"/>
                  </a:cubicBezTo>
                  <a:cubicBezTo>
                    <a:pt x="17" y="0"/>
                    <a:pt x="16" y="0"/>
                    <a:pt x="14" y="0"/>
                  </a:cubicBezTo>
                  <a:cubicBezTo>
                    <a:pt x="14" y="0"/>
                    <a:pt x="14" y="0"/>
                    <a:pt x="14" y="0"/>
                  </a:cubicBezTo>
                  <a:cubicBezTo>
                    <a:pt x="7" y="0"/>
                    <a:pt x="0" y="4"/>
                    <a:pt x="0" y="9"/>
                  </a:cubicBezTo>
                  <a:cubicBezTo>
                    <a:pt x="0" y="14"/>
                    <a:pt x="6" y="18"/>
                    <a:pt x="13" y="18"/>
                  </a:cubicBezTo>
                  <a:cubicBezTo>
                    <a:pt x="22" y="18"/>
                    <a:pt x="26" y="15"/>
                    <a:pt x="26" y="9"/>
                  </a:cubicBezTo>
                  <a:cubicBezTo>
                    <a:pt x="26" y="9"/>
                    <a:pt x="26" y="8"/>
                    <a:pt x="26" y="7"/>
                  </a:cubicBezTo>
                  <a:cubicBezTo>
                    <a:pt x="25" y="5"/>
                    <a:pt x="23" y="4"/>
                    <a:pt x="20" y="1"/>
                  </a:cubicBezTo>
                  <a:close/>
                </a:path>
              </a:pathLst>
            </a:custGeom>
            <a:grpFill/>
            <a:ln>
              <a:noFill/>
            </a:ln>
          </p:spPr>
          <p:txBody>
            <a:bodyPr vert="horz" wrap="square" lIns="91440" tIns="45720" rIns="91440" bIns="45720" numCol="1" anchor="t" anchorCtr="0" compatLnSpc="1"/>
            <a:lstStyle/>
            <a:p>
              <a:endParaRPr lang="id-ID"/>
            </a:p>
          </p:txBody>
        </p:sp>
        <p:sp>
          <p:nvSpPr>
            <p:cNvPr id="126" name="Freeform 19"/>
            <p:cNvSpPr>
              <a:spLocks noEditPoints="1"/>
            </p:cNvSpPr>
            <p:nvPr/>
          </p:nvSpPr>
          <p:spPr bwMode="auto">
            <a:xfrm>
              <a:off x="11395868" y="1690688"/>
              <a:ext cx="557213" cy="557212"/>
            </a:xfrm>
            <a:custGeom>
              <a:avLst/>
              <a:gdLst>
                <a:gd name="T0" fmla="*/ 66 w 133"/>
                <a:gd name="T1" fmla="*/ 0 h 133"/>
                <a:gd name="T2" fmla="*/ 0 w 133"/>
                <a:gd name="T3" fmla="*/ 67 h 133"/>
                <a:gd name="T4" fmla="*/ 66 w 133"/>
                <a:gd name="T5" fmla="*/ 133 h 133"/>
                <a:gd name="T6" fmla="*/ 133 w 133"/>
                <a:gd name="T7" fmla="*/ 67 h 133"/>
                <a:gd name="T8" fmla="*/ 66 w 133"/>
                <a:gd name="T9" fmla="*/ 0 h 133"/>
                <a:gd name="T10" fmla="*/ 60 w 133"/>
                <a:gd name="T11" fmla="*/ 103 h 133"/>
                <a:gd name="T12" fmla="*/ 52 w 133"/>
                <a:gd name="T13" fmla="*/ 104 h 133"/>
                <a:gd name="T14" fmla="*/ 42 w 133"/>
                <a:gd name="T15" fmla="*/ 103 h 133"/>
                <a:gd name="T16" fmla="*/ 30 w 133"/>
                <a:gd name="T17" fmla="*/ 95 h 133"/>
                <a:gd name="T18" fmla="*/ 29 w 133"/>
                <a:gd name="T19" fmla="*/ 90 h 133"/>
                <a:gd name="T20" fmla="*/ 30 w 133"/>
                <a:gd name="T21" fmla="*/ 85 h 133"/>
                <a:gd name="T22" fmla="*/ 51 w 133"/>
                <a:gd name="T23" fmla="*/ 74 h 133"/>
                <a:gd name="T24" fmla="*/ 51 w 133"/>
                <a:gd name="T25" fmla="*/ 74 h 133"/>
                <a:gd name="T26" fmla="*/ 50 w 133"/>
                <a:gd name="T27" fmla="*/ 69 h 133"/>
                <a:gd name="T28" fmla="*/ 50 w 133"/>
                <a:gd name="T29" fmla="*/ 67 h 133"/>
                <a:gd name="T30" fmla="*/ 33 w 133"/>
                <a:gd name="T31" fmla="*/ 50 h 133"/>
                <a:gd name="T32" fmla="*/ 46 w 133"/>
                <a:gd name="T33" fmla="*/ 35 h 133"/>
                <a:gd name="T34" fmla="*/ 53 w 133"/>
                <a:gd name="T35" fmla="*/ 33 h 133"/>
                <a:gd name="T36" fmla="*/ 74 w 133"/>
                <a:gd name="T37" fmla="*/ 33 h 133"/>
                <a:gd name="T38" fmla="*/ 75 w 133"/>
                <a:gd name="T39" fmla="*/ 35 h 133"/>
                <a:gd name="T40" fmla="*/ 75 w 133"/>
                <a:gd name="T41" fmla="*/ 36 h 133"/>
                <a:gd name="T42" fmla="*/ 70 w 133"/>
                <a:gd name="T43" fmla="*/ 40 h 133"/>
                <a:gd name="T44" fmla="*/ 69 w 133"/>
                <a:gd name="T45" fmla="*/ 40 h 133"/>
                <a:gd name="T46" fmla="*/ 68 w 133"/>
                <a:gd name="T47" fmla="*/ 40 h 133"/>
                <a:gd name="T48" fmla="*/ 71 w 133"/>
                <a:gd name="T49" fmla="*/ 50 h 133"/>
                <a:gd name="T50" fmla="*/ 64 w 133"/>
                <a:gd name="T51" fmla="*/ 63 h 133"/>
                <a:gd name="T52" fmla="*/ 61 w 133"/>
                <a:gd name="T53" fmla="*/ 67 h 133"/>
                <a:gd name="T54" fmla="*/ 66 w 133"/>
                <a:gd name="T55" fmla="*/ 73 h 133"/>
                <a:gd name="T56" fmla="*/ 74 w 133"/>
                <a:gd name="T57" fmla="*/ 87 h 133"/>
                <a:gd name="T58" fmla="*/ 60 w 133"/>
                <a:gd name="T59" fmla="*/ 103 h 133"/>
                <a:gd name="T60" fmla="*/ 107 w 133"/>
                <a:gd name="T61" fmla="*/ 67 h 133"/>
                <a:gd name="T62" fmla="*/ 106 w 133"/>
                <a:gd name="T63" fmla="*/ 69 h 133"/>
                <a:gd name="T64" fmla="*/ 94 w 133"/>
                <a:gd name="T65" fmla="*/ 69 h 133"/>
                <a:gd name="T66" fmla="*/ 94 w 133"/>
                <a:gd name="T67" fmla="*/ 81 h 133"/>
                <a:gd name="T68" fmla="*/ 92 w 133"/>
                <a:gd name="T69" fmla="*/ 82 h 133"/>
                <a:gd name="T70" fmla="*/ 89 w 133"/>
                <a:gd name="T71" fmla="*/ 82 h 133"/>
                <a:gd name="T72" fmla="*/ 87 w 133"/>
                <a:gd name="T73" fmla="*/ 81 h 133"/>
                <a:gd name="T74" fmla="*/ 87 w 133"/>
                <a:gd name="T75" fmla="*/ 69 h 133"/>
                <a:gd name="T76" fmla="*/ 75 w 133"/>
                <a:gd name="T77" fmla="*/ 69 h 133"/>
                <a:gd name="T78" fmla="*/ 74 w 133"/>
                <a:gd name="T79" fmla="*/ 67 h 133"/>
                <a:gd name="T80" fmla="*/ 74 w 133"/>
                <a:gd name="T81" fmla="*/ 64 h 133"/>
                <a:gd name="T82" fmla="*/ 75 w 133"/>
                <a:gd name="T83" fmla="*/ 62 h 133"/>
                <a:gd name="T84" fmla="*/ 87 w 133"/>
                <a:gd name="T85" fmla="*/ 62 h 133"/>
                <a:gd name="T86" fmla="*/ 87 w 133"/>
                <a:gd name="T87" fmla="*/ 50 h 133"/>
                <a:gd name="T88" fmla="*/ 89 w 133"/>
                <a:gd name="T89" fmla="*/ 49 h 133"/>
                <a:gd name="T90" fmla="*/ 92 w 133"/>
                <a:gd name="T91" fmla="*/ 49 h 133"/>
                <a:gd name="T92" fmla="*/ 94 w 133"/>
                <a:gd name="T93" fmla="*/ 50 h 133"/>
                <a:gd name="T94" fmla="*/ 94 w 133"/>
                <a:gd name="T95" fmla="*/ 62 h 133"/>
                <a:gd name="T96" fmla="*/ 106 w 133"/>
                <a:gd name="T97" fmla="*/ 62 h 133"/>
                <a:gd name="T98" fmla="*/ 107 w 133"/>
                <a:gd name="T99" fmla="*/ 64 h 133"/>
                <a:gd name="T100" fmla="*/ 107 w 133"/>
                <a:gd name="T101"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 h="133">
                  <a:moveTo>
                    <a:pt x="66" y="0"/>
                  </a:moveTo>
                  <a:cubicBezTo>
                    <a:pt x="29" y="0"/>
                    <a:pt x="0" y="30"/>
                    <a:pt x="0" y="67"/>
                  </a:cubicBezTo>
                  <a:cubicBezTo>
                    <a:pt x="0" y="103"/>
                    <a:pt x="29" y="133"/>
                    <a:pt x="66" y="133"/>
                  </a:cubicBezTo>
                  <a:cubicBezTo>
                    <a:pt x="103" y="133"/>
                    <a:pt x="133" y="103"/>
                    <a:pt x="133" y="67"/>
                  </a:cubicBezTo>
                  <a:cubicBezTo>
                    <a:pt x="133" y="30"/>
                    <a:pt x="103" y="0"/>
                    <a:pt x="66" y="0"/>
                  </a:cubicBezTo>
                  <a:close/>
                  <a:moveTo>
                    <a:pt x="60" y="103"/>
                  </a:moveTo>
                  <a:cubicBezTo>
                    <a:pt x="58" y="104"/>
                    <a:pt x="55" y="104"/>
                    <a:pt x="52" y="104"/>
                  </a:cubicBezTo>
                  <a:cubicBezTo>
                    <a:pt x="48" y="104"/>
                    <a:pt x="45" y="104"/>
                    <a:pt x="42" y="103"/>
                  </a:cubicBezTo>
                  <a:cubicBezTo>
                    <a:pt x="36" y="101"/>
                    <a:pt x="32" y="99"/>
                    <a:pt x="30" y="95"/>
                  </a:cubicBezTo>
                  <a:cubicBezTo>
                    <a:pt x="29" y="94"/>
                    <a:pt x="29" y="92"/>
                    <a:pt x="29" y="90"/>
                  </a:cubicBezTo>
                  <a:cubicBezTo>
                    <a:pt x="29" y="88"/>
                    <a:pt x="29" y="87"/>
                    <a:pt x="30" y="85"/>
                  </a:cubicBezTo>
                  <a:cubicBezTo>
                    <a:pt x="33" y="78"/>
                    <a:pt x="42" y="74"/>
                    <a:pt x="51" y="74"/>
                  </a:cubicBezTo>
                  <a:cubicBezTo>
                    <a:pt x="51" y="74"/>
                    <a:pt x="51" y="74"/>
                    <a:pt x="51" y="74"/>
                  </a:cubicBezTo>
                  <a:cubicBezTo>
                    <a:pt x="50" y="72"/>
                    <a:pt x="50" y="71"/>
                    <a:pt x="50" y="69"/>
                  </a:cubicBezTo>
                  <a:cubicBezTo>
                    <a:pt x="50" y="69"/>
                    <a:pt x="50" y="68"/>
                    <a:pt x="50" y="67"/>
                  </a:cubicBezTo>
                  <a:cubicBezTo>
                    <a:pt x="40" y="67"/>
                    <a:pt x="33" y="60"/>
                    <a:pt x="33" y="50"/>
                  </a:cubicBezTo>
                  <a:cubicBezTo>
                    <a:pt x="33" y="44"/>
                    <a:pt x="39" y="37"/>
                    <a:pt x="46" y="35"/>
                  </a:cubicBezTo>
                  <a:cubicBezTo>
                    <a:pt x="48" y="34"/>
                    <a:pt x="51" y="33"/>
                    <a:pt x="53" y="33"/>
                  </a:cubicBezTo>
                  <a:cubicBezTo>
                    <a:pt x="74" y="33"/>
                    <a:pt x="74" y="33"/>
                    <a:pt x="74" y="33"/>
                  </a:cubicBezTo>
                  <a:cubicBezTo>
                    <a:pt x="75" y="33"/>
                    <a:pt x="75" y="34"/>
                    <a:pt x="75" y="35"/>
                  </a:cubicBezTo>
                  <a:cubicBezTo>
                    <a:pt x="76" y="35"/>
                    <a:pt x="75" y="36"/>
                    <a:pt x="75" y="36"/>
                  </a:cubicBezTo>
                  <a:cubicBezTo>
                    <a:pt x="70" y="40"/>
                    <a:pt x="70" y="40"/>
                    <a:pt x="70" y="40"/>
                  </a:cubicBezTo>
                  <a:cubicBezTo>
                    <a:pt x="70" y="40"/>
                    <a:pt x="70" y="40"/>
                    <a:pt x="69" y="40"/>
                  </a:cubicBezTo>
                  <a:cubicBezTo>
                    <a:pt x="68" y="40"/>
                    <a:pt x="68" y="40"/>
                    <a:pt x="68" y="40"/>
                  </a:cubicBezTo>
                  <a:cubicBezTo>
                    <a:pt x="70" y="43"/>
                    <a:pt x="71" y="46"/>
                    <a:pt x="71" y="50"/>
                  </a:cubicBezTo>
                  <a:cubicBezTo>
                    <a:pt x="71" y="55"/>
                    <a:pt x="69" y="59"/>
                    <a:pt x="64" y="63"/>
                  </a:cubicBezTo>
                  <a:cubicBezTo>
                    <a:pt x="61" y="65"/>
                    <a:pt x="61" y="66"/>
                    <a:pt x="61" y="67"/>
                  </a:cubicBezTo>
                  <a:cubicBezTo>
                    <a:pt x="61" y="68"/>
                    <a:pt x="63" y="71"/>
                    <a:pt x="66" y="73"/>
                  </a:cubicBezTo>
                  <a:cubicBezTo>
                    <a:pt x="72" y="77"/>
                    <a:pt x="74" y="81"/>
                    <a:pt x="74" y="87"/>
                  </a:cubicBezTo>
                  <a:cubicBezTo>
                    <a:pt x="74" y="94"/>
                    <a:pt x="69" y="101"/>
                    <a:pt x="60" y="103"/>
                  </a:cubicBezTo>
                  <a:close/>
                  <a:moveTo>
                    <a:pt x="107" y="67"/>
                  </a:moveTo>
                  <a:cubicBezTo>
                    <a:pt x="107" y="68"/>
                    <a:pt x="107" y="69"/>
                    <a:pt x="106" y="69"/>
                  </a:cubicBezTo>
                  <a:cubicBezTo>
                    <a:pt x="94" y="69"/>
                    <a:pt x="94" y="69"/>
                    <a:pt x="94" y="69"/>
                  </a:cubicBezTo>
                  <a:cubicBezTo>
                    <a:pt x="94" y="81"/>
                    <a:pt x="94" y="81"/>
                    <a:pt x="94" y="81"/>
                  </a:cubicBezTo>
                  <a:cubicBezTo>
                    <a:pt x="94" y="82"/>
                    <a:pt x="93" y="82"/>
                    <a:pt x="92" y="82"/>
                  </a:cubicBezTo>
                  <a:cubicBezTo>
                    <a:pt x="89" y="82"/>
                    <a:pt x="89" y="82"/>
                    <a:pt x="89" y="82"/>
                  </a:cubicBezTo>
                  <a:cubicBezTo>
                    <a:pt x="88" y="82"/>
                    <a:pt x="87" y="82"/>
                    <a:pt x="87" y="81"/>
                  </a:cubicBezTo>
                  <a:cubicBezTo>
                    <a:pt x="87" y="69"/>
                    <a:pt x="87" y="69"/>
                    <a:pt x="87" y="69"/>
                  </a:cubicBezTo>
                  <a:cubicBezTo>
                    <a:pt x="75" y="69"/>
                    <a:pt x="75" y="69"/>
                    <a:pt x="75" y="69"/>
                  </a:cubicBezTo>
                  <a:cubicBezTo>
                    <a:pt x="74" y="69"/>
                    <a:pt x="74" y="68"/>
                    <a:pt x="74" y="67"/>
                  </a:cubicBezTo>
                  <a:cubicBezTo>
                    <a:pt x="74" y="64"/>
                    <a:pt x="74" y="64"/>
                    <a:pt x="74" y="64"/>
                  </a:cubicBezTo>
                  <a:cubicBezTo>
                    <a:pt x="74" y="63"/>
                    <a:pt x="74" y="62"/>
                    <a:pt x="75" y="62"/>
                  </a:cubicBezTo>
                  <a:cubicBezTo>
                    <a:pt x="87" y="62"/>
                    <a:pt x="87" y="62"/>
                    <a:pt x="87" y="62"/>
                  </a:cubicBezTo>
                  <a:cubicBezTo>
                    <a:pt x="87" y="50"/>
                    <a:pt x="87" y="50"/>
                    <a:pt x="87" y="50"/>
                  </a:cubicBezTo>
                  <a:cubicBezTo>
                    <a:pt x="87" y="49"/>
                    <a:pt x="88" y="49"/>
                    <a:pt x="89" y="49"/>
                  </a:cubicBezTo>
                  <a:cubicBezTo>
                    <a:pt x="92" y="49"/>
                    <a:pt x="92" y="49"/>
                    <a:pt x="92" y="49"/>
                  </a:cubicBezTo>
                  <a:cubicBezTo>
                    <a:pt x="93" y="49"/>
                    <a:pt x="94" y="49"/>
                    <a:pt x="94" y="50"/>
                  </a:cubicBezTo>
                  <a:cubicBezTo>
                    <a:pt x="94" y="62"/>
                    <a:pt x="94" y="62"/>
                    <a:pt x="94" y="62"/>
                  </a:cubicBezTo>
                  <a:cubicBezTo>
                    <a:pt x="106" y="62"/>
                    <a:pt x="106" y="62"/>
                    <a:pt x="106" y="62"/>
                  </a:cubicBezTo>
                  <a:cubicBezTo>
                    <a:pt x="107" y="62"/>
                    <a:pt x="107" y="63"/>
                    <a:pt x="107" y="64"/>
                  </a:cubicBezTo>
                  <a:lnTo>
                    <a:pt x="107" y="67"/>
                  </a:lnTo>
                  <a:close/>
                </a:path>
              </a:pathLst>
            </a:custGeom>
            <a:grpFill/>
            <a:ln>
              <a:noFill/>
            </a:ln>
          </p:spPr>
          <p:txBody>
            <a:bodyPr vert="horz" wrap="square" lIns="91440" tIns="45720" rIns="91440" bIns="45720" numCol="1" anchor="t" anchorCtr="0" compatLnSpc="1"/>
            <a:lstStyle/>
            <a:p>
              <a:endParaRPr lang="id-ID"/>
            </a:p>
          </p:txBody>
        </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8" presetClass="entr" presetSubtype="3"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upRight)">
                                      <p:cBhvr>
                                        <p:cTn id="15" dur="500"/>
                                        <p:tgtEl>
                                          <p:spTgt spid="5"/>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1000"/>
                                        <p:tgtEl>
                                          <p:spTgt spid="86"/>
                                        </p:tgtEl>
                                      </p:cBhvr>
                                    </p:animEffect>
                                    <p:anim calcmode="lin" valueType="num">
                                      <p:cBhvr>
                                        <p:cTn id="20" dur="1000" fill="hold"/>
                                        <p:tgtEl>
                                          <p:spTgt spid="86"/>
                                        </p:tgtEl>
                                        <p:attrNameLst>
                                          <p:attrName>ppt_x</p:attrName>
                                        </p:attrNameLst>
                                      </p:cBhvr>
                                      <p:tavLst>
                                        <p:tav tm="0">
                                          <p:val>
                                            <p:strVal val="#ppt_x"/>
                                          </p:val>
                                        </p:tav>
                                        <p:tav tm="100000">
                                          <p:val>
                                            <p:strVal val="#ppt_x"/>
                                          </p:val>
                                        </p:tav>
                                      </p:tavLst>
                                    </p:anim>
                                    <p:anim calcmode="lin" valueType="num">
                                      <p:cBhvr>
                                        <p:cTn id="21" dur="1000" fill="hold"/>
                                        <p:tgtEl>
                                          <p:spTgt spid="8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1000"/>
                                        <p:tgtEl>
                                          <p:spTgt spid="87"/>
                                        </p:tgtEl>
                                      </p:cBhvr>
                                    </p:animEffect>
                                    <p:anim calcmode="lin" valueType="num">
                                      <p:cBhvr>
                                        <p:cTn id="25" dur="1000" fill="hold"/>
                                        <p:tgtEl>
                                          <p:spTgt spid="87"/>
                                        </p:tgtEl>
                                        <p:attrNameLst>
                                          <p:attrName>ppt_x</p:attrName>
                                        </p:attrNameLst>
                                      </p:cBhvr>
                                      <p:tavLst>
                                        <p:tav tm="0">
                                          <p:val>
                                            <p:strVal val="#ppt_x"/>
                                          </p:val>
                                        </p:tav>
                                        <p:tav tm="100000">
                                          <p:val>
                                            <p:strVal val="#ppt_x"/>
                                          </p:val>
                                        </p:tav>
                                      </p:tavLst>
                                    </p:anim>
                                    <p:anim calcmode="lin" valueType="num">
                                      <p:cBhvr>
                                        <p:cTn id="26" dur="1000" fill="hold"/>
                                        <p:tgtEl>
                                          <p:spTgt spid="87"/>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1000"/>
                                        <p:tgtEl>
                                          <p:spTgt spid="85"/>
                                        </p:tgtEl>
                                      </p:cBhvr>
                                    </p:animEffect>
                                    <p:anim calcmode="lin" valueType="num">
                                      <p:cBhvr>
                                        <p:cTn id="30" dur="1000" fill="hold"/>
                                        <p:tgtEl>
                                          <p:spTgt spid="85"/>
                                        </p:tgtEl>
                                        <p:attrNameLst>
                                          <p:attrName>ppt_x</p:attrName>
                                        </p:attrNameLst>
                                      </p:cBhvr>
                                      <p:tavLst>
                                        <p:tav tm="0">
                                          <p:val>
                                            <p:strVal val="#ppt_x"/>
                                          </p:val>
                                        </p:tav>
                                        <p:tav tm="100000">
                                          <p:val>
                                            <p:strVal val="#ppt_x"/>
                                          </p:val>
                                        </p:tav>
                                      </p:tavLst>
                                    </p:anim>
                                    <p:anim calcmode="lin" valueType="num">
                                      <p:cBhvr>
                                        <p:cTn id="31" dur="1000" fill="hold"/>
                                        <p:tgtEl>
                                          <p:spTgt spid="85"/>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1000"/>
                                        <p:tgtEl>
                                          <p:spTgt spid="88"/>
                                        </p:tgtEl>
                                      </p:cBhvr>
                                    </p:animEffect>
                                    <p:anim calcmode="lin" valueType="num">
                                      <p:cBhvr>
                                        <p:cTn id="35" dur="1000" fill="hold"/>
                                        <p:tgtEl>
                                          <p:spTgt spid="88"/>
                                        </p:tgtEl>
                                        <p:attrNameLst>
                                          <p:attrName>ppt_x</p:attrName>
                                        </p:attrNameLst>
                                      </p:cBhvr>
                                      <p:tavLst>
                                        <p:tav tm="0">
                                          <p:val>
                                            <p:strVal val="#ppt_x"/>
                                          </p:val>
                                        </p:tav>
                                        <p:tav tm="100000">
                                          <p:val>
                                            <p:strVal val="#ppt_x"/>
                                          </p:val>
                                        </p:tav>
                                      </p:tavLst>
                                    </p:anim>
                                    <p:anim calcmode="lin" valueType="num">
                                      <p:cBhvr>
                                        <p:cTn id="36" dur="1000" fill="hold"/>
                                        <p:tgtEl>
                                          <p:spTgt spid="8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wipe(down)">
                                      <p:cBhvr>
                                        <p:cTn id="45" dur="500"/>
                                        <p:tgtEl>
                                          <p:spTgt spid="105"/>
                                        </p:tgtEl>
                                      </p:cBhvr>
                                    </p:animEffect>
                                  </p:childTnLst>
                                </p:cTn>
                              </p:par>
                              <p:par>
                                <p:cTn id="46" presetID="22" presetClass="entr" presetSubtype="4" fill="hold"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ipe(down)">
                                      <p:cBhvr>
                                        <p:cTn id="48" dur="500"/>
                                        <p:tgtEl>
                                          <p:spTgt spid="91"/>
                                        </p:tgtEl>
                                      </p:cBhvr>
                                    </p:animEffect>
                                  </p:childTnLst>
                                </p:cTn>
                              </p:par>
                              <p:par>
                                <p:cTn id="49" presetID="22" presetClass="entr" presetSubtype="4"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down)">
                                      <p:cBhvr>
                                        <p:cTn id="51" dur="500"/>
                                        <p:tgtEl>
                                          <p:spTgt spid="108"/>
                                        </p:tgtEl>
                                      </p:cBhvr>
                                    </p:animEffect>
                                  </p:childTnLst>
                                </p:cTn>
                              </p:par>
                              <p:par>
                                <p:cTn id="52" presetID="22" presetClass="entr" presetSubtype="4" fill="hold" nodeType="with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down)">
                                      <p:cBhvr>
                                        <p:cTn id="54" dur="500"/>
                                        <p:tgtEl>
                                          <p:spTgt spid="92"/>
                                        </p:tgtEl>
                                      </p:cBhvr>
                                    </p:animEffect>
                                  </p:childTnLst>
                                </p:cTn>
                              </p:par>
                              <p:par>
                                <p:cTn id="55" presetID="22" presetClass="entr" presetSubtype="4" fill="hold"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wipe(down)">
                                      <p:cBhvr>
                                        <p:cTn id="57" dur="500"/>
                                        <p:tgtEl>
                                          <p:spTgt spid="101"/>
                                        </p:tgtEl>
                                      </p:cBhvr>
                                    </p:animEffect>
                                  </p:childTnLst>
                                </p:cTn>
                              </p:par>
                              <p:par>
                                <p:cTn id="58" presetID="22" presetClass="entr" presetSubtype="4" fill="hold" nodeType="with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ipe(down)">
                                      <p:cBhvr>
                                        <p:cTn id="60" dur="500"/>
                                        <p:tgtEl>
                                          <p:spTgt spid="95"/>
                                        </p:tgtEl>
                                      </p:cBhvr>
                                    </p:animEffect>
                                  </p:childTnLst>
                                </p:cTn>
                              </p:par>
                              <p:par>
                                <p:cTn id="61" presetID="22" presetClass="entr" presetSubtype="4" fill="hold"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wipe(down)">
                                      <p:cBhvr>
                                        <p:cTn id="63" dur="500"/>
                                        <p:tgtEl>
                                          <p:spTgt spid="98"/>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500"/>
                                        <p:tgtEl>
                                          <p:spTgt spid="1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500"/>
                                        <p:tgtEl>
                                          <p:spTgt spid="117"/>
                                        </p:tgtEl>
                                      </p:cBhvr>
                                    </p:animEffect>
                                  </p:childTnLst>
                                </p:cTn>
                              </p:par>
                            </p:childTnLst>
                          </p:cTn>
                        </p:par>
                        <p:par>
                          <p:cTn id="71" fill="hold">
                            <p:stCondLst>
                              <p:cond delay="3000"/>
                            </p:stCondLst>
                            <p:childTnLst>
                              <p:par>
                                <p:cTn id="72" presetID="10" presetClass="entr" presetSubtype="0" fill="hold" nodeType="afterEffect">
                                  <p:stCondLst>
                                    <p:cond delay="0"/>
                                  </p:stCondLst>
                                  <p:childTnLst>
                                    <p:set>
                                      <p:cBhvr>
                                        <p:cTn id="73" dur="1" fill="hold">
                                          <p:stCondLst>
                                            <p:cond delay="0"/>
                                          </p:stCondLst>
                                        </p:cTn>
                                        <p:tgtEl>
                                          <p:spTgt spid="112"/>
                                        </p:tgtEl>
                                        <p:attrNameLst>
                                          <p:attrName>style.visibility</p:attrName>
                                        </p:attrNameLst>
                                      </p:cBhvr>
                                      <p:to>
                                        <p:strVal val="visible"/>
                                      </p:to>
                                    </p:set>
                                    <p:animEffect transition="in" filter="fade">
                                      <p:cBhvr>
                                        <p:cTn id="74" dur="500"/>
                                        <p:tgtEl>
                                          <p:spTgt spid="112"/>
                                        </p:tgtEl>
                                      </p:cBhvr>
                                    </p:animEffect>
                                  </p:childTnLst>
                                </p:cTn>
                              </p:par>
                            </p:childTnLst>
                          </p:cTn>
                        </p:par>
                        <p:par>
                          <p:cTn id="75" fill="hold">
                            <p:stCondLst>
                              <p:cond delay="3500"/>
                            </p:stCondLst>
                            <p:childTnLst>
                              <p:par>
                                <p:cTn id="76" presetID="53" presetClass="entr" presetSubtype="16" fill="hold" grpId="0" nodeType="after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animEffect transition="in" filter="fade">
                                      <p:cBhvr>
                                        <p:cTn id="80" dur="500"/>
                                        <p:tgtEl>
                                          <p:spTgt spid="114"/>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15"/>
                                        </p:tgtEl>
                                        <p:attrNameLst>
                                          <p:attrName>style.visibility</p:attrName>
                                        </p:attrNameLst>
                                      </p:cBhvr>
                                      <p:to>
                                        <p:strVal val="visible"/>
                                      </p:to>
                                    </p:set>
                                    <p:anim calcmode="lin" valueType="num">
                                      <p:cBhvr>
                                        <p:cTn id="83" dur="500" fill="hold"/>
                                        <p:tgtEl>
                                          <p:spTgt spid="115"/>
                                        </p:tgtEl>
                                        <p:attrNameLst>
                                          <p:attrName>ppt_w</p:attrName>
                                        </p:attrNameLst>
                                      </p:cBhvr>
                                      <p:tavLst>
                                        <p:tav tm="0">
                                          <p:val>
                                            <p:fltVal val="0"/>
                                          </p:val>
                                        </p:tav>
                                        <p:tav tm="100000">
                                          <p:val>
                                            <p:strVal val="#ppt_w"/>
                                          </p:val>
                                        </p:tav>
                                      </p:tavLst>
                                    </p:anim>
                                    <p:anim calcmode="lin" valueType="num">
                                      <p:cBhvr>
                                        <p:cTn id="84" dur="500" fill="hold"/>
                                        <p:tgtEl>
                                          <p:spTgt spid="115"/>
                                        </p:tgtEl>
                                        <p:attrNameLst>
                                          <p:attrName>ppt_h</p:attrName>
                                        </p:attrNameLst>
                                      </p:cBhvr>
                                      <p:tavLst>
                                        <p:tav tm="0">
                                          <p:val>
                                            <p:fltVal val="0"/>
                                          </p:val>
                                        </p:tav>
                                        <p:tav tm="100000">
                                          <p:val>
                                            <p:strVal val="#ppt_h"/>
                                          </p:val>
                                        </p:tav>
                                      </p:tavLst>
                                    </p:anim>
                                    <p:animEffect transition="in" filter="fade">
                                      <p:cBhvr>
                                        <p:cTn id="85" dur="500"/>
                                        <p:tgtEl>
                                          <p:spTgt spid="115"/>
                                        </p:tgtEl>
                                      </p:cBhvr>
                                    </p:animEffect>
                                  </p:childTnLst>
                                </p:cTn>
                              </p:par>
                            </p:childTnLst>
                          </p:cTn>
                        </p:par>
                        <p:par>
                          <p:cTn id="86" fill="hold">
                            <p:stCondLst>
                              <p:cond delay="4000"/>
                            </p:stCondLst>
                            <p:childTnLst>
                              <p:par>
                                <p:cTn id="87" presetID="53" presetClass="entr" presetSubtype="16"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 calcmode="lin" valueType="num">
                                      <p:cBhvr>
                                        <p:cTn id="89" dur="500" fill="hold"/>
                                        <p:tgtEl>
                                          <p:spTgt spid="113"/>
                                        </p:tgtEl>
                                        <p:attrNameLst>
                                          <p:attrName>ppt_w</p:attrName>
                                        </p:attrNameLst>
                                      </p:cBhvr>
                                      <p:tavLst>
                                        <p:tav tm="0">
                                          <p:val>
                                            <p:fltVal val="0"/>
                                          </p:val>
                                        </p:tav>
                                        <p:tav tm="100000">
                                          <p:val>
                                            <p:strVal val="#ppt_w"/>
                                          </p:val>
                                        </p:tav>
                                      </p:tavLst>
                                    </p:anim>
                                    <p:anim calcmode="lin" valueType="num">
                                      <p:cBhvr>
                                        <p:cTn id="90" dur="500" fill="hold"/>
                                        <p:tgtEl>
                                          <p:spTgt spid="113"/>
                                        </p:tgtEl>
                                        <p:attrNameLst>
                                          <p:attrName>ppt_h</p:attrName>
                                        </p:attrNameLst>
                                      </p:cBhvr>
                                      <p:tavLst>
                                        <p:tav tm="0">
                                          <p:val>
                                            <p:fltVal val="0"/>
                                          </p:val>
                                        </p:tav>
                                        <p:tav tm="100000">
                                          <p:val>
                                            <p:strVal val="#ppt_h"/>
                                          </p:val>
                                        </p:tav>
                                      </p:tavLst>
                                    </p:anim>
                                    <p:animEffect transition="in" filter="fade">
                                      <p:cBhvr>
                                        <p:cTn id="91" dur="500"/>
                                        <p:tgtEl>
                                          <p:spTgt spid="113"/>
                                        </p:tgtEl>
                                      </p:cBhvr>
                                    </p:animEffect>
                                  </p:childTnLst>
                                </p:cTn>
                              </p:par>
                            </p:childTnLst>
                          </p:cTn>
                        </p:par>
                        <p:par>
                          <p:cTn id="92" fill="hold">
                            <p:stCondLst>
                              <p:cond delay="4500"/>
                            </p:stCondLst>
                            <p:childTnLst>
                              <p:par>
                                <p:cTn id="93" presetID="53" presetClass="entr" presetSubtype="16" fill="hold" grpId="0" nodeType="afterEffect">
                                  <p:stCondLst>
                                    <p:cond delay="0"/>
                                  </p:stCondLst>
                                  <p:childTnLst>
                                    <p:set>
                                      <p:cBhvr>
                                        <p:cTn id="94" dur="1" fill="hold">
                                          <p:stCondLst>
                                            <p:cond delay="0"/>
                                          </p:stCondLst>
                                        </p:cTn>
                                        <p:tgtEl>
                                          <p:spTgt spid="121"/>
                                        </p:tgtEl>
                                        <p:attrNameLst>
                                          <p:attrName>style.visibility</p:attrName>
                                        </p:attrNameLst>
                                      </p:cBhvr>
                                      <p:to>
                                        <p:strVal val="visible"/>
                                      </p:to>
                                    </p:set>
                                    <p:anim calcmode="lin" valueType="num">
                                      <p:cBhvr>
                                        <p:cTn id="95" dur="500" fill="hold"/>
                                        <p:tgtEl>
                                          <p:spTgt spid="121"/>
                                        </p:tgtEl>
                                        <p:attrNameLst>
                                          <p:attrName>ppt_w</p:attrName>
                                        </p:attrNameLst>
                                      </p:cBhvr>
                                      <p:tavLst>
                                        <p:tav tm="0">
                                          <p:val>
                                            <p:fltVal val="0"/>
                                          </p:val>
                                        </p:tav>
                                        <p:tav tm="100000">
                                          <p:val>
                                            <p:strVal val="#ppt_w"/>
                                          </p:val>
                                        </p:tav>
                                      </p:tavLst>
                                    </p:anim>
                                    <p:anim calcmode="lin" valueType="num">
                                      <p:cBhvr>
                                        <p:cTn id="96" dur="500" fill="hold"/>
                                        <p:tgtEl>
                                          <p:spTgt spid="121"/>
                                        </p:tgtEl>
                                        <p:attrNameLst>
                                          <p:attrName>ppt_h</p:attrName>
                                        </p:attrNameLst>
                                      </p:cBhvr>
                                      <p:tavLst>
                                        <p:tav tm="0">
                                          <p:val>
                                            <p:fltVal val="0"/>
                                          </p:val>
                                        </p:tav>
                                        <p:tav tm="100000">
                                          <p:val>
                                            <p:strVal val="#ppt_h"/>
                                          </p:val>
                                        </p:tav>
                                      </p:tavLst>
                                    </p:anim>
                                    <p:animEffect transition="in" filter="fade">
                                      <p:cBhvr>
                                        <p:cTn id="97" dur="500"/>
                                        <p:tgtEl>
                                          <p:spTgt spid="121"/>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22"/>
                                        </p:tgtEl>
                                        <p:attrNameLst>
                                          <p:attrName>style.visibility</p:attrName>
                                        </p:attrNameLst>
                                      </p:cBhvr>
                                      <p:to>
                                        <p:strVal val="visible"/>
                                      </p:to>
                                    </p:set>
                                    <p:anim calcmode="lin" valueType="num">
                                      <p:cBhvr>
                                        <p:cTn id="100" dur="500" fill="hold"/>
                                        <p:tgtEl>
                                          <p:spTgt spid="122"/>
                                        </p:tgtEl>
                                        <p:attrNameLst>
                                          <p:attrName>ppt_w</p:attrName>
                                        </p:attrNameLst>
                                      </p:cBhvr>
                                      <p:tavLst>
                                        <p:tav tm="0">
                                          <p:val>
                                            <p:fltVal val="0"/>
                                          </p:val>
                                        </p:tav>
                                        <p:tav tm="100000">
                                          <p:val>
                                            <p:strVal val="#ppt_w"/>
                                          </p:val>
                                        </p:tav>
                                      </p:tavLst>
                                    </p:anim>
                                    <p:anim calcmode="lin" valueType="num">
                                      <p:cBhvr>
                                        <p:cTn id="101" dur="500" fill="hold"/>
                                        <p:tgtEl>
                                          <p:spTgt spid="122"/>
                                        </p:tgtEl>
                                        <p:attrNameLst>
                                          <p:attrName>ppt_h</p:attrName>
                                        </p:attrNameLst>
                                      </p:cBhvr>
                                      <p:tavLst>
                                        <p:tav tm="0">
                                          <p:val>
                                            <p:fltVal val="0"/>
                                          </p:val>
                                        </p:tav>
                                        <p:tav tm="100000">
                                          <p:val>
                                            <p:strVal val="#ppt_h"/>
                                          </p:val>
                                        </p:tav>
                                      </p:tavLst>
                                    </p:anim>
                                    <p:animEffect transition="in" filter="fade">
                                      <p:cBhvr>
                                        <p:cTn id="102" dur="500"/>
                                        <p:tgtEl>
                                          <p:spTgt spid="122"/>
                                        </p:tgtEl>
                                      </p:cBhvr>
                                    </p:animEffect>
                                  </p:childTnLst>
                                </p:cTn>
                              </p:par>
                              <p:par>
                                <p:cTn id="103" presetID="53" presetClass="entr" presetSubtype="16" fill="hold" nodeType="withEffect">
                                  <p:stCondLst>
                                    <p:cond delay="0"/>
                                  </p:stCondLst>
                                  <p:childTnLst>
                                    <p:set>
                                      <p:cBhvr>
                                        <p:cTn id="104" dur="1" fill="hold">
                                          <p:stCondLst>
                                            <p:cond delay="0"/>
                                          </p:stCondLst>
                                        </p:cTn>
                                        <p:tgtEl>
                                          <p:spTgt spid="123"/>
                                        </p:tgtEl>
                                        <p:attrNameLst>
                                          <p:attrName>style.visibility</p:attrName>
                                        </p:attrNameLst>
                                      </p:cBhvr>
                                      <p:to>
                                        <p:strVal val="visible"/>
                                      </p:to>
                                    </p:set>
                                    <p:anim calcmode="lin" valueType="num">
                                      <p:cBhvr>
                                        <p:cTn id="105" dur="500" fill="hold"/>
                                        <p:tgtEl>
                                          <p:spTgt spid="123"/>
                                        </p:tgtEl>
                                        <p:attrNameLst>
                                          <p:attrName>ppt_w</p:attrName>
                                        </p:attrNameLst>
                                      </p:cBhvr>
                                      <p:tavLst>
                                        <p:tav tm="0">
                                          <p:val>
                                            <p:fltVal val="0"/>
                                          </p:val>
                                        </p:tav>
                                        <p:tav tm="100000">
                                          <p:val>
                                            <p:strVal val="#ppt_w"/>
                                          </p:val>
                                        </p:tav>
                                      </p:tavLst>
                                    </p:anim>
                                    <p:anim calcmode="lin" valueType="num">
                                      <p:cBhvr>
                                        <p:cTn id="106" dur="500" fill="hold"/>
                                        <p:tgtEl>
                                          <p:spTgt spid="123"/>
                                        </p:tgtEl>
                                        <p:attrNameLst>
                                          <p:attrName>ppt_h</p:attrName>
                                        </p:attrNameLst>
                                      </p:cBhvr>
                                      <p:tavLst>
                                        <p:tav tm="0">
                                          <p:val>
                                            <p:fltVal val="0"/>
                                          </p:val>
                                        </p:tav>
                                        <p:tav tm="100000">
                                          <p:val>
                                            <p:strVal val="#ppt_h"/>
                                          </p:val>
                                        </p:tav>
                                      </p:tavLst>
                                    </p:anim>
                                    <p:animEffect transition="in" filter="fade">
                                      <p:cBhvr>
                                        <p:cTn id="107" dur="500"/>
                                        <p:tgtEl>
                                          <p:spTgt spid="123"/>
                                        </p:tgtEl>
                                      </p:cBhvr>
                                    </p:animEffect>
                                  </p:childTnLst>
                                </p:cTn>
                              </p:par>
                            </p:childTnLst>
                          </p:cTn>
                        </p:par>
                        <p:par>
                          <p:cTn id="108" fill="hold">
                            <p:stCondLst>
                              <p:cond delay="5000"/>
                            </p:stCondLst>
                            <p:childTnLst>
                              <p:par>
                                <p:cTn id="109" presetID="10" presetClass="entr" presetSubtype="0" fill="hold" grpId="0" nodeType="afterEffect">
                                  <p:stCondLst>
                                    <p:cond delay="0"/>
                                  </p:stCondLst>
                                  <p:childTnLst>
                                    <p:set>
                                      <p:cBhvr>
                                        <p:cTn id="110" dur="1" fill="hold">
                                          <p:stCondLst>
                                            <p:cond delay="0"/>
                                          </p:stCondLst>
                                        </p:cTn>
                                        <p:tgtEl>
                                          <p:spTgt spid="118"/>
                                        </p:tgtEl>
                                        <p:attrNameLst>
                                          <p:attrName>style.visibility</p:attrName>
                                        </p:attrNameLst>
                                      </p:cBhvr>
                                      <p:to>
                                        <p:strVal val="visible"/>
                                      </p:to>
                                    </p:set>
                                    <p:animEffect transition="in" filter="fade">
                                      <p:cBhvr>
                                        <p:cTn id="111" dur="500"/>
                                        <p:tgtEl>
                                          <p:spTgt spid="11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9"/>
                                        </p:tgtEl>
                                        <p:attrNameLst>
                                          <p:attrName>style.visibility</p:attrName>
                                        </p:attrNameLst>
                                      </p:cBhvr>
                                      <p:to>
                                        <p:strVal val="visible"/>
                                      </p:to>
                                    </p:set>
                                    <p:animEffect transition="in" filter="fade">
                                      <p:cBhvr>
                                        <p:cTn id="114" dur="500"/>
                                        <p:tgtEl>
                                          <p:spTgt spid="11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0"/>
                                        </p:tgtEl>
                                        <p:attrNameLst>
                                          <p:attrName>style.visibility</p:attrName>
                                        </p:attrNameLst>
                                      </p:cBhvr>
                                      <p:to>
                                        <p:strVal val="visible"/>
                                      </p:to>
                                    </p:set>
                                    <p:animEffect transition="in" filter="fade">
                                      <p:cBhvr>
                                        <p:cTn id="117" dur="500"/>
                                        <p:tgtEl>
                                          <p:spTgt spid="120"/>
                                        </p:tgtEl>
                                      </p:cBhvr>
                                    </p:animEffect>
                                  </p:childTnLst>
                                </p:cTn>
                              </p:par>
                            </p:childTnLst>
                          </p:cTn>
                        </p:par>
                        <p:par>
                          <p:cTn id="118" fill="hold">
                            <p:stCondLst>
                              <p:cond delay="5500"/>
                            </p:stCondLst>
                            <p:childTnLst>
                              <p:par>
                                <p:cTn id="119" presetID="10" presetClass="entr" presetSubtype="0" fill="hold" grpId="0" nodeType="afterEffect">
                                  <p:stCondLst>
                                    <p:cond delay="0"/>
                                  </p:stCondLst>
                                  <p:childTnLst>
                                    <p:set>
                                      <p:cBhvr>
                                        <p:cTn id="120" dur="1" fill="hold">
                                          <p:stCondLst>
                                            <p:cond delay="0"/>
                                          </p:stCondLst>
                                        </p:cTn>
                                        <p:tgtEl>
                                          <p:spTgt spid="111"/>
                                        </p:tgtEl>
                                        <p:attrNameLst>
                                          <p:attrName>style.visibility</p:attrName>
                                        </p:attrNameLst>
                                      </p:cBhvr>
                                      <p:to>
                                        <p:strVal val="visible"/>
                                      </p:to>
                                    </p:set>
                                    <p:animEffect transition="in" filter="fade">
                                      <p:cBhvr>
                                        <p:cTn id="12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bldLvl="0" animBg="1"/>
      <p:bldP spid="87" grpId="0" bldLvl="0" animBg="1"/>
      <p:bldP spid="88" grpId="0" bldLvl="0" animBg="1"/>
      <p:bldP spid="89" grpId="0" bldLvl="0" animBg="1"/>
      <p:bldP spid="86" grpId="0" bldLvl="0" animBg="1"/>
      <p:bldP spid="111" grpId="0"/>
      <p:bldP spid="113" grpId="0" bldLvl="0" animBg="1"/>
      <p:bldP spid="114" grpId="0" bldLvl="0" animBg="1"/>
      <p:bldP spid="115" grpId="0" bldLvl="0" animBg="1"/>
      <p:bldP spid="116" grpId="0"/>
      <p:bldP spid="117" grpId="0"/>
      <p:bldP spid="118" grpId="0"/>
      <p:bldP spid="119" grpId="0"/>
      <p:bldP spid="120" grpId="0"/>
      <p:bldP spid="121" grpId="0" bldLvl="0" animBg="1"/>
      <p:bldP spid="12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38</a:t>
            </a:fld>
            <a:endParaRPr lang="id-ID"/>
          </a:p>
        </p:txBody>
      </p:sp>
      <p:grpSp>
        <p:nvGrpSpPr>
          <p:cNvPr id="4" name="Group 3"/>
          <p:cNvGrpSpPr/>
          <p:nvPr/>
        </p:nvGrpSpPr>
        <p:grpSpPr>
          <a:xfrm>
            <a:off x="7368048" y="1995387"/>
            <a:ext cx="4823952" cy="3718836"/>
            <a:chOff x="2205852" y="180074"/>
            <a:chExt cx="6832601" cy="5267315"/>
          </a:xfrm>
          <a:solidFill>
            <a:schemeClr val="bg2"/>
          </a:solidFill>
        </p:grpSpPr>
        <p:grpSp>
          <p:nvGrpSpPr>
            <p:cNvPr id="5" name="Group 205"/>
            <p:cNvGrpSpPr/>
            <p:nvPr/>
          </p:nvGrpSpPr>
          <p:grpSpPr bwMode="auto">
            <a:xfrm>
              <a:off x="2205852" y="180074"/>
              <a:ext cx="6832601" cy="5267315"/>
              <a:chOff x="1348" y="129"/>
              <a:chExt cx="4304" cy="3318"/>
            </a:xfrm>
            <a:grpFill/>
          </p:grpSpPr>
          <p:sp>
            <p:nvSpPr>
              <p:cNvPr id="42" name="Freeform 5"/>
              <p:cNvSpPr/>
              <p:nvPr/>
            </p:nvSpPr>
            <p:spPr bwMode="auto">
              <a:xfrm>
                <a:off x="2997" y="1588"/>
                <a:ext cx="30" cy="105"/>
              </a:xfrm>
              <a:custGeom>
                <a:avLst/>
                <a:gdLst>
                  <a:gd name="T0" fmla="*/ 10 w 15"/>
                  <a:gd name="T1" fmla="*/ 3 h 52"/>
                  <a:gd name="T2" fmla="*/ 10 w 15"/>
                  <a:gd name="T3" fmla="*/ 8 h 52"/>
                  <a:gd name="T4" fmla="*/ 9 w 15"/>
                  <a:gd name="T5" fmla="*/ 12 h 52"/>
                  <a:gd name="T6" fmla="*/ 8 w 15"/>
                  <a:gd name="T7" fmla="*/ 17 h 52"/>
                  <a:gd name="T8" fmla="*/ 6 w 15"/>
                  <a:gd name="T9" fmla="*/ 21 h 52"/>
                  <a:gd name="T10" fmla="*/ 4 w 15"/>
                  <a:gd name="T11" fmla="*/ 24 h 52"/>
                  <a:gd name="T12" fmla="*/ 4 w 15"/>
                  <a:gd name="T13" fmla="*/ 28 h 52"/>
                  <a:gd name="T14" fmla="*/ 2 w 15"/>
                  <a:gd name="T15" fmla="*/ 33 h 52"/>
                  <a:gd name="T16" fmla="*/ 1 w 15"/>
                  <a:gd name="T17" fmla="*/ 38 h 52"/>
                  <a:gd name="T18" fmla="*/ 2 w 15"/>
                  <a:gd name="T19" fmla="*/ 42 h 52"/>
                  <a:gd name="T20" fmla="*/ 3 w 15"/>
                  <a:gd name="T21" fmla="*/ 45 h 52"/>
                  <a:gd name="T22" fmla="*/ 3 w 15"/>
                  <a:gd name="T23" fmla="*/ 51 h 52"/>
                  <a:gd name="T24" fmla="*/ 5 w 15"/>
                  <a:gd name="T25" fmla="*/ 52 h 52"/>
                  <a:gd name="T26" fmla="*/ 5 w 15"/>
                  <a:gd name="T27" fmla="*/ 49 h 52"/>
                  <a:gd name="T28" fmla="*/ 6 w 15"/>
                  <a:gd name="T29" fmla="*/ 43 h 52"/>
                  <a:gd name="T30" fmla="*/ 5 w 15"/>
                  <a:gd name="T31" fmla="*/ 40 h 52"/>
                  <a:gd name="T32" fmla="*/ 8 w 15"/>
                  <a:gd name="T33" fmla="*/ 35 h 52"/>
                  <a:gd name="T34" fmla="*/ 7 w 15"/>
                  <a:gd name="T35" fmla="*/ 31 h 52"/>
                  <a:gd name="T36" fmla="*/ 9 w 15"/>
                  <a:gd name="T37" fmla="*/ 26 h 52"/>
                  <a:gd name="T38" fmla="*/ 10 w 15"/>
                  <a:gd name="T39" fmla="*/ 24 h 52"/>
                  <a:gd name="T40" fmla="*/ 10 w 15"/>
                  <a:gd name="T41" fmla="*/ 21 h 52"/>
                  <a:gd name="T42" fmla="*/ 10 w 15"/>
                  <a:gd name="T43" fmla="*/ 17 h 52"/>
                  <a:gd name="T44" fmla="*/ 12 w 15"/>
                  <a:gd name="T45" fmla="*/ 14 h 52"/>
                  <a:gd name="T46" fmla="*/ 13 w 15"/>
                  <a:gd name="T47" fmla="*/ 11 h 52"/>
                  <a:gd name="T48" fmla="*/ 13 w 15"/>
                  <a:gd name="T49" fmla="*/ 7 h 52"/>
                  <a:gd name="T50" fmla="*/ 12 w 15"/>
                  <a:gd name="T51" fmla="*/ 5 h 52"/>
                  <a:gd name="T52" fmla="*/ 14 w 15"/>
                  <a:gd name="T53" fmla="*/ 4 h 52"/>
                  <a:gd name="T54" fmla="*/ 15 w 15"/>
                  <a:gd name="T55" fmla="*/ 1 h 52"/>
                  <a:gd name="T56" fmla="*/ 12 w 15"/>
                  <a:gd name="T57" fmla="*/ 0 h 52"/>
                  <a:gd name="T58" fmla="*/ 10 w 15"/>
                  <a:gd name="T5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52">
                    <a:moveTo>
                      <a:pt x="10" y="3"/>
                    </a:moveTo>
                    <a:cubicBezTo>
                      <a:pt x="10" y="4"/>
                      <a:pt x="10" y="7"/>
                      <a:pt x="10" y="8"/>
                    </a:cubicBezTo>
                    <a:cubicBezTo>
                      <a:pt x="11" y="8"/>
                      <a:pt x="9" y="12"/>
                      <a:pt x="9" y="12"/>
                    </a:cubicBezTo>
                    <a:cubicBezTo>
                      <a:pt x="8" y="17"/>
                      <a:pt x="8" y="17"/>
                      <a:pt x="8" y="17"/>
                    </a:cubicBezTo>
                    <a:cubicBezTo>
                      <a:pt x="8" y="17"/>
                      <a:pt x="7" y="20"/>
                      <a:pt x="6" y="21"/>
                    </a:cubicBezTo>
                    <a:cubicBezTo>
                      <a:pt x="6" y="21"/>
                      <a:pt x="5" y="23"/>
                      <a:pt x="4" y="24"/>
                    </a:cubicBezTo>
                    <a:cubicBezTo>
                      <a:pt x="4" y="26"/>
                      <a:pt x="4" y="27"/>
                      <a:pt x="4" y="28"/>
                    </a:cubicBezTo>
                    <a:cubicBezTo>
                      <a:pt x="4" y="30"/>
                      <a:pt x="2" y="31"/>
                      <a:pt x="2" y="33"/>
                    </a:cubicBezTo>
                    <a:cubicBezTo>
                      <a:pt x="2" y="34"/>
                      <a:pt x="1" y="35"/>
                      <a:pt x="1" y="38"/>
                    </a:cubicBezTo>
                    <a:cubicBezTo>
                      <a:pt x="0" y="40"/>
                      <a:pt x="2" y="42"/>
                      <a:pt x="2" y="42"/>
                    </a:cubicBezTo>
                    <a:cubicBezTo>
                      <a:pt x="2" y="43"/>
                      <a:pt x="3" y="45"/>
                      <a:pt x="3" y="45"/>
                    </a:cubicBezTo>
                    <a:cubicBezTo>
                      <a:pt x="3" y="51"/>
                      <a:pt x="3" y="51"/>
                      <a:pt x="3" y="51"/>
                    </a:cubicBezTo>
                    <a:cubicBezTo>
                      <a:pt x="3" y="51"/>
                      <a:pt x="4" y="52"/>
                      <a:pt x="5" y="52"/>
                    </a:cubicBezTo>
                    <a:cubicBezTo>
                      <a:pt x="6" y="52"/>
                      <a:pt x="5" y="49"/>
                      <a:pt x="5" y="49"/>
                    </a:cubicBezTo>
                    <a:cubicBezTo>
                      <a:pt x="5" y="49"/>
                      <a:pt x="6" y="44"/>
                      <a:pt x="6" y="43"/>
                    </a:cubicBezTo>
                    <a:cubicBezTo>
                      <a:pt x="5" y="42"/>
                      <a:pt x="5" y="40"/>
                      <a:pt x="5" y="40"/>
                    </a:cubicBezTo>
                    <a:cubicBezTo>
                      <a:pt x="8" y="35"/>
                      <a:pt x="8" y="35"/>
                      <a:pt x="8" y="35"/>
                    </a:cubicBezTo>
                    <a:cubicBezTo>
                      <a:pt x="7" y="31"/>
                      <a:pt x="7" y="31"/>
                      <a:pt x="7" y="31"/>
                    </a:cubicBezTo>
                    <a:cubicBezTo>
                      <a:pt x="9" y="26"/>
                      <a:pt x="9" y="26"/>
                      <a:pt x="9" y="26"/>
                    </a:cubicBezTo>
                    <a:cubicBezTo>
                      <a:pt x="10" y="24"/>
                      <a:pt x="10" y="24"/>
                      <a:pt x="10" y="24"/>
                    </a:cubicBezTo>
                    <a:cubicBezTo>
                      <a:pt x="10" y="21"/>
                      <a:pt x="10" y="21"/>
                      <a:pt x="10" y="21"/>
                    </a:cubicBezTo>
                    <a:cubicBezTo>
                      <a:pt x="10" y="17"/>
                      <a:pt x="10" y="17"/>
                      <a:pt x="10" y="17"/>
                    </a:cubicBezTo>
                    <a:cubicBezTo>
                      <a:pt x="12" y="14"/>
                      <a:pt x="12" y="14"/>
                      <a:pt x="12" y="14"/>
                    </a:cubicBezTo>
                    <a:cubicBezTo>
                      <a:pt x="13" y="11"/>
                      <a:pt x="13" y="11"/>
                      <a:pt x="13" y="11"/>
                    </a:cubicBezTo>
                    <a:cubicBezTo>
                      <a:pt x="13" y="7"/>
                      <a:pt x="13" y="7"/>
                      <a:pt x="13" y="7"/>
                    </a:cubicBezTo>
                    <a:cubicBezTo>
                      <a:pt x="13" y="7"/>
                      <a:pt x="12" y="6"/>
                      <a:pt x="12" y="5"/>
                    </a:cubicBezTo>
                    <a:cubicBezTo>
                      <a:pt x="12" y="5"/>
                      <a:pt x="13" y="4"/>
                      <a:pt x="14" y="4"/>
                    </a:cubicBezTo>
                    <a:cubicBezTo>
                      <a:pt x="14" y="3"/>
                      <a:pt x="15" y="1"/>
                      <a:pt x="15" y="1"/>
                    </a:cubicBezTo>
                    <a:cubicBezTo>
                      <a:pt x="12" y="0"/>
                      <a:pt x="12" y="0"/>
                      <a:pt x="12" y="0"/>
                    </a:cubicBezTo>
                    <a:cubicBezTo>
                      <a:pt x="12" y="0"/>
                      <a:pt x="10" y="2"/>
                      <a:pt x="10" y="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43" name="Freeform 6"/>
              <p:cNvSpPr/>
              <p:nvPr/>
            </p:nvSpPr>
            <p:spPr bwMode="auto">
              <a:xfrm>
                <a:off x="3064" y="1524"/>
                <a:ext cx="52" cy="104"/>
              </a:xfrm>
              <a:custGeom>
                <a:avLst/>
                <a:gdLst>
                  <a:gd name="T0" fmla="*/ 21 w 26"/>
                  <a:gd name="T1" fmla="*/ 1 h 52"/>
                  <a:gd name="T2" fmla="*/ 20 w 26"/>
                  <a:gd name="T3" fmla="*/ 3 h 52"/>
                  <a:gd name="T4" fmla="*/ 17 w 26"/>
                  <a:gd name="T5" fmla="*/ 3 h 52"/>
                  <a:gd name="T6" fmla="*/ 15 w 26"/>
                  <a:gd name="T7" fmla="*/ 4 h 52"/>
                  <a:gd name="T8" fmla="*/ 15 w 26"/>
                  <a:gd name="T9" fmla="*/ 5 h 52"/>
                  <a:gd name="T10" fmla="*/ 12 w 26"/>
                  <a:gd name="T11" fmla="*/ 3 h 52"/>
                  <a:gd name="T12" fmla="*/ 10 w 26"/>
                  <a:gd name="T13" fmla="*/ 7 h 52"/>
                  <a:gd name="T14" fmla="*/ 8 w 26"/>
                  <a:gd name="T15" fmla="*/ 9 h 52"/>
                  <a:gd name="T16" fmla="*/ 7 w 26"/>
                  <a:gd name="T17" fmla="*/ 11 h 52"/>
                  <a:gd name="T18" fmla="*/ 6 w 26"/>
                  <a:gd name="T19" fmla="*/ 15 h 52"/>
                  <a:gd name="T20" fmla="*/ 1 w 26"/>
                  <a:gd name="T21" fmla="*/ 20 h 52"/>
                  <a:gd name="T22" fmla="*/ 1 w 26"/>
                  <a:gd name="T23" fmla="*/ 23 h 52"/>
                  <a:gd name="T24" fmla="*/ 1 w 26"/>
                  <a:gd name="T25" fmla="*/ 27 h 52"/>
                  <a:gd name="T26" fmla="*/ 3 w 26"/>
                  <a:gd name="T27" fmla="*/ 28 h 52"/>
                  <a:gd name="T28" fmla="*/ 4 w 26"/>
                  <a:gd name="T29" fmla="*/ 32 h 52"/>
                  <a:gd name="T30" fmla="*/ 1 w 26"/>
                  <a:gd name="T31" fmla="*/ 33 h 52"/>
                  <a:gd name="T32" fmla="*/ 2 w 26"/>
                  <a:gd name="T33" fmla="*/ 34 h 52"/>
                  <a:gd name="T34" fmla="*/ 4 w 26"/>
                  <a:gd name="T35" fmla="*/ 37 h 52"/>
                  <a:gd name="T36" fmla="*/ 6 w 26"/>
                  <a:gd name="T37" fmla="*/ 40 h 52"/>
                  <a:gd name="T38" fmla="*/ 7 w 26"/>
                  <a:gd name="T39" fmla="*/ 43 h 52"/>
                  <a:gd name="T40" fmla="*/ 5 w 26"/>
                  <a:gd name="T41" fmla="*/ 46 h 52"/>
                  <a:gd name="T42" fmla="*/ 4 w 26"/>
                  <a:gd name="T43" fmla="*/ 49 h 52"/>
                  <a:gd name="T44" fmla="*/ 8 w 26"/>
                  <a:gd name="T45" fmla="*/ 49 h 52"/>
                  <a:gd name="T46" fmla="*/ 10 w 26"/>
                  <a:gd name="T47" fmla="*/ 46 h 52"/>
                  <a:gd name="T48" fmla="*/ 10 w 26"/>
                  <a:gd name="T49" fmla="*/ 43 h 52"/>
                  <a:gd name="T50" fmla="*/ 12 w 26"/>
                  <a:gd name="T51" fmla="*/ 38 h 52"/>
                  <a:gd name="T52" fmla="*/ 15 w 26"/>
                  <a:gd name="T53" fmla="*/ 36 h 52"/>
                  <a:gd name="T54" fmla="*/ 17 w 26"/>
                  <a:gd name="T55" fmla="*/ 34 h 52"/>
                  <a:gd name="T56" fmla="*/ 17 w 26"/>
                  <a:gd name="T57" fmla="*/ 31 h 52"/>
                  <a:gd name="T58" fmla="*/ 18 w 26"/>
                  <a:gd name="T59" fmla="*/ 28 h 52"/>
                  <a:gd name="T60" fmla="*/ 20 w 26"/>
                  <a:gd name="T61" fmla="*/ 26 h 52"/>
                  <a:gd name="T62" fmla="*/ 19 w 26"/>
                  <a:gd name="T63" fmla="*/ 23 h 52"/>
                  <a:gd name="T64" fmla="*/ 17 w 26"/>
                  <a:gd name="T65" fmla="*/ 22 h 52"/>
                  <a:gd name="T66" fmla="*/ 17 w 26"/>
                  <a:gd name="T67" fmla="*/ 20 h 52"/>
                  <a:gd name="T68" fmla="*/ 16 w 26"/>
                  <a:gd name="T69" fmla="*/ 16 h 52"/>
                  <a:gd name="T70" fmla="*/ 17 w 26"/>
                  <a:gd name="T71" fmla="*/ 14 h 52"/>
                  <a:gd name="T72" fmla="*/ 20 w 26"/>
                  <a:gd name="T73" fmla="*/ 11 h 52"/>
                  <a:gd name="T74" fmla="*/ 21 w 26"/>
                  <a:gd name="T75" fmla="*/ 8 h 52"/>
                  <a:gd name="T76" fmla="*/ 22 w 26"/>
                  <a:gd name="T77" fmla="*/ 6 h 52"/>
                  <a:gd name="T78" fmla="*/ 25 w 26"/>
                  <a:gd name="T79" fmla="*/ 4 h 52"/>
                  <a:gd name="T80" fmla="*/ 25 w 26"/>
                  <a:gd name="T81" fmla="*/ 2 h 52"/>
                  <a:gd name="T82" fmla="*/ 25 w 26"/>
                  <a:gd name="T83" fmla="*/ 1 h 52"/>
                  <a:gd name="T84" fmla="*/ 21 w 26"/>
                  <a:gd name="T85"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2">
                    <a:moveTo>
                      <a:pt x="21" y="1"/>
                    </a:moveTo>
                    <a:cubicBezTo>
                      <a:pt x="20" y="3"/>
                      <a:pt x="20" y="3"/>
                      <a:pt x="20" y="3"/>
                    </a:cubicBezTo>
                    <a:cubicBezTo>
                      <a:pt x="20" y="3"/>
                      <a:pt x="17" y="3"/>
                      <a:pt x="17" y="3"/>
                    </a:cubicBezTo>
                    <a:cubicBezTo>
                      <a:pt x="16" y="3"/>
                      <a:pt x="15" y="3"/>
                      <a:pt x="15" y="4"/>
                    </a:cubicBezTo>
                    <a:cubicBezTo>
                      <a:pt x="15" y="5"/>
                      <a:pt x="15" y="5"/>
                      <a:pt x="15" y="5"/>
                    </a:cubicBezTo>
                    <a:cubicBezTo>
                      <a:pt x="14" y="5"/>
                      <a:pt x="12" y="3"/>
                      <a:pt x="12" y="3"/>
                    </a:cubicBezTo>
                    <a:cubicBezTo>
                      <a:pt x="10" y="7"/>
                      <a:pt x="10" y="7"/>
                      <a:pt x="10" y="7"/>
                    </a:cubicBezTo>
                    <a:cubicBezTo>
                      <a:pt x="8" y="9"/>
                      <a:pt x="8" y="9"/>
                      <a:pt x="8" y="9"/>
                    </a:cubicBezTo>
                    <a:cubicBezTo>
                      <a:pt x="8" y="9"/>
                      <a:pt x="6" y="10"/>
                      <a:pt x="7" y="11"/>
                    </a:cubicBezTo>
                    <a:cubicBezTo>
                      <a:pt x="7" y="13"/>
                      <a:pt x="7" y="13"/>
                      <a:pt x="6" y="15"/>
                    </a:cubicBezTo>
                    <a:cubicBezTo>
                      <a:pt x="4" y="17"/>
                      <a:pt x="1" y="20"/>
                      <a:pt x="1" y="20"/>
                    </a:cubicBezTo>
                    <a:cubicBezTo>
                      <a:pt x="1" y="20"/>
                      <a:pt x="0" y="22"/>
                      <a:pt x="1" y="23"/>
                    </a:cubicBezTo>
                    <a:cubicBezTo>
                      <a:pt x="1" y="23"/>
                      <a:pt x="1" y="25"/>
                      <a:pt x="1" y="27"/>
                    </a:cubicBezTo>
                    <a:cubicBezTo>
                      <a:pt x="2" y="28"/>
                      <a:pt x="3" y="27"/>
                      <a:pt x="3" y="28"/>
                    </a:cubicBezTo>
                    <a:cubicBezTo>
                      <a:pt x="3" y="29"/>
                      <a:pt x="4" y="32"/>
                      <a:pt x="4" y="32"/>
                    </a:cubicBezTo>
                    <a:cubicBezTo>
                      <a:pt x="1" y="33"/>
                      <a:pt x="1" y="33"/>
                      <a:pt x="1" y="33"/>
                    </a:cubicBezTo>
                    <a:cubicBezTo>
                      <a:pt x="2" y="34"/>
                      <a:pt x="2" y="34"/>
                      <a:pt x="2" y="34"/>
                    </a:cubicBezTo>
                    <a:cubicBezTo>
                      <a:pt x="4" y="37"/>
                      <a:pt x="4" y="37"/>
                      <a:pt x="4" y="37"/>
                    </a:cubicBezTo>
                    <a:cubicBezTo>
                      <a:pt x="6" y="40"/>
                      <a:pt x="6" y="40"/>
                      <a:pt x="6" y="40"/>
                    </a:cubicBezTo>
                    <a:cubicBezTo>
                      <a:pt x="7" y="43"/>
                      <a:pt x="7" y="43"/>
                      <a:pt x="7" y="43"/>
                    </a:cubicBezTo>
                    <a:cubicBezTo>
                      <a:pt x="7" y="43"/>
                      <a:pt x="6" y="45"/>
                      <a:pt x="5" y="46"/>
                    </a:cubicBezTo>
                    <a:cubicBezTo>
                      <a:pt x="5" y="48"/>
                      <a:pt x="2" y="49"/>
                      <a:pt x="4" y="49"/>
                    </a:cubicBezTo>
                    <a:cubicBezTo>
                      <a:pt x="7" y="49"/>
                      <a:pt x="7" y="52"/>
                      <a:pt x="8" y="49"/>
                    </a:cubicBezTo>
                    <a:cubicBezTo>
                      <a:pt x="10" y="47"/>
                      <a:pt x="10" y="47"/>
                      <a:pt x="10" y="46"/>
                    </a:cubicBezTo>
                    <a:cubicBezTo>
                      <a:pt x="11" y="46"/>
                      <a:pt x="10" y="44"/>
                      <a:pt x="10" y="43"/>
                    </a:cubicBezTo>
                    <a:cubicBezTo>
                      <a:pt x="10" y="42"/>
                      <a:pt x="11" y="39"/>
                      <a:pt x="12" y="38"/>
                    </a:cubicBezTo>
                    <a:cubicBezTo>
                      <a:pt x="12" y="38"/>
                      <a:pt x="14" y="36"/>
                      <a:pt x="15" y="36"/>
                    </a:cubicBezTo>
                    <a:cubicBezTo>
                      <a:pt x="15" y="35"/>
                      <a:pt x="17" y="36"/>
                      <a:pt x="17" y="34"/>
                    </a:cubicBezTo>
                    <a:cubicBezTo>
                      <a:pt x="17" y="33"/>
                      <a:pt x="17" y="31"/>
                      <a:pt x="17" y="31"/>
                    </a:cubicBezTo>
                    <a:cubicBezTo>
                      <a:pt x="17" y="31"/>
                      <a:pt x="18" y="29"/>
                      <a:pt x="18" y="28"/>
                    </a:cubicBezTo>
                    <a:cubicBezTo>
                      <a:pt x="19" y="28"/>
                      <a:pt x="20" y="27"/>
                      <a:pt x="20" y="26"/>
                    </a:cubicBezTo>
                    <a:cubicBezTo>
                      <a:pt x="21" y="25"/>
                      <a:pt x="20" y="23"/>
                      <a:pt x="19" y="23"/>
                    </a:cubicBezTo>
                    <a:cubicBezTo>
                      <a:pt x="19" y="23"/>
                      <a:pt x="18" y="23"/>
                      <a:pt x="17" y="22"/>
                    </a:cubicBezTo>
                    <a:cubicBezTo>
                      <a:pt x="17" y="21"/>
                      <a:pt x="17" y="21"/>
                      <a:pt x="17" y="20"/>
                    </a:cubicBezTo>
                    <a:cubicBezTo>
                      <a:pt x="17" y="19"/>
                      <a:pt x="16" y="17"/>
                      <a:pt x="16" y="16"/>
                    </a:cubicBezTo>
                    <a:cubicBezTo>
                      <a:pt x="16" y="16"/>
                      <a:pt x="16" y="14"/>
                      <a:pt x="17" y="14"/>
                    </a:cubicBezTo>
                    <a:cubicBezTo>
                      <a:pt x="18" y="13"/>
                      <a:pt x="20" y="12"/>
                      <a:pt x="20" y="11"/>
                    </a:cubicBezTo>
                    <a:cubicBezTo>
                      <a:pt x="21" y="11"/>
                      <a:pt x="21" y="8"/>
                      <a:pt x="21" y="8"/>
                    </a:cubicBezTo>
                    <a:cubicBezTo>
                      <a:pt x="21" y="8"/>
                      <a:pt x="19" y="6"/>
                      <a:pt x="22" y="6"/>
                    </a:cubicBezTo>
                    <a:cubicBezTo>
                      <a:pt x="24" y="5"/>
                      <a:pt x="25" y="4"/>
                      <a:pt x="25" y="4"/>
                    </a:cubicBezTo>
                    <a:cubicBezTo>
                      <a:pt x="25" y="3"/>
                      <a:pt x="25" y="3"/>
                      <a:pt x="25" y="2"/>
                    </a:cubicBezTo>
                    <a:cubicBezTo>
                      <a:pt x="25" y="1"/>
                      <a:pt x="26" y="1"/>
                      <a:pt x="25" y="1"/>
                    </a:cubicBezTo>
                    <a:cubicBezTo>
                      <a:pt x="24" y="0"/>
                      <a:pt x="21" y="1"/>
                      <a:pt x="21"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44" name="Freeform 7"/>
              <p:cNvSpPr/>
              <p:nvPr/>
            </p:nvSpPr>
            <p:spPr bwMode="auto">
              <a:xfrm>
                <a:off x="2736" y="553"/>
                <a:ext cx="452" cy="1228"/>
              </a:xfrm>
              <a:custGeom>
                <a:avLst/>
                <a:gdLst>
                  <a:gd name="T0" fmla="*/ 169 w 225"/>
                  <a:gd name="T1" fmla="*/ 413 h 612"/>
                  <a:gd name="T2" fmla="*/ 175 w 225"/>
                  <a:gd name="T3" fmla="*/ 405 h 612"/>
                  <a:gd name="T4" fmla="*/ 160 w 225"/>
                  <a:gd name="T5" fmla="*/ 389 h 612"/>
                  <a:gd name="T6" fmla="*/ 140 w 225"/>
                  <a:gd name="T7" fmla="*/ 374 h 612"/>
                  <a:gd name="T8" fmla="*/ 129 w 225"/>
                  <a:gd name="T9" fmla="*/ 366 h 612"/>
                  <a:gd name="T10" fmla="*/ 121 w 225"/>
                  <a:gd name="T11" fmla="*/ 341 h 612"/>
                  <a:gd name="T12" fmla="*/ 128 w 225"/>
                  <a:gd name="T13" fmla="*/ 329 h 612"/>
                  <a:gd name="T14" fmla="*/ 125 w 225"/>
                  <a:gd name="T15" fmla="*/ 302 h 612"/>
                  <a:gd name="T16" fmla="*/ 131 w 225"/>
                  <a:gd name="T17" fmla="*/ 283 h 612"/>
                  <a:gd name="T18" fmla="*/ 141 w 225"/>
                  <a:gd name="T19" fmla="*/ 268 h 612"/>
                  <a:gd name="T20" fmla="*/ 150 w 225"/>
                  <a:gd name="T21" fmla="*/ 255 h 612"/>
                  <a:gd name="T22" fmla="*/ 159 w 225"/>
                  <a:gd name="T23" fmla="*/ 245 h 612"/>
                  <a:gd name="T24" fmla="*/ 170 w 225"/>
                  <a:gd name="T25" fmla="*/ 233 h 612"/>
                  <a:gd name="T26" fmla="*/ 180 w 225"/>
                  <a:gd name="T27" fmla="*/ 211 h 612"/>
                  <a:gd name="T28" fmla="*/ 187 w 225"/>
                  <a:gd name="T29" fmla="*/ 191 h 612"/>
                  <a:gd name="T30" fmla="*/ 178 w 225"/>
                  <a:gd name="T31" fmla="*/ 177 h 612"/>
                  <a:gd name="T32" fmla="*/ 185 w 225"/>
                  <a:gd name="T33" fmla="*/ 161 h 612"/>
                  <a:gd name="T34" fmla="*/ 188 w 225"/>
                  <a:gd name="T35" fmla="*/ 148 h 612"/>
                  <a:gd name="T36" fmla="*/ 196 w 225"/>
                  <a:gd name="T37" fmla="*/ 140 h 612"/>
                  <a:gd name="T38" fmla="*/ 210 w 225"/>
                  <a:gd name="T39" fmla="*/ 133 h 612"/>
                  <a:gd name="T40" fmla="*/ 216 w 225"/>
                  <a:gd name="T41" fmla="*/ 138 h 612"/>
                  <a:gd name="T42" fmla="*/ 221 w 225"/>
                  <a:gd name="T43" fmla="*/ 133 h 612"/>
                  <a:gd name="T44" fmla="*/ 224 w 225"/>
                  <a:gd name="T45" fmla="*/ 130 h 612"/>
                  <a:gd name="T46" fmla="*/ 212 w 225"/>
                  <a:gd name="T47" fmla="*/ 97 h 612"/>
                  <a:gd name="T48" fmla="*/ 199 w 225"/>
                  <a:gd name="T49" fmla="*/ 63 h 612"/>
                  <a:gd name="T50" fmla="*/ 188 w 225"/>
                  <a:gd name="T51" fmla="*/ 34 h 612"/>
                  <a:gd name="T52" fmla="*/ 162 w 225"/>
                  <a:gd name="T53" fmla="*/ 21 h 612"/>
                  <a:gd name="T54" fmla="*/ 145 w 225"/>
                  <a:gd name="T55" fmla="*/ 4 h 612"/>
                  <a:gd name="T56" fmla="*/ 134 w 225"/>
                  <a:gd name="T57" fmla="*/ 23 h 612"/>
                  <a:gd name="T58" fmla="*/ 103 w 225"/>
                  <a:gd name="T59" fmla="*/ 52 h 612"/>
                  <a:gd name="T60" fmla="*/ 76 w 225"/>
                  <a:gd name="T61" fmla="*/ 76 h 612"/>
                  <a:gd name="T62" fmla="*/ 67 w 225"/>
                  <a:gd name="T63" fmla="*/ 133 h 612"/>
                  <a:gd name="T64" fmla="*/ 54 w 225"/>
                  <a:gd name="T65" fmla="*/ 178 h 612"/>
                  <a:gd name="T66" fmla="*/ 46 w 225"/>
                  <a:gd name="T67" fmla="*/ 231 h 612"/>
                  <a:gd name="T68" fmla="*/ 15 w 225"/>
                  <a:gd name="T69" fmla="*/ 281 h 612"/>
                  <a:gd name="T70" fmla="*/ 28 w 225"/>
                  <a:gd name="T71" fmla="*/ 343 h 612"/>
                  <a:gd name="T72" fmla="*/ 24 w 225"/>
                  <a:gd name="T73" fmla="*/ 378 h 612"/>
                  <a:gd name="T74" fmla="*/ 23 w 225"/>
                  <a:gd name="T75" fmla="*/ 410 h 612"/>
                  <a:gd name="T76" fmla="*/ 13 w 225"/>
                  <a:gd name="T77" fmla="*/ 426 h 612"/>
                  <a:gd name="T78" fmla="*/ 10 w 225"/>
                  <a:gd name="T79" fmla="*/ 458 h 612"/>
                  <a:gd name="T80" fmla="*/ 2 w 225"/>
                  <a:gd name="T81" fmla="*/ 474 h 612"/>
                  <a:gd name="T82" fmla="*/ 11 w 225"/>
                  <a:gd name="T83" fmla="*/ 483 h 612"/>
                  <a:gd name="T84" fmla="*/ 13 w 225"/>
                  <a:gd name="T85" fmla="*/ 498 h 612"/>
                  <a:gd name="T86" fmla="*/ 18 w 225"/>
                  <a:gd name="T87" fmla="*/ 510 h 612"/>
                  <a:gd name="T88" fmla="*/ 24 w 225"/>
                  <a:gd name="T89" fmla="*/ 523 h 612"/>
                  <a:gd name="T90" fmla="*/ 40 w 225"/>
                  <a:gd name="T91" fmla="*/ 553 h 612"/>
                  <a:gd name="T92" fmla="*/ 40 w 225"/>
                  <a:gd name="T93" fmla="*/ 563 h 612"/>
                  <a:gd name="T94" fmla="*/ 45 w 225"/>
                  <a:gd name="T95" fmla="*/ 586 h 612"/>
                  <a:gd name="T96" fmla="*/ 49 w 225"/>
                  <a:gd name="T97" fmla="*/ 608 h 612"/>
                  <a:gd name="T98" fmla="*/ 67 w 225"/>
                  <a:gd name="T99" fmla="*/ 606 h 612"/>
                  <a:gd name="T100" fmla="*/ 84 w 225"/>
                  <a:gd name="T101" fmla="*/ 604 h 612"/>
                  <a:gd name="T102" fmla="*/ 82 w 225"/>
                  <a:gd name="T103" fmla="*/ 588 h 612"/>
                  <a:gd name="T104" fmla="*/ 96 w 225"/>
                  <a:gd name="T105" fmla="*/ 583 h 612"/>
                  <a:gd name="T106" fmla="*/ 105 w 225"/>
                  <a:gd name="T107" fmla="*/ 573 h 612"/>
                  <a:gd name="T108" fmla="*/ 129 w 225"/>
                  <a:gd name="T109" fmla="*/ 547 h 612"/>
                  <a:gd name="T110" fmla="*/ 132 w 225"/>
                  <a:gd name="T111" fmla="*/ 502 h 612"/>
                  <a:gd name="T112" fmla="*/ 129 w 225"/>
                  <a:gd name="T113" fmla="*/ 472 h 612"/>
                  <a:gd name="T114" fmla="*/ 145 w 225"/>
                  <a:gd name="T115" fmla="*/ 452 h 612"/>
                  <a:gd name="T116" fmla="*/ 151 w 225"/>
                  <a:gd name="T117" fmla="*/ 449 h 612"/>
                  <a:gd name="T118" fmla="*/ 164 w 225"/>
                  <a:gd name="T119" fmla="*/ 43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 h="612">
                    <a:moveTo>
                      <a:pt x="162" y="432"/>
                    </a:moveTo>
                    <a:cubicBezTo>
                      <a:pt x="161" y="430"/>
                      <a:pt x="161" y="430"/>
                      <a:pt x="161" y="430"/>
                    </a:cubicBezTo>
                    <a:cubicBezTo>
                      <a:pt x="161" y="430"/>
                      <a:pt x="162" y="428"/>
                      <a:pt x="162" y="429"/>
                    </a:cubicBezTo>
                    <a:cubicBezTo>
                      <a:pt x="163" y="430"/>
                      <a:pt x="164" y="432"/>
                      <a:pt x="164" y="432"/>
                    </a:cubicBezTo>
                    <a:cubicBezTo>
                      <a:pt x="165" y="431"/>
                      <a:pt x="167" y="429"/>
                      <a:pt x="167" y="429"/>
                    </a:cubicBezTo>
                    <a:cubicBezTo>
                      <a:pt x="168" y="427"/>
                      <a:pt x="162" y="424"/>
                      <a:pt x="160" y="423"/>
                    </a:cubicBezTo>
                    <a:cubicBezTo>
                      <a:pt x="160" y="420"/>
                      <a:pt x="168" y="416"/>
                      <a:pt x="169" y="415"/>
                    </a:cubicBezTo>
                    <a:cubicBezTo>
                      <a:pt x="169" y="414"/>
                      <a:pt x="169" y="413"/>
                      <a:pt x="169" y="413"/>
                    </a:cubicBezTo>
                    <a:cubicBezTo>
                      <a:pt x="169" y="412"/>
                      <a:pt x="168" y="412"/>
                      <a:pt x="168" y="412"/>
                    </a:cubicBezTo>
                    <a:cubicBezTo>
                      <a:pt x="167" y="413"/>
                      <a:pt x="167" y="414"/>
                      <a:pt x="166" y="414"/>
                    </a:cubicBezTo>
                    <a:cubicBezTo>
                      <a:pt x="166" y="414"/>
                      <a:pt x="165" y="414"/>
                      <a:pt x="165" y="414"/>
                    </a:cubicBezTo>
                    <a:cubicBezTo>
                      <a:pt x="165" y="414"/>
                      <a:pt x="164" y="412"/>
                      <a:pt x="165" y="412"/>
                    </a:cubicBezTo>
                    <a:cubicBezTo>
                      <a:pt x="165" y="411"/>
                      <a:pt x="164" y="411"/>
                      <a:pt x="166" y="410"/>
                    </a:cubicBezTo>
                    <a:cubicBezTo>
                      <a:pt x="167" y="409"/>
                      <a:pt x="167" y="409"/>
                      <a:pt x="168" y="409"/>
                    </a:cubicBezTo>
                    <a:cubicBezTo>
                      <a:pt x="169" y="408"/>
                      <a:pt x="169" y="408"/>
                      <a:pt x="170" y="408"/>
                    </a:cubicBezTo>
                    <a:cubicBezTo>
                      <a:pt x="171" y="408"/>
                      <a:pt x="175" y="405"/>
                      <a:pt x="175" y="405"/>
                    </a:cubicBezTo>
                    <a:cubicBezTo>
                      <a:pt x="175" y="403"/>
                      <a:pt x="175" y="403"/>
                      <a:pt x="175" y="403"/>
                    </a:cubicBezTo>
                    <a:cubicBezTo>
                      <a:pt x="175" y="403"/>
                      <a:pt x="174" y="401"/>
                      <a:pt x="173" y="401"/>
                    </a:cubicBezTo>
                    <a:cubicBezTo>
                      <a:pt x="173" y="401"/>
                      <a:pt x="169" y="398"/>
                      <a:pt x="169" y="398"/>
                    </a:cubicBezTo>
                    <a:cubicBezTo>
                      <a:pt x="169" y="398"/>
                      <a:pt x="168" y="398"/>
                      <a:pt x="168" y="397"/>
                    </a:cubicBezTo>
                    <a:cubicBezTo>
                      <a:pt x="167" y="397"/>
                      <a:pt x="166" y="395"/>
                      <a:pt x="166" y="395"/>
                    </a:cubicBezTo>
                    <a:cubicBezTo>
                      <a:pt x="164" y="392"/>
                      <a:pt x="163" y="394"/>
                      <a:pt x="160" y="393"/>
                    </a:cubicBezTo>
                    <a:cubicBezTo>
                      <a:pt x="159" y="393"/>
                      <a:pt x="158" y="390"/>
                      <a:pt x="158" y="390"/>
                    </a:cubicBezTo>
                    <a:cubicBezTo>
                      <a:pt x="158" y="390"/>
                      <a:pt x="160" y="390"/>
                      <a:pt x="160" y="389"/>
                    </a:cubicBezTo>
                    <a:cubicBezTo>
                      <a:pt x="160" y="388"/>
                      <a:pt x="158" y="386"/>
                      <a:pt x="158" y="386"/>
                    </a:cubicBezTo>
                    <a:cubicBezTo>
                      <a:pt x="156" y="384"/>
                      <a:pt x="156" y="384"/>
                      <a:pt x="156" y="384"/>
                    </a:cubicBezTo>
                    <a:cubicBezTo>
                      <a:pt x="154" y="381"/>
                      <a:pt x="154" y="388"/>
                      <a:pt x="151" y="382"/>
                    </a:cubicBezTo>
                    <a:cubicBezTo>
                      <a:pt x="151" y="382"/>
                      <a:pt x="151" y="382"/>
                      <a:pt x="150" y="380"/>
                    </a:cubicBezTo>
                    <a:cubicBezTo>
                      <a:pt x="149" y="379"/>
                      <a:pt x="146" y="377"/>
                      <a:pt x="146" y="377"/>
                    </a:cubicBezTo>
                    <a:cubicBezTo>
                      <a:pt x="146" y="377"/>
                      <a:pt x="146" y="375"/>
                      <a:pt x="145" y="374"/>
                    </a:cubicBezTo>
                    <a:cubicBezTo>
                      <a:pt x="145" y="374"/>
                      <a:pt x="144" y="372"/>
                      <a:pt x="144" y="372"/>
                    </a:cubicBezTo>
                    <a:cubicBezTo>
                      <a:pt x="140" y="374"/>
                      <a:pt x="140" y="374"/>
                      <a:pt x="140" y="374"/>
                    </a:cubicBezTo>
                    <a:cubicBezTo>
                      <a:pt x="138" y="377"/>
                      <a:pt x="138" y="377"/>
                      <a:pt x="138" y="377"/>
                    </a:cubicBezTo>
                    <a:cubicBezTo>
                      <a:pt x="138" y="377"/>
                      <a:pt x="137" y="376"/>
                      <a:pt x="137" y="375"/>
                    </a:cubicBezTo>
                    <a:cubicBezTo>
                      <a:pt x="137" y="375"/>
                      <a:pt x="137" y="372"/>
                      <a:pt x="137" y="372"/>
                    </a:cubicBezTo>
                    <a:cubicBezTo>
                      <a:pt x="137" y="372"/>
                      <a:pt x="135" y="371"/>
                      <a:pt x="134" y="371"/>
                    </a:cubicBezTo>
                    <a:cubicBezTo>
                      <a:pt x="134" y="371"/>
                      <a:pt x="131" y="371"/>
                      <a:pt x="131" y="371"/>
                    </a:cubicBezTo>
                    <a:cubicBezTo>
                      <a:pt x="128" y="370"/>
                      <a:pt x="128" y="370"/>
                      <a:pt x="128" y="370"/>
                    </a:cubicBezTo>
                    <a:cubicBezTo>
                      <a:pt x="128" y="368"/>
                      <a:pt x="128" y="368"/>
                      <a:pt x="128" y="368"/>
                    </a:cubicBezTo>
                    <a:cubicBezTo>
                      <a:pt x="128" y="368"/>
                      <a:pt x="129" y="367"/>
                      <a:pt x="129" y="366"/>
                    </a:cubicBezTo>
                    <a:cubicBezTo>
                      <a:pt x="129" y="365"/>
                      <a:pt x="127" y="363"/>
                      <a:pt x="127" y="363"/>
                    </a:cubicBezTo>
                    <a:cubicBezTo>
                      <a:pt x="127" y="361"/>
                      <a:pt x="127" y="361"/>
                      <a:pt x="127" y="361"/>
                    </a:cubicBezTo>
                    <a:cubicBezTo>
                      <a:pt x="124" y="359"/>
                      <a:pt x="124" y="359"/>
                      <a:pt x="124" y="359"/>
                    </a:cubicBezTo>
                    <a:cubicBezTo>
                      <a:pt x="124" y="359"/>
                      <a:pt x="125" y="356"/>
                      <a:pt x="125" y="356"/>
                    </a:cubicBezTo>
                    <a:cubicBezTo>
                      <a:pt x="125" y="355"/>
                      <a:pt x="123" y="348"/>
                      <a:pt x="123" y="348"/>
                    </a:cubicBezTo>
                    <a:cubicBezTo>
                      <a:pt x="123" y="348"/>
                      <a:pt x="124" y="344"/>
                      <a:pt x="124" y="344"/>
                    </a:cubicBezTo>
                    <a:cubicBezTo>
                      <a:pt x="124" y="344"/>
                      <a:pt x="123" y="341"/>
                      <a:pt x="123" y="341"/>
                    </a:cubicBezTo>
                    <a:cubicBezTo>
                      <a:pt x="121" y="341"/>
                      <a:pt x="121" y="341"/>
                      <a:pt x="121" y="341"/>
                    </a:cubicBezTo>
                    <a:cubicBezTo>
                      <a:pt x="121" y="337"/>
                      <a:pt x="121" y="337"/>
                      <a:pt x="121" y="337"/>
                    </a:cubicBezTo>
                    <a:cubicBezTo>
                      <a:pt x="121" y="335"/>
                      <a:pt x="121" y="335"/>
                      <a:pt x="121" y="335"/>
                    </a:cubicBezTo>
                    <a:cubicBezTo>
                      <a:pt x="120" y="333"/>
                      <a:pt x="120" y="333"/>
                      <a:pt x="120" y="333"/>
                    </a:cubicBezTo>
                    <a:cubicBezTo>
                      <a:pt x="120" y="333"/>
                      <a:pt x="121" y="332"/>
                      <a:pt x="122" y="332"/>
                    </a:cubicBezTo>
                    <a:cubicBezTo>
                      <a:pt x="122" y="332"/>
                      <a:pt x="122" y="329"/>
                      <a:pt x="122" y="329"/>
                    </a:cubicBezTo>
                    <a:cubicBezTo>
                      <a:pt x="122" y="329"/>
                      <a:pt x="123" y="327"/>
                      <a:pt x="123" y="327"/>
                    </a:cubicBezTo>
                    <a:cubicBezTo>
                      <a:pt x="123" y="327"/>
                      <a:pt x="126" y="329"/>
                      <a:pt x="126" y="329"/>
                    </a:cubicBezTo>
                    <a:cubicBezTo>
                      <a:pt x="126" y="329"/>
                      <a:pt x="128" y="330"/>
                      <a:pt x="128" y="329"/>
                    </a:cubicBezTo>
                    <a:cubicBezTo>
                      <a:pt x="128" y="328"/>
                      <a:pt x="128" y="326"/>
                      <a:pt x="128" y="326"/>
                    </a:cubicBezTo>
                    <a:cubicBezTo>
                      <a:pt x="128" y="326"/>
                      <a:pt x="126" y="324"/>
                      <a:pt x="125" y="324"/>
                    </a:cubicBezTo>
                    <a:cubicBezTo>
                      <a:pt x="125" y="323"/>
                      <a:pt x="125" y="319"/>
                      <a:pt x="125" y="319"/>
                    </a:cubicBezTo>
                    <a:cubicBezTo>
                      <a:pt x="125" y="319"/>
                      <a:pt x="124" y="316"/>
                      <a:pt x="124" y="316"/>
                    </a:cubicBezTo>
                    <a:cubicBezTo>
                      <a:pt x="124" y="316"/>
                      <a:pt x="125" y="314"/>
                      <a:pt x="125" y="314"/>
                    </a:cubicBezTo>
                    <a:cubicBezTo>
                      <a:pt x="126" y="308"/>
                      <a:pt x="126" y="308"/>
                      <a:pt x="126" y="308"/>
                    </a:cubicBezTo>
                    <a:cubicBezTo>
                      <a:pt x="126" y="304"/>
                      <a:pt x="126" y="304"/>
                      <a:pt x="126" y="304"/>
                    </a:cubicBezTo>
                    <a:cubicBezTo>
                      <a:pt x="125" y="302"/>
                      <a:pt x="125" y="302"/>
                      <a:pt x="125" y="302"/>
                    </a:cubicBezTo>
                    <a:cubicBezTo>
                      <a:pt x="124" y="300"/>
                      <a:pt x="124" y="300"/>
                      <a:pt x="124" y="300"/>
                    </a:cubicBezTo>
                    <a:cubicBezTo>
                      <a:pt x="122" y="298"/>
                      <a:pt x="122" y="298"/>
                      <a:pt x="122" y="298"/>
                    </a:cubicBezTo>
                    <a:cubicBezTo>
                      <a:pt x="124" y="294"/>
                      <a:pt x="124" y="294"/>
                      <a:pt x="124" y="294"/>
                    </a:cubicBezTo>
                    <a:cubicBezTo>
                      <a:pt x="126" y="293"/>
                      <a:pt x="126" y="293"/>
                      <a:pt x="126" y="293"/>
                    </a:cubicBezTo>
                    <a:cubicBezTo>
                      <a:pt x="128" y="291"/>
                      <a:pt x="128" y="291"/>
                      <a:pt x="128" y="291"/>
                    </a:cubicBezTo>
                    <a:cubicBezTo>
                      <a:pt x="128" y="291"/>
                      <a:pt x="131" y="289"/>
                      <a:pt x="131" y="289"/>
                    </a:cubicBezTo>
                    <a:cubicBezTo>
                      <a:pt x="131" y="288"/>
                      <a:pt x="131" y="285"/>
                      <a:pt x="131" y="285"/>
                    </a:cubicBezTo>
                    <a:cubicBezTo>
                      <a:pt x="131" y="283"/>
                      <a:pt x="131" y="283"/>
                      <a:pt x="131" y="283"/>
                    </a:cubicBezTo>
                    <a:cubicBezTo>
                      <a:pt x="133" y="284"/>
                      <a:pt x="133" y="284"/>
                      <a:pt x="133" y="284"/>
                    </a:cubicBezTo>
                    <a:cubicBezTo>
                      <a:pt x="132" y="281"/>
                      <a:pt x="132" y="281"/>
                      <a:pt x="132" y="281"/>
                    </a:cubicBezTo>
                    <a:cubicBezTo>
                      <a:pt x="132" y="281"/>
                      <a:pt x="133" y="279"/>
                      <a:pt x="133" y="279"/>
                    </a:cubicBezTo>
                    <a:cubicBezTo>
                      <a:pt x="134" y="279"/>
                      <a:pt x="135" y="278"/>
                      <a:pt x="135" y="278"/>
                    </a:cubicBezTo>
                    <a:cubicBezTo>
                      <a:pt x="135" y="278"/>
                      <a:pt x="136" y="275"/>
                      <a:pt x="136" y="275"/>
                    </a:cubicBezTo>
                    <a:cubicBezTo>
                      <a:pt x="136" y="275"/>
                      <a:pt x="137" y="276"/>
                      <a:pt x="138" y="275"/>
                    </a:cubicBezTo>
                    <a:cubicBezTo>
                      <a:pt x="139" y="274"/>
                      <a:pt x="139" y="274"/>
                      <a:pt x="139" y="273"/>
                    </a:cubicBezTo>
                    <a:cubicBezTo>
                      <a:pt x="139" y="272"/>
                      <a:pt x="141" y="268"/>
                      <a:pt x="141" y="268"/>
                    </a:cubicBezTo>
                    <a:cubicBezTo>
                      <a:pt x="141" y="268"/>
                      <a:pt x="141" y="267"/>
                      <a:pt x="141" y="267"/>
                    </a:cubicBezTo>
                    <a:cubicBezTo>
                      <a:pt x="142" y="267"/>
                      <a:pt x="144" y="267"/>
                      <a:pt x="143" y="266"/>
                    </a:cubicBezTo>
                    <a:cubicBezTo>
                      <a:pt x="143" y="265"/>
                      <a:pt x="141" y="263"/>
                      <a:pt x="141" y="263"/>
                    </a:cubicBezTo>
                    <a:cubicBezTo>
                      <a:pt x="143" y="260"/>
                      <a:pt x="143" y="260"/>
                      <a:pt x="143" y="260"/>
                    </a:cubicBezTo>
                    <a:cubicBezTo>
                      <a:pt x="143" y="260"/>
                      <a:pt x="146" y="258"/>
                      <a:pt x="146" y="258"/>
                    </a:cubicBezTo>
                    <a:cubicBezTo>
                      <a:pt x="146" y="258"/>
                      <a:pt x="147" y="259"/>
                      <a:pt x="147" y="258"/>
                    </a:cubicBezTo>
                    <a:cubicBezTo>
                      <a:pt x="148" y="258"/>
                      <a:pt x="148" y="257"/>
                      <a:pt x="149" y="257"/>
                    </a:cubicBezTo>
                    <a:cubicBezTo>
                      <a:pt x="149" y="257"/>
                      <a:pt x="150" y="256"/>
                      <a:pt x="150" y="255"/>
                    </a:cubicBezTo>
                    <a:cubicBezTo>
                      <a:pt x="151" y="255"/>
                      <a:pt x="152" y="253"/>
                      <a:pt x="152" y="253"/>
                    </a:cubicBezTo>
                    <a:cubicBezTo>
                      <a:pt x="152" y="252"/>
                      <a:pt x="153" y="248"/>
                      <a:pt x="153" y="248"/>
                    </a:cubicBezTo>
                    <a:cubicBezTo>
                      <a:pt x="153" y="246"/>
                      <a:pt x="153" y="246"/>
                      <a:pt x="153" y="246"/>
                    </a:cubicBezTo>
                    <a:cubicBezTo>
                      <a:pt x="154" y="245"/>
                      <a:pt x="154" y="245"/>
                      <a:pt x="154" y="245"/>
                    </a:cubicBezTo>
                    <a:cubicBezTo>
                      <a:pt x="156" y="243"/>
                      <a:pt x="156" y="243"/>
                      <a:pt x="156" y="243"/>
                    </a:cubicBezTo>
                    <a:cubicBezTo>
                      <a:pt x="156" y="243"/>
                      <a:pt x="157" y="243"/>
                      <a:pt x="157" y="243"/>
                    </a:cubicBezTo>
                    <a:cubicBezTo>
                      <a:pt x="157" y="244"/>
                      <a:pt x="157" y="245"/>
                      <a:pt x="157" y="245"/>
                    </a:cubicBezTo>
                    <a:cubicBezTo>
                      <a:pt x="159" y="245"/>
                      <a:pt x="159" y="245"/>
                      <a:pt x="159" y="245"/>
                    </a:cubicBezTo>
                    <a:cubicBezTo>
                      <a:pt x="159" y="245"/>
                      <a:pt x="159" y="244"/>
                      <a:pt x="159" y="244"/>
                    </a:cubicBezTo>
                    <a:cubicBezTo>
                      <a:pt x="159" y="245"/>
                      <a:pt x="160" y="245"/>
                      <a:pt x="160" y="245"/>
                    </a:cubicBezTo>
                    <a:cubicBezTo>
                      <a:pt x="160" y="245"/>
                      <a:pt x="161" y="243"/>
                      <a:pt x="161" y="243"/>
                    </a:cubicBezTo>
                    <a:cubicBezTo>
                      <a:pt x="161" y="240"/>
                      <a:pt x="161" y="240"/>
                      <a:pt x="161" y="240"/>
                    </a:cubicBezTo>
                    <a:cubicBezTo>
                      <a:pt x="161" y="240"/>
                      <a:pt x="163" y="239"/>
                      <a:pt x="163" y="238"/>
                    </a:cubicBezTo>
                    <a:cubicBezTo>
                      <a:pt x="164" y="237"/>
                      <a:pt x="166" y="234"/>
                      <a:pt x="166" y="234"/>
                    </a:cubicBezTo>
                    <a:cubicBezTo>
                      <a:pt x="168" y="234"/>
                      <a:pt x="168" y="234"/>
                      <a:pt x="168" y="234"/>
                    </a:cubicBezTo>
                    <a:cubicBezTo>
                      <a:pt x="168" y="234"/>
                      <a:pt x="169" y="233"/>
                      <a:pt x="170" y="233"/>
                    </a:cubicBezTo>
                    <a:cubicBezTo>
                      <a:pt x="170" y="233"/>
                      <a:pt x="173" y="230"/>
                      <a:pt x="173" y="230"/>
                    </a:cubicBezTo>
                    <a:cubicBezTo>
                      <a:pt x="173" y="230"/>
                      <a:pt x="173" y="229"/>
                      <a:pt x="173" y="228"/>
                    </a:cubicBezTo>
                    <a:cubicBezTo>
                      <a:pt x="174" y="228"/>
                      <a:pt x="175" y="227"/>
                      <a:pt x="175" y="227"/>
                    </a:cubicBezTo>
                    <a:cubicBezTo>
                      <a:pt x="175" y="227"/>
                      <a:pt x="177" y="223"/>
                      <a:pt x="177" y="223"/>
                    </a:cubicBezTo>
                    <a:cubicBezTo>
                      <a:pt x="178" y="223"/>
                      <a:pt x="178" y="223"/>
                      <a:pt x="178" y="222"/>
                    </a:cubicBezTo>
                    <a:cubicBezTo>
                      <a:pt x="178" y="221"/>
                      <a:pt x="179" y="218"/>
                      <a:pt x="179" y="218"/>
                    </a:cubicBezTo>
                    <a:cubicBezTo>
                      <a:pt x="180" y="216"/>
                      <a:pt x="180" y="216"/>
                      <a:pt x="180" y="216"/>
                    </a:cubicBezTo>
                    <a:cubicBezTo>
                      <a:pt x="180" y="211"/>
                      <a:pt x="180" y="211"/>
                      <a:pt x="180" y="211"/>
                    </a:cubicBezTo>
                    <a:cubicBezTo>
                      <a:pt x="182" y="207"/>
                      <a:pt x="182" y="207"/>
                      <a:pt x="182" y="207"/>
                    </a:cubicBezTo>
                    <a:cubicBezTo>
                      <a:pt x="182" y="207"/>
                      <a:pt x="183" y="205"/>
                      <a:pt x="183" y="205"/>
                    </a:cubicBezTo>
                    <a:cubicBezTo>
                      <a:pt x="183" y="205"/>
                      <a:pt x="184" y="203"/>
                      <a:pt x="185" y="203"/>
                    </a:cubicBezTo>
                    <a:cubicBezTo>
                      <a:pt x="185" y="202"/>
                      <a:pt x="187" y="199"/>
                      <a:pt x="187" y="199"/>
                    </a:cubicBezTo>
                    <a:cubicBezTo>
                      <a:pt x="187" y="199"/>
                      <a:pt x="188" y="197"/>
                      <a:pt x="188" y="196"/>
                    </a:cubicBezTo>
                    <a:cubicBezTo>
                      <a:pt x="188" y="196"/>
                      <a:pt x="188" y="196"/>
                      <a:pt x="188" y="196"/>
                    </a:cubicBezTo>
                    <a:cubicBezTo>
                      <a:pt x="188" y="194"/>
                      <a:pt x="188" y="194"/>
                      <a:pt x="188" y="194"/>
                    </a:cubicBezTo>
                    <a:cubicBezTo>
                      <a:pt x="187" y="191"/>
                      <a:pt x="187" y="191"/>
                      <a:pt x="187" y="191"/>
                    </a:cubicBezTo>
                    <a:cubicBezTo>
                      <a:pt x="183" y="188"/>
                      <a:pt x="183" y="188"/>
                      <a:pt x="183" y="188"/>
                    </a:cubicBezTo>
                    <a:cubicBezTo>
                      <a:pt x="181" y="188"/>
                      <a:pt x="181" y="188"/>
                      <a:pt x="181" y="188"/>
                    </a:cubicBezTo>
                    <a:cubicBezTo>
                      <a:pt x="180" y="186"/>
                      <a:pt x="180" y="186"/>
                      <a:pt x="180" y="186"/>
                    </a:cubicBezTo>
                    <a:cubicBezTo>
                      <a:pt x="181" y="185"/>
                      <a:pt x="181" y="185"/>
                      <a:pt x="181" y="185"/>
                    </a:cubicBezTo>
                    <a:cubicBezTo>
                      <a:pt x="179" y="182"/>
                      <a:pt x="179" y="182"/>
                      <a:pt x="179" y="182"/>
                    </a:cubicBezTo>
                    <a:cubicBezTo>
                      <a:pt x="178" y="181"/>
                      <a:pt x="178" y="181"/>
                      <a:pt x="178" y="181"/>
                    </a:cubicBezTo>
                    <a:cubicBezTo>
                      <a:pt x="177" y="179"/>
                      <a:pt x="177" y="179"/>
                      <a:pt x="177" y="179"/>
                    </a:cubicBezTo>
                    <a:cubicBezTo>
                      <a:pt x="177" y="179"/>
                      <a:pt x="178" y="177"/>
                      <a:pt x="178" y="177"/>
                    </a:cubicBezTo>
                    <a:cubicBezTo>
                      <a:pt x="178" y="177"/>
                      <a:pt x="179" y="176"/>
                      <a:pt x="179" y="175"/>
                    </a:cubicBezTo>
                    <a:cubicBezTo>
                      <a:pt x="179" y="175"/>
                      <a:pt x="181" y="173"/>
                      <a:pt x="181" y="173"/>
                    </a:cubicBezTo>
                    <a:cubicBezTo>
                      <a:pt x="181" y="173"/>
                      <a:pt x="182" y="171"/>
                      <a:pt x="182" y="170"/>
                    </a:cubicBezTo>
                    <a:cubicBezTo>
                      <a:pt x="182" y="170"/>
                      <a:pt x="183" y="170"/>
                      <a:pt x="183" y="169"/>
                    </a:cubicBezTo>
                    <a:cubicBezTo>
                      <a:pt x="183" y="168"/>
                      <a:pt x="182" y="165"/>
                      <a:pt x="182" y="165"/>
                    </a:cubicBezTo>
                    <a:cubicBezTo>
                      <a:pt x="182" y="165"/>
                      <a:pt x="182" y="163"/>
                      <a:pt x="183" y="162"/>
                    </a:cubicBezTo>
                    <a:cubicBezTo>
                      <a:pt x="183" y="162"/>
                      <a:pt x="183" y="161"/>
                      <a:pt x="183" y="161"/>
                    </a:cubicBezTo>
                    <a:cubicBezTo>
                      <a:pt x="183" y="161"/>
                      <a:pt x="185" y="161"/>
                      <a:pt x="185" y="161"/>
                    </a:cubicBezTo>
                    <a:cubicBezTo>
                      <a:pt x="186" y="162"/>
                      <a:pt x="186" y="160"/>
                      <a:pt x="186" y="160"/>
                    </a:cubicBezTo>
                    <a:cubicBezTo>
                      <a:pt x="186" y="160"/>
                      <a:pt x="186" y="157"/>
                      <a:pt x="185" y="157"/>
                    </a:cubicBezTo>
                    <a:cubicBezTo>
                      <a:pt x="185" y="157"/>
                      <a:pt x="184" y="156"/>
                      <a:pt x="184" y="156"/>
                    </a:cubicBezTo>
                    <a:cubicBezTo>
                      <a:pt x="184" y="156"/>
                      <a:pt x="184" y="155"/>
                      <a:pt x="184" y="155"/>
                    </a:cubicBezTo>
                    <a:cubicBezTo>
                      <a:pt x="185" y="155"/>
                      <a:pt x="186" y="154"/>
                      <a:pt x="186" y="154"/>
                    </a:cubicBezTo>
                    <a:cubicBezTo>
                      <a:pt x="189" y="153"/>
                      <a:pt x="189" y="153"/>
                      <a:pt x="189" y="153"/>
                    </a:cubicBezTo>
                    <a:cubicBezTo>
                      <a:pt x="188" y="150"/>
                      <a:pt x="188" y="150"/>
                      <a:pt x="188" y="150"/>
                    </a:cubicBezTo>
                    <a:cubicBezTo>
                      <a:pt x="188" y="148"/>
                      <a:pt x="188" y="148"/>
                      <a:pt x="188" y="148"/>
                    </a:cubicBezTo>
                    <a:cubicBezTo>
                      <a:pt x="188" y="148"/>
                      <a:pt x="191" y="149"/>
                      <a:pt x="191" y="149"/>
                    </a:cubicBezTo>
                    <a:cubicBezTo>
                      <a:pt x="191" y="149"/>
                      <a:pt x="191" y="151"/>
                      <a:pt x="192" y="151"/>
                    </a:cubicBezTo>
                    <a:cubicBezTo>
                      <a:pt x="193" y="150"/>
                      <a:pt x="193" y="149"/>
                      <a:pt x="193" y="149"/>
                    </a:cubicBezTo>
                    <a:cubicBezTo>
                      <a:pt x="193" y="149"/>
                      <a:pt x="193" y="147"/>
                      <a:pt x="194" y="147"/>
                    </a:cubicBezTo>
                    <a:cubicBezTo>
                      <a:pt x="196" y="148"/>
                      <a:pt x="197" y="146"/>
                      <a:pt x="197" y="146"/>
                    </a:cubicBezTo>
                    <a:cubicBezTo>
                      <a:pt x="197" y="146"/>
                      <a:pt x="199" y="144"/>
                      <a:pt x="199" y="144"/>
                    </a:cubicBezTo>
                    <a:cubicBezTo>
                      <a:pt x="199" y="144"/>
                      <a:pt x="199" y="141"/>
                      <a:pt x="198" y="141"/>
                    </a:cubicBezTo>
                    <a:cubicBezTo>
                      <a:pt x="197" y="141"/>
                      <a:pt x="197" y="141"/>
                      <a:pt x="196" y="140"/>
                    </a:cubicBezTo>
                    <a:cubicBezTo>
                      <a:pt x="196" y="139"/>
                      <a:pt x="197" y="139"/>
                      <a:pt x="198" y="138"/>
                    </a:cubicBezTo>
                    <a:cubicBezTo>
                      <a:pt x="199" y="138"/>
                      <a:pt x="199" y="139"/>
                      <a:pt x="200" y="138"/>
                    </a:cubicBezTo>
                    <a:cubicBezTo>
                      <a:pt x="201" y="137"/>
                      <a:pt x="202" y="136"/>
                      <a:pt x="202" y="136"/>
                    </a:cubicBezTo>
                    <a:cubicBezTo>
                      <a:pt x="202" y="135"/>
                      <a:pt x="204" y="135"/>
                      <a:pt x="204" y="135"/>
                    </a:cubicBezTo>
                    <a:cubicBezTo>
                      <a:pt x="207" y="134"/>
                      <a:pt x="207" y="134"/>
                      <a:pt x="207" y="134"/>
                    </a:cubicBezTo>
                    <a:cubicBezTo>
                      <a:pt x="207" y="132"/>
                      <a:pt x="207" y="132"/>
                      <a:pt x="207" y="132"/>
                    </a:cubicBezTo>
                    <a:cubicBezTo>
                      <a:pt x="207" y="132"/>
                      <a:pt x="209" y="132"/>
                      <a:pt x="209" y="132"/>
                    </a:cubicBezTo>
                    <a:cubicBezTo>
                      <a:pt x="209" y="132"/>
                      <a:pt x="210" y="133"/>
                      <a:pt x="210" y="133"/>
                    </a:cubicBezTo>
                    <a:cubicBezTo>
                      <a:pt x="210" y="133"/>
                      <a:pt x="211" y="133"/>
                      <a:pt x="212" y="132"/>
                    </a:cubicBezTo>
                    <a:cubicBezTo>
                      <a:pt x="212" y="132"/>
                      <a:pt x="211" y="131"/>
                      <a:pt x="212" y="131"/>
                    </a:cubicBezTo>
                    <a:cubicBezTo>
                      <a:pt x="213" y="132"/>
                      <a:pt x="213" y="132"/>
                      <a:pt x="213" y="132"/>
                    </a:cubicBezTo>
                    <a:cubicBezTo>
                      <a:pt x="213" y="133"/>
                      <a:pt x="214" y="133"/>
                      <a:pt x="214" y="133"/>
                    </a:cubicBezTo>
                    <a:cubicBezTo>
                      <a:pt x="214" y="133"/>
                      <a:pt x="215" y="134"/>
                      <a:pt x="215" y="134"/>
                    </a:cubicBezTo>
                    <a:cubicBezTo>
                      <a:pt x="216" y="134"/>
                      <a:pt x="216" y="135"/>
                      <a:pt x="216" y="136"/>
                    </a:cubicBezTo>
                    <a:cubicBezTo>
                      <a:pt x="216" y="136"/>
                      <a:pt x="216" y="136"/>
                      <a:pt x="216" y="137"/>
                    </a:cubicBezTo>
                    <a:cubicBezTo>
                      <a:pt x="216" y="138"/>
                      <a:pt x="216" y="138"/>
                      <a:pt x="216" y="138"/>
                    </a:cubicBezTo>
                    <a:cubicBezTo>
                      <a:pt x="216" y="138"/>
                      <a:pt x="218" y="140"/>
                      <a:pt x="218" y="139"/>
                    </a:cubicBezTo>
                    <a:cubicBezTo>
                      <a:pt x="218" y="139"/>
                      <a:pt x="218" y="139"/>
                      <a:pt x="218" y="138"/>
                    </a:cubicBezTo>
                    <a:cubicBezTo>
                      <a:pt x="218" y="136"/>
                      <a:pt x="218" y="136"/>
                      <a:pt x="218" y="135"/>
                    </a:cubicBezTo>
                    <a:cubicBezTo>
                      <a:pt x="218" y="134"/>
                      <a:pt x="216" y="132"/>
                      <a:pt x="217" y="132"/>
                    </a:cubicBezTo>
                    <a:cubicBezTo>
                      <a:pt x="217" y="132"/>
                      <a:pt x="217" y="131"/>
                      <a:pt x="218" y="131"/>
                    </a:cubicBezTo>
                    <a:cubicBezTo>
                      <a:pt x="219" y="131"/>
                      <a:pt x="218" y="130"/>
                      <a:pt x="219" y="131"/>
                    </a:cubicBezTo>
                    <a:cubicBezTo>
                      <a:pt x="220" y="132"/>
                      <a:pt x="220" y="132"/>
                      <a:pt x="221" y="133"/>
                    </a:cubicBezTo>
                    <a:cubicBezTo>
                      <a:pt x="221" y="133"/>
                      <a:pt x="221" y="132"/>
                      <a:pt x="221" y="133"/>
                    </a:cubicBezTo>
                    <a:cubicBezTo>
                      <a:pt x="222" y="133"/>
                      <a:pt x="222" y="134"/>
                      <a:pt x="222" y="135"/>
                    </a:cubicBezTo>
                    <a:cubicBezTo>
                      <a:pt x="222" y="135"/>
                      <a:pt x="222" y="136"/>
                      <a:pt x="222" y="136"/>
                    </a:cubicBezTo>
                    <a:cubicBezTo>
                      <a:pt x="222" y="137"/>
                      <a:pt x="224" y="139"/>
                      <a:pt x="224" y="139"/>
                    </a:cubicBezTo>
                    <a:cubicBezTo>
                      <a:pt x="224" y="139"/>
                      <a:pt x="225" y="137"/>
                      <a:pt x="225" y="137"/>
                    </a:cubicBezTo>
                    <a:cubicBezTo>
                      <a:pt x="225" y="137"/>
                      <a:pt x="225" y="136"/>
                      <a:pt x="225" y="135"/>
                    </a:cubicBezTo>
                    <a:cubicBezTo>
                      <a:pt x="225" y="135"/>
                      <a:pt x="225" y="134"/>
                      <a:pt x="225" y="134"/>
                    </a:cubicBezTo>
                    <a:cubicBezTo>
                      <a:pt x="225" y="134"/>
                      <a:pt x="223" y="131"/>
                      <a:pt x="223" y="131"/>
                    </a:cubicBezTo>
                    <a:cubicBezTo>
                      <a:pt x="223" y="131"/>
                      <a:pt x="223" y="131"/>
                      <a:pt x="224" y="130"/>
                    </a:cubicBezTo>
                    <a:cubicBezTo>
                      <a:pt x="224" y="130"/>
                      <a:pt x="224" y="129"/>
                      <a:pt x="225" y="129"/>
                    </a:cubicBezTo>
                    <a:cubicBezTo>
                      <a:pt x="219" y="119"/>
                      <a:pt x="219" y="119"/>
                      <a:pt x="219" y="119"/>
                    </a:cubicBezTo>
                    <a:cubicBezTo>
                      <a:pt x="211" y="113"/>
                      <a:pt x="211" y="113"/>
                      <a:pt x="211" y="113"/>
                    </a:cubicBezTo>
                    <a:cubicBezTo>
                      <a:pt x="211" y="108"/>
                      <a:pt x="211" y="108"/>
                      <a:pt x="211" y="108"/>
                    </a:cubicBezTo>
                    <a:cubicBezTo>
                      <a:pt x="209" y="105"/>
                      <a:pt x="209" y="105"/>
                      <a:pt x="209" y="105"/>
                    </a:cubicBezTo>
                    <a:cubicBezTo>
                      <a:pt x="209" y="105"/>
                      <a:pt x="209" y="105"/>
                      <a:pt x="209" y="105"/>
                    </a:cubicBezTo>
                    <a:cubicBezTo>
                      <a:pt x="209" y="105"/>
                      <a:pt x="209" y="101"/>
                      <a:pt x="210" y="100"/>
                    </a:cubicBezTo>
                    <a:cubicBezTo>
                      <a:pt x="211" y="100"/>
                      <a:pt x="211" y="98"/>
                      <a:pt x="212" y="97"/>
                    </a:cubicBezTo>
                    <a:cubicBezTo>
                      <a:pt x="211" y="96"/>
                      <a:pt x="211" y="94"/>
                      <a:pt x="211" y="92"/>
                    </a:cubicBezTo>
                    <a:cubicBezTo>
                      <a:pt x="211" y="92"/>
                      <a:pt x="212" y="88"/>
                      <a:pt x="212" y="88"/>
                    </a:cubicBezTo>
                    <a:cubicBezTo>
                      <a:pt x="211" y="85"/>
                      <a:pt x="211" y="85"/>
                      <a:pt x="211" y="85"/>
                    </a:cubicBezTo>
                    <a:cubicBezTo>
                      <a:pt x="202" y="73"/>
                      <a:pt x="202" y="73"/>
                      <a:pt x="202" y="73"/>
                    </a:cubicBezTo>
                    <a:cubicBezTo>
                      <a:pt x="202" y="67"/>
                      <a:pt x="202" y="67"/>
                      <a:pt x="202" y="67"/>
                    </a:cubicBezTo>
                    <a:cubicBezTo>
                      <a:pt x="201" y="66"/>
                      <a:pt x="201" y="66"/>
                      <a:pt x="201" y="66"/>
                    </a:cubicBezTo>
                    <a:cubicBezTo>
                      <a:pt x="201" y="65"/>
                      <a:pt x="201" y="64"/>
                      <a:pt x="201" y="63"/>
                    </a:cubicBezTo>
                    <a:cubicBezTo>
                      <a:pt x="199" y="63"/>
                      <a:pt x="199" y="63"/>
                      <a:pt x="199" y="63"/>
                    </a:cubicBezTo>
                    <a:cubicBezTo>
                      <a:pt x="196" y="59"/>
                      <a:pt x="196" y="59"/>
                      <a:pt x="196" y="59"/>
                    </a:cubicBezTo>
                    <a:cubicBezTo>
                      <a:pt x="197" y="54"/>
                      <a:pt x="197" y="54"/>
                      <a:pt x="197" y="54"/>
                    </a:cubicBezTo>
                    <a:cubicBezTo>
                      <a:pt x="195" y="44"/>
                      <a:pt x="195" y="44"/>
                      <a:pt x="195" y="44"/>
                    </a:cubicBezTo>
                    <a:cubicBezTo>
                      <a:pt x="196" y="40"/>
                      <a:pt x="196" y="40"/>
                      <a:pt x="196" y="40"/>
                    </a:cubicBezTo>
                    <a:cubicBezTo>
                      <a:pt x="193" y="39"/>
                      <a:pt x="193" y="39"/>
                      <a:pt x="193" y="39"/>
                    </a:cubicBezTo>
                    <a:cubicBezTo>
                      <a:pt x="190" y="35"/>
                      <a:pt x="190" y="35"/>
                      <a:pt x="190" y="35"/>
                    </a:cubicBezTo>
                    <a:cubicBezTo>
                      <a:pt x="190" y="35"/>
                      <a:pt x="190" y="35"/>
                      <a:pt x="190" y="35"/>
                    </a:cubicBezTo>
                    <a:cubicBezTo>
                      <a:pt x="189" y="35"/>
                      <a:pt x="188" y="35"/>
                      <a:pt x="188" y="34"/>
                    </a:cubicBezTo>
                    <a:cubicBezTo>
                      <a:pt x="188" y="34"/>
                      <a:pt x="187" y="33"/>
                      <a:pt x="183" y="27"/>
                    </a:cubicBezTo>
                    <a:cubicBezTo>
                      <a:pt x="177" y="25"/>
                      <a:pt x="177" y="25"/>
                      <a:pt x="177" y="25"/>
                    </a:cubicBezTo>
                    <a:cubicBezTo>
                      <a:pt x="173" y="24"/>
                      <a:pt x="173" y="24"/>
                      <a:pt x="173" y="24"/>
                    </a:cubicBezTo>
                    <a:cubicBezTo>
                      <a:pt x="171" y="23"/>
                      <a:pt x="171" y="23"/>
                      <a:pt x="171" y="23"/>
                    </a:cubicBezTo>
                    <a:cubicBezTo>
                      <a:pt x="170" y="24"/>
                      <a:pt x="170" y="24"/>
                      <a:pt x="169" y="24"/>
                    </a:cubicBezTo>
                    <a:cubicBezTo>
                      <a:pt x="168" y="24"/>
                      <a:pt x="167" y="24"/>
                      <a:pt x="166" y="22"/>
                    </a:cubicBezTo>
                    <a:cubicBezTo>
                      <a:pt x="166" y="21"/>
                      <a:pt x="165" y="21"/>
                      <a:pt x="165" y="20"/>
                    </a:cubicBezTo>
                    <a:cubicBezTo>
                      <a:pt x="162" y="21"/>
                      <a:pt x="162" y="21"/>
                      <a:pt x="162" y="21"/>
                    </a:cubicBezTo>
                    <a:cubicBezTo>
                      <a:pt x="159" y="18"/>
                      <a:pt x="159" y="18"/>
                      <a:pt x="159" y="18"/>
                    </a:cubicBezTo>
                    <a:cubicBezTo>
                      <a:pt x="159" y="17"/>
                      <a:pt x="159" y="17"/>
                      <a:pt x="158" y="17"/>
                    </a:cubicBezTo>
                    <a:cubicBezTo>
                      <a:pt x="157" y="17"/>
                      <a:pt x="155" y="16"/>
                      <a:pt x="155" y="15"/>
                    </a:cubicBezTo>
                    <a:cubicBezTo>
                      <a:pt x="155" y="15"/>
                      <a:pt x="155" y="15"/>
                      <a:pt x="155" y="15"/>
                    </a:cubicBezTo>
                    <a:cubicBezTo>
                      <a:pt x="153" y="11"/>
                      <a:pt x="153" y="11"/>
                      <a:pt x="153" y="11"/>
                    </a:cubicBezTo>
                    <a:cubicBezTo>
                      <a:pt x="150" y="11"/>
                      <a:pt x="150" y="11"/>
                      <a:pt x="150" y="11"/>
                    </a:cubicBezTo>
                    <a:cubicBezTo>
                      <a:pt x="145" y="8"/>
                      <a:pt x="145" y="8"/>
                      <a:pt x="145" y="8"/>
                    </a:cubicBezTo>
                    <a:cubicBezTo>
                      <a:pt x="145" y="4"/>
                      <a:pt x="145" y="4"/>
                      <a:pt x="145" y="4"/>
                    </a:cubicBezTo>
                    <a:cubicBezTo>
                      <a:pt x="140" y="2"/>
                      <a:pt x="140" y="2"/>
                      <a:pt x="140" y="2"/>
                    </a:cubicBezTo>
                    <a:cubicBezTo>
                      <a:pt x="140" y="2"/>
                      <a:pt x="140" y="2"/>
                      <a:pt x="140" y="2"/>
                    </a:cubicBezTo>
                    <a:cubicBezTo>
                      <a:pt x="140" y="2"/>
                      <a:pt x="139" y="1"/>
                      <a:pt x="139" y="0"/>
                    </a:cubicBezTo>
                    <a:cubicBezTo>
                      <a:pt x="137" y="1"/>
                      <a:pt x="137" y="1"/>
                      <a:pt x="137" y="1"/>
                    </a:cubicBezTo>
                    <a:cubicBezTo>
                      <a:pt x="134" y="1"/>
                      <a:pt x="134" y="1"/>
                      <a:pt x="134" y="1"/>
                    </a:cubicBezTo>
                    <a:cubicBezTo>
                      <a:pt x="134" y="1"/>
                      <a:pt x="133" y="2"/>
                      <a:pt x="133" y="2"/>
                    </a:cubicBezTo>
                    <a:cubicBezTo>
                      <a:pt x="133" y="3"/>
                      <a:pt x="136" y="10"/>
                      <a:pt x="136" y="12"/>
                    </a:cubicBezTo>
                    <a:cubicBezTo>
                      <a:pt x="137" y="13"/>
                      <a:pt x="137" y="18"/>
                      <a:pt x="134" y="23"/>
                    </a:cubicBezTo>
                    <a:cubicBezTo>
                      <a:pt x="137" y="25"/>
                      <a:pt x="137" y="25"/>
                      <a:pt x="137" y="25"/>
                    </a:cubicBezTo>
                    <a:cubicBezTo>
                      <a:pt x="134" y="30"/>
                      <a:pt x="134" y="30"/>
                      <a:pt x="134" y="30"/>
                    </a:cubicBezTo>
                    <a:cubicBezTo>
                      <a:pt x="129" y="31"/>
                      <a:pt x="129" y="31"/>
                      <a:pt x="129" y="31"/>
                    </a:cubicBezTo>
                    <a:cubicBezTo>
                      <a:pt x="129" y="31"/>
                      <a:pt x="124" y="30"/>
                      <a:pt x="123" y="29"/>
                    </a:cubicBezTo>
                    <a:cubicBezTo>
                      <a:pt x="122" y="28"/>
                      <a:pt x="119" y="26"/>
                      <a:pt x="117" y="27"/>
                    </a:cubicBezTo>
                    <a:cubicBezTo>
                      <a:pt x="116" y="27"/>
                      <a:pt x="105" y="27"/>
                      <a:pt x="105" y="27"/>
                    </a:cubicBezTo>
                    <a:cubicBezTo>
                      <a:pt x="102" y="30"/>
                      <a:pt x="104" y="47"/>
                      <a:pt x="104" y="49"/>
                    </a:cubicBezTo>
                    <a:cubicBezTo>
                      <a:pt x="103" y="52"/>
                      <a:pt x="103" y="52"/>
                      <a:pt x="103" y="52"/>
                    </a:cubicBezTo>
                    <a:cubicBezTo>
                      <a:pt x="98" y="52"/>
                      <a:pt x="98" y="52"/>
                      <a:pt x="98" y="52"/>
                    </a:cubicBezTo>
                    <a:cubicBezTo>
                      <a:pt x="91" y="48"/>
                      <a:pt x="91" y="48"/>
                      <a:pt x="91" y="48"/>
                    </a:cubicBezTo>
                    <a:cubicBezTo>
                      <a:pt x="87" y="55"/>
                      <a:pt x="87" y="55"/>
                      <a:pt x="87" y="55"/>
                    </a:cubicBezTo>
                    <a:cubicBezTo>
                      <a:pt x="87" y="55"/>
                      <a:pt x="84" y="58"/>
                      <a:pt x="84" y="59"/>
                    </a:cubicBezTo>
                    <a:cubicBezTo>
                      <a:pt x="84" y="60"/>
                      <a:pt x="82" y="63"/>
                      <a:pt x="82" y="64"/>
                    </a:cubicBezTo>
                    <a:cubicBezTo>
                      <a:pt x="82" y="64"/>
                      <a:pt x="83" y="70"/>
                      <a:pt x="83" y="70"/>
                    </a:cubicBezTo>
                    <a:cubicBezTo>
                      <a:pt x="81" y="73"/>
                      <a:pt x="81" y="73"/>
                      <a:pt x="81" y="73"/>
                    </a:cubicBezTo>
                    <a:cubicBezTo>
                      <a:pt x="76" y="76"/>
                      <a:pt x="76" y="76"/>
                      <a:pt x="76" y="76"/>
                    </a:cubicBezTo>
                    <a:cubicBezTo>
                      <a:pt x="76" y="80"/>
                      <a:pt x="76" y="80"/>
                      <a:pt x="76" y="80"/>
                    </a:cubicBezTo>
                    <a:cubicBezTo>
                      <a:pt x="76" y="80"/>
                      <a:pt x="79" y="85"/>
                      <a:pt x="80" y="86"/>
                    </a:cubicBezTo>
                    <a:cubicBezTo>
                      <a:pt x="81" y="87"/>
                      <a:pt x="82" y="94"/>
                      <a:pt x="82" y="94"/>
                    </a:cubicBezTo>
                    <a:cubicBezTo>
                      <a:pt x="82" y="94"/>
                      <a:pt x="80" y="99"/>
                      <a:pt x="79" y="101"/>
                    </a:cubicBezTo>
                    <a:cubicBezTo>
                      <a:pt x="78" y="103"/>
                      <a:pt x="72" y="111"/>
                      <a:pt x="72" y="111"/>
                    </a:cubicBezTo>
                    <a:cubicBezTo>
                      <a:pt x="68" y="121"/>
                      <a:pt x="68" y="121"/>
                      <a:pt x="68" y="121"/>
                    </a:cubicBezTo>
                    <a:cubicBezTo>
                      <a:pt x="68" y="129"/>
                      <a:pt x="68" y="129"/>
                      <a:pt x="68" y="129"/>
                    </a:cubicBezTo>
                    <a:cubicBezTo>
                      <a:pt x="67" y="133"/>
                      <a:pt x="67" y="133"/>
                      <a:pt x="67" y="133"/>
                    </a:cubicBezTo>
                    <a:cubicBezTo>
                      <a:pt x="62" y="138"/>
                      <a:pt x="62" y="138"/>
                      <a:pt x="62" y="138"/>
                    </a:cubicBezTo>
                    <a:cubicBezTo>
                      <a:pt x="54" y="139"/>
                      <a:pt x="54" y="139"/>
                      <a:pt x="54" y="139"/>
                    </a:cubicBezTo>
                    <a:cubicBezTo>
                      <a:pt x="52" y="142"/>
                      <a:pt x="52" y="142"/>
                      <a:pt x="52" y="142"/>
                    </a:cubicBezTo>
                    <a:cubicBezTo>
                      <a:pt x="56" y="155"/>
                      <a:pt x="56" y="155"/>
                      <a:pt x="56" y="155"/>
                    </a:cubicBezTo>
                    <a:cubicBezTo>
                      <a:pt x="54" y="161"/>
                      <a:pt x="54" y="161"/>
                      <a:pt x="54" y="161"/>
                    </a:cubicBezTo>
                    <a:cubicBezTo>
                      <a:pt x="53" y="167"/>
                      <a:pt x="53" y="167"/>
                      <a:pt x="53" y="167"/>
                    </a:cubicBezTo>
                    <a:cubicBezTo>
                      <a:pt x="53" y="167"/>
                      <a:pt x="52" y="172"/>
                      <a:pt x="53" y="173"/>
                    </a:cubicBezTo>
                    <a:cubicBezTo>
                      <a:pt x="54" y="174"/>
                      <a:pt x="54" y="178"/>
                      <a:pt x="54" y="178"/>
                    </a:cubicBezTo>
                    <a:cubicBezTo>
                      <a:pt x="51" y="180"/>
                      <a:pt x="51" y="180"/>
                      <a:pt x="51" y="180"/>
                    </a:cubicBezTo>
                    <a:cubicBezTo>
                      <a:pt x="52" y="185"/>
                      <a:pt x="52" y="185"/>
                      <a:pt x="52" y="185"/>
                    </a:cubicBezTo>
                    <a:cubicBezTo>
                      <a:pt x="39" y="205"/>
                      <a:pt x="39" y="205"/>
                      <a:pt x="39" y="205"/>
                    </a:cubicBezTo>
                    <a:cubicBezTo>
                      <a:pt x="42" y="210"/>
                      <a:pt x="42" y="210"/>
                      <a:pt x="42" y="210"/>
                    </a:cubicBezTo>
                    <a:cubicBezTo>
                      <a:pt x="49" y="211"/>
                      <a:pt x="49" y="211"/>
                      <a:pt x="49" y="211"/>
                    </a:cubicBezTo>
                    <a:cubicBezTo>
                      <a:pt x="50" y="224"/>
                      <a:pt x="50" y="224"/>
                      <a:pt x="50" y="224"/>
                    </a:cubicBezTo>
                    <a:cubicBezTo>
                      <a:pt x="47" y="230"/>
                      <a:pt x="47" y="230"/>
                      <a:pt x="47" y="230"/>
                    </a:cubicBezTo>
                    <a:cubicBezTo>
                      <a:pt x="46" y="231"/>
                      <a:pt x="46" y="231"/>
                      <a:pt x="46" y="231"/>
                    </a:cubicBezTo>
                    <a:cubicBezTo>
                      <a:pt x="27" y="233"/>
                      <a:pt x="27" y="233"/>
                      <a:pt x="27" y="233"/>
                    </a:cubicBezTo>
                    <a:cubicBezTo>
                      <a:pt x="16" y="246"/>
                      <a:pt x="16" y="246"/>
                      <a:pt x="16" y="246"/>
                    </a:cubicBezTo>
                    <a:cubicBezTo>
                      <a:pt x="15" y="254"/>
                      <a:pt x="15" y="254"/>
                      <a:pt x="15" y="254"/>
                    </a:cubicBezTo>
                    <a:cubicBezTo>
                      <a:pt x="15" y="259"/>
                      <a:pt x="15" y="259"/>
                      <a:pt x="15" y="259"/>
                    </a:cubicBezTo>
                    <a:cubicBezTo>
                      <a:pt x="15" y="259"/>
                      <a:pt x="12" y="263"/>
                      <a:pt x="11" y="264"/>
                    </a:cubicBezTo>
                    <a:cubicBezTo>
                      <a:pt x="11" y="265"/>
                      <a:pt x="11" y="270"/>
                      <a:pt x="11" y="270"/>
                    </a:cubicBezTo>
                    <a:cubicBezTo>
                      <a:pt x="15" y="276"/>
                      <a:pt x="15" y="276"/>
                      <a:pt x="15" y="276"/>
                    </a:cubicBezTo>
                    <a:cubicBezTo>
                      <a:pt x="15" y="281"/>
                      <a:pt x="15" y="281"/>
                      <a:pt x="15" y="281"/>
                    </a:cubicBezTo>
                    <a:cubicBezTo>
                      <a:pt x="13" y="284"/>
                      <a:pt x="13" y="284"/>
                      <a:pt x="13" y="284"/>
                    </a:cubicBezTo>
                    <a:cubicBezTo>
                      <a:pt x="14" y="289"/>
                      <a:pt x="14" y="289"/>
                      <a:pt x="14" y="289"/>
                    </a:cubicBezTo>
                    <a:cubicBezTo>
                      <a:pt x="14" y="289"/>
                      <a:pt x="15" y="291"/>
                      <a:pt x="14" y="292"/>
                    </a:cubicBezTo>
                    <a:cubicBezTo>
                      <a:pt x="13" y="293"/>
                      <a:pt x="13" y="295"/>
                      <a:pt x="13" y="296"/>
                    </a:cubicBezTo>
                    <a:cubicBezTo>
                      <a:pt x="13" y="297"/>
                      <a:pt x="19" y="308"/>
                      <a:pt x="19" y="308"/>
                    </a:cubicBezTo>
                    <a:cubicBezTo>
                      <a:pt x="20" y="333"/>
                      <a:pt x="20" y="333"/>
                      <a:pt x="20" y="333"/>
                    </a:cubicBezTo>
                    <a:cubicBezTo>
                      <a:pt x="22" y="339"/>
                      <a:pt x="22" y="339"/>
                      <a:pt x="22" y="339"/>
                    </a:cubicBezTo>
                    <a:cubicBezTo>
                      <a:pt x="28" y="343"/>
                      <a:pt x="28" y="343"/>
                      <a:pt x="28" y="343"/>
                    </a:cubicBezTo>
                    <a:cubicBezTo>
                      <a:pt x="32" y="348"/>
                      <a:pt x="32" y="348"/>
                      <a:pt x="32" y="348"/>
                    </a:cubicBezTo>
                    <a:cubicBezTo>
                      <a:pt x="33" y="354"/>
                      <a:pt x="33" y="354"/>
                      <a:pt x="33" y="354"/>
                    </a:cubicBezTo>
                    <a:cubicBezTo>
                      <a:pt x="33" y="354"/>
                      <a:pt x="32" y="360"/>
                      <a:pt x="32" y="361"/>
                    </a:cubicBezTo>
                    <a:cubicBezTo>
                      <a:pt x="32" y="362"/>
                      <a:pt x="28" y="361"/>
                      <a:pt x="28" y="361"/>
                    </a:cubicBezTo>
                    <a:cubicBezTo>
                      <a:pt x="24" y="362"/>
                      <a:pt x="24" y="362"/>
                      <a:pt x="24" y="362"/>
                    </a:cubicBezTo>
                    <a:cubicBezTo>
                      <a:pt x="20" y="366"/>
                      <a:pt x="20" y="366"/>
                      <a:pt x="20" y="366"/>
                    </a:cubicBezTo>
                    <a:cubicBezTo>
                      <a:pt x="21" y="371"/>
                      <a:pt x="21" y="371"/>
                      <a:pt x="21" y="371"/>
                    </a:cubicBezTo>
                    <a:cubicBezTo>
                      <a:pt x="24" y="378"/>
                      <a:pt x="24" y="378"/>
                      <a:pt x="24" y="378"/>
                    </a:cubicBezTo>
                    <a:cubicBezTo>
                      <a:pt x="29" y="384"/>
                      <a:pt x="29" y="384"/>
                      <a:pt x="29" y="384"/>
                    </a:cubicBezTo>
                    <a:cubicBezTo>
                      <a:pt x="30" y="389"/>
                      <a:pt x="30" y="389"/>
                      <a:pt x="30" y="389"/>
                    </a:cubicBezTo>
                    <a:cubicBezTo>
                      <a:pt x="28" y="394"/>
                      <a:pt x="28" y="394"/>
                      <a:pt x="28" y="394"/>
                    </a:cubicBezTo>
                    <a:cubicBezTo>
                      <a:pt x="26" y="396"/>
                      <a:pt x="26" y="396"/>
                      <a:pt x="26" y="396"/>
                    </a:cubicBezTo>
                    <a:cubicBezTo>
                      <a:pt x="28" y="400"/>
                      <a:pt x="28" y="400"/>
                      <a:pt x="28" y="400"/>
                    </a:cubicBezTo>
                    <a:cubicBezTo>
                      <a:pt x="28" y="404"/>
                      <a:pt x="28" y="404"/>
                      <a:pt x="28" y="404"/>
                    </a:cubicBezTo>
                    <a:cubicBezTo>
                      <a:pt x="28" y="404"/>
                      <a:pt x="26" y="407"/>
                      <a:pt x="26" y="407"/>
                    </a:cubicBezTo>
                    <a:cubicBezTo>
                      <a:pt x="26" y="408"/>
                      <a:pt x="23" y="410"/>
                      <a:pt x="23" y="410"/>
                    </a:cubicBezTo>
                    <a:cubicBezTo>
                      <a:pt x="21" y="413"/>
                      <a:pt x="21" y="413"/>
                      <a:pt x="21" y="413"/>
                    </a:cubicBezTo>
                    <a:cubicBezTo>
                      <a:pt x="18" y="414"/>
                      <a:pt x="18" y="414"/>
                      <a:pt x="18" y="414"/>
                    </a:cubicBezTo>
                    <a:cubicBezTo>
                      <a:pt x="18" y="414"/>
                      <a:pt x="17" y="413"/>
                      <a:pt x="16" y="413"/>
                    </a:cubicBezTo>
                    <a:cubicBezTo>
                      <a:pt x="15" y="414"/>
                      <a:pt x="14" y="415"/>
                      <a:pt x="14" y="415"/>
                    </a:cubicBezTo>
                    <a:cubicBezTo>
                      <a:pt x="14" y="418"/>
                      <a:pt x="14" y="418"/>
                      <a:pt x="14" y="418"/>
                    </a:cubicBezTo>
                    <a:cubicBezTo>
                      <a:pt x="16" y="420"/>
                      <a:pt x="16" y="420"/>
                      <a:pt x="16" y="420"/>
                    </a:cubicBezTo>
                    <a:cubicBezTo>
                      <a:pt x="15" y="424"/>
                      <a:pt x="15" y="424"/>
                      <a:pt x="15" y="424"/>
                    </a:cubicBezTo>
                    <a:cubicBezTo>
                      <a:pt x="13" y="426"/>
                      <a:pt x="13" y="426"/>
                      <a:pt x="13" y="426"/>
                    </a:cubicBezTo>
                    <a:cubicBezTo>
                      <a:pt x="10" y="427"/>
                      <a:pt x="10" y="427"/>
                      <a:pt x="10" y="427"/>
                    </a:cubicBezTo>
                    <a:cubicBezTo>
                      <a:pt x="11" y="432"/>
                      <a:pt x="11" y="432"/>
                      <a:pt x="11" y="432"/>
                    </a:cubicBezTo>
                    <a:cubicBezTo>
                      <a:pt x="15" y="437"/>
                      <a:pt x="15" y="437"/>
                      <a:pt x="15" y="437"/>
                    </a:cubicBezTo>
                    <a:cubicBezTo>
                      <a:pt x="15" y="442"/>
                      <a:pt x="15" y="442"/>
                      <a:pt x="15" y="442"/>
                    </a:cubicBezTo>
                    <a:cubicBezTo>
                      <a:pt x="12" y="447"/>
                      <a:pt x="12" y="447"/>
                      <a:pt x="12" y="447"/>
                    </a:cubicBezTo>
                    <a:cubicBezTo>
                      <a:pt x="12" y="453"/>
                      <a:pt x="12" y="453"/>
                      <a:pt x="12" y="453"/>
                    </a:cubicBezTo>
                    <a:cubicBezTo>
                      <a:pt x="11" y="457"/>
                      <a:pt x="11" y="457"/>
                      <a:pt x="11" y="457"/>
                    </a:cubicBezTo>
                    <a:cubicBezTo>
                      <a:pt x="10" y="458"/>
                      <a:pt x="10" y="458"/>
                      <a:pt x="10" y="458"/>
                    </a:cubicBezTo>
                    <a:cubicBezTo>
                      <a:pt x="7" y="458"/>
                      <a:pt x="7" y="458"/>
                      <a:pt x="7" y="458"/>
                    </a:cubicBezTo>
                    <a:cubicBezTo>
                      <a:pt x="7" y="458"/>
                      <a:pt x="7" y="453"/>
                      <a:pt x="6" y="453"/>
                    </a:cubicBezTo>
                    <a:cubicBezTo>
                      <a:pt x="6" y="452"/>
                      <a:pt x="1" y="448"/>
                      <a:pt x="1" y="448"/>
                    </a:cubicBezTo>
                    <a:cubicBezTo>
                      <a:pt x="0" y="452"/>
                      <a:pt x="0" y="452"/>
                      <a:pt x="0" y="452"/>
                    </a:cubicBezTo>
                    <a:cubicBezTo>
                      <a:pt x="0" y="458"/>
                      <a:pt x="0" y="458"/>
                      <a:pt x="0" y="458"/>
                    </a:cubicBezTo>
                    <a:cubicBezTo>
                      <a:pt x="0" y="458"/>
                      <a:pt x="1" y="461"/>
                      <a:pt x="1" y="462"/>
                    </a:cubicBezTo>
                    <a:cubicBezTo>
                      <a:pt x="2" y="463"/>
                      <a:pt x="3" y="468"/>
                      <a:pt x="3" y="468"/>
                    </a:cubicBezTo>
                    <a:cubicBezTo>
                      <a:pt x="2" y="474"/>
                      <a:pt x="2" y="474"/>
                      <a:pt x="2" y="474"/>
                    </a:cubicBezTo>
                    <a:cubicBezTo>
                      <a:pt x="2" y="474"/>
                      <a:pt x="3" y="478"/>
                      <a:pt x="4" y="478"/>
                    </a:cubicBezTo>
                    <a:cubicBezTo>
                      <a:pt x="4" y="479"/>
                      <a:pt x="4" y="482"/>
                      <a:pt x="4" y="482"/>
                    </a:cubicBezTo>
                    <a:cubicBezTo>
                      <a:pt x="7" y="481"/>
                      <a:pt x="7" y="481"/>
                      <a:pt x="7" y="481"/>
                    </a:cubicBezTo>
                    <a:cubicBezTo>
                      <a:pt x="7" y="479"/>
                      <a:pt x="7" y="479"/>
                      <a:pt x="7" y="479"/>
                    </a:cubicBezTo>
                    <a:cubicBezTo>
                      <a:pt x="9" y="482"/>
                      <a:pt x="9" y="482"/>
                      <a:pt x="9" y="482"/>
                    </a:cubicBezTo>
                    <a:cubicBezTo>
                      <a:pt x="9" y="482"/>
                      <a:pt x="8" y="483"/>
                      <a:pt x="9" y="483"/>
                    </a:cubicBezTo>
                    <a:cubicBezTo>
                      <a:pt x="10" y="482"/>
                      <a:pt x="12" y="481"/>
                      <a:pt x="12" y="481"/>
                    </a:cubicBezTo>
                    <a:cubicBezTo>
                      <a:pt x="11" y="483"/>
                      <a:pt x="11" y="483"/>
                      <a:pt x="11" y="483"/>
                    </a:cubicBezTo>
                    <a:cubicBezTo>
                      <a:pt x="9" y="486"/>
                      <a:pt x="9" y="486"/>
                      <a:pt x="9" y="486"/>
                    </a:cubicBezTo>
                    <a:cubicBezTo>
                      <a:pt x="10" y="487"/>
                      <a:pt x="10" y="487"/>
                      <a:pt x="10" y="487"/>
                    </a:cubicBezTo>
                    <a:cubicBezTo>
                      <a:pt x="12" y="488"/>
                      <a:pt x="12" y="488"/>
                      <a:pt x="12" y="488"/>
                    </a:cubicBezTo>
                    <a:cubicBezTo>
                      <a:pt x="9" y="492"/>
                      <a:pt x="9" y="492"/>
                      <a:pt x="9" y="492"/>
                    </a:cubicBezTo>
                    <a:cubicBezTo>
                      <a:pt x="9" y="492"/>
                      <a:pt x="11" y="494"/>
                      <a:pt x="11" y="495"/>
                    </a:cubicBezTo>
                    <a:cubicBezTo>
                      <a:pt x="11" y="495"/>
                      <a:pt x="15" y="492"/>
                      <a:pt x="15" y="492"/>
                    </a:cubicBezTo>
                    <a:cubicBezTo>
                      <a:pt x="15" y="492"/>
                      <a:pt x="15" y="493"/>
                      <a:pt x="15" y="494"/>
                    </a:cubicBezTo>
                    <a:cubicBezTo>
                      <a:pt x="15" y="495"/>
                      <a:pt x="12" y="497"/>
                      <a:pt x="13" y="498"/>
                    </a:cubicBezTo>
                    <a:cubicBezTo>
                      <a:pt x="13" y="499"/>
                      <a:pt x="18" y="498"/>
                      <a:pt x="17" y="498"/>
                    </a:cubicBezTo>
                    <a:cubicBezTo>
                      <a:pt x="16" y="499"/>
                      <a:pt x="16" y="501"/>
                      <a:pt x="16" y="501"/>
                    </a:cubicBezTo>
                    <a:cubicBezTo>
                      <a:pt x="16" y="501"/>
                      <a:pt x="14" y="503"/>
                      <a:pt x="15" y="504"/>
                    </a:cubicBezTo>
                    <a:cubicBezTo>
                      <a:pt x="16" y="504"/>
                      <a:pt x="18" y="505"/>
                      <a:pt x="18" y="506"/>
                    </a:cubicBezTo>
                    <a:cubicBezTo>
                      <a:pt x="17" y="506"/>
                      <a:pt x="15" y="508"/>
                      <a:pt x="15" y="508"/>
                    </a:cubicBezTo>
                    <a:cubicBezTo>
                      <a:pt x="15" y="508"/>
                      <a:pt x="14" y="510"/>
                      <a:pt x="15" y="510"/>
                    </a:cubicBezTo>
                    <a:cubicBezTo>
                      <a:pt x="16" y="511"/>
                      <a:pt x="18" y="511"/>
                      <a:pt x="18" y="511"/>
                    </a:cubicBezTo>
                    <a:cubicBezTo>
                      <a:pt x="18" y="511"/>
                      <a:pt x="18" y="510"/>
                      <a:pt x="18" y="510"/>
                    </a:cubicBezTo>
                    <a:cubicBezTo>
                      <a:pt x="18" y="511"/>
                      <a:pt x="17" y="513"/>
                      <a:pt x="17" y="513"/>
                    </a:cubicBezTo>
                    <a:cubicBezTo>
                      <a:pt x="17" y="513"/>
                      <a:pt x="17" y="514"/>
                      <a:pt x="17" y="515"/>
                    </a:cubicBezTo>
                    <a:cubicBezTo>
                      <a:pt x="18" y="515"/>
                      <a:pt x="20" y="515"/>
                      <a:pt x="20" y="515"/>
                    </a:cubicBezTo>
                    <a:cubicBezTo>
                      <a:pt x="20" y="515"/>
                      <a:pt x="20" y="516"/>
                      <a:pt x="20" y="517"/>
                    </a:cubicBezTo>
                    <a:cubicBezTo>
                      <a:pt x="20" y="518"/>
                      <a:pt x="20" y="520"/>
                      <a:pt x="19" y="521"/>
                    </a:cubicBezTo>
                    <a:cubicBezTo>
                      <a:pt x="19" y="521"/>
                      <a:pt x="20" y="523"/>
                      <a:pt x="20" y="523"/>
                    </a:cubicBezTo>
                    <a:cubicBezTo>
                      <a:pt x="20" y="523"/>
                      <a:pt x="19" y="524"/>
                      <a:pt x="21" y="524"/>
                    </a:cubicBezTo>
                    <a:cubicBezTo>
                      <a:pt x="23" y="524"/>
                      <a:pt x="23" y="523"/>
                      <a:pt x="24" y="523"/>
                    </a:cubicBezTo>
                    <a:cubicBezTo>
                      <a:pt x="24" y="523"/>
                      <a:pt x="25" y="524"/>
                      <a:pt x="25" y="525"/>
                    </a:cubicBezTo>
                    <a:cubicBezTo>
                      <a:pt x="25" y="526"/>
                      <a:pt x="26" y="527"/>
                      <a:pt x="26" y="528"/>
                    </a:cubicBezTo>
                    <a:cubicBezTo>
                      <a:pt x="26" y="529"/>
                      <a:pt x="29" y="537"/>
                      <a:pt x="29" y="537"/>
                    </a:cubicBezTo>
                    <a:cubicBezTo>
                      <a:pt x="29" y="537"/>
                      <a:pt x="30" y="540"/>
                      <a:pt x="31" y="541"/>
                    </a:cubicBezTo>
                    <a:cubicBezTo>
                      <a:pt x="31" y="542"/>
                      <a:pt x="32" y="543"/>
                      <a:pt x="32" y="543"/>
                    </a:cubicBezTo>
                    <a:cubicBezTo>
                      <a:pt x="33" y="544"/>
                      <a:pt x="35" y="546"/>
                      <a:pt x="35" y="546"/>
                    </a:cubicBezTo>
                    <a:cubicBezTo>
                      <a:pt x="37" y="547"/>
                      <a:pt x="37" y="547"/>
                      <a:pt x="37" y="547"/>
                    </a:cubicBezTo>
                    <a:cubicBezTo>
                      <a:pt x="40" y="553"/>
                      <a:pt x="40" y="553"/>
                      <a:pt x="40" y="553"/>
                    </a:cubicBezTo>
                    <a:cubicBezTo>
                      <a:pt x="40" y="553"/>
                      <a:pt x="42" y="555"/>
                      <a:pt x="43" y="555"/>
                    </a:cubicBezTo>
                    <a:cubicBezTo>
                      <a:pt x="43" y="555"/>
                      <a:pt x="45" y="553"/>
                      <a:pt x="45" y="553"/>
                    </a:cubicBezTo>
                    <a:cubicBezTo>
                      <a:pt x="45" y="553"/>
                      <a:pt x="47" y="554"/>
                      <a:pt x="47" y="555"/>
                    </a:cubicBezTo>
                    <a:cubicBezTo>
                      <a:pt x="47" y="555"/>
                      <a:pt x="45" y="559"/>
                      <a:pt x="46" y="560"/>
                    </a:cubicBezTo>
                    <a:cubicBezTo>
                      <a:pt x="46" y="560"/>
                      <a:pt x="46" y="562"/>
                      <a:pt x="46" y="562"/>
                    </a:cubicBezTo>
                    <a:cubicBezTo>
                      <a:pt x="45" y="563"/>
                      <a:pt x="45" y="563"/>
                      <a:pt x="45" y="563"/>
                    </a:cubicBezTo>
                    <a:cubicBezTo>
                      <a:pt x="43" y="564"/>
                      <a:pt x="43" y="564"/>
                      <a:pt x="43" y="564"/>
                    </a:cubicBezTo>
                    <a:cubicBezTo>
                      <a:pt x="40" y="563"/>
                      <a:pt x="40" y="563"/>
                      <a:pt x="40" y="563"/>
                    </a:cubicBezTo>
                    <a:cubicBezTo>
                      <a:pt x="39" y="566"/>
                      <a:pt x="39" y="566"/>
                      <a:pt x="39" y="566"/>
                    </a:cubicBezTo>
                    <a:cubicBezTo>
                      <a:pt x="42" y="568"/>
                      <a:pt x="42" y="568"/>
                      <a:pt x="42" y="568"/>
                    </a:cubicBezTo>
                    <a:cubicBezTo>
                      <a:pt x="42" y="568"/>
                      <a:pt x="44" y="570"/>
                      <a:pt x="44" y="570"/>
                    </a:cubicBezTo>
                    <a:cubicBezTo>
                      <a:pt x="44" y="571"/>
                      <a:pt x="45" y="574"/>
                      <a:pt x="44" y="574"/>
                    </a:cubicBezTo>
                    <a:cubicBezTo>
                      <a:pt x="44" y="574"/>
                      <a:pt x="40" y="573"/>
                      <a:pt x="40" y="573"/>
                    </a:cubicBezTo>
                    <a:cubicBezTo>
                      <a:pt x="40" y="573"/>
                      <a:pt x="39" y="576"/>
                      <a:pt x="39" y="576"/>
                    </a:cubicBezTo>
                    <a:cubicBezTo>
                      <a:pt x="39" y="577"/>
                      <a:pt x="38" y="577"/>
                      <a:pt x="39" y="579"/>
                    </a:cubicBezTo>
                    <a:cubicBezTo>
                      <a:pt x="41" y="581"/>
                      <a:pt x="45" y="586"/>
                      <a:pt x="45" y="586"/>
                    </a:cubicBezTo>
                    <a:cubicBezTo>
                      <a:pt x="45" y="586"/>
                      <a:pt x="48" y="591"/>
                      <a:pt x="48" y="591"/>
                    </a:cubicBezTo>
                    <a:cubicBezTo>
                      <a:pt x="48" y="591"/>
                      <a:pt x="50" y="594"/>
                      <a:pt x="50" y="595"/>
                    </a:cubicBezTo>
                    <a:cubicBezTo>
                      <a:pt x="51" y="595"/>
                      <a:pt x="51" y="598"/>
                      <a:pt x="51" y="598"/>
                    </a:cubicBezTo>
                    <a:cubicBezTo>
                      <a:pt x="50" y="599"/>
                      <a:pt x="50" y="599"/>
                      <a:pt x="50" y="599"/>
                    </a:cubicBezTo>
                    <a:cubicBezTo>
                      <a:pt x="49" y="602"/>
                      <a:pt x="49" y="602"/>
                      <a:pt x="49" y="602"/>
                    </a:cubicBezTo>
                    <a:cubicBezTo>
                      <a:pt x="49" y="604"/>
                      <a:pt x="49" y="604"/>
                      <a:pt x="49" y="604"/>
                    </a:cubicBezTo>
                    <a:cubicBezTo>
                      <a:pt x="49" y="606"/>
                      <a:pt x="49" y="606"/>
                      <a:pt x="49" y="606"/>
                    </a:cubicBezTo>
                    <a:cubicBezTo>
                      <a:pt x="49" y="608"/>
                      <a:pt x="49" y="608"/>
                      <a:pt x="49" y="608"/>
                    </a:cubicBezTo>
                    <a:cubicBezTo>
                      <a:pt x="47" y="610"/>
                      <a:pt x="47" y="610"/>
                      <a:pt x="47" y="610"/>
                    </a:cubicBezTo>
                    <a:cubicBezTo>
                      <a:pt x="51" y="611"/>
                      <a:pt x="51" y="611"/>
                      <a:pt x="51" y="611"/>
                    </a:cubicBezTo>
                    <a:cubicBezTo>
                      <a:pt x="56" y="610"/>
                      <a:pt x="56" y="610"/>
                      <a:pt x="56" y="610"/>
                    </a:cubicBezTo>
                    <a:cubicBezTo>
                      <a:pt x="56" y="610"/>
                      <a:pt x="56" y="611"/>
                      <a:pt x="57" y="612"/>
                    </a:cubicBezTo>
                    <a:cubicBezTo>
                      <a:pt x="58" y="612"/>
                      <a:pt x="61" y="612"/>
                      <a:pt x="61" y="612"/>
                    </a:cubicBezTo>
                    <a:cubicBezTo>
                      <a:pt x="65" y="610"/>
                      <a:pt x="65" y="610"/>
                      <a:pt x="65" y="610"/>
                    </a:cubicBezTo>
                    <a:cubicBezTo>
                      <a:pt x="67" y="609"/>
                      <a:pt x="67" y="609"/>
                      <a:pt x="67" y="609"/>
                    </a:cubicBezTo>
                    <a:cubicBezTo>
                      <a:pt x="67" y="606"/>
                      <a:pt x="67" y="606"/>
                      <a:pt x="67" y="606"/>
                    </a:cubicBezTo>
                    <a:cubicBezTo>
                      <a:pt x="67" y="606"/>
                      <a:pt x="68" y="604"/>
                      <a:pt x="69" y="604"/>
                    </a:cubicBezTo>
                    <a:cubicBezTo>
                      <a:pt x="69" y="604"/>
                      <a:pt x="72" y="605"/>
                      <a:pt x="72" y="605"/>
                    </a:cubicBezTo>
                    <a:cubicBezTo>
                      <a:pt x="72" y="605"/>
                      <a:pt x="74" y="605"/>
                      <a:pt x="74" y="606"/>
                    </a:cubicBezTo>
                    <a:cubicBezTo>
                      <a:pt x="74" y="606"/>
                      <a:pt x="76" y="607"/>
                      <a:pt x="76" y="607"/>
                    </a:cubicBezTo>
                    <a:cubicBezTo>
                      <a:pt x="79" y="607"/>
                      <a:pt x="79" y="607"/>
                      <a:pt x="79" y="607"/>
                    </a:cubicBezTo>
                    <a:cubicBezTo>
                      <a:pt x="81" y="607"/>
                      <a:pt x="81" y="607"/>
                      <a:pt x="81" y="607"/>
                    </a:cubicBezTo>
                    <a:cubicBezTo>
                      <a:pt x="84" y="606"/>
                      <a:pt x="84" y="606"/>
                      <a:pt x="84" y="606"/>
                    </a:cubicBezTo>
                    <a:cubicBezTo>
                      <a:pt x="84" y="606"/>
                      <a:pt x="83" y="604"/>
                      <a:pt x="84" y="604"/>
                    </a:cubicBezTo>
                    <a:cubicBezTo>
                      <a:pt x="85" y="604"/>
                      <a:pt x="87" y="605"/>
                      <a:pt x="87" y="605"/>
                    </a:cubicBezTo>
                    <a:cubicBezTo>
                      <a:pt x="87" y="605"/>
                      <a:pt x="88" y="606"/>
                      <a:pt x="88" y="606"/>
                    </a:cubicBezTo>
                    <a:cubicBezTo>
                      <a:pt x="89" y="606"/>
                      <a:pt x="91" y="604"/>
                      <a:pt x="90" y="603"/>
                    </a:cubicBezTo>
                    <a:cubicBezTo>
                      <a:pt x="89" y="602"/>
                      <a:pt x="86" y="601"/>
                      <a:pt x="86" y="601"/>
                    </a:cubicBezTo>
                    <a:cubicBezTo>
                      <a:pt x="86" y="601"/>
                      <a:pt x="84" y="599"/>
                      <a:pt x="84" y="598"/>
                    </a:cubicBezTo>
                    <a:cubicBezTo>
                      <a:pt x="84" y="597"/>
                      <a:pt x="83" y="595"/>
                      <a:pt x="82" y="594"/>
                    </a:cubicBezTo>
                    <a:cubicBezTo>
                      <a:pt x="81" y="594"/>
                      <a:pt x="81" y="593"/>
                      <a:pt x="81" y="591"/>
                    </a:cubicBezTo>
                    <a:cubicBezTo>
                      <a:pt x="81" y="589"/>
                      <a:pt x="82" y="588"/>
                      <a:pt x="82" y="588"/>
                    </a:cubicBezTo>
                    <a:cubicBezTo>
                      <a:pt x="82" y="587"/>
                      <a:pt x="81" y="584"/>
                      <a:pt x="81" y="584"/>
                    </a:cubicBezTo>
                    <a:cubicBezTo>
                      <a:pt x="81" y="584"/>
                      <a:pt x="81" y="583"/>
                      <a:pt x="83" y="581"/>
                    </a:cubicBezTo>
                    <a:cubicBezTo>
                      <a:pt x="85" y="579"/>
                      <a:pt x="86" y="578"/>
                      <a:pt x="86" y="579"/>
                    </a:cubicBezTo>
                    <a:cubicBezTo>
                      <a:pt x="87" y="579"/>
                      <a:pt x="89" y="581"/>
                      <a:pt x="89" y="581"/>
                    </a:cubicBezTo>
                    <a:cubicBezTo>
                      <a:pt x="90" y="582"/>
                      <a:pt x="91" y="582"/>
                      <a:pt x="91" y="583"/>
                    </a:cubicBezTo>
                    <a:cubicBezTo>
                      <a:pt x="91" y="583"/>
                      <a:pt x="91" y="584"/>
                      <a:pt x="92" y="584"/>
                    </a:cubicBezTo>
                    <a:cubicBezTo>
                      <a:pt x="93" y="584"/>
                      <a:pt x="94" y="584"/>
                      <a:pt x="94" y="584"/>
                    </a:cubicBezTo>
                    <a:cubicBezTo>
                      <a:pt x="94" y="584"/>
                      <a:pt x="96" y="584"/>
                      <a:pt x="96" y="583"/>
                    </a:cubicBezTo>
                    <a:cubicBezTo>
                      <a:pt x="95" y="583"/>
                      <a:pt x="95" y="580"/>
                      <a:pt x="94" y="580"/>
                    </a:cubicBezTo>
                    <a:cubicBezTo>
                      <a:pt x="94" y="580"/>
                      <a:pt x="93" y="578"/>
                      <a:pt x="93" y="578"/>
                    </a:cubicBezTo>
                    <a:cubicBezTo>
                      <a:pt x="93" y="578"/>
                      <a:pt x="94" y="578"/>
                      <a:pt x="92" y="577"/>
                    </a:cubicBezTo>
                    <a:cubicBezTo>
                      <a:pt x="90" y="575"/>
                      <a:pt x="89" y="575"/>
                      <a:pt x="91" y="574"/>
                    </a:cubicBezTo>
                    <a:cubicBezTo>
                      <a:pt x="92" y="573"/>
                      <a:pt x="95" y="573"/>
                      <a:pt x="95" y="573"/>
                    </a:cubicBezTo>
                    <a:cubicBezTo>
                      <a:pt x="98" y="573"/>
                      <a:pt x="98" y="573"/>
                      <a:pt x="98" y="573"/>
                    </a:cubicBezTo>
                    <a:cubicBezTo>
                      <a:pt x="98" y="573"/>
                      <a:pt x="99" y="572"/>
                      <a:pt x="101" y="572"/>
                    </a:cubicBezTo>
                    <a:cubicBezTo>
                      <a:pt x="102" y="573"/>
                      <a:pt x="105" y="573"/>
                      <a:pt x="105" y="573"/>
                    </a:cubicBezTo>
                    <a:cubicBezTo>
                      <a:pt x="109" y="573"/>
                      <a:pt x="109" y="573"/>
                      <a:pt x="109" y="573"/>
                    </a:cubicBezTo>
                    <a:cubicBezTo>
                      <a:pt x="111" y="571"/>
                      <a:pt x="111" y="571"/>
                      <a:pt x="111" y="571"/>
                    </a:cubicBezTo>
                    <a:cubicBezTo>
                      <a:pt x="114" y="573"/>
                      <a:pt x="114" y="573"/>
                      <a:pt x="114" y="573"/>
                    </a:cubicBezTo>
                    <a:cubicBezTo>
                      <a:pt x="114" y="573"/>
                      <a:pt x="114" y="573"/>
                      <a:pt x="116" y="573"/>
                    </a:cubicBezTo>
                    <a:cubicBezTo>
                      <a:pt x="118" y="574"/>
                      <a:pt x="120" y="572"/>
                      <a:pt x="121" y="572"/>
                    </a:cubicBezTo>
                    <a:cubicBezTo>
                      <a:pt x="121" y="571"/>
                      <a:pt x="124" y="566"/>
                      <a:pt x="124" y="566"/>
                    </a:cubicBezTo>
                    <a:cubicBezTo>
                      <a:pt x="127" y="549"/>
                      <a:pt x="127" y="549"/>
                      <a:pt x="127" y="549"/>
                    </a:cubicBezTo>
                    <a:cubicBezTo>
                      <a:pt x="127" y="549"/>
                      <a:pt x="129" y="547"/>
                      <a:pt x="129" y="547"/>
                    </a:cubicBezTo>
                    <a:cubicBezTo>
                      <a:pt x="129" y="546"/>
                      <a:pt x="129" y="540"/>
                      <a:pt x="129" y="540"/>
                    </a:cubicBezTo>
                    <a:cubicBezTo>
                      <a:pt x="129" y="539"/>
                      <a:pt x="131" y="533"/>
                      <a:pt x="131" y="533"/>
                    </a:cubicBezTo>
                    <a:cubicBezTo>
                      <a:pt x="131" y="533"/>
                      <a:pt x="134" y="531"/>
                      <a:pt x="133" y="528"/>
                    </a:cubicBezTo>
                    <a:cubicBezTo>
                      <a:pt x="131" y="526"/>
                      <a:pt x="130" y="523"/>
                      <a:pt x="130" y="523"/>
                    </a:cubicBezTo>
                    <a:cubicBezTo>
                      <a:pt x="130" y="523"/>
                      <a:pt x="129" y="518"/>
                      <a:pt x="130" y="518"/>
                    </a:cubicBezTo>
                    <a:cubicBezTo>
                      <a:pt x="130" y="517"/>
                      <a:pt x="133" y="513"/>
                      <a:pt x="133" y="513"/>
                    </a:cubicBezTo>
                    <a:cubicBezTo>
                      <a:pt x="130" y="505"/>
                      <a:pt x="130" y="505"/>
                      <a:pt x="130" y="505"/>
                    </a:cubicBezTo>
                    <a:cubicBezTo>
                      <a:pt x="130" y="505"/>
                      <a:pt x="132" y="503"/>
                      <a:pt x="132" y="502"/>
                    </a:cubicBezTo>
                    <a:cubicBezTo>
                      <a:pt x="132" y="502"/>
                      <a:pt x="131" y="495"/>
                      <a:pt x="131" y="495"/>
                    </a:cubicBezTo>
                    <a:cubicBezTo>
                      <a:pt x="130" y="492"/>
                      <a:pt x="130" y="492"/>
                      <a:pt x="130" y="492"/>
                    </a:cubicBezTo>
                    <a:cubicBezTo>
                      <a:pt x="130" y="492"/>
                      <a:pt x="133" y="489"/>
                      <a:pt x="133" y="488"/>
                    </a:cubicBezTo>
                    <a:cubicBezTo>
                      <a:pt x="133" y="487"/>
                      <a:pt x="132" y="483"/>
                      <a:pt x="132" y="483"/>
                    </a:cubicBezTo>
                    <a:cubicBezTo>
                      <a:pt x="131" y="478"/>
                      <a:pt x="131" y="478"/>
                      <a:pt x="131" y="478"/>
                    </a:cubicBezTo>
                    <a:cubicBezTo>
                      <a:pt x="131" y="478"/>
                      <a:pt x="132" y="477"/>
                      <a:pt x="132" y="476"/>
                    </a:cubicBezTo>
                    <a:cubicBezTo>
                      <a:pt x="131" y="475"/>
                      <a:pt x="130" y="474"/>
                      <a:pt x="130" y="474"/>
                    </a:cubicBezTo>
                    <a:cubicBezTo>
                      <a:pt x="129" y="472"/>
                      <a:pt x="129" y="472"/>
                      <a:pt x="129" y="472"/>
                    </a:cubicBezTo>
                    <a:cubicBezTo>
                      <a:pt x="130" y="471"/>
                      <a:pt x="130" y="471"/>
                      <a:pt x="130" y="471"/>
                    </a:cubicBezTo>
                    <a:cubicBezTo>
                      <a:pt x="133" y="469"/>
                      <a:pt x="133" y="469"/>
                      <a:pt x="133" y="469"/>
                    </a:cubicBezTo>
                    <a:cubicBezTo>
                      <a:pt x="131" y="465"/>
                      <a:pt x="131" y="465"/>
                      <a:pt x="131" y="465"/>
                    </a:cubicBezTo>
                    <a:cubicBezTo>
                      <a:pt x="128" y="464"/>
                      <a:pt x="128" y="464"/>
                      <a:pt x="128" y="464"/>
                    </a:cubicBezTo>
                    <a:cubicBezTo>
                      <a:pt x="128" y="464"/>
                      <a:pt x="128" y="462"/>
                      <a:pt x="129" y="462"/>
                    </a:cubicBezTo>
                    <a:cubicBezTo>
                      <a:pt x="130" y="462"/>
                      <a:pt x="136" y="459"/>
                      <a:pt x="136" y="459"/>
                    </a:cubicBezTo>
                    <a:cubicBezTo>
                      <a:pt x="136" y="459"/>
                      <a:pt x="138" y="456"/>
                      <a:pt x="138" y="456"/>
                    </a:cubicBezTo>
                    <a:cubicBezTo>
                      <a:pt x="139" y="456"/>
                      <a:pt x="145" y="452"/>
                      <a:pt x="145" y="452"/>
                    </a:cubicBezTo>
                    <a:cubicBezTo>
                      <a:pt x="145" y="452"/>
                      <a:pt x="145" y="449"/>
                      <a:pt x="145" y="449"/>
                    </a:cubicBezTo>
                    <a:cubicBezTo>
                      <a:pt x="146" y="448"/>
                      <a:pt x="146" y="447"/>
                      <a:pt x="146" y="446"/>
                    </a:cubicBezTo>
                    <a:cubicBezTo>
                      <a:pt x="146" y="446"/>
                      <a:pt x="145" y="439"/>
                      <a:pt x="145" y="436"/>
                    </a:cubicBezTo>
                    <a:cubicBezTo>
                      <a:pt x="146" y="434"/>
                      <a:pt x="147" y="438"/>
                      <a:pt x="147" y="438"/>
                    </a:cubicBezTo>
                    <a:cubicBezTo>
                      <a:pt x="149" y="440"/>
                      <a:pt x="149" y="440"/>
                      <a:pt x="149" y="440"/>
                    </a:cubicBezTo>
                    <a:cubicBezTo>
                      <a:pt x="148" y="446"/>
                      <a:pt x="148" y="446"/>
                      <a:pt x="148" y="446"/>
                    </a:cubicBezTo>
                    <a:cubicBezTo>
                      <a:pt x="151" y="446"/>
                      <a:pt x="151" y="446"/>
                      <a:pt x="151" y="446"/>
                    </a:cubicBezTo>
                    <a:cubicBezTo>
                      <a:pt x="151" y="449"/>
                      <a:pt x="151" y="449"/>
                      <a:pt x="151" y="449"/>
                    </a:cubicBezTo>
                    <a:cubicBezTo>
                      <a:pt x="151" y="449"/>
                      <a:pt x="150" y="451"/>
                      <a:pt x="151" y="451"/>
                    </a:cubicBezTo>
                    <a:cubicBezTo>
                      <a:pt x="152" y="450"/>
                      <a:pt x="153" y="450"/>
                      <a:pt x="153" y="450"/>
                    </a:cubicBezTo>
                    <a:cubicBezTo>
                      <a:pt x="153" y="445"/>
                      <a:pt x="153" y="445"/>
                      <a:pt x="153" y="445"/>
                    </a:cubicBezTo>
                    <a:cubicBezTo>
                      <a:pt x="153" y="445"/>
                      <a:pt x="156" y="445"/>
                      <a:pt x="156" y="444"/>
                    </a:cubicBezTo>
                    <a:cubicBezTo>
                      <a:pt x="156" y="443"/>
                      <a:pt x="155" y="441"/>
                      <a:pt x="156" y="441"/>
                    </a:cubicBezTo>
                    <a:cubicBezTo>
                      <a:pt x="161" y="441"/>
                      <a:pt x="158" y="441"/>
                      <a:pt x="161" y="439"/>
                    </a:cubicBezTo>
                    <a:cubicBezTo>
                      <a:pt x="161" y="439"/>
                      <a:pt x="163" y="436"/>
                      <a:pt x="163" y="435"/>
                    </a:cubicBezTo>
                    <a:cubicBezTo>
                      <a:pt x="163" y="435"/>
                      <a:pt x="164" y="433"/>
                      <a:pt x="164" y="433"/>
                    </a:cubicBezTo>
                    <a:lnTo>
                      <a:pt x="162" y="432"/>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45" name="Freeform 8"/>
              <p:cNvSpPr/>
              <p:nvPr/>
            </p:nvSpPr>
            <p:spPr bwMode="auto">
              <a:xfrm>
                <a:off x="3224" y="1606"/>
                <a:ext cx="287" cy="219"/>
              </a:xfrm>
              <a:custGeom>
                <a:avLst/>
                <a:gdLst>
                  <a:gd name="T0" fmla="*/ 84 w 143"/>
                  <a:gd name="T1" fmla="*/ 108 h 109"/>
                  <a:gd name="T2" fmla="*/ 103 w 143"/>
                  <a:gd name="T3" fmla="*/ 104 h 109"/>
                  <a:gd name="T4" fmla="*/ 107 w 143"/>
                  <a:gd name="T5" fmla="*/ 97 h 109"/>
                  <a:gd name="T6" fmla="*/ 113 w 143"/>
                  <a:gd name="T7" fmla="*/ 93 h 109"/>
                  <a:gd name="T8" fmla="*/ 115 w 143"/>
                  <a:gd name="T9" fmla="*/ 90 h 109"/>
                  <a:gd name="T10" fmla="*/ 123 w 143"/>
                  <a:gd name="T11" fmla="*/ 85 h 109"/>
                  <a:gd name="T12" fmla="*/ 124 w 143"/>
                  <a:gd name="T13" fmla="*/ 72 h 109"/>
                  <a:gd name="T14" fmla="*/ 124 w 143"/>
                  <a:gd name="T15" fmla="*/ 59 h 109"/>
                  <a:gd name="T16" fmla="*/ 132 w 143"/>
                  <a:gd name="T17" fmla="*/ 47 h 109"/>
                  <a:gd name="T18" fmla="*/ 140 w 143"/>
                  <a:gd name="T19" fmla="*/ 41 h 109"/>
                  <a:gd name="T20" fmla="*/ 135 w 143"/>
                  <a:gd name="T21" fmla="*/ 39 h 109"/>
                  <a:gd name="T22" fmla="*/ 135 w 143"/>
                  <a:gd name="T23" fmla="*/ 23 h 109"/>
                  <a:gd name="T24" fmla="*/ 130 w 143"/>
                  <a:gd name="T25" fmla="*/ 22 h 109"/>
                  <a:gd name="T26" fmla="*/ 123 w 143"/>
                  <a:gd name="T27" fmla="*/ 17 h 109"/>
                  <a:gd name="T28" fmla="*/ 116 w 143"/>
                  <a:gd name="T29" fmla="*/ 11 h 109"/>
                  <a:gd name="T30" fmla="*/ 109 w 143"/>
                  <a:gd name="T31" fmla="*/ 8 h 109"/>
                  <a:gd name="T32" fmla="*/ 97 w 143"/>
                  <a:gd name="T33" fmla="*/ 10 h 109"/>
                  <a:gd name="T34" fmla="*/ 90 w 143"/>
                  <a:gd name="T35" fmla="*/ 4 h 109"/>
                  <a:gd name="T36" fmla="*/ 82 w 143"/>
                  <a:gd name="T37" fmla="*/ 7 h 109"/>
                  <a:gd name="T38" fmla="*/ 74 w 143"/>
                  <a:gd name="T39" fmla="*/ 11 h 109"/>
                  <a:gd name="T40" fmla="*/ 60 w 143"/>
                  <a:gd name="T41" fmla="*/ 10 h 109"/>
                  <a:gd name="T42" fmla="*/ 50 w 143"/>
                  <a:gd name="T43" fmla="*/ 11 h 109"/>
                  <a:gd name="T44" fmla="*/ 42 w 143"/>
                  <a:gd name="T45" fmla="*/ 11 h 109"/>
                  <a:gd name="T46" fmla="*/ 27 w 143"/>
                  <a:gd name="T47" fmla="*/ 15 h 109"/>
                  <a:gd name="T48" fmla="*/ 15 w 143"/>
                  <a:gd name="T49" fmla="*/ 21 h 109"/>
                  <a:gd name="T50" fmla="*/ 7 w 143"/>
                  <a:gd name="T51" fmla="*/ 26 h 109"/>
                  <a:gd name="T52" fmla="*/ 1 w 143"/>
                  <a:gd name="T53" fmla="*/ 34 h 109"/>
                  <a:gd name="T54" fmla="*/ 3 w 143"/>
                  <a:gd name="T55" fmla="*/ 43 h 109"/>
                  <a:gd name="T56" fmla="*/ 9 w 143"/>
                  <a:gd name="T57" fmla="*/ 55 h 109"/>
                  <a:gd name="T58" fmla="*/ 12 w 143"/>
                  <a:gd name="T59" fmla="*/ 64 h 109"/>
                  <a:gd name="T60" fmla="*/ 14 w 143"/>
                  <a:gd name="T61" fmla="*/ 64 h 109"/>
                  <a:gd name="T62" fmla="*/ 16 w 143"/>
                  <a:gd name="T63" fmla="*/ 65 h 109"/>
                  <a:gd name="T64" fmla="*/ 26 w 143"/>
                  <a:gd name="T65" fmla="*/ 70 h 109"/>
                  <a:gd name="T66" fmla="*/ 39 w 143"/>
                  <a:gd name="T67" fmla="*/ 68 h 109"/>
                  <a:gd name="T68" fmla="*/ 50 w 143"/>
                  <a:gd name="T69" fmla="*/ 70 h 109"/>
                  <a:gd name="T70" fmla="*/ 56 w 143"/>
                  <a:gd name="T71" fmla="*/ 76 h 109"/>
                  <a:gd name="T72" fmla="*/ 55 w 143"/>
                  <a:gd name="T73" fmla="*/ 83 h 109"/>
                  <a:gd name="T74" fmla="*/ 57 w 143"/>
                  <a:gd name="T75" fmla="*/ 95 h 109"/>
                  <a:gd name="T76" fmla="*/ 58 w 143"/>
                  <a:gd name="T77" fmla="*/ 95 h 109"/>
                  <a:gd name="T78" fmla="*/ 60 w 143"/>
                  <a:gd name="T79" fmla="*/ 93 h 109"/>
                  <a:gd name="T80" fmla="*/ 63 w 143"/>
                  <a:gd name="T81" fmla="*/ 94 h 109"/>
                  <a:gd name="T82" fmla="*/ 65 w 143"/>
                  <a:gd name="T83" fmla="*/ 97 h 109"/>
                  <a:gd name="T84" fmla="*/ 69 w 143"/>
                  <a:gd name="T85" fmla="*/ 97 h 109"/>
                  <a:gd name="T86" fmla="*/ 79 w 143"/>
                  <a:gd name="T87"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109">
                    <a:moveTo>
                      <a:pt x="79" y="106"/>
                    </a:moveTo>
                    <a:cubicBezTo>
                      <a:pt x="80" y="109"/>
                      <a:pt x="80" y="109"/>
                      <a:pt x="80" y="109"/>
                    </a:cubicBezTo>
                    <a:cubicBezTo>
                      <a:pt x="84" y="108"/>
                      <a:pt x="84" y="108"/>
                      <a:pt x="84" y="108"/>
                    </a:cubicBezTo>
                    <a:cubicBezTo>
                      <a:pt x="93" y="104"/>
                      <a:pt x="93" y="104"/>
                      <a:pt x="93" y="104"/>
                    </a:cubicBezTo>
                    <a:cubicBezTo>
                      <a:pt x="98" y="105"/>
                      <a:pt x="98" y="105"/>
                      <a:pt x="98" y="105"/>
                    </a:cubicBezTo>
                    <a:cubicBezTo>
                      <a:pt x="103" y="104"/>
                      <a:pt x="103" y="104"/>
                      <a:pt x="103" y="104"/>
                    </a:cubicBezTo>
                    <a:cubicBezTo>
                      <a:pt x="106" y="101"/>
                      <a:pt x="106" y="101"/>
                      <a:pt x="106" y="101"/>
                    </a:cubicBezTo>
                    <a:cubicBezTo>
                      <a:pt x="108" y="101"/>
                      <a:pt x="108" y="101"/>
                      <a:pt x="108" y="101"/>
                    </a:cubicBezTo>
                    <a:cubicBezTo>
                      <a:pt x="107" y="97"/>
                      <a:pt x="107" y="97"/>
                      <a:pt x="107" y="97"/>
                    </a:cubicBezTo>
                    <a:cubicBezTo>
                      <a:pt x="107" y="97"/>
                      <a:pt x="107" y="97"/>
                      <a:pt x="107" y="97"/>
                    </a:cubicBezTo>
                    <a:cubicBezTo>
                      <a:pt x="107" y="96"/>
                      <a:pt x="108" y="93"/>
                      <a:pt x="111" y="93"/>
                    </a:cubicBezTo>
                    <a:cubicBezTo>
                      <a:pt x="112" y="93"/>
                      <a:pt x="112" y="93"/>
                      <a:pt x="113" y="93"/>
                    </a:cubicBezTo>
                    <a:cubicBezTo>
                      <a:pt x="114" y="93"/>
                      <a:pt x="114" y="93"/>
                      <a:pt x="114" y="93"/>
                    </a:cubicBezTo>
                    <a:cubicBezTo>
                      <a:pt x="115" y="92"/>
                      <a:pt x="115" y="92"/>
                      <a:pt x="115" y="92"/>
                    </a:cubicBezTo>
                    <a:cubicBezTo>
                      <a:pt x="115" y="90"/>
                      <a:pt x="115" y="90"/>
                      <a:pt x="115" y="90"/>
                    </a:cubicBezTo>
                    <a:cubicBezTo>
                      <a:pt x="122" y="87"/>
                      <a:pt x="122" y="87"/>
                      <a:pt x="122" y="87"/>
                    </a:cubicBezTo>
                    <a:cubicBezTo>
                      <a:pt x="123" y="85"/>
                      <a:pt x="123" y="85"/>
                      <a:pt x="123" y="85"/>
                    </a:cubicBezTo>
                    <a:cubicBezTo>
                      <a:pt x="123" y="85"/>
                      <a:pt x="123" y="85"/>
                      <a:pt x="123" y="85"/>
                    </a:cubicBezTo>
                    <a:cubicBezTo>
                      <a:pt x="123" y="84"/>
                      <a:pt x="122" y="83"/>
                      <a:pt x="123" y="82"/>
                    </a:cubicBezTo>
                    <a:cubicBezTo>
                      <a:pt x="124" y="76"/>
                      <a:pt x="124" y="76"/>
                      <a:pt x="124" y="76"/>
                    </a:cubicBezTo>
                    <a:cubicBezTo>
                      <a:pt x="124" y="72"/>
                      <a:pt x="124" y="72"/>
                      <a:pt x="124" y="72"/>
                    </a:cubicBezTo>
                    <a:cubicBezTo>
                      <a:pt x="123" y="65"/>
                      <a:pt x="123" y="65"/>
                      <a:pt x="123" y="65"/>
                    </a:cubicBezTo>
                    <a:cubicBezTo>
                      <a:pt x="124" y="62"/>
                      <a:pt x="124" y="62"/>
                      <a:pt x="124" y="62"/>
                    </a:cubicBezTo>
                    <a:cubicBezTo>
                      <a:pt x="124" y="59"/>
                      <a:pt x="124" y="59"/>
                      <a:pt x="124" y="59"/>
                    </a:cubicBezTo>
                    <a:cubicBezTo>
                      <a:pt x="126" y="55"/>
                      <a:pt x="126" y="55"/>
                      <a:pt x="126" y="55"/>
                    </a:cubicBezTo>
                    <a:cubicBezTo>
                      <a:pt x="132" y="52"/>
                      <a:pt x="132" y="52"/>
                      <a:pt x="132" y="52"/>
                    </a:cubicBezTo>
                    <a:cubicBezTo>
                      <a:pt x="132" y="47"/>
                      <a:pt x="132" y="47"/>
                      <a:pt x="132" y="47"/>
                    </a:cubicBezTo>
                    <a:cubicBezTo>
                      <a:pt x="136" y="43"/>
                      <a:pt x="136" y="43"/>
                      <a:pt x="136" y="43"/>
                    </a:cubicBezTo>
                    <a:cubicBezTo>
                      <a:pt x="141" y="43"/>
                      <a:pt x="141" y="43"/>
                      <a:pt x="141" y="43"/>
                    </a:cubicBezTo>
                    <a:cubicBezTo>
                      <a:pt x="140" y="41"/>
                      <a:pt x="140" y="41"/>
                      <a:pt x="140" y="41"/>
                    </a:cubicBezTo>
                    <a:cubicBezTo>
                      <a:pt x="143" y="40"/>
                      <a:pt x="143" y="40"/>
                      <a:pt x="143" y="40"/>
                    </a:cubicBezTo>
                    <a:cubicBezTo>
                      <a:pt x="139" y="41"/>
                      <a:pt x="139" y="41"/>
                      <a:pt x="139" y="41"/>
                    </a:cubicBezTo>
                    <a:cubicBezTo>
                      <a:pt x="135" y="39"/>
                      <a:pt x="135" y="39"/>
                      <a:pt x="135" y="39"/>
                    </a:cubicBezTo>
                    <a:cubicBezTo>
                      <a:pt x="135" y="33"/>
                      <a:pt x="135" y="33"/>
                      <a:pt x="135" y="33"/>
                    </a:cubicBezTo>
                    <a:cubicBezTo>
                      <a:pt x="136" y="29"/>
                      <a:pt x="136" y="29"/>
                      <a:pt x="136" y="29"/>
                    </a:cubicBezTo>
                    <a:cubicBezTo>
                      <a:pt x="135" y="23"/>
                      <a:pt x="135" y="23"/>
                      <a:pt x="135" y="23"/>
                    </a:cubicBezTo>
                    <a:cubicBezTo>
                      <a:pt x="135" y="23"/>
                      <a:pt x="135" y="22"/>
                      <a:pt x="135" y="22"/>
                    </a:cubicBezTo>
                    <a:cubicBezTo>
                      <a:pt x="135" y="22"/>
                      <a:pt x="135" y="22"/>
                      <a:pt x="135" y="22"/>
                    </a:cubicBezTo>
                    <a:cubicBezTo>
                      <a:pt x="130" y="22"/>
                      <a:pt x="130" y="22"/>
                      <a:pt x="130" y="22"/>
                    </a:cubicBezTo>
                    <a:cubicBezTo>
                      <a:pt x="127" y="21"/>
                      <a:pt x="127" y="21"/>
                      <a:pt x="127" y="21"/>
                    </a:cubicBezTo>
                    <a:cubicBezTo>
                      <a:pt x="125" y="18"/>
                      <a:pt x="125" y="18"/>
                      <a:pt x="125" y="18"/>
                    </a:cubicBezTo>
                    <a:cubicBezTo>
                      <a:pt x="123" y="17"/>
                      <a:pt x="123" y="17"/>
                      <a:pt x="123" y="17"/>
                    </a:cubicBezTo>
                    <a:cubicBezTo>
                      <a:pt x="121" y="15"/>
                      <a:pt x="121" y="15"/>
                      <a:pt x="121" y="15"/>
                    </a:cubicBezTo>
                    <a:cubicBezTo>
                      <a:pt x="118" y="14"/>
                      <a:pt x="118" y="14"/>
                      <a:pt x="118" y="14"/>
                    </a:cubicBezTo>
                    <a:cubicBezTo>
                      <a:pt x="116" y="11"/>
                      <a:pt x="116" y="11"/>
                      <a:pt x="116" y="11"/>
                    </a:cubicBezTo>
                    <a:cubicBezTo>
                      <a:pt x="112" y="11"/>
                      <a:pt x="112" y="11"/>
                      <a:pt x="112" y="11"/>
                    </a:cubicBezTo>
                    <a:cubicBezTo>
                      <a:pt x="109" y="9"/>
                      <a:pt x="109" y="9"/>
                      <a:pt x="109" y="9"/>
                    </a:cubicBezTo>
                    <a:cubicBezTo>
                      <a:pt x="109" y="8"/>
                      <a:pt x="109" y="8"/>
                      <a:pt x="109" y="8"/>
                    </a:cubicBezTo>
                    <a:cubicBezTo>
                      <a:pt x="106" y="8"/>
                      <a:pt x="106" y="8"/>
                      <a:pt x="106" y="8"/>
                    </a:cubicBezTo>
                    <a:cubicBezTo>
                      <a:pt x="103" y="8"/>
                      <a:pt x="103" y="8"/>
                      <a:pt x="103" y="8"/>
                    </a:cubicBezTo>
                    <a:cubicBezTo>
                      <a:pt x="97" y="10"/>
                      <a:pt x="97" y="10"/>
                      <a:pt x="97" y="10"/>
                    </a:cubicBezTo>
                    <a:cubicBezTo>
                      <a:pt x="94" y="8"/>
                      <a:pt x="94" y="8"/>
                      <a:pt x="94" y="8"/>
                    </a:cubicBezTo>
                    <a:cubicBezTo>
                      <a:pt x="94" y="7"/>
                      <a:pt x="94" y="7"/>
                      <a:pt x="94" y="7"/>
                    </a:cubicBezTo>
                    <a:cubicBezTo>
                      <a:pt x="90" y="4"/>
                      <a:pt x="90" y="4"/>
                      <a:pt x="90" y="4"/>
                    </a:cubicBezTo>
                    <a:cubicBezTo>
                      <a:pt x="88" y="0"/>
                      <a:pt x="88" y="0"/>
                      <a:pt x="88" y="0"/>
                    </a:cubicBezTo>
                    <a:cubicBezTo>
                      <a:pt x="88" y="0"/>
                      <a:pt x="85" y="2"/>
                      <a:pt x="85" y="2"/>
                    </a:cubicBezTo>
                    <a:cubicBezTo>
                      <a:pt x="84" y="2"/>
                      <a:pt x="82" y="7"/>
                      <a:pt x="82" y="7"/>
                    </a:cubicBezTo>
                    <a:cubicBezTo>
                      <a:pt x="81" y="9"/>
                      <a:pt x="81" y="9"/>
                      <a:pt x="81" y="9"/>
                    </a:cubicBezTo>
                    <a:cubicBezTo>
                      <a:pt x="77" y="8"/>
                      <a:pt x="77" y="8"/>
                      <a:pt x="77" y="8"/>
                    </a:cubicBezTo>
                    <a:cubicBezTo>
                      <a:pt x="77" y="8"/>
                      <a:pt x="74" y="11"/>
                      <a:pt x="74" y="11"/>
                    </a:cubicBezTo>
                    <a:cubicBezTo>
                      <a:pt x="73" y="12"/>
                      <a:pt x="70" y="10"/>
                      <a:pt x="70" y="10"/>
                    </a:cubicBezTo>
                    <a:cubicBezTo>
                      <a:pt x="65" y="10"/>
                      <a:pt x="65" y="10"/>
                      <a:pt x="65" y="10"/>
                    </a:cubicBezTo>
                    <a:cubicBezTo>
                      <a:pt x="65" y="10"/>
                      <a:pt x="60" y="10"/>
                      <a:pt x="60" y="10"/>
                    </a:cubicBezTo>
                    <a:cubicBezTo>
                      <a:pt x="59" y="9"/>
                      <a:pt x="59" y="11"/>
                      <a:pt x="59" y="11"/>
                    </a:cubicBezTo>
                    <a:cubicBezTo>
                      <a:pt x="55" y="11"/>
                      <a:pt x="55" y="11"/>
                      <a:pt x="55" y="11"/>
                    </a:cubicBezTo>
                    <a:cubicBezTo>
                      <a:pt x="50" y="11"/>
                      <a:pt x="50" y="11"/>
                      <a:pt x="50" y="11"/>
                    </a:cubicBezTo>
                    <a:cubicBezTo>
                      <a:pt x="50" y="11"/>
                      <a:pt x="49" y="15"/>
                      <a:pt x="48" y="16"/>
                    </a:cubicBezTo>
                    <a:cubicBezTo>
                      <a:pt x="47" y="16"/>
                      <a:pt x="45" y="13"/>
                      <a:pt x="44" y="12"/>
                    </a:cubicBezTo>
                    <a:cubicBezTo>
                      <a:pt x="44" y="12"/>
                      <a:pt x="42" y="11"/>
                      <a:pt x="42" y="11"/>
                    </a:cubicBezTo>
                    <a:cubicBezTo>
                      <a:pt x="39" y="13"/>
                      <a:pt x="39" y="13"/>
                      <a:pt x="39" y="13"/>
                    </a:cubicBezTo>
                    <a:cubicBezTo>
                      <a:pt x="39" y="13"/>
                      <a:pt x="33" y="14"/>
                      <a:pt x="32" y="14"/>
                    </a:cubicBezTo>
                    <a:cubicBezTo>
                      <a:pt x="32" y="14"/>
                      <a:pt x="27" y="15"/>
                      <a:pt x="27" y="15"/>
                    </a:cubicBezTo>
                    <a:cubicBezTo>
                      <a:pt x="22" y="15"/>
                      <a:pt x="22" y="15"/>
                      <a:pt x="22" y="15"/>
                    </a:cubicBezTo>
                    <a:cubicBezTo>
                      <a:pt x="20" y="18"/>
                      <a:pt x="20" y="18"/>
                      <a:pt x="20" y="18"/>
                    </a:cubicBezTo>
                    <a:cubicBezTo>
                      <a:pt x="15" y="21"/>
                      <a:pt x="15" y="21"/>
                      <a:pt x="15" y="21"/>
                    </a:cubicBezTo>
                    <a:cubicBezTo>
                      <a:pt x="12" y="21"/>
                      <a:pt x="12" y="21"/>
                      <a:pt x="12" y="21"/>
                    </a:cubicBezTo>
                    <a:cubicBezTo>
                      <a:pt x="10" y="24"/>
                      <a:pt x="10" y="24"/>
                      <a:pt x="10" y="24"/>
                    </a:cubicBezTo>
                    <a:cubicBezTo>
                      <a:pt x="7" y="26"/>
                      <a:pt x="7" y="26"/>
                      <a:pt x="7" y="26"/>
                    </a:cubicBezTo>
                    <a:cubicBezTo>
                      <a:pt x="5" y="28"/>
                      <a:pt x="5" y="28"/>
                      <a:pt x="5" y="28"/>
                    </a:cubicBezTo>
                    <a:cubicBezTo>
                      <a:pt x="5" y="32"/>
                      <a:pt x="5" y="32"/>
                      <a:pt x="5" y="32"/>
                    </a:cubicBezTo>
                    <a:cubicBezTo>
                      <a:pt x="5" y="32"/>
                      <a:pt x="3" y="33"/>
                      <a:pt x="1" y="34"/>
                    </a:cubicBezTo>
                    <a:cubicBezTo>
                      <a:pt x="0" y="34"/>
                      <a:pt x="2" y="35"/>
                      <a:pt x="2" y="35"/>
                    </a:cubicBezTo>
                    <a:cubicBezTo>
                      <a:pt x="1" y="39"/>
                      <a:pt x="1" y="39"/>
                      <a:pt x="1" y="39"/>
                    </a:cubicBezTo>
                    <a:cubicBezTo>
                      <a:pt x="3" y="43"/>
                      <a:pt x="3" y="43"/>
                      <a:pt x="3" y="43"/>
                    </a:cubicBezTo>
                    <a:cubicBezTo>
                      <a:pt x="4" y="48"/>
                      <a:pt x="4" y="48"/>
                      <a:pt x="4" y="48"/>
                    </a:cubicBezTo>
                    <a:cubicBezTo>
                      <a:pt x="5" y="51"/>
                      <a:pt x="5" y="51"/>
                      <a:pt x="5" y="51"/>
                    </a:cubicBezTo>
                    <a:cubicBezTo>
                      <a:pt x="9" y="55"/>
                      <a:pt x="9" y="55"/>
                      <a:pt x="9" y="55"/>
                    </a:cubicBezTo>
                    <a:cubicBezTo>
                      <a:pt x="10" y="59"/>
                      <a:pt x="10" y="59"/>
                      <a:pt x="10" y="59"/>
                    </a:cubicBezTo>
                    <a:cubicBezTo>
                      <a:pt x="11" y="63"/>
                      <a:pt x="11" y="63"/>
                      <a:pt x="11" y="63"/>
                    </a:cubicBezTo>
                    <a:cubicBezTo>
                      <a:pt x="12" y="64"/>
                      <a:pt x="12" y="64"/>
                      <a:pt x="12" y="64"/>
                    </a:cubicBezTo>
                    <a:cubicBezTo>
                      <a:pt x="13" y="64"/>
                      <a:pt x="13" y="64"/>
                      <a:pt x="13" y="64"/>
                    </a:cubicBezTo>
                    <a:cubicBezTo>
                      <a:pt x="13" y="64"/>
                      <a:pt x="13" y="64"/>
                      <a:pt x="13" y="64"/>
                    </a:cubicBezTo>
                    <a:cubicBezTo>
                      <a:pt x="14" y="64"/>
                      <a:pt x="14" y="64"/>
                      <a:pt x="14" y="64"/>
                    </a:cubicBezTo>
                    <a:cubicBezTo>
                      <a:pt x="14" y="64"/>
                      <a:pt x="14" y="64"/>
                      <a:pt x="15" y="64"/>
                    </a:cubicBezTo>
                    <a:cubicBezTo>
                      <a:pt x="16" y="64"/>
                      <a:pt x="16" y="64"/>
                      <a:pt x="16" y="64"/>
                    </a:cubicBezTo>
                    <a:cubicBezTo>
                      <a:pt x="16" y="65"/>
                      <a:pt x="16" y="65"/>
                      <a:pt x="16" y="65"/>
                    </a:cubicBezTo>
                    <a:cubicBezTo>
                      <a:pt x="19" y="67"/>
                      <a:pt x="19" y="67"/>
                      <a:pt x="19" y="67"/>
                    </a:cubicBezTo>
                    <a:cubicBezTo>
                      <a:pt x="21" y="67"/>
                      <a:pt x="21" y="67"/>
                      <a:pt x="21" y="67"/>
                    </a:cubicBezTo>
                    <a:cubicBezTo>
                      <a:pt x="26" y="70"/>
                      <a:pt x="26" y="70"/>
                      <a:pt x="26" y="70"/>
                    </a:cubicBezTo>
                    <a:cubicBezTo>
                      <a:pt x="34" y="71"/>
                      <a:pt x="34" y="71"/>
                      <a:pt x="34" y="71"/>
                    </a:cubicBezTo>
                    <a:cubicBezTo>
                      <a:pt x="35" y="69"/>
                      <a:pt x="35" y="69"/>
                      <a:pt x="35" y="69"/>
                    </a:cubicBezTo>
                    <a:cubicBezTo>
                      <a:pt x="39" y="68"/>
                      <a:pt x="39" y="68"/>
                      <a:pt x="39" y="68"/>
                    </a:cubicBezTo>
                    <a:cubicBezTo>
                      <a:pt x="46" y="66"/>
                      <a:pt x="46" y="66"/>
                      <a:pt x="46" y="66"/>
                    </a:cubicBezTo>
                    <a:cubicBezTo>
                      <a:pt x="49" y="70"/>
                      <a:pt x="49" y="70"/>
                      <a:pt x="49" y="70"/>
                    </a:cubicBezTo>
                    <a:cubicBezTo>
                      <a:pt x="50" y="70"/>
                      <a:pt x="50" y="70"/>
                      <a:pt x="50" y="70"/>
                    </a:cubicBezTo>
                    <a:cubicBezTo>
                      <a:pt x="50" y="70"/>
                      <a:pt x="50" y="70"/>
                      <a:pt x="50" y="70"/>
                    </a:cubicBezTo>
                    <a:cubicBezTo>
                      <a:pt x="51" y="71"/>
                      <a:pt x="53" y="73"/>
                      <a:pt x="54" y="74"/>
                    </a:cubicBezTo>
                    <a:cubicBezTo>
                      <a:pt x="55" y="75"/>
                      <a:pt x="56" y="76"/>
                      <a:pt x="56" y="76"/>
                    </a:cubicBezTo>
                    <a:cubicBezTo>
                      <a:pt x="56" y="76"/>
                      <a:pt x="56" y="76"/>
                      <a:pt x="56" y="76"/>
                    </a:cubicBezTo>
                    <a:cubicBezTo>
                      <a:pt x="57" y="77"/>
                      <a:pt x="57" y="77"/>
                      <a:pt x="57" y="77"/>
                    </a:cubicBezTo>
                    <a:cubicBezTo>
                      <a:pt x="55" y="83"/>
                      <a:pt x="55" y="83"/>
                      <a:pt x="55" y="83"/>
                    </a:cubicBezTo>
                    <a:cubicBezTo>
                      <a:pt x="56" y="86"/>
                      <a:pt x="56" y="86"/>
                      <a:pt x="56" y="86"/>
                    </a:cubicBezTo>
                    <a:cubicBezTo>
                      <a:pt x="55" y="93"/>
                      <a:pt x="55" y="93"/>
                      <a:pt x="55" y="93"/>
                    </a:cubicBezTo>
                    <a:cubicBezTo>
                      <a:pt x="57" y="95"/>
                      <a:pt x="57" y="95"/>
                      <a:pt x="57" y="95"/>
                    </a:cubicBezTo>
                    <a:cubicBezTo>
                      <a:pt x="57" y="95"/>
                      <a:pt x="57" y="95"/>
                      <a:pt x="57" y="95"/>
                    </a:cubicBezTo>
                    <a:cubicBezTo>
                      <a:pt x="57" y="95"/>
                      <a:pt x="57" y="95"/>
                      <a:pt x="57" y="95"/>
                    </a:cubicBezTo>
                    <a:cubicBezTo>
                      <a:pt x="58" y="95"/>
                      <a:pt x="58" y="95"/>
                      <a:pt x="58" y="95"/>
                    </a:cubicBezTo>
                    <a:cubicBezTo>
                      <a:pt x="59" y="94"/>
                      <a:pt x="59" y="94"/>
                      <a:pt x="60" y="93"/>
                    </a:cubicBezTo>
                    <a:cubicBezTo>
                      <a:pt x="60" y="93"/>
                      <a:pt x="60" y="93"/>
                      <a:pt x="60" y="93"/>
                    </a:cubicBezTo>
                    <a:cubicBezTo>
                      <a:pt x="60" y="93"/>
                      <a:pt x="60" y="93"/>
                      <a:pt x="60" y="93"/>
                    </a:cubicBezTo>
                    <a:cubicBezTo>
                      <a:pt x="61" y="93"/>
                      <a:pt x="61" y="93"/>
                      <a:pt x="61" y="93"/>
                    </a:cubicBezTo>
                    <a:cubicBezTo>
                      <a:pt x="61" y="93"/>
                      <a:pt x="61" y="93"/>
                      <a:pt x="61" y="93"/>
                    </a:cubicBezTo>
                    <a:cubicBezTo>
                      <a:pt x="62" y="93"/>
                      <a:pt x="63" y="94"/>
                      <a:pt x="63" y="94"/>
                    </a:cubicBezTo>
                    <a:cubicBezTo>
                      <a:pt x="64" y="95"/>
                      <a:pt x="64" y="95"/>
                      <a:pt x="64" y="95"/>
                    </a:cubicBezTo>
                    <a:cubicBezTo>
                      <a:pt x="64" y="95"/>
                      <a:pt x="64" y="95"/>
                      <a:pt x="64" y="95"/>
                    </a:cubicBezTo>
                    <a:cubicBezTo>
                      <a:pt x="64" y="96"/>
                      <a:pt x="64" y="96"/>
                      <a:pt x="65" y="97"/>
                    </a:cubicBezTo>
                    <a:cubicBezTo>
                      <a:pt x="65" y="97"/>
                      <a:pt x="65" y="97"/>
                      <a:pt x="65" y="97"/>
                    </a:cubicBezTo>
                    <a:cubicBezTo>
                      <a:pt x="65" y="97"/>
                      <a:pt x="65" y="97"/>
                      <a:pt x="65" y="97"/>
                    </a:cubicBezTo>
                    <a:cubicBezTo>
                      <a:pt x="66" y="97"/>
                      <a:pt x="67" y="97"/>
                      <a:pt x="69" y="97"/>
                    </a:cubicBezTo>
                    <a:cubicBezTo>
                      <a:pt x="72" y="97"/>
                      <a:pt x="74" y="97"/>
                      <a:pt x="75" y="99"/>
                    </a:cubicBezTo>
                    <a:cubicBezTo>
                      <a:pt x="75" y="100"/>
                      <a:pt x="75" y="101"/>
                      <a:pt x="76" y="103"/>
                    </a:cubicBezTo>
                    <a:lnTo>
                      <a:pt x="79" y="106"/>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46" name="Freeform 9"/>
              <p:cNvSpPr/>
              <p:nvPr/>
            </p:nvSpPr>
            <p:spPr bwMode="auto">
              <a:xfrm>
                <a:off x="4986" y="2544"/>
                <a:ext cx="28" cy="4"/>
              </a:xfrm>
              <a:custGeom>
                <a:avLst/>
                <a:gdLst>
                  <a:gd name="T0" fmla="*/ 12 w 14"/>
                  <a:gd name="T1" fmla="*/ 2 h 2"/>
                  <a:gd name="T2" fmla="*/ 12 w 14"/>
                  <a:gd name="T3" fmla="*/ 2 h 2"/>
                  <a:gd name="T4" fmla="*/ 12 w 14"/>
                  <a:gd name="T5" fmla="*/ 2 h 2"/>
                  <a:gd name="T6" fmla="*/ 12 w 14"/>
                  <a:gd name="T7" fmla="*/ 2 h 2"/>
                  <a:gd name="T8" fmla="*/ 13 w 14"/>
                  <a:gd name="T9" fmla="*/ 2 h 2"/>
                  <a:gd name="T10" fmla="*/ 13 w 14"/>
                  <a:gd name="T11" fmla="*/ 2 h 2"/>
                  <a:gd name="T12" fmla="*/ 13 w 14"/>
                  <a:gd name="T13" fmla="*/ 1 h 2"/>
                  <a:gd name="T14" fmla="*/ 13 w 14"/>
                  <a:gd name="T15" fmla="*/ 1 h 2"/>
                  <a:gd name="T16" fmla="*/ 13 w 14"/>
                  <a:gd name="T17" fmla="*/ 1 h 2"/>
                  <a:gd name="T18" fmla="*/ 13 w 14"/>
                  <a:gd name="T19" fmla="*/ 1 h 2"/>
                  <a:gd name="T20" fmla="*/ 13 w 14"/>
                  <a:gd name="T21" fmla="*/ 1 h 2"/>
                  <a:gd name="T22" fmla="*/ 13 w 14"/>
                  <a:gd name="T23" fmla="*/ 1 h 2"/>
                  <a:gd name="T24" fmla="*/ 13 w 14"/>
                  <a:gd name="T25" fmla="*/ 1 h 2"/>
                  <a:gd name="T26" fmla="*/ 13 w 14"/>
                  <a:gd name="T27" fmla="*/ 1 h 2"/>
                  <a:gd name="T28" fmla="*/ 13 w 14"/>
                  <a:gd name="T29" fmla="*/ 1 h 2"/>
                  <a:gd name="T30" fmla="*/ 13 w 14"/>
                  <a:gd name="T31" fmla="*/ 1 h 2"/>
                  <a:gd name="T32" fmla="*/ 13 w 14"/>
                  <a:gd name="T33" fmla="*/ 1 h 2"/>
                  <a:gd name="T34" fmla="*/ 13 w 14"/>
                  <a:gd name="T35" fmla="*/ 1 h 2"/>
                  <a:gd name="T36" fmla="*/ 13 w 14"/>
                  <a:gd name="T37" fmla="*/ 1 h 2"/>
                  <a:gd name="T38" fmla="*/ 13 w 14"/>
                  <a:gd name="T39" fmla="*/ 1 h 2"/>
                  <a:gd name="T40" fmla="*/ 13 w 14"/>
                  <a:gd name="T41" fmla="*/ 1 h 2"/>
                  <a:gd name="T42" fmla="*/ 13 w 14"/>
                  <a:gd name="T43" fmla="*/ 1 h 2"/>
                  <a:gd name="T44" fmla="*/ 13 w 14"/>
                  <a:gd name="T45" fmla="*/ 1 h 2"/>
                  <a:gd name="T46" fmla="*/ 14 w 14"/>
                  <a:gd name="T47" fmla="*/ 1 h 2"/>
                  <a:gd name="T48" fmla="*/ 14 w 14"/>
                  <a:gd name="T49" fmla="*/ 1 h 2"/>
                  <a:gd name="T50" fmla="*/ 14 w 14"/>
                  <a:gd name="T51" fmla="*/ 1 h 2"/>
                  <a:gd name="T52" fmla="*/ 14 w 14"/>
                  <a:gd name="T53" fmla="*/ 1 h 2"/>
                  <a:gd name="T54" fmla="*/ 0 w 14"/>
                  <a:gd name="T55" fmla="*/ 0 h 2"/>
                  <a:gd name="T56" fmla="*/ 0 w 14"/>
                  <a:gd name="T57" fmla="*/ 1 h 2"/>
                  <a:gd name="T58" fmla="*/ 12 w 14"/>
                  <a:gd name="T5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
                    <a:moveTo>
                      <a:pt x="12" y="2"/>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4" y="1"/>
                      <a:pt x="14" y="1"/>
                      <a:pt x="14" y="1"/>
                    </a:cubicBezTo>
                    <a:cubicBezTo>
                      <a:pt x="14" y="1"/>
                      <a:pt x="14" y="1"/>
                      <a:pt x="14" y="1"/>
                    </a:cubicBezTo>
                    <a:cubicBezTo>
                      <a:pt x="14" y="1"/>
                      <a:pt x="14" y="1"/>
                      <a:pt x="14" y="1"/>
                    </a:cubicBezTo>
                    <a:cubicBezTo>
                      <a:pt x="14" y="1"/>
                      <a:pt x="14" y="1"/>
                      <a:pt x="14" y="1"/>
                    </a:cubicBezTo>
                    <a:cubicBezTo>
                      <a:pt x="0" y="0"/>
                      <a:pt x="0" y="0"/>
                      <a:pt x="0" y="0"/>
                    </a:cubicBezTo>
                    <a:cubicBezTo>
                      <a:pt x="0" y="1"/>
                      <a:pt x="0" y="1"/>
                      <a:pt x="0" y="1"/>
                    </a:cubicBezTo>
                    <a:cubicBezTo>
                      <a:pt x="0" y="1"/>
                      <a:pt x="9" y="2"/>
                      <a:pt x="12" y="2"/>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47" name="Freeform 10"/>
              <p:cNvSpPr/>
              <p:nvPr/>
            </p:nvSpPr>
            <p:spPr bwMode="auto">
              <a:xfrm>
                <a:off x="3778" y="2572"/>
                <a:ext cx="1280" cy="688"/>
              </a:xfrm>
              <a:custGeom>
                <a:avLst/>
                <a:gdLst>
                  <a:gd name="T0" fmla="*/ 608 w 638"/>
                  <a:gd name="T1" fmla="*/ 105 h 343"/>
                  <a:gd name="T2" fmla="*/ 576 w 638"/>
                  <a:gd name="T3" fmla="*/ 69 h 343"/>
                  <a:gd name="T4" fmla="*/ 578 w 638"/>
                  <a:gd name="T5" fmla="*/ 46 h 343"/>
                  <a:gd name="T6" fmla="*/ 553 w 638"/>
                  <a:gd name="T7" fmla="*/ 49 h 343"/>
                  <a:gd name="T8" fmla="*/ 544 w 638"/>
                  <a:gd name="T9" fmla="*/ 36 h 343"/>
                  <a:gd name="T10" fmla="*/ 541 w 638"/>
                  <a:gd name="T11" fmla="*/ 15 h 343"/>
                  <a:gd name="T12" fmla="*/ 523 w 638"/>
                  <a:gd name="T13" fmla="*/ 11 h 343"/>
                  <a:gd name="T14" fmla="*/ 501 w 638"/>
                  <a:gd name="T15" fmla="*/ 6 h 343"/>
                  <a:gd name="T16" fmla="*/ 465 w 638"/>
                  <a:gd name="T17" fmla="*/ 12 h 343"/>
                  <a:gd name="T18" fmla="*/ 448 w 638"/>
                  <a:gd name="T19" fmla="*/ 35 h 343"/>
                  <a:gd name="T20" fmla="*/ 426 w 638"/>
                  <a:gd name="T21" fmla="*/ 49 h 343"/>
                  <a:gd name="T22" fmla="*/ 401 w 638"/>
                  <a:gd name="T23" fmla="*/ 56 h 343"/>
                  <a:gd name="T24" fmla="*/ 378 w 638"/>
                  <a:gd name="T25" fmla="*/ 69 h 343"/>
                  <a:gd name="T26" fmla="*/ 355 w 638"/>
                  <a:gd name="T27" fmla="*/ 68 h 343"/>
                  <a:gd name="T28" fmla="*/ 330 w 638"/>
                  <a:gd name="T29" fmla="*/ 68 h 343"/>
                  <a:gd name="T30" fmla="*/ 304 w 638"/>
                  <a:gd name="T31" fmla="*/ 66 h 343"/>
                  <a:gd name="T32" fmla="*/ 274 w 638"/>
                  <a:gd name="T33" fmla="*/ 64 h 343"/>
                  <a:gd name="T34" fmla="*/ 240 w 638"/>
                  <a:gd name="T35" fmla="*/ 66 h 343"/>
                  <a:gd name="T36" fmla="*/ 178 w 638"/>
                  <a:gd name="T37" fmla="*/ 99 h 343"/>
                  <a:gd name="T38" fmla="*/ 162 w 638"/>
                  <a:gd name="T39" fmla="*/ 125 h 343"/>
                  <a:gd name="T40" fmla="*/ 107 w 638"/>
                  <a:gd name="T41" fmla="*/ 130 h 343"/>
                  <a:gd name="T42" fmla="*/ 64 w 638"/>
                  <a:gd name="T43" fmla="*/ 124 h 343"/>
                  <a:gd name="T44" fmla="*/ 45 w 638"/>
                  <a:gd name="T45" fmla="*/ 109 h 343"/>
                  <a:gd name="T46" fmla="*/ 18 w 638"/>
                  <a:gd name="T47" fmla="*/ 115 h 343"/>
                  <a:gd name="T48" fmla="*/ 1 w 638"/>
                  <a:gd name="T49" fmla="*/ 129 h 343"/>
                  <a:gd name="T50" fmla="*/ 8 w 638"/>
                  <a:gd name="T51" fmla="*/ 131 h 343"/>
                  <a:gd name="T52" fmla="*/ 19 w 638"/>
                  <a:gd name="T53" fmla="*/ 147 h 343"/>
                  <a:gd name="T54" fmla="*/ 10 w 638"/>
                  <a:gd name="T55" fmla="*/ 173 h 343"/>
                  <a:gd name="T56" fmla="*/ 8 w 638"/>
                  <a:gd name="T57" fmla="*/ 180 h 343"/>
                  <a:gd name="T58" fmla="*/ 18 w 638"/>
                  <a:gd name="T59" fmla="*/ 184 h 343"/>
                  <a:gd name="T60" fmla="*/ 11 w 638"/>
                  <a:gd name="T61" fmla="*/ 204 h 343"/>
                  <a:gd name="T62" fmla="*/ 24 w 638"/>
                  <a:gd name="T63" fmla="*/ 184 h 343"/>
                  <a:gd name="T64" fmla="*/ 54 w 638"/>
                  <a:gd name="T65" fmla="*/ 150 h 343"/>
                  <a:gd name="T66" fmla="*/ 103 w 638"/>
                  <a:gd name="T67" fmla="*/ 143 h 343"/>
                  <a:gd name="T68" fmla="*/ 107 w 638"/>
                  <a:gd name="T69" fmla="*/ 151 h 343"/>
                  <a:gd name="T70" fmla="*/ 104 w 638"/>
                  <a:gd name="T71" fmla="*/ 162 h 343"/>
                  <a:gd name="T72" fmla="*/ 73 w 638"/>
                  <a:gd name="T73" fmla="*/ 173 h 343"/>
                  <a:gd name="T74" fmla="*/ 60 w 638"/>
                  <a:gd name="T75" fmla="*/ 170 h 343"/>
                  <a:gd name="T76" fmla="*/ 46 w 638"/>
                  <a:gd name="T77" fmla="*/ 178 h 343"/>
                  <a:gd name="T78" fmla="*/ 27 w 638"/>
                  <a:gd name="T79" fmla="*/ 184 h 343"/>
                  <a:gd name="T80" fmla="*/ 15 w 638"/>
                  <a:gd name="T81" fmla="*/ 209 h 343"/>
                  <a:gd name="T82" fmla="*/ 23 w 638"/>
                  <a:gd name="T83" fmla="*/ 228 h 343"/>
                  <a:gd name="T84" fmla="*/ 38 w 638"/>
                  <a:gd name="T85" fmla="*/ 230 h 343"/>
                  <a:gd name="T86" fmla="*/ 48 w 638"/>
                  <a:gd name="T87" fmla="*/ 248 h 343"/>
                  <a:gd name="T88" fmla="*/ 46 w 638"/>
                  <a:gd name="T89" fmla="*/ 260 h 343"/>
                  <a:gd name="T90" fmla="*/ 46 w 638"/>
                  <a:gd name="T91" fmla="*/ 267 h 343"/>
                  <a:gd name="T92" fmla="*/ 39 w 638"/>
                  <a:gd name="T93" fmla="*/ 271 h 343"/>
                  <a:gd name="T94" fmla="*/ 46 w 638"/>
                  <a:gd name="T95" fmla="*/ 284 h 343"/>
                  <a:gd name="T96" fmla="*/ 71 w 638"/>
                  <a:gd name="T97" fmla="*/ 285 h 343"/>
                  <a:gd name="T98" fmla="*/ 69 w 638"/>
                  <a:gd name="T99" fmla="*/ 300 h 343"/>
                  <a:gd name="T100" fmla="*/ 80 w 638"/>
                  <a:gd name="T101" fmla="*/ 321 h 343"/>
                  <a:gd name="T102" fmla="*/ 103 w 638"/>
                  <a:gd name="T103" fmla="*/ 331 h 343"/>
                  <a:gd name="T104" fmla="*/ 142 w 638"/>
                  <a:gd name="T105" fmla="*/ 335 h 343"/>
                  <a:gd name="T106" fmla="*/ 209 w 638"/>
                  <a:gd name="T107" fmla="*/ 303 h 343"/>
                  <a:gd name="T108" fmla="*/ 300 w 638"/>
                  <a:gd name="T109" fmla="*/ 302 h 343"/>
                  <a:gd name="T110" fmla="*/ 352 w 638"/>
                  <a:gd name="T111" fmla="*/ 267 h 343"/>
                  <a:gd name="T112" fmla="*/ 379 w 638"/>
                  <a:gd name="T113" fmla="*/ 299 h 343"/>
                  <a:gd name="T114" fmla="*/ 400 w 638"/>
                  <a:gd name="T115" fmla="*/ 256 h 343"/>
                  <a:gd name="T116" fmla="*/ 504 w 638"/>
                  <a:gd name="T117" fmla="*/ 205 h 343"/>
                  <a:gd name="T118" fmla="*/ 562 w 638"/>
                  <a:gd name="T119" fmla="*/ 178 h 343"/>
                  <a:gd name="T120" fmla="*/ 619 w 638"/>
                  <a:gd name="T121" fmla="*/ 15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8" h="343">
                    <a:moveTo>
                      <a:pt x="636" y="140"/>
                    </a:moveTo>
                    <a:cubicBezTo>
                      <a:pt x="632" y="139"/>
                      <a:pt x="626" y="140"/>
                      <a:pt x="626" y="138"/>
                    </a:cubicBezTo>
                    <a:cubicBezTo>
                      <a:pt x="629" y="133"/>
                      <a:pt x="621" y="135"/>
                      <a:pt x="623" y="132"/>
                    </a:cubicBezTo>
                    <a:cubicBezTo>
                      <a:pt x="624" y="128"/>
                      <a:pt x="619" y="126"/>
                      <a:pt x="620" y="125"/>
                    </a:cubicBezTo>
                    <a:cubicBezTo>
                      <a:pt x="619" y="124"/>
                      <a:pt x="608" y="126"/>
                      <a:pt x="607" y="123"/>
                    </a:cubicBezTo>
                    <a:cubicBezTo>
                      <a:pt x="605" y="111"/>
                      <a:pt x="606" y="118"/>
                      <a:pt x="607" y="109"/>
                    </a:cubicBezTo>
                    <a:cubicBezTo>
                      <a:pt x="607" y="106"/>
                      <a:pt x="607" y="105"/>
                      <a:pt x="608" y="105"/>
                    </a:cubicBezTo>
                    <a:cubicBezTo>
                      <a:pt x="608" y="105"/>
                      <a:pt x="607" y="105"/>
                      <a:pt x="607" y="104"/>
                    </a:cubicBezTo>
                    <a:cubicBezTo>
                      <a:pt x="601" y="103"/>
                      <a:pt x="601" y="103"/>
                      <a:pt x="601" y="103"/>
                    </a:cubicBezTo>
                    <a:cubicBezTo>
                      <a:pt x="596" y="92"/>
                      <a:pt x="596" y="92"/>
                      <a:pt x="596" y="92"/>
                    </a:cubicBezTo>
                    <a:cubicBezTo>
                      <a:pt x="589" y="84"/>
                      <a:pt x="589" y="84"/>
                      <a:pt x="589" y="84"/>
                    </a:cubicBezTo>
                    <a:cubicBezTo>
                      <a:pt x="586" y="75"/>
                      <a:pt x="586" y="75"/>
                      <a:pt x="586" y="75"/>
                    </a:cubicBezTo>
                    <a:cubicBezTo>
                      <a:pt x="581" y="74"/>
                      <a:pt x="581" y="74"/>
                      <a:pt x="581" y="74"/>
                    </a:cubicBezTo>
                    <a:cubicBezTo>
                      <a:pt x="576" y="69"/>
                      <a:pt x="576" y="69"/>
                      <a:pt x="576" y="69"/>
                    </a:cubicBezTo>
                    <a:cubicBezTo>
                      <a:pt x="576" y="67"/>
                      <a:pt x="576" y="67"/>
                      <a:pt x="576" y="67"/>
                    </a:cubicBezTo>
                    <a:cubicBezTo>
                      <a:pt x="584" y="63"/>
                      <a:pt x="584" y="63"/>
                      <a:pt x="584" y="63"/>
                    </a:cubicBezTo>
                    <a:cubicBezTo>
                      <a:pt x="584" y="63"/>
                      <a:pt x="587" y="60"/>
                      <a:pt x="587" y="58"/>
                    </a:cubicBezTo>
                    <a:cubicBezTo>
                      <a:pt x="586" y="57"/>
                      <a:pt x="584" y="55"/>
                      <a:pt x="583" y="54"/>
                    </a:cubicBezTo>
                    <a:cubicBezTo>
                      <a:pt x="583" y="54"/>
                      <a:pt x="584" y="52"/>
                      <a:pt x="584" y="50"/>
                    </a:cubicBezTo>
                    <a:cubicBezTo>
                      <a:pt x="584" y="49"/>
                      <a:pt x="582" y="48"/>
                      <a:pt x="582" y="48"/>
                    </a:cubicBezTo>
                    <a:cubicBezTo>
                      <a:pt x="582" y="48"/>
                      <a:pt x="579" y="46"/>
                      <a:pt x="578" y="46"/>
                    </a:cubicBezTo>
                    <a:cubicBezTo>
                      <a:pt x="577" y="46"/>
                      <a:pt x="575" y="46"/>
                      <a:pt x="574" y="46"/>
                    </a:cubicBezTo>
                    <a:cubicBezTo>
                      <a:pt x="573" y="46"/>
                      <a:pt x="569" y="46"/>
                      <a:pt x="569" y="46"/>
                    </a:cubicBezTo>
                    <a:cubicBezTo>
                      <a:pt x="565" y="48"/>
                      <a:pt x="565" y="48"/>
                      <a:pt x="565" y="48"/>
                    </a:cubicBezTo>
                    <a:cubicBezTo>
                      <a:pt x="565" y="48"/>
                      <a:pt x="564" y="49"/>
                      <a:pt x="563" y="49"/>
                    </a:cubicBezTo>
                    <a:cubicBezTo>
                      <a:pt x="561" y="49"/>
                      <a:pt x="560" y="50"/>
                      <a:pt x="560" y="50"/>
                    </a:cubicBezTo>
                    <a:cubicBezTo>
                      <a:pt x="560" y="50"/>
                      <a:pt x="557" y="49"/>
                      <a:pt x="556" y="49"/>
                    </a:cubicBezTo>
                    <a:cubicBezTo>
                      <a:pt x="555" y="49"/>
                      <a:pt x="555" y="49"/>
                      <a:pt x="553" y="49"/>
                    </a:cubicBezTo>
                    <a:cubicBezTo>
                      <a:pt x="552" y="49"/>
                      <a:pt x="548" y="49"/>
                      <a:pt x="548" y="49"/>
                    </a:cubicBezTo>
                    <a:cubicBezTo>
                      <a:pt x="550" y="46"/>
                      <a:pt x="550" y="46"/>
                      <a:pt x="550" y="46"/>
                    </a:cubicBezTo>
                    <a:cubicBezTo>
                      <a:pt x="550" y="46"/>
                      <a:pt x="551" y="45"/>
                      <a:pt x="550" y="44"/>
                    </a:cubicBezTo>
                    <a:cubicBezTo>
                      <a:pt x="550" y="44"/>
                      <a:pt x="549" y="43"/>
                      <a:pt x="548" y="42"/>
                    </a:cubicBezTo>
                    <a:cubicBezTo>
                      <a:pt x="548" y="42"/>
                      <a:pt x="546" y="41"/>
                      <a:pt x="546" y="41"/>
                    </a:cubicBezTo>
                    <a:cubicBezTo>
                      <a:pt x="546" y="41"/>
                      <a:pt x="546" y="40"/>
                      <a:pt x="545" y="39"/>
                    </a:cubicBezTo>
                    <a:cubicBezTo>
                      <a:pt x="545" y="38"/>
                      <a:pt x="544" y="36"/>
                      <a:pt x="544" y="36"/>
                    </a:cubicBezTo>
                    <a:cubicBezTo>
                      <a:pt x="543" y="35"/>
                      <a:pt x="543" y="35"/>
                      <a:pt x="543" y="35"/>
                    </a:cubicBezTo>
                    <a:cubicBezTo>
                      <a:pt x="543" y="35"/>
                      <a:pt x="541" y="33"/>
                      <a:pt x="541" y="32"/>
                    </a:cubicBezTo>
                    <a:cubicBezTo>
                      <a:pt x="542" y="30"/>
                      <a:pt x="544" y="26"/>
                      <a:pt x="544" y="26"/>
                    </a:cubicBezTo>
                    <a:cubicBezTo>
                      <a:pt x="545" y="21"/>
                      <a:pt x="545" y="21"/>
                      <a:pt x="545" y="21"/>
                    </a:cubicBezTo>
                    <a:cubicBezTo>
                      <a:pt x="544" y="19"/>
                      <a:pt x="544" y="19"/>
                      <a:pt x="544" y="19"/>
                    </a:cubicBezTo>
                    <a:cubicBezTo>
                      <a:pt x="542" y="17"/>
                      <a:pt x="542" y="17"/>
                      <a:pt x="542" y="17"/>
                    </a:cubicBezTo>
                    <a:cubicBezTo>
                      <a:pt x="542" y="17"/>
                      <a:pt x="541" y="17"/>
                      <a:pt x="541" y="15"/>
                    </a:cubicBezTo>
                    <a:cubicBezTo>
                      <a:pt x="541" y="14"/>
                      <a:pt x="540" y="14"/>
                      <a:pt x="540" y="13"/>
                    </a:cubicBezTo>
                    <a:cubicBezTo>
                      <a:pt x="540" y="13"/>
                      <a:pt x="539" y="12"/>
                      <a:pt x="539" y="12"/>
                    </a:cubicBezTo>
                    <a:cubicBezTo>
                      <a:pt x="536" y="13"/>
                      <a:pt x="536" y="13"/>
                      <a:pt x="536" y="13"/>
                    </a:cubicBezTo>
                    <a:cubicBezTo>
                      <a:pt x="532" y="11"/>
                      <a:pt x="532" y="11"/>
                      <a:pt x="532" y="11"/>
                    </a:cubicBezTo>
                    <a:cubicBezTo>
                      <a:pt x="528" y="12"/>
                      <a:pt x="528" y="12"/>
                      <a:pt x="528" y="12"/>
                    </a:cubicBezTo>
                    <a:cubicBezTo>
                      <a:pt x="523" y="12"/>
                      <a:pt x="523" y="12"/>
                      <a:pt x="523" y="12"/>
                    </a:cubicBezTo>
                    <a:cubicBezTo>
                      <a:pt x="523" y="12"/>
                      <a:pt x="523" y="12"/>
                      <a:pt x="523" y="11"/>
                    </a:cubicBezTo>
                    <a:cubicBezTo>
                      <a:pt x="522" y="10"/>
                      <a:pt x="520" y="8"/>
                      <a:pt x="520" y="8"/>
                    </a:cubicBezTo>
                    <a:cubicBezTo>
                      <a:pt x="516" y="6"/>
                      <a:pt x="516" y="6"/>
                      <a:pt x="516" y="6"/>
                    </a:cubicBezTo>
                    <a:cubicBezTo>
                      <a:pt x="512" y="3"/>
                      <a:pt x="512" y="3"/>
                      <a:pt x="512" y="3"/>
                    </a:cubicBezTo>
                    <a:cubicBezTo>
                      <a:pt x="510" y="1"/>
                      <a:pt x="510" y="1"/>
                      <a:pt x="510" y="1"/>
                    </a:cubicBezTo>
                    <a:cubicBezTo>
                      <a:pt x="510" y="1"/>
                      <a:pt x="508" y="0"/>
                      <a:pt x="506" y="0"/>
                    </a:cubicBezTo>
                    <a:cubicBezTo>
                      <a:pt x="505" y="1"/>
                      <a:pt x="500" y="3"/>
                      <a:pt x="500" y="3"/>
                    </a:cubicBezTo>
                    <a:cubicBezTo>
                      <a:pt x="501" y="6"/>
                      <a:pt x="501" y="6"/>
                      <a:pt x="501" y="6"/>
                    </a:cubicBezTo>
                    <a:cubicBezTo>
                      <a:pt x="501" y="6"/>
                      <a:pt x="500" y="7"/>
                      <a:pt x="498" y="9"/>
                    </a:cubicBezTo>
                    <a:cubicBezTo>
                      <a:pt x="496" y="10"/>
                      <a:pt x="487" y="11"/>
                      <a:pt x="487" y="11"/>
                    </a:cubicBezTo>
                    <a:cubicBezTo>
                      <a:pt x="483" y="12"/>
                      <a:pt x="483" y="12"/>
                      <a:pt x="483" y="12"/>
                    </a:cubicBezTo>
                    <a:cubicBezTo>
                      <a:pt x="479" y="13"/>
                      <a:pt x="479" y="13"/>
                      <a:pt x="479" y="13"/>
                    </a:cubicBezTo>
                    <a:cubicBezTo>
                      <a:pt x="479" y="13"/>
                      <a:pt x="472" y="16"/>
                      <a:pt x="470" y="15"/>
                    </a:cubicBezTo>
                    <a:cubicBezTo>
                      <a:pt x="468" y="15"/>
                      <a:pt x="467" y="13"/>
                      <a:pt x="466" y="12"/>
                    </a:cubicBezTo>
                    <a:cubicBezTo>
                      <a:pt x="466" y="12"/>
                      <a:pt x="465" y="12"/>
                      <a:pt x="465" y="12"/>
                    </a:cubicBezTo>
                    <a:cubicBezTo>
                      <a:pt x="462" y="12"/>
                      <a:pt x="464" y="14"/>
                      <a:pt x="463" y="16"/>
                    </a:cubicBezTo>
                    <a:cubicBezTo>
                      <a:pt x="461" y="18"/>
                      <a:pt x="462" y="19"/>
                      <a:pt x="462" y="21"/>
                    </a:cubicBezTo>
                    <a:cubicBezTo>
                      <a:pt x="461" y="22"/>
                      <a:pt x="460" y="23"/>
                      <a:pt x="459" y="25"/>
                    </a:cubicBezTo>
                    <a:cubicBezTo>
                      <a:pt x="457" y="26"/>
                      <a:pt x="456" y="27"/>
                      <a:pt x="455" y="28"/>
                    </a:cubicBezTo>
                    <a:cubicBezTo>
                      <a:pt x="453" y="29"/>
                      <a:pt x="454" y="28"/>
                      <a:pt x="454" y="30"/>
                    </a:cubicBezTo>
                    <a:cubicBezTo>
                      <a:pt x="454" y="31"/>
                      <a:pt x="452" y="32"/>
                      <a:pt x="451" y="33"/>
                    </a:cubicBezTo>
                    <a:cubicBezTo>
                      <a:pt x="450" y="33"/>
                      <a:pt x="449" y="35"/>
                      <a:pt x="448" y="35"/>
                    </a:cubicBezTo>
                    <a:cubicBezTo>
                      <a:pt x="447" y="35"/>
                      <a:pt x="447" y="37"/>
                      <a:pt x="447" y="39"/>
                    </a:cubicBezTo>
                    <a:cubicBezTo>
                      <a:pt x="447" y="40"/>
                      <a:pt x="446" y="39"/>
                      <a:pt x="445" y="40"/>
                    </a:cubicBezTo>
                    <a:cubicBezTo>
                      <a:pt x="443" y="40"/>
                      <a:pt x="443" y="41"/>
                      <a:pt x="441" y="42"/>
                    </a:cubicBezTo>
                    <a:cubicBezTo>
                      <a:pt x="439" y="43"/>
                      <a:pt x="439" y="45"/>
                      <a:pt x="439" y="45"/>
                    </a:cubicBezTo>
                    <a:cubicBezTo>
                      <a:pt x="439" y="45"/>
                      <a:pt x="437" y="48"/>
                      <a:pt x="434" y="50"/>
                    </a:cubicBezTo>
                    <a:cubicBezTo>
                      <a:pt x="431" y="52"/>
                      <a:pt x="430" y="51"/>
                      <a:pt x="430" y="51"/>
                    </a:cubicBezTo>
                    <a:cubicBezTo>
                      <a:pt x="429" y="51"/>
                      <a:pt x="427" y="50"/>
                      <a:pt x="426" y="49"/>
                    </a:cubicBezTo>
                    <a:cubicBezTo>
                      <a:pt x="425" y="49"/>
                      <a:pt x="423" y="53"/>
                      <a:pt x="421" y="53"/>
                    </a:cubicBezTo>
                    <a:cubicBezTo>
                      <a:pt x="420" y="54"/>
                      <a:pt x="415" y="53"/>
                      <a:pt x="415" y="53"/>
                    </a:cubicBezTo>
                    <a:cubicBezTo>
                      <a:pt x="408" y="52"/>
                      <a:pt x="408" y="52"/>
                      <a:pt x="408" y="52"/>
                    </a:cubicBezTo>
                    <a:cubicBezTo>
                      <a:pt x="407" y="53"/>
                      <a:pt x="407" y="53"/>
                      <a:pt x="407" y="53"/>
                    </a:cubicBezTo>
                    <a:cubicBezTo>
                      <a:pt x="404" y="54"/>
                      <a:pt x="404" y="54"/>
                      <a:pt x="404" y="54"/>
                    </a:cubicBezTo>
                    <a:cubicBezTo>
                      <a:pt x="403" y="54"/>
                      <a:pt x="403" y="54"/>
                      <a:pt x="403" y="54"/>
                    </a:cubicBezTo>
                    <a:cubicBezTo>
                      <a:pt x="403" y="54"/>
                      <a:pt x="402" y="55"/>
                      <a:pt x="401" y="56"/>
                    </a:cubicBezTo>
                    <a:cubicBezTo>
                      <a:pt x="400" y="56"/>
                      <a:pt x="399" y="58"/>
                      <a:pt x="399" y="58"/>
                    </a:cubicBezTo>
                    <a:cubicBezTo>
                      <a:pt x="399" y="58"/>
                      <a:pt x="394" y="59"/>
                      <a:pt x="393" y="59"/>
                    </a:cubicBezTo>
                    <a:cubicBezTo>
                      <a:pt x="392" y="59"/>
                      <a:pt x="392" y="60"/>
                      <a:pt x="392" y="60"/>
                    </a:cubicBezTo>
                    <a:cubicBezTo>
                      <a:pt x="392" y="60"/>
                      <a:pt x="392" y="62"/>
                      <a:pt x="390" y="63"/>
                    </a:cubicBezTo>
                    <a:cubicBezTo>
                      <a:pt x="387" y="64"/>
                      <a:pt x="387" y="64"/>
                      <a:pt x="387" y="64"/>
                    </a:cubicBezTo>
                    <a:cubicBezTo>
                      <a:pt x="387" y="64"/>
                      <a:pt x="383" y="67"/>
                      <a:pt x="380" y="68"/>
                    </a:cubicBezTo>
                    <a:cubicBezTo>
                      <a:pt x="378" y="69"/>
                      <a:pt x="377" y="69"/>
                      <a:pt x="378" y="69"/>
                    </a:cubicBezTo>
                    <a:cubicBezTo>
                      <a:pt x="378" y="69"/>
                      <a:pt x="378" y="69"/>
                      <a:pt x="378" y="69"/>
                    </a:cubicBezTo>
                    <a:cubicBezTo>
                      <a:pt x="378" y="69"/>
                      <a:pt x="378" y="69"/>
                      <a:pt x="378" y="69"/>
                    </a:cubicBezTo>
                    <a:cubicBezTo>
                      <a:pt x="376" y="70"/>
                      <a:pt x="370" y="70"/>
                      <a:pt x="369" y="70"/>
                    </a:cubicBezTo>
                    <a:cubicBezTo>
                      <a:pt x="368" y="70"/>
                      <a:pt x="365" y="69"/>
                      <a:pt x="364" y="69"/>
                    </a:cubicBezTo>
                    <a:cubicBezTo>
                      <a:pt x="363" y="68"/>
                      <a:pt x="359" y="68"/>
                      <a:pt x="359" y="68"/>
                    </a:cubicBezTo>
                    <a:cubicBezTo>
                      <a:pt x="358" y="67"/>
                      <a:pt x="359" y="68"/>
                      <a:pt x="356" y="68"/>
                    </a:cubicBezTo>
                    <a:cubicBezTo>
                      <a:pt x="354" y="68"/>
                      <a:pt x="355" y="68"/>
                      <a:pt x="355" y="68"/>
                    </a:cubicBezTo>
                    <a:cubicBezTo>
                      <a:pt x="355" y="68"/>
                      <a:pt x="355" y="71"/>
                      <a:pt x="354" y="72"/>
                    </a:cubicBezTo>
                    <a:cubicBezTo>
                      <a:pt x="354" y="72"/>
                      <a:pt x="352" y="73"/>
                      <a:pt x="352" y="73"/>
                    </a:cubicBezTo>
                    <a:cubicBezTo>
                      <a:pt x="345" y="71"/>
                      <a:pt x="345" y="71"/>
                      <a:pt x="345" y="71"/>
                    </a:cubicBezTo>
                    <a:cubicBezTo>
                      <a:pt x="342" y="71"/>
                      <a:pt x="342" y="71"/>
                      <a:pt x="342" y="71"/>
                    </a:cubicBezTo>
                    <a:cubicBezTo>
                      <a:pt x="337" y="72"/>
                      <a:pt x="337" y="72"/>
                      <a:pt x="337" y="72"/>
                    </a:cubicBezTo>
                    <a:cubicBezTo>
                      <a:pt x="337" y="72"/>
                      <a:pt x="333" y="70"/>
                      <a:pt x="333" y="69"/>
                    </a:cubicBezTo>
                    <a:cubicBezTo>
                      <a:pt x="333" y="69"/>
                      <a:pt x="330" y="68"/>
                      <a:pt x="330" y="68"/>
                    </a:cubicBezTo>
                    <a:cubicBezTo>
                      <a:pt x="330" y="68"/>
                      <a:pt x="326" y="67"/>
                      <a:pt x="323" y="67"/>
                    </a:cubicBezTo>
                    <a:cubicBezTo>
                      <a:pt x="321" y="68"/>
                      <a:pt x="320" y="69"/>
                      <a:pt x="320" y="69"/>
                    </a:cubicBezTo>
                    <a:cubicBezTo>
                      <a:pt x="319" y="75"/>
                      <a:pt x="319" y="75"/>
                      <a:pt x="319" y="75"/>
                    </a:cubicBezTo>
                    <a:cubicBezTo>
                      <a:pt x="319" y="75"/>
                      <a:pt x="314" y="74"/>
                      <a:pt x="313" y="74"/>
                    </a:cubicBezTo>
                    <a:cubicBezTo>
                      <a:pt x="312" y="73"/>
                      <a:pt x="309" y="72"/>
                      <a:pt x="309" y="72"/>
                    </a:cubicBezTo>
                    <a:cubicBezTo>
                      <a:pt x="304" y="69"/>
                      <a:pt x="304" y="69"/>
                      <a:pt x="304" y="69"/>
                    </a:cubicBezTo>
                    <a:cubicBezTo>
                      <a:pt x="304" y="69"/>
                      <a:pt x="304" y="67"/>
                      <a:pt x="304" y="66"/>
                    </a:cubicBezTo>
                    <a:cubicBezTo>
                      <a:pt x="305" y="65"/>
                      <a:pt x="302" y="62"/>
                      <a:pt x="302" y="62"/>
                    </a:cubicBezTo>
                    <a:cubicBezTo>
                      <a:pt x="301" y="62"/>
                      <a:pt x="299" y="59"/>
                      <a:pt x="299" y="59"/>
                    </a:cubicBezTo>
                    <a:cubicBezTo>
                      <a:pt x="299" y="59"/>
                      <a:pt x="293" y="61"/>
                      <a:pt x="291" y="62"/>
                    </a:cubicBezTo>
                    <a:cubicBezTo>
                      <a:pt x="289" y="63"/>
                      <a:pt x="288" y="64"/>
                      <a:pt x="287" y="64"/>
                    </a:cubicBezTo>
                    <a:cubicBezTo>
                      <a:pt x="287" y="65"/>
                      <a:pt x="283" y="66"/>
                      <a:pt x="283" y="66"/>
                    </a:cubicBezTo>
                    <a:cubicBezTo>
                      <a:pt x="283" y="66"/>
                      <a:pt x="279" y="65"/>
                      <a:pt x="278" y="64"/>
                    </a:cubicBezTo>
                    <a:cubicBezTo>
                      <a:pt x="277" y="64"/>
                      <a:pt x="275" y="64"/>
                      <a:pt x="274" y="64"/>
                    </a:cubicBezTo>
                    <a:cubicBezTo>
                      <a:pt x="274" y="63"/>
                      <a:pt x="271" y="62"/>
                      <a:pt x="269" y="61"/>
                    </a:cubicBezTo>
                    <a:cubicBezTo>
                      <a:pt x="266" y="60"/>
                      <a:pt x="267" y="59"/>
                      <a:pt x="267" y="58"/>
                    </a:cubicBezTo>
                    <a:cubicBezTo>
                      <a:pt x="267" y="58"/>
                      <a:pt x="268" y="55"/>
                      <a:pt x="268" y="55"/>
                    </a:cubicBezTo>
                    <a:cubicBezTo>
                      <a:pt x="261" y="54"/>
                      <a:pt x="261" y="54"/>
                      <a:pt x="261" y="54"/>
                    </a:cubicBezTo>
                    <a:cubicBezTo>
                      <a:pt x="260" y="57"/>
                      <a:pt x="260" y="57"/>
                      <a:pt x="260" y="57"/>
                    </a:cubicBezTo>
                    <a:cubicBezTo>
                      <a:pt x="254" y="62"/>
                      <a:pt x="254" y="62"/>
                      <a:pt x="254" y="62"/>
                    </a:cubicBezTo>
                    <a:cubicBezTo>
                      <a:pt x="240" y="66"/>
                      <a:pt x="240" y="66"/>
                      <a:pt x="240" y="66"/>
                    </a:cubicBezTo>
                    <a:cubicBezTo>
                      <a:pt x="240" y="66"/>
                      <a:pt x="218" y="69"/>
                      <a:pt x="215" y="70"/>
                    </a:cubicBezTo>
                    <a:cubicBezTo>
                      <a:pt x="211" y="70"/>
                      <a:pt x="211" y="71"/>
                      <a:pt x="210" y="73"/>
                    </a:cubicBezTo>
                    <a:cubicBezTo>
                      <a:pt x="208" y="74"/>
                      <a:pt x="203" y="79"/>
                      <a:pt x="201" y="79"/>
                    </a:cubicBezTo>
                    <a:cubicBezTo>
                      <a:pt x="199" y="78"/>
                      <a:pt x="191" y="85"/>
                      <a:pt x="189" y="85"/>
                    </a:cubicBezTo>
                    <a:cubicBezTo>
                      <a:pt x="187" y="86"/>
                      <a:pt x="184" y="92"/>
                      <a:pt x="184" y="92"/>
                    </a:cubicBezTo>
                    <a:cubicBezTo>
                      <a:pt x="182" y="95"/>
                      <a:pt x="182" y="95"/>
                      <a:pt x="182" y="95"/>
                    </a:cubicBezTo>
                    <a:cubicBezTo>
                      <a:pt x="182" y="95"/>
                      <a:pt x="178" y="99"/>
                      <a:pt x="178" y="99"/>
                    </a:cubicBezTo>
                    <a:cubicBezTo>
                      <a:pt x="177" y="99"/>
                      <a:pt x="176" y="102"/>
                      <a:pt x="175" y="103"/>
                    </a:cubicBezTo>
                    <a:cubicBezTo>
                      <a:pt x="175" y="103"/>
                      <a:pt x="173" y="106"/>
                      <a:pt x="173" y="106"/>
                    </a:cubicBezTo>
                    <a:cubicBezTo>
                      <a:pt x="172" y="107"/>
                      <a:pt x="170" y="109"/>
                      <a:pt x="168" y="111"/>
                    </a:cubicBezTo>
                    <a:cubicBezTo>
                      <a:pt x="166" y="112"/>
                      <a:pt x="165" y="113"/>
                      <a:pt x="163" y="114"/>
                    </a:cubicBezTo>
                    <a:cubicBezTo>
                      <a:pt x="161" y="115"/>
                      <a:pt x="162" y="116"/>
                      <a:pt x="162" y="116"/>
                    </a:cubicBezTo>
                    <a:cubicBezTo>
                      <a:pt x="162" y="116"/>
                      <a:pt x="163" y="118"/>
                      <a:pt x="163" y="120"/>
                    </a:cubicBezTo>
                    <a:cubicBezTo>
                      <a:pt x="164" y="122"/>
                      <a:pt x="162" y="125"/>
                      <a:pt x="162" y="125"/>
                    </a:cubicBezTo>
                    <a:cubicBezTo>
                      <a:pt x="162" y="125"/>
                      <a:pt x="155" y="127"/>
                      <a:pt x="154" y="127"/>
                    </a:cubicBezTo>
                    <a:cubicBezTo>
                      <a:pt x="153" y="127"/>
                      <a:pt x="144" y="129"/>
                      <a:pt x="144" y="129"/>
                    </a:cubicBezTo>
                    <a:cubicBezTo>
                      <a:pt x="135" y="119"/>
                      <a:pt x="135" y="119"/>
                      <a:pt x="135" y="119"/>
                    </a:cubicBezTo>
                    <a:cubicBezTo>
                      <a:pt x="128" y="123"/>
                      <a:pt x="128" y="123"/>
                      <a:pt x="128" y="123"/>
                    </a:cubicBezTo>
                    <a:cubicBezTo>
                      <a:pt x="124" y="126"/>
                      <a:pt x="124" y="126"/>
                      <a:pt x="124" y="126"/>
                    </a:cubicBezTo>
                    <a:cubicBezTo>
                      <a:pt x="124" y="126"/>
                      <a:pt x="117" y="128"/>
                      <a:pt x="115" y="128"/>
                    </a:cubicBezTo>
                    <a:cubicBezTo>
                      <a:pt x="113" y="127"/>
                      <a:pt x="109" y="129"/>
                      <a:pt x="107" y="130"/>
                    </a:cubicBezTo>
                    <a:cubicBezTo>
                      <a:pt x="106" y="130"/>
                      <a:pt x="101" y="131"/>
                      <a:pt x="99" y="130"/>
                    </a:cubicBezTo>
                    <a:cubicBezTo>
                      <a:pt x="98" y="130"/>
                      <a:pt x="95" y="129"/>
                      <a:pt x="95" y="129"/>
                    </a:cubicBezTo>
                    <a:cubicBezTo>
                      <a:pt x="90" y="130"/>
                      <a:pt x="90" y="130"/>
                      <a:pt x="90" y="130"/>
                    </a:cubicBezTo>
                    <a:cubicBezTo>
                      <a:pt x="85" y="126"/>
                      <a:pt x="85" y="126"/>
                      <a:pt x="85" y="126"/>
                    </a:cubicBezTo>
                    <a:cubicBezTo>
                      <a:pt x="75" y="128"/>
                      <a:pt x="75" y="128"/>
                      <a:pt x="75" y="128"/>
                    </a:cubicBezTo>
                    <a:cubicBezTo>
                      <a:pt x="75" y="128"/>
                      <a:pt x="69" y="125"/>
                      <a:pt x="69" y="125"/>
                    </a:cubicBezTo>
                    <a:cubicBezTo>
                      <a:pt x="69" y="124"/>
                      <a:pt x="64" y="124"/>
                      <a:pt x="64" y="124"/>
                    </a:cubicBezTo>
                    <a:cubicBezTo>
                      <a:pt x="64" y="124"/>
                      <a:pt x="59" y="121"/>
                      <a:pt x="58" y="120"/>
                    </a:cubicBezTo>
                    <a:cubicBezTo>
                      <a:pt x="58" y="119"/>
                      <a:pt x="59" y="118"/>
                      <a:pt x="58" y="117"/>
                    </a:cubicBezTo>
                    <a:cubicBezTo>
                      <a:pt x="50" y="112"/>
                      <a:pt x="54" y="120"/>
                      <a:pt x="52" y="105"/>
                    </a:cubicBezTo>
                    <a:cubicBezTo>
                      <a:pt x="52" y="105"/>
                      <a:pt x="52" y="105"/>
                      <a:pt x="52" y="105"/>
                    </a:cubicBezTo>
                    <a:cubicBezTo>
                      <a:pt x="52" y="105"/>
                      <a:pt x="52" y="105"/>
                      <a:pt x="52" y="105"/>
                    </a:cubicBezTo>
                    <a:cubicBezTo>
                      <a:pt x="51" y="105"/>
                      <a:pt x="47" y="107"/>
                      <a:pt x="47" y="107"/>
                    </a:cubicBezTo>
                    <a:cubicBezTo>
                      <a:pt x="45" y="109"/>
                      <a:pt x="45" y="109"/>
                      <a:pt x="45" y="109"/>
                    </a:cubicBezTo>
                    <a:cubicBezTo>
                      <a:pt x="45" y="109"/>
                      <a:pt x="43" y="108"/>
                      <a:pt x="42" y="109"/>
                    </a:cubicBezTo>
                    <a:cubicBezTo>
                      <a:pt x="40" y="110"/>
                      <a:pt x="36" y="112"/>
                      <a:pt x="36" y="112"/>
                    </a:cubicBezTo>
                    <a:cubicBezTo>
                      <a:pt x="30" y="109"/>
                      <a:pt x="30" y="109"/>
                      <a:pt x="30" y="109"/>
                    </a:cubicBezTo>
                    <a:cubicBezTo>
                      <a:pt x="26" y="107"/>
                      <a:pt x="26" y="107"/>
                      <a:pt x="26" y="107"/>
                    </a:cubicBezTo>
                    <a:cubicBezTo>
                      <a:pt x="24" y="110"/>
                      <a:pt x="24" y="110"/>
                      <a:pt x="24" y="110"/>
                    </a:cubicBezTo>
                    <a:cubicBezTo>
                      <a:pt x="20" y="111"/>
                      <a:pt x="20" y="111"/>
                      <a:pt x="20" y="111"/>
                    </a:cubicBezTo>
                    <a:cubicBezTo>
                      <a:pt x="18" y="115"/>
                      <a:pt x="18" y="115"/>
                      <a:pt x="18" y="115"/>
                    </a:cubicBezTo>
                    <a:cubicBezTo>
                      <a:pt x="18" y="115"/>
                      <a:pt x="12" y="117"/>
                      <a:pt x="10" y="117"/>
                    </a:cubicBezTo>
                    <a:cubicBezTo>
                      <a:pt x="9" y="118"/>
                      <a:pt x="6" y="121"/>
                      <a:pt x="6" y="121"/>
                    </a:cubicBezTo>
                    <a:cubicBezTo>
                      <a:pt x="7" y="124"/>
                      <a:pt x="7" y="124"/>
                      <a:pt x="7" y="124"/>
                    </a:cubicBezTo>
                    <a:cubicBezTo>
                      <a:pt x="4" y="126"/>
                      <a:pt x="4" y="126"/>
                      <a:pt x="4" y="126"/>
                    </a:cubicBezTo>
                    <a:cubicBezTo>
                      <a:pt x="4" y="126"/>
                      <a:pt x="1" y="127"/>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2" y="129"/>
                      <a:pt x="2" y="129"/>
                    </a:cubicBezTo>
                    <a:cubicBezTo>
                      <a:pt x="3" y="129"/>
                      <a:pt x="4" y="130"/>
                      <a:pt x="5" y="130"/>
                    </a:cubicBezTo>
                    <a:cubicBezTo>
                      <a:pt x="7" y="130"/>
                      <a:pt x="8" y="130"/>
                      <a:pt x="8" y="131"/>
                    </a:cubicBezTo>
                    <a:cubicBezTo>
                      <a:pt x="9" y="131"/>
                      <a:pt x="13" y="133"/>
                      <a:pt x="14" y="133"/>
                    </a:cubicBezTo>
                    <a:cubicBezTo>
                      <a:pt x="14" y="133"/>
                      <a:pt x="14" y="133"/>
                      <a:pt x="14" y="133"/>
                    </a:cubicBezTo>
                    <a:cubicBezTo>
                      <a:pt x="14" y="134"/>
                      <a:pt x="14" y="134"/>
                      <a:pt x="14" y="134"/>
                    </a:cubicBezTo>
                    <a:cubicBezTo>
                      <a:pt x="15" y="134"/>
                      <a:pt x="16" y="140"/>
                      <a:pt x="16" y="140"/>
                    </a:cubicBezTo>
                    <a:cubicBezTo>
                      <a:pt x="16" y="140"/>
                      <a:pt x="17" y="140"/>
                      <a:pt x="17" y="141"/>
                    </a:cubicBezTo>
                    <a:cubicBezTo>
                      <a:pt x="19" y="143"/>
                      <a:pt x="20" y="145"/>
                      <a:pt x="19" y="146"/>
                    </a:cubicBezTo>
                    <a:cubicBezTo>
                      <a:pt x="19" y="147"/>
                      <a:pt x="19" y="147"/>
                      <a:pt x="19" y="147"/>
                    </a:cubicBezTo>
                    <a:cubicBezTo>
                      <a:pt x="18" y="147"/>
                      <a:pt x="18" y="147"/>
                      <a:pt x="18" y="147"/>
                    </a:cubicBezTo>
                    <a:cubicBezTo>
                      <a:pt x="17" y="148"/>
                      <a:pt x="15" y="148"/>
                      <a:pt x="14" y="149"/>
                    </a:cubicBezTo>
                    <a:cubicBezTo>
                      <a:pt x="13" y="150"/>
                      <a:pt x="13" y="150"/>
                      <a:pt x="13" y="150"/>
                    </a:cubicBezTo>
                    <a:cubicBezTo>
                      <a:pt x="12" y="151"/>
                      <a:pt x="12" y="152"/>
                      <a:pt x="11" y="153"/>
                    </a:cubicBezTo>
                    <a:cubicBezTo>
                      <a:pt x="12" y="154"/>
                      <a:pt x="11" y="156"/>
                      <a:pt x="11" y="157"/>
                    </a:cubicBezTo>
                    <a:cubicBezTo>
                      <a:pt x="15" y="167"/>
                      <a:pt x="15" y="167"/>
                      <a:pt x="15" y="167"/>
                    </a:cubicBezTo>
                    <a:cubicBezTo>
                      <a:pt x="10" y="173"/>
                      <a:pt x="10" y="173"/>
                      <a:pt x="10" y="173"/>
                    </a:cubicBezTo>
                    <a:cubicBezTo>
                      <a:pt x="6" y="177"/>
                      <a:pt x="6" y="177"/>
                      <a:pt x="6" y="177"/>
                    </a:cubicBezTo>
                    <a:cubicBezTo>
                      <a:pt x="4" y="177"/>
                      <a:pt x="4" y="177"/>
                      <a:pt x="4" y="177"/>
                    </a:cubicBezTo>
                    <a:cubicBezTo>
                      <a:pt x="4" y="177"/>
                      <a:pt x="4" y="177"/>
                      <a:pt x="4" y="177"/>
                    </a:cubicBezTo>
                    <a:cubicBezTo>
                      <a:pt x="3" y="177"/>
                      <a:pt x="1" y="177"/>
                      <a:pt x="0" y="177"/>
                    </a:cubicBezTo>
                    <a:cubicBezTo>
                      <a:pt x="1" y="179"/>
                      <a:pt x="1" y="179"/>
                      <a:pt x="1" y="179"/>
                    </a:cubicBezTo>
                    <a:cubicBezTo>
                      <a:pt x="1" y="179"/>
                      <a:pt x="3" y="181"/>
                      <a:pt x="5" y="180"/>
                    </a:cubicBezTo>
                    <a:cubicBezTo>
                      <a:pt x="6" y="180"/>
                      <a:pt x="7" y="180"/>
                      <a:pt x="8" y="180"/>
                    </a:cubicBezTo>
                    <a:cubicBezTo>
                      <a:pt x="9" y="180"/>
                      <a:pt x="15" y="178"/>
                      <a:pt x="15" y="178"/>
                    </a:cubicBezTo>
                    <a:cubicBezTo>
                      <a:pt x="15" y="178"/>
                      <a:pt x="18" y="177"/>
                      <a:pt x="20" y="176"/>
                    </a:cubicBezTo>
                    <a:cubicBezTo>
                      <a:pt x="22" y="176"/>
                      <a:pt x="25" y="174"/>
                      <a:pt x="27" y="174"/>
                    </a:cubicBezTo>
                    <a:cubicBezTo>
                      <a:pt x="29" y="174"/>
                      <a:pt x="28" y="175"/>
                      <a:pt x="28" y="176"/>
                    </a:cubicBezTo>
                    <a:cubicBezTo>
                      <a:pt x="28" y="177"/>
                      <a:pt x="25" y="179"/>
                      <a:pt x="24" y="179"/>
                    </a:cubicBezTo>
                    <a:cubicBezTo>
                      <a:pt x="24" y="180"/>
                      <a:pt x="23" y="181"/>
                      <a:pt x="21" y="182"/>
                    </a:cubicBezTo>
                    <a:cubicBezTo>
                      <a:pt x="19" y="184"/>
                      <a:pt x="19" y="183"/>
                      <a:pt x="18" y="184"/>
                    </a:cubicBezTo>
                    <a:cubicBezTo>
                      <a:pt x="16" y="184"/>
                      <a:pt x="17" y="185"/>
                      <a:pt x="16" y="187"/>
                    </a:cubicBezTo>
                    <a:cubicBezTo>
                      <a:pt x="14" y="188"/>
                      <a:pt x="14" y="188"/>
                      <a:pt x="13" y="189"/>
                    </a:cubicBezTo>
                    <a:cubicBezTo>
                      <a:pt x="12" y="190"/>
                      <a:pt x="13" y="190"/>
                      <a:pt x="12" y="192"/>
                    </a:cubicBezTo>
                    <a:cubicBezTo>
                      <a:pt x="11" y="195"/>
                      <a:pt x="12" y="193"/>
                      <a:pt x="12" y="193"/>
                    </a:cubicBezTo>
                    <a:cubicBezTo>
                      <a:pt x="13" y="197"/>
                      <a:pt x="13" y="197"/>
                      <a:pt x="13" y="197"/>
                    </a:cubicBezTo>
                    <a:cubicBezTo>
                      <a:pt x="13" y="197"/>
                      <a:pt x="13" y="199"/>
                      <a:pt x="12" y="199"/>
                    </a:cubicBezTo>
                    <a:cubicBezTo>
                      <a:pt x="11" y="200"/>
                      <a:pt x="11" y="203"/>
                      <a:pt x="11" y="204"/>
                    </a:cubicBezTo>
                    <a:cubicBezTo>
                      <a:pt x="11" y="205"/>
                      <a:pt x="13" y="203"/>
                      <a:pt x="13" y="203"/>
                    </a:cubicBezTo>
                    <a:cubicBezTo>
                      <a:pt x="13" y="200"/>
                      <a:pt x="13" y="200"/>
                      <a:pt x="13" y="200"/>
                    </a:cubicBezTo>
                    <a:cubicBezTo>
                      <a:pt x="15" y="198"/>
                      <a:pt x="15" y="198"/>
                      <a:pt x="15" y="198"/>
                    </a:cubicBezTo>
                    <a:cubicBezTo>
                      <a:pt x="15" y="198"/>
                      <a:pt x="17" y="194"/>
                      <a:pt x="18" y="193"/>
                    </a:cubicBezTo>
                    <a:cubicBezTo>
                      <a:pt x="18" y="192"/>
                      <a:pt x="20" y="188"/>
                      <a:pt x="20" y="188"/>
                    </a:cubicBezTo>
                    <a:cubicBezTo>
                      <a:pt x="20" y="188"/>
                      <a:pt x="23" y="184"/>
                      <a:pt x="23" y="183"/>
                    </a:cubicBezTo>
                    <a:cubicBezTo>
                      <a:pt x="23" y="183"/>
                      <a:pt x="24" y="184"/>
                      <a:pt x="24" y="184"/>
                    </a:cubicBezTo>
                    <a:cubicBezTo>
                      <a:pt x="24" y="184"/>
                      <a:pt x="30" y="179"/>
                      <a:pt x="30" y="179"/>
                    </a:cubicBezTo>
                    <a:cubicBezTo>
                      <a:pt x="31" y="178"/>
                      <a:pt x="34" y="175"/>
                      <a:pt x="34" y="175"/>
                    </a:cubicBezTo>
                    <a:cubicBezTo>
                      <a:pt x="39" y="171"/>
                      <a:pt x="39" y="171"/>
                      <a:pt x="39" y="171"/>
                    </a:cubicBezTo>
                    <a:cubicBezTo>
                      <a:pt x="39" y="171"/>
                      <a:pt x="43" y="166"/>
                      <a:pt x="43" y="164"/>
                    </a:cubicBezTo>
                    <a:cubicBezTo>
                      <a:pt x="43" y="163"/>
                      <a:pt x="44" y="157"/>
                      <a:pt x="46" y="156"/>
                    </a:cubicBezTo>
                    <a:cubicBezTo>
                      <a:pt x="47" y="155"/>
                      <a:pt x="49" y="154"/>
                      <a:pt x="51" y="153"/>
                    </a:cubicBezTo>
                    <a:cubicBezTo>
                      <a:pt x="53" y="152"/>
                      <a:pt x="54" y="150"/>
                      <a:pt x="54" y="150"/>
                    </a:cubicBezTo>
                    <a:cubicBezTo>
                      <a:pt x="54" y="150"/>
                      <a:pt x="58" y="151"/>
                      <a:pt x="60" y="150"/>
                    </a:cubicBezTo>
                    <a:cubicBezTo>
                      <a:pt x="61" y="149"/>
                      <a:pt x="65" y="145"/>
                      <a:pt x="65" y="145"/>
                    </a:cubicBezTo>
                    <a:cubicBezTo>
                      <a:pt x="66" y="144"/>
                      <a:pt x="70" y="143"/>
                      <a:pt x="71" y="143"/>
                    </a:cubicBezTo>
                    <a:cubicBezTo>
                      <a:pt x="71" y="143"/>
                      <a:pt x="76" y="144"/>
                      <a:pt x="78" y="144"/>
                    </a:cubicBezTo>
                    <a:cubicBezTo>
                      <a:pt x="80" y="144"/>
                      <a:pt x="89" y="143"/>
                      <a:pt x="89" y="143"/>
                    </a:cubicBezTo>
                    <a:cubicBezTo>
                      <a:pt x="89" y="143"/>
                      <a:pt x="95" y="141"/>
                      <a:pt x="96" y="141"/>
                    </a:cubicBezTo>
                    <a:cubicBezTo>
                      <a:pt x="96" y="141"/>
                      <a:pt x="101" y="141"/>
                      <a:pt x="103" y="143"/>
                    </a:cubicBezTo>
                    <a:cubicBezTo>
                      <a:pt x="105" y="145"/>
                      <a:pt x="107" y="146"/>
                      <a:pt x="108" y="146"/>
                    </a:cubicBezTo>
                    <a:cubicBezTo>
                      <a:pt x="109" y="146"/>
                      <a:pt x="116" y="145"/>
                      <a:pt x="119" y="143"/>
                    </a:cubicBezTo>
                    <a:cubicBezTo>
                      <a:pt x="123" y="140"/>
                      <a:pt x="121" y="142"/>
                      <a:pt x="123" y="142"/>
                    </a:cubicBezTo>
                    <a:cubicBezTo>
                      <a:pt x="125" y="141"/>
                      <a:pt x="127" y="142"/>
                      <a:pt x="128" y="142"/>
                    </a:cubicBezTo>
                    <a:cubicBezTo>
                      <a:pt x="128" y="142"/>
                      <a:pt x="126" y="144"/>
                      <a:pt x="122" y="145"/>
                    </a:cubicBezTo>
                    <a:cubicBezTo>
                      <a:pt x="118" y="146"/>
                      <a:pt x="118" y="146"/>
                      <a:pt x="117" y="146"/>
                    </a:cubicBezTo>
                    <a:cubicBezTo>
                      <a:pt x="116" y="146"/>
                      <a:pt x="110" y="150"/>
                      <a:pt x="107" y="151"/>
                    </a:cubicBezTo>
                    <a:cubicBezTo>
                      <a:pt x="103" y="153"/>
                      <a:pt x="103" y="153"/>
                      <a:pt x="102" y="154"/>
                    </a:cubicBezTo>
                    <a:cubicBezTo>
                      <a:pt x="100" y="154"/>
                      <a:pt x="100" y="155"/>
                      <a:pt x="99" y="156"/>
                    </a:cubicBezTo>
                    <a:cubicBezTo>
                      <a:pt x="97" y="156"/>
                      <a:pt x="97" y="157"/>
                      <a:pt x="96" y="158"/>
                    </a:cubicBezTo>
                    <a:cubicBezTo>
                      <a:pt x="94" y="159"/>
                      <a:pt x="95" y="159"/>
                      <a:pt x="94" y="161"/>
                    </a:cubicBezTo>
                    <a:cubicBezTo>
                      <a:pt x="93" y="162"/>
                      <a:pt x="96" y="162"/>
                      <a:pt x="96" y="162"/>
                    </a:cubicBezTo>
                    <a:cubicBezTo>
                      <a:pt x="96" y="163"/>
                      <a:pt x="100" y="162"/>
                      <a:pt x="100" y="162"/>
                    </a:cubicBezTo>
                    <a:cubicBezTo>
                      <a:pt x="104" y="162"/>
                      <a:pt x="104" y="162"/>
                      <a:pt x="104" y="162"/>
                    </a:cubicBezTo>
                    <a:cubicBezTo>
                      <a:pt x="106" y="163"/>
                      <a:pt x="106" y="163"/>
                      <a:pt x="106" y="163"/>
                    </a:cubicBezTo>
                    <a:cubicBezTo>
                      <a:pt x="106" y="163"/>
                      <a:pt x="104" y="165"/>
                      <a:pt x="103" y="166"/>
                    </a:cubicBezTo>
                    <a:cubicBezTo>
                      <a:pt x="103" y="167"/>
                      <a:pt x="101" y="166"/>
                      <a:pt x="99" y="166"/>
                    </a:cubicBezTo>
                    <a:cubicBezTo>
                      <a:pt x="97" y="165"/>
                      <a:pt x="90" y="170"/>
                      <a:pt x="90" y="170"/>
                    </a:cubicBezTo>
                    <a:cubicBezTo>
                      <a:pt x="85" y="171"/>
                      <a:pt x="85" y="171"/>
                      <a:pt x="85" y="171"/>
                    </a:cubicBezTo>
                    <a:cubicBezTo>
                      <a:pt x="77" y="172"/>
                      <a:pt x="77" y="172"/>
                      <a:pt x="77" y="172"/>
                    </a:cubicBezTo>
                    <a:cubicBezTo>
                      <a:pt x="77" y="172"/>
                      <a:pt x="74" y="173"/>
                      <a:pt x="73" y="173"/>
                    </a:cubicBezTo>
                    <a:cubicBezTo>
                      <a:pt x="72" y="174"/>
                      <a:pt x="72" y="175"/>
                      <a:pt x="72" y="175"/>
                    </a:cubicBezTo>
                    <a:cubicBezTo>
                      <a:pt x="72" y="175"/>
                      <a:pt x="68" y="176"/>
                      <a:pt x="67" y="176"/>
                    </a:cubicBezTo>
                    <a:cubicBezTo>
                      <a:pt x="67" y="176"/>
                      <a:pt x="67" y="175"/>
                      <a:pt x="67" y="174"/>
                    </a:cubicBezTo>
                    <a:cubicBezTo>
                      <a:pt x="66" y="174"/>
                      <a:pt x="67" y="173"/>
                      <a:pt x="68" y="173"/>
                    </a:cubicBezTo>
                    <a:cubicBezTo>
                      <a:pt x="69" y="172"/>
                      <a:pt x="68" y="170"/>
                      <a:pt x="68" y="170"/>
                    </a:cubicBezTo>
                    <a:cubicBezTo>
                      <a:pt x="68" y="170"/>
                      <a:pt x="65" y="170"/>
                      <a:pt x="63" y="170"/>
                    </a:cubicBezTo>
                    <a:cubicBezTo>
                      <a:pt x="62" y="170"/>
                      <a:pt x="61" y="170"/>
                      <a:pt x="60" y="170"/>
                    </a:cubicBezTo>
                    <a:cubicBezTo>
                      <a:pt x="60" y="170"/>
                      <a:pt x="58" y="174"/>
                      <a:pt x="58" y="174"/>
                    </a:cubicBezTo>
                    <a:cubicBezTo>
                      <a:pt x="58" y="175"/>
                      <a:pt x="58" y="175"/>
                      <a:pt x="58" y="175"/>
                    </a:cubicBezTo>
                    <a:cubicBezTo>
                      <a:pt x="58" y="175"/>
                      <a:pt x="63" y="176"/>
                      <a:pt x="63" y="176"/>
                    </a:cubicBezTo>
                    <a:cubicBezTo>
                      <a:pt x="64" y="176"/>
                      <a:pt x="63" y="178"/>
                      <a:pt x="63" y="178"/>
                    </a:cubicBezTo>
                    <a:cubicBezTo>
                      <a:pt x="59" y="180"/>
                      <a:pt x="59" y="180"/>
                      <a:pt x="59" y="180"/>
                    </a:cubicBezTo>
                    <a:cubicBezTo>
                      <a:pt x="50" y="182"/>
                      <a:pt x="50" y="182"/>
                      <a:pt x="50" y="182"/>
                    </a:cubicBezTo>
                    <a:cubicBezTo>
                      <a:pt x="50" y="182"/>
                      <a:pt x="46" y="178"/>
                      <a:pt x="46" y="178"/>
                    </a:cubicBezTo>
                    <a:cubicBezTo>
                      <a:pt x="46" y="177"/>
                      <a:pt x="44" y="178"/>
                      <a:pt x="43" y="179"/>
                    </a:cubicBezTo>
                    <a:cubicBezTo>
                      <a:pt x="41" y="179"/>
                      <a:pt x="40" y="179"/>
                      <a:pt x="40" y="179"/>
                    </a:cubicBezTo>
                    <a:cubicBezTo>
                      <a:pt x="39" y="179"/>
                      <a:pt x="37" y="180"/>
                      <a:pt x="37" y="180"/>
                    </a:cubicBezTo>
                    <a:cubicBezTo>
                      <a:pt x="35" y="180"/>
                      <a:pt x="35" y="180"/>
                      <a:pt x="35" y="180"/>
                    </a:cubicBezTo>
                    <a:cubicBezTo>
                      <a:pt x="34" y="182"/>
                      <a:pt x="34" y="182"/>
                      <a:pt x="34" y="182"/>
                    </a:cubicBezTo>
                    <a:cubicBezTo>
                      <a:pt x="34" y="182"/>
                      <a:pt x="31" y="184"/>
                      <a:pt x="31" y="184"/>
                    </a:cubicBezTo>
                    <a:cubicBezTo>
                      <a:pt x="30" y="184"/>
                      <a:pt x="27" y="184"/>
                      <a:pt x="27" y="184"/>
                    </a:cubicBezTo>
                    <a:cubicBezTo>
                      <a:pt x="25" y="187"/>
                      <a:pt x="25" y="187"/>
                      <a:pt x="25" y="187"/>
                    </a:cubicBezTo>
                    <a:cubicBezTo>
                      <a:pt x="25" y="187"/>
                      <a:pt x="20" y="192"/>
                      <a:pt x="19" y="193"/>
                    </a:cubicBezTo>
                    <a:cubicBezTo>
                      <a:pt x="19" y="193"/>
                      <a:pt x="17" y="196"/>
                      <a:pt x="17" y="197"/>
                    </a:cubicBezTo>
                    <a:cubicBezTo>
                      <a:pt x="17" y="197"/>
                      <a:pt x="16" y="200"/>
                      <a:pt x="16" y="200"/>
                    </a:cubicBezTo>
                    <a:cubicBezTo>
                      <a:pt x="15" y="202"/>
                      <a:pt x="15" y="202"/>
                      <a:pt x="15" y="202"/>
                    </a:cubicBezTo>
                    <a:cubicBezTo>
                      <a:pt x="14" y="205"/>
                      <a:pt x="14" y="205"/>
                      <a:pt x="14" y="205"/>
                    </a:cubicBezTo>
                    <a:cubicBezTo>
                      <a:pt x="15" y="209"/>
                      <a:pt x="15" y="209"/>
                      <a:pt x="15" y="209"/>
                    </a:cubicBezTo>
                    <a:cubicBezTo>
                      <a:pt x="15" y="209"/>
                      <a:pt x="16" y="212"/>
                      <a:pt x="16" y="213"/>
                    </a:cubicBezTo>
                    <a:cubicBezTo>
                      <a:pt x="16" y="214"/>
                      <a:pt x="16" y="218"/>
                      <a:pt x="16" y="218"/>
                    </a:cubicBezTo>
                    <a:cubicBezTo>
                      <a:pt x="16" y="219"/>
                      <a:pt x="17" y="222"/>
                      <a:pt x="18" y="222"/>
                    </a:cubicBezTo>
                    <a:cubicBezTo>
                      <a:pt x="18" y="223"/>
                      <a:pt x="16" y="224"/>
                      <a:pt x="16" y="224"/>
                    </a:cubicBezTo>
                    <a:cubicBezTo>
                      <a:pt x="16" y="224"/>
                      <a:pt x="15" y="229"/>
                      <a:pt x="16" y="230"/>
                    </a:cubicBezTo>
                    <a:cubicBezTo>
                      <a:pt x="16" y="230"/>
                      <a:pt x="19" y="230"/>
                      <a:pt x="19" y="230"/>
                    </a:cubicBezTo>
                    <a:cubicBezTo>
                      <a:pt x="19" y="230"/>
                      <a:pt x="23" y="228"/>
                      <a:pt x="23" y="228"/>
                    </a:cubicBezTo>
                    <a:cubicBezTo>
                      <a:pt x="24" y="228"/>
                      <a:pt x="26" y="226"/>
                      <a:pt x="26" y="226"/>
                    </a:cubicBezTo>
                    <a:cubicBezTo>
                      <a:pt x="27" y="225"/>
                      <a:pt x="30" y="224"/>
                      <a:pt x="31" y="224"/>
                    </a:cubicBezTo>
                    <a:cubicBezTo>
                      <a:pt x="31" y="224"/>
                      <a:pt x="34" y="223"/>
                      <a:pt x="34" y="223"/>
                    </a:cubicBezTo>
                    <a:cubicBezTo>
                      <a:pt x="34" y="223"/>
                      <a:pt x="37" y="220"/>
                      <a:pt x="37" y="220"/>
                    </a:cubicBezTo>
                    <a:cubicBezTo>
                      <a:pt x="38" y="220"/>
                      <a:pt x="43" y="220"/>
                      <a:pt x="43" y="220"/>
                    </a:cubicBezTo>
                    <a:cubicBezTo>
                      <a:pt x="43" y="220"/>
                      <a:pt x="42" y="225"/>
                      <a:pt x="39" y="227"/>
                    </a:cubicBezTo>
                    <a:cubicBezTo>
                      <a:pt x="37" y="229"/>
                      <a:pt x="38" y="230"/>
                      <a:pt x="38" y="230"/>
                    </a:cubicBezTo>
                    <a:cubicBezTo>
                      <a:pt x="38" y="231"/>
                      <a:pt x="38" y="233"/>
                      <a:pt x="38" y="234"/>
                    </a:cubicBezTo>
                    <a:cubicBezTo>
                      <a:pt x="38" y="234"/>
                      <a:pt x="43" y="237"/>
                      <a:pt x="43" y="237"/>
                    </a:cubicBezTo>
                    <a:cubicBezTo>
                      <a:pt x="43" y="237"/>
                      <a:pt x="44" y="239"/>
                      <a:pt x="44" y="239"/>
                    </a:cubicBezTo>
                    <a:cubicBezTo>
                      <a:pt x="45" y="240"/>
                      <a:pt x="45" y="241"/>
                      <a:pt x="45" y="241"/>
                    </a:cubicBezTo>
                    <a:cubicBezTo>
                      <a:pt x="45" y="241"/>
                      <a:pt x="45" y="243"/>
                      <a:pt x="45" y="244"/>
                    </a:cubicBezTo>
                    <a:cubicBezTo>
                      <a:pt x="44" y="244"/>
                      <a:pt x="45" y="246"/>
                      <a:pt x="45" y="247"/>
                    </a:cubicBezTo>
                    <a:cubicBezTo>
                      <a:pt x="46" y="247"/>
                      <a:pt x="47" y="248"/>
                      <a:pt x="48" y="248"/>
                    </a:cubicBezTo>
                    <a:cubicBezTo>
                      <a:pt x="48" y="248"/>
                      <a:pt x="53" y="246"/>
                      <a:pt x="54" y="246"/>
                    </a:cubicBezTo>
                    <a:cubicBezTo>
                      <a:pt x="55" y="246"/>
                      <a:pt x="53" y="249"/>
                      <a:pt x="53" y="249"/>
                    </a:cubicBezTo>
                    <a:cubicBezTo>
                      <a:pt x="52" y="253"/>
                      <a:pt x="52" y="253"/>
                      <a:pt x="52" y="253"/>
                    </a:cubicBezTo>
                    <a:cubicBezTo>
                      <a:pt x="52" y="253"/>
                      <a:pt x="49" y="254"/>
                      <a:pt x="49" y="254"/>
                    </a:cubicBezTo>
                    <a:cubicBezTo>
                      <a:pt x="48" y="254"/>
                      <a:pt x="46" y="255"/>
                      <a:pt x="46" y="255"/>
                    </a:cubicBezTo>
                    <a:cubicBezTo>
                      <a:pt x="45" y="255"/>
                      <a:pt x="45" y="257"/>
                      <a:pt x="45" y="258"/>
                    </a:cubicBezTo>
                    <a:cubicBezTo>
                      <a:pt x="45" y="258"/>
                      <a:pt x="46" y="260"/>
                      <a:pt x="46" y="260"/>
                    </a:cubicBezTo>
                    <a:cubicBezTo>
                      <a:pt x="46" y="260"/>
                      <a:pt x="48" y="261"/>
                      <a:pt x="49" y="262"/>
                    </a:cubicBezTo>
                    <a:cubicBezTo>
                      <a:pt x="49" y="262"/>
                      <a:pt x="50" y="263"/>
                      <a:pt x="51" y="263"/>
                    </a:cubicBezTo>
                    <a:cubicBezTo>
                      <a:pt x="51" y="264"/>
                      <a:pt x="56" y="267"/>
                      <a:pt x="56" y="267"/>
                    </a:cubicBezTo>
                    <a:cubicBezTo>
                      <a:pt x="56" y="267"/>
                      <a:pt x="55" y="271"/>
                      <a:pt x="54" y="271"/>
                    </a:cubicBezTo>
                    <a:cubicBezTo>
                      <a:pt x="53" y="271"/>
                      <a:pt x="52" y="270"/>
                      <a:pt x="50" y="270"/>
                    </a:cubicBezTo>
                    <a:cubicBezTo>
                      <a:pt x="49" y="269"/>
                      <a:pt x="48" y="271"/>
                      <a:pt x="48" y="271"/>
                    </a:cubicBezTo>
                    <a:cubicBezTo>
                      <a:pt x="47" y="270"/>
                      <a:pt x="46" y="267"/>
                      <a:pt x="46" y="267"/>
                    </a:cubicBezTo>
                    <a:cubicBezTo>
                      <a:pt x="46" y="267"/>
                      <a:pt x="43" y="264"/>
                      <a:pt x="43" y="264"/>
                    </a:cubicBezTo>
                    <a:cubicBezTo>
                      <a:pt x="42" y="264"/>
                      <a:pt x="41" y="262"/>
                      <a:pt x="41" y="262"/>
                    </a:cubicBezTo>
                    <a:cubicBezTo>
                      <a:pt x="39" y="261"/>
                      <a:pt x="39" y="261"/>
                      <a:pt x="39" y="261"/>
                    </a:cubicBezTo>
                    <a:cubicBezTo>
                      <a:pt x="38" y="261"/>
                      <a:pt x="39" y="261"/>
                      <a:pt x="38" y="261"/>
                    </a:cubicBezTo>
                    <a:cubicBezTo>
                      <a:pt x="37" y="260"/>
                      <a:pt x="34" y="263"/>
                      <a:pt x="35" y="266"/>
                    </a:cubicBezTo>
                    <a:cubicBezTo>
                      <a:pt x="35" y="267"/>
                      <a:pt x="37" y="268"/>
                      <a:pt x="37" y="268"/>
                    </a:cubicBezTo>
                    <a:cubicBezTo>
                      <a:pt x="37" y="268"/>
                      <a:pt x="38" y="270"/>
                      <a:pt x="39" y="271"/>
                    </a:cubicBezTo>
                    <a:cubicBezTo>
                      <a:pt x="39" y="272"/>
                      <a:pt x="42" y="272"/>
                      <a:pt x="41" y="272"/>
                    </a:cubicBezTo>
                    <a:cubicBezTo>
                      <a:pt x="40" y="272"/>
                      <a:pt x="40" y="277"/>
                      <a:pt x="40" y="277"/>
                    </a:cubicBezTo>
                    <a:cubicBezTo>
                      <a:pt x="40" y="277"/>
                      <a:pt x="35" y="275"/>
                      <a:pt x="36" y="275"/>
                    </a:cubicBezTo>
                    <a:cubicBezTo>
                      <a:pt x="37" y="275"/>
                      <a:pt x="34" y="279"/>
                      <a:pt x="34" y="279"/>
                    </a:cubicBezTo>
                    <a:cubicBezTo>
                      <a:pt x="34" y="279"/>
                      <a:pt x="37" y="280"/>
                      <a:pt x="37" y="281"/>
                    </a:cubicBezTo>
                    <a:cubicBezTo>
                      <a:pt x="38" y="282"/>
                      <a:pt x="41" y="282"/>
                      <a:pt x="42" y="282"/>
                    </a:cubicBezTo>
                    <a:cubicBezTo>
                      <a:pt x="43" y="281"/>
                      <a:pt x="45" y="283"/>
                      <a:pt x="46" y="284"/>
                    </a:cubicBezTo>
                    <a:cubicBezTo>
                      <a:pt x="49" y="287"/>
                      <a:pt x="49" y="284"/>
                      <a:pt x="49" y="283"/>
                    </a:cubicBezTo>
                    <a:cubicBezTo>
                      <a:pt x="49" y="283"/>
                      <a:pt x="49" y="279"/>
                      <a:pt x="49" y="280"/>
                    </a:cubicBezTo>
                    <a:cubicBezTo>
                      <a:pt x="49" y="280"/>
                      <a:pt x="52" y="279"/>
                      <a:pt x="52" y="279"/>
                    </a:cubicBezTo>
                    <a:cubicBezTo>
                      <a:pt x="56" y="281"/>
                      <a:pt x="56" y="281"/>
                      <a:pt x="56" y="281"/>
                    </a:cubicBezTo>
                    <a:cubicBezTo>
                      <a:pt x="56" y="281"/>
                      <a:pt x="58" y="282"/>
                      <a:pt x="59" y="283"/>
                    </a:cubicBezTo>
                    <a:cubicBezTo>
                      <a:pt x="61" y="284"/>
                      <a:pt x="60" y="284"/>
                      <a:pt x="60" y="284"/>
                    </a:cubicBezTo>
                    <a:cubicBezTo>
                      <a:pt x="71" y="285"/>
                      <a:pt x="71" y="285"/>
                      <a:pt x="71" y="285"/>
                    </a:cubicBezTo>
                    <a:cubicBezTo>
                      <a:pt x="71" y="285"/>
                      <a:pt x="72" y="285"/>
                      <a:pt x="73" y="286"/>
                    </a:cubicBezTo>
                    <a:cubicBezTo>
                      <a:pt x="74" y="287"/>
                      <a:pt x="73" y="287"/>
                      <a:pt x="73" y="288"/>
                    </a:cubicBezTo>
                    <a:cubicBezTo>
                      <a:pt x="72" y="293"/>
                      <a:pt x="76" y="295"/>
                      <a:pt x="76" y="296"/>
                    </a:cubicBezTo>
                    <a:cubicBezTo>
                      <a:pt x="76" y="296"/>
                      <a:pt x="72" y="297"/>
                      <a:pt x="71" y="297"/>
                    </a:cubicBezTo>
                    <a:cubicBezTo>
                      <a:pt x="70" y="297"/>
                      <a:pt x="70" y="297"/>
                      <a:pt x="70" y="297"/>
                    </a:cubicBezTo>
                    <a:cubicBezTo>
                      <a:pt x="70" y="297"/>
                      <a:pt x="70" y="297"/>
                      <a:pt x="70" y="297"/>
                    </a:cubicBezTo>
                    <a:cubicBezTo>
                      <a:pt x="70" y="298"/>
                      <a:pt x="69" y="299"/>
                      <a:pt x="69" y="300"/>
                    </a:cubicBezTo>
                    <a:cubicBezTo>
                      <a:pt x="70" y="300"/>
                      <a:pt x="70" y="300"/>
                      <a:pt x="70" y="300"/>
                    </a:cubicBezTo>
                    <a:cubicBezTo>
                      <a:pt x="78" y="302"/>
                      <a:pt x="74" y="302"/>
                      <a:pt x="76" y="308"/>
                    </a:cubicBezTo>
                    <a:cubicBezTo>
                      <a:pt x="80" y="319"/>
                      <a:pt x="79" y="304"/>
                      <a:pt x="81" y="308"/>
                    </a:cubicBezTo>
                    <a:cubicBezTo>
                      <a:pt x="81" y="309"/>
                      <a:pt x="84" y="308"/>
                      <a:pt x="86" y="311"/>
                    </a:cubicBezTo>
                    <a:cubicBezTo>
                      <a:pt x="87" y="314"/>
                      <a:pt x="91" y="306"/>
                      <a:pt x="93" y="315"/>
                    </a:cubicBezTo>
                    <a:cubicBezTo>
                      <a:pt x="94" y="317"/>
                      <a:pt x="89" y="319"/>
                      <a:pt x="87" y="320"/>
                    </a:cubicBezTo>
                    <a:cubicBezTo>
                      <a:pt x="83" y="322"/>
                      <a:pt x="83" y="320"/>
                      <a:pt x="80" y="321"/>
                    </a:cubicBezTo>
                    <a:cubicBezTo>
                      <a:pt x="80" y="321"/>
                      <a:pt x="78" y="327"/>
                      <a:pt x="82" y="327"/>
                    </a:cubicBezTo>
                    <a:cubicBezTo>
                      <a:pt x="83" y="327"/>
                      <a:pt x="83" y="325"/>
                      <a:pt x="85" y="325"/>
                    </a:cubicBezTo>
                    <a:cubicBezTo>
                      <a:pt x="88" y="324"/>
                      <a:pt x="88" y="327"/>
                      <a:pt x="90" y="326"/>
                    </a:cubicBezTo>
                    <a:cubicBezTo>
                      <a:pt x="94" y="326"/>
                      <a:pt x="94" y="325"/>
                      <a:pt x="100" y="323"/>
                    </a:cubicBezTo>
                    <a:cubicBezTo>
                      <a:pt x="104" y="322"/>
                      <a:pt x="108" y="315"/>
                      <a:pt x="109" y="315"/>
                    </a:cubicBezTo>
                    <a:cubicBezTo>
                      <a:pt x="110" y="315"/>
                      <a:pt x="118" y="319"/>
                      <a:pt x="118" y="321"/>
                    </a:cubicBezTo>
                    <a:cubicBezTo>
                      <a:pt x="118" y="322"/>
                      <a:pt x="105" y="331"/>
                      <a:pt x="103" y="331"/>
                    </a:cubicBezTo>
                    <a:cubicBezTo>
                      <a:pt x="93" y="334"/>
                      <a:pt x="102" y="336"/>
                      <a:pt x="104" y="335"/>
                    </a:cubicBezTo>
                    <a:cubicBezTo>
                      <a:pt x="111" y="331"/>
                      <a:pt x="110" y="336"/>
                      <a:pt x="113" y="334"/>
                    </a:cubicBezTo>
                    <a:cubicBezTo>
                      <a:pt x="115" y="333"/>
                      <a:pt x="114" y="339"/>
                      <a:pt x="116" y="338"/>
                    </a:cubicBezTo>
                    <a:cubicBezTo>
                      <a:pt x="118" y="337"/>
                      <a:pt x="121" y="330"/>
                      <a:pt x="123" y="328"/>
                    </a:cubicBezTo>
                    <a:cubicBezTo>
                      <a:pt x="127" y="324"/>
                      <a:pt x="130" y="323"/>
                      <a:pt x="131" y="324"/>
                    </a:cubicBezTo>
                    <a:cubicBezTo>
                      <a:pt x="132" y="325"/>
                      <a:pt x="132" y="322"/>
                      <a:pt x="138" y="324"/>
                    </a:cubicBezTo>
                    <a:cubicBezTo>
                      <a:pt x="141" y="325"/>
                      <a:pt x="139" y="324"/>
                      <a:pt x="142" y="335"/>
                    </a:cubicBezTo>
                    <a:cubicBezTo>
                      <a:pt x="143" y="337"/>
                      <a:pt x="151" y="343"/>
                      <a:pt x="151" y="341"/>
                    </a:cubicBezTo>
                    <a:cubicBezTo>
                      <a:pt x="165" y="342"/>
                      <a:pt x="165" y="342"/>
                      <a:pt x="165" y="342"/>
                    </a:cubicBezTo>
                    <a:cubicBezTo>
                      <a:pt x="173" y="336"/>
                      <a:pt x="173" y="336"/>
                      <a:pt x="173" y="336"/>
                    </a:cubicBezTo>
                    <a:cubicBezTo>
                      <a:pt x="187" y="334"/>
                      <a:pt x="187" y="334"/>
                      <a:pt x="187" y="334"/>
                    </a:cubicBezTo>
                    <a:cubicBezTo>
                      <a:pt x="191" y="331"/>
                      <a:pt x="186" y="320"/>
                      <a:pt x="190" y="319"/>
                    </a:cubicBezTo>
                    <a:cubicBezTo>
                      <a:pt x="190" y="309"/>
                      <a:pt x="191" y="315"/>
                      <a:pt x="189" y="306"/>
                    </a:cubicBezTo>
                    <a:cubicBezTo>
                      <a:pt x="192" y="305"/>
                      <a:pt x="207" y="303"/>
                      <a:pt x="209" y="303"/>
                    </a:cubicBezTo>
                    <a:cubicBezTo>
                      <a:pt x="217" y="303"/>
                      <a:pt x="217" y="303"/>
                      <a:pt x="217" y="303"/>
                    </a:cubicBezTo>
                    <a:cubicBezTo>
                      <a:pt x="230" y="307"/>
                      <a:pt x="230" y="307"/>
                      <a:pt x="230" y="307"/>
                    </a:cubicBezTo>
                    <a:cubicBezTo>
                      <a:pt x="235" y="313"/>
                      <a:pt x="240" y="305"/>
                      <a:pt x="241" y="311"/>
                    </a:cubicBezTo>
                    <a:cubicBezTo>
                      <a:pt x="243" y="317"/>
                      <a:pt x="261" y="322"/>
                      <a:pt x="267" y="323"/>
                    </a:cubicBezTo>
                    <a:cubicBezTo>
                      <a:pt x="268" y="322"/>
                      <a:pt x="277" y="315"/>
                      <a:pt x="279" y="315"/>
                    </a:cubicBezTo>
                    <a:cubicBezTo>
                      <a:pt x="283" y="315"/>
                      <a:pt x="288" y="311"/>
                      <a:pt x="291" y="310"/>
                    </a:cubicBezTo>
                    <a:cubicBezTo>
                      <a:pt x="297" y="309"/>
                      <a:pt x="298" y="303"/>
                      <a:pt x="300" y="302"/>
                    </a:cubicBezTo>
                    <a:cubicBezTo>
                      <a:pt x="304" y="301"/>
                      <a:pt x="297" y="298"/>
                      <a:pt x="306" y="295"/>
                    </a:cubicBezTo>
                    <a:cubicBezTo>
                      <a:pt x="312" y="286"/>
                      <a:pt x="312" y="286"/>
                      <a:pt x="312" y="286"/>
                    </a:cubicBezTo>
                    <a:cubicBezTo>
                      <a:pt x="314" y="284"/>
                      <a:pt x="315" y="279"/>
                      <a:pt x="317" y="275"/>
                    </a:cubicBezTo>
                    <a:cubicBezTo>
                      <a:pt x="324" y="271"/>
                      <a:pt x="324" y="271"/>
                      <a:pt x="324" y="271"/>
                    </a:cubicBezTo>
                    <a:cubicBezTo>
                      <a:pt x="327" y="272"/>
                      <a:pt x="334" y="273"/>
                      <a:pt x="340" y="276"/>
                    </a:cubicBezTo>
                    <a:cubicBezTo>
                      <a:pt x="345" y="278"/>
                      <a:pt x="350" y="273"/>
                      <a:pt x="351" y="274"/>
                    </a:cubicBezTo>
                    <a:cubicBezTo>
                      <a:pt x="355" y="275"/>
                      <a:pt x="345" y="267"/>
                      <a:pt x="352" y="267"/>
                    </a:cubicBezTo>
                    <a:cubicBezTo>
                      <a:pt x="358" y="263"/>
                      <a:pt x="358" y="263"/>
                      <a:pt x="358" y="263"/>
                    </a:cubicBezTo>
                    <a:cubicBezTo>
                      <a:pt x="363" y="254"/>
                      <a:pt x="363" y="254"/>
                      <a:pt x="363" y="254"/>
                    </a:cubicBezTo>
                    <a:cubicBezTo>
                      <a:pt x="364" y="256"/>
                      <a:pt x="371" y="258"/>
                      <a:pt x="372" y="260"/>
                    </a:cubicBezTo>
                    <a:cubicBezTo>
                      <a:pt x="373" y="265"/>
                      <a:pt x="374" y="264"/>
                      <a:pt x="373" y="267"/>
                    </a:cubicBezTo>
                    <a:cubicBezTo>
                      <a:pt x="373" y="268"/>
                      <a:pt x="363" y="280"/>
                      <a:pt x="365" y="284"/>
                    </a:cubicBezTo>
                    <a:cubicBezTo>
                      <a:pt x="366" y="287"/>
                      <a:pt x="371" y="289"/>
                      <a:pt x="373" y="292"/>
                    </a:cubicBezTo>
                    <a:cubicBezTo>
                      <a:pt x="375" y="295"/>
                      <a:pt x="377" y="297"/>
                      <a:pt x="379" y="299"/>
                    </a:cubicBezTo>
                    <a:cubicBezTo>
                      <a:pt x="382" y="301"/>
                      <a:pt x="387" y="291"/>
                      <a:pt x="387" y="291"/>
                    </a:cubicBezTo>
                    <a:cubicBezTo>
                      <a:pt x="388" y="291"/>
                      <a:pt x="383" y="282"/>
                      <a:pt x="386" y="280"/>
                    </a:cubicBezTo>
                    <a:cubicBezTo>
                      <a:pt x="388" y="278"/>
                      <a:pt x="393" y="278"/>
                      <a:pt x="393" y="276"/>
                    </a:cubicBezTo>
                    <a:cubicBezTo>
                      <a:pt x="394" y="273"/>
                      <a:pt x="387" y="271"/>
                      <a:pt x="387" y="268"/>
                    </a:cubicBezTo>
                    <a:cubicBezTo>
                      <a:pt x="386" y="265"/>
                      <a:pt x="388" y="264"/>
                      <a:pt x="386" y="261"/>
                    </a:cubicBezTo>
                    <a:cubicBezTo>
                      <a:pt x="382" y="256"/>
                      <a:pt x="386" y="251"/>
                      <a:pt x="393" y="251"/>
                    </a:cubicBezTo>
                    <a:cubicBezTo>
                      <a:pt x="400" y="256"/>
                      <a:pt x="400" y="256"/>
                      <a:pt x="400" y="256"/>
                    </a:cubicBezTo>
                    <a:cubicBezTo>
                      <a:pt x="405" y="256"/>
                      <a:pt x="410" y="254"/>
                      <a:pt x="414" y="251"/>
                    </a:cubicBezTo>
                    <a:cubicBezTo>
                      <a:pt x="425" y="242"/>
                      <a:pt x="425" y="242"/>
                      <a:pt x="425" y="242"/>
                    </a:cubicBezTo>
                    <a:cubicBezTo>
                      <a:pt x="425" y="242"/>
                      <a:pt x="433" y="233"/>
                      <a:pt x="435" y="233"/>
                    </a:cubicBezTo>
                    <a:cubicBezTo>
                      <a:pt x="438" y="232"/>
                      <a:pt x="443" y="231"/>
                      <a:pt x="443" y="231"/>
                    </a:cubicBezTo>
                    <a:cubicBezTo>
                      <a:pt x="453" y="236"/>
                      <a:pt x="453" y="236"/>
                      <a:pt x="453" y="236"/>
                    </a:cubicBezTo>
                    <a:cubicBezTo>
                      <a:pt x="466" y="233"/>
                      <a:pt x="480" y="230"/>
                      <a:pt x="489" y="221"/>
                    </a:cubicBezTo>
                    <a:cubicBezTo>
                      <a:pt x="502" y="209"/>
                      <a:pt x="490" y="209"/>
                      <a:pt x="504" y="205"/>
                    </a:cubicBezTo>
                    <a:cubicBezTo>
                      <a:pt x="512" y="197"/>
                      <a:pt x="512" y="197"/>
                      <a:pt x="512" y="197"/>
                    </a:cubicBezTo>
                    <a:cubicBezTo>
                      <a:pt x="530" y="192"/>
                      <a:pt x="530" y="192"/>
                      <a:pt x="530" y="192"/>
                    </a:cubicBezTo>
                    <a:cubicBezTo>
                      <a:pt x="538" y="187"/>
                      <a:pt x="538" y="187"/>
                      <a:pt x="538" y="187"/>
                    </a:cubicBezTo>
                    <a:cubicBezTo>
                      <a:pt x="550" y="182"/>
                      <a:pt x="550" y="182"/>
                      <a:pt x="550" y="182"/>
                    </a:cubicBezTo>
                    <a:cubicBezTo>
                      <a:pt x="554" y="173"/>
                      <a:pt x="554" y="173"/>
                      <a:pt x="554" y="173"/>
                    </a:cubicBezTo>
                    <a:cubicBezTo>
                      <a:pt x="559" y="174"/>
                      <a:pt x="559" y="174"/>
                      <a:pt x="559" y="174"/>
                    </a:cubicBezTo>
                    <a:cubicBezTo>
                      <a:pt x="560" y="174"/>
                      <a:pt x="556" y="177"/>
                      <a:pt x="562" y="178"/>
                    </a:cubicBezTo>
                    <a:cubicBezTo>
                      <a:pt x="564" y="178"/>
                      <a:pt x="565" y="176"/>
                      <a:pt x="567" y="175"/>
                    </a:cubicBezTo>
                    <a:cubicBezTo>
                      <a:pt x="571" y="173"/>
                      <a:pt x="570" y="163"/>
                      <a:pt x="571" y="163"/>
                    </a:cubicBezTo>
                    <a:cubicBezTo>
                      <a:pt x="579" y="164"/>
                      <a:pt x="573" y="163"/>
                      <a:pt x="580" y="162"/>
                    </a:cubicBezTo>
                    <a:cubicBezTo>
                      <a:pt x="583" y="155"/>
                      <a:pt x="586" y="162"/>
                      <a:pt x="592" y="159"/>
                    </a:cubicBezTo>
                    <a:cubicBezTo>
                      <a:pt x="608" y="157"/>
                      <a:pt x="608" y="157"/>
                      <a:pt x="608" y="157"/>
                    </a:cubicBezTo>
                    <a:cubicBezTo>
                      <a:pt x="611" y="151"/>
                      <a:pt x="611" y="151"/>
                      <a:pt x="611" y="151"/>
                    </a:cubicBezTo>
                    <a:cubicBezTo>
                      <a:pt x="619" y="150"/>
                      <a:pt x="619" y="150"/>
                      <a:pt x="619" y="150"/>
                    </a:cubicBezTo>
                    <a:cubicBezTo>
                      <a:pt x="620" y="157"/>
                      <a:pt x="620" y="157"/>
                      <a:pt x="620" y="157"/>
                    </a:cubicBezTo>
                    <a:cubicBezTo>
                      <a:pt x="626" y="160"/>
                      <a:pt x="626" y="160"/>
                      <a:pt x="626" y="160"/>
                    </a:cubicBezTo>
                    <a:cubicBezTo>
                      <a:pt x="627" y="159"/>
                      <a:pt x="628" y="158"/>
                      <a:pt x="629" y="156"/>
                    </a:cubicBezTo>
                    <a:cubicBezTo>
                      <a:pt x="629" y="155"/>
                      <a:pt x="626" y="153"/>
                      <a:pt x="631" y="149"/>
                    </a:cubicBezTo>
                    <a:cubicBezTo>
                      <a:pt x="635" y="146"/>
                      <a:pt x="635" y="148"/>
                      <a:pt x="637" y="145"/>
                    </a:cubicBezTo>
                    <a:cubicBezTo>
                      <a:pt x="638" y="145"/>
                      <a:pt x="638" y="141"/>
                      <a:pt x="636" y="14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48" name="Freeform 11"/>
              <p:cNvSpPr/>
              <p:nvPr/>
            </p:nvSpPr>
            <p:spPr bwMode="auto">
              <a:xfrm>
                <a:off x="3248" y="2538"/>
                <a:ext cx="293" cy="315"/>
              </a:xfrm>
              <a:custGeom>
                <a:avLst/>
                <a:gdLst>
                  <a:gd name="T0" fmla="*/ 135 w 146"/>
                  <a:gd name="T1" fmla="*/ 101 h 157"/>
                  <a:gd name="T2" fmla="*/ 121 w 146"/>
                  <a:gd name="T3" fmla="*/ 88 h 157"/>
                  <a:gd name="T4" fmla="*/ 125 w 146"/>
                  <a:gd name="T5" fmla="*/ 73 h 157"/>
                  <a:gd name="T6" fmla="*/ 124 w 146"/>
                  <a:gd name="T7" fmla="*/ 63 h 157"/>
                  <a:gd name="T8" fmla="*/ 120 w 146"/>
                  <a:gd name="T9" fmla="*/ 54 h 157"/>
                  <a:gd name="T10" fmla="*/ 124 w 146"/>
                  <a:gd name="T11" fmla="*/ 50 h 157"/>
                  <a:gd name="T12" fmla="*/ 111 w 146"/>
                  <a:gd name="T13" fmla="*/ 51 h 157"/>
                  <a:gd name="T14" fmla="*/ 102 w 146"/>
                  <a:gd name="T15" fmla="*/ 55 h 157"/>
                  <a:gd name="T16" fmla="*/ 91 w 146"/>
                  <a:gd name="T17" fmla="*/ 54 h 157"/>
                  <a:gd name="T18" fmla="*/ 81 w 146"/>
                  <a:gd name="T19" fmla="*/ 46 h 157"/>
                  <a:gd name="T20" fmla="*/ 79 w 146"/>
                  <a:gd name="T21" fmla="*/ 40 h 157"/>
                  <a:gd name="T22" fmla="*/ 81 w 146"/>
                  <a:gd name="T23" fmla="*/ 32 h 157"/>
                  <a:gd name="T24" fmla="*/ 71 w 146"/>
                  <a:gd name="T25" fmla="*/ 30 h 157"/>
                  <a:gd name="T26" fmla="*/ 59 w 146"/>
                  <a:gd name="T27" fmla="*/ 24 h 157"/>
                  <a:gd name="T28" fmla="*/ 57 w 146"/>
                  <a:gd name="T29" fmla="*/ 14 h 157"/>
                  <a:gd name="T30" fmla="*/ 47 w 146"/>
                  <a:gd name="T31" fmla="*/ 5 h 157"/>
                  <a:gd name="T32" fmla="*/ 38 w 146"/>
                  <a:gd name="T33" fmla="*/ 1 h 157"/>
                  <a:gd name="T34" fmla="*/ 27 w 146"/>
                  <a:gd name="T35" fmla="*/ 1 h 157"/>
                  <a:gd name="T36" fmla="*/ 18 w 146"/>
                  <a:gd name="T37" fmla="*/ 3 h 157"/>
                  <a:gd name="T38" fmla="*/ 8 w 146"/>
                  <a:gd name="T39" fmla="*/ 11 h 157"/>
                  <a:gd name="T40" fmla="*/ 4 w 146"/>
                  <a:gd name="T41" fmla="*/ 12 h 157"/>
                  <a:gd name="T42" fmla="*/ 3 w 146"/>
                  <a:gd name="T43" fmla="*/ 25 h 157"/>
                  <a:gd name="T44" fmla="*/ 7 w 146"/>
                  <a:gd name="T45" fmla="*/ 33 h 157"/>
                  <a:gd name="T46" fmla="*/ 9 w 146"/>
                  <a:gd name="T47" fmla="*/ 37 h 157"/>
                  <a:gd name="T48" fmla="*/ 14 w 146"/>
                  <a:gd name="T49" fmla="*/ 39 h 157"/>
                  <a:gd name="T50" fmla="*/ 21 w 146"/>
                  <a:gd name="T51" fmla="*/ 41 h 157"/>
                  <a:gd name="T52" fmla="*/ 12 w 146"/>
                  <a:gd name="T53" fmla="*/ 47 h 157"/>
                  <a:gd name="T54" fmla="*/ 12 w 146"/>
                  <a:gd name="T55" fmla="*/ 53 h 157"/>
                  <a:gd name="T56" fmla="*/ 18 w 146"/>
                  <a:gd name="T57" fmla="*/ 69 h 157"/>
                  <a:gd name="T58" fmla="*/ 16 w 146"/>
                  <a:gd name="T59" fmla="*/ 75 h 157"/>
                  <a:gd name="T60" fmla="*/ 23 w 146"/>
                  <a:gd name="T61" fmla="*/ 82 h 157"/>
                  <a:gd name="T62" fmla="*/ 30 w 146"/>
                  <a:gd name="T63" fmla="*/ 88 h 157"/>
                  <a:gd name="T64" fmla="*/ 33 w 146"/>
                  <a:gd name="T65" fmla="*/ 94 h 157"/>
                  <a:gd name="T66" fmla="*/ 30 w 146"/>
                  <a:gd name="T67" fmla="*/ 102 h 157"/>
                  <a:gd name="T68" fmla="*/ 31 w 146"/>
                  <a:gd name="T69" fmla="*/ 114 h 157"/>
                  <a:gd name="T70" fmla="*/ 26 w 146"/>
                  <a:gd name="T71" fmla="*/ 115 h 157"/>
                  <a:gd name="T72" fmla="*/ 29 w 146"/>
                  <a:gd name="T73" fmla="*/ 118 h 157"/>
                  <a:gd name="T74" fmla="*/ 32 w 146"/>
                  <a:gd name="T75" fmla="*/ 120 h 157"/>
                  <a:gd name="T76" fmla="*/ 37 w 146"/>
                  <a:gd name="T77" fmla="*/ 124 h 157"/>
                  <a:gd name="T78" fmla="*/ 43 w 146"/>
                  <a:gd name="T79" fmla="*/ 126 h 157"/>
                  <a:gd name="T80" fmla="*/ 48 w 146"/>
                  <a:gd name="T81" fmla="*/ 126 h 157"/>
                  <a:gd name="T82" fmla="*/ 53 w 146"/>
                  <a:gd name="T83" fmla="*/ 128 h 157"/>
                  <a:gd name="T84" fmla="*/ 60 w 146"/>
                  <a:gd name="T85" fmla="*/ 132 h 157"/>
                  <a:gd name="T86" fmla="*/ 68 w 146"/>
                  <a:gd name="T87" fmla="*/ 138 h 157"/>
                  <a:gd name="T88" fmla="*/ 73 w 146"/>
                  <a:gd name="T89" fmla="*/ 126 h 157"/>
                  <a:gd name="T90" fmla="*/ 76 w 146"/>
                  <a:gd name="T91" fmla="*/ 118 h 157"/>
                  <a:gd name="T92" fmla="*/ 90 w 146"/>
                  <a:gd name="T93" fmla="*/ 126 h 157"/>
                  <a:gd name="T94" fmla="*/ 104 w 146"/>
                  <a:gd name="T95" fmla="*/ 136 h 157"/>
                  <a:gd name="T96" fmla="*/ 112 w 146"/>
                  <a:gd name="T97" fmla="*/ 140 h 157"/>
                  <a:gd name="T98" fmla="*/ 109 w 146"/>
                  <a:gd name="T99" fmla="*/ 150 h 157"/>
                  <a:gd name="T100" fmla="*/ 109 w 146"/>
                  <a:gd name="T101" fmla="*/ 156 h 157"/>
                  <a:gd name="T102" fmla="*/ 113 w 146"/>
                  <a:gd name="T103" fmla="*/ 156 h 157"/>
                  <a:gd name="T104" fmla="*/ 124 w 146"/>
                  <a:gd name="T105" fmla="*/ 151 h 157"/>
                  <a:gd name="T106" fmla="*/ 134 w 146"/>
                  <a:gd name="T107" fmla="*/ 148 h 157"/>
                  <a:gd name="T108" fmla="*/ 133 w 146"/>
                  <a:gd name="T109" fmla="*/ 131 h 157"/>
                  <a:gd name="T110" fmla="*/ 140 w 146"/>
                  <a:gd name="T111"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157">
                    <a:moveTo>
                      <a:pt x="146" y="107"/>
                    </a:moveTo>
                    <a:cubicBezTo>
                      <a:pt x="143" y="107"/>
                      <a:pt x="143" y="107"/>
                      <a:pt x="143" y="107"/>
                    </a:cubicBezTo>
                    <a:cubicBezTo>
                      <a:pt x="140" y="106"/>
                      <a:pt x="140" y="106"/>
                      <a:pt x="140" y="106"/>
                    </a:cubicBezTo>
                    <a:cubicBezTo>
                      <a:pt x="139" y="105"/>
                      <a:pt x="137" y="102"/>
                      <a:pt x="136" y="101"/>
                    </a:cubicBezTo>
                    <a:cubicBezTo>
                      <a:pt x="136" y="101"/>
                      <a:pt x="136" y="101"/>
                      <a:pt x="135" y="101"/>
                    </a:cubicBezTo>
                    <a:cubicBezTo>
                      <a:pt x="134" y="100"/>
                      <a:pt x="132" y="100"/>
                      <a:pt x="132" y="99"/>
                    </a:cubicBezTo>
                    <a:cubicBezTo>
                      <a:pt x="131" y="99"/>
                      <a:pt x="129" y="98"/>
                      <a:pt x="128" y="98"/>
                    </a:cubicBezTo>
                    <a:cubicBezTo>
                      <a:pt x="128" y="98"/>
                      <a:pt x="125" y="94"/>
                      <a:pt x="125" y="93"/>
                    </a:cubicBezTo>
                    <a:cubicBezTo>
                      <a:pt x="124" y="91"/>
                      <a:pt x="123" y="91"/>
                      <a:pt x="123" y="91"/>
                    </a:cubicBezTo>
                    <a:cubicBezTo>
                      <a:pt x="123" y="91"/>
                      <a:pt x="122" y="89"/>
                      <a:pt x="121" y="88"/>
                    </a:cubicBezTo>
                    <a:cubicBezTo>
                      <a:pt x="121" y="87"/>
                      <a:pt x="120" y="85"/>
                      <a:pt x="120" y="85"/>
                    </a:cubicBezTo>
                    <a:cubicBezTo>
                      <a:pt x="120" y="85"/>
                      <a:pt x="121" y="83"/>
                      <a:pt x="121" y="82"/>
                    </a:cubicBezTo>
                    <a:cubicBezTo>
                      <a:pt x="120" y="81"/>
                      <a:pt x="120" y="77"/>
                      <a:pt x="120" y="77"/>
                    </a:cubicBezTo>
                    <a:cubicBezTo>
                      <a:pt x="122" y="74"/>
                      <a:pt x="122" y="74"/>
                      <a:pt x="122" y="74"/>
                    </a:cubicBezTo>
                    <a:cubicBezTo>
                      <a:pt x="122" y="74"/>
                      <a:pt x="124" y="73"/>
                      <a:pt x="125" y="73"/>
                    </a:cubicBezTo>
                    <a:cubicBezTo>
                      <a:pt x="126" y="72"/>
                      <a:pt x="126" y="72"/>
                      <a:pt x="125" y="71"/>
                    </a:cubicBezTo>
                    <a:cubicBezTo>
                      <a:pt x="125" y="68"/>
                      <a:pt x="125" y="68"/>
                      <a:pt x="125" y="68"/>
                    </a:cubicBezTo>
                    <a:cubicBezTo>
                      <a:pt x="125" y="62"/>
                      <a:pt x="125" y="62"/>
                      <a:pt x="125" y="62"/>
                    </a:cubicBezTo>
                    <a:cubicBezTo>
                      <a:pt x="125" y="63"/>
                      <a:pt x="125" y="63"/>
                      <a:pt x="125" y="63"/>
                    </a:cubicBezTo>
                    <a:cubicBezTo>
                      <a:pt x="124" y="63"/>
                      <a:pt x="124" y="63"/>
                      <a:pt x="124" y="63"/>
                    </a:cubicBezTo>
                    <a:cubicBezTo>
                      <a:pt x="121" y="62"/>
                      <a:pt x="121" y="62"/>
                      <a:pt x="121" y="62"/>
                    </a:cubicBezTo>
                    <a:cubicBezTo>
                      <a:pt x="121" y="62"/>
                      <a:pt x="121" y="61"/>
                      <a:pt x="121" y="60"/>
                    </a:cubicBezTo>
                    <a:cubicBezTo>
                      <a:pt x="121" y="60"/>
                      <a:pt x="119" y="59"/>
                      <a:pt x="118" y="58"/>
                    </a:cubicBezTo>
                    <a:cubicBezTo>
                      <a:pt x="116" y="56"/>
                      <a:pt x="116" y="56"/>
                      <a:pt x="116" y="56"/>
                    </a:cubicBezTo>
                    <a:cubicBezTo>
                      <a:pt x="120" y="54"/>
                      <a:pt x="120" y="54"/>
                      <a:pt x="120" y="54"/>
                    </a:cubicBezTo>
                    <a:cubicBezTo>
                      <a:pt x="120" y="54"/>
                      <a:pt x="120" y="52"/>
                      <a:pt x="120" y="52"/>
                    </a:cubicBezTo>
                    <a:cubicBezTo>
                      <a:pt x="121" y="51"/>
                      <a:pt x="122" y="52"/>
                      <a:pt x="122" y="52"/>
                    </a:cubicBezTo>
                    <a:cubicBezTo>
                      <a:pt x="123" y="52"/>
                      <a:pt x="124" y="53"/>
                      <a:pt x="124" y="53"/>
                    </a:cubicBezTo>
                    <a:cubicBezTo>
                      <a:pt x="125" y="53"/>
                      <a:pt x="126" y="52"/>
                      <a:pt x="126" y="51"/>
                    </a:cubicBezTo>
                    <a:cubicBezTo>
                      <a:pt x="126" y="51"/>
                      <a:pt x="125" y="51"/>
                      <a:pt x="124" y="50"/>
                    </a:cubicBezTo>
                    <a:cubicBezTo>
                      <a:pt x="120" y="50"/>
                      <a:pt x="120" y="50"/>
                      <a:pt x="120" y="50"/>
                    </a:cubicBezTo>
                    <a:cubicBezTo>
                      <a:pt x="120" y="50"/>
                      <a:pt x="118" y="48"/>
                      <a:pt x="116" y="47"/>
                    </a:cubicBezTo>
                    <a:cubicBezTo>
                      <a:pt x="116" y="47"/>
                      <a:pt x="115" y="47"/>
                      <a:pt x="115" y="47"/>
                    </a:cubicBezTo>
                    <a:cubicBezTo>
                      <a:pt x="114" y="48"/>
                      <a:pt x="112" y="49"/>
                      <a:pt x="112" y="49"/>
                    </a:cubicBezTo>
                    <a:cubicBezTo>
                      <a:pt x="112" y="50"/>
                      <a:pt x="111" y="50"/>
                      <a:pt x="111" y="51"/>
                    </a:cubicBezTo>
                    <a:cubicBezTo>
                      <a:pt x="111" y="52"/>
                      <a:pt x="110" y="52"/>
                      <a:pt x="110" y="53"/>
                    </a:cubicBezTo>
                    <a:cubicBezTo>
                      <a:pt x="109" y="54"/>
                      <a:pt x="108" y="56"/>
                      <a:pt x="108" y="56"/>
                    </a:cubicBezTo>
                    <a:cubicBezTo>
                      <a:pt x="108" y="56"/>
                      <a:pt x="107" y="57"/>
                      <a:pt x="107" y="57"/>
                    </a:cubicBezTo>
                    <a:cubicBezTo>
                      <a:pt x="107" y="57"/>
                      <a:pt x="107" y="58"/>
                      <a:pt x="107" y="58"/>
                    </a:cubicBezTo>
                    <a:cubicBezTo>
                      <a:pt x="106" y="58"/>
                      <a:pt x="103" y="57"/>
                      <a:pt x="102" y="55"/>
                    </a:cubicBezTo>
                    <a:cubicBezTo>
                      <a:pt x="102" y="53"/>
                      <a:pt x="101" y="53"/>
                      <a:pt x="101" y="53"/>
                    </a:cubicBezTo>
                    <a:cubicBezTo>
                      <a:pt x="101" y="53"/>
                      <a:pt x="97" y="53"/>
                      <a:pt x="96" y="53"/>
                    </a:cubicBezTo>
                    <a:cubicBezTo>
                      <a:pt x="95" y="53"/>
                      <a:pt x="95" y="53"/>
                      <a:pt x="95" y="53"/>
                    </a:cubicBezTo>
                    <a:cubicBezTo>
                      <a:pt x="95" y="53"/>
                      <a:pt x="94" y="53"/>
                      <a:pt x="94" y="53"/>
                    </a:cubicBezTo>
                    <a:cubicBezTo>
                      <a:pt x="93" y="53"/>
                      <a:pt x="92" y="53"/>
                      <a:pt x="91" y="54"/>
                    </a:cubicBezTo>
                    <a:cubicBezTo>
                      <a:pt x="90" y="54"/>
                      <a:pt x="89" y="53"/>
                      <a:pt x="89" y="51"/>
                    </a:cubicBezTo>
                    <a:cubicBezTo>
                      <a:pt x="88" y="50"/>
                      <a:pt x="88" y="50"/>
                      <a:pt x="88" y="50"/>
                    </a:cubicBezTo>
                    <a:cubicBezTo>
                      <a:pt x="87" y="50"/>
                      <a:pt x="86" y="49"/>
                      <a:pt x="85" y="49"/>
                    </a:cubicBezTo>
                    <a:cubicBezTo>
                      <a:pt x="84" y="49"/>
                      <a:pt x="83" y="50"/>
                      <a:pt x="82" y="49"/>
                    </a:cubicBezTo>
                    <a:cubicBezTo>
                      <a:pt x="81" y="48"/>
                      <a:pt x="81" y="46"/>
                      <a:pt x="81" y="46"/>
                    </a:cubicBezTo>
                    <a:cubicBezTo>
                      <a:pt x="82" y="46"/>
                      <a:pt x="84" y="46"/>
                      <a:pt x="84" y="45"/>
                    </a:cubicBezTo>
                    <a:cubicBezTo>
                      <a:pt x="85" y="45"/>
                      <a:pt x="86" y="44"/>
                      <a:pt x="87" y="43"/>
                    </a:cubicBezTo>
                    <a:cubicBezTo>
                      <a:pt x="86" y="42"/>
                      <a:pt x="86" y="42"/>
                      <a:pt x="86" y="42"/>
                    </a:cubicBezTo>
                    <a:cubicBezTo>
                      <a:pt x="84" y="41"/>
                      <a:pt x="84" y="41"/>
                      <a:pt x="84" y="41"/>
                    </a:cubicBezTo>
                    <a:cubicBezTo>
                      <a:pt x="84" y="41"/>
                      <a:pt x="81" y="41"/>
                      <a:pt x="79" y="40"/>
                    </a:cubicBezTo>
                    <a:cubicBezTo>
                      <a:pt x="79" y="40"/>
                      <a:pt x="78" y="40"/>
                      <a:pt x="78" y="39"/>
                    </a:cubicBezTo>
                    <a:cubicBezTo>
                      <a:pt x="78" y="39"/>
                      <a:pt x="79" y="38"/>
                      <a:pt x="80" y="38"/>
                    </a:cubicBezTo>
                    <a:cubicBezTo>
                      <a:pt x="79" y="36"/>
                      <a:pt x="79" y="36"/>
                      <a:pt x="79" y="36"/>
                    </a:cubicBezTo>
                    <a:cubicBezTo>
                      <a:pt x="81" y="33"/>
                      <a:pt x="81" y="33"/>
                      <a:pt x="81" y="33"/>
                    </a:cubicBezTo>
                    <a:cubicBezTo>
                      <a:pt x="81" y="32"/>
                      <a:pt x="81" y="32"/>
                      <a:pt x="81" y="32"/>
                    </a:cubicBezTo>
                    <a:cubicBezTo>
                      <a:pt x="81" y="32"/>
                      <a:pt x="80" y="31"/>
                      <a:pt x="78" y="31"/>
                    </a:cubicBezTo>
                    <a:cubicBezTo>
                      <a:pt x="77" y="31"/>
                      <a:pt x="77" y="31"/>
                      <a:pt x="76" y="31"/>
                    </a:cubicBezTo>
                    <a:cubicBezTo>
                      <a:pt x="75" y="31"/>
                      <a:pt x="75" y="31"/>
                      <a:pt x="75" y="31"/>
                    </a:cubicBezTo>
                    <a:cubicBezTo>
                      <a:pt x="75" y="31"/>
                      <a:pt x="74" y="31"/>
                      <a:pt x="72" y="30"/>
                    </a:cubicBezTo>
                    <a:cubicBezTo>
                      <a:pt x="71" y="30"/>
                      <a:pt x="71" y="30"/>
                      <a:pt x="71" y="30"/>
                    </a:cubicBezTo>
                    <a:cubicBezTo>
                      <a:pt x="69" y="29"/>
                      <a:pt x="69" y="29"/>
                      <a:pt x="69" y="29"/>
                    </a:cubicBezTo>
                    <a:cubicBezTo>
                      <a:pt x="69" y="29"/>
                      <a:pt x="68" y="28"/>
                      <a:pt x="67" y="28"/>
                    </a:cubicBezTo>
                    <a:cubicBezTo>
                      <a:pt x="67" y="28"/>
                      <a:pt x="66" y="28"/>
                      <a:pt x="65" y="27"/>
                    </a:cubicBezTo>
                    <a:cubicBezTo>
                      <a:pt x="63" y="26"/>
                      <a:pt x="62" y="26"/>
                      <a:pt x="61" y="26"/>
                    </a:cubicBezTo>
                    <a:cubicBezTo>
                      <a:pt x="61" y="26"/>
                      <a:pt x="59" y="25"/>
                      <a:pt x="59" y="24"/>
                    </a:cubicBezTo>
                    <a:cubicBezTo>
                      <a:pt x="58" y="23"/>
                      <a:pt x="58" y="23"/>
                      <a:pt x="58" y="23"/>
                    </a:cubicBezTo>
                    <a:cubicBezTo>
                      <a:pt x="58" y="23"/>
                      <a:pt x="58" y="22"/>
                      <a:pt x="58" y="22"/>
                    </a:cubicBezTo>
                    <a:cubicBezTo>
                      <a:pt x="58" y="21"/>
                      <a:pt x="57" y="20"/>
                      <a:pt x="57" y="20"/>
                    </a:cubicBezTo>
                    <a:cubicBezTo>
                      <a:pt x="56" y="18"/>
                      <a:pt x="56" y="17"/>
                      <a:pt x="56" y="17"/>
                    </a:cubicBezTo>
                    <a:cubicBezTo>
                      <a:pt x="56" y="17"/>
                      <a:pt x="56" y="14"/>
                      <a:pt x="57" y="14"/>
                    </a:cubicBezTo>
                    <a:cubicBezTo>
                      <a:pt x="57" y="13"/>
                      <a:pt x="56" y="12"/>
                      <a:pt x="56" y="11"/>
                    </a:cubicBezTo>
                    <a:cubicBezTo>
                      <a:pt x="56" y="11"/>
                      <a:pt x="55" y="11"/>
                      <a:pt x="55" y="11"/>
                    </a:cubicBezTo>
                    <a:cubicBezTo>
                      <a:pt x="54" y="11"/>
                      <a:pt x="53" y="11"/>
                      <a:pt x="53" y="10"/>
                    </a:cubicBezTo>
                    <a:cubicBezTo>
                      <a:pt x="53" y="10"/>
                      <a:pt x="52" y="10"/>
                      <a:pt x="52" y="10"/>
                    </a:cubicBezTo>
                    <a:cubicBezTo>
                      <a:pt x="51" y="9"/>
                      <a:pt x="47" y="6"/>
                      <a:pt x="47" y="5"/>
                    </a:cubicBezTo>
                    <a:cubicBezTo>
                      <a:pt x="47" y="5"/>
                      <a:pt x="45" y="4"/>
                      <a:pt x="44" y="4"/>
                    </a:cubicBezTo>
                    <a:cubicBezTo>
                      <a:pt x="44" y="4"/>
                      <a:pt x="43" y="4"/>
                      <a:pt x="42" y="3"/>
                    </a:cubicBezTo>
                    <a:cubicBezTo>
                      <a:pt x="42" y="3"/>
                      <a:pt x="41" y="3"/>
                      <a:pt x="41" y="3"/>
                    </a:cubicBezTo>
                    <a:cubicBezTo>
                      <a:pt x="40" y="3"/>
                      <a:pt x="39" y="2"/>
                      <a:pt x="39" y="2"/>
                    </a:cubicBezTo>
                    <a:cubicBezTo>
                      <a:pt x="38" y="1"/>
                      <a:pt x="38" y="1"/>
                      <a:pt x="38" y="1"/>
                    </a:cubicBezTo>
                    <a:cubicBezTo>
                      <a:pt x="37" y="1"/>
                      <a:pt x="36" y="1"/>
                      <a:pt x="35" y="1"/>
                    </a:cubicBezTo>
                    <a:cubicBezTo>
                      <a:pt x="34" y="1"/>
                      <a:pt x="34" y="1"/>
                      <a:pt x="34" y="1"/>
                    </a:cubicBezTo>
                    <a:cubicBezTo>
                      <a:pt x="33" y="1"/>
                      <a:pt x="33" y="1"/>
                      <a:pt x="33" y="1"/>
                    </a:cubicBezTo>
                    <a:cubicBezTo>
                      <a:pt x="32" y="0"/>
                      <a:pt x="32" y="0"/>
                      <a:pt x="32" y="0"/>
                    </a:cubicBezTo>
                    <a:cubicBezTo>
                      <a:pt x="27" y="1"/>
                      <a:pt x="27" y="1"/>
                      <a:pt x="27" y="1"/>
                    </a:cubicBezTo>
                    <a:cubicBezTo>
                      <a:pt x="22" y="3"/>
                      <a:pt x="22" y="3"/>
                      <a:pt x="22" y="3"/>
                    </a:cubicBezTo>
                    <a:cubicBezTo>
                      <a:pt x="22" y="2"/>
                      <a:pt x="22" y="2"/>
                      <a:pt x="22" y="2"/>
                    </a:cubicBezTo>
                    <a:cubicBezTo>
                      <a:pt x="21" y="2"/>
                      <a:pt x="21" y="2"/>
                      <a:pt x="21" y="2"/>
                    </a:cubicBezTo>
                    <a:cubicBezTo>
                      <a:pt x="20" y="2"/>
                      <a:pt x="19" y="2"/>
                      <a:pt x="19" y="2"/>
                    </a:cubicBezTo>
                    <a:cubicBezTo>
                      <a:pt x="19" y="3"/>
                      <a:pt x="18" y="3"/>
                      <a:pt x="18" y="3"/>
                    </a:cubicBezTo>
                    <a:cubicBezTo>
                      <a:pt x="18" y="4"/>
                      <a:pt x="16" y="5"/>
                      <a:pt x="16" y="5"/>
                    </a:cubicBezTo>
                    <a:cubicBezTo>
                      <a:pt x="16" y="5"/>
                      <a:pt x="14" y="6"/>
                      <a:pt x="14" y="7"/>
                    </a:cubicBezTo>
                    <a:cubicBezTo>
                      <a:pt x="11" y="10"/>
                      <a:pt x="11" y="10"/>
                      <a:pt x="11" y="10"/>
                    </a:cubicBezTo>
                    <a:cubicBezTo>
                      <a:pt x="11" y="11"/>
                      <a:pt x="11" y="11"/>
                      <a:pt x="11" y="11"/>
                    </a:cubicBezTo>
                    <a:cubicBezTo>
                      <a:pt x="10" y="11"/>
                      <a:pt x="9" y="11"/>
                      <a:pt x="8" y="11"/>
                    </a:cubicBezTo>
                    <a:cubicBezTo>
                      <a:pt x="8" y="11"/>
                      <a:pt x="8" y="11"/>
                      <a:pt x="8" y="11"/>
                    </a:cubicBezTo>
                    <a:cubicBezTo>
                      <a:pt x="7" y="11"/>
                      <a:pt x="7" y="11"/>
                      <a:pt x="5" y="12"/>
                    </a:cubicBezTo>
                    <a:cubicBezTo>
                      <a:pt x="5" y="12"/>
                      <a:pt x="5" y="12"/>
                      <a:pt x="5" y="12"/>
                    </a:cubicBezTo>
                    <a:cubicBezTo>
                      <a:pt x="4" y="12"/>
                      <a:pt x="4" y="12"/>
                      <a:pt x="4" y="12"/>
                    </a:cubicBezTo>
                    <a:cubicBezTo>
                      <a:pt x="4" y="12"/>
                      <a:pt x="4" y="12"/>
                      <a:pt x="4" y="12"/>
                    </a:cubicBezTo>
                    <a:cubicBezTo>
                      <a:pt x="2" y="15"/>
                      <a:pt x="2" y="15"/>
                      <a:pt x="2" y="15"/>
                    </a:cubicBezTo>
                    <a:cubicBezTo>
                      <a:pt x="0" y="16"/>
                      <a:pt x="0" y="16"/>
                      <a:pt x="0" y="16"/>
                    </a:cubicBezTo>
                    <a:cubicBezTo>
                      <a:pt x="2" y="16"/>
                      <a:pt x="2" y="16"/>
                      <a:pt x="2" y="16"/>
                    </a:cubicBezTo>
                    <a:cubicBezTo>
                      <a:pt x="2" y="22"/>
                      <a:pt x="2" y="22"/>
                      <a:pt x="2" y="22"/>
                    </a:cubicBezTo>
                    <a:cubicBezTo>
                      <a:pt x="3" y="25"/>
                      <a:pt x="3" y="25"/>
                      <a:pt x="3" y="25"/>
                    </a:cubicBezTo>
                    <a:cubicBezTo>
                      <a:pt x="3" y="25"/>
                      <a:pt x="3" y="25"/>
                      <a:pt x="3" y="25"/>
                    </a:cubicBezTo>
                    <a:cubicBezTo>
                      <a:pt x="3" y="26"/>
                      <a:pt x="3" y="26"/>
                      <a:pt x="3" y="27"/>
                    </a:cubicBezTo>
                    <a:cubicBezTo>
                      <a:pt x="3" y="27"/>
                      <a:pt x="3" y="27"/>
                      <a:pt x="4" y="27"/>
                    </a:cubicBezTo>
                    <a:cubicBezTo>
                      <a:pt x="5" y="27"/>
                      <a:pt x="7" y="27"/>
                      <a:pt x="8" y="29"/>
                    </a:cubicBezTo>
                    <a:cubicBezTo>
                      <a:pt x="8" y="30"/>
                      <a:pt x="8" y="31"/>
                      <a:pt x="7" y="33"/>
                    </a:cubicBezTo>
                    <a:cubicBezTo>
                      <a:pt x="6" y="34"/>
                      <a:pt x="6" y="34"/>
                      <a:pt x="6" y="34"/>
                    </a:cubicBezTo>
                    <a:cubicBezTo>
                      <a:pt x="6" y="34"/>
                      <a:pt x="6" y="34"/>
                      <a:pt x="6" y="34"/>
                    </a:cubicBezTo>
                    <a:cubicBezTo>
                      <a:pt x="6" y="35"/>
                      <a:pt x="7" y="35"/>
                      <a:pt x="8" y="37"/>
                    </a:cubicBezTo>
                    <a:cubicBezTo>
                      <a:pt x="8" y="37"/>
                      <a:pt x="9" y="37"/>
                      <a:pt x="9" y="37"/>
                    </a:cubicBezTo>
                    <a:cubicBezTo>
                      <a:pt x="9" y="37"/>
                      <a:pt x="9" y="37"/>
                      <a:pt x="9" y="37"/>
                    </a:cubicBezTo>
                    <a:cubicBezTo>
                      <a:pt x="10" y="37"/>
                      <a:pt x="11" y="37"/>
                      <a:pt x="11" y="37"/>
                    </a:cubicBezTo>
                    <a:cubicBezTo>
                      <a:pt x="11" y="37"/>
                      <a:pt x="11" y="37"/>
                      <a:pt x="11" y="37"/>
                    </a:cubicBezTo>
                    <a:cubicBezTo>
                      <a:pt x="12" y="38"/>
                      <a:pt x="12" y="38"/>
                      <a:pt x="12" y="38"/>
                    </a:cubicBezTo>
                    <a:cubicBezTo>
                      <a:pt x="12" y="38"/>
                      <a:pt x="12" y="38"/>
                      <a:pt x="12" y="38"/>
                    </a:cubicBezTo>
                    <a:cubicBezTo>
                      <a:pt x="12" y="38"/>
                      <a:pt x="13" y="39"/>
                      <a:pt x="14" y="39"/>
                    </a:cubicBezTo>
                    <a:cubicBezTo>
                      <a:pt x="14" y="39"/>
                      <a:pt x="14" y="39"/>
                      <a:pt x="14" y="39"/>
                    </a:cubicBezTo>
                    <a:cubicBezTo>
                      <a:pt x="15" y="39"/>
                      <a:pt x="15" y="38"/>
                      <a:pt x="16" y="38"/>
                    </a:cubicBezTo>
                    <a:cubicBezTo>
                      <a:pt x="16" y="38"/>
                      <a:pt x="16" y="38"/>
                      <a:pt x="16" y="38"/>
                    </a:cubicBezTo>
                    <a:cubicBezTo>
                      <a:pt x="18" y="38"/>
                      <a:pt x="19" y="40"/>
                      <a:pt x="20" y="41"/>
                    </a:cubicBezTo>
                    <a:cubicBezTo>
                      <a:pt x="21" y="41"/>
                      <a:pt x="21" y="41"/>
                      <a:pt x="21" y="41"/>
                    </a:cubicBezTo>
                    <a:cubicBezTo>
                      <a:pt x="20" y="42"/>
                      <a:pt x="20" y="42"/>
                      <a:pt x="20" y="42"/>
                    </a:cubicBezTo>
                    <a:cubicBezTo>
                      <a:pt x="20" y="44"/>
                      <a:pt x="17" y="46"/>
                      <a:pt x="15" y="47"/>
                    </a:cubicBezTo>
                    <a:cubicBezTo>
                      <a:pt x="14" y="47"/>
                      <a:pt x="14" y="47"/>
                      <a:pt x="14" y="47"/>
                    </a:cubicBezTo>
                    <a:cubicBezTo>
                      <a:pt x="14" y="47"/>
                      <a:pt x="14" y="47"/>
                      <a:pt x="13" y="47"/>
                    </a:cubicBezTo>
                    <a:cubicBezTo>
                      <a:pt x="13" y="47"/>
                      <a:pt x="13" y="47"/>
                      <a:pt x="12" y="47"/>
                    </a:cubicBezTo>
                    <a:cubicBezTo>
                      <a:pt x="12" y="47"/>
                      <a:pt x="11" y="47"/>
                      <a:pt x="10" y="47"/>
                    </a:cubicBezTo>
                    <a:cubicBezTo>
                      <a:pt x="10" y="47"/>
                      <a:pt x="10" y="47"/>
                      <a:pt x="10" y="47"/>
                    </a:cubicBezTo>
                    <a:cubicBezTo>
                      <a:pt x="10" y="47"/>
                      <a:pt x="10" y="47"/>
                      <a:pt x="10" y="47"/>
                    </a:cubicBezTo>
                    <a:cubicBezTo>
                      <a:pt x="11" y="49"/>
                      <a:pt x="12" y="51"/>
                      <a:pt x="12" y="51"/>
                    </a:cubicBezTo>
                    <a:cubicBezTo>
                      <a:pt x="12" y="53"/>
                      <a:pt x="12" y="53"/>
                      <a:pt x="12" y="53"/>
                    </a:cubicBezTo>
                    <a:cubicBezTo>
                      <a:pt x="20" y="54"/>
                      <a:pt x="20" y="54"/>
                      <a:pt x="20" y="54"/>
                    </a:cubicBezTo>
                    <a:cubicBezTo>
                      <a:pt x="21" y="59"/>
                      <a:pt x="21" y="59"/>
                      <a:pt x="21" y="59"/>
                    </a:cubicBezTo>
                    <a:cubicBezTo>
                      <a:pt x="21" y="62"/>
                      <a:pt x="21" y="62"/>
                      <a:pt x="21" y="62"/>
                    </a:cubicBezTo>
                    <a:cubicBezTo>
                      <a:pt x="20" y="66"/>
                      <a:pt x="20" y="66"/>
                      <a:pt x="20" y="66"/>
                    </a:cubicBezTo>
                    <a:cubicBezTo>
                      <a:pt x="18" y="69"/>
                      <a:pt x="18" y="69"/>
                      <a:pt x="18" y="69"/>
                    </a:cubicBezTo>
                    <a:cubicBezTo>
                      <a:pt x="18" y="69"/>
                      <a:pt x="18" y="70"/>
                      <a:pt x="18" y="71"/>
                    </a:cubicBezTo>
                    <a:cubicBezTo>
                      <a:pt x="18" y="71"/>
                      <a:pt x="18" y="72"/>
                      <a:pt x="17" y="73"/>
                    </a:cubicBezTo>
                    <a:cubicBezTo>
                      <a:pt x="17" y="75"/>
                      <a:pt x="17" y="75"/>
                      <a:pt x="17" y="75"/>
                    </a:cubicBezTo>
                    <a:cubicBezTo>
                      <a:pt x="16" y="75"/>
                      <a:pt x="16" y="75"/>
                      <a:pt x="16" y="75"/>
                    </a:cubicBezTo>
                    <a:cubicBezTo>
                      <a:pt x="16" y="75"/>
                      <a:pt x="16" y="75"/>
                      <a:pt x="16" y="75"/>
                    </a:cubicBezTo>
                    <a:cubicBezTo>
                      <a:pt x="17" y="76"/>
                      <a:pt x="17" y="79"/>
                      <a:pt x="17" y="81"/>
                    </a:cubicBezTo>
                    <a:cubicBezTo>
                      <a:pt x="17" y="81"/>
                      <a:pt x="17" y="81"/>
                      <a:pt x="17" y="81"/>
                    </a:cubicBezTo>
                    <a:cubicBezTo>
                      <a:pt x="18" y="81"/>
                      <a:pt x="18" y="81"/>
                      <a:pt x="18" y="81"/>
                    </a:cubicBezTo>
                    <a:cubicBezTo>
                      <a:pt x="19" y="81"/>
                      <a:pt x="19" y="81"/>
                      <a:pt x="19" y="81"/>
                    </a:cubicBezTo>
                    <a:cubicBezTo>
                      <a:pt x="21" y="81"/>
                      <a:pt x="22" y="81"/>
                      <a:pt x="23" y="82"/>
                    </a:cubicBezTo>
                    <a:cubicBezTo>
                      <a:pt x="25" y="83"/>
                      <a:pt x="25" y="84"/>
                      <a:pt x="25" y="84"/>
                    </a:cubicBezTo>
                    <a:cubicBezTo>
                      <a:pt x="25" y="85"/>
                      <a:pt x="25" y="85"/>
                      <a:pt x="26" y="85"/>
                    </a:cubicBezTo>
                    <a:cubicBezTo>
                      <a:pt x="26" y="85"/>
                      <a:pt x="26" y="85"/>
                      <a:pt x="26" y="85"/>
                    </a:cubicBezTo>
                    <a:cubicBezTo>
                      <a:pt x="27" y="85"/>
                      <a:pt x="27" y="85"/>
                      <a:pt x="27" y="85"/>
                    </a:cubicBezTo>
                    <a:cubicBezTo>
                      <a:pt x="28" y="85"/>
                      <a:pt x="30" y="87"/>
                      <a:pt x="30" y="88"/>
                    </a:cubicBezTo>
                    <a:cubicBezTo>
                      <a:pt x="30" y="88"/>
                      <a:pt x="30" y="88"/>
                      <a:pt x="30" y="88"/>
                    </a:cubicBezTo>
                    <a:cubicBezTo>
                      <a:pt x="30" y="88"/>
                      <a:pt x="30" y="88"/>
                      <a:pt x="31" y="88"/>
                    </a:cubicBezTo>
                    <a:cubicBezTo>
                      <a:pt x="32" y="89"/>
                      <a:pt x="33" y="89"/>
                      <a:pt x="34" y="90"/>
                    </a:cubicBezTo>
                    <a:cubicBezTo>
                      <a:pt x="34" y="91"/>
                      <a:pt x="34" y="92"/>
                      <a:pt x="34" y="93"/>
                    </a:cubicBezTo>
                    <a:cubicBezTo>
                      <a:pt x="34" y="94"/>
                      <a:pt x="33" y="94"/>
                      <a:pt x="33" y="94"/>
                    </a:cubicBezTo>
                    <a:cubicBezTo>
                      <a:pt x="32" y="95"/>
                      <a:pt x="32" y="96"/>
                      <a:pt x="30" y="97"/>
                    </a:cubicBezTo>
                    <a:cubicBezTo>
                      <a:pt x="26" y="97"/>
                      <a:pt x="26" y="97"/>
                      <a:pt x="26" y="97"/>
                    </a:cubicBezTo>
                    <a:cubicBezTo>
                      <a:pt x="26" y="98"/>
                      <a:pt x="26" y="98"/>
                      <a:pt x="26" y="98"/>
                    </a:cubicBezTo>
                    <a:cubicBezTo>
                      <a:pt x="27" y="99"/>
                      <a:pt x="28" y="100"/>
                      <a:pt x="29" y="100"/>
                    </a:cubicBezTo>
                    <a:cubicBezTo>
                      <a:pt x="29" y="101"/>
                      <a:pt x="30" y="102"/>
                      <a:pt x="30" y="102"/>
                    </a:cubicBezTo>
                    <a:cubicBezTo>
                      <a:pt x="33" y="106"/>
                      <a:pt x="33" y="106"/>
                      <a:pt x="33" y="106"/>
                    </a:cubicBezTo>
                    <a:cubicBezTo>
                      <a:pt x="33" y="106"/>
                      <a:pt x="33" y="106"/>
                      <a:pt x="33" y="106"/>
                    </a:cubicBezTo>
                    <a:cubicBezTo>
                      <a:pt x="34" y="107"/>
                      <a:pt x="34" y="108"/>
                      <a:pt x="34" y="111"/>
                    </a:cubicBezTo>
                    <a:cubicBezTo>
                      <a:pt x="34" y="114"/>
                      <a:pt x="32" y="114"/>
                      <a:pt x="31" y="114"/>
                    </a:cubicBezTo>
                    <a:cubicBezTo>
                      <a:pt x="31" y="114"/>
                      <a:pt x="31" y="114"/>
                      <a:pt x="31" y="114"/>
                    </a:cubicBezTo>
                    <a:cubicBezTo>
                      <a:pt x="30" y="114"/>
                      <a:pt x="30" y="114"/>
                      <a:pt x="30" y="114"/>
                    </a:cubicBezTo>
                    <a:cubicBezTo>
                      <a:pt x="29" y="114"/>
                      <a:pt x="29" y="114"/>
                      <a:pt x="29" y="114"/>
                    </a:cubicBezTo>
                    <a:cubicBezTo>
                      <a:pt x="28" y="114"/>
                      <a:pt x="28" y="114"/>
                      <a:pt x="27" y="114"/>
                    </a:cubicBezTo>
                    <a:cubicBezTo>
                      <a:pt x="27" y="114"/>
                      <a:pt x="27" y="114"/>
                      <a:pt x="27" y="114"/>
                    </a:cubicBezTo>
                    <a:cubicBezTo>
                      <a:pt x="26" y="115"/>
                      <a:pt x="26" y="115"/>
                      <a:pt x="26" y="115"/>
                    </a:cubicBezTo>
                    <a:cubicBezTo>
                      <a:pt x="28" y="116"/>
                      <a:pt x="28" y="116"/>
                      <a:pt x="28" y="116"/>
                    </a:cubicBezTo>
                    <a:cubicBezTo>
                      <a:pt x="27" y="116"/>
                      <a:pt x="27" y="116"/>
                      <a:pt x="27" y="116"/>
                    </a:cubicBezTo>
                    <a:cubicBezTo>
                      <a:pt x="28" y="117"/>
                      <a:pt x="28" y="117"/>
                      <a:pt x="28" y="117"/>
                    </a:cubicBezTo>
                    <a:cubicBezTo>
                      <a:pt x="28" y="117"/>
                      <a:pt x="28" y="117"/>
                      <a:pt x="28" y="117"/>
                    </a:cubicBezTo>
                    <a:cubicBezTo>
                      <a:pt x="28" y="117"/>
                      <a:pt x="28" y="117"/>
                      <a:pt x="29" y="118"/>
                    </a:cubicBezTo>
                    <a:cubicBezTo>
                      <a:pt x="29" y="118"/>
                      <a:pt x="29" y="118"/>
                      <a:pt x="29" y="118"/>
                    </a:cubicBezTo>
                    <a:cubicBezTo>
                      <a:pt x="30" y="118"/>
                      <a:pt x="30" y="118"/>
                      <a:pt x="30" y="118"/>
                    </a:cubicBezTo>
                    <a:cubicBezTo>
                      <a:pt x="30" y="118"/>
                      <a:pt x="31" y="119"/>
                      <a:pt x="31" y="119"/>
                    </a:cubicBezTo>
                    <a:cubicBezTo>
                      <a:pt x="32" y="120"/>
                      <a:pt x="32" y="120"/>
                      <a:pt x="32" y="120"/>
                    </a:cubicBezTo>
                    <a:cubicBezTo>
                      <a:pt x="32" y="120"/>
                      <a:pt x="32" y="120"/>
                      <a:pt x="32" y="120"/>
                    </a:cubicBezTo>
                    <a:cubicBezTo>
                      <a:pt x="32" y="120"/>
                      <a:pt x="33" y="120"/>
                      <a:pt x="33" y="120"/>
                    </a:cubicBezTo>
                    <a:cubicBezTo>
                      <a:pt x="33" y="120"/>
                      <a:pt x="33" y="120"/>
                      <a:pt x="33" y="120"/>
                    </a:cubicBezTo>
                    <a:cubicBezTo>
                      <a:pt x="35" y="120"/>
                      <a:pt x="35" y="122"/>
                      <a:pt x="35" y="123"/>
                    </a:cubicBezTo>
                    <a:cubicBezTo>
                      <a:pt x="35" y="123"/>
                      <a:pt x="36" y="123"/>
                      <a:pt x="36" y="123"/>
                    </a:cubicBezTo>
                    <a:cubicBezTo>
                      <a:pt x="36" y="123"/>
                      <a:pt x="37" y="123"/>
                      <a:pt x="37" y="124"/>
                    </a:cubicBezTo>
                    <a:cubicBezTo>
                      <a:pt x="39" y="125"/>
                      <a:pt x="39" y="125"/>
                      <a:pt x="39" y="125"/>
                    </a:cubicBezTo>
                    <a:cubicBezTo>
                      <a:pt x="39" y="125"/>
                      <a:pt x="39" y="126"/>
                      <a:pt x="39" y="126"/>
                    </a:cubicBezTo>
                    <a:cubicBezTo>
                      <a:pt x="40" y="125"/>
                      <a:pt x="40" y="125"/>
                      <a:pt x="41" y="125"/>
                    </a:cubicBezTo>
                    <a:cubicBezTo>
                      <a:pt x="42" y="125"/>
                      <a:pt x="42" y="125"/>
                      <a:pt x="42" y="125"/>
                    </a:cubicBezTo>
                    <a:cubicBezTo>
                      <a:pt x="43" y="126"/>
                      <a:pt x="43" y="126"/>
                      <a:pt x="43" y="126"/>
                    </a:cubicBezTo>
                    <a:cubicBezTo>
                      <a:pt x="43" y="126"/>
                      <a:pt x="44" y="127"/>
                      <a:pt x="44" y="127"/>
                    </a:cubicBezTo>
                    <a:cubicBezTo>
                      <a:pt x="44" y="127"/>
                      <a:pt x="44" y="127"/>
                      <a:pt x="44" y="127"/>
                    </a:cubicBezTo>
                    <a:cubicBezTo>
                      <a:pt x="44" y="127"/>
                      <a:pt x="44" y="127"/>
                      <a:pt x="44" y="127"/>
                    </a:cubicBezTo>
                    <a:cubicBezTo>
                      <a:pt x="45" y="127"/>
                      <a:pt x="45" y="127"/>
                      <a:pt x="45" y="127"/>
                    </a:cubicBezTo>
                    <a:cubicBezTo>
                      <a:pt x="46" y="126"/>
                      <a:pt x="47" y="126"/>
                      <a:pt x="48" y="126"/>
                    </a:cubicBezTo>
                    <a:cubicBezTo>
                      <a:pt x="48" y="126"/>
                      <a:pt x="48" y="126"/>
                      <a:pt x="48" y="126"/>
                    </a:cubicBezTo>
                    <a:cubicBezTo>
                      <a:pt x="49" y="126"/>
                      <a:pt x="49" y="126"/>
                      <a:pt x="50" y="126"/>
                    </a:cubicBezTo>
                    <a:cubicBezTo>
                      <a:pt x="50" y="126"/>
                      <a:pt x="50" y="126"/>
                      <a:pt x="50" y="126"/>
                    </a:cubicBezTo>
                    <a:cubicBezTo>
                      <a:pt x="51" y="128"/>
                      <a:pt x="51" y="128"/>
                      <a:pt x="51" y="128"/>
                    </a:cubicBezTo>
                    <a:cubicBezTo>
                      <a:pt x="51" y="128"/>
                      <a:pt x="53" y="128"/>
                      <a:pt x="53" y="128"/>
                    </a:cubicBezTo>
                    <a:cubicBezTo>
                      <a:pt x="53" y="128"/>
                      <a:pt x="54" y="129"/>
                      <a:pt x="56" y="131"/>
                    </a:cubicBezTo>
                    <a:cubicBezTo>
                      <a:pt x="57" y="131"/>
                      <a:pt x="57" y="131"/>
                      <a:pt x="57" y="131"/>
                    </a:cubicBezTo>
                    <a:cubicBezTo>
                      <a:pt x="57" y="131"/>
                      <a:pt x="57" y="131"/>
                      <a:pt x="57" y="131"/>
                    </a:cubicBezTo>
                    <a:cubicBezTo>
                      <a:pt x="58" y="131"/>
                      <a:pt x="58" y="131"/>
                      <a:pt x="58" y="131"/>
                    </a:cubicBezTo>
                    <a:cubicBezTo>
                      <a:pt x="59" y="131"/>
                      <a:pt x="60" y="132"/>
                      <a:pt x="60" y="132"/>
                    </a:cubicBezTo>
                    <a:cubicBezTo>
                      <a:pt x="62" y="132"/>
                      <a:pt x="63" y="133"/>
                      <a:pt x="63" y="134"/>
                    </a:cubicBezTo>
                    <a:cubicBezTo>
                      <a:pt x="64" y="134"/>
                      <a:pt x="64" y="135"/>
                      <a:pt x="65" y="135"/>
                    </a:cubicBezTo>
                    <a:cubicBezTo>
                      <a:pt x="66" y="136"/>
                      <a:pt x="67" y="137"/>
                      <a:pt x="67" y="137"/>
                    </a:cubicBezTo>
                    <a:cubicBezTo>
                      <a:pt x="68" y="138"/>
                      <a:pt x="68" y="138"/>
                      <a:pt x="68" y="138"/>
                    </a:cubicBezTo>
                    <a:cubicBezTo>
                      <a:pt x="68" y="138"/>
                      <a:pt x="68" y="138"/>
                      <a:pt x="68" y="138"/>
                    </a:cubicBezTo>
                    <a:cubicBezTo>
                      <a:pt x="69" y="137"/>
                      <a:pt x="69" y="137"/>
                      <a:pt x="69" y="137"/>
                    </a:cubicBezTo>
                    <a:cubicBezTo>
                      <a:pt x="67" y="134"/>
                      <a:pt x="67" y="134"/>
                      <a:pt x="67" y="134"/>
                    </a:cubicBezTo>
                    <a:cubicBezTo>
                      <a:pt x="72" y="130"/>
                      <a:pt x="72" y="130"/>
                      <a:pt x="72" y="130"/>
                    </a:cubicBezTo>
                    <a:cubicBezTo>
                      <a:pt x="73" y="126"/>
                      <a:pt x="73" y="126"/>
                      <a:pt x="73" y="126"/>
                    </a:cubicBezTo>
                    <a:cubicBezTo>
                      <a:pt x="73" y="126"/>
                      <a:pt x="73" y="126"/>
                      <a:pt x="73" y="126"/>
                    </a:cubicBezTo>
                    <a:cubicBezTo>
                      <a:pt x="73" y="126"/>
                      <a:pt x="72" y="125"/>
                      <a:pt x="71" y="124"/>
                    </a:cubicBezTo>
                    <a:cubicBezTo>
                      <a:pt x="70" y="123"/>
                      <a:pt x="70" y="122"/>
                      <a:pt x="71" y="122"/>
                    </a:cubicBezTo>
                    <a:cubicBezTo>
                      <a:pt x="71" y="121"/>
                      <a:pt x="72" y="121"/>
                      <a:pt x="72" y="121"/>
                    </a:cubicBezTo>
                    <a:cubicBezTo>
                      <a:pt x="73" y="120"/>
                      <a:pt x="73" y="120"/>
                      <a:pt x="74" y="120"/>
                    </a:cubicBezTo>
                    <a:cubicBezTo>
                      <a:pt x="75" y="119"/>
                      <a:pt x="76" y="119"/>
                      <a:pt x="76" y="118"/>
                    </a:cubicBezTo>
                    <a:cubicBezTo>
                      <a:pt x="78" y="117"/>
                      <a:pt x="79" y="119"/>
                      <a:pt x="79" y="119"/>
                    </a:cubicBezTo>
                    <a:cubicBezTo>
                      <a:pt x="79" y="119"/>
                      <a:pt x="79" y="122"/>
                      <a:pt x="81" y="122"/>
                    </a:cubicBezTo>
                    <a:cubicBezTo>
                      <a:pt x="82" y="123"/>
                      <a:pt x="83" y="123"/>
                      <a:pt x="83" y="123"/>
                    </a:cubicBezTo>
                    <a:cubicBezTo>
                      <a:pt x="86" y="123"/>
                      <a:pt x="86" y="123"/>
                      <a:pt x="86" y="123"/>
                    </a:cubicBezTo>
                    <a:cubicBezTo>
                      <a:pt x="90" y="126"/>
                      <a:pt x="90" y="126"/>
                      <a:pt x="90" y="126"/>
                    </a:cubicBezTo>
                    <a:cubicBezTo>
                      <a:pt x="90" y="126"/>
                      <a:pt x="91" y="127"/>
                      <a:pt x="91" y="127"/>
                    </a:cubicBezTo>
                    <a:cubicBezTo>
                      <a:pt x="92" y="128"/>
                      <a:pt x="93" y="130"/>
                      <a:pt x="93" y="131"/>
                    </a:cubicBezTo>
                    <a:cubicBezTo>
                      <a:pt x="99" y="133"/>
                      <a:pt x="99" y="133"/>
                      <a:pt x="99" y="133"/>
                    </a:cubicBezTo>
                    <a:cubicBezTo>
                      <a:pt x="100" y="136"/>
                      <a:pt x="100" y="136"/>
                      <a:pt x="100" y="136"/>
                    </a:cubicBezTo>
                    <a:cubicBezTo>
                      <a:pt x="100" y="136"/>
                      <a:pt x="103" y="136"/>
                      <a:pt x="104" y="136"/>
                    </a:cubicBezTo>
                    <a:cubicBezTo>
                      <a:pt x="106" y="137"/>
                      <a:pt x="107" y="138"/>
                      <a:pt x="107" y="138"/>
                    </a:cubicBezTo>
                    <a:cubicBezTo>
                      <a:pt x="107" y="138"/>
                      <a:pt x="107" y="138"/>
                      <a:pt x="107" y="138"/>
                    </a:cubicBezTo>
                    <a:cubicBezTo>
                      <a:pt x="108" y="137"/>
                      <a:pt x="108" y="137"/>
                      <a:pt x="108" y="137"/>
                    </a:cubicBezTo>
                    <a:cubicBezTo>
                      <a:pt x="113" y="138"/>
                      <a:pt x="113" y="138"/>
                      <a:pt x="113" y="138"/>
                    </a:cubicBezTo>
                    <a:cubicBezTo>
                      <a:pt x="113" y="139"/>
                      <a:pt x="113" y="139"/>
                      <a:pt x="112" y="140"/>
                    </a:cubicBezTo>
                    <a:cubicBezTo>
                      <a:pt x="111" y="140"/>
                      <a:pt x="111" y="142"/>
                      <a:pt x="112" y="143"/>
                    </a:cubicBezTo>
                    <a:cubicBezTo>
                      <a:pt x="112" y="144"/>
                      <a:pt x="112" y="145"/>
                      <a:pt x="111" y="146"/>
                    </a:cubicBezTo>
                    <a:cubicBezTo>
                      <a:pt x="111" y="147"/>
                      <a:pt x="110" y="147"/>
                      <a:pt x="109" y="147"/>
                    </a:cubicBezTo>
                    <a:cubicBezTo>
                      <a:pt x="108" y="147"/>
                      <a:pt x="109" y="148"/>
                      <a:pt x="109" y="149"/>
                    </a:cubicBezTo>
                    <a:cubicBezTo>
                      <a:pt x="109" y="149"/>
                      <a:pt x="109" y="150"/>
                      <a:pt x="109" y="150"/>
                    </a:cubicBezTo>
                    <a:cubicBezTo>
                      <a:pt x="110" y="151"/>
                      <a:pt x="110" y="151"/>
                      <a:pt x="109" y="152"/>
                    </a:cubicBezTo>
                    <a:cubicBezTo>
                      <a:pt x="108" y="153"/>
                      <a:pt x="107" y="154"/>
                      <a:pt x="107" y="154"/>
                    </a:cubicBezTo>
                    <a:cubicBezTo>
                      <a:pt x="107" y="154"/>
                      <a:pt x="107" y="154"/>
                      <a:pt x="107" y="154"/>
                    </a:cubicBezTo>
                    <a:cubicBezTo>
                      <a:pt x="109" y="156"/>
                      <a:pt x="109" y="156"/>
                      <a:pt x="109" y="156"/>
                    </a:cubicBezTo>
                    <a:cubicBezTo>
                      <a:pt x="109" y="156"/>
                      <a:pt x="109" y="156"/>
                      <a:pt x="109" y="156"/>
                    </a:cubicBezTo>
                    <a:cubicBezTo>
                      <a:pt x="109" y="156"/>
                      <a:pt x="111" y="156"/>
                      <a:pt x="112" y="156"/>
                    </a:cubicBezTo>
                    <a:cubicBezTo>
                      <a:pt x="112" y="157"/>
                      <a:pt x="112" y="157"/>
                      <a:pt x="112" y="157"/>
                    </a:cubicBezTo>
                    <a:cubicBezTo>
                      <a:pt x="112" y="157"/>
                      <a:pt x="112" y="157"/>
                      <a:pt x="112" y="157"/>
                    </a:cubicBezTo>
                    <a:cubicBezTo>
                      <a:pt x="112" y="156"/>
                      <a:pt x="112" y="156"/>
                      <a:pt x="112" y="156"/>
                    </a:cubicBezTo>
                    <a:cubicBezTo>
                      <a:pt x="112" y="156"/>
                      <a:pt x="113" y="156"/>
                      <a:pt x="113" y="156"/>
                    </a:cubicBezTo>
                    <a:cubicBezTo>
                      <a:pt x="113" y="155"/>
                      <a:pt x="115" y="153"/>
                      <a:pt x="115" y="153"/>
                    </a:cubicBezTo>
                    <a:cubicBezTo>
                      <a:pt x="117" y="153"/>
                      <a:pt x="117" y="153"/>
                      <a:pt x="117" y="153"/>
                    </a:cubicBezTo>
                    <a:cubicBezTo>
                      <a:pt x="119" y="151"/>
                      <a:pt x="119" y="151"/>
                      <a:pt x="119" y="151"/>
                    </a:cubicBezTo>
                    <a:cubicBezTo>
                      <a:pt x="119" y="151"/>
                      <a:pt x="121" y="151"/>
                      <a:pt x="121" y="151"/>
                    </a:cubicBezTo>
                    <a:cubicBezTo>
                      <a:pt x="122" y="151"/>
                      <a:pt x="123" y="151"/>
                      <a:pt x="124" y="151"/>
                    </a:cubicBezTo>
                    <a:cubicBezTo>
                      <a:pt x="125" y="151"/>
                      <a:pt x="125" y="150"/>
                      <a:pt x="125" y="150"/>
                    </a:cubicBezTo>
                    <a:cubicBezTo>
                      <a:pt x="125" y="150"/>
                      <a:pt x="127" y="149"/>
                      <a:pt x="129" y="148"/>
                    </a:cubicBezTo>
                    <a:cubicBezTo>
                      <a:pt x="130" y="148"/>
                      <a:pt x="131" y="148"/>
                      <a:pt x="131" y="148"/>
                    </a:cubicBezTo>
                    <a:cubicBezTo>
                      <a:pt x="131" y="148"/>
                      <a:pt x="132" y="148"/>
                      <a:pt x="133" y="148"/>
                    </a:cubicBezTo>
                    <a:cubicBezTo>
                      <a:pt x="133" y="148"/>
                      <a:pt x="134" y="148"/>
                      <a:pt x="134" y="148"/>
                    </a:cubicBezTo>
                    <a:cubicBezTo>
                      <a:pt x="135" y="148"/>
                      <a:pt x="135" y="147"/>
                      <a:pt x="135" y="147"/>
                    </a:cubicBezTo>
                    <a:cubicBezTo>
                      <a:pt x="137" y="142"/>
                      <a:pt x="137" y="142"/>
                      <a:pt x="137" y="142"/>
                    </a:cubicBezTo>
                    <a:cubicBezTo>
                      <a:pt x="137" y="142"/>
                      <a:pt x="136" y="140"/>
                      <a:pt x="136" y="140"/>
                    </a:cubicBezTo>
                    <a:cubicBezTo>
                      <a:pt x="136" y="140"/>
                      <a:pt x="135" y="139"/>
                      <a:pt x="133" y="139"/>
                    </a:cubicBezTo>
                    <a:cubicBezTo>
                      <a:pt x="133" y="131"/>
                      <a:pt x="133" y="131"/>
                      <a:pt x="133" y="131"/>
                    </a:cubicBezTo>
                    <a:cubicBezTo>
                      <a:pt x="131" y="128"/>
                      <a:pt x="131" y="128"/>
                      <a:pt x="131" y="128"/>
                    </a:cubicBezTo>
                    <a:cubicBezTo>
                      <a:pt x="131" y="127"/>
                      <a:pt x="133" y="126"/>
                      <a:pt x="133" y="126"/>
                    </a:cubicBezTo>
                    <a:cubicBezTo>
                      <a:pt x="133" y="125"/>
                      <a:pt x="134" y="124"/>
                      <a:pt x="135" y="124"/>
                    </a:cubicBezTo>
                    <a:cubicBezTo>
                      <a:pt x="138" y="124"/>
                      <a:pt x="138" y="124"/>
                      <a:pt x="138" y="124"/>
                    </a:cubicBezTo>
                    <a:cubicBezTo>
                      <a:pt x="139" y="123"/>
                      <a:pt x="140" y="123"/>
                      <a:pt x="140" y="122"/>
                    </a:cubicBezTo>
                    <a:cubicBezTo>
                      <a:pt x="140" y="122"/>
                      <a:pt x="140" y="120"/>
                      <a:pt x="140" y="119"/>
                    </a:cubicBezTo>
                    <a:cubicBezTo>
                      <a:pt x="140" y="118"/>
                      <a:pt x="141" y="116"/>
                      <a:pt x="142" y="115"/>
                    </a:cubicBezTo>
                    <a:cubicBezTo>
                      <a:pt x="142" y="115"/>
                      <a:pt x="144" y="113"/>
                      <a:pt x="145" y="112"/>
                    </a:cubicBezTo>
                    <a:cubicBezTo>
                      <a:pt x="145" y="111"/>
                      <a:pt x="146" y="108"/>
                      <a:pt x="146" y="107"/>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49" name="Freeform 12"/>
              <p:cNvSpPr/>
              <p:nvPr/>
            </p:nvSpPr>
            <p:spPr bwMode="auto">
              <a:xfrm>
                <a:off x="3092" y="2831"/>
                <a:ext cx="16" cy="8"/>
              </a:xfrm>
              <a:custGeom>
                <a:avLst/>
                <a:gdLst>
                  <a:gd name="T0" fmla="*/ 7 w 8"/>
                  <a:gd name="T1" fmla="*/ 0 h 4"/>
                  <a:gd name="T2" fmla="*/ 5 w 8"/>
                  <a:gd name="T3" fmla="*/ 0 h 4"/>
                  <a:gd name="T4" fmla="*/ 4 w 8"/>
                  <a:gd name="T5" fmla="*/ 0 h 4"/>
                  <a:gd name="T6" fmla="*/ 1 w 8"/>
                  <a:gd name="T7" fmla="*/ 1 h 4"/>
                  <a:gd name="T8" fmla="*/ 1 w 8"/>
                  <a:gd name="T9" fmla="*/ 2 h 4"/>
                  <a:gd name="T10" fmla="*/ 3 w 8"/>
                  <a:gd name="T11" fmla="*/ 3 h 4"/>
                  <a:gd name="T12" fmla="*/ 4 w 8"/>
                  <a:gd name="T13" fmla="*/ 4 h 4"/>
                  <a:gd name="T14" fmla="*/ 7 w 8"/>
                  <a:gd name="T15" fmla="*/ 2 h 4"/>
                  <a:gd name="T16" fmla="*/ 8 w 8"/>
                  <a:gd name="T17" fmla="*/ 1 h 4"/>
                  <a:gd name="T18" fmla="*/ 7 w 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7" y="0"/>
                    </a:moveTo>
                    <a:cubicBezTo>
                      <a:pt x="6" y="0"/>
                      <a:pt x="5" y="0"/>
                      <a:pt x="5" y="0"/>
                    </a:cubicBezTo>
                    <a:cubicBezTo>
                      <a:pt x="5" y="0"/>
                      <a:pt x="4" y="0"/>
                      <a:pt x="4" y="0"/>
                    </a:cubicBezTo>
                    <a:cubicBezTo>
                      <a:pt x="4" y="0"/>
                      <a:pt x="2" y="0"/>
                      <a:pt x="1" y="1"/>
                    </a:cubicBezTo>
                    <a:cubicBezTo>
                      <a:pt x="0" y="1"/>
                      <a:pt x="1" y="2"/>
                      <a:pt x="1" y="2"/>
                    </a:cubicBezTo>
                    <a:cubicBezTo>
                      <a:pt x="1" y="2"/>
                      <a:pt x="2" y="3"/>
                      <a:pt x="3" y="3"/>
                    </a:cubicBezTo>
                    <a:cubicBezTo>
                      <a:pt x="4" y="4"/>
                      <a:pt x="4" y="4"/>
                      <a:pt x="4" y="4"/>
                    </a:cubicBezTo>
                    <a:cubicBezTo>
                      <a:pt x="4" y="4"/>
                      <a:pt x="6" y="3"/>
                      <a:pt x="7" y="2"/>
                    </a:cubicBezTo>
                    <a:cubicBezTo>
                      <a:pt x="7" y="1"/>
                      <a:pt x="7" y="2"/>
                      <a:pt x="8" y="1"/>
                    </a:cubicBezTo>
                    <a:cubicBezTo>
                      <a:pt x="8" y="1"/>
                      <a:pt x="7" y="0"/>
                      <a:pt x="7"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50" name="Freeform 13"/>
              <p:cNvSpPr/>
              <p:nvPr/>
            </p:nvSpPr>
            <p:spPr bwMode="auto">
              <a:xfrm>
                <a:off x="2973" y="2670"/>
                <a:ext cx="20" cy="52"/>
              </a:xfrm>
              <a:custGeom>
                <a:avLst/>
                <a:gdLst>
                  <a:gd name="T0" fmla="*/ 7 w 10"/>
                  <a:gd name="T1" fmla="*/ 22 h 26"/>
                  <a:gd name="T2" fmla="*/ 5 w 10"/>
                  <a:gd name="T3" fmla="*/ 19 h 26"/>
                  <a:gd name="T4" fmla="*/ 4 w 10"/>
                  <a:gd name="T5" fmla="*/ 16 h 26"/>
                  <a:gd name="T6" fmla="*/ 6 w 10"/>
                  <a:gd name="T7" fmla="*/ 18 h 26"/>
                  <a:gd name="T8" fmla="*/ 8 w 10"/>
                  <a:gd name="T9" fmla="*/ 17 h 26"/>
                  <a:gd name="T10" fmla="*/ 6 w 10"/>
                  <a:gd name="T11" fmla="*/ 13 h 26"/>
                  <a:gd name="T12" fmla="*/ 5 w 10"/>
                  <a:gd name="T13" fmla="*/ 11 h 26"/>
                  <a:gd name="T14" fmla="*/ 5 w 10"/>
                  <a:gd name="T15" fmla="*/ 9 h 26"/>
                  <a:gd name="T16" fmla="*/ 4 w 10"/>
                  <a:gd name="T17" fmla="*/ 7 h 26"/>
                  <a:gd name="T18" fmla="*/ 4 w 10"/>
                  <a:gd name="T19" fmla="*/ 5 h 26"/>
                  <a:gd name="T20" fmla="*/ 4 w 10"/>
                  <a:gd name="T21" fmla="*/ 3 h 26"/>
                  <a:gd name="T22" fmla="*/ 7 w 10"/>
                  <a:gd name="T23" fmla="*/ 3 h 26"/>
                  <a:gd name="T24" fmla="*/ 5 w 10"/>
                  <a:gd name="T25" fmla="*/ 2 h 26"/>
                  <a:gd name="T26" fmla="*/ 3 w 10"/>
                  <a:gd name="T27" fmla="*/ 2 h 26"/>
                  <a:gd name="T28" fmla="*/ 2 w 10"/>
                  <a:gd name="T29" fmla="*/ 0 h 26"/>
                  <a:gd name="T30" fmla="*/ 1 w 10"/>
                  <a:gd name="T31" fmla="*/ 1 h 26"/>
                  <a:gd name="T32" fmla="*/ 1 w 10"/>
                  <a:gd name="T33" fmla="*/ 3 h 26"/>
                  <a:gd name="T34" fmla="*/ 2 w 10"/>
                  <a:gd name="T35" fmla="*/ 6 h 26"/>
                  <a:gd name="T36" fmla="*/ 0 w 10"/>
                  <a:gd name="T37" fmla="*/ 5 h 26"/>
                  <a:gd name="T38" fmla="*/ 1 w 10"/>
                  <a:gd name="T39" fmla="*/ 7 h 26"/>
                  <a:gd name="T40" fmla="*/ 1 w 10"/>
                  <a:gd name="T41" fmla="*/ 10 h 26"/>
                  <a:gd name="T42" fmla="*/ 2 w 10"/>
                  <a:gd name="T43" fmla="*/ 12 h 26"/>
                  <a:gd name="T44" fmla="*/ 4 w 10"/>
                  <a:gd name="T45" fmla="*/ 13 h 26"/>
                  <a:gd name="T46" fmla="*/ 2 w 10"/>
                  <a:gd name="T47" fmla="*/ 14 h 26"/>
                  <a:gd name="T48" fmla="*/ 2 w 10"/>
                  <a:gd name="T49" fmla="*/ 17 h 26"/>
                  <a:gd name="T50" fmla="*/ 3 w 10"/>
                  <a:gd name="T51" fmla="*/ 18 h 26"/>
                  <a:gd name="T52" fmla="*/ 3 w 10"/>
                  <a:gd name="T53" fmla="*/ 19 h 26"/>
                  <a:gd name="T54" fmla="*/ 4 w 10"/>
                  <a:gd name="T55" fmla="*/ 20 h 26"/>
                  <a:gd name="T56" fmla="*/ 5 w 10"/>
                  <a:gd name="T57" fmla="*/ 21 h 26"/>
                  <a:gd name="T58" fmla="*/ 8 w 10"/>
                  <a:gd name="T59" fmla="*/ 24 h 26"/>
                  <a:gd name="T60" fmla="*/ 9 w 10"/>
                  <a:gd name="T61" fmla="*/ 25 h 26"/>
                  <a:gd name="T62" fmla="*/ 8 w 10"/>
                  <a:gd name="T6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26">
                    <a:moveTo>
                      <a:pt x="8" y="23"/>
                    </a:moveTo>
                    <a:cubicBezTo>
                      <a:pt x="8" y="22"/>
                      <a:pt x="7" y="22"/>
                      <a:pt x="7" y="22"/>
                    </a:cubicBezTo>
                    <a:cubicBezTo>
                      <a:pt x="7" y="22"/>
                      <a:pt x="6" y="21"/>
                      <a:pt x="5" y="20"/>
                    </a:cubicBezTo>
                    <a:cubicBezTo>
                      <a:pt x="5" y="19"/>
                      <a:pt x="5" y="19"/>
                      <a:pt x="5" y="19"/>
                    </a:cubicBezTo>
                    <a:cubicBezTo>
                      <a:pt x="5" y="19"/>
                      <a:pt x="4" y="18"/>
                      <a:pt x="4" y="18"/>
                    </a:cubicBezTo>
                    <a:cubicBezTo>
                      <a:pt x="4" y="18"/>
                      <a:pt x="4" y="17"/>
                      <a:pt x="4" y="16"/>
                    </a:cubicBezTo>
                    <a:cubicBezTo>
                      <a:pt x="5" y="16"/>
                      <a:pt x="5" y="17"/>
                      <a:pt x="5" y="17"/>
                    </a:cubicBezTo>
                    <a:cubicBezTo>
                      <a:pt x="5" y="17"/>
                      <a:pt x="6" y="18"/>
                      <a:pt x="6" y="18"/>
                    </a:cubicBezTo>
                    <a:cubicBezTo>
                      <a:pt x="7" y="19"/>
                      <a:pt x="7" y="18"/>
                      <a:pt x="7" y="18"/>
                    </a:cubicBezTo>
                    <a:cubicBezTo>
                      <a:pt x="7" y="18"/>
                      <a:pt x="8" y="17"/>
                      <a:pt x="8" y="17"/>
                    </a:cubicBezTo>
                    <a:cubicBezTo>
                      <a:pt x="8" y="16"/>
                      <a:pt x="7" y="15"/>
                      <a:pt x="6" y="15"/>
                    </a:cubicBezTo>
                    <a:cubicBezTo>
                      <a:pt x="6" y="15"/>
                      <a:pt x="6" y="13"/>
                      <a:pt x="6" y="13"/>
                    </a:cubicBezTo>
                    <a:cubicBezTo>
                      <a:pt x="6" y="12"/>
                      <a:pt x="6" y="12"/>
                      <a:pt x="6" y="12"/>
                    </a:cubicBezTo>
                    <a:cubicBezTo>
                      <a:pt x="5" y="11"/>
                      <a:pt x="5" y="11"/>
                      <a:pt x="5" y="11"/>
                    </a:cubicBezTo>
                    <a:cubicBezTo>
                      <a:pt x="5" y="11"/>
                      <a:pt x="5" y="10"/>
                      <a:pt x="5" y="10"/>
                    </a:cubicBezTo>
                    <a:cubicBezTo>
                      <a:pt x="5" y="10"/>
                      <a:pt x="5" y="9"/>
                      <a:pt x="5" y="9"/>
                    </a:cubicBezTo>
                    <a:cubicBezTo>
                      <a:pt x="5" y="8"/>
                      <a:pt x="5" y="8"/>
                      <a:pt x="5" y="8"/>
                    </a:cubicBezTo>
                    <a:cubicBezTo>
                      <a:pt x="5" y="8"/>
                      <a:pt x="4" y="7"/>
                      <a:pt x="4" y="7"/>
                    </a:cubicBezTo>
                    <a:cubicBezTo>
                      <a:pt x="4" y="6"/>
                      <a:pt x="4" y="6"/>
                      <a:pt x="4" y="5"/>
                    </a:cubicBezTo>
                    <a:cubicBezTo>
                      <a:pt x="5" y="5"/>
                      <a:pt x="4" y="5"/>
                      <a:pt x="4" y="5"/>
                    </a:cubicBezTo>
                    <a:cubicBezTo>
                      <a:pt x="4" y="4"/>
                      <a:pt x="4" y="3"/>
                      <a:pt x="4" y="3"/>
                    </a:cubicBezTo>
                    <a:cubicBezTo>
                      <a:pt x="4" y="2"/>
                      <a:pt x="4" y="3"/>
                      <a:pt x="4" y="3"/>
                    </a:cubicBezTo>
                    <a:cubicBezTo>
                      <a:pt x="4" y="3"/>
                      <a:pt x="5" y="4"/>
                      <a:pt x="6" y="4"/>
                    </a:cubicBezTo>
                    <a:cubicBezTo>
                      <a:pt x="6" y="4"/>
                      <a:pt x="7" y="3"/>
                      <a:pt x="7" y="3"/>
                    </a:cubicBezTo>
                    <a:cubicBezTo>
                      <a:pt x="7" y="2"/>
                      <a:pt x="6" y="2"/>
                      <a:pt x="6" y="2"/>
                    </a:cubicBezTo>
                    <a:cubicBezTo>
                      <a:pt x="6" y="2"/>
                      <a:pt x="5" y="2"/>
                      <a:pt x="5" y="2"/>
                    </a:cubicBezTo>
                    <a:cubicBezTo>
                      <a:pt x="5" y="2"/>
                      <a:pt x="4" y="2"/>
                      <a:pt x="4" y="2"/>
                    </a:cubicBezTo>
                    <a:cubicBezTo>
                      <a:pt x="3" y="2"/>
                      <a:pt x="4" y="2"/>
                      <a:pt x="3" y="2"/>
                    </a:cubicBezTo>
                    <a:cubicBezTo>
                      <a:pt x="3" y="2"/>
                      <a:pt x="3" y="2"/>
                      <a:pt x="3" y="1"/>
                    </a:cubicBezTo>
                    <a:cubicBezTo>
                      <a:pt x="2" y="1"/>
                      <a:pt x="2" y="0"/>
                      <a:pt x="2" y="0"/>
                    </a:cubicBezTo>
                    <a:cubicBezTo>
                      <a:pt x="2" y="0"/>
                      <a:pt x="1" y="0"/>
                      <a:pt x="1" y="0"/>
                    </a:cubicBezTo>
                    <a:cubicBezTo>
                      <a:pt x="1" y="0"/>
                      <a:pt x="1" y="1"/>
                      <a:pt x="1" y="1"/>
                    </a:cubicBezTo>
                    <a:cubicBezTo>
                      <a:pt x="1" y="1"/>
                      <a:pt x="1" y="2"/>
                      <a:pt x="1" y="2"/>
                    </a:cubicBezTo>
                    <a:cubicBezTo>
                      <a:pt x="1" y="3"/>
                      <a:pt x="1" y="3"/>
                      <a:pt x="1" y="3"/>
                    </a:cubicBezTo>
                    <a:cubicBezTo>
                      <a:pt x="1" y="3"/>
                      <a:pt x="2" y="3"/>
                      <a:pt x="2" y="4"/>
                    </a:cubicBezTo>
                    <a:cubicBezTo>
                      <a:pt x="3" y="4"/>
                      <a:pt x="2" y="5"/>
                      <a:pt x="2" y="6"/>
                    </a:cubicBezTo>
                    <a:cubicBezTo>
                      <a:pt x="2" y="6"/>
                      <a:pt x="2" y="5"/>
                      <a:pt x="1" y="5"/>
                    </a:cubicBezTo>
                    <a:cubicBezTo>
                      <a:pt x="1" y="5"/>
                      <a:pt x="0" y="5"/>
                      <a:pt x="0" y="5"/>
                    </a:cubicBezTo>
                    <a:cubicBezTo>
                      <a:pt x="0" y="5"/>
                      <a:pt x="0" y="6"/>
                      <a:pt x="0" y="6"/>
                    </a:cubicBezTo>
                    <a:cubicBezTo>
                      <a:pt x="0" y="7"/>
                      <a:pt x="0" y="7"/>
                      <a:pt x="1" y="7"/>
                    </a:cubicBezTo>
                    <a:cubicBezTo>
                      <a:pt x="1" y="8"/>
                      <a:pt x="1" y="8"/>
                      <a:pt x="1" y="8"/>
                    </a:cubicBezTo>
                    <a:cubicBezTo>
                      <a:pt x="1" y="8"/>
                      <a:pt x="1" y="9"/>
                      <a:pt x="1" y="10"/>
                    </a:cubicBezTo>
                    <a:cubicBezTo>
                      <a:pt x="2" y="10"/>
                      <a:pt x="2" y="10"/>
                      <a:pt x="2" y="11"/>
                    </a:cubicBezTo>
                    <a:cubicBezTo>
                      <a:pt x="2" y="11"/>
                      <a:pt x="2" y="12"/>
                      <a:pt x="2" y="12"/>
                    </a:cubicBezTo>
                    <a:cubicBezTo>
                      <a:pt x="2" y="12"/>
                      <a:pt x="3" y="13"/>
                      <a:pt x="3" y="13"/>
                    </a:cubicBezTo>
                    <a:cubicBezTo>
                      <a:pt x="3" y="13"/>
                      <a:pt x="4" y="13"/>
                      <a:pt x="4" y="13"/>
                    </a:cubicBezTo>
                    <a:cubicBezTo>
                      <a:pt x="3" y="15"/>
                      <a:pt x="3" y="15"/>
                      <a:pt x="3" y="15"/>
                    </a:cubicBezTo>
                    <a:cubicBezTo>
                      <a:pt x="2" y="14"/>
                      <a:pt x="2" y="14"/>
                      <a:pt x="2" y="14"/>
                    </a:cubicBezTo>
                    <a:cubicBezTo>
                      <a:pt x="2" y="14"/>
                      <a:pt x="2" y="15"/>
                      <a:pt x="2" y="16"/>
                    </a:cubicBezTo>
                    <a:cubicBezTo>
                      <a:pt x="2" y="16"/>
                      <a:pt x="2" y="16"/>
                      <a:pt x="2" y="17"/>
                    </a:cubicBezTo>
                    <a:cubicBezTo>
                      <a:pt x="2" y="17"/>
                      <a:pt x="2" y="17"/>
                      <a:pt x="3" y="17"/>
                    </a:cubicBezTo>
                    <a:cubicBezTo>
                      <a:pt x="3" y="17"/>
                      <a:pt x="3" y="17"/>
                      <a:pt x="3" y="18"/>
                    </a:cubicBezTo>
                    <a:cubicBezTo>
                      <a:pt x="3" y="18"/>
                      <a:pt x="4" y="19"/>
                      <a:pt x="4" y="19"/>
                    </a:cubicBezTo>
                    <a:cubicBezTo>
                      <a:pt x="4" y="19"/>
                      <a:pt x="3" y="19"/>
                      <a:pt x="3" y="19"/>
                    </a:cubicBezTo>
                    <a:cubicBezTo>
                      <a:pt x="2" y="19"/>
                      <a:pt x="2" y="20"/>
                      <a:pt x="2" y="20"/>
                    </a:cubicBezTo>
                    <a:cubicBezTo>
                      <a:pt x="2" y="20"/>
                      <a:pt x="4" y="20"/>
                      <a:pt x="4" y="20"/>
                    </a:cubicBezTo>
                    <a:cubicBezTo>
                      <a:pt x="4" y="20"/>
                      <a:pt x="5" y="20"/>
                      <a:pt x="5" y="20"/>
                    </a:cubicBezTo>
                    <a:cubicBezTo>
                      <a:pt x="5" y="20"/>
                      <a:pt x="5" y="21"/>
                      <a:pt x="5" y="21"/>
                    </a:cubicBezTo>
                    <a:cubicBezTo>
                      <a:pt x="5" y="21"/>
                      <a:pt x="6" y="22"/>
                      <a:pt x="7" y="22"/>
                    </a:cubicBezTo>
                    <a:cubicBezTo>
                      <a:pt x="7" y="22"/>
                      <a:pt x="7" y="24"/>
                      <a:pt x="8" y="24"/>
                    </a:cubicBezTo>
                    <a:cubicBezTo>
                      <a:pt x="8" y="25"/>
                      <a:pt x="8" y="25"/>
                      <a:pt x="9" y="25"/>
                    </a:cubicBezTo>
                    <a:cubicBezTo>
                      <a:pt x="9" y="26"/>
                      <a:pt x="9" y="25"/>
                      <a:pt x="9" y="25"/>
                    </a:cubicBezTo>
                    <a:cubicBezTo>
                      <a:pt x="10" y="25"/>
                      <a:pt x="9" y="24"/>
                      <a:pt x="9" y="24"/>
                    </a:cubicBezTo>
                    <a:cubicBezTo>
                      <a:pt x="9" y="23"/>
                      <a:pt x="9" y="23"/>
                      <a:pt x="8" y="2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51" name="Freeform 14"/>
              <p:cNvSpPr/>
              <p:nvPr/>
            </p:nvSpPr>
            <p:spPr bwMode="auto">
              <a:xfrm>
                <a:off x="3092" y="2839"/>
                <a:ext cx="4" cy="4"/>
              </a:xfrm>
              <a:custGeom>
                <a:avLst/>
                <a:gdLst>
                  <a:gd name="T0" fmla="*/ 1 w 2"/>
                  <a:gd name="T1" fmla="*/ 0 h 2"/>
                  <a:gd name="T2" fmla="*/ 0 w 2"/>
                  <a:gd name="T3" fmla="*/ 2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2"/>
                      <a:pt x="0" y="2"/>
                    </a:cubicBezTo>
                    <a:cubicBezTo>
                      <a:pt x="0" y="2"/>
                      <a:pt x="1" y="2"/>
                      <a:pt x="1" y="2"/>
                    </a:cubicBezTo>
                    <a:cubicBezTo>
                      <a:pt x="1" y="2"/>
                      <a:pt x="2" y="1"/>
                      <a:pt x="2" y="1"/>
                    </a:cubicBezTo>
                    <a:cubicBezTo>
                      <a:pt x="2" y="0"/>
                      <a:pt x="1" y="0"/>
                      <a:pt x="1"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52" name="Freeform 15"/>
              <p:cNvSpPr/>
              <p:nvPr/>
            </p:nvSpPr>
            <p:spPr bwMode="auto">
              <a:xfrm>
                <a:off x="3100" y="2797"/>
                <a:ext cx="44" cy="12"/>
              </a:xfrm>
              <a:custGeom>
                <a:avLst/>
                <a:gdLst>
                  <a:gd name="T0" fmla="*/ 6 w 22"/>
                  <a:gd name="T1" fmla="*/ 3 h 6"/>
                  <a:gd name="T2" fmla="*/ 4 w 22"/>
                  <a:gd name="T3" fmla="*/ 2 h 6"/>
                  <a:gd name="T4" fmla="*/ 2 w 22"/>
                  <a:gd name="T5" fmla="*/ 0 h 6"/>
                  <a:gd name="T6" fmla="*/ 0 w 22"/>
                  <a:gd name="T7" fmla="*/ 1 h 6"/>
                  <a:gd name="T8" fmla="*/ 1 w 22"/>
                  <a:gd name="T9" fmla="*/ 2 h 6"/>
                  <a:gd name="T10" fmla="*/ 3 w 22"/>
                  <a:gd name="T11" fmla="*/ 2 h 6"/>
                  <a:gd name="T12" fmla="*/ 6 w 22"/>
                  <a:gd name="T13" fmla="*/ 4 h 6"/>
                  <a:gd name="T14" fmla="*/ 8 w 22"/>
                  <a:gd name="T15" fmla="*/ 5 h 6"/>
                  <a:gd name="T16" fmla="*/ 11 w 22"/>
                  <a:gd name="T17" fmla="*/ 5 h 6"/>
                  <a:gd name="T18" fmla="*/ 12 w 22"/>
                  <a:gd name="T19" fmla="*/ 6 h 6"/>
                  <a:gd name="T20" fmla="*/ 16 w 22"/>
                  <a:gd name="T21" fmla="*/ 5 h 6"/>
                  <a:gd name="T22" fmla="*/ 18 w 22"/>
                  <a:gd name="T23" fmla="*/ 5 h 6"/>
                  <a:gd name="T24" fmla="*/ 21 w 22"/>
                  <a:gd name="T25" fmla="*/ 4 h 6"/>
                  <a:gd name="T26" fmla="*/ 21 w 22"/>
                  <a:gd name="T27" fmla="*/ 2 h 6"/>
                  <a:gd name="T28" fmla="*/ 19 w 22"/>
                  <a:gd name="T29" fmla="*/ 1 h 6"/>
                  <a:gd name="T30" fmla="*/ 17 w 22"/>
                  <a:gd name="T31" fmla="*/ 1 h 6"/>
                  <a:gd name="T32" fmla="*/ 14 w 22"/>
                  <a:gd name="T33" fmla="*/ 1 h 6"/>
                  <a:gd name="T34" fmla="*/ 11 w 22"/>
                  <a:gd name="T35" fmla="*/ 0 h 6"/>
                  <a:gd name="T36" fmla="*/ 9 w 22"/>
                  <a:gd name="T37" fmla="*/ 0 h 6"/>
                  <a:gd name="T38" fmla="*/ 7 w 22"/>
                  <a:gd name="T39" fmla="*/ 0 h 6"/>
                  <a:gd name="T40" fmla="*/ 8 w 22"/>
                  <a:gd name="T41" fmla="*/ 1 h 6"/>
                  <a:gd name="T42" fmla="*/ 7 w 22"/>
                  <a:gd name="T43" fmla="*/ 3 h 6"/>
                  <a:gd name="T44" fmla="*/ 6 w 22"/>
                  <a:gd name="T4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6">
                    <a:moveTo>
                      <a:pt x="6" y="3"/>
                    </a:moveTo>
                    <a:cubicBezTo>
                      <a:pt x="6" y="3"/>
                      <a:pt x="4" y="2"/>
                      <a:pt x="4" y="2"/>
                    </a:cubicBezTo>
                    <a:cubicBezTo>
                      <a:pt x="3" y="2"/>
                      <a:pt x="3" y="1"/>
                      <a:pt x="2" y="0"/>
                    </a:cubicBezTo>
                    <a:cubicBezTo>
                      <a:pt x="1" y="0"/>
                      <a:pt x="1" y="1"/>
                      <a:pt x="0" y="1"/>
                    </a:cubicBezTo>
                    <a:cubicBezTo>
                      <a:pt x="0" y="1"/>
                      <a:pt x="1" y="2"/>
                      <a:pt x="1" y="2"/>
                    </a:cubicBezTo>
                    <a:cubicBezTo>
                      <a:pt x="2" y="2"/>
                      <a:pt x="3" y="2"/>
                      <a:pt x="3" y="2"/>
                    </a:cubicBezTo>
                    <a:cubicBezTo>
                      <a:pt x="3" y="3"/>
                      <a:pt x="6" y="4"/>
                      <a:pt x="6" y="4"/>
                    </a:cubicBezTo>
                    <a:cubicBezTo>
                      <a:pt x="6" y="4"/>
                      <a:pt x="7" y="4"/>
                      <a:pt x="8" y="5"/>
                    </a:cubicBezTo>
                    <a:cubicBezTo>
                      <a:pt x="8" y="5"/>
                      <a:pt x="9" y="5"/>
                      <a:pt x="11" y="5"/>
                    </a:cubicBezTo>
                    <a:cubicBezTo>
                      <a:pt x="13" y="6"/>
                      <a:pt x="12" y="6"/>
                      <a:pt x="12" y="6"/>
                    </a:cubicBezTo>
                    <a:cubicBezTo>
                      <a:pt x="12" y="6"/>
                      <a:pt x="14" y="6"/>
                      <a:pt x="16" y="5"/>
                    </a:cubicBezTo>
                    <a:cubicBezTo>
                      <a:pt x="18" y="5"/>
                      <a:pt x="17" y="5"/>
                      <a:pt x="18" y="5"/>
                    </a:cubicBezTo>
                    <a:cubicBezTo>
                      <a:pt x="20" y="5"/>
                      <a:pt x="19" y="5"/>
                      <a:pt x="21" y="4"/>
                    </a:cubicBezTo>
                    <a:cubicBezTo>
                      <a:pt x="22" y="3"/>
                      <a:pt x="21" y="3"/>
                      <a:pt x="21" y="2"/>
                    </a:cubicBezTo>
                    <a:cubicBezTo>
                      <a:pt x="21" y="2"/>
                      <a:pt x="20" y="1"/>
                      <a:pt x="19" y="1"/>
                    </a:cubicBezTo>
                    <a:cubicBezTo>
                      <a:pt x="19" y="1"/>
                      <a:pt x="18" y="1"/>
                      <a:pt x="17" y="1"/>
                    </a:cubicBezTo>
                    <a:cubicBezTo>
                      <a:pt x="16" y="1"/>
                      <a:pt x="16" y="0"/>
                      <a:pt x="14" y="1"/>
                    </a:cubicBezTo>
                    <a:cubicBezTo>
                      <a:pt x="11" y="1"/>
                      <a:pt x="12" y="1"/>
                      <a:pt x="11" y="0"/>
                    </a:cubicBezTo>
                    <a:cubicBezTo>
                      <a:pt x="11" y="0"/>
                      <a:pt x="10" y="0"/>
                      <a:pt x="9" y="0"/>
                    </a:cubicBezTo>
                    <a:cubicBezTo>
                      <a:pt x="9" y="0"/>
                      <a:pt x="7" y="0"/>
                      <a:pt x="7" y="0"/>
                    </a:cubicBezTo>
                    <a:cubicBezTo>
                      <a:pt x="7" y="1"/>
                      <a:pt x="7" y="1"/>
                      <a:pt x="8" y="1"/>
                    </a:cubicBezTo>
                    <a:cubicBezTo>
                      <a:pt x="8" y="2"/>
                      <a:pt x="7" y="3"/>
                      <a:pt x="7" y="3"/>
                    </a:cubicBezTo>
                    <a:cubicBezTo>
                      <a:pt x="7" y="4"/>
                      <a:pt x="6" y="3"/>
                      <a:pt x="6" y="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53" name="Freeform 16"/>
              <p:cNvSpPr/>
              <p:nvPr/>
            </p:nvSpPr>
            <p:spPr bwMode="auto">
              <a:xfrm>
                <a:off x="2969" y="2658"/>
                <a:ext cx="8" cy="12"/>
              </a:xfrm>
              <a:custGeom>
                <a:avLst/>
                <a:gdLst>
                  <a:gd name="T0" fmla="*/ 2 w 4"/>
                  <a:gd name="T1" fmla="*/ 1 h 6"/>
                  <a:gd name="T2" fmla="*/ 1 w 4"/>
                  <a:gd name="T3" fmla="*/ 1 h 6"/>
                  <a:gd name="T4" fmla="*/ 1 w 4"/>
                  <a:gd name="T5" fmla="*/ 2 h 6"/>
                  <a:gd name="T6" fmla="*/ 1 w 4"/>
                  <a:gd name="T7" fmla="*/ 4 h 6"/>
                  <a:gd name="T8" fmla="*/ 1 w 4"/>
                  <a:gd name="T9" fmla="*/ 5 h 6"/>
                  <a:gd name="T10" fmla="*/ 2 w 4"/>
                  <a:gd name="T11" fmla="*/ 6 h 6"/>
                  <a:gd name="T12" fmla="*/ 4 w 4"/>
                  <a:gd name="T13" fmla="*/ 6 h 6"/>
                  <a:gd name="T14" fmla="*/ 3 w 4"/>
                  <a:gd name="T15" fmla="*/ 5 h 6"/>
                  <a:gd name="T16" fmla="*/ 3 w 4"/>
                  <a:gd name="T17" fmla="*/ 4 h 6"/>
                  <a:gd name="T18" fmla="*/ 3 w 4"/>
                  <a:gd name="T19" fmla="*/ 3 h 6"/>
                  <a:gd name="T20" fmla="*/ 2 w 4"/>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1"/>
                    </a:moveTo>
                    <a:cubicBezTo>
                      <a:pt x="2" y="0"/>
                      <a:pt x="1" y="1"/>
                      <a:pt x="1" y="1"/>
                    </a:cubicBezTo>
                    <a:cubicBezTo>
                      <a:pt x="1" y="1"/>
                      <a:pt x="1" y="2"/>
                      <a:pt x="1" y="2"/>
                    </a:cubicBezTo>
                    <a:cubicBezTo>
                      <a:pt x="0" y="3"/>
                      <a:pt x="1" y="3"/>
                      <a:pt x="1" y="4"/>
                    </a:cubicBezTo>
                    <a:cubicBezTo>
                      <a:pt x="1" y="4"/>
                      <a:pt x="1" y="4"/>
                      <a:pt x="1" y="5"/>
                    </a:cubicBezTo>
                    <a:cubicBezTo>
                      <a:pt x="1" y="5"/>
                      <a:pt x="2" y="6"/>
                      <a:pt x="2" y="6"/>
                    </a:cubicBezTo>
                    <a:cubicBezTo>
                      <a:pt x="4" y="6"/>
                      <a:pt x="4" y="6"/>
                      <a:pt x="4" y="6"/>
                    </a:cubicBezTo>
                    <a:cubicBezTo>
                      <a:pt x="4" y="6"/>
                      <a:pt x="4" y="5"/>
                      <a:pt x="3" y="5"/>
                    </a:cubicBezTo>
                    <a:cubicBezTo>
                      <a:pt x="3" y="4"/>
                      <a:pt x="3" y="4"/>
                      <a:pt x="3" y="4"/>
                    </a:cubicBezTo>
                    <a:cubicBezTo>
                      <a:pt x="3" y="4"/>
                      <a:pt x="3" y="3"/>
                      <a:pt x="3" y="3"/>
                    </a:cubicBezTo>
                    <a:cubicBezTo>
                      <a:pt x="3" y="2"/>
                      <a:pt x="3" y="1"/>
                      <a:pt x="2"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54" name="Freeform 17"/>
              <p:cNvSpPr/>
              <p:nvPr/>
            </p:nvSpPr>
            <p:spPr bwMode="auto">
              <a:xfrm>
                <a:off x="2969" y="2700"/>
                <a:ext cx="4" cy="8"/>
              </a:xfrm>
              <a:custGeom>
                <a:avLst/>
                <a:gdLst>
                  <a:gd name="T0" fmla="*/ 2 w 2"/>
                  <a:gd name="T1" fmla="*/ 0 h 4"/>
                  <a:gd name="T2" fmla="*/ 1 w 2"/>
                  <a:gd name="T3" fmla="*/ 1 h 4"/>
                  <a:gd name="T4" fmla="*/ 1 w 2"/>
                  <a:gd name="T5" fmla="*/ 2 h 4"/>
                  <a:gd name="T6" fmla="*/ 0 w 2"/>
                  <a:gd name="T7" fmla="*/ 3 h 4"/>
                  <a:gd name="T8" fmla="*/ 1 w 2"/>
                  <a:gd name="T9" fmla="*/ 4 h 4"/>
                  <a:gd name="T10" fmla="*/ 2 w 2"/>
                  <a:gd name="T11" fmla="*/ 3 h 4"/>
                  <a:gd name="T12" fmla="*/ 2 w 2"/>
                  <a:gd name="T13" fmla="*/ 1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cubicBezTo>
                      <a:pt x="2" y="0"/>
                      <a:pt x="1" y="1"/>
                      <a:pt x="1" y="1"/>
                    </a:cubicBezTo>
                    <a:cubicBezTo>
                      <a:pt x="1" y="1"/>
                      <a:pt x="1" y="2"/>
                      <a:pt x="1" y="2"/>
                    </a:cubicBezTo>
                    <a:cubicBezTo>
                      <a:pt x="0" y="2"/>
                      <a:pt x="0" y="2"/>
                      <a:pt x="0" y="3"/>
                    </a:cubicBezTo>
                    <a:cubicBezTo>
                      <a:pt x="0" y="3"/>
                      <a:pt x="1" y="4"/>
                      <a:pt x="1" y="4"/>
                    </a:cubicBezTo>
                    <a:cubicBezTo>
                      <a:pt x="1" y="4"/>
                      <a:pt x="2" y="3"/>
                      <a:pt x="2" y="3"/>
                    </a:cubicBezTo>
                    <a:cubicBezTo>
                      <a:pt x="2" y="3"/>
                      <a:pt x="2" y="1"/>
                      <a:pt x="2" y="1"/>
                    </a:cubicBezTo>
                    <a:cubicBezTo>
                      <a:pt x="2" y="1"/>
                      <a:pt x="2" y="0"/>
                      <a:pt x="2"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55" name="Freeform 18"/>
              <p:cNvSpPr/>
              <p:nvPr/>
            </p:nvSpPr>
            <p:spPr bwMode="auto">
              <a:xfrm>
                <a:off x="2973" y="2714"/>
                <a:ext cx="4" cy="4"/>
              </a:xfrm>
              <a:custGeom>
                <a:avLst/>
                <a:gdLst>
                  <a:gd name="T0" fmla="*/ 0 w 2"/>
                  <a:gd name="T1" fmla="*/ 0 h 2"/>
                  <a:gd name="T2" fmla="*/ 0 w 2"/>
                  <a:gd name="T3" fmla="*/ 1 h 2"/>
                  <a:gd name="T4" fmla="*/ 1 w 2"/>
                  <a:gd name="T5" fmla="*/ 2 h 2"/>
                  <a:gd name="T6" fmla="*/ 2 w 2"/>
                  <a:gd name="T7" fmla="*/ 1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0" y="1"/>
                      <a:pt x="0" y="1"/>
                      <a:pt x="0" y="1"/>
                    </a:cubicBezTo>
                    <a:cubicBezTo>
                      <a:pt x="0" y="1"/>
                      <a:pt x="1" y="2"/>
                      <a:pt x="1" y="2"/>
                    </a:cubicBezTo>
                    <a:cubicBezTo>
                      <a:pt x="1" y="2"/>
                      <a:pt x="2" y="1"/>
                      <a:pt x="2" y="1"/>
                    </a:cubicBezTo>
                    <a:cubicBezTo>
                      <a:pt x="2" y="1"/>
                      <a:pt x="2" y="0"/>
                      <a:pt x="2" y="0"/>
                    </a:cubicBezTo>
                    <a:cubicBezTo>
                      <a:pt x="1"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56" name="Freeform 19"/>
              <p:cNvSpPr/>
              <p:nvPr/>
            </p:nvSpPr>
            <p:spPr bwMode="auto">
              <a:xfrm>
                <a:off x="2983" y="2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57" name="Freeform 20"/>
              <p:cNvSpPr/>
              <p:nvPr/>
            </p:nvSpPr>
            <p:spPr bwMode="auto">
              <a:xfrm>
                <a:off x="3112" y="2811"/>
                <a:ext cx="54" cy="12"/>
              </a:xfrm>
              <a:custGeom>
                <a:avLst/>
                <a:gdLst>
                  <a:gd name="T0" fmla="*/ 9 w 27"/>
                  <a:gd name="T1" fmla="*/ 5 h 6"/>
                  <a:gd name="T2" fmla="*/ 11 w 27"/>
                  <a:gd name="T3" fmla="*/ 6 h 6"/>
                  <a:gd name="T4" fmla="*/ 11 w 27"/>
                  <a:gd name="T5" fmla="*/ 5 h 6"/>
                  <a:gd name="T6" fmla="*/ 11 w 27"/>
                  <a:gd name="T7" fmla="*/ 4 h 6"/>
                  <a:gd name="T8" fmla="*/ 14 w 27"/>
                  <a:gd name="T9" fmla="*/ 3 h 6"/>
                  <a:gd name="T10" fmla="*/ 16 w 27"/>
                  <a:gd name="T11" fmla="*/ 3 h 6"/>
                  <a:gd name="T12" fmla="*/ 18 w 27"/>
                  <a:gd name="T13" fmla="*/ 3 h 6"/>
                  <a:gd name="T14" fmla="*/ 20 w 27"/>
                  <a:gd name="T15" fmla="*/ 3 h 6"/>
                  <a:gd name="T16" fmla="*/ 21 w 27"/>
                  <a:gd name="T17" fmla="*/ 4 h 6"/>
                  <a:gd name="T18" fmla="*/ 23 w 27"/>
                  <a:gd name="T19" fmla="*/ 3 h 6"/>
                  <a:gd name="T20" fmla="*/ 24 w 27"/>
                  <a:gd name="T21" fmla="*/ 4 h 6"/>
                  <a:gd name="T22" fmla="*/ 25 w 27"/>
                  <a:gd name="T23" fmla="*/ 5 h 6"/>
                  <a:gd name="T24" fmla="*/ 27 w 27"/>
                  <a:gd name="T25" fmla="*/ 4 h 6"/>
                  <a:gd name="T26" fmla="*/ 27 w 27"/>
                  <a:gd name="T27" fmla="*/ 3 h 6"/>
                  <a:gd name="T28" fmla="*/ 27 w 27"/>
                  <a:gd name="T29" fmla="*/ 1 h 6"/>
                  <a:gd name="T30" fmla="*/ 25 w 27"/>
                  <a:gd name="T31" fmla="*/ 1 h 6"/>
                  <a:gd name="T32" fmla="*/ 24 w 27"/>
                  <a:gd name="T33" fmla="*/ 2 h 6"/>
                  <a:gd name="T34" fmla="*/ 23 w 27"/>
                  <a:gd name="T35" fmla="*/ 2 h 6"/>
                  <a:gd name="T36" fmla="*/ 22 w 27"/>
                  <a:gd name="T37" fmla="*/ 3 h 6"/>
                  <a:gd name="T38" fmla="*/ 21 w 27"/>
                  <a:gd name="T39" fmla="*/ 2 h 6"/>
                  <a:gd name="T40" fmla="*/ 19 w 27"/>
                  <a:gd name="T41" fmla="*/ 2 h 6"/>
                  <a:gd name="T42" fmla="*/ 18 w 27"/>
                  <a:gd name="T43" fmla="*/ 2 h 6"/>
                  <a:gd name="T44" fmla="*/ 13 w 27"/>
                  <a:gd name="T45" fmla="*/ 1 h 6"/>
                  <a:gd name="T46" fmla="*/ 11 w 27"/>
                  <a:gd name="T47" fmla="*/ 2 h 6"/>
                  <a:gd name="T48" fmla="*/ 10 w 27"/>
                  <a:gd name="T49" fmla="*/ 1 h 6"/>
                  <a:gd name="T50" fmla="*/ 9 w 27"/>
                  <a:gd name="T51" fmla="*/ 0 h 6"/>
                  <a:gd name="T52" fmla="*/ 7 w 27"/>
                  <a:gd name="T53" fmla="*/ 1 h 6"/>
                  <a:gd name="T54" fmla="*/ 6 w 27"/>
                  <a:gd name="T55" fmla="*/ 0 h 6"/>
                  <a:gd name="T56" fmla="*/ 5 w 27"/>
                  <a:gd name="T57" fmla="*/ 1 h 6"/>
                  <a:gd name="T58" fmla="*/ 4 w 27"/>
                  <a:gd name="T59" fmla="*/ 2 h 6"/>
                  <a:gd name="T60" fmla="*/ 3 w 27"/>
                  <a:gd name="T61" fmla="*/ 2 h 6"/>
                  <a:gd name="T62" fmla="*/ 2 w 27"/>
                  <a:gd name="T63" fmla="*/ 1 h 6"/>
                  <a:gd name="T64" fmla="*/ 1 w 27"/>
                  <a:gd name="T65" fmla="*/ 2 h 6"/>
                  <a:gd name="T66" fmla="*/ 0 w 27"/>
                  <a:gd name="T67" fmla="*/ 4 h 6"/>
                  <a:gd name="T68" fmla="*/ 2 w 27"/>
                  <a:gd name="T69" fmla="*/ 4 h 6"/>
                  <a:gd name="T70" fmla="*/ 3 w 27"/>
                  <a:gd name="T71" fmla="*/ 3 h 6"/>
                  <a:gd name="T72" fmla="*/ 6 w 27"/>
                  <a:gd name="T73" fmla="*/ 4 h 6"/>
                  <a:gd name="T74" fmla="*/ 8 w 27"/>
                  <a:gd name="T75" fmla="*/ 4 h 6"/>
                  <a:gd name="T76" fmla="*/ 9 w 27"/>
                  <a:gd name="T7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6">
                    <a:moveTo>
                      <a:pt x="9" y="5"/>
                    </a:moveTo>
                    <a:cubicBezTo>
                      <a:pt x="10" y="6"/>
                      <a:pt x="10" y="6"/>
                      <a:pt x="11" y="6"/>
                    </a:cubicBezTo>
                    <a:cubicBezTo>
                      <a:pt x="12" y="6"/>
                      <a:pt x="11" y="5"/>
                      <a:pt x="11" y="5"/>
                    </a:cubicBezTo>
                    <a:cubicBezTo>
                      <a:pt x="11" y="5"/>
                      <a:pt x="11" y="4"/>
                      <a:pt x="11" y="4"/>
                    </a:cubicBezTo>
                    <a:cubicBezTo>
                      <a:pt x="11" y="4"/>
                      <a:pt x="13" y="4"/>
                      <a:pt x="14" y="3"/>
                    </a:cubicBezTo>
                    <a:cubicBezTo>
                      <a:pt x="14" y="3"/>
                      <a:pt x="15" y="3"/>
                      <a:pt x="16" y="3"/>
                    </a:cubicBezTo>
                    <a:cubicBezTo>
                      <a:pt x="17" y="3"/>
                      <a:pt x="17" y="3"/>
                      <a:pt x="18" y="3"/>
                    </a:cubicBezTo>
                    <a:cubicBezTo>
                      <a:pt x="18" y="3"/>
                      <a:pt x="20" y="3"/>
                      <a:pt x="20" y="3"/>
                    </a:cubicBezTo>
                    <a:cubicBezTo>
                      <a:pt x="20" y="3"/>
                      <a:pt x="20" y="4"/>
                      <a:pt x="21" y="4"/>
                    </a:cubicBezTo>
                    <a:cubicBezTo>
                      <a:pt x="21" y="4"/>
                      <a:pt x="23" y="3"/>
                      <a:pt x="23" y="3"/>
                    </a:cubicBezTo>
                    <a:cubicBezTo>
                      <a:pt x="23" y="3"/>
                      <a:pt x="24" y="4"/>
                      <a:pt x="24" y="4"/>
                    </a:cubicBezTo>
                    <a:cubicBezTo>
                      <a:pt x="24" y="4"/>
                      <a:pt x="25" y="5"/>
                      <a:pt x="25" y="5"/>
                    </a:cubicBezTo>
                    <a:cubicBezTo>
                      <a:pt x="25" y="5"/>
                      <a:pt x="27" y="4"/>
                      <a:pt x="27" y="4"/>
                    </a:cubicBezTo>
                    <a:cubicBezTo>
                      <a:pt x="27" y="3"/>
                      <a:pt x="27" y="3"/>
                      <a:pt x="27" y="3"/>
                    </a:cubicBezTo>
                    <a:cubicBezTo>
                      <a:pt x="27" y="1"/>
                      <a:pt x="27" y="1"/>
                      <a:pt x="27" y="1"/>
                    </a:cubicBezTo>
                    <a:cubicBezTo>
                      <a:pt x="25" y="1"/>
                      <a:pt x="25" y="1"/>
                      <a:pt x="25" y="1"/>
                    </a:cubicBezTo>
                    <a:cubicBezTo>
                      <a:pt x="25" y="1"/>
                      <a:pt x="25" y="1"/>
                      <a:pt x="24" y="2"/>
                    </a:cubicBezTo>
                    <a:cubicBezTo>
                      <a:pt x="23" y="3"/>
                      <a:pt x="23" y="2"/>
                      <a:pt x="23" y="2"/>
                    </a:cubicBezTo>
                    <a:cubicBezTo>
                      <a:pt x="23" y="2"/>
                      <a:pt x="23" y="3"/>
                      <a:pt x="22" y="3"/>
                    </a:cubicBezTo>
                    <a:cubicBezTo>
                      <a:pt x="21" y="3"/>
                      <a:pt x="22" y="3"/>
                      <a:pt x="21" y="2"/>
                    </a:cubicBezTo>
                    <a:cubicBezTo>
                      <a:pt x="21" y="2"/>
                      <a:pt x="20" y="2"/>
                      <a:pt x="19" y="2"/>
                    </a:cubicBezTo>
                    <a:cubicBezTo>
                      <a:pt x="18" y="2"/>
                      <a:pt x="18" y="2"/>
                      <a:pt x="18" y="2"/>
                    </a:cubicBezTo>
                    <a:cubicBezTo>
                      <a:pt x="17" y="2"/>
                      <a:pt x="15" y="1"/>
                      <a:pt x="13" y="1"/>
                    </a:cubicBezTo>
                    <a:cubicBezTo>
                      <a:pt x="12" y="1"/>
                      <a:pt x="12" y="2"/>
                      <a:pt x="11" y="2"/>
                    </a:cubicBezTo>
                    <a:cubicBezTo>
                      <a:pt x="11" y="2"/>
                      <a:pt x="10" y="1"/>
                      <a:pt x="10" y="1"/>
                    </a:cubicBezTo>
                    <a:cubicBezTo>
                      <a:pt x="10" y="1"/>
                      <a:pt x="9" y="1"/>
                      <a:pt x="9" y="0"/>
                    </a:cubicBezTo>
                    <a:cubicBezTo>
                      <a:pt x="8" y="0"/>
                      <a:pt x="7" y="1"/>
                      <a:pt x="7" y="1"/>
                    </a:cubicBezTo>
                    <a:cubicBezTo>
                      <a:pt x="7" y="1"/>
                      <a:pt x="6" y="0"/>
                      <a:pt x="6" y="0"/>
                    </a:cubicBezTo>
                    <a:cubicBezTo>
                      <a:pt x="6" y="0"/>
                      <a:pt x="5" y="0"/>
                      <a:pt x="5" y="1"/>
                    </a:cubicBezTo>
                    <a:cubicBezTo>
                      <a:pt x="5" y="1"/>
                      <a:pt x="4" y="2"/>
                      <a:pt x="4" y="2"/>
                    </a:cubicBezTo>
                    <a:cubicBezTo>
                      <a:pt x="4" y="2"/>
                      <a:pt x="3" y="2"/>
                      <a:pt x="3" y="2"/>
                    </a:cubicBezTo>
                    <a:cubicBezTo>
                      <a:pt x="3" y="2"/>
                      <a:pt x="2" y="1"/>
                      <a:pt x="2" y="1"/>
                    </a:cubicBezTo>
                    <a:cubicBezTo>
                      <a:pt x="1" y="1"/>
                      <a:pt x="1" y="2"/>
                      <a:pt x="1" y="2"/>
                    </a:cubicBezTo>
                    <a:cubicBezTo>
                      <a:pt x="0" y="2"/>
                      <a:pt x="0" y="4"/>
                      <a:pt x="0" y="4"/>
                    </a:cubicBezTo>
                    <a:cubicBezTo>
                      <a:pt x="0" y="4"/>
                      <a:pt x="2" y="4"/>
                      <a:pt x="2" y="4"/>
                    </a:cubicBezTo>
                    <a:cubicBezTo>
                      <a:pt x="2" y="4"/>
                      <a:pt x="3" y="3"/>
                      <a:pt x="3" y="3"/>
                    </a:cubicBezTo>
                    <a:cubicBezTo>
                      <a:pt x="4" y="3"/>
                      <a:pt x="6" y="4"/>
                      <a:pt x="6" y="4"/>
                    </a:cubicBezTo>
                    <a:cubicBezTo>
                      <a:pt x="6" y="4"/>
                      <a:pt x="7" y="4"/>
                      <a:pt x="8" y="4"/>
                    </a:cubicBezTo>
                    <a:cubicBezTo>
                      <a:pt x="10" y="4"/>
                      <a:pt x="9" y="4"/>
                      <a:pt x="9" y="5"/>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58" name="Freeform 21"/>
              <p:cNvSpPr/>
              <p:nvPr/>
            </p:nvSpPr>
            <p:spPr bwMode="auto">
              <a:xfrm>
                <a:off x="2999" y="2722"/>
                <a:ext cx="4" cy="6"/>
              </a:xfrm>
              <a:custGeom>
                <a:avLst/>
                <a:gdLst>
                  <a:gd name="T0" fmla="*/ 1 w 2"/>
                  <a:gd name="T1" fmla="*/ 0 h 3"/>
                  <a:gd name="T2" fmla="*/ 0 w 2"/>
                  <a:gd name="T3" fmla="*/ 0 h 3"/>
                  <a:gd name="T4" fmla="*/ 0 w 2"/>
                  <a:gd name="T5" fmla="*/ 0 h 3"/>
                  <a:gd name="T6" fmla="*/ 0 w 2"/>
                  <a:gd name="T7" fmla="*/ 1 h 3"/>
                  <a:gd name="T8" fmla="*/ 0 w 2"/>
                  <a:gd name="T9" fmla="*/ 2 h 3"/>
                  <a:gd name="T10" fmla="*/ 1 w 2"/>
                  <a:gd name="T11" fmla="*/ 3 h 3"/>
                  <a:gd name="T12" fmla="*/ 1 w 2"/>
                  <a:gd name="T13" fmla="*/ 2 h 3"/>
                  <a:gd name="T14" fmla="*/ 1 w 2"/>
                  <a:gd name="T15" fmla="*/ 1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cubicBezTo>
                      <a:pt x="1" y="0"/>
                      <a:pt x="0" y="0"/>
                      <a:pt x="0" y="0"/>
                    </a:cubicBezTo>
                    <a:cubicBezTo>
                      <a:pt x="0" y="0"/>
                      <a:pt x="0" y="0"/>
                      <a:pt x="0" y="0"/>
                    </a:cubicBezTo>
                    <a:cubicBezTo>
                      <a:pt x="0" y="1"/>
                      <a:pt x="0" y="1"/>
                      <a:pt x="0" y="1"/>
                    </a:cubicBezTo>
                    <a:cubicBezTo>
                      <a:pt x="0" y="2"/>
                      <a:pt x="0" y="2"/>
                      <a:pt x="0" y="2"/>
                    </a:cubicBezTo>
                    <a:cubicBezTo>
                      <a:pt x="0" y="2"/>
                      <a:pt x="0" y="2"/>
                      <a:pt x="1" y="3"/>
                    </a:cubicBezTo>
                    <a:cubicBezTo>
                      <a:pt x="2" y="3"/>
                      <a:pt x="1" y="3"/>
                      <a:pt x="1" y="2"/>
                    </a:cubicBezTo>
                    <a:cubicBezTo>
                      <a:pt x="1" y="2"/>
                      <a:pt x="1" y="2"/>
                      <a:pt x="1" y="1"/>
                    </a:cubicBezTo>
                    <a:cubicBezTo>
                      <a:pt x="1" y="1"/>
                      <a:pt x="1" y="1"/>
                      <a:pt x="1"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59" name="Freeform 22"/>
              <p:cNvSpPr/>
              <p:nvPr/>
            </p:nvSpPr>
            <p:spPr bwMode="auto">
              <a:xfrm>
                <a:off x="3005" y="2720"/>
                <a:ext cx="2" cy="8"/>
              </a:xfrm>
              <a:custGeom>
                <a:avLst/>
                <a:gdLst>
                  <a:gd name="T0" fmla="*/ 1 w 1"/>
                  <a:gd name="T1" fmla="*/ 1 h 4"/>
                  <a:gd name="T2" fmla="*/ 0 w 1"/>
                  <a:gd name="T3" fmla="*/ 0 h 4"/>
                  <a:gd name="T4" fmla="*/ 0 w 1"/>
                  <a:gd name="T5" fmla="*/ 1 h 4"/>
                  <a:gd name="T6" fmla="*/ 0 w 1"/>
                  <a:gd name="T7" fmla="*/ 2 h 4"/>
                  <a:gd name="T8" fmla="*/ 0 w 1"/>
                  <a:gd name="T9" fmla="*/ 3 h 4"/>
                  <a:gd name="T10" fmla="*/ 1 w 1"/>
                  <a:gd name="T11" fmla="*/ 4 h 4"/>
                  <a:gd name="T12" fmla="*/ 1 w 1"/>
                  <a:gd name="T13" fmla="*/ 3 h 4"/>
                  <a:gd name="T14" fmla="*/ 1 w 1"/>
                  <a:gd name="T15" fmla="*/ 2 h 4"/>
                  <a:gd name="T16" fmla="*/ 1 w 1"/>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1"/>
                    </a:moveTo>
                    <a:cubicBezTo>
                      <a:pt x="1" y="0"/>
                      <a:pt x="0" y="0"/>
                      <a:pt x="0" y="0"/>
                    </a:cubicBezTo>
                    <a:cubicBezTo>
                      <a:pt x="0" y="0"/>
                      <a:pt x="0" y="1"/>
                      <a:pt x="0" y="1"/>
                    </a:cubicBezTo>
                    <a:cubicBezTo>
                      <a:pt x="0" y="1"/>
                      <a:pt x="0" y="2"/>
                      <a:pt x="0" y="2"/>
                    </a:cubicBezTo>
                    <a:cubicBezTo>
                      <a:pt x="0" y="2"/>
                      <a:pt x="0" y="3"/>
                      <a:pt x="0" y="3"/>
                    </a:cubicBezTo>
                    <a:cubicBezTo>
                      <a:pt x="0" y="3"/>
                      <a:pt x="0" y="4"/>
                      <a:pt x="1" y="4"/>
                    </a:cubicBezTo>
                    <a:cubicBezTo>
                      <a:pt x="1" y="4"/>
                      <a:pt x="1" y="3"/>
                      <a:pt x="1" y="3"/>
                    </a:cubicBezTo>
                    <a:cubicBezTo>
                      <a:pt x="1" y="2"/>
                      <a:pt x="1" y="2"/>
                      <a:pt x="1" y="2"/>
                    </a:cubicBezTo>
                    <a:cubicBezTo>
                      <a:pt x="1" y="1"/>
                      <a:pt x="1" y="1"/>
                      <a:pt x="1"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60" name="Freeform 23"/>
              <p:cNvSpPr/>
              <p:nvPr/>
            </p:nvSpPr>
            <p:spPr bwMode="auto">
              <a:xfrm>
                <a:off x="2999" y="2676"/>
                <a:ext cx="6" cy="6"/>
              </a:xfrm>
              <a:custGeom>
                <a:avLst/>
                <a:gdLst>
                  <a:gd name="T0" fmla="*/ 1 w 3"/>
                  <a:gd name="T1" fmla="*/ 2 h 3"/>
                  <a:gd name="T2" fmla="*/ 2 w 3"/>
                  <a:gd name="T3" fmla="*/ 3 h 3"/>
                  <a:gd name="T4" fmla="*/ 3 w 3"/>
                  <a:gd name="T5" fmla="*/ 2 h 3"/>
                  <a:gd name="T6" fmla="*/ 3 w 3"/>
                  <a:gd name="T7" fmla="*/ 1 h 3"/>
                  <a:gd name="T8" fmla="*/ 2 w 3"/>
                  <a:gd name="T9" fmla="*/ 1 h 3"/>
                  <a:gd name="T10" fmla="*/ 1 w 3"/>
                  <a:gd name="T11" fmla="*/ 1 h 3"/>
                  <a:gd name="T12" fmla="*/ 1 w 3"/>
                  <a:gd name="T13" fmla="*/ 0 h 3"/>
                  <a:gd name="T14" fmla="*/ 0 w 3"/>
                  <a:gd name="T15" fmla="*/ 0 h 3"/>
                  <a:gd name="T16" fmla="*/ 0 w 3"/>
                  <a:gd name="T17" fmla="*/ 1 h 3"/>
                  <a:gd name="T18" fmla="*/ 1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2"/>
                    </a:moveTo>
                    <a:cubicBezTo>
                      <a:pt x="1" y="2"/>
                      <a:pt x="2" y="3"/>
                      <a:pt x="2" y="3"/>
                    </a:cubicBezTo>
                    <a:cubicBezTo>
                      <a:pt x="3" y="3"/>
                      <a:pt x="3" y="2"/>
                      <a:pt x="3" y="2"/>
                    </a:cubicBezTo>
                    <a:cubicBezTo>
                      <a:pt x="3" y="2"/>
                      <a:pt x="3" y="2"/>
                      <a:pt x="3" y="1"/>
                    </a:cubicBezTo>
                    <a:cubicBezTo>
                      <a:pt x="2" y="1"/>
                      <a:pt x="2" y="1"/>
                      <a:pt x="2" y="1"/>
                    </a:cubicBezTo>
                    <a:cubicBezTo>
                      <a:pt x="1" y="1"/>
                      <a:pt x="1" y="1"/>
                      <a:pt x="1" y="1"/>
                    </a:cubicBezTo>
                    <a:cubicBezTo>
                      <a:pt x="1" y="0"/>
                      <a:pt x="1" y="0"/>
                      <a:pt x="1" y="0"/>
                    </a:cubicBezTo>
                    <a:cubicBezTo>
                      <a:pt x="0" y="0"/>
                      <a:pt x="0" y="0"/>
                      <a:pt x="0" y="0"/>
                    </a:cubicBezTo>
                    <a:cubicBezTo>
                      <a:pt x="0" y="0"/>
                      <a:pt x="0" y="1"/>
                      <a:pt x="0" y="1"/>
                    </a:cubicBezTo>
                    <a:cubicBezTo>
                      <a:pt x="0" y="1"/>
                      <a:pt x="1" y="2"/>
                      <a:pt x="1"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61" name="Freeform 24"/>
              <p:cNvSpPr/>
              <p:nvPr/>
            </p:nvSpPr>
            <p:spPr bwMode="auto">
              <a:xfrm>
                <a:off x="3009" y="2714"/>
                <a:ext cx="8" cy="8"/>
              </a:xfrm>
              <a:custGeom>
                <a:avLst/>
                <a:gdLst>
                  <a:gd name="T0" fmla="*/ 2 w 4"/>
                  <a:gd name="T1" fmla="*/ 4 h 4"/>
                  <a:gd name="T2" fmla="*/ 3 w 4"/>
                  <a:gd name="T3" fmla="*/ 4 h 4"/>
                  <a:gd name="T4" fmla="*/ 3 w 4"/>
                  <a:gd name="T5" fmla="*/ 2 h 4"/>
                  <a:gd name="T6" fmla="*/ 1 w 4"/>
                  <a:gd name="T7" fmla="*/ 2 h 4"/>
                  <a:gd name="T8" fmla="*/ 1 w 4"/>
                  <a:gd name="T9" fmla="*/ 1 h 4"/>
                  <a:gd name="T10" fmla="*/ 0 w 4"/>
                  <a:gd name="T11" fmla="*/ 1 h 4"/>
                  <a:gd name="T12" fmla="*/ 1 w 4"/>
                  <a:gd name="T13" fmla="*/ 2 h 4"/>
                  <a:gd name="T14" fmla="*/ 2 w 4"/>
                  <a:gd name="T15" fmla="*/ 3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cubicBezTo>
                      <a:pt x="3" y="4"/>
                      <a:pt x="3" y="4"/>
                      <a:pt x="3" y="4"/>
                    </a:cubicBezTo>
                    <a:cubicBezTo>
                      <a:pt x="4" y="4"/>
                      <a:pt x="3" y="3"/>
                      <a:pt x="3" y="2"/>
                    </a:cubicBezTo>
                    <a:cubicBezTo>
                      <a:pt x="3" y="2"/>
                      <a:pt x="2" y="2"/>
                      <a:pt x="1" y="2"/>
                    </a:cubicBezTo>
                    <a:cubicBezTo>
                      <a:pt x="1" y="1"/>
                      <a:pt x="1" y="1"/>
                      <a:pt x="1" y="1"/>
                    </a:cubicBezTo>
                    <a:cubicBezTo>
                      <a:pt x="0" y="0"/>
                      <a:pt x="0" y="1"/>
                      <a:pt x="0" y="1"/>
                    </a:cubicBezTo>
                    <a:cubicBezTo>
                      <a:pt x="0" y="1"/>
                      <a:pt x="1" y="2"/>
                      <a:pt x="1" y="2"/>
                    </a:cubicBezTo>
                    <a:cubicBezTo>
                      <a:pt x="1" y="3"/>
                      <a:pt x="2" y="3"/>
                      <a:pt x="2" y="3"/>
                    </a:cubicBezTo>
                    <a:cubicBezTo>
                      <a:pt x="2" y="3"/>
                      <a:pt x="2" y="3"/>
                      <a:pt x="2" y="4"/>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62" name="Freeform 25"/>
              <p:cNvSpPr/>
              <p:nvPr/>
            </p:nvSpPr>
            <p:spPr bwMode="auto">
              <a:xfrm>
                <a:off x="3202" y="2833"/>
                <a:ext cx="50" cy="34"/>
              </a:xfrm>
              <a:custGeom>
                <a:avLst/>
                <a:gdLst>
                  <a:gd name="T0" fmla="*/ 23 w 25"/>
                  <a:gd name="T1" fmla="*/ 12 h 17"/>
                  <a:gd name="T2" fmla="*/ 19 w 25"/>
                  <a:gd name="T3" fmla="*/ 10 h 17"/>
                  <a:gd name="T4" fmla="*/ 13 w 25"/>
                  <a:gd name="T5" fmla="*/ 8 h 17"/>
                  <a:gd name="T6" fmla="*/ 10 w 25"/>
                  <a:gd name="T7" fmla="*/ 6 h 17"/>
                  <a:gd name="T8" fmla="*/ 8 w 25"/>
                  <a:gd name="T9" fmla="*/ 4 h 17"/>
                  <a:gd name="T10" fmla="*/ 7 w 25"/>
                  <a:gd name="T11" fmla="*/ 3 h 17"/>
                  <a:gd name="T12" fmla="*/ 5 w 25"/>
                  <a:gd name="T13" fmla="*/ 1 h 17"/>
                  <a:gd name="T14" fmla="*/ 3 w 25"/>
                  <a:gd name="T15" fmla="*/ 0 h 17"/>
                  <a:gd name="T16" fmla="*/ 3 w 25"/>
                  <a:gd name="T17" fmla="*/ 0 h 17"/>
                  <a:gd name="T18" fmla="*/ 1 w 25"/>
                  <a:gd name="T19" fmla="*/ 0 h 17"/>
                  <a:gd name="T20" fmla="*/ 0 w 25"/>
                  <a:gd name="T21" fmla="*/ 1 h 17"/>
                  <a:gd name="T22" fmla="*/ 0 w 25"/>
                  <a:gd name="T23" fmla="*/ 2 h 17"/>
                  <a:gd name="T24" fmla="*/ 2 w 25"/>
                  <a:gd name="T25" fmla="*/ 1 h 17"/>
                  <a:gd name="T26" fmla="*/ 3 w 25"/>
                  <a:gd name="T27" fmla="*/ 2 h 17"/>
                  <a:gd name="T28" fmla="*/ 4 w 25"/>
                  <a:gd name="T29" fmla="*/ 2 h 17"/>
                  <a:gd name="T30" fmla="*/ 5 w 25"/>
                  <a:gd name="T31" fmla="*/ 4 h 17"/>
                  <a:gd name="T32" fmla="*/ 9 w 25"/>
                  <a:gd name="T33" fmla="*/ 5 h 17"/>
                  <a:gd name="T34" fmla="*/ 10 w 25"/>
                  <a:gd name="T35" fmla="*/ 7 h 17"/>
                  <a:gd name="T36" fmla="*/ 14 w 25"/>
                  <a:gd name="T37" fmla="*/ 9 h 17"/>
                  <a:gd name="T38" fmla="*/ 16 w 25"/>
                  <a:gd name="T39" fmla="*/ 11 h 17"/>
                  <a:gd name="T40" fmla="*/ 18 w 25"/>
                  <a:gd name="T41" fmla="*/ 12 h 17"/>
                  <a:gd name="T42" fmla="*/ 21 w 25"/>
                  <a:gd name="T43" fmla="*/ 14 h 17"/>
                  <a:gd name="T44" fmla="*/ 23 w 25"/>
                  <a:gd name="T45" fmla="*/ 16 h 17"/>
                  <a:gd name="T46" fmla="*/ 25 w 25"/>
                  <a:gd name="T47" fmla="*/ 16 h 17"/>
                  <a:gd name="T48" fmla="*/ 23 w 25"/>
                  <a:gd name="T49" fmla="*/ 13 h 17"/>
                  <a:gd name="T50" fmla="*/ 23 w 25"/>
                  <a:gd name="T5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17">
                    <a:moveTo>
                      <a:pt x="23" y="12"/>
                    </a:moveTo>
                    <a:cubicBezTo>
                      <a:pt x="21" y="12"/>
                      <a:pt x="19" y="10"/>
                      <a:pt x="19" y="10"/>
                    </a:cubicBezTo>
                    <a:cubicBezTo>
                      <a:pt x="13" y="8"/>
                      <a:pt x="13" y="8"/>
                      <a:pt x="13" y="8"/>
                    </a:cubicBezTo>
                    <a:cubicBezTo>
                      <a:pt x="10" y="6"/>
                      <a:pt x="10" y="6"/>
                      <a:pt x="10" y="6"/>
                    </a:cubicBezTo>
                    <a:cubicBezTo>
                      <a:pt x="8" y="4"/>
                      <a:pt x="8" y="4"/>
                      <a:pt x="8" y="4"/>
                    </a:cubicBezTo>
                    <a:cubicBezTo>
                      <a:pt x="7" y="3"/>
                      <a:pt x="7" y="3"/>
                      <a:pt x="7" y="3"/>
                    </a:cubicBezTo>
                    <a:cubicBezTo>
                      <a:pt x="5" y="1"/>
                      <a:pt x="5" y="1"/>
                      <a:pt x="5" y="1"/>
                    </a:cubicBezTo>
                    <a:cubicBezTo>
                      <a:pt x="3" y="0"/>
                      <a:pt x="3" y="0"/>
                      <a:pt x="3" y="0"/>
                    </a:cubicBezTo>
                    <a:cubicBezTo>
                      <a:pt x="3" y="0"/>
                      <a:pt x="3" y="0"/>
                      <a:pt x="3" y="0"/>
                    </a:cubicBezTo>
                    <a:cubicBezTo>
                      <a:pt x="1" y="0"/>
                      <a:pt x="1" y="0"/>
                      <a:pt x="1" y="0"/>
                    </a:cubicBezTo>
                    <a:cubicBezTo>
                      <a:pt x="1" y="0"/>
                      <a:pt x="0" y="1"/>
                      <a:pt x="0" y="1"/>
                    </a:cubicBezTo>
                    <a:cubicBezTo>
                      <a:pt x="0" y="2"/>
                      <a:pt x="0" y="2"/>
                      <a:pt x="0" y="2"/>
                    </a:cubicBezTo>
                    <a:cubicBezTo>
                      <a:pt x="1" y="2"/>
                      <a:pt x="2" y="1"/>
                      <a:pt x="2" y="1"/>
                    </a:cubicBezTo>
                    <a:cubicBezTo>
                      <a:pt x="2" y="1"/>
                      <a:pt x="2" y="1"/>
                      <a:pt x="3" y="2"/>
                    </a:cubicBezTo>
                    <a:cubicBezTo>
                      <a:pt x="4" y="2"/>
                      <a:pt x="3" y="1"/>
                      <a:pt x="4" y="2"/>
                    </a:cubicBezTo>
                    <a:cubicBezTo>
                      <a:pt x="4" y="3"/>
                      <a:pt x="2" y="3"/>
                      <a:pt x="5" y="4"/>
                    </a:cubicBezTo>
                    <a:cubicBezTo>
                      <a:pt x="8" y="5"/>
                      <a:pt x="7" y="5"/>
                      <a:pt x="9" y="5"/>
                    </a:cubicBezTo>
                    <a:cubicBezTo>
                      <a:pt x="10" y="6"/>
                      <a:pt x="10" y="5"/>
                      <a:pt x="10" y="7"/>
                    </a:cubicBezTo>
                    <a:cubicBezTo>
                      <a:pt x="11" y="9"/>
                      <a:pt x="11" y="8"/>
                      <a:pt x="14" y="9"/>
                    </a:cubicBezTo>
                    <a:cubicBezTo>
                      <a:pt x="16" y="9"/>
                      <a:pt x="16" y="10"/>
                      <a:pt x="16" y="11"/>
                    </a:cubicBezTo>
                    <a:cubicBezTo>
                      <a:pt x="17" y="11"/>
                      <a:pt x="17" y="12"/>
                      <a:pt x="18" y="12"/>
                    </a:cubicBezTo>
                    <a:cubicBezTo>
                      <a:pt x="18" y="13"/>
                      <a:pt x="20" y="13"/>
                      <a:pt x="21" y="14"/>
                    </a:cubicBezTo>
                    <a:cubicBezTo>
                      <a:pt x="22" y="14"/>
                      <a:pt x="23" y="16"/>
                      <a:pt x="23" y="16"/>
                    </a:cubicBezTo>
                    <a:cubicBezTo>
                      <a:pt x="23" y="16"/>
                      <a:pt x="25" y="17"/>
                      <a:pt x="25" y="16"/>
                    </a:cubicBezTo>
                    <a:cubicBezTo>
                      <a:pt x="25" y="16"/>
                      <a:pt x="23" y="14"/>
                      <a:pt x="23" y="13"/>
                    </a:cubicBezTo>
                    <a:cubicBezTo>
                      <a:pt x="23" y="13"/>
                      <a:pt x="23" y="13"/>
                      <a:pt x="23" y="1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63" name="Freeform 26"/>
              <p:cNvSpPr/>
              <p:nvPr/>
            </p:nvSpPr>
            <p:spPr bwMode="auto">
              <a:xfrm>
                <a:off x="3176" y="2841"/>
                <a:ext cx="28" cy="8"/>
              </a:xfrm>
              <a:custGeom>
                <a:avLst/>
                <a:gdLst>
                  <a:gd name="T0" fmla="*/ 12 w 14"/>
                  <a:gd name="T1" fmla="*/ 2 h 4"/>
                  <a:gd name="T2" fmla="*/ 10 w 14"/>
                  <a:gd name="T3" fmla="*/ 1 h 4"/>
                  <a:gd name="T4" fmla="*/ 9 w 14"/>
                  <a:gd name="T5" fmla="*/ 1 h 4"/>
                  <a:gd name="T6" fmla="*/ 6 w 14"/>
                  <a:gd name="T7" fmla="*/ 1 h 4"/>
                  <a:gd name="T8" fmla="*/ 1 w 14"/>
                  <a:gd name="T9" fmla="*/ 0 h 4"/>
                  <a:gd name="T10" fmla="*/ 0 w 14"/>
                  <a:gd name="T11" fmla="*/ 0 h 4"/>
                  <a:gd name="T12" fmla="*/ 0 w 14"/>
                  <a:gd name="T13" fmla="*/ 1 h 4"/>
                  <a:gd name="T14" fmla="*/ 1 w 14"/>
                  <a:gd name="T15" fmla="*/ 2 h 4"/>
                  <a:gd name="T16" fmla="*/ 4 w 14"/>
                  <a:gd name="T17" fmla="*/ 2 h 4"/>
                  <a:gd name="T18" fmla="*/ 6 w 14"/>
                  <a:gd name="T19" fmla="*/ 3 h 4"/>
                  <a:gd name="T20" fmla="*/ 8 w 14"/>
                  <a:gd name="T21" fmla="*/ 3 h 4"/>
                  <a:gd name="T22" fmla="*/ 9 w 14"/>
                  <a:gd name="T23" fmla="*/ 3 h 4"/>
                  <a:gd name="T24" fmla="*/ 11 w 14"/>
                  <a:gd name="T25" fmla="*/ 3 h 4"/>
                  <a:gd name="T26" fmla="*/ 12 w 14"/>
                  <a:gd name="T27" fmla="*/ 4 h 4"/>
                  <a:gd name="T28" fmla="*/ 13 w 14"/>
                  <a:gd name="T29" fmla="*/ 3 h 4"/>
                  <a:gd name="T30" fmla="*/ 13 w 14"/>
                  <a:gd name="T31" fmla="*/ 2 h 4"/>
                  <a:gd name="T32" fmla="*/ 12 w 14"/>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
                    <a:moveTo>
                      <a:pt x="12" y="2"/>
                    </a:moveTo>
                    <a:cubicBezTo>
                      <a:pt x="12" y="1"/>
                      <a:pt x="11" y="1"/>
                      <a:pt x="10" y="1"/>
                    </a:cubicBezTo>
                    <a:cubicBezTo>
                      <a:pt x="10" y="1"/>
                      <a:pt x="9" y="1"/>
                      <a:pt x="9" y="1"/>
                    </a:cubicBezTo>
                    <a:cubicBezTo>
                      <a:pt x="6" y="1"/>
                      <a:pt x="6" y="1"/>
                      <a:pt x="6" y="1"/>
                    </a:cubicBezTo>
                    <a:cubicBezTo>
                      <a:pt x="6" y="1"/>
                      <a:pt x="2" y="0"/>
                      <a:pt x="1" y="0"/>
                    </a:cubicBezTo>
                    <a:cubicBezTo>
                      <a:pt x="1" y="0"/>
                      <a:pt x="0" y="0"/>
                      <a:pt x="0" y="0"/>
                    </a:cubicBezTo>
                    <a:cubicBezTo>
                      <a:pt x="0" y="0"/>
                      <a:pt x="0" y="1"/>
                      <a:pt x="0" y="1"/>
                    </a:cubicBezTo>
                    <a:cubicBezTo>
                      <a:pt x="0" y="1"/>
                      <a:pt x="1" y="2"/>
                      <a:pt x="1" y="2"/>
                    </a:cubicBezTo>
                    <a:cubicBezTo>
                      <a:pt x="1" y="2"/>
                      <a:pt x="4" y="2"/>
                      <a:pt x="4" y="2"/>
                    </a:cubicBezTo>
                    <a:cubicBezTo>
                      <a:pt x="5" y="2"/>
                      <a:pt x="6" y="2"/>
                      <a:pt x="6" y="3"/>
                    </a:cubicBezTo>
                    <a:cubicBezTo>
                      <a:pt x="6" y="3"/>
                      <a:pt x="8" y="3"/>
                      <a:pt x="8" y="3"/>
                    </a:cubicBezTo>
                    <a:cubicBezTo>
                      <a:pt x="9" y="3"/>
                      <a:pt x="9" y="3"/>
                      <a:pt x="9" y="3"/>
                    </a:cubicBezTo>
                    <a:cubicBezTo>
                      <a:pt x="11" y="3"/>
                      <a:pt x="11" y="3"/>
                      <a:pt x="11" y="3"/>
                    </a:cubicBezTo>
                    <a:cubicBezTo>
                      <a:pt x="11" y="3"/>
                      <a:pt x="12" y="3"/>
                      <a:pt x="12" y="4"/>
                    </a:cubicBezTo>
                    <a:cubicBezTo>
                      <a:pt x="12" y="4"/>
                      <a:pt x="13" y="4"/>
                      <a:pt x="13" y="3"/>
                    </a:cubicBezTo>
                    <a:cubicBezTo>
                      <a:pt x="14" y="3"/>
                      <a:pt x="13" y="3"/>
                      <a:pt x="13" y="2"/>
                    </a:cubicBezTo>
                    <a:cubicBezTo>
                      <a:pt x="13" y="2"/>
                      <a:pt x="13" y="2"/>
                      <a:pt x="12"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64" name="Freeform 27"/>
              <p:cNvSpPr/>
              <p:nvPr/>
            </p:nvSpPr>
            <p:spPr bwMode="auto">
              <a:xfrm>
                <a:off x="2995" y="2682"/>
                <a:ext cx="12" cy="14"/>
              </a:xfrm>
              <a:custGeom>
                <a:avLst/>
                <a:gdLst>
                  <a:gd name="T0" fmla="*/ 1 w 6"/>
                  <a:gd name="T1" fmla="*/ 2 h 7"/>
                  <a:gd name="T2" fmla="*/ 0 w 6"/>
                  <a:gd name="T3" fmla="*/ 3 h 7"/>
                  <a:gd name="T4" fmla="*/ 0 w 6"/>
                  <a:gd name="T5" fmla="*/ 4 h 7"/>
                  <a:gd name="T6" fmla="*/ 2 w 6"/>
                  <a:gd name="T7" fmla="*/ 5 h 7"/>
                  <a:gd name="T8" fmla="*/ 3 w 6"/>
                  <a:gd name="T9" fmla="*/ 6 h 7"/>
                  <a:gd name="T10" fmla="*/ 5 w 6"/>
                  <a:gd name="T11" fmla="*/ 7 h 7"/>
                  <a:gd name="T12" fmla="*/ 5 w 6"/>
                  <a:gd name="T13" fmla="*/ 7 h 7"/>
                  <a:gd name="T14" fmla="*/ 6 w 6"/>
                  <a:gd name="T15" fmla="*/ 6 h 7"/>
                  <a:gd name="T16" fmla="*/ 5 w 6"/>
                  <a:gd name="T17" fmla="*/ 5 h 7"/>
                  <a:gd name="T18" fmla="*/ 4 w 6"/>
                  <a:gd name="T19" fmla="*/ 4 h 7"/>
                  <a:gd name="T20" fmla="*/ 3 w 6"/>
                  <a:gd name="T21" fmla="*/ 4 h 7"/>
                  <a:gd name="T22" fmla="*/ 3 w 6"/>
                  <a:gd name="T23" fmla="*/ 2 h 7"/>
                  <a:gd name="T24" fmla="*/ 5 w 6"/>
                  <a:gd name="T25" fmla="*/ 2 h 7"/>
                  <a:gd name="T26" fmla="*/ 3 w 6"/>
                  <a:gd name="T27" fmla="*/ 0 h 7"/>
                  <a:gd name="T28" fmla="*/ 2 w 6"/>
                  <a:gd name="T29" fmla="*/ 0 h 7"/>
                  <a:gd name="T30" fmla="*/ 2 w 6"/>
                  <a:gd name="T31" fmla="*/ 1 h 7"/>
                  <a:gd name="T32" fmla="*/ 2 w 6"/>
                  <a:gd name="T33" fmla="*/ 2 h 7"/>
                  <a:gd name="T34" fmla="*/ 1 w 6"/>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1" y="2"/>
                    </a:moveTo>
                    <a:cubicBezTo>
                      <a:pt x="1" y="2"/>
                      <a:pt x="1" y="3"/>
                      <a:pt x="0" y="3"/>
                    </a:cubicBezTo>
                    <a:cubicBezTo>
                      <a:pt x="0" y="4"/>
                      <a:pt x="0" y="4"/>
                      <a:pt x="0" y="4"/>
                    </a:cubicBezTo>
                    <a:cubicBezTo>
                      <a:pt x="1" y="4"/>
                      <a:pt x="2" y="5"/>
                      <a:pt x="2" y="5"/>
                    </a:cubicBezTo>
                    <a:cubicBezTo>
                      <a:pt x="3" y="5"/>
                      <a:pt x="3" y="6"/>
                      <a:pt x="3" y="6"/>
                    </a:cubicBezTo>
                    <a:cubicBezTo>
                      <a:pt x="4" y="6"/>
                      <a:pt x="5" y="7"/>
                      <a:pt x="5" y="7"/>
                    </a:cubicBezTo>
                    <a:cubicBezTo>
                      <a:pt x="5" y="7"/>
                      <a:pt x="5" y="7"/>
                      <a:pt x="5" y="7"/>
                    </a:cubicBezTo>
                    <a:cubicBezTo>
                      <a:pt x="6" y="7"/>
                      <a:pt x="6" y="7"/>
                      <a:pt x="6" y="6"/>
                    </a:cubicBezTo>
                    <a:cubicBezTo>
                      <a:pt x="6" y="5"/>
                      <a:pt x="6" y="5"/>
                      <a:pt x="5" y="5"/>
                    </a:cubicBezTo>
                    <a:cubicBezTo>
                      <a:pt x="4" y="4"/>
                      <a:pt x="4" y="4"/>
                      <a:pt x="4" y="4"/>
                    </a:cubicBezTo>
                    <a:cubicBezTo>
                      <a:pt x="4" y="4"/>
                      <a:pt x="4" y="5"/>
                      <a:pt x="3" y="4"/>
                    </a:cubicBezTo>
                    <a:cubicBezTo>
                      <a:pt x="3" y="2"/>
                      <a:pt x="3" y="2"/>
                      <a:pt x="3" y="2"/>
                    </a:cubicBezTo>
                    <a:cubicBezTo>
                      <a:pt x="3" y="2"/>
                      <a:pt x="5" y="2"/>
                      <a:pt x="5" y="2"/>
                    </a:cubicBezTo>
                    <a:cubicBezTo>
                      <a:pt x="5" y="2"/>
                      <a:pt x="3" y="0"/>
                      <a:pt x="3" y="0"/>
                    </a:cubicBezTo>
                    <a:cubicBezTo>
                      <a:pt x="3" y="0"/>
                      <a:pt x="2" y="0"/>
                      <a:pt x="2" y="0"/>
                    </a:cubicBezTo>
                    <a:cubicBezTo>
                      <a:pt x="2" y="1"/>
                      <a:pt x="2" y="1"/>
                      <a:pt x="2" y="1"/>
                    </a:cubicBezTo>
                    <a:cubicBezTo>
                      <a:pt x="2" y="2"/>
                      <a:pt x="2" y="2"/>
                      <a:pt x="2" y="2"/>
                    </a:cubicBezTo>
                    <a:cubicBezTo>
                      <a:pt x="2" y="2"/>
                      <a:pt x="1" y="2"/>
                      <a:pt x="1"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65" name="Freeform 28"/>
              <p:cNvSpPr/>
              <p:nvPr/>
            </p:nvSpPr>
            <p:spPr bwMode="auto">
              <a:xfrm>
                <a:off x="3142" y="2845"/>
                <a:ext cx="10" cy="8"/>
              </a:xfrm>
              <a:custGeom>
                <a:avLst/>
                <a:gdLst>
                  <a:gd name="T0" fmla="*/ 0 w 5"/>
                  <a:gd name="T1" fmla="*/ 1 h 4"/>
                  <a:gd name="T2" fmla="*/ 0 w 5"/>
                  <a:gd name="T3" fmla="*/ 3 h 4"/>
                  <a:gd name="T4" fmla="*/ 3 w 5"/>
                  <a:gd name="T5" fmla="*/ 4 h 4"/>
                  <a:gd name="T6" fmla="*/ 4 w 5"/>
                  <a:gd name="T7" fmla="*/ 2 h 4"/>
                  <a:gd name="T8" fmla="*/ 5 w 5"/>
                  <a:gd name="T9" fmla="*/ 1 h 4"/>
                  <a:gd name="T10" fmla="*/ 3 w 5"/>
                  <a:gd name="T11" fmla="*/ 0 h 4"/>
                  <a:gd name="T12" fmla="*/ 0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1"/>
                    </a:moveTo>
                    <a:cubicBezTo>
                      <a:pt x="0" y="3"/>
                      <a:pt x="0" y="3"/>
                      <a:pt x="0" y="3"/>
                    </a:cubicBezTo>
                    <a:cubicBezTo>
                      <a:pt x="3" y="4"/>
                      <a:pt x="3" y="4"/>
                      <a:pt x="3" y="4"/>
                    </a:cubicBezTo>
                    <a:cubicBezTo>
                      <a:pt x="3" y="4"/>
                      <a:pt x="4" y="2"/>
                      <a:pt x="4" y="2"/>
                    </a:cubicBezTo>
                    <a:cubicBezTo>
                      <a:pt x="5" y="2"/>
                      <a:pt x="5" y="1"/>
                      <a:pt x="5" y="1"/>
                    </a:cubicBezTo>
                    <a:cubicBezTo>
                      <a:pt x="3" y="0"/>
                      <a:pt x="3" y="0"/>
                      <a:pt x="3" y="0"/>
                    </a:cubicBezTo>
                    <a:cubicBezTo>
                      <a:pt x="3" y="0"/>
                      <a:pt x="0" y="1"/>
                      <a:pt x="0"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66" name="Freeform 29"/>
              <p:cNvSpPr/>
              <p:nvPr/>
            </p:nvSpPr>
            <p:spPr bwMode="auto">
              <a:xfrm>
                <a:off x="2921" y="2532"/>
                <a:ext cx="363" cy="317"/>
              </a:xfrm>
              <a:custGeom>
                <a:avLst/>
                <a:gdLst>
                  <a:gd name="T0" fmla="*/ 166 w 181"/>
                  <a:gd name="T1" fmla="*/ 36 h 158"/>
                  <a:gd name="T2" fmla="*/ 163 w 181"/>
                  <a:gd name="T3" fmla="*/ 26 h 158"/>
                  <a:gd name="T4" fmla="*/ 141 w 181"/>
                  <a:gd name="T5" fmla="*/ 28 h 158"/>
                  <a:gd name="T6" fmla="*/ 122 w 181"/>
                  <a:gd name="T7" fmla="*/ 25 h 158"/>
                  <a:gd name="T8" fmla="*/ 90 w 181"/>
                  <a:gd name="T9" fmla="*/ 4 h 158"/>
                  <a:gd name="T10" fmla="*/ 81 w 181"/>
                  <a:gd name="T11" fmla="*/ 7 h 158"/>
                  <a:gd name="T12" fmla="*/ 69 w 181"/>
                  <a:gd name="T13" fmla="*/ 14 h 158"/>
                  <a:gd name="T14" fmla="*/ 66 w 181"/>
                  <a:gd name="T15" fmla="*/ 19 h 158"/>
                  <a:gd name="T16" fmla="*/ 64 w 181"/>
                  <a:gd name="T17" fmla="*/ 33 h 158"/>
                  <a:gd name="T18" fmla="*/ 59 w 181"/>
                  <a:gd name="T19" fmla="*/ 39 h 158"/>
                  <a:gd name="T20" fmla="*/ 58 w 181"/>
                  <a:gd name="T21" fmla="*/ 48 h 158"/>
                  <a:gd name="T22" fmla="*/ 49 w 181"/>
                  <a:gd name="T23" fmla="*/ 51 h 158"/>
                  <a:gd name="T24" fmla="*/ 37 w 181"/>
                  <a:gd name="T25" fmla="*/ 49 h 158"/>
                  <a:gd name="T26" fmla="*/ 26 w 181"/>
                  <a:gd name="T27" fmla="*/ 52 h 158"/>
                  <a:gd name="T28" fmla="*/ 16 w 181"/>
                  <a:gd name="T29" fmla="*/ 53 h 158"/>
                  <a:gd name="T30" fmla="*/ 8 w 181"/>
                  <a:gd name="T31" fmla="*/ 54 h 158"/>
                  <a:gd name="T32" fmla="*/ 2 w 181"/>
                  <a:gd name="T33" fmla="*/ 59 h 158"/>
                  <a:gd name="T34" fmla="*/ 7 w 181"/>
                  <a:gd name="T35" fmla="*/ 71 h 158"/>
                  <a:gd name="T36" fmla="*/ 16 w 181"/>
                  <a:gd name="T37" fmla="*/ 80 h 158"/>
                  <a:gd name="T38" fmla="*/ 21 w 181"/>
                  <a:gd name="T39" fmla="*/ 69 h 158"/>
                  <a:gd name="T40" fmla="*/ 31 w 181"/>
                  <a:gd name="T41" fmla="*/ 64 h 158"/>
                  <a:gd name="T42" fmla="*/ 39 w 181"/>
                  <a:gd name="T43" fmla="*/ 72 h 158"/>
                  <a:gd name="T44" fmla="*/ 41 w 181"/>
                  <a:gd name="T45" fmla="*/ 67 h 158"/>
                  <a:gd name="T46" fmla="*/ 57 w 181"/>
                  <a:gd name="T47" fmla="*/ 95 h 158"/>
                  <a:gd name="T48" fmla="*/ 49 w 181"/>
                  <a:gd name="T49" fmla="*/ 89 h 158"/>
                  <a:gd name="T50" fmla="*/ 45 w 181"/>
                  <a:gd name="T51" fmla="*/ 89 h 158"/>
                  <a:gd name="T52" fmla="*/ 54 w 181"/>
                  <a:gd name="T53" fmla="*/ 98 h 158"/>
                  <a:gd name="T54" fmla="*/ 55 w 181"/>
                  <a:gd name="T55" fmla="*/ 99 h 158"/>
                  <a:gd name="T56" fmla="*/ 61 w 181"/>
                  <a:gd name="T57" fmla="*/ 111 h 158"/>
                  <a:gd name="T58" fmla="*/ 64 w 181"/>
                  <a:gd name="T59" fmla="*/ 115 h 158"/>
                  <a:gd name="T60" fmla="*/ 53 w 181"/>
                  <a:gd name="T61" fmla="*/ 110 h 158"/>
                  <a:gd name="T62" fmla="*/ 48 w 181"/>
                  <a:gd name="T63" fmla="*/ 104 h 158"/>
                  <a:gd name="T64" fmla="*/ 40 w 181"/>
                  <a:gd name="T65" fmla="*/ 101 h 158"/>
                  <a:gd name="T66" fmla="*/ 52 w 181"/>
                  <a:gd name="T67" fmla="*/ 110 h 158"/>
                  <a:gd name="T68" fmla="*/ 59 w 181"/>
                  <a:gd name="T69" fmla="*/ 118 h 158"/>
                  <a:gd name="T70" fmla="*/ 67 w 181"/>
                  <a:gd name="T71" fmla="*/ 124 h 158"/>
                  <a:gd name="T72" fmla="*/ 58 w 181"/>
                  <a:gd name="T73" fmla="*/ 115 h 158"/>
                  <a:gd name="T74" fmla="*/ 70 w 181"/>
                  <a:gd name="T75" fmla="*/ 117 h 158"/>
                  <a:gd name="T76" fmla="*/ 70 w 181"/>
                  <a:gd name="T77" fmla="*/ 123 h 158"/>
                  <a:gd name="T78" fmla="*/ 76 w 181"/>
                  <a:gd name="T79" fmla="*/ 122 h 158"/>
                  <a:gd name="T80" fmla="*/ 84 w 181"/>
                  <a:gd name="T81" fmla="*/ 131 h 158"/>
                  <a:gd name="T82" fmla="*/ 99 w 181"/>
                  <a:gd name="T83" fmla="*/ 129 h 158"/>
                  <a:gd name="T84" fmla="*/ 123 w 181"/>
                  <a:gd name="T85" fmla="*/ 140 h 158"/>
                  <a:gd name="T86" fmla="*/ 124 w 181"/>
                  <a:gd name="T87" fmla="*/ 146 h 158"/>
                  <a:gd name="T88" fmla="*/ 105 w 181"/>
                  <a:gd name="T89" fmla="*/ 149 h 158"/>
                  <a:gd name="T90" fmla="*/ 122 w 181"/>
                  <a:gd name="T91" fmla="*/ 147 h 158"/>
                  <a:gd name="T92" fmla="*/ 143 w 181"/>
                  <a:gd name="T93" fmla="*/ 157 h 158"/>
                  <a:gd name="T94" fmla="*/ 139 w 181"/>
                  <a:gd name="T95" fmla="*/ 152 h 158"/>
                  <a:gd name="T96" fmla="*/ 135 w 181"/>
                  <a:gd name="T97" fmla="*/ 148 h 158"/>
                  <a:gd name="T98" fmla="*/ 124 w 181"/>
                  <a:gd name="T99" fmla="*/ 134 h 158"/>
                  <a:gd name="T100" fmla="*/ 111 w 181"/>
                  <a:gd name="T101" fmla="*/ 120 h 158"/>
                  <a:gd name="T102" fmla="*/ 97 w 181"/>
                  <a:gd name="T103" fmla="*/ 108 h 158"/>
                  <a:gd name="T104" fmla="*/ 85 w 181"/>
                  <a:gd name="T105" fmla="*/ 93 h 158"/>
                  <a:gd name="T106" fmla="*/ 75 w 181"/>
                  <a:gd name="T107" fmla="*/ 78 h 158"/>
                  <a:gd name="T108" fmla="*/ 69 w 181"/>
                  <a:gd name="T109" fmla="*/ 66 h 158"/>
                  <a:gd name="T110" fmla="*/ 80 w 181"/>
                  <a:gd name="T111" fmla="*/ 60 h 158"/>
                  <a:gd name="T112" fmla="*/ 94 w 181"/>
                  <a:gd name="T113" fmla="*/ 55 h 158"/>
                  <a:gd name="T114" fmla="*/ 112 w 181"/>
                  <a:gd name="T115" fmla="*/ 55 h 158"/>
                  <a:gd name="T116" fmla="*/ 132 w 181"/>
                  <a:gd name="T117" fmla="*/ 56 h 158"/>
                  <a:gd name="T118" fmla="*/ 144 w 181"/>
                  <a:gd name="T119" fmla="*/ 53 h 158"/>
                  <a:gd name="T120" fmla="*/ 158 w 181"/>
                  <a:gd name="T121" fmla="*/ 53 h 158"/>
                  <a:gd name="T122" fmla="*/ 175 w 181"/>
                  <a:gd name="T123" fmla="*/ 58 h 158"/>
                  <a:gd name="T124" fmla="*/ 170 w 181"/>
                  <a:gd name="T125"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 h="158">
                    <a:moveTo>
                      <a:pt x="179" y="44"/>
                    </a:moveTo>
                    <a:cubicBezTo>
                      <a:pt x="178" y="44"/>
                      <a:pt x="179" y="45"/>
                      <a:pt x="177" y="44"/>
                    </a:cubicBezTo>
                    <a:cubicBezTo>
                      <a:pt x="174" y="44"/>
                      <a:pt x="173" y="43"/>
                      <a:pt x="173" y="43"/>
                    </a:cubicBezTo>
                    <a:cubicBezTo>
                      <a:pt x="173" y="43"/>
                      <a:pt x="173" y="42"/>
                      <a:pt x="172" y="43"/>
                    </a:cubicBezTo>
                    <a:cubicBezTo>
                      <a:pt x="171" y="43"/>
                      <a:pt x="171" y="43"/>
                      <a:pt x="170" y="42"/>
                    </a:cubicBezTo>
                    <a:cubicBezTo>
                      <a:pt x="169" y="41"/>
                      <a:pt x="167" y="39"/>
                      <a:pt x="167" y="39"/>
                    </a:cubicBezTo>
                    <a:cubicBezTo>
                      <a:pt x="167" y="39"/>
                      <a:pt x="166" y="40"/>
                      <a:pt x="166" y="39"/>
                    </a:cubicBezTo>
                    <a:cubicBezTo>
                      <a:pt x="166" y="38"/>
                      <a:pt x="166" y="37"/>
                      <a:pt x="167" y="37"/>
                    </a:cubicBezTo>
                    <a:cubicBezTo>
                      <a:pt x="166" y="36"/>
                      <a:pt x="166" y="36"/>
                      <a:pt x="166" y="36"/>
                    </a:cubicBezTo>
                    <a:cubicBezTo>
                      <a:pt x="166" y="35"/>
                      <a:pt x="166" y="35"/>
                      <a:pt x="166" y="35"/>
                    </a:cubicBezTo>
                    <a:cubicBezTo>
                      <a:pt x="166" y="35"/>
                      <a:pt x="167" y="35"/>
                      <a:pt x="167" y="35"/>
                    </a:cubicBezTo>
                    <a:cubicBezTo>
                      <a:pt x="168" y="34"/>
                      <a:pt x="168" y="34"/>
                      <a:pt x="168" y="34"/>
                    </a:cubicBezTo>
                    <a:cubicBezTo>
                      <a:pt x="169" y="33"/>
                      <a:pt x="168" y="31"/>
                      <a:pt x="165" y="32"/>
                    </a:cubicBezTo>
                    <a:cubicBezTo>
                      <a:pt x="165" y="32"/>
                      <a:pt x="164" y="33"/>
                      <a:pt x="164" y="33"/>
                    </a:cubicBezTo>
                    <a:cubicBezTo>
                      <a:pt x="163" y="33"/>
                      <a:pt x="162" y="32"/>
                      <a:pt x="162" y="31"/>
                    </a:cubicBezTo>
                    <a:cubicBezTo>
                      <a:pt x="162" y="31"/>
                      <a:pt x="161" y="30"/>
                      <a:pt x="162" y="30"/>
                    </a:cubicBezTo>
                    <a:cubicBezTo>
                      <a:pt x="163" y="30"/>
                      <a:pt x="164" y="28"/>
                      <a:pt x="164" y="28"/>
                    </a:cubicBezTo>
                    <a:cubicBezTo>
                      <a:pt x="163" y="26"/>
                      <a:pt x="163" y="26"/>
                      <a:pt x="163" y="26"/>
                    </a:cubicBezTo>
                    <a:cubicBezTo>
                      <a:pt x="163" y="21"/>
                      <a:pt x="163" y="21"/>
                      <a:pt x="163" y="21"/>
                    </a:cubicBezTo>
                    <a:cubicBezTo>
                      <a:pt x="161" y="20"/>
                      <a:pt x="161" y="20"/>
                      <a:pt x="161" y="20"/>
                    </a:cubicBezTo>
                    <a:cubicBezTo>
                      <a:pt x="160" y="21"/>
                      <a:pt x="160" y="21"/>
                      <a:pt x="160" y="21"/>
                    </a:cubicBezTo>
                    <a:cubicBezTo>
                      <a:pt x="159" y="21"/>
                      <a:pt x="159" y="21"/>
                      <a:pt x="159" y="21"/>
                    </a:cubicBezTo>
                    <a:cubicBezTo>
                      <a:pt x="158" y="23"/>
                      <a:pt x="158" y="23"/>
                      <a:pt x="158" y="23"/>
                    </a:cubicBezTo>
                    <a:cubicBezTo>
                      <a:pt x="158" y="23"/>
                      <a:pt x="158" y="23"/>
                      <a:pt x="158" y="23"/>
                    </a:cubicBezTo>
                    <a:cubicBezTo>
                      <a:pt x="157" y="24"/>
                      <a:pt x="156" y="24"/>
                      <a:pt x="156" y="25"/>
                    </a:cubicBezTo>
                    <a:cubicBezTo>
                      <a:pt x="155" y="26"/>
                      <a:pt x="154" y="26"/>
                      <a:pt x="150" y="26"/>
                    </a:cubicBezTo>
                    <a:cubicBezTo>
                      <a:pt x="141" y="28"/>
                      <a:pt x="141" y="28"/>
                      <a:pt x="141" y="28"/>
                    </a:cubicBezTo>
                    <a:cubicBezTo>
                      <a:pt x="141" y="28"/>
                      <a:pt x="139" y="28"/>
                      <a:pt x="138" y="28"/>
                    </a:cubicBezTo>
                    <a:cubicBezTo>
                      <a:pt x="138" y="28"/>
                      <a:pt x="138" y="28"/>
                      <a:pt x="138" y="28"/>
                    </a:cubicBezTo>
                    <a:cubicBezTo>
                      <a:pt x="136" y="28"/>
                      <a:pt x="134" y="28"/>
                      <a:pt x="134" y="28"/>
                    </a:cubicBezTo>
                    <a:cubicBezTo>
                      <a:pt x="131" y="29"/>
                      <a:pt x="131" y="29"/>
                      <a:pt x="131" y="29"/>
                    </a:cubicBezTo>
                    <a:cubicBezTo>
                      <a:pt x="131" y="29"/>
                      <a:pt x="131" y="29"/>
                      <a:pt x="131" y="29"/>
                    </a:cubicBezTo>
                    <a:cubicBezTo>
                      <a:pt x="130" y="29"/>
                      <a:pt x="130" y="29"/>
                      <a:pt x="130" y="29"/>
                    </a:cubicBezTo>
                    <a:cubicBezTo>
                      <a:pt x="130" y="29"/>
                      <a:pt x="130" y="29"/>
                      <a:pt x="130" y="29"/>
                    </a:cubicBezTo>
                    <a:cubicBezTo>
                      <a:pt x="124" y="27"/>
                      <a:pt x="124" y="27"/>
                      <a:pt x="124" y="27"/>
                    </a:cubicBezTo>
                    <a:cubicBezTo>
                      <a:pt x="122" y="25"/>
                      <a:pt x="122" y="25"/>
                      <a:pt x="122" y="25"/>
                    </a:cubicBezTo>
                    <a:cubicBezTo>
                      <a:pt x="118" y="24"/>
                      <a:pt x="118" y="24"/>
                      <a:pt x="118" y="24"/>
                    </a:cubicBezTo>
                    <a:cubicBezTo>
                      <a:pt x="117" y="22"/>
                      <a:pt x="117" y="22"/>
                      <a:pt x="117" y="22"/>
                    </a:cubicBezTo>
                    <a:cubicBezTo>
                      <a:pt x="114" y="22"/>
                      <a:pt x="114" y="22"/>
                      <a:pt x="114" y="22"/>
                    </a:cubicBezTo>
                    <a:cubicBezTo>
                      <a:pt x="110" y="19"/>
                      <a:pt x="110" y="19"/>
                      <a:pt x="110" y="19"/>
                    </a:cubicBezTo>
                    <a:cubicBezTo>
                      <a:pt x="106" y="14"/>
                      <a:pt x="106" y="14"/>
                      <a:pt x="106" y="14"/>
                    </a:cubicBezTo>
                    <a:cubicBezTo>
                      <a:pt x="99" y="12"/>
                      <a:pt x="99" y="12"/>
                      <a:pt x="99" y="12"/>
                    </a:cubicBezTo>
                    <a:cubicBezTo>
                      <a:pt x="96" y="8"/>
                      <a:pt x="96" y="8"/>
                      <a:pt x="96" y="8"/>
                    </a:cubicBezTo>
                    <a:cubicBezTo>
                      <a:pt x="93" y="7"/>
                      <a:pt x="93" y="7"/>
                      <a:pt x="93" y="7"/>
                    </a:cubicBezTo>
                    <a:cubicBezTo>
                      <a:pt x="90" y="4"/>
                      <a:pt x="90" y="4"/>
                      <a:pt x="90" y="4"/>
                    </a:cubicBezTo>
                    <a:cubicBezTo>
                      <a:pt x="85" y="0"/>
                      <a:pt x="85" y="0"/>
                      <a:pt x="85" y="0"/>
                    </a:cubicBezTo>
                    <a:cubicBezTo>
                      <a:pt x="85" y="0"/>
                      <a:pt x="85" y="0"/>
                      <a:pt x="85" y="0"/>
                    </a:cubicBezTo>
                    <a:cubicBezTo>
                      <a:pt x="85" y="0"/>
                      <a:pt x="85" y="0"/>
                      <a:pt x="85" y="0"/>
                    </a:cubicBezTo>
                    <a:cubicBezTo>
                      <a:pt x="83" y="0"/>
                      <a:pt x="83" y="0"/>
                      <a:pt x="83" y="0"/>
                    </a:cubicBezTo>
                    <a:cubicBezTo>
                      <a:pt x="83" y="0"/>
                      <a:pt x="83" y="0"/>
                      <a:pt x="83" y="0"/>
                    </a:cubicBezTo>
                    <a:cubicBezTo>
                      <a:pt x="83" y="0"/>
                      <a:pt x="83" y="1"/>
                      <a:pt x="83" y="1"/>
                    </a:cubicBezTo>
                    <a:cubicBezTo>
                      <a:pt x="83" y="2"/>
                      <a:pt x="83" y="2"/>
                      <a:pt x="83" y="2"/>
                    </a:cubicBezTo>
                    <a:cubicBezTo>
                      <a:pt x="84" y="3"/>
                      <a:pt x="84" y="4"/>
                      <a:pt x="83" y="6"/>
                    </a:cubicBezTo>
                    <a:cubicBezTo>
                      <a:pt x="83" y="7"/>
                      <a:pt x="81" y="7"/>
                      <a:pt x="81" y="7"/>
                    </a:cubicBezTo>
                    <a:cubicBezTo>
                      <a:pt x="80" y="7"/>
                      <a:pt x="80" y="7"/>
                      <a:pt x="78" y="7"/>
                    </a:cubicBezTo>
                    <a:cubicBezTo>
                      <a:pt x="78" y="6"/>
                      <a:pt x="78" y="6"/>
                      <a:pt x="78" y="6"/>
                    </a:cubicBezTo>
                    <a:cubicBezTo>
                      <a:pt x="77" y="6"/>
                      <a:pt x="77" y="6"/>
                      <a:pt x="77" y="6"/>
                    </a:cubicBezTo>
                    <a:cubicBezTo>
                      <a:pt x="77" y="7"/>
                      <a:pt x="77" y="7"/>
                      <a:pt x="77" y="7"/>
                    </a:cubicBezTo>
                    <a:cubicBezTo>
                      <a:pt x="75" y="10"/>
                      <a:pt x="75" y="10"/>
                      <a:pt x="75" y="10"/>
                    </a:cubicBezTo>
                    <a:cubicBezTo>
                      <a:pt x="71" y="12"/>
                      <a:pt x="71" y="12"/>
                      <a:pt x="71" y="12"/>
                    </a:cubicBezTo>
                    <a:cubicBezTo>
                      <a:pt x="69" y="13"/>
                      <a:pt x="69" y="13"/>
                      <a:pt x="69" y="13"/>
                    </a:cubicBezTo>
                    <a:cubicBezTo>
                      <a:pt x="69" y="13"/>
                      <a:pt x="69" y="13"/>
                      <a:pt x="69" y="13"/>
                    </a:cubicBezTo>
                    <a:cubicBezTo>
                      <a:pt x="69" y="14"/>
                      <a:pt x="69" y="14"/>
                      <a:pt x="69" y="14"/>
                    </a:cubicBezTo>
                    <a:cubicBezTo>
                      <a:pt x="68" y="15"/>
                      <a:pt x="68" y="15"/>
                      <a:pt x="68" y="15"/>
                    </a:cubicBezTo>
                    <a:cubicBezTo>
                      <a:pt x="67" y="15"/>
                      <a:pt x="66" y="15"/>
                      <a:pt x="66" y="15"/>
                    </a:cubicBezTo>
                    <a:cubicBezTo>
                      <a:pt x="65" y="15"/>
                      <a:pt x="65" y="15"/>
                      <a:pt x="64" y="15"/>
                    </a:cubicBezTo>
                    <a:cubicBezTo>
                      <a:pt x="64" y="15"/>
                      <a:pt x="64" y="15"/>
                      <a:pt x="64" y="15"/>
                    </a:cubicBezTo>
                    <a:cubicBezTo>
                      <a:pt x="64" y="16"/>
                      <a:pt x="64" y="16"/>
                      <a:pt x="64" y="16"/>
                    </a:cubicBezTo>
                    <a:cubicBezTo>
                      <a:pt x="64" y="16"/>
                      <a:pt x="63" y="16"/>
                      <a:pt x="63" y="16"/>
                    </a:cubicBezTo>
                    <a:cubicBezTo>
                      <a:pt x="63" y="17"/>
                      <a:pt x="63" y="17"/>
                      <a:pt x="63" y="17"/>
                    </a:cubicBezTo>
                    <a:cubicBezTo>
                      <a:pt x="64" y="17"/>
                      <a:pt x="65" y="18"/>
                      <a:pt x="65" y="18"/>
                    </a:cubicBezTo>
                    <a:cubicBezTo>
                      <a:pt x="66" y="19"/>
                      <a:pt x="66" y="19"/>
                      <a:pt x="66" y="19"/>
                    </a:cubicBezTo>
                    <a:cubicBezTo>
                      <a:pt x="67" y="20"/>
                      <a:pt x="67" y="20"/>
                      <a:pt x="67" y="20"/>
                    </a:cubicBezTo>
                    <a:cubicBezTo>
                      <a:pt x="67" y="21"/>
                      <a:pt x="67" y="22"/>
                      <a:pt x="67" y="23"/>
                    </a:cubicBezTo>
                    <a:cubicBezTo>
                      <a:pt x="67" y="23"/>
                      <a:pt x="67" y="23"/>
                      <a:pt x="67" y="24"/>
                    </a:cubicBezTo>
                    <a:cubicBezTo>
                      <a:pt x="67" y="26"/>
                      <a:pt x="67" y="26"/>
                      <a:pt x="67" y="26"/>
                    </a:cubicBezTo>
                    <a:cubicBezTo>
                      <a:pt x="67" y="27"/>
                      <a:pt x="67" y="27"/>
                      <a:pt x="67" y="27"/>
                    </a:cubicBezTo>
                    <a:cubicBezTo>
                      <a:pt x="67" y="27"/>
                      <a:pt x="67" y="27"/>
                      <a:pt x="67" y="27"/>
                    </a:cubicBezTo>
                    <a:cubicBezTo>
                      <a:pt x="68" y="28"/>
                      <a:pt x="68" y="30"/>
                      <a:pt x="67" y="31"/>
                    </a:cubicBezTo>
                    <a:cubicBezTo>
                      <a:pt x="65" y="33"/>
                      <a:pt x="65" y="33"/>
                      <a:pt x="64" y="33"/>
                    </a:cubicBezTo>
                    <a:cubicBezTo>
                      <a:pt x="64" y="33"/>
                      <a:pt x="64" y="33"/>
                      <a:pt x="64" y="33"/>
                    </a:cubicBezTo>
                    <a:cubicBezTo>
                      <a:pt x="64" y="33"/>
                      <a:pt x="62" y="33"/>
                      <a:pt x="61" y="33"/>
                    </a:cubicBezTo>
                    <a:cubicBezTo>
                      <a:pt x="60" y="34"/>
                      <a:pt x="60" y="34"/>
                      <a:pt x="60" y="34"/>
                    </a:cubicBezTo>
                    <a:cubicBezTo>
                      <a:pt x="60" y="34"/>
                      <a:pt x="60" y="34"/>
                      <a:pt x="60" y="34"/>
                    </a:cubicBezTo>
                    <a:cubicBezTo>
                      <a:pt x="57" y="35"/>
                      <a:pt x="57" y="35"/>
                      <a:pt x="57" y="35"/>
                    </a:cubicBezTo>
                    <a:cubicBezTo>
                      <a:pt x="57" y="36"/>
                      <a:pt x="58" y="36"/>
                      <a:pt x="58" y="36"/>
                    </a:cubicBezTo>
                    <a:cubicBezTo>
                      <a:pt x="59" y="39"/>
                      <a:pt x="59" y="39"/>
                      <a:pt x="59" y="39"/>
                    </a:cubicBezTo>
                    <a:cubicBezTo>
                      <a:pt x="59" y="39"/>
                      <a:pt x="59" y="39"/>
                      <a:pt x="59" y="39"/>
                    </a:cubicBezTo>
                    <a:cubicBezTo>
                      <a:pt x="60" y="39"/>
                      <a:pt x="60" y="39"/>
                      <a:pt x="60" y="39"/>
                    </a:cubicBezTo>
                    <a:cubicBezTo>
                      <a:pt x="59" y="39"/>
                      <a:pt x="59" y="39"/>
                      <a:pt x="59" y="39"/>
                    </a:cubicBezTo>
                    <a:cubicBezTo>
                      <a:pt x="59" y="40"/>
                      <a:pt x="58" y="41"/>
                      <a:pt x="57" y="41"/>
                    </a:cubicBezTo>
                    <a:cubicBezTo>
                      <a:pt x="57" y="42"/>
                      <a:pt x="56" y="42"/>
                      <a:pt x="56" y="42"/>
                    </a:cubicBezTo>
                    <a:cubicBezTo>
                      <a:pt x="56" y="42"/>
                      <a:pt x="56" y="42"/>
                      <a:pt x="56" y="43"/>
                    </a:cubicBezTo>
                    <a:cubicBezTo>
                      <a:pt x="56" y="43"/>
                      <a:pt x="56" y="43"/>
                      <a:pt x="56" y="43"/>
                    </a:cubicBezTo>
                    <a:cubicBezTo>
                      <a:pt x="56" y="43"/>
                      <a:pt x="57" y="43"/>
                      <a:pt x="57" y="43"/>
                    </a:cubicBezTo>
                    <a:cubicBezTo>
                      <a:pt x="57" y="43"/>
                      <a:pt x="58" y="44"/>
                      <a:pt x="58" y="44"/>
                    </a:cubicBezTo>
                    <a:cubicBezTo>
                      <a:pt x="59" y="45"/>
                      <a:pt x="59" y="46"/>
                      <a:pt x="59" y="47"/>
                    </a:cubicBezTo>
                    <a:cubicBezTo>
                      <a:pt x="59" y="48"/>
                      <a:pt x="59" y="48"/>
                      <a:pt x="59" y="48"/>
                    </a:cubicBezTo>
                    <a:cubicBezTo>
                      <a:pt x="58" y="48"/>
                      <a:pt x="58" y="48"/>
                      <a:pt x="58" y="48"/>
                    </a:cubicBezTo>
                    <a:cubicBezTo>
                      <a:pt x="58" y="49"/>
                      <a:pt x="56" y="50"/>
                      <a:pt x="55" y="50"/>
                    </a:cubicBezTo>
                    <a:cubicBezTo>
                      <a:pt x="55" y="50"/>
                      <a:pt x="55" y="50"/>
                      <a:pt x="55" y="50"/>
                    </a:cubicBezTo>
                    <a:cubicBezTo>
                      <a:pt x="55" y="50"/>
                      <a:pt x="54" y="50"/>
                      <a:pt x="54" y="50"/>
                    </a:cubicBezTo>
                    <a:cubicBezTo>
                      <a:pt x="54" y="50"/>
                      <a:pt x="54" y="51"/>
                      <a:pt x="54" y="51"/>
                    </a:cubicBezTo>
                    <a:cubicBezTo>
                      <a:pt x="53" y="51"/>
                      <a:pt x="53" y="51"/>
                      <a:pt x="53" y="51"/>
                    </a:cubicBezTo>
                    <a:cubicBezTo>
                      <a:pt x="52" y="51"/>
                      <a:pt x="52" y="51"/>
                      <a:pt x="52" y="51"/>
                    </a:cubicBezTo>
                    <a:cubicBezTo>
                      <a:pt x="51" y="51"/>
                      <a:pt x="51" y="51"/>
                      <a:pt x="50" y="51"/>
                    </a:cubicBezTo>
                    <a:cubicBezTo>
                      <a:pt x="50" y="51"/>
                      <a:pt x="50" y="51"/>
                      <a:pt x="50" y="51"/>
                    </a:cubicBezTo>
                    <a:cubicBezTo>
                      <a:pt x="50" y="51"/>
                      <a:pt x="49" y="51"/>
                      <a:pt x="49" y="51"/>
                    </a:cubicBezTo>
                    <a:cubicBezTo>
                      <a:pt x="48" y="50"/>
                      <a:pt x="47" y="50"/>
                      <a:pt x="47" y="50"/>
                    </a:cubicBezTo>
                    <a:cubicBezTo>
                      <a:pt x="46" y="50"/>
                      <a:pt x="46" y="50"/>
                      <a:pt x="46" y="50"/>
                    </a:cubicBezTo>
                    <a:cubicBezTo>
                      <a:pt x="46" y="50"/>
                      <a:pt x="46" y="49"/>
                      <a:pt x="46" y="49"/>
                    </a:cubicBezTo>
                    <a:cubicBezTo>
                      <a:pt x="46" y="49"/>
                      <a:pt x="46" y="49"/>
                      <a:pt x="46" y="49"/>
                    </a:cubicBezTo>
                    <a:cubicBezTo>
                      <a:pt x="45" y="49"/>
                      <a:pt x="45" y="49"/>
                      <a:pt x="45" y="49"/>
                    </a:cubicBezTo>
                    <a:cubicBezTo>
                      <a:pt x="44" y="50"/>
                      <a:pt x="44" y="50"/>
                      <a:pt x="43" y="50"/>
                    </a:cubicBezTo>
                    <a:cubicBezTo>
                      <a:pt x="42" y="51"/>
                      <a:pt x="42" y="51"/>
                      <a:pt x="42" y="51"/>
                    </a:cubicBezTo>
                    <a:cubicBezTo>
                      <a:pt x="41" y="51"/>
                      <a:pt x="41" y="51"/>
                      <a:pt x="41" y="51"/>
                    </a:cubicBezTo>
                    <a:cubicBezTo>
                      <a:pt x="39" y="51"/>
                      <a:pt x="38" y="50"/>
                      <a:pt x="37" y="49"/>
                    </a:cubicBezTo>
                    <a:cubicBezTo>
                      <a:pt x="37" y="49"/>
                      <a:pt x="36" y="49"/>
                      <a:pt x="36" y="48"/>
                    </a:cubicBezTo>
                    <a:cubicBezTo>
                      <a:pt x="36" y="48"/>
                      <a:pt x="35" y="48"/>
                      <a:pt x="35" y="48"/>
                    </a:cubicBezTo>
                    <a:cubicBezTo>
                      <a:pt x="34" y="48"/>
                      <a:pt x="33" y="48"/>
                      <a:pt x="33" y="46"/>
                    </a:cubicBezTo>
                    <a:cubicBezTo>
                      <a:pt x="33" y="45"/>
                      <a:pt x="32" y="45"/>
                      <a:pt x="32" y="45"/>
                    </a:cubicBezTo>
                    <a:cubicBezTo>
                      <a:pt x="32" y="45"/>
                      <a:pt x="32" y="45"/>
                      <a:pt x="32" y="45"/>
                    </a:cubicBezTo>
                    <a:cubicBezTo>
                      <a:pt x="32" y="45"/>
                      <a:pt x="32" y="45"/>
                      <a:pt x="32" y="45"/>
                    </a:cubicBezTo>
                    <a:cubicBezTo>
                      <a:pt x="32" y="47"/>
                      <a:pt x="31" y="48"/>
                      <a:pt x="30" y="49"/>
                    </a:cubicBezTo>
                    <a:cubicBezTo>
                      <a:pt x="29" y="49"/>
                      <a:pt x="29" y="49"/>
                      <a:pt x="29" y="49"/>
                    </a:cubicBezTo>
                    <a:cubicBezTo>
                      <a:pt x="26" y="52"/>
                      <a:pt x="26" y="52"/>
                      <a:pt x="26" y="52"/>
                    </a:cubicBezTo>
                    <a:cubicBezTo>
                      <a:pt x="22" y="51"/>
                      <a:pt x="22" y="51"/>
                      <a:pt x="22" y="51"/>
                    </a:cubicBezTo>
                    <a:cubicBezTo>
                      <a:pt x="21" y="52"/>
                      <a:pt x="21" y="52"/>
                      <a:pt x="21" y="52"/>
                    </a:cubicBezTo>
                    <a:cubicBezTo>
                      <a:pt x="21" y="52"/>
                      <a:pt x="21" y="52"/>
                      <a:pt x="20" y="52"/>
                    </a:cubicBezTo>
                    <a:cubicBezTo>
                      <a:pt x="20" y="52"/>
                      <a:pt x="20" y="52"/>
                      <a:pt x="20" y="52"/>
                    </a:cubicBezTo>
                    <a:cubicBezTo>
                      <a:pt x="19" y="52"/>
                      <a:pt x="19" y="52"/>
                      <a:pt x="19" y="52"/>
                    </a:cubicBezTo>
                    <a:cubicBezTo>
                      <a:pt x="18" y="52"/>
                      <a:pt x="18" y="52"/>
                      <a:pt x="17" y="52"/>
                    </a:cubicBezTo>
                    <a:cubicBezTo>
                      <a:pt x="17" y="52"/>
                      <a:pt x="17" y="52"/>
                      <a:pt x="17" y="52"/>
                    </a:cubicBezTo>
                    <a:cubicBezTo>
                      <a:pt x="17" y="52"/>
                      <a:pt x="17" y="52"/>
                      <a:pt x="16" y="53"/>
                    </a:cubicBezTo>
                    <a:cubicBezTo>
                      <a:pt x="16" y="53"/>
                      <a:pt x="16" y="53"/>
                      <a:pt x="16" y="53"/>
                    </a:cubicBezTo>
                    <a:cubicBezTo>
                      <a:pt x="16" y="53"/>
                      <a:pt x="15" y="54"/>
                      <a:pt x="15" y="54"/>
                    </a:cubicBezTo>
                    <a:cubicBezTo>
                      <a:pt x="15" y="54"/>
                      <a:pt x="14" y="54"/>
                      <a:pt x="14" y="54"/>
                    </a:cubicBezTo>
                    <a:cubicBezTo>
                      <a:pt x="14" y="54"/>
                      <a:pt x="14" y="55"/>
                      <a:pt x="14" y="55"/>
                    </a:cubicBezTo>
                    <a:cubicBezTo>
                      <a:pt x="12" y="55"/>
                      <a:pt x="12" y="55"/>
                      <a:pt x="12" y="55"/>
                    </a:cubicBezTo>
                    <a:cubicBezTo>
                      <a:pt x="12" y="55"/>
                      <a:pt x="12" y="55"/>
                      <a:pt x="12" y="55"/>
                    </a:cubicBezTo>
                    <a:cubicBezTo>
                      <a:pt x="10" y="55"/>
                      <a:pt x="10" y="55"/>
                      <a:pt x="10" y="55"/>
                    </a:cubicBezTo>
                    <a:cubicBezTo>
                      <a:pt x="10" y="55"/>
                      <a:pt x="10" y="55"/>
                      <a:pt x="10" y="55"/>
                    </a:cubicBezTo>
                    <a:cubicBezTo>
                      <a:pt x="10" y="55"/>
                      <a:pt x="9" y="55"/>
                      <a:pt x="9" y="55"/>
                    </a:cubicBezTo>
                    <a:cubicBezTo>
                      <a:pt x="9" y="55"/>
                      <a:pt x="8" y="54"/>
                      <a:pt x="8" y="54"/>
                    </a:cubicBezTo>
                    <a:cubicBezTo>
                      <a:pt x="7" y="54"/>
                      <a:pt x="6" y="54"/>
                      <a:pt x="6" y="54"/>
                    </a:cubicBezTo>
                    <a:cubicBezTo>
                      <a:pt x="5" y="54"/>
                      <a:pt x="5" y="54"/>
                      <a:pt x="4" y="54"/>
                    </a:cubicBezTo>
                    <a:cubicBezTo>
                      <a:pt x="3" y="54"/>
                      <a:pt x="2" y="54"/>
                      <a:pt x="2" y="54"/>
                    </a:cubicBezTo>
                    <a:cubicBezTo>
                      <a:pt x="1" y="54"/>
                      <a:pt x="1" y="53"/>
                      <a:pt x="0" y="53"/>
                    </a:cubicBezTo>
                    <a:cubicBezTo>
                      <a:pt x="1" y="54"/>
                      <a:pt x="1" y="54"/>
                      <a:pt x="1" y="54"/>
                    </a:cubicBezTo>
                    <a:cubicBezTo>
                      <a:pt x="0" y="56"/>
                      <a:pt x="0" y="56"/>
                      <a:pt x="0" y="56"/>
                    </a:cubicBezTo>
                    <a:cubicBezTo>
                      <a:pt x="0" y="56"/>
                      <a:pt x="1" y="56"/>
                      <a:pt x="1" y="57"/>
                    </a:cubicBezTo>
                    <a:cubicBezTo>
                      <a:pt x="1" y="57"/>
                      <a:pt x="2" y="57"/>
                      <a:pt x="2" y="58"/>
                    </a:cubicBezTo>
                    <a:cubicBezTo>
                      <a:pt x="2" y="58"/>
                      <a:pt x="2" y="59"/>
                      <a:pt x="2" y="59"/>
                    </a:cubicBezTo>
                    <a:cubicBezTo>
                      <a:pt x="2" y="59"/>
                      <a:pt x="2" y="59"/>
                      <a:pt x="2" y="59"/>
                    </a:cubicBezTo>
                    <a:cubicBezTo>
                      <a:pt x="3" y="61"/>
                      <a:pt x="3" y="61"/>
                      <a:pt x="3" y="61"/>
                    </a:cubicBezTo>
                    <a:cubicBezTo>
                      <a:pt x="3" y="62"/>
                      <a:pt x="3" y="62"/>
                      <a:pt x="3" y="62"/>
                    </a:cubicBezTo>
                    <a:cubicBezTo>
                      <a:pt x="4" y="64"/>
                      <a:pt x="4" y="64"/>
                      <a:pt x="4" y="64"/>
                    </a:cubicBezTo>
                    <a:cubicBezTo>
                      <a:pt x="4" y="64"/>
                      <a:pt x="4" y="65"/>
                      <a:pt x="4" y="65"/>
                    </a:cubicBezTo>
                    <a:cubicBezTo>
                      <a:pt x="4" y="65"/>
                      <a:pt x="4" y="66"/>
                      <a:pt x="4" y="66"/>
                    </a:cubicBezTo>
                    <a:cubicBezTo>
                      <a:pt x="4" y="67"/>
                      <a:pt x="5" y="68"/>
                      <a:pt x="5" y="68"/>
                    </a:cubicBezTo>
                    <a:cubicBezTo>
                      <a:pt x="5" y="70"/>
                      <a:pt x="5" y="70"/>
                      <a:pt x="5" y="70"/>
                    </a:cubicBezTo>
                    <a:cubicBezTo>
                      <a:pt x="5" y="70"/>
                      <a:pt x="7" y="71"/>
                      <a:pt x="7" y="71"/>
                    </a:cubicBezTo>
                    <a:cubicBezTo>
                      <a:pt x="7" y="71"/>
                      <a:pt x="8" y="72"/>
                      <a:pt x="8" y="72"/>
                    </a:cubicBezTo>
                    <a:cubicBezTo>
                      <a:pt x="9" y="74"/>
                      <a:pt x="9" y="74"/>
                      <a:pt x="9" y="74"/>
                    </a:cubicBezTo>
                    <a:cubicBezTo>
                      <a:pt x="9" y="75"/>
                      <a:pt x="9" y="75"/>
                      <a:pt x="9" y="75"/>
                    </a:cubicBezTo>
                    <a:cubicBezTo>
                      <a:pt x="11" y="77"/>
                      <a:pt x="11" y="77"/>
                      <a:pt x="11" y="77"/>
                    </a:cubicBezTo>
                    <a:cubicBezTo>
                      <a:pt x="11" y="78"/>
                      <a:pt x="11" y="78"/>
                      <a:pt x="11" y="78"/>
                    </a:cubicBezTo>
                    <a:cubicBezTo>
                      <a:pt x="12" y="79"/>
                      <a:pt x="12" y="79"/>
                      <a:pt x="12" y="79"/>
                    </a:cubicBezTo>
                    <a:cubicBezTo>
                      <a:pt x="13" y="80"/>
                      <a:pt x="13" y="80"/>
                      <a:pt x="13" y="80"/>
                    </a:cubicBezTo>
                    <a:cubicBezTo>
                      <a:pt x="13" y="80"/>
                      <a:pt x="13" y="80"/>
                      <a:pt x="13" y="80"/>
                    </a:cubicBezTo>
                    <a:cubicBezTo>
                      <a:pt x="14" y="80"/>
                      <a:pt x="15" y="81"/>
                      <a:pt x="16" y="80"/>
                    </a:cubicBezTo>
                    <a:cubicBezTo>
                      <a:pt x="16" y="80"/>
                      <a:pt x="16" y="81"/>
                      <a:pt x="17" y="79"/>
                    </a:cubicBezTo>
                    <a:cubicBezTo>
                      <a:pt x="17" y="77"/>
                      <a:pt x="17" y="77"/>
                      <a:pt x="17" y="77"/>
                    </a:cubicBezTo>
                    <a:cubicBezTo>
                      <a:pt x="17" y="77"/>
                      <a:pt x="17" y="76"/>
                      <a:pt x="18" y="76"/>
                    </a:cubicBezTo>
                    <a:cubicBezTo>
                      <a:pt x="19" y="75"/>
                      <a:pt x="19" y="75"/>
                      <a:pt x="19" y="74"/>
                    </a:cubicBezTo>
                    <a:cubicBezTo>
                      <a:pt x="19" y="73"/>
                      <a:pt x="17" y="72"/>
                      <a:pt x="17" y="72"/>
                    </a:cubicBezTo>
                    <a:cubicBezTo>
                      <a:pt x="17" y="72"/>
                      <a:pt x="20" y="72"/>
                      <a:pt x="20" y="72"/>
                    </a:cubicBezTo>
                    <a:cubicBezTo>
                      <a:pt x="20" y="73"/>
                      <a:pt x="20" y="74"/>
                      <a:pt x="21" y="73"/>
                    </a:cubicBezTo>
                    <a:cubicBezTo>
                      <a:pt x="22" y="71"/>
                      <a:pt x="22" y="72"/>
                      <a:pt x="21" y="71"/>
                    </a:cubicBezTo>
                    <a:cubicBezTo>
                      <a:pt x="21" y="70"/>
                      <a:pt x="21" y="70"/>
                      <a:pt x="21" y="69"/>
                    </a:cubicBezTo>
                    <a:cubicBezTo>
                      <a:pt x="21" y="69"/>
                      <a:pt x="22" y="69"/>
                      <a:pt x="22" y="68"/>
                    </a:cubicBezTo>
                    <a:cubicBezTo>
                      <a:pt x="22" y="66"/>
                      <a:pt x="22" y="66"/>
                      <a:pt x="22" y="65"/>
                    </a:cubicBezTo>
                    <a:cubicBezTo>
                      <a:pt x="23" y="64"/>
                      <a:pt x="23" y="64"/>
                      <a:pt x="23" y="63"/>
                    </a:cubicBezTo>
                    <a:cubicBezTo>
                      <a:pt x="23" y="62"/>
                      <a:pt x="23" y="62"/>
                      <a:pt x="24" y="60"/>
                    </a:cubicBezTo>
                    <a:cubicBezTo>
                      <a:pt x="24" y="57"/>
                      <a:pt x="25" y="57"/>
                      <a:pt x="25" y="57"/>
                    </a:cubicBezTo>
                    <a:cubicBezTo>
                      <a:pt x="25" y="57"/>
                      <a:pt x="31" y="59"/>
                      <a:pt x="31" y="59"/>
                    </a:cubicBezTo>
                    <a:cubicBezTo>
                      <a:pt x="31" y="59"/>
                      <a:pt x="32" y="60"/>
                      <a:pt x="32" y="60"/>
                    </a:cubicBezTo>
                    <a:cubicBezTo>
                      <a:pt x="32" y="61"/>
                      <a:pt x="32" y="62"/>
                      <a:pt x="32" y="62"/>
                    </a:cubicBezTo>
                    <a:cubicBezTo>
                      <a:pt x="32" y="63"/>
                      <a:pt x="31" y="64"/>
                      <a:pt x="31" y="64"/>
                    </a:cubicBezTo>
                    <a:cubicBezTo>
                      <a:pt x="31" y="65"/>
                      <a:pt x="31" y="65"/>
                      <a:pt x="31" y="65"/>
                    </a:cubicBezTo>
                    <a:cubicBezTo>
                      <a:pt x="31" y="65"/>
                      <a:pt x="30" y="65"/>
                      <a:pt x="30" y="66"/>
                    </a:cubicBezTo>
                    <a:cubicBezTo>
                      <a:pt x="29" y="67"/>
                      <a:pt x="29" y="68"/>
                      <a:pt x="30" y="69"/>
                    </a:cubicBezTo>
                    <a:cubicBezTo>
                      <a:pt x="31" y="69"/>
                      <a:pt x="31" y="70"/>
                      <a:pt x="32" y="70"/>
                    </a:cubicBezTo>
                    <a:cubicBezTo>
                      <a:pt x="32" y="70"/>
                      <a:pt x="33" y="69"/>
                      <a:pt x="33" y="69"/>
                    </a:cubicBezTo>
                    <a:cubicBezTo>
                      <a:pt x="34" y="69"/>
                      <a:pt x="35" y="69"/>
                      <a:pt x="35" y="69"/>
                    </a:cubicBezTo>
                    <a:cubicBezTo>
                      <a:pt x="35" y="70"/>
                      <a:pt x="35" y="71"/>
                      <a:pt x="35" y="71"/>
                    </a:cubicBezTo>
                    <a:cubicBezTo>
                      <a:pt x="36" y="72"/>
                      <a:pt x="37" y="72"/>
                      <a:pt x="37" y="72"/>
                    </a:cubicBezTo>
                    <a:cubicBezTo>
                      <a:pt x="38" y="72"/>
                      <a:pt x="39" y="72"/>
                      <a:pt x="39" y="72"/>
                    </a:cubicBezTo>
                    <a:cubicBezTo>
                      <a:pt x="39" y="72"/>
                      <a:pt x="39" y="72"/>
                      <a:pt x="40" y="71"/>
                    </a:cubicBezTo>
                    <a:cubicBezTo>
                      <a:pt x="41" y="71"/>
                      <a:pt x="42" y="74"/>
                      <a:pt x="41" y="71"/>
                    </a:cubicBezTo>
                    <a:cubicBezTo>
                      <a:pt x="39" y="68"/>
                      <a:pt x="39" y="68"/>
                      <a:pt x="38" y="68"/>
                    </a:cubicBezTo>
                    <a:cubicBezTo>
                      <a:pt x="38" y="67"/>
                      <a:pt x="37" y="67"/>
                      <a:pt x="37" y="67"/>
                    </a:cubicBezTo>
                    <a:cubicBezTo>
                      <a:pt x="37" y="67"/>
                      <a:pt x="37" y="67"/>
                      <a:pt x="37" y="67"/>
                    </a:cubicBezTo>
                    <a:cubicBezTo>
                      <a:pt x="37" y="67"/>
                      <a:pt x="36" y="66"/>
                      <a:pt x="36" y="65"/>
                    </a:cubicBezTo>
                    <a:cubicBezTo>
                      <a:pt x="37" y="64"/>
                      <a:pt x="37" y="64"/>
                      <a:pt x="38" y="64"/>
                    </a:cubicBezTo>
                    <a:cubicBezTo>
                      <a:pt x="38" y="64"/>
                      <a:pt x="39" y="64"/>
                      <a:pt x="40" y="65"/>
                    </a:cubicBezTo>
                    <a:cubicBezTo>
                      <a:pt x="41" y="66"/>
                      <a:pt x="41" y="66"/>
                      <a:pt x="41" y="67"/>
                    </a:cubicBezTo>
                    <a:cubicBezTo>
                      <a:pt x="42" y="68"/>
                      <a:pt x="43" y="69"/>
                      <a:pt x="43" y="70"/>
                    </a:cubicBezTo>
                    <a:cubicBezTo>
                      <a:pt x="44" y="70"/>
                      <a:pt x="44" y="70"/>
                      <a:pt x="44" y="71"/>
                    </a:cubicBezTo>
                    <a:cubicBezTo>
                      <a:pt x="44" y="73"/>
                      <a:pt x="44" y="75"/>
                      <a:pt x="44" y="75"/>
                    </a:cubicBezTo>
                    <a:cubicBezTo>
                      <a:pt x="44" y="76"/>
                      <a:pt x="44" y="79"/>
                      <a:pt x="44" y="79"/>
                    </a:cubicBezTo>
                    <a:cubicBezTo>
                      <a:pt x="44" y="79"/>
                      <a:pt x="44" y="80"/>
                      <a:pt x="44" y="81"/>
                    </a:cubicBezTo>
                    <a:cubicBezTo>
                      <a:pt x="44" y="82"/>
                      <a:pt x="48" y="87"/>
                      <a:pt x="48" y="87"/>
                    </a:cubicBezTo>
                    <a:cubicBezTo>
                      <a:pt x="48" y="87"/>
                      <a:pt x="50" y="90"/>
                      <a:pt x="50" y="90"/>
                    </a:cubicBezTo>
                    <a:cubicBezTo>
                      <a:pt x="51" y="90"/>
                      <a:pt x="51" y="92"/>
                      <a:pt x="52" y="93"/>
                    </a:cubicBezTo>
                    <a:cubicBezTo>
                      <a:pt x="54" y="93"/>
                      <a:pt x="57" y="95"/>
                      <a:pt x="57" y="95"/>
                    </a:cubicBezTo>
                    <a:cubicBezTo>
                      <a:pt x="62" y="98"/>
                      <a:pt x="62" y="98"/>
                      <a:pt x="62" y="98"/>
                    </a:cubicBezTo>
                    <a:cubicBezTo>
                      <a:pt x="62" y="98"/>
                      <a:pt x="65" y="100"/>
                      <a:pt x="65" y="100"/>
                    </a:cubicBezTo>
                    <a:cubicBezTo>
                      <a:pt x="65" y="100"/>
                      <a:pt x="69" y="100"/>
                      <a:pt x="66" y="100"/>
                    </a:cubicBezTo>
                    <a:cubicBezTo>
                      <a:pt x="64" y="100"/>
                      <a:pt x="60" y="98"/>
                      <a:pt x="60" y="98"/>
                    </a:cubicBezTo>
                    <a:cubicBezTo>
                      <a:pt x="60" y="98"/>
                      <a:pt x="60" y="97"/>
                      <a:pt x="59" y="97"/>
                    </a:cubicBezTo>
                    <a:cubicBezTo>
                      <a:pt x="59" y="97"/>
                      <a:pt x="55" y="96"/>
                      <a:pt x="55" y="96"/>
                    </a:cubicBezTo>
                    <a:cubicBezTo>
                      <a:pt x="54" y="95"/>
                      <a:pt x="54" y="95"/>
                      <a:pt x="53" y="94"/>
                    </a:cubicBezTo>
                    <a:cubicBezTo>
                      <a:pt x="52" y="93"/>
                      <a:pt x="51" y="91"/>
                      <a:pt x="51" y="91"/>
                    </a:cubicBezTo>
                    <a:cubicBezTo>
                      <a:pt x="51" y="91"/>
                      <a:pt x="50" y="90"/>
                      <a:pt x="49" y="89"/>
                    </a:cubicBezTo>
                    <a:cubicBezTo>
                      <a:pt x="48" y="88"/>
                      <a:pt x="49" y="88"/>
                      <a:pt x="48" y="88"/>
                    </a:cubicBezTo>
                    <a:cubicBezTo>
                      <a:pt x="47" y="87"/>
                      <a:pt x="48" y="88"/>
                      <a:pt x="47" y="87"/>
                    </a:cubicBezTo>
                    <a:cubicBezTo>
                      <a:pt x="45" y="86"/>
                      <a:pt x="45" y="85"/>
                      <a:pt x="44" y="85"/>
                    </a:cubicBezTo>
                    <a:cubicBezTo>
                      <a:pt x="44" y="85"/>
                      <a:pt x="42" y="85"/>
                      <a:pt x="42" y="84"/>
                    </a:cubicBezTo>
                    <a:cubicBezTo>
                      <a:pt x="41" y="84"/>
                      <a:pt x="40" y="83"/>
                      <a:pt x="40" y="83"/>
                    </a:cubicBezTo>
                    <a:cubicBezTo>
                      <a:pt x="40" y="83"/>
                      <a:pt x="40" y="84"/>
                      <a:pt x="41" y="85"/>
                    </a:cubicBezTo>
                    <a:cubicBezTo>
                      <a:pt x="42" y="85"/>
                      <a:pt x="44" y="87"/>
                      <a:pt x="44" y="87"/>
                    </a:cubicBezTo>
                    <a:cubicBezTo>
                      <a:pt x="44" y="87"/>
                      <a:pt x="45" y="87"/>
                      <a:pt x="45" y="87"/>
                    </a:cubicBezTo>
                    <a:cubicBezTo>
                      <a:pt x="45" y="87"/>
                      <a:pt x="45" y="89"/>
                      <a:pt x="45" y="89"/>
                    </a:cubicBezTo>
                    <a:cubicBezTo>
                      <a:pt x="45" y="89"/>
                      <a:pt x="43" y="88"/>
                      <a:pt x="45" y="89"/>
                    </a:cubicBezTo>
                    <a:cubicBezTo>
                      <a:pt x="47" y="90"/>
                      <a:pt x="48" y="90"/>
                      <a:pt x="48" y="90"/>
                    </a:cubicBezTo>
                    <a:cubicBezTo>
                      <a:pt x="48" y="90"/>
                      <a:pt x="46" y="91"/>
                      <a:pt x="46" y="91"/>
                    </a:cubicBezTo>
                    <a:cubicBezTo>
                      <a:pt x="46" y="91"/>
                      <a:pt x="47" y="94"/>
                      <a:pt x="48" y="94"/>
                    </a:cubicBezTo>
                    <a:cubicBezTo>
                      <a:pt x="48" y="94"/>
                      <a:pt x="49" y="94"/>
                      <a:pt x="50" y="94"/>
                    </a:cubicBezTo>
                    <a:cubicBezTo>
                      <a:pt x="50" y="94"/>
                      <a:pt x="51" y="94"/>
                      <a:pt x="52" y="94"/>
                    </a:cubicBezTo>
                    <a:cubicBezTo>
                      <a:pt x="52" y="95"/>
                      <a:pt x="52" y="95"/>
                      <a:pt x="52" y="95"/>
                    </a:cubicBezTo>
                    <a:cubicBezTo>
                      <a:pt x="52" y="96"/>
                      <a:pt x="52" y="98"/>
                      <a:pt x="52" y="98"/>
                    </a:cubicBezTo>
                    <a:cubicBezTo>
                      <a:pt x="54" y="98"/>
                      <a:pt x="54" y="98"/>
                      <a:pt x="54" y="98"/>
                    </a:cubicBezTo>
                    <a:cubicBezTo>
                      <a:pt x="54" y="98"/>
                      <a:pt x="52" y="98"/>
                      <a:pt x="51" y="98"/>
                    </a:cubicBezTo>
                    <a:cubicBezTo>
                      <a:pt x="51" y="97"/>
                      <a:pt x="50" y="97"/>
                      <a:pt x="50" y="97"/>
                    </a:cubicBezTo>
                    <a:cubicBezTo>
                      <a:pt x="49" y="98"/>
                      <a:pt x="49" y="98"/>
                      <a:pt x="49" y="99"/>
                    </a:cubicBezTo>
                    <a:cubicBezTo>
                      <a:pt x="50" y="99"/>
                      <a:pt x="51" y="100"/>
                      <a:pt x="51" y="100"/>
                    </a:cubicBezTo>
                    <a:cubicBezTo>
                      <a:pt x="52" y="99"/>
                      <a:pt x="52" y="99"/>
                      <a:pt x="52" y="99"/>
                    </a:cubicBezTo>
                    <a:cubicBezTo>
                      <a:pt x="52" y="99"/>
                      <a:pt x="52" y="99"/>
                      <a:pt x="53" y="99"/>
                    </a:cubicBezTo>
                    <a:cubicBezTo>
                      <a:pt x="53" y="99"/>
                      <a:pt x="54" y="99"/>
                      <a:pt x="54" y="99"/>
                    </a:cubicBezTo>
                    <a:cubicBezTo>
                      <a:pt x="55" y="98"/>
                      <a:pt x="55" y="98"/>
                      <a:pt x="55" y="98"/>
                    </a:cubicBezTo>
                    <a:cubicBezTo>
                      <a:pt x="55" y="98"/>
                      <a:pt x="55" y="98"/>
                      <a:pt x="55" y="99"/>
                    </a:cubicBezTo>
                    <a:cubicBezTo>
                      <a:pt x="55" y="99"/>
                      <a:pt x="55" y="99"/>
                      <a:pt x="55" y="100"/>
                    </a:cubicBezTo>
                    <a:cubicBezTo>
                      <a:pt x="54" y="101"/>
                      <a:pt x="54" y="100"/>
                      <a:pt x="54" y="101"/>
                    </a:cubicBezTo>
                    <a:cubicBezTo>
                      <a:pt x="54" y="101"/>
                      <a:pt x="53" y="101"/>
                      <a:pt x="54" y="102"/>
                    </a:cubicBezTo>
                    <a:cubicBezTo>
                      <a:pt x="54" y="103"/>
                      <a:pt x="54" y="103"/>
                      <a:pt x="54" y="103"/>
                    </a:cubicBezTo>
                    <a:cubicBezTo>
                      <a:pt x="54" y="103"/>
                      <a:pt x="54" y="103"/>
                      <a:pt x="55" y="104"/>
                    </a:cubicBezTo>
                    <a:cubicBezTo>
                      <a:pt x="55" y="105"/>
                      <a:pt x="55" y="105"/>
                      <a:pt x="56" y="106"/>
                    </a:cubicBezTo>
                    <a:cubicBezTo>
                      <a:pt x="56" y="106"/>
                      <a:pt x="58" y="108"/>
                      <a:pt x="58" y="108"/>
                    </a:cubicBezTo>
                    <a:cubicBezTo>
                      <a:pt x="58" y="108"/>
                      <a:pt x="60" y="110"/>
                      <a:pt x="60" y="110"/>
                    </a:cubicBezTo>
                    <a:cubicBezTo>
                      <a:pt x="60" y="110"/>
                      <a:pt x="61" y="111"/>
                      <a:pt x="61" y="111"/>
                    </a:cubicBezTo>
                    <a:cubicBezTo>
                      <a:pt x="61" y="111"/>
                      <a:pt x="61" y="112"/>
                      <a:pt x="61" y="111"/>
                    </a:cubicBezTo>
                    <a:cubicBezTo>
                      <a:pt x="60" y="110"/>
                      <a:pt x="58" y="109"/>
                      <a:pt x="58" y="109"/>
                    </a:cubicBezTo>
                    <a:cubicBezTo>
                      <a:pt x="58" y="111"/>
                      <a:pt x="58" y="111"/>
                      <a:pt x="58" y="111"/>
                    </a:cubicBezTo>
                    <a:cubicBezTo>
                      <a:pt x="58" y="111"/>
                      <a:pt x="59" y="112"/>
                      <a:pt x="59" y="112"/>
                    </a:cubicBezTo>
                    <a:cubicBezTo>
                      <a:pt x="60" y="112"/>
                      <a:pt x="60" y="113"/>
                      <a:pt x="60" y="113"/>
                    </a:cubicBezTo>
                    <a:cubicBezTo>
                      <a:pt x="61" y="113"/>
                      <a:pt x="62" y="113"/>
                      <a:pt x="62" y="114"/>
                    </a:cubicBezTo>
                    <a:cubicBezTo>
                      <a:pt x="63" y="114"/>
                      <a:pt x="63" y="113"/>
                      <a:pt x="63" y="113"/>
                    </a:cubicBezTo>
                    <a:cubicBezTo>
                      <a:pt x="63" y="113"/>
                      <a:pt x="63" y="113"/>
                      <a:pt x="64" y="113"/>
                    </a:cubicBezTo>
                    <a:cubicBezTo>
                      <a:pt x="64" y="113"/>
                      <a:pt x="64" y="114"/>
                      <a:pt x="64" y="115"/>
                    </a:cubicBezTo>
                    <a:cubicBezTo>
                      <a:pt x="64" y="115"/>
                      <a:pt x="63" y="116"/>
                      <a:pt x="63" y="115"/>
                    </a:cubicBezTo>
                    <a:cubicBezTo>
                      <a:pt x="62" y="115"/>
                      <a:pt x="61" y="114"/>
                      <a:pt x="61" y="114"/>
                    </a:cubicBezTo>
                    <a:cubicBezTo>
                      <a:pt x="60" y="114"/>
                      <a:pt x="60" y="114"/>
                      <a:pt x="59" y="114"/>
                    </a:cubicBezTo>
                    <a:cubicBezTo>
                      <a:pt x="58" y="114"/>
                      <a:pt x="57" y="113"/>
                      <a:pt x="57" y="114"/>
                    </a:cubicBezTo>
                    <a:cubicBezTo>
                      <a:pt x="57" y="115"/>
                      <a:pt x="57" y="115"/>
                      <a:pt x="57" y="115"/>
                    </a:cubicBezTo>
                    <a:cubicBezTo>
                      <a:pt x="57" y="115"/>
                      <a:pt x="56" y="113"/>
                      <a:pt x="55" y="112"/>
                    </a:cubicBezTo>
                    <a:cubicBezTo>
                      <a:pt x="54" y="112"/>
                      <a:pt x="53" y="111"/>
                      <a:pt x="53" y="111"/>
                    </a:cubicBezTo>
                    <a:cubicBezTo>
                      <a:pt x="52" y="110"/>
                      <a:pt x="52" y="110"/>
                      <a:pt x="52" y="110"/>
                    </a:cubicBezTo>
                    <a:cubicBezTo>
                      <a:pt x="52" y="110"/>
                      <a:pt x="53" y="110"/>
                      <a:pt x="53" y="110"/>
                    </a:cubicBezTo>
                    <a:cubicBezTo>
                      <a:pt x="54" y="111"/>
                      <a:pt x="53" y="111"/>
                      <a:pt x="54" y="111"/>
                    </a:cubicBezTo>
                    <a:cubicBezTo>
                      <a:pt x="55" y="111"/>
                      <a:pt x="53" y="109"/>
                      <a:pt x="55" y="109"/>
                    </a:cubicBezTo>
                    <a:cubicBezTo>
                      <a:pt x="56" y="109"/>
                      <a:pt x="56" y="109"/>
                      <a:pt x="56" y="109"/>
                    </a:cubicBezTo>
                    <a:cubicBezTo>
                      <a:pt x="57" y="109"/>
                      <a:pt x="58" y="108"/>
                      <a:pt x="56" y="108"/>
                    </a:cubicBezTo>
                    <a:cubicBezTo>
                      <a:pt x="55" y="107"/>
                      <a:pt x="55" y="107"/>
                      <a:pt x="54" y="107"/>
                    </a:cubicBezTo>
                    <a:cubicBezTo>
                      <a:pt x="54" y="107"/>
                      <a:pt x="54" y="107"/>
                      <a:pt x="54" y="106"/>
                    </a:cubicBezTo>
                    <a:cubicBezTo>
                      <a:pt x="53" y="105"/>
                      <a:pt x="53" y="104"/>
                      <a:pt x="52" y="104"/>
                    </a:cubicBezTo>
                    <a:cubicBezTo>
                      <a:pt x="52" y="104"/>
                      <a:pt x="50" y="104"/>
                      <a:pt x="50" y="104"/>
                    </a:cubicBezTo>
                    <a:cubicBezTo>
                      <a:pt x="50" y="104"/>
                      <a:pt x="49" y="104"/>
                      <a:pt x="48" y="104"/>
                    </a:cubicBezTo>
                    <a:cubicBezTo>
                      <a:pt x="47" y="103"/>
                      <a:pt x="46" y="102"/>
                      <a:pt x="46" y="102"/>
                    </a:cubicBezTo>
                    <a:cubicBezTo>
                      <a:pt x="45" y="102"/>
                      <a:pt x="43" y="101"/>
                      <a:pt x="43" y="100"/>
                    </a:cubicBezTo>
                    <a:cubicBezTo>
                      <a:pt x="43" y="100"/>
                      <a:pt x="42" y="99"/>
                      <a:pt x="41" y="99"/>
                    </a:cubicBezTo>
                    <a:cubicBezTo>
                      <a:pt x="40" y="99"/>
                      <a:pt x="40" y="100"/>
                      <a:pt x="39" y="100"/>
                    </a:cubicBezTo>
                    <a:cubicBezTo>
                      <a:pt x="39" y="99"/>
                      <a:pt x="38" y="98"/>
                      <a:pt x="38" y="98"/>
                    </a:cubicBezTo>
                    <a:cubicBezTo>
                      <a:pt x="37" y="98"/>
                      <a:pt x="37" y="97"/>
                      <a:pt x="37" y="97"/>
                    </a:cubicBezTo>
                    <a:cubicBezTo>
                      <a:pt x="37" y="98"/>
                      <a:pt x="36" y="98"/>
                      <a:pt x="38" y="99"/>
                    </a:cubicBezTo>
                    <a:cubicBezTo>
                      <a:pt x="39" y="99"/>
                      <a:pt x="40" y="100"/>
                      <a:pt x="40" y="100"/>
                    </a:cubicBezTo>
                    <a:cubicBezTo>
                      <a:pt x="40" y="100"/>
                      <a:pt x="40" y="100"/>
                      <a:pt x="40" y="101"/>
                    </a:cubicBezTo>
                    <a:cubicBezTo>
                      <a:pt x="40" y="101"/>
                      <a:pt x="41" y="101"/>
                      <a:pt x="41" y="101"/>
                    </a:cubicBezTo>
                    <a:cubicBezTo>
                      <a:pt x="42" y="101"/>
                      <a:pt x="43" y="101"/>
                      <a:pt x="43" y="102"/>
                    </a:cubicBezTo>
                    <a:cubicBezTo>
                      <a:pt x="43" y="102"/>
                      <a:pt x="45" y="102"/>
                      <a:pt x="45" y="103"/>
                    </a:cubicBezTo>
                    <a:cubicBezTo>
                      <a:pt x="45" y="104"/>
                      <a:pt x="46" y="104"/>
                      <a:pt x="45" y="104"/>
                    </a:cubicBezTo>
                    <a:cubicBezTo>
                      <a:pt x="45" y="104"/>
                      <a:pt x="44" y="105"/>
                      <a:pt x="45" y="105"/>
                    </a:cubicBezTo>
                    <a:cubicBezTo>
                      <a:pt x="45" y="106"/>
                      <a:pt x="46" y="106"/>
                      <a:pt x="46" y="106"/>
                    </a:cubicBezTo>
                    <a:cubicBezTo>
                      <a:pt x="47" y="106"/>
                      <a:pt x="47" y="106"/>
                      <a:pt x="48" y="107"/>
                    </a:cubicBezTo>
                    <a:cubicBezTo>
                      <a:pt x="50" y="107"/>
                      <a:pt x="50" y="108"/>
                      <a:pt x="50" y="109"/>
                    </a:cubicBezTo>
                    <a:cubicBezTo>
                      <a:pt x="50" y="109"/>
                      <a:pt x="52" y="110"/>
                      <a:pt x="52" y="110"/>
                    </a:cubicBezTo>
                    <a:cubicBezTo>
                      <a:pt x="52" y="110"/>
                      <a:pt x="51" y="110"/>
                      <a:pt x="51" y="111"/>
                    </a:cubicBezTo>
                    <a:cubicBezTo>
                      <a:pt x="51" y="111"/>
                      <a:pt x="51" y="111"/>
                      <a:pt x="52" y="112"/>
                    </a:cubicBezTo>
                    <a:cubicBezTo>
                      <a:pt x="53" y="112"/>
                      <a:pt x="53" y="112"/>
                      <a:pt x="53" y="112"/>
                    </a:cubicBezTo>
                    <a:cubicBezTo>
                      <a:pt x="53" y="112"/>
                      <a:pt x="53" y="113"/>
                      <a:pt x="53" y="113"/>
                    </a:cubicBezTo>
                    <a:cubicBezTo>
                      <a:pt x="53" y="114"/>
                      <a:pt x="52" y="114"/>
                      <a:pt x="54" y="115"/>
                    </a:cubicBezTo>
                    <a:cubicBezTo>
                      <a:pt x="56" y="115"/>
                      <a:pt x="56" y="115"/>
                      <a:pt x="56" y="115"/>
                    </a:cubicBezTo>
                    <a:cubicBezTo>
                      <a:pt x="56" y="116"/>
                      <a:pt x="56" y="116"/>
                      <a:pt x="56" y="116"/>
                    </a:cubicBezTo>
                    <a:cubicBezTo>
                      <a:pt x="56" y="116"/>
                      <a:pt x="55" y="116"/>
                      <a:pt x="56" y="117"/>
                    </a:cubicBezTo>
                    <a:cubicBezTo>
                      <a:pt x="57" y="118"/>
                      <a:pt x="59" y="118"/>
                      <a:pt x="59" y="118"/>
                    </a:cubicBezTo>
                    <a:cubicBezTo>
                      <a:pt x="60" y="117"/>
                      <a:pt x="60" y="117"/>
                      <a:pt x="60" y="117"/>
                    </a:cubicBezTo>
                    <a:cubicBezTo>
                      <a:pt x="60" y="117"/>
                      <a:pt x="61" y="118"/>
                      <a:pt x="61" y="118"/>
                    </a:cubicBezTo>
                    <a:cubicBezTo>
                      <a:pt x="60" y="119"/>
                      <a:pt x="60" y="119"/>
                      <a:pt x="60" y="119"/>
                    </a:cubicBezTo>
                    <a:cubicBezTo>
                      <a:pt x="60" y="119"/>
                      <a:pt x="60" y="120"/>
                      <a:pt x="60" y="120"/>
                    </a:cubicBezTo>
                    <a:cubicBezTo>
                      <a:pt x="61" y="121"/>
                      <a:pt x="62" y="121"/>
                      <a:pt x="62" y="121"/>
                    </a:cubicBezTo>
                    <a:cubicBezTo>
                      <a:pt x="62" y="121"/>
                      <a:pt x="63" y="121"/>
                      <a:pt x="63" y="122"/>
                    </a:cubicBezTo>
                    <a:cubicBezTo>
                      <a:pt x="63" y="122"/>
                      <a:pt x="63" y="123"/>
                      <a:pt x="64" y="123"/>
                    </a:cubicBezTo>
                    <a:cubicBezTo>
                      <a:pt x="64" y="123"/>
                      <a:pt x="65" y="123"/>
                      <a:pt x="65" y="123"/>
                    </a:cubicBezTo>
                    <a:cubicBezTo>
                      <a:pt x="66" y="124"/>
                      <a:pt x="66" y="124"/>
                      <a:pt x="67" y="124"/>
                    </a:cubicBezTo>
                    <a:cubicBezTo>
                      <a:pt x="67" y="123"/>
                      <a:pt x="67" y="123"/>
                      <a:pt x="67" y="122"/>
                    </a:cubicBezTo>
                    <a:cubicBezTo>
                      <a:pt x="66" y="122"/>
                      <a:pt x="65" y="121"/>
                      <a:pt x="64" y="121"/>
                    </a:cubicBezTo>
                    <a:cubicBezTo>
                      <a:pt x="64" y="121"/>
                      <a:pt x="63" y="121"/>
                      <a:pt x="63" y="121"/>
                    </a:cubicBezTo>
                    <a:cubicBezTo>
                      <a:pt x="63" y="120"/>
                      <a:pt x="63" y="121"/>
                      <a:pt x="63" y="120"/>
                    </a:cubicBezTo>
                    <a:cubicBezTo>
                      <a:pt x="63" y="119"/>
                      <a:pt x="62" y="118"/>
                      <a:pt x="62" y="118"/>
                    </a:cubicBezTo>
                    <a:cubicBezTo>
                      <a:pt x="62" y="118"/>
                      <a:pt x="62" y="117"/>
                      <a:pt x="62" y="117"/>
                    </a:cubicBezTo>
                    <a:cubicBezTo>
                      <a:pt x="61" y="117"/>
                      <a:pt x="61" y="117"/>
                      <a:pt x="60" y="116"/>
                    </a:cubicBezTo>
                    <a:cubicBezTo>
                      <a:pt x="60" y="116"/>
                      <a:pt x="60" y="116"/>
                      <a:pt x="59" y="116"/>
                    </a:cubicBezTo>
                    <a:cubicBezTo>
                      <a:pt x="59" y="116"/>
                      <a:pt x="58" y="116"/>
                      <a:pt x="58" y="115"/>
                    </a:cubicBezTo>
                    <a:cubicBezTo>
                      <a:pt x="58" y="115"/>
                      <a:pt x="58" y="115"/>
                      <a:pt x="59" y="115"/>
                    </a:cubicBezTo>
                    <a:cubicBezTo>
                      <a:pt x="59" y="115"/>
                      <a:pt x="60" y="115"/>
                      <a:pt x="60" y="115"/>
                    </a:cubicBezTo>
                    <a:cubicBezTo>
                      <a:pt x="61" y="115"/>
                      <a:pt x="61" y="115"/>
                      <a:pt x="62" y="115"/>
                    </a:cubicBezTo>
                    <a:cubicBezTo>
                      <a:pt x="63" y="116"/>
                      <a:pt x="62" y="116"/>
                      <a:pt x="63" y="116"/>
                    </a:cubicBezTo>
                    <a:cubicBezTo>
                      <a:pt x="64" y="116"/>
                      <a:pt x="64" y="116"/>
                      <a:pt x="64" y="116"/>
                    </a:cubicBezTo>
                    <a:cubicBezTo>
                      <a:pt x="66" y="115"/>
                      <a:pt x="66" y="115"/>
                      <a:pt x="66" y="115"/>
                    </a:cubicBezTo>
                    <a:cubicBezTo>
                      <a:pt x="66" y="115"/>
                      <a:pt x="66" y="115"/>
                      <a:pt x="66" y="115"/>
                    </a:cubicBezTo>
                    <a:cubicBezTo>
                      <a:pt x="67" y="116"/>
                      <a:pt x="66" y="116"/>
                      <a:pt x="68" y="116"/>
                    </a:cubicBezTo>
                    <a:cubicBezTo>
                      <a:pt x="70" y="116"/>
                      <a:pt x="70" y="116"/>
                      <a:pt x="70" y="117"/>
                    </a:cubicBezTo>
                    <a:cubicBezTo>
                      <a:pt x="70" y="117"/>
                      <a:pt x="70" y="118"/>
                      <a:pt x="70" y="118"/>
                    </a:cubicBezTo>
                    <a:cubicBezTo>
                      <a:pt x="70" y="118"/>
                      <a:pt x="70" y="119"/>
                      <a:pt x="70" y="119"/>
                    </a:cubicBezTo>
                    <a:cubicBezTo>
                      <a:pt x="71" y="119"/>
                      <a:pt x="72" y="119"/>
                      <a:pt x="72" y="119"/>
                    </a:cubicBezTo>
                    <a:cubicBezTo>
                      <a:pt x="72" y="119"/>
                      <a:pt x="74" y="119"/>
                      <a:pt x="74" y="120"/>
                    </a:cubicBezTo>
                    <a:cubicBezTo>
                      <a:pt x="74" y="120"/>
                      <a:pt x="72" y="121"/>
                      <a:pt x="72" y="121"/>
                    </a:cubicBezTo>
                    <a:cubicBezTo>
                      <a:pt x="72" y="121"/>
                      <a:pt x="71" y="121"/>
                      <a:pt x="71" y="121"/>
                    </a:cubicBezTo>
                    <a:cubicBezTo>
                      <a:pt x="71" y="122"/>
                      <a:pt x="70" y="123"/>
                      <a:pt x="71" y="123"/>
                    </a:cubicBezTo>
                    <a:cubicBezTo>
                      <a:pt x="71" y="123"/>
                      <a:pt x="71" y="123"/>
                      <a:pt x="70" y="123"/>
                    </a:cubicBezTo>
                    <a:cubicBezTo>
                      <a:pt x="70" y="123"/>
                      <a:pt x="69" y="122"/>
                      <a:pt x="70" y="123"/>
                    </a:cubicBezTo>
                    <a:cubicBezTo>
                      <a:pt x="70" y="125"/>
                      <a:pt x="71" y="125"/>
                      <a:pt x="71" y="125"/>
                    </a:cubicBezTo>
                    <a:cubicBezTo>
                      <a:pt x="72" y="125"/>
                      <a:pt x="73" y="125"/>
                      <a:pt x="74" y="125"/>
                    </a:cubicBezTo>
                    <a:cubicBezTo>
                      <a:pt x="74" y="125"/>
                      <a:pt x="74" y="125"/>
                      <a:pt x="74" y="125"/>
                    </a:cubicBezTo>
                    <a:cubicBezTo>
                      <a:pt x="73" y="125"/>
                      <a:pt x="73" y="124"/>
                      <a:pt x="73" y="124"/>
                    </a:cubicBezTo>
                    <a:cubicBezTo>
                      <a:pt x="73" y="124"/>
                      <a:pt x="72" y="124"/>
                      <a:pt x="72" y="124"/>
                    </a:cubicBezTo>
                    <a:cubicBezTo>
                      <a:pt x="72" y="124"/>
                      <a:pt x="73" y="124"/>
                      <a:pt x="73" y="123"/>
                    </a:cubicBezTo>
                    <a:cubicBezTo>
                      <a:pt x="73" y="123"/>
                      <a:pt x="74" y="122"/>
                      <a:pt x="74" y="122"/>
                    </a:cubicBezTo>
                    <a:cubicBezTo>
                      <a:pt x="74" y="122"/>
                      <a:pt x="75" y="120"/>
                      <a:pt x="75" y="121"/>
                    </a:cubicBezTo>
                    <a:cubicBezTo>
                      <a:pt x="76" y="122"/>
                      <a:pt x="75" y="122"/>
                      <a:pt x="76" y="122"/>
                    </a:cubicBezTo>
                    <a:cubicBezTo>
                      <a:pt x="77" y="122"/>
                      <a:pt x="79" y="120"/>
                      <a:pt x="79" y="120"/>
                    </a:cubicBezTo>
                    <a:cubicBezTo>
                      <a:pt x="79" y="120"/>
                      <a:pt x="80" y="120"/>
                      <a:pt x="79" y="121"/>
                    </a:cubicBezTo>
                    <a:cubicBezTo>
                      <a:pt x="79" y="121"/>
                      <a:pt x="78" y="122"/>
                      <a:pt x="78" y="123"/>
                    </a:cubicBezTo>
                    <a:cubicBezTo>
                      <a:pt x="79" y="124"/>
                      <a:pt x="79" y="123"/>
                      <a:pt x="79" y="124"/>
                    </a:cubicBezTo>
                    <a:cubicBezTo>
                      <a:pt x="79" y="125"/>
                      <a:pt x="79" y="125"/>
                      <a:pt x="79" y="125"/>
                    </a:cubicBezTo>
                    <a:cubicBezTo>
                      <a:pt x="80" y="126"/>
                      <a:pt x="80" y="126"/>
                      <a:pt x="80" y="126"/>
                    </a:cubicBezTo>
                    <a:cubicBezTo>
                      <a:pt x="80" y="127"/>
                      <a:pt x="81" y="128"/>
                      <a:pt x="81" y="128"/>
                    </a:cubicBezTo>
                    <a:cubicBezTo>
                      <a:pt x="81" y="129"/>
                      <a:pt x="81" y="129"/>
                      <a:pt x="81" y="130"/>
                    </a:cubicBezTo>
                    <a:cubicBezTo>
                      <a:pt x="82" y="130"/>
                      <a:pt x="84" y="131"/>
                      <a:pt x="84" y="131"/>
                    </a:cubicBezTo>
                    <a:cubicBezTo>
                      <a:pt x="84" y="130"/>
                      <a:pt x="84" y="130"/>
                      <a:pt x="84" y="130"/>
                    </a:cubicBezTo>
                    <a:cubicBezTo>
                      <a:pt x="84" y="130"/>
                      <a:pt x="84" y="131"/>
                      <a:pt x="85" y="130"/>
                    </a:cubicBezTo>
                    <a:cubicBezTo>
                      <a:pt x="85" y="129"/>
                      <a:pt x="86" y="129"/>
                      <a:pt x="86" y="129"/>
                    </a:cubicBezTo>
                    <a:cubicBezTo>
                      <a:pt x="87" y="129"/>
                      <a:pt x="86" y="129"/>
                      <a:pt x="88" y="129"/>
                    </a:cubicBezTo>
                    <a:cubicBezTo>
                      <a:pt x="89" y="129"/>
                      <a:pt x="90" y="130"/>
                      <a:pt x="90" y="129"/>
                    </a:cubicBezTo>
                    <a:cubicBezTo>
                      <a:pt x="91" y="129"/>
                      <a:pt x="90" y="129"/>
                      <a:pt x="92" y="129"/>
                    </a:cubicBezTo>
                    <a:cubicBezTo>
                      <a:pt x="93" y="129"/>
                      <a:pt x="95" y="128"/>
                      <a:pt x="95" y="127"/>
                    </a:cubicBezTo>
                    <a:cubicBezTo>
                      <a:pt x="95" y="127"/>
                      <a:pt x="98" y="128"/>
                      <a:pt x="98" y="128"/>
                    </a:cubicBezTo>
                    <a:cubicBezTo>
                      <a:pt x="99" y="129"/>
                      <a:pt x="99" y="129"/>
                      <a:pt x="99" y="129"/>
                    </a:cubicBezTo>
                    <a:cubicBezTo>
                      <a:pt x="99" y="129"/>
                      <a:pt x="100" y="129"/>
                      <a:pt x="100" y="129"/>
                    </a:cubicBezTo>
                    <a:cubicBezTo>
                      <a:pt x="101" y="129"/>
                      <a:pt x="102" y="129"/>
                      <a:pt x="102" y="129"/>
                    </a:cubicBezTo>
                    <a:cubicBezTo>
                      <a:pt x="102" y="129"/>
                      <a:pt x="106" y="130"/>
                      <a:pt x="106" y="130"/>
                    </a:cubicBezTo>
                    <a:cubicBezTo>
                      <a:pt x="108" y="131"/>
                      <a:pt x="108" y="131"/>
                      <a:pt x="108" y="131"/>
                    </a:cubicBezTo>
                    <a:cubicBezTo>
                      <a:pt x="110" y="132"/>
                      <a:pt x="110" y="132"/>
                      <a:pt x="110" y="132"/>
                    </a:cubicBezTo>
                    <a:cubicBezTo>
                      <a:pt x="114" y="134"/>
                      <a:pt x="114" y="134"/>
                      <a:pt x="114" y="134"/>
                    </a:cubicBezTo>
                    <a:cubicBezTo>
                      <a:pt x="117" y="138"/>
                      <a:pt x="117" y="138"/>
                      <a:pt x="117" y="138"/>
                    </a:cubicBezTo>
                    <a:cubicBezTo>
                      <a:pt x="120" y="139"/>
                      <a:pt x="120" y="139"/>
                      <a:pt x="120" y="139"/>
                    </a:cubicBezTo>
                    <a:cubicBezTo>
                      <a:pt x="123" y="140"/>
                      <a:pt x="123" y="140"/>
                      <a:pt x="123" y="140"/>
                    </a:cubicBezTo>
                    <a:cubicBezTo>
                      <a:pt x="125" y="142"/>
                      <a:pt x="125" y="142"/>
                      <a:pt x="125" y="142"/>
                    </a:cubicBezTo>
                    <a:cubicBezTo>
                      <a:pt x="125" y="142"/>
                      <a:pt x="127" y="144"/>
                      <a:pt x="127" y="144"/>
                    </a:cubicBezTo>
                    <a:cubicBezTo>
                      <a:pt x="128" y="144"/>
                      <a:pt x="130" y="146"/>
                      <a:pt x="130" y="146"/>
                    </a:cubicBezTo>
                    <a:cubicBezTo>
                      <a:pt x="133" y="147"/>
                      <a:pt x="133" y="147"/>
                      <a:pt x="133" y="147"/>
                    </a:cubicBezTo>
                    <a:cubicBezTo>
                      <a:pt x="133" y="147"/>
                      <a:pt x="134" y="149"/>
                      <a:pt x="134" y="149"/>
                    </a:cubicBezTo>
                    <a:cubicBezTo>
                      <a:pt x="133" y="149"/>
                      <a:pt x="132" y="149"/>
                      <a:pt x="132" y="149"/>
                    </a:cubicBezTo>
                    <a:cubicBezTo>
                      <a:pt x="131" y="149"/>
                      <a:pt x="128" y="148"/>
                      <a:pt x="128" y="148"/>
                    </a:cubicBezTo>
                    <a:cubicBezTo>
                      <a:pt x="126" y="146"/>
                      <a:pt x="126" y="146"/>
                      <a:pt x="126" y="146"/>
                    </a:cubicBezTo>
                    <a:cubicBezTo>
                      <a:pt x="124" y="146"/>
                      <a:pt x="124" y="146"/>
                      <a:pt x="124" y="146"/>
                    </a:cubicBezTo>
                    <a:cubicBezTo>
                      <a:pt x="122" y="146"/>
                      <a:pt x="122" y="146"/>
                      <a:pt x="122" y="146"/>
                    </a:cubicBezTo>
                    <a:cubicBezTo>
                      <a:pt x="119" y="146"/>
                      <a:pt x="119" y="146"/>
                      <a:pt x="119" y="146"/>
                    </a:cubicBezTo>
                    <a:cubicBezTo>
                      <a:pt x="117" y="145"/>
                      <a:pt x="117" y="145"/>
                      <a:pt x="117" y="145"/>
                    </a:cubicBezTo>
                    <a:cubicBezTo>
                      <a:pt x="117" y="145"/>
                      <a:pt x="116" y="146"/>
                      <a:pt x="116" y="146"/>
                    </a:cubicBezTo>
                    <a:cubicBezTo>
                      <a:pt x="116" y="146"/>
                      <a:pt x="116" y="147"/>
                      <a:pt x="116" y="147"/>
                    </a:cubicBezTo>
                    <a:cubicBezTo>
                      <a:pt x="115" y="148"/>
                      <a:pt x="115" y="148"/>
                      <a:pt x="115" y="148"/>
                    </a:cubicBezTo>
                    <a:cubicBezTo>
                      <a:pt x="111" y="149"/>
                      <a:pt x="111" y="149"/>
                      <a:pt x="111" y="149"/>
                    </a:cubicBezTo>
                    <a:cubicBezTo>
                      <a:pt x="108" y="149"/>
                      <a:pt x="108" y="149"/>
                      <a:pt x="108" y="149"/>
                    </a:cubicBezTo>
                    <a:cubicBezTo>
                      <a:pt x="105" y="149"/>
                      <a:pt x="105" y="149"/>
                      <a:pt x="105" y="149"/>
                    </a:cubicBezTo>
                    <a:cubicBezTo>
                      <a:pt x="105" y="151"/>
                      <a:pt x="105" y="151"/>
                      <a:pt x="105" y="151"/>
                    </a:cubicBezTo>
                    <a:cubicBezTo>
                      <a:pt x="105" y="151"/>
                      <a:pt x="102" y="151"/>
                      <a:pt x="105" y="152"/>
                    </a:cubicBezTo>
                    <a:cubicBezTo>
                      <a:pt x="108" y="152"/>
                      <a:pt x="110" y="152"/>
                      <a:pt x="110" y="151"/>
                    </a:cubicBezTo>
                    <a:cubicBezTo>
                      <a:pt x="111" y="151"/>
                      <a:pt x="111" y="150"/>
                      <a:pt x="111" y="150"/>
                    </a:cubicBezTo>
                    <a:cubicBezTo>
                      <a:pt x="112" y="150"/>
                      <a:pt x="114" y="150"/>
                      <a:pt x="115" y="150"/>
                    </a:cubicBezTo>
                    <a:cubicBezTo>
                      <a:pt x="115" y="150"/>
                      <a:pt x="116" y="150"/>
                      <a:pt x="117" y="150"/>
                    </a:cubicBezTo>
                    <a:cubicBezTo>
                      <a:pt x="119" y="150"/>
                      <a:pt x="119" y="149"/>
                      <a:pt x="120" y="150"/>
                    </a:cubicBezTo>
                    <a:cubicBezTo>
                      <a:pt x="121" y="150"/>
                      <a:pt x="121" y="148"/>
                      <a:pt x="121" y="148"/>
                    </a:cubicBezTo>
                    <a:cubicBezTo>
                      <a:pt x="121" y="148"/>
                      <a:pt x="120" y="147"/>
                      <a:pt x="122" y="147"/>
                    </a:cubicBezTo>
                    <a:cubicBezTo>
                      <a:pt x="123" y="148"/>
                      <a:pt x="123" y="148"/>
                      <a:pt x="123" y="148"/>
                    </a:cubicBezTo>
                    <a:cubicBezTo>
                      <a:pt x="124" y="148"/>
                      <a:pt x="125" y="149"/>
                      <a:pt x="126" y="149"/>
                    </a:cubicBezTo>
                    <a:cubicBezTo>
                      <a:pt x="126" y="149"/>
                      <a:pt x="129" y="149"/>
                      <a:pt x="129" y="149"/>
                    </a:cubicBezTo>
                    <a:cubicBezTo>
                      <a:pt x="129" y="149"/>
                      <a:pt x="130" y="152"/>
                      <a:pt x="130" y="152"/>
                    </a:cubicBezTo>
                    <a:cubicBezTo>
                      <a:pt x="131" y="152"/>
                      <a:pt x="133" y="152"/>
                      <a:pt x="134" y="152"/>
                    </a:cubicBezTo>
                    <a:cubicBezTo>
                      <a:pt x="135" y="152"/>
                      <a:pt x="137" y="152"/>
                      <a:pt x="137" y="152"/>
                    </a:cubicBezTo>
                    <a:cubicBezTo>
                      <a:pt x="138" y="153"/>
                      <a:pt x="139" y="153"/>
                      <a:pt x="139" y="153"/>
                    </a:cubicBezTo>
                    <a:cubicBezTo>
                      <a:pt x="139" y="153"/>
                      <a:pt x="140" y="154"/>
                      <a:pt x="140" y="155"/>
                    </a:cubicBezTo>
                    <a:cubicBezTo>
                      <a:pt x="141" y="155"/>
                      <a:pt x="143" y="157"/>
                      <a:pt x="143" y="157"/>
                    </a:cubicBezTo>
                    <a:cubicBezTo>
                      <a:pt x="143" y="157"/>
                      <a:pt x="147" y="158"/>
                      <a:pt x="147" y="158"/>
                    </a:cubicBezTo>
                    <a:cubicBezTo>
                      <a:pt x="148" y="158"/>
                      <a:pt x="148" y="158"/>
                      <a:pt x="148" y="157"/>
                    </a:cubicBezTo>
                    <a:cubicBezTo>
                      <a:pt x="148" y="157"/>
                      <a:pt x="148" y="156"/>
                      <a:pt x="148" y="156"/>
                    </a:cubicBezTo>
                    <a:cubicBezTo>
                      <a:pt x="147" y="155"/>
                      <a:pt x="144" y="154"/>
                      <a:pt x="144" y="154"/>
                    </a:cubicBezTo>
                    <a:cubicBezTo>
                      <a:pt x="144" y="154"/>
                      <a:pt x="142" y="154"/>
                      <a:pt x="142" y="153"/>
                    </a:cubicBezTo>
                    <a:cubicBezTo>
                      <a:pt x="141" y="150"/>
                      <a:pt x="142" y="153"/>
                      <a:pt x="140" y="152"/>
                    </a:cubicBezTo>
                    <a:cubicBezTo>
                      <a:pt x="140" y="152"/>
                      <a:pt x="140" y="152"/>
                      <a:pt x="140" y="152"/>
                    </a:cubicBezTo>
                    <a:cubicBezTo>
                      <a:pt x="139" y="152"/>
                      <a:pt x="139" y="152"/>
                      <a:pt x="139" y="152"/>
                    </a:cubicBezTo>
                    <a:cubicBezTo>
                      <a:pt x="139" y="153"/>
                      <a:pt x="139" y="152"/>
                      <a:pt x="139" y="152"/>
                    </a:cubicBezTo>
                    <a:cubicBezTo>
                      <a:pt x="138" y="151"/>
                      <a:pt x="138" y="151"/>
                      <a:pt x="138" y="151"/>
                    </a:cubicBezTo>
                    <a:cubicBezTo>
                      <a:pt x="138" y="150"/>
                      <a:pt x="138" y="150"/>
                      <a:pt x="138" y="150"/>
                    </a:cubicBezTo>
                    <a:cubicBezTo>
                      <a:pt x="138" y="150"/>
                      <a:pt x="136" y="149"/>
                      <a:pt x="137" y="148"/>
                    </a:cubicBezTo>
                    <a:cubicBezTo>
                      <a:pt x="138" y="148"/>
                      <a:pt x="137" y="152"/>
                      <a:pt x="140" y="147"/>
                    </a:cubicBezTo>
                    <a:cubicBezTo>
                      <a:pt x="140" y="147"/>
                      <a:pt x="140" y="146"/>
                      <a:pt x="140" y="146"/>
                    </a:cubicBezTo>
                    <a:cubicBezTo>
                      <a:pt x="139" y="146"/>
                      <a:pt x="139" y="146"/>
                      <a:pt x="139" y="146"/>
                    </a:cubicBezTo>
                    <a:cubicBezTo>
                      <a:pt x="137" y="146"/>
                      <a:pt x="137" y="146"/>
                      <a:pt x="137" y="146"/>
                    </a:cubicBezTo>
                    <a:cubicBezTo>
                      <a:pt x="137" y="146"/>
                      <a:pt x="136" y="147"/>
                      <a:pt x="136" y="148"/>
                    </a:cubicBezTo>
                    <a:cubicBezTo>
                      <a:pt x="135" y="149"/>
                      <a:pt x="135" y="148"/>
                      <a:pt x="135" y="148"/>
                    </a:cubicBezTo>
                    <a:cubicBezTo>
                      <a:pt x="135" y="147"/>
                      <a:pt x="135" y="147"/>
                      <a:pt x="135" y="147"/>
                    </a:cubicBezTo>
                    <a:cubicBezTo>
                      <a:pt x="136" y="146"/>
                      <a:pt x="136" y="146"/>
                      <a:pt x="136" y="146"/>
                    </a:cubicBezTo>
                    <a:cubicBezTo>
                      <a:pt x="136" y="146"/>
                      <a:pt x="136" y="144"/>
                      <a:pt x="136" y="143"/>
                    </a:cubicBezTo>
                    <a:cubicBezTo>
                      <a:pt x="136" y="143"/>
                      <a:pt x="136" y="143"/>
                      <a:pt x="136" y="143"/>
                    </a:cubicBezTo>
                    <a:cubicBezTo>
                      <a:pt x="133" y="141"/>
                      <a:pt x="133" y="141"/>
                      <a:pt x="133" y="141"/>
                    </a:cubicBezTo>
                    <a:cubicBezTo>
                      <a:pt x="132" y="140"/>
                      <a:pt x="132" y="140"/>
                      <a:pt x="132" y="140"/>
                    </a:cubicBezTo>
                    <a:cubicBezTo>
                      <a:pt x="130" y="138"/>
                      <a:pt x="130" y="138"/>
                      <a:pt x="130" y="138"/>
                    </a:cubicBezTo>
                    <a:cubicBezTo>
                      <a:pt x="126" y="135"/>
                      <a:pt x="126" y="135"/>
                      <a:pt x="126" y="135"/>
                    </a:cubicBezTo>
                    <a:cubicBezTo>
                      <a:pt x="124" y="134"/>
                      <a:pt x="124" y="134"/>
                      <a:pt x="124" y="134"/>
                    </a:cubicBezTo>
                    <a:cubicBezTo>
                      <a:pt x="123" y="132"/>
                      <a:pt x="123" y="132"/>
                      <a:pt x="123" y="132"/>
                    </a:cubicBezTo>
                    <a:cubicBezTo>
                      <a:pt x="123" y="131"/>
                      <a:pt x="123" y="131"/>
                      <a:pt x="123" y="131"/>
                    </a:cubicBezTo>
                    <a:cubicBezTo>
                      <a:pt x="122" y="128"/>
                      <a:pt x="122" y="128"/>
                      <a:pt x="122" y="128"/>
                    </a:cubicBezTo>
                    <a:cubicBezTo>
                      <a:pt x="122" y="128"/>
                      <a:pt x="122" y="128"/>
                      <a:pt x="122" y="128"/>
                    </a:cubicBezTo>
                    <a:cubicBezTo>
                      <a:pt x="122" y="128"/>
                      <a:pt x="119" y="127"/>
                      <a:pt x="118" y="126"/>
                    </a:cubicBezTo>
                    <a:cubicBezTo>
                      <a:pt x="116" y="125"/>
                      <a:pt x="116" y="125"/>
                      <a:pt x="116" y="125"/>
                    </a:cubicBezTo>
                    <a:cubicBezTo>
                      <a:pt x="114" y="123"/>
                      <a:pt x="114" y="123"/>
                      <a:pt x="114" y="123"/>
                    </a:cubicBezTo>
                    <a:cubicBezTo>
                      <a:pt x="113" y="122"/>
                      <a:pt x="113" y="122"/>
                      <a:pt x="113" y="122"/>
                    </a:cubicBezTo>
                    <a:cubicBezTo>
                      <a:pt x="111" y="120"/>
                      <a:pt x="111" y="120"/>
                      <a:pt x="111" y="120"/>
                    </a:cubicBezTo>
                    <a:cubicBezTo>
                      <a:pt x="111" y="119"/>
                      <a:pt x="111" y="119"/>
                      <a:pt x="111" y="119"/>
                    </a:cubicBezTo>
                    <a:cubicBezTo>
                      <a:pt x="106" y="118"/>
                      <a:pt x="106" y="118"/>
                      <a:pt x="106" y="118"/>
                    </a:cubicBezTo>
                    <a:cubicBezTo>
                      <a:pt x="105" y="116"/>
                      <a:pt x="105" y="116"/>
                      <a:pt x="105" y="116"/>
                    </a:cubicBezTo>
                    <a:cubicBezTo>
                      <a:pt x="104" y="116"/>
                      <a:pt x="104" y="116"/>
                      <a:pt x="104" y="116"/>
                    </a:cubicBezTo>
                    <a:cubicBezTo>
                      <a:pt x="103" y="114"/>
                      <a:pt x="103" y="114"/>
                      <a:pt x="103" y="114"/>
                    </a:cubicBezTo>
                    <a:cubicBezTo>
                      <a:pt x="101" y="113"/>
                      <a:pt x="101" y="113"/>
                      <a:pt x="101" y="113"/>
                    </a:cubicBezTo>
                    <a:cubicBezTo>
                      <a:pt x="100" y="112"/>
                      <a:pt x="100" y="112"/>
                      <a:pt x="100" y="112"/>
                    </a:cubicBezTo>
                    <a:cubicBezTo>
                      <a:pt x="99" y="111"/>
                      <a:pt x="99" y="111"/>
                      <a:pt x="99" y="111"/>
                    </a:cubicBezTo>
                    <a:cubicBezTo>
                      <a:pt x="97" y="108"/>
                      <a:pt x="97" y="108"/>
                      <a:pt x="97" y="108"/>
                    </a:cubicBezTo>
                    <a:cubicBezTo>
                      <a:pt x="94" y="106"/>
                      <a:pt x="94" y="106"/>
                      <a:pt x="94" y="106"/>
                    </a:cubicBezTo>
                    <a:cubicBezTo>
                      <a:pt x="93" y="105"/>
                      <a:pt x="93" y="105"/>
                      <a:pt x="93" y="105"/>
                    </a:cubicBezTo>
                    <a:cubicBezTo>
                      <a:pt x="92" y="105"/>
                      <a:pt x="92" y="105"/>
                      <a:pt x="92" y="105"/>
                    </a:cubicBezTo>
                    <a:cubicBezTo>
                      <a:pt x="91" y="102"/>
                      <a:pt x="91" y="102"/>
                      <a:pt x="91" y="102"/>
                    </a:cubicBezTo>
                    <a:cubicBezTo>
                      <a:pt x="88" y="99"/>
                      <a:pt x="88" y="99"/>
                      <a:pt x="88" y="99"/>
                    </a:cubicBezTo>
                    <a:cubicBezTo>
                      <a:pt x="87" y="98"/>
                      <a:pt x="87" y="98"/>
                      <a:pt x="87" y="98"/>
                    </a:cubicBezTo>
                    <a:cubicBezTo>
                      <a:pt x="85" y="96"/>
                      <a:pt x="85" y="96"/>
                      <a:pt x="85" y="96"/>
                    </a:cubicBezTo>
                    <a:cubicBezTo>
                      <a:pt x="86" y="94"/>
                      <a:pt x="86" y="94"/>
                      <a:pt x="86" y="94"/>
                    </a:cubicBezTo>
                    <a:cubicBezTo>
                      <a:pt x="86" y="93"/>
                      <a:pt x="85" y="93"/>
                      <a:pt x="85" y="93"/>
                    </a:cubicBezTo>
                    <a:cubicBezTo>
                      <a:pt x="84" y="92"/>
                      <a:pt x="83" y="91"/>
                      <a:pt x="83" y="91"/>
                    </a:cubicBezTo>
                    <a:cubicBezTo>
                      <a:pt x="84" y="90"/>
                      <a:pt x="83" y="89"/>
                      <a:pt x="83" y="87"/>
                    </a:cubicBezTo>
                    <a:cubicBezTo>
                      <a:pt x="83" y="87"/>
                      <a:pt x="83" y="86"/>
                      <a:pt x="82" y="86"/>
                    </a:cubicBezTo>
                    <a:cubicBezTo>
                      <a:pt x="81" y="85"/>
                      <a:pt x="81" y="85"/>
                      <a:pt x="81" y="85"/>
                    </a:cubicBezTo>
                    <a:cubicBezTo>
                      <a:pt x="80" y="85"/>
                      <a:pt x="80" y="85"/>
                      <a:pt x="80" y="85"/>
                    </a:cubicBezTo>
                    <a:cubicBezTo>
                      <a:pt x="79" y="85"/>
                      <a:pt x="79" y="85"/>
                      <a:pt x="79" y="85"/>
                    </a:cubicBezTo>
                    <a:cubicBezTo>
                      <a:pt x="79" y="85"/>
                      <a:pt x="79" y="83"/>
                      <a:pt x="79" y="82"/>
                    </a:cubicBezTo>
                    <a:cubicBezTo>
                      <a:pt x="77" y="81"/>
                      <a:pt x="77" y="81"/>
                      <a:pt x="77" y="81"/>
                    </a:cubicBezTo>
                    <a:cubicBezTo>
                      <a:pt x="77" y="81"/>
                      <a:pt x="76" y="79"/>
                      <a:pt x="75" y="78"/>
                    </a:cubicBezTo>
                    <a:cubicBezTo>
                      <a:pt x="73" y="78"/>
                      <a:pt x="73" y="78"/>
                      <a:pt x="73" y="78"/>
                    </a:cubicBezTo>
                    <a:cubicBezTo>
                      <a:pt x="73" y="79"/>
                      <a:pt x="72" y="79"/>
                      <a:pt x="72" y="79"/>
                    </a:cubicBezTo>
                    <a:cubicBezTo>
                      <a:pt x="69" y="77"/>
                      <a:pt x="69" y="77"/>
                      <a:pt x="69" y="77"/>
                    </a:cubicBezTo>
                    <a:cubicBezTo>
                      <a:pt x="69" y="77"/>
                      <a:pt x="69" y="75"/>
                      <a:pt x="70" y="74"/>
                    </a:cubicBezTo>
                    <a:cubicBezTo>
                      <a:pt x="72" y="72"/>
                      <a:pt x="70" y="72"/>
                      <a:pt x="70" y="72"/>
                    </a:cubicBezTo>
                    <a:cubicBezTo>
                      <a:pt x="69" y="69"/>
                      <a:pt x="69" y="69"/>
                      <a:pt x="69" y="69"/>
                    </a:cubicBezTo>
                    <a:cubicBezTo>
                      <a:pt x="70" y="67"/>
                      <a:pt x="70" y="67"/>
                      <a:pt x="70" y="67"/>
                    </a:cubicBezTo>
                    <a:cubicBezTo>
                      <a:pt x="69" y="66"/>
                      <a:pt x="69" y="66"/>
                      <a:pt x="69" y="66"/>
                    </a:cubicBezTo>
                    <a:cubicBezTo>
                      <a:pt x="69" y="66"/>
                      <a:pt x="69" y="66"/>
                      <a:pt x="69" y="66"/>
                    </a:cubicBezTo>
                    <a:cubicBezTo>
                      <a:pt x="69" y="66"/>
                      <a:pt x="69" y="66"/>
                      <a:pt x="69" y="66"/>
                    </a:cubicBezTo>
                    <a:cubicBezTo>
                      <a:pt x="69" y="66"/>
                      <a:pt x="69" y="66"/>
                      <a:pt x="69" y="66"/>
                    </a:cubicBezTo>
                    <a:cubicBezTo>
                      <a:pt x="70" y="63"/>
                      <a:pt x="70" y="63"/>
                      <a:pt x="70" y="63"/>
                    </a:cubicBezTo>
                    <a:cubicBezTo>
                      <a:pt x="70" y="63"/>
                      <a:pt x="69" y="59"/>
                      <a:pt x="70" y="59"/>
                    </a:cubicBezTo>
                    <a:cubicBezTo>
                      <a:pt x="70" y="59"/>
                      <a:pt x="70" y="58"/>
                      <a:pt x="70" y="58"/>
                    </a:cubicBezTo>
                    <a:cubicBezTo>
                      <a:pt x="70" y="58"/>
                      <a:pt x="70" y="58"/>
                      <a:pt x="70" y="58"/>
                    </a:cubicBezTo>
                    <a:cubicBezTo>
                      <a:pt x="71" y="57"/>
                      <a:pt x="74" y="56"/>
                      <a:pt x="74" y="56"/>
                    </a:cubicBezTo>
                    <a:cubicBezTo>
                      <a:pt x="76" y="56"/>
                      <a:pt x="76" y="56"/>
                      <a:pt x="76" y="56"/>
                    </a:cubicBezTo>
                    <a:cubicBezTo>
                      <a:pt x="80" y="60"/>
                      <a:pt x="80" y="60"/>
                      <a:pt x="80" y="60"/>
                    </a:cubicBezTo>
                    <a:cubicBezTo>
                      <a:pt x="82" y="63"/>
                      <a:pt x="82" y="63"/>
                      <a:pt x="82" y="63"/>
                    </a:cubicBezTo>
                    <a:cubicBezTo>
                      <a:pt x="85" y="64"/>
                      <a:pt x="85" y="64"/>
                      <a:pt x="85" y="64"/>
                    </a:cubicBezTo>
                    <a:cubicBezTo>
                      <a:pt x="85" y="64"/>
                      <a:pt x="86" y="64"/>
                      <a:pt x="87" y="63"/>
                    </a:cubicBezTo>
                    <a:cubicBezTo>
                      <a:pt x="87" y="62"/>
                      <a:pt x="87" y="61"/>
                      <a:pt x="87" y="61"/>
                    </a:cubicBezTo>
                    <a:cubicBezTo>
                      <a:pt x="88" y="59"/>
                      <a:pt x="88" y="59"/>
                      <a:pt x="88" y="59"/>
                    </a:cubicBezTo>
                    <a:cubicBezTo>
                      <a:pt x="89" y="58"/>
                      <a:pt x="89" y="58"/>
                      <a:pt x="89" y="58"/>
                    </a:cubicBezTo>
                    <a:cubicBezTo>
                      <a:pt x="90" y="57"/>
                      <a:pt x="90" y="57"/>
                      <a:pt x="90" y="57"/>
                    </a:cubicBezTo>
                    <a:cubicBezTo>
                      <a:pt x="91" y="55"/>
                      <a:pt x="91" y="55"/>
                      <a:pt x="91" y="55"/>
                    </a:cubicBezTo>
                    <a:cubicBezTo>
                      <a:pt x="94" y="55"/>
                      <a:pt x="94" y="55"/>
                      <a:pt x="94" y="55"/>
                    </a:cubicBezTo>
                    <a:cubicBezTo>
                      <a:pt x="96" y="54"/>
                      <a:pt x="96" y="54"/>
                      <a:pt x="96" y="54"/>
                    </a:cubicBezTo>
                    <a:cubicBezTo>
                      <a:pt x="96" y="54"/>
                      <a:pt x="99" y="54"/>
                      <a:pt x="100" y="54"/>
                    </a:cubicBezTo>
                    <a:cubicBezTo>
                      <a:pt x="100" y="54"/>
                      <a:pt x="100" y="54"/>
                      <a:pt x="101" y="54"/>
                    </a:cubicBezTo>
                    <a:cubicBezTo>
                      <a:pt x="102" y="52"/>
                      <a:pt x="102" y="52"/>
                      <a:pt x="102" y="52"/>
                    </a:cubicBezTo>
                    <a:cubicBezTo>
                      <a:pt x="102" y="52"/>
                      <a:pt x="102" y="52"/>
                      <a:pt x="102" y="52"/>
                    </a:cubicBezTo>
                    <a:cubicBezTo>
                      <a:pt x="103" y="51"/>
                      <a:pt x="103" y="51"/>
                      <a:pt x="103" y="51"/>
                    </a:cubicBezTo>
                    <a:cubicBezTo>
                      <a:pt x="107" y="52"/>
                      <a:pt x="107" y="52"/>
                      <a:pt x="107" y="52"/>
                    </a:cubicBezTo>
                    <a:cubicBezTo>
                      <a:pt x="109" y="54"/>
                      <a:pt x="109" y="54"/>
                      <a:pt x="109" y="54"/>
                    </a:cubicBezTo>
                    <a:cubicBezTo>
                      <a:pt x="112" y="55"/>
                      <a:pt x="112" y="55"/>
                      <a:pt x="112" y="55"/>
                    </a:cubicBezTo>
                    <a:cubicBezTo>
                      <a:pt x="112" y="55"/>
                      <a:pt x="112" y="55"/>
                      <a:pt x="112" y="55"/>
                    </a:cubicBezTo>
                    <a:cubicBezTo>
                      <a:pt x="114" y="54"/>
                      <a:pt x="114" y="54"/>
                      <a:pt x="114" y="54"/>
                    </a:cubicBezTo>
                    <a:cubicBezTo>
                      <a:pt x="114" y="54"/>
                      <a:pt x="114" y="54"/>
                      <a:pt x="114" y="54"/>
                    </a:cubicBezTo>
                    <a:cubicBezTo>
                      <a:pt x="118" y="53"/>
                      <a:pt x="118" y="53"/>
                      <a:pt x="118" y="53"/>
                    </a:cubicBezTo>
                    <a:cubicBezTo>
                      <a:pt x="121" y="55"/>
                      <a:pt x="121" y="55"/>
                      <a:pt x="121" y="55"/>
                    </a:cubicBezTo>
                    <a:cubicBezTo>
                      <a:pt x="124" y="54"/>
                      <a:pt x="124" y="54"/>
                      <a:pt x="124" y="54"/>
                    </a:cubicBezTo>
                    <a:cubicBezTo>
                      <a:pt x="128" y="55"/>
                      <a:pt x="128" y="55"/>
                      <a:pt x="128" y="55"/>
                    </a:cubicBezTo>
                    <a:cubicBezTo>
                      <a:pt x="130" y="55"/>
                      <a:pt x="130" y="55"/>
                      <a:pt x="130" y="55"/>
                    </a:cubicBezTo>
                    <a:cubicBezTo>
                      <a:pt x="132" y="56"/>
                      <a:pt x="132" y="56"/>
                      <a:pt x="132" y="56"/>
                    </a:cubicBezTo>
                    <a:cubicBezTo>
                      <a:pt x="132" y="56"/>
                      <a:pt x="132" y="56"/>
                      <a:pt x="132" y="56"/>
                    </a:cubicBezTo>
                    <a:cubicBezTo>
                      <a:pt x="133" y="55"/>
                      <a:pt x="135" y="55"/>
                      <a:pt x="135" y="55"/>
                    </a:cubicBezTo>
                    <a:cubicBezTo>
                      <a:pt x="136" y="53"/>
                      <a:pt x="136" y="53"/>
                      <a:pt x="136" y="53"/>
                    </a:cubicBezTo>
                    <a:cubicBezTo>
                      <a:pt x="137" y="55"/>
                      <a:pt x="137" y="55"/>
                      <a:pt x="137" y="55"/>
                    </a:cubicBezTo>
                    <a:cubicBezTo>
                      <a:pt x="138" y="54"/>
                      <a:pt x="139" y="54"/>
                      <a:pt x="139" y="54"/>
                    </a:cubicBezTo>
                    <a:cubicBezTo>
                      <a:pt x="140" y="52"/>
                      <a:pt x="140" y="52"/>
                      <a:pt x="140" y="52"/>
                    </a:cubicBezTo>
                    <a:cubicBezTo>
                      <a:pt x="141" y="53"/>
                      <a:pt x="141" y="53"/>
                      <a:pt x="141" y="53"/>
                    </a:cubicBezTo>
                    <a:cubicBezTo>
                      <a:pt x="141" y="53"/>
                      <a:pt x="142" y="53"/>
                      <a:pt x="142" y="53"/>
                    </a:cubicBezTo>
                    <a:cubicBezTo>
                      <a:pt x="143" y="53"/>
                      <a:pt x="144" y="53"/>
                      <a:pt x="144" y="53"/>
                    </a:cubicBezTo>
                    <a:cubicBezTo>
                      <a:pt x="144" y="53"/>
                      <a:pt x="144" y="53"/>
                      <a:pt x="145" y="53"/>
                    </a:cubicBezTo>
                    <a:cubicBezTo>
                      <a:pt x="145" y="53"/>
                      <a:pt x="146" y="52"/>
                      <a:pt x="146" y="52"/>
                    </a:cubicBezTo>
                    <a:cubicBezTo>
                      <a:pt x="148" y="52"/>
                      <a:pt x="149" y="52"/>
                      <a:pt x="149" y="52"/>
                    </a:cubicBezTo>
                    <a:cubicBezTo>
                      <a:pt x="149" y="52"/>
                      <a:pt x="150" y="53"/>
                      <a:pt x="151" y="54"/>
                    </a:cubicBezTo>
                    <a:cubicBezTo>
                      <a:pt x="151" y="54"/>
                      <a:pt x="151" y="54"/>
                      <a:pt x="151" y="54"/>
                    </a:cubicBezTo>
                    <a:cubicBezTo>
                      <a:pt x="153" y="54"/>
                      <a:pt x="153" y="54"/>
                      <a:pt x="153" y="54"/>
                    </a:cubicBezTo>
                    <a:cubicBezTo>
                      <a:pt x="153" y="54"/>
                      <a:pt x="153" y="54"/>
                      <a:pt x="153" y="54"/>
                    </a:cubicBezTo>
                    <a:cubicBezTo>
                      <a:pt x="153" y="53"/>
                      <a:pt x="153" y="53"/>
                      <a:pt x="154" y="53"/>
                    </a:cubicBezTo>
                    <a:cubicBezTo>
                      <a:pt x="156" y="53"/>
                      <a:pt x="157" y="53"/>
                      <a:pt x="158" y="53"/>
                    </a:cubicBezTo>
                    <a:cubicBezTo>
                      <a:pt x="159" y="53"/>
                      <a:pt x="160" y="55"/>
                      <a:pt x="160" y="55"/>
                    </a:cubicBezTo>
                    <a:cubicBezTo>
                      <a:pt x="162" y="57"/>
                      <a:pt x="162" y="57"/>
                      <a:pt x="162" y="57"/>
                    </a:cubicBezTo>
                    <a:cubicBezTo>
                      <a:pt x="162" y="57"/>
                      <a:pt x="163" y="59"/>
                      <a:pt x="163" y="60"/>
                    </a:cubicBezTo>
                    <a:cubicBezTo>
                      <a:pt x="164" y="60"/>
                      <a:pt x="164" y="61"/>
                      <a:pt x="164" y="61"/>
                    </a:cubicBezTo>
                    <a:cubicBezTo>
                      <a:pt x="164" y="61"/>
                      <a:pt x="171" y="63"/>
                      <a:pt x="171" y="63"/>
                    </a:cubicBezTo>
                    <a:cubicBezTo>
                      <a:pt x="171" y="63"/>
                      <a:pt x="172" y="63"/>
                      <a:pt x="172" y="63"/>
                    </a:cubicBezTo>
                    <a:cubicBezTo>
                      <a:pt x="172" y="62"/>
                      <a:pt x="172" y="61"/>
                      <a:pt x="173" y="61"/>
                    </a:cubicBezTo>
                    <a:cubicBezTo>
                      <a:pt x="173" y="60"/>
                      <a:pt x="175" y="62"/>
                      <a:pt x="175" y="60"/>
                    </a:cubicBezTo>
                    <a:cubicBezTo>
                      <a:pt x="175" y="59"/>
                      <a:pt x="175" y="59"/>
                      <a:pt x="175" y="58"/>
                    </a:cubicBezTo>
                    <a:cubicBezTo>
                      <a:pt x="175" y="58"/>
                      <a:pt x="175" y="58"/>
                      <a:pt x="175" y="58"/>
                    </a:cubicBezTo>
                    <a:cubicBezTo>
                      <a:pt x="175" y="58"/>
                      <a:pt x="175" y="58"/>
                      <a:pt x="175" y="58"/>
                    </a:cubicBezTo>
                    <a:cubicBezTo>
                      <a:pt x="175" y="58"/>
                      <a:pt x="174" y="60"/>
                      <a:pt x="174" y="60"/>
                    </a:cubicBezTo>
                    <a:cubicBezTo>
                      <a:pt x="173" y="60"/>
                      <a:pt x="173" y="60"/>
                      <a:pt x="172" y="60"/>
                    </a:cubicBezTo>
                    <a:cubicBezTo>
                      <a:pt x="171" y="60"/>
                      <a:pt x="171" y="59"/>
                      <a:pt x="171" y="59"/>
                    </a:cubicBezTo>
                    <a:cubicBezTo>
                      <a:pt x="173" y="57"/>
                      <a:pt x="173" y="57"/>
                      <a:pt x="173" y="57"/>
                    </a:cubicBezTo>
                    <a:cubicBezTo>
                      <a:pt x="173" y="54"/>
                      <a:pt x="173" y="54"/>
                      <a:pt x="173" y="54"/>
                    </a:cubicBezTo>
                    <a:cubicBezTo>
                      <a:pt x="173" y="54"/>
                      <a:pt x="172" y="53"/>
                      <a:pt x="171" y="52"/>
                    </a:cubicBezTo>
                    <a:cubicBezTo>
                      <a:pt x="171" y="51"/>
                      <a:pt x="170" y="50"/>
                      <a:pt x="170" y="50"/>
                    </a:cubicBezTo>
                    <a:cubicBezTo>
                      <a:pt x="172" y="48"/>
                      <a:pt x="172" y="48"/>
                      <a:pt x="172" y="48"/>
                    </a:cubicBezTo>
                    <a:cubicBezTo>
                      <a:pt x="172" y="48"/>
                      <a:pt x="172" y="48"/>
                      <a:pt x="172" y="48"/>
                    </a:cubicBezTo>
                    <a:cubicBezTo>
                      <a:pt x="173" y="47"/>
                      <a:pt x="173" y="47"/>
                      <a:pt x="173" y="47"/>
                    </a:cubicBezTo>
                    <a:cubicBezTo>
                      <a:pt x="173" y="47"/>
                      <a:pt x="174" y="48"/>
                      <a:pt x="176" y="48"/>
                    </a:cubicBezTo>
                    <a:cubicBezTo>
                      <a:pt x="177" y="48"/>
                      <a:pt x="176" y="48"/>
                      <a:pt x="178" y="48"/>
                    </a:cubicBezTo>
                    <a:cubicBezTo>
                      <a:pt x="179" y="47"/>
                      <a:pt x="181" y="45"/>
                      <a:pt x="181" y="45"/>
                    </a:cubicBezTo>
                    <a:cubicBezTo>
                      <a:pt x="181" y="45"/>
                      <a:pt x="180" y="43"/>
                      <a:pt x="179" y="44"/>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67" name="Freeform 30"/>
              <p:cNvSpPr/>
              <p:nvPr/>
            </p:nvSpPr>
            <p:spPr bwMode="auto">
              <a:xfrm>
                <a:off x="2909" y="1795"/>
                <a:ext cx="566" cy="476"/>
              </a:xfrm>
              <a:custGeom>
                <a:avLst/>
                <a:gdLst>
                  <a:gd name="T0" fmla="*/ 263 w 282"/>
                  <a:gd name="T1" fmla="*/ 130 h 237"/>
                  <a:gd name="T2" fmla="*/ 255 w 282"/>
                  <a:gd name="T3" fmla="*/ 112 h 237"/>
                  <a:gd name="T4" fmla="*/ 242 w 282"/>
                  <a:gd name="T5" fmla="*/ 90 h 237"/>
                  <a:gd name="T6" fmla="*/ 256 w 282"/>
                  <a:gd name="T7" fmla="*/ 63 h 237"/>
                  <a:gd name="T8" fmla="*/ 235 w 282"/>
                  <a:gd name="T9" fmla="*/ 20 h 237"/>
                  <a:gd name="T10" fmla="*/ 216 w 282"/>
                  <a:gd name="T11" fmla="*/ 3 h 237"/>
                  <a:gd name="T12" fmla="*/ 155 w 282"/>
                  <a:gd name="T13" fmla="*/ 13 h 237"/>
                  <a:gd name="T14" fmla="*/ 118 w 282"/>
                  <a:gd name="T15" fmla="*/ 20 h 237"/>
                  <a:gd name="T16" fmla="*/ 103 w 282"/>
                  <a:gd name="T17" fmla="*/ 6 h 237"/>
                  <a:gd name="T18" fmla="*/ 76 w 282"/>
                  <a:gd name="T19" fmla="*/ 8 h 237"/>
                  <a:gd name="T20" fmla="*/ 53 w 282"/>
                  <a:gd name="T21" fmla="*/ 23 h 237"/>
                  <a:gd name="T22" fmla="*/ 36 w 282"/>
                  <a:gd name="T23" fmla="*/ 37 h 237"/>
                  <a:gd name="T24" fmla="*/ 1 w 282"/>
                  <a:gd name="T25" fmla="*/ 52 h 237"/>
                  <a:gd name="T26" fmla="*/ 4 w 282"/>
                  <a:gd name="T27" fmla="*/ 59 h 237"/>
                  <a:gd name="T28" fmla="*/ 9 w 282"/>
                  <a:gd name="T29" fmla="*/ 82 h 237"/>
                  <a:gd name="T30" fmla="*/ 15 w 282"/>
                  <a:gd name="T31" fmla="*/ 105 h 237"/>
                  <a:gd name="T32" fmla="*/ 21 w 282"/>
                  <a:gd name="T33" fmla="*/ 131 h 237"/>
                  <a:gd name="T34" fmla="*/ 25 w 282"/>
                  <a:gd name="T35" fmla="*/ 147 h 237"/>
                  <a:gd name="T36" fmla="*/ 30 w 282"/>
                  <a:gd name="T37" fmla="*/ 156 h 237"/>
                  <a:gd name="T38" fmla="*/ 35 w 282"/>
                  <a:gd name="T39" fmla="*/ 166 h 237"/>
                  <a:gd name="T40" fmla="*/ 36 w 282"/>
                  <a:gd name="T41" fmla="*/ 174 h 237"/>
                  <a:gd name="T42" fmla="*/ 42 w 282"/>
                  <a:gd name="T43" fmla="*/ 180 h 237"/>
                  <a:gd name="T44" fmla="*/ 52 w 282"/>
                  <a:gd name="T45" fmla="*/ 184 h 237"/>
                  <a:gd name="T46" fmla="*/ 61 w 282"/>
                  <a:gd name="T47" fmla="*/ 185 h 237"/>
                  <a:gd name="T48" fmla="*/ 73 w 282"/>
                  <a:gd name="T49" fmla="*/ 192 h 237"/>
                  <a:gd name="T50" fmla="*/ 80 w 282"/>
                  <a:gd name="T51" fmla="*/ 207 h 237"/>
                  <a:gd name="T52" fmla="*/ 84 w 282"/>
                  <a:gd name="T53" fmla="*/ 195 h 237"/>
                  <a:gd name="T54" fmla="*/ 95 w 282"/>
                  <a:gd name="T55" fmla="*/ 194 h 237"/>
                  <a:gd name="T56" fmla="*/ 108 w 282"/>
                  <a:gd name="T57" fmla="*/ 195 h 237"/>
                  <a:gd name="T58" fmla="*/ 112 w 282"/>
                  <a:gd name="T59" fmla="*/ 207 h 237"/>
                  <a:gd name="T60" fmla="*/ 125 w 282"/>
                  <a:gd name="T61" fmla="*/ 209 h 237"/>
                  <a:gd name="T62" fmla="*/ 145 w 282"/>
                  <a:gd name="T63" fmla="*/ 222 h 237"/>
                  <a:gd name="T64" fmla="*/ 148 w 282"/>
                  <a:gd name="T65" fmla="*/ 233 h 237"/>
                  <a:gd name="T66" fmla="*/ 158 w 282"/>
                  <a:gd name="T67" fmla="*/ 224 h 237"/>
                  <a:gd name="T68" fmla="*/ 169 w 282"/>
                  <a:gd name="T69" fmla="*/ 230 h 237"/>
                  <a:gd name="T70" fmla="*/ 171 w 282"/>
                  <a:gd name="T71" fmla="*/ 237 h 237"/>
                  <a:gd name="T72" fmla="*/ 178 w 282"/>
                  <a:gd name="T73" fmla="*/ 235 h 237"/>
                  <a:gd name="T74" fmla="*/ 181 w 282"/>
                  <a:gd name="T75" fmla="*/ 233 h 237"/>
                  <a:gd name="T76" fmla="*/ 185 w 282"/>
                  <a:gd name="T77" fmla="*/ 229 h 237"/>
                  <a:gd name="T78" fmla="*/ 190 w 282"/>
                  <a:gd name="T79" fmla="*/ 225 h 237"/>
                  <a:gd name="T80" fmla="*/ 194 w 282"/>
                  <a:gd name="T81" fmla="*/ 224 h 237"/>
                  <a:gd name="T82" fmla="*/ 200 w 282"/>
                  <a:gd name="T83" fmla="*/ 227 h 237"/>
                  <a:gd name="T84" fmla="*/ 205 w 282"/>
                  <a:gd name="T85" fmla="*/ 225 h 237"/>
                  <a:gd name="T86" fmla="*/ 210 w 282"/>
                  <a:gd name="T87" fmla="*/ 221 h 237"/>
                  <a:gd name="T88" fmla="*/ 216 w 282"/>
                  <a:gd name="T89" fmla="*/ 220 h 237"/>
                  <a:gd name="T90" fmla="*/ 225 w 282"/>
                  <a:gd name="T91" fmla="*/ 220 h 237"/>
                  <a:gd name="T92" fmla="*/ 232 w 282"/>
                  <a:gd name="T93" fmla="*/ 220 h 237"/>
                  <a:gd name="T94" fmla="*/ 237 w 282"/>
                  <a:gd name="T95" fmla="*/ 226 h 237"/>
                  <a:gd name="T96" fmla="*/ 243 w 282"/>
                  <a:gd name="T97" fmla="*/ 227 h 237"/>
                  <a:gd name="T98" fmla="*/ 251 w 282"/>
                  <a:gd name="T99" fmla="*/ 229 h 237"/>
                  <a:gd name="T100" fmla="*/ 260 w 282"/>
                  <a:gd name="T101" fmla="*/ 229 h 237"/>
                  <a:gd name="T102" fmla="*/ 255 w 282"/>
                  <a:gd name="T103" fmla="*/ 220 h 237"/>
                  <a:gd name="T104" fmla="*/ 263 w 282"/>
                  <a:gd name="T105" fmla="*/ 189 h 237"/>
                  <a:gd name="T106" fmla="*/ 278 w 282"/>
                  <a:gd name="T107" fmla="*/ 167 h 237"/>
                  <a:gd name="T108" fmla="*/ 277 w 282"/>
                  <a:gd name="T109" fmla="*/ 14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237">
                    <a:moveTo>
                      <a:pt x="279" y="146"/>
                    </a:moveTo>
                    <a:cubicBezTo>
                      <a:pt x="278" y="145"/>
                      <a:pt x="278" y="142"/>
                      <a:pt x="276" y="142"/>
                    </a:cubicBezTo>
                    <a:cubicBezTo>
                      <a:pt x="274" y="141"/>
                      <a:pt x="272" y="140"/>
                      <a:pt x="271" y="140"/>
                    </a:cubicBezTo>
                    <a:cubicBezTo>
                      <a:pt x="269" y="139"/>
                      <a:pt x="270" y="136"/>
                      <a:pt x="270" y="136"/>
                    </a:cubicBezTo>
                    <a:cubicBezTo>
                      <a:pt x="270" y="136"/>
                      <a:pt x="266" y="134"/>
                      <a:pt x="265" y="132"/>
                    </a:cubicBezTo>
                    <a:cubicBezTo>
                      <a:pt x="265" y="131"/>
                      <a:pt x="265" y="130"/>
                      <a:pt x="263" y="130"/>
                    </a:cubicBezTo>
                    <a:cubicBezTo>
                      <a:pt x="262" y="130"/>
                      <a:pt x="261" y="127"/>
                      <a:pt x="261" y="127"/>
                    </a:cubicBezTo>
                    <a:cubicBezTo>
                      <a:pt x="262" y="124"/>
                      <a:pt x="262" y="124"/>
                      <a:pt x="262" y="124"/>
                    </a:cubicBezTo>
                    <a:cubicBezTo>
                      <a:pt x="260" y="120"/>
                      <a:pt x="260" y="120"/>
                      <a:pt x="260" y="120"/>
                    </a:cubicBezTo>
                    <a:cubicBezTo>
                      <a:pt x="260" y="120"/>
                      <a:pt x="260" y="120"/>
                      <a:pt x="260" y="119"/>
                    </a:cubicBezTo>
                    <a:cubicBezTo>
                      <a:pt x="259" y="119"/>
                      <a:pt x="258" y="117"/>
                      <a:pt x="257" y="116"/>
                    </a:cubicBezTo>
                    <a:cubicBezTo>
                      <a:pt x="256" y="115"/>
                      <a:pt x="255" y="112"/>
                      <a:pt x="255" y="112"/>
                    </a:cubicBezTo>
                    <a:cubicBezTo>
                      <a:pt x="255" y="112"/>
                      <a:pt x="256" y="107"/>
                      <a:pt x="256" y="106"/>
                    </a:cubicBezTo>
                    <a:cubicBezTo>
                      <a:pt x="256" y="106"/>
                      <a:pt x="255" y="100"/>
                      <a:pt x="255" y="100"/>
                    </a:cubicBezTo>
                    <a:cubicBezTo>
                      <a:pt x="255" y="96"/>
                      <a:pt x="255" y="96"/>
                      <a:pt x="255" y="96"/>
                    </a:cubicBezTo>
                    <a:cubicBezTo>
                      <a:pt x="250" y="93"/>
                      <a:pt x="250" y="93"/>
                      <a:pt x="250" y="93"/>
                    </a:cubicBezTo>
                    <a:cubicBezTo>
                      <a:pt x="250" y="93"/>
                      <a:pt x="245" y="92"/>
                      <a:pt x="243" y="92"/>
                    </a:cubicBezTo>
                    <a:cubicBezTo>
                      <a:pt x="242" y="92"/>
                      <a:pt x="242" y="90"/>
                      <a:pt x="242" y="90"/>
                    </a:cubicBezTo>
                    <a:cubicBezTo>
                      <a:pt x="242" y="88"/>
                      <a:pt x="242" y="88"/>
                      <a:pt x="242" y="88"/>
                    </a:cubicBezTo>
                    <a:cubicBezTo>
                      <a:pt x="245" y="80"/>
                      <a:pt x="245" y="80"/>
                      <a:pt x="245" y="80"/>
                    </a:cubicBezTo>
                    <a:cubicBezTo>
                      <a:pt x="249" y="75"/>
                      <a:pt x="249" y="75"/>
                      <a:pt x="249" y="75"/>
                    </a:cubicBezTo>
                    <a:cubicBezTo>
                      <a:pt x="252" y="73"/>
                      <a:pt x="252" y="73"/>
                      <a:pt x="252" y="73"/>
                    </a:cubicBezTo>
                    <a:cubicBezTo>
                      <a:pt x="252" y="73"/>
                      <a:pt x="256" y="68"/>
                      <a:pt x="256" y="67"/>
                    </a:cubicBezTo>
                    <a:cubicBezTo>
                      <a:pt x="257" y="67"/>
                      <a:pt x="256" y="64"/>
                      <a:pt x="256" y="63"/>
                    </a:cubicBezTo>
                    <a:cubicBezTo>
                      <a:pt x="255" y="62"/>
                      <a:pt x="255" y="60"/>
                      <a:pt x="255" y="59"/>
                    </a:cubicBezTo>
                    <a:cubicBezTo>
                      <a:pt x="255" y="58"/>
                      <a:pt x="253" y="55"/>
                      <a:pt x="253" y="55"/>
                    </a:cubicBezTo>
                    <a:cubicBezTo>
                      <a:pt x="252" y="49"/>
                      <a:pt x="252" y="49"/>
                      <a:pt x="252" y="49"/>
                    </a:cubicBezTo>
                    <a:cubicBezTo>
                      <a:pt x="246" y="40"/>
                      <a:pt x="246" y="40"/>
                      <a:pt x="246" y="40"/>
                    </a:cubicBezTo>
                    <a:cubicBezTo>
                      <a:pt x="241" y="31"/>
                      <a:pt x="241" y="31"/>
                      <a:pt x="241" y="31"/>
                    </a:cubicBezTo>
                    <a:cubicBezTo>
                      <a:pt x="241" y="31"/>
                      <a:pt x="236" y="22"/>
                      <a:pt x="235" y="20"/>
                    </a:cubicBezTo>
                    <a:cubicBezTo>
                      <a:pt x="235" y="17"/>
                      <a:pt x="234" y="13"/>
                      <a:pt x="234" y="13"/>
                    </a:cubicBezTo>
                    <a:cubicBezTo>
                      <a:pt x="231" y="11"/>
                      <a:pt x="231" y="11"/>
                      <a:pt x="231" y="11"/>
                    </a:cubicBezTo>
                    <a:cubicBezTo>
                      <a:pt x="231" y="11"/>
                      <a:pt x="230" y="7"/>
                      <a:pt x="230" y="6"/>
                    </a:cubicBezTo>
                    <a:cubicBezTo>
                      <a:pt x="229" y="5"/>
                      <a:pt x="220" y="5"/>
                      <a:pt x="220" y="5"/>
                    </a:cubicBezTo>
                    <a:cubicBezTo>
                      <a:pt x="220" y="5"/>
                      <a:pt x="219" y="3"/>
                      <a:pt x="219" y="2"/>
                    </a:cubicBezTo>
                    <a:cubicBezTo>
                      <a:pt x="218" y="0"/>
                      <a:pt x="216" y="3"/>
                      <a:pt x="216" y="3"/>
                    </a:cubicBezTo>
                    <a:cubicBezTo>
                      <a:pt x="208" y="4"/>
                      <a:pt x="208" y="4"/>
                      <a:pt x="208" y="4"/>
                    </a:cubicBezTo>
                    <a:cubicBezTo>
                      <a:pt x="202" y="9"/>
                      <a:pt x="202" y="9"/>
                      <a:pt x="202" y="9"/>
                    </a:cubicBezTo>
                    <a:cubicBezTo>
                      <a:pt x="202" y="9"/>
                      <a:pt x="187" y="10"/>
                      <a:pt x="186" y="10"/>
                    </a:cubicBezTo>
                    <a:cubicBezTo>
                      <a:pt x="184" y="10"/>
                      <a:pt x="174" y="11"/>
                      <a:pt x="174" y="11"/>
                    </a:cubicBezTo>
                    <a:cubicBezTo>
                      <a:pt x="173" y="11"/>
                      <a:pt x="167" y="12"/>
                      <a:pt x="166" y="12"/>
                    </a:cubicBezTo>
                    <a:cubicBezTo>
                      <a:pt x="164" y="13"/>
                      <a:pt x="157" y="13"/>
                      <a:pt x="155" y="13"/>
                    </a:cubicBezTo>
                    <a:cubicBezTo>
                      <a:pt x="154" y="13"/>
                      <a:pt x="150" y="13"/>
                      <a:pt x="150" y="13"/>
                    </a:cubicBezTo>
                    <a:cubicBezTo>
                      <a:pt x="150" y="13"/>
                      <a:pt x="142" y="15"/>
                      <a:pt x="139" y="15"/>
                    </a:cubicBezTo>
                    <a:cubicBezTo>
                      <a:pt x="137" y="15"/>
                      <a:pt x="133" y="13"/>
                      <a:pt x="133" y="13"/>
                    </a:cubicBezTo>
                    <a:cubicBezTo>
                      <a:pt x="133" y="13"/>
                      <a:pt x="126" y="19"/>
                      <a:pt x="124" y="19"/>
                    </a:cubicBezTo>
                    <a:cubicBezTo>
                      <a:pt x="124" y="19"/>
                      <a:pt x="122" y="20"/>
                      <a:pt x="121" y="20"/>
                    </a:cubicBezTo>
                    <a:cubicBezTo>
                      <a:pt x="120" y="20"/>
                      <a:pt x="118" y="20"/>
                      <a:pt x="118" y="20"/>
                    </a:cubicBezTo>
                    <a:cubicBezTo>
                      <a:pt x="118" y="20"/>
                      <a:pt x="115" y="21"/>
                      <a:pt x="112" y="20"/>
                    </a:cubicBezTo>
                    <a:cubicBezTo>
                      <a:pt x="109" y="18"/>
                      <a:pt x="110" y="18"/>
                      <a:pt x="110" y="18"/>
                    </a:cubicBezTo>
                    <a:cubicBezTo>
                      <a:pt x="110" y="18"/>
                      <a:pt x="108" y="16"/>
                      <a:pt x="107" y="15"/>
                    </a:cubicBezTo>
                    <a:cubicBezTo>
                      <a:pt x="106" y="14"/>
                      <a:pt x="105" y="13"/>
                      <a:pt x="105" y="12"/>
                    </a:cubicBezTo>
                    <a:cubicBezTo>
                      <a:pt x="105" y="12"/>
                      <a:pt x="107" y="10"/>
                      <a:pt x="107" y="10"/>
                    </a:cubicBezTo>
                    <a:cubicBezTo>
                      <a:pt x="107" y="10"/>
                      <a:pt x="103" y="7"/>
                      <a:pt x="103" y="6"/>
                    </a:cubicBezTo>
                    <a:cubicBezTo>
                      <a:pt x="102" y="5"/>
                      <a:pt x="103" y="5"/>
                      <a:pt x="103" y="4"/>
                    </a:cubicBezTo>
                    <a:cubicBezTo>
                      <a:pt x="104" y="3"/>
                      <a:pt x="102" y="2"/>
                      <a:pt x="102" y="2"/>
                    </a:cubicBezTo>
                    <a:cubicBezTo>
                      <a:pt x="102" y="2"/>
                      <a:pt x="97" y="3"/>
                      <a:pt x="97" y="2"/>
                    </a:cubicBezTo>
                    <a:cubicBezTo>
                      <a:pt x="96" y="2"/>
                      <a:pt x="92" y="3"/>
                      <a:pt x="91" y="3"/>
                    </a:cubicBezTo>
                    <a:cubicBezTo>
                      <a:pt x="91" y="2"/>
                      <a:pt x="85" y="5"/>
                      <a:pt x="85" y="5"/>
                    </a:cubicBezTo>
                    <a:cubicBezTo>
                      <a:pt x="85" y="5"/>
                      <a:pt x="77" y="8"/>
                      <a:pt x="76" y="8"/>
                    </a:cubicBezTo>
                    <a:cubicBezTo>
                      <a:pt x="75" y="8"/>
                      <a:pt x="75" y="9"/>
                      <a:pt x="75" y="9"/>
                    </a:cubicBezTo>
                    <a:cubicBezTo>
                      <a:pt x="74" y="9"/>
                      <a:pt x="72" y="10"/>
                      <a:pt x="71" y="10"/>
                    </a:cubicBezTo>
                    <a:cubicBezTo>
                      <a:pt x="71" y="11"/>
                      <a:pt x="69" y="14"/>
                      <a:pt x="69" y="14"/>
                    </a:cubicBezTo>
                    <a:cubicBezTo>
                      <a:pt x="69" y="15"/>
                      <a:pt x="62" y="18"/>
                      <a:pt x="61" y="18"/>
                    </a:cubicBezTo>
                    <a:cubicBezTo>
                      <a:pt x="60" y="19"/>
                      <a:pt x="56" y="20"/>
                      <a:pt x="55" y="20"/>
                    </a:cubicBezTo>
                    <a:cubicBezTo>
                      <a:pt x="55" y="21"/>
                      <a:pt x="54" y="22"/>
                      <a:pt x="53" y="23"/>
                    </a:cubicBezTo>
                    <a:cubicBezTo>
                      <a:pt x="53" y="24"/>
                      <a:pt x="52" y="25"/>
                      <a:pt x="51" y="26"/>
                    </a:cubicBezTo>
                    <a:cubicBezTo>
                      <a:pt x="51" y="27"/>
                      <a:pt x="50" y="29"/>
                      <a:pt x="50" y="30"/>
                    </a:cubicBezTo>
                    <a:cubicBezTo>
                      <a:pt x="49" y="31"/>
                      <a:pt x="48" y="33"/>
                      <a:pt x="48" y="33"/>
                    </a:cubicBezTo>
                    <a:cubicBezTo>
                      <a:pt x="48" y="33"/>
                      <a:pt x="45" y="33"/>
                      <a:pt x="43" y="33"/>
                    </a:cubicBezTo>
                    <a:cubicBezTo>
                      <a:pt x="42" y="33"/>
                      <a:pt x="42" y="34"/>
                      <a:pt x="41" y="34"/>
                    </a:cubicBezTo>
                    <a:cubicBezTo>
                      <a:pt x="40" y="34"/>
                      <a:pt x="36" y="37"/>
                      <a:pt x="36" y="37"/>
                    </a:cubicBezTo>
                    <a:cubicBezTo>
                      <a:pt x="36" y="37"/>
                      <a:pt x="20" y="42"/>
                      <a:pt x="19" y="43"/>
                    </a:cubicBezTo>
                    <a:cubicBezTo>
                      <a:pt x="18" y="44"/>
                      <a:pt x="18" y="44"/>
                      <a:pt x="16" y="46"/>
                    </a:cubicBezTo>
                    <a:cubicBezTo>
                      <a:pt x="13" y="47"/>
                      <a:pt x="11" y="47"/>
                      <a:pt x="10" y="47"/>
                    </a:cubicBezTo>
                    <a:cubicBezTo>
                      <a:pt x="9" y="48"/>
                      <a:pt x="9" y="48"/>
                      <a:pt x="8" y="49"/>
                    </a:cubicBezTo>
                    <a:cubicBezTo>
                      <a:pt x="7" y="50"/>
                      <a:pt x="6" y="51"/>
                      <a:pt x="4" y="51"/>
                    </a:cubicBezTo>
                    <a:cubicBezTo>
                      <a:pt x="3" y="51"/>
                      <a:pt x="2" y="52"/>
                      <a:pt x="1" y="52"/>
                    </a:cubicBezTo>
                    <a:cubicBezTo>
                      <a:pt x="1" y="52"/>
                      <a:pt x="0" y="52"/>
                      <a:pt x="0" y="53"/>
                    </a:cubicBezTo>
                    <a:cubicBezTo>
                      <a:pt x="0" y="54"/>
                      <a:pt x="0" y="54"/>
                      <a:pt x="0" y="54"/>
                    </a:cubicBezTo>
                    <a:cubicBezTo>
                      <a:pt x="0" y="54"/>
                      <a:pt x="1" y="55"/>
                      <a:pt x="1" y="56"/>
                    </a:cubicBezTo>
                    <a:cubicBezTo>
                      <a:pt x="2" y="56"/>
                      <a:pt x="2" y="56"/>
                      <a:pt x="2" y="56"/>
                    </a:cubicBezTo>
                    <a:cubicBezTo>
                      <a:pt x="3" y="57"/>
                      <a:pt x="3" y="57"/>
                      <a:pt x="3" y="57"/>
                    </a:cubicBezTo>
                    <a:cubicBezTo>
                      <a:pt x="3" y="58"/>
                      <a:pt x="4" y="58"/>
                      <a:pt x="4" y="59"/>
                    </a:cubicBezTo>
                    <a:cubicBezTo>
                      <a:pt x="4" y="59"/>
                      <a:pt x="4" y="60"/>
                      <a:pt x="4" y="60"/>
                    </a:cubicBezTo>
                    <a:cubicBezTo>
                      <a:pt x="4" y="60"/>
                      <a:pt x="4" y="61"/>
                      <a:pt x="5" y="62"/>
                    </a:cubicBezTo>
                    <a:cubicBezTo>
                      <a:pt x="5" y="63"/>
                      <a:pt x="5" y="64"/>
                      <a:pt x="5" y="64"/>
                    </a:cubicBezTo>
                    <a:cubicBezTo>
                      <a:pt x="5" y="65"/>
                      <a:pt x="6" y="67"/>
                      <a:pt x="7" y="69"/>
                    </a:cubicBezTo>
                    <a:cubicBezTo>
                      <a:pt x="9" y="72"/>
                      <a:pt x="9" y="74"/>
                      <a:pt x="9" y="75"/>
                    </a:cubicBezTo>
                    <a:cubicBezTo>
                      <a:pt x="9" y="82"/>
                      <a:pt x="9" y="82"/>
                      <a:pt x="9" y="82"/>
                    </a:cubicBezTo>
                    <a:cubicBezTo>
                      <a:pt x="9" y="90"/>
                      <a:pt x="9" y="90"/>
                      <a:pt x="9" y="90"/>
                    </a:cubicBezTo>
                    <a:cubicBezTo>
                      <a:pt x="5" y="93"/>
                      <a:pt x="5" y="93"/>
                      <a:pt x="5" y="93"/>
                    </a:cubicBezTo>
                    <a:cubicBezTo>
                      <a:pt x="4" y="97"/>
                      <a:pt x="4" y="97"/>
                      <a:pt x="4" y="97"/>
                    </a:cubicBezTo>
                    <a:cubicBezTo>
                      <a:pt x="5" y="98"/>
                      <a:pt x="6" y="99"/>
                      <a:pt x="8" y="101"/>
                    </a:cubicBezTo>
                    <a:cubicBezTo>
                      <a:pt x="8" y="102"/>
                      <a:pt x="11" y="103"/>
                      <a:pt x="12" y="104"/>
                    </a:cubicBezTo>
                    <a:cubicBezTo>
                      <a:pt x="15" y="105"/>
                      <a:pt x="15" y="105"/>
                      <a:pt x="15" y="105"/>
                    </a:cubicBezTo>
                    <a:cubicBezTo>
                      <a:pt x="18" y="106"/>
                      <a:pt x="19" y="110"/>
                      <a:pt x="18" y="112"/>
                    </a:cubicBezTo>
                    <a:cubicBezTo>
                      <a:pt x="18" y="113"/>
                      <a:pt x="18" y="113"/>
                      <a:pt x="18" y="113"/>
                    </a:cubicBezTo>
                    <a:cubicBezTo>
                      <a:pt x="16" y="118"/>
                      <a:pt x="16" y="118"/>
                      <a:pt x="16" y="118"/>
                    </a:cubicBezTo>
                    <a:cubicBezTo>
                      <a:pt x="17" y="118"/>
                      <a:pt x="17" y="118"/>
                      <a:pt x="17" y="119"/>
                    </a:cubicBezTo>
                    <a:cubicBezTo>
                      <a:pt x="19" y="119"/>
                      <a:pt x="20" y="121"/>
                      <a:pt x="20" y="125"/>
                    </a:cubicBezTo>
                    <a:cubicBezTo>
                      <a:pt x="21" y="128"/>
                      <a:pt x="21" y="130"/>
                      <a:pt x="21" y="131"/>
                    </a:cubicBezTo>
                    <a:cubicBezTo>
                      <a:pt x="23" y="135"/>
                      <a:pt x="23" y="135"/>
                      <a:pt x="23" y="135"/>
                    </a:cubicBezTo>
                    <a:cubicBezTo>
                      <a:pt x="23" y="135"/>
                      <a:pt x="23" y="135"/>
                      <a:pt x="23" y="135"/>
                    </a:cubicBezTo>
                    <a:cubicBezTo>
                      <a:pt x="23" y="136"/>
                      <a:pt x="21" y="140"/>
                      <a:pt x="21" y="140"/>
                    </a:cubicBezTo>
                    <a:cubicBezTo>
                      <a:pt x="21" y="141"/>
                      <a:pt x="21" y="141"/>
                      <a:pt x="20" y="142"/>
                    </a:cubicBezTo>
                    <a:cubicBezTo>
                      <a:pt x="21" y="143"/>
                      <a:pt x="21" y="143"/>
                      <a:pt x="21" y="143"/>
                    </a:cubicBezTo>
                    <a:cubicBezTo>
                      <a:pt x="25" y="147"/>
                      <a:pt x="25" y="147"/>
                      <a:pt x="25" y="147"/>
                    </a:cubicBezTo>
                    <a:cubicBezTo>
                      <a:pt x="24" y="152"/>
                      <a:pt x="24" y="152"/>
                      <a:pt x="24" y="152"/>
                    </a:cubicBezTo>
                    <a:cubicBezTo>
                      <a:pt x="24" y="153"/>
                      <a:pt x="24" y="153"/>
                      <a:pt x="24" y="153"/>
                    </a:cubicBezTo>
                    <a:cubicBezTo>
                      <a:pt x="25" y="153"/>
                      <a:pt x="25" y="153"/>
                      <a:pt x="26" y="153"/>
                    </a:cubicBezTo>
                    <a:cubicBezTo>
                      <a:pt x="27" y="154"/>
                      <a:pt x="28" y="155"/>
                      <a:pt x="29" y="155"/>
                    </a:cubicBezTo>
                    <a:cubicBezTo>
                      <a:pt x="29" y="155"/>
                      <a:pt x="29" y="155"/>
                      <a:pt x="29" y="155"/>
                    </a:cubicBezTo>
                    <a:cubicBezTo>
                      <a:pt x="30" y="156"/>
                      <a:pt x="30" y="156"/>
                      <a:pt x="30" y="156"/>
                    </a:cubicBezTo>
                    <a:cubicBezTo>
                      <a:pt x="30" y="156"/>
                      <a:pt x="30" y="157"/>
                      <a:pt x="30" y="158"/>
                    </a:cubicBezTo>
                    <a:cubicBezTo>
                      <a:pt x="30" y="158"/>
                      <a:pt x="30" y="158"/>
                      <a:pt x="30" y="159"/>
                    </a:cubicBezTo>
                    <a:cubicBezTo>
                      <a:pt x="30" y="159"/>
                      <a:pt x="32" y="161"/>
                      <a:pt x="32" y="161"/>
                    </a:cubicBezTo>
                    <a:cubicBezTo>
                      <a:pt x="32" y="162"/>
                      <a:pt x="34" y="164"/>
                      <a:pt x="35" y="165"/>
                    </a:cubicBezTo>
                    <a:cubicBezTo>
                      <a:pt x="35" y="165"/>
                      <a:pt x="35" y="165"/>
                      <a:pt x="35" y="165"/>
                    </a:cubicBezTo>
                    <a:cubicBezTo>
                      <a:pt x="35" y="166"/>
                      <a:pt x="35" y="166"/>
                      <a:pt x="35" y="166"/>
                    </a:cubicBezTo>
                    <a:cubicBezTo>
                      <a:pt x="35" y="167"/>
                      <a:pt x="35" y="169"/>
                      <a:pt x="32" y="171"/>
                    </a:cubicBezTo>
                    <a:cubicBezTo>
                      <a:pt x="32" y="172"/>
                      <a:pt x="32" y="172"/>
                      <a:pt x="32" y="172"/>
                    </a:cubicBezTo>
                    <a:cubicBezTo>
                      <a:pt x="32" y="172"/>
                      <a:pt x="32" y="173"/>
                      <a:pt x="32" y="173"/>
                    </a:cubicBezTo>
                    <a:cubicBezTo>
                      <a:pt x="32" y="173"/>
                      <a:pt x="32" y="173"/>
                      <a:pt x="32" y="173"/>
                    </a:cubicBezTo>
                    <a:cubicBezTo>
                      <a:pt x="33" y="173"/>
                      <a:pt x="33" y="173"/>
                      <a:pt x="33" y="173"/>
                    </a:cubicBezTo>
                    <a:cubicBezTo>
                      <a:pt x="34" y="173"/>
                      <a:pt x="35" y="174"/>
                      <a:pt x="36" y="174"/>
                    </a:cubicBezTo>
                    <a:cubicBezTo>
                      <a:pt x="36" y="174"/>
                      <a:pt x="36" y="174"/>
                      <a:pt x="36" y="174"/>
                    </a:cubicBezTo>
                    <a:cubicBezTo>
                      <a:pt x="36" y="174"/>
                      <a:pt x="36" y="174"/>
                      <a:pt x="36" y="174"/>
                    </a:cubicBezTo>
                    <a:cubicBezTo>
                      <a:pt x="37" y="175"/>
                      <a:pt x="37" y="175"/>
                      <a:pt x="38" y="175"/>
                    </a:cubicBezTo>
                    <a:cubicBezTo>
                      <a:pt x="39" y="175"/>
                      <a:pt x="40" y="176"/>
                      <a:pt x="40" y="176"/>
                    </a:cubicBezTo>
                    <a:cubicBezTo>
                      <a:pt x="41" y="177"/>
                      <a:pt x="41" y="178"/>
                      <a:pt x="41" y="179"/>
                    </a:cubicBezTo>
                    <a:cubicBezTo>
                      <a:pt x="41" y="179"/>
                      <a:pt x="42" y="180"/>
                      <a:pt x="42" y="180"/>
                    </a:cubicBezTo>
                    <a:cubicBezTo>
                      <a:pt x="43" y="181"/>
                      <a:pt x="44" y="182"/>
                      <a:pt x="44" y="182"/>
                    </a:cubicBezTo>
                    <a:cubicBezTo>
                      <a:pt x="47" y="181"/>
                      <a:pt x="47" y="181"/>
                      <a:pt x="47" y="181"/>
                    </a:cubicBezTo>
                    <a:cubicBezTo>
                      <a:pt x="48" y="181"/>
                      <a:pt x="48" y="181"/>
                      <a:pt x="48" y="181"/>
                    </a:cubicBezTo>
                    <a:cubicBezTo>
                      <a:pt x="49" y="182"/>
                      <a:pt x="50" y="183"/>
                      <a:pt x="51" y="184"/>
                    </a:cubicBezTo>
                    <a:cubicBezTo>
                      <a:pt x="51" y="184"/>
                      <a:pt x="51" y="184"/>
                      <a:pt x="51" y="184"/>
                    </a:cubicBezTo>
                    <a:cubicBezTo>
                      <a:pt x="51" y="184"/>
                      <a:pt x="52" y="184"/>
                      <a:pt x="52" y="184"/>
                    </a:cubicBezTo>
                    <a:cubicBezTo>
                      <a:pt x="52" y="183"/>
                      <a:pt x="52" y="183"/>
                      <a:pt x="52" y="183"/>
                    </a:cubicBezTo>
                    <a:cubicBezTo>
                      <a:pt x="56" y="185"/>
                      <a:pt x="56" y="185"/>
                      <a:pt x="56" y="185"/>
                    </a:cubicBezTo>
                    <a:cubicBezTo>
                      <a:pt x="57" y="186"/>
                      <a:pt x="57" y="186"/>
                      <a:pt x="57" y="186"/>
                    </a:cubicBezTo>
                    <a:cubicBezTo>
                      <a:pt x="58" y="185"/>
                      <a:pt x="59" y="185"/>
                      <a:pt x="59" y="185"/>
                    </a:cubicBezTo>
                    <a:cubicBezTo>
                      <a:pt x="60" y="185"/>
                      <a:pt x="60" y="185"/>
                      <a:pt x="60" y="185"/>
                    </a:cubicBezTo>
                    <a:cubicBezTo>
                      <a:pt x="61" y="185"/>
                      <a:pt x="61" y="185"/>
                      <a:pt x="61" y="185"/>
                    </a:cubicBezTo>
                    <a:cubicBezTo>
                      <a:pt x="61" y="185"/>
                      <a:pt x="62" y="186"/>
                      <a:pt x="62" y="188"/>
                    </a:cubicBezTo>
                    <a:cubicBezTo>
                      <a:pt x="63" y="188"/>
                      <a:pt x="63" y="188"/>
                      <a:pt x="63" y="188"/>
                    </a:cubicBezTo>
                    <a:cubicBezTo>
                      <a:pt x="68" y="186"/>
                      <a:pt x="68" y="186"/>
                      <a:pt x="68" y="186"/>
                    </a:cubicBezTo>
                    <a:cubicBezTo>
                      <a:pt x="69" y="186"/>
                      <a:pt x="69" y="186"/>
                      <a:pt x="69" y="186"/>
                    </a:cubicBezTo>
                    <a:cubicBezTo>
                      <a:pt x="70" y="186"/>
                      <a:pt x="71" y="186"/>
                      <a:pt x="72" y="187"/>
                    </a:cubicBezTo>
                    <a:cubicBezTo>
                      <a:pt x="73" y="188"/>
                      <a:pt x="73" y="190"/>
                      <a:pt x="73" y="192"/>
                    </a:cubicBezTo>
                    <a:cubicBezTo>
                      <a:pt x="73" y="194"/>
                      <a:pt x="72" y="196"/>
                      <a:pt x="71" y="197"/>
                    </a:cubicBezTo>
                    <a:cubicBezTo>
                      <a:pt x="70" y="197"/>
                      <a:pt x="70" y="197"/>
                      <a:pt x="70" y="197"/>
                    </a:cubicBezTo>
                    <a:cubicBezTo>
                      <a:pt x="72" y="198"/>
                      <a:pt x="73" y="199"/>
                      <a:pt x="73" y="201"/>
                    </a:cubicBezTo>
                    <a:cubicBezTo>
                      <a:pt x="75" y="201"/>
                      <a:pt x="75" y="201"/>
                      <a:pt x="75" y="201"/>
                    </a:cubicBezTo>
                    <a:cubicBezTo>
                      <a:pt x="76" y="202"/>
                      <a:pt x="77" y="203"/>
                      <a:pt x="77" y="203"/>
                    </a:cubicBezTo>
                    <a:cubicBezTo>
                      <a:pt x="79" y="204"/>
                      <a:pt x="80" y="206"/>
                      <a:pt x="80" y="207"/>
                    </a:cubicBezTo>
                    <a:cubicBezTo>
                      <a:pt x="80" y="209"/>
                      <a:pt x="80" y="209"/>
                      <a:pt x="80" y="209"/>
                    </a:cubicBezTo>
                    <a:cubicBezTo>
                      <a:pt x="81" y="208"/>
                      <a:pt x="81" y="208"/>
                      <a:pt x="82" y="208"/>
                    </a:cubicBezTo>
                    <a:cubicBezTo>
                      <a:pt x="83" y="204"/>
                      <a:pt x="83" y="204"/>
                      <a:pt x="83" y="204"/>
                    </a:cubicBezTo>
                    <a:cubicBezTo>
                      <a:pt x="87" y="202"/>
                      <a:pt x="87" y="202"/>
                      <a:pt x="87" y="202"/>
                    </a:cubicBezTo>
                    <a:cubicBezTo>
                      <a:pt x="84" y="196"/>
                      <a:pt x="84" y="196"/>
                      <a:pt x="84" y="196"/>
                    </a:cubicBezTo>
                    <a:cubicBezTo>
                      <a:pt x="84" y="195"/>
                      <a:pt x="84" y="195"/>
                      <a:pt x="84" y="195"/>
                    </a:cubicBezTo>
                    <a:cubicBezTo>
                      <a:pt x="85" y="194"/>
                      <a:pt x="86" y="194"/>
                      <a:pt x="87" y="194"/>
                    </a:cubicBezTo>
                    <a:cubicBezTo>
                      <a:pt x="87" y="194"/>
                      <a:pt x="88" y="194"/>
                      <a:pt x="89" y="194"/>
                    </a:cubicBezTo>
                    <a:cubicBezTo>
                      <a:pt x="89" y="194"/>
                      <a:pt x="90" y="194"/>
                      <a:pt x="90" y="194"/>
                    </a:cubicBezTo>
                    <a:cubicBezTo>
                      <a:pt x="90" y="194"/>
                      <a:pt x="90" y="194"/>
                      <a:pt x="90" y="194"/>
                    </a:cubicBezTo>
                    <a:cubicBezTo>
                      <a:pt x="92" y="194"/>
                      <a:pt x="94" y="194"/>
                      <a:pt x="94" y="194"/>
                    </a:cubicBezTo>
                    <a:cubicBezTo>
                      <a:pt x="95" y="194"/>
                      <a:pt x="95" y="194"/>
                      <a:pt x="95" y="194"/>
                    </a:cubicBezTo>
                    <a:cubicBezTo>
                      <a:pt x="103" y="198"/>
                      <a:pt x="103" y="198"/>
                      <a:pt x="103" y="198"/>
                    </a:cubicBezTo>
                    <a:cubicBezTo>
                      <a:pt x="103" y="198"/>
                      <a:pt x="103" y="198"/>
                      <a:pt x="103" y="198"/>
                    </a:cubicBezTo>
                    <a:cubicBezTo>
                      <a:pt x="104" y="198"/>
                      <a:pt x="105" y="198"/>
                      <a:pt x="106" y="197"/>
                    </a:cubicBezTo>
                    <a:cubicBezTo>
                      <a:pt x="106" y="196"/>
                      <a:pt x="106" y="196"/>
                      <a:pt x="106" y="196"/>
                    </a:cubicBezTo>
                    <a:cubicBezTo>
                      <a:pt x="107" y="195"/>
                      <a:pt x="107" y="195"/>
                      <a:pt x="107" y="195"/>
                    </a:cubicBezTo>
                    <a:cubicBezTo>
                      <a:pt x="108" y="195"/>
                      <a:pt x="108" y="195"/>
                      <a:pt x="108" y="195"/>
                    </a:cubicBezTo>
                    <a:cubicBezTo>
                      <a:pt x="108" y="195"/>
                      <a:pt x="108" y="195"/>
                      <a:pt x="108" y="195"/>
                    </a:cubicBezTo>
                    <a:cubicBezTo>
                      <a:pt x="110" y="195"/>
                      <a:pt x="111" y="197"/>
                      <a:pt x="112" y="199"/>
                    </a:cubicBezTo>
                    <a:cubicBezTo>
                      <a:pt x="113" y="200"/>
                      <a:pt x="113" y="201"/>
                      <a:pt x="113" y="202"/>
                    </a:cubicBezTo>
                    <a:cubicBezTo>
                      <a:pt x="113" y="203"/>
                      <a:pt x="112" y="204"/>
                      <a:pt x="111" y="204"/>
                    </a:cubicBezTo>
                    <a:cubicBezTo>
                      <a:pt x="111" y="204"/>
                      <a:pt x="111" y="204"/>
                      <a:pt x="110" y="205"/>
                    </a:cubicBezTo>
                    <a:cubicBezTo>
                      <a:pt x="112" y="205"/>
                      <a:pt x="112" y="206"/>
                      <a:pt x="112" y="207"/>
                    </a:cubicBezTo>
                    <a:cubicBezTo>
                      <a:pt x="112" y="207"/>
                      <a:pt x="113" y="207"/>
                      <a:pt x="113" y="208"/>
                    </a:cubicBezTo>
                    <a:cubicBezTo>
                      <a:pt x="113" y="208"/>
                      <a:pt x="114" y="208"/>
                      <a:pt x="116" y="209"/>
                    </a:cubicBezTo>
                    <a:cubicBezTo>
                      <a:pt x="117" y="209"/>
                      <a:pt x="117" y="209"/>
                      <a:pt x="117" y="209"/>
                    </a:cubicBezTo>
                    <a:cubicBezTo>
                      <a:pt x="119" y="206"/>
                      <a:pt x="119" y="206"/>
                      <a:pt x="119" y="206"/>
                    </a:cubicBezTo>
                    <a:cubicBezTo>
                      <a:pt x="120" y="206"/>
                      <a:pt x="120" y="206"/>
                      <a:pt x="120" y="206"/>
                    </a:cubicBezTo>
                    <a:cubicBezTo>
                      <a:pt x="121" y="206"/>
                      <a:pt x="124" y="208"/>
                      <a:pt x="125" y="209"/>
                    </a:cubicBezTo>
                    <a:cubicBezTo>
                      <a:pt x="125" y="209"/>
                      <a:pt x="127" y="210"/>
                      <a:pt x="129" y="210"/>
                    </a:cubicBezTo>
                    <a:cubicBezTo>
                      <a:pt x="136" y="208"/>
                      <a:pt x="136" y="208"/>
                      <a:pt x="136" y="208"/>
                    </a:cubicBezTo>
                    <a:cubicBezTo>
                      <a:pt x="138" y="216"/>
                      <a:pt x="138" y="216"/>
                      <a:pt x="138" y="216"/>
                    </a:cubicBezTo>
                    <a:cubicBezTo>
                      <a:pt x="139" y="216"/>
                      <a:pt x="140" y="217"/>
                      <a:pt x="141" y="219"/>
                    </a:cubicBezTo>
                    <a:cubicBezTo>
                      <a:pt x="141" y="219"/>
                      <a:pt x="141" y="219"/>
                      <a:pt x="141" y="219"/>
                    </a:cubicBezTo>
                    <a:cubicBezTo>
                      <a:pt x="142" y="219"/>
                      <a:pt x="145" y="220"/>
                      <a:pt x="145" y="222"/>
                    </a:cubicBezTo>
                    <a:cubicBezTo>
                      <a:pt x="145" y="223"/>
                      <a:pt x="145" y="223"/>
                      <a:pt x="146" y="224"/>
                    </a:cubicBezTo>
                    <a:cubicBezTo>
                      <a:pt x="146" y="224"/>
                      <a:pt x="146" y="224"/>
                      <a:pt x="146" y="224"/>
                    </a:cubicBezTo>
                    <a:cubicBezTo>
                      <a:pt x="148" y="229"/>
                      <a:pt x="148" y="229"/>
                      <a:pt x="148" y="229"/>
                    </a:cubicBezTo>
                    <a:cubicBezTo>
                      <a:pt x="147" y="230"/>
                      <a:pt x="147" y="230"/>
                      <a:pt x="147" y="230"/>
                    </a:cubicBezTo>
                    <a:cubicBezTo>
                      <a:pt x="147" y="230"/>
                      <a:pt x="147" y="230"/>
                      <a:pt x="147" y="231"/>
                    </a:cubicBezTo>
                    <a:cubicBezTo>
                      <a:pt x="147" y="231"/>
                      <a:pt x="148" y="233"/>
                      <a:pt x="148" y="233"/>
                    </a:cubicBezTo>
                    <a:cubicBezTo>
                      <a:pt x="148" y="233"/>
                      <a:pt x="150" y="233"/>
                      <a:pt x="151" y="232"/>
                    </a:cubicBezTo>
                    <a:cubicBezTo>
                      <a:pt x="151" y="231"/>
                      <a:pt x="153" y="230"/>
                      <a:pt x="153" y="230"/>
                    </a:cubicBezTo>
                    <a:cubicBezTo>
                      <a:pt x="153" y="230"/>
                      <a:pt x="155" y="232"/>
                      <a:pt x="155" y="231"/>
                    </a:cubicBezTo>
                    <a:cubicBezTo>
                      <a:pt x="155" y="230"/>
                      <a:pt x="155" y="227"/>
                      <a:pt x="155" y="227"/>
                    </a:cubicBezTo>
                    <a:cubicBezTo>
                      <a:pt x="157" y="225"/>
                      <a:pt x="157" y="225"/>
                      <a:pt x="157" y="225"/>
                    </a:cubicBezTo>
                    <a:cubicBezTo>
                      <a:pt x="157" y="225"/>
                      <a:pt x="158" y="225"/>
                      <a:pt x="158" y="224"/>
                    </a:cubicBezTo>
                    <a:cubicBezTo>
                      <a:pt x="158" y="223"/>
                      <a:pt x="159" y="221"/>
                      <a:pt x="159" y="221"/>
                    </a:cubicBezTo>
                    <a:cubicBezTo>
                      <a:pt x="162" y="222"/>
                      <a:pt x="162" y="222"/>
                      <a:pt x="162" y="222"/>
                    </a:cubicBezTo>
                    <a:cubicBezTo>
                      <a:pt x="164" y="226"/>
                      <a:pt x="164" y="226"/>
                      <a:pt x="164" y="226"/>
                    </a:cubicBezTo>
                    <a:cubicBezTo>
                      <a:pt x="166" y="228"/>
                      <a:pt x="166" y="228"/>
                      <a:pt x="166" y="228"/>
                    </a:cubicBezTo>
                    <a:cubicBezTo>
                      <a:pt x="167" y="229"/>
                      <a:pt x="167" y="229"/>
                      <a:pt x="167" y="229"/>
                    </a:cubicBezTo>
                    <a:cubicBezTo>
                      <a:pt x="169" y="230"/>
                      <a:pt x="169" y="230"/>
                      <a:pt x="169" y="230"/>
                    </a:cubicBezTo>
                    <a:cubicBezTo>
                      <a:pt x="171" y="229"/>
                      <a:pt x="171" y="229"/>
                      <a:pt x="171" y="229"/>
                    </a:cubicBezTo>
                    <a:cubicBezTo>
                      <a:pt x="171" y="231"/>
                      <a:pt x="171" y="231"/>
                      <a:pt x="171" y="231"/>
                    </a:cubicBezTo>
                    <a:cubicBezTo>
                      <a:pt x="172" y="232"/>
                      <a:pt x="172" y="232"/>
                      <a:pt x="172" y="232"/>
                    </a:cubicBezTo>
                    <a:cubicBezTo>
                      <a:pt x="173" y="235"/>
                      <a:pt x="173" y="235"/>
                      <a:pt x="173" y="235"/>
                    </a:cubicBezTo>
                    <a:cubicBezTo>
                      <a:pt x="172" y="236"/>
                      <a:pt x="172" y="236"/>
                      <a:pt x="172" y="236"/>
                    </a:cubicBezTo>
                    <a:cubicBezTo>
                      <a:pt x="171" y="237"/>
                      <a:pt x="171" y="237"/>
                      <a:pt x="171" y="237"/>
                    </a:cubicBezTo>
                    <a:cubicBezTo>
                      <a:pt x="172" y="237"/>
                      <a:pt x="172" y="237"/>
                      <a:pt x="172" y="237"/>
                    </a:cubicBezTo>
                    <a:cubicBezTo>
                      <a:pt x="172" y="237"/>
                      <a:pt x="173" y="237"/>
                      <a:pt x="173" y="237"/>
                    </a:cubicBezTo>
                    <a:cubicBezTo>
                      <a:pt x="174" y="237"/>
                      <a:pt x="175" y="237"/>
                      <a:pt x="175" y="237"/>
                    </a:cubicBezTo>
                    <a:cubicBezTo>
                      <a:pt x="175" y="236"/>
                      <a:pt x="176" y="236"/>
                      <a:pt x="176" y="236"/>
                    </a:cubicBezTo>
                    <a:cubicBezTo>
                      <a:pt x="176" y="236"/>
                      <a:pt x="177" y="235"/>
                      <a:pt x="177" y="235"/>
                    </a:cubicBezTo>
                    <a:cubicBezTo>
                      <a:pt x="177" y="235"/>
                      <a:pt x="178" y="235"/>
                      <a:pt x="178" y="235"/>
                    </a:cubicBezTo>
                    <a:cubicBezTo>
                      <a:pt x="178" y="236"/>
                      <a:pt x="179" y="237"/>
                      <a:pt x="179" y="237"/>
                    </a:cubicBezTo>
                    <a:cubicBezTo>
                      <a:pt x="179" y="237"/>
                      <a:pt x="179" y="236"/>
                      <a:pt x="180" y="237"/>
                    </a:cubicBezTo>
                    <a:cubicBezTo>
                      <a:pt x="180" y="237"/>
                      <a:pt x="180" y="237"/>
                      <a:pt x="180" y="237"/>
                    </a:cubicBezTo>
                    <a:cubicBezTo>
                      <a:pt x="180" y="237"/>
                      <a:pt x="181" y="237"/>
                      <a:pt x="181" y="236"/>
                    </a:cubicBezTo>
                    <a:cubicBezTo>
                      <a:pt x="180" y="235"/>
                      <a:pt x="180" y="234"/>
                      <a:pt x="180" y="234"/>
                    </a:cubicBezTo>
                    <a:cubicBezTo>
                      <a:pt x="180" y="234"/>
                      <a:pt x="180" y="233"/>
                      <a:pt x="181" y="233"/>
                    </a:cubicBezTo>
                    <a:cubicBezTo>
                      <a:pt x="181" y="232"/>
                      <a:pt x="181" y="232"/>
                      <a:pt x="181" y="231"/>
                    </a:cubicBezTo>
                    <a:cubicBezTo>
                      <a:pt x="181" y="231"/>
                      <a:pt x="181" y="231"/>
                      <a:pt x="181" y="231"/>
                    </a:cubicBezTo>
                    <a:cubicBezTo>
                      <a:pt x="182" y="231"/>
                      <a:pt x="183" y="230"/>
                      <a:pt x="183" y="230"/>
                    </a:cubicBezTo>
                    <a:cubicBezTo>
                      <a:pt x="183" y="230"/>
                      <a:pt x="183" y="230"/>
                      <a:pt x="183" y="229"/>
                    </a:cubicBezTo>
                    <a:cubicBezTo>
                      <a:pt x="183" y="229"/>
                      <a:pt x="184" y="229"/>
                      <a:pt x="184" y="229"/>
                    </a:cubicBezTo>
                    <a:cubicBezTo>
                      <a:pt x="185" y="229"/>
                      <a:pt x="184" y="229"/>
                      <a:pt x="185" y="229"/>
                    </a:cubicBezTo>
                    <a:cubicBezTo>
                      <a:pt x="186" y="228"/>
                      <a:pt x="186" y="228"/>
                      <a:pt x="185" y="228"/>
                    </a:cubicBezTo>
                    <a:cubicBezTo>
                      <a:pt x="185" y="227"/>
                      <a:pt x="185" y="227"/>
                      <a:pt x="185" y="227"/>
                    </a:cubicBezTo>
                    <a:cubicBezTo>
                      <a:pt x="186" y="227"/>
                      <a:pt x="185" y="227"/>
                      <a:pt x="187" y="227"/>
                    </a:cubicBezTo>
                    <a:cubicBezTo>
                      <a:pt x="188" y="227"/>
                      <a:pt x="189" y="227"/>
                      <a:pt x="189" y="226"/>
                    </a:cubicBezTo>
                    <a:cubicBezTo>
                      <a:pt x="189" y="226"/>
                      <a:pt x="189" y="225"/>
                      <a:pt x="189" y="225"/>
                    </a:cubicBezTo>
                    <a:cubicBezTo>
                      <a:pt x="190" y="225"/>
                      <a:pt x="190" y="225"/>
                      <a:pt x="190" y="225"/>
                    </a:cubicBezTo>
                    <a:cubicBezTo>
                      <a:pt x="190" y="225"/>
                      <a:pt x="190" y="225"/>
                      <a:pt x="190" y="225"/>
                    </a:cubicBezTo>
                    <a:cubicBezTo>
                      <a:pt x="190" y="225"/>
                      <a:pt x="191" y="226"/>
                      <a:pt x="191" y="226"/>
                    </a:cubicBezTo>
                    <a:cubicBezTo>
                      <a:pt x="192" y="226"/>
                      <a:pt x="192" y="226"/>
                      <a:pt x="192" y="226"/>
                    </a:cubicBezTo>
                    <a:cubicBezTo>
                      <a:pt x="193" y="226"/>
                      <a:pt x="193" y="225"/>
                      <a:pt x="193" y="225"/>
                    </a:cubicBezTo>
                    <a:cubicBezTo>
                      <a:pt x="193" y="225"/>
                      <a:pt x="193" y="225"/>
                      <a:pt x="193" y="225"/>
                    </a:cubicBezTo>
                    <a:cubicBezTo>
                      <a:pt x="193" y="225"/>
                      <a:pt x="193" y="224"/>
                      <a:pt x="194" y="224"/>
                    </a:cubicBezTo>
                    <a:cubicBezTo>
                      <a:pt x="195" y="224"/>
                      <a:pt x="194" y="225"/>
                      <a:pt x="195" y="224"/>
                    </a:cubicBezTo>
                    <a:cubicBezTo>
                      <a:pt x="195" y="224"/>
                      <a:pt x="196" y="223"/>
                      <a:pt x="196" y="223"/>
                    </a:cubicBezTo>
                    <a:cubicBezTo>
                      <a:pt x="196" y="223"/>
                      <a:pt x="196" y="224"/>
                      <a:pt x="197" y="224"/>
                    </a:cubicBezTo>
                    <a:cubicBezTo>
                      <a:pt x="198" y="225"/>
                      <a:pt x="198" y="225"/>
                      <a:pt x="199" y="226"/>
                    </a:cubicBezTo>
                    <a:cubicBezTo>
                      <a:pt x="199" y="226"/>
                      <a:pt x="199" y="226"/>
                      <a:pt x="199" y="226"/>
                    </a:cubicBezTo>
                    <a:cubicBezTo>
                      <a:pt x="199" y="226"/>
                      <a:pt x="200" y="227"/>
                      <a:pt x="200" y="227"/>
                    </a:cubicBezTo>
                    <a:cubicBezTo>
                      <a:pt x="201" y="227"/>
                      <a:pt x="201" y="227"/>
                      <a:pt x="201" y="227"/>
                    </a:cubicBezTo>
                    <a:cubicBezTo>
                      <a:pt x="202" y="227"/>
                      <a:pt x="202" y="227"/>
                      <a:pt x="202" y="227"/>
                    </a:cubicBezTo>
                    <a:cubicBezTo>
                      <a:pt x="202" y="227"/>
                      <a:pt x="201" y="227"/>
                      <a:pt x="202" y="227"/>
                    </a:cubicBezTo>
                    <a:cubicBezTo>
                      <a:pt x="203" y="228"/>
                      <a:pt x="204" y="228"/>
                      <a:pt x="204" y="228"/>
                    </a:cubicBezTo>
                    <a:cubicBezTo>
                      <a:pt x="204" y="228"/>
                      <a:pt x="204" y="227"/>
                      <a:pt x="204" y="226"/>
                    </a:cubicBezTo>
                    <a:cubicBezTo>
                      <a:pt x="205" y="226"/>
                      <a:pt x="205" y="225"/>
                      <a:pt x="205" y="225"/>
                    </a:cubicBezTo>
                    <a:cubicBezTo>
                      <a:pt x="206" y="225"/>
                      <a:pt x="208" y="224"/>
                      <a:pt x="208" y="224"/>
                    </a:cubicBezTo>
                    <a:cubicBezTo>
                      <a:pt x="208" y="224"/>
                      <a:pt x="207" y="223"/>
                      <a:pt x="206" y="222"/>
                    </a:cubicBezTo>
                    <a:cubicBezTo>
                      <a:pt x="206" y="222"/>
                      <a:pt x="205" y="221"/>
                      <a:pt x="207" y="221"/>
                    </a:cubicBezTo>
                    <a:cubicBezTo>
                      <a:pt x="208" y="221"/>
                      <a:pt x="209" y="221"/>
                      <a:pt x="209" y="221"/>
                    </a:cubicBezTo>
                    <a:cubicBezTo>
                      <a:pt x="210" y="222"/>
                      <a:pt x="210" y="222"/>
                      <a:pt x="210" y="222"/>
                    </a:cubicBezTo>
                    <a:cubicBezTo>
                      <a:pt x="210" y="221"/>
                      <a:pt x="210" y="221"/>
                      <a:pt x="210" y="221"/>
                    </a:cubicBezTo>
                    <a:cubicBezTo>
                      <a:pt x="211" y="220"/>
                      <a:pt x="211" y="220"/>
                      <a:pt x="211" y="220"/>
                    </a:cubicBezTo>
                    <a:cubicBezTo>
                      <a:pt x="211" y="220"/>
                      <a:pt x="211" y="219"/>
                      <a:pt x="212" y="219"/>
                    </a:cubicBezTo>
                    <a:cubicBezTo>
                      <a:pt x="212" y="219"/>
                      <a:pt x="213" y="219"/>
                      <a:pt x="213" y="219"/>
                    </a:cubicBezTo>
                    <a:cubicBezTo>
                      <a:pt x="213" y="219"/>
                      <a:pt x="214" y="220"/>
                      <a:pt x="214" y="220"/>
                    </a:cubicBezTo>
                    <a:cubicBezTo>
                      <a:pt x="214" y="220"/>
                      <a:pt x="215" y="220"/>
                      <a:pt x="215" y="220"/>
                    </a:cubicBezTo>
                    <a:cubicBezTo>
                      <a:pt x="215" y="220"/>
                      <a:pt x="216" y="220"/>
                      <a:pt x="216" y="220"/>
                    </a:cubicBezTo>
                    <a:cubicBezTo>
                      <a:pt x="216" y="220"/>
                      <a:pt x="218" y="220"/>
                      <a:pt x="218" y="220"/>
                    </a:cubicBezTo>
                    <a:cubicBezTo>
                      <a:pt x="218" y="220"/>
                      <a:pt x="218" y="219"/>
                      <a:pt x="218" y="219"/>
                    </a:cubicBezTo>
                    <a:cubicBezTo>
                      <a:pt x="218" y="219"/>
                      <a:pt x="221" y="219"/>
                      <a:pt x="221" y="219"/>
                    </a:cubicBezTo>
                    <a:cubicBezTo>
                      <a:pt x="221" y="219"/>
                      <a:pt x="222" y="219"/>
                      <a:pt x="222" y="219"/>
                    </a:cubicBezTo>
                    <a:cubicBezTo>
                      <a:pt x="223" y="219"/>
                      <a:pt x="224" y="219"/>
                      <a:pt x="224" y="219"/>
                    </a:cubicBezTo>
                    <a:cubicBezTo>
                      <a:pt x="224" y="219"/>
                      <a:pt x="225" y="220"/>
                      <a:pt x="225" y="220"/>
                    </a:cubicBezTo>
                    <a:cubicBezTo>
                      <a:pt x="226" y="220"/>
                      <a:pt x="227" y="220"/>
                      <a:pt x="227" y="220"/>
                    </a:cubicBezTo>
                    <a:cubicBezTo>
                      <a:pt x="227" y="220"/>
                      <a:pt x="227" y="219"/>
                      <a:pt x="227" y="219"/>
                    </a:cubicBezTo>
                    <a:cubicBezTo>
                      <a:pt x="228" y="219"/>
                      <a:pt x="228" y="219"/>
                      <a:pt x="228" y="219"/>
                    </a:cubicBezTo>
                    <a:cubicBezTo>
                      <a:pt x="230" y="220"/>
                      <a:pt x="230" y="220"/>
                      <a:pt x="230" y="220"/>
                    </a:cubicBezTo>
                    <a:cubicBezTo>
                      <a:pt x="230" y="220"/>
                      <a:pt x="231" y="220"/>
                      <a:pt x="231" y="220"/>
                    </a:cubicBezTo>
                    <a:cubicBezTo>
                      <a:pt x="231" y="220"/>
                      <a:pt x="232" y="220"/>
                      <a:pt x="232" y="220"/>
                    </a:cubicBezTo>
                    <a:cubicBezTo>
                      <a:pt x="232" y="220"/>
                      <a:pt x="232" y="221"/>
                      <a:pt x="232" y="221"/>
                    </a:cubicBezTo>
                    <a:cubicBezTo>
                      <a:pt x="233" y="222"/>
                      <a:pt x="233" y="222"/>
                      <a:pt x="233" y="223"/>
                    </a:cubicBezTo>
                    <a:cubicBezTo>
                      <a:pt x="234" y="223"/>
                      <a:pt x="234" y="223"/>
                      <a:pt x="234" y="223"/>
                    </a:cubicBezTo>
                    <a:cubicBezTo>
                      <a:pt x="234" y="224"/>
                      <a:pt x="234" y="224"/>
                      <a:pt x="234" y="225"/>
                    </a:cubicBezTo>
                    <a:cubicBezTo>
                      <a:pt x="234" y="225"/>
                      <a:pt x="234" y="225"/>
                      <a:pt x="235" y="225"/>
                    </a:cubicBezTo>
                    <a:cubicBezTo>
                      <a:pt x="235" y="226"/>
                      <a:pt x="237" y="226"/>
                      <a:pt x="237" y="226"/>
                    </a:cubicBezTo>
                    <a:cubicBezTo>
                      <a:pt x="237" y="226"/>
                      <a:pt x="238" y="226"/>
                      <a:pt x="238" y="226"/>
                    </a:cubicBezTo>
                    <a:cubicBezTo>
                      <a:pt x="239" y="226"/>
                      <a:pt x="240" y="226"/>
                      <a:pt x="240" y="226"/>
                    </a:cubicBezTo>
                    <a:cubicBezTo>
                      <a:pt x="240" y="226"/>
                      <a:pt x="241" y="226"/>
                      <a:pt x="241" y="226"/>
                    </a:cubicBezTo>
                    <a:cubicBezTo>
                      <a:pt x="241" y="226"/>
                      <a:pt x="241" y="227"/>
                      <a:pt x="241" y="227"/>
                    </a:cubicBezTo>
                    <a:cubicBezTo>
                      <a:pt x="243" y="227"/>
                      <a:pt x="243" y="227"/>
                      <a:pt x="243" y="227"/>
                    </a:cubicBezTo>
                    <a:cubicBezTo>
                      <a:pt x="243" y="227"/>
                      <a:pt x="243" y="227"/>
                      <a:pt x="243" y="227"/>
                    </a:cubicBezTo>
                    <a:cubicBezTo>
                      <a:pt x="243" y="227"/>
                      <a:pt x="244" y="227"/>
                      <a:pt x="244" y="227"/>
                    </a:cubicBezTo>
                    <a:cubicBezTo>
                      <a:pt x="244" y="227"/>
                      <a:pt x="245" y="227"/>
                      <a:pt x="245" y="227"/>
                    </a:cubicBezTo>
                    <a:cubicBezTo>
                      <a:pt x="245" y="228"/>
                      <a:pt x="246" y="228"/>
                      <a:pt x="246" y="228"/>
                    </a:cubicBezTo>
                    <a:cubicBezTo>
                      <a:pt x="246" y="228"/>
                      <a:pt x="247" y="228"/>
                      <a:pt x="248" y="228"/>
                    </a:cubicBezTo>
                    <a:cubicBezTo>
                      <a:pt x="248" y="228"/>
                      <a:pt x="250" y="228"/>
                      <a:pt x="250" y="228"/>
                    </a:cubicBezTo>
                    <a:cubicBezTo>
                      <a:pt x="250" y="228"/>
                      <a:pt x="251" y="229"/>
                      <a:pt x="251" y="229"/>
                    </a:cubicBezTo>
                    <a:cubicBezTo>
                      <a:pt x="251" y="229"/>
                      <a:pt x="251" y="230"/>
                      <a:pt x="251" y="230"/>
                    </a:cubicBezTo>
                    <a:cubicBezTo>
                      <a:pt x="251" y="230"/>
                      <a:pt x="251" y="230"/>
                      <a:pt x="252" y="230"/>
                    </a:cubicBezTo>
                    <a:cubicBezTo>
                      <a:pt x="252" y="230"/>
                      <a:pt x="252" y="229"/>
                      <a:pt x="253" y="229"/>
                    </a:cubicBezTo>
                    <a:cubicBezTo>
                      <a:pt x="254" y="229"/>
                      <a:pt x="256" y="230"/>
                      <a:pt x="257" y="230"/>
                    </a:cubicBezTo>
                    <a:cubicBezTo>
                      <a:pt x="258" y="231"/>
                      <a:pt x="258" y="230"/>
                      <a:pt x="259" y="230"/>
                    </a:cubicBezTo>
                    <a:cubicBezTo>
                      <a:pt x="260" y="230"/>
                      <a:pt x="260" y="229"/>
                      <a:pt x="260" y="229"/>
                    </a:cubicBezTo>
                    <a:cubicBezTo>
                      <a:pt x="260" y="229"/>
                      <a:pt x="260" y="228"/>
                      <a:pt x="260" y="227"/>
                    </a:cubicBezTo>
                    <a:cubicBezTo>
                      <a:pt x="260" y="227"/>
                      <a:pt x="258" y="226"/>
                      <a:pt x="258" y="226"/>
                    </a:cubicBezTo>
                    <a:cubicBezTo>
                      <a:pt x="258" y="226"/>
                      <a:pt x="257" y="225"/>
                      <a:pt x="256" y="225"/>
                    </a:cubicBezTo>
                    <a:cubicBezTo>
                      <a:pt x="256" y="225"/>
                      <a:pt x="255" y="222"/>
                      <a:pt x="255" y="222"/>
                    </a:cubicBezTo>
                    <a:cubicBezTo>
                      <a:pt x="256" y="220"/>
                      <a:pt x="256" y="220"/>
                      <a:pt x="256" y="220"/>
                    </a:cubicBezTo>
                    <a:cubicBezTo>
                      <a:pt x="256" y="220"/>
                      <a:pt x="256" y="220"/>
                      <a:pt x="255" y="220"/>
                    </a:cubicBezTo>
                    <a:cubicBezTo>
                      <a:pt x="254" y="219"/>
                      <a:pt x="254" y="217"/>
                      <a:pt x="254" y="217"/>
                    </a:cubicBezTo>
                    <a:cubicBezTo>
                      <a:pt x="254" y="214"/>
                      <a:pt x="254" y="214"/>
                      <a:pt x="254" y="214"/>
                    </a:cubicBezTo>
                    <a:cubicBezTo>
                      <a:pt x="251" y="210"/>
                      <a:pt x="251" y="210"/>
                      <a:pt x="251" y="210"/>
                    </a:cubicBezTo>
                    <a:cubicBezTo>
                      <a:pt x="251" y="210"/>
                      <a:pt x="251" y="207"/>
                      <a:pt x="251" y="207"/>
                    </a:cubicBezTo>
                    <a:cubicBezTo>
                      <a:pt x="252" y="206"/>
                      <a:pt x="255" y="199"/>
                      <a:pt x="255" y="199"/>
                    </a:cubicBezTo>
                    <a:cubicBezTo>
                      <a:pt x="263" y="189"/>
                      <a:pt x="263" y="189"/>
                      <a:pt x="263" y="189"/>
                    </a:cubicBezTo>
                    <a:cubicBezTo>
                      <a:pt x="263" y="189"/>
                      <a:pt x="263" y="188"/>
                      <a:pt x="265" y="184"/>
                    </a:cubicBezTo>
                    <a:cubicBezTo>
                      <a:pt x="266" y="179"/>
                      <a:pt x="266" y="181"/>
                      <a:pt x="267" y="180"/>
                    </a:cubicBezTo>
                    <a:cubicBezTo>
                      <a:pt x="267" y="178"/>
                      <a:pt x="269" y="177"/>
                      <a:pt x="270" y="176"/>
                    </a:cubicBezTo>
                    <a:cubicBezTo>
                      <a:pt x="271" y="176"/>
                      <a:pt x="272" y="173"/>
                      <a:pt x="273" y="170"/>
                    </a:cubicBezTo>
                    <a:cubicBezTo>
                      <a:pt x="274" y="168"/>
                      <a:pt x="275" y="170"/>
                      <a:pt x="276" y="170"/>
                    </a:cubicBezTo>
                    <a:cubicBezTo>
                      <a:pt x="277" y="169"/>
                      <a:pt x="277" y="167"/>
                      <a:pt x="278" y="167"/>
                    </a:cubicBezTo>
                    <a:cubicBezTo>
                      <a:pt x="280" y="167"/>
                      <a:pt x="280" y="165"/>
                      <a:pt x="281" y="164"/>
                    </a:cubicBezTo>
                    <a:cubicBezTo>
                      <a:pt x="281" y="163"/>
                      <a:pt x="281" y="161"/>
                      <a:pt x="281" y="161"/>
                    </a:cubicBezTo>
                    <a:cubicBezTo>
                      <a:pt x="281" y="156"/>
                      <a:pt x="281" y="156"/>
                      <a:pt x="281" y="156"/>
                    </a:cubicBezTo>
                    <a:cubicBezTo>
                      <a:pt x="278" y="152"/>
                      <a:pt x="278" y="152"/>
                      <a:pt x="278" y="152"/>
                    </a:cubicBezTo>
                    <a:cubicBezTo>
                      <a:pt x="278" y="152"/>
                      <a:pt x="277" y="152"/>
                      <a:pt x="277" y="151"/>
                    </a:cubicBezTo>
                    <a:cubicBezTo>
                      <a:pt x="277" y="150"/>
                      <a:pt x="277" y="149"/>
                      <a:pt x="277" y="149"/>
                    </a:cubicBezTo>
                    <a:cubicBezTo>
                      <a:pt x="277" y="149"/>
                      <a:pt x="280" y="149"/>
                      <a:pt x="281" y="149"/>
                    </a:cubicBezTo>
                    <a:cubicBezTo>
                      <a:pt x="282" y="148"/>
                      <a:pt x="281" y="147"/>
                      <a:pt x="279" y="146"/>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68" name="Freeform 31"/>
              <p:cNvSpPr/>
              <p:nvPr/>
            </p:nvSpPr>
            <p:spPr bwMode="auto">
              <a:xfrm>
                <a:off x="2827" y="2148"/>
                <a:ext cx="373" cy="207"/>
              </a:xfrm>
              <a:custGeom>
                <a:avLst/>
                <a:gdLst>
                  <a:gd name="T0" fmla="*/ 180 w 186"/>
                  <a:gd name="T1" fmla="*/ 44 h 103"/>
                  <a:gd name="T2" fmla="*/ 164 w 186"/>
                  <a:gd name="T3" fmla="*/ 35 h 103"/>
                  <a:gd name="T4" fmla="*/ 152 w 186"/>
                  <a:gd name="T5" fmla="*/ 33 h 103"/>
                  <a:gd name="T6" fmla="*/ 151 w 186"/>
                  <a:gd name="T7" fmla="*/ 24 h 103"/>
                  <a:gd name="T8" fmla="*/ 135 w 186"/>
                  <a:gd name="T9" fmla="*/ 21 h 103"/>
                  <a:gd name="T10" fmla="*/ 131 w 186"/>
                  <a:gd name="T11" fmla="*/ 28 h 103"/>
                  <a:gd name="T12" fmla="*/ 119 w 186"/>
                  <a:gd name="T13" fmla="*/ 31 h 103"/>
                  <a:gd name="T14" fmla="*/ 111 w 186"/>
                  <a:gd name="T15" fmla="*/ 23 h 103"/>
                  <a:gd name="T16" fmla="*/ 112 w 186"/>
                  <a:gd name="T17" fmla="*/ 16 h 103"/>
                  <a:gd name="T18" fmla="*/ 102 w 186"/>
                  <a:gd name="T19" fmla="*/ 14 h 103"/>
                  <a:gd name="T20" fmla="*/ 95 w 186"/>
                  <a:gd name="T21" fmla="*/ 10 h 103"/>
                  <a:gd name="T22" fmla="*/ 85 w 186"/>
                  <a:gd name="T23" fmla="*/ 9 h 103"/>
                  <a:gd name="T24" fmla="*/ 79 w 186"/>
                  <a:gd name="T25" fmla="*/ 1 h 103"/>
                  <a:gd name="T26" fmla="*/ 73 w 186"/>
                  <a:gd name="T27" fmla="*/ 0 h 103"/>
                  <a:gd name="T28" fmla="*/ 69 w 186"/>
                  <a:gd name="T29" fmla="*/ 7 h 103"/>
                  <a:gd name="T30" fmla="*/ 59 w 186"/>
                  <a:gd name="T31" fmla="*/ 6 h 103"/>
                  <a:gd name="T32" fmla="*/ 54 w 186"/>
                  <a:gd name="T33" fmla="*/ 1 h 103"/>
                  <a:gd name="T34" fmla="*/ 54 w 186"/>
                  <a:gd name="T35" fmla="*/ 8 h 103"/>
                  <a:gd name="T36" fmla="*/ 34 w 186"/>
                  <a:gd name="T37" fmla="*/ 18 h 103"/>
                  <a:gd name="T38" fmla="*/ 21 w 186"/>
                  <a:gd name="T39" fmla="*/ 26 h 103"/>
                  <a:gd name="T40" fmla="*/ 13 w 186"/>
                  <a:gd name="T41" fmla="*/ 31 h 103"/>
                  <a:gd name="T42" fmla="*/ 6 w 186"/>
                  <a:gd name="T43" fmla="*/ 33 h 103"/>
                  <a:gd name="T44" fmla="*/ 4 w 186"/>
                  <a:gd name="T45" fmla="*/ 44 h 103"/>
                  <a:gd name="T46" fmla="*/ 6 w 186"/>
                  <a:gd name="T47" fmla="*/ 57 h 103"/>
                  <a:gd name="T48" fmla="*/ 11 w 186"/>
                  <a:gd name="T49" fmla="*/ 68 h 103"/>
                  <a:gd name="T50" fmla="*/ 16 w 186"/>
                  <a:gd name="T51" fmla="*/ 73 h 103"/>
                  <a:gd name="T52" fmla="*/ 26 w 186"/>
                  <a:gd name="T53" fmla="*/ 77 h 103"/>
                  <a:gd name="T54" fmla="*/ 30 w 186"/>
                  <a:gd name="T55" fmla="*/ 82 h 103"/>
                  <a:gd name="T56" fmla="*/ 34 w 186"/>
                  <a:gd name="T57" fmla="*/ 88 h 103"/>
                  <a:gd name="T58" fmla="*/ 40 w 186"/>
                  <a:gd name="T59" fmla="*/ 89 h 103"/>
                  <a:gd name="T60" fmla="*/ 45 w 186"/>
                  <a:gd name="T61" fmla="*/ 94 h 103"/>
                  <a:gd name="T62" fmla="*/ 51 w 186"/>
                  <a:gd name="T63" fmla="*/ 98 h 103"/>
                  <a:gd name="T64" fmla="*/ 57 w 186"/>
                  <a:gd name="T65" fmla="*/ 102 h 103"/>
                  <a:gd name="T66" fmla="*/ 68 w 186"/>
                  <a:gd name="T67" fmla="*/ 102 h 103"/>
                  <a:gd name="T68" fmla="*/ 71 w 186"/>
                  <a:gd name="T69" fmla="*/ 97 h 103"/>
                  <a:gd name="T70" fmla="*/ 76 w 186"/>
                  <a:gd name="T71" fmla="*/ 92 h 103"/>
                  <a:gd name="T72" fmla="*/ 79 w 186"/>
                  <a:gd name="T73" fmla="*/ 82 h 103"/>
                  <a:gd name="T74" fmla="*/ 89 w 186"/>
                  <a:gd name="T75" fmla="*/ 84 h 103"/>
                  <a:gd name="T76" fmla="*/ 100 w 186"/>
                  <a:gd name="T77" fmla="*/ 86 h 103"/>
                  <a:gd name="T78" fmla="*/ 118 w 186"/>
                  <a:gd name="T79" fmla="*/ 91 h 103"/>
                  <a:gd name="T80" fmla="*/ 126 w 186"/>
                  <a:gd name="T81" fmla="*/ 89 h 103"/>
                  <a:gd name="T82" fmla="*/ 135 w 186"/>
                  <a:gd name="T83" fmla="*/ 89 h 103"/>
                  <a:gd name="T84" fmla="*/ 139 w 186"/>
                  <a:gd name="T85" fmla="*/ 91 h 103"/>
                  <a:gd name="T86" fmla="*/ 142 w 186"/>
                  <a:gd name="T87" fmla="*/ 86 h 103"/>
                  <a:gd name="T88" fmla="*/ 148 w 186"/>
                  <a:gd name="T89" fmla="*/ 88 h 103"/>
                  <a:gd name="T90" fmla="*/ 152 w 186"/>
                  <a:gd name="T91" fmla="*/ 88 h 103"/>
                  <a:gd name="T92" fmla="*/ 158 w 186"/>
                  <a:gd name="T93" fmla="*/ 84 h 103"/>
                  <a:gd name="T94" fmla="*/ 162 w 186"/>
                  <a:gd name="T95" fmla="*/ 78 h 103"/>
                  <a:gd name="T96" fmla="*/ 167 w 186"/>
                  <a:gd name="T97" fmla="*/ 66 h 103"/>
                  <a:gd name="T98" fmla="*/ 174 w 186"/>
                  <a:gd name="T99" fmla="*/ 58 h 103"/>
                  <a:gd name="T100" fmla="*/ 181 w 186"/>
                  <a:gd name="T101"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03">
                    <a:moveTo>
                      <a:pt x="185" y="49"/>
                    </a:moveTo>
                    <a:cubicBezTo>
                      <a:pt x="185" y="49"/>
                      <a:pt x="184" y="48"/>
                      <a:pt x="184" y="47"/>
                    </a:cubicBezTo>
                    <a:cubicBezTo>
                      <a:pt x="183" y="46"/>
                      <a:pt x="181" y="44"/>
                      <a:pt x="181" y="44"/>
                    </a:cubicBezTo>
                    <a:cubicBezTo>
                      <a:pt x="181" y="44"/>
                      <a:pt x="181" y="46"/>
                      <a:pt x="180" y="44"/>
                    </a:cubicBezTo>
                    <a:cubicBezTo>
                      <a:pt x="178" y="42"/>
                      <a:pt x="177" y="42"/>
                      <a:pt x="177" y="42"/>
                    </a:cubicBezTo>
                    <a:cubicBezTo>
                      <a:pt x="175" y="35"/>
                      <a:pt x="175" y="35"/>
                      <a:pt x="175" y="35"/>
                    </a:cubicBezTo>
                    <a:cubicBezTo>
                      <a:pt x="169" y="37"/>
                      <a:pt x="169" y="37"/>
                      <a:pt x="169" y="37"/>
                    </a:cubicBezTo>
                    <a:cubicBezTo>
                      <a:pt x="169" y="37"/>
                      <a:pt x="165" y="35"/>
                      <a:pt x="164" y="35"/>
                    </a:cubicBezTo>
                    <a:cubicBezTo>
                      <a:pt x="163" y="34"/>
                      <a:pt x="161" y="32"/>
                      <a:pt x="161" y="32"/>
                    </a:cubicBezTo>
                    <a:cubicBezTo>
                      <a:pt x="159" y="35"/>
                      <a:pt x="159" y="35"/>
                      <a:pt x="159" y="35"/>
                    </a:cubicBezTo>
                    <a:cubicBezTo>
                      <a:pt x="156" y="35"/>
                      <a:pt x="156" y="35"/>
                      <a:pt x="156" y="35"/>
                    </a:cubicBezTo>
                    <a:cubicBezTo>
                      <a:pt x="156" y="35"/>
                      <a:pt x="153" y="34"/>
                      <a:pt x="152" y="33"/>
                    </a:cubicBezTo>
                    <a:cubicBezTo>
                      <a:pt x="151" y="32"/>
                      <a:pt x="151" y="31"/>
                      <a:pt x="150" y="31"/>
                    </a:cubicBezTo>
                    <a:cubicBezTo>
                      <a:pt x="149" y="31"/>
                      <a:pt x="148" y="30"/>
                      <a:pt x="148" y="30"/>
                    </a:cubicBezTo>
                    <a:cubicBezTo>
                      <a:pt x="148" y="30"/>
                      <a:pt x="150" y="27"/>
                      <a:pt x="150" y="26"/>
                    </a:cubicBezTo>
                    <a:cubicBezTo>
                      <a:pt x="151" y="26"/>
                      <a:pt x="153" y="26"/>
                      <a:pt x="151" y="24"/>
                    </a:cubicBezTo>
                    <a:cubicBezTo>
                      <a:pt x="150" y="22"/>
                      <a:pt x="149" y="21"/>
                      <a:pt x="149" y="21"/>
                    </a:cubicBezTo>
                    <a:cubicBezTo>
                      <a:pt x="149" y="21"/>
                      <a:pt x="149" y="23"/>
                      <a:pt x="148" y="23"/>
                    </a:cubicBezTo>
                    <a:cubicBezTo>
                      <a:pt x="146" y="24"/>
                      <a:pt x="143" y="25"/>
                      <a:pt x="143" y="25"/>
                    </a:cubicBezTo>
                    <a:cubicBezTo>
                      <a:pt x="135" y="21"/>
                      <a:pt x="135" y="21"/>
                      <a:pt x="135" y="21"/>
                    </a:cubicBezTo>
                    <a:cubicBezTo>
                      <a:pt x="135" y="21"/>
                      <a:pt x="132" y="20"/>
                      <a:pt x="132" y="20"/>
                    </a:cubicBezTo>
                    <a:cubicBezTo>
                      <a:pt x="131" y="20"/>
                      <a:pt x="127" y="20"/>
                      <a:pt x="127" y="20"/>
                    </a:cubicBezTo>
                    <a:cubicBezTo>
                      <a:pt x="129" y="23"/>
                      <a:pt x="129" y="23"/>
                      <a:pt x="129" y="23"/>
                    </a:cubicBezTo>
                    <a:cubicBezTo>
                      <a:pt x="131" y="28"/>
                      <a:pt x="131" y="28"/>
                      <a:pt x="131" y="28"/>
                    </a:cubicBezTo>
                    <a:cubicBezTo>
                      <a:pt x="126" y="30"/>
                      <a:pt x="126" y="30"/>
                      <a:pt x="126" y="30"/>
                    </a:cubicBezTo>
                    <a:cubicBezTo>
                      <a:pt x="125" y="33"/>
                      <a:pt x="125" y="33"/>
                      <a:pt x="125" y="33"/>
                    </a:cubicBezTo>
                    <a:cubicBezTo>
                      <a:pt x="125" y="33"/>
                      <a:pt x="120" y="36"/>
                      <a:pt x="120" y="35"/>
                    </a:cubicBezTo>
                    <a:cubicBezTo>
                      <a:pt x="120" y="35"/>
                      <a:pt x="119" y="31"/>
                      <a:pt x="119" y="31"/>
                    </a:cubicBezTo>
                    <a:cubicBezTo>
                      <a:pt x="119" y="31"/>
                      <a:pt x="118" y="29"/>
                      <a:pt x="117" y="29"/>
                    </a:cubicBezTo>
                    <a:cubicBezTo>
                      <a:pt x="116" y="28"/>
                      <a:pt x="114" y="27"/>
                      <a:pt x="114" y="27"/>
                    </a:cubicBezTo>
                    <a:cubicBezTo>
                      <a:pt x="112" y="26"/>
                      <a:pt x="112" y="26"/>
                      <a:pt x="112" y="26"/>
                    </a:cubicBezTo>
                    <a:cubicBezTo>
                      <a:pt x="112" y="26"/>
                      <a:pt x="111" y="23"/>
                      <a:pt x="111" y="23"/>
                    </a:cubicBezTo>
                    <a:cubicBezTo>
                      <a:pt x="110" y="23"/>
                      <a:pt x="109" y="23"/>
                      <a:pt x="109" y="23"/>
                    </a:cubicBezTo>
                    <a:cubicBezTo>
                      <a:pt x="109" y="21"/>
                      <a:pt x="109" y="21"/>
                      <a:pt x="109" y="21"/>
                    </a:cubicBezTo>
                    <a:cubicBezTo>
                      <a:pt x="110" y="19"/>
                      <a:pt x="110" y="19"/>
                      <a:pt x="110" y="19"/>
                    </a:cubicBezTo>
                    <a:cubicBezTo>
                      <a:pt x="110" y="19"/>
                      <a:pt x="111" y="19"/>
                      <a:pt x="112" y="16"/>
                    </a:cubicBezTo>
                    <a:cubicBezTo>
                      <a:pt x="112" y="12"/>
                      <a:pt x="110" y="12"/>
                      <a:pt x="110" y="12"/>
                    </a:cubicBezTo>
                    <a:cubicBezTo>
                      <a:pt x="108" y="13"/>
                      <a:pt x="108" y="13"/>
                      <a:pt x="108" y="13"/>
                    </a:cubicBezTo>
                    <a:cubicBezTo>
                      <a:pt x="104" y="14"/>
                      <a:pt x="104" y="14"/>
                      <a:pt x="104" y="14"/>
                    </a:cubicBezTo>
                    <a:cubicBezTo>
                      <a:pt x="102" y="14"/>
                      <a:pt x="102" y="14"/>
                      <a:pt x="102" y="14"/>
                    </a:cubicBezTo>
                    <a:cubicBezTo>
                      <a:pt x="102" y="14"/>
                      <a:pt x="100" y="12"/>
                      <a:pt x="100" y="12"/>
                    </a:cubicBezTo>
                    <a:cubicBezTo>
                      <a:pt x="100" y="12"/>
                      <a:pt x="102" y="10"/>
                      <a:pt x="99" y="12"/>
                    </a:cubicBezTo>
                    <a:cubicBezTo>
                      <a:pt x="97" y="14"/>
                      <a:pt x="96" y="11"/>
                      <a:pt x="96" y="11"/>
                    </a:cubicBezTo>
                    <a:cubicBezTo>
                      <a:pt x="95" y="10"/>
                      <a:pt x="95" y="10"/>
                      <a:pt x="95" y="10"/>
                    </a:cubicBezTo>
                    <a:cubicBezTo>
                      <a:pt x="95" y="10"/>
                      <a:pt x="95" y="10"/>
                      <a:pt x="94" y="10"/>
                    </a:cubicBezTo>
                    <a:cubicBezTo>
                      <a:pt x="93" y="11"/>
                      <a:pt x="90" y="11"/>
                      <a:pt x="90" y="10"/>
                    </a:cubicBezTo>
                    <a:cubicBezTo>
                      <a:pt x="90" y="9"/>
                      <a:pt x="88" y="7"/>
                      <a:pt x="88" y="7"/>
                    </a:cubicBezTo>
                    <a:cubicBezTo>
                      <a:pt x="85" y="9"/>
                      <a:pt x="85" y="9"/>
                      <a:pt x="85" y="9"/>
                    </a:cubicBezTo>
                    <a:cubicBezTo>
                      <a:pt x="85" y="9"/>
                      <a:pt x="84" y="9"/>
                      <a:pt x="84" y="8"/>
                    </a:cubicBezTo>
                    <a:cubicBezTo>
                      <a:pt x="83" y="8"/>
                      <a:pt x="84" y="7"/>
                      <a:pt x="82" y="6"/>
                    </a:cubicBezTo>
                    <a:cubicBezTo>
                      <a:pt x="80" y="5"/>
                      <a:pt x="80" y="3"/>
                      <a:pt x="80" y="3"/>
                    </a:cubicBezTo>
                    <a:cubicBezTo>
                      <a:pt x="80" y="3"/>
                      <a:pt x="80" y="1"/>
                      <a:pt x="79" y="1"/>
                    </a:cubicBezTo>
                    <a:cubicBezTo>
                      <a:pt x="77" y="1"/>
                      <a:pt x="76" y="0"/>
                      <a:pt x="76" y="0"/>
                    </a:cubicBezTo>
                    <a:cubicBezTo>
                      <a:pt x="76" y="0"/>
                      <a:pt x="74" y="0"/>
                      <a:pt x="74" y="0"/>
                    </a:cubicBezTo>
                    <a:cubicBezTo>
                      <a:pt x="73" y="0"/>
                      <a:pt x="73" y="0"/>
                      <a:pt x="73" y="0"/>
                    </a:cubicBezTo>
                    <a:cubicBezTo>
                      <a:pt x="73" y="0"/>
                      <a:pt x="73" y="0"/>
                      <a:pt x="73" y="0"/>
                    </a:cubicBezTo>
                    <a:cubicBezTo>
                      <a:pt x="73" y="1"/>
                      <a:pt x="73" y="2"/>
                      <a:pt x="73" y="3"/>
                    </a:cubicBezTo>
                    <a:cubicBezTo>
                      <a:pt x="73" y="3"/>
                      <a:pt x="73" y="5"/>
                      <a:pt x="73" y="5"/>
                    </a:cubicBezTo>
                    <a:cubicBezTo>
                      <a:pt x="73" y="5"/>
                      <a:pt x="70" y="7"/>
                      <a:pt x="70" y="7"/>
                    </a:cubicBezTo>
                    <a:cubicBezTo>
                      <a:pt x="69" y="7"/>
                      <a:pt x="69" y="7"/>
                      <a:pt x="69" y="7"/>
                    </a:cubicBezTo>
                    <a:cubicBezTo>
                      <a:pt x="66" y="10"/>
                      <a:pt x="66" y="10"/>
                      <a:pt x="66" y="10"/>
                    </a:cubicBezTo>
                    <a:cubicBezTo>
                      <a:pt x="65" y="9"/>
                      <a:pt x="65" y="9"/>
                      <a:pt x="65" y="9"/>
                    </a:cubicBezTo>
                    <a:cubicBezTo>
                      <a:pt x="64" y="9"/>
                      <a:pt x="64" y="9"/>
                      <a:pt x="63" y="9"/>
                    </a:cubicBezTo>
                    <a:cubicBezTo>
                      <a:pt x="61" y="9"/>
                      <a:pt x="60" y="7"/>
                      <a:pt x="59" y="6"/>
                    </a:cubicBezTo>
                    <a:cubicBezTo>
                      <a:pt x="59" y="5"/>
                      <a:pt x="59" y="4"/>
                      <a:pt x="59" y="2"/>
                    </a:cubicBezTo>
                    <a:cubicBezTo>
                      <a:pt x="59" y="2"/>
                      <a:pt x="58" y="1"/>
                      <a:pt x="57" y="1"/>
                    </a:cubicBezTo>
                    <a:cubicBezTo>
                      <a:pt x="57" y="1"/>
                      <a:pt x="56" y="1"/>
                      <a:pt x="56" y="1"/>
                    </a:cubicBezTo>
                    <a:cubicBezTo>
                      <a:pt x="55" y="1"/>
                      <a:pt x="54" y="1"/>
                      <a:pt x="54" y="1"/>
                    </a:cubicBezTo>
                    <a:cubicBezTo>
                      <a:pt x="54" y="1"/>
                      <a:pt x="54" y="1"/>
                      <a:pt x="54" y="1"/>
                    </a:cubicBezTo>
                    <a:cubicBezTo>
                      <a:pt x="56" y="4"/>
                      <a:pt x="56" y="4"/>
                      <a:pt x="56" y="4"/>
                    </a:cubicBezTo>
                    <a:cubicBezTo>
                      <a:pt x="55" y="8"/>
                      <a:pt x="55" y="8"/>
                      <a:pt x="55" y="8"/>
                    </a:cubicBezTo>
                    <a:cubicBezTo>
                      <a:pt x="54" y="8"/>
                      <a:pt x="54" y="8"/>
                      <a:pt x="54" y="8"/>
                    </a:cubicBezTo>
                    <a:cubicBezTo>
                      <a:pt x="53" y="8"/>
                      <a:pt x="46" y="10"/>
                      <a:pt x="43" y="10"/>
                    </a:cubicBezTo>
                    <a:cubicBezTo>
                      <a:pt x="43" y="10"/>
                      <a:pt x="42" y="14"/>
                      <a:pt x="42" y="14"/>
                    </a:cubicBezTo>
                    <a:cubicBezTo>
                      <a:pt x="39" y="16"/>
                      <a:pt x="39" y="16"/>
                      <a:pt x="39" y="16"/>
                    </a:cubicBezTo>
                    <a:cubicBezTo>
                      <a:pt x="34" y="18"/>
                      <a:pt x="34" y="18"/>
                      <a:pt x="34" y="18"/>
                    </a:cubicBezTo>
                    <a:cubicBezTo>
                      <a:pt x="33" y="19"/>
                      <a:pt x="30" y="22"/>
                      <a:pt x="28" y="22"/>
                    </a:cubicBezTo>
                    <a:cubicBezTo>
                      <a:pt x="26" y="24"/>
                      <a:pt x="26" y="24"/>
                      <a:pt x="26" y="24"/>
                    </a:cubicBezTo>
                    <a:cubicBezTo>
                      <a:pt x="25" y="24"/>
                      <a:pt x="24" y="25"/>
                      <a:pt x="22" y="26"/>
                    </a:cubicBezTo>
                    <a:cubicBezTo>
                      <a:pt x="21" y="26"/>
                      <a:pt x="21" y="26"/>
                      <a:pt x="21" y="26"/>
                    </a:cubicBezTo>
                    <a:cubicBezTo>
                      <a:pt x="21" y="27"/>
                      <a:pt x="21" y="27"/>
                      <a:pt x="21" y="28"/>
                    </a:cubicBezTo>
                    <a:cubicBezTo>
                      <a:pt x="20" y="31"/>
                      <a:pt x="19" y="31"/>
                      <a:pt x="17" y="31"/>
                    </a:cubicBezTo>
                    <a:cubicBezTo>
                      <a:pt x="17" y="31"/>
                      <a:pt x="16" y="32"/>
                      <a:pt x="16" y="32"/>
                    </a:cubicBezTo>
                    <a:cubicBezTo>
                      <a:pt x="15" y="32"/>
                      <a:pt x="14" y="31"/>
                      <a:pt x="13" y="31"/>
                    </a:cubicBezTo>
                    <a:cubicBezTo>
                      <a:pt x="13" y="31"/>
                      <a:pt x="12" y="31"/>
                      <a:pt x="12" y="31"/>
                    </a:cubicBezTo>
                    <a:cubicBezTo>
                      <a:pt x="12" y="31"/>
                      <a:pt x="11" y="31"/>
                      <a:pt x="11" y="31"/>
                    </a:cubicBezTo>
                    <a:cubicBezTo>
                      <a:pt x="10" y="32"/>
                      <a:pt x="8" y="33"/>
                      <a:pt x="7" y="33"/>
                    </a:cubicBezTo>
                    <a:cubicBezTo>
                      <a:pt x="6" y="33"/>
                      <a:pt x="6" y="33"/>
                      <a:pt x="6" y="33"/>
                    </a:cubicBezTo>
                    <a:cubicBezTo>
                      <a:pt x="3" y="35"/>
                      <a:pt x="3" y="35"/>
                      <a:pt x="3" y="35"/>
                    </a:cubicBezTo>
                    <a:cubicBezTo>
                      <a:pt x="0" y="42"/>
                      <a:pt x="0" y="42"/>
                      <a:pt x="0" y="42"/>
                    </a:cubicBezTo>
                    <a:cubicBezTo>
                      <a:pt x="1" y="42"/>
                      <a:pt x="1" y="42"/>
                      <a:pt x="1" y="42"/>
                    </a:cubicBezTo>
                    <a:cubicBezTo>
                      <a:pt x="2" y="43"/>
                      <a:pt x="3" y="43"/>
                      <a:pt x="4" y="44"/>
                    </a:cubicBezTo>
                    <a:cubicBezTo>
                      <a:pt x="6" y="45"/>
                      <a:pt x="6" y="45"/>
                      <a:pt x="6" y="45"/>
                    </a:cubicBezTo>
                    <a:cubicBezTo>
                      <a:pt x="9" y="47"/>
                      <a:pt x="9" y="50"/>
                      <a:pt x="8" y="51"/>
                    </a:cubicBezTo>
                    <a:cubicBezTo>
                      <a:pt x="8" y="53"/>
                      <a:pt x="8" y="54"/>
                      <a:pt x="6" y="56"/>
                    </a:cubicBezTo>
                    <a:cubicBezTo>
                      <a:pt x="6" y="56"/>
                      <a:pt x="6" y="57"/>
                      <a:pt x="6" y="57"/>
                    </a:cubicBezTo>
                    <a:cubicBezTo>
                      <a:pt x="6" y="57"/>
                      <a:pt x="7" y="58"/>
                      <a:pt x="9" y="60"/>
                    </a:cubicBezTo>
                    <a:cubicBezTo>
                      <a:pt x="10" y="62"/>
                      <a:pt x="10" y="63"/>
                      <a:pt x="10" y="65"/>
                    </a:cubicBezTo>
                    <a:cubicBezTo>
                      <a:pt x="10" y="65"/>
                      <a:pt x="10" y="66"/>
                      <a:pt x="10" y="66"/>
                    </a:cubicBezTo>
                    <a:cubicBezTo>
                      <a:pt x="11" y="67"/>
                      <a:pt x="11" y="67"/>
                      <a:pt x="11" y="68"/>
                    </a:cubicBezTo>
                    <a:cubicBezTo>
                      <a:pt x="11" y="68"/>
                      <a:pt x="11" y="68"/>
                      <a:pt x="12" y="69"/>
                    </a:cubicBezTo>
                    <a:cubicBezTo>
                      <a:pt x="12" y="69"/>
                      <a:pt x="13" y="70"/>
                      <a:pt x="13" y="70"/>
                    </a:cubicBezTo>
                    <a:cubicBezTo>
                      <a:pt x="13" y="70"/>
                      <a:pt x="13" y="70"/>
                      <a:pt x="14" y="71"/>
                    </a:cubicBezTo>
                    <a:cubicBezTo>
                      <a:pt x="15" y="72"/>
                      <a:pt x="15" y="72"/>
                      <a:pt x="16" y="73"/>
                    </a:cubicBezTo>
                    <a:cubicBezTo>
                      <a:pt x="17" y="72"/>
                      <a:pt x="19" y="72"/>
                      <a:pt x="19" y="72"/>
                    </a:cubicBezTo>
                    <a:cubicBezTo>
                      <a:pt x="20" y="72"/>
                      <a:pt x="21" y="73"/>
                      <a:pt x="22" y="73"/>
                    </a:cubicBezTo>
                    <a:cubicBezTo>
                      <a:pt x="23" y="74"/>
                      <a:pt x="24" y="75"/>
                      <a:pt x="24" y="75"/>
                    </a:cubicBezTo>
                    <a:cubicBezTo>
                      <a:pt x="24" y="76"/>
                      <a:pt x="25" y="76"/>
                      <a:pt x="26" y="77"/>
                    </a:cubicBezTo>
                    <a:cubicBezTo>
                      <a:pt x="27" y="79"/>
                      <a:pt x="28" y="80"/>
                      <a:pt x="28" y="81"/>
                    </a:cubicBezTo>
                    <a:cubicBezTo>
                      <a:pt x="28" y="81"/>
                      <a:pt x="28" y="81"/>
                      <a:pt x="28" y="82"/>
                    </a:cubicBezTo>
                    <a:cubicBezTo>
                      <a:pt x="28" y="82"/>
                      <a:pt x="28" y="82"/>
                      <a:pt x="28" y="82"/>
                    </a:cubicBezTo>
                    <a:cubicBezTo>
                      <a:pt x="29" y="82"/>
                      <a:pt x="29" y="82"/>
                      <a:pt x="30" y="82"/>
                    </a:cubicBezTo>
                    <a:cubicBezTo>
                      <a:pt x="33" y="82"/>
                      <a:pt x="33" y="85"/>
                      <a:pt x="33" y="86"/>
                    </a:cubicBezTo>
                    <a:cubicBezTo>
                      <a:pt x="33" y="86"/>
                      <a:pt x="33" y="87"/>
                      <a:pt x="33" y="87"/>
                    </a:cubicBezTo>
                    <a:cubicBezTo>
                      <a:pt x="34" y="88"/>
                      <a:pt x="34" y="88"/>
                      <a:pt x="34" y="88"/>
                    </a:cubicBezTo>
                    <a:cubicBezTo>
                      <a:pt x="34" y="88"/>
                      <a:pt x="34" y="88"/>
                      <a:pt x="34" y="88"/>
                    </a:cubicBezTo>
                    <a:cubicBezTo>
                      <a:pt x="35" y="88"/>
                      <a:pt x="35" y="88"/>
                      <a:pt x="35" y="88"/>
                    </a:cubicBezTo>
                    <a:cubicBezTo>
                      <a:pt x="35" y="88"/>
                      <a:pt x="36" y="88"/>
                      <a:pt x="37" y="88"/>
                    </a:cubicBezTo>
                    <a:cubicBezTo>
                      <a:pt x="37" y="88"/>
                      <a:pt x="37" y="88"/>
                      <a:pt x="37" y="88"/>
                    </a:cubicBezTo>
                    <a:cubicBezTo>
                      <a:pt x="38" y="88"/>
                      <a:pt x="39" y="88"/>
                      <a:pt x="40" y="89"/>
                    </a:cubicBezTo>
                    <a:cubicBezTo>
                      <a:pt x="40" y="89"/>
                      <a:pt x="40" y="90"/>
                      <a:pt x="40" y="91"/>
                    </a:cubicBezTo>
                    <a:cubicBezTo>
                      <a:pt x="41" y="91"/>
                      <a:pt x="41" y="91"/>
                      <a:pt x="42" y="91"/>
                    </a:cubicBezTo>
                    <a:cubicBezTo>
                      <a:pt x="43" y="92"/>
                      <a:pt x="43" y="92"/>
                      <a:pt x="43" y="92"/>
                    </a:cubicBezTo>
                    <a:cubicBezTo>
                      <a:pt x="44" y="92"/>
                      <a:pt x="44" y="93"/>
                      <a:pt x="45" y="94"/>
                    </a:cubicBezTo>
                    <a:cubicBezTo>
                      <a:pt x="45" y="94"/>
                      <a:pt x="45" y="94"/>
                      <a:pt x="46" y="95"/>
                    </a:cubicBezTo>
                    <a:cubicBezTo>
                      <a:pt x="46" y="95"/>
                      <a:pt x="46" y="95"/>
                      <a:pt x="46" y="95"/>
                    </a:cubicBezTo>
                    <a:cubicBezTo>
                      <a:pt x="46" y="95"/>
                      <a:pt x="46" y="95"/>
                      <a:pt x="46" y="95"/>
                    </a:cubicBezTo>
                    <a:cubicBezTo>
                      <a:pt x="47" y="96"/>
                      <a:pt x="50" y="98"/>
                      <a:pt x="51" y="98"/>
                    </a:cubicBezTo>
                    <a:cubicBezTo>
                      <a:pt x="51" y="99"/>
                      <a:pt x="53" y="101"/>
                      <a:pt x="54" y="101"/>
                    </a:cubicBezTo>
                    <a:cubicBezTo>
                      <a:pt x="54" y="101"/>
                      <a:pt x="54" y="101"/>
                      <a:pt x="54" y="101"/>
                    </a:cubicBezTo>
                    <a:cubicBezTo>
                      <a:pt x="55" y="102"/>
                      <a:pt x="57" y="102"/>
                      <a:pt x="57" y="102"/>
                    </a:cubicBezTo>
                    <a:cubicBezTo>
                      <a:pt x="57" y="102"/>
                      <a:pt x="57" y="102"/>
                      <a:pt x="57" y="102"/>
                    </a:cubicBezTo>
                    <a:cubicBezTo>
                      <a:pt x="58" y="102"/>
                      <a:pt x="58" y="102"/>
                      <a:pt x="60" y="103"/>
                    </a:cubicBezTo>
                    <a:cubicBezTo>
                      <a:pt x="60" y="102"/>
                      <a:pt x="60" y="102"/>
                      <a:pt x="60" y="102"/>
                    </a:cubicBezTo>
                    <a:cubicBezTo>
                      <a:pt x="64" y="99"/>
                      <a:pt x="64" y="99"/>
                      <a:pt x="64" y="99"/>
                    </a:cubicBezTo>
                    <a:cubicBezTo>
                      <a:pt x="68" y="102"/>
                      <a:pt x="68" y="102"/>
                      <a:pt x="68" y="102"/>
                    </a:cubicBezTo>
                    <a:cubicBezTo>
                      <a:pt x="69" y="102"/>
                      <a:pt x="69" y="102"/>
                      <a:pt x="69" y="102"/>
                    </a:cubicBezTo>
                    <a:cubicBezTo>
                      <a:pt x="69" y="100"/>
                      <a:pt x="69" y="98"/>
                      <a:pt x="70" y="97"/>
                    </a:cubicBezTo>
                    <a:cubicBezTo>
                      <a:pt x="70" y="97"/>
                      <a:pt x="70" y="97"/>
                      <a:pt x="70" y="97"/>
                    </a:cubicBezTo>
                    <a:cubicBezTo>
                      <a:pt x="71" y="97"/>
                      <a:pt x="71" y="97"/>
                      <a:pt x="71" y="97"/>
                    </a:cubicBezTo>
                    <a:cubicBezTo>
                      <a:pt x="71" y="97"/>
                      <a:pt x="72" y="96"/>
                      <a:pt x="73" y="95"/>
                    </a:cubicBezTo>
                    <a:cubicBezTo>
                      <a:pt x="73" y="94"/>
                      <a:pt x="73" y="94"/>
                      <a:pt x="73" y="94"/>
                    </a:cubicBezTo>
                    <a:cubicBezTo>
                      <a:pt x="75" y="93"/>
                      <a:pt x="75" y="93"/>
                      <a:pt x="75" y="93"/>
                    </a:cubicBezTo>
                    <a:cubicBezTo>
                      <a:pt x="76" y="93"/>
                      <a:pt x="76" y="92"/>
                      <a:pt x="76" y="92"/>
                    </a:cubicBezTo>
                    <a:cubicBezTo>
                      <a:pt x="76" y="91"/>
                      <a:pt x="76" y="88"/>
                      <a:pt x="76" y="88"/>
                    </a:cubicBezTo>
                    <a:cubicBezTo>
                      <a:pt x="76" y="87"/>
                      <a:pt x="75" y="85"/>
                      <a:pt x="76" y="84"/>
                    </a:cubicBezTo>
                    <a:cubicBezTo>
                      <a:pt x="77" y="83"/>
                      <a:pt x="77" y="83"/>
                      <a:pt x="78" y="82"/>
                    </a:cubicBezTo>
                    <a:cubicBezTo>
                      <a:pt x="79" y="82"/>
                      <a:pt x="79" y="82"/>
                      <a:pt x="79" y="82"/>
                    </a:cubicBezTo>
                    <a:cubicBezTo>
                      <a:pt x="79" y="82"/>
                      <a:pt x="79" y="82"/>
                      <a:pt x="79" y="82"/>
                    </a:cubicBezTo>
                    <a:cubicBezTo>
                      <a:pt x="81" y="82"/>
                      <a:pt x="83" y="83"/>
                      <a:pt x="84" y="84"/>
                    </a:cubicBezTo>
                    <a:cubicBezTo>
                      <a:pt x="86" y="84"/>
                      <a:pt x="86" y="84"/>
                      <a:pt x="86" y="84"/>
                    </a:cubicBezTo>
                    <a:cubicBezTo>
                      <a:pt x="87" y="84"/>
                      <a:pt x="88" y="84"/>
                      <a:pt x="89" y="84"/>
                    </a:cubicBezTo>
                    <a:cubicBezTo>
                      <a:pt x="89" y="84"/>
                      <a:pt x="89" y="84"/>
                      <a:pt x="89" y="84"/>
                    </a:cubicBezTo>
                    <a:cubicBezTo>
                      <a:pt x="90" y="84"/>
                      <a:pt x="92" y="85"/>
                      <a:pt x="93" y="85"/>
                    </a:cubicBezTo>
                    <a:cubicBezTo>
                      <a:pt x="96" y="86"/>
                      <a:pt x="97" y="86"/>
                      <a:pt x="97" y="86"/>
                    </a:cubicBezTo>
                    <a:cubicBezTo>
                      <a:pt x="98" y="86"/>
                      <a:pt x="100" y="86"/>
                      <a:pt x="100" y="86"/>
                    </a:cubicBezTo>
                    <a:cubicBezTo>
                      <a:pt x="101" y="86"/>
                      <a:pt x="101" y="86"/>
                      <a:pt x="101" y="86"/>
                    </a:cubicBezTo>
                    <a:cubicBezTo>
                      <a:pt x="103" y="86"/>
                      <a:pt x="103" y="86"/>
                      <a:pt x="103" y="86"/>
                    </a:cubicBezTo>
                    <a:cubicBezTo>
                      <a:pt x="112" y="90"/>
                      <a:pt x="112" y="90"/>
                      <a:pt x="112" y="90"/>
                    </a:cubicBezTo>
                    <a:cubicBezTo>
                      <a:pt x="118" y="91"/>
                      <a:pt x="118" y="91"/>
                      <a:pt x="118" y="91"/>
                    </a:cubicBezTo>
                    <a:cubicBezTo>
                      <a:pt x="119" y="89"/>
                      <a:pt x="119" y="89"/>
                      <a:pt x="119" y="89"/>
                    </a:cubicBezTo>
                    <a:cubicBezTo>
                      <a:pt x="119" y="89"/>
                      <a:pt x="119" y="89"/>
                      <a:pt x="119" y="89"/>
                    </a:cubicBezTo>
                    <a:cubicBezTo>
                      <a:pt x="120" y="88"/>
                      <a:pt x="123" y="88"/>
                      <a:pt x="123" y="88"/>
                    </a:cubicBezTo>
                    <a:cubicBezTo>
                      <a:pt x="124" y="88"/>
                      <a:pt x="125" y="88"/>
                      <a:pt x="126" y="89"/>
                    </a:cubicBezTo>
                    <a:cubicBezTo>
                      <a:pt x="126" y="89"/>
                      <a:pt x="128" y="90"/>
                      <a:pt x="130" y="90"/>
                    </a:cubicBezTo>
                    <a:cubicBezTo>
                      <a:pt x="130" y="90"/>
                      <a:pt x="130" y="90"/>
                      <a:pt x="130" y="90"/>
                    </a:cubicBezTo>
                    <a:cubicBezTo>
                      <a:pt x="132" y="90"/>
                      <a:pt x="133" y="90"/>
                      <a:pt x="133" y="90"/>
                    </a:cubicBezTo>
                    <a:cubicBezTo>
                      <a:pt x="135" y="89"/>
                      <a:pt x="135" y="89"/>
                      <a:pt x="135" y="89"/>
                    </a:cubicBezTo>
                    <a:cubicBezTo>
                      <a:pt x="137" y="95"/>
                      <a:pt x="137" y="95"/>
                      <a:pt x="137" y="95"/>
                    </a:cubicBezTo>
                    <a:cubicBezTo>
                      <a:pt x="137" y="95"/>
                      <a:pt x="137" y="95"/>
                      <a:pt x="137" y="94"/>
                    </a:cubicBezTo>
                    <a:cubicBezTo>
                      <a:pt x="138" y="94"/>
                      <a:pt x="138" y="92"/>
                      <a:pt x="138" y="92"/>
                    </a:cubicBezTo>
                    <a:cubicBezTo>
                      <a:pt x="138" y="92"/>
                      <a:pt x="138" y="91"/>
                      <a:pt x="139" y="91"/>
                    </a:cubicBezTo>
                    <a:cubicBezTo>
                      <a:pt x="139" y="90"/>
                      <a:pt x="140" y="90"/>
                      <a:pt x="140" y="89"/>
                    </a:cubicBezTo>
                    <a:cubicBezTo>
                      <a:pt x="140" y="89"/>
                      <a:pt x="140" y="88"/>
                      <a:pt x="140" y="88"/>
                    </a:cubicBezTo>
                    <a:cubicBezTo>
                      <a:pt x="141" y="88"/>
                      <a:pt x="141" y="88"/>
                      <a:pt x="141" y="88"/>
                    </a:cubicBezTo>
                    <a:cubicBezTo>
                      <a:pt x="141" y="88"/>
                      <a:pt x="142" y="86"/>
                      <a:pt x="142" y="86"/>
                    </a:cubicBezTo>
                    <a:cubicBezTo>
                      <a:pt x="142" y="86"/>
                      <a:pt x="143" y="86"/>
                      <a:pt x="143" y="86"/>
                    </a:cubicBezTo>
                    <a:cubicBezTo>
                      <a:pt x="144" y="86"/>
                      <a:pt x="144" y="87"/>
                      <a:pt x="145" y="87"/>
                    </a:cubicBezTo>
                    <a:cubicBezTo>
                      <a:pt x="145" y="87"/>
                      <a:pt x="145" y="87"/>
                      <a:pt x="146" y="87"/>
                    </a:cubicBezTo>
                    <a:cubicBezTo>
                      <a:pt x="147" y="87"/>
                      <a:pt x="147" y="88"/>
                      <a:pt x="148" y="88"/>
                    </a:cubicBezTo>
                    <a:cubicBezTo>
                      <a:pt x="148" y="88"/>
                      <a:pt x="148" y="88"/>
                      <a:pt x="149" y="87"/>
                    </a:cubicBezTo>
                    <a:cubicBezTo>
                      <a:pt x="149" y="87"/>
                      <a:pt x="149" y="87"/>
                      <a:pt x="149" y="86"/>
                    </a:cubicBezTo>
                    <a:cubicBezTo>
                      <a:pt x="150" y="86"/>
                      <a:pt x="151" y="87"/>
                      <a:pt x="151" y="87"/>
                    </a:cubicBezTo>
                    <a:cubicBezTo>
                      <a:pt x="151" y="87"/>
                      <a:pt x="152" y="88"/>
                      <a:pt x="152" y="88"/>
                    </a:cubicBezTo>
                    <a:cubicBezTo>
                      <a:pt x="153" y="87"/>
                      <a:pt x="154" y="86"/>
                      <a:pt x="154" y="86"/>
                    </a:cubicBezTo>
                    <a:cubicBezTo>
                      <a:pt x="155" y="86"/>
                      <a:pt x="155" y="86"/>
                      <a:pt x="155" y="86"/>
                    </a:cubicBezTo>
                    <a:cubicBezTo>
                      <a:pt x="156" y="86"/>
                      <a:pt x="156" y="86"/>
                      <a:pt x="156" y="86"/>
                    </a:cubicBezTo>
                    <a:cubicBezTo>
                      <a:pt x="158" y="84"/>
                      <a:pt x="158" y="84"/>
                      <a:pt x="158" y="84"/>
                    </a:cubicBezTo>
                    <a:cubicBezTo>
                      <a:pt x="158" y="84"/>
                      <a:pt x="158" y="82"/>
                      <a:pt x="159" y="82"/>
                    </a:cubicBezTo>
                    <a:cubicBezTo>
                      <a:pt x="159" y="82"/>
                      <a:pt x="161" y="82"/>
                      <a:pt x="161" y="82"/>
                    </a:cubicBezTo>
                    <a:cubicBezTo>
                      <a:pt x="161" y="80"/>
                      <a:pt x="161" y="80"/>
                      <a:pt x="161" y="80"/>
                    </a:cubicBezTo>
                    <a:cubicBezTo>
                      <a:pt x="162" y="78"/>
                      <a:pt x="162" y="78"/>
                      <a:pt x="162" y="78"/>
                    </a:cubicBezTo>
                    <a:cubicBezTo>
                      <a:pt x="166" y="76"/>
                      <a:pt x="166" y="76"/>
                      <a:pt x="166" y="76"/>
                    </a:cubicBezTo>
                    <a:cubicBezTo>
                      <a:pt x="167" y="72"/>
                      <a:pt x="167" y="72"/>
                      <a:pt x="167" y="72"/>
                    </a:cubicBezTo>
                    <a:cubicBezTo>
                      <a:pt x="166" y="70"/>
                      <a:pt x="166" y="70"/>
                      <a:pt x="166" y="70"/>
                    </a:cubicBezTo>
                    <a:cubicBezTo>
                      <a:pt x="166" y="70"/>
                      <a:pt x="166" y="67"/>
                      <a:pt x="167" y="66"/>
                    </a:cubicBezTo>
                    <a:cubicBezTo>
                      <a:pt x="167" y="66"/>
                      <a:pt x="170" y="65"/>
                      <a:pt x="170" y="65"/>
                    </a:cubicBezTo>
                    <a:cubicBezTo>
                      <a:pt x="172" y="63"/>
                      <a:pt x="172" y="63"/>
                      <a:pt x="172" y="63"/>
                    </a:cubicBezTo>
                    <a:cubicBezTo>
                      <a:pt x="173" y="60"/>
                      <a:pt x="173" y="60"/>
                      <a:pt x="173" y="60"/>
                    </a:cubicBezTo>
                    <a:cubicBezTo>
                      <a:pt x="174" y="58"/>
                      <a:pt x="174" y="58"/>
                      <a:pt x="174" y="58"/>
                    </a:cubicBezTo>
                    <a:cubicBezTo>
                      <a:pt x="176" y="56"/>
                      <a:pt x="176" y="56"/>
                      <a:pt x="176" y="56"/>
                    </a:cubicBezTo>
                    <a:cubicBezTo>
                      <a:pt x="177" y="54"/>
                      <a:pt x="177" y="54"/>
                      <a:pt x="177" y="54"/>
                    </a:cubicBezTo>
                    <a:cubicBezTo>
                      <a:pt x="179" y="54"/>
                      <a:pt x="179" y="54"/>
                      <a:pt x="179" y="54"/>
                    </a:cubicBezTo>
                    <a:cubicBezTo>
                      <a:pt x="179" y="54"/>
                      <a:pt x="180" y="53"/>
                      <a:pt x="181" y="54"/>
                    </a:cubicBezTo>
                    <a:cubicBezTo>
                      <a:pt x="182" y="54"/>
                      <a:pt x="183" y="53"/>
                      <a:pt x="183" y="53"/>
                    </a:cubicBezTo>
                    <a:cubicBezTo>
                      <a:pt x="184" y="53"/>
                      <a:pt x="186" y="52"/>
                      <a:pt x="186" y="52"/>
                    </a:cubicBezTo>
                    <a:lnTo>
                      <a:pt x="185" y="49"/>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69" name="Freeform 32"/>
              <p:cNvSpPr/>
              <p:nvPr/>
            </p:nvSpPr>
            <p:spPr bwMode="auto">
              <a:xfrm>
                <a:off x="2746" y="1795"/>
                <a:ext cx="4" cy="4"/>
              </a:xfrm>
              <a:custGeom>
                <a:avLst/>
                <a:gdLst>
                  <a:gd name="T0" fmla="*/ 2 w 2"/>
                  <a:gd name="T1" fmla="*/ 1 h 2"/>
                  <a:gd name="T2" fmla="*/ 1 w 2"/>
                  <a:gd name="T3" fmla="*/ 0 h 2"/>
                  <a:gd name="T4" fmla="*/ 0 w 2"/>
                  <a:gd name="T5" fmla="*/ 1 h 2"/>
                  <a:gd name="T6" fmla="*/ 0 w 2"/>
                  <a:gd name="T7" fmla="*/ 2 h 2"/>
                  <a:gd name="T8" fmla="*/ 1 w 2"/>
                  <a:gd name="T9" fmla="*/ 2 h 2"/>
                  <a:gd name="T10" fmla="*/ 2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2" y="1"/>
                    </a:moveTo>
                    <a:cubicBezTo>
                      <a:pt x="1" y="0"/>
                      <a:pt x="1" y="0"/>
                      <a:pt x="1" y="0"/>
                    </a:cubicBezTo>
                    <a:cubicBezTo>
                      <a:pt x="0" y="1"/>
                      <a:pt x="0" y="1"/>
                      <a:pt x="0" y="1"/>
                    </a:cubicBezTo>
                    <a:cubicBezTo>
                      <a:pt x="0" y="2"/>
                      <a:pt x="0" y="2"/>
                      <a:pt x="0" y="2"/>
                    </a:cubicBezTo>
                    <a:cubicBezTo>
                      <a:pt x="0" y="2"/>
                      <a:pt x="1" y="2"/>
                      <a:pt x="1" y="2"/>
                    </a:cubicBezTo>
                    <a:cubicBezTo>
                      <a:pt x="1" y="2"/>
                      <a:pt x="2" y="1"/>
                      <a:pt x="2"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70" name="Freeform 33"/>
              <p:cNvSpPr/>
              <p:nvPr/>
            </p:nvSpPr>
            <p:spPr bwMode="auto">
              <a:xfrm>
                <a:off x="2765" y="1819"/>
                <a:ext cx="2" cy="2"/>
              </a:xfrm>
              <a:custGeom>
                <a:avLst/>
                <a:gdLst>
                  <a:gd name="T0" fmla="*/ 0 w 2"/>
                  <a:gd name="T1" fmla="*/ 2 h 2"/>
                  <a:gd name="T2" fmla="*/ 0 w 2"/>
                  <a:gd name="T3" fmla="*/ 2 h 2"/>
                  <a:gd name="T4" fmla="*/ 2 w 2"/>
                  <a:gd name="T5" fmla="*/ 2 h 2"/>
                  <a:gd name="T6" fmla="*/ 2 w 2"/>
                  <a:gd name="T7" fmla="*/ 0 h 2"/>
                  <a:gd name="T8" fmla="*/ 0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2" y="0"/>
                    </a:lnTo>
                    <a:lnTo>
                      <a:pt x="0" y="0"/>
                    </a:lnTo>
                    <a:lnTo>
                      <a:pt x="0" y="2"/>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71" name="Freeform 34"/>
              <p:cNvSpPr/>
              <p:nvPr/>
            </p:nvSpPr>
            <p:spPr bwMode="auto">
              <a:xfrm>
                <a:off x="2767" y="1811"/>
                <a:ext cx="2" cy="4"/>
              </a:xfrm>
              <a:custGeom>
                <a:avLst/>
                <a:gdLst>
                  <a:gd name="T0" fmla="*/ 1 w 1"/>
                  <a:gd name="T1" fmla="*/ 2 h 2"/>
                  <a:gd name="T2" fmla="*/ 1 w 1"/>
                  <a:gd name="T3" fmla="*/ 1 h 2"/>
                  <a:gd name="T4" fmla="*/ 1 w 1"/>
                  <a:gd name="T5" fmla="*/ 0 h 2"/>
                  <a:gd name="T6" fmla="*/ 0 w 1"/>
                  <a:gd name="T7" fmla="*/ 1 h 2"/>
                  <a:gd name="T8" fmla="*/ 0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2"/>
                      <a:pt x="1" y="1"/>
                      <a:pt x="1" y="1"/>
                    </a:cubicBezTo>
                    <a:cubicBezTo>
                      <a:pt x="1" y="0"/>
                      <a:pt x="1" y="0"/>
                      <a:pt x="1" y="0"/>
                    </a:cubicBezTo>
                    <a:cubicBezTo>
                      <a:pt x="0" y="1"/>
                      <a:pt x="0" y="1"/>
                      <a:pt x="0" y="1"/>
                    </a:cubicBezTo>
                    <a:cubicBezTo>
                      <a:pt x="0" y="2"/>
                      <a:pt x="0" y="2"/>
                      <a:pt x="0" y="2"/>
                    </a:cubicBezTo>
                    <a:lnTo>
                      <a:pt x="1" y="2"/>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72" name="Freeform 35"/>
              <p:cNvSpPr/>
              <p:nvPr/>
            </p:nvSpPr>
            <p:spPr bwMode="auto">
              <a:xfrm>
                <a:off x="2759" y="1813"/>
                <a:ext cx="6" cy="4"/>
              </a:xfrm>
              <a:custGeom>
                <a:avLst/>
                <a:gdLst>
                  <a:gd name="T0" fmla="*/ 2 w 3"/>
                  <a:gd name="T1" fmla="*/ 0 h 2"/>
                  <a:gd name="T2" fmla="*/ 2 w 3"/>
                  <a:gd name="T3" fmla="*/ 0 h 2"/>
                  <a:gd name="T4" fmla="*/ 0 w 3"/>
                  <a:gd name="T5" fmla="*/ 1 h 2"/>
                  <a:gd name="T6" fmla="*/ 1 w 3"/>
                  <a:gd name="T7" fmla="*/ 1 h 2"/>
                  <a:gd name="T8" fmla="*/ 2 w 3"/>
                  <a:gd name="T9" fmla="*/ 2 h 2"/>
                  <a:gd name="T10" fmla="*/ 3 w 3"/>
                  <a:gd name="T11" fmla="*/ 2 h 2"/>
                  <a:gd name="T12" fmla="*/ 3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2" y="0"/>
                      <a:pt x="2" y="0"/>
                    </a:cubicBezTo>
                    <a:cubicBezTo>
                      <a:pt x="0" y="1"/>
                      <a:pt x="0" y="1"/>
                      <a:pt x="0" y="1"/>
                    </a:cubicBezTo>
                    <a:cubicBezTo>
                      <a:pt x="1" y="1"/>
                      <a:pt x="1" y="1"/>
                      <a:pt x="1" y="1"/>
                    </a:cubicBezTo>
                    <a:cubicBezTo>
                      <a:pt x="1" y="1"/>
                      <a:pt x="2" y="2"/>
                      <a:pt x="2" y="2"/>
                    </a:cubicBezTo>
                    <a:cubicBezTo>
                      <a:pt x="2" y="2"/>
                      <a:pt x="3" y="2"/>
                      <a:pt x="3" y="2"/>
                    </a:cubicBezTo>
                    <a:cubicBezTo>
                      <a:pt x="3" y="2"/>
                      <a:pt x="3" y="1"/>
                      <a:pt x="3" y="1"/>
                    </a:cubicBezTo>
                    <a:cubicBezTo>
                      <a:pt x="3" y="1"/>
                      <a:pt x="3" y="0"/>
                      <a:pt x="2"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73" name="Freeform 36"/>
              <p:cNvSpPr/>
              <p:nvPr/>
            </p:nvSpPr>
            <p:spPr bwMode="auto">
              <a:xfrm>
                <a:off x="2797" y="1805"/>
                <a:ext cx="22" cy="14"/>
              </a:xfrm>
              <a:custGeom>
                <a:avLst/>
                <a:gdLst>
                  <a:gd name="T0" fmla="*/ 0 w 11"/>
                  <a:gd name="T1" fmla="*/ 6 h 7"/>
                  <a:gd name="T2" fmla="*/ 1 w 11"/>
                  <a:gd name="T3" fmla="*/ 6 h 7"/>
                  <a:gd name="T4" fmla="*/ 3 w 11"/>
                  <a:gd name="T5" fmla="*/ 7 h 7"/>
                  <a:gd name="T6" fmla="*/ 4 w 11"/>
                  <a:gd name="T7" fmla="*/ 7 h 7"/>
                  <a:gd name="T8" fmla="*/ 4 w 11"/>
                  <a:gd name="T9" fmla="*/ 6 h 7"/>
                  <a:gd name="T10" fmla="*/ 5 w 11"/>
                  <a:gd name="T11" fmla="*/ 4 h 7"/>
                  <a:gd name="T12" fmla="*/ 7 w 11"/>
                  <a:gd name="T13" fmla="*/ 3 h 7"/>
                  <a:gd name="T14" fmla="*/ 10 w 11"/>
                  <a:gd name="T15" fmla="*/ 4 h 7"/>
                  <a:gd name="T16" fmla="*/ 11 w 11"/>
                  <a:gd name="T17" fmla="*/ 3 h 7"/>
                  <a:gd name="T18" fmla="*/ 11 w 11"/>
                  <a:gd name="T19" fmla="*/ 2 h 7"/>
                  <a:gd name="T20" fmla="*/ 9 w 11"/>
                  <a:gd name="T21" fmla="*/ 1 h 7"/>
                  <a:gd name="T22" fmla="*/ 8 w 11"/>
                  <a:gd name="T23" fmla="*/ 1 h 7"/>
                  <a:gd name="T24" fmla="*/ 5 w 11"/>
                  <a:gd name="T25" fmla="*/ 0 h 7"/>
                  <a:gd name="T26" fmla="*/ 4 w 11"/>
                  <a:gd name="T27" fmla="*/ 0 h 7"/>
                  <a:gd name="T28" fmla="*/ 4 w 11"/>
                  <a:gd name="T29" fmla="*/ 2 h 7"/>
                  <a:gd name="T30" fmla="*/ 3 w 11"/>
                  <a:gd name="T31" fmla="*/ 3 h 7"/>
                  <a:gd name="T32" fmla="*/ 2 w 11"/>
                  <a:gd name="T33" fmla="*/ 3 h 7"/>
                  <a:gd name="T34" fmla="*/ 1 w 11"/>
                  <a:gd name="T35" fmla="*/ 5 h 7"/>
                  <a:gd name="T36" fmla="*/ 0 w 11"/>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0" y="6"/>
                    </a:moveTo>
                    <a:cubicBezTo>
                      <a:pt x="1" y="6"/>
                      <a:pt x="1" y="6"/>
                      <a:pt x="1" y="6"/>
                    </a:cubicBezTo>
                    <a:cubicBezTo>
                      <a:pt x="1" y="6"/>
                      <a:pt x="2" y="7"/>
                      <a:pt x="3" y="7"/>
                    </a:cubicBezTo>
                    <a:cubicBezTo>
                      <a:pt x="3" y="7"/>
                      <a:pt x="4" y="7"/>
                      <a:pt x="4" y="7"/>
                    </a:cubicBezTo>
                    <a:cubicBezTo>
                      <a:pt x="4" y="6"/>
                      <a:pt x="4" y="6"/>
                      <a:pt x="4" y="6"/>
                    </a:cubicBezTo>
                    <a:cubicBezTo>
                      <a:pt x="5" y="4"/>
                      <a:pt x="5" y="4"/>
                      <a:pt x="5" y="4"/>
                    </a:cubicBezTo>
                    <a:cubicBezTo>
                      <a:pt x="7" y="3"/>
                      <a:pt x="7" y="3"/>
                      <a:pt x="7" y="3"/>
                    </a:cubicBezTo>
                    <a:cubicBezTo>
                      <a:pt x="7" y="3"/>
                      <a:pt x="10" y="4"/>
                      <a:pt x="10" y="4"/>
                    </a:cubicBezTo>
                    <a:cubicBezTo>
                      <a:pt x="10" y="4"/>
                      <a:pt x="11" y="3"/>
                      <a:pt x="11" y="3"/>
                    </a:cubicBezTo>
                    <a:cubicBezTo>
                      <a:pt x="11" y="2"/>
                      <a:pt x="11" y="2"/>
                      <a:pt x="11" y="2"/>
                    </a:cubicBezTo>
                    <a:cubicBezTo>
                      <a:pt x="9" y="1"/>
                      <a:pt x="9" y="1"/>
                      <a:pt x="9" y="1"/>
                    </a:cubicBezTo>
                    <a:cubicBezTo>
                      <a:pt x="8" y="1"/>
                      <a:pt x="8" y="1"/>
                      <a:pt x="8" y="1"/>
                    </a:cubicBezTo>
                    <a:cubicBezTo>
                      <a:pt x="8" y="1"/>
                      <a:pt x="6" y="0"/>
                      <a:pt x="5" y="0"/>
                    </a:cubicBezTo>
                    <a:cubicBezTo>
                      <a:pt x="5" y="0"/>
                      <a:pt x="4" y="0"/>
                      <a:pt x="4" y="0"/>
                    </a:cubicBezTo>
                    <a:cubicBezTo>
                      <a:pt x="4" y="0"/>
                      <a:pt x="4" y="1"/>
                      <a:pt x="4" y="2"/>
                    </a:cubicBezTo>
                    <a:cubicBezTo>
                      <a:pt x="4" y="3"/>
                      <a:pt x="3" y="3"/>
                      <a:pt x="3" y="3"/>
                    </a:cubicBezTo>
                    <a:cubicBezTo>
                      <a:pt x="2" y="3"/>
                      <a:pt x="2" y="3"/>
                      <a:pt x="2" y="3"/>
                    </a:cubicBezTo>
                    <a:cubicBezTo>
                      <a:pt x="1" y="5"/>
                      <a:pt x="1" y="5"/>
                      <a:pt x="1" y="5"/>
                    </a:cubicBezTo>
                    <a:lnTo>
                      <a:pt x="0" y="6"/>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74" name="Freeform 37"/>
              <p:cNvSpPr/>
              <p:nvPr/>
            </p:nvSpPr>
            <p:spPr bwMode="auto">
              <a:xfrm>
                <a:off x="2700" y="1745"/>
                <a:ext cx="4" cy="10"/>
              </a:xfrm>
              <a:custGeom>
                <a:avLst/>
                <a:gdLst>
                  <a:gd name="T0" fmla="*/ 0 w 2"/>
                  <a:gd name="T1" fmla="*/ 3 h 5"/>
                  <a:gd name="T2" fmla="*/ 1 w 2"/>
                  <a:gd name="T3" fmla="*/ 4 h 5"/>
                  <a:gd name="T4" fmla="*/ 2 w 2"/>
                  <a:gd name="T5" fmla="*/ 5 h 5"/>
                  <a:gd name="T6" fmla="*/ 2 w 2"/>
                  <a:gd name="T7" fmla="*/ 4 h 5"/>
                  <a:gd name="T8" fmla="*/ 2 w 2"/>
                  <a:gd name="T9" fmla="*/ 2 h 5"/>
                  <a:gd name="T10" fmla="*/ 2 w 2"/>
                  <a:gd name="T11" fmla="*/ 1 h 5"/>
                  <a:gd name="T12" fmla="*/ 2 w 2"/>
                  <a:gd name="T13" fmla="*/ 0 h 5"/>
                  <a:gd name="T14" fmla="*/ 1 w 2"/>
                  <a:gd name="T15" fmla="*/ 1 h 5"/>
                  <a:gd name="T16" fmla="*/ 1 w 2"/>
                  <a:gd name="T17" fmla="*/ 1 h 5"/>
                  <a:gd name="T18" fmla="*/ 1 w 2"/>
                  <a:gd name="T19" fmla="*/ 2 h 5"/>
                  <a:gd name="T20" fmla="*/ 0 w 2"/>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0" y="3"/>
                    </a:moveTo>
                    <a:cubicBezTo>
                      <a:pt x="1" y="3"/>
                      <a:pt x="1" y="4"/>
                      <a:pt x="1" y="4"/>
                    </a:cubicBezTo>
                    <a:cubicBezTo>
                      <a:pt x="2" y="5"/>
                      <a:pt x="2" y="5"/>
                      <a:pt x="2" y="5"/>
                    </a:cubicBezTo>
                    <a:cubicBezTo>
                      <a:pt x="2" y="5"/>
                      <a:pt x="2" y="4"/>
                      <a:pt x="2" y="4"/>
                    </a:cubicBezTo>
                    <a:cubicBezTo>
                      <a:pt x="2" y="3"/>
                      <a:pt x="2" y="2"/>
                      <a:pt x="2" y="2"/>
                    </a:cubicBezTo>
                    <a:cubicBezTo>
                      <a:pt x="2" y="2"/>
                      <a:pt x="2" y="1"/>
                      <a:pt x="2" y="1"/>
                    </a:cubicBezTo>
                    <a:cubicBezTo>
                      <a:pt x="2" y="1"/>
                      <a:pt x="2" y="0"/>
                      <a:pt x="2" y="0"/>
                    </a:cubicBezTo>
                    <a:cubicBezTo>
                      <a:pt x="2" y="0"/>
                      <a:pt x="1" y="1"/>
                      <a:pt x="1" y="1"/>
                    </a:cubicBezTo>
                    <a:cubicBezTo>
                      <a:pt x="1" y="1"/>
                      <a:pt x="1" y="1"/>
                      <a:pt x="1" y="1"/>
                    </a:cubicBezTo>
                    <a:cubicBezTo>
                      <a:pt x="1" y="1"/>
                      <a:pt x="1" y="2"/>
                      <a:pt x="1" y="2"/>
                    </a:cubicBezTo>
                    <a:cubicBezTo>
                      <a:pt x="1" y="3"/>
                      <a:pt x="0" y="3"/>
                      <a:pt x="0" y="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75" name="Freeform 38"/>
              <p:cNvSpPr/>
              <p:nvPr/>
            </p:nvSpPr>
            <p:spPr bwMode="auto">
              <a:xfrm>
                <a:off x="2674" y="1753"/>
                <a:ext cx="60" cy="56"/>
              </a:xfrm>
              <a:custGeom>
                <a:avLst/>
                <a:gdLst>
                  <a:gd name="T0" fmla="*/ 13 w 30"/>
                  <a:gd name="T1" fmla="*/ 4 h 28"/>
                  <a:gd name="T2" fmla="*/ 11 w 30"/>
                  <a:gd name="T3" fmla="*/ 5 h 28"/>
                  <a:gd name="T4" fmla="*/ 8 w 30"/>
                  <a:gd name="T5" fmla="*/ 6 h 28"/>
                  <a:gd name="T6" fmla="*/ 6 w 30"/>
                  <a:gd name="T7" fmla="*/ 7 h 28"/>
                  <a:gd name="T8" fmla="*/ 2 w 30"/>
                  <a:gd name="T9" fmla="*/ 7 h 28"/>
                  <a:gd name="T10" fmla="*/ 0 w 30"/>
                  <a:gd name="T11" fmla="*/ 8 h 28"/>
                  <a:gd name="T12" fmla="*/ 0 w 30"/>
                  <a:gd name="T13" fmla="*/ 9 h 28"/>
                  <a:gd name="T14" fmla="*/ 1 w 30"/>
                  <a:gd name="T15" fmla="*/ 10 h 28"/>
                  <a:gd name="T16" fmla="*/ 2 w 30"/>
                  <a:gd name="T17" fmla="*/ 11 h 28"/>
                  <a:gd name="T18" fmla="*/ 3 w 30"/>
                  <a:gd name="T19" fmla="*/ 11 h 28"/>
                  <a:gd name="T20" fmla="*/ 3 w 30"/>
                  <a:gd name="T21" fmla="*/ 13 h 28"/>
                  <a:gd name="T22" fmla="*/ 3 w 30"/>
                  <a:gd name="T23" fmla="*/ 14 h 28"/>
                  <a:gd name="T24" fmla="*/ 5 w 30"/>
                  <a:gd name="T25" fmla="*/ 17 h 28"/>
                  <a:gd name="T26" fmla="*/ 5 w 30"/>
                  <a:gd name="T27" fmla="*/ 19 h 28"/>
                  <a:gd name="T28" fmla="*/ 7 w 30"/>
                  <a:gd name="T29" fmla="*/ 21 h 28"/>
                  <a:gd name="T30" fmla="*/ 9 w 30"/>
                  <a:gd name="T31" fmla="*/ 22 h 28"/>
                  <a:gd name="T32" fmla="*/ 10 w 30"/>
                  <a:gd name="T33" fmla="*/ 23 h 28"/>
                  <a:gd name="T34" fmla="*/ 11 w 30"/>
                  <a:gd name="T35" fmla="*/ 24 h 28"/>
                  <a:gd name="T36" fmla="*/ 10 w 30"/>
                  <a:gd name="T37" fmla="*/ 25 h 28"/>
                  <a:gd name="T38" fmla="*/ 11 w 30"/>
                  <a:gd name="T39" fmla="*/ 27 h 28"/>
                  <a:gd name="T40" fmla="*/ 13 w 30"/>
                  <a:gd name="T41" fmla="*/ 27 h 28"/>
                  <a:gd name="T42" fmla="*/ 13 w 30"/>
                  <a:gd name="T43" fmla="*/ 25 h 28"/>
                  <a:gd name="T44" fmla="*/ 17 w 30"/>
                  <a:gd name="T45" fmla="*/ 27 h 28"/>
                  <a:gd name="T46" fmla="*/ 21 w 30"/>
                  <a:gd name="T47" fmla="*/ 28 h 28"/>
                  <a:gd name="T48" fmla="*/ 23 w 30"/>
                  <a:gd name="T49" fmla="*/ 27 h 28"/>
                  <a:gd name="T50" fmla="*/ 26 w 30"/>
                  <a:gd name="T51" fmla="*/ 26 h 28"/>
                  <a:gd name="T52" fmla="*/ 27 w 30"/>
                  <a:gd name="T53" fmla="*/ 25 h 28"/>
                  <a:gd name="T54" fmla="*/ 27 w 30"/>
                  <a:gd name="T55" fmla="*/ 23 h 28"/>
                  <a:gd name="T56" fmla="*/ 28 w 30"/>
                  <a:gd name="T57" fmla="*/ 22 h 28"/>
                  <a:gd name="T58" fmla="*/ 28 w 30"/>
                  <a:gd name="T59" fmla="*/ 20 h 28"/>
                  <a:gd name="T60" fmla="*/ 28 w 30"/>
                  <a:gd name="T61" fmla="*/ 18 h 28"/>
                  <a:gd name="T62" fmla="*/ 28 w 30"/>
                  <a:gd name="T63" fmla="*/ 15 h 28"/>
                  <a:gd name="T64" fmla="*/ 26 w 30"/>
                  <a:gd name="T65" fmla="*/ 13 h 28"/>
                  <a:gd name="T66" fmla="*/ 26 w 30"/>
                  <a:gd name="T67" fmla="*/ 12 h 28"/>
                  <a:gd name="T68" fmla="*/ 26 w 30"/>
                  <a:gd name="T69" fmla="*/ 11 h 28"/>
                  <a:gd name="T70" fmla="*/ 26 w 30"/>
                  <a:gd name="T71" fmla="*/ 10 h 28"/>
                  <a:gd name="T72" fmla="*/ 27 w 30"/>
                  <a:gd name="T73" fmla="*/ 10 h 28"/>
                  <a:gd name="T74" fmla="*/ 28 w 30"/>
                  <a:gd name="T75" fmla="*/ 7 h 28"/>
                  <a:gd name="T76" fmla="*/ 30 w 30"/>
                  <a:gd name="T77" fmla="*/ 5 h 28"/>
                  <a:gd name="T78" fmla="*/ 30 w 30"/>
                  <a:gd name="T79" fmla="*/ 3 h 28"/>
                  <a:gd name="T80" fmla="*/ 26 w 30"/>
                  <a:gd name="T81" fmla="*/ 2 h 28"/>
                  <a:gd name="T82" fmla="*/ 26 w 30"/>
                  <a:gd name="T83" fmla="*/ 2 h 28"/>
                  <a:gd name="T84" fmla="*/ 25 w 30"/>
                  <a:gd name="T85" fmla="*/ 1 h 28"/>
                  <a:gd name="T86" fmla="*/ 23 w 30"/>
                  <a:gd name="T87" fmla="*/ 1 h 28"/>
                  <a:gd name="T88" fmla="*/ 22 w 30"/>
                  <a:gd name="T89" fmla="*/ 0 h 28"/>
                  <a:gd name="T90" fmla="*/ 21 w 30"/>
                  <a:gd name="T91" fmla="*/ 1 h 28"/>
                  <a:gd name="T92" fmla="*/ 19 w 30"/>
                  <a:gd name="T93" fmla="*/ 1 h 28"/>
                  <a:gd name="T94" fmla="*/ 18 w 30"/>
                  <a:gd name="T95" fmla="*/ 2 h 28"/>
                  <a:gd name="T96" fmla="*/ 19 w 30"/>
                  <a:gd name="T97" fmla="*/ 3 h 28"/>
                  <a:gd name="T98" fmla="*/ 20 w 30"/>
                  <a:gd name="T99" fmla="*/ 6 h 28"/>
                  <a:gd name="T100" fmla="*/ 21 w 30"/>
                  <a:gd name="T101" fmla="*/ 7 h 28"/>
                  <a:gd name="T102" fmla="*/ 22 w 30"/>
                  <a:gd name="T103" fmla="*/ 8 h 28"/>
                  <a:gd name="T104" fmla="*/ 20 w 30"/>
                  <a:gd name="T105" fmla="*/ 7 h 28"/>
                  <a:gd name="T106" fmla="*/ 19 w 30"/>
                  <a:gd name="T107" fmla="*/ 5 h 28"/>
                  <a:gd name="T108" fmla="*/ 16 w 30"/>
                  <a:gd name="T109" fmla="*/ 4 h 28"/>
                  <a:gd name="T110" fmla="*/ 15 w 30"/>
                  <a:gd name="T111" fmla="*/ 1 h 28"/>
                  <a:gd name="T112" fmla="*/ 15 w 30"/>
                  <a:gd name="T113" fmla="*/ 1 h 28"/>
                  <a:gd name="T114" fmla="*/ 14 w 30"/>
                  <a:gd name="T115" fmla="*/ 4 h 28"/>
                  <a:gd name="T116" fmla="*/ 13 w 30"/>
                  <a:gd name="T11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28">
                    <a:moveTo>
                      <a:pt x="13" y="4"/>
                    </a:moveTo>
                    <a:cubicBezTo>
                      <a:pt x="11" y="5"/>
                      <a:pt x="11" y="5"/>
                      <a:pt x="11" y="5"/>
                    </a:cubicBezTo>
                    <a:cubicBezTo>
                      <a:pt x="11" y="5"/>
                      <a:pt x="8" y="6"/>
                      <a:pt x="8" y="6"/>
                    </a:cubicBezTo>
                    <a:cubicBezTo>
                      <a:pt x="7" y="6"/>
                      <a:pt x="6" y="7"/>
                      <a:pt x="6" y="7"/>
                    </a:cubicBezTo>
                    <a:cubicBezTo>
                      <a:pt x="2" y="7"/>
                      <a:pt x="2" y="7"/>
                      <a:pt x="2" y="7"/>
                    </a:cubicBezTo>
                    <a:cubicBezTo>
                      <a:pt x="0" y="8"/>
                      <a:pt x="0" y="8"/>
                      <a:pt x="0" y="8"/>
                    </a:cubicBezTo>
                    <a:cubicBezTo>
                      <a:pt x="0" y="9"/>
                      <a:pt x="0" y="9"/>
                      <a:pt x="0" y="9"/>
                    </a:cubicBezTo>
                    <a:cubicBezTo>
                      <a:pt x="1" y="10"/>
                      <a:pt x="1" y="10"/>
                      <a:pt x="1" y="10"/>
                    </a:cubicBezTo>
                    <a:cubicBezTo>
                      <a:pt x="2" y="11"/>
                      <a:pt x="2" y="11"/>
                      <a:pt x="2" y="11"/>
                    </a:cubicBezTo>
                    <a:cubicBezTo>
                      <a:pt x="3" y="11"/>
                      <a:pt x="3" y="11"/>
                      <a:pt x="3" y="11"/>
                    </a:cubicBezTo>
                    <a:cubicBezTo>
                      <a:pt x="3" y="13"/>
                      <a:pt x="3" y="13"/>
                      <a:pt x="3" y="13"/>
                    </a:cubicBezTo>
                    <a:cubicBezTo>
                      <a:pt x="3" y="14"/>
                      <a:pt x="3" y="14"/>
                      <a:pt x="3" y="14"/>
                    </a:cubicBezTo>
                    <a:cubicBezTo>
                      <a:pt x="3" y="14"/>
                      <a:pt x="4" y="15"/>
                      <a:pt x="5" y="17"/>
                    </a:cubicBezTo>
                    <a:cubicBezTo>
                      <a:pt x="5" y="18"/>
                      <a:pt x="5" y="19"/>
                      <a:pt x="5" y="19"/>
                    </a:cubicBezTo>
                    <a:cubicBezTo>
                      <a:pt x="7" y="21"/>
                      <a:pt x="7" y="21"/>
                      <a:pt x="7" y="21"/>
                    </a:cubicBezTo>
                    <a:cubicBezTo>
                      <a:pt x="9" y="22"/>
                      <a:pt x="9" y="22"/>
                      <a:pt x="9" y="22"/>
                    </a:cubicBezTo>
                    <a:cubicBezTo>
                      <a:pt x="9" y="22"/>
                      <a:pt x="10" y="23"/>
                      <a:pt x="10" y="23"/>
                    </a:cubicBezTo>
                    <a:cubicBezTo>
                      <a:pt x="11" y="23"/>
                      <a:pt x="11" y="24"/>
                      <a:pt x="11" y="24"/>
                    </a:cubicBezTo>
                    <a:cubicBezTo>
                      <a:pt x="10" y="25"/>
                      <a:pt x="10" y="25"/>
                      <a:pt x="10" y="25"/>
                    </a:cubicBezTo>
                    <a:cubicBezTo>
                      <a:pt x="11" y="27"/>
                      <a:pt x="11" y="27"/>
                      <a:pt x="11" y="27"/>
                    </a:cubicBezTo>
                    <a:cubicBezTo>
                      <a:pt x="13" y="27"/>
                      <a:pt x="13" y="27"/>
                      <a:pt x="13" y="27"/>
                    </a:cubicBezTo>
                    <a:cubicBezTo>
                      <a:pt x="13" y="25"/>
                      <a:pt x="13" y="25"/>
                      <a:pt x="13" y="25"/>
                    </a:cubicBezTo>
                    <a:cubicBezTo>
                      <a:pt x="17" y="27"/>
                      <a:pt x="17" y="27"/>
                      <a:pt x="17" y="27"/>
                    </a:cubicBezTo>
                    <a:cubicBezTo>
                      <a:pt x="17" y="27"/>
                      <a:pt x="21" y="28"/>
                      <a:pt x="21" y="28"/>
                    </a:cubicBezTo>
                    <a:cubicBezTo>
                      <a:pt x="21" y="28"/>
                      <a:pt x="23" y="27"/>
                      <a:pt x="23" y="27"/>
                    </a:cubicBezTo>
                    <a:cubicBezTo>
                      <a:pt x="23" y="27"/>
                      <a:pt x="26" y="27"/>
                      <a:pt x="26" y="26"/>
                    </a:cubicBezTo>
                    <a:cubicBezTo>
                      <a:pt x="26" y="26"/>
                      <a:pt x="27" y="26"/>
                      <a:pt x="27" y="25"/>
                    </a:cubicBezTo>
                    <a:cubicBezTo>
                      <a:pt x="27" y="25"/>
                      <a:pt x="27" y="24"/>
                      <a:pt x="27" y="23"/>
                    </a:cubicBezTo>
                    <a:cubicBezTo>
                      <a:pt x="27" y="23"/>
                      <a:pt x="28" y="22"/>
                      <a:pt x="28" y="22"/>
                    </a:cubicBezTo>
                    <a:cubicBezTo>
                      <a:pt x="28" y="20"/>
                      <a:pt x="28" y="20"/>
                      <a:pt x="28" y="20"/>
                    </a:cubicBezTo>
                    <a:cubicBezTo>
                      <a:pt x="28" y="18"/>
                      <a:pt x="28" y="18"/>
                      <a:pt x="28" y="18"/>
                    </a:cubicBezTo>
                    <a:cubicBezTo>
                      <a:pt x="28" y="15"/>
                      <a:pt x="28" y="15"/>
                      <a:pt x="28" y="15"/>
                    </a:cubicBezTo>
                    <a:cubicBezTo>
                      <a:pt x="26" y="13"/>
                      <a:pt x="26" y="13"/>
                      <a:pt x="26" y="13"/>
                    </a:cubicBezTo>
                    <a:cubicBezTo>
                      <a:pt x="26" y="12"/>
                      <a:pt x="26" y="12"/>
                      <a:pt x="26" y="12"/>
                    </a:cubicBezTo>
                    <a:cubicBezTo>
                      <a:pt x="26" y="11"/>
                      <a:pt x="26" y="11"/>
                      <a:pt x="26" y="11"/>
                    </a:cubicBezTo>
                    <a:cubicBezTo>
                      <a:pt x="26" y="10"/>
                      <a:pt x="26" y="10"/>
                      <a:pt x="26" y="10"/>
                    </a:cubicBezTo>
                    <a:cubicBezTo>
                      <a:pt x="27" y="10"/>
                      <a:pt x="27" y="10"/>
                      <a:pt x="27" y="10"/>
                    </a:cubicBezTo>
                    <a:cubicBezTo>
                      <a:pt x="28" y="7"/>
                      <a:pt x="28" y="7"/>
                      <a:pt x="28" y="7"/>
                    </a:cubicBezTo>
                    <a:cubicBezTo>
                      <a:pt x="30" y="5"/>
                      <a:pt x="30" y="5"/>
                      <a:pt x="30" y="5"/>
                    </a:cubicBezTo>
                    <a:cubicBezTo>
                      <a:pt x="30" y="3"/>
                      <a:pt x="30" y="3"/>
                      <a:pt x="30" y="3"/>
                    </a:cubicBezTo>
                    <a:cubicBezTo>
                      <a:pt x="30" y="3"/>
                      <a:pt x="28" y="2"/>
                      <a:pt x="26" y="2"/>
                    </a:cubicBezTo>
                    <a:cubicBezTo>
                      <a:pt x="25" y="2"/>
                      <a:pt x="26" y="2"/>
                      <a:pt x="26" y="2"/>
                    </a:cubicBezTo>
                    <a:cubicBezTo>
                      <a:pt x="26" y="1"/>
                      <a:pt x="25" y="1"/>
                      <a:pt x="25" y="1"/>
                    </a:cubicBezTo>
                    <a:cubicBezTo>
                      <a:pt x="25" y="1"/>
                      <a:pt x="23" y="2"/>
                      <a:pt x="23" y="1"/>
                    </a:cubicBezTo>
                    <a:cubicBezTo>
                      <a:pt x="23" y="1"/>
                      <a:pt x="22" y="0"/>
                      <a:pt x="22" y="0"/>
                    </a:cubicBezTo>
                    <a:cubicBezTo>
                      <a:pt x="22" y="0"/>
                      <a:pt x="21" y="1"/>
                      <a:pt x="21" y="1"/>
                    </a:cubicBezTo>
                    <a:cubicBezTo>
                      <a:pt x="20" y="1"/>
                      <a:pt x="19" y="1"/>
                      <a:pt x="19" y="1"/>
                    </a:cubicBezTo>
                    <a:cubicBezTo>
                      <a:pt x="19" y="1"/>
                      <a:pt x="19" y="1"/>
                      <a:pt x="18" y="2"/>
                    </a:cubicBezTo>
                    <a:cubicBezTo>
                      <a:pt x="18" y="2"/>
                      <a:pt x="19" y="3"/>
                      <a:pt x="19" y="3"/>
                    </a:cubicBezTo>
                    <a:cubicBezTo>
                      <a:pt x="19" y="4"/>
                      <a:pt x="20" y="6"/>
                      <a:pt x="20" y="6"/>
                    </a:cubicBezTo>
                    <a:cubicBezTo>
                      <a:pt x="21" y="7"/>
                      <a:pt x="21" y="7"/>
                      <a:pt x="21" y="7"/>
                    </a:cubicBezTo>
                    <a:cubicBezTo>
                      <a:pt x="22" y="8"/>
                      <a:pt x="22" y="8"/>
                      <a:pt x="22" y="8"/>
                    </a:cubicBezTo>
                    <a:cubicBezTo>
                      <a:pt x="20" y="7"/>
                      <a:pt x="20" y="7"/>
                      <a:pt x="20" y="7"/>
                    </a:cubicBezTo>
                    <a:cubicBezTo>
                      <a:pt x="19" y="5"/>
                      <a:pt x="19" y="5"/>
                      <a:pt x="19" y="5"/>
                    </a:cubicBezTo>
                    <a:cubicBezTo>
                      <a:pt x="16" y="4"/>
                      <a:pt x="16" y="4"/>
                      <a:pt x="16" y="4"/>
                    </a:cubicBezTo>
                    <a:cubicBezTo>
                      <a:pt x="16" y="4"/>
                      <a:pt x="15" y="2"/>
                      <a:pt x="15" y="1"/>
                    </a:cubicBezTo>
                    <a:cubicBezTo>
                      <a:pt x="15" y="1"/>
                      <a:pt x="15" y="1"/>
                      <a:pt x="15" y="1"/>
                    </a:cubicBezTo>
                    <a:cubicBezTo>
                      <a:pt x="15" y="1"/>
                      <a:pt x="15" y="3"/>
                      <a:pt x="14" y="4"/>
                    </a:cubicBezTo>
                    <a:cubicBezTo>
                      <a:pt x="13" y="4"/>
                      <a:pt x="13" y="4"/>
                      <a:pt x="13" y="4"/>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76" name="Freeform 39"/>
              <p:cNvSpPr/>
              <p:nvPr/>
            </p:nvSpPr>
            <p:spPr bwMode="auto">
              <a:xfrm>
                <a:off x="2740" y="1815"/>
                <a:ext cx="45" cy="28"/>
              </a:xfrm>
              <a:custGeom>
                <a:avLst/>
                <a:gdLst>
                  <a:gd name="T0" fmla="*/ 0 w 22"/>
                  <a:gd name="T1" fmla="*/ 6 h 14"/>
                  <a:gd name="T2" fmla="*/ 1 w 22"/>
                  <a:gd name="T3" fmla="*/ 7 h 14"/>
                  <a:gd name="T4" fmla="*/ 1 w 22"/>
                  <a:gd name="T5" fmla="*/ 9 h 14"/>
                  <a:gd name="T6" fmla="*/ 3 w 22"/>
                  <a:gd name="T7" fmla="*/ 10 h 14"/>
                  <a:gd name="T8" fmla="*/ 7 w 22"/>
                  <a:gd name="T9" fmla="*/ 10 h 14"/>
                  <a:gd name="T10" fmla="*/ 7 w 22"/>
                  <a:gd name="T11" fmla="*/ 11 h 14"/>
                  <a:gd name="T12" fmla="*/ 10 w 22"/>
                  <a:gd name="T13" fmla="*/ 12 h 14"/>
                  <a:gd name="T14" fmla="*/ 12 w 22"/>
                  <a:gd name="T15" fmla="*/ 14 h 14"/>
                  <a:gd name="T16" fmla="*/ 14 w 22"/>
                  <a:gd name="T17" fmla="*/ 14 h 14"/>
                  <a:gd name="T18" fmla="*/ 14 w 22"/>
                  <a:gd name="T19" fmla="*/ 13 h 14"/>
                  <a:gd name="T20" fmla="*/ 17 w 22"/>
                  <a:gd name="T21" fmla="*/ 13 h 14"/>
                  <a:gd name="T22" fmla="*/ 19 w 22"/>
                  <a:gd name="T23" fmla="*/ 13 h 14"/>
                  <a:gd name="T24" fmla="*/ 21 w 22"/>
                  <a:gd name="T25" fmla="*/ 13 h 14"/>
                  <a:gd name="T26" fmla="*/ 22 w 22"/>
                  <a:gd name="T27" fmla="*/ 13 h 14"/>
                  <a:gd name="T28" fmla="*/ 22 w 22"/>
                  <a:gd name="T29" fmla="*/ 11 h 14"/>
                  <a:gd name="T30" fmla="*/ 22 w 22"/>
                  <a:gd name="T31" fmla="*/ 11 h 14"/>
                  <a:gd name="T32" fmla="*/ 20 w 22"/>
                  <a:gd name="T33" fmla="*/ 10 h 14"/>
                  <a:gd name="T34" fmla="*/ 21 w 22"/>
                  <a:gd name="T35" fmla="*/ 10 h 14"/>
                  <a:gd name="T36" fmla="*/ 22 w 22"/>
                  <a:gd name="T37" fmla="*/ 9 h 14"/>
                  <a:gd name="T38" fmla="*/ 21 w 22"/>
                  <a:gd name="T39" fmla="*/ 8 h 14"/>
                  <a:gd name="T40" fmla="*/ 20 w 22"/>
                  <a:gd name="T41" fmla="*/ 7 h 14"/>
                  <a:gd name="T42" fmla="*/ 19 w 22"/>
                  <a:gd name="T43" fmla="*/ 4 h 14"/>
                  <a:gd name="T44" fmla="*/ 18 w 22"/>
                  <a:gd name="T45" fmla="*/ 2 h 14"/>
                  <a:gd name="T46" fmla="*/ 17 w 22"/>
                  <a:gd name="T47" fmla="*/ 2 h 14"/>
                  <a:gd name="T48" fmla="*/ 16 w 22"/>
                  <a:gd name="T49" fmla="*/ 3 h 14"/>
                  <a:gd name="T50" fmla="*/ 15 w 22"/>
                  <a:gd name="T51" fmla="*/ 4 h 14"/>
                  <a:gd name="T52" fmla="*/ 14 w 22"/>
                  <a:gd name="T53" fmla="*/ 5 h 14"/>
                  <a:gd name="T54" fmla="*/ 11 w 22"/>
                  <a:gd name="T55" fmla="*/ 3 h 14"/>
                  <a:gd name="T56" fmla="*/ 10 w 22"/>
                  <a:gd name="T57" fmla="*/ 3 h 14"/>
                  <a:gd name="T58" fmla="*/ 8 w 22"/>
                  <a:gd name="T59" fmla="*/ 2 h 14"/>
                  <a:gd name="T60" fmla="*/ 8 w 22"/>
                  <a:gd name="T61" fmla="*/ 1 h 14"/>
                  <a:gd name="T62" fmla="*/ 7 w 22"/>
                  <a:gd name="T63" fmla="*/ 0 h 14"/>
                  <a:gd name="T64" fmla="*/ 4 w 22"/>
                  <a:gd name="T65" fmla="*/ 0 h 14"/>
                  <a:gd name="T66" fmla="*/ 3 w 22"/>
                  <a:gd name="T67" fmla="*/ 1 h 14"/>
                  <a:gd name="T68" fmla="*/ 1 w 22"/>
                  <a:gd name="T69" fmla="*/ 1 h 14"/>
                  <a:gd name="T70" fmla="*/ 1 w 22"/>
                  <a:gd name="T71" fmla="*/ 4 h 14"/>
                  <a:gd name="T72" fmla="*/ 2 w 22"/>
                  <a:gd name="T73" fmla="*/ 5 h 14"/>
                  <a:gd name="T74" fmla="*/ 2 w 22"/>
                  <a:gd name="T75" fmla="*/ 6 h 14"/>
                  <a:gd name="T76" fmla="*/ 1 w 22"/>
                  <a:gd name="T77" fmla="*/ 6 h 14"/>
                  <a:gd name="T78" fmla="*/ 0 w 22"/>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4">
                    <a:moveTo>
                      <a:pt x="0" y="6"/>
                    </a:moveTo>
                    <a:cubicBezTo>
                      <a:pt x="1" y="7"/>
                      <a:pt x="1" y="7"/>
                      <a:pt x="1" y="7"/>
                    </a:cubicBezTo>
                    <a:cubicBezTo>
                      <a:pt x="1" y="7"/>
                      <a:pt x="1" y="8"/>
                      <a:pt x="1" y="9"/>
                    </a:cubicBezTo>
                    <a:cubicBezTo>
                      <a:pt x="2" y="9"/>
                      <a:pt x="3" y="10"/>
                      <a:pt x="3" y="10"/>
                    </a:cubicBezTo>
                    <a:cubicBezTo>
                      <a:pt x="3" y="10"/>
                      <a:pt x="6" y="10"/>
                      <a:pt x="7" y="10"/>
                    </a:cubicBezTo>
                    <a:cubicBezTo>
                      <a:pt x="7" y="10"/>
                      <a:pt x="7" y="11"/>
                      <a:pt x="7" y="11"/>
                    </a:cubicBezTo>
                    <a:cubicBezTo>
                      <a:pt x="7" y="11"/>
                      <a:pt x="9" y="11"/>
                      <a:pt x="10" y="12"/>
                    </a:cubicBezTo>
                    <a:cubicBezTo>
                      <a:pt x="11" y="13"/>
                      <a:pt x="12" y="13"/>
                      <a:pt x="12" y="14"/>
                    </a:cubicBezTo>
                    <a:cubicBezTo>
                      <a:pt x="12" y="14"/>
                      <a:pt x="14" y="14"/>
                      <a:pt x="14" y="14"/>
                    </a:cubicBezTo>
                    <a:cubicBezTo>
                      <a:pt x="14" y="13"/>
                      <a:pt x="14" y="13"/>
                      <a:pt x="14" y="13"/>
                    </a:cubicBezTo>
                    <a:cubicBezTo>
                      <a:pt x="17" y="13"/>
                      <a:pt x="17" y="13"/>
                      <a:pt x="17" y="13"/>
                    </a:cubicBezTo>
                    <a:cubicBezTo>
                      <a:pt x="19" y="13"/>
                      <a:pt x="19" y="13"/>
                      <a:pt x="19" y="13"/>
                    </a:cubicBezTo>
                    <a:cubicBezTo>
                      <a:pt x="21" y="13"/>
                      <a:pt x="21" y="13"/>
                      <a:pt x="21" y="13"/>
                    </a:cubicBezTo>
                    <a:cubicBezTo>
                      <a:pt x="22" y="13"/>
                      <a:pt x="22" y="13"/>
                      <a:pt x="22" y="13"/>
                    </a:cubicBezTo>
                    <a:cubicBezTo>
                      <a:pt x="22" y="11"/>
                      <a:pt x="22" y="11"/>
                      <a:pt x="22" y="11"/>
                    </a:cubicBezTo>
                    <a:cubicBezTo>
                      <a:pt x="22" y="11"/>
                      <a:pt x="22" y="11"/>
                      <a:pt x="22" y="11"/>
                    </a:cubicBezTo>
                    <a:cubicBezTo>
                      <a:pt x="20" y="10"/>
                      <a:pt x="20" y="10"/>
                      <a:pt x="20" y="10"/>
                    </a:cubicBezTo>
                    <a:cubicBezTo>
                      <a:pt x="21" y="10"/>
                      <a:pt x="21" y="10"/>
                      <a:pt x="21" y="10"/>
                    </a:cubicBezTo>
                    <a:cubicBezTo>
                      <a:pt x="22" y="9"/>
                      <a:pt x="22" y="9"/>
                      <a:pt x="22" y="9"/>
                    </a:cubicBezTo>
                    <a:cubicBezTo>
                      <a:pt x="21" y="8"/>
                      <a:pt x="21" y="8"/>
                      <a:pt x="21" y="8"/>
                    </a:cubicBezTo>
                    <a:cubicBezTo>
                      <a:pt x="20" y="7"/>
                      <a:pt x="20" y="7"/>
                      <a:pt x="20" y="7"/>
                    </a:cubicBezTo>
                    <a:cubicBezTo>
                      <a:pt x="19" y="4"/>
                      <a:pt x="19" y="4"/>
                      <a:pt x="19" y="4"/>
                    </a:cubicBezTo>
                    <a:cubicBezTo>
                      <a:pt x="18" y="2"/>
                      <a:pt x="18" y="2"/>
                      <a:pt x="18" y="2"/>
                    </a:cubicBezTo>
                    <a:cubicBezTo>
                      <a:pt x="17" y="2"/>
                      <a:pt x="17" y="2"/>
                      <a:pt x="17" y="2"/>
                    </a:cubicBezTo>
                    <a:cubicBezTo>
                      <a:pt x="16" y="3"/>
                      <a:pt x="16" y="3"/>
                      <a:pt x="16" y="3"/>
                    </a:cubicBezTo>
                    <a:cubicBezTo>
                      <a:pt x="15" y="4"/>
                      <a:pt x="15" y="4"/>
                      <a:pt x="15" y="4"/>
                    </a:cubicBezTo>
                    <a:cubicBezTo>
                      <a:pt x="14" y="5"/>
                      <a:pt x="14" y="5"/>
                      <a:pt x="14" y="5"/>
                    </a:cubicBezTo>
                    <a:cubicBezTo>
                      <a:pt x="14" y="5"/>
                      <a:pt x="12" y="4"/>
                      <a:pt x="11" y="3"/>
                    </a:cubicBezTo>
                    <a:cubicBezTo>
                      <a:pt x="10" y="3"/>
                      <a:pt x="10" y="3"/>
                      <a:pt x="10" y="3"/>
                    </a:cubicBezTo>
                    <a:cubicBezTo>
                      <a:pt x="10" y="3"/>
                      <a:pt x="9" y="2"/>
                      <a:pt x="8" y="2"/>
                    </a:cubicBezTo>
                    <a:cubicBezTo>
                      <a:pt x="8" y="2"/>
                      <a:pt x="8" y="1"/>
                      <a:pt x="8" y="1"/>
                    </a:cubicBezTo>
                    <a:cubicBezTo>
                      <a:pt x="8" y="1"/>
                      <a:pt x="7" y="0"/>
                      <a:pt x="7" y="0"/>
                    </a:cubicBezTo>
                    <a:cubicBezTo>
                      <a:pt x="6" y="0"/>
                      <a:pt x="6" y="0"/>
                      <a:pt x="4" y="0"/>
                    </a:cubicBezTo>
                    <a:cubicBezTo>
                      <a:pt x="3" y="0"/>
                      <a:pt x="3" y="0"/>
                      <a:pt x="3" y="1"/>
                    </a:cubicBezTo>
                    <a:cubicBezTo>
                      <a:pt x="2" y="1"/>
                      <a:pt x="2" y="1"/>
                      <a:pt x="1" y="1"/>
                    </a:cubicBezTo>
                    <a:cubicBezTo>
                      <a:pt x="1" y="2"/>
                      <a:pt x="1" y="4"/>
                      <a:pt x="1" y="4"/>
                    </a:cubicBezTo>
                    <a:cubicBezTo>
                      <a:pt x="2" y="5"/>
                      <a:pt x="2" y="5"/>
                      <a:pt x="2" y="5"/>
                    </a:cubicBezTo>
                    <a:cubicBezTo>
                      <a:pt x="2" y="6"/>
                      <a:pt x="2" y="6"/>
                      <a:pt x="2" y="6"/>
                    </a:cubicBezTo>
                    <a:cubicBezTo>
                      <a:pt x="1" y="6"/>
                      <a:pt x="1" y="6"/>
                      <a:pt x="1" y="6"/>
                    </a:cubicBezTo>
                    <a:lnTo>
                      <a:pt x="0" y="6"/>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77" name="Freeform 40"/>
              <p:cNvSpPr/>
              <p:nvPr/>
            </p:nvSpPr>
            <p:spPr bwMode="auto">
              <a:xfrm>
                <a:off x="2712" y="1725"/>
                <a:ext cx="8" cy="22"/>
              </a:xfrm>
              <a:custGeom>
                <a:avLst/>
                <a:gdLst>
                  <a:gd name="T0" fmla="*/ 4 w 4"/>
                  <a:gd name="T1" fmla="*/ 5 h 11"/>
                  <a:gd name="T2" fmla="*/ 3 w 4"/>
                  <a:gd name="T3" fmla="*/ 3 h 11"/>
                  <a:gd name="T4" fmla="*/ 2 w 4"/>
                  <a:gd name="T5" fmla="*/ 0 h 11"/>
                  <a:gd name="T6" fmla="*/ 0 w 4"/>
                  <a:gd name="T7" fmla="*/ 0 h 11"/>
                  <a:gd name="T8" fmla="*/ 0 w 4"/>
                  <a:gd name="T9" fmla="*/ 2 h 11"/>
                  <a:gd name="T10" fmla="*/ 1 w 4"/>
                  <a:gd name="T11" fmla="*/ 3 h 11"/>
                  <a:gd name="T12" fmla="*/ 2 w 4"/>
                  <a:gd name="T13" fmla="*/ 4 h 11"/>
                  <a:gd name="T14" fmla="*/ 2 w 4"/>
                  <a:gd name="T15" fmla="*/ 5 h 11"/>
                  <a:gd name="T16" fmla="*/ 1 w 4"/>
                  <a:gd name="T17" fmla="*/ 6 h 11"/>
                  <a:gd name="T18" fmla="*/ 1 w 4"/>
                  <a:gd name="T19" fmla="*/ 8 h 11"/>
                  <a:gd name="T20" fmla="*/ 1 w 4"/>
                  <a:gd name="T21" fmla="*/ 9 h 11"/>
                  <a:gd name="T22" fmla="*/ 1 w 4"/>
                  <a:gd name="T23" fmla="*/ 11 h 11"/>
                  <a:gd name="T24" fmla="*/ 3 w 4"/>
                  <a:gd name="T25" fmla="*/ 11 h 11"/>
                  <a:gd name="T26" fmla="*/ 4 w 4"/>
                  <a:gd name="T27" fmla="*/ 9 h 11"/>
                  <a:gd name="T28" fmla="*/ 4 w 4"/>
                  <a:gd name="T29" fmla="*/ 8 h 11"/>
                  <a:gd name="T30" fmla="*/ 4 w 4"/>
                  <a:gd name="T31" fmla="*/ 7 h 11"/>
                  <a:gd name="T32" fmla="*/ 4 w 4"/>
                  <a:gd name="T3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11">
                    <a:moveTo>
                      <a:pt x="4" y="5"/>
                    </a:moveTo>
                    <a:cubicBezTo>
                      <a:pt x="3" y="3"/>
                      <a:pt x="3" y="3"/>
                      <a:pt x="3" y="3"/>
                    </a:cubicBezTo>
                    <a:cubicBezTo>
                      <a:pt x="2" y="0"/>
                      <a:pt x="2" y="0"/>
                      <a:pt x="2" y="0"/>
                    </a:cubicBezTo>
                    <a:cubicBezTo>
                      <a:pt x="0" y="0"/>
                      <a:pt x="0" y="0"/>
                      <a:pt x="0" y="0"/>
                    </a:cubicBezTo>
                    <a:cubicBezTo>
                      <a:pt x="0" y="0"/>
                      <a:pt x="0" y="2"/>
                      <a:pt x="0" y="2"/>
                    </a:cubicBezTo>
                    <a:cubicBezTo>
                      <a:pt x="1" y="2"/>
                      <a:pt x="1" y="3"/>
                      <a:pt x="1" y="3"/>
                    </a:cubicBezTo>
                    <a:cubicBezTo>
                      <a:pt x="2" y="4"/>
                      <a:pt x="2" y="4"/>
                      <a:pt x="2" y="4"/>
                    </a:cubicBezTo>
                    <a:cubicBezTo>
                      <a:pt x="2" y="5"/>
                      <a:pt x="2" y="5"/>
                      <a:pt x="2" y="5"/>
                    </a:cubicBezTo>
                    <a:cubicBezTo>
                      <a:pt x="1" y="6"/>
                      <a:pt x="1" y="6"/>
                      <a:pt x="1" y="6"/>
                    </a:cubicBezTo>
                    <a:cubicBezTo>
                      <a:pt x="1" y="8"/>
                      <a:pt x="1" y="8"/>
                      <a:pt x="1" y="8"/>
                    </a:cubicBezTo>
                    <a:cubicBezTo>
                      <a:pt x="1" y="9"/>
                      <a:pt x="1" y="9"/>
                      <a:pt x="1" y="9"/>
                    </a:cubicBezTo>
                    <a:cubicBezTo>
                      <a:pt x="1" y="11"/>
                      <a:pt x="1" y="11"/>
                      <a:pt x="1" y="11"/>
                    </a:cubicBezTo>
                    <a:cubicBezTo>
                      <a:pt x="3" y="11"/>
                      <a:pt x="3" y="11"/>
                      <a:pt x="3" y="11"/>
                    </a:cubicBezTo>
                    <a:cubicBezTo>
                      <a:pt x="4" y="9"/>
                      <a:pt x="4" y="9"/>
                      <a:pt x="4" y="9"/>
                    </a:cubicBezTo>
                    <a:cubicBezTo>
                      <a:pt x="4" y="9"/>
                      <a:pt x="4" y="8"/>
                      <a:pt x="4" y="8"/>
                    </a:cubicBezTo>
                    <a:cubicBezTo>
                      <a:pt x="4" y="7"/>
                      <a:pt x="4" y="7"/>
                      <a:pt x="4" y="7"/>
                    </a:cubicBezTo>
                    <a:cubicBezTo>
                      <a:pt x="4" y="5"/>
                      <a:pt x="4" y="5"/>
                      <a:pt x="4" y="5"/>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78" name="Freeform 41"/>
              <p:cNvSpPr/>
              <p:nvPr/>
            </p:nvSpPr>
            <p:spPr bwMode="auto">
              <a:xfrm>
                <a:off x="2674" y="1805"/>
                <a:ext cx="20" cy="18"/>
              </a:xfrm>
              <a:custGeom>
                <a:avLst/>
                <a:gdLst>
                  <a:gd name="T0" fmla="*/ 0 w 10"/>
                  <a:gd name="T1" fmla="*/ 3 h 9"/>
                  <a:gd name="T2" fmla="*/ 1 w 10"/>
                  <a:gd name="T3" fmla="*/ 3 h 9"/>
                  <a:gd name="T4" fmla="*/ 3 w 10"/>
                  <a:gd name="T5" fmla="*/ 4 h 9"/>
                  <a:gd name="T6" fmla="*/ 4 w 10"/>
                  <a:gd name="T7" fmla="*/ 5 h 9"/>
                  <a:gd name="T8" fmla="*/ 3 w 10"/>
                  <a:gd name="T9" fmla="*/ 6 h 9"/>
                  <a:gd name="T10" fmla="*/ 5 w 10"/>
                  <a:gd name="T11" fmla="*/ 8 h 9"/>
                  <a:gd name="T12" fmla="*/ 5 w 10"/>
                  <a:gd name="T13" fmla="*/ 8 h 9"/>
                  <a:gd name="T14" fmla="*/ 7 w 10"/>
                  <a:gd name="T15" fmla="*/ 9 h 9"/>
                  <a:gd name="T16" fmla="*/ 9 w 10"/>
                  <a:gd name="T17" fmla="*/ 9 h 9"/>
                  <a:gd name="T18" fmla="*/ 10 w 10"/>
                  <a:gd name="T19" fmla="*/ 8 h 9"/>
                  <a:gd name="T20" fmla="*/ 10 w 10"/>
                  <a:gd name="T21" fmla="*/ 7 h 9"/>
                  <a:gd name="T22" fmla="*/ 9 w 10"/>
                  <a:gd name="T23" fmla="*/ 5 h 9"/>
                  <a:gd name="T24" fmla="*/ 8 w 10"/>
                  <a:gd name="T25" fmla="*/ 3 h 9"/>
                  <a:gd name="T26" fmla="*/ 5 w 10"/>
                  <a:gd name="T27" fmla="*/ 3 h 9"/>
                  <a:gd name="T28" fmla="*/ 3 w 10"/>
                  <a:gd name="T29" fmla="*/ 1 h 9"/>
                  <a:gd name="T30" fmla="*/ 1 w 10"/>
                  <a:gd name="T31" fmla="*/ 0 h 9"/>
                  <a:gd name="T32" fmla="*/ 0 w 10"/>
                  <a:gd name="T33" fmla="*/ 1 h 9"/>
                  <a:gd name="T34" fmla="*/ 0 w 10"/>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0" y="3"/>
                    </a:moveTo>
                    <a:cubicBezTo>
                      <a:pt x="1" y="3"/>
                      <a:pt x="1" y="3"/>
                      <a:pt x="1" y="3"/>
                    </a:cubicBezTo>
                    <a:cubicBezTo>
                      <a:pt x="3" y="4"/>
                      <a:pt x="3" y="4"/>
                      <a:pt x="3" y="4"/>
                    </a:cubicBezTo>
                    <a:cubicBezTo>
                      <a:pt x="4" y="5"/>
                      <a:pt x="4" y="5"/>
                      <a:pt x="4" y="5"/>
                    </a:cubicBezTo>
                    <a:cubicBezTo>
                      <a:pt x="3" y="6"/>
                      <a:pt x="3" y="6"/>
                      <a:pt x="3" y="6"/>
                    </a:cubicBezTo>
                    <a:cubicBezTo>
                      <a:pt x="5" y="8"/>
                      <a:pt x="5" y="8"/>
                      <a:pt x="5" y="8"/>
                    </a:cubicBezTo>
                    <a:cubicBezTo>
                      <a:pt x="5" y="8"/>
                      <a:pt x="5" y="8"/>
                      <a:pt x="5" y="8"/>
                    </a:cubicBezTo>
                    <a:cubicBezTo>
                      <a:pt x="5" y="8"/>
                      <a:pt x="6" y="8"/>
                      <a:pt x="7" y="9"/>
                    </a:cubicBezTo>
                    <a:cubicBezTo>
                      <a:pt x="7" y="9"/>
                      <a:pt x="8" y="9"/>
                      <a:pt x="9" y="9"/>
                    </a:cubicBezTo>
                    <a:cubicBezTo>
                      <a:pt x="10" y="9"/>
                      <a:pt x="10" y="9"/>
                      <a:pt x="10" y="8"/>
                    </a:cubicBezTo>
                    <a:cubicBezTo>
                      <a:pt x="10" y="8"/>
                      <a:pt x="10" y="7"/>
                      <a:pt x="10" y="7"/>
                    </a:cubicBezTo>
                    <a:cubicBezTo>
                      <a:pt x="9" y="5"/>
                      <a:pt x="9" y="5"/>
                      <a:pt x="9" y="5"/>
                    </a:cubicBezTo>
                    <a:cubicBezTo>
                      <a:pt x="8" y="3"/>
                      <a:pt x="8" y="3"/>
                      <a:pt x="8" y="3"/>
                    </a:cubicBezTo>
                    <a:cubicBezTo>
                      <a:pt x="5" y="3"/>
                      <a:pt x="5" y="3"/>
                      <a:pt x="5" y="3"/>
                    </a:cubicBezTo>
                    <a:cubicBezTo>
                      <a:pt x="3" y="1"/>
                      <a:pt x="3" y="1"/>
                      <a:pt x="3" y="1"/>
                    </a:cubicBezTo>
                    <a:cubicBezTo>
                      <a:pt x="1" y="0"/>
                      <a:pt x="1" y="0"/>
                      <a:pt x="1" y="0"/>
                    </a:cubicBezTo>
                    <a:cubicBezTo>
                      <a:pt x="0" y="1"/>
                      <a:pt x="0" y="1"/>
                      <a:pt x="0" y="1"/>
                    </a:cubicBezTo>
                    <a:lnTo>
                      <a:pt x="0" y="3"/>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79" name="Freeform 42"/>
              <p:cNvSpPr/>
              <p:nvPr/>
            </p:nvSpPr>
            <p:spPr bwMode="auto">
              <a:xfrm>
                <a:off x="2606" y="1795"/>
                <a:ext cx="14" cy="18"/>
              </a:xfrm>
              <a:custGeom>
                <a:avLst/>
                <a:gdLst>
                  <a:gd name="T0" fmla="*/ 7 w 7"/>
                  <a:gd name="T1" fmla="*/ 6 h 9"/>
                  <a:gd name="T2" fmla="*/ 7 w 7"/>
                  <a:gd name="T3" fmla="*/ 4 h 9"/>
                  <a:gd name="T4" fmla="*/ 7 w 7"/>
                  <a:gd name="T5" fmla="*/ 3 h 9"/>
                  <a:gd name="T6" fmla="*/ 7 w 7"/>
                  <a:gd name="T7" fmla="*/ 1 h 9"/>
                  <a:gd name="T8" fmla="*/ 5 w 7"/>
                  <a:gd name="T9" fmla="*/ 1 h 9"/>
                  <a:gd name="T10" fmla="*/ 4 w 7"/>
                  <a:gd name="T11" fmla="*/ 2 h 9"/>
                  <a:gd name="T12" fmla="*/ 4 w 7"/>
                  <a:gd name="T13" fmla="*/ 4 h 9"/>
                  <a:gd name="T14" fmla="*/ 3 w 7"/>
                  <a:gd name="T15" fmla="*/ 5 h 9"/>
                  <a:gd name="T16" fmla="*/ 2 w 7"/>
                  <a:gd name="T17" fmla="*/ 7 h 9"/>
                  <a:gd name="T18" fmla="*/ 1 w 7"/>
                  <a:gd name="T19" fmla="*/ 8 h 9"/>
                  <a:gd name="T20" fmla="*/ 1 w 7"/>
                  <a:gd name="T21" fmla="*/ 9 h 9"/>
                  <a:gd name="T22" fmla="*/ 3 w 7"/>
                  <a:gd name="T23" fmla="*/ 8 h 9"/>
                  <a:gd name="T24" fmla="*/ 4 w 7"/>
                  <a:gd name="T25" fmla="*/ 7 h 9"/>
                  <a:gd name="T26" fmla="*/ 5 w 7"/>
                  <a:gd name="T27" fmla="*/ 6 h 9"/>
                  <a:gd name="T28" fmla="*/ 7 w 7"/>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9">
                    <a:moveTo>
                      <a:pt x="7" y="6"/>
                    </a:moveTo>
                    <a:cubicBezTo>
                      <a:pt x="7" y="5"/>
                      <a:pt x="7" y="4"/>
                      <a:pt x="7" y="4"/>
                    </a:cubicBezTo>
                    <a:cubicBezTo>
                      <a:pt x="7" y="3"/>
                      <a:pt x="7" y="3"/>
                      <a:pt x="7" y="3"/>
                    </a:cubicBezTo>
                    <a:cubicBezTo>
                      <a:pt x="7" y="1"/>
                      <a:pt x="7" y="1"/>
                      <a:pt x="7" y="1"/>
                    </a:cubicBezTo>
                    <a:cubicBezTo>
                      <a:pt x="7" y="1"/>
                      <a:pt x="5" y="0"/>
                      <a:pt x="5" y="1"/>
                    </a:cubicBezTo>
                    <a:cubicBezTo>
                      <a:pt x="5" y="1"/>
                      <a:pt x="4" y="2"/>
                      <a:pt x="4" y="2"/>
                    </a:cubicBezTo>
                    <a:cubicBezTo>
                      <a:pt x="4" y="4"/>
                      <a:pt x="4" y="4"/>
                      <a:pt x="4" y="4"/>
                    </a:cubicBezTo>
                    <a:cubicBezTo>
                      <a:pt x="3" y="5"/>
                      <a:pt x="3" y="5"/>
                      <a:pt x="3" y="5"/>
                    </a:cubicBezTo>
                    <a:cubicBezTo>
                      <a:pt x="2" y="7"/>
                      <a:pt x="2" y="7"/>
                      <a:pt x="2" y="7"/>
                    </a:cubicBezTo>
                    <a:cubicBezTo>
                      <a:pt x="1" y="8"/>
                      <a:pt x="1" y="8"/>
                      <a:pt x="1" y="8"/>
                    </a:cubicBezTo>
                    <a:cubicBezTo>
                      <a:pt x="1" y="8"/>
                      <a:pt x="0" y="8"/>
                      <a:pt x="1" y="9"/>
                    </a:cubicBezTo>
                    <a:cubicBezTo>
                      <a:pt x="2" y="9"/>
                      <a:pt x="3" y="9"/>
                      <a:pt x="3" y="8"/>
                    </a:cubicBezTo>
                    <a:cubicBezTo>
                      <a:pt x="3" y="8"/>
                      <a:pt x="4" y="7"/>
                      <a:pt x="4" y="7"/>
                    </a:cubicBezTo>
                    <a:cubicBezTo>
                      <a:pt x="4" y="7"/>
                      <a:pt x="4" y="6"/>
                      <a:pt x="5" y="6"/>
                    </a:cubicBezTo>
                    <a:cubicBezTo>
                      <a:pt x="5" y="6"/>
                      <a:pt x="6" y="6"/>
                      <a:pt x="7" y="6"/>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80" name="Freeform 43"/>
              <p:cNvSpPr/>
              <p:nvPr/>
            </p:nvSpPr>
            <p:spPr bwMode="auto">
              <a:xfrm>
                <a:off x="2801" y="1803"/>
                <a:ext cx="4" cy="4"/>
              </a:xfrm>
              <a:custGeom>
                <a:avLst/>
                <a:gdLst>
                  <a:gd name="T0" fmla="*/ 2 w 2"/>
                  <a:gd name="T1" fmla="*/ 0 h 2"/>
                  <a:gd name="T2" fmla="*/ 1 w 2"/>
                  <a:gd name="T3" fmla="*/ 0 h 2"/>
                  <a:gd name="T4" fmla="*/ 0 w 2"/>
                  <a:gd name="T5" fmla="*/ 1 h 2"/>
                  <a:gd name="T6" fmla="*/ 1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0"/>
                      <a:pt x="1" y="0"/>
                    </a:cubicBezTo>
                    <a:cubicBezTo>
                      <a:pt x="1" y="0"/>
                      <a:pt x="0" y="1"/>
                      <a:pt x="0" y="1"/>
                    </a:cubicBezTo>
                    <a:cubicBezTo>
                      <a:pt x="1" y="2"/>
                      <a:pt x="1" y="2"/>
                      <a:pt x="1" y="2"/>
                    </a:cubicBezTo>
                    <a:lnTo>
                      <a:pt x="2" y="0"/>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81" name="Freeform 44"/>
              <p:cNvSpPr/>
              <p:nvPr/>
            </p:nvSpPr>
            <p:spPr bwMode="auto">
              <a:xfrm>
                <a:off x="2726" y="1608"/>
                <a:ext cx="18" cy="10"/>
              </a:xfrm>
              <a:custGeom>
                <a:avLst/>
                <a:gdLst>
                  <a:gd name="T0" fmla="*/ 2 w 9"/>
                  <a:gd name="T1" fmla="*/ 4 h 5"/>
                  <a:gd name="T2" fmla="*/ 4 w 9"/>
                  <a:gd name="T3" fmla="*/ 5 h 5"/>
                  <a:gd name="T4" fmla="*/ 5 w 9"/>
                  <a:gd name="T5" fmla="*/ 5 h 5"/>
                  <a:gd name="T6" fmla="*/ 6 w 9"/>
                  <a:gd name="T7" fmla="*/ 3 h 5"/>
                  <a:gd name="T8" fmla="*/ 6 w 9"/>
                  <a:gd name="T9" fmla="*/ 2 h 5"/>
                  <a:gd name="T10" fmla="*/ 9 w 9"/>
                  <a:gd name="T11" fmla="*/ 0 h 5"/>
                  <a:gd name="T12" fmla="*/ 7 w 9"/>
                  <a:gd name="T13" fmla="*/ 0 h 5"/>
                  <a:gd name="T14" fmla="*/ 5 w 9"/>
                  <a:gd name="T15" fmla="*/ 0 h 5"/>
                  <a:gd name="T16" fmla="*/ 2 w 9"/>
                  <a:gd name="T17" fmla="*/ 1 h 5"/>
                  <a:gd name="T18" fmla="*/ 1 w 9"/>
                  <a:gd name="T19" fmla="*/ 3 h 5"/>
                  <a:gd name="T20" fmla="*/ 0 w 9"/>
                  <a:gd name="T21" fmla="*/ 3 h 5"/>
                  <a:gd name="T22" fmla="*/ 2 w 9"/>
                  <a:gd name="T23" fmla="*/ 4 h 5"/>
                  <a:gd name="T24" fmla="*/ 2 w 9"/>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2" y="4"/>
                    </a:moveTo>
                    <a:cubicBezTo>
                      <a:pt x="2" y="4"/>
                      <a:pt x="4" y="4"/>
                      <a:pt x="4" y="5"/>
                    </a:cubicBezTo>
                    <a:cubicBezTo>
                      <a:pt x="4" y="5"/>
                      <a:pt x="5" y="5"/>
                      <a:pt x="5" y="5"/>
                    </a:cubicBezTo>
                    <a:cubicBezTo>
                      <a:pt x="5" y="5"/>
                      <a:pt x="6" y="3"/>
                      <a:pt x="6" y="3"/>
                    </a:cubicBezTo>
                    <a:cubicBezTo>
                      <a:pt x="6" y="2"/>
                      <a:pt x="6" y="2"/>
                      <a:pt x="6" y="2"/>
                    </a:cubicBezTo>
                    <a:cubicBezTo>
                      <a:pt x="7" y="2"/>
                      <a:pt x="9" y="0"/>
                      <a:pt x="9" y="0"/>
                    </a:cubicBezTo>
                    <a:cubicBezTo>
                      <a:pt x="9" y="0"/>
                      <a:pt x="7" y="0"/>
                      <a:pt x="7" y="0"/>
                    </a:cubicBezTo>
                    <a:cubicBezTo>
                      <a:pt x="7" y="0"/>
                      <a:pt x="5" y="0"/>
                      <a:pt x="5" y="0"/>
                    </a:cubicBezTo>
                    <a:cubicBezTo>
                      <a:pt x="4" y="0"/>
                      <a:pt x="2" y="1"/>
                      <a:pt x="2" y="1"/>
                    </a:cubicBezTo>
                    <a:cubicBezTo>
                      <a:pt x="1" y="3"/>
                      <a:pt x="1" y="3"/>
                      <a:pt x="1" y="3"/>
                    </a:cubicBezTo>
                    <a:cubicBezTo>
                      <a:pt x="0" y="3"/>
                      <a:pt x="0" y="3"/>
                      <a:pt x="0" y="3"/>
                    </a:cubicBezTo>
                    <a:cubicBezTo>
                      <a:pt x="0" y="3"/>
                      <a:pt x="1" y="4"/>
                      <a:pt x="2" y="4"/>
                    </a:cubicBezTo>
                    <a:cubicBezTo>
                      <a:pt x="2" y="4"/>
                      <a:pt x="2" y="4"/>
                      <a:pt x="2" y="4"/>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82" name="Freeform 45"/>
              <p:cNvSpPr/>
              <p:nvPr/>
            </p:nvSpPr>
            <p:spPr bwMode="auto">
              <a:xfrm>
                <a:off x="2594" y="1574"/>
                <a:ext cx="140" cy="249"/>
              </a:xfrm>
              <a:custGeom>
                <a:avLst/>
                <a:gdLst>
                  <a:gd name="T0" fmla="*/ 3 w 70"/>
                  <a:gd name="T1" fmla="*/ 95 h 124"/>
                  <a:gd name="T2" fmla="*/ 12 w 70"/>
                  <a:gd name="T3" fmla="*/ 100 h 124"/>
                  <a:gd name="T4" fmla="*/ 14 w 70"/>
                  <a:gd name="T5" fmla="*/ 113 h 124"/>
                  <a:gd name="T6" fmla="*/ 13 w 70"/>
                  <a:gd name="T7" fmla="*/ 121 h 124"/>
                  <a:gd name="T8" fmla="*/ 26 w 70"/>
                  <a:gd name="T9" fmla="*/ 122 h 124"/>
                  <a:gd name="T10" fmla="*/ 36 w 70"/>
                  <a:gd name="T11" fmla="*/ 122 h 124"/>
                  <a:gd name="T12" fmla="*/ 39 w 70"/>
                  <a:gd name="T13" fmla="*/ 118 h 124"/>
                  <a:gd name="T14" fmla="*/ 35 w 70"/>
                  <a:gd name="T15" fmla="*/ 113 h 124"/>
                  <a:gd name="T16" fmla="*/ 40 w 70"/>
                  <a:gd name="T17" fmla="*/ 107 h 124"/>
                  <a:gd name="T18" fmla="*/ 38 w 70"/>
                  <a:gd name="T19" fmla="*/ 98 h 124"/>
                  <a:gd name="T20" fmla="*/ 39 w 70"/>
                  <a:gd name="T21" fmla="*/ 96 h 124"/>
                  <a:gd name="T22" fmla="*/ 40 w 70"/>
                  <a:gd name="T23" fmla="*/ 91 h 124"/>
                  <a:gd name="T24" fmla="*/ 42 w 70"/>
                  <a:gd name="T25" fmla="*/ 89 h 124"/>
                  <a:gd name="T26" fmla="*/ 48 w 70"/>
                  <a:gd name="T27" fmla="*/ 85 h 124"/>
                  <a:gd name="T28" fmla="*/ 48 w 70"/>
                  <a:gd name="T29" fmla="*/ 81 h 124"/>
                  <a:gd name="T30" fmla="*/ 53 w 70"/>
                  <a:gd name="T31" fmla="*/ 78 h 124"/>
                  <a:gd name="T32" fmla="*/ 53 w 70"/>
                  <a:gd name="T33" fmla="*/ 68 h 124"/>
                  <a:gd name="T34" fmla="*/ 59 w 70"/>
                  <a:gd name="T35" fmla="*/ 68 h 124"/>
                  <a:gd name="T36" fmla="*/ 62 w 70"/>
                  <a:gd name="T37" fmla="*/ 65 h 124"/>
                  <a:gd name="T38" fmla="*/ 65 w 70"/>
                  <a:gd name="T39" fmla="*/ 65 h 124"/>
                  <a:gd name="T40" fmla="*/ 68 w 70"/>
                  <a:gd name="T41" fmla="*/ 52 h 124"/>
                  <a:gd name="T42" fmla="*/ 55 w 70"/>
                  <a:gd name="T43" fmla="*/ 48 h 124"/>
                  <a:gd name="T44" fmla="*/ 53 w 70"/>
                  <a:gd name="T45" fmla="*/ 33 h 124"/>
                  <a:gd name="T46" fmla="*/ 58 w 70"/>
                  <a:gd name="T47" fmla="*/ 15 h 124"/>
                  <a:gd name="T48" fmla="*/ 57 w 70"/>
                  <a:gd name="T49" fmla="*/ 4 h 124"/>
                  <a:gd name="T50" fmla="*/ 44 w 70"/>
                  <a:gd name="T51" fmla="*/ 7 h 124"/>
                  <a:gd name="T52" fmla="*/ 30 w 70"/>
                  <a:gd name="T53" fmla="*/ 27 h 124"/>
                  <a:gd name="T54" fmla="*/ 19 w 70"/>
                  <a:gd name="T55" fmla="*/ 26 h 124"/>
                  <a:gd name="T56" fmla="*/ 11 w 70"/>
                  <a:gd name="T57" fmla="*/ 31 h 124"/>
                  <a:gd name="T58" fmla="*/ 4 w 70"/>
                  <a:gd name="T59" fmla="*/ 40 h 124"/>
                  <a:gd name="T60" fmla="*/ 7 w 70"/>
                  <a:gd name="T61" fmla="*/ 47 h 124"/>
                  <a:gd name="T62" fmla="*/ 11 w 70"/>
                  <a:gd name="T63" fmla="*/ 50 h 124"/>
                  <a:gd name="T64" fmla="*/ 11 w 70"/>
                  <a:gd name="T65" fmla="*/ 45 h 124"/>
                  <a:gd name="T66" fmla="*/ 12 w 70"/>
                  <a:gd name="T67" fmla="*/ 40 h 124"/>
                  <a:gd name="T68" fmla="*/ 16 w 70"/>
                  <a:gd name="T69" fmla="*/ 34 h 124"/>
                  <a:gd name="T70" fmla="*/ 22 w 70"/>
                  <a:gd name="T71" fmla="*/ 32 h 124"/>
                  <a:gd name="T72" fmla="*/ 29 w 70"/>
                  <a:gd name="T73" fmla="*/ 32 h 124"/>
                  <a:gd name="T74" fmla="*/ 38 w 70"/>
                  <a:gd name="T75" fmla="*/ 29 h 124"/>
                  <a:gd name="T76" fmla="*/ 38 w 70"/>
                  <a:gd name="T77" fmla="*/ 32 h 124"/>
                  <a:gd name="T78" fmla="*/ 29 w 70"/>
                  <a:gd name="T79" fmla="*/ 32 h 124"/>
                  <a:gd name="T80" fmla="*/ 27 w 70"/>
                  <a:gd name="T81" fmla="*/ 42 h 124"/>
                  <a:gd name="T82" fmla="*/ 31 w 70"/>
                  <a:gd name="T83" fmla="*/ 51 h 124"/>
                  <a:gd name="T84" fmla="*/ 29 w 70"/>
                  <a:gd name="T85" fmla="*/ 48 h 124"/>
                  <a:gd name="T86" fmla="*/ 24 w 70"/>
                  <a:gd name="T87" fmla="*/ 49 h 124"/>
                  <a:gd name="T88" fmla="*/ 26 w 70"/>
                  <a:gd name="T89" fmla="*/ 42 h 124"/>
                  <a:gd name="T90" fmla="*/ 21 w 70"/>
                  <a:gd name="T91" fmla="*/ 46 h 124"/>
                  <a:gd name="T92" fmla="*/ 19 w 70"/>
                  <a:gd name="T93" fmla="*/ 41 h 124"/>
                  <a:gd name="T94" fmla="*/ 18 w 70"/>
                  <a:gd name="T95" fmla="*/ 36 h 124"/>
                  <a:gd name="T96" fmla="*/ 13 w 70"/>
                  <a:gd name="T97" fmla="*/ 45 h 124"/>
                  <a:gd name="T98" fmla="*/ 15 w 70"/>
                  <a:gd name="T99" fmla="*/ 50 h 124"/>
                  <a:gd name="T100" fmla="*/ 14 w 70"/>
                  <a:gd name="T101" fmla="*/ 55 h 124"/>
                  <a:gd name="T102" fmla="*/ 5 w 70"/>
                  <a:gd name="T103" fmla="*/ 49 h 124"/>
                  <a:gd name="T104" fmla="*/ 2 w 70"/>
                  <a:gd name="T105" fmla="*/ 54 h 124"/>
                  <a:gd name="T106" fmla="*/ 2 w 70"/>
                  <a:gd name="T107" fmla="*/ 71 h 124"/>
                  <a:gd name="T108" fmla="*/ 7 w 70"/>
                  <a:gd name="T109" fmla="*/ 81 h 124"/>
                  <a:gd name="T110" fmla="*/ 2 w 70"/>
                  <a:gd name="T111" fmla="*/ 9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 h="124">
                    <a:moveTo>
                      <a:pt x="2" y="90"/>
                    </a:moveTo>
                    <a:cubicBezTo>
                      <a:pt x="1" y="91"/>
                      <a:pt x="0" y="92"/>
                      <a:pt x="0" y="92"/>
                    </a:cubicBezTo>
                    <a:cubicBezTo>
                      <a:pt x="0" y="93"/>
                      <a:pt x="2" y="95"/>
                      <a:pt x="2" y="95"/>
                    </a:cubicBezTo>
                    <a:cubicBezTo>
                      <a:pt x="3" y="96"/>
                      <a:pt x="3" y="96"/>
                      <a:pt x="3" y="96"/>
                    </a:cubicBezTo>
                    <a:cubicBezTo>
                      <a:pt x="3" y="96"/>
                      <a:pt x="3" y="96"/>
                      <a:pt x="3" y="95"/>
                    </a:cubicBezTo>
                    <a:cubicBezTo>
                      <a:pt x="3" y="95"/>
                      <a:pt x="5" y="95"/>
                      <a:pt x="5" y="95"/>
                    </a:cubicBezTo>
                    <a:cubicBezTo>
                      <a:pt x="6" y="96"/>
                      <a:pt x="6" y="96"/>
                      <a:pt x="6" y="96"/>
                    </a:cubicBezTo>
                    <a:cubicBezTo>
                      <a:pt x="5" y="97"/>
                      <a:pt x="5" y="97"/>
                      <a:pt x="5" y="97"/>
                    </a:cubicBezTo>
                    <a:cubicBezTo>
                      <a:pt x="5" y="97"/>
                      <a:pt x="8" y="99"/>
                      <a:pt x="10" y="100"/>
                    </a:cubicBezTo>
                    <a:cubicBezTo>
                      <a:pt x="11" y="100"/>
                      <a:pt x="12" y="100"/>
                      <a:pt x="12" y="100"/>
                    </a:cubicBezTo>
                    <a:cubicBezTo>
                      <a:pt x="13" y="103"/>
                      <a:pt x="13" y="103"/>
                      <a:pt x="13" y="103"/>
                    </a:cubicBezTo>
                    <a:cubicBezTo>
                      <a:pt x="13" y="103"/>
                      <a:pt x="14" y="104"/>
                      <a:pt x="14" y="105"/>
                    </a:cubicBezTo>
                    <a:cubicBezTo>
                      <a:pt x="14" y="106"/>
                      <a:pt x="14" y="109"/>
                      <a:pt x="14" y="109"/>
                    </a:cubicBezTo>
                    <a:cubicBezTo>
                      <a:pt x="14" y="109"/>
                      <a:pt x="14" y="110"/>
                      <a:pt x="14" y="110"/>
                    </a:cubicBezTo>
                    <a:cubicBezTo>
                      <a:pt x="14" y="111"/>
                      <a:pt x="14" y="113"/>
                      <a:pt x="14" y="113"/>
                    </a:cubicBezTo>
                    <a:cubicBezTo>
                      <a:pt x="14" y="115"/>
                      <a:pt x="14" y="115"/>
                      <a:pt x="14" y="115"/>
                    </a:cubicBezTo>
                    <a:cubicBezTo>
                      <a:pt x="14" y="115"/>
                      <a:pt x="13" y="116"/>
                      <a:pt x="13" y="116"/>
                    </a:cubicBezTo>
                    <a:cubicBezTo>
                      <a:pt x="13" y="116"/>
                      <a:pt x="11" y="117"/>
                      <a:pt x="10" y="118"/>
                    </a:cubicBezTo>
                    <a:cubicBezTo>
                      <a:pt x="10" y="118"/>
                      <a:pt x="11" y="120"/>
                      <a:pt x="11" y="120"/>
                    </a:cubicBezTo>
                    <a:cubicBezTo>
                      <a:pt x="13" y="121"/>
                      <a:pt x="13" y="121"/>
                      <a:pt x="13" y="121"/>
                    </a:cubicBezTo>
                    <a:cubicBezTo>
                      <a:pt x="16" y="120"/>
                      <a:pt x="16" y="120"/>
                      <a:pt x="16" y="120"/>
                    </a:cubicBezTo>
                    <a:cubicBezTo>
                      <a:pt x="19" y="120"/>
                      <a:pt x="19" y="120"/>
                      <a:pt x="19" y="120"/>
                    </a:cubicBezTo>
                    <a:cubicBezTo>
                      <a:pt x="19" y="120"/>
                      <a:pt x="19" y="120"/>
                      <a:pt x="19" y="120"/>
                    </a:cubicBezTo>
                    <a:cubicBezTo>
                      <a:pt x="20" y="120"/>
                      <a:pt x="23" y="121"/>
                      <a:pt x="23" y="121"/>
                    </a:cubicBezTo>
                    <a:cubicBezTo>
                      <a:pt x="24" y="122"/>
                      <a:pt x="26" y="122"/>
                      <a:pt x="26" y="122"/>
                    </a:cubicBezTo>
                    <a:cubicBezTo>
                      <a:pt x="26" y="122"/>
                      <a:pt x="26" y="122"/>
                      <a:pt x="26" y="122"/>
                    </a:cubicBezTo>
                    <a:cubicBezTo>
                      <a:pt x="31" y="124"/>
                      <a:pt x="31" y="124"/>
                      <a:pt x="31" y="124"/>
                    </a:cubicBezTo>
                    <a:cubicBezTo>
                      <a:pt x="32" y="124"/>
                      <a:pt x="32" y="124"/>
                      <a:pt x="32" y="124"/>
                    </a:cubicBezTo>
                    <a:cubicBezTo>
                      <a:pt x="32" y="124"/>
                      <a:pt x="33" y="124"/>
                      <a:pt x="34" y="124"/>
                    </a:cubicBezTo>
                    <a:cubicBezTo>
                      <a:pt x="34" y="123"/>
                      <a:pt x="36" y="122"/>
                      <a:pt x="36" y="122"/>
                    </a:cubicBezTo>
                    <a:cubicBezTo>
                      <a:pt x="37" y="121"/>
                      <a:pt x="38" y="121"/>
                      <a:pt x="39" y="121"/>
                    </a:cubicBezTo>
                    <a:cubicBezTo>
                      <a:pt x="40" y="121"/>
                      <a:pt x="40" y="121"/>
                      <a:pt x="40" y="121"/>
                    </a:cubicBezTo>
                    <a:cubicBezTo>
                      <a:pt x="40" y="122"/>
                      <a:pt x="40" y="122"/>
                      <a:pt x="40" y="122"/>
                    </a:cubicBezTo>
                    <a:cubicBezTo>
                      <a:pt x="41" y="120"/>
                      <a:pt x="41" y="120"/>
                      <a:pt x="41" y="120"/>
                    </a:cubicBezTo>
                    <a:cubicBezTo>
                      <a:pt x="39" y="118"/>
                      <a:pt x="39" y="118"/>
                      <a:pt x="39" y="118"/>
                    </a:cubicBezTo>
                    <a:cubicBezTo>
                      <a:pt x="37" y="117"/>
                      <a:pt x="37" y="117"/>
                      <a:pt x="37" y="117"/>
                    </a:cubicBezTo>
                    <a:cubicBezTo>
                      <a:pt x="35" y="117"/>
                      <a:pt x="35" y="117"/>
                      <a:pt x="35" y="117"/>
                    </a:cubicBezTo>
                    <a:cubicBezTo>
                      <a:pt x="35" y="117"/>
                      <a:pt x="36" y="116"/>
                      <a:pt x="36" y="116"/>
                    </a:cubicBezTo>
                    <a:cubicBezTo>
                      <a:pt x="36" y="115"/>
                      <a:pt x="36" y="113"/>
                      <a:pt x="36" y="113"/>
                    </a:cubicBezTo>
                    <a:cubicBezTo>
                      <a:pt x="35" y="113"/>
                      <a:pt x="35" y="113"/>
                      <a:pt x="35" y="113"/>
                    </a:cubicBezTo>
                    <a:cubicBezTo>
                      <a:pt x="35" y="111"/>
                      <a:pt x="35" y="111"/>
                      <a:pt x="35" y="111"/>
                    </a:cubicBezTo>
                    <a:cubicBezTo>
                      <a:pt x="35" y="111"/>
                      <a:pt x="38" y="111"/>
                      <a:pt x="39" y="111"/>
                    </a:cubicBezTo>
                    <a:cubicBezTo>
                      <a:pt x="39" y="111"/>
                      <a:pt x="40" y="110"/>
                      <a:pt x="40" y="110"/>
                    </a:cubicBezTo>
                    <a:cubicBezTo>
                      <a:pt x="40" y="108"/>
                      <a:pt x="40" y="108"/>
                      <a:pt x="40" y="108"/>
                    </a:cubicBezTo>
                    <a:cubicBezTo>
                      <a:pt x="40" y="108"/>
                      <a:pt x="40" y="107"/>
                      <a:pt x="40" y="107"/>
                    </a:cubicBezTo>
                    <a:cubicBezTo>
                      <a:pt x="40" y="107"/>
                      <a:pt x="40" y="107"/>
                      <a:pt x="40" y="107"/>
                    </a:cubicBezTo>
                    <a:cubicBezTo>
                      <a:pt x="40" y="105"/>
                      <a:pt x="40" y="105"/>
                      <a:pt x="40" y="105"/>
                    </a:cubicBezTo>
                    <a:cubicBezTo>
                      <a:pt x="38" y="103"/>
                      <a:pt x="38" y="103"/>
                      <a:pt x="38" y="103"/>
                    </a:cubicBezTo>
                    <a:cubicBezTo>
                      <a:pt x="38" y="103"/>
                      <a:pt x="38" y="101"/>
                      <a:pt x="38" y="100"/>
                    </a:cubicBezTo>
                    <a:cubicBezTo>
                      <a:pt x="38" y="98"/>
                      <a:pt x="38" y="99"/>
                      <a:pt x="38" y="98"/>
                    </a:cubicBezTo>
                    <a:cubicBezTo>
                      <a:pt x="38" y="98"/>
                      <a:pt x="38" y="98"/>
                      <a:pt x="38" y="98"/>
                    </a:cubicBezTo>
                    <a:cubicBezTo>
                      <a:pt x="36" y="98"/>
                      <a:pt x="36" y="98"/>
                      <a:pt x="36" y="98"/>
                    </a:cubicBezTo>
                    <a:cubicBezTo>
                      <a:pt x="36" y="97"/>
                      <a:pt x="36" y="97"/>
                      <a:pt x="36" y="97"/>
                    </a:cubicBezTo>
                    <a:cubicBezTo>
                      <a:pt x="36" y="97"/>
                      <a:pt x="37" y="97"/>
                      <a:pt x="38" y="97"/>
                    </a:cubicBezTo>
                    <a:cubicBezTo>
                      <a:pt x="38" y="97"/>
                      <a:pt x="39" y="96"/>
                      <a:pt x="39" y="96"/>
                    </a:cubicBezTo>
                    <a:cubicBezTo>
                      <a:pt x="41" y="95"/>
                      <a:pt x="41" y="95"/>
                      <a:pt x="41" y="95"/>
                    </a:cubicBezTo>
                    <a:cubicBezTo>
                      <a:pt x="42" y="94"/>
                      <a:pt x="42" y="94"/>
                      <a:pt x="42" y="94"/>
                    </a:cubicBezTo>
                    <a:cubicBezTo>
                      <a:pt x="43" y="93"/>
                      <a:pt x="43" y="93"/>
                      <a:pt x="43" y="93"/>
                    </a:cubicBezTo>
                    <a:cubicBezTo>
                      <a:pt x="41" y="92"/>
                      <a:pt x="41" y="92"/>
                      <a:pt x="41" y="92"/>
                    </a:cubicBezTo>
                    <a:cubicBezTo>
                      <a:pt x="40" y="91"/>
                      <a:pt x="40" y="91"/>
                      <a:pt x="40" y="91"/>
                    </a:cubicBezTo>
                    <a:cubicBezTo>
                      <a:pt x="38" y="89"/>
                      <a:pt x="38" y="89"/>
                      <a:pt x="38" y="89"/>
                    </a:cubicBezTo>
                    <a:cubicBezTo>
                      <a:pt x="39" y="89"/>
                      <a:pt x="39" y="89"/>
                      <a:pt x="39" y="89"/>
                    </a:cubicBezTo>
                    <a:cubicBezTo>
                      <a:pt x="43" y="92"/>
                      <a:pt x="43" y="92"/>
                      <a:pt x="43" y="92"/>
                    </a:cubicBezTo>
                    <a:cubicBezTo>
                      <a:pt x="43" y="92"/>
                      <a:pt x="41" y="90"/>
                      <a:pt x="41" y="90"/>
                    </a:cubicBezTo>
                    <a:cubicBezTo>
                      <a:pt x="41" y="90"/>
                      <a:pt x="42" y="89"/>
                      <a:pt x="42" y="89"/>
                    </a:cubicBezTo>
                    <a:cubicBezTo>
                      <a:pt x="43" y="89"/>
                      <a:pt x="44" y="90"/>
                      <a:pt x="44" y="90"/>
                    </a:cubicBezTo>
                    <a:cubicBezTo>
                      <a:pt x="45" y="89"/>
                      <a:pt x="45" y="89"/>
                      <a:pt x="45" y="89"/>
                    </a:cubicBezTo>
                    <a:cubicBezTo>
                      <a:pt x="47" y="88"/>
                      <a:pt x="47" y="88"/>
                      <a:pt x="47" y="88"/>
                    </a:cubicBezTo>
                    <a:cubicBezTo>
                      <a:pt x="47" y="88"/>
                      <a:pt x="48" y="87"/>
                      <a:pt x="49" y="86"/>
                    </a:cubicBezTo>
                    <a:cubicBezTo>
                      <a:pt x="49" y="85"/>
                      <a:pt x="48" y="85"/>
                      <a:pt x="48" y="85"/>
                    </a:cubicBezTo>
                    <a:cubicBezTo>
                      <a:pt x="48" y="83"/>
                      <a:pt x="48" y="83"/>
                      <a:pt x="48" y="83"/>
                    </a:cubicBezTo>
                    <a:cubicBezTo>
                      <a:pt x="47" y="83"/>
                      <a:pt x="47" y="83"/>
                      <a:pt x="47" y="83"/>
                    </a:cubicBezTo>
                    <a:cubicBezTo>
                      <a:pt x="46" y="82"/>
                      <a:pt x="46" y="82"/>
                      <a:pt x="46" y="82"/>
                    </a:cubicBezTo>
                    <a:cubicBezTo>
                      <a:pt x="46" y="82"/>
                      <a:pt x="46" y="82"/>
                      <a:pt x="47" y="82"/>
                    </a:cubicBezTo>
                    <a:cubicBezTo>
                      <a:pt x="47" y="81"/>
                      <a:pt x="47" y="81"/>
                      <a:pt x="48" y="81"/>
                    </a:cubicBezTo>
                    <a:cubicBezTo>
                      <a:pt x="49" y="81"/>
                      <a:pt x="50" y="82"/>
                      <a:pt x="50" y="82"/>
                    </a:cubicBezTo>
                    <a:cubicBezTo>
                      <a:pt x="50" y="82"/>
                      <a:pt x="51" y="82"/>
                      <a:pt x="51" y="82"/>
                    </a:cubicBezTo>
                    <a:cubicBezTo>
                      <a:pt x="51" y="82"/>
                      <a:pt x="53" y="81"/>
                      <a:pt x="53" y="81"/>
                    </a:cubicBezTo>
                    <a:cubicBezTo>
                      <a:pt x="53" y="80"/>
                      <a:pt x="53" y="80"/>
                      <a:pt x="53" y="79"/>
                    </a:cubicBezTo>
                    <a:cubicBezTo>
                      <a:pt x="54" y="79"/>
                      <a:pt x="53" y="79"/>
                      <a:pt x="53" y="78"/>
                    </a:cubicBezTo>
                    <a:cubicBezTo>
                      <a:pt x="53" y="78"/>
                      <a:pt x="53" y="76"/>
                      <a:pt x="53" y="76"/>
                    </a:cubicBezTo>
                    <a:cubicBezTo>
                      <a:pt x="53" y="75"/>
                      <a:pt x="53" y="75"/>
                      <a:pt x="53" y="74"/>
                    </a:cubicBezTo>
                    <a:cubicBezTo>
                      <a:pt x="53" y="74"/>
                      <a:pt x="54" y="73"/>
                      <a:pt x="54" y="73"/>
                    </a:cubicBezTo>
                    <a:cubicBezTo>
                      <a:pt x="54" y="72"/>
                      <a:pt x="53" y="71"/>
                      <a:pt x="53" y="71"/>
                    </a:cubicBezTo>
                    <a:cubicBezTo>
                      <a:pt x="53" y="68"/>
                      <a:pt x="53" y="68"/>
                      <a:pt x="53" y="68"/>
                    </a:cubicBezTo>
                    <a:cubicBezTo>
                      <a:pt x="53" y="68"/>
                      <a:pt x="54" y="65"/>
                      <a:pt x="55" y="64"/>
                    </a:cubicBezTo>
                    <a:cubicBezTo>
                      <a:pt x="55" y="63"/>
                      <a:pt x="56" y="63"/>
                      <a:pt x="56" y="63"/>
                    </a:cubicBezTo>
                    <a:cubicBezTo>
                      <a:pt x="57" y="64"/>
                      <a:pt x="57" y="64"/>
                      <a:pt x="57" y="64"/>
                    </a:cubicBezTo>
                    <a:cubicBezTo>
                      <a:pt x="56" y="67"/>
                      <a:pt x="56" y="67"/>
                      <a:pt x="56" y="67"/>
                    </a:cubicBezTo>
                    <a:cubicBezTo>
                      <a:pt x="59" y="68"/>
                      <a:pt x="59" y="68"/>
                      <a:pt x="59" y="68"/>
                    </a:cubicBezTo>
                    <a:cubicBezTo>
                      <a:pt x="60" y="71"/>
                      <a:pt x="60" y="71"/>
                      <a:pt x="60" y="71"/>
                    </a:cubicBezTo>
                    <a:cubicBezTo>
                      <a:pt x="60" y="71"/>
                      <a:pt x="60" y="71"/>
                      <a:pt x="61" y="71"/>
                    </a:cubicBezTo>
                    <a:cubicBezTo>
                      <a:pt x="62" y="71"/>
                      <a:pt x="61" y="69"/>
                      <a:pt x="61" y="69"/>
                    </a:cubicBezTo>
                    <a:cubicBezTo>
                      <a:pt x="61" y="67"/>
                      <a:pt x="61" y="67"/>
                      <a:pt x="61" y="67"/>
                    </a:cubicBezTo>
                    <a:cubicBezTo>
                      <a:pt x="61" y="67"/>
                      <a:pt x="61" y="66"/>
                      <a:pt x="62" y="65"/>
                    </a:cubicBezTo>
                    <a:cubicBezTo>
                      <a:pt x="62" y="65"/>
                      <a:pt x="63" y="67"/>
                      <a:pt x="63" y="67"/>
                    </a:cubicBezTo>
                    <a:cubicBezTo>
                      <a:pt x="64" y="69"/>
                      <a:pt x="64" y="69"/>
                      <a:pt x="64" y="69"/>
                    </a:cubicBezTo>
                    <a:cubicBezTo>
                      <a:pt x="65" y="69"/>
                      <a:pt x="65" y="69"/>
                      <a:pt x="65" y="69"/>
                    </a:cubicBezTo>
                    <a:cubicBezTo>
                      <a:pt x="65" y="67"/>
                      <a:pt x="65" y="67"/>
                      <a:pt x="65" y="67"/>
                    </a:cubicBezTo>
                    <a:cubicBezTo>
                      <a:pt x="65" y="65"/>
                      <a:pt x="65" y="65"/>
                      <a:pt x="65" y="65"/>
                    </a:cubicBezTo>
                    <a:cubicBezTo>
                      <a:pt x="68" y="63"/>
                      <a:pt x="68" y="63"/>
                      <a:pt x="68" y="63"/>
                    </a:cubicBezTo>
                    <a:cubicBezTo>
                      <a:pt x="68" y="63"/>
                      <a:pt x="69" y="62"/>
                      <a:pt x="69" y="61"/>
                    </a:cubicBezTo>
                    <a:cubicBezTo>
                      <a:pt x="69" y="60"/>
                      <a:pt x="70" y="58"/>
                      <a:pt x="70" y="58"/>
                    </a:cubicBezTo>
                    <a:cubicBezTo>
                      <a:pt x="70" y="56"/>
                      <a:pt x="70" y="56"/>
                      <a:pt x="70" y="56"/>
                    </a:cubicBezTo>
                    <a:cubicBezTo>
                      <a:pt x="68" y="52"/>
                      <a:pt x="68" y="52"/>
                      <a:pt x="68" y="52"/>
                    </a:cubicBezTo>
                    <a:cubicBezTo>
                      <a:pt x="68" y="52"/>
                      <a:pt x="66" y="52"/>
                      <a:pt x="65" y="52"/>
                    </a:cubicBezTo>
                    <a:cubicBezTo>
                      <a:pt x="64" y="52"/>
                      <a:pt x="62" y="52"/>
                      <a:pt x="61" y="53"/>
                    </a:cubicBezTo>
                    <a:cubicBezTo>
                      <a:pt x="60" y="53"/>
                      <a:pt x="58" y="52"/>
                      <a:pt x="58" y="52"/>
                    </a:cubicBezTo>
                    <a:cubicBezTo>
                      <a:pt x="56" y="51"/>
                      <a:pt x="56" y="51"/>
                      <a:pt x="56" y="51"/>
                    </a:cubicBezTo>
                    <a:cubicBezTo>
                      <a:pt x="55" y="48"/>
                      <a:pt x="55" y="48"/>
                      <a:pt x="55" y="48"/>
                    </a:cubicBezTo>
                    <a:cubicBezTo>
                      <a:pt x="56" y="47"/>
                      <a:pt x="56" y="47"/>
                      <a:pt x="56" y="47"/>
                    </a:cubicBezTo>
                    <a:cubicBezTo>
                      <a:pt x="54" y="44"/>
                      <a:pt x="54" y="44"/>
                      <a:pt x="54" y="44"/>
                    </a:cubicBezTo>
                    <a:cubicBezTo>
                      <a:pt x="54" y="41"/>
                      <a:pt x="54" y="41"/>
                      <a:pt x="54" y="41"/>
                    </a:cubicBezTo>
                    <a:cubicBezTo>
                      <a:pt x="54" y="37"/>
                      <a:pt x="54" y="37"/>
                      <a:pt x="54" y="37"/>
                    </a:cubicBezTo>
                    <a:cubicBezTo>
                      <a:pt x="53" y="33"/>
                      <a:pt x="53" y="33"/>
                      <a:pt x="53" y="33"/>
                    </a:cubicBezTo>
                    <a:cubicBezTo>
                      <a:pt x="56" y="28"/>
                      <a:pt x="56" y="28"/>
                      <a:pt x="56" y="28"/>
                    </a:cubicBezTo>
                    <a:cubicBezTo>
                      <a:pt x="57" y="24"/>
                      <a:pt x="57" y="24"/>
                      <a:pt x="57" y="24"/>
                    </a:cubicBezTo>
                    <a:cubicBezTo>
                      <a:pt x="57" y="24"/>
                      <a:pt x="59" y="22"/>
                      <a:pt x="60" y="21"/>
                    </a:cubicBezTo>
                    <a:cubicBezTo>
                      <a:pt x="61" y="20"/>
                      <a:pt x="59" y="18"/>
                      <a:pt x="59" y="18"/>
                    </a:cubicBezTo>
                    <a:cubicBezTo>
                      <a:pt x="58" y="15"/>
                      <a:pt x="58" y="15"/>
                      <a:pt x="58" y="15"/>
                    </a:cubicBezTo>
                    <a:cubicBezTo>
                      <a:pt x="58" y="11"/>
                      <a:pt x="58" y="11"/>
                      <a:pt x="58" y="11"/>
                    </a:cubicBezTo>
                    <a:cubicBezTo>
                      <a:pt x="58" y="11"/>
                      <a:pt x="58" y="11"/>
                      <a:pt x="58" y="11"/>
                    </a:cubicBezTo>
                    <a:cubicBezTo>
                      <a:pt x="57" y="7"/>
                      <a:pt x="57" y="7"/>
                      <a:pt x="57" y="7"/>
                    </a:cubicBezTo>
                    <a:cubicBezTo>
                      <a:pt x="57" y="6"/>
                      <a:pt x="57" y="6"/>
                      <a:pt x="57" y="6"/>
                    </a:cubicBezTo>
                    <a:cubicBezTo>
                      <a:pt x="57" y="4"/>
                      <a:pt x="57" y="4"/>
                      <a:pt x="57" y="4"/>
                    </a:cubicBezTo>
                    <a:cubicBezTo>
                      <a:pt x="59" y="0"/>
                      <a:pt x="59" y="0"/>
                      <a:pt x="59" y="0"/>
                    </a:cubicBezTo>
                    <a:cubicBezTo>
                      <a:pt x="58" y="0"/>
                      <a:pt x="58" y="0"/>
                      <a:pt x="58" y="0"/>
                    </a:cubicBezTo>
                    <a:cubicBezTo>
                      <a:pt x="58" y="0"/>
                      <a:pt x="54" y="4"/>
                      <a:pt x="53" y="4"/>
                    </a:cubicBezTo>
                    <a:cubicBezTo>
                      <a:pt x="52" y="5"/>
                      <a:pt x="49" y="5"/>
                      <a:pt x="49" y="5"/>
                    </a:cubicBezTo>
                    <a:cubicBezTo>
                      <a:pt x="44" y="7"/>
                      <a:pt x="44" y="7"/>
                      <a:pt x="44" y="7"/>
                    </a:cubicBezTo>
                    <a:cubicBezTo>
                      <a:pt x="42" y="11"/>
                      <a:pt x="42" y="11"/>
                      <a:pt x="42" y="11"/>
                    </a:cubicBezTo>
                    <a:cubicBezTo>
                      <a:pt x="41" y="14"/>
                      <a:pt x="41" y="14"/>
                      <a:pt x="41" y="14"/>
                    </a:cubicBezTo>
                    <a:cubicBezTo>
                      <a:pt x="38" y="19"/>
                      <a:pt x="38" y="19"/>
                      <a:pt x="38" y="19"/>
                    </a:cubicBezTo>
                    <a:cubicBezTo>
                      <a:pt x="35" y="24"/>
                      <a:pt x="35" y="24"/>
                      <a:pt x="35" y="24"/>
                    </a:cubicBezTo>
                    <a:cubicBezTo>
                      <a:pt x="30" y="27"/>
                      <a:pt x="30" y="27"/>
                      <a:pt x="30" y="27"/>
                    </a:cubicBezTo>
                    <a:cubicBezTo>
                      <a:pt x="28" y="26"/>
                      <a:pt x="28" y="26"/>
                      <a:pt x="28" y="26"/>
                    </a:cubicBezTo>
                    <a:cubicBezTo>
                      <a:pt x="26" y="26"/>
                      <a:pt x="26" y="26"/>
                      <a:pt x="26" y="26"/>
                    </a:cubicBezTo>
                    <a:cubicBezTo>
                      <a:pt x="24" y="26"/>
                      <a:pt x="24" y="26"/>
                      <a:pt x="24" y="26"/>
                    </a:cubicBezTo>
                    <a:cubicBezTo>
                      <a:pt x="22" y="26"/>
                      <a:pt x="22" y="26"/>
                      <a:pt x="22" y="26"/>
                    </a:cubicBezTo>
                    <a:cubicBezTo>
                      <a:pt x="19" y="26"/>
                      <a:pt x="19" y="26"/>
                      <a:pt x="19" y="26"/>
                    </a:cubicBezTo>
                    <a:cubicBezTo>
                      <a:pt x="19" y="26"/>
                      <a:pt x="18" y="27"/>
                      <a:pt x="18" y="27"/>
                    </a:cubicBezTo>
                    <a:cubicBezTo>
                      <a:pt x="17" y="28"/>
                      <a:pt x="16" y="27"/>
                      <a:pt x="16" y="27"/>
                    </a:cubicBezTo>
                    <a:cubicBezTo>
                      <a:pt x="13" y="27"/>
                      <a:pt x="13" y="27"/>
                      <a:pt x="13" y="27"/>
                    </a:cubicBezTo>
                    <a:cubicBezTo>
                      <a:pt x="12" y="29"/>
                      <a:pt x="12" y="29"/>
                      <a:pt x="12" y="29"/>
                    </a:cubicBezTo>
                    <a:cubicBezTo>
                      <a:pt x="11" y="31"/>
                      <a:pt x="11" y="31"/>
                      <a:pt x="11" y="31"/>
                    </a:cubicBezTo>
                    <a:cubicBezTo>
                      <a:pt x="9" y="33"/>
                      <a:pt x="9" y="33"/>
                      <a:pt x="9" y="33"/>
                    </a:cubicBezTo>
                    <a:cubicBezTo>
                      <a:pt x="8" y="34"/>
                      <a:pt x="8" y="34"/>
                      <a:pt x="8" y="34"/>
                    </a:cubicBezTo>
                    <a:cubicBezTo>
                      <a:pt x="7" y="36"/>
                      <a:pt x="7" y="36"/>
                      <a:pt x="7" y="36"/>
                    </a:cubicBezTo>
                    <a:cubicBezTo>
                      <a:pt x="7" y="36"/>
                      <a:pt x="6" y="39"/>
                      <a:pt x="5" y="39"/>
                    </a:cubicBezTo>
                    <a:cubicBezTo>
                      <a:pt x="5" y="40"/>
                      <a:pt x="5" y="40"/>
                      <a:pt x="4" y="40"/>
                    </a:cubicBezTo>
                    <a:cubicBezTo>
                      <a:pt x="4" y="41"/>
                      <a:pt x="4" y="41"/>
                      <a:pt x="4" y="41"/>
                    </a:cubicBezTo>
                    <a:cubicBezTo>
                      <a:pt x="6" y="43"/>
                      <a:pt x="6" y="43"/>
                      <a:pt x="6" y="43"/>
                    </a:cubicBezTo>
                    <a:cubicBezTo>
                      <a:pt x="6" y="43"/>
                      <a:pt x="6" y="44"/>
                      <a:pt x="6" y="45"/>
                    </a:cubicBezTo>
                    <a:cubicBezTo>
                      <a:pt x="7" y="45"/>
                      <a:pt x="7" y="46"/>
                      <a:pt x="7" y="46"/>
                    </a:cubicBezTo>
                    <a:cubicBezTo>
                      <a:pt x="7" y="47"/>
                      <a:pt x="7" y="47"/>
                      <a:pt x="7" y="47"/>
                    </a:cubicBezTo>
                    <a:cubicBezTo>
                      <a:pt x="9" y="46"/>
                      <a:pt x="9" y="46"/>
                      <a:pt x="9" y="46"/>
                    </a:cubicBezTo>
                    <a:cubicBezTo>
                      <a:pt x="10" y="46"/>
                      <a:pt x="10" y="46"/>
                      <a:pt x="10" y="46"/>
                    </a:cubicBezTo>
                    <a:cubicBezTo>
                      <a:pt x="9" y="47"/>
                      <a:pt x="9" y="47"/>
                      <a:pt x="9" y="47"/>
                    </a:cubicBezTo>
                    <a:cubicBezTo>
                      <a:pt x="10" y="49"/>
                      <a:pt x="10" y="49"/>
                      <a:pt x="10" y="49"/>
                    </a:cubicBezTo>
                    <a:cubicBezTo>
                      <a:pt x="10" y="49"/>
                      <a:pt x="11" y="50"/>
                      <a:pt x="11" y="50"/>
                    </a:cubicBezTo>
                    <a:cubicBezTo>
                      <a:pt x="12" y="50"/>
                      <a:pt x="13" y="49"/>
                      <a:pt x="13" y="49"/>
                    </a:cubicBezTo>
                    <a:cubicBezTo>
                      <a:pt x="14" y="47"/>
                      <a:pt x="14" y="47"/>
                      <a:pt x="14" y="47"/>
                    </a:cubicBezTo>
                    <a:cubicBezTo>
                      <a:pt x="13" y="46"/>
                      <a:pt x="13" y="46"/>
                      <a:pt x="13" y="46"/>
                    </a:cubicBezTo>
                    <a:cubicBezTo>
                      <a:pt x="11" y="46"/>
                      <a:pt x="11" y="46"/>
                      <a:pt x="11" y="46"/>
                    </a:cubicBezTo>
                    <a:cubicBezTo>
                      <a:pt x="11" y="45"/>
                      <a:pt x="11" y="45"/>
                      <a:pt x="11" y="45"/>
                    </a:cubicBezTo>
                    <a:cubicBezTo>
                      <a:pt x="11" y="44"/>
                      <a:pt x="11" y="44"/>
                      <a:pt x="11" y="44"/>
                    </a:cubicBezTo>
                    <a:cubicBezTo>
                      <a:pt x="11" y="44"/>
                      <a:pt x="11" y="43"/>
                      <a:pt x="11" y="43"/>
                    </a:cubicBezTo>
                    <a:cubicBezTo>
                      <a:pt x="11" y="42"/>
                      <a:pt x="10" y="42"/>
                      <a:pt x="10" y="42"/>
                    </a:cubicBezTo>
                    <a:cubicBezTo>
                      <a:pt x="11" y="41"/>
                      <a:pt x="11" y="41"/>
                      <a:pt x="11" y="41"/>
                    </a:cubicBezTo>
                    <a:cubicBezTo>
                      <a:pt x="12" y="40"/>
                      <a:pt x="12" y="40"/>
                      <a:pt x="12" y="40"/>
                    </a:cubicBezTo>
                    <a:cubicBezTo>
                      <a:pt x="13" y="39"/>
                      <a:pt x="13" y="39"/>
                      <a:pt x="13" y="39"/>
                    </a:cubicBezTo>
                    <a:cubicBezTo>
                      <a:pt x="13" y="37"/>
                      <a:pt x="13" y="37"/>
                      <a:pt x="13" y="37"/>
                    </a:cubicBezTo>
                    <a:cubicBezTo>
                      <a:pt x="14" y="36"/>
                      <a:pt x="14" y="36"/>
                      <a:pt x="14" y="36"/>
                    </a:cubicBezTo>
                    <a:cubicBezTo>
                      <a:pt x="15" y="35"/>
                      <a:pt x="15" y="35"/>
                      <a:pt x="15" y="35"/>
                    </a:cubicBezTo>
                    <a:cubicBezTo>
                      <a:pt x="15" y="35"/>
                      <a:pt x="16" y="35"/>
                      <a:pt x="16" y="34"/>
                    </a:cubicBezTo>
                    <a:cubicBezTo>
                      <a:pt x="16" y="34"/>
                      <a:pt x="17" y="34"/>
                      <a:pt x="18" y="34"/>
                    </a:cubicBezTo>
                    <a:cubicBezTo>
                      <a:pt x="19" y="33"/>
                      <a:pt x="19" y="33"/>
                      <a:pt x="19" y="33"/>
                    </a:cubicBezTo>
                    <a:cubicBezTo>
                      <a:pt x="19" y="32"/>
                      <a:pt x="19" y="32"/>
                      <a:pt x="19" y="32"/>
                    </a:cubicBezTo>
                    <a:cubicBezTo>
                      <a:pt x="19" y="32"/>
                      <a:pt x="21" y="32"/>
                      <a:pt x="21" y="32"/>
                    </a:cubicBezTo>
                    <a:cubicBezTo>
                      <a:pt x="22" y="32"/>
                      <a:pt x="22" y="32"/>
                      <a:pt x="22" y="32"/>
                    </a:cubicBezTo>
                    <a:cubicBezTo>
                      <a:pt x="24" y="32"/>
                      <a:pt x="24" y="32"/>
                      <a:pt x="24" y="32"/>
                    </a:cubicBezTo>
                    <a:cubicBezTo>
                      <a:pt x="24" y="32"/>
                      <a:pt x="25" y="31"/>
                      <a:pt x="26" y="31"/>
                    </a:cubicBezTo>
                    <a:cubicBezTo>
                      <a:pt x="26" y="31"/>
                      <a:pt x="27" y="31"/>
                      <a:pt x="27" y="31"/>
                    </a:cubicBezTo>
                    <a:cubicBezTo>
                      <a:pt x="27" y="31"/>
                      <a:pt x="27" y="32"/>
                      <a:pt x="27" y="32"/>
                    </a:cubicBezTo>
                    <a:cubicBezTo>
                      <a:pt x="28" y="32"/>
                      <a:pt x="29" y="32"/>
                      <a:pt x="29" y="32"/>
                    </a:cubicBezTo>
                    <a:cubicBezTo>
                      <a:pt x="30" y="32"/>
                      <a:pt x="30" y="32"/>
                      <a:pt x="30" y="32"/>
                    </a:cubicBezTo>
                    <a:cubicBezTo>
                      <a:pt x="30" y="32"/>
                      <a:pt x="31" y="32"/>
                      <a:pt x="31" y="31"/>
                    </a:cubicBezTo>
                    <a:cubicBezTo>
                      <a:pt x="32" y="30"/>
                      <a:pt x="32" y="30"/>
                      <a:pt x="34" y="30"/>
                    </a:cubicBezTo>
                    <a:cubicBezTo>
                      <a:pt x="36" y="30"/>
                      <a:pt x="35" y="30"/>
                      <a:pt x="36" y="30"/>
                    </a:cubicBezTo>
                    <a:cubicBezTo>
                      <a:pt x="37" y="29"/>
                      <a:pt x="37" y="30"/>
                      <a:pt x="38" y="29"/>
                    </a:cubicBezTo>
                    <a:cubicBezTo>
                      <a:pt x="38" y="29"/>
                      <a:pt x="40" y="28"/>
                      <a:pt x="40" y="28"/>
                    </a:cubicBezTo>
                    <a:cubicBezTo>
                      <a:pt x="41" y="28"/>
                      <a:pt x="42" y="29"/>
                      <a:pt x="42" y="30"/>
                    </a:cubicBezTo>
                    <a:cubicBezTo>
                      <a:pt x="41" y="30"/>
                      <a:pt x="40" y="30"/>
                      <a:pt x="40" y="30"/>
                    </a:cubicBezTo>
                    <a:cubicBezTo>
                      <a:pt x="40" y="30"/>
                      <a:pt x="40" y="31"/>
                      <a:pt x="39" y="32"/>
                    </a:cubicBezTo>
                    <a:cubicBezTo>
                      <a:pt x="38" y="32"/>
                      <a:pt x="39" y="32"/>
                      <a:pt x="38" y="32"/>
                    </a:cubicBezTo>
                    <a:cubicBezTo>
                      <a:pt x="37" y="31"/>
                      <a:pt x="37" y="33"/>
                      <a:pt x="37" y="33"/>
                    </a:cubicBezTo>
                    <a:cubicBezTo>
                      <a:pt x="37" y="33"/>
                      <a:pt x="37" y="33"/>
                      <a:pt x="37" y="33"/>
                    </a:cubicBezTo>
                    <a:cubicBezTo>
                      <a:pt x="37" y="33"/>
                      <a:pt x="35" y="32"/>
                      <a:pt x="34" y="32"/>
                    </a:cubicBezTo>
                    <a:cubicBezTo>
                      <a:pt x="34" y="32"/>
                      <a:pt x="32" y="32"/>
                      <a:pt x="31" y="32"/>
                    </a:cubicBezTo>
                    <a:cubicBezTo>
                      <a:pt x="30" y="32"/>
                      <a:pt x="30" y="32"/>
                      <a:pt x="29" y="32"/>
                    </a:cubicBezTo>
                    <a:cubicBezTo>
                      <a:pt x="28" y="33"/>
                      <a:pt x="29" y="33"/>
                      <a:pt x="28" y="34"/>
                    </a:cubicBezTo>
                    <a:cubicBezTo>
                      <a:pt x="27" y="34"/>
                      <a:pt x="27" y="36"/>
                      <a:pt x="27" y="36"/>
                    </a:cubicBezTo>
                    <a:cubicBezTo>
                      <a:pt x="27" y="36"/>
                      <a:pt x="26" y="37"/>
                      <a:pt x="26" y="38"/>
                    </a:cubicBezTo>
                    <a:cubicBezTo>
                      <a:pt x="26" y="38"/>
                      <a:pt x="27" y="39"/>
                      <a:pt x="27" y="40"/>
                    </a:cubicBezTo>
                    <a:cubicBezTo>
                      <a:pt x="27" y="42"/>
                      <a:pt x="27" y="42"/>
                      <a:pt x="27" y="42"/>
                    </a:cubicBezTo>
                    <a:cubicBezTo>
                      <a:pt x="27" y="42"/>
                      <a:pt x="28" y="45"/>
                      <a:pt x="29" y="45"/>
                    </a:cubicBezTo>
                    <a:cubicBezTo>
                      <a:pt x="29" y="45"/>
                      <a:pt x="30" y="45"/>
                      <a:pt x="30" y="46"/>
                    </a:cubicBezTo>
                    <a:cubicBezTo>
                      <a:pt x="31" y="47"/>
                      <a:pt x="30" y="47"/>
                      <a:pt x="30" y="47"/>
                    </a:cubicBezTo>
                    <a:cubicBezTo>
                      <a:pt x="30" y="48"/>
                      <a:pt x="30" y="48"/>
                      <a:pt x="30" y="48"/>
                    </a:cubicBezTo>
                    <a:cubicBezTo>
                      <a:pt x="30" y="48"/>
                      <a:pt x="31" y="49"/>
                      <a:pt x="31" y="51"/>
                    </a:cubicBezTo>
                    <a:cubicBezTo>
                      <a:pt x="32" y="52"/>
                      <a:pt x="31" y="51"/>
                      <a:pt x="31" y="52"/>
                    </a:cubicBezTo>
                    <a:cubicBezTo>
                      <a:pt x="32" y="53"/>
                      <a:pt x="30" y="51"/>
                      <a:pt x="30" y="51"/>
                    </a:cubicBezTo>
                    <a:cubicBezTo>
                      <a:pt x="30" y="51"/>
                      <a:pt x="30" y="50"/>
                      <a:pt x="30" y="50"/>
                    </a:cubicBezTo>
                    <a:cubicBezTo>
                      <a:pt x="30" y="50"/>
                      <a:pt x="30" y="49"/>
                      <a:pt x="30" y="49"/>
                    </a:cubicBezTo>
                    <a:cubicBezTo>
                      <a:pt x="30" y="49"/>
                      <a:pt x="29" y="48"/>
                      <a:pt x="29" y="48"/>
                    </a:cubicBezTo>
                    <a:cubicBezTo>
                      <a:pt x="28" y="48"/>
                      <a:pt x="28" y="48"/>
                      <a:pt x="28" y="48"/>
                    </a:cubicBezTo>
                    <a:cubicBezTo>
                      <a:pt x="27" y="48"/>
                      <a:pt x="27" y="48"/>
                      <a:pt x="27" y="48"/>
                    </a:cubicBezTo>
                    <a:cubicBezTo>
                      <a:pt x="27" y="48"/>
                      <a:pt x="27" y="50"/>
                      <a:pt x="27" y="50"/>
                    </a:cubicBezTo>
                    <a:cubicBezTo>
                      <a:pt x="27" y="50"/>
                      <a:pt x="27" y="51"/>
                      <a:pt x="25" y="50"/>
                    </a:cubicBezTo>
                    <a:cubicBezTo>
                      <a:pt x="23" y="50"/>
                      <a:pt x="24" y="49"/>
                      <a:pt x="24" y="49"/>
                    </a:cubicBezTo>
                    <a:cubicBezTo>
                      <a:pt x="24" y="49"/>
                      <a:pt x="25" y="48"/>
                      <a:pt x="25" y="48"/>
                    </a:cubicBezTo>
                    <a:cubicBezTo>
                      <a:pt x="25" y="47"/>
                      <a:pt x="26" y="47"/>
                      <a:pt x="26" y="47"/>
                    </a:cubicBezTo>
                    <a:cubicBezTo>
                      <a:pt x="25" y="44"/>
                      <a:pt x="25" y="44"/>
                      <a:pt x="25" y="44"/>
                    </a:cubicBezTo>
                    <a:cubicBezTo>
                      <a:pt x="25" y="44"/>
                      <a:pt x="25" y="44"/>
                      <a:pt x="26" y="43"/>
                    </a:cubicBezTo>
                    <a:cubicBezTo>
                      <a:pt x="26" y="43"/>
                      <a:pt x="26" y="42"/>
                      <a:pt x="26" y="42"/>
                    </a:cubicBezTo>
                    <a:cubicBezTo>
                      <a:pt x="26" y="42"/>
                      <a:pt x="24" y="40"/>
                      <a:pt x="23" y="40"/>
                    </a:cubicBezTo>
                    <a:cubicBezTo>
                      <a:pt x="22" y="40"/>
                      <a:pt x="22" y="41"/>
                      <a:pt x="21" y="41"/>
                    </a:cubicBezTo>
                    <a:cubicBezTo>
                      <a:pt x="21" y="42"/>
                      <a:pt x="20" y="42"/>
                      <a:pt x="20" y="43"/>
                    </a:cubicBezTo>
                    <a:cubicBezTo>
                      <a:pt x="19" y="44"/>
                      <a:pt x="20" y="44"/>
                      <a:pt x="20" y="45"/>
                    </a:cubicBezTo>
                    <a:cubicBezTo>
                      <a:pt x="20" y="45"/>
                      <a:pt x="21" y="46"/>
                      <a:pt x="21" y="46"/>
                    </a:cubicBezTo>
                    <a:cubicBezTo>
                      <a:pt x="19" y="47"/>
                      <a:pt x="19" y="47"/>
                      <a:pt x="19" y="47"/>
                    </a:cubicBezTo>
                    <a:cubicBezTo>
                      <a:pt x="19" y="47"/>
                      <a:pt x="19" y="46"/>
                      <a:pt x="19" y="45"/>
                    </a:cubicBezTo>
                    <a:cubicBezTo>
                      <a:pt x="19" y="45"/>
                      <a:pt x="17" y="44"/>
                      <a:pt x="17" y="44"/>
                    </a:cubicBezTo>
                    <a:cubicBezTo>
                      <a:pt x="19" y="42"/>
                      <a:pt x="19" y="42"/>
                      <a:pt x="19" y="42"/>
                    </a:cubicBezTo>
                    <a:cubicBezTo>
                      <a:pt x="19" y="42"/>
                      <a:pt x="19" y="41"/>
                      <a:pt x="19" y="41"/>
                    </a:cubicBezTo>
                    <a:cubicBezTo>
                      <a:pt x="19" y="40"/>
                      <a:pt x="19" y="39"/>
                      <a:pt x="19" y="39"/>
                    </a:cubicBezTo>
                    <a:cubicBezTo>
                      <a:pt x="20" y="37"/>
                      <a:pt x="20" y="37"/>
                      <a:pt x="20" y="37"/>
                    </a:cubicBezTo>
                    <a:cubicBezTo>
                      <a:pt x="20" y="37"/>
                      <a:pt x="21" y="35"/>
                      <a:pt x="20" y="35"/>
                    </a:cubicBezTo>
                    <a:cubicBezTo>
                      <a:pt x="20" y="34"/>
                      <a:pt x="19" y="35"/>
                      <a:pt x="19" y="35"/>
                    </a:cubicBezTo>
                    <a:cubicBezTo>
                      <a:pt x="19" y="35"/>
                      <a:pt x="18" y="36"/>
                      <a:pt x="18" y="36"/>
                    </a:cubicBezTo>
                    <a:cubicBezTo>
                      <a:pt x="18" y="36"/>
                      <a:pt x="16" y="36"/>
                      <a:pt x="15" y="36"/>
                    </a:cubicBezTo>
                    <a:cubicBezTo>
                      <a:pt x="14" y="37"/>
                      <a:pt x="14" y="38"/>
                      <a:pt x="14" y="38"/>
                    </a:cubicBezTo>
                    <a:cubicBezTo>
                      <a:pt x="14" y="38"/>
                      <a:pt x="14" y="41"/>
                      <a:pt x="13" y="41"/>
                    </a:cubicBezTo>
                    <a:cubicBezTo>
                      <a:pt x="13" y="41"/>
                      <a:pt x="12" y="43"/>
                      <a:pt x="12" y="43"/>
                    </a:cubicBezTo>
                    <a:cubicBezTo>
                      <a:pt x="12" y="43"/>
                      <a:pt x="13" y="44"/>
                      <a:pt x="13" y="45"/>
                    </a:cubicBezTo>
                    <a:cubicBezTo>
                      <a:pt x="13" y="45"/>
                      <a:pt x="14" y="46"/>
                      <a:pt x="14" y="46"/>
                    </a:cubicBezTo>
                    <a:cubicBezTo>
                      <a:pt x="14" y="46"/>
                      <a:pt x="16" y="45"/>
                      <a:pt x="17" y="45"/>
                    </a:cubicBezTo>
                    <a:cubicBezTo>
                      <a:pt x="18" y="45"/>
                      <a:pt x="17" y="46"/>
                      <a:pt x="17" y="46"/>
                    </a:cubicBezTo>
                    <a:cubicBezTo>
                      <a:pt x="16" y="48"/>
                      <a:pt x="16" y="48"/>
                      <a:pt x="16" y="48"/>
                    </a:cubicBezTo>
                    <a:cubicBezTo>
                      <a:pt x="15" y="50"/>
                      <a:pt x="15" y="50"/>
                      <a:pt x="15" y="50"/>
                    </a:cubicBezTo>
                    <a:cubicBezTo>
                      <a:pt x="15" y="50"/>
                      <a:pt x="15" y="51"/>
                      <a:pt x="15" y="51"/>
                    </a:cubicBezTo>
                    <a:cubicBezTo>
                      <a:pt x="15" y="51"/>
                      <a:pt x="16" y="52"/>
                      <a:pt x="16" y="53"/>
                    </a:cubicBezTo>
                    <a:cubicBezTo>
                      <a:pt x="16" y="53"/>
                      <a:pt x="16" y="53"/>
                      <a:pt x="16" y="53"/>
                    </a:cubicBezTo>
                    <a:cubicBezTo>
                      <a:pt x="15" y="55"/>
                      <a:pt x="15" y="55"/>
                      <a:pt x="15" y="55"/>
                    </a:cubicBezTo>
                    <a:cubicBezTo>
                      <a:pt x="14" y="55"/>
                      <a:pt x="14" y="55"/>
                      <a:pt x="14" y="55"/>
                    </a:cubicBezTo>
                    <a:cubicBezTo>
                      <a:pt x="12" y="54"/>
                      <a:pt x="12" y="54"/>
                      <a:pt x="12" y="54"/>
                    </a:cubicBezTo>
                    <a:cubicBezTo>
                      <a:pt x="10" y="52"/>
                      <a:pt x="10" y="52"/>
                      <a:pt x="10" y="52"/>
                    </a:cubicBezTo>
                    <a:cubicBezTo>
                      <a:pt x="8" y="51"/>
                      <a:pt x="8" y="51"/>
                      <a:pt x="8" y="51"/>
                    </a:cubicBezTo>
                    <a:cubicBezTo>
                      <a:pt x="8" y="51"/>
                      <a:pt x="7" y="50"/>
                      <a:pt x="7" y="50"/>
                    </a:cubicBezTo>
                    <a:cubicBezTo>
                      <a:pt x="6" y="50"/>
                      <a:pt x="6" y="50"/>
                      <a:pt x="5" y="49"/>
                    </a:cubicBezTo>
                    <a:cubicBezTo>
                      <a:pt x="4" y="49"/>
                      <a:pt x="5" y="48"/>
                      <a:pt x="5" y="48"/>
                    </a:cubicBezTo>
                    <a:cubicBezTo>
                      <a:pt x="4" y="46"/>
                      <a:pt x="4" y="46"/>
                      <a:pt x="4" y="46"/>
                    </a:cubicBezTo>
                    <a:cubicBezTo>
                      <a:pt x="3" y="47"/>
                      <a:pt x="3" y="47"/>
                      <a:pt x="3" y="47"/>
                    </a:cubicBezTo>
                    <a:cubicBezTo>
                      <a:pt x="3" y="47"/>
                      <a:pt x="2" y="50"/>
                      <a:pt x="1" y="50"/>
                    </a:cubicBezTo>
                    <a:cubicBezTo>
                      <a:pt x="1" y="51"/>
                      <a:pt x="2" y="54"/>
                      <a:pt x="2" y="54"/>
                    </a:cubicBezTo>
                    <a:cubicBezTo>
                      <a:pt x="1" y="58"/>
                      <a:pt x="1" y="58"/>
                      <a:pt x="1" y="58"/>
                    </a:cubicBezTo>
                    <a:cubicBezTo>
                      <a:pt x="2" y="64"/>
                      <a:pt x="2" y="64"/>
                      <a:pt x="2" y="64"/>
                    </a:cubicBezTo>
                    <a:cubicBezTo>
                      <a:pt x="2" y="67"/>
                      <a:pt x="2" y="67"/>
                      <a:pt x="2" y="67"/>
                    </a:cubicBezTo>
                    <a:cubicBezTo>
                      <a:pt x="2" y="67"/>
                      <a:pt x="1" y="69"/>
                      <a:pt x="1" y="70"/>
                    </a:cubicBezTo>
                    <a:cubicBezTo>
                      <a:pt x="1" y="70"/>
                      <a:pt x="2" y="71"/>
                      <a:pt x="2" y="71"/>
                    </a:cubicBezTo>
                    <a:cubicBezTo>
                      <a:pt x="3" y="71"/>
                      <a:pt x="3" y="71"/>
                      <a:pt x="3" y="71"/>
                    </a:cubicBezTo>
                    <a:cubicBezTo>
                      <a:pt x="3" y="71"/>
                      <a:pt x="6" y="75"/>
                      <a:pt x="6" y="76"/>
                    </a:cubicBezTo>
                    <a:cubicBezTo>
                      <a:pt x="6" y="77"/>
                      <a:pt x="6" y="77"/>
                      <a:pt x="6" y="77"/>
                    </a:cubicBezTo>
                    <a:cubicBezTo>
                      <a:pt x="7" y="78"/>
                      <a:pt x="7" y="80"/>
                      <a:pt x="7" y="80"/>
                    </a:cubicBezTo>
                    <a:cubicBezTo>
                      <a:pt x="7" y="81"/>
                      <a:pt x="7" y="81"/>
                      <a:pt x="7" y="81"/>
                    </a:cubicBezTo>
                    <a:cubicBezTo>
                      <a:pt x="7" y="81"/>
                      <a:pt x="5" y="83"/>
                      <a:pt x="4" y="83"/>
                    </a:cubicBezTo>
                    <a:cubicBezTo>
                      <a:pt x="3" y="83"/>
                      <a:pt x="4" y="83"/>
                      <a:pt x="3" y="83"/>
                    </a:cubicBezTo>
                    <a:cubicBezTo>
                      <a:pt x="3" y="83"/>
                      <a:pt x="3" y="84"/>
                      <a:pt x="3" y="84"/>
                    </a:cubicBezTo>
                    <a:cubicBezTo>
                      <a:pt x="3" y="84"/>
                      <a:pt x="3" y="87"/>
                      <a:pt x="3" y="87"/>
                    </a:cubicBezTo>
                    <a:cubicBezTo>
                      <a:pt x="3" y="88"/>
                      <a:pt x="2" y="90"/>
                      <a:pt x="2" y="9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83" name="Freeform 46"/>
              <p:cNvSpPr/>
              <p:nvPr/>
            </p:nvSpPr>
            <p:spPr bwMode="auto">
              <a:xfrm>
                <a:off x="2734" y="1711"/>
                <a:ext cx="87" cy="102"/>
              </a:xfrm>
              <a:custGeom>
                <a:avLst/>
                <a:gdLst>
                  <a:gd name="T0" fmla="*/ 2 w 43"/>
                  <a:gd name="T1" fmla="*/ 21 h 51"/>
                  <a:gd name="T2" fmla="*/ 5 w 43"/>
                  <a:gd name="T3" fmla="*/ 24 h 51"/>
                  <a:gd name="T4" fmla="*/ 6 w 43"/>
                  <a:gd name="T5" fmla="*/ 29 h 51"/>
                  <a:gd name="T6" fmla="*/ 7 w 43"/>
                  <a:gd name="T7" fmla="*/ 33 h 51"/>
                  <a:gd name="T8" fmla="*/ 6 w 43"/>
                  <a:gd name="T9" fmla="*/ 36 h 51"/>
                  <a:gd name="T10" fmla="*/ 8 w 43"/>
                  <a:gd name="T11" fmla="*/ 41 h 51"/>
                  <a:gd name="T12" fmla="*/ 15 w 43"/>
                  <a:gd name="T13" fmla="*/ 41 h 51"/>
                  <a:gd name="T14" fmla="*/ 22 w 43"/>
                  <a:gd name="T15" fmla="*/ 43 h 51"/>
                  <a:gd name="T16" fmla="*/ 23 w 43"/>
                  <a:gd name="T17" fmla="*/ 47 h 51"/>
                  <a:gd name="T18" fmla="*/ 26 w 43"/>
                  <a:gd name="T19" fmla="*/ 50 h 51"/>
                  <a:gd name="T20" fmla="*/ 29 w 43"/>
                  <a:gd name="T21" fmla="*/ 51 h 51"/>
                  <a:gd name="T22" fmla="*/ 32 w 43"/>
                  <a:gd name="T23" fmla="*/ 48 h 51"/>
                  <a:gd name="T24" fmla="*/ 32 w 43"/>
                  <a:gd name="T25" fmla="*/ 45 h 51"/>
                  <a:gd name="T26" fmla="*/ 31 w 43"/>
                  <a:gd name="T27" fmla="*/ 43 h 51"/>
                  <a:gd name="T28" fmla="*/ 29 w 43"/>
                  <a:gd name="T29" fmla="*/ 42 h 51"/>
                  <a:gd name="T30" fmla="*/ 34 w 43"/>
                  <a:gd name="T31" fmla="*/ 39 h 51"/>
                  <a:gd name="T32" fmla="*/ 39 w 43"/>
                  <a:gd name="T33" fmla="*/ 36 h 51"/>
                  <a:gd name="T34" fmla="*/ 36 w 43"/>
                  <a:gd name="T35" fmla="*/ 31 h 51"/>
                  <a:gd name="T36" fmla="*/ 33 w 43"/>
                  <a:gd name="T37" fmla="*/ 26 h 51"/>
                  <a:gd name="T38" fmla="*/ 40 w 43"/>
                  <a:gd name="T39" fmla="*/ 24 h 51"/>
                  <a:gd name="T40" fmla="*/ 43 w 43"/>
                  <a:gd name="T41" fmla="*/ 22 h 51"/>
                  <a:gd name="T42" fmla="*/ 41 w 43"/>
                  <a:gd name="T43" fmla="*/ 19 h 51"/>
                  <a:gd name="T44" fmla="*/ 41 w 43"/>
                  <a:gd name="T45" fmla="*/ 13 h 51"/>
                  <a:gd name="T46" fmla="*/ 39 w 43"/>
                  <a:gd name="T47" fmla="*/ 8 h 51"/>
                  <a:gd name="T48" fmla="*/ 40 w 43"/>
                  <a:gd name="T49" fmla="*/ 2 h 51"/>
                  <a:gd name="T50" fmla="*/ 35 w 43"/>
                  <a:gd name="T51" fmla="*/ 0 h 51"/>
                  <a:gd name="T52" fmla="*/ 27 w 43"/>
                  <a:gd name="T53" fmla="*/ 4 h 51"/>
                  <a:gd name="T54" fmla="*/ 23 w 43"/>
                  <a:gd name="T55" fmla="*/ 9 h 51"/>
                  <a:gd name="T56" fmla="*/ 26 w 43"/>
                  <a:gd name="T57" fmla="*/ 9 h 51"/>
                  <a:gd name="T58" fmla="*/ 25 w 43"/>
                  <a:gd name="T59" fmla="*/ 13 h 51"/>
                  <a:gd name="T60" fmla="*/ 22 w 43"/>
                  <a:gd name="T61" fmla="*/ 16 h 51"/>
                  <a:gd name="T62" fmla="*/ 22 w 43"/>
                  <a:gd name="T63" fmla="*/ 19 h 51"/>
                  <a:gd name="T64" fmla="*/ 19 w 43"/>
                  <a:gd name="T65" fmla="*/ 18 h 51"/>
                  <a:gd name="T66" fmla="*/ 21 w 43"/>
                  <a:gd name="T67" fmla="*/ 15 h 51"/>
                  <a:gd name="T68" fmla="*/ 18 w 43"/>
                  <a:gd name="T69" fmla="*/ 15 h 51"/>
                  <a:gd name="T70" fmla="*/ 20 w 43"/>
                  <a:gd name="T71" fmla="*/ 10 h 51"/>
                  <a:gd name="T72" fmla="*/ 19 w 43"/>
                  <a:gd name="T73" fmla="*/ 7 h 51"/>
                  <a:gd name="T74" fmla="*/ 14 w 43"/>
                  <a:gd name="T75" fmla="*/ 9 h 51"/>
                  <a:gd name="T76" fmla="*/ 11 w 43"/>
                  <a:gd name="T77" fmla="*/ 9 h 51"/>
                  <a:gd name="T78" fmla="*/ 15 w 43"/>
                  <a:gd name="T79" fmla="*/ 11 h 51"/>
                  <a:gd name="T80" fmla="*/ 10 w 43"/>
                  <a:gd name="T81" fmla="*/ 14 h 51"/>
                  <a:gd name="T82" fmla="*/ 9 w 43"/>
                  <a:gd name="T83" fmla="*/ 17 h 51"/>
                  <a:gd name="T84" fmla="*/ 5 w 43"/>
                  <a:gd name="T85"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51">
                    <a:moveTo>
                      <a:pt x="1" y="18"/>
                    </a:moveTo>
                    <a:cubicBezTo>
                      <a:pt x="0" y="18"/>
                      <a:pt x="1" y="20"/>
                      <a:pt x="1" y="20"/>
                    </a:cubicBezTo>
                    <a:cubicBezTo>
                      <a:pt x="2" y="21"/>
                      <a:pt x="2" y="21"/>
                      <a:pt x="2" y="21"/>
                    </a:cubicBezTo>
                    <a:cubicBezTo>
                      <a:pt x="1" y="22"/>
                      <a:pt x="1" y="22"/>
                      <a:pt x="1" y="22"/>
                    </a:cubicBezTo>
                    <a:cubicBezTo>
                      <a:pt x="3" y="23"/>
                      <a:pt x="3" y="23"/>
                      <a:pt x="3" y="23"/>
                    </a:cubicBezTo>
                    <a:cubicBezTo>
                      <a:pt x="5" y="24"/>
                      <a:pt x="5" y="24"/>
                      <a:pt x="5" y="24"/>
                    </a:cubicBezTo>
                    <a:cubicBezTo>
                      <a:pt x="6" y="26"/>
                      <a:pt x="6" y="26"/>
                      <a:pt x="6" y="26"/>
                    </a:cubicBezTo>
                    <a:cubicBezTo>
                      <a:pt x="5" y="28"/>
                      <a:pt x="5" y="28"/>
                      <a:pt x="5" y="28"/>
                    </a:cubicBezTo>
                    <a:cubicBezTo>
                      <a:pt x="6" y="29"/>
                      <a:pt x="6" y="29"/>
                      <a:pt x="6" y="29"/>
                    </a:cubicBezTo>
                    <a:cubicBezTo>
                      <a:pt x="6" y="29"/>
                      <a:pt x="7" y="30"/>
                      <a:pt x="7" y="30"/>
                    </a:cubicBezTo>
                    <a:cubicBezTo>
                      <a:pt x="7" y="31"/>
                      <a:pt x="7" y="32"/>
                      <a:pt x="7" y="32"/>
                    </a:cubicBezTo>
                    <a:cubicBezTo>
                      <a:pt x="7" y="33"/>
                      <a:pt x="7" y="33"/>
                      <a:pt x="7" y="33"/>
                    </a:cubicBezTo>
                    <a:cubicBezTo>
                      <a:pt x="7" y="34"/>
                      <a:pt x="7" y="34"/>
                      <a:pt x="7" y="34"/>
                    </a:cubicBezTo>
                    <a:cubicBezTo>
                      <a:pt x="7" y="34"/>
                      <a:pt x="6" y="35"/>
                      <a:pt x="6" y="36"/>
                    </a:cubicBezTo>
                    <a:cubicBezTo>
                      <a:pt x="6" y="36"/>
                      <a:pt x="6" y="36"/>
                      <a:pt x="6" y="36"/>
                    </a:cubicBezTo>
                    <a:cubicBezTo>
                      <a:pt x="8" y="38"/>
                      <a:pt x="8" y="38"/>
                      <a:pt x="8" y="38"/>
                    </a:cubicBezTo>
                    <a:cubicBezTo>
                      <a:pt x="9" y="39"/>
                      <a:pt x="9" y="39"/>
                      <a:pt x="9" y="39"/>
                    </a:cubicBezTo>
                    <a:cubicBezTo>
                      <a:pt x="9" y="39"/>
                      <a:pt x="8" y="41"/>
                      <a:pt x="8" y="41"/>
                    </a:cubicBezTo>
                    <a:cubicBezTo>
                      <a:pt x="8" y="41"/>
                      <a:pt x="9" y="42"/>
                      <a:pt x="9" y="42"/>
                    </a:cubicBezTo>
                    <a:cubicBezTo>
                      <a:pt x="13" y="42"/>
                      <a:pt x="13" y="42"/>
                      <a:pt x="13" y="42"/>
                    </a:cubicBezTo>
                    <a:cubicBezTo>
                      <a:pt x="15" y="41"/>
                      <a:pt x="15" y="41"/>
                      <a:pt x="15" y="41"/>
                    </a:cubicBezTo>
                    <a:cubicBezTo>
                      <a:pt x="15" y="41"/>
                      <a:pt x="17" y="42"/>
                      <a:pt x="17" y="42"/>
                    </a:cubicBezTo>
                    <a:cubicBezTo>
                      <a:pt x="18" y="42"/>
                      <a:pt x="20" y="41"/>
                      <a:pt x="20" y="41"/>
                    </a:cubicBezTo>
                    <a:cubicBezTo>
                      <a:pt x="20" y="41"/>
                      <a:pt x="21" y="42"/>
                      <a:pt x="22" y="43"/>
                    </a:cubicBezTo>
                    <a:cubicBezTo>
                      <a:pt x="23" y="43"/>
                      <a:pt x="23" y="44"/>
                      <a:pt x="23" y="44"/>
                    </a:cubicBezTo>
                    <a:cubicBezTo>
                      <a:pt x="23" y="45"/>
                      <a:pt x="22" y="45"/>
                      <a:pt x="22" y="45"/>
                    </a:cubicBezTo>
                    <a:cubicBezTo>
                      <a:pt x="22" y="45"/>
                      <a:pt x="22" y="47"/>
                      <a:pt x="23" y="47"/>
                    </a:cubicBezTo>
                    <a:cubicBezTo>
                      <a:pt x="23" y="48"/>
                      <a:pt x="23" y="47"/>
                      <a:pt x="23" y="47"/>
                    </a:cubicBezTo>
                    <a:cubicBezTo>
                      <a:pt x="23" y="47"/>
                      <a:pt x="24" y="48"/>
                      <a:pt x="24" y="49"/>
                    </a:cubicBezTo>
                    <a:cubicBezTo>
                      <a:pt x="25" y="50"/>
                      <a:pt x="26" y="50"/>
                      <a:pt x="26" y="50"/>
                    </a:cubicBezTo>
                    <a:cubicBezTo>
                      <a:pt x="27" y="49"/>
                      <a:pt x="27" y="49"/>
                      <a:pt x="27" y="49"/>
                    </a:cubicBezTo>
                    <a:cubicBezTo>
                      <a:pt x="27" y="49"/>
                      <a:pt x="27" y="50"/>
                      <a:pt x="27" y="51"/>
                    </a:cubicBezTo>
                    <a:cubicBezTo>
                      <a:pt x="28" y="51"/>
                      <a:pt x="28" y="51"/>
                      <a:pt x="29" y="51"/>
                    </a:cubicBezTo>
                    <a:cubicBezTo>
                      <a:pt x="30" y="51"/>
                      <a:pt x="30" y="50"/>
                      <a:pt x="30" y="50"/>
                    </a:cubicBezTo>
                    <a:cubicBezTo>
                      <a:pt x="31" y="50"/>
                      <a:pt x="31" y="50"/>
                      <a:pt x="32" y="49"/>
                    </a:cubicBezTo>
                    <a:cubicBezTo>
                      <a:pt x="32" y="49"/>
                      <a:pt x="32" y="48"/>
                      <a:pt x="32" y="48"/>
                    </a:cubicBezTo>
                    <a:cubicBezTo>
                      <a:pt x="32" y="48"/>
                      <a:pt x="32" y="48"/>
                      <a:pt x="32" y="48"/>
                    </a:cubicBezTo>
                    <a:cubicBezTo>
                      <a:pt x="32" y="46"/>
                      <a:pt x="32" y="46"/>
                      <a:pt x="32" y="46"/>
                    </a:cubicBezTo>
                    <a:cubicBezTo>
                      <a:pt x="32" y="45"/>
                      <a:pt x="32" y="45"/>
                      <a:pt x="32" y="45"/>
                    </a:cubicBezTo>
                    <a:cubicBezTo>
                      <a:pt x="32" y="44"/>
                      <a:pt x="32" y="44"/>
                      <a:pt x="32" y="44"/>
                    </a:cubicBezTo>
                    <a:cubicBezTo>
                      <a:pt x="31" y="44"/>
                      <a:pt x="31" y="44"/>
                      <a:pt x="31" y="44"/>
                    </a:cubicBezTo>
                    <a:cubicBezTo>
                      <a:pt x="31" y="44"/>
                      <a:pt x="31" y="43"/>
                      <a:pt x="31" y="43"/>
                    </a:cubicBezTo>
                    <a:cubicBezTo>
                      <a:pt x="31" y="42"/>
                      <a:pt x="30" y="43"/>
                      <a:pt x="30" y="43"/>
                    </a:cubicBezTo>
                    <a:cubicBezTo>
                      <a:pt x="30" y="43"/>
                      <a:pt x="29" y="43"/>
                      <a:pt x="29" y="43"/>
                    </a:cubicBezTo>
                    <a:cubicBezTo>
                      <a:pt x="29" y="43"/>
                      <a:pt x="29" y="42"/>
                      <a:pt x="29" y="42"/>
                    </a:cubicBezTo>
                    <a:cubicBezTo>
                      <a:pt x="30" y="42"/>
                      <a:pt x="30" y="42"/>
                      <a:pt x="30" y="41"/>
                    </a:cubicBezTo>
                    <a:cubicBezTo>
                      <a:pt x="31" y="41"/>
                      <a:pt x="31" y="41"/>
                      <a:pt x="31" y="41"/>
                    </a:cubicBezTo>
                    <a:cubicBezTo>
                      <a:pt x="31" y="41"/>
                      <a:pt x="33" y="39"/>
                      <a:pt x="34" y="39"/>
                    </a:cubicBezTo>
                    <a:cubicBezTo>
                      <a:pt x="36" y="38"/>
                      <a:pt x="36" y="38"/>
                      <a:pt x="36" y="38"/>
                    </a:cubicBezTo>
                    <a:cubicBezTo>
                      <a:pt x="38" y="37"/>
                      <a:pt x="38" y="37"/>
                      <a:pt x="38" y="37"/>
                    </a:cubicBezTo>
                    <a:cubicBezTo>
                      <a:pt x="38" y="37"/>
                      <a:pt x="38" y="36"/>
                      <a:pt x="39" y="36"/>
                    </a:cubicBezTo>
                    <a:cubicBezTo>
                      <a:pt x="39" y="36"/>
                      <a:pt x="39" y="35"/>
                      <a:pt x="39" y="35"/>
                    </a:cubicBezTo>
                    <a:cubicBezTo>
                      <a:pt x="38" y="33"/>
                      <a:pt x="38" y="33"/>
                      <a:pt x="38" y="33"/>
                    </a:cubicBezTo>
                    <a:cubicBezTo>
                      <a:pt x="38" y="33"/>
                      <a:pt x="36" y="32"/>
                      <a:pt x="36" y="31"/>
                    </a:cubicBezTo>
                    <a:cubicBezTo>
                      <a:pt x="36" y="31"/>
                      <a:pt x="33" y="30"/>
                      <a:pt x="33" y="30"/>
                    </a:cubicBezTo>
                    <a:cubicBezTo>
                      <a:pt x="33" y="30"/>
                      <a:pt x="32" y="28"/>
                      <a:pt x="32" y="28"/>
                    </a:cubicBezTo>
                    <a:cubicBezTo>
                      <a:pt x="32" y="28"/>
                      <a:pt x="33" y="26"/>
                      <a:pt x="33" y="26"/>
                    </a:cubicBezTo>
                    <a:cubicBezTo>
                      <a:pt x="33" y="26"/>
                      <a:pt x="35" y="24"/>
                      <a:pt x="36" y="23"/>
                    </a:cubicBezTo>
                    <a:cubicBezTo>
                      <a:pt x="37" y="22"/>
                      <a:pt x="37" y="23"/>
                      <a:pt x="38" y="23"/>
                    </a:cubicBezTo>
                    <a:cubicBezTo>
                      <a:pt x="38" y="23"/>
                      <a:pt x="39" y="24"/>
                      <a:pt x="40" y="24"/>
                    </a:cubicBezTo>
                    <a:cubicBezTo>
                      <a:pt x="40" y="24"/>
                      <a:pt x="41" y="24"/>
                      <a:pt x="41" y="24"/>
                    </a:cubicBezTo>
                    <a:cubicBezTo>
                      <a:pt x="42" y="24"/>
                      <a:pt x="43" y="24"/>
                      <a:pt x="43" y="24"/>
                    </a:cubicBezTo>
                    <a:cubicBezTo>
                      <a:pt x="43" y="24"/>
                      <a:pt x="43" y="23"/>
                      <a:pt x="43" y="22"/>
                    </a:cubicBezTo>
                    <a:cubicBezTo>
                      <a:pt x="43" y="21"/>
                      <a:pt x="43" y="21"/>
                      <a:pt x="43" y="21"/>
                    </a:cubicBezTo>
                    <a:cubicBezTo>
                      <a:pt x="42" y="21"/>
                      <a:pt x="42" y="20"/>
                      <a:pt x="42" y="20"/>
                    </a:cubicBezTo>
                    <a:cubicBezTo>
                      <a:pt x="42" y="20"/>
                      <a:pt x="41" y="19"/>
                      <a:pt x="41" y="19"/>
                    </a:cubicBezTo>
                    <a:cubicBezTo>
                      <a:pt x="41" y="19"/>
                      <a:pt x="42" y="18"/>
                      <a:pt x="42" y="18"/>
                    </a:cubicBezTo>
                    <a:cubicBezTo>
                      <a:pt x="42" y="18"/>
                      <a:pt x="42" y="15"/>
                      <a:pt x="42" y="15"/>
                    </a:cubicBezTo>
                    <a:cubicBezTo>
                      <a:pt x="41" y="15"/>
                      <a:pt x="41" y="13"/>
                      <a:pt x="41" y="13"/>
                    </a:cubicBezTo>
                    <a:cubicBezTo>
                      <a:pt x="41" y="12"/>
                      <a:pt x="40" y="11"/>
                      <a:pt x="40" y="11"/>
                    </a:cubicBezTo>
                    <a:cubicBezTo>
                      <a:pt x="39" y="10"/>
                      <a:pt x="39" y="10"/>
                      <a:pt x="39" y="10"/>
                    </a:cubicBezTo>
                    <a:cubicBezTo>
                      <a:pt x="39" y="10"/>
                      <a:pt x="39" y="10"/>
                      <a:pt x="39" y="8"/>
                    </a:cubicBezTo>
                    <a:cubicBezTo>
                      <a:pt x="39" y="7"/>
                      <a:pt x="40" y="6"/>
                      <a:pt x="40" y="5"/>
                    </a:cubicBezTo>
                    <a:cubicBezTo>
                      <a:pt x="41" y="5"/>
                      <a:pt x="41" y="4"/>
                      <a:pt x="41" y="4"/>
                    </a:cubicBezTo>
                    <a:cubicBezTo>
                      <a:pt x="40" y="2"/>
                      <a:pt x="40" y="2"/>
                      <a:pt x="40" y="2"/>
                    </a:cubicBezTo>
                    <a:cubicBezTo>
                      <a:pt x="40" y="2"/>
                      <a:pt x="37" y="2"/>
                      <a:pt x="37" y="2"/>
                    </a:cubicBezTo>
                    <a:cubicBezTo>
                      <a:pt x="37" y="2"/>
                      <a:pt x="36" y="1"/>
                      <a:pt x="36" y="0"/>
                    </a:cubicBezTo>
                    <a:cubicBezTo>
                      <a:pt x="36" y="0"/>
                      <a:pt x="35" y="0"/>
                      <a:pt x="35" y="0"/>
                    </a:cubicBezTo>
                    <a:cubicBezTo>
                      <a:pt x="35" y="0"/>
                      <a:pt x="32" y="1"/>
                      <a:pt x="32" y="1"/>
                    </a:cubicBezTo>
                    <a:cubicBezTo>
                      <a:pt x="32" y="1"/>
                      <a:pt x="31" y="1"/>
                      <a:pt x="30" y="2"/>
                    </a:cubicBezTo>
                    <a:cubicBezTo>
                      <a:pt x="28" y="3"/>
                      <a:pt x="28" y="3"/>
                      <a:pt x="27" y="4"/>
                    </a:cubicBezTo>
                    <a:cubicBezTo>
                      <a:pt x="26" y="4"/>
                      <a:pt x="25" y="5"/>
                      <a:pt x="25" y="5"/>
                    </a:cubicBezTo>
                    <a:cubicBezTo>
                      <a:pt x="24" y="6"/>
                      <a:pt x="23" y="7"/>
                      <a:pt x="23" y="7"/>
                    </a:cubicBezTo>
                    <a:cubicBezTo>
                      <a:pt x="22" y="8"/>
                      <a:pt x="23" y="8"/>
                      <a:pt x="23" y="9"/>
                    </a:cubicBezTo>
                    <a:cubicBezTo>
                      <a:pt x="23" y="10"/>
                      <a:pt x="24" y="9"/>
                      <a:pt x="24" y="9"/>
                    </a:cubicBezTo>
                    <a:cubicBezTo>
                      <a:pt x="24" y="9"/>
                      <a:pt x="25" y="9"/>
                      <a:pt x="26" y="9"/>
                    </a:cubicBezTo>
                    <a:cubicBezTo>
                      <a:pt x="26" y="9"/>
                      <a:pt x="26" y="9"/>
                      <a:pt x="26" y="9"/>
                    </a:cubicBezTo>
                    <a:cubicBezTo>
                      <a:pt x="26" y="9"/>
                      <a:pt x="26" y="10"/>
                      <a:pt x="26" y="10"/>
                    </a:cubicBezTo>
                    <a:cubicBezTo>
                      <a:pt x="26" y="10"/>
                      <a:pt x="25" y="11"/>
                      <a:pt x="25" y="11"/>
                    </a:cubicBezTo>
                    <a:cubicBezTo>
                      <a:pt x="25" y="11"/>
                      <a:pt x="25" y="12"/>
                      <a:pt x="25" y="13"/>
                    </a:cubicBezTo>
                    <a:cubicBezTo>
                      <a:pt x="25" y="13"/>
                      <a:pt x="24" y="14"/>
                      <a:pt x="24" y="14"/>
                    </a:cubicBezTo>
                    <a:cubicBezTo>
                      <a:pt x="23" y="14"/>
                      <a:pt x="23" y="14"/>
                      <a:pt x="22" y="15"/>
                    </a:cubicBezTo>
                    <a:cubicBezTo>
                      <a:pt x="21" y="15"/>
                      <a:pt x="22" y="16"/>
                      <a:pt x="22" y="16"/>
                    </a:cubicBezTo>
                    <a:cubicBezTo>
                      <a:pt x="22" y="17"/>
                      <a:pt x="22" y="17"/>
                      <a:pt x="22" y="17"/>
                    </a:cubicBezTo>
                    <a:cubicBezTo>
                      <a:pt x="23" y="18"/>
                      <a:pt x="23" y="18"/>
                      <a:pt x="23" y="19"/>
                    </a:cubicBezTo>
                    <a:cubicBezTo>
                      <a:pt x="23" y="19"/>
                      <a:pt x="22" y="20"/>
                      <a:pt x="22" y="19"/>
                    </a:cubicBezTo>
                    <a:cubicBezTo>
                      <a:pt x="21" y="19"/>
                      <a:pt x="21" y="19"/>
                      <a:pt x="21" y="19"/>
                    </a:cubicBezTo>
                    <a:cubicBezTo>
                      <a:pt x="19" y="18"/>
                      <a:pt x="19" y="18"/>
                      <a:pt x="19" y="18"/>
                    </a:cubicBezTo>
                    <a:cubicBezTo>
                      <a:pt x="19" y="18"/>
                      <a:pt x="19" y="18"/>
                      <a:pt x="19" y="18"/>
                    </a:cubicBezTo>
                    <a:cubicBezTo>
                      <a:pt x="18" y="18"/>
                      <a:pt x="20" y="17"/>
                      <a:pt x="20" y="17"/>
                    </a:cubicBezTo>
                    <a:cubicBezTo>
                      <a:pt x="21" y="16"/>
                      <a:pt x="21" y="16"/>
                      <a:pt x="21" y="16"/>
                    </a:cubicBezTo>
                    <a:cubicBezTo>
                      <a:pt x="21" y="15"/>
                      <a:pt x="21" y="15"/>
                      <a:pt x="21" y="15"/>
                    </a:cubicBezTo>
                    <a:cubicBezTo>
                      <a:pt x="19" y="15"/>
                      <a:pt x="19" y="15"/>
                      <a:pt x="19" y="15"/>
                    </a:cubicBezTo>
                    <a:cubicBezTo>
                      <a:pt x="18" y="15"/>
                      <a:pt x="18" y="15"/>
                      <a:pt x="18" y="15"/>
                    </a:cubicBezTo>
                    <a:cubicBezTo>
                      <a:pt x="18" y="15"/>
                      <a:pt x="18" y="15"/>
                      <a:pt x="18" y="15"/>
                    </a:cubicBezTo>
                    <a:cubicBezTo>
                      <a:pt x="18" y="13"/>
                      <a:pt x="18" y="13"/>
                      <a:pt x="18" y="13"/>
                    </a:cubicBezTo>
                    <a:cubicBezTo>
                      <a:pt x="19" y="11"/>
                      <a:pt x="19" y="11"/>
                      <a:pt x="19" y="11"/>
                    </a:cubicBezTo>
                    <a:cubicBezTo>
                      <a:pt x="19" y="11"/>
                      <a:pt x="19" y="10"/>
                      <a:pt x="20" y="10"/>
                    </a:cubicBezTo>
                    <a:cubicBezTo>
                      <a:pt x="20" y="10"/>
                      <a:pt x="21" y="9"/>
                      <a:pt x="21" y="8"/>
                    </a:cubicBezTo>
                    <a:cubicBezTo>
                      <a:pt x="22" y="8"/>
                      <a:pt x="21" y="7"/>
                      <a:pt x="21" y="7"/>
                    </a:cubicBezTo>
                    <a:cubicBezTo>
                      <a:pt x="19" y="7"/>
                      <a:pt x="19" y="7"/>
                      <a:pt x="19" y="7"/>
                    </a:cubicBezTo>
                    <a:cubicBezTo>
                      <a:pt x="17" y="8"/>
                      <a:pt x="17" y="8"/>
                      <a:pt x="17" y="8"/>
                    </a:cubicBezTo>
                    <a:cubicBezTo>
                      <a:pt x="17" y="8"/>
                      <a:pt x="15" y="9"/>
                      <a:pt x="15" y="9"/>
                    </a:cubicBezTo>
                    <a:cubicBezTo>
                      <a:pt x="14" y="9"/>
                      <a:pt x="14" y="9"/>
                      <a:pt x="14" y="9"/>
                    </a:cubicBezTo>
                    <a:cubicBezTo>
                      <a:pt x="13" y="8"/>
                      <a:pt x="13" y="8"/>
                      <a:pt x="13" y="8"/>
                    </a:cubicBezTo>
                    <a:cubicBezTo>
                      <a:pt x="13" y="8"/>
                      <a:pt x="11" y="8"/>
                      <a:pt x="11" y="8"/>
                    </a:cubicBezTo>
                    <a:cubicBezTo>
                      <a:pt x="11" y="8"/>
                      <a:pt x="11" y="9"/>
                      <a:pt x="11" y="9"/>
                    </a:cubicBezTo>
                    <a:cubicBezTo>
                      <a:pt x="11" y="9"/>
                      <a:pt x="13" y="10"/>
                      <a:pt x="13" y="10"/>
                    </a:cubicBezTo>
                    <a:cubicBezTo>
                      <a:pt x="14" y="10"/>
                      <a:pt x="14" y="11"/>
                      <a:pt x="14" y="11"/>
                    </a:cubicBezTo>
                    <a:cubicBezTo>
                      <a:pt x="15" y="11"/>
                      <a:pt x="15" y="11"/>
                      <a:pt x="15" y="11"/>
                    </a:cubicBezTo>
                    <a:cubicBezTo>
                      <a:pt x="15" y="11"/>
                      <a:pt x="13" y="13"/>
                      <a:pt x="13" y="13"/>
                    </a:cubicBezTo>
                    <a:cubicBezTo>
                      <a:pt x="12" y="13"/>
                      <a:pt x="12" y="14"/>
                      <a:pt x="12" y="14"/>
                    </a:cubicBezTo>
                    <a:cubicBezTo>
                      <a:pt x="10" y="14"/>
                      <a:pt x="10" y="14"/>
                      <a:pt x="10" y="14"/>
                    </a:cubicBezTo>
                    <a:cubicBezTo>
                      <a:pt x="10" y="14"/>
                      <a:pt x="11" y="16"/>
                      <a:pt x="11" y="16"/>
                    </a:cubicBezTo>
                    <a:cubicBezTo>
                      <a:pt x="11" y="16"/>
                      <a:pt x="11" y="17"/>
                      <a:pt x="11" y="17"/>
                    </a:cubicBezTo>
                    <a:cubicBezTo>
                      <a:pt x="9" y="17"/>
                      <a:pt x="9" y="17"/>
                      <a:pt x="9" y="17"/>
                    </a:cubicBezTo>
                    <a:cubicBezTo>
                      <a:pt x="7" y="18"/>
                      <a:pt x="7" y="18"/>
                      <a:pt x="7" y="18"/>
                    </a:cubicBezTo>
                    <a:cubicBezTo>
                      <a:pt x="7" y="18"/>
                      <a:pt x="6" y="18"/>
                      <a:pt x="6" y="18"/>
                    </a:cubicBezTo>
                    <a:cubicBezTo>
                      <a:pt x="6" y="18"/>
                      <a:pt x="5" y="18"/>
                      <a:pt x="5" y="18"/>
                    </a:cubicBezTo>
                    <a:cubicBezTo>
                      <a:pt x="4" y="19"/>
                      <a:pt x="4" y="19"/>
                      <a:pt x="4" y="19"/>
                    </a:cubicBezTo>
                    <a:cubicBezTo>
                      <a:pt x="4" y="19"/>
                      <a:pt x="2" y="18"/>
                      <a:pt x="1" y="18"/>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84" name="Freeform 47"/>
              <p:cNvSpPr/>
              <p:nvPr/>
            </p:nvSpPr>
            <p:spPr bwMode="auto">
              <a:xfrm>
                <a:off x="2714" y="1807"/>
                <a:ext cx="12" cy="12"/>
              </a:xfrm>
              <a:custGeom>
                <a:avLst/>
                <a:gdLst>
                  <a:gd name="T0" fmla="*/ 3 w 6"/>
                  <a:gd name="T1" fmla="*/ 1 h 6"/>
                  <a:gd name="T2" fmla="*/ 2 w 6"/>
                  <a:gd name="T3" fmla="*/ 2 h 6"/>
                  <a:gd name="T4" fmla="*/ 0 w 6"/>
                  <a:gd name="T5" fmla="*/ 2 h 6"/>
                  <a:gd name="T6" fmla="*/ 1 w 6"/>
                  <a:gd name="T7" fmla="*/ 4 h 6"/>
                  <a:gd name="T8" fmla="*/ 2 w 6"/>
                  <a:gd name="T9" fmla="*/ 6 h 6"/>
                  <a:gd name="T10" fmla="*/ 5 w 6"/>
                  <a:gd name="T11" fmla="*/ 3 h 6"/>
                  <a:gd name="T12" fmla="*/ 5 w 6"/>
                  <a:gd name="T13" fmla="*/ 2 h 6"/>
                  <a:gd name="T14" fmla="*/ 6 w 6"/>
                  <a:gd name="T15" fmla="*/ 0 h 6"/>
                  <a:gd name="T16" fmla="*/ 3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1"/>
                    </a:moveTo>
                    <a:cubicBezTo>
                      <a:pt x="2" y="2"/>
                      <a:pt x="2" y="2"/>
                      <a:pt x="2" y="2"/>
                    </a:cubicBezTo>
                    <a:cubicBezTo>
                      <a:pt x="0" y="2"/>
                      <a:pt x="0" y="2"/>
                      <a:pt x="0" y="2"/>
                    </a:cubicBezTo>
                    <a:cubicBezTo>
                      <a:pt x="1" y="4"/>
                      <a:pt x="1" y="4"/>
                      <a:pt x="1" y="4"/>
                    </a:cubicBezTo>
                    <a:cubicBezTo>
                      <a:pt x="1" y="4"/>
                      <a:pt x="2" y="6"/>
                      <a:pt x="2" y="6"/>
                    </a:cubicBezTo>
                    <a:cubicBezTo>
                      <a:pt x="3" y="6"/>
                      <a:pt x="5" y="3"/>
                      <a:pt x="5" y="3"/>
                    </a:cubicBezTo>
                    <a:cubicBezTo>
                      <a:pt x="5" y="2"/>
                      <a:pt x="5" y="2"/>
                      <a:pt x="5" y="2"/>
                    </a:cubicBezTo>
                    <a:cubicBezTo>
                      <a:pt x="6" y="0"/>
                      <a:pt x="6" y="0"/>
                      <a:pt x="6" y="0"/>
                    </a:cubicBezTo>
                    <a:lnTo>
                      <a:pt x="3" y="1"/>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85" name="Freeform 48"/>
              <p:cNvSpPr/>
              <p:nvPr/>
            </p:nvSpPr>
            <p:spPr bwMode="auto">
              <a:xfrm>
                <a:off x="2722" y="1799"/>
                <a:ext cx="16" cy="36"/>
              </a:xfrm>
              <a:custGeom>
                <a:avLst/>
                <a:gdLst>
                  <a:gd name="T0" fmla="*/ 6 w 8"/>
                  <a:gd name="T1" fmla="*/ 1 h 18"/>
                  <a:gd name="T2" fmla="*/ 6 w 8"/>
                  <a:gd name="T3" fmla="*/ 3 h 18"/>
                  <a:gd name="T4" fmla="*/ 4 w 8"/>
                  <a:gd name="T5" fmla="*/ 6 h 18"/>
                  <a:gd name="T6" fmla="*/ 3 w 8"/>
                  <a:gd name="T7" fmla="*/ 8 h 18"/>
                  <a:gd name="T8" fmla="*/ 2 w 8"/>
                  <a:gd name="T9" fmla="*/ 9 h 18"/>
                  <a:gd name="T10" fmla="*/ 2 w 8"/>
                  <a:gd name="T11" fmla="*/ 10 h 18"/>
                  <a:gd name="T12" fmla="*/ 2 w 8"/>
                  <a:gd name="T13" fmla="*/ 11 h 18"/>
                  <a:gd name="T14" fmla="*/ 1 w 8"/>
                  <a:gd name="T15" fmla="*/ 12 h 18"/>
                  <a:gd name="T16" fmla="*/ 1 w 8"/>
                  <a:gd name="T17" fmla="*/ 13 h 18"/>
                  <a:gd name="T18" fmla="*/ 0 w 8"/>
                  <a:gd name="T19" fmla="*/ 14 h 18"/>
                  <a:gd name="T20" fmla="*/ 1 w 8"/>
                  <a:gd name="T21" fmla="*/ 17 h 18"/>
                  <a:gd name="T22" fmla="*/ 2 w 8"/>
                  <a:gd name="T23" fmla="*/ 18 h 18"/>
                  <a:gd name="T24" fmla="*/ 3 w 8"/>
                  <a:gd name="T25" fmla="*/ 18 h 18"/>
                  <a:gd name="T26" fmla="*/ 3 w 8"/>
                  <a:gd name="T27" fmla="*/ 16 h 18"/>
                  <a:gd name="T28" fmla="*/ 4 w 8"/>
                  <a:gd name="T29" fmla="*/ 12 h 18"/>
                  <a:gd name="T30" fmla="*/ 5 w 8"/>
                  <a:gd name="T31" fmla="*/ 10 h 18"/>
                  <a:gd name="T32" fmla="*/ 7 w 8"/>
                  <a:gd name="T33" fmla="*/ 7 h 18"/>
                  <a:gd name="T34" fmla="*/ 7 w 8"/>
                  <a:gd name="T35" fmla="*/ 4 h 18"/>
                  <a:gd name="T36" fmla="*/ 8 w 8"/>
                  <a:gd name="T37" fmla="*/ 2 h 18"/>
                  <a:gd name="T38" fmla="*/ 7 w 8"/>
                  <a:gd name="T39" fmla="*/ 0 h 18"/>
                  <a:gd name="T40" fmla="*/ 6 w 8"/>
                  <a:gd name="T4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8">
                    <a:moveTo>
                      <a:pt x="6" y="1"/>
                    </a:moveTo>
                    <a:cubicBezTo>
                      <a:pt x="6" y="3"/>
                      <a:pt x="6" y="3"/>
                      <a:pt x="6" y="3"/>
                    </a:cubicBezTo>
                    <a:cubicBezTo>
                      <a:pt x="4" y="6"/>
                      <a:pt x="4" y="6"/>
                      <a:pt x="4" y="6"/>
                    </a:cubicBezTo>
                    <a:cubicBezTo>
                      <a:pt x="3" y="8"/>
                      <a:pt x="3" y="8"/>
                      <a:pt x="3" y="8"/>
                    </a:cubicBezTo>
                    <a:cubicBezTo>
                      <a:pt x="2" y="9"/>
                      <a:pt x="2" y="9"/>
                      <a:pt x="2" y="9"/>
                    </a:cubicBezTo>
                    <a:cubicBezTo>
                      <a:pt x="2" y="10"/>
                      <a:pt x="2" y="10"/>
                      <a:pt x="2" y="10"/>
                    </a:cubicBezTo>
                    <a:cubicBezTo>
                      <a:pt x="2" y="11"/>
                      <a:pt x="2" y="11"/>
                      <a:pt x="2" y="11"/>
                    </a:cubicBezTo>
                    <a:cubicBezTo>
                      <a:pt x="1" y="12"/>
                      <a:pt x="1" y="12"/>
                      <a:pt x="1" y="12"/>
                    </a:cubicBezTo>
                    <a:cubicBezTo>
                      <a:pt x="1" y="13"/>
                      <a:pt x="1" y="13"/>
                      <a:pt x="1" y="13"/>
                    </a:cubicBezTo>
                    <a:cubicBezTo>
                      <a:pt x="0" y="14"/>
                      <a:pt x="0" y="14"/>
                      <a:pt x="0" y="14"/>
                    </a:cubicBezTo>
                    <a:cubicBezTo>
                      <a:pt x="1" y="17"/>
                      <a:pt x="1" y="17"/>
                      <a:pt x="1" y="17"/>
                    </a:cubicBezTo>
                    <a:cubicBezTo>
                      <a:pt x="2" y="18"/>
                      <a:pt x="2" y="18"/>
                      <a:pt x="2" y="18"/>
                    </a:cubicBezTo>
                    <a:cubicBezTo>
                      <a:pt x="2" y="18"/>
                      <a:pt x="3" y="18"/>
                      <a:pt x="3" y="18"/>
                    </a:cubicBezTo>
                    <a:cubicBezTo>
                      <a:pt x="3" y="17"/>
                      <a:pt x="3" y="16"/>
                      <a:pt x="3" y="16"/>
                    </a:cubicBezTo>
                    <a:cubicBezTo>
                      <a:pt x="3" y="15"/>
                      <a:pt x="4" y="13"/>
                      <a:pt x="4" y="12"/>
                    </a:cubicBezTo>
                    <a:cubicBezTo>
                      <a:pt x="4" y="12"/>
                      <a:pt x="5" y="10"/>
                      <a:pt x="5" y="10"/>
                    </a:cubicBezTo>
                    <a:cubicBezTo>
                      <a:pt x="6" y="9"/>
                      <a:pt x="7" y="8"/>
                      <a:pt x="7" y="7"/>
                    </a:cubicBezTo>
                    <a:cubicBezTo>
                      <a:pt x="7" y="6"/>
                      <a:pt x="7" y="5"/>
                      <a:pt x="7" y="4"/>
                    </a:cubicBezTo>
                    <a:cubicBezTo>
                      <a:pt x="7" y="4"/>
                      <a:pt x="8" y="2"/>
                      <a:pt x="8" y="2"/>
                    </a:cubicBezTo>
                    <a:cubicBezTo>
                      <a:pt x="8" y="1"/>
                      <a:pt x="7" y="0"/>
                      <a:pt x="7" y="0"/>
                    </a:cubicBezTo>
                    <a:lnTo>
                      <a:pt x="6" y="1"/>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86" name="Freeform 49"/>
              <p:cNvSpPr/>
              <p:nvPr/>
            </p:nvSpPr>
            <p:spPr bwMode="auto">
              <a:xfrm>
                <a:off x="2700" y="1815"/>
                <a:ext cx="14" cy="12"/>
              </a:xfrm>
              <a:custGeom>
                <a:avLst/>
                <a:gdLst>
                  <a:gd name="T0" fmla="*/ 4 w 7"/>
                  <a:gd name="T1" fmla="*/ 2 h 6"/>
                  <a:gd name="T2" fmla="*/ 3 w 7"/>
                  <a:gd name="T3" fmla="*/ 2 h 6"/>
                  <a:gd name="T4" fmla="*/ 1 w 7"/>
                  <a:gd name="T5" fmla="*/ 0 h 6"/>
                  <a:gd name="T6" fmla="*/ 0 w 7"/>
                  <a:gd name="T7" fmla="*/ 0 h 6"/>
                  <a:gd name="T8" fmla="*/ 1 w 7"/>
                  <a:gd name="T9" fmla="*/ 3 h 6"/>
                  <a:gd name="T10" fmla="*/ 2 w 7"/>
                  <a:gd name="T11" fmla="*/ 4 h 6"/>
                  <a:gd name="T12" fmla="*/ 4 w 7"/>
                  <a:gd name="T13" fmla="*/ 5 h 6"/>
                  <a:gd name="T14" fmla="*/ 4 w 7"/>
                  <a:gd name="T15" fmla="*/ 6 h 6"/>
                  <a:gd name="T16" fmla="*/ 6 w 7"/>
                  <a:gd name="T17" fmla="*/ 5 h 6"/>
                  <a:gd name="T18" fmla="*/ 7 w 7"/>
                  <a:gd name="T19" fmla="*/ 4 h 6"/>
                  <a:gd name="T20" fmla="*/ 5 w 7"/>
                  <a:gd name="T21" fmla="*/ 3 h 6"/>
                  <a:gd name="T22" fmla="*/ 4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4" y="2"/>
                    </a:moveTo>
                    <a:cubicBezTo>
                      <a:pt x="4" y="2"/>
                      <a:pt x="3" y="2"/>
                      <a:pt x="3" y="2"/>
                    </a:cubicBezTo>
                    <a:cubicBezTo>
                      <a:pt x="2" y="1"/>
                      <a:pt x="1" y="0"/>
                      <a:pt x="1" y="0"/>
                    </a:cubicBezTo>
                    <a:cubicBezTo>
                      <a:pt x="0" y="0"/>
                      <a:pt x="0" y="0"/>
                      <a:pt x="0" y="0"/>
                    </a:cubicBezTo>
                    <a:cubicBezTo>
                      <a:pt x="0" y="0"/>
                      <a:pt x="1" y="2"/>
                      <a:pt x="1" y="3"/>
                    </a:cubicBezTo>
                    <a:cubicBezTo>
                      <a:pt x="1" y="3"/>
                      <a:pt x="2" y="4"/>
                      <a:pt x="2" y="4"/>
                    </a:cubicBezTo>
                    <a:cubicBezTo>
                      <a:pt x="4" y="5"/>
                      <a:pt x="4" y="5"/>
                      <a:pt x="4" y="5"/>
                    </a:cubicBezTo>
                    <a:cubicBezTo>
                      <a:pt x="4" y="5"/>
                      <a:pt x="4" y="6"/>
                      <a:pt x="4" y="6"/>
                    </a:cubicBezTo>
                    <a:cubicBezTo>
                      <a:pt x="5" y="6"/>
                      <a:pt x="6" y="5"/>
                      <a:pt x="6" y="5"/>
                    </a:cubicBezTo>
                    <a:cubicBezTo>
                      <a:pt x="7" y="4"/>
                      <a:pt x="7" y="4"/>
                      <a:pt x="7" y="4"/>
                    </a:cubicBezTo>
                    <a:cubicBezTo>
                      <a:pt x="7" y="4"/>
                      <a:pt x="6" y="3"/>
                      <a:pt x="5" y="3"/>
                    </a:cubicBezTo>
                    <a:cubicBezTo>
                      <a:pt x="5" y="3"/>
                      <a:pt x="4" y="2"/>
                      <a:pt x="4"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87" name="Freeform 50"/>
              <p:cNvSpPr/>
              <p:nvPr/>
            </p:nvSpPr>
            <p:spPr bwMode="auto">
              <a:xfrm>
                <a:off x="2470" y="1940"/>
                <a:ext cx="16" cy="4"/>
              </a:xfrm>
              <a:custGeom>
                <a:avLst/>
                <a:gdLst>
                  <a:gd name="T0" fmla="*/ 0 w 8"/>
                  <a:gd name="T1" fmla="*/ 2 h 2"/>
                  <a:gd name="T2" fmla="*/ 2 w 8"/>
                  <a:gd name="T3" fmla="*/ 2 h 2"/>
                  <a:gd name="T4" fmla="*/ 3 w 8"/>
                  <a:gd name="T5" fmla="*/ 2 h 2"/>
                  <a:gd name="T6" fmla="*/ 4 w 8"/>
                  <a:gd name="T7" fmla="*/ 2 h 2"/>
                  <a:gd name="T8" fmla="*/ 4 w 8"/>
                  <a:gd name="T9" fmla="*/ 2 h 2"/>
                  <a:gd name="T10" fmla="*/ 6 w 8"/>
                  <a:gd name="T11" fmla="*/ 2 h 2"/>
                  <a:gd name="T12" fmla="*/ 7 w 8"/>
                  <a:gd name="T13" fmla="*/ 2 h 2"/>
                  <a:gd name="T14" fmla="*/ 8 w 8"/>
                  <a:gd name="T15" fmla="*/ 2 h 2"/>
                  <a:gd name="T16" fmla="*/ 8 w 8"/>
                  <a:gd name="T17" fmla="*/ 1 h 2"/>
                  <a:gd name="T18" fmla="*/ 6 w 8"/>
                  <a:gd name="T19" fmla="*/ 1 h 2"/>
                  <a:gd name="T20" fmla="*/ 5 w 8"/>
                  <a:gd name="T21" fmla="*/ 1 h 2"/>
                  <a:gd name="T22" fmla="*/ 4 w 8"/>
                  <a:gd name="T23" fmla="*/ 1 h 2"/>
                  <a:gd name="T24" fmla="*/ 3 w 8"/>
                  <a:gd name="T25" fmla="*/ 1 h 2"/>
                  <a:gd name="T26" fmla="*/ 1 w 8"/>
                  <a:gd name="T27" fmla="*/ 0 h 2"/>
                  <a:gd name="T28" fmla="*/ 1 w 8"/>
                  <a:gd name="T29" fmla="*/ 0 h 2"/>
                  <a:gd name="T30" fmla="*/ 0 w 8"/>
                  <a:gd name="T31" fmla="*/ 1 h 2"/>
                  <a:gd name="T32" fmla="*/ 0 w 8"/>
                  <a:gd name="T33" fmla="*/ 2 h 2"/>
                  <a:gd name="T34" fmla="*/ 0 w 8"/>
                  <a:gd name="T3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2">
                    <a:moveTo>
                      <a:pt x="0" y="2"/>
                    </a:moveTo>
                    <a:cubicBezTo>
                      <a:pt x="0" y="2"/>
                      <a:pt x="0" y="2"/>
                      <a:pt x="2" y="2"/>
                    </a:cubicBezTo>
                    <a:cubicBezTo>
                      <a:pt x="4" y="1"/>
                      <a:pt x="3" y="2"/>
                      <a:pt x="3" y="2"/>
                    </a:cubicBezTo>
                    <a:cubicBezTo>
                      <a:pt x="4" y="2"/>
                      <a:pt x="3" y="2"/>
                      <a:pt x="4" y="2"/>
                    </a:cubicBezTo>
                    <a:cubicBezTo>
                      <a:pt x="4" y="2"/>
                      <a:pt x="4" y="2"/>
                      <a:pt x="4" y="2"/>
                    </a:cubicBezTo>
                    <a:cubicBezTo>
                      <a:pt x="5" y="2"/>
                      <a:pt x="5" y="2"/>
                      <a:pt x="6" y="2"/>
                    </a:cubicBezTo>
                    <a:cubicBezTo>
                      <a:pt x="7" y="2"/>
                      <a:pt x="6" y="2"/>
                      <a:pt x="7" y="2"/>
                    </a:cubicBezTo>
                    <a:cubicBezTo>
                      <a:pt x="7" y="2"/>
                      <a:pt x="7" y="2"/>
                      <a:pt x="8" y="2"/>
                    </a:cubicBezTo>
                    <a:cubicBezTo>
                      <a:pt x="8" y="2"/>
                      <a:pt x="8" y="1"/>
                      <a:pt x="8" y="1"/>
                    </a:cubicBezTo>
                    <a:cubicBezTo>
                      <a:pt x="8" y="1"/>
                      <a:pt x="7" y="1"/>
                      <a:pt x="6" y="1"/>
                    </a:cubicBezTo>
                    <a:cubicBezTo>
                      <a:pt x="5" y="1"/>
                      <a:pt x="6" y="1"/>
                      <a:pt x="5" y="1"/>
                    </a:cubicBezTo>
                    <a:cubicBezTo>
                      <a:pt x="4" y="0"/>
                      <a:pt x="4" y="1"/>
                      <a:pt x="4" y="1"/>
                    </a:cubicBezTo>
                    <a:cubicBezTo>
                      <a:pt x="3" y="1"/>
                      <a:pt x="3" y="1"/>
                      <a:pt x="3" y="1"/>
                    </a:cubicBezTo>
                    <a:cubicBezTo>
                      <a:pt x="2" y="1"/>
                      <a:pt x="2" y="1"/>
                      <a:pt x="1" y="0"/>
                    </a:cubicBezTo>
                    <a:cubicBezTo>
                      <a:pt x="1" y="0"/>
                      <a:pt x="1" y="0"/>
                      <a:pt x="1" y="0"/>
                    </a:cubicBezTo>
                    <a:cubicBezTo>
                      <a:pt x="0" y="0"/>
                      <a:pt x="0" y="1"/>
                      <a:pt x="0" y="1"/>
                    </a:cubicBezTo>
                    <a:cubicBezTo>
                      <a:pt x="0" y="1"/>
                      <a:pt x="0" y="2"/>
                      <a:pt x="0" y="2"/>
                    </a:cubicBezTo>
                    <a:cubicBezTo>
                      <a:pt x="0" y="2"/>
                      <a:pt x="0" y="2"/>
                      <a:pt x="0"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88" name="Freeform 51"/>
              <p:cNvSpPr/>
              <p:nvPr/>
            </p:nvSpPr>
            <p:spPr bwMode="auto">
              <a:xfrm>
                <a:off x="2490" y="1940"/>
                <a:ext cx="4" cy="4"/>
              </a:xfrm>
              <a:custGeom>
                <a:avLst/>
                <a:gdLst>
                  <a:gd name="T0" fmla="*/ 1 w 2"/>
                  <a:gd name="T1" fmla="*/ 2 h 2"/>
                  <a:gd name="T2" fmla="*/ 1 w 2"/>
                  <a:gd name="T3" fmla="*/ 1 h 2"/>
                  <a:gd name="T4" fmla="*/ 0 w 2"/>
                  <a:gd name="T5" fmla="*/ 1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2"/>
                      <a:pt x="1" y="2"/>
                      <a:pt x="1" y="1"/>
                    </a:cubicBezTo>
                    <a:cubicBezTo>
                      <a:pt x="0" y="0"/>
                      <a:pt x="1" y="1"/>
                      <a:pt x="0" y="1"/>
                    </a:cubicBezTo>
                    <a:cubicBezTo>
                      <a:pt x="0" y="0"/>
                      <a:pt x="0" y="1"/>
                      <a:pt x="0" y="1"/>
                    </a:cubicBezTo>
                    <a:cubicBezTo>
                      <a:pt x="0" y="1"/>
                      <a:pt x="0" y="2"/>
                      <a:pt x="1"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89" name="Freeform 52"/>
              <p:cNvSpPr/>
              <p:nvPr/>
            </p:nvSpPr>
            <p:spPr bwMode="auto">
              <a:xfrm>
                <a:off x="2494" y="1938"/>
                <a:ext cx="12" cy="6"/>
              </a:xfrm>
              <a:custGeom>
                <a:avLst/>
                <a:gdLst>
                  <a:gd name="T0" fmla="*/ 1 w 6"/>
                  <a:gd name="T1" fmla="*/ 2 h 3"/>
                  <a:gd name="T2" fmla="*/ 2 w 6"/>
                  <a:gd name="T3" fmla="*/ 2 h 3"/>
                  <a:gd name="T4" fmla="*/ 4 w 6"/>
                  <a:gd name="T5" fmla="*/ 2 h 3"/>
                  <a:gd name="T6" fmla="*/ 5 w 6"/>
                  <a:gd name="T7" fmla="*/ 1 h 3"/>
                  <a:gd name="T8" fmla="*/ 6 w 6"/>
                  <a:gd name="T9" fmla="*/ 1 h 3"/>
                  <a:gd name="T10" fmla="*/ 5 w 6"/>
                  <a:gd name="T11" fmla="*/ 0 h 3"/>
                  <a:gd name="T12" fmla="*/ 5 w 6"/>
                  <a:gd name="T13" fmla="*/ 1 h 3"/>
                  <a:gd name="T14" fmla="*/ 3 w 6"/>
                  <a:gd name="T15" fmla="*/ 0 h 3"/>
                  <a:gd name="T16" fmla="*/ 1 w 6"/>
                  <a:gd name="T17" fmla="*/ 1 h 3"/>
                  <a:gd name="T18" fmla="*/ 0 w 6"/>
                  <a:gd name="T19" fmla="*/ 1 h 3"/>
                  <a:gd name="T20" fmla="*/ 0 w 6"/>
                  <a:gd name="T21" fmla="*/ 2 h 3"/>
                  <a:gd name="T22" fmla="*/ 1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1" y="2"/>
                    </a:moveTo>
                    <a:cubicBezTo>
                      <a:pt x="2" y="2"/>
                      <a:pt x="2" y="2"/>
                      <a:pt x="2" y="2"/>
                    </a:cubicBezTo>
                    <a:cubicBezTo>
                      <a:pt x="2" y="1"/>
                      <a:pt x="3" y="2"/>
                      <a:pt x="4" y="2"/>
                    </a:cubicBezTo>
                    <a:cubicBezTo>
                      <a:pt x="4" y="2"/>
                      <a:pt x="5" y="2"/>
                      <a:pt x="5" y="1"/>
                    </a:cubicBezTo>
                    <a:cubicBezTo>
                      <a:pt x="5" y="1"/>
                      <a:pt x="6" y="1"/>
                      <a:pt x="6" y="1"/>
                    </a:cubicBezTo>
                    <a:cubicBezTo>
                      <a:pt x="6" y="1"/>
                      <a:pt x="6" y="1"/>
                      <a:pt x="5" y="0"/>
                    </a:cubicBezTo>
                    <a:cubicBezTo>
                      <a:pt x="5" y="0"/>
                      <a:pt x="5" y="1"/>
                      <a:pt x="5" y="1"/>
                    </a:cubicBezTo>
                    <a:cubicBezTo>
                      <a:pt x="5" y="1"/>
                      <a:pt x="4" y="1"/>
                      <a:pt x="3" y="0"/>
                    </a:cubicBezTo>
                    <a:cubicBezTo>
                      <a:pt x="2" y="0"/>
                      <a:pt x="2" y="1"/>
                      <a:pt x="1" y="1"/>
                    </a:cubicBezTo>
                    <a:cubicBezTo>
                      <a:pt x="0" y="1"/>
                      <a:pt x="0" y="1"/>
                      <a:pt x="0" y="1"/>
                    </a:cubicBezTo>
                    <a:cubicBezTo>
                      <a:pt x="0" y="1"/>
                      <a:pt x="0" y="2"/>
                      <a:pt x="0" y="2"/>
                    </a:cubicBezTo>
                    <a:cubicBezTo>
                      <a:pt x="1" y="3"/>
                      <a:pt x="1" y="2"/>
                      <a:pt x="1"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90" name="Freeform 53"/>
              <p:cNvSpPr/>
              <p:nvPr/>
            </p:nvSpPr>
            <p:spPr bwMode="auto">
              <a:xfrm>
                <a:off x="2510" y="1936"/>
                <a:ext cx="4" cy="4"/>
              </a:xfrm>
              <a:custGeom>
                <a:avLst/>
                <a:gdLst>
                  <a:gd name="T0" fmla="*/ 2 w 2"/>
                  <a:gd name="T1" fmla="*/ 2 h 2"/>
                  <a:gd name="T2" fmla="*/ 2 w 2"/>
                  <a:gd name="T3" fmla="*/ 1 h 2"/>
                  <a:gd name="T4" fmla="*/ 1 w 2"/>
                  <a:gd name="T5" fmla="*/ 0 h 2"/>
                  <a:gd name="T6" fmla="*/ 1 w 2"/>
                  <a:gd name="T7" fmla="*/ 0 h 2"/>
                  <a:gd name="T8" fmla="*/ 0 w 2"/>
                  <a:gd name="T9" fmla="*/ 1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1"/>
                      <a:pt x="2" y="1"/>
                      <a:pt x="2" y="1"/>
                    </a:cubicBezTo>
                    <a:cubicBezTo>
                      <a:pt x="2" y="1"/>
                      <a:pt x="1" y="0"/>
                      <a:pt x="1" y="0"/>
                    </a:cubicBezTo>
                    <a:cubicBezTo>
                      <a:pt x="1" y="0"/>
                      <a:pt x="1" y="0"/>
                      <a:pt x="1" y="0"/>
                    </a:cubicBezTo>
                    <a:cubicBezTo>
                      <a:pt x="0" y="0"/>
                      <a:pt x="0" y="1"/>
                      <a:pt x="0" y="1"/>
                    </a:cubicBezTo>
                    <a:cubicBezTo>
                      <a:pt x="0" y="1"/>
                      <a:pt x="1" y="1"/>
                      <a:pt x="1" y="1"/>
                    </a:cubicBezTo>
                    <a:cubicBezTo>
                      <a:pt x="1" y="1"/>
                      <a:pt x="2" y="2"/>
                      <a:pt x="2"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91" name="Freeform 54"/>
              <p:cNvSpPr/>
              <p:nvPr/>
            </p:nvSpPr>
            <p:spPr bwMode="auto">
              <a:xfrm>
                <a:off x="2528" y="1928"/>
                <a:ext cx="4" cy="4"/>
              </a:xfrm>
              <a:custGeom>
                <a:avLst/>
                <a:gdLst>
                  <a:gd name="T0" fmla="*/ 1 w 2"/>
                  <a:gd name="T1" fmla="*/ 2 h 2"/>
                  <a:gd name="T2" fmla="*/ 2 w 2"/>
                  <a:gd name="T3" fmla="*/ 2 h 2"/>
                  <a:gd name="T4" fmla="*/ 2 w 2"/>
                  <a:gd name="T5" fmla="*/ 0 h 2"/>
                  <a:gd name="T6" fmla="*/ 1 w 2"/>
                  <a:gd name="T7" fmla="*/ 0 h 2"/>
                  <a:gd name="T8" fmla="*/ 0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2" y="2"/>
                      <a:pt x="2" y="2"/>
                      <a:pt x="2" y="2"/>
                    </a:cubicBezTo>
                    <a:cubicBezTo>
                      <a:pt x="2" y="2"/>
                      <a:pt x="2" y="1"/>
                      <a:pt x="2" y="0"/>
                    </a:cubicBezTo>
                    <a:cubicBezTo>
                      <a:pt x="2" y="0"/>
                      <a:pt x="2" y="0"/>
                      <a:pt x="1" y="0"/>
                    </a:cubicBezTo>
                    <a:cubicBezTo>
                      <a:pt x="1" y="0"/>
                      <a:pt x="0" y="1"/>
                      <a:pt x="0" y="1"/>
                    </a:cubicBezTo>
                    <a:cubicBezTo>
                      <a:pt x="0" y="1"/>
                      <a:pt x="1" y="2"/>
                      <a:pt x="1"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92" name="Freeform 55"/>
              <p:cNvSpPr/>
              <p:nvPr/>
            </p:nvSpPr>
            <p:spPr bwMode="auto">
              <a:xfrm>
                <a:off x="2446" y="1940"/>
                <a:ext cx="22" cy="8"/>
              </a:xfrm>
              <a:custGeom>
                <a:avLst/>
                <a:gdLst>
                  <a:gd name="T0" fmla="*/ 2 w 11"/>
                  <a:gd name="T1" fmla="*/ 4 h 4"/>
                  <a:gd name="T2" fmla="*/ 3 w 11"/>
                  <a:gd name="T3" fmla="*/ 3 h 4"/>
                  <a:gd name="T4" fmla="*/ 4 w 11"/>
                  <a:gd name="T5" fmla="*/ 3 h 4"/>
                  <a:gd name="T6" fmla="*/ 5 w 11"/>
                  <a:gd name="T7" fmla="*/ 2 h 4"/>
                  <a:gd name="T8" fmla="*/ 7 w 11"/>
                  <a:gd name="T9" fmla="*/ 2 h 4"/>
                  <a:gd name="T10" fmla="*/ 8 w 11"/>
                  <a:gd name="T11" fmla="*/ 1 h 4"/>
                  <a:gd name="T12" fmla="*/ 10 w 11"/>
                  <a:gd name="T13" fmla="*/ 1 h 4"/>
                  <a:gd name="T14" fmla="*/ 11 w 11"/>
                  <a:gd name="T15" fmla="*/ 1 h 4"/>
                  <a:gd name="T16" fmla="*/ 9 w 11"/>
                  <a:gd name="T17" fmla="*/ 0 h 4"/>
                  <a:gd name="T18" fmla="*/ 6 w 11"/>
                  <a:gd name="T19" fmla="*/ 1 h 4"/>
                  <a:gd name="T20" fmla="*/ 2 w 11"/>
                  <a:gd name="T21" fmla="*/ 1 h 4"/>
                  <a:gd name="T22" fmla="*/ 1 w 11"/>
                  <a:gd name="T23" fmla="*/ 2 h 4"/>
                  <a:gd name="T24" fmla="*/ 0 w 11"/>
                  <a:gd name="T25" fmla="*/ 2 h 4"/>
                  <a:gd name="T26" fmla="*/ 1 w 11"/>
                  <a:gd name="T27" fmla="*/ 4 h 4"/>
                  <a:gd name="T28" fmla="*/ 2 w 11"/>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4">
                    <a:moveTo>
                      <a:pt x="2" y="4"/>
                    </a:moveTo>
                    <a:cubicBezTo>
                      <a:pt x="3" y="3"/>
                      <a:pt x="3" y="3"/>
                      <a:pt x="3" y="3"/>
                    </a:cubicBezTo>
                    <a:cubicBezTo>
                      <a:pt x="3" y="3"/>
                      <a:pt x="4" y="3"/>
                      <a:pt x="4" y="3"/>
                    </a:cubicBezTo>
                    <a:cubicBezTo>
                      <a:pt x="5" y="3"/>
                      <a:pt x="5" y="2"/>
                      <a:pt x="5" y="2"/>
                    </a:cubicBezTo>
                    <a:cubicBezTo>
                      <a:pt x="5" y="2"/>
                      <a:pt x="6" y="2"/>
                      <a:pt x="7" y="2"/>
                    </a:cubicBezTo>
                    <a:cubicBezTo>
                      <a:pt x="7" y="2"/>
                      <a:pt x="8" y="1"/>
                      <a:pt x="8" y="1"/>
                    </a:cubicBezTo>
                    <a:cubicBezTo>
                      <a:pt x="8" y="1"/>
                      <a:pt x="9" y="1"/>
                      <a:pt x="10" y="1"/>
                    </a:cubicBezTo>
                    <a:cubicBezTo>
                      <a:pt x="10" y="2"/>
                      <a:pt x="11" y="1"/>
                      <a:pt x="11" y="1"/>
                    </a:cubicBezTo>
                    <a:cubicBezTo>
                      <a:pt x="9" y="0"/>
                      <a:pt x="9" y="0"/>
                      <a:pt x="9" y="0"/>
                    </a:cubicBezTo>
                    <a:cubicBezTo>
                      <a:pt x="6" y="1"/>
                      <a:pt x="6" y="1"/>
                      <a:pt x="6" y="1"/>
                    </a:cubicBezTo>
                    <a:cubicBezTo>
                      <a:pt x="6" y="1"/>
                      <a:pt x="4" y="2"/>
                      <a:pt x="2" y="1"/>
                    </a:cubicBezTo>
                    <a:cubicBezTo>
                      <a:pt x="1" y="1"/>
                      <a:pt x="1" y="2"/>
                      <a:pt x="1" y="2"/>
                    </a:cubicBezTo>
                    <a:cubicBezTo>
                      <a:pt x="0" y="2"/>
                      <a:pt x="0" y="2"/>
                      <a:pt x="0" y="2"/>
                    </a:cubicBezTo>
                    <a:cubicBezTo>
                      <a:pt x="0" y="2"/>
                      <a:pt x="0" y="4"/>
                      <a:pt x="1" y="4"/>
                    </a:cubicBezTo>
                    <a:cubicBezTo>
                      <a:pt x="1" y="4"/>
                      <a:pt x="2" y="4"/>
                      <a:pt x="2" y="4"/>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93" name="Freeform 56"/>
              <p:cNvSpPr/>
              <p:nvPr/>
            </p:nvSpPr>
            <p:spPr bwMode="auto">
              <a:xfrm>
                <a:off x="2518" y="1932"/>
                <a:ext cx="8" cy="4"/>
              </a:xfrm>
              <a:custGeom>
                <a:avLst/>
                <a:gdLst>
                  <a:gd name="T0" fmla="*/ 1 w 4"/>
                  <a:gd name="T1" fmla="*/ 2 h 2"/>
                  <a:gd name="T2" fmla="*/ 2 w 4"/>
                  <a:gd name="T3" fmla="*/ 2 h 2"/>
                  <a:gd name="T4" fmla="*/ 2 w 4"/>
                  <a:gd name="T5" fmla="*/ 1 h 2"/>
                  <a:gd name="T6" fmla="*/ 3 w 4"/>
                  <a:gd name="T7" fmla="*/ 1 h 2"/>
                  <a:gd name="T8" fmla="*/ 4 w 4"/>
                  <a:gd name="T9" fmla="*/ 1 h 2"/>
                  <a:gd name="T10" fmla="*/ 4 w 4"/>
                  <a:gd name="T11" fmla="*/ 0 h 2"/>
                  <a:gd name="T12" fmla="*/ 3 w 4"/>
                  <a:gd name="T13" fmla="*/ 0 h 2"/>
                  <a:gd name="T14" fmla="*/ 2 w 4"/>
                  <a:gd name="T15" fmla="*/ 0 h 2"/>
                  <a:gd name="T16" fmla="*/ 1 w 4"/>
                  <a:gd name="T17" fmla="*/ 0 h 2"/>
                  <a:gd name="T18" fmla="*/ 0 w 4"/>
                  <a:gd name="T19" fmla="*/ 1 h 2"/>
                  <a:gd name="T20" fmla="*/ 1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2"/>
                    </a:moveTo>
                    <a:cubicBezTo>
                      <a:pt x="2" y="2"/>
                      <a:pt x="2" y="2"/>
                      <a:pt x="2" y="2"/>
                    </a:cubicBezTo>
                    <a:cubicBezTo>
                      <a:pt x="2" y="1"/>
                      <a:pt x="2" y="1"/>
                      <a:pt x="2" y="1"/>
                    </a:cubicBezTo>
                    <a:cubicBezTo>
                      <a:pt x="2" y="1"/>
                      <a:pt x="3" y="1"/>
                      <a:pt x="3" y="1"/>
                    </a:cubicBezTo>
                    <a:cubicBezTo>
                      <a:pt x="4" y="1"/>
                      <a:pt x="4" y="1"/>
                      <a:pt x="4" y="1"/>
                    </a:cubicBezTo>
                    <a:cubicBezTo>
                      <a:pt x="4" y="0"/>
                      <a:pt x="4" y="0"/>
                      <a:pt x="4" y="0"/>
                    </a:cubicBezTo>
                    <a:cubicBezTo>
                      <a:pt x="3" y="0"/>
                      <a:pt x="3" y="0"/>
                      <a:pt x="3" y="0"/>
                    </a:cubicBezTo>
                    <a:cubicBezTo>
                      <a:pt x="2" y="0"/>
                      <a:pt x="2" y="0"/>
                      <a:pt x="2" y="0"/>
                    </a:cubicBezTo>
                    <a:cubicBezTo>
                      <a:pt x="2" y="0"/>
                      <a:pt x="1" y="0"/>
                      <a:pt x="1" y="0"/>
                    </a:cubicBezTo>
                    <a:cubicBezTo>
                      <a:pt x="1" y="0"/>
                      <a:pt x="0" y="1"/>
                      <a:pt x="0" y="1"/>
                    </a:cubicBezTo>
                    <a:cubicBezTo>
                      <a:pt x="0" y="1"/>
                      <a:pt x="1" y="2"/>
                      <a:pt x="1"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94" name="Freeform 57"/>
              <p:cNvSpPr/>
              <p:nvPr/>
            </p:nvSpPr>
            <p:spPr bwMode="auto">
              <a:xfrm>
                <a:off x="2462" y="2150"/>
                <a:ext cx="20" cy="22"/>
              </a:xfrm>
              <a:custGeom>
                <a:avLst/>
                <a:gdLst>
                  <a:gd name="T0" fmla="*/ 3 w 10"/>
                  <a:gd name="T1" fmla="*/ 4 h 11"/>
                  <a:gd name="T2" fmla="*/ 2 w 10"/>
                  <a:gd name="T3" fmla="*/ 5 h 11"/>
                  <a:gd name="T4" fmla="*/ 0 w 10"/>
                  <a:gd name="T5" fmla="*/ 8 h 11"/>
                  <a:gd name="T6" fmla="*/ 1 w 10"/>
                  <a:gd name="T7" fmla="*/ 9 h 11"/>
                  <a:gd name="T8" fmla="*/ 1 w 10"/>
                  <a:gd name="T9" fmla="*/ 9 h 11"/>
                  <a:gd name="T10" fmla="*/ 2 w 10"/>
                  <a:gd name="T11" fmla="*/ 9 h 11"/>
                  <a:gd name="T12" fmla="*/ 3 w 10"/>
                  <a:gd name="T13" fmla="*/ 10 h 11"/>
                  <a:gd name="T14" fmla="*/ 4 w 10"/>
                  <a:gd name="T15" fmla="*/ 10 h 11"/>
                  <a:gd name="T16" fmla="*/ 4 w 10"/>
                  <a:gd name="T17" fmla="*/ 10 h 11"/>
                  <a:gd name="T18" fmla="*/ 5 w 10"/>
                  <a:gd name="T19" fmla="*/ 10 h 11"/>
                  <a:gd name="T20" fmla="*/ 5 w 10"/>
                  <a:gd name="T21" fmla="*/ 10 h 11"/>
                  <a:gd name="T22" fmla="*/ 8 w 10"/>
                  <a:gd name="T23" fmla="*/ 11 h 11"/>
                  <a:gd name="T24" fmla="*/ 9 w 10"/>
                  <a:gd name="T25" fmla="*/ 9 h 11"/>
                  <a:gd name="T26" fmla="*/ 10 w 10"/>
                  <a:gd name="T27" fmla="*/ 9 h 11"/>
                  <a:gd name="T28" fmla="*/ 10 w 10"/>
                  <a:gd name="T29" fmla="*/ 8 h 11"/>
                  <a:gd name="T30" fmla="*/ 10 w 10"/>
                  <a:gd name="T31" fmla="*/ 6 h 11"/>
                  <a:gd name="T32" fmla="*/ 9 w 10"/>
                  <a:gd name="T33" fmla="*/ 5 h 11"/>
                  <a:gd name="T34" fmla="*/ 9 w 10"/>
                  <a:gd name="T35" fmla="*/ 5 h 11"/>
                  <a:gd name="T36" fmla="*/ 9 w 10"/>
                  <a:gd name="T37" fmla="*/ 4 h 11"/>
                  <a:gd name="T38" fmla="*/ 7 w 10"/>
                  <a:gd name="T39" fmla="*/ 3 h 11"/>
                  <a:gd name="T40" fmla="*/ 6 w 10"/>
                  <a:gd name="T41" fmla="*/ 3 h 11"/>
                  <a:gd name="T42" fmla="*/ 5 w 10"/>
                  <a:gd name="T43" fmla="*/ 1 h 11"/>
                  <a:gd name="T44" fmla="*/ 5 w 10"/>
                  <a:gd name="T45" fmla="*/ 0 h 11"/>
                  <a:gd name="T46" fmla="*/ 5 w 10"/>
                  <a:gd name="T47" fmla="*/ 0 h 11"/>
                  <a:gd name="T48" fmla="*/ 3 w 10"/>
                  <a:gd name="T4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1">
                    <a:moveTo>
                      <a:pt x="3" y="4"/>
                    </a:moveTo>
                    <a:cubicBezTo>
                      <a:pt x="3" y="4"/>
                      <a:pt x="2" y="5"/>
                      <a:pt x="2" y="5"/>
                    </a:cubicBezTo>
                    <a:cubicBezTo>
                      <a:pt x="1" y="7"/>
                      <a:pt x="0" y="8"/>
                      <a:pt x="0" y="8"/>
                    </a:cubicBezTo>
                    <a:cubicBezTo>
                      <a:pt x="1" y="9"/>
                      <a:pt x="1" y="9"/>
                      <a:pt x="1" y="9"/>
                    </a:cubicBezTo>
                    <a:cubicBezTo>
                      <a:pt x="1" y="9"/>
                      <a:pt x="1" y="9"/>
                      <a:pt x="1" y="9"/>
                    </a:cubicBezTo>
                    <a:cubicBezTo>
                      <a:pt x="2" y="9"/>
                      <a:pt x="2" y="9"/>
                      <a:pt x="2" y="9"/>
                    </a:cubicBezTo>
                    <a:cubicBezTo>
                      <a:pt x="2" y="9"/>
                      <a:pt x="2" y="9"/>
                      <a:pt x="3" y="10"/>
                    </a:cubicBezTo>
                    <a:cubicBezTo>
                      <a:pt x="3" y="10"/>
                      <a:pt x="4" y="10"/>
                      <a:pt x="4" y="10"/>
                    </a:cubicBezTo>
                    <a:cubicBezTo>
                      <a:pt x="4" y="10"/>
                      <a:pt x="4" y="10"/>
                      <a:pt x="4" y="10"/>
                    </a:cubicBezTo>
                    <a:cubicBezTo>
                      <a:pt x="5" y="10"/>
                      <a:pt x="5" y="10"/>
                      <a:pt x="5" y="10"/>
                    </a:cubicBezTo>
                    <a:cubicBezTo>
                      <a:pt x="5" y="10"/>
                      <a:pt x="5" y="10"/>
                      <a:pt x="5" y="10"/>
                    </a:cubicBezTo>
                    <a:cubicBezTo>
                      <a:pt x="6" y="10"/>
                      <a:pt x="7" y="10"/>
                      <a:pt x="8" y="11"/>
                    </a:cubicBezTo>
                    <a:cubicBezTo>
                      <a:pt x="8" y="10"/>
                      <a:pt x="8" y="10"/>
                      <a:pt x="9" y="9"/>
                    </a:cubicBezTo>
                    <a:cubicBezTo>
                      <a:pt x="9" y="9"/>
                      <a:pt x="9" y="9"/>
                      <a:pt x="10" y="9"/>
                    </a:cubicBezTo>
                    <a:cubicBezTo>
                      <a:pt x="10" y="10"/>
                      <a:pt x="10" y="9"/>
                      <a:pt x="10" y="8"/>
                    </a:cubicBezTo>
                    <a:cubicBezTo>
                      <a:pt x="10" y="8"/>
                      <a:pt x="10" y="6"/>
                      <a:pt x="10" y="6"/>
                    </a:cubicBezTo>
                    <a:cubicBezTo>
                      <a:pt x="10" y="6"/>
                      <a:pt x="10" y="6"/>
                      <a:pt x="9" y="5"/>
                    </a:cubicBezTo>
                    <a:cubicBezTo>
                      <a:pt x="9" y="5"/>
                      <a:pt x="9" y="5"/>
                      <a:pt x="9" y="5"/>
                    </a:cubicBezTo>
                    <a:cubicBezTo>
                      <a:pt x="8" y="4"/>
                      <a:pt x="9" y="4"/>
                      <a:pt x="9" y="4"/>
                    </a:cubicBezTo>
                    <a:cubicBezTo>
                      <a:pt x="9" y="4"/>
                      <a:pt x="8" y="3"/>
                      <a:pt x="7" y="3"/>
                    </a:cubicBezTo>
                    <a:cubicBezTo>
                      <a:pt x="7" y="3"/>
                      <a:pt x="6" y="3"/>
                      <a:pt x="6" y="3"/>
                    </a:cubicBezTo>
                    <a:cubicBezTo>
                      <a:pt x="5" y="1"/>
                      <a:pt x="5" y="1"/>
                      <a:pt x="5" y="1"/>
                    </a:cubicBezTo>
                    <a:cubicBezTo>
                      <a:pt x="5" y="0"/>
                      <a:pt x="5" y="0"/>
                      <a:pt x="5" y="0"/>
                    </a:cubicBezTo>
                    <a:cubicBezTo>
                      <a:pt x="5" y="0"/>
                      <a:pt x="5" y="0"/>
                      <a:pt x="5" y="0"/>
                    </a:cubicBezTo>
                    <a:cubicBezTo>
                      <a:pt x="5" y="0"/>
                      <a:pt x="4" y="3"/>
                      <a:pt x="3" y="4"/>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95" name="Freeform 58"/>
              <p:cNvSpPr>
                <a:spLocks noEditPoints="1"/>
              </p:cNvSpPr>
              <p:nvPr/>
            </p:nvSpPr>
            <p:spPr bwMode="auto">
              <a:xfrm>
                <a:off x="2345" y="1948"/>
                <a:ext cx="203" cy="202"/>
              </a:xfrm>
              <a:custGeom>
                <a:avLst/>
                <a:gdLst>
                  <a:gd name="T0" fmla="*/ 93 w 101"/>
                  <a:gd name="T1" fmla="*/ 3 h 101"/>
                  <a:gd name="T2" fmla="*/ 74 w 101"/>
                  <a:gd name="T3" fmla="*/ 0 h 101"/>
                  <a:gd name="T4" fmla="*/ 55 w 101"/>
                  <a:gd name="T5" fmla="*/ 11 h 101"/>
                  <a:gd name="T6" fmla="*/ 55 w 101"/>
                  <a:gd name="T7" fmla="*/ 15 h 101"/>
                  <a:gd name="T8" fmla="*/ 57 w 101"/>
                  <a:gd name="T9" fmla="*/ 22 h 101"/>
                  <a:gd name="T10" fmla="*/ 59 w 101"/>
                  <a:gd name="T11" fmla="*/ 28 h 101"/>
                  <a:gd name="T12" fmla="*/ 66 w 101"/>
                  <a:gd name="T13" fmla="*/ 35 h 101"/>
                  <a:gd name="T14" fmla="*/ 62 w 101"/>
                  <a:gd name="T15" fmla="*/ 35 h 101"/>
                  <a:gd name="T16" fmla="*/ 50 w 101"/>
                  <a:gd name="T17" fmla="*/ 40 h 101"/>
                  <a:gd name="T18" fmla="*/ 54 w 101"/>
                  <a:gd name="T19" fmla="*/ 46 h 101"/>
                  <a:gd name="T20" fmla="*/ 46 w 101"/>
                  <a:gd name="T21" fmla="*/ 43 h 101"/>
                  <a:gd name="T22" fmla="*/ 46 w 101"/>
                  <a:gd name="T23" fmla="*/ 38 h 101"/>
                  <a:gd name="T24" fmla="*/ 47 w 101"/>
                  <a:gd name="T25" fmla="*/ 31 h 101"/>
                  <a:gd name="T26" fmla="*/ 49 w 101"/>
                  <a:gd name="T27" fmla="*/ 25 h 101"/>
                  <a:gd name="T28" fmla="*/ 43 w 101"/>
                  <a:gd name="T29" fmla="*/ 16 h 101"/>
                  <a:gd name="T30" fmla="*/ 37 w 101"/>
                  <a:gd name="T31" fmla="*/ 19 h 101"/>
                  <a:gd name="T32" fmla="*/ 18 w 101"/>
                  <a:gd name="T33" fmla="*/ 54 h 101"/>
                  <a:gd name="T34" fmla="*/ 21 w 101"/>
                  <a:gd name="T35" fmla="*/ 63 h 101"/>
                  <a:gd name="T36" fmla="*/ 31 w 101"/>
                  <a:gd name="T37" fmla="*/ 68 h 101"/>
                  <a:gd name="T38" fmla="*/ 31 w 101"/>
                  <a:gd name="T39" fmla="*/ 69 h 101"/>
                  <a:gd name="T40" fmla="*/ 23 w 101"/>
                  <a:gd name="T41" fmla="*/ 70 h 101"/>
                  <a:gd name="T42" fmla="*/ 16 w 101"/>
                  <a:gd name="T43" fmla="*/ 66 h 101"/>
                  <a:gd name="T44" fmla="*/ 7 w 101"/>
                  <a:gd name="T45" fmla="*/ 65 h 101"/>
                  <a:gd name="T46" fmla="*/ 13 w 101"/>
                  <a:gd name="T47" fmla="*/ 69 h 101"/>
                  <a:gd name="T48" fmla="*/ 20 w 101"/>
                  <a:gd name="T49" fmla="*/ 71 h 101"/>
                  <a:gd name="T50" fmla="*/ 20 w 101"/>
                  <a:gd name="T51" fmla="*/ 74 h 101"/>
                  <a:gd name="T52" fmla="*/ 17 w 101"/>
                  <a:gd name="T53" fmla="*/ 76 h 101"/>
                  <a:gd name="T54" fmla="*/ 11 w 101"/>
                  <a:gd name="T55" fmla="*/ 72 h 101"/>
                  <a:gd name="T56" fmla="*/ 3 w 101"/>
                  <a:gd name="T57" fmla="*/ 69 h 101"/>
                  <a:gd name="T58" fmla="*/ 4 w 101"/>
                  <a:gd name="T59" fmla="*/ 75 h 101"/>
                  <a:gd name="T60" fmla="*/ 14 w 101"/>
                  <a:gd name="T61" fmla="*/ 76 h 101"/>
                  <a:gd name="T62" fmla="*/ 20 w 101"/>
                  <a:gd name="T63" fmla="*/ 80 h 101"/>
                  <a:gd name="T64" fmla="*/ 19 w 101"/>
                  <a:gd name="T65" fmla="*/ 81 h 101"/>
                  <a:gd name="T66" fmla="*/ 28 w 101"/>
                  <a:gd name="T67" fmla="*/ 79 h 101"/>
                  <a:gd name="T68" fmla="*/ 34 w 101"/>
                  <a:gd name="T69" fmla="*/ 77 h 101"/>
                  <a:gd name="T70" fmla="*/ 44 w 101"/>
                  <a:gd name="T71" fmla="*/ 84 h 101"/>
                  <a:gd name="T72" fmla="*/ 48 w 101"/>
                  <a:gd name="T73" fmla="*/ 88 h 101"/>
                  <a:gd name="T74" fmla="*/ 52 w 101"/>
                  <a:gd name="T75" fmla="*/ 87 h 101"/>
                  <a:gd name="T76" fmla="*/ 62 w 101"/>
                  <a:gd name="T77" fmla="*/ 94 h 101"/>
                  <a:gd name="T78" fmla="*/ 65 w 101"/>
                  <a:gd name="T79" fmla="*/ 101 h 101"/>
                  <a:gd name="T80" fmla="*/ 69 w 101"/>
                  <a:gd name="T81" fmla="*/ 97 h 101"/>
                  <a:gd name="T82" fmla="*/ 72 w 101"/>
                  <a:gd name="T83" fmla="*/ 87 h 101"/>
                  <a:gd name="T84" fmla="*/ 69 w 101"/>
                  <a:gd name="T85" fmla="*/ 75 h 101"/>
                  <a:gd name="T86" fmla="*/ 71 w 101"/>
                  <a:gd name="T87" fmla="*/ 68 h 101"/>
                  <a:gd name="T88" fmla="*/ 78 w 101"/>
                  <a:gd name="T89" fmla="*/ 69 h 101"/>
                  <a:gd name="T90" fmla="*/ 87 w 101"/>
                  <a:gd name="T91" fmla="*/ 65 h 101"/>
                  <a:gd name="T92" fmla="*/ 87 w 101"/>
                  <a:gd name="T93" fmla="*/ 58 h 101"/>
                  <a:gd name="T94" fmla="*/ 96 w 101"/>
                  <a:gd name="T95" fmla="*/ 52 h 101"/>
                  <a:gd name="T96" fmla="*/ 88 w 101"/>
                  <a:gd name="T97" fmla="*/ 43 h 101"/>
                  <a:gd name="T98" fmla="*/ 91 w 101"/>
                  <a:gd name="T99" fmla="*/ 35 h 101"/>
                  <a:gd name="T100" fmla="*/ 101 w 101"/>
                  <a:gd name="T101" fmla="*/ 15 h 101"/>
                  <a:gd name="T102" fmla="*/ 58 w 101"/>
                  <a:gd name="T103" fmla="*/ 46 h 101"/>
                  <a:gd name="T104" fmla="*/ 54 w 101"/>
                  <a:gd name="T105" fmla="*/ 47 h 101"/>
                  <a:gd name="T106" fmla="*/ 61 w 101"/>
                  <a:gd name="T107"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101" y="12"/>
                    </a:moveTo>
                    <a:cubicBezTo>
                      <a:pt x="101" y="11"/>
                      <a:pt x="101" y="11"/>
                      <a:pt x="101" y="11"/>
                    </a:cubicBezTo>
                    <a:cubicBezTo>
                      <a:pt x="101" y="11"/>
                      <a:pt x="98" y="9"/>
                      <a:pt x="98" y="9"/>
                    </a:cubicBezTo>
                    <a:cubicBezTo>
                      <a:pt x="97" y="9"/>
                      <a:pt x="98" y="8"/>
                      <a:pt x="98" y="8"/>
                    </a:cubicBezTo>
                    <a:cubicBezTo>
                      <a:pt x="94" y="6"/>
                      <a:pt x="94" y="6"/>
                      <a:pt x="94" y="6"/>
                    </a:cubicBezTo>
                    <a:cubicBezTo>
                      <a:pt x="93" y="3"/>
                      <a:pt x="93" y="3"/>
                      <a:pt x="93" y="3"/>
                    </a:cubicBezTo>
                    <a:cubicBezTo>
                      <a:pt x="91" y="0"/>
                      <a:pt x="91" y="0"/>
                      <a:pt x="91" y="0"/>
                    </a:cubicBezTo>
                    <a:cubicBezTo>
                      <a:pt x="88" y="0"/>
                      <a:pt x="88" y="0"/>
                      <a:pt x="88" y="0"/>
                    </a:cubicBezTo>
                    <a:cubicBezTo>
                      <a:pt x="88" y="0"/>
                      <a:pt x="86" y="1"/>
                      <a:pt x="85" y="1"/>
                    </a:cubicBezTo>
                    <a:cubicBezTo>
                      <a:pt x="84" y="1"/>
                      <a:pt x="83" y="0"/>
                      <a:pt x="83" y="0"/>
                    </a:cubicBezTo>
                    <a:cubicBezTo>
                      <a:pt x="82" y="0"/>
                      <a:pt x="80" y="1"/>
                      <a:pt x="80" y="1"/>
                    </a:cubicBezTo>
                    <a:cubicBezTo>
                      <a:pt x="74" y="0"/>
                      <a:pt x="74" y="0"/>
                      <a:pt x="74" y="0"/>
                    </a:cubicBezTo>
                    <a:cubicBezTo>
                      <a:pt x="74" y="0"/>
                      <a:pt x="68" y="1"/>
                      <a:pt x="68" y="1"/>
                    </a:cubicBezTo>
                    <a:cubicBezTo>
                      <a:pt x="67" y="1"/>
                      <a:pt x="64" y="3"/>
                      <a:pt x="64" y="3"/>
                    </a:cubicBezTo>
                    <a:cubicBezTo>
                      <a:pt x="64" y="3"/>
                      <a:pt x="60" y="4"/>
                      <a:pt x="60" y="4"/>
                    </a:cubicBezTo>
                    <a:cubicBezTo>
                      <a:pt x="59" y="5"/>
                      <a:pt x="57" y="6"/>
                      <a:pt x="57" y="6"/>
                    </a:cubicBezTo>
                    <a:cubicBezTo>
                      <a:pt x="55" y="9"/>
                      <a:pt x="55" y="9"/>
                      <a:pt x="55" y="9"/>
                    </a:cubicBezTo>
                    <a:cubicBezTo>
                      <a:pt x="55" y="11"/>
                      <a:pt x="55" y="11"/>
                      <a:pt x="55" y="11"/>
                    </a:cubicBezTo>
                    <a:cubicBezTo>
                      <a:pt x="54" y="12"/>
                      <a:pt x="54" y="12"/>
                      <a:pt x="54" y="12"/>
                    </a:cubicBezTo>
                    <a:cubicBezTo>
                      <a:pt x="50" y="13"/>
                      <a:pt x="50" y="13"/>
                      <a:pt x="50" y="13"/>
                    </a:cubicBezTo>
                    <a:cubicBezTo>
                      <a:pt x="50" y="14"/>
                      <a:pt x="50" y="14"/>
                      <a:pt x="50" y="14"/>
                    </a:cubicBezTo>
                    <a:cubicBezTo>
                      <a:pt x="53" y="13"/>
                      <a:pt x="53" y="13"/>
                      <a:pt x="53" y="13"/>
                    </a:cubicBezTo>
                    <a:cubicBezTo>
                      <a:pt x="54" y="13"/>
                      <a:pt x="54" y="13"/>
                      <a:pt x="54" y="13"/>
                    </a:cubicBezTo>
                    <a:cubicBezTo>
                      <a:pt x="55" y="15"/>
                      <a:pt x="55" y="15"/>
                      <a:pt x="55" y="15"/>
                    </a:cubicBezTo>
                    <a:cubicBezTo>
                      <a:pt x="55" y="15"/>
                      <a:pt x="55" y="15"/>
                      <a:pt x="55" y="15"/>
                    </a:cubicBezTo>
                    <a:cubicBezTo>
                      <a:pt x="55" y="15"/>
                      <a:pt x="55" y="17"/>
                      <a:pt x="55" y="18"/>
                    </a:cubicBezTo>
                    <a:cubicBezTo>
                      <a:pt x="55" y="18"/>
                      <a:pt x="54" y="19"/>
                      <a:pt x="54" y="20"/>
                    </a:cubicBezTo>
                    <a:cubicBezTo>
                      <a:pt x="54" y="20"/>
                      <a:pt x="54" y="21"/>
                      <a:pt x="54" y="21"/>
                    </a:cubicBezTo>
                    <a:cubicBezTo>
                      <a:pt x="54" y="21"/>
                      <a:pt x="55" y="22"/>
                      <a:pt x="55" y="21"/>
                    </a:cubicBezTo>
                    <a:cubicBezTo>
                      <a:pt x="56" y="21"/>
                      <a:pt x="56" y="21"/>
                      <a:pt x="57" y="22"/>
                    </a:cubicBezTo>
                    <a:cubicBezTo>
                      <a:pt x="57" y="22"/>
                      <a:pt x="57" y="23"/>
                      <a:pt x="59" y="23"/>
                    </a:cubicBezTo>
                    <a:cubicBezTo>
                      <a:pt x="60" y="24"/>
                      <a:pt x="59" y="23"/>
                      <a:pt x="60" y="23"/>
                    </a:cubicBezTo>
                    <a:cubicBezTo>
                      <a:pt x="60" y="23"/>
                      <a:pt x="61" y="23"/>
                      <a:pt x="61" y="23"/>
                    </a:cubicBezTo>
                    <a:cubicBezTo>
                      <a:pt x="62" y="24"/>
                      <a:pt x="61" y="24"/>
                      <a:pt x="60" y="25"/>
                    </a:cubicBezTo>
                    <a:cubicBezTo>
                      <a:pt x="60" y="25"/>
                      <a:pt x="60" y="25"/>
                      <a:pt x="59" y="26"/>
                    </a:cubicBezTo>
                    <a:cubicBezTo>
                      <a:pt x="58" y="27"/>
                      <a:pt x="59" y="27"/>
                      <a:pt x="59" y="28"/>
                    </a:cubicBezTo>
                    <a:cubicBezTo>
                      <a:pt x="59" y="28"/>
                      <a:pt x="59" y="29"/>
                      <a:pt x="59" y="30"/>
                    </a:cubicBezTo>
                    <a:cubicBezTo>
                      <a:pt x="59" y="31"/>
                      <a:pt x="59" y="31"/>
                      <a:pt x="59" y="31"/>
                    </a:cubicBezTo>
                    <a:cubicBezTo>
                      <a:pt x="59" y="32"/>
                      <a:pt x="60" y="33"/>
                      <a:pt x="61" y="33"/>
                    </a:cubicBezTo>
                    <a:cubicBezTo>
                      <a:pt x="61" y="33"/>
                      <a:pt x="61" y="33"/>
                      <a:pt x="62" y="34"/>
                    </a:cubicBezTo>
                    <a:cubicBezTo>
                      <a:pt x="64" y="34"/>
                      <a:pt x="65" y="34"/>
                      <a:pt x="65" y="34"/>
                    </a:cubicBezTo>
                    <a:cubicBezTo>
                      <a:pt x="65" y="34"/>
                      <a:pt x="66" y="34"/>
                      <a:pt x="66" y="35"/>
                    </a:cubicBezTo>
                    <a:cubicBezTo>
                      <a:pt x="66" y="36"/>
                      <a:pt x="66" y="37"/>
                      <a:pt x="66" y="39"/>
                    </a:cubicBezTo>
                    <a:cubicBezTo>
                      <a:pt x="66" y="39"/>
                      <a:pt x="65" y="40"/>
                      <a:pt x="65" y="40"/>
                    </a:cubicBezTo>
                    <a:cubicBezTo>
                      <a:pt x="65" y="40"/>
                      <a:pt x="66" y="39"/>
                      <a:pt x="66" y="38"/>
                    </a:cubicBezTo>
                    <a:cubicBezTo>
                      <a:pt x="66" y="37"/>
                      <a:pt x="65" y="36"/>
                      <a:pt x="65" y="36"/>
                    </a:cubicBezTo>
                    <a:cubicBezTo>
                      <a:pt x="65" y="35"/>
                      <a:pt x="64" y="35"/>
                      <a:pt x="64" y="35"/>
                    </a:cubicBezTo>
                    <a:cubicBezTo>
                      <a:pt x="64" y="35"/>
                      <a:pt x="63" y="35"/>
                      <a:pt x="62" y="35"/>
                    </a:cubicBezTo>
                    <a:cubicBezTo>
                      <a:pt x="62" y="35"/>
                      <a:pt x="62" y="34"/>
                      <a:pt x="61" y="34"/>
                    </a:cubicBezTo>
                    <a:cubicBezTo>
                      <a:pt x="61" y="33"/>
                      <a:pt x="60" y="33"/>
                      <a:pt x="60" y="33"/>
                    </a:cubicBezTo>
                    <a:cubicBezTo>
                      <a:pt x="59" y="33"/>
                      <a:pt x="57" y="34"/>
                      <a:pt x="57" y="34"/>
                    </a:cubicBezTo>
                    <a:cubicBezTo>
                      <a:pt x="54" y="36"/>
                      <a:pt x="54" y="36"/>
                      <a:pt x="54" y="36"/>
                    </a:cubicBezTo>
                    <a:cubicBezTo>
                      <a:pt x="52" y="37"/>
                      <a:pt x="52" y="37"/>
                      <a:pt x="52" y="37"/>
                    </a:cubicBezTo>
                    <a:cubicBezTo>
                      <a:pt x="52" y="37"/>
                      <a:pt x="51" y="39"/>
                      <a:pt x="50" y="40"/>
                    </a:cubicBezTo>
                    <a:cubicBezTo>
                      <a:pt x="49" y="40"/>
                      <a:pt x="49" y="40"/>
                      <a:pt x="47" y="40"/>
                    </a:cubicBezTo>
                    <a:cubicBezTo>
                      <a:pt x="46" y="40"/>
                      <a:pt x="46" y="41"/>
                      <a:pt x="46" y="41"/>
                    </a:cubicBezTo>
                    <a:cubicBezTo>
                      <a:pt x="45" y="41"/>
                      <a:pt x="46" y="42"/>
                      <a:pt x="46" y="42"/>
                    </a:cubicBezTo>
                    <a:cubicBezTo>
                      <a:pt x="46" y="43"/>
                      <a:pt x="48" y="43"/>
                      <a:pt x="48" y="43"/>
                    </a:cubicBezTo>
                    <a:cubicBezTo>
                      <a:pt x="49" y="43"/>
                      <a:pt x="50" y="44"/>
                      <a:pt x="51" y="44"/>
                    </a:cubicBezTo>
                    <a:cubicBezTo>
                      <a:pt x="52" y="45"/>
                      <a:pt x="53" y="46"/>
                      <a:pt x="54" y="46"/>
                    </a:cubicBezTo>
                    <a:cubicBezTo>
                      <a:pt x="54" y="47"/>
                      <a:pt x="54" y="48"/>
                      <a:pt x="54" y="48"/>
                    </a:cubicBezTo>
                    <a:cubicBezTo>
                      <a:pt x="54" y="48"/>
                      <a:pt x="52" y="47"/>
                      <a:pt x="52" y="47"/>
                    </a:cubicBezTo>
                    <a:cubicBezTo>
                      <a:pt x="51" y="46"/>
                      <a:pt x="51" y="46"/>
                      <a:pt x="51" y="46"/>
                    </a:cubicBezTo>
                    <a:cubicBezTo>
                      <a:pt x="51" y="46"/>
                      <a:pt x="49" y="45"/>
                      <a:pt x="49" y="45"/>
                    </a:cubicBezTo>
                    <a:cubicBezTo>
                      <a:pt x="49" y="45"/>
                      <a:pt x="47" y="45"/>
                      <a:pt x="47" y="45"/>
                    </a:cubicBezTo>
                    <a:cubicBezTo>
                      <a:pt x="46" y="43"/>
                      <a:pt x="46" y="43"/>
                      <a:pt x="46" y="43"/>
                    </a:cubicBezTo>
                    <a:cubicBezTo>
                      <a:pt x="46" y="43"/>
                      <a:pt x="44" y="43"/>
                      <a:pt x="43" y="43"/>
                    </a:cubicBezTo>
                    <a:cubicBezTo>
                      <a:pt x="43" y="43"/>
                      <a:pt x="42" y="42"/>
                      <a:pt x="42" y="41"/>
                    </a:cubicBezTo>
                    <a:cubicBezTo>
                      <a:pt x="42" y="41"/>
                      <a:pt x="42" y="41"/>
                      <a:pt x="43" y="41"/>
                    </a:cubicBezTo>
                    <a:cubicBezTo>
                      <a:pt x="43" y="41"/>
                      <a:pt x="45" y="40"/>
                      <a:pt x="45" y="40"/>
                    </a:cubicBezTo>
                    <a:cubicBezTo>
                      <a:pt x="46" y="39"/>
                      <a:pt x="46" y="39"/>
                      <a:pt x="46" y="39"/>
                    </a:cubicBezTo>
                    <a:cubicBezTo>
                      <a:pt x="46" y="38"/>
                      <a:pt x="46" y="38"/>
                      <a:pt x="46" y="38"/>
                    </a:cubicBezTo>
                    <a:cubicBezTo>
                      <a:pt x="45" y="36"/>
                      <a:pt x="45" y="36"/>
                      <a:pt x="45" y="36"/>
                    </a:cubicBezTo>
                    <a:cubicBezTo>
                      <a:pt x="46" y="35"/>
                      <a:pt x="46" y="35"/>
                      <a:pt x="46" y="35"/>
                    </a:cubicBezTo>
                    <a:cubicBezTo>
                      <a:pt x="45" y="33"/>
                      <a:pt x="45" y="33"/>
                      <a:pt x="45" y="33"/>
                    </a:cubicBezTo>
                    <a:cubicBezTo>
                      <a:pt x="45" y="30"/>
                      <a:pt x="45" y="30"/>
                      <a:pt x="45" y="30"/>
                    </a:cubicBezTo>
                    <a:cubicBezTo>
                      <a:pt x="45" y="30"/>
                      <a:pt x="45" y="30"/>
                      <a:pt x="45" y="30"/>
                    </a:cubicBezTo>
                    <a:cubicBezTo>
                      <a:pt x="46" y="30"/>
                      <a:pt x="47" y="31"/>
                      <a:pt x="47" y="31"/>
                    </a:cubicBezTo>
                    <a:cubicBezTo>
                      <a:pt x="47" y="31"/>
                      <a:pt x="49" y="30"/>
                      <a:pt x="49" y="30"/>
                    </a:cubicBezTo>
                    <a:cubicBezTo>
                      <a:pt x="49" y="30"/>
                      <a:pt x="49" y="29"/>
                      <a:pt x="49" y="29"/>
                    </a:cubicBezTo>
                    <a:cubicBezTo>
                      <a:pt x="49" y="29"/>
                      <a:pt x="50" y="29"/>
                      <a:pt x="51" y="29"/>
                    </a:cubicBezTo>
                    <a:cubicBezTo>
                      <a:pt x="51" y="29"/>
                      <a:pt x="51" y="26"/>
                      <a:pt x="51" y="26"/>
                    </a:cubicBezTo>
                    <a:cubicBezTo>
                      <a:pt x="51" y="26"/>
                      <a:pt x="51" y="26"/>
                      <a:pt x="51" y="26"/>
                    </a:cubicBezTo>
                    <a:cubicBezTo>
                      <a:pt x="51" y="26"/>
                      <a:pt x="50" y="25"/>
                      <a:pt x="49" y="25"/>
                    </a:cubicBezTo>
                    <a:cubicBezTo>
                      <a:pt x="48" y="25"/>
                      <a:pt x="48" y="25"/>
                      <a:pt x="48" y="25"/>
                    </a:cubicBezTo>
                    <a:cubicBezTo>
                      <a:pt x="47" y="25"/>
                      <a:pt x="47" y="24"/>
                      <a:pt x="47" y="24"/>
                    </a:cubicBezTo>
                    <a:cubicBezTo>
                      <a:pt x="47" y="24"/>
                      <a:pt x="48" y="23"/>
                      <a:pt x="48" y="22"/>
                    </a:cubicBezTo>
                    <a:cubicBezTo>
                      <a:pt x="48" y="22"/>
                      <a:pt x="47" y="20"/>
                      <a:pt x="47" y="20"/>
                    </a:cubicBezTo>
                    <a:cubicBezTo>
                      <a:pt x="47" y="20"/>
                      <a:pt x="47" y="18"/>
                      <a:pt x="47" y="18"/>
                    </a:cubicBezTo>
                    <a:cubicBezTo>
                      <a:pt x="47" y="18"/>
                      <a:pt x="44" y="16"/>
                      <a:pt x="43" y="16"/>
                    </a:cubicBezTo>
                    <a:cubicBezTo>
                      <a:pt x="43" y="16"/>
                      <a:pt x="41" y="17"/>
                      <a:pt x="41" y="17"/>
                    </a:cubicBezTo>
                    <a:cubicBezTo>
                      <a:pt x="41" y="17"/>
                      <a:pt x="41" y="17"/>
                      <a:pt x="41" y="17"/>
                    </a:cubicBezTo>
                    <a:cubicBezTo>
                      <a:pt x="39" y="16"/>
                      <a:pt x="39" y="16"/>
                      <a:pt x="39" y="16"/>
                    </a:cubicBezTo>
                    <a:cubicBezTo>
                      <a:pt x="39" y="16"/>
                      <a:pt x="39" y="15"/>
                      <a:pt x="39" y="14"/>
                    </a:cubicBezTo>
                    <a:cubicBezTo>
                      <a:pt x="38" y="14"/>
                      <a:pt x="38" y="14"/>
                      <a:pt x="38" y="14"/>
                    </a:cubicBezTo>
                    <a:cubicBezTo>
                      <a:pt x="37" y="19"/>
                      <a:pt x="37" y="19"/>
                      <a:pt x="37" y="19"/>
                    </a:cubicBezTo>
                    <a:cubicBezTo>
                      <a:pt x="35" y="25"/>
                      <a:pt x="35" y="25"/>
                      <a:pt x="35" y="25"/>
                    </a:cubicBezTo>
                    <a:cubicBezTo>
                      <a:pt x="32" y="37"/>
                      <a:pt x="32" y="37"/>
                      <a:pt x="32" y="37"/>
                    </a:cubicBezTo>
                    <a:cubicBezTo>
                      <a:pt x="27" y="45"/>
                      <a:pt x="27" y="45"/>
                      <a:pt x="27" y="45"/>
                    </a:cubicBezTo>
                    <a:cubicBezTo>
                      <a:pt x="20" y="54"/>
                      <a:pt x="20" y="54"/>
                      <a:pt x="20" y="54"/>
                    </a:cubicBezTo>
                    <a:cubicBezTo>
                      <a:pt x="19" y="55"/>
                      <a:pt x="19" y="55"/>
                      <a:pt x="19" y="55"/>
                    </a:cubicBezTo>
                    <a:cubicBezTo>
                      <a:pt x="19" y="55"/>
                      <a:pt x="18" y="54"/>
                      <a:pt x="18" y="54"/>
                    </a:cubicBezTo>
                    <a:cubicBezTo>
                      <a:pt x="18" y="54"/>
                      <a:pt x="17" y="55"/>
                      <a:pt x="17" y="55"/>
                    </a:cubicBezTo>
                    <a:cubicBezTo>
                      <a:pt x="17" y="55"/>
                      <a:pt x="17" y="57"/>
                      <a:pt x="17" y="57"/>
                    </a:cubicBezTo>
                    <a:cubicBezTo>
                      <a:pt x="17" y="57"/>
                      <a:pt x="17" y="59"/>
                      <a:pt x="17" y="60"/>
                    </a:cubicBezTo>
                    <a:cubicBezTo>
                      <a:pt x="17" y="60"/>
                      <a:pt x="17" y="60"/>
                      <a:pt x="17" y="60"/>
                    </a:cubicBezTo>
                    <a:cubicBezTo>
                      <a:pt x="17" y="60"/>
                      <a:pt x="20" y="61"/>
                      <a:pt x="20" y="62"/>
                    </a:cubicBezTo>
                    <a:cubicBezTo>
                      <a:pt x="21" y="62"/>
                      <a:pt x="21" y="63"/>
                      <a:pt x="21" y="63"/>
                    </a:cubicBezTo>
                    <a:cubicBezTo>
                      <a:pt x="22" y="64"/>
                      <a:pt x="22" y="64"/>
                      <a:pt x="22" y="64"/>
                    </a:cubicBezTo>
                    <a:cubicBezTo>
                      <a:pt x="22" y="64"/>
                      <a:pt x="23" y="65"/>
                      <a:pt x="24" y="65"/>
                    </a:cubicBezTo>
                    <a:cubicBezTo>
                      <a:pt x="26" y="66"/>
                      <a:pt x="25" y="66"/>
                      <a:pt x="26" y="66"/>
                    </a:cubicBezTo>
                    <a:cubicBezTo>
                      <a:pt x="26" y="66"/>
                      <a:pt x="28" y="67"/>
                      <a:pt x="28" y="68"/>
                    </a:cubicBezTo>
                    <a:cubicBezTo>
                      <a:pt x="28" y="68"/>
                      <a:pt x="29" y="68"/>
                      <a:pt x="30" y="68"/>
                    </a:cubicBezTo>
                    <a:cubicBezTo>
                      <a:pt x="30" y="68"/>
                      <a:pt x="31" y="68"/>
                      <a:pt x="31" y="68"/>
                    </a:cubicBezTo>
                    <a:cubicBezTo>
                      <a:pt x="32" y="67"/>
                      <a:pt x="32" y="67"/>
                      <a:pt x="32" y="67"/>
                    </a:cubicBezTo>
                    <a:cubicBezTo>
                      <a:pt x="34" y="67"/>
                      <a:pt x="34" y="67"/>
                      <a:pt x="34" y="67"/>
                    </a:cubicBezTo>
                    <a:cubicBezTo>
                      <a:pt x="34" y="67"/>
                      <a:pt x="35" y="67"/>
                      <a:pt x="35" y="67"/>
                    </a:cubicBezTo>
                    <a:cubicBezTo>
                      <a:pt x="36" y="67"/>
                      <a:pt x="35" y="68"/>
                      <a:pt x="35" y="68"/>
                    </a:cubicBezTo>
                    <a:cubicBezTo>
                      <a:pt x="32" y="68"/>
                      <a:pt x="32" y="68"/>
                      <a:pt x="32" y="68"/>
                    </a:cubicBezTo>
                    <a:cubicBezTo>
                      <a:pt x="32" y="68"/>
                      <a:pt x="31" y="68"/>
                      <a:pt x="31" y="69"/>
                    </a:cubicBezTo>
                    <a:cubicBezTo>
                      <a:pt x="31" y="69"/>
                      <a:pt x="30" y="70"/>
                      <a:pt x="31" y="70"/>
                    </a:cubicBezTo>
                    <a:cubicBezTo>
                      <a:pt x="31" y="70"/>
                      <a:pt x="28" y="69"/>
                      <a:pt x="28" y="69"/>
                    </a:cubicBezTo>
                    <a:cubicBezTo>
                      <a:pt x="28" y="68"/>
                      <a:pt x="27" y="68"/>
                      <a:pt x="27" y="68"/>
                    </a:cubicBezTo>
                    <a:cubicBezTo>
                      <a:pt x="26" y="68"/>
                      <a:pt x="25" y="69"/>
                      <a:pt x="24" y="69"/>
                    </a:cubicBezTo>
                    <a:cubicBezTo>
                      <a:pt x="24" y="69"/>
                      <a:pt x="24" y="69"/>
                      <a:pt x="24" y="69"/>
                    </a:cubicBezTo>
                    <a:cubicBezTo>
                      <a:pt x="23" y="69"/>
                      <a:pt x="23" y="70"/>
                      <a:pt x="23" y="70"/>
                    </a:cubicBezTo>
                    <a:cubicBezTo>
                      <a:pt x="22" y="70"/>
                      <a:pt x="22" y="70"/>
                      <a:pt x="22" y="70"/>
                    </a:cubicBezTo>
                    <a:cubicBezTo>
                      <a:pt x="22" y="70"/>
                      <a:pt x="20" y="69"/>
                      <a:pt x="20" y="69"/>
                    </a:cubicBezTo>
                    <a:cubicBezTo>
                      <a:pt x="18" y="69"/>
                      <a:pt x="18" y="69"/>
                      <a:pt x="18" y="69"/>
                    </a:cubicBezTo>
                    <a:cubicBezTo>
                      <a:pt x="18" y="68"/>
                      <a:pt x="18" y="68"/>
                      <a:pt x="18" y="68"/>
                    </a:cubicBezTo>
                    <a:cubicBezTo>
                      <a:pt x="17" y="67"/>
                      <a:pt x="17" y="67"/>
                      <a:pt x="17" y="67"/>
                    </a:cubicBezTo>
                    <a:cubicBezTo>
                      <a:pt x="17" y="67"/>
                      <a:pt x="16" y="67"/>
                      <a:pt x="16" y="66"/>
                    </a:cubicBezTo>
                    <a:cubicBezTo>
                      <a:pt x="16" y="66"/>
                      <a:pt x="16" y="66"/>
                      <a:pt x="15" y="66"/>
                    </a:cubicBezTo>
                    <a:cubicBezTo>
                      <a:pt x="15" y="65"/>
                      <a:pt x="15" y="65"/>
                      <a:pt x="14" y="65"/>
                    </a:cubicBezTo>
                    <a:cubicBezTo>
                      <a:pt x="13" y="64"/>
                      <a:pt x="13" y="64"/>
                      <a:pt x="13" y="64"/>
                    </a:cubicBezTo>
                    <a:cubicBezTo>
                      <a:pt x="12" y="64"/>
                      <a:pt x="12" y="63"/>
                      <a:pt x="11" y="63"/>
                    </a:cubicBezTo>
                    <a:cubicBezTo>
                      <a:pt x="10" y="63"/>
                      <a:pt x="9" y="64"/>
                      <a:pt x="8" y="64"/>
                    </a:cubicBezTo>
                    <a:cubicBezTo>
                      <a:pt x="8" y="64"/>
                      <a:pt x="7" y="64"/>
                      <a:pt x="7" y="65"/>
                    </a:cubicBezTo>
                    <a:cubicBezTo>
                      <a:pt x="7" y="65"/>
                      <a:pt x="7" y="66"/>
                      <a:pt x="7" y="66"/>
                    </a:cubicBezTo>
                    <a:cubicBezTo>
                      <a:pt x="8" y="66"/>
                      <a:pt x="8" y="66"/>
                      <a:pt x="9" y="66"/>
                    </a:cubicBezTo>
                    <a:cubicBezTo>
                      <a:pt x="9" y="66"/>
                      <a:pt x="10" y="66"/>
                      <a:pt x="10" y="66"/>
                    </a:cubicBezTo>
                    <a:cubicBezTo>
                      <a:pt x="11" y="66"/>
                      <a:pt x="11" y="66"/>
                      <a:pt x="11" y="66"/>
                    </a:cubicBezTo>
                    <a:cubicBezTo>
                      <a:pt x="11" y="66"/>
                      <a:pt x="11" y="67"/>
                      <a:pt x="12" y="67"/>
                    </a:cubicBezTo>
                    <a:cubicBezTo>
                      <a:pt x="12" y="67"/>
                      <a:pt x="13" y="68"/>
                      <a:pt x="13" y="69"/>
                    </a:cubicBezTo>
                    <a:cubicBezTo>
                      <a:pt x="13" y="69"/>
                      <a:pt x="14" y="69"/>
                      <a:pt x="14" y="69"/>
                    </a:cubicBezTo>
                    <a:cubicBezTo>
                      <a:pt x="15" y="70"/>
                      <a:pt x="15" y="69"/>
                      <a:pt x="15" y="69"/>
                    </a:cubicBezTo>
                    <a:cubicBezTo>
                      <a:pt x="16" y="69"/>
                      <a:pt x="16" y="69"/>
                      <a:pt x="16" y="69"/>
                    </a:cubicBezTo>
                    <a:cubicBezTo>
                      <a:pt x="18" y="69"/>
                      <a:pt x="18" y="69"/>
                      <a:pt x="18" y="69"/>
                    </a:cubicBezTo>
                    <a:cubicBezTo>
                      <a:pt x="18" y="69"/>
                      <a:pt x="18" y="70"/>
                      <a:pt x="20" y="70"/>
                    </a:cubicBezTo>
                    <a:cubicBezTo>
                      <a:pt x="21" y="71"/>
                      <a:pt x="20" y="71"/>
                      <a:pt x="20" y="71"/>
                    </a:cubicBezTo>
                    <a:cubicBezTo>
                      <a:pt x="20" y="71"/>
                      <a:pt x="19" y="71"/>
                      <a:pt x="17" y="70"/>
                    </a:cubicBezTo>
                    <a:cubicBezTo>
                      <a:pt x="15" y="69"/>
                      <a:pt x="17" y="70"/>
                      <a:pt x="16" y="70"/>
                    </a:cubicBezTo>
                    <a:cubicBezTo>
                      <a:pt x="15" y="70"/>
                      <a:pt x="15" y="71"/>
                      <a:pt x="15" y="71"/>
                    </a:cubicBezTo>
                    <a:cubicBezTo>
                      <a:pt x="15" y="71"/>
                      <a:pt x="15" y="72"/>
                      <a:pt x="16" y="73"/>
                    </a:cubicBezTo>
                    <a:cubicBezTo>
                      <a:pt x="17" y="74"/>
                      <a:pt x="17" y="73"/>
                      <a:pt x="19" y="74"/>
                    </a:cubicBezTo>
                    <a:cubicBezTo>
                      <a:pt x="20" y="75"/>
                      <a:pt x="19" y="74"/>
                      <a:pt x="20" y="74"/>
                    </a:cubicBezTo>
                    <a:cubicBezTo>
                      <a:pt x="20" y="74"/>
                      <a:pt x="21" y="74"/>
                      <a:pt x="22" y="76"/>
                    </a:cubicBezTo>
                    <a:cubicBezTo>
                      <a:pt x="23" y="77"/>
                      <a:pt x="22" y="78"/>
                      <a:pt x="22" y="78"/>
                    </a:cubicBezTo>
                    <a:cubicBezTo>
                      <a:pt x="22" y="78"/>
                      <a:pt x="21" y="78"/>
                      <a:pt x="20" y="78"/>
                    </a:cubicBezTo>
                    <a:cubicBezTo>
                      <a:pt x="20" y="78"/>
                      <a:pt x="20" y="78"/>
                      <a:pt x="20" y="78"/>
                    </a:cubicBezTo>
                    <a:cubicBezTo>
                      <a:pt x="18" y="78"/>
                      <a:pt x="18" y="78"/>
                      <a:pt x="18" y="78"/>
                    </a:cubicBezTo>
                    <a:cubicBezTo>
                      <a:pt x="18" y="78"/>
                      <a:pt x="18" y="78"/>
                      <a:pt x="17" y="76"/>
                    </a:cubicBezTo>
                    <a:cubicBezTo>
                      <a:pt x="16" y="74"/>
                      <a:pt x="17" y="75"/>
                      <a:pt x="18" y="75"/>
                    </a:cubicBezTo>
                    <a:cubicBezTo>
                      <a:pt x="18" y="75"/>
                      <a:pt x="16" y="75"/>
                      <a:pt x="16" y="75"/>
                    </a:cubicBezTo>
                    <a:cubicBezTo>
                      <a:pt x="15" y="73"/>
                      <a:pt x="15" y="73"/>
                      <a:pt x="15" y="73"/>
                    </a:cubicBezTo>
                    <a:cubicBezTo>
                      <a:pt x="14" y="73"/>
                      <a:pt x="14" y="73"/>
                      <a:pt x="14" y="73"/>
                    </a:cubicBezTo>
                    <a:cubicBezTo>
                      <a:pt x="14" y="73"/>
                      <a:pt x="13" y="73"/>
                      <a:pt x="13" y="73"/>
                    </a:cubicBezTo>
                    <a:cubicBezTo>
                      <a:pt x="13" y="73"/>
                      <a:pt x="11" y="72"/>
                      <a:pt x="11" y="72"/>
                    </a:cubicBezTo>
                    <a:cubicBezTo>
                      <a:pt x="11" y="72"/>
                      <a:pt x="12" y="72"/>
                      <a:pt x="12" y="71"/>
                    </a:cubicBezTo>
                    <a:cubicBezTo>
                      <a:pt x="13" y="70"/>
                      <a:pt x="10" y="69"/>
                      <a:pt x="10" y="69"/>
                    </a:cubicBezTo>
                    <a:cubicBezTo>
                      <a:pt x="8" y="68"/>
                      <a:pt x="9" y="69"/>
                      <a:pt x="9" y="69"/>
                    </a:cubicBezTo>
                    <a:cubicBezTo>
                      <a:pt x="9" y="69"/>
                      <a:pt x="8" y="69"/>
                      <a:pt x="7" y="69"/>
                    </a:cubicBezTo>
                    <a:cubicBezTo>
                      <a:pt x="6" y="69"/>
                      <a:pt x="6" y="69"/>
                      <a:pt x="5" y="69"/>
                    </a:cubicBezTo>
                    <a:cubicBezTo>
                      <a:pt x="4" y="69"/>
                      <a:pt x="4" y="69"/>
                      <a:pt x="3" y="69"/>
                    </a:cubicBezTo>
                    <a:cubicBezTo>
                      <a:pt x="3" y="69"/>
                      <a:pt x="2" y="69"/>
                      <a:pt x="1" y="70"/>
                    </a:cubicBezTo>
                    <a:cubicBezTo>
                      <a:pt x="0" y="70"/>
                      <a:pt x="0" y="70"/>
                      <a:pt x="0" y="71"/>
                    </a:cubicBezTo>
                    <a:cubicBezTo>
                      <a:pt x="1" y="71"/>
                      <a:pt x="1" y="71"/>
                      <a:pt x="1" y="72"/>
                    </a:cubicBezTo>
                    <a:cubicBezTo>
                      <a:pt x="1" y="72"/>
                      <a:pt x="1" y="73"/>
                      <a:pt x="2" y="73"/>
                    </a:cubicBezTo>
                    <a:cubicBezTo>
                      <a:pt x="2" y="73"/>
                      <a:pt x="2" y="74"/>
                      <a:pt x="3" y="74"/>
                    </a:cubicBezTo>
                    <a:cubicBezTo>
                      <a:pt x="3" y="75"/>
                      <a:pt x="4" y="75"/>
                      <a:pt x="4" y="75"/>
                    </a:cubicBezTo>
                    <a:cubicBezTo>
                      <a:pt x="5" y="75"/>
                      <a:pt x="6" y="75"/>
                      <a:pt x="6" y="75"/>
                    </a:cubicBezTo>
                    <a:cubicBezTo>
                      <a:pt x="9" y="78"/>
                      <a:pt x="9" y="78"/>
                      <a:pt x="9" y="78"/>
                    </a:cubicBezTo>
                    <a:cubicBezTo>
                      <a:pt x="9" y="78"/>
                      <a:pt x="10" y="78"/>
                      <a:pt x="12" y="78"/>
                    </a:cubicBezTo>
                    <a:cubicBezTo>
                      <a:pt x="13" y="79"/>
                      <a:pt x="12" y="78"/>
                      <a:pt x="12" y="78"/>
                    </a:cubicBezTo>
                    <a:cubicBezTo>
                      <a:pt x="12" y="77"/>
                      <a:pt x="13" y="77"/>
                      <a:pt x="13" y="77"/>
                    </a:cubicBezTo>
                    <a:cubicBezTo>
                      <a:pt x="13" y="76"/>
                      <a:pt x="13" y="76"/>
                      <a:pt x="14" y="76"/>
                    </a:cubicBezTo>
                    <a:cubicBezTo>
                      <a:pt x="15" y="77"/>
                      <a:pt x="15" y="77"/>
                      <a:pt x="15" y="78"/>
                    </a:cubicBezTo>
                    <a:cubicBezTo>
                      <a:pt x="16" y="78"/>
                      <a:pt x="16" y="78"/>
                      <a:pt x="16" y="79"/>
                    </a:cubicBezTo>
                    <a:cubicBezTo>
                      <a:pt x="17" y="79"/>
                      <a:pt x="18" y="79"/>
                      <a:pt x="19" y="79"/>
                    </a:cubicBezTo>
                    <a:cubicBezTo>
                      <a:pt x="19" y="79"/>
                      <a:pt x="20" y="79"/>
                      <a:pt x="20" y="79"/>
                    </a:cubicBezTo>
                    <a:cubicBezTo>
                      <a:pt x="20" y="79"/>
                      <a:pt x="20" y="80"/>
                      <a:pt x="21" y="80"/>
                    </a:cubicBezTo>
                    <a:cubicBezTo>
                      <a:pt x="21" y="80"/>
                      <a:pt x="20" y="80"/>
                      <a:pt x="20" y="80"/>
                    </a:cubicBezTo>
                    <a:cubicBezTo>
                      <a:pt x="20" y="80"/>
                      <a:pt x="20" y="81"/>
                      <a:pt x="19" y="81"/>
                    </a:cubicBezTo>
                    <a:cubicBezTo>
                      <a:pt x="19" y="81"/>
                      <a:pt x="19" y="81"/>
                      <a:pt x="19" y="81"/>
                    </a:cubicBezTo>
                    <a:cubicBezTo>
                      <a:pt x="19" y="81"/>
                      <a:pt x="18" y="81"/>
                      <a:pt x="18" y="81"/>
                    </a:cubicBezTo>
                    <a:cubicBezTo>
                      <a:pt x="18" y="81"/>
                      <a:pt x="19" y="81"/>
                      <a:pt x="19" y="81"/>
                    </a:cubicBezTo>
                    <a:cubicBezTo>
                      <a:pt x="19" y="81"/>
                      <a:pt x="19" y="81"/>
                      <a:pt x="19" y="81"/>
                    </a:cubicBezTo>
                    <a:cubicBezTo>
                      <a:pt x="19" y="81"/>
                      <a:pt x="19" y="81"/>
                      <a:pt x="19" y="81"/>
                    </a:cubicBezTo>
                    <a:cubicBezTo>
                      <a:pt x="20" y="82"/>
                      <a:pt x="20" y="82"/>
                      <a:pt x="21" y="82"/>
                    </a:cubicBezTo>
                    <a:cubicBezTo>
                      <a:pt x="21" y="81"/>
                      <a:pt x="21" y="80"/>
                      <a:pt x="22" y="79"/>
                    </a:cubicBezTo>
                    <a:cubicBezTo>
                      <a:pt x="23" y="78"/>
                      <a:pt x="25" y="78"/>
                      <a:pt x="25" y="78"/>
                    </a:cubicBezTo>
                    <a:cubicBezTo>
                      <a:pt x="25" y="77"/>
                      <a:pt x="25" y="77"/>
                      <a:pt x="25" y="77"/>
                    </a:cubicBezTo>
                    <a:cubicBezTo>
                      <a:pt x="25" y="77"/>
                      <a:pt x="25" y="77"/>
                      <a:pt x="25" y="77"/>
                    </a:cubicBezTo>
                    <a:cubicBezTo>
                      <a:pt x="26" y="77"/>
                      <a:pt x="27" y="78"/>
                      <a:pt x="28" y="79"/>
                    </a:cubicBezTo>
                    <a:cubicBezTo>
                      <a:pt x="29" y="80"/>
                      <a:pt x="29" y="80"/>
                      <a:pt x="29" y="80"/>
                    </a:cubicBezTo>
                    <a:cubicBezTo>
                      <a:pt x="29" y="80"/>
                      <a:pt x="29" y="80"/>
                      <a:pt x="29" y="80"/>
                    </a:cubicBezTo>
                    <a:cubicBezTo>
                      <a:pt x="29" y="80"/>
                      <a:pt x="29" y="80"/>
                      <a:pt x="29" y="80"/>
                    </a:cubicBezTo>
                    <a:cubicBezTo>
                      <a:pt x="30" y="79"/>
                      <a:pt x="30" y="79"/>
                      <a:pt x="30" y="79"/>
                    </a:cubicBezTo>
                    <a:cubicBezTo>
                      <a:pt x="31" y="78"/>
                      <a:pt x="32" y="77"/>
                      <a:pt x="33" y="77"/>
                    </a:cubicBezTo>
                    <a:cubicBezTo>
                      <a:pt x="34" y="77"/>
                      <a:pt x="34" y="77"/>
                      <a:pt x="34" y="77"/>
                    </a:cubicBezTo>
                    <a:cubicBezTo>
                      <a:pt x="36" y="77"/>
                      <a:pt x="36" y="78"/>
                      <a:pt x="37" y="78"/>
                    </a:cubicBezTo>
                    <a:cubicBezTo>
                      <a:pt x="39" y="79"/>
                      <a:pt x="39" y="79"/>
                      <a:pt x="39" y="79"/>
                    </a:cubicBezTo>
                    <a:cubicBezTo>
                      <a:pt x="39" y="78"/>
                      <a:pt x="40" y="78"/>
                      <a:pt x="41" y="78"/>
                    </a:cubicBezTo>
                    <a:cubicBezTo>
                      <a:pt x="42" y="78"/>
                      <a:pt x="43" y="80"/>
                      <a:pt x="43" y="80"/>
                    </a:cubicBezTo>
                    <a:cubicBezTo>
                      <a:pt x="44" y="83"/>
                      <a:pt x="44" y="83"/>
                      <a:pt x="44" y="83"/>
                    </a:cubicBezTo>
                    <a:cubicBezTo>
                      <a:pt x="44" y="83"/>
                      <a:pt x="44" y="84"/>
                      <a:pt x="44" y="84"/>
                    </a:cubicBezTo>
                    <a:cubicBezTo>
                      <a:pt x="45" y="84"/>
                      <a:pt x="45" y="84"/>
                      <a:pt x="45" y="84"/>
                    </a:cubicBezTo>
                    <a:cubicBezTo>
                      <a:pt x="46" y="85"/>
                      <a:pt x="46" y="85"/>
                      <a:pt x="46" y="85"/>
                    </a:cubicBezTo>
                    <a:cubicBezTo>
                      <a:pt x="46" y="86"/>
                      <a:pt x="46" y="86"/>
                      <a:pt x="46" y="86"/>
                    </a:cubicBezTo>
                    <a:cubicBezTo>
                      <a:pt x="46" y="86"/>
                      <a:pt x="46" y="86"/>
                      <a:pt x="46" y="86"/>
                    </a:cubicBezTo>
                    <a:cubicBezTo>
                      <a:pt x="48" y="86"/>
                      <a:pt x="48" y="86"/>
                      <a:pt x="48" y="86"/>
                    </a:cubicBezTo>
                    <a:cubicBezTo>
                      <a:pt x="48" y="86"/>
                      <a:pt x="48" y="88"/>
                      <a:pt x="48" y="88"/>
                    </a:cubicBezTo>
                    <a:cubicBezTo>
                      <a:pt x="48" y="88"/>
                      <a:pt x="49" y="88"/>
                      <a:pt x="49" y="88"/>
                    </a:cubicBezTo>
                    <a:cubicBezTo>
                      <a:pt x="49" y="88"/>
                      <a:pt x="49" y="88"/>
                      <a:pt x="49" y="88"/>
                    </a:cubicBezTo>
                    <a:cubicBezTo>
                      <a:pt x="49" y="88"/>
                      <a:pt x="50" y="88"/>
                      <a:pt x="50" y="88"/>
                    </a:cubicBezTo>
                    <a:cubicBezTo>
                      <a:pt x="50" y="88"/>
                      <a:pt x="50" y="88"/>
                      <a:pt x="50" y="88"/>
                    </a:cubicBezTo>
                    <a:cubicBezTo>
                      <a:pt x="50" y="88"/>
                      <a:pt x="50" y="88"/>
                      <a:pt x="50" y="88"/>
                    </a:cubicBezTo>
                    <a:cubicBezTo>
                      <a:pt x="50" y="88"/>
                      <a:pt x="51" y="87"/>
                      <a:pt x="52" y="87"/>
                    </a:cubicBezTo>
                    <a:cubicBezTo>
                      <a:pt x="53" y="87"/>
                      <a:pt x="53" y="87"/>
                      <a:pt x="53" y="87"/>
                    </a:cubicBezTo>
                    <a:cubicBezTo>
                      <a:pt x="54" y="88"/>
                      <a:pt x="54" y="88"/>
                      <a:pt x="54" y="88"/>
                    </a:cubicBezTo>
                    <a:cubicBezTo>
                      <a:pt x="56" y="89"/>
                      <a:pt x="56" y="90"/>
                      <a:pt x="56" y="91"/>
                    </a:cubicBezTo>
                    <a:cubicBezTo>
                      <a:pt x="56" y="91"/>
                      <a:pt x="56" y="91"/>
                      <a:pt x="56" y="91"/>
                    </a:cubicBezTo>
                    <a:cubicBezTo>
                      <a:pt x="58" y="92"/>
                      <a:pt x="59" y="92"/>
                      <a:pt x="60" y="93"/>
                    </a:cubicBezTo>
                    <a:cubicBezTo>
                      <a:pt x="60" y="93"/>
                      <a:pt x="61" y="93"/>
                      <a:pt x="62" y="94"/>
                    </a:cubicBezTo>
                    <a:cubicBezTo>
                      <a:pt x="63" y="94"/>
                      <a:pt x="63" y="94"/>
                      <a:pt x="63" y="94"/>
                    </a:cubicBezTo>
                    <a:cubicBezTo>
                      <a:pt x="63" y="94"/>
                      <a:pt x="63" y="94"/>
                      <a:pt x="63" y="94"/>
                    </a:cubicBezTo>
                    <a:cubicBezTo>
                      <a:pt x="64" y="94"/>
                      <a:pt x="65" y="95"/>
                      <a:pt x="65" y="97"/>
                    </a:cubicBezTo>
                    <a:cubicBezTo>
                      <a:pt x="65" y="98"/>
                      <a:pt x="64" y="99"/>
                      <a:pt x="64" y="100"/>
                    </a:cubicBezTo>
                    <a:cubicBezTo>
                      <a:pt x="64" y="100"/>
                      <a:pt x="64" y="100"/>
                      <a:pt x="64" y="100"/>
                    </a:cubicBezTo>
                    <a:cubicBezTo>
                      <a:pt x="65" y="101"/>
                      <a:pt x="65" y="101"/>
                      <a:pt x="65" y="101"/>
                    </a:cubicBezTo>
                    <a:cubicBezTo>
                      <a:pt x="65" y="101"/>
                      <a:pt x="65" y="101"/>
                      <a:pt x="66" y="100"/>
                    </a:cubicBezTo>
                    <a:cubicBezTo>
                      <a:pt x="66" y="100"/>
                      <a:pt x="67" y="98"/>
                      <a:pt x="67" y="98"/>
                    </a:cubicBezTo>
                    <a:cubicBezTo>
                      <a:pt x="69" y="98"/>
                      <a:pt x="69" y="98"/>
                      <a:pt x="69" y="98"/>
                    </a:cubicBezTo>
                    <a:cubicBezTo>
                      <a:pt x="69" y="98"/>
                      <a:pt x="71" y="98"/>
                      <a:pt x="72" y="98"/>
                    </a:cubicBezTo>
                    <a:cubicBezTo>
                      <a:pt x="72" y="98"/>
                      <a:pt x="71" y="96"/>
                      <a:pt x="71" y="96"/>
                    </a:cubicBezTo>
                    <a:cubicBezTo>
                      <a:pt x="71" y="96"/>
                      <a:pt x="70" y="97"/>
                      <a:pt x="69" y="97"/>
                    </a:cubicBezTo>
                    <a:cubicBezTo>
                      <a:pt x="68" y="97"/>
                      <a:pt x="69" y="95"/>
                      <a:pt x="69" y="95"/>
                    </a:cubicBezTo>
                    <a:cubicBezTo>
                      <a:pt x="69" y="94"/>
                      <a:pt x="69" y="94"/>
                      <a:pt x="69" y="94"/>
                    </a:cubicBezTo>
                    <a:cubicBezTo>
                      <a:pt x="70" y="92"/>
                      <a:pt x="70" y="92"/>
                      <a:pt x="70" y="92"/>
                    </a:cubicBezTo>
                    <a:cubicBezTo>
                      <a:pt x="71" y="91"/>
                      <a:pt x="71" y="91"/>
                      <a:pt x="71" y="91"/>
                    </a:cubicBezTo>
                    <a:cubicBezTo>
                      <a:pt x="71" y="91"/>
                      <a:pt x="72" y="89"/>
                      <a:pt x="73" y="89"/>
                    </a:cubicBezTo>
                    <a:cubicBezTo>
                      <a:pt x="73" y="89"/>
                      <a:pt x="72" y="87"/>
                      <a:pt x="72" y="87"/>
                    </a:cubicBezTo>
                    <a:cubicBezTo>
                      <a:pt x="73" y="84"/>
                      <a:pt x="73" y="84"/>
                      <a:pt x="73" y="84"/>
                    </a:cubicBezTo>
                    <a:cubicBezTo>
                      <a:pt x="72" y="82"/>
                      <a:pt x="72" y="82"/>
                      <a:pt x="72" y="82"/>
                    </a:cubicBezTo>
                    <a:cubicBezTo>
                      <a:pt x="72" y="80"/>
                      <a:pt x="72" y="80"/>
                      <a:pt x="72" y="80"/>
                    </a:cubicBezTo>
                    <a:cubicBezTo>
                      <a:pt x="70" y="77"/>
                      <a:pt x="70" y="77"/>
                      <a:pt x="70" y="77"/>
                    </a:cubicBezTo>
                    <a:cubicBezTo>
                      <a:pt x="70" y="76"/>
                      <a:pt x="70" y="76"/>
                      <a:pt x="70" y="76"/>
                    </a:cubicBezTo>
                    <a:cubicBezTo>
                      <a:pt x="69" y="75"/>
                      <a:pt x="69" y="75"/>
                      <a:pt x="69" y="75"/>
                    </a:cubicBezTo>
                    <a:cubicBezTo>
                      <a:pt x="70" y="73"/>
                      <a:pt x="70" y="73"/>
                      <a:pt x="70" y="73"/>
                    </a:cubicBezTo>
                    <a:cubicBezTo>
                      <a:pt x="70" y="73"/>
                      <a:pt x="68" y="72"/>
                      <a:pt x="67" y="72"/>
                    </a:cubicBezTo>
                    <a:cubicBezTo>
                      <a:pt x="66" y="71"/>
                      <a:pt x="67" y="71"/>
                      <a:pt x="67" y="71"/>
                    </a:cubicBezTo>
                    <a:cubicBezTo>
                      <a:pt x="67" y="69"/>
                      <a:pt x="67" y="69"/>
                      <a:pt x="67" y="69"/>
                    </a:cubicBezTo>
                    <a:cubicBezTo>
                      <a:pt x="67" y="67"/>
                      <a:pt x="67" y="67"/>
                      <a:pt x="67" y="67"/>
                    </a:cubicBezTo>
                    <a:cubicBezTo>
                      <a:pt x="71" y="68"/>
                      <a:pt x="71" y="68"/>
                      <a:pt x="71" y="68"/>
                    </a:cubicBezTo>
                    <a:cubicBezTo>
                      <a:pt x="73" y="67"/>
                      <a:pt x="73" y="67"/>
                      <a:pt x="73" y="67"/>
                    </a:cubicBezTo>
                    <a:cubicBezTo>
                      <a:pt x="70" y="66"/>
                      <a:pt x="70" y="66"/>
                      <a:pt x="70" y="66"/>
                    </a:cubicBezTo>
                    <a:cubicBezTo>
                      <a:pt x="73" y="65"/>
                      <a:pt x="73" y="65"/>
                      <a:pt x="73" y="65"/>
                    </a:cubicBezTo>
                    <a:cubicBezTo>
                      <a:pt x="74" y="67"/>
                      <a:pt x="74" y="67"/>
                      <a:pt x="74" y="67"/>
                    </a:cubicBezTo>
                    <a:cubicBezTo>
                      <a:pt x="76" y="68"/>
                      <a:pt x="76" y="68"/>
                      <a:pt x="76" y="68"/>
                    </a:cubicBezTo>
                    <a:cubicBezTo>
                      <a:pt x="78" y="69"/>
                      <a:pt x="78" y="69"/>
                      <a:pt x="78" y="69"/>
                    </a:cubicBezTo>
                    <a:cubicBezTo>
                      <a:pt x="78" y="68"/>
                      <a:pt x="78" y="68"/>
                      <a:pt x="78" y="68"/>
                    </a:cubicBezTo>
                    <a:cubicBezTo>
                      <a:pt x="80" y="68"/>
                      <a:pt x="80" y="68"/>
                      <a:pt x="80" y="68"/>
                    </a:cubicBezTo>
                    <a:cubicBezTo>
                      <a:pt x="81" y="67"/>
                      <a:pt x="81" y="67"/>
                      <a:pt x="81" y="67"/>
                    </a:cubicBezTo>
                    <a:cubicBezTo>
                      <a:pt x="84" y="66"/>
                      <a:pt x="84" y="66"/>
                      <a:pt x="84" y="66"/>
                    </a:cubicBezTo>
                    <a:cubicBezTo>
                      <a:pt x="86" y="67"/>
                      <a:pt x="86" y="67"/>
                      <a:pt x="86" y="67"/>
                    </a:cubicBezTo>
                    <a:cubicBezTo>
                      <a:pt x="87" y="65"/>
                      <a:pt x="87" y="65"/>
                      <a:pt x="87" y="65"/>
                    </a:cubicBezTo>
                    <a:cubicBezTo>
                      <a:pt x="89" y="65"/>
                      <a:pt x="89" y="65"/>
                      <a:pt x="89" y="65"/>
                    </a:cubicBezTo>
                    <a:cubicBezTo>
                      <a:pt x="89" y="63"/>
                      <a:pt x="89" y="63"/>
                      <a:pt x="89" y="63"/>
                    </a:cubicBezTo>
                    <a:cubicBezTo>
                      <a:pt x="87" y="62"/>
                      <a:pt x="87" y="62"/>
                      <a:pt x="87" y="62"/>
                    </a:cubicBezTo>
                    <a:cubicBezTo>
                      <a:pt x="85" y="60"/>
                      <a:pt x="85" y="60"/>
                      <a:pt x="85" y="60"/>
                    </a:cubicBezTo>
                    <a:cubicBezTo>
                      <a:pt x="87" y="59"/>
                      <a:pt x="87" y="59"/>
                      <a:pt x="87" y="59"/>
                    </a:cubicBezTo>
                    <a:cubicBezTo>
                      <a:pt x="87" y="58"/>
                      <a:pt x="87" y="58"/>
                      <a:pt x="87" y="58"/>
                    </a:cubicBezTo>
                    <a:cubicBezTo>
                      <a:pt x="87" y="58"/>
                      <a:pt x="90" y="58"/>
                      <a:pt x="90" y="58"/>
                    </a:cubicBezTo>
                    <a:cubicBezTo>
                      <a:pt x="90" y="57"/>
                      <a:pt x="90" y="57"/>
                      <a:pt x="91" y="57"/>
                    </a:cubicBezTo>
                    <a:cubicBezTo>
                      <a:pt x="92" y="56"/>
                      <a:pt x="93" y="55"/>
                      <a:pt x="93" y="55"/>
                    </a:cubicBezTo>
                    <a:cubicBezTo>
                      <a:pt x="94" y="54"/>
                      <a:pt x="94" y="54"/>
                      <a:pt x="94" y="54"/>
                    </a:cubicBezTo>
                    <a:cubicBezTo>
                      <a:pt x="94" y="54"/>
                      <a:pt x="96" y="53"/>
                      <a:pt x="96" y="53"/>
                    </a:cubicBezTo>
                    <a:cubicBezTo>
                      <a:pt x="97" y="53"/>
                      <a:pt x="96" y="52"/>
                      <a:pt x="96" y="52"/>
                    </a:cubicBezTo>
                    <a:cubicBezTo>
                      <a:pt x="96" y="51"/>
                      <a:pt x="95" y="49"/>
                      <a:pt x="95" y="49"/>
                    </a:cubicBezTo>
                    <a:cubicBezTo>
                      <a:pt x="97" y="47"/>
                      <a:pt x="97" y="47"/>
                      <a:pt x="97" y="47"/>
                    </a:cubicBezTo>
                    <a:cubicBezTo>
                      <a:pt x="95" y="44"/>
                      <a:pt x="95" y="44"/>
                      <a:pt x="95" y="44"/>
                    </a:cubicBezTo>
                    <a:cubicBezTo>
                      <a:pt x="93" y="45"/>
                      <a:pt x="93" y="45"/>
                      <a:pt x="93" y="45"/>
                    </a:cubicBezTo>
                    <a:cubicBezTo>
                      <a:pt x="91" y="43"/>
                      <a:pt x="91" y="43"/>
                      <a:pt x="91" y="43"/>
                    </a:cubicBezTo>
                    <a:cubicBezTo>
                      <a:pt x="91" y="43"/>
                      <a:pt x="89" y="43"/>
                      <a:pt x="88" y="43"/>
                    </a:cubicBezTo>
                    <a:cubicBezTo>
                      <a:pt x="88" y="42"/>
                      <a:pt x="87" y="41"/>
                      <a:pt x="87" y="41"/>
                    </a:cubicBezTo>
                    <a:cubicBezTo>
                      <a:pt x="87" y="39"/>
                      <a:pt x="87" y="39"/>
                      <a:pt x="87" y="39"/>
                    </a:cubicBezTo>
                    <a:cubicBezTo>
                      <a:pt x="89" y="38"/>
                      <a:pt x="89" y="38"/>
                      <a:pt x="89" y="38"/>
                    </a:cubicBezTo>
                    <a:cubicBezTo>
                      <a:pt x="88" y="37"/>
                      <a:pt x="88" y="37"/>
                      <a:pt x="88" y="37"/>
                    </a:cubicBezTo>
                    <a:cubicBezTo>
                      <a:pt x="88" y="35"/>
                      <a:pt x="88" y="35"/>
                      <a:pt x="88" y="35"/>
                    </a:cubicBezTo>
                    <a:cubicBezTo>
                      <a:pt x="91" y="35"/>
                      <a:pt x="91" y="35"/>
                      <a:pt x="91" y="35"/>
                    </a:cubicBezTo>
                    <a:cubicBezTo>
                      <a:pt x="91" y="35"/>
                      <a:pt x="95" y="36"/>
                      <a:pt x="96" y="37"/>
                    </a:cubicBezTo>
                    <a:cubicBezTo>
                      <a:pt x="96" y="37"/>
                      <a:pt x="97" y="34"/>
                      <a:pt x="97" y="34"/>
                    </a:cubicBezTo>
                    <a:cubicBezTo>
                      <a:pt x="98" y="30"/>
                      <a:pt x="98" y="30"/>
                      <a:pt x="98" y="30"/>
                    </a:cubicBezTo>
                    <a:cubicBezTo>
                      <a:pt x="98" y="30"/>
                      <a:pt x="97" y="26"/>
                      <a:pt x="97" y="26"/>
                    </a:cubicBezTo>
                    <a:cubicBezTo>
                      <a:pt x="98" y="26"/>
                      <a:pt x="101" y="21"/>
                      <a:pt x="101" y="21"/>
                    </a:cubicBezTo>
                    <a:cubicBezTo>
                      <a:pt x="101" y="21"/>
                      <a:pt x="101" y="16"/>
                      <a:pt x="101" y="15"/>
                    </a:cubicBezTo>
                    <a:cubicBezTo>
                      <a:pt x="101" y="15"/>
                      <a:pt x="101" y="12"/>
                      <a:pt x="101" y="12"/>
                    </a:cubicBezTo>
                    <a:close/>
                    <a:moveTo>
                      <a:pt x="62" y="43"/>
                    </a:moveTo>
                    <a:cubicBezTo>
                      <a:pt x="61" y="44"/>
                      <a:pt x="61" y="44"/>
                      <a:pt x="60" y="44"/>
                    </a:cubicBezTo>
                    <a:cubicBezTo>
                      <a:pt x="59" y="45"/>
                      <a:pt x="59" y="45"/>
                      <a:pt x="59" y="45"/>
                    </a:cubicBezTo>
                    <a:cubicBezTo>
                      <a:pt x="59" y="45"/>
                      <a:pt x="59" y="45"/>
                      <a:pt x="59" y="45"/>
                    </a:cubicBezTo>
                    <a:cubicBezTo>
                      <a:pt x="59" y="46"/>
                      <a:pt x="58" y="46"/>
                      <a:pt x="58" y="46"/>
                    </a:cubicBezTo>
                    <a:cubicBezTo>
                      <a:pt x="57" y="46"/>
                      <a:pt x="57" y="46"/>
                      <a:pt x="57" y="46"/>
                    </a:cubicBezTo>
                    <a:cubicBezTo>
                      <a:pt x="57" y="46"/>
                      <a:pt x="56" y="47"/>
                      <a:pt x="56" y="47"/>
                    </a:cubicBezTo>
                    <a:cubicBezTo>
                      <a:pt x="56" y="47"/>
                      <a:pt x="56" y="47"/>
                      <a:pt x="55" y="47"/>
                    </a:cubicBezTo>
                    <a:cubicBezTo>
                      <a:pt x="55" y="47"/>
                      <a:pt x="55" y="47"/>
                      <a:pt x="54" y="47"/>
                    </a:cubicBezTo>
                    <a:cubicBezTo>
                      <a:pt x="54" y="47"/>
                      <a:pt x="54" y="48"/>
                      <a:pt x="54" y="48"/>
                    </a:cubicBezTo>
                    <a:cubicBezTo>
                      <a:pt x="54" y="47"/>
                      <a:pt x="54" y="47"/>
                      <a:pt x="54" y="47"/>
                    </a:cubicBezTo>
                    <a:cubicBezTo>
                      <a:pt x="54" y="47"/>
                      <a:pt x="55" y="47"/>
                      <a:pt x="55" y="46"/>
                    </a:cubicBezTo>
                    <a:cubicBezTo>
                      <a:pt x="56" y="46"/>
                      <a:pt x="56" y="46"/>
                      <a:pt x="56" y="46"/>
                    </a:cubicBezTo>
                    <a:cubicBezTo>
                      <a:pt x="56" y="45"/>
                      <a:pt x="56" y="45"/>
                      <a:pt x="57" y="44"/>
                    </a:cubicBezTo>
                    <a:cubicBezTo>
                      <a:pt x="58" y="44"/>
                      <a:pt x="58" y="43"/>
                      <a:pt x="58" y="43"/>
                    </a:cubicBezTo>
                    <a:cubicBezTo>
                      <a:pt x="59" y="43"/>
                      <a:pt x="59" y="43"/>
                      <a:pt x="60" y="43"/>
                    </a:cubicBezTo>
                    <a:cubicBezTo>
                      <a:pt x="60" y="43"/>
                      <a:pt x="60" y="42"/>
                      <a:pt x="61" y="42"/>
                    </a:cubicBezTo>
                    <a:cubicBezTo>
                      <a:pt x="62" y="42"/>
                      <a:pt x="62" y="42"/>
                      <a:pt x="62" y="42"/>
                    </a:cubicBezTo>
                    <a:cubicBezTo>
                      <a:pt x="62" y="42"/>
                      <a:pt x="62" y="43"/>
                      <a:pt x="62" y="4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96" name="Freeform 59"/>
              <p:cNvSpPr/>
              <p:nvPr/>
            </p:nvSpPr>
            <p:spPr bwMode="auto">
              <a:xfrm>
                <a:off x="2544" y="1919"/>
                <a:ext cx="14" cy="5"/>
              </a:xfrm>
              <a:custGeom>
                <a:avLst/>
                <a:gdLst>
                  <a:gd name="T0" fmla="*/ 7 w 7"/>
                  <a:gd name="T1" fmla="*/ 1 h 2"/>
                  <a:gd name="T2" fmla="*/ 5 w 7"/>
                  <a:gd name="T3" fmla="*/ 0 h 2"/>
                  <a:gd name="T4" fmla="*/ 4 w 7"/>
                  <a:gd name="T5" fmla="*/ 1 h 2"/>
                  <a:gd name="T6" fmla="*/ 2 w 7"/>
                  <a:gd name="T7" fmla="*/ 1 h 2"/>
                  <a:gd name="T8" fmla="*/ 1 w 7"/>
                  <a:gd name="T9" fmla="*/ 1 h 2"/>
                  <a:gd name="T10" fmla="*/ 0 w 7"/>
                  <a:gd name="T11" fmla="*/ 2 h 2"/>
                  <a:gd name="T12" fmla="*/ 0 w 7"/>
                  <a:gd name="T13" fmla="*/ 2 h 2"/>
                  <a:gd name="T14" fmla="*/ 1 w 7"/>
                  <a:gd name="T15" fmla="*/ 2 h 2"/>
                  <a:gd name="T16" fmla="*/ 2 w 7"/>
                  <a:gd name="T17" fmla="*/ 2 h 2"/>
                  <a:gd name="T18" fmla="*/ 4 w 7"/>
                  <a:gd name="T19" fmla="*/ 2 h 2"/>
                  <a:gd name="T20" fmla="*/ 5 w 7"/>
                  <a:gd name="T21" fmla="*/ 1 h 2"/>
                  <a:gd name="T22" fmla="*/ 7 w 7"/>
                  <a:gd name="T23" fmla="*/ 1 h 2"/>
                  <a:gd name="T24" fmla="*/ 7 w 7"/>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2">
                    <a:moveTo>
                      <a:pt x="7" y="1"/>
                    </a:moveTo>
                    <a:cubicBezTo>
                      <a:pt x="7" y="0"/>
                      <a:pt x="6" y="0"/>
                      <a:pt x="5" y="0"/>
                    </a:cubicBezTo>
                    <a:cubicBezTo>
                      <a:pt x="5" y="0"/>
                      <a:pt x="4" y="1"/>
                      <a:pt x="4" y="1"/>
                    </a:cubicBezTo>
                    <a:cubicBezTo>
                      <a:pt x="4" y="0"/>
                      <a:pt x="3" y="1"/>
                      <a:pt x="2" y="1"/>
                    </a:cubicBezTo>
                    <a:cubicBezTo>
                      <a:pt x="2" y="0"/>
                      <a:pt x="1" y="1"/>
                      <a:pt x="1" y="1"/>
                    </a:cubicBezTo>
                    <a:cubicBezTo>
                      <a:pt x="0" y="1"/>
                      <a:pt x="0" y="2"/>
                      <a:pt x="0" y="2"/>
                    </a:cubicBezTo>
                    <a:cubicBezTo>
                      <a:pt x="0" y="2"/>
                      <a:pt x="0" y="2"/>
                      <a:pt x="0" y="2"/>
                    </a:cubicBezTo>
                    <a:cubicBezTo>
                      <a:pt x="1" y="1"/>
                      <a:pt x="1" y="2"/>
                      <a:pt x="1" y="2"/>
                    </a:cubicBezTo>
                    <a:cubicBezTo>
                      <a:pt x="2" y="2"/>
                      <a:pt x="2" y="2"/>
                      <a:pt x="2" y="2"/>
                    </a:cubicBezTo>
                    <a:cubicBezTo>
                      <a:pt x="3" y="2"/>
                      <a:pt x="3" y="2"/>
                      <a:pt x="4" y="2"/>
                    </a:cubicBezTo>
                    <a:cubicBezTo>
                      <a:pt x="4" y="1"/>
                      <a:pt x="5" y="1"/>
                      <a:pt x="5" y="1"/>
                    </a:cubicBezTo>
                    <a:cubicBezTo>
                      <a:pt x="7" y="1"/>
                      <a:pt x="7" y="1"/>
                      <a:pt x="7" y="1"/>
                    </a:cubicBezTo>
                    <a:cubicBezTo>
                      <a:pt x="7" y="1"/>
                      <a:pt x="7" y="1"/>
                      <a:pt x="7"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97" name="Freeform 60"/>
              <p:cNvSpPr/>
              <p:nvPr/>
            </p:nvSpPr>
            <p:spPr bwMode="auto">
              <a:xfrm>
                <a:off x="2339" y="2100"/>
                <a:ext cx="42" cy="20"/>
              </a:xfrm>
              <a:custGeom>
                <a:avLst/>
                <a:gdLst>
                  <a:gd name="T0" fmla="*/ 1 w 21"/>
                  <a:gd name="T1" fmla="*/ 3 h 10"/>
                  <a:gd name="T2" fmla="*/ 2 w 21"/>
                  <a:gd name="T3" fmla="*/ 5 h 10"/>
                  <a:gd name="T4" fmla="*/ 2 w 21"/>
                  <a:gd name="T5" fmla="*/ 6 h 10"/>
                  <a:gd name="T6" fmla="*/ 3 w 21"/>
                  <a:gd name="T7" fmla="*/ 6 h 10"/>
                  <a:gd name="T8" fmla="*/ 6 w 21"/>
                  <a:gd name="T9" fmla="*/ 4 h 10"/>
                  <a:gd name="T10" fmla="*/ 8 w 21"/>
                  <a:gd name="T11" fmla="*/ 5 h 10"/>
                  <a:gd name="T12" fmla="*/ 10 w 21"/>
                  <a:gd name="T13" fmla="*/ 7 h 10"/>
                  <a:gd name="T14" fmla="*/ 10 w 21"/>
                  <a:gd name="T15" fmla="*/ 7 h 10"/>
                  <a:gd name="T16" fmla="*/ 11 w 21"/>
                  <a:gd name="T17" fmla="*/ 8 h 10"/>
                  <a:gd name="T18" fmla="*/ 12 w 21"/>
                  <a:gd name="T19" fmla="*/ 10 h 10"/>
                  <a:gd name="T20" fmla="*/ 12 w 21"/>
                  <a:gd name="T21" fmla="*/ 10 h 10"/>
                  <a:gd name="T22" fmla="*/ 13 w 21"/>
                  <a:gd name="T23" fmla="*/ 10 h 10"/>
                  <a:gd name="T24" fmla="*/ 18 w 21"/>
                  <a:gd name="T25" fmla="*/ 9 h 10"/>
                  <a:gd name="T26" fmla="*/ 19 w 21"/>
                  <a:gd name="T27" fmla="*/ 8 h 10"/>
                  <a:gd name="T28" fmla="*/ 19 w 21"/>
                  <a:gd name="T29" fmla="*/ 6 h 10"/>
                  <a:gd name="T30" fmla="*/ 20 w 21"/>
                  <a:gd name="T31" fmla="*/ 5 h 10"/>
                  <a:gd name="T32" fmla="*/ 21 w 21"/>
                  <a:gd name="T33" fmla="*/ 5 h 10"/>
                  <a:gd name="T34" fmla="*/ 21 w 21"/>
                  <a:gd name="T35" fmla="*/ 5 h 10"/>
                  <a:gd name="T36" fmla="*/ 20 w 21"/>
                  <a:gd name="T37" fmla="*/ 5 h 10"/>
                  <a:gd name="T38" fmla="*/ 19 w 21"/>
                  <a:gd name="T39" fmla="*/ 4 h 10"/>
                  <a:gd name="T40" fmla="*/ 17 w 21"/>
                  <a:gd name="T41" fmla="*/ 2 h 10"/>
                  <a:gd name="T42" fmla="*/ 17 w 21"/>
                  <a:gd name="T43" fmla="*/ 2 h 10"/>
                  <a:gd name="T44" fmla="*/ 16 w 21"/>
                  <a:gd name="T45" fmla="*/ 3 h 10"/>
                  <a:gd name="T46" fmla="*/ 16 w 21"/>
                  <a:gd name="T47" fmla="*/ 4 h 10"/>
                  <a:gd name="T48" fmla="*/ 15 w 21"/>
                  <a:gd name="T49" fmla="*/ 4 h 10"/>
                  <a:gd name="T50" fmla="*/ 13 w 21"/>
                  <a:gd name="T51" fmla="*/ 5 h 10"/>
                  <a:gd name="T52" fmla="*/ 11 w 21"/>
                  <a:gd name="T53" fmla="*/ 4 h 10"/>
                  <a:gd name="T54" fmla="*/ 8 w 21"/>
                  <a:gd name="T55" fmla="*/ 3 h 10"/>
                  <a:gd name="T56" fmla="*/ 6 w 21"/>
                  <a:gd name="T57" fmla="*/ 1 h 10"/>
                  <a:gd name="T58" fmla="*/ 5 w 21"/>
                  <a:gd name="T59" fmla="*/ 0 h 10"/>
                  <a:gd name="T60" fmla="*/ 3 w 21"/>
                  <a:gd name="T61" fmla="*/ 0 h 10"/>
                  <a:gd name="T62" fmla="*/ 0 w 21"/>
                  <a:gd name="T63" fmla="*/ 1 h 10"/>
                  <a:gd name="T64" fmla="*/ 0 w 21"/>
                  <a:gd name="T65" fmla="*/ 4 h 10"/>
                  <a:gd name="T66" fmla="*/ 1 w 21"/>
                  <a:gd name="T6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0">
                    <a:moveTo>
                      <a:pt x="1" y="3"/>
                    </a:moveTo>
                    <a:cubicBezTo>
                      <a:pt x="2" y="5"/>
                      <a:pt x="2" y="5"/>
                      <a:pt x="2" y="5"/>
                    </a:cubicBezTo>
                    <a:cubicBezTo>
                      <a:pt x="2" y="5"/>
                      <a:pt x="2" y="6"/>
                      <a:pt x="2" y="6"/>
                    </a:cubicBezTo>
                    <a:cubicBezTo>
                      <a:pt x="3" y="6"/>
                      <a:pt x="3" y="6"/>
                      <a:pt x="3" y="6"/>
                    </a:cubicBezTo>
                    <a:cubicBezTo>
                      <a:pt x="3" y="5"/>
                      <a:pt x="5" y="4"/>
                      <a:pt x="6" y="4"/>
                    </a:cubicBezTo>
                    <a:cubicBezTo>
                      <a:pt x="7" y="4"/>
                      <a:pt x="7" y="5"/>
                      <a:pt x="8" y="5"/>
                    </a:cubicBezTo>
                    <a:cubicBezTo>
                      <a:pt x="9" y="5"/>
                      <a:pt x="9" y="6"/>
                      <a:pt x="10" y="7"/>
                    </a:cubicBezTo>
                    <a:cubicBezTo>
                      <a:pt x="10" y="7"/>
                      <a:pt x="10" y="7"/>
                      <a:pt x="10" y="7"/>
                    </a:cubicBezTo>
                    <a:cubicBezTo>
                      <a:pt x="11" y="8"/>
                      <a:pt x="11" y="8"/>
                      <a:pt x="11" y="8"/>
                    </a:cubicBezTo>
                    <a:cubicBezTo>
                      <a:pt x="12" y="10"/>
                      <a:pt x="12" y="10"/>
                      <a:pt x="12" y="10"/>
                    </a:cubicBezTo>
                    <a:cubicBezTo>
                      <a:pt x="12" y="10"/>
                      <a:pt x="12" y="10"/>
                      <a:pt x="12" y="10"/>
                    </a:cubicBezTo>
                    <a:cubicBezTo>
                      <a:pt x="13" y="10"/>
                      <a:pt x="13" y="10"/>
                      <a:pt x="13" y="10"/>
                    </a:cubicBezTo>
                    <a:cubicBezTo>
                      <a:pt x="14" y="10"/>
                      <a:pt x="15" y="10"/>
                      <a:pt x="18" y="9"/>
                    </a:cubicBezTo>
                    <a:cubicBezTo>
                      <a:pt x="18" y="9"/>
                      <a:pt x="18" y="8"/>
                      <a:pt x="19" y="8"/>
                    </a:cubicBezTo>
                    <a:cubicBezTo>
                      <a:pt x="19" y="7"/>
                      <a:pt x="19" y="7"/>
                      <a:pt x="19" y="6"/>
                    </a:cubicBezTo>
                    <a:cubicBezTo>
                      <a:pt x="20" y="5"/>
                      <a:pt x="20" y="5"/>
                      <a:pt x="20" y="5"/>
                    </a:cubicBezTo>
                    <a:cubicBezTo>
                      <a:pt x="21" y="5"/>
                      <a:pt x="21" y="5"/>
                      <a:pt x="21" y="5"/>
                    </a:cubicBezTo>
                    <a:cubicBezTo>
                      <a:pt x="21" y="5"/>
                      <a:pt x="21" y="5"/>
                      <a:pt x="21" y="5"/>
                    </a:cubicBezTo>
                    <a:cubicBezTo>
                      <a:pt x="21" y="5"/>
                      <a:pt x="20" y="5"/>
                      <a:pt x="20" y="5"/>
                    </a:cubicBezTo>
                    <a:cubicBezTo>
                      <a:pt x="19" y="4"/>
                      <a:pt x="19" y="4"/>
                      <a:pt x="19" y="4"/>
                    </a:cubicBezTo>
                    <a:cubicBezTo>
                      <a:pt x="19" y="4"/>
                      <a:pt x="17" y="3"/>
                      <a:pt x="17" y="2"/>
                    </a:cubicBezTo>
                    <a:cubicBezTo>
                      <a:pt x="17" y="2"/>
                      <a:pt x="17" y="2"/>
                      <a:pt x="17" y="2"/>
                    </a:cubicBezTo>
                    <a:cubicBezTo>
                      <a:pt x="17" y="2"/>
                      <a:pt x="16" y="3"/>
                      <a:pt x="16" y="3"/>
                    </a:cubicBezTo>
                    <a:cubicBezTo>
                      <a:pt x="16" y="4"/>
                      <a:pt x="16" y="4"/>
                      <a:pt x="16" y="4"/>
                    </a:cubicBezTo>
                    <a:cubicBezTo>
                      <a:pt x="16" y="4"/>
                      <a:pt x="15" y="4"/>
                      <a:pt x="15" y="4"/>
                    </a:cubicBezTo>
                    <a:cubicBezTo>
                      <a:pt x="14" y="5"/>
                      <a:pt x="13" y="5"/>
                      <a:pt x="13" y="5"/>
                    </a:cubicBezTo>
                    <a:cubicBezTo>
                      <a:pt x="13" y="5"/>
                      <a:pt x="11" y="4"/>
                      <a:pt x="11" y="4"/>
                    </a:cubicBezTo>
                    <a:cubicBezTo>
                      <a:pt x="10" y="3"/>
                      <a:pt x="9" y="3"/>
                      <a:pt x="8" y="3"/>
                    </a:cubicBezTo>
                    <a:cubicBezTo>
                      <a:pt x="8" y="3"/>
                      <a:pt x="6" y="2"/>
                      <a:pt x="6" y="1"/>
                    </a:cubicBezTo>
                    <a:cubicBezTo>
                      <a:pt x="5" y="1"/>
                      <a:pt x="5" y="0"/>
                      <a:pt x="5" y="0"/>
                    </a:cubicBezTo>
                    <a:cubicBezTo>
                      <a:pt x="5" y="0"/>
                      <a:pt x="3" y="0"/>
                      <a:pt x="3" y="0"/>
                    </a:cubicBezTo>
                    <a:cubicBezTo>
                      <a:pt x="3" y="0"/>
                      <a:pt x="0" y="1"/>
                      <a:pt x="0" y="1"/>
                    </a:cubicBezTo>
                    <a:cubicBezTo>
                      <a:pt x="0" y="4"/>
                      <a:pt x="0" y="4"/>
                      <a:pt x="0" y="4"/>
                    </a:cubicBezTo>
                    <a:lnTo>
                      <a:pt x="1" y="3"/>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98" name="Freeform 61"/>
              <p:cNvSpPr/>
              <p:nvPr/>
            </p:nvSpPr>
            <p:spPr bwMode="auto">
              <a:xfrm>
                <a:off x="2419" y="1958"/>
                <a:ext cx="12" cy="16"/>
              </a:xfrm>
              <a:custGeom>
                <a:avLst/>
                <a:gdLst>
                  <a:gd name="T0" fmla="*/ 2 w 6"/>
                  <a:gd name="T1" fmla="*/ 8 h 8"/>
                  <a:gd name="T2" fmla="*/ 2 w 6"/>
                  <a:gd name="T3" fmla="*/ 8 h 8"/>
                  <a:gd name="T4" fmla="*/ 4 w 6"/>
                  <a:gd name="T5" fmla="*/ 7 h 8"/>
                  <a:gd name="T6" fmla="*/ 5 w 6"/>
                  <a:gd name="T7" fmla="*/ 5 h 8"/>
                  <a:gd name="T8" fmla="*/ 6 w 6"/>
                  <a:gd name="T9" fmla="*/ 3 h 8"/>
                  <a:gd name="T10" fmla="*/ 5 w 6"/>
                  <a:gd name="T11" fmla="*/ 1 h 8"/>
                  <a:gd name="T12" fmla="*/ 4 w 6"/>
                  <a:gd name="T13" fmla="*/ 0 h 8"/>
                  <a:gd name="T14" fmla="*/ 3 w 6"/>
                  <a:gd name="T15" fmla="*/ 2 h 8"/>
                  <a:gd name="T16" fmla="*/ 2 w 6"/>
                  <a:gd name="T17" fmla="*/ 3 h 8"/>
                  <a:gd name="T18" fmla="*/ 1 w 6"/>
                  <a:gd name="T19" fmla="*/ 5 h 8"/>
                  <a:gd name="T20" fmla="*/ 0 w 6"/>
                  <a:gd name="T21" fmla="*/ 7 h 8"/>
                  <a:gd name="T22" fmla="*/ 2 w 6"/>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2" y="8"/>
                    </a:moveTo>
                    <a:cubicBezTo>
                      <a:pt x="2" y="8"/>
                      <a:pt x="2" y="8"/>
                      <a:pt x="2" y="8"/>
                    </a:cubicBezTo>
                    <a:cubicBezTo>
                      <a:pt x="4" y="7"/>
                      <a:pt x="4" y="7"/>
                      <a:pt x="4" y="7"/>
                    </a:cubicBezTo>
                    <a:cubicBezTo>
                      <a:pt x="4" y="7"/>
                      <a:pt x="5" y="5"/>
                      <a:pt x="5" y="5"/>
                    </a:cubicBezTo>
                    <a:cubicBezTo>
                      <a:pt x="6" y="5"/>
                      <a:pt x="6" y="3"/>
                      <a:pt x="6" y="3"/>
                    </a:cubicBezTo>
                    <a:cubicBezTo>
                      <a:pt x="5" y="1"/>
                      <a:pt x="5" y="1"/>
                      <a:pt x="5" y="1"/>
                    </a:cubicBezTo>
                    <a:cubicBezTo>
                      <a:pt x="4" y="0"/>
                      <a:pt x="4" y="0"/>
                      <a:pt x="4" y="0"/>
                    </a:cubicBezTo>
                    <a:cubicBezTo>
                      <a:pt x="4" y="0"/>
                      <a:pt x="4" y="2"/>
                      <a:pt x="3" y="2"/>
                    </a:cubicBezTo>
                    <a:cubicBezTo>
                      <a:pt x="3" y="2"/>
                      <a:pt x="3" y="3"/>
                      <a:pt x="2" y="3"/>
                    </a:cubicBezTo>
                    <a:cubicBezTo>
                      <a:pt x="1" y="4"/>
                      <a:pt x="1" y="5"/>
                      <a:pt x="1" y="5"/>
                    </a:cubicBezTo>
                    <a:cubicBezTo>
                      <a:pt x="1" y="6"/>
                      <a:pt x="0" y="7"/>
                      <a:pt x="0" y="7"/>
                    </a:cubicBezTo>
                    <a:cubicBezTo>
                      <a:pt x="0" y="8"/>
                      <a:pt x="1" y="8"/>
                      <a:pt x="2" y="8"/>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99" name="Freeform 62"/>
              <p:cNvSpPr/>
              <p:nvPr/>
            </p:nvSpPr>
            <p:spPr bwMode="auto">
              <a:xfrm>
                <a:off x="2369" y="2066"/>
                <a:ext cx="26" cy="20"/>
              </a:xfrm>
              <a:custGeom>
                <a:avLst/>
                <a:gdLst>
                  <a:gd name="T0" fmla="*/ 2 w 13"/>
                  <a:gd name="T1" fmla="*/ 3 h 10"/>
                  <a:gd name="T2" fmla="*/ 2 w 13"/>
                  <a:gd name="T3" fmla="*/ 3 h 10"/>
                  <a:gd name="T4" fmla="*/ 3 w 13"/>
                  <a:gd name="T5" fmla="*/ 2 h 10"/>
                  <a:gd name="T6" fmla="*/ 4 w 13"/>
                  <a:gd name="T7" fmla="*/ 3 h 10"/>
                  <a:gd name="T8" fmla="*/ 4 w 13"/>
                  <a:gd name="T9" fmla="*/ 4 h 10"/>
                  <a:gd name="T10" fmla="*/ 5 w 13"/>
                  <a:gd name="T11" fmla="*/ 5 h 10"/>
                  <a:gd name="T12" fmla="*/ 5 w 13"/>
                  <a:gd name="T13" fmla="*/ 6 h 10"/>
                  <a:gd name="T14" fmla="*/ 5 w 13"/>
                  <a:gd name="T15" fmla="*/ 7 h 10"/>
                  <a:gd name="T16" fmla="*/ 6 w 13"/>
                  <a:gd name="T17" fmla="*/ 7 h 10"/>
                  <a:gd name="T18" fmla="*/ 8 w 13"/>
                  <a:gd name="T19" fmla="*/ 8 h 10"/>
                  <a:gd name="T20" fmla="*/ 9 w 13"/>
                  <a:gd name="T21" fmla="*/ 9 h 10"/>
                  <a:gd name="T22" fmla="*/ 10 w 13"/>
                  <a:gd name="T23" fmla="*/ 10 h 10"/>
                  <a:gd name="T24" fmla="*/ 11 w 13"/>
                  <a:gd name="T25" fmla="*/ 10 h 10"/>
                  <a:gd name="T26" fmla="*/ 12 w 13"/>
                  <a:gd name="T27" fmla="*/ 10 h 10"/>
                  <a:gd name="T28" fmla="*/ 13 w 13"/>
                  <a:gd name="T29" fmla="*/ 9 h 10"/>
                  <a:gd name="T30" fmla="*/ 12 w 13"/>
                  <a:gd name="T31" fmla="*/ 8 h 10"/>
                  <a:gd name="T32" fmla="*/ 11 w 13"/>
                  <a:gd name="T33" fmla="*/ 7 h 10"/>
                  <a:gd name="T34" fmla="*/ 11 w 13"/>
                  <a:gd name="T35" fmla="*/ 6 h 10"/>
                  <a:gd name="T36" fmla="*/ 10 w 13"/>
                  <a:gd name="T37" fmla="*/ 6 h 10"/>
                  <a:gd name="T38" fmla="*/ 9 w 13"/>
                  <a:gd name="T39" fmla="*/ 5 h 10"/>
                  <a:gd name="T40" fmla="*/ 8 w 13"/>
                  <a:gd name="T41" fmla="*/ 4 h 10"/>
                  <a:gd name="T42" fmla="*/ 7 w 13"/>
                  <a:gd name="T43" fmla="*/ 3 h 10"/>
                  <a:gd name="T44" fmla="*/ 6 w 13"/>
                  <a:gd name="T45" fmla="*/ 3 h 10"/>
                  <a:gd name="T46" fmla="*/ 4 w 13"/>
                  <a:gd name="T47" fmla="*/ 1 h 10"/>
                  <a:gd name="T48" fmla="*/ 4 w 13"/>
                  <a:gd name="T49" fmla="*/ 0 h 10"/>
                  <a:gd name="T50" fmla="*/ 2 w 13"/>
                  <a:gd name="T51" fmla="*/ 1 h 10"/>
                  <a:gd name="T52" fmla="*/ 1 w 13"/>
                  <a:gd name="T53" fmla="*/ 1 h 10"/>
                  <a:gd name="T54" fmla="*/ 0 w 13"/>
                  <a:gd name="T55" fmla="*/ 2 h 10"/>
                  <a:gd name="T56" fmla="*/ 1 w 13"/>
                  <a:gd name="T57" fmla="*/ 3 h 10"/>
                  <a:gd name="T58" fmla="*/ 2 w 13"/>
                  <a:gd name="T5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0">
                    <a:moveTo>
                      <a:pt x="2" y="3"/>
                    </a:moveTo>
                    <a:cubicBezTo>
                      <a:pt x="2" y="3"/>
                      <a:pt x="2" y="3"/>
                      <a:pt x="2" y="3"/>
                    </a:cubicBezTo>
                    <a:cubicBezTo>
                      <a:pt x="2" y="3"/>
                      <a:pt x="3" y="2"/>
                      <a:pt x="3" y="2"/>
                    </a:cubicBezTo>
                    <a:cubicBezTo>
                      <a:pt x="3" y="2"/>
                      <a:pt x="4" y="3"/>
                      <a:pt x="4" y="3"/>
                    </a:cubicBezTo>
                    <a:cubicBezTo>
                      <a:pt x="4" y="3"/>
                      <a:pt x="4" y="4"/>
                      <a:pt x="4" y="4"/>
                    </a:cubicBezTo>
                    <a:cubicBezTo>
                      <a:pt x="5" y="5"/>
                      <a:pt x="5" y="5"/>
                      <a:pt x="5" y="5"/>
                    </a:cubicBezTo>
                    <a:cubicBezTo>
                      <a:pt x="5" y="5"/>
                      <a:pt x="5" y="6"/>
                      <a:pt x="5" y="6"/>
                    </a:cubicBezTo>
                    <a:cubicBezTo>
                      <a:pt x="5" y="7"/>
                      <a:pt x="5" y="7"/>
                      <a:pt x="5" y="7"/>
                    </a:cubicBezTo>
                    <a:cubicBezTo>
                      <a:pt x="5" y="7"/>
                      <a:pt x="6" y="7"/>
                      <a:pt x="6" y="7"/>
                    </a:cubicBezTo>
                    <a:cubicBezTo>
                      <a:pt x="6" y="7"/>
                      <a:pt x="7" y="8"/>
                      <a:pt x="8" y="8"/>
                    </a:cubicBezTo>
                    <a:cubicBezTo>
                      <a:pt x="9" y="9"/>
                      <a:pt x="8" y="9"/>
                      <a:pt x="9" y="9"/>
                    </a:cubicBezTo>
                    <a:cubicBezTo>
                      <a:pt x="9" y="9"/>
                      <a:pt x="9" y="9"/>
                      <a:pt x="10" y="10"/>
                    </a:cubicBezTo>
                    <a:cubicBezTo>
                      <a:pt x="11" y="10"/>
                      <a:pt x="11" y="10"/>
                      <a:pt x="11" y="10"/>
                    </a:cubicBezTo>
                    <a:cubicBezTo>
                      <a:pt x="12" y="10"/>
                      <a:pt x="12" y="10"/>
                      <a:pt x="12" y="10"/>
                    </a:cubicBezTo>
                    <a:cubicBezTo>
                      <a:pt x="12" y="10"/>
                      <a:pt x="12" y="9"/>
                      <a:pt x="13" y="9"/>
                    </a:cubicBezTo>
                    <a:cubicBezTo>
                      <a:pt x="13" y="9"/>
                      <a:pt x="12" y="8"/>
                      <a:pt x="12" y="8"/>
                    </a:cubicBezTo>
                    <a:cubicBezTo>
                      <a:pt x="12" y="8"/>
                      <a:pt x="11" y="8"/>
                      <a:pt x="11" y="7"/>
                    </a:cubicBezTo>
                    <a:cubicBezTo>
                      <a:pt x="11" y="7"/>
                      <a:pt x="11" y="7"/>
                      <a:pt x="11" y="6"/>
                    </a:cubicBezTo>
                    <a:cubicBezTo>
                      <a:pt x="10" y="6"/>
                      <a:pt x="10" y="6"/>
                      <a:pt x="10" y="6"/>
                    </a:cubicBezTo>
                    <a:cubicBezTo>
                      <a:pt x="9" y="5"/>
                      <a:pt x="9" y="5"/>
                      <a:pt x="9" y="5"/>
                    </a:cubicBezTo>
                    <a:cubicBezTo>
                      <a:pt x="8" y="5"/>
                      <a:pt x="8" y="4"/>
                      <a:pt x="8" y="4"/>
                    </a:cubicBezTo>
                    <a:cubicBezTo>
                      <a:pt x="8" y="4"/>
                      <a:pt x="7" y="3"/>
                      <a:pt x="7" y="3"/>
                    </a:cubicBezTo>
                    <a:cubicBezTo>
                      <a:pt x="6" y="3"/>
                      <a:pt x="6" y="3"/>
                      <a:pt x="6" y="3"/>
                    </a:cubicBezTo>
                    <a:cubicBezTo>
                      <a:pt x="6" y="3"/>
                      <a:pt x="5" y="2"/>
                      <a:pt x="4" y="1"/>
                    </a:cubicBezTo>
                    <a:cubicBezTo>
                      <a:pt x="4" y="1"/>
                      <a:pt x="4" y="0"/>
                      <a:pt x="4" y="0"/>
                    </a:cubicBezTo>
                    <a:cubicBezTo>
                      <a:pt x="4" y="0"/>
                      <a:pt x="3" y="1"/>
                      <a:pt x="2" y="1"/>
                    </a:cubicBezTo>
                    <a:cubicBezTo>
                      <a:pt x="2" y="1"/>
                      <a:pt x="1" y="1"/>
                      <a:pt x="1" y="1"/>
                    </a:cubicBezTo>
                    <a:cubicBezTo>
                      <a:pt x="0" y="1"/>
                      <a:pt x="0" y="2"/>
                      <a:pt x="0" y="2"/>
                    </a:cubicBezTo>
                    <a:cubicBezTo>
                      <a:pt x="0" y="2"/>
                      <a:pt x="0" y="3"/>
                      <a:pt x="1" y="3"/>
                    </a:cubicBezTo>
                    <a:cubicBezTo>
                      <a:pt x="1" y="4"/>
                      <a:pt x="2" y="3"/>
                      <a:pt x="2" y="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00" name="Freeform 63"/>
              <p:cNvSpPr/>
              <p:nvPr/>
            </p:nvSpPr>
            <p:spPr bwMode="auto">
              <a:xfrm>
                <a:off x="2429" y="1950"/>
                <a:ext cx="12" cy="8"/>
              </a:xfrm>
              <a:custGeom>
                <a:avLst/>
                <a:gdLst>
                  <a:gd name="T0" fmla="*/ 1 w 6"/>
                  <a:gd name="T1" fmla="*/ 4 h 4"/>
                  <a:gd name="T2" fmla="*/ 2 w 6"/>
                  <a:gd name="T3" fmla="*/ 3 h 4"/>
                  <a:gd name="T4" fmla="*/ 2 w 6"/>
                  <a:gd name="T5" fmla="*/ 2 h 4"/>
                  <a:gd name="T6" fmla="*/ 4 w 6"/>
                  <a:gd name="T7" fmla="*/ 1 h 4"/>
                  <a:gd name="T8" fmla="*/ 6 w 6"/>
                  <a:gd name="T9" fmla="*/ 0 h 4"/>
                  <a:gd name="T10" fmla="*/ 5 w 6"/>
                  <a:gd name="T11" fmla="*/ 0 h 4"/>
                  <a:gd name="T12" fmla="*/ 3 w 6"/>
                  <a:gd name="T13" fmla="*/ 0 h 4"/>
                  <a:gd name="T14" fmla="*/ 2 w 6"/>
                  <a:gd name="T15" fmla="*/ 1 h 4"/>
                  <a:gd name="T16" fmla="*/ 0 w 6"/>
                  <a:gd name="T17" fmla="*/ 3 h 4"/>
                  <a:gd name="T18" fmla="*/ 0 w 6"/>
                  <a:gd name="T19" fmla="*/ 3 h 4"/>
                  <a:gd name="T20" fmla="*/ 1 w 6"/>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1" y="4"/>
                    </a:moveTo>
                    <a:cubicBezTo>
                      <a:pt x="1" y="4"/>
                      <a:pt x="1" y="3"/>
                      <a:pt x="2" y="3"/>
                    </a:cubicBezTo>
                    <a:cubicBezTo>
                      <a:pt x="2" y="2"/>
                      <a:pt x="2" y="2"/>
                      <a:pt x="2" y="2"/>
                    </a:cubicBezTo>
                    <a:cubicBezTo>
                      <a:pt x="2" y="2"/>
                      <a:pt x="3" y="1"/>
                      <a:pt x="4" y="1"/>
                    </a:cubicBezTo>
                    <a:cubicBezTo>
                      <a:pt x="4" y="1"/>
                      <a:pt x="6" y="0"/>
                      <a:pt x="6" y="0"/>
                    </a:cubicBezTo>
                    <a:cubicBezTo>
                      <a:pt x="5" y="0"/>
                      <a:pt x="5" y="0"/>
                      <a:pt x="5" y="0"/>
                    </a:cubicBezTo>
                    <a:cubicBezTo>
                      <a:pt x="5" y="0"/>
                      <a:pt x="4" y="0"/>
                      <a:pt x="3" y="0"/>
                    </a:cubicBezTo>
                    <a:cubicBezTo>
                      <a:pt x="3" y="0"/>
                      <a:pt x="2" y="1"/>
                      <a:pt x="2" y="1"/>
                    </a:cubicBezTo>
                    <a:cubicBezTo>
                      <a:pt x="2" y="1"/>
                      <a:pt x="0" y="3"/>
                      <a:pt x="0" y="3"/>
                    </a:cubicBezTo>
                    <a:cubicBezTo>
                      <a:pt x="0" y="3"/>
                      <a:pt x="0" y="3"/>
                      <a:pt x="0" y="3"/>
                    </a:cubicBezTo>
                    <a:lnTo>
                      <a:pt x="1" y="4"/>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01" name="Freeform 64"/>
              <p:cNvSpPr/>
              <p:nvPr/>
            </p:nvSpPr>
            <p:spPr bwMode="auto">
              <a:xfrm>
                <a:off x="2502" y="2496"/>
                <a:ext cx="786" cy="788"/>
              </a:xfrm>
              <a:custGeom>
                <a:avLst/>
                <a:gdLst>
                  <a:gd name="T0" fmla="*/ 322 w 392"/>
                  <a:gd name="T1" fmla="*/ 246 h 393"/>
                  <a:gd name="T2" fmla="*/ 306 w 392"/>
                  <a:gd name="T3" fmla="*/ 223 h 393"/>
                  <a:gd name="T4" fmla="*/ 250 w 392"/>
                  <a:gd name="T5" fmla="*/ 204 h 393"/>
                  <a:gd name="T6" fmla="*/ 217 w 392"/>
                  <a:gd name="T7" fmla="*/ 150 h 393"/>
                  <a:gd name="T8" fmla="*/ 176 w 392"/>
                  <a:gd name="T9" fmla="*/ 96 h 393"/>
                  <a:gd name="T10" fmla="*/ 178 w 392"/>
                  <a:gd name="T11" fmla="*/ 71 h 393"/>
                  <a:gd name="T12" fmla="*/ 204 w 392"/>
                  <a:gd name="T13" fmla="*/ 61 h 393"/>
                  <a:gd name="T14" fmla="*/ 211 w 392"/>
                  <a:gd name="T15" fmla="*/ 49 h 393"/>
                  <a:gd name="T16" fmla="*/ 206 w 392"/>
                  <a:gd name="T17" fmla="*/ 46 h 393"/>
                  <a:gd name="T18" fmla="*/ 209 w 392"/>
                  <a:gd name="T19" fmla="*/ 39 h 393"/>
                  <a:gd name="T20" fmla="*/ 204 w 392"/>
                  <a:gd name="T21" fmla="*/ 31 h 393"/>
                  <a:gd name="T22" fmla="*/ 206 w 392"/>
                  <a:gd name="T23" fmla="*/ 23 h 393"/>
                  <a:gd name="T24" fmla="*/ 167 w 392"/>
                  <a:gd name="T25" fmla="*/ 13 h 393"/>
                  <a:gd name="T26" fmla="*/ 152 w 392"/>
                  <a:gd name="T27" fmla="*/ 3 h 393"/>
                  <a:gd name="T28" fmla="*/ 128 w 392"/>
                  <a:gd name="T29" fmla="*/ 15 h 393"/>
                  <a:gd name="T30" fmla="*/ 113 w 392"/>
                  <a:gd name="T31" fmla="*/ 14 h 393"/>
                  <a:gd name="T32" fmla="*/ 115 w 392"/>
                  <a:gd name="T33" fmla="*/ 22 h 393"/>
                  <a:gd name="T34" fmla="*/ 108 w 392"/>
                  <a:gd name="T35" fmla="*/ 23 h 393"/>
                  <a:gd name="T36" fmla="*/ 102 w 392"/>
                  <a:gd name="T37" fmla="*/ 25 h 393"/>
                  <a:gd name="T38" fmla="*/ 105 w 392"/>
                  <a:gd name="T39" fmla="*/ 31 h 393"/>
                  <a:gd name="T40" fmla="*/ 104 w 392"/>
                  <a:gd name="T41" fmla="*/ 39 h 393"/>
                  <a:gd name="T42" fmla="*/ 99 w 392"/>
                  <a:gd name="T43" fmla="*/ 33 h 393"/>
                  <a:gd name="T44" fmla="*/ 92 w 392"/>
                  <a:gd name="T45" fmla="*/ 36 h 393"/>
                  <a:gd name="T46" fmla="*/ 84 w 392"/>
                  <a:gd name="T47" fmla="*/ 28 h 393"/>
                  <a:gd name="T48" fmla="*/ 78 w 392"/>
                  <a:gd name="T49" fmla="*/ 30 h 393"/>
                  <a:gd name="T50" fmla="*/ 77 w 392"/>
                  <a:gd name="T51" fmla="*/ 40 h 393"/>
                  <a:gd name="T52" fmla="*/ 71 w 392"/>
                  <a:gd name="T53" fmla="*/ 48 h 393"/>
                  <a:gd name="T54" fmla="*/ 72 w 392"/>
                  <a:gd name="T55" fmla="*/ 57 h 393"/>
                  <a:gd name="T56" fmla="*/ 67 w 392"/>
                  <a:gd name="T57" fmla="*/ 52 h 393"/>
                  <a:gd name="T58" fmla="*/ 64 w 392"/>
                  <a:gd name="T59" fmla="*/ 46 h 393"/>
                  <a:gd name="T60" fmla="*/ 55 w 392"/>
                  <a:gd name="T61" fmla="*/ 41 h 393"/>
                  <a:gd name="T62" fmla="*/ 52 w 392"/>
                  <a:gd name="T63" fmla="*/ 33 h 393"/>
                  <a:gd name="T64" fmla="*/ 43 w 392"/>
                  <a:gd name="T65" fmla="*/ 37 h 393"/>
                  <a:gd name="T66" fmla="*/ 41 w 392"/>
                  <a:gd name="T67" fmla="*/ 45 h 393"/>
                  <a:gd name="T68" fmla="*/ 35 w 392"/>
                  <a:gd name="T69" fmla="*/ 52 h 393"/>
                  <a:gd name="T70" fmla="*/ 27 w 392"/>
                  <a:gd name="T71" fmla="*/ 51 h 393"/>
                  <a:gd name="T72" fmla="*/ 16 w 392"/>
                  <a:gd name="T73" fmla="*/ 54 h 393"/>
                  <a:gd name="T74" fmla="*/ 4 w 392"/>
                  <a:gd name="T75" fmla="*/ 59 h 393"/>
                  <a:gd name="T76" fmla="*/ 9 w 392"/>
                  <a:gd name="T77" fmla="*/ 87 h 393"/>
                  <a:gd name="T78" fmla="*/ 10 w 392"/>
                  <a:gd name="T79" fmla="*/ 109 h 393"/>
                  <a:gd name="T80" fmla="*/ 26 w 392"/>
                  <a:gd name="T81" fmla="*/ 127 h 393"/>
                  <a:gd name="T82" fmla="*/ 37 w 392"/>
                  <a:gd name="T83" fmla="*/ 141 h 393"/>
                  <a:gd name="T84" fmla="*/ 86 w 392"/>
                  <a:gd name="T85" fmla="*/ 130 h 393"/>
                  <a:gd name="T86" fmla="*/ 110 w 392"/>
                  <a:gd name="T87" fmla="*/ 153 h 393"/>
                  <a:gd name="T88" fmla="*/ 125 w 392"/>
                  <a:gd name="T89" fmla="*/ 187 h 393"/>
                  <a:gd name="T90" fmla="*/ 147 w 392"/>
                  <a:gd name="T91" fmla="*/ 206 h 393"/>
                  <a:gd name="T92" fmla="*/ 181 w 392"/>
                  <a:gd name="T93" fmla="*/ 239 h 393"/>
                  <a:gd name="T94" fmla="*/ 203 w 392"/>
                  <a:gd name="T95" fmla="*/ 253 h 393"/>
                  <a:gd name="T96" fmla="*/ 229 w 392"/>
                  <a:gd name="T97" fmla="*/ 255 h 393"/>
                  <a:gd name="T98" fmla="*/ 257 w 392"/>
                  <a:gd name="T99" fmla="*/ 280 h 393"/>
                  <a:gd name="T100" fmla="*/ 271 w 392"/>
                  <a:gd name="T101" fmla="*/ 292 h 393"/>
                  <a:gd name="T102" fmla="*/ 297 w 392"/>
                  <a:gd name="T103" fmla="*/ 301 h 393"/>
                  <a:gd name="T104" fmla="*/ 317 w 392"/>
                  <a:gd name="T105" fmla="*/ 344 h 393"/>
                  <a:gd name="T106" fmla="*/ 311 w 392"/>
                  <a:gd name="T107" fmla="*/ 367 h 393"/>
                  <a:gd name="T108" fmla="*/ 314 w 392"/>
                  <a:gd name="T109" fmla="*/ 393 h 393"/>
                  <a:gd name="T110" fmla="*/ 334 w 392"/>
                  <a:gd name="T111" fmla="*/ 357 h 393"/>
                  <a:gd name="T112" fmla="*/ 349 w 392"/>
                  <a:gd name="T113" fmla="*/ 326 h 393"/>
                  <a:gd name="T114" fmla="*/ 329 w 392"/>
                  <a:gd name="T115" fmla="*/ 298 h 393"/>
                  <a:gd name="T116" fmla="*/ 354 w 392"/>
                  <a:gd name="T117" fmla="*/ 282 h 393"/>
                  <a:gd name="T118" fmla="*/ 388 w 392"/>
                  <a:gd name="T119" fmla="*/ 30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393">
                    <a:moveTo>
                      <a:pt x="390" y="282"/>
                    </a:moveTo>
                    <a:cubicBezTo>
                      <a:pt x="384" y="276"/>
                      <a:pt x="384" y="276"/>
                      <a:pt x="384" y="276"/>
                    </a:cubicBezTo>
                    <a:cubicBezTo>
                      <a:pt x="379" y="272"/>
                      <a:pt x="379" y="272"/>
                      <a:pt x="379" y="272"/>
                    </a:cubicBezTo>
                    <a:cubicBezTo>
                      <a:pt x="365" y="263"/>
                      <a:pt x="365" y="263"/>
                      <a:pt x="365" y="263"/>
                    </a:cubicBezTo>
                    <a:cubicBezTo>
                      <a:pt x="346" y="257"/>
                      <a:pt x="346" y="257"/>
                      <a:pt x="346" y="257"/>
                    </a:cubicBezTo>
                    <a:cubicBezTo>
                      <a:pt x="333" y="249"/>
                      <a:pt x="333" y="249"/>
                      <a:pt x="333" y="249"/>
                    </a:cubicBezTo>
                    <a:cubicBezTo>
                      <a:pt x="322" y="246"/>
                      <a:pt x="322" y="246"/>
                      <a:pt x="322" y="246"/>
                    </a:cubicBezTo>
                    <a:cubicBezTo>
                      <a:pt x="322" y="246"/>
                      <a:pt x="311" y="241"/>
                      <a:pt x="310" y="241"/>
                    </a:cubicBezTo>
                    <a:cubicBezTo>
                      <a:pt x="310" y="241"/>
                      <a:pt x="307" y="240"/>
                      <a:pt x="307" y="240"/>
                    </a:cubicBezTo>
                    <a:cubicBezTo>
                      <a:pt x="307" y="240"/>
                      <a:pt x="301" y="238"/>
                      <a:pt x="300" y="237"/>
                    </a:cubicBezTo>
                    <a:cubicBezTo>
                      <a:pt x="300" y="237"/>
                      <a:pt x="299" y="234"/>
                      <a:pt x="299" y="233"/>
                    </a:cubicBezTo>
                    <a:cubicBezTo>
                      <a:pt x="299" y="233"/>
                      <a:pt x="299" y="230"/>
                      <a:pt x="299" y="230"/>
                    </a:cubicBezTo>
                    <a:cubicBezTo>
                      <a:pt x="303" y="227"/>
                      <a:pt x="303" y="227"/>
                      <a:pt x="303" y="227"/>
                    </a:cubicBezTo>
                    <a:cubicBezTo>
                      <a:pt x="303" y="227"/>
                      <a:pt x="306" y="224"/>
                      <a:pt x="306" y="223"/>
                    </a:cubicBezTo>
                    <a:cubicBezTo>
                      <a:pt x="306" y="222"/>
                      <a:pt x="306" y="217"/>
                      <a:pt x="306" y="217"/>
                    </a:cubicBezTo>
                    <a:cubicBezTo>
                      <a:pt x="302" y="216"/>
                      <a:pt x="302" y="216"/>
                      <a:pt x="302" y="216"/>
                    </a:cubicBezTo>
                    <a:cubicBezTo>
                      <a:pt x="293" y="217"/>
                      <a:pt x="293" y="217"/>
                      <a:pt x="293" y="217"/>
                    </a:cubicBezTo>
                    <a:cubicBezTo>
                      <a:pt x="278" y="218"/>
                      <a:pt x="278" y="218"/>
                      <a:pt x="278" y="218"/>
                    </a:cubicBezTo>
                    <a:cubicBezTo>
                      <a:pt x="270" y="218"/>
                      <a:pt x="270" y="218"/>
                      <a:pt x="270" y="218"/>
                    </a:cubicBezTo>
                    <a:cubicBezTo>
                      <a:pt x="259" y="212"/>
                      <a:pt x="259" y="212"/>
                      <a:pt x="259" y="212"/>
                    </a:cubicBezTo>
                    <a:cubicBezTo>
                      <a:pt x="250" y="204"/>
                      <a:pt x="250" y="204"/>
                      <a:pt x="250" y="204"/>
                    </a:cubicBezTo>
                    <a:cubicBezTo>
                      <a:pt x="244" y="201"/>
                      <a:pt x="244" y="201"/>
                      <a:pt x="244" y="201"/>
                    </a:cubicBezTo>
                    <a:cubicBezTo>
                      <a:pt x="237" y="193"/>
                      <a:pt x="237" y="193"/>
                      <a:pt x="237" y="193"/>
                    </a:cubicBezTo>
                    <a:cubicBezTo>
                      <a:pt x="233" y="187"/>
                      <a:pt x="233" y="187"/>
                      <a:pt x="233" y="187"/>
                    </a:cubicBezTo>
                    <a:cubicBezTo>
                      <a:pt x="233" y="187"/>
                      <a:pt x="230" y="179"/>
                      <a:pt x="229" y="176"/>
                    </a:cubicBezTo>
                    <a:cubicBezTo>
                      <a:pt x="228" y="173"/>
                      <a:pt x="222" y="164"/>
                      <a:pt x="222" y="164"/>
                    </a:cubicBezTo>
                    <a:cubicBezTo>
                      <a:pt x="222" y="164"/>
                      <a:pt x="219" y="157"/>
                      <a:pt x="218" y="156"/>
                    </a:cubicBezTo>
                    <a:cubicBezTo>
                      <a:pt x="218" y="155"/>
                      <a:pt x="217" y="150"/>
                      <a:pt x="217" y="150"/>
                    </a:cubicBezTo>
                    <a:cubicBezTo>
                      <a:pt x="207" y="145"/>
                      <a:pt x="207" y="145"/>
                      <a:pt x="207" y="145"/>
                    </a:cubicBezTo>
                    <a:cubicBezTo>
                      <a:pt x="193" y="137"/>
                      <a:pt x="193" y="137"/>
                      <a:pt x="193" y="137"/>
                    </a:cubicBezTo>
                    <a:cubicBezTo>
                      <a:pt x="181" y="130"/>
                      <a:pt x="181" y="130"/>
                      <a:pt x="181" y="130"/>
                    </a:cubicBezTo>
                    <a:cubicBezTo>
                      <a:pt x="176" y="121"/>
                      <a:pt x="176" y="121"/>
                      <a:pt x="176" y="121"/>
                    </a:cubicBezTo>
                    <a:cubicBezTo>
                      <a:pt x="172" y="109"/>
                      <a:pt x="172" y="109"/>
                      <a:pt x="172" y="109"/>
                    </a:cubicBezTo>
                    <a:cubicBezTo>
                      <a:pt x="171" y="99"/>
                      <a:pt x="171" y="99"/>
                      <a:pt x="171" y="99"/>
                    </a:cubicBezTo>
                    <a:cubicBezTo>
                      <a:pt x="176" y="96"/>
                      <a:pt x="176" y="96"/>
                      <a:pt x="176" y="96"/>
                    </a:cubicBezTo>
                    <a:cubicBezTo>
                      <a:pt x="176" y="91"/>
                      <a:pt x="176" y="91"/>
                      <a:pt x="176" y="91"/>
                    </a:cubicBezTo>
                    <a:cubicBezTo>
                      <a:pt x="171" y="88"/>
                      <a:pt x="171" y="88"/>
                      <a:pt x="171" y="88"/>
                    </a:cubicBezTo>
                    <a:cubicBezTo>
                      <a:pt x="171" y="83"/>
                      <a:pt x="171" y="83"/>
                      <a:pt x="171" y="83"/>
                    </a:cubicBezTo>
                    <a:cubicBezTo>
                      <a:pt x="169" y="81"/>
                      <a:pt x="169" y="81"/>
                      <a:pt x="169" y="81"/>
                    </a:cubicBezTo>
                    <a:cubicBezTo>
                      <a:pt x="166" y="77"/>
                      <a:pt x="166" y="77"/>
                      <a:pt x="166" y="77"/>
                    </a:cubicBezTo>
                    <a:cubicBezTo>
                      <a:pt x="172" y="74"/>
                      <a:pt x="172" y="74"/>
                      <a:pt x="172" y="74"/>
                    </a:cubicBezTo>
                    <a:cubicBezTo>
                      <a:pt x="172" y="74"/>
                      <a:pt x="175" y="71"/>
                      <a:pt x="178" y="71"/>
                    </a:cubicBezTo>
                    <a:cubicBezTo>
                      <a:pt x="181" y="71"/>
                      <a:pt x="183" y="68"/>
                      <a:pt x="183" y="68"/>
                    </a:cubicBezTo>
                    <a:cubicBezTo>
                      <a:pt x="183" y="68"/>
                      <a:pt x="186" y="66"/>
                      <a:pt x="187" y="65"/>
                    </a:cubicBezTo>
                    <a:cubicBezTo>
                      <a:pt x="188" y="65"/>
                      <a:pt x="190" y="65"/>
                      <a:pt x="191" y="64"/>
                    </a:cubicBezTo>
                    <a:cubicBezTo>
                      <a:pt x="192" y="64"/>
                      <a:pt x="195" y="63"/>
                      <a:pt x="194" y="63"/>
                    </a:cubicBezTo>
                    <a:cubicBezTo>
                      <a:pt x="194" y="62"/>
                      <a:pt x="196" y="57"/>
                      <a:pt x="196" y="57"/>
                    </a:cubicBezTo>
                    <a:cubicBezTo>
                      <a:pt x="197" y="56"/>
                      <a:pt x="199" y="60"/>
                      <a:pt x="201" y="60"/>
                    </a:cubicBezTo>
                    <a:cubicBezTo>
                      <a:pt x="202" y="60"/>
                      <a:pt x="204" y="61"/>
                      <a:pt x="204" y="61"/>
                    </a:cubicBezTo>
                    <a:cubicBezTo>
                      <a:pt x="206" y="60"/>
                      <a:pt x="207" y="57"/>
                      <a:pt x="207" y="57"/>
                    </a:cubicBezTo>
                    <a:cubicBezTo>
                      <a:pt x="207" y="57"/>
                      <a:pt x="208" y="56"/>
                      <a:pt x="211" y="55"/>
                    </a:cubicBezTo>
                    <a:cubicBezTo>
                      <a:pt x="211" y="55"/>
                      <a:pt x="211" y="55"/>
                      <a:pt x="211" y="55"/>
                    </a:cubicBezTo>
                    <a:cubicBezTo>
                      <a:pt x="211" y="55"/>
                      <a:pt x="209" y="54"/>
                      <a:pt x="209" y="54"/>
                    </a:cubicBezTo>
                    <a:cubicBezTo>
                      <a:pt x="209" y="54"/>
                      <a:pt x="209" y="53"/>
                      <a:pt x="210" y="52"/>
                    </a:cubicBezTo>
                    <a:cubicBezTo>
                      <a:pt x="210" y="52"/>
                      <a:pt x="210" y="51"/>
                      <a:pt x="210" y="51"/>
                    </a:cubicBezTo>
                    <a:cubicBezTo>
                      <a:pt x="210" y="51"/>
                      <a:pt x="211" y="49"/>
                      <a:pt x="211" y="49"/>
                    </a:cubicBezTo>
                    <a:cubicBezTo>
                      <a:pt x="211" y="49"/>
                      <a:pt x="211" y="49"/>
                      <a:pt x="211" y="48"/>
                    </a:cubicBezTo>
                    <a:cubicBezTo>
                      <a:pt x="211" y="48"/>
                      <a:pt x="210" y="47"/>
                      <a:pt x="210" y="47"/>
                    </a:cubicBezTo>
                    <a:cubicBezTo>
                      <a:pt x="210" y="47"/>
                      <a:pt x="210" y="47"/>
                      <a:pt x="209" y="47"/>
                    </a:cubicBezTo>
                    <a:cubicBezTo>
                      <a:pt x="209" y="47"/>
                      <a:pt x="209" y="48"/>
                      <a:pt x="209" y="48"/>
                    </a:cubicBezTo>
                    <a:cubicBezTo>
                      <a:pt x="207" y="48"/>
                      <a:pt x="207" y="48"/>
                      <a:pt x="207" y="48"/>
                    </a:cubicBezTo>
                    <a:cubicBezTo>
                      <a:pt x="207" y="48"/>
                      <a:pt x="207" y="47"/>
                      <a:pt x="207" y="47"/>
                    </a:cubicBezTo>
                    <a:cubicBezTo>
                      <a:pt x="206" y="47"/>
                      <a:pt x="205" y="47"/>
                      <a:pt x="206" y="46"/>
                    </a:cubicBezTo>
                    <a:cubicBezTo>
                      <a:pt x="206" y="46"/>
                      <a:pt x="206" y="45"/>
                      <a:pt x="206" y="45"/>
                    </a:cubicBezTo>
                    <a:cubicBezTo>
                      <a:pt x="206" y="45"/>
                      <a:pt x="206" y="45"/>
                      <a:pt x="206" y="44"/>
                    </a:cubicBezTo>
                    <a:cubicBezTo>
                      <a:pt x="206" y="44"/>
                      <a:pt x="207" y="43"/>
                      <a:pt x="208" y="43"/>
                    </a:cubicBezTo>
                    <a:cubicBezTo>
                      <a:pt x="208" y="42"/>
                      <a:pt x="210" y="41"/>
                      <a:pt x="210" y="41"/>
                    </a:cubicBezTo>
                    <a:cubicBezTo>
                      <a:pt x="211" y="39"/>
                      <a:pt x="211" y="39"/>
                      <a:pt x="211" y="39"/>
                    </a:cubicBezTo>
                    <a:cubicBezTo>
                      <a:pt x="210" y="38"/>
                      <a:pt x="210" y="38"/>
                      <a:pt x="210" y="38"/>
                    </a:cubicBezTo>
                    <a:cubicBezTo>
                      <a:pt x="210" y="38"/>
                      <a:pt x="209" y="39"/>
                      <a:pt x="209" y="39"/>
                    </a:cubicBezTo>
                    <a:cubicBezTo>
                      <a:pt x="207" y="38"/>
                      <a:pt x="207" y="38"/>
                      <a:pt x="207" y="38"/>
                    </a:cubicBezTo>
                    <a:cubicBezTo>
                      <a:pt x="205" y="37"/>
                      <a:pt x="205" y="37"/>
                      <a:pt x="205" y="37"/>
                    </a:cubicBezTo>
                    <a:cubicBezTo>
                      <a:pt x="204" y="37"/>
                      <a:pt x="204" y="37"/>
                      <a:pt x="204" y="37"/>
                    </a:cubicBezTo>
                    <a:cubicBezTo>
                      <a:pt x="202" y="36"/>
                      <a:pt x="202" y="36"/>
                      <a:pt x="202" y="36"/>
                    </a:cubicBezTo>
                    <a:cubicBezTo>
                      <a:pt x="202" y="34"/>
                      <a:pt x="202" y="34"/>
                      <a:pt x="202" y="34"/>
                    </a:cubicBezTo>
                    <a:cubicBezTo>
                      <a:pt x="203" y="33"/>
                      <a:pt x="203" y="33"/>
                      <a:pt x="203" y="33"/>
                    </a:cubicBezTo>
                    <a:cubicBezTo>
                      <a:pt x="203" y="33"/>
                      <a:pt x="204" y="31"/>
                      <a:pt x="204" y="31"/>
                    </a:cubicBezTo>
                    <a:cubicBezTo>
                      <a:pt x="205" y="30"/>
                      <a:pt x="207" y="29"/>
                      <a:pt x="207" y="29"/>
                    </a:cubicBezTo>
                    <a:cubicBezTo>
                      <a:pt x="208" y="27"/>
                      <a:pt x="208" y="27"/>
                      <a:pt x="208" y="27"/>
                    </a:cubicBezTo>
                    <a:cubicBezTo>
                      <a:pt x="208" y="27"/>
                      <a:pt x="208" y="27"/>
                      <a:pt x="209" y="27"/>
                    </a:cubicBezTo>
                    <a:cubicBezTo>
                      <a:pt x="210" y="27"/>
                      <a:pt x="210" y="27"/>
                      <a:pt x="210" y="27"/>
                    </a:cubicBezTo>
                    <a:cubicBezTo>
                      <a:pt x="210" y="27"/>
                      <a:pt x="211" y="25"/>
                      <a:pt x="211" y="24"/>
                    </a:cubicBezTo>
                    <a:cubicBezTo>
                      <a:pt x="211" y="22"/>
                      <a:pt x="211" y="22"/>
                      <a:pt x="211" y="22"/>
                    </a:cubicBezTo>
                    <a:cubicBezTo>
                      <a:pt x="206" y="23"/>
                      <a:pt x="206" y="23"/>
                      <a:pt x="206" y="23"/>
                    </a:cubicBezTo>
                    <a:cubicBezTo>
                      <a:pt x="206" y="23"/>
                      <a:pt x="203" y="22"/>
                      <a:pt x="200" y="22"/>
                    </a:cubicBezTo>
                    <a:cubicBezTo>
                      <a:pt x="197" y="22"/>
                      <a:pt x="191" y="21"/>
                      <a:pt x="191" y="21"/>
                    </a:cubicBezTo>
                    <a:cubicBezTo>
                      <a:pt x="183" y="18"/>
                      <a:pt x="183" y="18"/>
                      <a:pt x="183" y="18"/>
                    </a:cubicBezTo>
                    <a:cubicBezTo>
                      <a:pt x="178" y="18"/>
                      <a:pt x="178" y="18"/>
                      <a:pt x="178" y="18"/>
                    </a:cubicBezTo>
                    <a:cubicBezTo>
                      <a:pt x="171" y="17"/>
                      <a:pt x="171" y="17"/>
                      <a:pt x="171" y="17"/>
                    </a:cubicBezTo>
                    <a:cubicBezTo>
                      <a:pt x="171" y="17"/>
                      <a:pt x="170" y="15"/>
                      <a:pt x="169" y="15"/>
                    </a:cubicBezTo>
                    <a:cubicBezTo>
                      <a:pt x="169" y="14"/>
                      <a:pt x="167" y="13"/>
                      <a:pt x="167" y="13"/>
                    </a:cubicBezTo>
                    <a:cubicBezTo>
                      <a:pt x="167" y="10"/>
                      <a:pt x="167" y="10"/>
                      <a:pt x="167" y="10"/>
                    </a:cubicBezTo>
                    <a:cubicBezTo>
                      <a:pt x="164" y="7"/>
                      <a:pt x="164" y="7"/>
                      <a:pt x="164" y="7"/>
                    </a:cubicBezTo>
                    <a:cubicBezTo>
                      <a:pt x="163" y="4"/>
                      <a:pt x="163" y="4"/>
                      <a:pt x="163" y="4"/>
                    </a:cubicBezTo>
                    <a:cubicBezTo>
                      <a:pt x="165" y="2"/>
                      <a:pt x="165" y="2"/>
                      <a:pt x="165" y="2"/>
                    </a:cubicBezTo>
                    <a:cubicBezTo>
                      <a:pt x="163" y="0"/>
                      <a:pt x="163" y="0"/>
                      <a:pt x="163" y="0"/>
                    </a:cubicBezTo>
                    <a:cubicBezTo>
                      <a:pt x="163" y="0"/>
                      <a:pt x="160" y="1"/>
                      <a:pt x="159" y="1"/>
                    </a:cubicBezTo>
                    <a:cubicBezTo>
                      <a:pt x="158" y="2"/>
                      <a:pt x="152" y="3"/>
                      <a:pt x="152" y="3"/>
                    </a:cubicBezTo>
                    <a:cubicBezTo>
                      <a:pt x="151" y="4"/>
                      <a:pt x="151" y="4"/>
                      <a:pt x="151" y="4"/>
                    </a:cubicBezTo>
                    <a:cubicBezTo>
                      <a:pt x="145" y="4"/>
                      <a:pt x="145" y="4"/>
                      <a:pt x="145" y="4"/>
                    </a:cubicBezTo>
                    <a:cubicBezTo>
                      <a:pt x="138" y="4"/>
                      <a:pt x="138" y="4"/>
                      <a:pt x="138" y="4"/>
                    </a:cubicBezTo>
                    <a:cubicBezTo>
                      <a:pt x="136" y="6"/>
                      <a:pt x="136" y="6"/>
                      <a:pt x="136" y="6"/>
                    </a:cubicBezTo>
                    <a:cubicBezTo>
                      <a:pt x="131" y="8"/>
                      <a:pt x="131" y="8"/>
                      <a:pt x="131" y="8"/>
                    </a:cubicBezTo>
                    <a:cubicBezTo>
                      <a:pt x="131" y="12"/>
                      <a:pt x="131" y="12"/>
                      <a:pt x="131" y="12"/>
                    </a:cubicBezTo>
                    <a:cubicBezTo>
                      <a:pt x="128" y="15"/>
                      <a:pt x="128" y="15"/>
                      <a:pt x="128" y="15"/>
                    </a:cubicBezTo>
                    <a:cubicBezTo>
                      <a:pt x="125" y="14"/>
                      <a:pt x="125" y="14"/>
                      <a:pt x="125" y="14"/>
                    </a:cubicBezTo>
                    <a:cubicBezTo>
                      <a:pt x="121" y="12"/>
                      <a:pt x="121" y="12"/>
                      <a:pt x="121" y="12"/>
                    </a:cubicBezTo>
                    <a:cubicBezTo>
                      <a:pt x="119" y="13"/>
                      <a:pt x="119" y="13"/>
                      <a:pt x="119" y="13"/>
                    </a:cubicBezTo>
                    <a:cubicBezTo>
                      <a:pt x="115" y="12"/>
                      <a:pt x="115" y="12"/>
                      <a:pt x="115" y="12"/>
                    </a:cubicBezTo>
                    <a:cubicBezTo>
                      <a:pt x="114" y="12"/>
                      <a:pt x="114" y="12"/>
                      <a:pt x="114" y="12"/>
                    </a:cubicBezTo>
                    <a:cubicBezTo>
                      <a:pt x="114" y="12"/>
                      <a:pt x="114" y="12"/>
                      <a:pt x="114" y="12"/>
                    </a:cubicBezTo>
                    <a:cubicBezTo>
                      <a:pt x="114" y="13"/>
                      <a:pt x="113" y="14"/>
                      <a:pt x="113" y="14"/>
                    </a:cubicBezTo>
                    <a:cubicBezTo>
                      <a:pt x="113" y="15"/>
                      <a:pt x="113" y="15"/>
                      <a:pt x="113" y="15"/>
                    </a:cubicBezTo>
                    <a:cubicBezTo>
                      <a:pt x="113" y="16"/>
                      <a:pt x="113" y="16"/>
                      <a:pt x="113" y="16"/>
                    </a:cubicBezTo>
                    <a:cubicBezTo>
                      <a:pt x="113" y="17"/>
                      <a:pt x="113" y="17"/>
                      <a:pt x="113" y="17"/>
                    </a:cubicBezTo>
                    <a:cubicBezTo>
                      <a:pt x="113" y="17"/>
                      <a:pt x="112" y="18"/>
                      <a:pt x="112" y="18"/>
                    </a:cubicBezTo>
                    <a:cubicBezTo>
                      <a:pt x="111" y="19"/>
                      <a:pt x="112" y="20"/>
                      <a:pt x="112" y="20"/>
                    </a:cubicBezTo>
                    <a:cubicBezTo>
                      <a:pt x="112" y="20"/>
                      <a:pt x="113" y="21"/>
                      <a:pt x="115" y="22"/>
                    </a:cubicBezTo>
                    <a:cubicBezTo>
                      <a:pt x="116" y="22"/>
                      <a:pt x="115" y="22"/>
                      <a:pt x="115" y="22"/>
                    </a:cubicBezTo>
                    <a:cubicBezTo>
                      <a:pt x="115" y="23"/>
                      <a:pt x="115" y="23"/>
                      <a:pt x="115" y="24"/>
                    </a:cubicBezTo>
                    <a:cubicBezTo>
                      <a:pt x="114" y="24"/>
                      <a:pt x="114" y="24"/>
                      <a:pt x="114" y="24"/>
                    </a:cubicBezTo>
                    <a:cubicBezTo>
                      <a:pt x="113" y="24"/>
                      <a:pt x="113" y="24"/>
                      <a:pt x="113" y="24"/>
                    </a:cubicBezTo>
                    <a:cubicBezTo>
                      <a:pt x="113" y="24"/>
                      <a:pt x="111" y="25"/>
                      <a:pt x="111" y="25"/>
                    </a:cubicBezTo>
                    <a:cubicBezTo>
                      <a:pt x="111" y="25"/>
                      <a:pt x="111" y="25"/>
                      <a:pt x="111" y="24"/>
                    </a:cubicBezTo>
                    <a:cubicBezTo>
                      <a:pt x="110" y="24"/>
                      <a:pt x="110" y="24"/>
                      <a:pt x="110" y="24"/>
                    </a:cubicBezTo>
                    <a:cubicBezTo>
                      <a:pt x="110" y="24"/>
                      <a:pt x="108" y="23"/>
                      <a:pt x="108" y="23"/>
                    </a:cubicBezTo>
                    <a:cubicBezTo>
                      <a:pt x="108" y="22"/>
                      <a:pt x="108" y="22"/>
                      <a:pt x="108" y="22"/>
                    </a:cubicBezTo>
                    <a:cubicBezTo>
                      <a:pt x="108" y="22"/>
                      <a:pt x="107" y="21"/>
                      <a:pt x="107" y="21"/>
                    </a:cubicBezTo>
                    <a:cubicBezTo>
                      <a:pt x="106" y="22"/>
                      <a:pt x="106" y="22"/>
                      <a:pt x="106" y="22"/>
                    </a:cubicBezTo>
                    <a:cubicBezTo>
                      <a:pt x="105" y="22"/>
                      <a:pt x="105" y="22"/>
                      <a:pt x="104" y="22"/>
                    </a:cubicBezTo>
                    <a:cubicBezTo>
                      <a:pt x="104" y="22"/>
                      <a:pt x="104" y="23"/>
                      <a:pt x="103" y="23"/>
                    </a:cubicBezTo>
                    <a:cubicBezTo>
                      <a:pt x="103" y="23"/>
                      <a:pt x="103" y="24"/>
                      <a:pt x="103" y="24"/>
                    </a:cubicBezTo>
                    <a:cubicBezTo>
                      <a:pt x="102" y="24"/>
                      <a:pt x="102" y="25"/>
                      <a:pt x="102" y="25"/>
                    </a:cubicBezTo>
                    <a:cubicBezTo>
                      <a:pt x="102" y="26"/>
                      <a:pt x="102" y="26"/>
                      <a:pt x="102" y="26"/>
                    </a:cubicBezTo>
                    <a:cubicBezTo>
                      <a:pt x="102" y="27"/>
                      <a:pt x="102" y="27"/>
                      <a:pt x="102" y="27"/>
                    </a:cubicBezTo>
                    <a:cubicBezTo>
                      <a:pt x="102" y="28"/>
                      <a:pt x="102" y="28"/>
                      <a:pt x="102" y="28"/>
                    </a:cubicBezTo>
                    <a:cubicBezTo>
                      <a:pt x="102" y="28"/>
                      <a:pt x="102" y="29"/>
                      <a:pt x="102" y="29"/>
                    </a:cubicBezTo>
                    <a:cubicBezTo>
                      <a:pt x="102" y="30"/>
                      <a:pt x="102" y="30"/>
                      <a:pt x="102" y="30"/>
                    </a:cubicBezTo>
                    <a:cubicBezTo>
                      <a:pt x="103" y="30"/>
                      <a:pt x="104" y="30"/>
                      <a:pt x="104" y="30"/>
                    </a:cubicBezTo>
                    <a:cubicBezTo>
                      <a:pt x="104" y="30"/>
                      <a:pt x="104" y="31"/>
                      <a:pt x="105" y="31"/>
                    </a:cubicBezTo>
                    <a:cubicBezTo>
                      <a:pt x="105" y="32"/>
                      <a:pt x="105" y="32"/>
                      <a:pt x="105" y="32"/>
                    </a:cubicBezTo>
                    <a:cubicBezTo>
                      <a:pt x="105" y="32"/>
                      <a:pt x="104" y="33"/>
                      <a:pt x="104" y="33"/>
                    </a:cubicBezTo>
                    <a:cubicBezTo>
                      <a:pt x="103" y="33"/>
                      <a:pt x="103" y="33"/>
                      <a:pt x="104" y="34"/>
                    </a:cubicBezTo>
                    <a:cubicBezTo>
                      <a:pt x="104" y="35"/>
                      <a:pt x="104" y="35"/>
                      <a:pt x="105" y="35"/>
                    </a:cubicBezTo>
                    <a:cubicBezTo>
                      <a:pt x="105" y="35"/>
                      <a:pt x="106" y="37"/>
                      <a:pt x="106" y="38"/>
                    </a:cubicBezTo>
                    <a:cubicBezTo>
                      <a:pt x="106" y="38"/>
                      <a:pt x="105" y="39"/>
                      <a:pt x="105" y="39"/>
                    </a:cubicBezTo>
                    <a:cubicBezTo>
                      <a:pt x="105" y="39"/>
                      <a:pt x="105" y="39"/>
                      <a:pt x="104" y="39"/>
                    </a:cubicBezTo>
                    <a:cubicBezTo>
                      <a:pt x="104" y="39"/>
                      <a:pt x="104" y="39"/>
                      <a:pt x="104" y="39"/>
                    </a:cubicBezTo>
                    <a:cubicBezTo>
                      <a:pt x="103" y="40"/>
                      <a:pt x="102" y="39"/>
                      <a:pt x="102" y="39"/>
                    </a:cubicBezTo>
                    <a:cubicBezTo>
                      <a:pt x="102" y="39"/>
                      <a:pt x="103" y="38"/>
                      <a:pt x="103" y="38"/>
                    </a:cubicBezTo>
                    <a:cubicBezTo>
                      <a:pt x="102" y="37"/>
                      <a:pt x="101" y="37"/>
                      <a:pt x="101" y="36"/>
                    </a:cubicBezTo>
                    <a:cubicBezTo>
                      <a:pt x="100" y="35"/>
                      <a:pt x="101" y="35"/>
                      <a:pt x="101" y="35"/>
                    </a:cubicBezTo>
                    <a:cubicBezTo>
                      <a:pt x="101" y="35"/>
                      <a:pt x="101" y="35"/>
                      <a:pt x="100" y="34"/>
                    </a:cubicBezTo>
                    <a:cubicBezTo>
                      <a:pt x="99" y="33"/>
                      <a:pt x="99" y="33"/>
                      <a:pt x="99" y="33"/>
                    </a:cubicBezTo>
                    <a:cubicBezTo>
                      <a:pt x="99" y="33"/>
                      <a:pt x="98" y="33"/>
                      <a:pt x="97" y="33"/>
                    </a:cubicBezTo>
                    <a:cubicBezTo>
                      <a:pt x="96" y="33"/>
                      <a:pt x="96" y="33"/>
                      <a:pt x="96" y="33"/>
                    </a:cubicBezTo>
                    <a:cubicBezTo>
                      <a:pt x="95" y="34"/>
                      <a:pt x="95" y="34"/>
                      <a:pt x="95" y="34"/>
                    </a:cubicBezTo>
                    <a:cubicBezTo>
                      <a:pt x="95" y="34"/>
                      <a:pt x="94" y="34"/>
                      <a:pt x="94" y="34"/>
                    </a:cubicBezTo>
                    <a:cubicBezTo>
                      <a:pt x="93" y="35"/>
                      <a:pt x="93" y="34"/>
                      <a:pt x="93" y="34"/>
                    </a:cubicBezTo>
                    <a:cubicBezTo>
                      <a:pt x="92" y="34"/>
                      <a:pt x="92" y="34"/>
                      <a:pt x="92" y="34"/>
                    </a:cubicBezTo>
                    <a:cubicBezTo>
                      <a:pt x="91" y="34"/>
                      <a:pt x="91" y="35"/>
                      <a:pt x="92" y="36"/>
                    </a:cubicBezTo>
                    <a:cubicBezTo>
                      <a:pt x="92" y="36"/>
                      <a:pt x="91" y="36"/>
                      <a:pt x="91" y="37"/>
                    </a:cubicBezTo>
                    <a:cubicBezTo>
                      <a:pt x="91" y="37"/>
                      <a:pt x="90" y="37"/>
                      <a:pt x="88" y="37"/>
                    </a:cubicBezTo>
                    <a:cubicBezTo>
                      <a:pt x="86" y="36"/>
                      <a:pt x="87" y="36"/>
                      <a:pt x="86" y="36"/>
                    </a:cubicBezTo>
                    <a:cubicBezTo>
                      <a:pt x="86" y="35"/>
                      <a:pt x="85" y="35"/>
                      <a:pt x="85" y="34"/>
                    </a:cubicBezTo>
                    <a:cubicBezTo>
                      <a:pt x="85" y="33"/>
                      <a:pt x="85" y="32"/>
                      <a:pt x="84" y="32"/>
                    </a:cubicBezTo>
                    <a:cubicBezTo>
                      <a:pt x="84" y="31"/>
                      <a:pt x="84" y="30"/>
                      <a:pt x="83" y="30"/>
                    </a:cubicBezTo>
                    <a:cubicBezTo>
                      <a:pt x="83" y="29"/>
                      <a:pt x="84" y="29"/>
                      <a:pt x="84" y="28"/>
                    </a:cubicBezTo>
                    <a:cubicBezTo>
                      <a:pt x="85" y="28"/>
                      <a:pt x="83" y="27"/>
                      <a:pt x="83" y="27"/>
                    </a:cubicBezTo>
                    <a:cubicBezTo>
                      <a:pt x="82" y="28"/>
                      <a:pt x="82" y="28"/>
                      <a:pt x="82" y="28"/>
                    </a:cubicBezTo>
                    <a:cubicBezTo>
                      <a:pt x="81" y="28"/>
                      <a:pt x="81" y="28"/>
                      <a:pt x="81" y="28"/>
                    </a:cubicBezTo>
                    <a:cubicBezTo>
                      <a:pt x="81" y="28"/>
                      <a:pt x="80" y="28"/>
                      <a:pt x="80" y="27"/>
                    </a:cubicBezTo>
                    <a:cubicBezTo>
                      <a:pt x="80" y="27"/>
                      <a:pt x="79" y="27"/>
                      <a:pt x="79" y="27"/>
                    </a:cubicBezTo>
                    <a:cubicBezTo>
                      <a:pt x="78" y="29"/>
                      <a:pt x="78" y="29"/>
                      <a:pt x="78" y="29"/>
                    </a:cubicBezTo>
                    <a:cubicBezTo>
                      <a:pt x="78" y="30"/>
                      <a:pt x="78" y="30"/>
                      <a:pt x="78" y="30"/>
                    </a:cubicBezTo>
                    <a:cubicBezTo>
                      <a:pt x="78" y="31"/>
                      <a:pt x="78" y="31"/>
                      <a:pt x="78" y="31"/>
                    </a:cubicBezTo>
                    <a:cubicBezTo>
                      <a:pt x="78" y="33"/>
                      <a:pt x="78" y="33"/>
                      <a:pt x="78" y="33"/>
                    </a:cubicBezTo>
                    <a:cubicBezTo>
                      <a:pt x="78" y="33"/>
                      <a:pt x="78" y="34"/>
                      <a:pt x="78" y="34"/>
                    </a:cubicBezTo>
                    <a:cubicBezTo>
                      <a:pt x="78" y="35"/>
                      <a:pt x="78" y="36"/>
                      <a:pt x="78" y="36"/>
                    </a:cubicBezTo>
                    <a:cubicBezTo>
                      <a:pt x="78" y="37"/>
                      <a:pt x="78" y="37"/>
                      <a:pt x="78" y="37"/>
                    </a:cubicBezTo>
                    <a:cubicBezTo>
                      <a:pt x="78" y="37"/>
                      <a:pt x="77" y="38"/>
                      <a:pt x="77" y="38"/>
                    </a:cubicBezTo>
                    <a:cubicBezTo>
                      <a:pt x="77" y="38"/>
                      <a:pt x="77" y="39"/>
                      <a:pt x="77" y="40"/>
                    </a:cubicBezTo>
                    <a:cubicBezTo>
                      <a:pt x="77" y="40"/>
                      <a:pt x="76" y="41"/>
                      <a:pt x="76" y="41"/>
                    </a:cubicBezTo>
                    <a:cubicBezTo>
                      <a:pt x="76" y="41"/>
                      <a:pt x="76" y="42"/>
                      <a:pt x="76" y="42"/>
                    </a:cubicBezTo>
                    <a:cubicBezTo>
                      <a:pt x="76" y="42"/>
                      <a:pt x="74" y="42"/>
                      <a:pt x="74" y="42"/>
                    </a:cubicBezTo>
                    <a:cubicBezTo>
                      <a:pt x="74" y="42"/>
                      <a:pt x="73" y="44"/>
                      <a:pt x="73" y="44"/>
                    </a:cubicBezTo>
                    <a:cubicBezTo>
                      <a:pt x="72" y="44"/>
                      <a:pt x="73" y="45"/>
                      <a:pt x="73" y="46"/>
                    </a:cubicBezTo>
                    <a:cubicBezTo>
                      <a:pt x="73" y="46"/>
                      <a:pt x="72" y="47"/>
                      <a:pt x="72" y="47"/>
                    </a:cubicBezTo>
                    <a:cubicBezTo>
                      <a:pt x="71" y="48"/>
                      <a:pt x="71" y="48"/>
                      <a:pt x="71" y="48"/>
                    </a:cubicBezTo>
                    <a:cubicBezTo>
                      <a:pt x="71" y="48"/>
                      <a:pt x="71" y="49"/>
                      <a:pt x="71" y="49"/>
                    </a:cubicBezTo>
                    <a:cubicBezTo>
                      <a:pt x="71" y="50"/>
                      <a:pt x="71" y="50"/>
                      <a:pt x="71" y="50"/>
                    </a:cubicBezTo>
                    <a:cubicBezTo>
                      <a:pt x="70" y="51"/>
                      <a:pt x="71" y="51"/>
                      <a:pt x="70" y="52"/>
                    </a:cubicBezTo>
                    <a:cubicBezTo>
                      <a:pt x="70" y="52"/>
                      <a:pt x="71" y="52"/>
                      <a:pt x="71" y="53"/>
                    </a:cubicBezTo>
                    <a:cubicBezTo>
                      <a:pt x="71" y="53"/>
                      <a:pt x="73" y="54"/>
                      <a:pt x="73" y="54"/>
                    </a:cubicBezTo>
                    <a:cubicBezTo>
                      <a:pt x="73" y="54"/>
                      <a:pt x="73" y="54"/>
                      <a:pt x="72" y="55"/>
                    </a:cubicBezTo>
                    <a:cubicBezTo>
                      <a:pt x="71" y="56"/>
                      <a:pt x="72" y="57"/>
                      <a:pt x="72" y="57"/>
                    </a:cubicBezTo>
                    <a:cubicBezTo>
                      <a:pt x="71" y="58"/>
                      <a:pt x="71" y="58"/>
                      <a:pt x="71" y="58"/>
                    </a:cubicBezTo>
                    <a:cubicBezTo>
                      <a:pt x="71" y="58"/>
                      <a:pt x="70" y="57"/>
                      <a:pt x="69" y="57"/>
                    </a:cubicBezTo>
                    <a:cubicBezTo>
                      <a:pt x="69" y="57"/>
                      <a:pt x="69" y="58"/>
                      <a:pt x="68" y="57"/>
                    </a:cubicBezTo>
                    <a:cubicBezTo>
                      <a:pt x="66" y="57"/>
                      <a:pt x="68" y="56"/>
                      <a:pt x="68" y="56"/>
                    </a:cubicBezTo>
                    <a:cubicBezTo>
                      <a:pt x="68" y="56"/>
                      <a:pt x="68" y="55"/>
                      <a:pt x="68" y="54"/>
                    </a:cubicBezTo>
                    <a:cubicBezTo>
                      <a:pt x="68" y="54"/>
                      <a:pt x="68" y="54"/>
                      <a:pt x="68" y="54"/>
                    </a:cubicBezTo>
                    <a:cubicBezTo>
                      <a:pt x="68" y="54"/>
                      <a:pt x="67" y="53"/>
                      <a:pt x="67" y="52"/>
                    </a:cubicBezTo>
                    <a:cubicBezTo>
                      <a:pt x="67" y="51"/>
                      <a:pt x="66" y="52"/>
                      <a:pt x="66" y="52"/>
                    </a:cubicBezTo>
                    <a:cubicBezTo>
                      <a:pt x="64" y="50"/>
                      <a:pt x="64" y="50"/>
                      <a:pt x="64" y="50"/>
                    </a:cubicBezTo>
                    <a:cubicBezTo>
                      <a:pt x="64" y="50"/>
                      <a:pt x="65" y="48"/>
                      <a:pt x="65" y="48"/>
                    </a:cubicBezTo>
                    <a:cubicBezTo>
                      <a:pt x="65" y="48"/>
                      <a:pt x="65" y="48"/>
                      <a:pt x="65" y="48"/>
                    </a:cubicBezTo>
                    <a:cubicBezTo>
                      <a:pt x="65" y="48"/>
                      <a:pt x="65" y="47"/>
                      <a:pt x="66" y="47"/>
                    </a:cubicBezTo>
                    <a:cubicBezTo>
                      <a:pt x="66" y="46"/>
                      <a:pt x="65" y="46"/>
                      <a:pt x="65" y="46"/>
                    </a:cubicBezTo>
                    <a:cubicBezTo>
                      <a:pt x="64" y="46"/>
                      <a:pt x="64" y="46"/>
                      <a:pt x="64" y="46"/>
                    </a:cubicBezTo>
                    <a:cubicBezTo>
                      <a:pt x="63" y="45"/>
                      <a:pt x="63" y="45"/>
                      <a:pt x="63" y="45"/>
                    </a:cubicBezTo>
                    <a:cubicBezTo>
                      <a:pt x="63" y="45"/>
                      <a:pt x="62" y="46"/>
                      <a:pt x="62" y="46"/>
                    </a:cubicBezTo>
                    <a:cubicBezTo>
                      <a:pt x="61" y="46"/>
                      <a:pt x="60" y="45"/>
                      <a:pt x="60" y="45"/>
                    </a:cubicBezTo>
                    <a:cubicBezTo>
                      <a:pt x="60" y="44"/>
                      <a:pt x="59" y="45"/>
                      <a:pt x="58" y="44"/>
                    </a:cubicBezTo>
                    <a:cubicBezTo>
                      <a:pt x="58" y="44"/>
                      <a:pt x="57" y="44"/>
                      <a:pt x="57" y="44"/>
                    </a:cubicBezTo>
                    <a:cubicBezTo>
                      <a:pt x="57" y="44"/>
                      <a:pt x="56" y="43"/>
                      <a:pt x="56" y="43"/>
                    </a:cubicBezTo>
                    <a:cubicBezTo>
                      <a:pt x="56" y="42"/>
                      <a:pt x="55" y="41"/>
                      <a:pt x="55" y="41"/>
                    </a:cubicBezTo>
                    <a:cubicBezTo>
                      <a:pt x="54" y="41"/>
                      <a:pt x="54" y="41"/>
                      <a:pt x="54" y="41"/>
                    </a:cubicBezTo>
                    <a:cubicBezTo>
                      <a:pt x="54" y="41"/>
                      <a:pt x="53" y="40"/>
                      <a:pt x="52" y="40"/>
                    </a:cubicBezTo>
                    <a:cubicBezTo>
                      <a:pt x="52" y="40"/>
                      <a:pt x="53" y="39"/>
                      <a:pt x="53" y="39"/>
                    </a:cubicBezTo>
                    <a:cubicBezTo>
                      <a:pt x="52" y="38"/>
                      <a:pt x="52" y="38"/>
                      <a:pt x="52" y="38"/>
                    </a:cubicBezTo>
                    <a:cubicBezTo>
                      <a:pt x="52" y="38"/>
                      <a:pt x="52" y="37"/>
                      <a:pt x="52" y="37"/>
                    </a:cubicBezTo>
                    <a:cubicBezTo>
                      <a:pt x="52" y="36"/>
                      <a:pt x="52" y="35"/>
                      <a:pt x="52" y="35"/>
                    </a:cubicBezTo>
                    <a:cubicBezTo>
                      <a:pt x="52" y="35"/>
                      <a:pt x="52" y="33"/>
                      <a:pt x="52" y="33"/>
                    </a:cubicBezTo>
                    <a:cubicBezTo>
                      <a:pt x="52" y="32"/>
                      <a:pt x="52" y="30"/>
                      <a:pt x="52" y="30"/>
                    </a:cubicBezTo>
                    <a:cubicBezTo>
                      <a:pt x="52" y="30"/>
                      <a:pt x="49" y="31"/>
                      <a:pt x="48" y="31"/>
                    </a:cubicBezTo>
                    <a:cubicBezTo>
                      <a:pt x="47" y="32"/>
                      <a:pt x="48" y="32"/>
                      <a:pt x="48" y="32"/>
                    </a:cubicBezTo>
                    <a:cubicBezTo>
                      <a:pt x="48" y="32"/>
                      <a:pt x="48" y="34"/>
                      <a:pt x="47" y="34"/>
                    </a:cubicBezTo>
                    <a:cubicBezTo>
                      <a:pt x="47" y="34"/>
                      <a:pt x="46" y="34"/>
                      <a:pt x="46" y="34"/>
                    </a:cubicBezTo>
                    <a:cubicBezTo>
                      <a:pt x="46" y="34"/>
                      <a:pt x="45" y="35"/>
                      <a:pt x="45" y="36"/>
                    </a:cubicBezTo>
                    <a:cubicBezTo>
                      <a:pt x="44" y="36"/>
                      <a:pt x="44" y="36"/>
                      <a:pt x="43" y="37"/>
                    </a:cubicBezTo>
                    <a:cubicBezTo>
                      <a:pt x="43" y="37"/>
                      <a:pt x="42" y="37"/>
                      <a:pt x="42" y="37"/>
                    </a:cubicBezTo>
                    <a:cubicBezTo>
                      <a:pt x="41" y="38"/>
                      <a:pt x="41" y="38"/>
                      <a:pt x="41" y="38"/>
                    </a:cubicBezTo>
                    <a:cubicBezTo>
                      <a:pt x="42" y="39"/>
                      <a:pt x="42" y="39"/>
                      <a:pt x="42" y="39"/>
                    </a:cubicBezTo>
                    <a:cubicBezTo>
                      <a:pt x="43" y="41"/>
                      <a:pt x="43" y="41"/>
                      <a:pt x="43" y="41"/>
                    </a:cubicBezTo>
                    <a:cubicBezTo>
                      <a:pt x="42" y="43"/>
                      <a:pt x="42" y="43"/>
                      <a:pt x="42" y="43"/>
                    </a:cubicBezTo>
                    <a:cubicBezTo>
                      <a:pt x="42" y="43"/>
                      <a:pt x="42" y="43"/>
                      <a:pt x="42" y="44"/>
                    </a:cubicBezTo>
                    <a:cubicBezTo>
                      <a:pt x="41" y="45"/>
                      <a:pt x="41" y="45"/>
                      <a:pt x="41" y="45"/>
                    </a:cubicBezTo>
                    <a:cubicBezTo>
                      <a:pt x="40" y="46"/>
                      <a:pt x="40" y="46"/>
                      <a:pt x="40" y="46"/>
                    </a:cubicBezTo>
                    <a:cubicBezTo>
                      <a:pt x="39" y="47"/>
                      <a:pt x="39" y="47"/>
                      <a:pt x="39" y="47"/>
                    </a:cubicBezTo>
                    <a:cubicBezTo>
                      <a:pt x="39" y="47"/>
                      <a:pt x="39" y="48"/>
                      <a:pt x="39" y="48"/>
                    </a:cubicBezTo>
                    <a:cubicBezTo>
                      <a:pt x="39" y="49"/>
                      <a:pt x="39" y="49"/>
                      <a:pt x="39" y="50"/>
                    </a:cubicBezTo>
                    <a:cubicBezTo>
                      <a:pt x="38" y="51"/>
                      <a:pt x="38" y="51"/>
                      <a:pt x="38" y="51"/>
                    </a:cubicBezTo>
                    <a:cubicBezTo>
                      <a:pt x="38" y="51"/>
                      <a:pt x="37" y="51"/>
                      <a:pt x="36" y="51"/>
                    </a:cubicBezTo>
                    <a:cubicBezTo>
                      <a:pt x="36" y="51"/>
                      <a:pt x="36" y="52"/>
                      <a:pt x="35" y="52"/>
                    </a:cubicBezTo>
                    <a:cubicBezTo>
                      <a:pt x="33" y="52"/>
                      <a:pt x="34" y="53"/>
                      <a:pt x="34" y="53"/>
                    </a:cubicBezTo>
                    <a:cubicBezTo>
                      <a:pt x="34" y="53"/>
                      <a:pt x="34" y="54"/>
                      <a:pt x="34" y="54"/>
                    </a:cubicBezTo>
                    <a:cubicBezTo>
                      <a:pt x="33" y="54"/>
                      <a:pt x="32" y="54"/>
                      <a:pt x="31" y="53"/>
                    </a:cubicBezTo>
                    <a:cubicBezTo>
                      <a:pt x="31" y="53"/>
                      <a:pt x="31" y="53"/>
                      <a:pt x="30" y="54"/>
                    </a:cubicBezTo>
                    <a:cubicBezTo>
                      <a:pt x="30" y="54"/>
                      <a:pt x="29" y="53"/>
                      <a:pt x="29" y="53"/>
                    </a:cubicBezTo>
                    <a:cubicBezTo>
                      <a:pt x="29" y="53"/>
                      <a:pt x="29" y="52"/>
                      <a:pt x="28" y="52"/>
                    </a:cubicBezTo>
                    <a:cubicBezTo>
                      <a:pt x="28" y="51"/>
                      <a:pt x="27" y="52"/>
                      <a:pt x="27" y="51"/>
                    </a:cubicBezTo>
                    <a:cubicBezTo>
                      <a:pt x="26" y="51"/>
                      <a:pt x="25" y="51"/>
                      <a:pt x="24" y="51"/>
                    </a:cubicBezTo>
                    <a:cubicBezTo>
                      <a:pt x="24" y="51"/>
                      <a:pt x="24" y="52"/>
                      <a:pt x="24" y="52"/>
                    </a:cubicBezTo>
                    <a:cubicBezTo>
                      <a:pt x="24" y="52"/>
                      <a:pt x="23" y="52"/>
                      <a:pt x="23" y="52"/>
                    </a:cubicBezTo>
                    <a:cubicBezTo>
                      <a:pt x="22" y="52"/>
                      <a:pt x="22" y="53"/>
                      <a:pt x="22" y="53"/>
                    </a:cubicBezTo>
                    <a:cubicBezTo>
                      <a:pt x="22" y="54"/>
                      <a:pt x="22" y="54"/>
                      <a:pt x="22" y="54"/>
                    </a:cubicBezTo>
                    <a:cubicBezTo>
                      <a:pt x="22" y="54"/>
                      <a:pt x="19" y="54"/>
                      <a:pt x="19" y="54"/>
                    </a:cubicBezTo>
                    <a:cubicBezTo>
                      <a:pt x="18" y="54"/>
                      <a:pt x="17" y="54"/>
                      <a:pt x="16" y="54"/>
                    </a:cubicBezTo>
                    <a:cubicBezTo>
                      <a:pt x="16" y="54"/>
                      <a:pt x="15" y="54"/>
                      <a:pt x="15" y="54"/>
                    </a:cubicBezTo>
                    <a:cubicBezTo>
                      <a:pt x="15" y="54"/>
                      <a:pt x="13" y="55"/>
                      <a:pt x="13" y="55"/>
                    </a:cubicBezTo>
                    <a:cubicBezTo>
                      <a:pt x="13" y="55"/>
                      <a:pt x="12" y="56"/>
                      <a:pt x="11" y="56"/>
                    </a:cubicBezTo>
                    <a:cubicBezTo>
                      <a:pt x="11" y="56"/>
                      <a:pt x="10" y="55"/>
                      <a:pt x="10" y="55"/>
                    </a:cubicBezTo>
                    <a:cubicBezTo>
                      <a:pt x="10" y="55"/>
                      <a:pt x="10" y="55"/>
                      <a:pt x="10" y="55"/>
                    </a:cubicBezTo>
                    <a:cubicBezTo>
                      <a:pt x="7" y="57"/>
                      <a:pt x="7" y="57"/>
                      <a:pt x="7" y="57"/>
                    </a:cubicBezTo>
                    <a:cubicBezTo>
                      <a:pt x="4" y="59"/>
                      <a:pt x="4" y="59"/>
                      <a:pt x="4" y="59"/>
                    </a:cubicBezTo>
                    <a:cubicBezTo>
                      <a:pt x="4" y="61"/>
                      <a:pt x="4" y="61"/>
                      <a:pt x="4" y="61"/>
                    </a:cubicBezTo>
                    <a:cubicBezTo>
                      <a:pt x="5" y="61"/>
                      <a:pt x="5" y="62"/>
                      <a:pt x="6" y="63"/>
                    </a:cubicBezTo>
                    <a:cubicBezTo>
                      <a:pt x="7" y="64"/>
                      <a:pt x="8" y="65"/>
                      <a:pt x="12" y="67"/>
                    </a:cubicBezTo>
                    <a:cubicBezTo>
                      <a:pt x="13" y="67"/>
                      <a:pt x="16" y="71"/>
                      <a:pt x="15" y="73"/>
                    </a:cubicBezTo>
                    <a:cubicBezTo>
                      <a:pt x="15" y="73"/>
                      <a:pt x="14" y="81"/>
                      <a:pt x="12" y="83"/>
                    </a:cubicBezTo>
                    <a:cubicBezTo>
                      <a:pt x="12" y="83"/>
                      <a:pt x="11" y="84"/>
                      <a:pt x="9" y="86"/>
                    </a:cubicBezTo>
                    <a:cubicBezTo>
                      <a:pt x="9" y="87"/>
                      <a:pt x="9" y="87"/>
                      <a:pt x="9" y="87"/>
                    </a:cubicBezTo>
                    <a:cubicBezTo>
                      <a:pt x="5" y="90"/>
                      <a:pt x="4" y="90"/>
                      <a:pt x="3" y="90"/>
                    </a:cubicBezTo>
                    <a:cubicBezTo>
                      <a:pt x="3" y="90"/>
                      <a:pt x="2" y="91"/>
                      <a:pt x="2" y="91"/>
                    </a:cubicBezTo>
                    <a:cubicBezTo>
                      <a:pt x="1" y="91"/>
                      <a:pt x="0" y="91"/>
                      <a:pt x="0" y="91"/>
                    </a:cubicBezTo>
                    <a:cubicBezTo>
                      <a:pt x="0" y="92"/>
                      <a:pt x="1" y="94"/>
                      <a:pt x="1" y="94"/>
                    </a:cubicBezTo>
                    <a:cubicBezTo>
                      <a:pt x="5" y="95"/>
                      <a:pt x="5" y="95"/>
                      <a:pt x="5" y="95"/>
                    </a:cubicBezTo>
                    <a:cubicBezTo>
                      <a:pt x="9" y="99"/>
                      <a:pt x="9" y="99"/>
                      <a:pt x="9" y="99"/>
                    </a:cubicBezTo>
                    <a:cubicBezTo>
                      <a:pt x="10" y="109"/>
                      <a:pt x="10" y="109"/>
                      <a:pt x="10" y="109"/>
                    </a:cubicBezTo>
                    <a:cubicBezTo>
                      <a:pt x="6" y="114"/>
                      <a:pt x="6" y="114"/>
                      <a:pt x="6" y="114"/>
                    </a:cubicBezTo>
                    <a:cubicBezTo>
                      <a:pt x="5" y="115"/>
                      <a:pt x="5" y="115"/>
                      <a:pt x="5" y="116"/>
                    </a:cubicBezTo>
                    <a:cubicBezTo>
                      <a:pt x="5" y="116"/>
                      <a:pt x="5" y="117"/>
                      <a:pt x="5" y="118"/>
                    </a:cubicBezTo>
                    <a:cubicBezTo>
                      <a:pt x="7" y="118"/>
                      <a:pt x="7" y="118"/>
                      <a:pt x="7" y="118"/>
                    </a:cubicBezTo>
                    <a:cubicBezTo>
                      <a:pt x="11" y="124"/>
                      <a:pt x="11" y="124"/>
                      <a:pt x="11" y="124"/>
                    </a:cubicBezTo>
                    <a:cubicBezTo>
                      <a:pt x="18" y="127"/>
                      <a:pt x="18" y="127"/>
                      <a:pt x="18" y="127"/>
                    </a:cubicBezTo>
                    <a:cubicBezTo>
                      <a:pt x="26" y="127"/>
                      <a:pt x="26" y="127"/>
                      <a:pt x="26" y="127"/>
                    </a:cubicBezTo>
                    <a:cubicBezTo>
                      <a:pt x="31" y="131"/>
                      <a:pt x="31" y="131"/>
                      <a:pt x="31" y="131"/>
                    </a:cubicBezTo>
                    <a:cubicBezTo>
                      <a:pt x="28" y="142"/>
                      <a:pt x="28" y="142"/>
                      <a:pt x="28" y="142"/>
                    </a:cubicBezTo>
                    <a:cubicBezTo>
                      <a:pt x="23" y="146"/>
                      <a:pt x="23" y="146"/>
                      <a:pt x="23" y="146"/>
                    </a:cubicBezTo>
                    <a:cubicBezTo>
                      <a:pt x="23" y="146"/>
                      <a:pt x="23" y="146"/>
                      <a:pt x="23" y="146"/>
                    </a:cubicBezTo>
                    <a:cubicBezTo>
                      <a:pt x="25" y="147"/>
                      <a:pt x="25" y="148"/>
                      <a:pt x="27" y="147"/>
                    </a:cubicBezTo>
                    <a:cubicBezTo>
                      <a:pt x="30" y="147"/>
                      <a:pt x="33" y="146"/>
                      <a:pt x="34" y="145"/>
                    </a:cubicBezTo>
                    <a:cubicBezTo>
                      <a:pt x="34" y="144"/>
                      <a:pt x="37" y="142"/>
                      <a:pt x="37" y="141"/>
                    </a:cubicBezTo>
                    <a:cubicBezTo>
                      <a:pt x="38" y="140"/>
                      <a:pt x="43" y="135"/>
                      <a:pt x="43" y="135"/>
                    </a:cubicBezTo>
                    <a:cubicBezTo>
                      <a:pt x="44" y="135"/>
                      <a:pt x="49" y="128"/>
                      <a:pt x="49" y="127"/>
                    </a:cubicBezTo>
                    <a:cubicBezTo>
                      <a:pt x="50" y="127"/>
                      <a:pt x="57" y="121"/>
                      <a:pt x="57" y="121"/>
                    </a:cubicBezTo>
                    <a:cubicBezTo>
                      <a:pt x="65" y="119"/>
                      <a:pt x="65" y="119"/>
                      <a:pt x="65" y="119"/>
                    </a:cubicBezTo>
                    <a:cubicBezTo>
                      <a:pt x="65" y="119"/>
                      <a:pt x="69" y="122"/>
                      <a:pt x="70" y="123"/>
                    </a:cubicBezTo>
                    <a:cubicBezTo>
                      <a:pt x="71" y="123"/>
                      <a:pt x="80" y="128"/>
                      <a:pt x="80" y="128"/>
                    </a:cubicBezTo>
                    <a:cubicBezTo>
                      <a:pt x="80" y="128"/>
                      <a:pt x="85" y="130"/>
                      <a:pt x="86" y="130"/>
                    </a:cubicBezTo>
                    <a:cubicBezTo>
                      <a:pt x="86" y="131"/>
                      <a:pt x="91" y="136"/>
                      <a:pt x="91" y="136"/>
                    </a:cubicBezTo>
                    <a:cubicBezTo>
                      <a:pt x="94" y="137"/>
                      <a:pt x="94" y="137"/>
                      <a:pt x="94" y="137"/>
                    </a:cubicBezTo>
                    <a:cubicBezTo>
                      <a:pt x="96" y="135"/>
                      <a:pt x="96" y="135"/>
                      <a:pt x="96" y="135"/>
                    </a:cubicBezTo>
                    <a:cubicBezTo>
                      <a:pt x="100" y="136"/>
                      <a:pt x="100" y="136"/>
                      <a:pt x="100" y="136"/>
                    </a:cubicBezTo>
                    <a:cubicBezTo>
                      <a:pt x="105" y="139"/>
                      <a:pt x="105" y="139"/>
                      <a:pt x="105" y="139"/>
                    </a:cubicBezTo>
                    <a:cubicBezTo>
                      <a:pt x="108" y="144"/>
                      <a:pt x="108" y="144"/>
                      <a:pt x="108" y="144"/>
                    </a:cubicBezTo>
                    <a:cubicBezTo>
                      <a:pt x="108" y="144"/>
                      <a:pt x="110" y="151"/>
                      <a:pt x="110" y="153"/>
                    </a:cubicBezTo>
                    <a:cubicBezTo>
                      <a:pt x="110" y="155"/>
                      <a:pt x="110" y="160"/>
                      <a:pt x="110" y="160"/>
                    </a:cubicBezTo>
                    <a:cubicBezTo>
                      <a:pt x="117" y="163"/>
                      <a:pt x="117" y="163"/>
                      <a:pt x="117" y="163"/>
                    </a:cubicBezTo>
                    <a:cubicBezTo>
                      <a:pt x="117" y="163"/>
                      <a:pt x="117" y="170"/>
                      <a:pt x="118" y="171"/>
                    </a:cubicBezTo>
                    <a:cubicBezTo>
                      <a:pt x="118" y="173"/>
                      <a:pt x="118" y="175"/>
                      <a:pt x="118" y="177"/>
                    </a:cubicBezTo>
                    <a:cubicBezTo>
                      <a:pt x="119" y="179"/>
                      <a:pt x="118" y="182"/>
                      <a:pt x="118" y="182"/>
                    </a:cubicBezTo>
                    <a:cubicBezTo>
                      <a:pt x="122" y="184"/>
                      <a:pt x="122" y="184"/>
                      <a:pt x="122" y="184"/>
                    </a:cubicBezTo>
                    <a:cubicBezTo>
                      <a:pt x="125" y="187"/>
                      <a:pt x="125" y="187"/>
                      <a:pt x="125" y="187"/>
                    </a:cubicBezTo>
                    <a:cubicBezTo>
                      <a:pt x="126" y="191"/>
                      <a:pt x="126" y="191"/>
                      <a:pt x="126" y="191"/>
                    </a:cubicBezTo>
                    <a:cubicBezTo>
                      <a:pt x="133" y="193"/>
                      <a:pt x="133" y="193"/>
                      <a:pt x="133" y="193"/>
                    </a:cubicBezTo>
                    <a:cubicBezTo>
                      <a:pt x="135" y="198"/>
                      <a:pt x="135" y="198"/>
                      <a:pt x="135" y="198"/>
                    </a:cubicBezTo>
                    <a:cubicBezTo>
                      <a:pt x="138" y="202"/>
                      <a:pt x="138" y="202"/>
                      <a:pt x="138" y="202"/>
                    </a:cubicBezTo>
                    <a:cubicBezTo>
                      <a:pt x="138" y="205"/>
                      <a:pt x="138" y="205"/>
                      <a:pt x="138" y="205"/>
                    </a:cubicBezTo>
                    <a:cubicBezTo>
                      <a:pt x="138" y="205"/>
                      <a:pt x="138" y="207"/>
                      <a:pt x="140" y="207"/>
                    </a:cubicBezTo>
                    <a:cubicBezTo>
                      <a:pt x="141" y="207"/>
                      <a:pt x="147" y="206"/>
                      <a:pt x="147" y="206"/>
                    </a:cubicBezTo>
                    <a:cubicBezTo>
                      <a:pt x="153" y="211"/>
                      <a:pt x="153" y="211"/>
                      <a:pt x="153" y="211"/>
                    </a:cubicBezTo>
                    <a:cubicBezTo>
                      <a:pt x="159" y="217"/>
                      <a:pt x="159" y="217"/>
                      <a:pt x="159" y="217"/>
                    </a:cubicBezTo>
                    <a:cubicBezTo>
                      <a:pt x="163" y="222"/>
                      <a:pt x="163" y="222"/>
                      <a:pt x="163" y="222"/>
                    </a:cubicBezTo>
                    <a:cubicBezTo>
                      <a:pt x="168" y="224"/>
                      <a:pt x="168" y="224"/>
                      <a:pt x="168" y="224"/>
                    </a:cubicBezTo>
                    <a:cubicBezTo>
                      <a:pt x="174" y="228"/>
                      <a:pt x="174" y="228"/>
                      <a:pt x="174" y="228"/>
                    </a:cubicBezTo>
                    <a:cubicBezTo>
                      <a:pt x="176" y="233"/>
                      <a:pt x="176" y="233"/>
                      <a:pt x="176" y="233"/>
                    </a:cubicBezTo>
                    <a:cubicBezTo>
                      <a:pt x="181" y="239"/>
                      <a:pt x="181" y="239"/>
                      <a:pt x="181" y="239"/>
                    </a:cubicBezTo>
                    <a:cubicBezTo>
                      <a:pt x="185" y="241"/>
                      <a:pt x="185" y="241"/>
                      <a:pt x="185" y="241"/>
                    </a:cubicBezTo>
                    <a:cubicBezTo>
                      <a:pt x="186" y="244"/>
                      <a:pt x="186" y="244"/>
                      <a:pt x="186" y="244"/>
                    </a:cubicBezTo>
                    <a:cubicBezTo>
                      <a:pt x="190" y="245"/>
                      <a:pt x="190" y="245"/>
                      <a:pt x="190" y="245"/>
                    </a:cubicBezTo>
                    <a:cubicBezTo>
                      <a:pt x="193" y="246"/>
                      <a:pt x="193" y="246"/>
                      <a:pt x="193" y="246"/>
                    </a:cubicBezTo>
                    <a:cubicBezTo>
                      <a:pt x="198" y="247"/>
                      <a:pt x="198" y="247"/>
                      <a:pt x="198" y="247"/>
                    </a:cubicBezTo>
                    <a:cubicBezTo>
                      <a:pt x="201" y="250"/>
                      <a:pt x="201" y="250"/>
                      <a:pt x="201" y="250"/>
                    </a:cubicBezTo>
                    <a:cubicBezTo>
                      <a:pt x="201" y="250"/>
                      <a:pt x="203" y="252"/>
                      <a:pt x="203" y="253"/>
                    </a:cubicBezTo>
                    <a:cubicBezTo>
                      <a:pt x="203" y="254"/>
                      <a:pt x="201" y="255"/>
                      <a:pt x="203" y="255"/>
                    </a:cubicBezTo>
                    <a:cubicBezTo>
                      <a:pt x="206" y="255"/>
                      <a:pt x="208" y="255"/>
                      <a:pt x="208" y="255"/>
                    </a:cubicBezTo>
                    <a:cubicBezTo>
                      <a:pt x="213" y="254"/>
                      <a:pt x="213" y="254"/>
                      <a:pt x="213" y="254"/>
                    </a:cubicBezTo>
                    <a:cubicBezTo>
                      <a:pt x="216" y="254"/>
                      <a:pt x="216" y="254"/>
                      <a:pt x="216" y="254"/>
                    </a:cubicBezTo>
                    <a:cubicBezTo>
                      <a:pt x="220" y="254"/>
                      <a:pt x="220" y="254"/>
                      <a:pt x="220" y="254"/>
                    </a:cubicBezTo>
                    <a:cubicBezTo>
                      <a:pt x="225" y="252"/>
                      <a:pt x="225" y="252"/>
                      <a:pt x="225" y="252"/>
                    </a:cubicBezTo>
                    <a:cubicBezTo>
                      <a:pt x="229" y="255"/>
                      <a:pt x="229" y="255"/>
                      <a:pt x="229" y="255"/>
                    </a:cubicBezTo>
                    <a:cubicBezTo>
                      <a:pt x="237" y="265"/>
                      <a:pt x="237" y="265"/>
                      <a:pt x="237" y="265"/>
                    </a:cubicBezTo>
                    <a:cubicBezTo>
                      <a:pt x="237" y="265"/>
                      <a:pt x="240" y="270"/>
                      <a:pt x="240" y="271"/>
                    </a:cubicBezTo>
                    <a:cubicBezTo>
                      <a:pt x="240" y="272"/>
                      <a:pt x="242" y="271"/>
                      <a:pt x="243" y="271"/>
                    </a:cubicBezTo>
                    <a:cubicBezTo>
                      <a:pt x="244" y="271"/>
                      <a:pt x="251" y="271"/>
                      <a:pt x="251" y="271"/>
                    </a:cubicBezTo>
                    <a:cubicBezTo>
                      <a:pt x="256" y="274"/>
                      <a:pt x="256" y="274"/>
                      <a:pt x="256" y="274"/>
                    </a:cubicBezTo>
                    <a:cubicBezTo>
                      <a:pt x="252" y="278"/>
                      <a:pt x="252" y="278"/>
                      <a:pt x="252" y="278"/>
                    </a:cubicBezTo>
                    <a:cubicBezTo>
                      <a:pt x="257" y="280"/>
                      <a:pt x="257" y="280"/>
                      <a:pt x="257" y="280"/>
                    </a:cubicBezTo>
                    <a:cubicBezTo>
                      <a:pt x="260" y="278"/>
                      <a:pt x="260" y="278"/>
                      <a:pt x="260" y="278"/>
                    </a:cubicBezTo>
                    <a:cubicBezTo>
                      <a:pt x="265" y="278"/>
                      <a:pt x="265" y="278"/>
                      <a:pt x="265" y="278"/>
                    </a:cubicBezTo>
                    <a:cubicBezTo>
                      <a:pt x="268" y="282"/>
                      <a:pt x="268" y="282"/>
                      <a:pt x="268" y="282"/>
                    </a:cubicBezTo>
                    <a:cubicBezTo>
                      <a:pt x="269" y="284"/>
                      <a:pt x="269" y="284"/>
                      <a:pt x="269" y="284"/>
                    </a:cubicBezTo>
                    <a:cubicBezTo>
                      <a:pt x="271" y="286"/>
                      <a:pt x="271" y="286"/>
                      <a:pt x="271" y="286"/>
                    </a:cubicBezTo>
                    <a:cubicBezTo>
                      <a:pt x="271" y="289"/>
                      <a:pt x="271" y="289"/>
                      <a:pt x="271" y="289"/>
                    </a:cubicBezTo>
                    <a:cubicBezTo>
                      <a:pt x="271" y="292"/>
                      <a:pt x="271" y="292"/>
                      <a:pt x="271" y="292"/>
                    </a:cubicBezTo>
                    <a:cubicBezTo>
                      <a:pt x="273" y="295"/>
                      <a:pt x="273" y="295"/>
                      <a:pt x="273" y="295"/>
                    </a:cubicBezTo>
                    <a:cubicBezTo>
                      <a:pt x="277" y="297"/>
                      <a:pt x="277" y="297"/>
                      <a:pt x="277" y="297"/>
                    </a:cubicBezTo>
                    <a:cubicBezTo>
                      <a:pt x="280" y="299"/>
                      <a:pt x="280" y="299"/>
                      <a:pt x="280" y="299"/>
                    </a:cubicBezTo>
                    <a:cubicBezTo>
                      <a:pt x="283" y="301"/>
                      <a:pt x="283" y="301"/>
                      <a:pt x="283" y="301"/>
                    </a:cubicBezTo>
                    <a:cubicBezTo>
                      <a:pt x="286" y="301"/>
                      <a:pt x="286" y="301"/>
                      <a:pt x="286" y="301"/>
                    </a:cubicBezTo>
                    <a:cubicBezTo>
                      <a:pt x="291" y="300"/>
                      <a:pt x="291" y="300"/>
                      <a:pt x="291" y="300"/>
                    </a:cubicBezTo>
                    <a:cubicBezTo>
                      <a:pt x="297" y="301"/>
                      <a:pt x="297" y="301"/>
                      <a:pt x="297" y="301"/>
                    </a:cubicBezTo>
                    <a:cubicBezTo>
                      <a:pt x="302" y="309"/>
                      <a:pt x="302" y="309"/>
                      <a:pt x="302" y="309"/>
                    </a:cubicBezTo>
                    <a:cubicBezTo>
                      <a:pt x="304" y="316"/>
                      <a:pt x="304" y="316"/>
                      <a:pt x="304" y="316"/>
                    </a:cubicBezTo>
                    <a:cubicBezTo>
                      <a:pt x="307" y="323"/>
                      <a:pt x="307" y="323"/>
                      <a:pt x="307" y="323"/>
                    </a:cubicBezTo>
                    <a:cubicBezTo>
                      <a:pt x="310" y="326"/>
                      <a:pt x="310" y="326"/>
                      <a:pt x="310" y="326"/>
                    </a:cubicBezTo>
                    <a:cubicBezTo>
                      <a:pt x="311" y="333"/>
                      <a:pt x="311" y="333"/>
                      <a:pt x="311" y="333"/>
                    </a:cubicBezTo>
                    <a:cubicBezTo>
                      <a:pt x="314" y="336"/>
                      <a:pt x="314" y="336"/>
                      <a:pt x="314" y="336"/>
                    </a:cubicBezTo>
                    <a:cubicBezTo>
                      <a:pt x="317" y="344"/>
                      <a:pt x="317" y="344"/>
                      <a:pt x="317" y="344"/>
                    </a:cubicBezTo>
                    <a:cubicBezTo>
                      <a:pt x="319" y="347"/>
                      <a:pt x="319" y="347"/>
                      <a:pt x="319" y="347"/>
                    </a:cubicBezTo>
                    <a:cubicBezTo>
                      <a:pt x="318" y="352"/>
                      <a:pt x="318" y="352"/>
                      <a:pt x="318" y="352"/>
                    </a:cubicBezTo>
                    <a:cubicBezTo>
                      <a:pt x="318" y="352"/>
                      <a:pt x="316" y="355"/>
                      <a:pt x="315" y="356"/>
                    </a:cubicBezTo>
                    <a:cubicBezTo>
                      <a:pt x="315" y="356"/>
                      <a:pt x="313" y="357"/>
                      <a:pt x="312" y="357"/>
                    </a:cubicBezTo>
                    <a:cubicBezTo>
                      <a:pt x="311" y="358"/>
                      <a:pt x="310" y="358"/>
                      <a:pt x="309" y="359"/>
                    </a:cubicBezTo>
                    <a:cubicBezTo>
                      <a:pt x="309" y="360"/>
                      <a:pt x="308" y="362"/>
                      <a:pt x="308" y="362"/>
                    </a:cubicBezTo>
                    <a:cubicBezTo>
                      <a:pt x="311" y="367"/>
                      <a:pt x="311" y="367"/>
                      <a:pt x="311" y="367"/>
                    </a:cubicBezTo>
                    <a:cubicBezTo>
                      <a:pt x="309" y="373"/>
                      <a:pt x="309" y="373"/>
                      <a:pt x="309" y="373"/>
                    </a:cubicBezTo>
                    <a:cubicBezTo>
                      <a:pt x="308" y="378"/>
                      <a:pt x="308" y="378"/>
                      <a:pt x="308" y="378"/>
                    </a:cubicBezTo>
                    <a:cubicBezTo>
                      <a:pt x="305" y="380"/>
                      <a:pt x="305" y="380"/>
                      <a:pt x="305" y="380"/>
                    </a:cubicBezTo>
                    <a:cubicBezTo>
                      <a:pt x="301" y="383"/>
                      <a:pt x="301" y="383"/>
                      <a:pt x="301" y="383"/>
                    </a:cubicBezTo>
                    <a:cubicBezTo>
                      <a:pt x="301" y="383"/>
                      <a:pt x="302" y="386"/>
                      <a:pt x="302" y="388"/>
                    </a:cubicBezTo>
                    <a:cubicBezTo>
                      <a:pt x="303" y="389"/>
                      <a:pt x="306" y="393"/>
                      <a:pt x="306" y="393"/>
                    </a:cubicBezTo>
                    <a:cubicBezTo>
                      <a:pt x="314" y="393"/>
                      <a:pt x="314" y="393"/>
                      <a:pt x="314" y="393"/>
                    </a:cubicBezTo>
                    <a:cubicBezTo>
                      <a:pt x="319" y="390"/>
                      <a:pt x="319" y="390"/>
                      <a:pt x="319" y="390"/>
                    </a:cubicBezTo>
                    <a:cubicBezTo>
                      <a:pt x="320" y="385"/>
                      <a:pt x="320" y="385"/>
                      <a:pt x="320" y="385"/>
                    </a:cubicBezTo>
                    <a:cubicBezTo>
                      <a:pt x="322" y="379"/>
                      <a:pt x="322" y="379"/>
                      <a:pt x="322" y="379"/>
                    </a:cubicBezTo>
                    <a:cubicBezTo>
                      <a:pt x="327" y="375"/>
                      <a:pt x="327" y="375"/>
                      <a:pt x="327" y="375"/>
                    </a:cubicBezTo>
                    <a:cubicBezTo>
                      <a:pt x="331" y="371"/>
                      <a:pt x="331" y="371"/>
                      <a:pt x="331" y="371"/>
                    </a:cubicBezTo>
                    <a:cubicBezTo>
                      <a:pt x="334" y="368"/>
                      <a:pt x="334" y="368"/>
                      <a:pt x="334" y="368"/>
                    </a:cubicBezTo>
                    <a:cubicBezTo>
                      <a:pt x="334" y="357"/>
                      <a:pt x="334" y="357"/>
                      <a:pt x="334" y="357"/>
                    </a:cubicBezTo>
                    <a:cubicBezTo>
                      <a:pt x="336" y="349"/>
                      <a:pt x="336" y="349"/>
                      <a:pt x="336" y="349"/>
                    </a:cubicBezTo>
                    <a:cubicBezTo>
                      <a:pt x="350" y="344"/>
                      <a:pt x="350" y="344"/>
                      <a:pt x="350" y="344"/>
                    </a:cubicBezTo>
                    <a:cubicBezTo>
                      <a:pt x="352" y="343"/>
                      <a:pt x="352" y="343"/>
                      <a:pt x="352" y="343"/>
                    </a:cubicBezTo>
                    <a:cubicBezTo>
                      <a:pt x="352" y="343"/>
                      <a:pt x="352" y="341"/>
                      <a:pt x="352" y="340"/>
                    </a:cubicBezTo>
                    <a:cubicBezTo>
                      <a:pt x="351" y="339"/>
                      <a:pt x="349" y="336"/>
                      <a:pt x="349" y="336"/>
                    </a:cubicBezTo>
                    <a:cubicBezTo>
                      <a:pt x="349" y="336"/>
                      <a:pt x="350" y="333"/>
                      <a:pt x="349" y="333"/>
                    </a:cubicBezTo>
                    <a:cubicBezTo>
                      <a:pt x="349" y="332"/>
                      <a:pt x="349" y="326"/>
                      <a:pt x="349" y="326"/>
                    </a:cubicBezTo>
                    <a:cubicBezTo>
                      <a:pt x="348" y="321"/>
                      <a:pt x="348" y="321"/>
                      <a:pt x="348" y="321"/>
                    </a:cubicBezTo>
                    <a:cubicBezTo>
                      <a:pt x="348" y="321"/>
                      <a:pt x="346" y="321"/>
                      <a:pt x="343" y="320"/>
                    </a:cubicBezTo>
                    <a:cubicBezTo>
                      <a:pt x="341" y="318"/>
                      <a:pt x="337" y="316"/>
                      <a:pt x="337" y="316"/>
                    </a:cubicBezTo>
                    <a:cubicBezTo>
                      <a:pt x="332" y="315"/>
                      <a:pt x="332" y="315"/>
                      <a:pt x="332" y="315"/>
                    </a:cubicBezTo>
                    <a:cubicBezTo>
                      <a:pt x="328" y="313"/>
                      <a:pt x="328" y="313"/>
                      <a:pt x="328" y="313"/>
                    </a:cubicBezTo>
                    <a:cubicBezTo>
                      <a:pt x="326" y="310"/>
                      <a:pt x="326" y="310"/>
                      <a:pt x="326" y="310"/>
                    </a:cubicBezTo>
                    <a:cubicBezTo>
                      <a:pt x="329" y="298"/>
                      <a:pt x="329" y="298"/>
                      <a:pt x="329" y="298"/>
                    </a:cubicBezTo>
                    <a:cubicBezTo>
                      <a:pt x="328" y="293"/>
                      <a:pt x="328" y="293"/>
                      <a:pt x="328" y="293"/>
                    </a:cubicBezTo>
                    <a:cubicBezTo>
                      <a:pt x="334" y="285"/>
                      <a:pt x="334" y="285"/>
                      <a:pt x="334" y="285"/>
                    </a:cubicBezTo>
                    <a:cubicBezTo>
                      <a:pt x="338" y="279"/>
                      <a:pt x="338" y="279"/>
                      <a:pt x="338" y="279"/>
                    </a:cubicBezTo>
                    <a:cubicBezTo>
                      <a:pt x="342" y="276"/>
                      <a:pt x="342" y="276"/>
                      <a:pt x="342" y="276"/>
                    </a:cubicBezTo>
                    <a:cubicBezTo>
                      <a:pt x="348" y="278"/>
                      <a:pt x="348" y="278"/>
                      <a:pt x="348" y="278"/>
                    </a:cubicBezTo>
                    <a:cubicBezTo>
                      <a:pt x="351" y="280"/>
                      <a:pt x="351" y="280"/>
                      <a:pt x="351" y="280"/>
                    </a:cubicBezTo>
                    <a:cubicBezTo>
                      <a:pt x="354" y="282"/>
                      <a:pt x="354" y="282"/>
                      <a:pt x="354" y="282"/>
                    </a:cubicBezTo>
                    <a:cubicBezTo>
                      <a:pt x="361" y="282"/>
                      <a:pt x="361" y="282"/>
                      <a:pt x="361" y="282"/>
                    </a:cubicBezTo>
                    <a:cubicBezTo>
                      <a:pt x="369" y="283"/>
                      <a:pt x="369" y="283"/>
                      <a:pt x="369" y="283"/>
                    </a:cubicBezTo>
                    <a:cubicBezTo>
                      <a:pt x="373" y="288"/>
                      <a:pt x="373" y="288"/>
                      <a:pt x="373" y="288"/>
                    </a:cubicBezTo>
                    <a:cubicBezTo>
                      <a:pt x="376" y="294"/>
                      <a:pt x="376" y="294"/>
                      <a:pt x="376" y="294"/>
                    </a:cubicBezTo>
                    <a:cubicBezTo>
                      <a:pt x="376" y="294"/>
                      <a:pt x="378" y="296"/>
                      <a:pt x="378" y="297"/>
                    </a:cubicBezTo>
                    <a:cubicBezTo>
                      <a:pt x="379" y="297"/>
                      <a:pt x="381" y="299"/>
                      <a:pt x="382" y="299"/>
                    </a:cubicBezTo>
                    <a:cubicBezTo>
                      <a:pt x="383" y="300"/>
                      <a:pt x="388" y="301"/>
                      <a:pt x="388" y="301"/>
                    </a:cubicBezTo>
                    <a:cubicBezTo>
                      <a:pt x="388" y="301"/>
                      <a:pt x="389" y="295"/>
                      <a:pt x="389" y="294"/>
                    </a:cubicBezTo>
                    <a:cubicBezTo>
                      <a:pt x="389" y="293"/>
                      <a:pt x="392" y="290"/>
                      <a:pt x="392" y="289"/>
                    </a:cubicBezTo>
                    <a:cubicBezTo>
                      <a:pt x="392" y="288"/>
                      <a:pt x="390" y="282"/>
                      <a:pt x="390" y="28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02" name="Freeform 65"/>
              <p:cNvSpPr/>
              <p:nvPr/>
            </p:nvSpPr>
            <p:spPr bwMode="auto">
              <a:xfrm>
                <a:off x="2584" y="3017"/>
                <a:ext cx="118" cy="211"/>
              </a:xfrm>
              <a:custGeom>
                <a:avLst/>
                <a:gdLst>
                  <a:gd name="T0" fmla="*/ 54 w 59"/>
                  <a:gd name="T1" fmla="*/ 21 h 105"/>
                  <a:gd name="T2" fmla="*/ 49 w 59"/>
                  <a:gd name="T3" fmla="*/ 11 h 105"/>
                  <a:gd name="T4" fmla="*/ 47 w 59"/>
                  <a:gd name="T5" fmla="*/ 4 h 105"/>
                  <a:gd name="T6" fmla="*/ 37 w 59"/>
                  <a:gd name="T7" fmla="*/ 0 h 105"/>
                  <a:gd name="T8" fmla="*/ 32 w 59"/>
                  <a:gd name="T9" fmla="*/ 2 h 105"/>
                  <a:gd name="T10" fmla="*/ 29 w 59"/>
                  <a:gd name="T11" fmla="*/ 4 h 105"/>
                  <a:gd name="T12" fmla="*/ 23 w 59"/>
                  <a:gd name="T13" fmla="*/ 10 h 105"/>
                  <a:gd name="T14" fmla="*/ 21 w 59"/>
                  <a:gd name="T15" fmla="*/ 14 h 105"/>
                  <a:gd name="T16" fmla="*/ 15 w 59"/>
                  <a:gd name="T17" fmla="*/ 15 h 105"/>
                  <a:gd name="T18" fmla="*/ 12 w 59"/>
                  <a:gd name="T19" fmla="*/ 17 h 105"/>
                  <a:gd name="T20" fmla="*/ 5 w 59"/>
                  <a:gd name="T21" fmla="*/ 15 h 105"/>
                  <a:gd name="T22" fmla="*/ 6 w 59"/>
                  <a:gd name="T23" fmla="*/ 10 h 105"/>
                  <a:gd name="T24" fmla="*/ 6 w 59"/>
                  <a:gd name="T25" fmla="*/ 6 h 105"/>
                  <a:gd name="T26" fmla="*/ 4 w 59"/>
                  <a:gd name="T27" fmla="*/ 9 h 105"/>
                  <a:gd name="T28" fmla="*/ 1 w 59"/>
                  <a:gd name="T29" fmla="*/ 18 h 105"/>
                  <a:gd name="T30" fmla="*/ 0 w 59"/>
                  <a:gd name="T31" fmla="*/ 20 h 105"/>
                  <a:gd name="T32" fmla="*/ 1 w 59"/>
                  <a:gd name="T33" fmla="*/ 23 h 105"/>
                  <a:gd name="T34" fmla="*/ 1 w 59"/>
                  <a:gd name="T35" fmla="*/ 28 h 105"/>
                  <a:gd name="T36" fmla="*/ 6 w 59"/>
                  <a:gd name="T37" fmla="*/ 31 h 105"/>
                  <a:gd name="T38" fmla="*/ 8 w 59"/>
                  <a:gd name="T39" fmla="*/ 34 h 105"/>
                  <a:gd name="T40" fmla="*/ 8 w 59"/>
                  <a:gd name="T41" fmla="*/ 38 h 105"/>
                  <a:gd name="T42" fmla="*/ 11 w 59"/>
                  <a:gd name="T43" fmla="*/ 40 h 105"/>
                  <a:gd name="T44" fmla="*/ 12 w 59"/>
                  <a:gd name="T45" fmla="*/ 46 h 105"/>
                  <a:gd name="T46" fmla="*/ 11 w 59"/>
                  <a:gd name="T47" fmla="*/ 50 h 105"/>
                  <a:gd name="T48" fmla="*/ 7 w 59"/>
                  <a:gd name="T49" fmla="*/ 54 h 105"/>
                  <a:gd name="T50" fmla="*/ 12 w 59"/>
                  <a:gd name="T51" fmla="*/ 58 h 105"/>
                  <a:gd name="T52" fmla="*/ 14 w 59"/>
                  <a:gd name="T53" fmla="*/ 58 h 105"/>
                  <a:gd name="T54" fmla="*/ 14 w 59"/>
                  <a:gd name="T55" fmla="*/ 62 h 105"/>
                  <a:gd name="T56" fmla="*/ 12 w 59"/>
                  <a:gd name="T57" fmla="*/ 66 h 105"/>
                  <a:gd name="T58" fmla="*/ 11 w 59"/>
                  <a:gd name="T59" fmla="*/ 71 h 105"/>
                  <a:gd name="T60" fmla="*/ 10 w 59"/>
                  <a:gd name="T61" fmla="*/ 74 h 105"/>
                  <a:gd name="T62" fmla="*/ 10 w 59"/>
                  <a:gd name="T63" fmla="*/ 82 h 105"/>
                  <a:gd name="T64" fmla="*/ 8 w 59"/>
                  <a:gd name="T65" fmla="*/ 88 h 105"/>
                  <a:gd name="T66" fmla="*/ 10 w 59"/>
                  <a:gd name="T67" fmla="*/ 93 h 105"/>
                  <a:gd name="T68" fmla="*/ 8 w 59"/>
                  <a:gd name="T69" fmla="*/ 98 h 105"/>
                  <a:gd name="T70" fmla="*/ 12 w 59"/>
                  <a:gd name="T71" fmla="*/ 98 h 105"/>
                  <a:gd name="T72" fmla="*/ 14 w 59"/>
                  <a:gd name="T73" fmla="*/ 97 h 105"/>
                  <a:gd name="T74" fmla="*/ 19 w 59"/>
                  <a:gd name="T75" fmla="*/ 103 h 105"/>
                  <a:gd name="T76" fmla="*/ 23 w 59"/>
                  <a:gd name="T77" fmla="*/ 105 h 105"/>
                  <a:gd name="T78" fmla="*/ 28 w 59"/>
                  <a:gd name="T79" fmla="*/ 105 h 105"/>
                  <a:gd name="T80" fmla="*/ 31 w 59"/>
                  <a:gd name="T81" fmla="*/ 97 h 105"/>
                  <a:gd name="T82" fmla="*/ 30 w 59"/>
                  <a:gd name="T83" fmla="*/ 93 h 105"/>
                  <a:gd name="T84" fmla="*/ 33 w 59"/>
                  <a:gd name="T85" fmla="*/ 88 h 105"/>
                  <a:gd name="T86" fmla="*/ 36 w 59"/>
                  <a:gd name="T87" fmla="*/ 88 h 105"/>
                  <a:gd name="T88" fmla="*/ 46 w 59"/>
                  <a:gd name="T89" fmla="*/ 95 h 105"/>
                  <a:gd name="T90" fmla="*/ 51 w 59"/>
                  <a:gd name="T91" fmla="*/ 92 h 105"/>
                  <a:gd name="T92" fmla="*/ 52 w 59"/>
                  <a:gd name="T93" fmla="*/ 86 h 105"/>
                  <a:gd name="T94" fmla="*/ 53 w 59"/>
                  <a:gd name="T95" fmla="*/ 74 h 105"/>
                  <a:gd name="T96" fmla="*/ 51 w 59"/>
                  <a:gd name="T97" fmla="*/ 65 h 105"/>
                  <a:gd name="T98" fmla="*/ 56 w 59"/>
                  <a:gd name="T99" fmla="*/ 53 h 105"/>
                  <a:gd name="T100" fmla="*/ 53 w 59"/>
                  <a:gd name="T101" fmla="*/ 47 h 105"/>
                  <a:gd name="T102" fmla="*/ 53 w 59"/>
                  <a:gd name="T103" fmla="*/ 41 h 105"/>
                  <a:gd name="T104" fmla="*/ 58 w 59"/>
                  <a:gd name="T105" fmla="*/ 31 h 105"/>
                  <a:gd name="T106" fmla="*/ 56 w 59"/>
                  <a:gd name="T107" fmla="*/ 25 h 105"/>
                  <a:gd name="T108" fmla="*/ 54 w 59"/>
                  <a:gd name="T109"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5">
                    <a:moveTo>
                      <a:pt x="54" y="21"/>
                    </a:moveTo>
                    <a:cubicBezTo>
                      <a:pt x="49" y="11"/>
                      <a:pt x="49" y="11"/>
                      <a:pt x="49" y="11"/>
                    </a:cubicBezTo>
                    <a:cubicBezTo>
                      <a:pt x="47" y="4"/>
                      <a:pt x="47" y="4"/>
                      <a:pt x="47" y="4"/>
                    </a:cubicBezTo>
                    <a:cubicBezTo>
                      <a:pt x="37" y="0"/>
                      <a:pt x="37" y="0"/>
                      <a:pt x="37" y="0"/>
                    </a:cubicBezTo>
                    <a:cubicBezTo>
                      <a:pt x="37" y="0"/>
                      <a:pt x="33" y="2"/>
                      <a:pt x="32" y="2"/>
                    </a:cubicBezTo>
                    <a:cubicBezTo>
                      <a:pt x="31" y="3"/>
                      <a:pt x="30" y="4"/>
                      <a:pt x="29" y="4"/>
                    </a:cubicBezTo>
                    <a:cubicBezTo>
                      <a:pt x="28" y="5"/>
                      <a:pt x="24" y="9"/>
                      <a:pt x="23" y="10"/>
                    </a:cubicBezTo>
                    <a:cubicBezTo>
                      <a:pt x="22" y="12"/>
                      <a:pt x="21" y="14"/>
                      <a:pt x="21" y="14"/>
                    </a:cubicBezTo>
                    <a:cubicBezTo>
                      <a:pt x="21" y="14"/>
                      <a:pt x="16" y="15"/>
                      <a:pt x="15" y="15"/>
                    </a:cubicBezTo>
                    <a:cubicBezTo>
                      <a:pt x="14" y="16"/>
                      <a:pt x="13" y="17"/>
                      <a:pt x="12" y="17"/>
                    </a:cubicBezTo>
                    <a:cubicBezTo>
                      <a:pt x="11" y="18"/>
                      <a:pt x="5" y="15"/>
                      <a:pt x="5" y="15"/>
                    </a:cubicBezTo>
                    <a:cubicBezTo>
                      <a:pt x="6" y="10"/>
                      <a:pt x="6" y="10"/>
                      <a:pt x="6" y="10"/>
                    </a:cubicBezTo>
                    <a:cubicBezTo>
                      <a:pt x="6" y="6"/>
                      <a:pt x="6" y="6"/>
                      <a:pt x="6" y="6"/>
                    </a:cubicBezTo>
                    <a:cubicBezTo>
                      <a:pt x="4" y="9"/>
                      <a:pt x="4" y="9"/>
                      <a:pt x="4" y="9"/>
                    </a:cubicBezTo>
                    <a:cubicBezTo>
                      <a:pt x="1" y="18"/>
                      <a:pt x="1" y="18"/>
                      <a:pt x="1" y="18"/>
                    </a:cubicBezTo>
                    <a:cubicBezTo>
                      <a:pt x="0" y="20"/>
                      <a:pt x="0" y="20"/>
                      <a:pt x="0" y="20"/>
                    </a:cubicBezTo>
                    <a:cubicBezTo>
                      <a:pt x="1" y="23"/>
                      <a:pt x="1" y="23"/>
                      <a:pt x="1" y="23"/>
                    </a:cubicBezTo>
                    <a:cubicBezTo>
                      <a:pt x="1" y="28"/>
                      <a:pt x="1" y="28"/>
                      <a:pt x="1" y="28"/>
                    </a:cubicBezTo>
                    <a:cubicBezTo>
                      <a:pt x="1" y="28"/>
                      <a:pt x="5" y="31"/>
                      <a:pt x="6" y="31"/>
                    </a:cubicBezTo>
                    <a:cubicBezTo>
                      <a:pt x="8" y="31"/>
                      <a:pt x="8" y="34"/>
                      <a:pt x="8" y="34"/>
                    </a:cubicBezTo>
                    <a:cubicBezTo>
                      <a:pt x="8" y="38"/>
                      <a:pt x="8" y="38"/>
                      <a:pt x="8" y="38"/>
                    </a:cubicBezTo>
                    <a:cubicBezTo>
                      <a:pt x="8" y="38"/>
                      <a:pt x="10" y="40"/>
                      <a:pt x="11" y="40"/>
                    </a:cubicBezTo>
                    <a:cubicBezTo>
                      <a:pt x="12" y="41"/>
                      <a:pt x="12" y="45"/>
                      <a:pt x="12" y="46"/>
                    </a:cubicBezTo>
                    <a:cubicBezTo>
                      <a:pt x="12" y="48"/>
                      <a:pt x="12" y="49"/>
                      <a:pt x="11" y="50"/>
                    </a:cubicBezTo>
                    <a:cubicBezTo>
                      <a:pt x="9" y="52"/>
                      <a:pt x="7" y="54"/>
                      <a:pt x="7" y="54"/>
                    </a:cubicBezTo>
                    <a:cubicBezTo>
                      <a:pt x="12" y="58"/>
                      <a:pt x="12" y="58"/>
                      <a:pt x="12" y="58"/>
                    </a:cubicBezTo>
                    <a:cubicBezTo>
                      <a:pt x="14" y="58"/>
                      <a:pt x="14" y="58"/>
                      <a:pt x="14" y="58"/>
                    </a:cubicBezTo>
                    <a:cubicBezTo>
                      <a:pt x="14" y="62"/>
                      <a:pt x="14" y="62"/>
                      <a:pt x="14" y="62"/>
                    </a:cubicBezTo>
                    <a:cubicBezTo>
                      <a:pt x="12" y="66"/>
                      <a:pt x="12" y="66"/>
                      <a:pt x="12" y="66"/>
                    </a:cubicBezTo>
                    <a:cubicBezTo>
                      <a:pt x="11" y="71"/>
                      <a:pt x="11" y="71"/>
                      <a:pt x="11" y="71"/>
                    </a:cubicBezTo>
                    <a:cubicBezTo>
                      <a:pt x="10" y="74"/>
                      <a:pt x="10" y="74"/>
                      <a:pt x="10" y="74"/>
                    </a:cubicBezTo>
                    <a:cubicBezTo>
                      <a:pt x="10" y="82"/>
                      <a:pt x="10" y="82"/>
                      <a:pt x="10" y="82"/>
                    </a:cubicBezTo>
                    <a:cubicBezTo>
                      <a:pt x="8" y="88"/>
                      <a:pt x="8" y="88"/>
                      <a:pt x="8" y="88"/>
                    </a:cubicBezTo>
                    <a:cubicBezTo>
                      <a:pt x="10" y="93"/>
                      <a:pt x="10" y="93"/>
                      <a:pt x="10" y="93"/>
                    </a:cubicBezTo>
                    <a:cubicBezTo>
                      <a:pt x="8" y="98"/>
                      <a:pt x="8" y="98"/>
                      <a:pt x="8" y="98"/>
                    </a:cubicBezTo>
                    <a:cubicBezTo>
                      <a:pt x="8" y="98"/>
                      <a:pt x="10" y="99"/>
                      <a:pt x="12" y="98"/>
                    </a:cubicBezTo>
                    <a:cubicBezTo>
                      <a:pt x="14" y="98"/>
                      <a:pt x="14" y="97"/>
                      <a:pt x="14" y="97"/>
                    </a:cubicBezTo>
                    <a:cubicBezTo>
                      <a:pt x="19" y="103"/>
                      <a:pt x="19" y="103"/>
                      <a:pt x="19" y="103"/>
                    </a:cubicBezTo>
                    <a:cubicBezTo>
                      <a:pt x="23" y="105"/>
                      <a:pt x="23" y="105"/>
                      <a:pt x="23" y="105"/>
                    </a:cubicBezTo>
                    <a:cubicBezTo>
                      <a:pt x="28" y="105"/>
                      <a:pt x="28" y="105"/>
                      <a:pt x="28" y="105"/>
                    </a:cubicBezTo>
                    <a:cubicBezTo>
                      <a:pt x="31" y="97"/>
                      <a:pt x="31" y="97"/>
                      <a:pt x="31" y="97"/>
                    </a:cubicBezTo>
                    <a:cubicBezTo>
                      <a:pt x="30" y="93"/>
                      <a:pt x="30" y="93"/>
                      <a:pt x="30" y="93"/>
                    </a:cubicBezTo>
                    <a:cubicBezTo>
                      <a:pt x="33" y="88"/>
                      <a:pt x="33" y="88"/>
                      <a:pt x="33" y="88"/>
                    </a:cubicBezTo>
                    <a:cubicBezTo>
                      <a:pt x="36" y="88"/>
                      <a:pt x="36" y="88"/>
                      <a:pt x="36" y="88"/>
                    </a:cubicBezTo>
                    <a:cubicBezTo>
                      <a:pt x="36" y="88"/>
                      <a:pt x="44" y="94"/>
                      <a:pt x="46" y="95"/>
                    </a:cubicBezTo>
                    <a:cubicBezTo>
                      <a:pt x="48" y="96"/>
                      <a:pt x="51" y="92"/>
                      <a:pt x="51" y="92"/>
                    </a:cubicBezTo>
                    <a:cubicBezTo>
                      <a:pt x="52" y="86"/>
                      <a:pt x="52" y="86"/>
                      <a:pt x="52" y="86"/>
                    </a:cubicBezTo>
                    <a:cubicBezTo>
                      <a:pt x="53" y="74"/>
                      <a:pt x="53" y="74"/>
                      <a:pt x="53" y="74"/>
                    </a:cubicBezTo>
                    <a:cubicBezTo>
                      <a:pt x="51" y="65"/>
                      <a:pt x="51" y="65"/>
                      <a:pt x="51" y="65"/>
                    </a:cubicBezTo>
                    <a:cubicBezTo>
                      <a:pt x="56" y="53"/>
                      <a:pt x="56" y="53"/>
                      <a:pt x="56" y="53"/>
                    </a:cubicBezTo>
                    <a:cubicBezTo>
                      <a:pt x="53" y="47"/>
                      <a:pt x="53" y="47"/>
                      <a:pt x="53" y="47"/>
                    </a:cubicBezTo>
                    <a:cubicBezTo>
                      <a:pt x="53" y="41"/>
                      <a:pt x="53" y="41"/>
                      <a:pt x="53" y="41"/>
                    </a:cubicBezTo>
                    <a:cubicBezTo>
                      <a:pt x="53" y="41"/>
                      <a:pt x="57" y="33"/>
                      <a:pt x="58" y="31"/>
                    </a:cubicBezTo>
                    <a:cubicBezTo>
                      <a:pt x="59" y="28"/>
                      <a:pt x="56" y="25"/>
                      <a:pt x="56" y="25"/>
                    </a:cubicBezTo>
                    <a:lnTo>
                      <a:pt x="54" y="21"/>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03" name="Freeform 66"/>
              <p:cNvSpPr/>
              <p:nvPr/>
            </p:nvSpPr>
            <p:spPr bwMode="auto">
              <a:xfrm>
                <a:off x="2891" y="3254"/>
                <a:ext cx="211" cy="147"/>
              </a:xfrm>
              <a:custGeom>
                <a:avLst/>
                <a:gdLst>
                  <a:gd name="T0" fmla="*/ 100 w 105"/>
                  <a:gd name="T1" fmla="*/ 19 h 73"/>
                  <a:gd name="T2" fmla="*/ 105 w 105"/>
                  <a:gd name="T3" fmla="*/ 10 h 73"/>
                  <a:gd name="T4" fmla="*/ 104 w 105"/>
                  <a:gd name="T5" fmla="*/ 5 h 73"/>
                  <a:gd name="T6" fmla="*/ 101 w 105"/>
                  <a:gd name="T7" fmla="*/ 0 h 73"/>
                  <a:gd name="T8" fmla="*/ 95 w 105"/>
                  <a:gd name="T9" fmla="*/ 4 h 73"/>
                  <a:gd name="T10" fmla="*/ 93 w 105"/>
                  <a:gd name="T11" fmla="*/ 7 h 73"/>
                  <a:gd name="T12" fmla="*/ 88 w 105"/>
                  <a:gd name="T13" fmla="*/ 6 h 73"/>
                  <a:gd name="T14" fmla="*/ 81 w 105"/>
                  <a:gd name="T15" fmla="*/ 4 h 73"/>
                  <a:gd name="T16" fmla="*/ 76 w 105"/>
                  <a:gd name="T17" fmla="*/ 10 h 73"/>
                  <a:gd name="T18" fmla="*/ 68 w 105"/>
                  <a:gd name="T19" fmla="*/ 13 h 73"/>
                  <a:gd name="T20" fmla="*/ 62 w 105"/>
                  <a:gd name="T21" fmla="*/ 15 h 73"/>
                  <a:gd name="T22" fmla="*/ 57 w 105"/>
                  <a:gd name="T23" fmla="*/ 16 h 73"/>
                  <a:gd name="T24" fmla="*/ 52 w 105"/>
                  <a:gd name="T25" fmla="*/ 16 h 73"/>
                  <a:gd name="T26" fmla="*/ 44 w 105"/>
                  <a:gd name="T27" fmla="*/ 17 h 73"/>
                  <a:gd name="T28" fmla="*/ 36 w 105"/>
                  <a:gd name="T29" fmla="*/ 15 h 73"/>
                  <a:gd name="T30" fmla="*/ 32 w 105"/>
                  <a:gd name="T31" fmla="*/ 11 h 73"/>
                  <a:gd name="T32" fmla="*/ 26 w 105"/>
                  <a:gd name="T33" fmla="*/ 9 h 73"/>
                  <a:gd name="T34" fmla="*/ 22 w 105"/>
                  <a:gd name="T35" fmla="*/ 11 h 73"/>
                  <a:gd name="T36" fmla="*/ 20 w 105"/>
                  <a:gd name="T37" fmla="*/ 15 h 73"/>
                  <a:gd name="T38" fmla="*/ 16 w 105"/>
                  <a:gd name="T39" fmla="*/ 18 h 73"/>
                  <a:gd name="T40" fmla="*/ 11 w 105"/>
                  <a:gd name="T41" fmla="*/ 15 h 73"/>
                  <a:gd name="T42" fmla="*/ 9 w 105"/>
                  <a:gd name="T43" fmla="*/ 12 h 73"/>
                  <a:gd name="T44" fmla="*/ 5 w 105"/>
                  <a:gd name="T45" fmla="*/ 13 h 73"/>
                  <a:gd name="T46" fmla="*/ 1 w 105"/>
                  <a:gd name="T47" fmla="*/ 18 h 73"/>
                  <a:gd name="T48" fmla="*/ 1 w 105"/>
                  <a:gd name="T49" fmla="*/ 26 h 73"/>
                  <a:gd name="T50" fmla="*/ 0 w 105"/>
                  <a:gd name="T51" fmla="*/ 32 h 73"/>
                  <a:gd name="T52" fmla="*/ 6 w 105"/>
                  <a:gd name="T53" fmla="*/ 36 h 73"/>
                  <a:gd name="T54" fmla="*/ 10 w 105"/>
                  <a:gd name="T55" fmla="*/ 38 h 73"/>
                  <a:gd name="T56" fmla="*/ 16 w 105"/>
                  <a:gd name="T57" fmla="*/ 37 h 73"/>
                  <a:gd name="T58" fmla="*/ 20 w 105"/>
                  <a:gd name="T59" fmla="*/ 41 h 73"/>
                  <a:gd name="T60" fmla="*/ 27 w 105"/>
                  <a:gd name="T61" fmla="*/ 41 h 73"/>
                  <a:gd name="T62" fmla="*/ 34 w 105"/>
                  <a:gd name="T63" fmla="*/ 47 h 73"/>
                  <a:gd name="T64" fmla="*/ 37 w 105"/>
                  <a:gd name="T65" fmla="*/ 48 h 73"/>
                  <a:gd name="T66" fmla="*/ 40 w 105"/>
                  <a:gd name="T67" fmla="*/ 51 h 73"/>
                  <a:gd name="T68" fmla="*/ 47 w 105"/>
                  <a:gd name="T69" fmla="*/ 57 h 73"/>
                  <a:gd name="T70" fmla="*/ 63 w 105"/>
                  <a:gd name="T71" fmla="*/ 59 h 73"/>
                  <a:gd name="T72" fmla="*/ 69 w 105"/>
                  <a:gd name="T73" fmla="*/ 60 h 73"/>
                  <a:gd name="T74" fmla="*/ 71 w 105"/>
                  <a:gd name="T75" fmla="*/ 68 h 73"/>
                  <a:gd name="T76" fmla="*/ 74 w 105"/>
                  <a:gd name="T77" fmla="*/ 69 h 73"/>
                  <a:gd name="T78" fmla="*/ 79 w 105"/>
                  <a:gd name="T79" fmla="*/ 71 h 73"/>
                  <a:gd name="T80" fmla="*/ 87 w 105"/>
                  <a:gd name="T81" fmla="*/ 72 h 73"/>
                  <a:gd name="T82" fmla="*/ 96 w 105"/>
                  <a:gd name="T83" fmla="*/ 73 h 73"/>
                  <a:gd name="T84" fmla="*/ 98 w 105"/>
                  <a:gd name="T85" fmla="*/ 70 h 73"/>
                  <a:gd name="T86" fmla="*/ 98 w 105"/>
                  <a:gd name="T87" fmla="*/ 68 h 73"/>
                  <a:gd name="T88" fmla="*/ 98 w 105"/>
                  <a:gd name="T89" fmla="*/ 66 h 73"/>
                  <a:gd name="T90" fmla="*/ 99 w 105"/>
                  <a:gd name="T91" fmla="*/ 61 h 73"/>
                  <a:gd name="T92" fmla="*/ 103 w 105"/>
                  <a:gd name="T93" fmla="*/ 56 h 73"/>
                  <a:gd name="T94" fmla="*/ 101 w 105"/>
                  <a:gd name="T95" fmla="*/ 53 h 73"/>
                  <a:gd name="T96" fmla="*/ 100 w 105"/>
                  <a:gd name="T97" fmla="*/ 49 h 73"/>
                  <a:gd name="T98" fmla="*/ 96 w 105"/>
                  <a:gd name="T99" fmla="*/ 44 h 73"/>
                  <a:gd name="T100" fmla="*/ 93 w 105"/>
                  <a:gd name="T101" fmla="*/ 38 h 73"/>
                  <a:gd name="T102" fmla="*/ 92 w 105"/>
                  <a:gd name="T103" fmla="*/ 34 h 73"/>
                  <a:gd name="T104" fmla="*/ 97 w 105"/>
                  <a:gd name="T105" fmla="*/ 25 h 73"/>
                  <a:gd name="T106" fmla="*/ 100 w 105"/>
                  <a:gd name="T107"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73">
                    <a:moveTo>
                      <a:pt x="100" y="19"/>
                    </a:moveTo>
                    <a:cubicBezTo>
                      <a:pt x="100" y="19"/>
                      <a:pt x="105" y="10"/>
                      <a:pt x="105" y="10"/>
                    </a:cubicBezTo>
                    <a:cubicBezTo>
                      <a:pt x="104" y="5"/>
                      <a:pt x="104" y="5"/>
                      <a:pt x="104" y="5"/>
                    </a:cubicBezTo>
                    <a:cubicBezTo>
                      <a:pt x="101" y="0"/>
                      <a:pt x="101" y="0"/>
                      <a:pt x="101" y="0"/>
                    </a:cubicBezTo>
                    <a:cubicBezTo>
                      <a:pt x="95" y="4"/>
                      <a:pt x="95" y="4"/>
                      <a:pt x="95" y="4"/>
                    </a:cubicBezTo>
                    <a:cubicBezTo>
                      <a:pt x="93" y="7"/>
                      <a:pt x="93" y="7"/>
                      <a:pt x="93" y="7"/>
                    </a:cubicBezTo>
                    <a:cubicBezTo>
                      <a:pt x="88" y="6"/>
                      <a:pt x="88" y="6"/>
                      <a:pt x="88" y="6"/>
                    </a:cubicBezTo>
                    <a:cubicBezTo>
                      <a:pt x="81" y="4"/>
                      <a:pt x="81" y="4"/>
                      <a:pt x="81" y="4"/>
                    </a:cubicBezTo>
                    <a:cubicBezTo>
                      <a:pt x="76" y="10"/>
                      <a:pt x="76" y="10"/>
                      <a:pt x="76" y="10"/>
                    </a:cubicBezTo>
                    <a:cubicBezTo>
                      <a:pt x="68" y="13"/>
                      <a:pt x="68" y="13"/>
                      <a:pt x="68" y="13"/>
                    </a:cubicBezTo>
                    <a:cubicBezTo>
                      <a:pt x="68" y="13"/>
                      <a:pt x="63" y="14"/>
                      <a:pt x="62" y="15"/>
                    </a:cubicBezTo>
                    <a:cubicBezTo>
                      <a:pt x="61" y="15"/>
                      <a:pt x="57" y="16"/>
                      <a:pt x="57" y="16"/>
                    </a:cubicBezTo>
                    <a:cubicBezTo>
                      <a:pt x="52" y="16"/>
                      <a:pt x="52" y="16"/>
                      <a:pt x="52" y="16"/>
                    </a:cubicBezTo>
                    <a:cubicBezTo>
                      <a:pt x="44" y="17"/>
                      <a:pt x="44" y="17"/>
                      <a:pt x="44" y="17"/>
                    </a:cubicBezTo>
                    <a:cubicBezTo>
                      <a:pt x="36" y="15"/>
                      <a:pt x="36" y="15"/>
                      <a:pt x="36" y="15"/>
                    </a:cubicBezTo>
                    <a:cubicBezTo>
                      <a:pt x="32" y="11"/>
                      <a:pt x="32" y="11"/>
                      <a:pt x="32" y="11"/>
                    </a:cubicBezTo>
                    <a:cubicBezTo>
                      <a:pt x="26" y="9"/>
                      <a:pt x="26" y="9"/>
                      <a:pt x="26" y="9"/>
                    </a:cubicBezTo>
                    <a:cubicBezTo>
                      <a:pt x="22" y="11"/>
                      <a:pt x="22" y="11"/>
                      <a:pt x="22" y="11"/>
                    </a:cubicBezTo>
                    <a:cubicBezTo>
                      <a:pt x="20" y="15"/>
                      <a:pt x="20" y="15"/>
                      <a:pt x="20" y="15"/>
                    </a:cubicBezTo>
                    <a:cubicBezTo>
                      <a:pt x="16" y="18"/>
                      <a:pt x="16" y="18"/>
                      <a:pt x="16" y="18"/>
                    </a:cubicBezTo>
                    <a:cubicBezTo>
                      <a:pt x="11" y="15"/>
                      <a:pt x="11" y="15"/>
                      <a:pt x="11" y="15"/>
                    </a:cubicBezTo>
                    <a:cubicBezTo>
                      <a:pt x="9" y="12"/>
                      <a:pt x="9" y="12"/>
                      <a:pt x="9" y="12"/>
                    </a:cubicBezTo>
                    <a:cubicBezTo>
                      <a:pt x="5" y="13"/>
                      <a:pt x="5" y="13"/>
                      <a:pt x="5" y="13"/>
                    </a:cubicBezTo>
                    <a:cubicBezTo>
                      <a:pt x="1" y="18"/>
                      <a:pt x="1" y="18"/>
                      <a:pt x="1" y="18"/>
                    </a:cubicBezTo>
                    <a:cubicBezTo>
                      <a:pt x="1" y="18"/>
                      <a:pt x="1" y="25"/>
                      <a:pt x="1" y="26"/>
                    </a:cubicBezTo>
                    <a:cubicBezTo>
                      <a:pt x="1" y="27"/>
                      <a:pt x="0" y="32"/>
                      <a:pt x="0" y="32"/>
                    </a:cubicBezTo>
                    <a:cubicBezTo>
                      <a:pt x="0" y="32"/>
                      <a:pt x="5" y="35"/>
                      <a:pt x="6" y="36"/>
                    </a:cubicBezTo>
                    <a:cubicBezTo>
                      <a:pt x="6" y="37"/>
                      <a:pt x="10" y="38"/>
                      <a:pt x="10" y="38"/>
                    </a:cubicBezTo>
                    <a:cubicBezTo>
                      <a:pt x="16" y="37"/>
                      <a:pt x="16" y="37"/>
                      <a:pt x="16" y="37"/>
                    </a:cubicBezTo>
                    <a:cubicBezTo>
                      <a:pt x="20" y="41"/>
                      <a:pt x="20" y="41"/>
                      <a:pt x="20" y="41"/>
                    </a:cubicBezTo>
                    <a:cubicBezTo>
                      <a:pt x="27" y="41"/>
                      <a:pt x="27" y="41"/>
                      <a:pt x="27" y="41"/>
                    </a:cubicBezTo>
                    <a:cubicBezTo>
                      <a:pt x="34" y="47"/>
                      <a:pt x="34" y="47"/>
                      <a:pt x="34" y="47"/>
                    </a:cubicBezTo>
                    <a:cubicBezTo>
                      <a:pt x="37" y="48"/>
                      <a:pt x="37" y="48"/>
                      <a:pt x="37" y="48"/>
                    </a:cubicBezTo>
                    <a:cubicBezTo>
                      <a:pt x="37" y="48"/>
                      <a:pt x="39" y="51"/>
                      <a:pt x="40" y="51"/>
                    </a:cubicBezTo>
                    <a:cubicBezTo>
                      <a:pt x="40" y="52"/>
                      <a:pt x="47" y="57"/>
                      <a:pt x="47" y="57"/>
                    </a:cubicBezTo>
                    <a:cubicBezTo>
                      <a:pt x="63" y="59"/>
                      <a:pt x="63" y="59"/>
                      <a:pt x="63" y="59"/>
                    </a:cubicBezTo>
                    <a:cubicBezTo>
                      <a:pt x="69" y="60"/>
                      <a:pt x="69" y="60"/>
                      <a:pt x="69" y="60"/>
                    </a:cubicBezTo>
                    <a:cubicBezTo>
                      <a:pt x="71" y="68"/>
                      <a:pt x="71" y="68"/>
                      <a:pt x="71" y="68"/>
                    </a:cubicBezTo>
                    <a:cubicBezTo>
                      <a:pt x="71" y="68"/>
                      <a:pt x="73" y="69"/>
                      <a:pt x="74" y="69"/>
                    </a:cubicBezTo>
                    <a:cubicBezTo>
                      <a:pt x="75" y="70"/>
                      <a:pt x="79" y="71"/>
                      <a:pt x="79" y="71"/>
                    </a:cubicBezTo>
                    <a:cubicBezTo>
                      <a:pt x="87" y="72"/>
                      <a:pt x="87" y="72"/>
                      <a:pt x="87" y="72"/>
                    </a:cubicBezTo>
                    <a:cubicBezTo>
                      <a:pt x="87" y="72"/>
                      <a:pt x="95" y="73"/>
                      <a:pt x="96" y="73"/>
                    </a:cubicBezTo>
                    <a:cubicBezTo>
                      <a:pt x="97" y="73"/>
                      <a:pt x="97" y="72"/>
                      <a:pt x="98" y="70"/>
                    </a:cubicBezTo>
                    <a:cubicBezTo>
                      <a:pt x="98" y="69"/>
                      <a:pt x="98" y="68"/>
                      <a:pt x="98" y="68"/>
                    </a:cubicBezTo>
                    <a:cubicBezTo>
                      <a:pt x="98" y="66"/>
                      <a:pt x="98" y="66"/>
                      <a:pt x="98" y="66"/>
                    </a:cubicBezTo>
                    <a:cubicBezTo>
                      <a:pt x="99" y="61"/>
                      <a:pt x="99" y="61"/>
                      <a:pt x="99" y="61"/>
                    </a:cubicBezTo>
                    <a:cubicBezTo>
                      <a:pt x="99" y="61"/>
                      <a:pt x="102" y="57"/>
                      <a:pt x="103" y="56"/>
                    </a:cubicBezTo>
                    <a:cubicBezTo>
                      <a:pt x="104" y="56"/>
                      <a:pt x="101" y="53"/>
                      <a:pt x="101" y="53"/>
                    </a:cubicBezTo>
                    <a:cubicBezTo>
                      <a:pt x="100" y="49"/>
                      <a:pt x="100" y="49"/>
                      <a:pt x="100" y="49"/>
                    </a:cubicBezTo>
                    <a:cubicBezTo>
                      <a:pt x="100" y="49"/>
                      <a:pt x="96" y="46"/>
                      <a:pt x="96" y="44"/>
                    </a:cubicBezTo>
                    <a:cubicBezTo>
                      <a:pt x="96" y="42"/>
                      <a:pt x="94" y="39"/>
                      <a:pt x="93" y="38"/>
                    </a:cubicBezTo>
                    <a:cubicBezTo>
                      <a:pt x="92" y="36"/>
                      <a:pt x="92" y="34"/>
                      <a:pt x="92" y="34"/>
                    </a:cubicBezTo>
                    <a:cubicBezTo>
                      <a:pt x="92" y="34"/>
                      <a:pt x="96" y="27"/>
                      <a:pt x="97" y="25"/>
                    </a:cubicBezTo>
                    <a:cubicBezTo>
                      <a:pt x="98" y="24"/>
                      <a:pt x="100" y="20"/>
                      <a:pt x="100" y="19"/>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04" name="Freeform 67"/>
              <p:cNvSpPr/>
              <p:nvPr/>
            </p:nvSpPr>
            <p:spPr bwMode="auto">
              <a:xfrm>
                <a:off x="4318" y="3228"/>
                <a:ext cx="152" cy="89"/>
              </a:xfrm>
              <a:custGeom>
                <a:avLst/>
                <a:gdLst>
                  <a:gd name="T0" fmla="*/ 2 w 76"/>
                  <a:gd name="T1" fmla="*/ 31 h 44"/>
                  <a:gd name="T2" fmla="*/ 2 w 76"/>
                  <a:gd name="T3" fmla="*/ 28 h 44"/>
                  <a:gd name="T4" fmla="*/ 0 w 76"/>
                  <a:gd name="T5" fmla="*/ 24 h 44"/>
                  <a:gd name="T6" fmla="*/ 1 w 76"/>
                  <a:gd name="T7" fmla="*/ 24 h 44"/>
                  <a:gd name="T8" fmla="*/ 6 w 76"/>
                  <a:gd name="T9" fmla="*/ 25 h 44"/>
                  <a:gd name="T10" fmla="*/ 7 w 76"/>
                  <a:gd name="T11" fmla="*/ 24 h 44"/>
                  <a:gd name="T12" fmla="*/ 9 w 76"/>
                  <a:gd name="T13" fmla="*/ 21 h 44"/>
                  <a:gd name="T14" fmla="*/ 12 w 76"/>
                  <a:gd name="T15" fmla="*/ 21 h 44"/>
                  <a:gd name="T16" fmla="*/ 13 w 76"/>
                  <a:gd name="T17" fmla="*/ 20 h 44"/>
                  <a:gd name="T18" fmla="*/ 14 w 76"/>
                  <a:gd name="T19" fmla="*/ 21 h 44"/>
                  <a:gd name="T20" fmla="*/ 16 w 76"/>
                  <a:gd name="T21" fmla="*/ 21 h 44"/>
                  <a:gd name="T22" fmla="*/ 18 w 76"/>
                  <a:gd name="T23" fmla="*/ 22 h 44"/>
                  <a:gd name="T24" fmla="*/ 21 w 76"/>
                  <a:gd name="T25" fmla="*/ 20 h 44"/>
                  <a:gd name="T26" fmla="*/ 22 w 76"/>
                  <a:gd name="T27" fmla="*/ 15 h 44"/>
                  <a:gd name="T28" fmla="*/ 22 w 76"/>
                  <a:gd name="T29" fmla="*/ 12 h 44"/>
                  <a:gd name="T30" fmla="*/ 26 w 76"/>
                  <a:gd name="T31" fmla="*/ 14 h 44"/>
                  <a:gd name="T32" fmla="*/ 29 w 76"/>
                  <a:gd name="T33" fmla="*/ 14 h 44"/>
                  <a:gd name="T34" fmla="*/ 35 w 76"/>
                  <a:gd name="T35" fmla="*/ 15 h 44"/>
                  <a:gd name="T36" fmla="*/ 46 w 76"/>
                  <a:gd name="T37" fmla="*/ 13 h 44"/>
                  <a:gd name="T38" fmla="*/ 49 w 76"/>
                  <a:gd name="T39" fmla="*/ 12 h 44"/>
                  <a:gd name="T40" fmla="*/ 53 w 76"/>
                  <a:gd name="T41" fmla="*/ 12 h 44"/>
                  <a:gd name="T42" fmla="*/ 56 w 76"/>
                  <a:gd name="T43" fmla="*/ 10 h 44"/>
                  <a:gd name="T44" fmla="*/ 61 w 76"/>
                  <a:gd name="T45" fmla="*/ 8 h 44"/>
                  <a:gd name="T46" fmla="*/ 62 w 76"/>
                  <a:gd name="T47" fmla="*/ 6 h 44"/>
                  <a:gd name="T48" fmla="*/ 64 w 76"/>
                  <a:gd name="T49" fmla="*/ 6 h 44"/>
                  <a:gd name="T50" fmla="*/ 67 w 76"/>
                  <a:gd name="T51" fmla="*/ 5 h 44"/>
                  <a:gd name="T52" fmla="*/ 71 w 76"/>
                  <a:gd name="T53" fmla="*/ 2 h 44"/>
                  <a:gd name="T54" fmla="*/ 76 w 76"/>
                  <a:gd name="T55" fmla="*/ 1 h 44"/>
                  <a:gd name="T56" fmla="*/ 71 w 76"/>
                  <a:gd name="T57" fmla="*/ 4 h 44"/>
                  <a:gd name="T58" fmla="*/ 66 w 76"/>
                  <a:gd name="T59" fmla="*/ 8 h 44"/>
                  <a:gd name="T60" fmla="*/ 61 w 76"/>
                  <a:gd name="T61" fmla="*/ 11 h 44"/>
                  <a:gd name="T62" fmla="*/ 58 w 76"/>
                  <a:gd name="T63" fmla="*/ 15 h 44"/>
                  <a:gd name="T64" fmla="*/ 55 w 76"/>
                  <a:gd name="T65" fmla="*/ 16 h 44"/>
                  <a:gd name="T66" fmla="*/ 54 w 76"/>
                  <a:gd name="T67" fmla="*/ 21 h 44"/>
                  <a:gd name="T68" fmla="*/ 58 w 76"/>
                  <a:gd name="T69" fmla="*/ 26 h 44"/>
                  <a:gd name="T70" fmla="*/ 60 w 76"/>
                  <a:gd name="T71" fmla="*/ 29 h 44"/>
                  <a:gd name="T72" fmla="*/ 56 w 76"/>
                  <a:gd name="T73" fmla="*/ 28 h 44"/>
                  <a:gd name="T74" fmla="*/ 51 w 76"/>
                  <a:gd name="T75" fmla="*/ 29 h 44"/>
                  <a:gd name="T76" fmla="*/ 47 w 76"/>
                  <a:gd name="T77" fmla="*/ 29 h 44"/>
                  <a:gd name="T78" fmla="*/ 44 w 76"/>
                  <a:gd name="T79" fmla="*/ 33 h 44"/>
                  <a:gd name="T80" fmla="*/ 41 w 76"/>
                  <a:gd name="T81" fmla="*/ 36 h 44"/>
                  <a:gd name="T82" fmla="*/ 38 w 76"/>
                  <a:gd name="T83" fmla="*/ 37 h 44"/>
                  <a:gd name="T84" fmla="*/ 34 w 76"/>
                  <a:gd name="T85" fmla="*/ 39 h 44"/>
                  <a:gd name="T86" fmla="*/ 29 w 76"/>
                  <a:gd name="T87" fmla="*/ 40 h 44"/>
                  <a:gd name="T88" fmla="*/ 23 w 76"/>
                  <a:gd name="T89" fmla="*/ 42 h 44"/>
                  <a:gd name="T90" fmla="*/ 19 w 76"/>
                  <a:gd name="T91" fmla="*/ 40 h 44"/>
                  <a:gd name="T92" fmla="*/ 16 w 76"/>
                  <a:gd name="T93" fmla="*/ 42 h 44"/>
                  <a:gd name="T94" fmla="*/ 10 w 76"/>
                  <a:gd name="T95" fmla="*/ 40 h 44"/>
                  <a:gd name="T96" fmla="*/ 6 w 76"/>
                  <a:gd name="T97" fmla="*/ 39 h 44"/>
                  <a:gd name="T98" fmla="*/ 4 w 76"/>
                  <a:gd name="T99" fmla="*/ 35 h 44"/>
                  <a:gd name="T100" fmla="*/ 2 w 76"/>
                  <a:gd name="T10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44">
                    <a:moveTo>
                      <a:pt x="2" y="31"/>
                    </a:moveTo>
                    <a:cubicBezTo>
                      <a:pt x="2" y="30"/>
                      <a:pt x="2" y="30"/>
                      <a:pt x="2" y="28"/>
                    </a:cubicBezTo>
                    <a:cubicBezTo>
                      <a:pt x="1" y="26"/>
                      <a:pt x="0" y="24"/>
                      <a:pt x="0" y="24"/>
                    </a:cubicBezTo>
                    <a:cubicBezTo>
                      <a:pt x="0" y="24"/>
                      <a:pt x="0" y="23"/>
                      <a:pt x="1" y="24"/>
                    </a:cubicBezTo>
                    <a:cubicBezTo>
                      <a:pt x="3" y="25"/>
                      <a:pt x="3" y="27"/>
                      <a:pt x="6" y="25"/>
                    </a:cubicBezTo>
                    <a:cubicBezTo>
                      <a:pt x="6" y="25"/>
                      <a:pt x="7" y="25"/>
                      <a:pt x="7" y="24"/>
                    </a:cubicBezTo>
                    <a:cubicBezTo>
                      <a:pt x="8" y="23"/>
                      <a:pt x="9" y="21"/>
                      <a:pt x="9" y="21"/>
                    </a:cubicBezTo>
                    <a:cubicBezTo>
                      <a:pt x="11" y="20"/>
                      <a:pt x="10" y="21"/>
                      <a:pt x="12" y="21"/>
                    </a:cubicBezTo>
                    <a:cubicBezTo>
                      <a:pt x="12" y="21"/>
                      <a:pt x="13" y="20"/>
                      <a:pt x="13" y="20"/>
                    </a:cubicBezTo>
                    <a:cubicBezTo>
                      <a:pt x="13" y="20"/>
                      <a:pt x="14" y="21"/>
                      <a:pt x="14" y="21"/>
                    </a:cubicBezTo>
                    <a:cubicBezTo>
                      <a:pt x="15" y="21"/>
                      <a:pt x="15" y="21"/>
                      <a:pt x="16" y="21"/>
                    </a:cubicBezTo>
                    <a:cubicBezTo>
                      <a:pt x="16" y="21"/>
                      <a:pt x="18" y="22"/>
                      <a:pt x="18" y="22"/>
                    </a:cubicBezTo>
                    <a:cubicBezTo>
                      <a:pt x="19" y="22"/>
                      <a:pt x="21" y="22"/>
                      <a:pt x="21" y="20"/>
                    </a:cubicBezTo>
                    <a:cubicBezTo>
                      <a:pt x="21" y="19"/>
                      <a:pt x="22" y="17"/>
                      <a:pt x="22" y="15"/>
                    </a:cubicBezTo>
                    <a:cubicBezTo>
                      <a:pt x="22" y="13"/>
                      <a:pt x="21" y="11"/>
                      <a:pt x="22" y="12"/>
                    </a:cubicBezTo>
                    <a:cubicBezTo>
                      <a:pt x="23" y="12"/>
                      <a:pt x="25" y="13"/>
                      <a:pt x="26" y="14"/>
                    </a:cubicBezTo>
                    <a:cubicBezTo>
                      <a:pt x="28" y="14"/>
                      <a:pt x="28" y="13"/>
                      <a:pt x="29" y="14"/>
                    </a:cubicBezTo>
                    <a:cubicBezTo>
                      <a:pt x="30" y="14"/>
                      <a:pt x="33" y="15"/>
                      <a:pt x="35" y="15"/>
                    </a:cubicBezTo>
                    <a:cubicBezTo>
                      <a:pt x="39" y="15"/>
                      <a:pt x="42" y="14"/>
                      <a:pt x="46" y="13"/>
                    </a:cubicBezTo>
                    <a:cubicBezTo>
                      <a:pt x="47" y="13"/>
                      <a:pt x="48" y="12"/>
                      <a:pt x="49" y="12"/>
                    </a:cubicBezTo>
                    <a:cubicBezTo>
                      <a:pt x="50" y="12"/>
                      <a:pt x="51" y="12"/>
                      <a:pt x="53" y="12"/>
                    </a:cubicBezTo>
                    <a:cubicBezTo>
                      <a:pt x="54" y="11"/>
                      <a:pt x="55" y="10"/>
                      <a:pt x="56" y="10"/>
                    </a:cubicBezTo>
                    <a:cubicBezTo>
                      <a:pt x="58" y="9"/>
                      <a:pt x="60" y="9"/>
                      <a:pt x="61" y="8"/>
                    </a:cubicBezTo>
                    <a:cubicBezTo>
                      <a:pt x="62" y="7"/>
                      <a:pt x="62" y="6"/>
                      <a:pt x="62" y="6"/>
                    </a:cubicBezTo>
                    <a:cubicBezTo>
                      <a:pt x="63" y="6"/>
                      <a:pt x="64" y="6"/>
                      <a:pt x="64" y="6"/>
                    </a:cubicBezTo>
                    <a:cubicBezTo>
                      <a:pt x="65" y="6"/>
                      <a:pt x="66" y="5"/>
                      <a:pt x="67" y="5"/>
                    </a:cubicBezTo>
                    <a:cubicBezTo>
                      <a:pt x="69" y="4"/>
                      <a:pt x="69" y="3"/>
                      <a:pt x="71" y="2"/>
                    </a:cubicBezTo>
                    <a:cubicBezTo>
                      <a:pt x="74" y="0"/>
                      <a:pt x="76" y="0"/>
                      <a:pt x="76" y="1"/>
                    </a:cubicBezTo>
                    <a:cubicBezTo>
                      <a:pt x="75" y="2"/>
                      <a:pt x="72" y="3"/>
                      <a:pt x="71" y="4"/>
                    </a:cubicBezTo>
                    <a:cubicBezTo>
                      <a:pt x="70" y="6"/>
                      <a:pt x="68" y="7"/>
                      <a:pt x="66" y="8"/>
                    </a:cubicBezTo>
                    <a:cubicBezTo>
                      <a:pt x="65" y="8"/>
                      <a:pt x="62" y="10"/>
                      <a:pt x="61" y="11"/>
                    </a:cubicBezTo>
                    <a:cubicBezTo>
                      <a:pt x="60" y="13"/>
                      <a:pt x="60" y="14"/>
                      <a:pt x="58" y="15"/>
                    </a:cubicBezTo>
                    <a:cubicBezTo>
                      <a:pt x="56" y="16"/>
                      <a:pt x="55" y="14"/>
                      <a:pt x="55" y="16"/>
                    </a:cubicBezTo>
                    <a:cubicBezTo>
                      <a:pt x="54" y="17"/>
                      <a:pt x="54" y="19"/>
                      <a:pt x="54" y="21"/>
                    </a:cubicBezTo>
                    <a:cubicBezTo>
                      <a:pt x="55" y="23"/>
                      <a:pt x="57" y="25"/>
                      <a:pt x="58" y="26"/>
                    </a:cubicBezTo>
                    <a:cubicBezTo>
                      <a:pt x="59" y="27"/>
                      <a:pt x="61" y="29"/>
                      <a:pt x="60" y="29"/>
                    </a:cubicBezTo>
                    <a:cubicBezTo>
                      <a:pt x="59" y="30"/>
                      <a:pt x="58" y="29"/>
                      <a:pt x="56" y="28"/>
                    </a:cubicBezTo>
                    <a:cubicBezTo>
                      <a:pt x="54" y="28"/>
                      <a:pt x="52" y="29"/>
                      <a:pt x="51" y="29"/>
                    </a:cubicBezTo>
                    <a:cubicBezTo>
                      <a:pt x="49" y="29"/>
                      <a:pt x="49" y="28"/>
                      <a:pt x="47" y="29"/>
                    </a:cubicBezTo>
                    <a:cubicBezTo>
                      <a:pt x="45" y="29"/>
                      <a:pt x="44" y="32"/>
                      <a:pt x="44" y="33"/>
                    </a:cubicBezTo>
                    <a:cubicBezTo>
                      <a:pt x="44" y="35"/>
                      <a:pt x="42" y="35"/>
                      <a:pt x="41" y="36"/>
                    </a:cubicBezTo>
                    <a:cubicBezTo>
                      <a:pt x="40" y="37"/>
                      <a:pt x="39" y="36"/>
                      <a:pt x="38" y="37"/>
                    </a:cubicBezTo>
                    <a:cubicBezTo>
                      <a:pt x="36" y="38"/>
                      <a:pt x="36" y="39"/>
                      <a:pt x="34" y="39"/>
                    </a:cubicBezTo>
                    <a:cubicBezTo>
                      <a:pt x="32" y="39"/>
                      <a:pt x="30" y="40"/>
                      <a:pt x="29" y="40"/>
                    </a:cubicBezTo>
                    <a:cubicBezTo>
                      <a:pt x="24" y="40"/>
                      <a:pt x="26" y="44"/>
                      <a:pt x="23" y="42"/>
                    </a:cubicBezTo>
                    <a:cubicBezTo>
                      <a:pt x="22" y="42"/>
                      <a:pt x="21" y="41"/>
                      <a:pt x="19" y="40"/>
                    </a:cubicBezTo>
                    <a:cubicBezTo>
                      <a:pt x="18" y="39"/>
                      <a:pt x="17" y="41"/>
                      <a:pt x="16" y="42"/>
                    </a:cubicBezTo>
                    <a:cubicBezTo>
                      <a:pt x="14" y="42"/>
                      <a:pt x="11" y="41"/>
                      <a:pt x="10" y="40"/>
                    </a:cubicBezTo>
                    <a:cubicBezTo>
                      <a:pt x="8" y="39"/>
                      <a:pt x="8" y="40"/>
                      <a:pt x="6" y="39"/>
                    </a:cubicBezTo>
                    <a:cubicBezTo>
                      <a:pt x="4" y="38"/>
                      <a:pt x="5" y="36"/>
                      <a:pt x="4" y="35"/>
                    </a:cubicBezTo>
                    <a:cubicBezTo>
                      <a:pt x="3" y="34"/>
                      <a:pt x="2" y="33"/>
                      <a:pt x="2" y="3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05" name="Freeform 68"/>
              <p:cNvSpPr/>
              <p:nvPr/>
            </p:nvSpPr>
            <p:spPr bwMode="auto">
              <a:xfrm>
                <a:off x="1440" y="547"/>
                <a:ext cx="383" cy="321"/>
              </a:xfrm>
              <a:custGeom>
                <a:avLst/>
                <a:gdLst>
                  <a:gd name="T0" fmla="*/ 38 w 191"/>
                  <a:gd name="T1" fmla="*/ 63 h 160"/>
                  <a:gd name="T2" fmla="*/ 25 w 191"/>
                  <a:gd name="T3" fmla="*/ 59 h 160"/>
                  <a:gd name="T4" fmla="*/ 9 w 191"/>
                  <a:gd name="T5" fmla="*/ 57 h 160"/>
                  <a:gd name="T6" fmla="*/ 11 w 191"/>
                  <a:gd name="T7" fmla="*/ 61 h 160"/>
                  <a:gd name="T8" fmla="*/ 27 w 191"/>
                  <a:gd name="T9" fmla="*/ 74 h 160"/>
                  <a:gd name="T10" fmla="*/ 28 w 191"/>
                  <a:gd name="T11" fmla="*/ 86 h 160"/>
                  <a:gd name="T12" fmla="*/ 28 w 191"/>
                  <a:gd name="T13" fmla="*/ 91 h 160"/>
                  <a:gd name="T14" fmla="*/ 21 w 191"/>
                  <a:gd name="T15" fmla="*/ 103 h 160"/>
                  <a:gd name="T16" fmla="*/ 7 w 191"/>
                  <a:gd name="T17" fmla="*/ 100 h 160"/>
                  <a:gd name="T18" fmla="*/ 17 w 191"/>
                  <a:gd name="T19" fmla="*/ 112 h 160"/>
                  <a:gd name="T20" fmla="*/ 39 w 191"/>
                  <a:gd name="T21" fmla="*/ 131 h 160"/>
                  <a:gd name="T22" fmla="*/ 69 w 191"/>
                  <a:gd name="T23" fmla="*/ 158 h 160"/>
                  <a:gd name="T24" fmla="*/ 105 w 191"/>
                  <a:gd name="T25" fmla="*/ 153 h 160"/>
                  <a:gd name="T26" fmla="*/ 132 w 191"/>
                  <a:gd name="T27" fmla="*/ 146 h 160"/>
                  <a:gd name="T28" fmla="*/ 156 w 191"/>
                  <a:gd name="T29" fmla="*/ 143 h 160"/>
                  <a:gd name="T30" fmla="*/ 171 w 191"/>
                  <a:gd name="T31" fmla="*/ 133 h 160"/>
                  <a:gd name="T32" fmla="*/ 182 w 191"/>
                  <a:gd name="T33" fmla="*/ 127 h 160"/>
                  <a:gd name="T34" fmla="*/ 185 w 191"/>
                  <a:gd name="T35" fmla="*/ 120 h 160"/>
                  <a:gd name="T36" fmla="*/ 190 w 191"/>
                  <a:gd name="T37" fmla="*/ 107 h 160"/>
                  <a:gd name="T38" fmla="*/ 183 w 191"/>
                  <a:gd name="T39" fmla="*/ 88 h 160"/>
                  <a:gd name="T40" fmla="*/ 181 w 191"/>
                  <a:gd name="T41" fmla="*/ 75 h 160"/>
                  <a:gd name="T42" fmla="*/ 183 w 191"/>
                  <a:gd name="T43" fmla="*/ 61 h 160"/>
                  <a:gd name="T44" fmla="*/ 169 w 191"/>
                  <a:gd name="T45" fmla="*/ 62 h 160"/>
                  <a:gd name="T46" fmla="*/ 166 w 191"/>
                  <a:gd name="T47" fmla="*/ 47 h 160"/>
                  <a:gd name="T48" fmla="*/ 154 w 191"/>
                  <a:gd name="T49" fmla="*/ 55 h 160"/>
                  <a:gd name="T50" fmla="*/ 139 w 191"/>
                  <a:gd name="T51" fmla="*/ 54 h 160"/>
                  <a:gd name="T52" fmla="*/ 129 w 191"/>
                  <a:gd name="T53" fmla="*/ 52 h 160"/>
                  <a:gd name="T54" fmla="*/ 118 w 191"/>
                  <a:gd name="T55" fmla="*/ 65 h 160"/>
                  <a:gd name="T56" fmla="*/ 114 w 191"/>
                  <a:gd name="T57" fmla="*/ 44 h 160"/>
                  <a:gd name="T58" fmla="*/ 103 w 191"/>
                  <a:gd name="T59" fmla="*/ 43 h 160"/>
                  <a:gd name="T60" fmla="*/ 96 w 191"/>
                  <a:gd name="T61" fmla="*/ 55 h 160"/>
                  <a:gd name="T62" fmla="*/ 88 w 191"/>
                  <a:gd name="T63" fmla="*/ 35 h 160"/>
                  <a:gd name="T64" fmla="*/ 78 w 191"/>
                  <a:gd name="T65" fmla="*/ 54 h 160"/>
                  <a:gd name="T66" fmla="*/ 65 w 191"/>
                  <a:gd name="T67" fmla="*/ 55 h 160"/>
                  <a:gd name="T68" fmla="*/ 58 w 191"/>
                  <a:gd name="T69" fmla="*/ 61 h 160"/>
                  <a:gd name="T70" fmla="*/ 61 w 191"/>
                  <a:gd name="T71" fmla="*/ 48 h 160"/>
                  <a:gd name="T72" fmla="*/ 63 w 191"/>
                  <a:gd name="T73" fmla="*/ 42 h 160"/>
                  <a:gd name="T74" fmla="*/ 67 w 191"/>
                  <a:gd name="T75" fmla="*/ 32 h 160"/>
                  <a:gd name="T76" fmla="*/ 65 w 191"/>
                  <a:gd name="T77" fmla="*/ 24 h 160"/>
                  <a:gd name="T78" fmla="*/ 60 w 191"/>
                  <a:gd name="T79" fmla="*/ 6 h 160"/>
                  <a:gd name="T80" fmla="*/ 51 w 191"/>
                  <a:gd name="T81" fmla="*/ 2 h 160"/>
                  <a:gd name="T82" fmla="*/ 49 w 191"/>
                  <a:gd name="T83" fmla="*/ 7 h 160"/>
                  <a:gd name="T84" fmla="*/ 54 w 191"/>
                  <a:gd name="T85" fmla="*/ 11 h 160"/>
                  <a:gd name="T86" fmla="*/ 47 w 191"/>
                  <a:gd name="T87" fmla="*/ 10 h 160"/>
                  <a:gd name="T88" fmla="*/ 51 w 191"/>
                  <a:gd name="T89" fmla="*/ 27 h 160"/>
                  <a:gd name="T90" fmla="*/ 48 w 191"/>
                  <a:gd name="T91" fmla="*/ 23 h 160"/>
                  <a:gd name="T92" fmla="*/ 45 w 191"/>
                  <a:gd name="T93" fmla="*/ 20 h 160"/>
                  <a:gd name="T94" fmla="*/ 43 w 191"/>
                  <a:gd name="T95" fmla="*/ 13 h 160"/>
                  <a:gd name="T96" fmla="*/ 35 w 191"/>
                  <a:gd name="T97" fmla="*/ 8 h 160"/>
                  <a:gd name="T98" fmla="*/ 30 w 191"/>
                  <a:gd name="T99" fmla="*/ 15 h 160"/>
                  <a:gd name="T100" fmla="*/ 26 w 191"/>
                  <a:gd name="T101" fmla="*/ 22 h 160"/>
                  <a:gd name="T102" fmla="*/ 25 w 191"/>
                  <a:gd name="T103" fmla="*/ 25 h 160"/>
                  <a:gd name="T104" fmla="*/ 19 w 191"/>
                  <a:gd name="T105" fmla="*/ 23 h 160"/>
                  <a:gd name="T106" fmla="*/ 19 w 191"/>
                  <a:gd name="T107" fmla="*/ 29 h 160"/>
                  <a:gd name="T108" fmla="*/ 9 w 191"/>
                  <a:gd name="T109" fmla="*/ 24 h 160"/>
                  <a:gd name="T110" fmla="*/ 16 w 191"/>
                  <a:gd name="T111" fmla="*/ 36 h 160"/>
                  <a:gd name="T112" fmla="*/ 29 w 191"/>
                  <a:gd name="T113" fmla="*/ 37 h 160"/>
                  <a:gd name="T114" fmla="*/ 36 w 191"/>
                  <a:gd name="T115" fmla="*/ 37 h 160"/>
                  <a:gd name="T116" fmla="*/ 43 w 191"/>
                  <a:gd name="T117" fmla="*/ 43 h 160"/>
                  <a:gd name="T118" fmla="*/ 48 w 191"/>
                  <a:gd name="T119" fmla="*/ 48 h 160"/>
                  <a:gd name="T120" fmla="*/ 38 w 191"/>
                  <a:gd name="T121" fmla="*/ 53 h 160"/>
                  <a:gd name="T122" fmla="*/ 38 w 191"/>
                  <a:gd name="T123"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60">
                    <a:moveTo>
                      <a:pt x="39" y="60"/>
                    </a:moveTo>
                    <a:cubicBezTo>
                      <a:pt x="42" y="62"/>
                      <a:pt x="42" y="62"/>
                      <a:pt x="42" y="62"/>
                    </a:cubicBezTo>
                    <a:cubicBezTo>
                      <a:pt x="44" y="61"/>
                      <a:pt x="44" y="61"/>
                      <a:pt x="44" y="61"/>
                    </a:cubicBezTo>
                    <a:cubicBezTo>
                      <a:pt x="47" y="59"/>
                      <a:pt x="47" y="59"/>
                      <a:pt x="47" y="59"/>
                    </a:cubicBezTo>
                    <a:cubicBezTo>
                      <a:pt x="48" y="61"/>
                      <a:pt x="48" y="61"/>
                      <a:pt x="48" y="61"/>
                    </a:cubicBezTo>
                    <a:cubicBezTo>
                      <a:pt x="45" y="64"/>
                      <a:pt x="45" y="64"/>
                      <a:pt x="45" y="64"/>
                    </a:cubicBezTo>
                    <a:cubicBezTo>
                      <a:pt x="44" y="65"/>
                      <a:pt x="44" y="65"/>
                      <a:pt x="44" y="65"/>
                    </a:cubicBezTo>
                    <a:cubicBezTo>
                      <a:pt x="44" y="67"/>
                      <a:pt x="44" y="67"/>
                      <a:pt x="44" y="67"/>
                    </a:cubicBezTo>
                    <a:cubicBezTo>
                      <a:pt x="41" y="66"/>
                      <a:pt x="41" y="66"/>
                      <a:pt x="41" y="66"/>
                    </a:cubicBezTo>
                    <a:cubicBezTo>
                      <a:pt x="38" y="63"/>
                      <a:pt x="38" y="63"/>
                      <a:pt x="38" y="63"/>
                    </a:cubicBezTo>
                    <a:cubicBezTo>
                      <a:pt x="36" y="63"/>
                      <a:pt x="36" y="63"/>
                      <a:pt x="36" y="63"/>
                    </a:cubicBezTo>
                    <a:cubicBezTo>
                      <a:pt x="34" y="62"/>
                      <a:pt x="34" y="62"/>
                      <a:pt x="34" y="62"/>
                    </a:cubicBezTo>
                    <a:cubicBezTo>
                      <a:pt x="33" y="59"/>
                      <a:pt x="33" y="59"/>
                      <a:pt x="33" y="59"/>
                    </a:cubicBezTo>
                    <a:cubicBezTo>
                      <a:pt x="32" y="60"/>
                      <a:pt x="32" y="60"/>
                      <a:pt x="32" y="60"/>
                    </a:cubicBezTo>
                    <a:cubicBezTo>
                      <a:pt x="30" y="61"/>
                      <a:pt x="30" y="61"/>
                      <a:pt x="30" y="61"/>
                    </a:cubicBezTo>
                    <a:cubicBezTo>
                      <a:pt x="29" y="62"/>
                      <a:pt x="29" y="62"/>
                      <a:pt x="29" y="62"/>
                    </a:cubicBezTo>
                    <a:cubicBezTo>
                      <a:pt x="27" y="60"/>
                      <a:pt x="27" y="60"/>
                      <a:pt x="27" y="60"/>
                    </a:cubicBezTo>
                    <a:cubicBezTo>
                      <a:pt x="28" y="58"/>
                      <a:pt x="28" y="58"/>
                      <a:pt x="28" y="58"/>
                    </a:cubicBezTo>
                    <a:cubicBezTo>
                      <a:pt x="26" y="59"/>
                      <a:pt x="26" y="59"/>
                      <a:pt x="26" y="59"/>
                    </a:cubicBezTo>
                    <a:cubicBezTo>
                      <a:pt x="26" y="59"/>
                      <a:pt x="25" y="60"/>
                      <a:pt x="25" y="59"/>
                    </a:cubicBezTo>
                    <a:cubicBezTo>
                      <a:pt x="24" y="59"/>
                      <a:pt x="23" y="59"/>
                      <a:pt x="23" y="59"/>
                    </a:cubicBezTo>
                    <a:cubicBezTo>
                      <a:pt x="22" y="59"/>
                      <a:pt x="22" y="58"/>
                      <a:pt x="21" y="58"/>
                    </a:cubicBezTo>
                    <a:cubicBezTo>
                      <a:pt x="20" y="57"/>
                      <a:pt x="19" y="56"/>
                      <a:pt x="19" y="56"/>
                    </a:cubicBezTo>
                    <a:cubicBezTo>
                      <a:pt x="17" y="57"/>
                      <a:pt x="17" y="57"/>
                      <a:pt x="17" y="57"/>
                    </a:cubicBezTo>
                    <a:cubicBezTo>
                      <a:pt x="16" y="58"/>
                      <a:pt x="16" y="58"/>
                      <a:pt x="16" y="58"/>
                    </a:cubicBezTo>
                    <a:cubicBezTo>
                      <a:pt x="15" y="57"/>
                      <a:pt x="15" y="57"/>
                      <a:pt x="15" y="57"/>
                    </a:cubicBezTo>
                    <a:cubicBezTo>
                      <a:pt x="14" y="57"/>
                      <a:pt x="14" y="57"/>
                      <a:pt x="14" y="57"/>
                    </a:cubicBezTo>
                    <a:cubicBezTo>
                      <a:pt x="11" y="57"/>
                      <a:pt x="11" y="57"/>
                      <a:pt x="11" y="57"/>
                    </a:cubicBezTo>
                    <a:cubicBezTo>
                      <a:pt x="10" y="57"/>
                      <a:pt x="10" y="57"/>
                      <a:pt x="10" y="57"/>
                    </a:cubicBezTo>
                    <a:cubicBezTo>
                      <a:pt x="10" y="57"/>
                      <a:pt x="10" y="57"/>
                      <a:pt x="9" y="57"/>
                    </a:cubicBezTo>
                    <a:cubicBezTo>
                      <a:pt x="8" y="56"/>
                      <a:pt x="7" y="56"/>
                      <a:pt x="7" y="56"/>
                    </a:cubicBezTo>
                    <a:cubicBezTo>
                      <a:pt x="5" y="55"/>
                      <a:pt x="5" y="55"/>
                      <a:pt x="5" y="55"/>
                    </a:cubicBezTo>
                    <a:cubicBezTo>
                      <a:pt x="3" y="55"/>
                      <a:pt x="3" y="55"/>
                      <a:pt x="3" y="55"/>
                    </a:cubicBezTo>
                    <a:cubicBezTo>
                      <a:pt x="3" y="55"/>
                      <a:pt x="2" y="54"/>
                      <a:pt x="2" y="55"/>
                    </a:cubicBezTo>
                    <a:cubicBezTo>
                      <a:pt x="2" y="56"/>
                      <a:pt x="0" y="58"/>
                      <a:pt x="1" y="58"/>
                    </a:cubicBezTo>
                    <a:cubicBezTo>
                      <a:pt x="1" y="59"/>
                      <a:pt x="2" y="59"/>
                      <a:pt x="3" y="61"/>
                    </a:cubicBezTo>
                    <a:cubicBezTo>
                      <a:pt x="4" y="62"/>
                      <a:pt x="4" y="62"/>
                      <a:pt x="4" y="62"/>
                    </a:cubicBezTo>
                    <a:cubicBezTo>
                      <a:pt x="7" y="62"/>
                      <a:pt x="7" y="62"/>
                      <a:pt x="7" y="62"/>
                    </a:cubicBezTo>
                    <a:cubicBezTo>
                      <a:pt x="8" y="61"/>
                      <a:pt x="8" y="61"/>
                      <a:pt x="8" y="61"/>
                    </a:cubicBezTo>
                    <a:cubicBezTo>
                      <a:pt x="11" y="61"/>
                      <a:pt x="11" y="61"/>
                      <a:pt x="11" y="61"/>
                    </a:cubicBezTo>
                    <a:cubicBezTo>
                      <a:pt x="12" y="63"/>
                      <a:pt x="12" y="65"/>
                      <a:pt x="13" y="64"/>
                    </a:cubicBezTo>
                    <a:cubicBezTo>
                      <a:pt x="14" y="63"/>
                      <a:pt x="14" y="63"/>
                      <a:pt x="14" y="63"/>
                    </a:cubicBezTo>
                    <a:cubicBezTo>
                      <a:pt x="15" y="64"/>
                      <a:pt x="15" y="64"/>
                      <a:pt x="15" y="64"/>
                    </a:cubicBezTo>
                    <a:cubicBezTo>
                      <a:pt x="15" y="64"/>
                      <a:pt x="17" y="67"/>
                      <a:pt x="18" y="67"/>
                    </a:cubicBezTo>
                    <a:cubicBezTo>
                      <a:pt x="19" y="68"/>
                      <a:pt x="19" y="68"/>
                      <a:pt x="19" y="68"/>
                    </a:cubicBezTo>
                    <a:cubicBezTo>
                      <a:pt x="23" y="70"/>
                      <a:pt x="23" y="70"/>
                      <a:pt x="23" y="70"/>
                    </a:cubicBezTo>
                    <a:cubicBezTo>
                      <a:pt x="24" y="70"/>
                      <a:pt x="24" y="70"/>
                      <a:pt x="24" y="70"/>
                    </a:cubicBezTo>
                    <a:cubicBezTo>
                      <a:pt x="24" y="70"/>
                      <a:pt x="27" y="69"/>
                      <a:pt x="27" y="69"/>
                    </a:cubicBezTo>
                    <a:cubicBezTo>
                      <a:pt x="27" y="70"/>
                      <a:pt x="28" y="71"/>
                      <a:pt x="28" y="72"/>
                    </a:cubicBezTo>
                    <a:cubicBezTo>
                      <a:pt x="28" y="72"/>
                      <a:pt x="28" y="73"/>
                      <a:pt x="27" y="74"/>
                    </a:cubicBezTo>
                    <a:cubicBezTo>
                      <a:pt x="27" y="74"/>
                      <a:pt x="28" y="75"/>
                      <a:pt x="28" y="75"/>
                    </a:cubicBezTo>
                    <a:cubicBezTo>
                      <a:pt x="25" y="77"/>
                      <a:pt x="25" y="77"/>
                      <a:pt x="25" y="77"/>
                    </a:cubicBezTo>
                    <a:cubicBezTo>
                      <a:pt x="25" y="80"/>
                      <a:pt x="25" y="80"/>
                      <a:pt x="25" y="80"/>
                    </a:cubicBezTo>
                    <a:cubicBezTo>
                      <a:pt x="25" y="80"/>
                      <a:pt x="25" y="81"/>
                      <a:pt x="25" y="81"/>
                    </a:cubicBezTo>
                    <a:cubicBezTo>
                      <a:pt x="25" y="82"/>
                      <a:pt x="24" y="84"/>
                      <a:pt x="24" y="84"/>
                    </a:cubicBezTo>
                    <a:cubicBezTo>
                      <a:pt x="26" y="83"/>
                      <a:pt x="26" y="83"/>
                      <a:pt x="26" y="83"/>
                    </a:cubicBezTo>
                    <a:cubicBezTo>
                      <a:pt x="26" y="83"/>
                      <a:pt x="27" y="83"/>
                      <a:pt x="27" y="84"/>
                    </a:cubicBezTo>
                    <a:cubicBezTo>
                      <a:pt x="26" y="85"/>
                      <a:pt x="26" y="86"/>
                      <a:pt x="26" y="86"/>
                    </a:cubicBezTo>
                    <a:cubicBezTo>
                      <a:pt x="26" y="86"/>
                      <a:pt x="26" y="88"/>
                      <a:pt x="27" y="87"/>
                    </a:cubicBezTo>
                    <a:cubicBezTo>
                      <a:pt x="28" y="86"/>
                      <a:pt x="28" y="86"/>
                      <a:pt x="28" y="86"/>
                    </a:cubicBezTo>
                    <a:cubicBezTo>
                      <a:pt x="30" y="86"/>
                      <a:pt x="30" y="86"/>
                      <a:pt x="30" y="86"/>
                    </a:cubicBezTo>
                    <a:cubicBezTo>
                      <a:pt x="32" y="85"/>
                      <a:pt x="32" y="85"/>
                      <a:pt x="32" y="85"/>
                    </a:cubicBezTo>
                    <a:cubicBezTo>
                      <a:pt x="32" y="85"/>
                      <a:pt x="32" y="85"/>
                      <a:pt x="34" y="84"/>
                    </a:cubicBezTo>
                    <a:cubicBezTo>
                      <a:pt x="35" y="84"/>
                      <a:pt x="37" y="84"/>
                      <a:pt x="37" y="84"/>
                    </a:cubicBezTo>
                    <a:cubicBezTo>
                      <a:pt x="37" y="84"/>
                      <a:pt x="38" y="86"/>
                      <a:pt x="38" y="86"/>
                    </a:cubicBezTo>
                    <a:cubicBezTo>
                      <a:pt x="37" y="86"/>
                      <a:pt x="33" y="86"/>
                      <a:pt x="33" y="86"/>
                    </a:cubicBezTo>
                    <a:cubicBezTo>
                      <a:pt x="32" y="86"/>
                      <a:pt x="32" y="86"/>
                      <a:pt x="32" y="86"/>
                    </a:cubicBezTo>
                    <a:cubicBezTo>
                      <a:pt x="30" y="88"/>
                      <a:pt x="30" y="88"/>
                      <a:pt x="30" y="88"/>
                    </a:cubicBezTo>
                    <a:cubicBezTo>
                      <a:pt x="28" y="89"/>
                      <a:pt x="28" y="89"/>
                      <a:pt x="28" y="89"/>
                    </a:cubicBezTo>
                    <a:cubicBezTo>
                      <a:pt x="28" y="89"/>
                      <a:pt x="27" y="91"/>
                      <a:pt x="28" y="91"/>
                    </a:cubicBezTo>
                    <a:cubicBezTo>
                      <a:pt x="28" y="92"/>
                      <a:pt x="26" y="93"/>
                      <a:pt x="26" y="93"/>
                    </a:cubicBezTo>
                    <a:cubicBezTo>
                      <a:pt x="25" y="93"/>
                      <a:pt x="25" y="93"/>
                      <a:pt x="25" y="93"/>
                    </a:cubicBezTo>
                    <a:cubicBezTo>
                      <a:pt x="25" y="93"/>
                      <a:pt x="25" y="93"/>
                      <a:pt x="25" y="93"/>
                    </a:cubicBezTo>
                    <a:cubicBezTo>
                      <a:pt x="25" y="93"/>
                      <a:pt x="25" y="94"/>
                      <a:pt x="26" y="95"/>
                    </a:cubicBezTo>
                    <a:cubicBezTo>
                      <a:pt x="27" y="95"/>
                      <a:pt x="30" y="94"/>
                      <a:pt x="30" y="94"/>
                    </a:cubicBezTo>
                    <a:cubicBezTo>
                      <a:pt x="30" y="94"/>
                      <a:pt x="31" y="94"/>
                      <a:pt x="30" y="95"/>
                    </a:cubicBezTo>
                    <a:cubicBezTo>
                      <a:pt x="30" y="96"/>
                      <a:pt x="29" y="98"/>
                      <a:pt x="29" y="98"/>
                    </a:cubicBezTo>
                    <a:cubicBezTo>
                      <a:pt x="29" y="98"/>
                      <a:pt x="28" y="98"/>
                      <a:pt x="26" y="99"/>
                    </a:cubicBezTo>
                    <a:cubicBezTo>
                      <a:pt x="24" y="99"/>
                      <a:pt x="22" y="101"/>
                      <a:pt x="22" y="101"/>
                    </a:cubicBezTo>
                    <a:cubicBezTo>
                      <a:pt x="21" y="103"/>
                      <a:pt x="21" y="103"/>
                      <a:pt x="21" y="103"/>
                    </a:cubicBezTo>
                    <a:cubicBezTo>
                      <a:pt x="21" y="103"/>
                      <a:pt x="21" y="104"/>
                      <a:pt x="19" y="104"/>
                    </a:cubicBezTo>
                    <a:cubicBezTo>
                      <a:pt x="18" y="103"/>
                      <a:pt x="15" y="103"/>
                      <a:pt x="15" y="103"/>
                    </a:cubicBezTo>
                    <a:cubicBezTo>
                      <a:pt x="14" y="104"/>
                      <a:pt x="14" y="104"/>
                      <a:pt x="14" y="104"/>
                    </a:cubicBezTo>
                    <a:cubicBezTo>
                      <a:pt x="14" y="104"/>
                      <a:pt x="13" y="104"/>
                      <a:pt x="12" y="104"/>
                    </a:cubicBezTo>
                    <a:cubicBezTo>
                      <a:pt x="11" y="104"/>
                      <a:pt x="11" y="103"/>
                      <a:pt x="11" y="103"/>
                    </a:cubicBezTo>
                    <a:cubicBezTo>
                      <a:pt x="11" y="100"/>
                      <a:pt x="11" y="100"/>
                      <a:pt x="11" y="100"/>
                    </a:cubicBezTo>
                    <a:cubicBezTo>
                      <a:pt x="11" y="99"/>
                      <a:pt x="11" y="99"/>
                      <a:pt x="11" y="99"/>
                    </a:cubicBezTo>
                    <a:cubicBezTo>
                      <a:pt x="10" y="96"/>
                      <a:pt x="10" y="96"/>
                      <a:pt x="10" y="96"/>
                    </a:cubicBezTo>
                    <a:cubicBezTo>
                      <a:pt x="10" y="96"/>
                      <a:pt x="9" y="98"/>
                      <a:pt x="8" y="98"/>
                    </a:cubicBezTo>
                    <a:cubicBezTo>
                      <a:pt x="8" y="99"/>
                      <a:pt x="7" y="100"/>
                      <a:pt x="7" y="100"/>
                    </a:cubicBezTo>
                    <a:cubicBezTo>
                      <a:pt x="6" y="102"/>
                      <a:pt x="6" y="102"/>
                      <a:pt x="6" y="102"/>
                    </a:cubicBezTo>
                    <a:cubicBezTo>
                      <a:pt x="5" y="103"/>
                      <a:pt x="5" y="103"/>
                      <a:pt x="5" y="103"/>
                    </a:cubicBezTo>
                    <a:cubicBezTo>
                      <a:pt x="6" y="106"/>
                      <a:pt x="6" y="106"/>
                      <a:pt x="6" y="106"/>
                    </a:cubicBezTo>
                    <a:cubicBezTo>
                      <a:pt x="5" y="107"/>
                      <a:pt x="5" y="107"/>
                      <a:pt x="5" y="107"/>
                    </a:cubicBezTo>
                    <a:cubicBezTo>
                      <a:pt x="5" y="107"/>
                      <a:pt x="3" y="108"/>
                      <a:pt x="4" y="108"/>
                    </a:cubicBezTo>
                    <a:cubicBezTo>
                      <a:pt x="5" y="109"/>
                      <a:pt x="8" y="110"/>
                      <a:pt x="8" y="110"/>
                    </a:cubicBezTo>
                    <a:cubicBezTo>
                      <a:pt x="8" y="110"/>
                      <a:pt x="9" y="109"/>
                      <a:pt x="10" y="110"/>
                    </a:cubicBezTo>
                    <a:cubicBezTo>
                      <a:pt x="12" y="111"/>
                      <a:pt x="13" y="112"/>
                      <a:pt x="13" y="112"/>
                    </a:cubicBezTo>
                    <a:cubicBezTo>
                      <a:pt x="14" y="112"/>
                      <a:pt x="14" y="112"/>
                      <a:pt x="14" y="112"/>
                    </a:cubicBezTo>
                    <a:cubicBezTo>
                      <a:pt x="17" y="112"/>
                      <a:pt x="17" y="112"/>
                      <a:pt x="17" y="112"/>
                    </a:cubicBezTo>
                    <a:cubicBezTo>
                      <a:pt x="18" y="113"/>
                      <a:pt x="18" y="113"/>
                      <a:pt x="18" y="113"/>
                    </a:cubicBezTo>
                    <a:cubicBezTo>
                      <a:pt x="22" y="114"/>
                      <a:pt x="22" y="114"/>
                      <a:pt x="22" y="114"/>
                    </a:cubicBezTo>
                    <a:cubicBezTo>
                      <a:pt x="22" y="114"/>
                      <a:pt x="23" y="116"/>
                      <a:pt x="23" y="116"/>
                    </a:cubicBezTo>
                    <a:cubicBezTo>
                      <a:pt x="23" y="117"/>
                      <a:pt x="26" y="118"/>
                      <a:pt x="26" y="118"/>
                    </a:cubicBezTo>
                    <a:cubicBezTo>
                      <a:pt x="26" y="118"/>
                      <a:pt x="25" y="118"/>
                      <a:pt x="27" y="118"/>
                    </a:cubicBezTo>
                    <a:cubicBezTo>
                      <a:pt x="29" y="118"/>
                      <a:pt x="30" y="118"/>
                      <a:pt x="30" y="118"/>
                    </a:cubicBezTo>
                    <a:cubicBezTo>
                      <a:pt x="30" y="118"/>
                      <a:pt x="32" y="118"/>
                      <a:pt x="33" y="119"/>
                    </a:cubicBezTo>
                    <a:cubicBezTo>
                      <a:pt x="33" y="120"/>
                      <a:pt x="35" y="123"/>
                      <a:pt x="35" y="123"/>
                    </a:cubicBezTo>
                    <a:cubicBezTo>
                      <a:pt x="38" y="128"/>
                      <a:pt x="38" y="128"/>
                      <a:pt x="38" y="128"/>
                    </a:cubicBezTo>
                    <a:cubicBezTo>
                      <a:pt x="39" y="131"/>
                      <a:pt x="39" y="131"/>
                      <a:pt x="39" y="131"/>
                    </a:cubicBezTo>
                    <a:cubicBezTo>
                      <a:pt x="39" y="131"/>
                      <a:pt x="39" y="131"/>
                      <a:pt x="41" y="133"/>
                    </a:cubicBezTo>
                    <a:cubicBezTo>
                      <a:pt x="42" y="134"/>
                      <a:pt x="43" y="136"/>
                      <a:pt x="43" y="136"/>
                    </a:cubicBezTo>
                    <a:cubicBezTo>
                      <a:pt x="43" y="136"/>
                      <a:pt x="43" y="136"/>
                      <a:pt x="44" y="137"/>
                    </a:cubicBezTo>
                    <a:cubicBezTo>
                      <a:pt x="45" y="139"/>
                      <a:pt x="46" y="140"/>
                      <a:pt x="46" y="140"/>
                    </a:cubicBezTo>
                    <a:cubicBezTo>
                      <a:pt x="46" y="140"/>
                      <a:pt x="46" y="142"/>
                      <a:pt x="47" y="142"/>
                    </a:cubicBezTo>
                    <a:cubicBezTo>
                      <a:pt x="49" y="143"/>
                      <a:pt x="50" y="143"/>
                      <a:pt x="51" y="144"/>
                    </a:cubicBezTo>
                    <a:cubicBezTo>
                      <a:pt x="52" y="145"/>
                      <a:pt x="54" y="147"/>
                      <a:pt x="54" y="147"/>
                    </a:cubicBezTo>
                    <a:cubicBezTo>
                      <a:pt x="54" y="147"/>
                      <a:pt x="58" y="151"/>
                      <a:pt x="60" y="152"/>
                    </a:cubicBezTo>
                    <a:cubicBezTo>
                      <a:pt x="61" y="154"/>
                      <a:pt x="63" y="156"/>
                      <a:pt x="64" y="156"/>
                    </a:cubicBezTo>
                    <a:cubicBezTo>
                      <a:pt x="65" y="156"/>
                      <a:pt x="69" y="158"/>
                      <a:pt x="69" y="158"/>
                    </a:cubicBezTo>
                    <a:cubicBezTo>
                      <a:pt x="69" y="158"/>
                      <a:pt x="71" y="159"/>
                      <a:pt x="72" y="159"/>
                    </a:cubicBezTo>
                    <a:cubicBezTo>
                      <a:pt x="73" y="159"/>
                      <a:pt x="70" y="158"/>
                      <a:pt x="75" y="158"/>
                    </a:cubicBezTo>
                    <a:cubicBezTo>
                      <a:pt x="80" y="158"/>
                      <a:pt x="83" y="160"/>
                      <a:pt x="83" y="160"/>
                    </a:cubicBezTo>
                    <a:cubicBezTo>
                      <a:pt x="86" y="158"/>
                      <a:pt x="86" y="158"/>
                      <a:pt x="86" y="158"/>
                    </a:cubicBezTo>
                    <a:cubicBezTo>
                      <a:pt x="86" y="158"/>
                      <a:pt x="86" y="159"/>
                      <a:pt x="87" y="157"/>
                    </a:cubicBezTo>
                    <a:cubicBezTo>
                      <a:pt x="87" y="155"/>
                      <a:pt x="88" y="153"/>
                      <a:pt x="88" y="153"/>
                    </a:cubicBezTo>
                    <a:cubicBezTo>
                      <a:pt x="88" y="153"/>
                      <a:pt x="87" y="152"/>
                      <a:pt x="89" y="152"/>
                    </a:cubicBezTo>
                    <a:cubicBezTo>
                      <a:pt x="91" y="151"/>
                      <a:pt x="96" y="151"/>
                      <a:pt x="97" y="151"/>
                    </a:cubicBezTo>
                    <a:cubicBezTo>
                      <a:pt x="97" y="151"/>
                      <a:pt x="98" y="152"/>
                      <a:pt x="98" y="151"/>
                    </a:cubicBezTo>
                    <a:cubicBezTo>
                      <a:pt x="99" y="150"/>
                      <a:pt x="105" y="153"/>
                      <a:pt x="105" y="153"/>
                    </a:cubicBezTo>
                    <a:cubicBezTo>
                      <a:pt x="107" y="151"/>
                      <a:pt x="107" y="151"/>
                      <a:pt x="107" y="151"/>
                    </a:cubicBezTo>
                    <a:cubicBezTo>
                      <a:pt x="108" y="150"/>
                      <a:pt x="108" y="150"/>
                      <a:pt x="108" y="150"/>
                    </a:cubicBezTo>
                    <a:cubicBezTo>
                      <a:pt x="110" y="153"/>
                      <a:pt x="110" y="153"/>
                      <a:pt x="110" y="153"/>
                    </a:cubicBezTo>
                    <a:cubicBezTo>
                      <a:pt x="113" y="154"/>
                      <a:pt x="113" y="154"/>
                      <a:pt x="113" y="154"/>
                    </a:cubicBezTo>
                    <a:cubicBezTo>
                      <a:pt x="113" y="154"/>
                      <a:pt x="116" y="153"/>
                      <a:pt x="117" y="153"/>
                    </a:cubicBezTo>
                    <a:cubicBezTo>
                      <a:pt x="118" y="153"/>
                      <a:pt x="121" y="151"/>
                      <a:pt x="121" y="151"/>
                    </a:cubicBezTo>
                    <a:cubicBezTo>
                      <a:pt x="121" y="151"/>
                      <a:pt x="121" y="149"/>
                      <a:pt x="122" y="149"/>
                    </a:cubicBezTo>
                    <a:cubicBezTo>
                      <a:pt x="123" y="149"/>
                      <a:pt x="126" y="149"/>
                      <a:pt x="127" y="149"/>
                    </a:cubicBezTo>
                    <a:cubicBezTo>
                      <a:pt x="128" y="148"/>
                      <a:pt x="131" y="148"/>
                      <a:pt x="131" y="148"/>
                    </a:cubicBezTo>
                    <a:cubicBezTo>
                      <a:pt x="132" y="146"/>
                      <a:pt x="132" y="146"/>
                      <a:pt x="132" y="146"/>
                    </a:cubicBezTo>
                    <a:cubicBezTo>
                      <a:pt x="132" y="146"/>
                      <a:pt x="133" y="145"/>
                      <a:pt x="134" y="146"/>
                    </a:cubicBezTo>
                    <a:cubicBezTo>
                      <a:pt x="136" y="146"/>
                      <a:pt x="138" y="146"/>
                      <a:pt x="138" y="146"/>
                    </a:cubicBezTo>
                    <a:cubicBezTo>
                      <a:pt x="141" y="145"/>
                      <a:pt x="141" y="145"/>
                      <a:pt x="141" y="145"/>
                    </a:cubicBezTo>
                    <a:cubicBezTo>
                      <a:pt x="143" y="144"/>
                      <a:pt x="143" y="144"/>
                      <a:pt x="143" y="144"/>
                    </a:cubicBezTo>
                    <a:cubicBezTo>
                      <a:pt x="143" y="144"/>
                      <a:pt x="143" y="143"/>
                      <a:pt x="144" y="144"/>
                    </a:cubicBezTo>
                    <a:cubicBezTo>
                      <a:pt x="145" y="144"/>
                      <a:pt x="147" y="146"/>
                      <a:pt x="147" y="146"/>
                    </a:cubicBezTo>
                    <a:cubicBezTo>
                      <a:pt x="150" y="147"/>
                      <a:pt x="150" y="147"/>
                      <a:pt x="150" y="147"/>
                    </a:cubicBezTo>
                    <a:cubicBezTo>
                      <a:pt x="152" y="146"/>
                      <a:pt x="152" y="146"/>
                      <a:pt x="152" y="146"/>
                    </a:cubicBezTo>
                    <a:cubicBezTo>
                      <a:pt x="154" y="144"/>
                      <a:pt x="154" y="144"/>
                      <a:pt x="154" y="144"/>
                    </a:cubicBezTo>
                    <a:cubicBezTo>
                      <a:pt x="154" y="144"/>
                      <a:pt x="154" y="143"/>
                      <a:pt x="156" y="143"/>
                    </a:cubicBezTo>
                    <a:cubicBezTo>
                      <a:pt x="159" y="144"/>
                      <a:pt x="160" y="144"/>
                      <a:pt x="160" y="144"/>
                    </a:cubicBezTo>
                    <a:cubicBezTo>
                      <a:pt x="160" y="144"/>
                      <a:pt x="162" y="143"/>
                      <a:pt x="162" y="143"/>
                    </a:cubicBezTo>
                    <a:cubicBezTo>
                      <a:pt x="162" y="142"/>
                      <a:pt x="162" y="141"/>
                      <a:pt x="162" y="140"/>
                    </a:cubicBezTo>
                    <a:cubicBezTo>
                      <a:pt x="163" y="139"/>
                      <a:pt x="166" y="136"/>
                      <a:pt x="166" y="136"/>
                    </a:cubicBezTo>
                    <a:cubicBezTo>
                      <a:pt x="168" y="135"/>
                      <a:pt x="168" y="135"/>
                      <a:pt x="168" y="135"/>
                    </a:cubicBezTo>
                    <a:cubicBezTo>
                      <a:pt x="167" y="132"/>
                      <a:pt x="167" y="132"/>
                      <a:pt x="167" y="132"/>
                    </a:cubicBezTo>
                    <a:cubicBezTo>
                      <a:pt x="167" y="131"/>
                      <a:pt x="167" y="131"/>
                      <a:pt x="167" y="131"/>
                    </a:cubicBezTo>
                    <a:cubicBezTo>
                      <a:pt x="167" y="131"/>
                      <a:pt x="170" y="130"/>
                      <a:pt x="169" y="132"/>
                    </a:cubicBezTo>
                    <a:cubicBezTo>
                      <a:pt x="168" y="133"/>
                      <a:pt x="169" y="134"/>
                      <a:pt x="169" y="134"/>
                    </a:cubicBezTo>
                    <a:cubicBezTo>
                      <a:pt x="169" y="134"/>
                      <a:pt x="170" y="133"/>
                      <a:pt x="171" y="133"/>
                    </a:cubicBezTo>
                    <a:cubicBezTo>
                      <a:pt x="172" y="133"/>
                      <a:pt x="173" y="132"/>
                      <a:pt x="173" y="133"/>
                    </a:cubicBezTo>
                    <a:cubicBezTo>
                      <a:pt x="174" y="133"/>
                      <a:pt x="175" y="133"/>
                      <a:pt x="175" y="133"/>
                    </a:cubicBezTo>
                    <a:cubicBezTo>
                      <a:pt x="175" y="133"/>
                      <a:pt x="175" y="131"/>
                      <a:pt x="176" y="131"/>
                    </a:cubicBezTo>
                    <a:cubicBezTo>
                      <a:pt x="177" y="131"/>
                      <a:pt x="178" y="131"/>
                      <a:pt x="178" y="131"/>
                    </a:cubicBezTo>
                    <a:cubicBezTo>
                      <a:pt x="178" y="131"/>
                      <a:pt x="179" y="132"/>
                      <a:pt x="179" y="131"/>
                    </a:cubicBezTo>
                    <a:cubicBezTo>
                      <a:pt x="179" y="131"/>
                      <a:pt x="177" y="129"/>
                      <a:pt x="177" y="129"/>
                    </a:cubicBezTo>
                    <a:cubicBezTo>
                      <a:pt x="178" y="130"/>
                      <a:pt x="180" y="129"/>
                      <a:pt x="180" y="129"/>
                    </a:cubicBezTo>
                    <a:cubicBezTo>
                      <a:pt x="180" y="129"/>
                      <a:pt x="182" y="130"/>
                      <a:pt x="180" y="128"/>
                    </a:cubicBezTo>
                    <a:cubicBezTo>
                      <a:pt x="178" y="126"/>
                      <a:pt x="180" y="126"/>
                      <a:pt x="180" y="126"/>
                    </a:cubicBezTo>
                    <a:cubicBezTo>
                      <a:pt x="180" y="126"/>
                      <a:pt x="183" y="127"/>
                      <a:pt x="182" y="127"/>
                    </a:cubicBezTo>
                    <a:cubicBezTo>
                      <a:pt x="181" y="126"/>
                      <a:pt x="178" y="122"/>
                      <a:pt x="178" y="122"/>
                    </a:cubicBezTo>
                    <a:cubicBezTo>
                      <a:pt x="178" y="121"/>
                      <a:pt x="178" y="121"/>
                      <a:pt x="178" y="121"/>
                    </a:cubicBezTo>
                    <a:cubicBezTo>
                      <a:pt x="178" y="120"/>
                      <a:pt x="178" y="120"/>
                      <a:pt x="178" y="120"/>
                    </a:cubicBezTo>
                    <a:cubicBezTo>
                      <a:pt x="178" y="120"/>
                      <a:pt x="180" y="121"/>
                      <a:pt x="180" y="121"/>
                    </a:cubicBezTo>
                    <a:cubicBezTo>
                      <a:pt x="181" y="121"/>
                      <a:pt x="181" y="121"/>
                      <a:pt x="182" y="122"/>
                    </a:cubicBezTo>
                    <a:cubicBezTo>
                      <a:pt x="183" y="123"/>
                      <a:pt x="182" y="124"/>
                      <a:pt x="183" y="124"/>
                    </a:cubicBezTo>
                    <a:cubicBezTo>
                      <a:pt x="184" y="125"/>
                      <a:pt x="186" y="124"/>
                      <a:pt x="186" y="124"/>
                    </a:cubicBezTo>
                    <a:cubicBezTo>
                      <a:pt x="188" y="122"/>
                      <a:pt x="188" y="122"/>
                      <a:pt x="188" y="122"/>
                    </a:cubicBezTo>
                    <a:cubicBezTo>
                      <a:pt x="188" y="122"/>
                      <a:pt x="190" y="119"/>
                      <a:pt x="190" y="118"/>
                    </a:cubicBezTo>
                    <a:cubicBezTo>
                      <a:pt x="189" y="118"/>
                      <a:pt x="185" y="120"/>
                      <a:pt x="185" y="120"/>
                    </a:cubicBezTo>
                    <a:cubicBezTo>
                      <a:pt x="186" y="116"/>
                      <a:pt x="186" y="116"/>
                      <a:pt x="186" y="116"/>
                    </a:cubicBezTo>
                    <a:cubicBezTo>
                      <a:pt x="185" y="116"/>
                      <a:pt x="185" y="116"/>
                      <a:pt x="185" y="116"/>
                    </a:cubicBezTo>
                    <a:cubicBezTo>
                      <a:pt x="183" y="114"/>
                      <a:pt x="183" y="114"/>
                      <a:pt x="183" y="114"/>
                    </a:cubicBezTo>
                    <a:cubicBezTo>
                      <a:pt x="183" y="114"/>
                      <a:pt x="186" y="115"/>
                      <a:pt x="186" y="115"/>
                    </a:cubicBezTo>
                    <a:cubicBezTo>
                      <a:pt x="187" y="115"/>
                      <a:pt x="189" y="114"/>
                      <a:pt x="189" y="114"/>
                    </a:cubicBezTo>
                    <a:cubicBezTo>
                      <a:pt x="189" y="113"/>
                      <a:pt x="189" y="113"/>
                      <a:pt x="189" y="113"/>
                    </a:cubicBezTo>
                    <a:cubicBezTo>
                      <a:pt x="186" y="111"/>
                      <a:pt x="186" y="111"/>
                      <a:pt x="186" y="111"/>
                    </a:cubicBezTo>
                    <a:cubicBezTo>
                      <a:pt x="187" y="110"/>
                      <a:pt x="187" y="110"/>
                      <a:pt x="187" y="110"/>
                    </a:cubicBezTo>
                    <a:cubicBezTo>
                      <a:pt x="188" y="108"/>
                      <a:pt x="188" y="108"/>
                      <a:pt x="188" y="108"/>
                    </a:cubicBezTo>
                    <a:cubicBezTo>
                      <a:pt x="190" y="107"/>
                      <a:pt x="190" y="107"/>
                      <a:pt x="190" y="107"/>
                    </a:cubicBezTo>
                    <a:cubicBezTo>
                      <a:pt x="191" y="103"/>
                      <a:pt x="191" y="103"/>
                      <a:pt x="191" y="103"/>
                    </a:cubicBezTo>
                    <a:cubicBezTo>
                      <a:pt x="191" y="101"/>
                      <a:pt x="191" y="101"/>
                      <a:pt x="191" y="101"/>
                    </a:cubicBezTo>
                    <a:cubicBezTo>
                      <a:pt x="190" y="101"/>
                      <a:pt x="190" y="101"/>
                      <a:pt x="190" y="101"/>
                    </a:cubicBezTo>
                    <a:cubicBezTo>
                      <a:pt x="189" y="98"/>
                      <a:pt x="189" y="98"/>
                      <a:pt x="189" y="98"/>
                    </a:cubicBezTo>
                    <a:cubicBezTo>
                      <a:pt x="186" y="97"/>
                      <a:pt x="186" y="97"/>
                      <a:pt x="186" y="97"/>
                    </a:cubicBezTo>
                    <a:cubicBezTo>
                      <a:pt x="186" y="97"/>
                      <a:pt x="184" y="94"/>
                      <a:pt x="184" y="94"/>
                    </a:cubicBezTo>
                    <a:cubicBezTo>
                      <a:pt x="183" y="94"/>
                      <a:pt x="184" y="92"/>
                      <a:pt x="183" y="93"/>
                    </a:cubicBezTo>
                    <a:cubicBezTo>
                      <a:pt x="182" y="93"/>
                      <a:pt x="181" y="92"/>
                      <a:pt x="181" y="92"/>
                    </a:cubicBezTo>
                    <a:cubicBezTo>
                      <a:pt x="181" y="92"/>
                      <a:pt x="182" y="90"/>
                      <a:pt x="182" y="90"/>
                    </a:cubicBezTo>
                    <a:cubicBezTo>
                      <a:pt x="182" y="90"/>
                      <a:pt x="183" y="89"/>
                      <a:pt x="183" y="88"/>
                    </a:cubicBezTo>
                    <a:cubicBezTo>
                      <a:pt x="183" y="88"/>
                      <a:pt x="183" y="86"/>
                      <a:pt x="182" y="86"/>
                    </a:cubicBezTo>
                    <a:cubicBezTo>
                      <a:pt x="182" y="86"/>
                      <a:pt x="180" y="87"/>
                      <a:pt x="180" y="87"/>
                    </a:cubicBezTo>
                    <a:cubicBezTo>
                      <a:pt x="176" y="88"/>
                      <a:pt x="176" y="88"/>
                      <a:pt x="176" y="88"/>
                    </a:cubicBezTo>
                    <a:cubicBezTo>
                      <a:pt x="174" y="87"/>
                      <a:pt x="174" y="87"/>
                      <a:pt x="174" y="87"/>
                    </a:cubicBezTo>
                    <a:cubicBezTo>
                      <a:pt x="174" y="87"/>
                      <a:pt x="174" y="86"/>
                      <a:pt x="175" y="85"/>
                    </a:cubicBezTo>
                    <a:cubicBezTo>
                      <a:pt x="175" y="85"/>
                      <a:pt x="176" y="85"/>
                      <a:pt x="176" y="84"/>
                    </a:cubicBezTo>
                    <a:cubicBezTo>
                      <a:pt x="177" y="83"/>
                      <a:pt x="177" y="83"/>
                      <a:pt x="178" y="82"/>
                    </a:cubicBezTo>
                    <a:cubicBezTo>
                      <a:pt x="179" y="81"/>
                      <a:pt x="181" y="79"/>
                      <a:pt x="181" y="79"/>
                    </a:cubicBezTo>
                    <a:cubicBezTo>
                      <a:pt x="181" y="77"/>
                      <a:pt x="181" y="77"/>
                      <a:pt x="181" y="77"/>
                    </a:cubicBezTo>
                    <a:cubicBezTo>
                      <a:pt x="181" y="75"/>
                      <a:pt x="181" y="75"/>
                      <a:pt x="181" y="75"/>
                    </a:cubicBezTo>
                    <a:cubicBezTo>
                      <a:pt x="181" y="75"/>
                      <a:pt x="179" y="74"/>
                      <a:pt x="179" y="74"/>
                    </a:cubicBezTo>
                    <a:cubicBezTo>
                      <a:pt x="178" y="74"/>
                      <a:pt x="178" y="75"/>
                      <a:pt x="177" y="74"/>
                    </a:cubicBezTo>
                    <a:cubicBezTo>
                      <a:pt x="176" y="73"/>
                      <a:pt x="176" y="73"/>
                      <a:pt x="176" y="72"/>
                    </a:cubicBezTo>
                    <a:cubicBezTo>
                      <a:pt x="175" y="71"/>
                      <a:pt x="174" y="69"/>
                      <a:pt x="174" y="69"/>
                    </a:cubicBezTo>
                    <a:cubicBezTo>
                      <a:pt x="174" y="69"/>
                      <a:pt x="173" y="68"/>
                      <a:pt x="174" y="68"/>
                    </a:cubicBezTo>
                    <a:cubicBezTo>
                      <a:pt x="175" y="68"/>
                      <a:pt x="177" y="69"/>
                      <a:pt x="177" y="68"/>
                    </a:cubicBezTo>
                    <a:cubicBezTo>
                      <a:pt x="178" y="68"/>
                      <a:pt x="178" y="68"/>
                      <a:pt x="178" y="67"/>
                    </a:cubicBezTo>
                    <a:cubicBezTo>
                      <a:pt x="178" y="67"/>
                      <a:pt x="179" y="64"/>
                      <a:pt x="179" y="64"/>
                    </a:cubicBezTo>
                    <a:cubicBezTo>
                      <a:pt x="179" y="63"/>
                      <a:pt x="179" y="64"/>
                      <a:pt x="181" y="63"/>
                    </a:cubicBezTo>
                    <a:cubicBezTo>
                      <a:pt x="182" y="62"/>
                      <a:pt x="182" y="62"/>
                      <a:pt x="183" y="61"/>
                    </a:cubicBezTo>
                    <a:cubicBezTo>
                      <a:pt x="185" y="61"/>
                      <a:pt x="185" y="60"/>
                      <a:pt x="185" y="60"/>
                    </a:cubicBezTo>
                    <a:cubicBezTo>
                      <a:pt x="184" y="60"/>
                      <a:pt x="183" y="59"/>
                      <a:pt x="183" y="59"/>
                    </a:cubicBezTo>
                    <a:cubicBezTo>
                      <a:pt x="182" y="59"/>
                      <a:pt x="180" y="60"/>
                      <a:pt x="180" y="60"/>
                    </a:cubicBezTo>
                    <a:cubicBezTo>
                      <a:pt x="180" y="60"/>
                      <a:pt x="179" y="61"/>
                      <a:pt x="178" y="62"/>
                    </a:cubicBezTo>
                    <a:cubicBezTo>
                      <a:pt x="177" y="62"/>
                      <a:pt x="176" y="62"/>
                      <a:pt x="175" y="62"/>
                    </a:cubicBezTo>
                    <a:cubicBezTo>
                      <a:pt x="175" y="62"/>
                      <a:pt x="174" y="62"/>
                      <a:pt x="174" y="62"/>
                    </a:cubicBezTo>
                    <a:cubicBezTo>
                      <a:pt x="174" y="62"/>
                      <a:pt x="173" y="61"/>
                      <a:pt x="173" y="63"/>
                    </a:cubicBezTo>
                    <a:cubicBezTo>
                      <a:pt x="172" y="64"/>
                      <a:pt x="171" y="66"/>
                      <a:pt x="171" y="66"/>
                    </a:cubicBezTo>
                    <a:cubicBezTo>
                      <a:pt x="171" y="66"/>
                      <a:pt x="170" y="67"/>
                      <a:pt x="170" y="65"/>
                    </a:cubicBezTo>
                    <a:cubicBezTo>
                      <a:pt x="170" y="64"/>
                      <a:pt x="169" y="62"/>
                      <a:pt x="169" y="62"/>
                    </a:cubicBezTo>
                    <a:cubicBezTo>
                      <a:pt x="169" y="62"/>
                      <a:pt x="169" y="62"/>
                      <a:pt x="169" y="62"/>
                    </a:cubicBezTo>
                    <a:cubicBezTo>
                      <a:pt x="168" y="62"/>
                      <a:pt x="166" y="61"/>
                      <a:pt x="166" y="61"/>
                    </a:cubicBezTo>
                    <a:cubicBezTo>
                      <a:pt x="166" y="61"/>
                      <a:pt x="167" y="61"/>
                      <a:pt x="167" y="60"/>
                    </a:cubicBezTo>
                    <a:cubicBezTo>
                      <a:pt x="166" y="58"/>
                      <a:pt x="166" y="58"/>
                      <a:pt x="166" y="58"/>
                    </a:cubicBezTo>
                    <a:cubicBezTo>
                      <a:pt x="167" y="58"/>
                      <a:pt x="167" y="58"/>
                      <a:pt x="168" y="58"/>
                    </a:cubicBezTo>
                    <a:cubicBezTo>
                      <a:pt x="168" y="57"/>
                      <a:pt x="168" y="57"/>
                      <a:pt x="168" y="56"/>
                    </a:cubicBezTo>
                    <a:cubicBezTo>
                      <a:pt x="169" y="54"/>
                      <a:pt x="168" y="53"/>
                      <a:pt x="168" y="53"/>
                    </a:cubicBezTo>
                    <a:cubicBezTo>
                      <a:pt x="167" y="52"/>
                      <a:pt x="166" y="52"/>
                      <a:pt x="166" y="52"/>
                    </a:cubicBezTo>
                    <a:cubicBezTo>
                      <a:pt x="166" y="49"/>
                      <a:pt x="166" y="49"/>
                      <a:pt x="166" y="49"/>
                    </a:cubicBezTo>
                    <a:cubicBezTo>
                      <a:pt x="166" y="49"/>
                      <a:pt x="166" y="48"/>
                      <a:pt x="166" y="47"/>
                    </a:cubicBezTo>
                    <a:cubicBezTo>
                      <a:pt x="165" y="46"/>
                      <a:pt x="165" y="46"/>
                      <a:pt x="164" y="46"/>
                    </a:cubicBezTo>
                    <a:cubicBezTo>
                      <a:pt x="164" y="46"/>
                      <a:pt x="163" y="47"/>
                      <a:pt x="163" y="47"/>
                    </a:cubicBezTo>
                    <a:cubicBezTo>
                      <a:pt x="162" y="47"/>
                      <a:pt x="160" y="46"/>
                      <a:pt x="160" y="46"/>
                    </a:cubicBezTo>
                    <a:cubicBezTo>
                      <a:pt x="157" y="44"/>
                      <a:pt x="157" y="44"/>
                      <a:pt x="157" y="44"/>
                    </a:cubicBezTo>
                    <a:cubicBezTo>
                      <a:pt x="157" y="44"/>
                      <a:pt x="157" y="44"/>
                      <a:pt x="156" y="45"/>
                    </a:cubicBezTo>
                    <a:cubicBezTo>
                      <a:pt x="156" y="46"/>
                      <a:pt x="156" y="45"/>
                      <a:pt x="156" y="46"/>
                    </a:cubicBezTo>
                    <a:cubicBezTo>
                      <a:pt x="156" y="47"/>
                      <a:pt x="156" y="48"/>
                      <a:pt x="156" y="49"/>
                    </a:cubicBezTo>
                    <a:cubicBezTo>
                      <a:pt x="156" y="49"/>
                      <a:pt x="156" y="51"/>
                      <a:pt x="155" y="52"/>
                    </a:cubicBezTo>
                    <a:cubicBezTo>
                      <a:pt x="155" y="53"/>
                      <a:pt x="154" y="53"/>
                      <a:pt x="154" y="54"/>
                    </a:cubicBezTo>
                    <a:cubicBezTo>
                      <a:pt x="154" y="54"/>
                      <a:pt x="155" y="55"/>
                      <a:pt x="154" y="55"/>
                    </a:cubicBezTo>
                    <a:cubicBezTo>
                      <a:pt x="154" y="55"/>
                      <a:pt x="154" y="57"/>
                      <a:pt x="153" y="57"/>
                    </a:cubicBezTo>
                    <a:cubicBezTo>
                      <a:pt x="153" y="57"/>
                      <a:pt x="152" y="58"/>
                      <a:pt x="152" y="58"/>
                    </a:cubicBezTo>
                    <a:cubicBezTo>
                      <a:pt x="151" y="58"/>
                      <a:pt x="151" y="58"/>
                      <a:pt x="150" y="58"/>
                    </a:cubicBezTo>
                    <a:cubicBezTo>
                      <a:pt x="149" y="58"/>
                      <a:pt x="149" y="59"/>
                      <a:pt x="149" y="59"/>
                    </a:cubicBezTo>
                    <a:cubicBezTo>
                      <a:pt x="149" y="59"/>
                      <a:pt x="147" y="59"/>
                      <a:pt x="146" y="58"/>
                    </a:cubicBezTo>
                    <a:cubicBezTo>
                      <a:pt x="145" y="58"/>
                      <a:pt x="145" y="57"/>
                      <a:pt x="145" y="57"/>
                    </a:cubicBezTo>
                    <a:cubicBezTo>
                      <a:pt x="144" y="55"/>
                      <a:pt x="144" y="55"/>
                      <a:pt x="144" y="55"/>
                    </a:cubicBezTo>
                    <a:cubicBezTo>
                      <a:pt x="144" y="55"/>
                      <a:pt x="148" y="56"/>
                      <a:pt x="144" y="54"/>
                    </a:cubicBezTo>
                    <a:cubicBezTo>
                      <a:pt x="140" y="52"/>
                      <a:pt x="141" y="52"/>
                      <a:pt x="141" y="52"/>
                    </a:cubicBezTo>
                    <a:cubicBezTo>
                      <a:pt x="141" y="52"/>
                      <a:pt x="140" y="53"/>
                      <a:pt x="139" y="54"/>
                    </a:cubicBezTo>
                    <a:cubicBezTo>
                      <a:pt x="139" y="54"/>
                      <a:pt x="138" y="55"/>
                      <a:pt x="138" y="55"/>
                    </a:cubicBezTo>
                    <a:cubicBezTo>
                      <a:pt x="138" y="56"/>
                      <a:pt x="138" y="56"/>
                      <a:pt x="138" y="56"/>
                    </a:cubicBezTo>
                    <a:cubicBezTo>
                      <a:pt x="137" y="56"/>
                      <a:pt x="137" y="56"/>
                      <a:pt x="137" y="56"/>
                    </a:cubicBezTo>
                    <a:cubicBezTo>
                      <a:pt x="136" y="58"/>
                      <a:pt x="136" y="58"/>
                      <a:pt x="136" y="58"/>
                    </a:cubicBezTo>
                    <a:cubicBezTo>
                      <a:pt x="136" y="58"/>
                      <a:pt x="134" y="59"/>
                      <a:pt x="134" y="59"/>
                    </a:cubicBezTo>
                    <a:cubicBezTo>
                      <a:pt x="134" y="59"/>
                      <a:pt x="133" y="59"/>
                      <a:pt x="133" y="59"/>
                    </a:cubicBezTo>
                    <a:cubicBezTo>
                      <a:pt x="132" y="59"/>
                      <a:pt x="132" y="59"/>
                      <a:pt x="131" y="59"/>
                    </a:cubicBezTo>
                    <a:cubicBezTo>
                      <a:pt x="131" y="59"/>
                      <a:pt x="130" y="58"/>
                      <a:pt x="130" y="58"/>
                    </a:cubicBezTo>
                    <a:cubicBezTo>
                      <a:pt x="130" y="57"/>
                      <a:pt x="130" y="55"/>
                      <a:pt x="130" y="55"/>
                    </a:cubicBezTo>
                    <a:cubicBezTo>
                      <a:pt x="130" y="54"/>
                      <a:pt x="130" y="53"/>
                      <a:pt x="129" y="52"/>
                    </a:cubicBezTo>
                    <a:cubicBezTo>
                      <a:pt x="128" y="51"/>
                      <a:pt x="128" y="50"/>
                      <a:pt x="128" y="50"/>
                    </a:cubicBezTo>
                    <a:cubicBezTo>
                      <a:pt x="124" y="47"/>
                      <a:pt x="124" y="47"/>
                      <a:pt x="124" y="47"/>
                    </a:cubicBezTo>
                    <a:cubicBezTo>
                      <a:pt x="124" y="47"/>
                      <a:pt x="124" y="46"/>
                      <a:pt x="123" y="47"/>
                    </a:cubicBezTo>
                    <a:cubicBezTo>
                      <a:pt x="121" y="47"/>
                      <a:pt x="120" y="49"/>
                      <a:pt x="120" y="49"/>
                    </a:cubicBezTo>
                    <a:cubicBezTo>
                      <a:pt x="120" y="49"/>
                      <a:pt x="120" y="50"/>
                      <a:pt x="120" y="51"/>
                    </a:cubicBezTo>
                    <a:cubicBezTo>
                      <a:pt x="120" y="51"/>
                      <a:pt x="119" y="52"/>
                      <a:pt x="119" y="53"/>
                    </a:cubicBezTo>
                    <a:cubicBezTo>
                      <a:pt x="120" y="54"/>
                      <a:pt x="121" y="56"/>
                      <a:pt x="120" y="57"/>
                    </a:cubicBezTo>
                    <a:cubicBezTo>
                      <a:pt x="120" y="57"/>
                      <a:pt x="120" y="58"/>
                      <a:pt x="120" y="60"/>
                    </a:cubicBezTo>
                    <a:cubicBezTo>
                      <a:pt x="120" y="62"/>
                      <a:pt x="120" y="63"/>
                      <a:pt x="119" y="63"/>
                    </a:cubicBezTo>
                    <a:cubicBezTo>
                      <a:pt x="119" y="64"/>
                      <a:pt x="118" y="65"/>
                      <a:pt x="118" y="65"/>
                    </a:cubicBezTo>
                    <a:cubicBezTo>
                      <a:pt x="118" y="65"/>
                      <a:pt x="118" y="65"/>
                      <a:pt x="118" y="65"/>
                    </a:cubicBezTo>
                    <a:cubicBezTo>
                      <a:pt x="118" y="65"/>
                      <a:pt x="118" y="64"/>
                      <a:pt x="118" y="62"/>
                    </a:cubicBezTo>
                    <a:cubicBezTo>
                      <a:pt x="118" y="59"/>
                      <a:pt x="117" y="58"/>
                      <a:pt x="117" y="58"/>
                    </a:cubicBezTo>
                    <a:cubicBezTo>
                      <a:pt x="117" y="58"/>
                      <a:pt x="117" y="57"/>
                      <a:pt x="117" y="57"/>
                    </a:cubicBezTo>
                    <a:cubicBezTo>
                      <a:pt x="117" y="56"/>
                      <a:pt x="117" y="55"/>
                      <a:pt x="117" y="55"/>
                    </a:cubicBezTo>
                    <a:cubicBezTo>
                      <a:pt x="117" y="55"/>
                      <a:pt x="115" y="53"/>
                      <a:pt x="115" y="53"/>
                    </a:cubicBezTo>
                    <a:cubicBezTo>
                      <a:pt x="116" y="52"/>
                      <a:pt x="116" y="51"/>
                      <a:pt x="116" y="49"/>
                    </a:cubicBezTo>
                    <a:cubicBezTo>
                      <a:pt x="116" y="48"/>
                      <a:pt x="117" y="47"/>
                      <a:pt x="116" y="46"/>
                    </a:cubicBezTo>
                    <a:cubicBezTo>
                      <a:pt x="115" y="45"/>
                      <a:pt x="116" y="44"/>
                      <a:pt x="115" y="44"/>
                    </a:cubicBezTo>
                    <a:cubicBezTo>
                      <a:pt x="115" y="44"/>
                      <a:pt x="114" y="44"/>
                      <a:pt x="114" y="44"/>
                    </a:cubicBezTo>
                    <a:cubicBezTo>
                      <a:pt x="114" y="44"/>
                      <a:pt x="113" y="44"/>
                      <a:pt x="113" y="44"/>
                    </a:cubicBezTo>
                    <a:cubicBezTo>
                      <a:pt x="115" y="43"/>
                      <a:pt x="115" y="43"/>
                      <a:pt x="115" y="43"/>
                    </a:cubicBezTo>
                    <a:cubicBezTo>
                      <a:pt x="115" y="43"/>
                      <a:pt x="115" y="40"/>
                      <a:pt x="114" y="41"/>
                    </a:cubicBezTo>
                    <a:cubicBezTo>
                      <a:pt x="114" y="42"/>
                      <a:pt x="112" y="43"/>
                      <a:pt x="112" y="42"/>
                    </a:cubicBezTo>
                    <a:cubicBezTo>
                      <a:pt x="112" y="41"/>
                      <a:pt x="112" y="41"/>
                      <a:pt x="111" y="41"/>
                    </a:cubicBezTo>
                    <a:cubicBezTo>
                      <a:pt x="111" y="41"/>
                      <a:pt x="108" y="41"/>
                      <a:pt x="108" y="41"/>
                    </a:cubicBezTo>
                    <a:cubicBezTo>
                      <a:pt x="108" y="41"/>
                      <a:pt x="108" y="40"/>
                      <a:pt x="108" y="41"/>
                    </a:cubicBezTo>
                    <a:cubicBezTo>
                      <a:pt x="108" y="42"/>
                      <a:pt x="109" y="44"/>
                      <a:pt x="107" y="44"/>
                    </a:cubicBezTo>
                    <a:cubicBezTo>
                      <a:pt x="106" y="45"/>
                      <a:pt x="105" y="45"/>
                      <a:pt x="105" y="45"/>
                    </a:cubicBezTo>
                    <a:cubicBezTo>
                      <a:pt x="105" y="44"/>
                      <a:pt x="103" y="43"/>
                      <a:pt x="103" y="43"/>
                    </a:cubicBezTo>
                    <a:cubicBezTo>
                      <a:pt x="103" y="43"/>
                      <a:pt x="103" y="43"/>
                      <a:pt x="102" y="43"/>
                    </a:cubicBezTo>
                    <a:cubicBezTo>
                      <a:pt x="101" y="44"/>
                      <a:pt x="100" y="44"/>
                      <a:pt x="100" y="44"/>
                    </a:cubicBezTo>
                    <a:cubicBezTo>
                      <a:pt x="100" y="45"/>
                      <a:pt x="100" y="45"/>
                      <a:pt x="100" y="45"/>
                    </a:cubicBezTo>
                    <a:cubicBezTo>
                      <a:pt x="100" y="46"/>
                      <a:pt x="100" y="46"/>
                      <a:pt x="100" y="46"/>
                    </a:cubicBezTo>
                    <a:cubicBezTo>
                      <a:pt x="100" y="46"/>
                      <a:pt x="99" y="46"/>
                      <a:pt x="99" y="47"/>
                    </a:cubicBezTo>
                    <a:cubicBezTo>
                      <a:pt x="98" y="47"/>
                      <a:pt x="98" y="47"/>
                      <a:pt x="98" y="48"/>
                    </a:cubicBezTo>
                    <a:cubicBezTo>
                      <a:pt x="98" y="48"/>
                      <a:pt x="99" y="48"/>
                      <a:pt x="99" y="49"/>
                    </a:cubicBezTo>
                    <a:cubicBezTo>
                      <a:pt x="99" y="50"/>
                      <a:pt x="99" y="50"/>
                      <a:pt x="98" y="51"/>
                    </a:cubicBezTo>
                    <a:cubicBezTo>
                      <a:pt x="98" y="52"/>
                      <a:pt x="97" y="53"/>
                      <a:pt x="97" y="54"/>
                    </a:cubicBezTo>
                    <a:cubicBezTo>
                      <a:pt x="97" y="54"/>
                      <a:pt x="96" y="54"/>
                      <a:pt x="96" y="55"/>
                    </a:cubicBezTo>
                    <a:cubicBezTo>
                      <a:pt x="95" y="55"/>
                      <a:pt x="95" y="55"/>
                      <a:pt x="95" y="55"/>
                    </a:cubicBezTo>
                    <a:cubicBezTo>
                      <a:pt x="94" y="55"/>
                      <a:pt x="94" y="56"/>
                      <a:pt x="94" y="55"/>
                    </a:cubicBezTo>
                    <a:cubicBezTo>
                      <a:pt x="94" y="54"/>
                      <a:pt x="93" y="53"/>
                      <a:pt x="93" y="51"/>
                    </a:cubicBezTo>
                    <a:cubicBezTo>
                      <a:pt x="94" y="50"/>
                      <a:pt x="94" y="50"/>
                      <a:pt x="93" y="49"/>
                    </a:cubicBezTo>
                    <a:cubicBezTo>
                      <a:pt x="92" y="47"/>
                      <a:pt x="91" y="47"/>
                      <a:pt x="91" y="47"/>
                    </a:cubicBezTo>
                    <a:cubicBezTo>
                      <a:pt x="91" y="46"/>
                      <a:pt x="91" y="46"/>
                      <a:pt x="91" y="45"/>
                    </a:cubicBezTo>
                    <a:cubicBezTo>
                      <a:pt x="92" y="44"/>
                      <a:pt x="91" y="46"/>
                      <a:pt x="92" y="43"/>
                    </a:cubicBezTo>
                    <a:cubicBezTo>
                      <a:pt x="92" y="40"/>
                      <a:pt x="92" y="39"/>
                      <a:pt x="92" y="39"/>
                    </a:cubicBezTo>
                    <a:cubicBezTo>
                      <a:pt x="92" y="39"/>
                      <a:pt x="92" y="36"/>
                      <a:pt x="92" y="35"/>
                    </a:cubicBezTo>
                    <a:cubicBezTo>
                      <a:pt x="91" y="35"/>
                      <a:pt x="89" y="35"/>
                      <a:pt x="88" y="35"/>
                    </a:cubicBezTo>
                    <a:cubicBezTo>
                      <a:pt x="87" y="35"/>
                      <a:pt x="87" y="35"/>
                      <a:pt x="87" y="35"/>
                    </a:cubicBezTo>
                    <a:cubicBezTo>
                      <a:pt x="86" y="36"/>
                      <a:pt x="86" y="35"/>
                      <a:pt x="85" y="37"/>
                    </a:cubicBezTo>
                    <a:cubicBezTo>
                      <a:pt x="85" y="38"/>
                      <a:pt x="84" y="38"/>
                      <a:pt x="84" y="40"/>
                    </a:cubicBezTo>
                    <a:cubicBezTo>
                      <a:pt x="84" y="41"/>
                      <a:pt x="84" y="42"/>
                      <a:pt x="84" y="43"/>
                    </a:cubicBezTo>
                    <a:cubicBezTo>
                      <a:pt x="84" y="43"/>
                      <a:pt x="83" y="44"/>
                      <a:pt x="83" y="44"/>
                    </a:cubicBezTo>
                    <a:cubicBezTo>
                      <a:pt x="83" y="44"/>
                      <a:pt x="83" y="44"/>
                      <a:pt x="83" y="46"/>
                    </a:cubicBezTo>
                    <a:cubicBezTo>
                      <a:pt x="83" y="48"/>
                      <a:pt x="82" y="49"/>
                      <a:pt x="82" y="49"/>
                    </a:cubicBezTo>
                    <a:cubicBezTo>
                      <a:pt x="82" y="50"/>
                      <a:pt x="82" y="50"/>
                      <a:pt x="81" y="51"/>
                    </a:cubicBezTo>
                    <a:cubicBezTo>
                      <a:pt x="81" y="52"/>
                      <a:pt x="79" y="53"/>
                      <a:pt x="79" y="54"/>
                    </a:cubicBezTo>
                    <a:cubicBezTo>
                      <a:pt x="78" y="54"/>
                      <a:pt x="78" y="54"/>
                      <a:pt x="78" y="54"/>
                    </a:cubicBezTo>
                    <a:cubicBezTo>
                      <a:pt x="78" y="55"/>
                      <a:pt x="76" y="57"/>
                      <a:pt x="75" y="57"/>
                    </a:cubicBezTo>
                    <a:cubicBezTo>
                      <a:pt x="75" y="57"/>
                      <a:pt x="75" y="58"/>
                      <a:pt x="74" y="57"/>
                    </a:cubicBezTo>
                    <a:cubicBezTo>
                      <a:pt x="74" y="57"/>
                      <a:pt x="73" y="57"/>
                      <a:pt x="73" y="56"/>
                    </a:cubicBezTo>
                    <a:cubicBezTo>
                      <a:pt x="74" y="55"/>
                      <a:pt x="74" y="54"/>
                      <a:pt x="74" y="53"/>
                    </a:cubicBezTo>
                    <a:cubicBezTo>
                      <a:pt x="75" y="52"/>
                      <a:pt x="75" y="51"/>
                      <a:pt x="75" y="51"/>
                    </a:cubicBezTo>
                    <a:cubicBezTo>
                      <a:pt x="75" y="51"/>
                      <a:pt x="76" y="50"/>
                      <a:pt x="75" y="49"/>
                    </a:cubicBezTo>
                    <a:cubicBezTo>
                      <a:pt x="74" y="49"/>
                      <a:pt x="73" y="49"/>
                      <a:pt x="72" y="50"/>
                    </a:cubicBezTo>
                    <a:cubicBezTo>
                      <a:pt x="71" y="50"/>
                      <a:pt x="69" y="51"/>
                      <a:pt x="69" y="51"/>
                    </a:cubicBezTo>
                    <a:cubicBezTo>
                      <a:pt x="68" y="52"/>
                      <a:pt x="68" y="52"/>
                      <a:pt x="66" y="53"/>
                    </a:cubicBezTo>
                    <a:cubicBezTo>
                      <a:pt x="65" y="55"/>
                      <a:pt x="65" y="55"/>
                      <a:pt x="65" y="55"/>
                    </a:cubicBezTo>
                    <a:cubicBezTo>
                      <a:pt x="64" y="56"/>
                      <a:pt x="64" y="56"/>
                      <a:pt x="64" y="56"/>
                    </a:cubicBezTo>
                    <a:cubicBezTo>
                      <a:pt x="64" y="57"/>
                      <a:pt x="64" y="57"/>
                      <a:pt x="64" y="57"/>
                    </a:cubicBezTo>
                    <a:cubicBezTo>
                      <a:pt x="64" y="57"/>
                      <a:pt x="64" y="56"/>
                      <a:pt x="64" y="56"/>
                    </a:cubicBezTo>
                    <a:cubicBezTo>
                      <a:pt x="64" y="56"/>
                      <a:pt x="63" y="55"/>
                      <a:pt x="63" y="56"/>
                    </a:cubicBezTo>
                    <a:cubicBezTo>
                      <a:pt x="63" y="56"/>
                      <a:pt x="62" y="57"/>
                      <a:pt x="62" y="57"/>
                    </a:cubicBezTo>
                    <a:cubicBezTo>
                      <a:pt x="62" y="58"/>
                      <a:pt x="62" y="58"/>
                      <a:pt x="61" y="59"/>
                    </a:cubicBezTo>
                    <a:cubicBezTo>
                      <a:pt x="61" y="60"/>
                      <a:pt x="60" y="61"/>
                      <a:pt x="60" y="62"/>
                    </a:cubicBezTo>
                    <a:cubicBezTo>
                      <a:pt x="60" y="62"/>
                      <a:pt x="60" y="62"/>
                      <a:pt x="60" y="63"/>
                    </a:cubicBezTo>
                    <a:cubicBezTo>
                      <a:pt x="59" y="63"/>
                      <a:pt x="58" y="64"/>
                      <a:pt x="58" y="64"/>
                    </a:cubicBezTo>
                    <a:cubicBezTo>
                      <a:pt x="58" y="64"/>
                      <a:pt x="57" y="62"/>
                      <a:pt x="58" y="61"/>
                    </a:cubicBezTo>
                    <a:cubicBezTo>
                      <a:pt x="58" y="60"/>
                      <a:pt x="58" y="60"/>
                      <a:pt x="58" y="59"/>
                    </a:cubicBezTo>
                    <a:cubicBezTo>
                      <a:pt x="59" y="59"/>
                      <a:pt x="59" y="58"/>
                      <a:pt x="59" y="58"/>
                    </a:cubicBezTo>
                    <a:cubicBezTo>
                      <a:pt x="60" y="58"/>
                      <a:pt x="59" y="59"/>
                      <a:pt x="60" y="57"/>
                    </a:cubicBezTo>
                    <a:cubicBezTo>
                      <a:pt x="61" y="55"/>
                      <a:pt x="61" y="54"/>
                      <a:pt x="61" y="54"/>
                    </a:cubicBezTo>
                    <a:cubicBezTo>
                      <a:pt x="61" y="54"/>
                      <a:pt x="61" y="54"/>
                      <a:pt x="60" y="53"/>
                    </a:cubicBezTo>
                    <a:cubicBezTo>
                      <a:pt x="60" y="53"/>
                      <a:pt x="60" y="53"/>
                      <a:pt x="60" y="53"/>
                    </a:cubicBezTo>
                    <a:cubicBezTo>
                      <a:pt x="61" y="52"/>
                      <a:pt x="61" y="51"/>
                      <a:pt x="61" y="51"/>
                    </a:cubicBezTo>
                    <a:cubicBezTo>
                      <a:pt x="61" y="50"/>
                      <a:pt x="62" y="50"/>
                      <a:pt x="62" y="50"/>
                    </a:cubicBezTo>
                    <a:cubicBezTo>
                      <a:pt x="62" y="50"/>
                      <a:pt x="62" y="50"/>
                      <a:pt x="61" y="49"/>
                    </a:cubicBezTo>
                    <a:cubicBezTo>
                      <a:pt x="61" y="49"/>
                      <a:pt x="61" y="48"/>
                      <a:pt x="61" y="48"/>
                    </a:cubicBezTo>
                    <a:cubicBezTo>
                      <a:pt x="61" y="48"/>
                      <a:pt x="61" y="47"/>
                      <a:pt x="61" y="47"/>
                    </a:cubicBezTo>
                    <a:cubicBezTo>
                      <a:pt x="61" y="47"/>
                      <a:pt x="61" y="46"/>
                      <a:pt x="61" y="46"/>
                    </a:cubicBezTo>
                    <a:cubicBezTo>
                      <a:pt x="61" y="45"/>
                      <a:pt x="61" y="45"/>
                      <a:pt x="60" y="44"/>
                    </a:cubicBezTo>
                    <a:cubicBezTo>
                      <a:pt x="59" y="44"/>
                      <a:pt x="59" y="44"/>
                      <a:pt x="59" y="44"/>
                    </a:cubicBezTo>
                    <a:cubicBezTo>
                      <a:pt x="59" y="44"/>
                      <a:pt x="58" y="43"/>
                      <a:pt x="58" y="43"/>
                    </a:cubicBezTo>
                    <a:cubicBezTo>
                      <a:pt x="58" y="42"/>
                      <a:pt x="58" y="41"/>
                      <a:pt x="58" y="41"/>
                    </a:cubicBezTo>
                    <a:cubicBezTo>
                      <a:pt x="58" y="41"/>
                      <a:pt x="58" y="40"/>
                      <a:pt x="59" y="40"/>
                    </a:cubicBezTo>
                    <a:cubicBezTo>
                      <a:pt x="59" y="41"/>
                      <a:pt x="59" y="42"/>
                      <a:pt x="59" y="42"/>
                    </a:cubicBezTo>
                    <a:cubicBezTo>
                      <a:pt x="59" y="42"/>
                      <a:pt x="61" y="43"/>
                      <a:pt x="61" y="43"/>
                    </a:cubicBezTo>
                    <a:cubicBezTo>
                      <a:pt x="61" y="43"/>
                      <a:pt x="63" y="43"/>
                      <a:pt x="63" y="42"/>
                    </a:cubicBezTo>
                    <a:cubicBezTo>
                      <a:pt x="64" y="42"/>
                      <a:pt x="64" y="41"/>
                      <a:pt x="64" y="41"/>
                    </a:cubicBezTo>
                    <a:cubicBezTo>
                      <a:pt x="64" y="41"/>
                      <a:pt x="63" y="41"/>
                      <a:pt x="64" y="40"/>
                    </a:cubicBezTo>
                    <a:cubicBezTo>
                      <a:pt x="64" y="40"/>
                      <a:pt x="66" y="39"/>
                      <a:pt x="66" y="39"/>
                    </a:cubicBezTo>
                    <a:cubicBezTo>
                      <a:pt x="67" y="39"/>
                      <a:pt x="67" y="38"/>
                      <a:pt x="67" y="38"/>
                    </a:cubicBezTo>
                    <a:cubicBezTo>
                      <a:pt x="67" y="38"/>
                      <a:pt x="68" y="38"/>
                      <a:pt x="68" y="37"/>
                    </a:cubicBezTo>
                    <a:cubicBezTo>
                      <a:pt x="68" y="37"/>
                      <a:pt x="68" y="37"/>
                      <a:pt x="68" y="36"/>
                    </a:cubicBezTo>
                    <a:cubicBezTo>
                      <a:pt x="68" y="36"/>
                      <a:pt x="68" y="35"/>
                      <a:pt x="68" y="35"/>
                    </a:cubicBezTo>
                    <a:cubicBezTo>
                      <a:pt x="68" y="34"/>
                      <a:pt x="70" y="35"/>
                      <a:pt x="68" y="34"/>
                    </a:cubicBezTo>
                    <a:cubicBezTo>
                      <a:pt x="66" y="33"/>
                      <a:pt x="65" y="32"/>
                      <a:pt x="65" y="32"/>
                    </a:cubicBezTo>
                    <a:cubicBezTo>
                      <a:pt x="66" y="32"/>
                      <a:pt x="67" y="32"/>
                      <a:pt x="67" y="32"/>
                    </a:cubicBezTo>
                    <a:cubicBezTo>
                      <a:pt x="68" y="32"/>
                      <a:pt x="68" y="32"/>
                      <a:pt x="69" y="32"/>
                    </a:cubicBezTo>
                    <a:cubicBezTo>
                      <a:pt x="69" y="32"/>
                      <a:pt x="70" y="32"/>
                      <a:pt x="69" y="31"/>
                    </a:cubicBezTo>
                    <a:cubicBezTo>
                      <a:pt x="69" y="31"/>
                      <a:pt x="69" y="31"/>
                      <a:pt x="68" y="30"/>
                    </a:cubicBezTo>
                    <a:cubicBezTo>
                      <a:pt x="68" y="30"/>
                      <a:pt x="68" y="30"/>
                      <a:pt x="67" y="30"/>
                    </a:cubicBezTo>
                    <a:cubicBezTo>
                      <a:pt x="67" y="30"/>
                      <a:pt x="67" y="30"/>
                      <a:pt x="67" y="29"/>
                    </a:cubicBezTo>
                    <a:cubicBezTo>
                      <a:pt x="67" y="27"/>
                      <a:pt x="67" y="27"/>
                      <a:pt x="67" y="27"/>
                    </a:cubicBezTo>
                    <a:cubicBezTo>
                      <a:pt x="67" y="27"/>
                      <a:pt x="69" y="26"/>
                      <a:pt x="67" y="26"/>
                    </a:cubicBezTo>
                    <a:cubicBezTo>
                      <a:pt x="66" y="26"/>
                      <a:pt x="66" y="26"/>
                      <a:pt x="66" y="26"/>
                    </a:cubicBezTo>
                    <a:cubicBezTo>
                      <a:pt x="66" y="26"/>
                      <a:pt x="66" y="25"/>
                      <a:pt x="65" y="25"/>
                    </a:cubicBezTo>
                    <a:cubicBezTo>
                      <a:pt x="64" y="25"/>
                      <a:pt x="64" y="24"/>
                      <a:pt x="65" y="24"/>
                    </a:cubicBezTo>
                    <a:cubicBezTo>
                      <a:pt x="65" y="23"/>
                      <a:pt x="66" y="20"/>
                      <a:pt x="66" y="20"/>
                    </a:cubicBezTo>
                    <a:cubicBezTo>
                      <a:pt x="64" y="19"/>
                      <a:pt x="64" y="19"/>
                      <a:pt x="64" y="19"/>
                    </a:cubicBezTo>
                    <a:cubicBezTo>
                      <a:pt x="64" y="19"/>
                      <a:pt x="64" y="17"/>
                      <a:pt x="64" y="17"/>
                    </a:cubicBezTo>
                    <a:cubicBezTo>
                      <a:pt x="64" y="17"/>
                      <a:pt x="64" y="16"/>
                      <a:pt x="63" y="16"/>
                    </a:cubicBezTo>
                    <a:cubicBezTo>
                      <a:pt x="63" y="16"/>
                      <a:pt x="62" y="15"/>
                      <a:pt x="62" y="15"/>
                    </a:cubicBezTo>
                    <a:cubicBezTo>
                      <a:pt x="62" y="15"/>
                      <a:pt x="62" y="15"/>
                      <a:pt x="62" y="14"/>
                    </a:cubicBezTo>
                    <a:cubicBezTo>
                      <a:pt x="62" y="14"/>
                      <a:pt x="61" y="12"/>
                      <a:pt x="61" y="12"/>
                    </a:cubicBezTo>
                    <a:cubicBezTo>
                      <a:pt x="61" y="12"/>
                      <a:pt x="62" y="11"/>
                      <a:pt x="62" y="11"/>
                    </a:cubicBezTo>
                    <a:cubicBezTo>
                      <a:pt x="60" y="7"/>
                      <a:pt x="60" y="7"/>
                      <a:pt x="60" y="7"/>
                    </a:cubicBezTo>
                    <a:cubicBezTo>
                      <a:pt x="60" y="6"/>
                      <a:pt x="60" y="6"/>
                      <a:pt x="60" y="6"/>
                    </a:cubicBezTo>
                    <a:cubicBezTo>
                      <a:pt x="59" y="5"/>
                      <a:pt x="59" y="5"/>
                      <a:pt x="59" y="5"/>
                    </a:cubicBezTo>
                    <a:cubicBezTo>
                      <a:pt x="59" y="5"/>
                      <a:pt x="59" y="5"/>
                      <a:pt x="59" y="5"/>
                    </a:cubicBezTo>
                    <a:cubicBezTo>
                      <a:pt x="58" y="3"/>
                      <a:pt x="58" y="3"/>
                      <a:pt x="58" y="3"/>
                    </a:cubicBezTo>
                    <a:cubicBezTo>
                      <a:pt x="58" y="3"/>
                      <a:pt x="58" y="3"/>
                      <a:pt x="57" y="4"/>
                    </a:cubicBezTo>
                    <a:cubicBezTo>
                      <a:pt x="57" y="4"/>
                      <a:pt x="57" y="4"/>
                      <a:pt x="57" y="4"/>
                    </a:cubicBezTo>
                    <a:cubicBezTo>
                      <a:pt x="56" y="4"/>
                      <a:pt x="55" y="4"/>
                      <a:pt x="55" y="4"/>
                    </a:cubicBezTo>
                    <a:cubicBezTo>
                      <a:pt x="55" y="4"/>
                      <a:pt x="55" y="3"/>
                      <a:pt x="55" y="3"/>
                    </a:cubicBezTo>
                    <a:cubicBezTo>
                      <a:pt x="54" y="2"/>
                      <a:pt x="52" y="0"/>
                      <a:pt x="52" y="0"/>
                    </a:cubicBezTo>
                    <a:cubicBezTo>
                      <a:pt x="52" y="0"/>
                      <a:pt x="52" y="1"/>
                      <a:pt x="52" y="1"/>
                    </a:cubicBezTo>
                    <a:cubicBezTo>
                      <a:pt x="52" y="2"/>
                      <a:pt x="51" y="2"/>
                      <a:pt x="51" y="2"/>
                    </a:cubicBezTo>
                    <a:cubicBezTo>
                      <a:pt x="50" y="1"/>
                      <a:pt x="49" y="1"/>
                      <a:pt x="49" y="1"/>
                    </a:cubicBezTo>
                    <a:cubicBezTo>
                      <a:pt x="49" y="1"/>
                      <a:pt x="48" y="1"/>
                      <a:pt x="49" y="2"/>
                    </a:cubicBezTo>
                    <a:cubicBezTo>
                      <a:pt x="49" y="2"/>
                      <a:pt x="49" y="3"/>
                      <a:pt x="49" y="3"/>
                    </a:cubicBezTo>
                    <a:cubicBezTo>
                      <a:pt x="49" y="3"/>
                      <a:pt x="48" y="3"/>
                      <a:pt x="48" y="3"/>
                    </a:cubicBezTo>
                    <a:cubicBezTo>
                      <a:pt x="48" y="3"/>
                      <a:pt x="48" y="3"/>
                      <a:pt x="47" y="3"/>
                    </a:cubicBezTo>
                    <a:cubicBezTo>
                      <a:pt x="47" y="3"/>
                      <a:pt x="47" y="2"/>
                      <a:pt x="46" y="3"/>
                    </a:cubicBezTo>
                    <a:cubicBezTo>
                      <a:pt x="46" y="3"/>
                      <a:pt x="45" y="3"/>
                      <a:pt x="46" y="4"/>
                    </a:cubicBezTo>
                    <a:cubicBezTo>
                      <a:pt x="46" y="5"/>
                      <a:pt x="45" y="5"/>
                      <a:pt x="46" y="6"/>
                    </a:cubicBezTo>
                    <a:cubicBezTo>
                      <a:pt x="47" y="7"/>
                      <a:pt x="47" y="7"/>
                      <a:pt x="48" y="7"/>
                    </a:cubicBezTo>
                    <a:cubicBezTo>
                      <a:pt x="48" y="7"/>
                      <a:pt x="49" y="7"/>
                      <a:pt x="49" y="7"/>
                    </a:cubicBezTo>
                    <a:cubicBezTo>
                      <a:pt x="50" y="7"/>
                      <a:pt x="50" y="7"/>
                      <a:pt x="51" y="7"/>
                    </a:cubicBezTo>
                    <a:cubicBezTo>
                      <a:pt x="51" y="7"/>
                      <a:pt x="52" y="6"/>
                      <a:pt x="52" y="6"/>
                    </a:cubicBezTo>
                    <a:cubicBezTo>
                      <a:pt x="52" y="6"/>
                      <a:pt x="52" y="7"/>
                      <a:pt x="52" y="7"/>
                    </a:cubicBezTo>
                    <a:cubicBezTo>
                      <a:pt x="52" y="7"/>
                      <a:pt x="51" y="7"/>
                      <a:pt x="51" y="8"/>
                    </a:cubicBezTo>
                    <a:cubicBezTo>
                      <a:pt x="52" y="8"/>
                      <a:pt x="52" y="8"/>
                      <a:pt x="52" y="8"/>
                    </a:cubicBezTo>
                    <a:cubicBezTo>
                      <a:pt x="53" y="8"/>
                      <a:pt x="53" y="8"/>
                      <a:pt x="53" y="8"/>
                    </a:cubicBezTo>
                    <a:cubicBezTo>
                      <a:pt x="53" y="8"/>
                      <a:pt x="53" y="9"/>
                      <a:pt x="53" y="9"/>
                    </a:cubicBezTo>
                    <a:cubicBezTo>
                      <a:pt x="53" y="9"/>
                      <a:pt x="52" y="9"/>
                      <a:pt x="53" y="10"/>
                    </a:cubicBezTo>
                    <a:cubicBezTo>
                      <a:pt x="53" y="10"/>
                      <a:pt x="53" y="10"/>
                      <a:pt x="53" y="10"/>
                    </a:cubicBezTo>
                    <a:cubicBezTo>
                      <a:pt x="54" y="11"/>
                      <a:pt x="54" y="11"/>
                      <a:pt x="54" y="11"/>
                    </a:cubicBezTo>
                    <a:cubicBezTo>
                      <a:pt x="54" y="11"/>
                      <a:pt x="56" y="12"/>
                      <a:pt x="55" y="12"/>
                    </a:cubicBezTo>
                    <a:cubicBezTo>
                      <a:pt x="55" y="12"/>
                      <a:pt x="54" y="11"/>
                      <a:pt x="55" y="12"/>
                    </a:cubicBezTo>
                    <a:cubicBezTo>
                      <a:pt x="56" y="12"/>
                      <a:pt x="56" y="13"/>
                      <a:pt x="56" y="13"/>
                    </a:cubicBezTo>
                    <a:cubicBezTo>
                      <a:pt x="56" y="13"/>
                      <a:pt x="56" y="13"/>
                      <a:pt x="55" y="13"/>
                    </a:cubicBezTo>
                    <a:cubicBezTo>
                      <a:pt x="54" y="12"/>
                      <a:pt x="53" y="12"/>
                      <a:pt x="53" y="12"/>
                    </a:cubicBezTo>
                    <a:cubicBezTo>
                      <a:pt x="53" y="12"/>
                      <a:pt x="53" y="12"/>
                      <a:pt x="52" y="12"/>
                    </a:cubicBezTo>
                    <a:cubicBezTo>
                      <a:pt x="52" y="11"/>
                      <a:pt x="52" y="11"/>
                      <a:pt x="52" y="10"/>
                    </a:cubicBezTo>
                    <a:cubicBezTo>
                      <a:pt x="52" y="10"/>
                      <a:pt x="51" y="10"/>
                      <a:pt x="50" y="9"/>
                    </a:cubicBezTo>
                    <a:cubicBezTo>
                      <a:pt x="49" y="9"/>
                      <a:pt x="48" y="10"/>
                      <a:pt x="48" y="10"/>
                    </a:cubicBezTo>
                    <a:cubicBezTo>
                      <a:pt x="48" y="10"/>
                      <a:pt x="47" y="10"/>
                      <a:pt x="47" y="10"/>
                    </a:cubicBezTo>
                    <a:cubicBezTo>
                      <a:pt x="46" y="10"/>
                      <a:pt x="46" y="11"/>
                      <a:pt x="47" y="12"/>
                    </a:cubicBezTo>
                    <a:cubicBezTo>
                      <a:pt x="47" y="12"/>
                      <a:pt x="49" y="16"/>
                      <a:pt x="49" y="16"/>
                    </a:cubicBezTo>
                    <a:cubicBezTo>
                      <a:pt x="49" y="16"/>
                      <a:pt x="50" y="17"/>
                      <a:pt x="50" y="17"/>
                    </a:cubicBezTo>
                    <a:cubicBezTo>
                      <a:pt x="50" y="18"/>
                      <a:pt x="51" y="19"/>
                      <a:pt x="51" y="19"/>
                    </a:cubicBezTo>
                    <a:cubicBezTo>
                      <a:pt x="51" y="19"/>
                      <a:pt x="51" y="19"/>
                      <a:pt x="52" y="20"/>
                    </a:cubicBezTo>
                    <a:cubicBezTo>
                      <a:pt x="52" y="20"/>
                      <a:pt x="52" y="20"/>
                      <a:pt x="52" y="20"/>
                    </a:cubicBezTo>
                    <a:cubicBezTo>
                      <a:pt x="51" y="20"/>
                      <a:pt x="51" y="22"/>
                      <a:pt x="51" y="22"/>
                    </a:cubicBezTo>
                    <a:cubicBezTo>
                      <a:pt x="51" y="22"/>
                      <a:pt x="51" y="21"/>
                      <a:pt x="51" y="23"/>
                    </a:cubicBezTo>
                    <a:cubicBezTo>
                      <a:pt x="51" y="24"/>
                      <a:pt x="51" y="26"/>
                      <a:pt x="51" y="26"/>
                    </a:cubicBezTo>
                    <a:cubicBezTo>
                      <a:pt x="51" y="27"/>
                      <a:pt x="51" y="27"/>
                      <a:pt x="51" y="27"/>
                    </a:cubicBezTo>
                    <a:cubicBezTo>
                      <a:pt x="49" y="28"/>
                      <a:pt x="49" y="28"/>
                      <a:pt x="49" y="28"/>
                    </a:cubicBezTo>
                    <a:cubicBezTo>
                      <a:pt x="49" y="28"/>
                      <a:pt x="49" y="28"/>
                      <a:pt x="49" y="28"/>
                    </a:cubicBezTo>
                    <a:cubicBezTo>
                      <a:pt x="49" y="28"/>
                      <a:pt x="49" y="27"/>
                      <a:pt x="49" y="27"/>
                    </a:cubicBezTo>
                    <a:cubicBezTo>
                      <a:pt x="49" y="26"/>
                      <a:pt x="49" y="26"/>
                      <a:pt x="49" y="26"/>
                    </a:cubicBezTo>
                    <a:cubicBezTo>
                      <a:pt x="50" y="25"/>
                      <a:pt x="50" y="25"/>
                      <a:pt x="50" y="25"/>
                    </a:cubicBezTo>
                    <a:cubicBezTo>
                      <a:pt x="50" y="25"/>
                      <a:pt x="49" y="24"/>
                      <a:pt x="49" y="24"/>
                    </a:cubicBezTo>
                    <a:cubicBezTo>
                      <a:pt x="49" y="24"/>
                      <a:pt x="48" y="24"/>
                      <a:pt x="48" y="24"/>
                    </a:cubicBezTo>
                    <a:cubicBezTo>
                      <a:pt x="48" y="24"/>
                      <a:pt x="47" y="26"/>
                      <a:pt x="47" y="26"/>
                    </a:cubicBezTo>
                    <a:cubicBezTo>
                      <a:pt x="47" y="26"/>
                      <a:pt x="46" y="25"/>
                      <a:pt x="47" y="25"/>
                    </a:cubicBezTo>
                    <a:cubicBezTo>
                      <a:pt x="47" y="24"/>
                      <a:pt x="47" y="23"/>
                      <a:pt x="48" y="23"/>
                    </a:cubicBezTo>
                    <a:cubicBezTo>
                      <a:pt x="48" y="23"/>
                      <a:pt x="48" y="23"/>
                      <a:pt x="48" y="23"/>
                    </a:cubicBezTo>
                    <a:cubicBezTo>
                      <a:pt x="48" y="23"/>
                      <a:pt x="48" y="22"/>
                      <a:pt x="48" y="22"/>
                    </a:cubicBezTo>
                    <a:cubicBezTo>
                      <a:pt x="48" y="21"/>
                      <a:pt x="48" y="21"/>
                      <a:pt x="48" y="20"/>
                    </a:cubicBezTo>
                    <a:cubicBezTo>
                      <a:pt x="48" y="20"/>
                      <a:pt x="48" y="19"/>
                      <a:pt x="48" y="19"/>
                    </a:cubicBezTo>
                    <a:cubicBezTo>
                      <a:pt x="47" y="19"/>
                      <a:pt x="47" y="19"/>
                      <a:pt x="46" y="19"/>
                    </a:cubicBezTo>
                    <a:cubicBezTo>
                      <a:pt x="46" y="20"/>
                      <a:pt x="46" y="20"/>
                      <a:pt x="46" y="20"/>
                    </a:cubicBezTo>
                    <a:cubicBezTo>
                      <a:pt x="46" y="21"/>
                      <a:pt x="46" y="21"/>
                      <a:pt x="45" y="22"/>
                    </a:cubicBezTo>
                    <a:cubicBezTo>
                      <a:pt x="44" y="22"/>
                      <a:pt x="44" y="22"/>
                      <a:pt x="44" y="22"/>
                    </a:cubicBezTo>
                    <a:cubicBezTo>
                      <a:pt x="44" y="22"/>
                      <a:pt x="45" y="21"/>
                      <a:pt x="45" y="21"/>
                    </a:cubicBezTo>
                    <a:cubicBezTo>
                      <a:pt x="45" y="21"/>
                      <a:pt x="45" y="20"/>
                      <a:pt x="45" y="20"/>
                    </a:cubicBezTo>
                    <a:cubicBezTo>
                      <a:pt x="45" y="20"/>
                      <a:pt x="45" y="20"/>
                      <a:pt x="45" y="19"/>
                    </a:cubicBezTo>
                    <a:cubicBezTo>
                      <a:pt x="45" y="19"/>
                      <a:pt x="45" y="19"/>
                      <a:pt x="45" y="19"/>
                    </a:cubicBezTo>
                    <a:cubicBezTo>
                      <a:pt x="45" y="19"/>
                      <a:pt x="45" y="18"/>
                      <a:pt x="45" y="18"/>
                    </a:cubicBezTo>
                    <a:cubicBezTo>
                      <a:pt x="44" y="18"/>
                      <a:pt x="44" y="18"/>
                      <a:pt x="44" y="18"/>
                    </a:cubicBezTo>
                    <a:cubicBezTo>
                      <a:pt x="44" y="18"/>
                      <a:pt x="43" y="18"/>
                      <a:pt x="43" y="18"/>
                    </a:cubicBezTo>
                    <a:cubicBezTo>
                      <a:pt x="43" y="18"/>
                      <a:pt x="44" y="17"/>
                      <a:pt x="44" y="17"/>
                    </a:cubicBezTo>
                    <a:cubicBezTo>
                      <a:pt x="44" y="17"/>
                      <a:pt x="45" y="16"/>
                      <a:pt x="44" y="16"/>
                    </a:cubicBezTo>
                    <a:cubicBezTo>
                      <a:pt x="44" y="16"/>
                      <a:pt x="43" y="15"/>
                      <a:pt x="43" y="15"/>
                    </a:cubicBezTo>
                    <a:cubicBezTo>
                      <a:pt x="43" y="15"/>
                      <a:pt x="43" y="14"/>
                      <a:pt x="43" y="14"/>
                    </a:cubicBezTo>
                    <a:cubicBezTo>
                      <a:pt x="43" y="13"/>
                      <a:pt x="43" y="15"/>
                      <a:pt x="43" y="13"/>
                    </a:cubicBezTo>
                    <a:cubicBezTo>
                      <a:pt x="42" y="11"/>
                      <a:pt x="42" y="10"/>
                      <a:pt x="42" y="10"/>
                    </a:cubicBezTo>
                    <a:cubicBezTo>
                      <a:pt x="41" y="9"/>
                      <a:pt x="41" y="9"/>
                      <a:pt x="41" y="9"/>
                    </a:cubicBezTo>
                    <a:cubicBezTo>
                      <a:pt x="41" y="9"/>
                      <a:pt x="41" y="9"/>
                      <a:pt x="41" y="8"/>
                    </a:cubicBezTo>
                    <a:cubicBezTo>
                      <a:pt x="41" y="8"/>
                      <a:pt x="39" y="7"/>
                      <a:pt x="39" y="7"/>
                    </a:cubicBezTo>
                    <a:cubicBezTo>
                      <a:pt x="39" y="6"/>
                      <a:pt x="39" y="6"/>
                      <a:pt x="39" y="6"/>
                    </a:cubicBezTo>
                    <a:cubicBezTo>
                      <a:pt x="39" y="6"/>
                      <a:pt x="39" y="6"/>
                      <a:pt x="39" y="6"/>
                    </a:cubicBezTo>
                    <a:cubicBezTo>
                      <a:pt x="38" y="6"/>
                      <a:pt x="37" y="5"/>
                      <a:pt x="37" y="5"/>
                    </a:cubicBezTo>
                    <a:cubicBezTo>
                      <a:pt x="37" y="6"/>
                      <a:pt x="37" y="7"/>
                      <a:pt x="37" y="7"/>
                    </a:cubicBezTo>
                    <a:cubicBezTo>
                      <a:pt x="37" y="7"/>
                      <a:pt x="35" y="7"/>
                      <a:pt x="35" y="7"/>
                    </a:cubicBezTo>
                    <a:cubicBezTo>
                      <a:pt x="35" y="7"/>
                      <a:pt x="35" y="8"/>
                      <a:pt x="35" y="8"/>
                    </a:cubicBezTo>
                    <a:cubicBezTo>
                      <a:pt x="34" y="8"/>
                      <a:pt x="34" y="8"/>
                      <a:pt x="34" y="8"/>
                    </a:cubicBezTo>
                    <a:cubicBezTo>
                      <a:pt x="34" y="8"/>
                      <a:pt x="33" y="8"/>
                      <a:pt x="34" y="9"/>
                    </a:cubicBezTo>
                    <a:cubicBezTo>
                      <a:pt x="34" y="10"/>
                      <a:pt x="34" y="11"/>
                      <a:pt x="34" y="11"/>
                    </a:cubicBezTo>
                    <a:cubicBezTo>
                      <a:pt x="34" y="11"/>
                      <a:pt x="35" y="12"/>
                      <a:pt x="35" y="12"/>
                    </a:cubicBezTo>
                    <a:cubicBezTo>
                      <a:pt x="35" y="12"/>
                      <a:pt x="34" y="12"/>
                      <a:pt x="34" y="12"/>
                    </a:cubicBezTo>
                    <a:cubicBezTo>
                      <a:pt x="34" y="12"/>
                      <a:pt x="33" y="11"/>
                      <a:pt x="32" y="10"/>
                    </a:cubicBezTo>
                    <a:cubicBezTo>
                      <a:pt x="32" y="10"/>
                      <a:pt x="31" y="9"/>
                      <a:pt x="31" y="9"/>
                    </a:cubicBezTo>
                    <a:cubicBezTo>
                      <a:pt x="31" y="9"/>
                      <a:pt x="30" y="9"/>
                      <a:pt x="29" y="10"/>
                    </a:cubicBezTo>
                    <a:cubicBezTo>
                      <a:pt x="29" y="11"/>
                      <a:pt x="29" y="11"/>
                      <a:pt x="29" y="12"/>
                    </a:cubicBezTo>
                    <a:cubicBezTo>
                      <a:pt x="29" y="13"/>
                      <a:pt x="30" y="15"/>
                      <a:pt x="30" y="15"/>
                    </a:cubicBezTo>
                    <a:cubicBezTo>
                      <a:pt x="30" y="15"/>
                      <a:pt x="30" y="16"/>
                      <a:pt x="31" y="17"/>
                    </a:cubicBezTo>
                    <a:cubicBezTo>
                      <a:pt x="31" y="17"/>
                      <a:pt x="31" y="19"/>
                      <a:pt x="32" y="19"/>
                    </a:cubicBezTo>
                    <a:cubicBezTo>
                      <a:pt x="32" y="20"/>
                      <a:pt x="33" y="21"/>
                      <a:pt x="33" y="21"/>
                    </a:cubicBezTo>
                    <a:cubicBezTo>
                      <a:pt x="33" y="21"/>
                      <a:pt x="29" y="19"/>
                      <a:pt x="29" y="18"/>
                    </a:cubicBezTo>
                    <a:cubicBezTo>
                      <a:pt x="29" y="18"/>
                      <a:pt x="28" y="16"/>
                      <a:pt x="28" y="16"/>
                    </a:cubicBezTo>
                    <a:cubicBezTo>
                      <a:pt x="27" y="16"/>
                      <a:pt x="28" y="15"/>
                      <a:pt x="27" y="16"/>
                    </a:cubicBezTo>
                    <a:cubicBezTo>
                      <a:pt x="26" y="16"/>
                      <a:pt x="26" y="16"/>
                      <a:pt x="26" y="16"/>
                    </a:cubicBezTo>
                    <a:cubicBezTo>
                      <a:pt x="25" y="16"/>
                      <a:pt x="25" y="17"/>
                      <a:pt x="25" y="17"/>
                    </a:cubicBezTo>
                    <a:cubicBezTo>
                      <a:pt x="25" y="17"/>
                      <a:pt x="25" y="18"/>
                      <a:pt x="25" y="19"/>
                    </a:cubicBezTo>
                    <a:cubicBezTo>
                      <a:pt x="26" y="21"/>
                      <a:pt x="26" y="21"/>
                      <a:pt x="26" y="22"/>
                    </a:cubicBezTo>
                    <a:cubicBezTo>
                      <a:pt x="27" y="22"/>
                      <a:pt x="27" y="22"/>
                      <a:pt x="28" y="23"/>
                    </a:cubicBezTo>
                    <a:cubicBezTo>
                      <a:pt x="28" y="23"/>
                      <a:pt x="28" y="24"/>
                      <a:pt x="28" y="24"/>
                    </a:cubicBezTo>
                    <a:cubicBezTo>
                      <a:pt x="28" y="24"/>
                      <a:pt x="28" y="26"/>
                      <a:pt x="28" y="26"/>
                    </a:cubicBezTo>
                    <a:cubicBezTo>
                      <a:pt x="28" y="26"/>
                      <a:pt x="27" y="27"/>
                      <a:pt x="27" y="27"/>
                    </a:cubicBezTo>
                    <a:cubicBezTo>
                      <a:pt x="27" y="27"/>
                      <a:pt x="28" y="28"/>
                      <a:pt x="28" y="28"/>
                    </a:cubicBezTo>
                    <a:cubicBezTo>
                      <a:pt x="28" y="28"/>
                      <a:pt x="29" y="29"/>
                      <a:pt x="29" y="29"/>
                    </a:cubicBezTo>
                    <a:cubicBezTo>
                      <a:pt x="28" y="30"/>
                      <a:pt x="28" y="30"/>
                      <a:pt x="27" y="29"/>
                    </a:cubicBezTo>
                    <a:cubicBezTo>
                      <a:pt x="27" y="29"/>
                      <a:pt x="26" y="29"/>
                      <a:pt x="26" y="28"/>
                    </a:cubicBezTo>
                    <a:cubicBezTo>
                      <a:pt x="27" y="27"/>
                      <a:pt x="27" y="26"/>
                      <a:pt x="27" y="26"/>
                    </a:cubicBezTo>
                    <a:cubicBezTo>
                      <a:pt x="26" y="26"/>
                      <a:pt x="25" y="25"/>
                      <a:pt x="25" y="25"/>
                    </a:cubicBezTo>
                    <a:cubicBezTo>
                      <a:pt x="25" y="25"/>
                      <a:pt x="27" y="27"/>
                      <a:pt x="25" y="23"/>
                    </a:cubicBezTo>
                    <a:cubicBezTo>
                      <a:pt x="23" y="20"/>
                      <a:pt x="23" y="20"/>
                      <a:pt x="23" y="20"/>
                    </a:cubicBezTo>
                    <a:cubicBezTo>
                      <a:pt x="23" y="19"/>
                      <a:pt x="23" y="19"/>
                      <a:pt x="23" y="19"/>
                    </a:cubicBezTo>
                    <a:cubicBezTo>
                      <a:pt x="23" y="19"/>
                      <a:pt x="22" y="18"/>
                      <a:pt x="22" y="18"/>
                    </a:cubicBezTo>
                    <a:cubicBezTo>
                      <a:pt x="22" y="18"/>
                      <a:pt x="21" y="17"/>
                      <a:pt x="21" y="17"/>
                    </a:cubicBezTo>
                    <a:cubicBezTo>
                      <a:pt x="21" y="17"/>
                      <a:pt x="20" y="18"/>
                      <a:pt x="20" y="18"/>
                    </a:cubicBezTo>
                    <a:cubicBezTo>
                      <a:pt x="20" y="18"/>
                      <a:pt x="20" y="18"/>
                      <a:pt x="19" y="19"/>
                    </a:cubicBezTo>
                    <a:cubicBezTo>
                      <a:pt x="19" y="19"/>
                      <a:pt x="19" y="20"/>
                      <a:pt x="18" y="21"/>
                    </a:cubicBezTo>
                    <a:cubicBezTo>
                      <a:pt x="18" y="21"/>
                      <a:pt x="18" y="22"/>
                      <a:pt x="18" y="22"/>
                    </a:cubicBezTo>
                    <a:cubicBezTo>
                      <a:pt x="18" y="22"/>
                      <a:pt x="19" y="23"/>
                      <a:pt x="19" y="23"/>
                    </a:cubicBezTo>
                    <a:cubicBezTo>
                      <a:pt x="19" y="24"/>
                      <a:pt x="20" y="25"/>
                      <a:pt x="20" y="25"/>
                    </a:cubicBezTo>
                    <a:cubicBezTo>
                      <a:pt x="19" y="25"/>
                      <a:pt x="19" y="24"/>
                      <a:pt x="19" y="24"/>
                    </a:cubicBezTo>
                    <a:cubicBezTo>
                      <a:pt x="18" y="24"/>
                      <a:pt x="18" y="24"/>
                      <a:pt x="18" y="24"/>
                    </a:cubicBezTo>
                    <a:cubicBezTo>
                      <a:pt x="17" y="24"/>
                      <a:pt x="17" y="24"/>
                      <a:pt x="17" y="24"/>
                    </a:cubicBezTo>
                    <a:cubicBezTo>
                      <a:pt x="17" y="25"/>
                      <a:pt x="17" y="25"/>
                      <a:pt x="17" y="25"/>
                    </a:cubicBezTo>
                    <a:cubicBezTo>
                      <a:pt x="17" y="25"/>
                      <a:pt x="17" y="27"/>
                      <a:pt x="18" y="27"/>
                    </a:cubicBezTo>
                    <a:cubicBezTo>
                      <a:pt x="18" y="27"/>
                      <a:pt x="18" y="27"/>
                      <a:pt x="18" y="27"/>
                    </a:cubicBezTo>
                    <a:cubicBezTo>
                      <a:pt x="18" y="27"/>
                      <a:pt x="18" y="28"/>
                      <a:pt x="18" y="28"/>
                    </a:cubicBezTo>
                    <a:cubicBezTo>
                      <a:pt x="18" y="28"/>
                      <a:pt x="19" y="29"/>
                      <a:pt x="19" y="29"/>
                    </a:cubicBezTo>
                    <a:cubicBezTo>
                      <a:pt x="19" y="29"/>
                      <a:pt x="19" y="29"/>
                      <a:pt x="19" y="29"/>
                    </a:cubicBezTo>
                    <a:cubicBezTo>
                      <a:pt x="19" y="29"/>
                      <a:pt x="19" y="30"/>
                      <a:pt x="19" y="30"/>
                    </a:cubicBezTo>
                    <a:cubicBezTo>
                      <a:pt x="18" y="30"/>
                      <a:pt x="19" y="30"/>
                      <a:pt x="18" y="29"/>
                    </a:cubicBezTo>
                    <a:cubicBezTo>
                      <a:pt x="17" y="29"/>
                      <a:pt x="17" y="29"/>
                      <a:pt x="17" y="28"/>
                    </a:cubicBezTo>
                    <a:cubicBezTo>
                      <a:pt x="17" y="27"/>
                      <a:pt x="16" y="27"/>
                      <a:pt x="16" y="27"/>
                    </a:cubicBezTo>
                    <a:cubicBezTo>
                      <a:pt x="16" y="27"/>
                      <a:pt x="17" y="27"/>
                      <a:pt x="16" y="25"/>
                    </a:cubicBezTo>
                    <a:cubicBezTo>
                      <a:pt x="15" y="24"/>
                      <a:pt x="15" y="23"/>
                      <a:pt x="15" y="23"/>
                    </a:cubicBezTo>
                    <a:cubicBezTo>
                      <a:pt x="15" y="23"/>
                      <a:pt x="14" y="22"/>
                      <a:pt x="14" y="23"/>
                    </a:cubicBezTo>
                    <a:cubicBezTo>
                      <a:pt x="13" y="23"/>
                      <a:pt x="13" y="23"/>
                      <a:pt x="12" y="23"/>
                    </a:cubicBezTo>
                    <a:cubicBezTo>
                      <a:pt x="12" y="24"/>
                      <a:pt x="11" y="24"/>
                      <a:pt x="11" y="24"/>
                    </a:cubicBezTo>
                    <a:cubicBezTo>
                      <a:pt x="11" y="24"/>
                      <a:pt x="9" y="24"/>
                      <a:pt x="9" y="24"/>
                    </a:cubicBezTo>
                    <a:cubicBezTo>
                      <a:pt x="9" y="24"/>
                      <a:pt x="9" y="24"/>
                      <a:pt x="8" y="25"/>
                    </a:cubicBezTo>
                    <a:cubicBezTo>
                      <a:pt x="6" y="26"/>
                      <a:pt x="6" y="26"/>
                      <a:pt x="7" y="26"/>
                    </a:cubicBezTo>
                    <a:cubicBezTo>
                      <a:pt x="8" y="27"/>
                      <a:pt x="9" y="27"/>
                      <a:pt x="9" y="27"/>
                    </a:cubicBezTo>
                    <a:cubicBezTo>
                      <a:pt x="10" y="27"/>
                      <a:pt x="10" y="27"/>
                      <a:pt x="11" y="28"/>
                    </a:cubicBezTo>
                    <a:cubicBezTo>
                      <a:pt x="11" y="28"/>
                      <a:pt x="13" y="29"/>
                      <a:pt x="13" y="29"/>
                    </a:cubicBezTo>
                    <a:cubicBezTo>
                      <a:pt x="15" y="32"/>
                      <a:pt x="15" y="32"/>
                      <a:pt x="15" y="32"/>
                    </a:cubicBezTo>
                    <a:cubicBezTo>
                      <a:pt x="15" y="32"/>
                      <a:pt x="15" y="32"/>
                      <a:pt x="15" y="33"/>
                    </a:cubicBezTo>
                    <a:cubicBezTo>
                      <a:pt x="15" y="33"/>
                      <a:pt x="15" y="33"/>
                      <a:pt x="15" y="33"/>
                    </a:cubicBezTo>
                    <a:cubicBezTo>
                      <a:pt x="15" y="33"/>
                      <a:pt x="15" y="34"/>
                      <a:pt x="15" y="34"/>
                    </a:cubicBezTo>
                    <a:cubicBezTo>
                      <a:pt x="15" y="35"/>
                      <a:pt x="15" y="35"/>
                      <a:pt x="16" y="36"/>
                    </a:cubicBezTo>
                    <a:cubicBezTo>
                      <a:pt x="17" y="36"/>
                      <a:pt x="17" y="36"/>
                      <a:pt x="18" y="36"/>
                    </a:cubicBezTo>
                    <a:cubicBezTo>
                      <a:pt x="19" y="36"/>
                      <a:pt x="18" y="36"/>
                      <a:pt x="19" y="36"/>
                    </a:cubicBezTo>
                    <a:cubicBezTo>
                      <a:pt x="20" y="35"/>
                      <a:pt x="20" y="35"/>
                      <a:pt x="20" y="35"/>
                    </a:cubicBezTo>
                    <a:cubicBezTo>
                      <a:pt x="20" y="35"/>
                      <a:pt x="21" y="35"/>
                      <a:pt x="22" y="35"/>
                    </a:cubicBezTo>
                    <a:cubicBezTo>
                      <a:pt x="23" y="36"/>
                      <a:pt x="22" y="36"/>
                      <a:pt x="23" y="36"/>
                    </a:cubicBezTo>
                    <a:cubicBezTo>
                      <a:pt x="23" y="36"/>
                      <a:pt x="25" y="35"/>
                      <a:pt x="25" y="35"/>
                    </a:cubicBezTo>
                    <a:cubicBezTo>
                      <a:pt x="25" y="35"/>
                      <a:pt x="25" y="35"/>
                      <a:pt x="26" y="35"/>
                    </a:cubicBezTo>
                    <a:cubicBezTo>
                      <a:pt x="26" y="36"/>
                      <a:pt x="26" y="36"/>
                      <a:pt x="26" y="37"/>
                    </a:cubicBezTo>
                    <a:cubicBezTo>
                      <a:pt x="27" y="37"/>
                      <a:pt x="28" y="37"/>
                      <a:pt x="28" y="37"/>
                    </a:cubicBezTo>
                    <a:cubicBezTo>
                      <a:pt x="29" y="37"/>
                      <a:pt x="29" y="37"/>
                      <a:pt x="29" y="37"/>
                    </a:cubicBezTo>
                    <a:cubicBezTo>
                      <a:pt x="29" y="37"/>
                      <a:pt x="30" y="37"/>
                      <a:pt x="30" y="36"/>
                    </a:cubicBezTo>
                    <a:cubicBezTo>
                      <a:pt x="30" y="36"/>
                      <a:pt x="31" y="35"/>
                      <a:pt x="31" y="35"/>
                    </a:cubicBezTo>
                    <a:cubicBezTo>
                      <a:pt x="31" y="35"/>
                      <a:pt x="30" y="36"/>
                      <a:pt x="31" y="36"/>
                    </a:cubicBezTo>
                    <a:cubicBezTo>
                      <a:pt x="32" y="36"/>
                      <a:pt x="32" y="36"/>
                      <a:pt x="32" y="36"/>
                    </a:cubicBezTo>
                    <a:cubicBezTo>
                      <a:pt x="33" y="37"/>
                      <a:pt x="34" y="36"/>
                      <a:pt x="34" y="36"/>
                    </a:cubicBezTo>
                    <a:cubicBezTo>
                      <a:pt x="35" y="36"/>
                      <a:pt x="35" y="36"/>
                      <a:pt x="35" y="36"/>
                    </a:cubicBezTo>
                    <a:cubicBezTo>
                      <a:pt x="35" y="36"/>
                      <a:pt x="35" y="37"/>
                      <a:pt x="35" y="37"/>
                    </a:cubicBezTo>
                    <a:cubicBezTo>
                      <a:pt x="35" y="37"/>
                      <a:pt x="34" y="37"/>
                      <a:pt x="35" y="37"/>
                    </a:cubicBezTo>
                    <a:cubicBezTo>
                      <a:pt x="36" y="37"/>
                      <a:pt x="37" y="36"/>
                      <a:pt x="37" y="36"/>
                    </a:cubicBezTo>
                    <a:cubicBezTo>
                      <a:pt x="37" y="36"/>
                      <a:pt x="36" y="37"/>
                      <a:pt x="36" y="37"/>
                    </a:cubicBezTo>
                    <a:cubicBezTo>
                      <a:pt x="36" y="38"/>
                      <a:pt x="36" y="38"/>
                      <a:pt x="36" y="38"/>
                    </a:cubicBezTo>
                    <a:cubicBezTo>
                      <a:pt x="36" y="38"/>
                      <a:pt x="36" y="39"/>
                      <a:pt x="36" y="40"/>
                    </a:cubicBezTo>
                    <a:cubicBezTo>
                      <a:pt x="37" y="40"/>
                      <a:pt x="38" y="40"/>
                      <a:pt x="38" y="40"/>
                    </a:cubicBezTo>
                    <a:cubicBezTo>
                      <a:pt x="38" y="40"/>
                      <a:pt x="39" y="40"/>
                      <a:pt x="40" y="40"/>
                    </a:cubicBezTo>
                    <a:cubicBezTo>
                      <a:pt x="40" y="40"/>
                      <a:pt x="40" y="40"/>
                      <a:pt x="40" y="40"/>
                    </a:cubicBezTo>
                    <a:cubicBezTo>
                      <a:pt x="40" y="41"/>
                      <a:pt x="41" y="40"/>
                      <a:pt x="41" y="40"/>
                    </a:cubicBezTo>
                    <a:cubicBezTo>
                      <a:pt x="41" y="40"/>
                      <a:pt x="42" y="40"/>
                      <a:pt x="42" y="40"/>
                    </a:cubicBezTo>
                    <a:cubicBezTo>
                      <a:pt x="42" y="41"/>
                      <a:pt x="42" y="41"/>
                      <a:pt x="42" y="41"/>
                    </a:cubicBezTo>
                    <a:cubicBezTo>
                      <a:pt x="41" y="42"/>
                      <a:pt x="41" y="42"/>
                      <a:pt x="41" y="42"/>
                    </a:cubicBezTo>
                    <a:cubicBezTo>
                      <a:pt x="41" y="42"/>
                      <a:pt x="43" y="43"/>
                      <a:pt x="43" y="43"/>
                    </a:cubicBezTo>
                    <a:cubicBezTo>
                      <a:pt x="43" y="43"/>
                      <a:pt x="43" y="42"/>
                      <a:pt x="44" y="42"/>
                    </a:cubicBezTo>
                    <a:cubicBezTo>
                      <a:pt x="44" y="43"/>
                      <a:pt x="44" y="43"/>
                      <a:pt x="44" y="43"/>
                    </a:cubicBezTo>
                    <a:cubicBezTo>
                      <a:pt x="43" y="44"/>
                      <a:pt x="43" y="42"/>
                      <a:pt x="43" y="44"/>
                    </a:cubicBezTo>
                    <a:cubicBezTo>
                      <a:pt x="42" y="45"/>
                      <a:pt x="43" y="46"/>
                      <a:pt x="43" y="46"/>
                    </a:cubicBezTo>
                    <a:cubicBezTo>
                      <a:pt x="44" y="47"/>
                      <a:pt x="44" y="47"/>
                      <a:pt x="44" y="47"/>
                    </a:cubicBezTo>
                    <a:cubicBezTo>
                      <a:pt x="44" y="47"/>
                      <a:pt x="45" y="47"/>
                      <a:pt x="45" y="47"/>
                    </a:cubicBezTo>
                    <a:cubicBezTo>
                      <a:pt x="45" y="47"/>
                      <a:pt x="45" y="47"/>
                      <a:pt x="46" y="47"/>
                    </a:cubicBezTo>
                    <a:cubicBezTo>
                      <a:pt x="46" y="47"/>
                      <a:pt x="46" y="47"/>
                      <a:pt x="47" y="47"/>
                    </a:cubicBezTo>
                    <a:cubicBezTo>
                      <a:pt x="47" y="47"/>
                      <a:pt x="48" y="47"/>
                      <a:pt x="48" y="47"/>
                    </a:cubicBezTo>
                    <a:cubicBezTo>
                      <a:pt x="48" y="48"/>
                      <a:pt x="48" y="48"/>
                      <a:pt x="48" y="48"/>
                    </a:cubicBezTo>
                    <a:cubicBezTo>
                      <a:pt x="48" y="48"/>
                      <a:pt x="48" y="49"/>
                      <a:pt x="48" y="49"/>
                    </a:cubicBezTo>
                    <a:cubicBezTo>
                      <a:pt x="49" y="49"/>
                      <a:pt x="50" y="50"/>
                      <a:pt x="50" y="50"/>
                    </a:cubicBezTo>
                    <a:cubicBezTo>
                      <a:pt x="50" y="50"/>
                      <a:pt x="49" y="50"/>
                      <a:pt x="50" y="50"/>
                    </a:cubicBezTo>
                    <a:cubicBezTo>
                      <a:pt x="50" y="51"/>
                      <a:pt x="52" y="52"/>
                      <a:pt x="52" y="52"/>
                    </a:cubicBezTo>
                    <a:cubicBezTo>
                      <a:pt x="52" y="52"/>
                      <a:pt x="50" y="52"/>
                      <a:pt x="49" y="51"/>
                    </a:cubicBezTo>
                    <a:cubicBezTo>
                      <a:pt x="49" y="51"/>
                      <a:pt x="47" y="51"/>
                      <a:pt x="47" y="51"/>
                    </a:cubicBezTo>
                    <a:cubicBezTo>
                      <a:pt x="46" y="51"/>
                      <a:pt x="45" y="52"/>
                      <a:pt x="45" y="52"/>
                    </a:cubicBezTo>
                    <a:cubicBezTo>
                      <a:pt x="42" y="52"/>
                      <a:pt x="42" y="52"/>
                      <a:pt x="42" y="52"/>
                    </a:cubicBezTo>
                    <a:cubicBezTo>
                      <a:pt x="42" y="52"/>
                      <a:pt x="40" y="53"/>
                      <a:pt x="40" y="53"/>
                    </a:cubicBezTo>
                    <a:cubicBezTo>
                      <a:pt x="40" y="53"/>
                      <a:pt x="39" y="53"/>
                      <a:pt x="38" y="53"/>
                    </a:cubicBezTo>
                    <a:cubicBezTo>
                      <a:pt x="38" y="53"/>
                      <a:pt x="37" y="54"/>
                      <a:pt x="37" y="54"/>
                    </a:cubicBezTo>
                    <a:cubicBezTo>
                      <a:pt x="36" y="54"/>
                      <a:pt x="35" y="54"/>
                      <a:pt x="35" y="54"/>
                    </a:cubicBezTo>
                    <a:cubicBezTo>
                      <a:pt x="34" y="54"/>
                      <a:pt x="33" y="54"/>
                      <a:pt x="33" y="54"/>
                    </a:cubicBezTo>
                    <a:cubicBezTo>
                      <a:pt x="31" y="54"/>
                      <a:pt x="31" y="54"/>
                      <a:pt x="31" y="54"/>
                    </a:cubicBezTo>
                    <a:cubicBezTo>
                      <a:pt x="32" y="55"/>
                      <a:pt x="32" y="55"/>
                      <a:pt x="32" y="55"/>
                    </a:cubicBezTo>
                    <a:cubicBezTo>
                      <a:pt x="33" y="56"/>
                      <a:pt x="33" y="56"/>
                      <a:pt x="33" y="56"/>
                    </a:cubicBezTo>
                    <a:cubicBezTo>
                      <a:pt x="33" y="56"/>
                      <a:pt x="34" y="56"/>
                      <a:pt x="34" y="56"/>
                    </a:cubicBezTo>
                    <a:cubicBezTo>
                      <a:pt x="34" y="56"/>
                      <a:pt x="35" y="57"/>
                      <a:pt x="35" y="57"/>
                    </a:cubicBezTo>
                    <a:cubicBezTo>
                      <a:pt x="35" y="57"/>
                      <a:pt x="36" y="58"/>
                      <a:pt x="36" y="58"/>
                    </a:cubicBezTo>
                    <a:cubicBezTo>
                      <a:pt x="36" y="58"/>
                      <a:pt x="38" y="59"/>
                      <a:pt x="38" y="59"/>
                    </a:cubicBezTo>
                    <a:lnTo>
                      <a:pt x="39" y="60"/>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06" name="Freeform 69"/>
              <p:cNvSpPr/>
              <p:nvPr/>
            </p:nvSpPr>
            <p:spPr bwMode="auto">
              <a:xfrm>
                <a:off x="3653" y="2241"/>
                <a:ext cx="249" cy="245"/>
              </a:xfrm>
              <a:custGeom>
                <a:avLst/>
                <a:gdLst>
                  <a:gd name="T0" fmla="*/ 88 w 124"/>
                  <a:gd name="T1" fmla="*/ 117 h 122"/>
                  <a:gd name="T2" fmla="*/ 86 w 124"/>
                  <a:gd name="T3" fmla="*/ 110 h 122"/>
                  <a:gd name="T4" fmla="*/ 90 w 124"/>
                  <a:gd name="T5" fmla="*/ 103 h 122"/>
                  <a:gd name="T6" fmla="*/ 94 w 124"/>
                  <a:gd name="T7" fmla="*/ 94 h 122"/>
                  <a:gd name="T8" fmla="*/ 92 w 124"/>
                  <a:gd name="T9" fmla="*/ 84 h 122"/>
                  <a:gd name="T10" fmla="*/ 92 w 124"/>
                  <a:gd name="T11" fmla="*/ 71 h 122"/>
                  <a:gd name="T12" fmla="*/ 99 w 124"/>
                  <a:gd name="T13" fmla="*/ 74 h 122"/>
                  <a:gd name="T14" fmla="*/ 103 w 124"/>
                  <a:gd name="T15" fmla="*/ 72 h 122"/>
                  <a:gd name="T16" fmla="*/ 109 w 124"/>
                  <a:gd name="T17" fmla="*/ 73 h 122"/>
                  <a:gd name="T18" fmla="*/ 114 w 124"/>
                  <a:gd name="T19" fmla="*/ 69 h 122"/>
                  <a:gd name="T20" fmla="*/ 124 w 124"/>
                  <a:gd name="T21" fmla="*/ 67 h 122"/>
                  <a:gd name="T22" fmla="*/ 115 w 124"/>
                  <a:gd name="T23" fmla="*/ 62 h 122"/>
                  <a:gd name="T24" fmla="*/ 113 w 124"/>
                  <a:gd name="T25" fmla="*/ 51 h 122"/>
                  <a:gd name="T26" fmla="*/ 105 w 124"/>
                  <a:gd name="T27" fmla="*/ 50 h 122"/>
                  <a:gd name="T28" fmla="*/ 100 w 124"/>
                  <a:gd name="T29" fmla="*/ 44 h 122"/>
                  <a:gd name="T30" fmla="*/ 98 w 124"/>
                  <a:gd name="T31" fmla="*/ 39 h 122"/>
                  <a:gd name="T32" fmla="*/ 93 w 124"/>
                  <a:gd name="T33" fmla="*/ 36 h 122"/>
                  <a:gd name="T34" fmla="*/ 86 w 124"/>
                  <a:gd name="T35" fmla="*/ 31 h 122"/>
                  <a:gd name="T36" fmla="*/ 83 w 124"/>
                  <a:gd name="T37" fmla="*/ 26 h 122"/>
                  <a:gd name="T38" fmla="*/ 80 w 124"/>
                  <a:gd name="T39" fmla="*/ 17 h 122"/>
                  <a:gd name="T40" fmla="*/ 75 w 124"/>
                  <a:gd name="T41" fmla="*/ 10 h 122"/>
                  <a:gd name="T42" fmla="*/ 67 w 124"/>
                  <a:gd name="T43" fmla="*/ 10 h 122"/>
                  <a:gd name="T44" fmla="*/ 56 w 124"/>
                  <a:gd name="T45" fmla="*/ 9 h 122"/>
                  <a:gd name="T46" fmla="*/ 53 w 124"/>
                  <a:gd name="T47" fmla="*/ 8 h 122"/>
                  <a:gd name="T48" fmla="*/ 52 w 124"/>
                  <a:gd name="T49" fmla="*/ 7 h 122"/>
                  <a:gd name="T50" fmla="*/ 47 w 124"/>
                  <a:gd name="T51" fmla="*/ 8 h 122"/>
                  <a:gd name="T52" fmla="*/ 43 w 124"/>
                  <a:gd name="T53" fmla="*/ 6 h 122"/>
                  <a:gd name="T54" fmla="*/ 35 w 124"/>
                  <a:gd name="T55" fmla="*/ 3 h 122"/>
                  <a:gd name="T56" fmla="*/ 27 w 124"/>
                  <a:gd name="T57" fmla="*/ 2 h 122"/>
                  <a:gd name="T58" fmla="*/ 23 w 124"/>
                  <a:gd name="T59" fmla="*/ 6 h 122"/>
                  <a:gd name="T60" fmla="*/ 19 w 124"/>
                  <a:gd name="T61" fmla="*/ 9 h 122"/>
                  <a:gd name="T62" fmla="*/ 13 w 124"/>
                  <a:gd name="T63" fmla="*/ 10 h 122"/>
                  <a:gd name="T64" fmla="*/ 7 w 124"/>
                  <a:gd name="T65" fmla="*/ 12 h 122"/>
                  <a:gd name="T66" fmla="*/ 6 w 124"/>
                  <a:gd name="T67" fmla="*/ 15 h 122"/>
                  <a:gd name="T68" fmla="*/ 0 w 124"/>
                  <a:gd name="T69" fmla="*/ 18 h 122"/>
                  <a:gd name="T70" fmla="*/ 8 w 124"/>
                  <a:gd name="T71" fmla="*/ 18 h 122"/>
                  <a:gd name="T72" fmla="*/ 13 w 124"/>
                  <a:gd name="T73" fmla="*/ 20 h 122"/>
                  <a:gd name="T74" fmla="*/ 16 w 124"/>
                  <a:gd name="T75" fmla="*/ 22 h 122"/>
                  <a:gd name="T76" fmla="*/ 21 w 124"/>
                  <a:gd name="T77" fmla="*/ 27 h 122"/>
                  <a:gd name="T78" fmla="*/ 23 w 124"/>
                  <a:gd name="T79" fmla="*/ 30 h 122"/>
                  <a:gd name="T80" fmla="*/ 26 w 124"/>
                  <a:gd name="T81" fmla="*/ 34 h 122"/>
                  <a:gd name="T82" fmla="*/ 30 w 124"/>
                  <a:gd name="T83" fmla="*/ 40 h 122"/>
                  <a:gd name="T84" fmla="*/ 35 w 124"/>
                  <a:gd name="T85" fmla="*/ 44 h 122"/>
                  <a:gd name="T86" fmla="*/ 40 w 124"/>
                  <a:gd name="T87" fmla="*/ 49 h 122"/>
                  <a:gd name="T88" fmla="*/ 50 w 124"/>
                  <a:gd name="T89" fmla="*/ 57 h 122"/>
                  <a:gd name="T90" fmla="*/ 61 w 124"/>
                  <a:gd name="T91" fmla="*/ 66 h 122"/>
                  <a:gd name="T92" fmla="*/ 67 w 124"/>
                  <a:gd name="T93" fmla="*/ 76 h 122"/>
                  <a:gd name="T94" fmla="*/ 69 w 124"/>
                  <a:gd name="T95" fmla="*/ 84 h 122"/>
                  <a:gd name="T96" fmla="*/ 68 w 124"/>
                  <a:gd name="T97" fmla="*/ 90 h 122"/>
                  <a:gd name="T98" fmla="*/ 69 w 124"/>
                  <a:gd name="T99" fmla="*/ 98 h 122"/>
                  <a:gd name="T100" fmla="*/ 73 w 124"/>
                  <a:gd name="T101" fmla="*/ 109 h 122"/>
                  <a:gd name="T102" fmla="*/ 76 w 124"/>
                  <a:gd name="T103" fmla="*/ 116 h 122"/>
                  <a:gd name="T104" fmla="*/ 77 w 124"/>
                  <a:gd name="T105"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22">
                    <a:moveTo>
                      <a:pt x="79" y="122"/>
                    </a:moveTo>
                    <a:cubicBezTo>
                      <a:pt x="81" y="119"/>
                      <a:pt x="81" y="119"/>
                      <a:pt x="81" y="119"/>
                    </a:cubicBezTo>
                    <a:cubicBezTo>
                      <a:pt x="81" y="119"/>
                      <a:pt x="83" y="118"/>
                      <a:pt x="83" y="118"/>
                    </a:cubicBezTo>
                    <a:cubicBezTo>
                      <a:pt x="84" y="118"/>
                      <a:pt x="85" y="118"/>
                      <a:pt x="86" y="118"/>
                    </a:cubicBezTo>
                    <a:cubicBezTo>
                      <a:pt x="87" y="118"/>
                      <a:pt x="88" y="117"/>
                      <a:pt x="88" y="117"/>
                    </a:cubicBezTo>
                    <a:cubicBezTo>
                      <a:pt x="88" y="117"/>
                      <a:pt x="88" y="117"/>
                      <a:pt x="88" y="117"/>
                    </a:cubicBezTo>
                    <a:cubicBezTo>
                      <a:pt x="87" y="115"/>
                      <a:pt x="87" y="115"/>
                      <a:pt x="87" y="115"/>
                    </a:cubicBezTo>
                    <a:cubicBezTo>
                      <a:pt x="88" y="113"/>
                      <a:pt x="88" y="113"/>
                      <a:pt x="88" y="113"/>
                    </a:cubicBezTo>
                    <a:cubicBezTo>
                      <a:pt x="85" y="112"/>
                      <a:pt x="85" y="112"/>
                      <a:pt x="85" y="112"/>
                    </a:cubicBezTo>
                    <a:cubicBezTo>
                      <a:pt x="86" y="110"/>
                      <a:pt x="86" y="110"/>
                      <a:pt x="86" y="110"/>
                    </a:cubicBezTo>
                    <a:cubicBezTo>
                      <a:pt x="86" y="110"/>
                      <a:pt x="85" y="109"/>
                      <a:pt x="86" y="109"/>
                    </a:cubicBezTo>
                    <a:cubicBezTo>
                      <a:pt x="87" y="109"/>
                      <a:pt x="87" y="106"/>
                      <a:pt x="87" y="106"/>
                    </a:cubicBezTo>
                    <a:cubicBezTo>
                      <a:pt x="88" y="105"/>
                      <a:pt x="88" y="105"/>
                      <a:pt x="88" y="105"/>
                    </a:cubicBezTo>
                    <a:cubicBezTo>
                      <a:pt x="89" y="105"/>
                      <a:pt x="89" y="105"/>
                      <a:pt x="89" y="105"/>
                    </a:cubicBezTo>
                    <a:cubicBezTo>
                      <a:pt x="89" y="105"/>
                      <a:pt x="89" y="103"/>
                      <a:pt x="90" y="103"/>
                    </a:cubicBezTo>
                    <a:cubicBezTo>
                      <a:pt x="90" y="103"/>
                      <a:pt x="91" y="102"/>
                      <a:pt x="91" y="102"/>
                    </a:cubicBezTo>
                    <a:cubicBezTo>
                      <a:pt x="90" y="99"/>
                      <a:pt x="90" y="99"/>
                      <a:pt x="90" y="99"/>
                    </a:cubicBezTo>
                    <a:cubicBezTo>
                      <a:pt x="90" y="99"/>
                      <a:pt x="89" y="97"/>
                      <a:pt x="89" y="97"/>
                    </a:cubicBezTo>
                    <a:cubicBezTo>
                      <a:pt x="90" y="97"/>
                      <a:pt x="91" y="96"/>
                      <a:pt x="91" y="96"/>
                    </a:cubicBezTo>
                    <a:cubicBezTo>
                      <a:pt x="91" y="96"/>
                      <a:pt x="93" y="94"/>
                      <a:pt x="94" y="94"/>
                    </a:cubicBezTo>
                    <a:cubicBezTo>
                      <a:pt x="94" y="93"/>
                      <a:pt x="95" y="92"/>
                      <a:pt x="95" y="91"/>
                    </a:cubicBezTo>
                    <a:cubicBezTo>
                      <a:pt x="95" y="91"/>
                      <a:pt x="94" y="89"/>
                      <a:pt x="94" y="89"/>
                    </a:cubicBezTo>
                    <a:cubicBezTo>
                      <a:pt x="94" y="87"/>
                      <a:pt x="94" y="87"/>
                      <a:pt x="94" y="87"/>
                    </a:cubicBezTo>
                    <a:cubicBezTo>
                      <a:pt x="94" y="87"/>
                      <a:pt x="95" y="85"/>
                      <a:pt x="95" y="85"/>
                    </a:cubicBezTo>
                    <a:cubicBezTo>
                      <a:pt x="94" y="84"/>
                      <a:pt x="92" y="84"/>
                      <a:pt x="92" y="84"/>
                    </a:cubicBezTo>
                    <a:cubicBezTo>
                      <a:pt x="91" y="82"/>
                      <a:pt x="91" y="82"/>
                      <a:pt x="91" y="82"/>
                    </a:cubicBezTo>
                    <a:cubicBezTo>
                      <a:pt x="91" y="80"/>
                      <a:pt x="91" y="80"/>
                      <a:pt x="91" y="80"/>
                    </a:cubicBezTo>
                    <a:cubicBezTo>
                      <a:pt x="89" y="78"/>
                      <a:pt x="89" y="78"/>
                      <a:pt x="89" y="78"/>
                    </a:cubicBezTo>
                    <a:cubicBezTo>
                      <a:pt x="89" y="78"/>
                      <a:pt x="89" y="76"/>
                      <a:pt x="89" y="75"/>
                    </a:cubicBezTo>
                    <a:cubicBezTo>
                      <a:pt x="90" y="75"/>
                      <a:pt x="91" y="72"/>
                      <a:pt x="92" y="71"/>
                    </a:cubicBezTo>
                    <a:cubicBezTo>
                      <a:pt x="92" y="71"/>
                      <a:pt x="96" y="68"/>
                      <a:pt x="96" y="68"/>
                    </a:cubicBezTo>
                    <a:cubicBezTo>
                      <a:pt x="97" y="72"/>
                      <a:pt x="97" y="72"/>
                      <a:pt x="97" y="72"/>
                    </a:cubicBezTo>
                    <a:cubicBezTo>
                      <a:pt x="97" y="75"/>
                      <a:pt x="97" y="75"/>
                      <a:pt x="97" y="75"/>
                    </a:cubicBezTo>
                    <a:cubicBezTo>
                      <a:pt x="97" y="75"/>
                      <a:pt x="97" y="77"/>
                      <a:pt x="97" y="77"/>
                    </a:cubicBezTo>
                    <a:cubicBezTo>
                      <a:pt x="98" y="76"/>
                      <a:pt x="99" y="74"/>
                      <a:pt x="99" y="74"/>
                    </a:cubicBezTo>
                    <a:cubicBezTo>
                      <a:pt x="100" y="74"/>
                      <a:pt x="100" y="74"/>
                      <a:pt x="100" y="74"/>
                    </a:cubicBezTo>
                    <a:cubicBezTo>
                      <a:pt x="100" y="74"/>
                      <a:pt x="98" y="71"/>
                      <a:pt x="99" y="71"/>
                    </a:cubicBezTo>
                    <a:cubicBezTo>
                      <a:pt x="99" y="71"/>
                      <a:pt x="99" y="70"/>
                      <a:pt x="100" y="71"/>
                    </a:cubicBezTo>
                    <a:cubicBezTo>
                      <a:pt x="100" y="72"/>
                      <a:pt x="100" y="73"/>
                      <a:pt x="101" y="73"/>
                    </a:cubicBezTo>
                    <a:cubicBezTo>
                      <a:pt x="102" y="73"/>
                      <a:pt x="103" y="73"/>
                      <a:pt x="103" y="72"/>
                    </a:cubicBezTo>
                    <a:cubicBezTo>
                      <a:pt x="104" y="71"/>
                      <a:pt x="103" y="71"/>
                      <a:pt x="103" y="71"/>
                    </a:cubicBezTo>
                    <a:cubicBezTo>
                      <a:pt x="104" y="70"/>
                      <a:pt x="104" y="70"/>
                      <a:pt x="104" y="70"/>
                    </a:cubicBezTo>
                    <a:cubicBezTo>
                      <a:pt x="104" y="70"/>
                      <a:pt x="104" y="72"/>
                      <a:pt x="105" y="72"/>
                    </a:cubicBezTo>
                    <a:cubicBezTo>
                      <a:pt x="106" y="72"/>
                      <a:pt x="108" y="72"/>
                      <a:pt x="108" y="72"/>
                    </a:cubicBezTo>
                    <a:cubicBezTo>
                      <a:pt x="109" y="73"/>
                      <a:pt x="109" y="73"/>
                      <a:pt x="109" y="73"/>
                    </a:cubicBezTo>
                    <a:cubicBezTo>
                      <a:pt x="109" y="73"/>
                      <a:pt x="110" y="72"/>
                      <a:pt x="110" y="72"/>
                    </a:cubicBezTo>
                    <a:cubicBezTo>
                      <a:pt x="110" y="71"/>
                      <a:pt x="110" y="70"/>
                      <a:pt x="110" y="70"/>
                    </a:cubicBezTo>
                    <a:cubicBezTo>
                      <a:pt x="112" y="70"/>
                      <a:pt x="112" y="70"/>
                      <a:pt x="112" y="70"/>
                    </a:cubicBezTo>
                    <a:cubicBezTo>
                      <a:pt x="112" y="67"/>
                      <a:pt x="112" y="67"/>
                      <a:pt x="112" y="67"/>
                    </a:cubicBezTo>
                    <a:cubicBezTo>
                      <a:pt x="114" y="69"/>
                      <a:pt x="114" y="69"/>
                      <a:pt x="114" y="69"/>
                    </a:cubicBezTo>
                    <a:cubicBezTo>
                      <a:pt x="115" y="71"/>
                      <a:pt x="115" y="71"/>
                      <a:pt x="115" y="71"/>
                    </a:cubicBezTo>
                    <a:cubicBezTo>
                      <a:pt x="117" y="71"/>
                      <a:pt x="117" y="71"/>
                      <a:pt x="117" y="71"/>
                    </a:cubicBezTo>
                    <a:cubicBezTo>
                      <a:pt x="118" y="68"/>
                      <a:pt x="118" y="68"/>
                      <a:pt x="118" y="68"/>
                    </a:cubicBezTo>
                    <a:cubicBezTo>
                      <a:pt x="118" y="68"/>
                      <a:pt x="120" y="68"/>
                      <a:pt x="121" y="68"/>
                    </a:cubicBezTo>
                    <a:cubicBezTo>
                      <a:pt x="122" y="68"/>
                      <a:pt x="124" y="67"/>
                      <a:pt x="124" y="67"/>
                    </a:cubicBezTo>
                    <a:cubicBezTo>
                      <a:pt x="124" y="66"/>
                      <a:pt x="123" y="66"/>
                      <a:pt x="122" y="66"/>
                    </a:cubicBezTo>
                    <a:cubicBezTo>
                      <a:pt x="121" y="66"/>
                      <a:pt x="120" y="67"/>
                      <a:pt x="119" y="66"/>
                    </a:cubicBezTo>
                    <a:cubicBezTo>
                      <a:pt x="119" y="66"/>
                      <a:pt x="117" y="64"/>
                      <a:pt x="117" y="64"/>
                    </a:cubicBezTo>
                    <a:cubicBezTo>
                      <a:pt x="115" y="64"/>
                      <a:pt x="115" y="64"/>
                      <a:pt x="115" y="64"/>
                    </a:cubicBezTo>
                    <a:cubicBezTo>
                      <a:pt x="115" y="64"/>
                      <a:pt x="114" y="63"/>
                      <a:pt x="115" y="62"/>
                    </a:cubicBezTo>
                    <a:cubicBezTo>
                      <a:pt x="116" y="62"/>
                      <a:pt x="116" y="61"/>
                      <a:pt x="116" y="61"/>
                    </a:cubicBezTo>
                    <a:cubicBezTo>
                      <a:pt x="116" y="61"/>
                      <a:pt x="116" y="60"/>
                      <a:pt x="116" y="59"/>
                    </a:cubicBezTo>
                    <a:cubicBezTo>
                      <a:pt x="115" y="59"/>
                      <a:pt x="115" y="57"/>
                      <a:pt x="115" y="56"/>
                    </a:cubicBezTo>
                    <a:cubicBezTo>
                      <a:pt x="115" y="56"/>
                      <a:pt x="113" y="52"/>
                      <a:pt x="113" y="52"/>
                    </a:cubicBezTo>
                    <a:cubicBezTo>
                      <a:pt x="113" y="51"/>
                      <a:pt x="113" y="51"/>
                      <a:pt x="113" y="51"/>
                    </a:cubicBezTo>
                    <a:cubicBezTo>
                      <a:pt x="112" y="52"/>
                      <a:pt x="112" y="52"/>
                      <a:pt x="112" y="52"/>
                    </a:cubicBezTo>
                    <a:cubicBezTo>
                      <a:pt x="110" y="50"/>
                      <a:pt x="110" y="50"/>
                      <a:pt x="110" y="50"/>
                    </a:cubicBezTo>
                    <a:cubicBezTo>
                      <a:pt x="110" y="50"/>
                      <a:pt x="109" y="51"/>
                      <a:pt x="108" y="51"/>
                    </a:cubicBezTo>
                    <a:cubicBezTo>
                      <a:pt x="107" y="51"/>
                      <a:pt x="107" y="50"/>
                      <a:pt x="107" y="50"/>
                    </a:cubicBezTo>
                    <a:cubicBezTo>
                      <a:pt x="105" y="50"/>
                      <a:pt x="105" y="50"/>
                      <a:pt x="105" y="50"/>
                    </a:cubicBezTo>
                    <a:cubicBezTo>
                      <a:pt x="105" y="50"/>
                      <a:pt x="105" y="50"/>
                      <a:pt x="104" y="50"/>
                    </a:cubicBezTo>
                    <a:cubicBezTo>
                      <a:pt x="102" y="50"/>
                      <a:pt x="101" y="50"/>
                      <a:pt x="101" y="49"/>
                    </a:cubicBezTo>
                    <a:cubicBezTo>
                      <a:pt x="100" y="49"/>
                      <a:pt x="100" y="48"/>
                      <a:pt x="101" y="47"/>
                    </a:cubicBezTo>
                    <a:cubicBezTo>
                      <a:pt x="101" y="47"/>
                      <a:pt x="101" y="46"/>
                      <a:pt x="101" y="46"/>
                    </a:cubicBezTo>
                    <a:cubicBezTo>
                      <a:pt x="101" y="46"/>
                      <a:pt x="101" y="44"/>
                      <a:pt x="100" y="44"/>
                    </a:cubicBezTo>
                    <a:cubicBezTo>
                      <a:pt x="100" y="44"/>
                      <a:pt x="98" y="44"/>
                      <a:pt x="98" y="44"/>
                    </a:cubicBezTo>
                    <a:cubicBezTo>
                      <a:pt x="96" y="43"/>
                      <a:pt x="96" y="43"/>
                      <a:pt x="96" y="43"/>
                    </a:cubicBezTo>
                    <a:cubicBezTo>
                      <a:pt x="99" y="42"/>
                      <a:pt x="99" y="42"/>
                      <a:pt x="99" y="42"/>
                    </a:cubicBezTo>
                    <a:cubicBezTo>
                      <a:pt x="98" y="41"/>
                      <a:pt x="98" y="41"/>
                      <a:pt x="98" y="41"/>
                    </a:cubicBezTo>
                    <a:cubicBezTo>
                      <a:pt x="98" y="41"/>
                      <a:pt x="98" y="39"/>
                      <a:pt x="98" y="39"/>
                    </a:cubicBezTo>
                    <a:cubicBezTo>
                      <a:pt x="98" y="38"/>
                      <a:pt x="97" y="37"/>
                      <a:pt x="97" y="37"/>
                    </a:cubicBezTo>
                    <a:cubicBezTo>
                      <a:pt x="97" y="34"/>
                      <a:pt x="97" y="34"/>
                      <a:pt x="97" y="34"/>
                    </a:cubicBezTo>
                    <a:cubicBezTo>
                      <a:pt x="96" y="34"/>
                      <a:pt x="96" y="34"/>
                      <a:pt x="96" y="34"/>
                    </a:cubicBezTo>
                    <a:cubicBezTo>
                      <a:pt x="94" y="33"/>
                      <a:pt x="94" y="33"/>
                      <a:pt x="94" y="33"/>
                    </a:cubicBezTo>
                    <a:cubicBezTo>
                      <a:pt x="93" y="36"/>
                      <a:pt x="93" y="36"/>
                      <a:pt x="93" y="36"/>
                    </a:cubicBezTo>
                    <a:cubicBezTo>
                      <a:pt x="91" y="36"/>
                      <a:pt x="91" y="36"/>
                      <a:pt x="91" y="36"/>
                    </a:cubicBezTo>
                    <a:cubicBezTo>
                      <a:pt x="90" y="34"/>
                      <a:pt x="90" y="34"/>
                      <a:pt x="90" y="34"/>
                    </a:cubicBezTo>
                    <a:cubicBezTo>
                      <a:pt x="89" y="33"/>
                      <a:pt x="89" y="33"/>
                      <a:pt x="89" y="33"/>
                    </a:cubicBezTo>
                    <a:cubicBezTo>
                      <a:pt x="88" y="33"/>
                      <a:pt x="88" y="33"/>
                      <a:pt x="88" y="33"/>
                    </a:cubicBezTo>
                    <a:cubicBezTo>
                      <a:pt x="86" y="31"/>
                      <a:pt x="86" y="31"/>
                      <a:pt x="86" y="31"/>
                    </a:cubicBezTo>
                    <a:cubicBezTo>
                      <a:pt x="85" y="31"/>
                      <a:pt x="85" y="31"/>
                      <a:pt x="85" y="31"/>
                    </a:cubicBezTo>
                    <a:cubicBezTo>
                      <a:pt x="85" y="31"/>
                      <a:pt x="84" y="34"/>
                      <a:pt x="84" y="32"/>
                    </a:cubicBezTo>
                    <a:cubicBezTo>
                      <a:pt x="83" y="31"/>
                      <a:pt x="82" y="29"/>
                      <a:pt x="82" y="29"/>
                    </a:cubicBezTo>
                    <a:cubicBezTo>
                      <a:pt x="82" y="28"/>
                      <a:pt x="82" y="28"/>
                      <a:pt x="82" y="28"/>
                    </a:cubicBezTo>
                    <a:cubicBezTo>
                      <a:pt x="83" y="26"/>
                      <a:pt x="83" y="26"/>
                      <a:pt x="83" y="26"/>
                    </a:cubicBezTo>
                    <a:cubicBezTo>
                      <a:pt x="82" y="24"/>
                      <a:pt x="82" y="24"/>
                      <a:pt x="82" y="24"/>
                    </a:cubicBezTo>
                    <a:cubicBezTo>
                      <a:pt x="82" y="24"/>
                      <a:pt x="82" y="22"/>
                      <a:pt x="82" y="22"/>
                    </a:cubicBezTo>
                    <a:cubicBezTo>
                      <a:pt x="82" y="22"/>
                      <a:pt x="81" y="20"/>
                      <a:pt x="81" y="20"/>
                    </a:cubicBezTo>
                    <a:cubicBezTo>
                      <a:pt x="82" y="18"/>
                      <a:pt x="82" y="18"/>
                      <a:pt x="82" y="18"/>
                    </a:cubicBezTo>
                    <a:cubicBezTo>
                      <a:pt x="80" y="17"/>
                      <a:pt x="80" y="17"/>
                      <a:pt x="80" y="17"/>
                    </a:cubicBezTo>
                    <a:cubicBezTo>
                      <a:pt x="80" y="15"/>
                      <a:pt x="80" y="15"/>
                      <a:pt x="80" y="15"/>
                    </a:cubicBezTo>
                    <a:cubicBezTo>
                      <a:pt x="80" y="14"/>
                      <a:pt x="80" y="14"/>
                      <a:pt x="80" y="14"/>
                    </a:cubicBezTo>
                    <a:cubicBezTo>
                      <a:pt x="78" y="13"/>
                      <a:pt x="78" y="13"/>
                      <a:pt x="78" y="13"/>
                    </a:cubicBezTo>
                    <a:cubicBezTo>
                      <a:pt x="78" y="13"/>
                      <a:pt x="77" y="13"/>
                      <a:pt x="77" y="12"/>
                    </a:cubicBezTo>
                    <a:cubicBezTo>
                      <a:pt x="77" y="11"/>
                      <a:pt x="75" y="10"/>
                      <a:pt x="75" y="10"/>
                    </a:cubicBezTo>
                    <a:cubicBezTo>
                      <a:pt x="75" y="10"/>
                      <a:pt x="75" y="10"/>
                      <a:pt x="74" y="11"/>
                    </a:cubicBezTo>
                    <a:cubicBezTo>
                      <a:pt x="74" y="11"/>
                      <a:pt x="74" y="13"/>
                      <a:pt x="73" y="13"/>
                    </a:cubicBezTo>
                    <a:cubicBezTo>
                      <a:pt x="73" y="13"/>
                      <a:pt x="74" y="13"/>
                      <a:pt x="72" y="13"/>
                    </a:cubicBezTo>
                    <a:cubicBezTo>
                      <a:pt x="69" y="13"/>
                      <a:pt x="70" y="13"/>
                      <a:pt x="69" y="12"/>
                    </a:cubicBezTo>
                    <a:cubicBezTo>
                      <a:pt x="69" y="11"/>
                      <a:pt x="67" y="10"/>
                      <a:pt x="67" y="10"/>
                    </a:cubicBezTo>
                    <a:cubicBezTo>
                      <a:pt x="66" y="7"/>
                      <a:pt x="66" y="7"/>
                      <a:pt x="66" y="7"/>
                    </a:cubicBezTo>
                    <a:cubicBezTo>
                      <a:pt x="64" y="7"/>
                      <a:pt x="64" y="7"/>
                      <a:pt x="64" y="7"/>
                    </a:cubicBezTo>
                    <a:cubicBezTo>
                      <a:pt x="64" y="7"/>
                      <a:pt x="66" y="7"/>
                      <a:pt x="63" y="7"/>
                    </a:cubicBezTo>
                    <a:cubicBezTo>
                      <a:pt x="60" y="7"/>
                      <a:pt x="57" y="8"/>
                      <a:pt x="57" y="8"/>
                    </a:cubicBezTo>
                    <a:cubicBezTo>
                      <a:pt x="56" y="9"/>
                      <a:pt x="56" y="9"/>
                      <a:pt x="56" y="9"/>
                    </a:cubicBezTo>
                    <a:cubicBezTo>
                      <a:pt x="56" y="9"/>
                      <a:pt x="55" y="11"/>
                      <a:pt x="55" y="11"/>
                    </a:cubicBezTo>
                    <a:cubicBezTo>
                      <a:pt x="55" y="11"/>
                      <a:pt x="56" y="12"/>
                      <a:pt x="55" y="11"/>
                    </a:cubicBezTo>
                    <a:cubicBezTo>
                      <a:pt x="55" y="11"/>
                      <a:pt x="55" y="11"/>
                      <a:pt x="55" y="10"/>
                    </a:cubicBezTo>
                    <a:cubicBezTo>
                      <a:pt x="54" y="10"/>
                      <a:pt x="55" y="9"/>
                      <a:pt x="55" y="9"/>
                    </a:cubicBezTo>
                    <a:cubicBezTo>
                      <a:pt x="55" y="9"/>
                      <a:pt x="53" y="8"/>
                      <a:pt x="53" y="8"/>
                    </a:cubicBezTo>
                    <a:cubicBezTo>
                      <a:pt x="52" y="9"/>
                      <a:pt x="52" y="9"/>
                      <a:pt x="52" y="9"/>
                    </a:cubicBezTo>
                    <a:cubicBezTo>
                      <a:pt x="52" y="9"/>
                      <a:pt x="53" y="10"/>
                      <a:pt x="52" y="10"/>
                    </a:cubicBezTo>
                    <a:cubicBezTo>
                      <a:pt x="51" y="10"/>
                      <a:pt x="50" y="11"/>
                      <a:pt x="50" y="10"/>
                    </a:cubicBezTo>
                    <a:cubicBezTo>
                      <a:pt x="50" y="10"/>
                      <a:pt x="51" y="9"/>
                      <a:pt x="51" y="9"/>
                    </a:cubicBezTo>
                    <a:cubicBezTo>
                      <a:pt x="52" y="9"/>
                      <a:pt x="52" y="8"/>
                      <a:pt x="52" y="7"/>
                    </a:cubicBezTo>
                    <a:cubicBezTo>
                      <a:pt x="52" y="7"/>
                      <a:pt x="52" y="6"/>
                      <a:pt x="51" y="6"/>
                    </a:cubicBezTo>
                    <a:cubicBezTo>
                      <a:pt x="51" y="6"/>
                      <a:pt x="50" y="6"/>
                      <a:pt x="49" y="6"/>
                    </a:cubicBezTo>
                    <a:cubicBezTo>
                      <a:pt x="49" y="6"/>
                      <a:pt x="48" y="7"/>
                      <a:pt x="48" y="7"/>
                    </a:cubicBezTo>
                    <a:cubicBezTo>
                      <a:pt x="48" y="7"/>
                      <a:pt x="49" y="7"/>
                      <a:pt x="48" y="7"/>
                    </a:cubicBezTo>
                    <a:cubicBezTo>
                      <a:pt x="48" y="7"/>
                      <a:pt x="47" y="8"/>
                      <a:pt x="47" y="8"/>
                    </a:cubicBezTo>
                    <a:cubicBezTo>
                      <a:pt x="47" y="8"/>
                      <a:pt x="46" y="7"/>
                      <a:pt x="46" y="7"/>
                    </a:cubicBezTo>
                    <a:cubicBezTo>
                      <a:pt x="46" y="7"/>
                      <a:pt x="46" y="6"/>
                      <a:pt x="46" y="6"/>
                    </a:cubicBezTo>
                    <a:cubicBezTo>
                      <a:pt x="45" y="7"/>
                      <a:pt x="45" y="8"/>
                      <a:pt x="45" y="8"/>
                    </a:cubicBezTo>
                    <a:cubicBezTo>
                      <a:pt x="44" y="9"/>
                      <a:pt x="44" y="8"/>
                      <a:pt x="44" y="8"/>
                    </a:cubicBezTo>
                    <a:cubicBezTo>
                      <a:pt x="44" y="8"/>
                      <a:pt x="43" y="6"/>
                      <a:pt x="43" y="6"/>
                    </a:cubicBezTo>
                    <a:cubicBezTo>
                      <a:pt x="42" y="5"/>
                      <a:pt x="42" y="5"/>
                      <a:pt x="42" y="5"/>
                    </a:cubicBezTo>
                    <a:cubicBezTo>
                      <a:pt x="42" y="5"/>
                      <a:pt x="40" y="6"/>
                      <a:pt x="39" y="5"/>
                    </a:cubicBezTo>
                    <a:cubicBezTo>
                      <a:pt x="39" y="5"/>
                      <a:pt x="38" y="5"/>
                      <a:pt x="37" y="4"/>
                    </a:cubicBezTo>
                    <a:cubicBezTo>
                      <a:pt x="37" y="4"/>
                      <a:pt x="36" y="3"/>
                      <a:pt x="36" y="3"/>
                    </a:cubicBezTo>
                    <a:cubicBezTo>
                      <a:pt x="36" y="3"/>
                      <a:pt x="36" y="3"/>
                      <a:pt x="35" y="3"/>
                    </a:cubicBezTo>
                    <a:cubicBezTo>
                      <a:pt x="34" y="3"/>
                      <a:pt x="34" y="3"/>
                      <a:pt x="34" y="3"/>
                    </a:cubicBezTo>
                    <a:cubicBezTo>
                      <a:pt x="33" y="2"/>
                      <a:pt x="34" y="2"/>
                      <a:pt x="32" y="2"/>
                    </a:cubicBezTo>
                    <a:cubicBezTo>
                      <a:pt x="30" y="2"/>
                      <a:pt x="30" y="3"/>
                      <a:pt x="29" y="3"/>
                    </a:cubicBezTo>
                    <a:cubicBezTo>
                      <a:pt x="28" y="3"/>
                      <a:pt x="28" y="3"/>
                      <a:pt x="28" y="3"/>
                    </a:cubicBezTo>
                    <a:cubicBezTo>
                      <a:pt x="27" y="2"/>
                      <a:pt x="27" y="2"/>
                      <a:pt x="27" y="2"/>
                    </a:cubicBezTo>
                    <a:cubicBezTo>
                      <a:pt x="27" y="1"/>
                      <a:pt x="27" y="0"/>
                      <a:pt x="26" y="1"/>
                    </a:cubicBezTo>
                    <a:cubicBezTo>
                      <a:pt x="26" y="2"/>
                      <a:pt x="27" y="2"/>
                      <a:pt x="26" y="3"/>
                    </a:cubicBezTo>
                    <a:cubicBezTo>
                      <a:pt x="25" y="3"/>
                      <a:pt x="24" y="4"/>
                      <a:pt x="24" y="4"/>
                    </a:cubicBezTo>
                    <a:cubicBezTo>
                      <a:pt x="24" y="4"/>
                      <a:pt x="23" y="5"/>
                      <a:pt x="23" y="5"/>
                    </a:cubicBezTo>
                    <a:cubicBezTo>
                      <a:pt x="23" y="5"/>
                      <a:pt x="23" y="6"/>
                      <a:pt x="23" y="6"/>
                    </a:cubicBezTo>
                    <a:cubicBezTo>
                      <a:pt x="23" y="6"/>
                      <a:pt x="22" y="5"/>
                      <a:pt x="22" y="5"/>
                    </a:cubicBezTo>
                    <a:cubicBezTo>
                      <a:pt x="22" y="5"/>
                      <a:pt x="21" y="5"/>
                      <a:pt x="21" y="5"/>
                    </a:cubicBezTo>
                    <a:cubicBezTo>
                      <a:pt x="21" y="5"/>
                      <a:pt x="20" y="6"/>
                      <a:pt x="20" y="6"/>
                    </a:cubicBezTo>
                    <a:cubicBezTo>
                      <a:pt x="20" y="6"/>
                      <a:pt x="20" y="7"/>
                      <a:pt x="20" y="7"/>
                    </a:cubicBezTo>
                    <a:cubicBezTo>
                      <a:pt x="20" y="8"/>
                      <a:pt x="19" y="9"/>
                      <a:pt x="19" y="9"/>
                    </a:cubicBezTo>
                    <a:cubicBezTo>
                      <a:pt x="18" y="9"/>
                      <a:pt x="18" y="9"/>
                      <a:pt x="18" y="9"/>
                    </a:cubicBezTo>
                    <a:cubicBezTo>
                      <a:pt x="18" y="9"/>
                      <a:pt x="18" y="9"/>
                      <a:pt x="17" y="9"/>
                    </a:cubicBezTo>
                    <a:cubicBezTo>
                      <a:pt x="16" y="9"/>
                      <a:pt x="14" y="9"/>
                      <a:pt x="14" y="9"/>
                    </a:cubicBezTo>
                    <a:cubicBezTo>
                      <a:pt x="14" y="9"/>
                      <a:pt x="13" y="9"/>
                      <a:pt x="13" y="9"/>
                    </a:cubicBezTo>
                    <a:cubicBezTo>
                      <a:pt x="13" y="10"/>
                      <a:pt x="13" y="10"/>
                      <a:pt x="13" y="10"/>
                    </a:cubicBezTo>
                    <a:cubicBezTo>
                      <a:pt x="12" y="11"/>
                      <a:pt x="12" y="11"/>
                      <a:pt x="12" y="11"/>
                    </a:cubicBezTo>
                    <a:cubicBezTo>
                      <a:pt x="12" y="11"/>
                      <a:pt x="11" y="12"/>
                      <a:pt x="10" y="12"/>
                    </a:cubicBezTo>
                    <a:cubicBezTo>
                      <a:pt x="10" y="11"/>
                      <a:pt x="9" y="11"/>
                      <a:pt x="9" y="11"/>
                    </a:cubicBezTo>
                    <a:cubicBezTo>
                      <a:pt x="8" y="11"/>
                      <a:pt x="8" y="11"/>
                      <a:pt x="8" y="11"/>
                    </a:cubicBezTo>
                    <a:cubicBezTo>
                      <a:pt x="8" y="11"/>
                      <a:pt x="7" y="11"/>
                      <a:pt x="7" y="12"/>
                    </a:cubicBezTo>
                    <a:cubicBezTo>
                      <a:pt x="7" y="12"/>
                      <a:pt x="7" y="12"/>
                      <a:pt x="7" y="12"/>
                    </a:cubicBezTo>
                    <a:cubicBezTo>
                      <a:pt x="6" y="12"/>
                      <a:pt x="6" y="12"/>
                      <a:pt x="6" y="12"/>
                    </a:cubicBezTo>
                    <a:cubicBezTo>
                      <a:pt x="6" y="12"/>
                      <a:pt x="7" y="13"/>
                      <a:pt x="7" y="13"/>
                    </a:cubicBezTo>
                    <a:cubicBezTo>
                      <a:pt x="7" y="14"/>
                      <a:pt x="7" y="14"/>
                      <a:pt x="7" y="15"/>
                    </a:cubicBezTo>
                    <a:cubicBezTo>
                      <a:pt x="7" y="15"/>
                      <a:pt x="7" y="15"/>
                      <a:pt x="6" y="15"/>
                    </a:cubicBezTo>
                    <a:cubicBezTo>
                      <a:pt x="6" y="15"/>
                      <a:pt x="5" y="15"/>
                      <a:pt x="5" y="15"/>
                    </a:cubicBezTo>
                    <a:cubicBezTo>
                      <a:pt x="5" y="15"/>
                      <a:pt x="5" y="14"/>
                      <a:pt x="4" y="14"/>
                    </a:cubicBezTo>
                    <a:cubicBezTo>
                      <a:pt x="4" y="14"/>
                      <a:pt x="2" y="15"/>
                      <a:pt x="2" y="15"/>
                    </a:cubicBezTo>
                    <a:cubicBezTo>
                      <a:pt x="1" y="17"/>
                      <a:pt x="1" y="17"/>
                      <a:pt x="1" y="17"/>
                    </a:cubicBezTo>
                    <a:cubicBezTo>
                      <a:pt x="0" y="18"/>
                      <a:pt x="0" y="18"/>
                      <a:pt x="0" y="18"/>
                    </a:cubicBezTo>
                    <a:cubicBezTo>
                      <a:pt x="4" y="18"/>
                      <a:pt x="4" y="18"/>
                      <a:pt x="4" y="18"/>
                    </a:cubicBezTo>
                    <a:cubicBezTo>
                      <a:pt x="5" y="18"/>
                      <a:pt x="5" y="18"/>
                      <a:pt x="5" y="18"/>
                    </a:cubicBezTo>
                    <a:cubicBezTo>
                      <a:pt x="6" y="18"/>
                      <a:pt x="6" y="18"/>
                      <a:pt x="6" y="18"/>
                    </a:cubicBezTo>
                    <a:cubicBezTo>
                      <a:pt x="7" y="17"/>
                      <a:pt x="7" y="17"/>
                      <a:pt x="7" y="17"/>
                    </a:cubicBezTo>
                    <a:cubicBezTo>
                      <a:pt x="7" y="17"/>
                      <a:pt x="8" y="18"/>
                      <a:pt x="8" y="18"/>
                    </a:cubicBezTo>
                    <a:cubicBezTo>
                      <a:pt x="8" y="18"/>
                      <a:pt x="9" y="19"/>
                      <a:pt x="9" y="19"/>
                    </a:cubicBezTo>
                    <a:cubicBezTo>
                      <a:pt x="10" y="19"/>
                      <a:pt x="10" y="19"/>
                      <a:pt x="10" y="19"/>
                    </a:cubicBezTo>
                    <a:cubicBezTo>
                      <a:pt x="12" y="18"/>
                      <a:pt x="12" y="18"/>
                      <a:pt x="12" y="18"/>
                    </a:cubicBezTo>
                    <a:cubicBezTo>
                      <a:pt x="12" y="19"/>
                      <a:pt x="12" y="19"/>
                      <a:pt x="12" y="19"/>
                    </a:cubicBezTo>
                    <a:cubicBezTo>
                      <a:pt x="12" y="19"/>
                      <a:pt x="12" y="20"/>
                      <a:pt x="13" y="20"/>
                    </a:cubicBezTo>
                    <a:cubicBezTo>
                      <a:pt x="13" y="20"/>
                      <a:pt x="13" y="20"/>
                      <a:pt x="13" y="20"/>
                    </a:cubicBezTo>
                    <a:cubicBezTo>
                      <a:pt x="13" y="21"/>
                      <a:pt x="13" y="21"/>
                      <a:pt x="13" y="21"/>
                    </a:cubicBezTo>
                    <a:cubicBezTo>
                      <a:pt x="15" y="21"/>
                      <a:pt x="15" y="21"/>
                      <a:pt x="15" y="21"/>
                    </a:cubicBezTo>
                    <a:cubicBezTo>
                      <a:pt x="15" y="21"/>
                      <a:pt x="16" y="21"/>
                      <a:pt x="16" y="21"/>
                    </a:cubicBezTo>
                    <a:cubicBezTo>
                      <a:pt x="16" y="22"/>
                      <a:pt x="16" y="22"/>
                      <a:pt x="16" y="22"/>
                    </a:cubicBezTo>
                    <a:cubicBezTo>
                      <a:pt x="16" y="22"/>
                      <a:pt x="17" y="23"/>
                      <a:pt x="17" y="23"/>
                    </a:cubicBezTo>
                    <a:cubicBezTo>
                      <a:pt x="18" y="24"/>
                      <a:pt x="18" y="25"/>
                      <a:pt x="18" y="25"/>
                    </a:cubicBezTo>
                    <a:cubicBezTo>
                      <a:pt x="19" y="25"/>
                      <a:pt x="19" y="25"/>
                      <a:pt x="19" y="25"/>
                    </a:cubicBezTo>
                    <a:cubicBezTo>
                      <a:pt x="20" y="26"/>
                      <a:pt x="20" y="26"/>
                      <a:pt x="20" y="26"/>
                    </a:cubicBezTo>
                    <a:cubicBezTo>
                      <a:pt x="21" y="27"/>
                      <a:pt x="21" y="27"/>
                      <a:pt x="21" y="27"/>
                    </a:cubicBezTo>
                    <a:cubicBezTo>
                      <a:pt x="21" y="27"/>
                      <a:pt x="21" y="27"/>
                      <a:pt x="21" y="27"/>
                    </a:cubicBezTo>
                    <a:cubicBezTo>
                      <a:pt x="21" y="28"/>
                      <a:pt x="21" y="28"/>
                      <a:pt x="21" y="28"/>
                    </a:cubicBezTo>
                    <a:cubicBezTo>
                      <a:pt x="21" y="28"/>
                      <a:pt x="22" y="28"/>
                      <a:pt x="22" y="28"/>
                    </a:cubicBezTo>
                    <a:cubicBezTo>
                      <a:pt x="22" y="29"/>
                      <a:pt x="23" y="29"/>
                      <a:pt x="23" y="29"/>
                    </a:cubicBezTo>
                    <a:cubicBezTo>
                      <a:pt x="23" y="29"/>
                      <a:pt x="23" y="30"/>
                      <a:pt x="23" y="30"/>
                    </a:cubicBezTo>
                    <a:cubicBezTo>
                      <a:pt x="23" y="30"/>
                      <a:pt x="24" y="31"/>
                      <a:pt x="24" y="31"/>
                    </a:cubicBezTo>
                    <a:cubicBezTo>
                      <a:pt x="24" y="31"/>
                      <a:pt x="24" y="31"/>
                      <a:pt x="24" y="32"/>
                    </a:cubicBezTo>
                    <a:cubicBezTo>
                      <a:pt x="24" y="32"/>
                      <a:pt x="25" y="33"/>
                      <a:pt x="25" y="33"/>
                    </a:cubicBezTo>
                    <a:cubicBezTo>
                      <a:pt x="25" y="34"/>
                      <a:pt x="25" y="34"/>
                      <a:pt x="26" y="34"/>
                    </a:cubicBezTo>
                    <a:cubicBezTo>
                      <a:pt x="26" y="34"/>
                      <a:pt x="26" y="34"/>
                      <a:pt x="26" y="34"/>
                    </a:cubicBezTo>
                    <a:cubicBezTo>
                      <a:pt x="26" y="34"/>
                      <a:pt x="26" y="34"/>
                      <a:pt x="26" y="35"/>
                    </a:cubicBezTo>
                    <a:cubicBezTo>
                      <a:pt x="26" y="36"/>
                      <a:pt x="26" y="36"/>
                      <a:pt x="26" y="37"/>
                    </a:cubicBezTo>
                    <a:cubicBezTo>
                      <a:pt x="27" y="37"/>
                      <a:pt x="27" y="38"/>
                      <a:pt x="28" y="38"/>
                    </a:cubicBezTo>
                    <a:cubicBezTo>
                      <a:pt x="29" y="38"/>
                      <a:pt x="29" y="38"/>
                      <a:pt x="29" y="38"/>
                    </a:cubicBezTo>
                    <a:cubicBezTo>
                      <a:pt x="29" y="38"/>
                      <a:pt x="30" y="39"/>
                      <a:pt x="30" y="40"/>
                    </a:cubicBezTo>
                    <a:cubicBezTo>
                      <a:pt x="31" y="40"/>
                      <a:pt x="31" y="40"/>
                      <a:pt x="31" y="40"/>
                    </a:cubicBezTo>
                    <a:cubicBezTo>
                      <a:pt x="32" y="41"/>
                      <a:pt x="32" y="41"/>
                      <a:pt x="32" y="41"/>
                    </a:cubicBezTo>
                    <a:cubicBezTo>
                      <a:pt x="32" y="41"/>
                      <a:pt x="32" y="41"/>
                      <a:pt x="32" y="41"/>
                    </a:cubicBezTo>
                    <a:cubicBezTo>
                      <a:pt x="32" y="41"/>
                      <a:pt x="34" y="43"/>
                      <a:pt x="35" y="43"/>
                    </a:cubicBezTo>
                    <a:cubicBezTo>
                      <a:pt x="35" y="43"/>
                      <a:pt x="35" y="44"/>
                      <a:pt x="35" y="44"/>
                    </a:cubicBezTo>
                    <a:cubicBezTo>
                      <a:pt x="35" y="44"/>
                      <a:pt x="36" y="44"/>
                      <a:pt x="36" y="44"/>
                    </a:cubicBezTo>
                    <a:cubicBezTo>
                      <a:pt x="37" y="44"/>
                      <a:pt x="38" y="44"/>
                      <a:pt x="38" y="45"/>
                    </a:cubicBezTo>
                    <a:cubicBezTo>
                      <a:pt x="38" y="45"/>
                      <a:pt x="38" y="46"/>
                      <a:pt x="38" y="46"/>
                    </a:cubicBezTo>
                    <a:cubicBezTo>
                      <a:pt x="39" y="47"/>
                      <a:pt x="39" y="47"/>
                      <a:pt x="39" y="48"/>
                    </a:cubicBezTo>
                    <a:cubicBezTo>
                      <a:pt x="39" y="48"/>
                      <a:pt x="40" y="49"/>
                      <a:pt x="40" y="49"/>
                    </a:cubicBezTo>
                    <a:cubicBezTo>
                      <a:pt x="45" y="51"/>
                      <a:pt x="45" y="51"/>
                      <a:pt x="45" y="51"/>
                    </a:cubicBezTo>
                    <a:cubicBezTo>
                      <a:pt x="46" y="53"/>
                      <a:pt x="46" y="53"/>
                      <a:pt x="46" y="53"/>
                    </a:cubicBezTo>
                    <a:cubicBezTo>
                      <a:pt x="46" y="53"/>
                      <a:pt x="46" y="54"/>
                      <a:pt x="47" y="54"/>
                    </a:cubicBezTo>
                    <a:cubicBezTo>
                      <a:pt x="47" y="55"/>
                      <a:pt x="48" y="55"/>
                      <a:pt x="48" y="55"/>
                    </a:cubicBezTo>
                    <a:cubicBezTo>
                      <a:pt x="50" y="57"/>
                      <a:pt x="50" y="57"/>
                      <a:pt x="50" y="57"/>
                    </a:cubicBezTo>
                    <a:cubicBezTo>
                      <a:pt x="53" y="58"/>
                      <a:pt x="53" y="58"/>
                      <a:pt x="53" y="58"/>
                    </a:cubicBezTo>
                    <a:cubicBezTo>
                      <a:pt x="53" y="58"/>
                      <a:pt x="55" y="59"/>
                      <a:pt x="55" y="59"/>
                    </a:cubicBezTo>
                    <a:cubicBezTo>
                      <a:pt x="56" y="59"/>
                      <a:pt x="57" y="60"/>
                      <a:pt x="57" y="60"/>
                    </a:cubicBezTo>
                    <a:cubicBezTo>
                      <a:pt x="57" y="60"/>
                      <a:pt x="59" y="63"/>
                      <a:pt x="59" y="63"/>
                    </a:cubicBezTo>
                    <a:cubicBezTo>
                      <a:pt x="59" y="63"/>
                      <a:pt x="61" y="64"/>
                      <a:pt x="61" y="66"/>
                    </a:cubicBezTo>
                    <a:cubicBezTo>
                      <a:pt x="62" y="67"/>
                      <a:pt x="62" y="67"/>
                      <a:pt x="62" y="68"/>
                    </a:cubicBezTo>
                    <a:cubicBezTo>
                      <a:pt x="63" y="70"/>
                      <a:pt x="64" y="71"/>
                      <a:pt x="64" y="71"/>
                    </a:cubicBezTo>
                    <a:cubicBezTo>
                      <a:pt x="64" y="71"/>
                      <a:pt x="64" y="71"/>
                      <a:pt x="65" y="72"/>
                    </a:cubicBezTo>
                    <a:cubicBezTo>
                      <a:pt x="66" y="74"/>
                      <a:pt x="66" y="75"/>
                      <a:pt x="67" y="75"/>
                    </a:cubicBezTo>
                    <a:cubicBezTo>
                      <a:pt x="67" y="75"/>
                      <a:pt x="67" y="75"/>
                      <a:pt x="67" y="76"/>
                    </a:cubicBezTo>
                    <a:cubicBezTo>
                      <a:pt x="67" y="76"/>
                      <a:pt x="67" y="77"/>
                      <a:pt x="67" y="77"/>
                    </a:cubicBezTo>
                    <a:cubicBezTo>
                      <a:pt x="67" y="77"/>
                      <a:pt x="67" y="79"/>
                      <a:pt x="67" y="79"/>
                    </a:cubicBezTo>
                    <a:cubicBezTo>
                      <a:pt x="67" y="79"/>
                      <a:pt x="68" y="81"/>
                      <a:pt x="68" y="81"/>
                    </a:cubicBezTo>
                    <a:cubicBezTo>
                      <a:pt x="68" y="81"/>
                      <a:pt x="68" y="81"/>
                      <a:pt x="68" y="81"/>
                    </a:cubicBezTo>
                    <a:cubicBezTo>
                      <a:pt x="69" y="84"/>
                      <a:pt x="69" y="84"/>
                      <a:pt x="69" y="84"/>
                    </a:cubicBezTo>
                    <a:cubicBezTo>
                      <a:pt x="68" y="86"/>
                      <a:pt x="68" y="86"/>
                      <a:pt x="68" y="86"/>
                    </a:cubicBezTo>
                    <a:cubicBezTo>
                      <a:pt x="68" y="86"/>
                      <a:pt x="68" y="87"/>
                      <a:pt x="68" y="87"/>
                    </a:cubicBezTo>
                    <a:cubicBezTo>
                      <a:pt x="69" y="87"/>
                      <a:pt x="69" y="87"/>
                      <a:pt x="69" y="88"/>
                    </a:cubicBezTo>
                    <a:cubicBezTo>
                      <a:pt x="69" y="88"/>
                      <a:pt x="68" y="89"/>
                      <a:pt x="68" y="89"/>
                    </a:cubicBezTo>
                    <a:cubicBezTo>
                      <a:pt x="68" y="90"/>
                      <a:pt x="68" y="90"/>
                      <a:pt x="68" y="90"/>
                    </a:cubicBezTo>
                    <a:cubicBezTo>
                      <a:pt x="68" y="92"/>
                      <a:pt x="68" y="92"/>
                      <a:pt x="68" y="92"/>
                    </a:cubicBezTo>
                    <a:cubicBezTo>
                      <a:pt x="68" y="92"/>
                      <a:pt x="69" y="93"/>
                      <a:pt x="69" y="93"/>
                    </a:cubicBezTo>
                    <a:cubicBezTo>
                      <a:pt x="69" y="93"/>
                      <a:pt x="69" y="95"/>
                      <a:pt x="69" y="95"/>
                    </a:cubicBezTo>
                    <a:cubicBezTo>
                      <a:pt x="69" y="95"/>
                      <a:pt x="69" y="96"/>
                      <a:pt x="69" y="96"/>
                    </a:cubicBezTo>
                    <a:cubicBezTo>
                      <a:pt x="69" y="96"/>
                      <a:pt x="69" y="98"/>
                      <a:pt x="69" y="98"/>
                    </a:cubicBezTo>
                    <a:cubicBezTo>
                      <a:pt x="69" y="99"/>
                      <a:pt x="70" y="99"/>
                      <a:pt x="70" y="100"/>
                    </a:cubicBezTo>
                    <a:cubicBezTo>
                      <a:pt x="70" y="100"/>
                      <a:pt x="69" y="101"/>
                      <a:pt x="70" y="102"/>
                    </a:cubicBezTo>
                    <a:cubicBezTo>
                      <a:pt x="70" y="103"/>
                      <a:pt x="72" y="105"/>
                      <a:pt x="72" y="105"/>
                    </a:cubicBezTo>
                    <a:cubicBezTo>
                      <a:pt x="72" y="105"/>
                      <a:pt x="73" y="107"/>
                      <a:pt x="73" y="107"/>
                    </a:cubicBezTo>
                    <a:cubicBezTo>
                      <a:pt x="73" y="108"/>
                      <a:pt x="72" y="108"/>
                      <a:pt x="73" y="109"/>
                    </a:cubicBezTo>
                    <a:cubicBezTo>
                      <a:pt x="73" y="109"/>
                      <a:pt x="72" y="109"/>
                      <a:pt x="73" y="110"/>
                    </a:cubicBezTo>
                    <a:cubicBezTo>
                      <a:pt x="74" y="110"/>
                      <a:pt x="74" y="112"/>
                      <a:pt x="74" y="112"/>
                    </a:cubicBezTo>
                    <a:cubicBezTo>
                      <a:pt x="74" y="112"/>
                      <a:pt x="75" y="112"/>
                      <a:pt x="75" y="113"/>
                    </a:cubicBezTo>
                    <a:cubicBezTo>
                      <a:pt x="75" y="114"/>
                      <a:pt x="75" y="115"/>
                      <a:pt x="75" y="115"/>
                    </a:cubicBezTo>
                    <a:cubicBezTo>
                      <a:pt x="76" y="116"/>
                      <a:pt x="76" y="116"/>
                      <a:pt x="76" y="116"/>
                    </a:cubicBezTo>
                    <a:cubicBezTo>
                      <a:pt x="75" y="116"/>
                      <a:pt x="75" y="117"/>
                      <a:pt x="75" y="117"/>
                    </a:cubicBezTo>
                    <a:cubicBezTo>
                      <a:pt x="74" y="118"/>
                      <a:pt x="74" y="118"/>
                      <a:pt x="74" y="118"/>
                    </a:cubicBezTo>
                    <a:cubicBezTo>
                      <a:pt x="74" y="118"/>
                      <a:pt x="75" y="119"/>
                      <a:pt x="75" y="119"/>
                    </a:cubicBezTo>
                    <a:cubicBezTo>
                      <a:pt x="76" y="119"/>
                      <a:pt x="76" y="120"/>
                      <a:pt x="76" y="120"/>
                    </a:cubicBezTo>
                    <a:cubicBezTo>
                      <a:pt x="77" y="121"/>
                      <a:pt x="77" y="121"/>
                      <a:pt x="77" y="121"/>
                    </a:cubicBezTo>
                    <a:cubicBezTo>
                      <a:pt x="78" y="122"/>
                      <a:pt x="78" y="122"/>
                      <a:pt x="78" y="122"/>
                    </a:cubicBezTo>
                    <a:lnTo>
                      <a:pt x="79" y="122"/>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07" name="Freeform 70"/>
              <p:cNvSpPr/>
              <p:nvPr/>
            </p:nvSpPr>
            <p:spPr bwMode="auto">
              <a:xfrm>
                <a:off x="2560" y="2455"/>
                <a:ext cx="4" cy="4"/>
              </a:xfrm>
              <a:custGeom>
                <a:avLst/>
                <a:gdLst>
                  <a:gd name="T0" fmla="*/ 0 w 2"/>
                  <a:gd name="T1" fmla="*/ 1 h 2"/>
                  <a:gd name="T2" fmla="*/ 0 w 2"/>
                  <a:gd name="T3" fmla="*/ 1 h 2"/>
                  <a:gd name="T4" fmla="*/ 0 w 2"/>
                  <a:gd name="T5" fmla="*/ 1 h 2"/>
                  <a:gd name="T6" fmla="*/ 1 w 2"/>
                  <a:gd name="T7" fmla="*/ 2 h 2"/>
                  <a:gd name="T8" fmla="*/ 2 w 2"/>
                  <a:gd name="T9" fmla="*/ 1 h 2"/>
                  <a:gd name="T10" fmla="*/ 1 w 2"/>
                  <a:gd name="T11" fmla="*/ 0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1"/>
                      <a:pt x="0" y="1"/>
                    </a:cubicBezTo>
                    <a:cubicBezTo>
                      <a:pt x="0" y="1"/>
                      <a:pt x="0" y="1"/>
                      <a:pt x="0" y="1"/>
                    </a:cubicBezTo>
                    <a:cubicBezTo>
                      <a:pt x="1" y="2"/>
                      <a:pt x="1" y="2"/>
                      <a:pt x="1" y="2"/>
                    </a:cubicBezTo>
                    <a:cubicBezTo>
                      <a:pt x="2" y="1"/>
                      <a:pt x="2" y="1"/>
                      <a:pt x="2" y="1"/>
                    </a:cubicBezTo>
                    <a:cubicBezTo>
                      <a:pt x="1" y="1"/>
                      <a:pt x="1" y="1"/>
                      <a:pt x="1" y="0"/>
                    </a:cubicBezTo>
                    <a:cubicBezTo>
                      <a:pt x="1" y="1"/>
                      <a:pt x="1" y="1"/>
                      <a:pt x="0"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08" name="Freeform 71"/>
              <p:cNvSpPr/>
              <p:nvPr/>
            </p:nvSpPr>
            <p:spPr bwMode="auto">
              <a:xfrm>
                <a:off x="2508" y="25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09" name="Freeform 72"/>
              <p:cNvSpPr>
                <a:spLocks noEditPoints="1"/>
              </p:cNvSpPr>
              <p:nvPr/>
            </p:nvSpPr>
            <p:spPr bwMode="auto">
              <a:xfrm>
                <a:off x="1838" y="2134"/>
                <a:ext cx="758" cy="765"/>
              </a:xfrm>
              <a:custGeom>
                <a:avLst/>
                <a:gdLst>
                  <a:gd name="T0" fmla="*/ 335 w 378"/>
                  <a:gd name="T1" fmla="*/ 89 h 381"/>
                  <a:gd name="T2" fmla="*/ 321 w 378"/>
                  <a:gd name="T3" fmla="*/ 75 h 381"/>
                  <a:gd name="T4" fmla="*/ 314 w 378"/>
                  <a:gd name="T5" fmla="*/ 76 h 381"/>
                  <a:gd name="T6" fmla="*/ 311 w 378"/>
                  <a:gd name="T7" fmla="*/ 72 h 381"/>
                  <a:gd name="T8" fmla="*/ 300 w 378"/>
                  <a:gd name="T9" fmla="*/ 69 h 381"/>
                  <a:gd name="T10" fmla="*/ 288 w 378"/>
                  <a:gd name="T11" fmla="*/ 61 h 381"/>
                  <a:gd name="T12" fmla="*/ 284 w 378"/>
                  <a:gd name="T13" fmla="*/ 44 h 381"/>
                  <a:gd name="T14" fmla="*/ 269 w 378"/>
                  <a:gd name="T15" fmla="*/ 52 h 381"/>
                  <a:gd name="T16" fmla="*/ 268 w 378"/>
                  <a:gd name="T17" fmla="*/ 39 h 381"/>
                  <a:gd name="T18" fmla="*/ 253 w 378"/>
                  <a:gd name="T19" fmla="*/ 34 h 381"/>
                  <a:gd name="T20" fmla="*/ 243 w 378"/>
                  <a:gd name="T21" fmla="*/ 23 h 381"/>
                  <a:gd name="T22" fmla="*/ 229 w 378"/>
                  <a:gd name="T23" fmla="*/ 14 h 381"/>
                  <a:gd name="T24" fmla="*/ 227 w 378"/>
                  <a:gd name="T25" fmla="*/ 0 h 381"/>
                  <a:gd name="T26" fmla="*/ 190 w 378"/>
                  <a:gd name="T27" fmla="*/ 37 h 381"/>
                  <a:gd name="T28" fmla="*/ 138 w 378"/>
                  <a:gd name="T29" fmla="*/ 70 h 381"/>
                  <a:gd name="T30" fmla="*/ 99 w 378"/>
                  <a:gd name="T31" fmla="*/ 48 h 381"/>
                  <a:gd name="T32" fmla="*/ 97 w 378"/>
                  <a:gd name="T33" fmla="*/ 67 h 381"/>
                  <a:gd name="T34" fmla="*/ 71 w 378"/>
                  <a:gd name="T35" fmla="*/ 89 h 381"/>
                  <a:gd name="T36" fmla="*/ 37 w 378"/>
                  <a:gd name="T37" fmla="*/ 79 h 381"/>
                  <a:gd name="T38" fmla="*/ 3 w 378"/>
                  <a:gd name="T39" fmla="*/ 90 h 381"/>
                  <a:gd name="T40" fmla="*/ 4 w 378"/>
                  <a:gd name="T41" fmla="*/ 106 h 381"/>
                  <a:gd name="T42" fmla="*/ 28 w 378"/>
                  <a:gd name="T43" fmla="*/ 121 h 381"/>
                  <a:gd name="T44" fmla="*/ 65 w 378"/>
                  <a:gd name="T45" fmla="*/ 138 h 381"/>
                  <a:gd name="T46" fmla="*/ 72 w 378"/>
                  <a:gd name="T47" fmla="*/ 162 h 381"/>
                  <a:gd name="T48" fmla="*/ 75 w 378"/>
                  <a:gd name="T49" fmla="*/ 181 h 381"/>
                  <a:gd name="T50" fmla="*/ 83 w 378"/>
                  <a:gd name="T51" fmla="*/ 195 h 381"/>
                  <a:gd name="T52" fmla="*/ 89 w 378"/>
                  <a:gd name="T53" fmla="*/ 208 h 381"/>
                  <a:gd name="T54" fmla="*/ 93 w 378"/>
                  <a:gd name="T55" fmla="*/ 224 h 381"/>
                  <a:gd name="T56" fmla="*/ 89 w 378"/>
                  <a:gd name="T57" fmla="*/ 232 h 381"/>
                  <a:gd name="T58" fmla="*/ 74 w 378"/>
                  <a:gd name="T59" fmla="*/ 297 h 381"/>
                  <a:gd name="T60" fmla="*/ 108 w 378"/>
                  <a:gd name="T61" fmla="*/ 354 h 381"/>
                  <a:gd name="T62" fmla="*/ 154 w 378"/>
                  <a:gd name="T63" fmla="*/ 366 h 381"/>
                  <a:gd name="T64" fmla="*/ 154 w 378"/>
                  <a:gd name="T65" fmla="*/ 370 h 381"/>
                  <a:gd name="T66" fmla="*/ 158 w 378"/>
                  <a:gd name="T67" fmla="*/ 371 h 381"/>
                  <a:gd name="T68" fmla="*/ 209 w 378"/>
                  <a:gd name="T69" fmla="*/ 375 h 381"/>
                  <a:gd name="T70" fmla="*/ 216 w 378"/>
                  <a:gd name="T71" fmla="*/ 341 h 381"/>
                  <a:gd name="T72" fmla="*/ 256 w 378"/>
                  <a:gd name="T73" fmla="*/ 335 h 381"/>
                  <a:gd name="T74" fmla="*/ 298 w 378"/>
                  <a:gd name="T75" fmla="*/ 351 h 381"/>
                  <a:gd name="T76" fmla="*/ 339 w 378"/>
                  <a:gd name="T77" fmla="*/ 332 h 381"/>
                  <a:gd name="T78" fmla="*/ 347 w 378"/>
                  <a:gd name="T79" fmla="*/ 327 h 381"/>
                  <a:gd name="T80" fmla="*/ 349 w 378"/>
                  <a:gd name="T81" fmla="*/ 327 h 381"/>
                  <a:gd name="T82" fmla="*/ 350 w 378"/>
                  <a:gd name="T83" fmla="*/ 326 h 381"/>
                  <a:gd name="T84" fmla="*/ 351 w 378"/>
                  <a:gd name="T85" fmla="*/ 326 h 381"/>
                  <a:gd name="T86" fmla="*/ 349 w 378"/>
                  <a:gd name="T87" fmla="*/ 310 h 381"/>
                  <a:gd name="T88" fmla="*/ 328 w 378"/>
                  <a:gd name="T89" fmla="*/ 271 h 381"/>
                  <a:gd name="T90" fmla="*/ 332 w 378"/>
                  <a:gd name="T91" fmla="*/ 238 h 381"/>
                  <a:gd name="T92" fmla="*/ 336 w 378"/>
                  <a:gd name="T93" fmla="*/ 224 h 381"/>
                  <a:gd name="T94" fmla="*/ 334 w 378"/>
                  <a:gd name="T95" fmla="*/ 213 h 381"/>
                  <a:gd name="T96" fmla="*/ 318 w 378"/>
                  <a:gd name="T97" fmla="*/ 212 h 381"/>
                  <a:gd name="T98" fmla="*/ 313 w 378"/>
                  <a:gd name="T99" fmla="*/ 223 h 381"/>
                  <a:gd name="T100" fmla="*/ 313 w 378"/>
                  <a:gd name="T101" fmla="*/ 218 h 381"/>
                  <a:gd name="T102" fmla="*/ 313 w 378"/>
                  <a:gd name="T103" fmla="*/ 206 h 381"/>
                  <a:gd name="T104" fmla="*/ 323 w 378"/>
                  <a:gd name="T105" fmla="*/ 195 h 381"/>
                  <a:gd name="T106" fmla="*/ 328 w 378"/>
                  <a:gd name="T107" fmla="*/ 187 h 381"/>
                  <a:gd name="T108" fmla="*/ 335 w 378"/>
                  <a:gd name="T109" fmla="*/ 179 h 381"/>
                  <a:gd name="T110" fmla="*/ 342 w 378"/>
                  <a:gd name="T111" fmla="*/ 169 h 381"/>
                  <a:gd name="T112" fmla="*/ 341 w 378"/>
                  <a:gd name="T113" fmla="*/ 166 h 381"/>
                  <a:gd name="T114" fmla="*/ 349 w 378"/>
                  <a:gd name="T115" fmla="*/ 167 h 381"/>
                  <a:gd name="T116" fmla="*/ 356 w 378"/>
                  <a:gd name="T117" fmla="*/ 162 h 381"/>
                  <a:gd name="T118" fmla="*/ 357 w 378"/>
                  <a:gd name="T119" fmla="*/ 151 h 381"/>
                  <a:gd name="T120" fmla="*/ 368 w 378"/>
                  <a:gd name="T121" fmla="*/ 97 h 381"/>
                  <a:gd name="T122" fmla="*/ 158 w 378"/>
                  <a:gd name="T123" fmla="*/ 37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381">
                    <a:moveTo>
                      <a:pt x="362" y="97"/>
                    </a:moveTo>
                    <a:cubicBezTo>
                      <a:pt x="359" y="95"/>
                      <a:pt x="359" y="95"/>
                      <a:pt x="359" y="95"/>
                    </a:cubicBezTo>
                    <a:cubicBezTo>
                      <a:pt x="356" y="91"/>
                      <a:pt x="356" y="91"/>
                      <a:pt x="356" y="91"/>
                    </a:cubicBezTo>
                    <a:cubicBezTo>
                      <a:pt x="353" y="92"/>
                      <a:pt x="353" y="92"/>
                      <a:pt x="353" y="92"/>
                    </a:cubicBezTo>
                    <a:cubicBezTo>
                      <a:pt x="351" y="94"/>
                      <a:pt x="351" y="94"/>
                      <a:pt x="351" y="94"/>
                    </a:cubicBezTo>
                    <a:cubicBezTo>
                      <a:pt x="345" y="92"/>
                      <a:pt x="345" y="92"/>
                      <a:pt x="345" y="92"/>
                    </a:cubicBezTo>
                    <a:cubicBezTo>
                      <a:pt x="341" y="89"/>
                      <a:pt x="341" y="89"/>
                      <a:pt x="341" y="89"/>
                    </a:cubicBezTo>
                    <a:cubicBezTo>
                      <a:pt x="338" y="91"/>
                      <a:pt x="338" y="91"/>
                      <a:pt x="338" y="91"/>
                    </a:cubicBezTo>
                    <a:cubicBezTo>
                      <a:pt x="335" y="89"/>
                      <a:pt x="335" y="89"/>
                      <a:pt x="335" y="89"/>
                    </a:cubicBezTo>
                    <a:cubicBezTo>
                      <a:pt x="333" y="85"/>
                      <a:pt x="333" y="85"/>
                      <a:pt x="333" y="85"/>
                    </a:cubicBezTo>
                    <a:cubicBezTo>
                      <a:pt x="332" y="81"/>
                      <a:pt x="332" y="81"/>
                      <a:pt x="332" y="81"/>
                    </a:cubicBezTo>
                    <a:cubicBezTo>
                      <a:pt x="328" y="77"/>
                      <a:pt x="328" y="77"/>
                      <a:pt x="328" y="77"/>
                    </a:cubicBezTo>
                    <a:cubicBezTo>
                      <a:pt x="326" y="78"/>
                      <a:pt x="326" y="78"/>
                      <a:pt x="326" y="78"/>
                    </a:cubicBezTo>
                    <a:cubicBezTo>
                      <a:pt x="326" y="78"/>
                      <a:pt x="326" y="78"/>
                      <a:pt x="326" y="78"/>
                    </a:cubicBezTo>
                    <a:cubicBezTo>
                      <a:pt x="325" y="78"/>
                      <a:pt x="323" y="77"/>
                      <a:pt x="323" y="77"/>
                    </a:cubicBezTo>
                    <a:cubicBezTo>
                      <a:pt x="323" y="76"/>
                      <a:pt x="323" y="76"/>
                      <a:pt x="323" y="76"/>
                    </a:cubicBezTo>
                    <a:cubicBezTo>
                      <a:pt x="322" y="75"/>
                      <a:pt x="322" y="75"/>
                      <a:pt x="322" y="75"/>
                    </a:cubicBezTo>
                    <a:cubicBezTo>
                      <a:pt x="321" y="75"/>
                      <a:pt x="321" y="75"/>
                      <a:pt x="321" y="75"/>
                    </a:cubicBezTo>
                    <a:cubicBezTo>
                      <a:pt x="319" y="76"/>
                      <a:pt x="319" y="76"/>
                      <a:pt x="319" y="76"/>
                    </a:cubicBezTo>
                    <a:cubicBezTo>
                      <a:pt x="319" y="77"/>
                      <a:pt x="319" y="77"/>
                      <a:pt x="319" y="77"/>
                    </a:cubicBezTo>
                    <a:cubicBezTo>
                      <a:pt x="318" y="77"/>
                      <a:pt x="318" y="77"/>
                      <a:pt x="318" y="77"/>
                    </a:cubicBezTo>
                    <a:cubicBezTo>
                      <a:pt x="317" y="78"/>
                      <a:pt x="317" y="78"/>
                      <a:pt x="317" y="78"/>
                    </a:cubicBezTo>
                    <a:cubicBezTo>
                      <a:pt x="317" y="77"/>
                      <a:pt x="317" y="77"/>
                      <a:pt x="317" y="77"/>
                    </a:cubicBezTo>
                    <a:cubicBezTo>
                      <a:pt x="317" y="77"/>
                      <a:pt x="317" y="78"/>
                      <a:pt x="317" y="78"/>
                    </a:cubicBezTo>
                    <a:cubicBezTo>
                      <a:pt x="316" y="78"/>
                      <a:pt x="315" y="78"/>
                      <a:pt x="315" y="78"/>
                    </a:cubicBezTo>
                    <a:cubicBezTo>
                      <a:pt x="314" y="78"/>
                      <a:pt x="314" y="78"/>
                      <a:pt x="314" y="78"/>
                    </a:cubicBezTo>
                    <a:cubicBezTo>
                      <a:pt x="314" y="76"/>
                      <a:pt x="314" y="76"/>
                      <a:pt x="314" y="76"/>
                    </a:cubicBezTo>
                    <a:cubicBezTo>
                      <a:pt x="314" y="76"/>
                      <a:pt x="314" y="76"/>
                      <a:pt x="314" y="76"/>
                    </a:cubicBezTo>
                    <a:cubicBezTo>
                      <a:pt x="313" y="75"/>
                      <a:pt x="313" y="75"/>
                      <a:pt x="313" y="75"/>
                    </a:cubicBezTo>
                    <a:cubicBezTo>
                      <a:pt x="312" y="75"/>
                      <a:pt x="312" y="75"/>
                      <a:pt x="312" y="75"/>
                    </a:cubicBezTo>
                    <a:cubicBezTo>
                      <a:pt x="312" y="75"/>
                      <a:pt x="311" y="74"/>
                      <a:pt x="311" y="74"/>
                    </a:cubicBezTo>
                    <a:cubicBezTo>
                      <a:pt x="311" y="74"/>
                      <a:pt x="310" y="74"/>
                      <a:pt x="310" y="74"/>
                    </a:cubicBezTo>
                    <a:cubicBezTo>
                      <a:pt x="309" y="73"/>
                      <a:pt x="309" y="73"/>
                      <a:pt x="309" y="73"/>
                    </a:cubicBezTo>
                    <a:cubicBezTo>
                      <a:pt x="311" y="73"/>
                      <a:pt x="311" y="73"/>
                      <a:pt x="311" y="73"/>
                    </a:cubicBezTo>
                    <a:cubicBezTo>
                      <a:pt x="311" y="73"/>
                      <a:pt x="311" y="72"/>
                      <a:pt x="311" y="72"/>
                    </a:cubicBezTo>
                    <a:cubicBezTo>
                      <a:pt x="311" y="72"/>
                      <a:pt x="311" y="72"/>
                      <a:pt x="311" y="72"/>
                    </a:cubicBezTo>
                    <a:cubicBezTo>
                      <a:pt x="311" y="72"/>
                      <a:pt x="310" y="72"/>
                      <a:pt x="310" y="72"/>
                    </a:cubicBezTo>
                    <a:cubicBezTo>
                      <a:pt x="308" y="72"/>
                      <a:pt x="308" y="72"/>
                      <a:pt x="308" y="72"/>
                    </a:cubicBezTo>
                    <a:cubicBezTo>
                      <a:pt x="308" y="73"/>
                      <a:pt x="308" y="73"/>
                      <a:pt x="308" y="73"/>
                    </a:cubicBezTo>
                    <a:cubicBezTo>
                      <a:pt x="306" y="73"/>
                      <a:pt x="306" y="73"/>
                      <a:pt x="306" y="73"/>
                    </a:cubicBezTo>
                    <a:cubicBezTo>
                      <a:pt x="305" y="73"/>
                      <a:pt x="305" y="73"/>
                      <a:pt x="305" y="73"/>
                    </a:cubicBezTo>
                    <a:cubicBezTo>
                      <a:pt x="302" y="73"/>
                      <a:pt x="302" y="73"/>
                      <a:pt x="302" y="73"/>
                    </a:cubicBezTo>
                    <a:cubicBezTo>
                      <a:pt x="301" y="72"/>
                      <a:pt x="301" y="72"/>
                      <a:pt x="301" y="72"/>
                    </a:cubicBezTo>
                    <a:cubicBezTo>
                      <a:pt x="301" y="70"/>
                      <a:pt x="301" y="70"/>
                      <a:pt x="301" y="70"/>
                    </a:cubicBezTo>
                    <a:cubicBezTo>
                      <a:pt x="300" y="69"/>
                      <a:pt x="300" y="69"/>
                      <a:pt x="300" y="69"/>
                    </a:cubicBezTo>
                    <a:cubicBezTo>
                      <a:pt x="299" y="69"/>
                      <a:pt x="299" y="69"/>
                      <a:pt x="299" y="69"/>
                    </a:cubicBezTo>
                    <a:cubicBezTo>
                      <a:pt x="297" y="69"/>
                      <a:pt x="297" y="69"/>
                      <a:pt x="297" y="69"/>
                    </a:cubicBezTo>
                    <a:cubicBezTo>
                      <a:pt x="297" y="67"/>
                      <a:pt x="297" y="67"/>
                      <a:pt x="297" y="67"/>
                    </a:cubicBezTo>
                    <a:cubicBezTo>
                      <a:pt x="297" y="67"/>
                      <a:pt x="297" y="65"/>
                      <a:pt x="296" y="65"/>
                    </a:cubicBezTo>
                    <a:cubicBezTo>
                      <a:pt x="296" y="65"/>
                      <a:pt x="295" y="66"/>
                      <a:pt x="295" y="66"/>
                    </a:cubicBezTo>
                    <a:cubicBezTo>
                      <a:pt x="293" y="63"/>
                      <a:pt x="293" y="63"/>
                      <a:pt x="293" y="63"/>
                    </a:cubicBezTo>
                    <a:cubicBezTo>
                      <a:pt x="293" y="63"/>
                      <a:pt x="293" y="63"/>
                      <a:pt x="293" y="63"/>
                    </a:cubicBezTo>
                    <a:cubicBezTo>
                      <a:pt x="292" y="62"/>
                      <a:pt x="291" y="61"/>
                      <a:pt x="291" y="61"/>
                    </a:cubicBezTo>
                    <a:cubicBezTo>
                      <a:pt x="290" y="61"/>
                      <a:pt x="288" y="61"/>
                      <a:pt x="288" y="61"/>
                    </a:cubicBezTo>
                    <a:cubicBezTo>
                      <a:pt x="288" y="61"/>
                      <a:pt x="288" y="60"/>
                      <a:pt x="287" y="60"/>
                    </a:cubicBezTo>
                    <a:cubicBezTo>
                      <a:pt x="287" y="60"/>
                      <a:pt x="284" y="60"/>
                      <a:pt x="284" y="60"/>
                    </a:cubicBezTo>
                    <a:cubicBezTo>
                      <a:pt x="284" y="60"/>
                      <a:pt x="284" y="58"/>
                      <a:pt x="285" y="57"/>
                    </a:cubicBezTo>
                    <a:cubicBezTo>
                      <a:pt x="285" y="57"/>
                      <a:pt x="285" y="54"/>
                      <a:pt x="285" y="54"/>
                    </a:cubicBezTo>
                    <a:cubicBezTo>
                      <a:pt x="284" y="53"/>
                      <a:pt x="284" y="53"/>
                      <a:pt x="284" y="53"/>
                    </a:cubicBezTo>
                    <a:cubicBezTo>
                      <a:pt x="284" y="53"/>
                      <a:pt x="284" y="53"/>
                      <a:pt x="284" y="51"/>
                    </a:cubicBezTo>
                    <a:cubicBezTo>
                      <a:pt x="285" y="50"/>
                      <a:pt x="285" y="50"/>
                      <a:pt x="285" y="48"/>
                    </a:cubicBezTo>
                    <a:cubicBezTo>
                      <a:pt x="286" y="46"/>
                      <a:pt x="286" y="45"/>
                      <a:pt x="286" y="45"/>
                    </a:cubicBezTo>
                    <a:cubicBezTo>
                      <a:pt x="284" y="44"/>
                      <a:pt x="284" y="44"/>
                      <a:pt x="284" y="44"/>
                    </a:cubicBezTo>
                    <a:cubicBezTo>
                      <a:pt x="284" y="44"/>
                      <a:pt x="284" y="44"/>
                      <a:pt x="283" y="45"/>
                    </a:cubicBezTo>
                    <a:cubicBezTo>
                      <a:pt x="283" y="46"/>
                      <a:pt x="282" y="46"/>
                      <a:pt x="282" y="46"/>
                    </a:cubicBezTo>
                    <a:cubicBezTo>
                      <a:pt x="281" y="48"/>
                      <a:pt x="281" y="48"/>
                      <a:pt x="281" y="48"/>
                    </a:cubicBezTo>
                    <a:cubicBezTo>
                      <a:pt x="280" y="51"/>
                      <a:pt x="280" y="51"/>
                      <a:pt x="280" y="51"/>
                    </a:cubicBezTo>
                    <a:cubicBezTo>
                      <a:pt x="280" y="51"/>
                      <a:pt x="281" y="52"/>
                      <a:pt x="279" y="52"/>
                    </a:cubicBezTo>
                    <a:cubicBezTo>
                      <a:pt x="277" y="52"/>
                      <a:pt x="276" y="52"/>
                      <a:pt x="276" y="52"/>
                    </a:cubicBezTo>
                    <a:cubicBezTo>
                      <a:pt x="276" y="52"/>
                      <a:pt x="277" y="53"/>
                      <a:pt x="275" y="53"/>
                    </a:cubicBezTo>
                    <a:cubicBezTo>
                      <a:pt x="273" y="53"/>
                      <a:pt x="271" y="53"/>
                      <a:pt x="271" y="53"/>
                    </a:cubicBezTo>
                    <a:cubicBezTo>
                      <a:pt x="269" y="52"/>
                      <a:pt x="269" y="52"/>
                      <a:pt x="269" y="52"/>
                    </a:cubicBezTo>
                    <a:cubicBezTo>
                      <a:pt x="266" y="52"/>
                      <a:pt x="266" y="52"/>
                      <a:pt x="266" y="52"/>
                    </a:cubicBezTo>
                    <a:cubicBezTo>
                      <a:pt x="266" y="52"/>
                      <a:pt x="266" y="52"/>
                      <a:pt x="266" y="50"/>
                    </a:cubicBezTo>
                    <a:cubicBezTo>
                      <a:pt x="266" y="49"/>
                      <a:pt x="265" y="48"/>
                      <a:pt x="266" y="48"/>
                    </a:cubicBezTo>
                    <a:cubicBezTo>
                      <a:pt x="267" y="48"/>
                      <a:pt x="268" y="47"/>
                      <a:pt x="268" y="47"/>
                    </a:cubicBezTo>
                    <a:cubicBezTo>
                      <a:pt x="267" y="45"/>
                      <a:pt x="267" y="45"/>
                      <a:pt x="267" y="45"/>
                    </a:cubicBezTo>
                    <a:cubicBezTo>
                      <a:pt x="267" y="45"/>
                      <a:pt x="267" y="45"/>
                      <a:pt x="267" y="45"/>
                    </a:cubicBezTo>
                    <a:cubicBezTo>
                      <a:pt x="267" y="45"/>
                      <a:pt x="266" y="44"/>
                      <a:pt x="266" y="44"/>
                    </a:cubicBezTo>
                    <a:cubicBezTo>
                      <a:pt x="266" y="43"/>
                      <a:pt x="267" y="41"/>
                      <a:pt x="267" y="41"/>
                    </a:cubicBezTo>
                    <a:cubicBezTo>
                      <a:pt x="268" y="41"/>
                      <a:pt x="268" y="39"/>
                      <a:pt x="268" y="39"/>
                    </a:cubicBezTo>
                    <a:cubicBezTo>
                      <a:pt x="267" y="39"/>
                      <a:pt x="267" y="39"/>
                      <a:pt x="267" y="39"/>
                    </a:cubicBezTo>
                    <a:cubicBezTo>
                      <a:pt x="267" y="39"/>
                      <a:pt x="266" y="40"/>
                      <a:pt x="265" y="38"/>
                    </a:cubicBezTo>
                    <a:cubicBezTo>
                      <a:pt x="265" y="37"/>
                      <a:pt x="264" y="35"/>
                      <a:pt x="264" y="35"/>
                    </a:cubicBezTo>
                    <a:cubicBezTo>
                      <a:pt x="264" y="35"/>
                      <a:pt x="263" y="35"/>
                      <a:pt x="263" y="35"/>
                    </a:cubicBezTo>
                    <a:cubicBezTo>
                      <a:pt x="262" y="35"/>
                      <a:pt x="262" y="35"/>
                      <a:pt x="261" y="35"/>
                    </a:cubicBezTo>
                    <a:cubicBezTo>
                      <a:pt x="261" y="36"/>
                      <a:pt x="258" y="35"/>
                      <a:pt x="258" y="35"/>
                    </a:cubicBezTo>
                    <a:cubicBezTo>
                      <a:pt x="258" y="35"/>
                      <a:pt x="257" y="35"/>
                      <a:pt x="256" y="35"/>
                    </a:cubicBezTo>
                    <a:cubicBezTo>
                      <a:pt x="256" y="35"/>
                      <a:pt x="255" y="36"/>
                      <a:pt x="255" y="36"/>
                    </a:cubicBezTo>
                    <a:cubicBezTo>
                      <a:pt x="253" y="34"/>
                      <a:pt x="253" y="34"/>
                      <a:pt x="253" y="34"/>
                    </a:cubicBezTo>
                    <a:cubicBezTo>
                      <a:pt x="254" y="32"/>
                      <a:pt x="254" y="32"/>
                      <a:pt x="254" y="32"/>
                    </a:cubicBezTo>
                    <a:cubicBezTo>
                      <a:pt x="254" y="32"/>
                      <a:pt x="252" y="30"/>
                      <a:pt x="252" y="30"/>
                    </a:cubicBezTo>
                    <a:cubicBezTo>
                      <a:pt x="252" y="29"/>
                      <a:pt x="251" y="28"/>
                      <a:pt x="251" y="28"/>
                    </a:cubicBezTo>
                    <a:cubicBezTo>
                      <a:pt x="250" y="28"/>
                      <a:pt x="250" y="28"/>
                      <a:pt x="250" y="28"/>
                    </a:cubicBezTo>
                    <a:cubicBezTo>
                      <a:pt x="249" y="26"/>
                      <a:pt x="249" y="26"/>
                      <a:pt x="249" y="26"/>
                    </a:cubicBezTo>
                    <a:cubicBezTo>
                      <a:pt x="249" y="26"/>
                      <a:pt x="247" y="27"/>
                      <a:pt x="247" y="27"/>
                    </a:cubicBezTo>
                    <a:cubicBezTo>
                      <a:pt x="246" y="27"/>
                      <a:pt x="246" y="27"/>
                      <a:pt x="245" y="27"/>
                    </a:cubicBezTo>
                    <a:cubicBezTo>
                      <a:pt x="245" y="27"/>
                      <a:pt x="244" y="26"/>
                      <a:pt x="244" y="25"/>
                    </a:cubicBezTo>
                    <a:cubicBezTo>
                      <a:pt x="244" y="24"/>
                      <a:pt x="244" y="24"/>
                      <a:pt x="243" y="23"/>
                    </a:cubicBezTo>
                    <a:cubicBezTo>
                      <a:pt x="243" y="22"/>
                      <a:pt x="242" y="20"/>
                      <a:pt x="242" y="20"/>
                    </a:cubicBezTo>
                    <a:cubicBezTo>
                      <a:pt x="242" y="19"/>
                      <a:pt x="243" y="18"/>
                      <a:pt x="242" y="18"/>
                    </a:cubicBezTo>
                    <a:cubicBezTo>
                      <a:pt x="242" y="17"/>
                      <a:pt x="241" y="16"/>
                      <a:pt x="241" y="16"/>
                    </a:cubicBezTo>
                    <a:cubicBezTo>
                      <a:pt x="239" y="14"/>
                      <a:pt x="239" y="14"/>
                      <a:pt x="239" y="14"/>
                    </a:cubicBezTo>
                    <a:cubicBezTo>
                      <a:pt x="239" y="14"/>
                      <a:pt x="237" y="15"/>
                      <a:pt x="236" y="15"/>
                    </a:cubicBezTo>
                    <a:cubicBezTo>
                      <a:pt x="236" y="15"/>
                      <a:pt x="234" y="15"/>
                      <a:pt x="234" y="15"/>
                    </a:cubicBezTo>
                    <a:cubicBezTo>
                      <a:pt x="234" y="16"/>
                      <a:pt x="234" y="17"/>
                      <a:pt x="234" y="17"/>
                    </a:cubicBezTo>
                    <a:cubicBezTo>
                      <a:pt x="233" y="18"/>
                      <a:pt x="231" y="17"/>
                      <a:pt x="231" y="16"/>
                    </a:cubicBezTo>
                    <a:cubicBezTo>
                      <a:pt x="230" y="16"/>
                      <a:pt x="230" y="15"/>
                      <a:pt x="229" y="14"/>
                    </a:cubicBezTo>
                    <a:cubicBezTo>
                      <a:pt x="229" y="14"/>
                      <a:pt x="229" y="13"/>
                      <a:pt x="228" y="13"/>
                    </a:cubicBezTo>
                    <a:cubicBezTo>
                      <a:pt x="228" y="13"/>
                      <a:pt x="226" y="13"/>
                      <a:pt x="226" y="12"/>
                    </a:cubicBezTo>
                    <a:cubicBezTo>
                      <a:pt x="226" y="11"/>
                      <a:pt x="227" y="9"/>
                      <a:pt x="227" y="9"/>
                    </a:cubicBezTo>
                    <a:cubicBezTo>
                      <a:pt x="226" y="7"/>
                      <a:pt x="226" y="7"/>
                      <a:pt x="226" y="7"/>
                    </a:cubicBezTo>
                    <a:cubicBezTo>
                      <a:pt x="226" y="7"/>
                      <a:pt x="227" y="5"/>
                      <a:pt x="226" y="5"/>
                    </a:cubicBezTo>
                    <a:cubicBezTo>
                      <a:pt x="226" y="4"/>
                      <a:pt x="225" y="3"/>
                      <a:pt x="225" y="3"/>
                    </a:cubicBezTo>
                    <a:cubicBezTo>
                      <a:pt x="225" y="1"/>
                      <a:pt x="225" y="1"/>
                      <a:pt x="225" y="1"/>
                    </a:cubicBezTo>
                    <a:cubicBezTo>
                      <a:pt x="226" y="0"/>
                      <a:pt x="226" y="0"/>
                      <a:pt x="226" y="0"/>
                    </a:cubicBezTo>
                    <a:cubicBezTo>
                      <a:pt x="226" y="0"/>
                      <a:pt x="226" y="0"/>
                      <a:pt x="227" y="0"/>
                    </a:cubicBezTo>
                    <a:cubicBezTo>
                      <a:pt x="209" y="3"/>
                      <a:pt x="209" y="3"/>
                      <a:pt x="209" y="3"/>
                    </a:cubicBezTo>
                    <a:cubicBezTo>
                      <a:pt x="200" y="3"/>
                      <a:pt x="200" y="3"/>
                      <a:pt x="200" y="3"/>
                    </a:cubicBezTo>
                    <a:cubicBezTo>
                      <a:pt x="197" y="7"/>
                      <a:pt x="197" y="7"/>
                      <a:pt x="197" y="7"/>
                    </a:cubicBezTo>
                    <a:cubicBezTo>
                      <a:pt x="196" y="11"/>
                      <a:pt x="196" y="11"/>
                      <a:pt x="196" y="11"/>
                    </a:cubicBezTo>
                    <a:cubicBezTo>
                      <a:pt x="196" y="18"/>
                      <a:pt x="196" y="18"/>
                      <a:pt x="196" y="18"/>
                    </a:cubicBezTo>
                    <a:cubicBezTo>
                      <a:pt x="194" y="22"/>
                      <a:pt x="194" y="22"/>
                      <a:pt x="194" y="22"/>
                    </a:cubicBezTo>
                    <a:cubicBezTo>
                      <a:pt x="194" y="27"/>
                      <a:pt x="194" y="27"/>
                      <a:pt x="194" y="27"/>
                    </a:cubicBezTo>
                    <a:cubicBezTo>
                      <a:pt x="193" y="34"/>
                      <a:pt x="193" y="34"/>
                      <a:pt x="193" y="34"/>
                    </a:cubicBezTo>
                    <a:cubicBezTo>
                      <a:pt x="190" y="37"/>
                      <a:pt x="190" y="37"/>
                      <a:pt x="190" y="37"/>
                    </a:cubicBezTo>
                    <a:cubicBezTo>
                      <a:pt x="184" y="42"/>
                      <a:pt x="184" y="42"/>
                      <a:pt x="184" y="42"/>
                    </a:cubicBezTo>
                    <a:cubicBezTo>
                      <a:pt x="176" y="45"/>
                      <a:pt x="176" y="45"/>
                      <a:pt x="176" y="45"/>
                    </a:cubicBezTo>
                    <a:cubicBezTo>
                      <a:pt x="166" y="48"/>
                      <a:pt x="166" y="48"/>
                      <a:pt x="166" y="48"/>
                    </a:cubicBezTo>
                    <a:cubicBezTo>
                      <a:pt x="157" y="50"/>
                      <a:pt x="157" y="50"/>
                      <a:pt x="157" y="50"/>
                    </a:cubicBezTo>
                    <a:cubicBezTo>
                      <a:pt x="151" y="54"/>
                      <a:pt x="151" y="54"/>
                      <a:pt x="151" y="54"/>
                    </a:cubicBezTo>
                    <a:cubicBezTo>
                      <a:pt x="149" y="60"/>
                      <a:pt x="149" y="60"/>
                      <a:pt x="149" y="60"/>
                    </a:cubicBezTo>
                    <a:cubicBezTo>
                      <a:pt x="148" y="67"/>
                      <a:pt x="148" y="67"/>
                      <a:pt x="148" y="67"/>
                    </a:cubicBezTo>
                    <a:cubicBezTo>
                      <a:pt x="143" y="69"/>
                      <a:pt x="143" y="69"/>
                      <a:pt x="143" y="69"/>
                    </a:cubicBezTo>
                    <a:cubicBezTo>
                      <a:pt x="143" y="69"/>
                      <a:pt x="140" y="71"/>
                      <a:pt x="138" y="70"/>
                    </a:cubicBezTo>
                    <a:cubicBezTo>
                      <a:pt x="136" y="70"/>
                      <a:pt x="131" y="68"/>
                      <a:pt x="131" y="68"/>
                    </a:cubicBezTo>
                    <a:cubicBezTo>
                      <a:pt x="131" y="68"/>
                      <a:pt x="125" y="65"/>
                      <a:pt x="123" y="65"/>
                    </a:cubicBezTo>
                    <a:cubicBezTo>
                      <a:pt x="121" y="65"/>
                      <a:pt x="117" y="60"/>
                      <a:pt x="117" y="60"/>
                    </a:cubicBezTo>
                    <a:cubicBezTo>
                      <a:pt x="113" y="64"/>
                      <a:pt x="113" y="64"/>
                      <a:pt x="113" y="64"/>
                    </a:cubicBezTo>
                    <a:cubicBezTo>
                      <a:pt x="113" y="64"/>
                      <a:pt x="110" y="62"/>
                      <a:pt x="110" y="60"/>
                    </a:cubicBezTo>
                    <a:cubicBezTo>
                      <a:pt x="110" y="59"/>
                      <a:pt x="110" y="59"/>
                      <a:pt x="110" y="57"/>
                    </a:cubicBezTo>
                    <a:cubicBezTo>
                      <a:pt x="110" y="55"/>
                      <a:pt x="110" y="51"/>
                      <a:pt x="110" y="51"/>
                    </a:cubicBezTo>
                    <a:cubicBezTo>
                      <a:pt x="104" y="49"/>
                      <a:pt x="104" y="49"/>
                      <a:pt x="104" y="49"/>
                    </a:cubicBezTo>
                    <a:cubicBezTo>
                      <a:pt x="99" y="48"/>
                      <a:pt x="99" y="48"/>
                      <a:pt x="99" y="48"/>
                    </a:cubicBezTo>
                    <a:cubicBezTo>
                      <a:pt x="99" y="48"/>
                      <a:pt x="99" y="49"/>
                      <a:pt x="97" y="48"/>
                    </a:cubicBezTo>
                    <a:cubicBezTo>
                      <a:pt x="95" y="46"/>
                      <a:pt x="95" y="43"/>
                      <a:pt x="95" y="43"/>
                    </a:cubicBezTo>
                    <a:cubicBezTo>
                      <a:pt x="90" y="41"/>
                      <a:pt x="90" y="41"/>
                      <a:pt x="90" y="41"/>
                    </a:cubicBezTo>
                    <a:cubicBezTo>
                      <a:pt x="88" y="47"/>
                      <a:pt x="88" y="47"/>
                      <a:pt x="88" y="47"/>
                    </a:cubicBezTo>
                    <a:cubicBezTo>
                      <a:pt x="94" y="52"/>
                      <a:pt x="94" y="52"/>
                      <a:pt x="94" y="52"/>
                    </a:cubicBezTo>
                    <a:cubicBezTo>
                      <a:pt x="96" y="55"/>
                      <a:pt x="96" y="55"/>
                      <a:pt x="96" y="55"/>
                    </a:cubicBezTo>
                    <a:cubicBezTo>
                      <a:pt x="94" y="60"/>
                      <a:pt x="94" y="60"/>
                      <a:pt x="94" y="60"/>
                    </a:cubicBezTo>
                    <a:cubicBezTo>
                      <a:pt x="96" y="64"/>
                      <a:pt x="96" y="64"/>
                      <a:pt x="96" y="64"/>
                    </a:cubicBezTo>
                    <a:cubicBezTo>
                      <a:pt x="97" y="67"/>
                      <a:pt x="97" y="67"/>
                      <a:pt x="97" y="67"/>
                    </a:cubicBezTo>
                    <a:cubicBezTo>
                      <a:pt x="97" y="67"/>
                      <a:pt x="98" y="67"/>
                      <a:pt x="97" y="69"/>
                    </a:cubicBezTo>
                    <a:cubicBezTo>
                      <a:pt x="97" y="71"/>
                      <a:pt x="96" y="79"/>
                      <a:pt x="96" y="79"/>
                    </a:cubicBezTo>
                    <a:cubicBezTo>
                      <a:pt x="97" y="86"/>
                      <a:pt x="97" y="86"/>
                      <a:pt x="97" y="86"/>
                    </a:cubicBezTo>
                    <a:cubicBezTo>
                      <a:pt x="99" y="92"/>
                      <a:pt x="99" y="92"/>
                      <a:pt x="99" y="92"/>
                    </a:cubicBezTo>
                    <a:cubicBezTo>
                      <a:pt x="99" y="92"/>
                      <a:pt x="95" y="94"/>
                      <a:pt x="93" y="94"/>
                    </a:cubicBezTo>
                    <a:cubicBezTo>
                      <a:pt x="92" y="94"/>
                      <a:pt x="88" y="93"/>
                      <a:pt x="88" y="93"/>
                    </a:cubicBezTo>
                    <a:cubicBezTo>
                      <a:pt x="86" y="88"/>
                      <a:pt x="86" y="88"/>
                      <a:pt x="86" y="88"/>
                    </a:cubicBezTo>
                    <a:cubicBezTo>
                      <a:pt x="77" y="89"/>
                      <a:pt x="77" y="89"/>
                      <a:pt x="77" y="89"/>
                    </a:cubicBezTo>
                    <a:cubicBezTo>
                      <a:pt x="71" y="89"/>
                      <a:pt x="71" y="89"/>
                      <a:pt x="71" y="89"/>
                    </a:cubicBezTo>
                    <a:cubicBezTo>
                      <a:pt x="66" y="92"/>
                      <a:pt x="66" y="92"/>
                      <a:pt x="66" y="92"/>
                    </a:cubicBezTo>
                    <a:cubicBezTo>
                      <a:pt x="63" y="91"/>
                      <a:pt x="63" y="91"/>
                      <a:pt x="63" y="91"/>
                    </a:cubicBezTo>
                    <a:cubicBezTo>
                      <a:pt x="60" y="88"/>
                      <a:pt x="60" y="88"/>
                      <a:pt x="60" y="88"/>
                    </a:cubicBezTo>
                    <a:cubicBezTo>
                      <a:pt x="59" y="83"/>
                      <a:pt x="59" y="83"/>
                      <a:pt x="59" y="83"/>
                    </a:cubicBezTo>
                    <a:cubicBezTo>
                      <a:pt x="57" y="79"/>
                      <a:pt x="57" y="79"/>
                      <a:pt x="57" y="79"/>
                    </a:cubicBezTo>
                    <a:cubicBezTo>
                      <a:pt x="54" y="75"/>
                      <a:pt x="54" y="75"/>
                      <a:pt x="54" y="75"/>
                    </a:cubicBezTo>
                    <a:cubicBezTo>
                      <a:pt x="43" y="76"/>
                      <a:pt x="43" y="76"/>
                      <a:pt x="43" y="76"/>
                    </a:cubicBezTo>
                    <a:cubicBezTo>
                      <a:pt x="40" y="76"/>
                      <a:pt x="40" y="76"/>
                      <a:pt x="40" y="76"/>
                    </a:cubicBezTo>
                    <a:cubicBezTo>
                      <a:pt x="37" y="79"/>
                      <a:pt x="37" y="79"/>
                      <a:pt x="37" y="79"/>
                    </a:cubicBezTo>
                    <a:cubicBezTo>
                      <a:pt x="32" y="78"/>
                      <a:pt x="32" y="78"/>
                      <a:pt x="32" y="78"/>
                    </a:cubicBezTo>
                    <a:cubicBezTo>
                      <a:pt x="31" y="81"/>
                      <a:pt x="31" y="81"/>
                      <a:pt x="31" y="81"/>
                    </a:cubicBezTo>
                    <a:cubicBezTo>
                      <a:pt x="25" y="79"/>
                      <a:pt x="25" y="79"/>
                      <a:pt x="25" y="79"/>
                    </a:cubicBezTo>
                    <a:cubicBezTo>
                      <a:pt x="20" y="79"/>
                      <a:pt x="20" y="79"/>
                      <a:pt x="20" y="79"/>
                    </a:cubicBezTo>
                    <a:cubicBezTo>
                      <a:pt x="15" y="79"/>
                      <a:pt x="15" y="79"/>
                      <a:pt x="15" y="79"/>
                    </a:cubicBezTo>
                    <a:cubicBezTo>
                      <a:pt x="8" y="81"/>
                      <a:pt x="8" y="81"/>
                      <a:pt x="8" y="81"/>
                    </a:cubicBezTo>
                    <a:cubicBezTo>
                      <a:pt x="4" y="84"/>
                      <a:pt x="4" y="84"/>
                      <a:pt x="4" y="84"/>
                    </a:cubicBezTo>
                    <a:cubicBezTo>
                      <a:pt x="0" y="90"/>
                      <a:pt x="0" y="90"/>
                      <a:pt x="0" y="90"/>
                    </a:cubicBezTo>
                    <a:cubicBezTo>
                      <a:pt x="0" y="90"/>
                      <a:pt x="2" y="90"/>
                      <a:pt x="3" y="90"/>
                    </a:cubicBezTo>
                    <a:cubicBezTo>
                      <a:pt x="4" y="91"/>
                      <a:pt x="11" y="91"/>
                      <a:pt x="11" y="91"/>
                    </a:cubicBezTo>
                    <a:cubicBezTo>
                      <a:pt x="13" y="93"/>
                      <a:pt x="13" y="93"/>
                      <a:pt x="13" y="93"/>
                    </a:cubicBezTo>
                    <a:cubicBezTo>
                      <a:pt x="8" y="96"/>
                      <a:pt x="8" y="96"/>
                      <a:pt x="8" y="96"/>
                    </a:cubicBezTo>
                    <a:cubicBezTo>
                      <a:pt x="12" y="97"/>
                      <a:pt x="12" y="97"/>
                      <a:pt x="12" y="97"/>
                    </a:cubicBezTo>
                    <a:cubicBezTo>
                      <a:pt x="13" y="99"/>
                      <a:pt x="13" y="99"/>
                      <a:pt x="13" y="99"/>
                    </a:cubicBezTo>
                    <a:cubicBezTo>
                      <a:pt x="13" y="102"/>
                      <a:pt x="13" y="102"/>
                      <a:pt x="13" y="102"/>
                    </a:cubicBezTo>
                    <a:cubicBezTo>
                      <a:pt x="4" y="103"/>
                      <a:pt x="4" y="103"/>
                      <a:pt x="4" y="103"/>
                    </a:cubicBezTo>
                    <a:cubicBezTo>
                      <a:pt x="4" y="103"/>
                      <a:pt x="2" y="102"/>
                      <a:pt x="1" y="103"/>
                    </a:cubicBezTo>
                    <a:cubicBezTo>
                      <a:pt x="1" y="105"/>
                      <a:pt x="4" y="106"/>
                      <a:pt x="4" y="106"/>
                    </a:cubicBezTo>
                    <a:cubicBezTo>
                      <a:pt x="8" y="108"/>
                      <a:pt x="8" y="108"/>
                      <a:pt x="8" y="108"/>
                    </a:cubicBezTo>
                    <a:cubicBezTo>
                      <a:pt x="7" y="116"/>
                      <a:pt x="7" y="116"/>
                      <a:pt x="7" y="116"/>
                    </a:cubicBezTo>
                    <a:cubicBezTo>
                      <a:pt x="11" y="116"/>
                      <a:pt x="11" y="116"/>
                      <a:pt x="11" y="116"/>
                    </a:cubicBezTo>
                    <a:cubicBezTo>
                      <a:pt x="15" y="116"/>
                      <a:pt x="15" y="116"/>
                      <a:pt x="15" y="116"/>
                    </a:cubicBezTo>
                    <a:cubicBezTo>
                      <a:pt x="15" y="116"/>
                      <a:pt x="16" y="114"/>
                      <a:pt x="18" y="114"/>
                    </a:cubicBezTo>
                    <a:cubicBezTo>
                      <a:pt x="21" y="113"/>
                      <a:pt x="23" y="114"/>
                      <a:pt x="23" y="114"/>
                    </a:cubicBezTo>
                    <a:cubicBezTo>
                      <a:pt x="23" y="114"/>
                      <a:pt x="23" y="113"/>
                      <a:pt x="24" y="117"/>
                    </a:cubicBezTo>
                    <a:cubicBezTo>
                      <a:pt x="25" y="120"/>
                      <a:pt x="25" y="120"/>
                      <a:pt x="25" y="120"/>
                    </a:cubicBezTo>
                    <a:cubicBezTo>
                      <a:pt x="28" y="121"/>
                      <a:pt x="28" y="121"/>
                      <a:pt x="28" y="121"/>
                    </a:cubicBezTo>
                    <a:cubicBezTo>
                      <a:pt x="30" y="121"/>
                      <a:pt x="30" y="121"/>
                      <a:pt x="30" y="121"/>
                    </a:cubicBezTo>
                    <a:cubicBezTo>
                      <a:pt x="30" y="121"/>
                      <a:pt x="33" y="124"/>
                      <a:pt x="34" y="124"/>
                    </a:cubicBezTo>
                    <a:cubicBezTo>
                      <a:pt x="36" y="125"/>
                      <a:pt x="40" y="128"/>
                      <a:pt x="40" y="128"/>
                    </a:cubicBezTo>
                    <a:cubicBezTo>
                      <a:pt x="41" y="129"/>
                      <a:pt x="41" y="129"/>
                      <a:pt x="41" y="129"/>
                    </a:cubicBezTo>
                    <a:cubicBezTo>
                      <a:pt x="41" y="133"/>
                      <a:pt x="41" y="133"/>
                      <a:pt x="41" y="133"/>
                    </a:cubicBezTo>
                    <a:cubicBezTo>
                      <a:pt x="41" y="133"/>
                      <a:pt x="45" y="134"/>
                      <a:pt x="47" y="134"/>
                    </a:cubicBezTo>
                    <a:cubicBezTo>
                      <a:pt x="49" y="134"/>
                      <a:pt x="54" y="133"/>
                      <a:pt x="54" y="133"/>
                    </a:cubicBezTo>
                    <a:cubicBezTo>
                      <a:pt x="56" y="136"/>
                      <a:pt x="56" y="136"/>
                      <a:pt x="56" y="136"/>
                    </a:cubicBezTo>
                    <a:cubicBezTo>
                      <a:pt x="58" y="136"/>
                      <a:pt x="65" y="138"/>
                      <a:pt x="65" y="138"/>
                    </a:cubicBezTo>
                    <a:cubicBezTo>
                      <a:pt x="63" y="141"/>
                      <a:pt x="63" y="141"/>
                      <a:pt x="63" y="141"/>
                    </a:cubicBezTo>
                    <a:cubicBezTo>
                      <a:pt x="60" y="144"/>
                      <a:pt x="60" y="144"/>
                      <a:pt x="60" y="144"/>
                    </a:cubicBezTo>
                    <a:cubicBezTo>
                      <a:pt x="60" y="147"/>
                      <a:pt x="60" y="147"/>
                      <a:pt x="60" y="147"/>
                    </a:cubicBezTo>
                    <a:cubicBezTo>
                      <a:pt x="60" y="147"/>
                      <a:pt x="60" y="146"/>
                      <a:pt x="63" y="147"/>
                    </a:cubicBezTo>
                    <a:cubicBezTo>
                      <a:pt x="66" y="148"/>
                      <a:pt x="69" y="150"/>
                      <a:pt x="69" y="150"/>
                    </a:cubicBezTo>
                    <a:cubicBezTo>
                      <a:pt x="68" y="154"/>
                      <a:pt x="68" y="154"/>
                      <a:pt x="68" y="154"/>
                    </a:cubicBezTo>
                    <a:cubicBezTo>
                      <a:pt x="71" y="157"/>
                      <a:pt x="71" y="157"/>
                      <a:pt x="71" y="157"/>
                    </a:cubicBezTo>
                    <a:cubicBezTo>
                      <a:pt x="71" y="157"/>
                      <a:pt x="73" y="159"/>
                      <a:pt x="73" y="160"/>
                    </a:cubicBezTo>
                    <a:cubicBezTo>
                      <a:pt x="73" y="161"/>
                      <a:pt x="72" y="162"/>
                      <a:pt x="72" y="162"/>
                    </a:cubicBezTo>
                    <a:cubicBezTo>
                      <a:pt x="70" y="162"/>
                      <a:pt x="70" y="162"/>
                      <a:pt x="70" y="162"/>
                    </a:cubicBezTo>
                    <a:cubicBezTo>
                      <a:pt x="70" y="162"/>
                      <a:pt x="70" y="163"/>
                      <a:pt x="69" y="162"/>
                    </a:cubicBezTo>
                    <a:cubicBezTo>
                      <a:pt x="68" y="160"/>
                      <a:pt x="66" y="159"/>
                      <a:pt x="66" y="159"/>
                    </a:cubicBezTo>
                    <a:cubicBezTo>
                      <a:pt x="66" y="161"/>
                      <a:pt x="66" y="161"/>
                      <a:pt x="66" y="161"/>
                    </a:cubicBezTo>
                    <a:cubicBezTo>
                      <a:pt x="66" y="161"/>
                      <a:pt x="67" y="165"/>
                      <a:pt x="68" y="166"/>
                    </a:cubicBezTo>
                    <a:cubicBezTo>
                      <a:pt x="69" y="166"/>
                      <a:pt x="70" y="165"/>
                      <a:pt x="69" y="167"/>
                    </a:cubicBezTo>
                    <a:cubicBezTo>
                      <a:pt x="69" y="169"/>
                      <a:pt x="70" y="173"/>
                      <a:pt x="71" y="174"/>
                    </a:cubicBezTo>
                    <a:cubicBezTo>
                      <a:pt x="71" y="176"/>
                      <a:pt x="71" y="179"/>
                      <a:pt x="73" y="180"/>
                    </a:cubicBezTo>
                    <a:cubicBezTo>
                      <a:pt x="74" y="180"/>
                      <a:pt x="75" y="181"/>
                      <a:pt x="75" y="181"/>
                    </a:cubicBezTo>
                    <a:cubicBezTo>
                      <a:pt x="76" y="183"/>
                      <a:pt x="76" y="183"/>
                      <a:pt x="76" y="183"/>
                    </a:cubicBezTo>
                    <a:cubicBezTo>
                      <a:pt x="81" y="187"/>
                      <a:pt x="81" y="187"/>
                      <a:pt x="81" y="187"/>
                    </a:cubicBezTo>
                    <a:cubicBezTo>
                      <a:pt x="81" y="187"/>
                      <a:pt x="84" y="189"/>
                      <a:pt x="86" y="190"/>
                    </a:cubicBezTo>
                    <a:cubicBezTo>
                      <a:pt x="88" y="191"/>
                      <a:pt x="89" y="191"/>
                      <a:pt x="89" y="191"/>
                    </a:cubicBezTo>
                    <a:cubicBezTo>
                      <a:pt x="92" y="195"/>
                      <a:pt x="92" y="195"/>
                      <a:pt x="92" y="195"/>
                    </a:cubicBezTo>
                    <a:cubicBezTo>
                      <a:pt x="92" y="195"/>
                      <a:pt x="95" y="199"/>
                      <a:pt x="94" y="199"/>
                    </a:cubicBezTo>
                    <a:cubicBezTo>
                      <a:pt x="93" y="199"/>
                      <a:pt x="94" y="199"/>
                      <a:pt x="92" y="199"/>
                    </a:cubicBezTo>
                    <a:cubicBezTo>
                      <a:pt x="90" y="200"/>
                      <a:pt x="91" y="201"/>
                      <a:pt x="89" y="200"/>
                    </a:cubicBezTo>
                    <a:cubicBezTo>
                      <a:pt x="87" y="198"/>
                      <a:pt x="86" y="195"/>
                      <a:pt x="83" y="195"/>
                    </a:cubicBezTo>
                    <a:cubicBezTo>
                      <a:pt x="81" y="196"/>
                      <a:pt x="81" y="196"/>
                      <a:pt x="81" y="196"/>
                    </a:cubicBezTo>
                    <a:cubicBezTo>
                      <a:pt x="85" y="200"/>
                      <a:pt x="85" y="200"/>
                      <a:pt x="85" y="200"/>
                    </a:cubicBezTo>
                    <a:cubicBezTo>
                      <a:pt x="87" y="201"/>
                      <a:pt x="87" y="201"/>
                      <a:pt x="87" y="201"/>
                    </a:cubicBezTo>
                    <a:cubicBezTo>
                      <a:pt x="91" y="203"/>
                      <a:pt x="91" y="203"/>
                      <a:pt x="91" y="203"/>
                    </a:cubicBezTo>
                    <a:cubicBezTo>
                      <a:pt x="92" y="203"/>
                      <a:pt x="92" y="203"/>
                      <a:pt x="92" y="203"/>
                    </a:cubicBezTo>
                    <a:cubicBezTo>
                      <a:pt x="92" y="203"/>
                      <a:pt x="92" y="206"/>
                      <a:pt x="92" y="206"/>
                    </a:cubicBezTo>
                    <a:cubicBezTo>
                      <a:pt x="92" y="207"/>
                      <a:pt x="91" y="209"/>
                      <a:pt x="91" y="210"/>
                    </a:cubicBezTo>
                    <a:cubicBezTo>
                      <a:pt x="91" y="212"/>
                      <a:pt x="91" y="213"/>
                      <a:pt x="91" y="213"/>
                    </a:cubicBezTo>
                    <a:cubicBezTo>
                      <a:pt x="89" y="208"/>
                      <a:pt x="89" y="208"/>
                      <a:pt x="89" y="208"/>
                    </a:cubicBezTo>
                    <a:cubicBezTo>
                      <a:pt x="89" y="208"/>
                      <a:pt x="89" y="206"/>
                      <a:pt x="87" y="206"/>
                    </a:cubicBezTo>
                    <a:cubicBezTo>
                      <a:pt x="86" y="205"/>
                      <a:pt x="84" y="206"/>
                      <a:pt x="84" y="206"/>
                    </a:cubicBezTo>
                    <a:cubicBezTo>
                      <a:pt x="84" y="206"/>
                      <a:pt x="84" y="208"/>
                      <a:pt x="85" y="209"/>
                    </a:cubicBezTo>
                    <a:cubicBezTo>
                      <a:pt x="86" y="209"/>
                      <a:pt x="87" y="210"/>
                      <a:pt x="87" y="211"/>
                    </a:cubicBezTo>
                    <a:cubicBezTo>
                      <a:pt x="87" y="212"/>
                      <a:pt x="88" y="212"/>
                      <a:pt x="88" y="212"/>
                    </a:cubicBezTo>
                    <a:cubicBezTo>
                      <a:pt x="88" y="212"/>
                      <a:pt x="89" y="213"/>
                      <a:pt x="89" y="214"/>
                    </a:cubicBezTo>
                    <a:cubicBezTo>
                      <a:pt x="90" y="216"/>
                      <a:pt x="89" y="219"/>
                      <a:pt x="89" y="219"/>
                    </a:cubicBezTo>
                    <a:cubicBezTo>
                      <a:pt x="89" y="219"/>
                      <a:pt x="87" y="219"/>
                      <a:pt x="89" y="220"/>
                    </a:cubicBezTo>
                    <a:cubicBezTo>
                      <a:pt x="91" y="222"/>
                      <a:pt x="92" y="223"/>
                      <a:pt x="93" y="224"/>
                    </a:cubicBezTo>
                    <a:cubicBezTo>
                      <a:pt x="94" y="224"/>
                      <a:pt x="97" y="228"/>
                      <a:pt x="97" y="228"/>
                    </a:cubicBezTo>
                    <a:cubicBezTo>
                      <a:pt x="100" y="232"/>
                      <a:pt x="100" y="232"/>
                      <a:pt x="100" y="232"/>
                    </a:cubicBezTo>
                    <a:cubicBezTo>
                      <a:pt x="100" y="232"/>
                      <a:pt x="100" y="233"/>
                      <a:pt x="99" y="233"/>
                    </a:cubicBezTo>
                    <a:cubicBezTo>
                      <a:pt x="99" y="233"/>
                      <a:pt x="98" y="234"/>
                      <a:pt x="98" y="234"/>
                    </a:cubicBezTo>
                    <a:cubicBezTo>
                      <a:pt x="98" y="234"/>
                      <a:pt x="96" y="233"/>
                      <a:pt x="96" y="232"/>
                    </a:cubicBezTo>
                    <a:cubicBezTo>
                      <a:pt x="95" y="231"/>
                      <a:pt x="93" y="228"/>
                      <a:pt x="93" y="228"/>
                    </a:cubicBezTo>
                    <a:cubicBezTo>
                      <a:pt x="91" y="228"/>
                      <a:pt x="91" y="228"/>
                      <a:pt x="91" y="228"/>
                    </a:cubicBezTo>
                    <a:cubicBezTo>
                      <a:pt x="90" y="228"/>
                      <a:pt x="90" y="228"/>
                      <a:pt x="90" y="228"/>
                    </a:cubicBezTo>
                    <a:cubicBezTo>
                      <a:pt x="90" y="228"/>
                      <a:pt x="89" y="231"/>
                      <a:pt x="89" y="232"/>
                    </a:cubicBezTo>
                    <a:cubicBezTo>
                      <a:pt x="89" y="233"/>
                      <a:pt x="86" y="237"/>
                      <a:pt x="86" y="237"/>
                    </a:cubicBezTo>
                    <a:cubicBezTo>
                      <a:pt x="84" y="247"/>
                      <a:pt x="84" y="247"/>
                      <a:pt x="84" y="247"/>
                    </a:cubicBezTo>
                    <a:cubicBezTo>
                      <a:pt x="84" y="247"/>
                      <a:pt x="84" y="258"/>
                      <a:pt x="84" y="259"/>
                    </a:cubicBezTo>
                    <a:cubicBezTo>
                      <a:pt x="84" y="260"/>
                      <a:pt x="81" y="268"/>
                      <a:pt x="81" y="268"/>
                    </a:cubicBezTo>
                    <a:cubicBezTo>
                      <a:pt x="81" y="268"/>
                      <a:pt x="80" y="268"/>
                      <a:pt x="80" y="271"/>
                    </a:cubicBezTo>
                    <a:cubicBezTo>
                      <a:pt x="80" y="273"/>
                      <a:pt x="79" y="278"/>
                      <a:pt x="79" y="278"/>
                    </a:cubicBezTo>
                    <a:cubicBezTo>
                      <a:pt x="79" y="278"/>
                      <a:pt x="78" y="281"/>
                      <a:pt x="78" y="282"/>
                    </a:cubicBezTo>
                    <a:cubicBezTo>
                      <a:pt x="78" y="284"/>
                      <a:pt x="75" y="290"/>
                      <a:pt x="75" y="290"/>
                    </a:cubicBezTo>
                    <a:cubicBezTo>
                      <a:pt x="74" y="297"/>
                      <a:pt x="74" y="297"/>
                      <a:pt x="74" y="297"/>
                    </a:cubicBezTo>
                    <a:cubicBezTo>
                      <a:pt x="68" y="311"/>
                      <a:pt x="68" y="311"/>
                      <a:pt x="68" y="311"/>
                    </a:cubicBezTo>
                    <a:cubicBezTo>
                      <a:pt x="63" y="315"/>
                      <a:pt x="63" y="315"/>
                      <a:pt x="63" y="315"/>
                    </a:cubicBezTo>
                    <a:cubicBezTo>
                      <a:pt x="60" y="317"/>
                      <a:pt x="60" y="317"/>
                      <a:pt x="60" y="317"/>
                    </a:cubicBezTo>
                    <a:cubicBezTo>
                      <a:pt x="62" y="318"/>
                      <a:pt x="65" y="319"/>
                      <a:pt x="65" y="321"/>
                    </a:cubicBezTo>
                    <a:cubicBezTo>
                      <a:pt x="67" y="325"/>
                      <a:pt x="70" y="332"/>
                      <a:pt x="70" y="332"/>
                    </a:cubicBezTo>
                    <a:cubicBezTo>
                      <a:pt x="80" y="335"/>
                      <a:pt x="80" y="335"/>
                      <a:pt x="80" y="335"/>
                    </a:cubicBezTo>
                    <a:cubicBezTo>
                      <a:pt x="80" y="335"/>
                      <a:pt x="86" y="340"/>
                      <a:pt x="87" y="341"/>
                    </a:cubicBezTo>
                    <a:cubicBezTo>
                      <a:pt x="88" y="342"/>
                      <a:pt x="100" y="347"/>
                      <a:pt x="100" y="347"/>
                    </a:cubicBezTo>
                    <a:cubicBezTo>
                      <a:pt x="108" y="354"/>
                      <a:pt x="108" y="354"/>
                      <a:pt x="108" y="354"/>
                    </a:cubicBezTo>
                    <a:cubicBezTo>
                      <a:pt x="120" y="354"/>
                      <a:pt x="120" y="354"/>
                      <a:pt x="120" y="354"/>
                    </a:cubicBezTo>
                    <a:cubicBezTo>
                      <a:pt x="128" y="356"/>
                      <a:pt x="128" y="356"/>
                      <a:pt x="128" y="356"/>
                    </a:cubicBezTo>
                    <a:cubicBezTo>
                      <a:pt x="132" y="351"/>
                      <a:pt x="132" y="351"/>
                      <a:pt x="132" y="351"/>
                    </a:cubicBezTo>
                    <a:cubicBezTo>
                      <a:pt x="132" y="351"/>
                      <a:pt x="152" y="360"/>
                      <a:pt x="153" y="360"/>
                    </a:cubicBezTo>
                    <a:cubicBezTo>
                      <a:pt x="153" y="360"/>
                      <a:pt x="154" y="363"/>
                      <a:pt x="154" y="365"/>
                    </a:cubicBezTo>
                    <a:cubicBezTo>
                      <a:pt x="154" y="365"/>
                      <a:pt x="154" y="365"/>
                      <a:pt x="154" y="365"/>
                    </a:cubicBezTo>
                    <a:cubicBezTo>
                      <a:pt x="154" y="366"/>
                      <a:pt x="154" y="366"/>
                      <a:pt x="154" y="366"/>
                    </a:cubicBezTo>
                    <a:cubicBezTo>
                      <a:pt x="154" y="366"/>
                      <a:pt x="154" y="366"/>
                      <a:pt x="154" y="366"/>
                    </a:cubicBezTo>
                    <a:cubicBezTo>
                      <a:pt x="154" y="366"/>
                      <a:pt x="154" y="366"/>
                      <a:pt x="154" y="366"/>
                    </a:cubicBezTo>
                    <a:cubicBezTo>
                      <a:pt x="155" y="368"/>
                      <a:pt x="155" y="368"/>
                      <a:pt x="155" y="368"/>
                    </a:cubicBezTo>
                    <a:cubicBezTo>
                      <a:pt x="154" y="368"/>
                      <a:pt x="154" y="368"/>
                      <a:pt x="154" y="368"/>
                    </a:cubicBezTo>
                    <a:cubicBezTo>
                      <a:pt x="154" y="368"/>
                      <a:pt x="154" y="368"/>
                      <a:pt x="154" y="368"/>
                    </a:cubicBezTo>
                    <a:cubicBezTo>
                      <a:pt x="154" y="368"/>
                      <a:pt x="153" y="369"/>
                      <a:pt x="154" y="369"/>
                    </a:cubicBezTo>
                    <a:cubicBezTo>
                      <a:pt x="154" y="369"/>
                      <a:pt x="154" y="369"/>
                      <a:pt x="154" y="369"/>
                    </a:cubicBezTo>
                    <a:cubicBezTo>
                      <a:pt x="154" y="369"/>
                      <a:pt x="154" y="369"/>
                      <a:pt x="154" y="369"/>
                    </a:cubicBezTo>
                    <a:cubicBezTo>
                      <a:pt x="154" y="369"/>
                      <a:pt x="154" y="369"/>
                      <a:pt x="154" y="369"/>
                    </a:cubicBezTo>
                    <a:cubicBezTo>
                      <a:pt x="154" y="370"/>
                      <a:pt x="154" y="370"/>
                      <a:pt x="154" y="370"/>
                    </a:cubicBezTo>
                    <a:cubicBezTo>
                      <a:pt x="154" y="370"/>
                      <a:pt x="154" y="370"/>
                      <a:pt x="154" y="370"/>
                    </a:cubicBezTo>
                    <a:cubicBezTo>
                      <a:pt x="154" y="371"/>
                      <a:pt x="154" y="371"/>
                      <a:pt x="154" y="371"/>
                    </a:cubicBezTo>
                    <a:cubicBezTo>
                      <a:pt x="154" y="371"/>
                      <a:pt x="155" y="371"/>
                      <a:pt x="155" y="371"/>
                    </a:cubicBezTo>
                    <a:cubicBezTo>
                      <a:pt x="155" y="371"/>
                      <a:pt x="156" y="372"/>
                      <a:pt x="156" y="372"/>
                    </a:cubicBezTo>
                    <a:cubicBezTo>
                      <a:pt x="156" y="372"/>
                      <a:pt x="157" y="372"/>
                      <a:pt x="157" y="372"/>
                    </a:cubicBezTo>
                    <a:cubicBezTo>
                      <a:pt x="157" y="372"/>
                      <a:pt x="157" y="372"/>
                      <a:pt x="157" y="372"/>
                    </a:cubicBezTo>
                    <a:cubicBezTo>
                      <a:pt x="157" y="372"/>
                      <a:pt x="157" y="372"/>
                      <a:pt x="157" y="372"/>
                    </a:cubicBezTo>
                    <a:cubicBezTo>
                      <a:pt x="158" y="372"/>
                      <a:pt x="158" y="372"/>
                      <a:pt x="158" y="372"/>
                    </a:cubicBezTo>
                    <a:cubicBezTo>
                      <a:pt x="158" y="372"/>
                      <a:pt x="158" y="371"/>
                      <a:pt x="158" y="371"/>
                    </a:cubicBezTo>
                    <a:cubicBezTo>
                      <a:pt x="158" y="371"/>
                      <a:pt x="158" y="371"/>
                      <a:pt x="158" y="371"/>
                    </a:cubicBezTo>
                    <a:cubicBezTo>
                      <a:pt x="169" y="373"/>
                      <a:pt x="169" y="373"/>
                      <a:pt x="169" y="373"/>
                    </a:cubicBezTo>
                    <a:cubicBezTo>
                      <a:pt x="171" y="374"/>
                      <a:pt x="171" y="376"/>
                      <a:pt x="174" y="377"/>
                    </a:cubicBezTo>
                    <a:cubicBezTo>
                      <a:pt x="180" y="375"/>
                      <a:pt x="180" y="375"/>
                      <a:pt x="180" y="375"/>
                    </a:cubicBezTo>
                    <a:cubicBezTo>
                      <a:pt x="188" y="381"/>
                      <a:pt x="188" y="381"/>
                      <a:pt x="188" y="381"/>
                    </a:cubicBezTo>
                    <a:cubicBezTo>
                      <a:pt x="195" y="378"/>
                      <a:pt x="195" y="378"/>
                      <a:pt x="195" y="378"/>
                    </a:cubicBezTo>
                    <a:cubicBezTo>
                      <a:pt x="203" y="378"/>
                      <a:pt x="203" y="378"/>
                      <a:pt x="203" y="378"/>
                    </a:cubicBezTo>
                    <a:cubicBezTo>
                      <a:pt x="203" y="377"/>
                      <a:pt x="206" y="377"/>
                      <a:pt x="208" y="378"/>
                    </a:cubicBezTo>
                    <a:cubicBezTo>
                      <a:pt x="208" y="378"/>
                      <a:pt x="208" y="378"/>
                      <a:pt x="208" y="378"/>
                    </a:cubicBezTo>
                    <a:cubicBezTo>
                      <a:pt x="209" y="375"/>
                      <a:pt x="209" y="375"/>
                      <a:pt x="209" y="375"/>
                    </a:cubicBezTo>
                    <a:cubicBezTo>
                      <a:pt x="209" y="375"/>
                      <a:pt x="209" y="371"/>
                      <a:pt x="208" y="370"/>
                    </a:cubicBezTo>
                    <a:cubicBezTo>
                      <a:pt x="208" y="369"/>
                      <a:pt x="206" y="368"/>
                      <a:pt x="206" y="368"/>
                    </a:cubicBezTo>
                    <a:cubicBezTo>
                      <a:pt x="206" y="368"/>
                      <a:pt x="207" y="365"/>
                      <a:pt x="207" y="364"/>
                    </a:cubicBezTo>
                    <a:cubicBezTo>
                      <a:pt x="207" y="362"/>
                      <a:pt x="207" y="359"/>
                      <a:pt x="207" y="359"/>
                    </a:cubicBezTo>
                    <a:cubicBezTo>
                      <a:pt x="207" y="358"/>
                      <a:pt x="207" y="355"/>
                      <a:pt x="208" y="354"/>
                    </a:cubicBezTo>
                    <a:cubicBezTo>
                      <a:pt x="208" y="354"/>
                      <a:pt x="207" y="354"/>
                      <a:pt x="208" y="352"/>
                    </a:cubicBezTo>
                    <a:cubicBezTo>
                      <a:pt x="210" y="350"/>
                      <a:pt x="210" y="349"/>
                      <a:pt x="210" y="349"/>
                    </a:cubicBezTo>
                    <a:cubicBezTo>
                      <a:pt x="213" y="344"/>
                      <a:pt x="213" y="344"/>
                      <a:pt x="213" y="344"/>
                    </a:cubicBezTo>
                    <a:cubicBezTo>
                      <a:pt x="213" y="344"/>
                      <a:pt x="215" y="341"/>
                      <a:pt x="216" y="341"/>
                    </a:cubicBezTo>
                    <a:cubicBezTo>
                      <a:pt x="217" y="341"/>
                      <a:pt x="220" y="340"/>
                      <a:pt x="221" y="340"/>
                    </a:cubicBezTo>
                    <a:cubicBezTo>
                      <a:pt x="222" y="340"/>
                      <a:pt x="225" y="343"/>
                      <a:pt x="227" y="340"/>
                    </a:cubicBezTo>
                    <a:cubicBezTo>
                      <a:pt x="228" y="338"/>
                      <a:pt x="229" y="336"/>
                      <a:pt x="229" y="335"/>
                    </a:cubicBezTo>
                    <a:cubicBezTo>
                      <a:pt x="230" y="334"/>
                      <a:pt x="231" y="332"/>
                      <a:pt x="233" y="332"/>
                    </a:cubicBezTo>
                    <a:cubicBezTo>
                      <a:pt x="235" y="332"/>
                      <a:pt x="241" y="331"/>
                      <a:pt x="241" y="331"/>
                    </a:cubicBezTo>
                    <a:cubicBezTo>
                      <a:pt x="244" y="332"/>
                      <a:pt x="244" y="332"/>
                      <a:pt x="244" y="332"/>
                    </a:cubicBezTo>
                    <a:cubicBezTo>
                      <a:pt x="250" y="335"/>
                      <a:pt x="250" y="335"/>
                      <a:pt x="250" y="335"/>
                    </a:cubicBezTo>
                    <a:cubicBezTo>
                      <a:pt x="250" y="335"/>
                      <a:pt x="253" y="335"/>
                      <a:pt x="254" y="335"/>
                    </a:cubicBezTo>
                    <a:cubicBezTo>
                      <a:pt x="255" y="335"/>
                      <a:pt x="256" y="335"/>
                      <a:pt x="256" y="335"/>
                    </a:cubicBezTo>
                    <a:cubicBezTo>
                      <a:pt x="258" y="338"/>
                      <a:pt x="258" y="338"/>
                      <a:pt x="258" y="338"/>
                    </a:cubicBezTo>
                    <a:cubicBezTo>
                      <a:pt x="258" y="338"/>
                      <a:pt x="261" y="339"/>
                      <a:pt x="262" y="339"/>
                    </a:cubicBezTo>
                    <a:cubicBezTo>
                      <a:pt x="263" y="339"/>
                      <a:pt x="269" y="338"/>
                      <a:pt x="269" y="338"/>
                    </a:cubicBezTo>
                    <a:cubicBezTo>
                      <a:pt x="269" y="338"/>
                      <a:pt x="272" y="337"/>
                      <a:pt x="272" y="338"/>
                    </a:cubicBezTo>
                    <a:cubicBezTo>
                      <a:pt x="273" y="338"/>
                      <a:pt x="276" y="340"/>
                      <a:pt x="276" y="340"/>
                    </a:cubicBezTo>
                    <a:cubicBezTo>
                      <a:pt x="276" y="341"/>
                      <a:pt x="283" y="344"/>
                      <a:pt x="284" y="345"/>
                    </a:cubicBezTo>
                    <a:cubicBezTo>
                      <a:pt x="285" y="346"/>
                      <a:pt x="288" y="345"/>
                      <a:pt x="288" y="345"/>
                    </a:cubicBezTo>
                    <a:cubicBezTo>
                      <a:pt x="290" y="349"/>
                      <a:pt x="290" y="349"/>
                      <a:pt x="290" y="349"/>
                    </a:cubicBezTo>
                    <a:cubicBezTo>
                      <a:pt x="298" y="351"/>
                      <a:pt x="298" y="351"/>
                      <a:pt x="298" y="351"/>
                    </a:cubicBezTo>
                    <a:cubicBezTo>
                      <a:pt x="302" y="351"/>
                      <a:pt x="302" y="351"/>
                      <a:pt x="302" y="351"/>
                    </a:cubicBezTo>
                    <a:cubicBezTo>
                      <a:pt x="313" y="356"/>
                      <a:pt x="313" y="356"/>
                      <a:pt x="313" y="356"/>
                    </a:cubicBezTo>
                    <a:cubicBezTo>
                      <a:pt x="320" y="350"/>
                      <a:pt x="320" y="350"/>
                      <a:pt x="320" y="350"/>
                    </a:cubicBezTo>
                    <a:cubicBezTo>
                      <a:pt x="320" y="350"/>
                      <a:pt x="322" y="350"/>
                      <a:pt x="323" y="350"/>
                    </a:cubicBezTo>
                    <a:cubicBezTo>
                      <a:pt x="323" y="351"/>
                      <a:pt x="325" y="344"/>
                      <a:pt x="325" y="344"/>
                    </a:cubicBezTo>
                    <a:cubicBezTo>
                      <a:pt x="325" y="344"/>
                      <a:pt x="324" y="343"/>
                      <a:pt x="326" y="343"/>
                    </a:cubicBezTo>
                    <a:cubicBezTo>
                      <a:pt x="327" y="343"/>
                      <a:pt x="333" y="341"/>
                      <a:pt x="333" y="340"/>
                    </a:cubicBezTo>
                    <a:cubicBezTo>
                      <a:pt x="333" y="339"/>
                      <a:pt x="332" y="336"/>
                      <a:pt x="334" y="335"/>
                    </a:cubicBezTo>
                    <a:cubicBezTo>
                      <a:pt x="336" y="335"/>
                      <a:pt x="339" y="332"/>
                      <a:pt x="339" y="332"/>
                    </a:cubicBezTo>
                    <a:cubicBezTo>
                      <a:pt x="340" y="331"/>
                      <a:pt x="339" y="330"/>
                      <a:pt x="341" y="329"/>
                    </a:cubicBezTo>
                    <a:cubicBezTo>
                      <a:pt x="342" y="329"/>
                      <a:pt x="345" y="328"/>
                      <a:pt x="346" y="328"/>
                    </a:cubicBezTo>
                    <a:cubicBezTo>
                      <a:pt x="346" y="328"/>
                      <a:pt x="346" y="328"/>
                      <a:pt x="346" y="328"/>
                    </a:cubicBezTo>
                    <a:cubicBezTo>
                      <a:pt x="347" y="328"/>
                      <a:pt x="347" y="328"/>
                      <a:pt x="347" y="328"/>
                    </a:cubicBezTo>
                    <a:cubicBezTo>
                      <a:pt x="347" y="328"/>
                      <a:pt x="347" y="328"/>
                      <a:pt x="347" y="328"/>
                    </a:cubicBezTo>
                    <a:cubicBezTo>
                      <a:pt x="347" y="328"/>
                      <a:pt x="347" y="328"/>
                      <a:pt x="347" y="328"/>
                    </a:cubicBezTo>
                    <a:cubicBezTo>
                      <a:pt x="347" y="328"/>
                      <a:pt x="347" y="328"/>
                      <a:pt x="347" y="328"/>
                    </a:cubicBezTo>
                    <a:cubicBezTo>
                      <a:pt x="347" y="328"/>
                      <a:pt x="347" y="328"/>
                      <a:pt x="347" y="327"/>
                    </a:cubicBezTo>
                    <a:cubicBezTo>
                      <a:pt x="347" y="327"/>
                      <a:pt x="347" y="327"/>
                      <a:pt x="347" y="327"/>
                    </a:cubicBezTo>
                    <a:cubicBezTo>
                      <a:pt x="347" y="327"/>
                      <a:pt x="347" y="327"/>
                      <a:pt x="347" y="327"/>
                    </a:cubicBezTo>
                    <a:cubicBezTo>
                      <a:pt x="347" y="327"/>
                      <a:pt x="347" y="327"/>
                      <a:pt x="347" y="327"/>
                    </a:cubicBezTo>
                    <a:cubicBezTo>
                      <a:pt x="348" y="327"/>
                      <a:pt x="348" y="327"/>
                      <a:pt x="348" y="327"/>
                    </a:cubicBezTo>
                    <a:cubicBezTo>
                      <a:pt x="348" y="327"/>
                      <a:pt x="348" y="327"/>
                      <a:pt x="348" y="327"/>
                    </a:cubicBezTo>
                    <a:cubicBezTo>
                      <a:pt x="348" y="327"/>
                      <a:pt x="348" y="327"/>
                      <a:pt x="348" y="327"/>
                    </a:cubicBezTo>
                    <a:cubicBezTo>
                      <a:pt x="348" y="327"/>
                      <a:pt x="348" y="327"/>
                      <a:pt x="348" y="327"/>
                    </a:cubicBezTo>
                    <a:cubicBezTo>
                      <a:pt x="348"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6"/>
                      <a:pt x="349" y="326"/>
                      <a:pt x="349" y="326"/>
                    </a:cubicBezTo>
                    <a:cubicBezTo>
                      <a:pt x="349" y="326"/>
                      <a:pt x="349" y="326"/>
                      <a:pt x="349" y="326"/>
                    </a:cubicBezTo>
                    <a:cubicBezTo>
                      <a:pt x="349" y="326"/>
                      <a:pt x="349" y="326"/>
                      <a:pt x="349" y="326"/>
                    </a:cubicBezTo>
                    <a:cubicBezTo>
                      <a:pt x="349" y="326"/>
                      <a:pt x="349" y="326"/>
                      <a:pt x="349"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2" y="325"/>
                      <a:pt x="352" y="325"/>
                      <a:pt x="352" y="325"/>
                    </a:cubicBezTo>
                    <a:cubicBezTo>
                      <a:pt x="357" y="321"/>
                      <a:pt x="357" y="321"/>
                      <a:pt x="357" y="321"/>
                    </a:cubicBezTo>
                    <a:cubicBezTo>
                      <a:pt x="359" y="312"/>
                      <a:pt x="359" y="312"/>
                      <a:pt x="359" y="312"/>
                    </a:cubicBezTo>
                    <a:cubicBezTo>
                      <a:pt x="356" y="309"/>
                      <a:pt x="356" y="309"/>
                      <a:pt x="356" y="309"/>
                    </a:cubicBezTo>
                    <a:cubicBezTo>
                      <a:pt x="349" y="310"/>
                      <a:pt x="349" y="310"/>
                      <a:pt x="349" y="310"/>
                    </a:cubicBezTo>
                    <a:cubicBezTo>
                      <a:pt x="341" y="306"/>
                      <a:pt x="341" y="306"/>
                      <a:pt x="341" y="306"/>
                    </a:cubicBezTo>
                    <a:cubicBezTo>
                      <a:pt x="337" y="300"/>
                      <a:pt x="337" y="300"/>
                      <a:pt x="337" y="300"/>
                    </a:cubicBezTo>
                    <a:cubicBezTo>
                      <a:pt x="334" y="300"/>
                      <a:pt x="334" y="300"/>
                      <a:pt x="334" y="300"/>
                    </a:cubicBezTo>
                    <a:cubicBezTo>
                      <a:pt x="334" y="294"/>
                      <a:pt x="332" y="297"/>
                      <a:pt x="335" y="293"/>
                    </a:cubicBezTo>
                    <a:cubicBezTo>
                      <a:pt x="338" y="288"/>
                      <a:pt x="338" y="288"/>
                      <a:pt x="338" y="288"/>
                    </a:cubicBezTo>
                    <a:cubicBezTo>
                      <a:pt x="338" y="280"/>
                      <a:pt x="338" y="280"/>
                      <a:pt x="338" y="280"/>
                    </a:cubicBezTo>
                    <a:cubicBezTo>
                      <a:pt x="335" y="277"/>
                      <a:pt x="335" y="277"/>
                      <a:pt x="335" y="277"/>
                    </a:cubicBezTo>
                    <a:cubicBezTo>
                      <a:pt x="331" y="276"/>
                      <a:pt x="331" y="276"/>
                      <a:pt x="331" y="276"/>
                    </a:cubicBezTo>
                    <a:cubicBezTo>
                      <a:pt x="331" y="276"/>
                      <a:pt x="328" y="272"/>
                      <a:pt x="328" y="271"/>
                    </a:cubicBezTo>
                    <a:cubicBezTo>
                      <a:pt x="328" y="271"/>
                      <a:pt x="328" y="270"/>
                      <a:pt x="328" y="269"/>
                    </a:cubicBezTo>
                    <a:cubicBezTo>
                      <a:pt x="327" y="269"/>
                      <a:pt x="330" y="269"/>
                      <a:pt x="331" y="269"/>
                    </a:cubicBezTo>
                    <a:cubicBezTo>
                      <a:pt x="331" y="269"/>
                      <a:pt x="334" y="268"/>
                      <a:pt x="334" y="268"/>
                    </a:cubicBezTo>
                    <a:cubicBezTo>
                      <a:pt x="335" y="268"/>
                      <a:pt x="338" y="265"/>
                      <a:pt x="338" y="265"/>
                    </a:cubicBezTo>
                    <a:cubicBezTo>
                      <a:pt x="338" y="265"/>
                      <a:pt x="340" y="262"/>
                      <a:pt x="342" y="261"/>
                    </a:cubicBezTo>
                    <a:cubicBezTo>
                      <a:pt x="343" y="260"/>
                      <a:pt x="344" y="253"/>
                      <a:pt x="344" y="253"/>
                    </a:cubicBezTo>
                    <a:cubicBezTo>
                      <a:pt x="344" y="252"/>
                      <a:pt x="342" y="249"/>
                      <a:pt x="342" y="249"/>
                    </a:cubicBezTo>
                    <a:cubicBezTo>
                      <a:pt x="335" y="245"/>
                      <a:pt x="336" y="244"/>
                      <a:pt x="332" y="242"/>
                    </a:cubicBezTo>
                    <a:cubicBezTo>
                      <a:pt x="332" y="238"/>
                      <a:pt x="332" y="238"/>
                      <a:pt x="332" y="238"/>
                    </a:cubicBezTo>
                    <a:cubicBezTo>
                      <a:pt x="337" y="235"/>
                      <a:pt x="337" y="235"/>
                      <a:pt x="337" y="235"/>
                    </a:cubicBezTo>
                    <a:cubicBezTo>
                      <a:pt x="338" y="234"/>
                      <a:pt x="339" y="234"/>
                      <a:pt x="340" y="233"/>
                    </a:cubicBezTo>
                    <a:cubicBezTo>
                      <a:pt x="340" y="232"/>
                      <a:pt x="340" y="232"/>
                      <a:pt x="340" y="232"/>
                    </a:cubicBezTo>
                    <a:cubicBezTo>
                      <a:pt x="340" y="232"/>
                      <a:pt x="339" y="230"/>
                      <a:pt x="339" y="230"/>
                    </a:cubicBezTo>
                    <a:cubicBezTo>
                      <a:pt x="339" y="230"/>
                      <a:pt x="338" y="229"/>
                      <a:pt x="338" y="229"/>
                    </a:cubicBezTo>
                    <a:cubicBezTo>
                      <a:pt x="337" y="229"/>
                      <a:pt x="337" y="228"/>
                      <a:pt x="337" y="228"/>
                    </a:cubicBezTo>
                    <a:cubicBezTo>
                      <a:pt x="337" y="228"/>
                      <a:pt x="336" y="228"/>
                      <a:pt x="335" y="228"/>
                    </a:cubicBezTo>
                    <a:cubicBezTo>
                      <a:pt x="335" y="228"/>
                      <a:pt x="336" y="226"/>
                      <a:pt x="336" y="226"/>
                    </a:cubicBezTo>
                    <a:cubicBezTo>
                      <a:pt x="336" y="226"/>
                      <a:pt x="336" y="224"/>
                      <a:pt x="336" y="224"/>
                    </a:cubicBezTo>
                    <a:cubicBezTo>
                      <a:pt x="336" y="224"/>
                      <a:pt x="334" y="224"/>
                      <a:pt x="333" y="223"/>
                    </a:cubicBezTo>
                    <a:cubicBezTo>
                      <a:pt x="333" y="223"/>
                      <a:pt x="333" y="223"/>
                      <a:pt x="333" y="223"/>
                    </a:cubicBezTo>
                    <a:cubicBezTo>
                      <a:pt x="333" y="223"/>
                      <a:pt x="333" y="221"/>
                      <a:pt x="334" y="220"/>
                    </a:cubicBezTo>
                    <a:cubicBezTo>
                      <a:pt x="335" y="220"/>
                      <a:pt x="334" y="219"/>
                      <a:pt x="334" y="219"/>
                    </a:cubicBezTo>
                    <a:cubicBezTo>
                      <a:pt x="334" y="219"/>
                      <a:pt x="334" y="218"/>
                      <a:pt x="335" y="217"/>
                    </a:cubicBezTo>
                    <a:cubicBezTo>
                      <a:pt x="335" y="216"/>
                      <a:pt x="335" y="216"/>
                      <a:pt x="335" y="216"/>
                    </a:cubicBezTo>
                    <a:cubicBezTo>
                      <a:pt x="335" y="216"/>
                      <a:pt x="333" y="215"/>
                      <a:pt x="333" y="215"/>
                    </a:cubicBezTo>
                    <a:cubicBezTo>
                      <a:pt x="332" y="215"/>
                      <a:pt x="332" y="215"/>
                      <a:pt x="333" y="214"/>
                    </a:cubicBezTo>
                    <a:cubicBezTo>
                      <a:pt x="334" y="213"/>
                      <a:pt x="334" y="213"/>
                      <a:pt x="334" y="213"/>
                    </a:cubicBezTo>
                    <a:cubicBezTo>
                      <a:pt x="334" y="211"/>
                      <a:pt x="334" y="211"/>
                      <a:pt x="334" y="211"/>
                    </a:cubicBezTo>
                    <a:cubicBezTo>
                      <a:pt x="332" y="211"/>
                      <a:pt x="332" y="211"/>
                      <a:pt x="332" y="211"/>
                    </a:cubicBezTo>
                    <a:cubicBezTo>
                      <a:pt x="330" y="210"/>
                      <a:pt x="330" y="210"/>
                      <a:pt x="330" y="210"/>
                    </a:cubicBezTo>
                    <a:cubicBezTo>
                      <a:pt x="330" y="210"/>
                      <a:pt x="327" y="210"/>
                      <a:pt x="327" y="210"/>
                    </a:cubicBezTo>
                    <a:cubicBezTo>
                      <a:pt x="327" y="210"/>
                      <a:pt x="325" y="210"/>
                      <a:pt x="325" y="210"/>
                    </a:cubicBezTo>
                    <a:cubicBezTo>
                      <a:pt x="323" y="210"/>
                      <a:pt x="323" y="210"/>
                      <a:pt x="323" y="210"/>
                    </a:cubicBezTo>
                    <a:cubicBezTo>
                      <a:pt x="322" y="211"/>
                      <a:pt x="322" y="211"/>
                      <a:pt x="322" y="211"/>
                    </a:cubicBezTo>
                    <a:cubicBezTo>
                      <a:pt x="320" y="212"/>
                      <a:pt x="320" y="212"/>
                      <a:pt x="320" y="212"/>
                    </a:cubicBezTo>
                    <a:cubicBezTo>
                      <a:pt x="318" y="212"/>
                      <a:pt x="318" y="212"/>
                      <a:pt x="318" y="212"/>
                    </a:cubicBezTo>
                    <a:cubicBezTo>
                      <a:pt x="318" y="212"/>
                      <a:pt x="317" y="214"/>
                      <a:pt x="316" y="214"/>
                    </a:cubicBezTo>
                    <a:cubicBezTo>
                      <a:pt x="316" y="215"/>
                      <a:pt x="316" y="216"/>
                      <a:pt x="316" y="216"/>
                    </a:cubicBezTo>
                    <a:cubicBezTo>
                      <a:pt x="317" y="217"/>
                      <a:pt x="317" y="217"/>
                      <a:pt x="317" y="217"/>
                    </a:cubicBezTo>
                    <a:cubicBezTo>
                      <a:pt x="317" y="218"/>
                      <a:pt x="317" y="218"/>
                      <a:pt x="317" y="218"/>
                    </a:cubicBezTo>
                    <a:cubicBezTo>
                      <a:pt x="318" y="218"/>
                      <a:pt x="318" y="218"/>
                      <a:pt x="318" y="218"/>
                    </a:cubicBezTo>
                    <a:cubicBezTo>
                      <a:pt x="318" y="219"/>
                      <a:pt x="318" y="219"/>
                      <a:pt x="318" y="219"/>
                    </a:cubicBezTo>
                    <a:cubicBezTo>
                      <a:pt x="318" y="219"/>
                      <a:pt x="316" y="220"/>
                      <a:pt x="316" y="221"/>
                    </a:cubicBezTo>
                    <a:cubicBezTo>
                      <a:pt x="315" y="221"/>
                      <a:pt x="315" y="222"/>
                      <a:pt x="315" y="222"/>
                    </a:cubicBezTo>
                    <a:cubicBezTo>
                      <a:pt x="313" y="223"/>
                      <a:pt x="313" y="223"/>
                      <a:pt x="313" y="223"/>
                    </a:cubicBezTo>
                    <a:cubicBezTo>
                      <a:pt x="311" y="222"/>
                      <a:pt x="311" y="222"/>
                      <a:pt x="311" y="222"/>
                    </a:cubicBezTo>
                    <a:cubicBezTo>
                      <a:pt x="310" y="223"/>
                      <a:pt x="310" y="223"/>
                      <a:pt x="310" y="223"/>
                    </a:cubicBezTo>
                    <a:cubicBezTo>
                      <a:pt x="309" y="223"/>
                      <a:pt x="309" y="223"/>
                      <a:pt x="309" y="223"/>
                    </a:cubicBezTo>
                    <a:cubicBezTo>
                      <a:pt x="309" y="221"/>
                      <a:pt x="309" y="221"/>
                      <a:pt x="309" y="221"/>
                    </a:cubicBezTo>
                    <a:cubicBezTo>
                      <a:pt x="308" y="221"/>
                      <a:pt x="308" y="221"/>
                      <a:pt x="308" y="221"/>
                    </a:cubicBezTo>
                    <a:cubicBezTo>
                      <a:pt x="308" y="220"/>
                      <a:pt x="308" y="220"/>
                      <a:pt x="308" y="220"/>
                    </a:cubicBezTo>
                    <a:cubicBezTo>
                      <a:pt x="308" y="220"/>
                      <a:pt x="309" y="219"/>
                      <a:pt x="310" y="219"/>
                    </a:cubicBezTo>
                    <a:cubicBezTo>
                      <a:pt x="310" y="219"/>
                      <a:pt x="311" y="218"/>
                      <a:pt x="311" y="218"/>
                    </a:cubicBezTo>
                    <a:cubicBezTo>
                      <a:pt x="313" y="218"/>
                      <a:pt x="313" y="218"/>
                      <a:pt x="313" y="218"/>
                    </a:cubicBezTo>
                    <a:cubicBezTo>
                      <a:pt x="313" y="217"/>
                      <a:pt x="313" y="217"/>
                      <a:pt x="313" y="217"/>
                    </a:cubicBezTo>
                    <a:cubicBezTo>
                      <a:pt x="313" y="215"/>
                      <a:pt x="313" y="215"/>
                      <a:pt x="313" y="215"/>
                    </a:cubicBezTo>
                    <a:cubicBezTo>
                      <a:pt x="314" y="213"/>
                      <a:pt x="314" y="213"/>
                      <a:pt x="314" y="213"/>
                    </a:cubicBezTo>
                    <a:cubicBezTo>
                      <a:pt x="313" y="212"/>
                      <a:pt x="313" y="212"/>
                      <a:pt x="313" y="212"/>
                    </a:cubicBezTo>
                    <a:cubicBezTo>
                      <a:pt x="312" y="211"/>
                      <a:pt x="312" y="211"/>
                      <a:pt x="312" y="211"/>
                    </a:cubicBezTo>
                    <a:cubicBezTo>
                      <a:pt x="312" y="210"/>
                      <a:pt x="312" y="210"/>
                      <a:pt x="312" y="210"/>
                    </a:cubicBezTo>
                    <a:cubicBezTo>
                      <a:pt x="312" y="208"/>
                      <a:pt x="312" y="208"/>
                      <a:pt x="312" y="208"/>
                    </a:cubicBezTo>
                    <a:cubicBezTo>
                      <a:pt x="312" y="207"/>
                      <a:pt x="312" y="207"/>
                      <a:pt x="312" y="207"/>
                    </a:cubicBezTo>
                    <a:cubicBezTo>
                      <a:pt x="312" y="207"/>
                      <a:pt x="313" y="207"/>
                      <a:pt x="313" y="206"/>
                    </a:cubicBezTo>
                    <a:cubicBezTo>
                      <a:pt x="314" y="206"/>
                      <a:pt x="314" y="205"/>
                      <a:pt x="314" y="204"/>
                    </a:cubicBezTo>
                    <a:cubicBezTo>
                      <a:pt x="314" y="204"/>
                      <a:pt x="313" y="204"/>
                      <a:pt x="313" y="204"/>
                    </a:cubicBezTo>
                    <a:cubicBezTo>
                      <a:pt x="316" y="201"/>
                      <a:pt x="316" y="201"/>
                      <a:pt x="316" y="201"/>
                    </a:cubicBezTo>
                    <a:cubicBezTo>
                      <a:pt x="319" y="199"/>
                      <a:pt x="319" y="199"/>
                      <a:pt x="319" y="199"/>
                    </a:cubicBezTo>
                    <a:cubicBezTo>
                      <a:pt x="319" y="199"/>
                      <a:pt x="320" y="198"/>
                      <a:pt x="320" y="198"/>
                    </a:cubicBezTo>
                    <a:cubicBezTo>
                      <a:pt x="320" y="198"/>
                      <a:pt x="322" y="198"/>
                      <a:pt x="322" y="198"/>
                    </a:cubicBezTo>
                    <a:cubicBezTo>
                      <a:pt x="322" y="198"/>
                      <a:pt x="322" y="197"/>
                      <a:pt x="323" y="197"/>
                    </a:cubicBezTo>
                    <a:cubicBezTo>
                      <a:pt x="323" y="197"/>
                      <a:pt x="323" y="196"/>
                      <a:pt x="323" y="196"/>
                    </a:cubicBezTo>
                    <a:cubicBezTo>
                      <a:pt x="323" y="196"/>
                      <a:pt x="323" y="195"/>
                      <a:pt x="323" y="195"/>
                    </a:cubicBezTo>
                    <a:cubicBezTo>
                      <a:pt x="323" y="195"/>
                      <a:pt x="323" y="194"/>
                      <a:pt x="323" y="194"/>
                    </a:cubicBezTo>
                    <a:cubicBezTo>
                      <a:pt x="323" y="194"/>
                      <a:pt x="323" y="193"/>
                      <a:pt x="323" y="193"/>
                    </a:cubicBezTo>
                    <a:cubicBezTo>
                      <a:pt x="323" y="193"/>
                      <a:pt x="324" y="192"/>
                      <a:pt x="324" y="192"/>
                    </a:cubicBezTo>
                    <a:cubicBezTo>
                      <a:pt x="324" y="191"/>
                      <a:pt x="324" y="191"/>
                      <a:pt x="324" y="191"/>
                    </a:cubicBezTo>
                    <a:cubicBezTo>
                      <a:pt x="324" y="191"/>
                      <a:pt x="323" y="190"/>
                      <a:pt x="323" y="189"/>
                    </a:cubicBezTo>
                    <a:cubicBezTo>
                      <a:pt x="323" y="189"/>
                      <a:pt x="323" y="189"/>
                      <a:pt x="323" y="188"/>
                    </a:cubicBezTo>
                    <a:cubicBezTo>
                      <a:pt x="324" y="188"/>
                      <a:pt x="324" y="187"/>
                      <a:pt x="324" y="187"/>
                    </a:cubicBezTo>
                    <a:cubicBezTo>
                      <a:pt x="326" y="187"/>
                      <a:pt x="326" y="187"/>
                      <a:pt x="326" y="187"/>
                    </a:cubicBezTo>
                    <a:cubicBezTo>
                      <a:pt x="326" y="187"/>
                      <a:pt x="327" y="187"/>
                      <a:pt x="328" y="187"/>
                    </a:cubicBezTo>
                    <a:cubicBezTo>
                      <a:pt x="328" y="186"/>
                      <a:pt x="329" y="186"/>
                      <a:pt x="329" y="186"/>
                    </a:cubicBezTo>
                    <a:cubicBezTo>
                      <a:pt x="330" y="185"/>
                      <a:pt x="330" y="185"/>
                      <a:pt x="330" y="185"/>
                    </a:cubicBezTo>
                    <a:cubicBezTo>
                      <a:pt x="331" y="184"/>
                      <a:pt x="331" y="184"/>
                      <a:pt x="331" y="184"/>
                    </a:cubicBezTo>
                    <a:cubicBezTo>
                      <a:pt x="331" y="183"/>
                      <a:pt x="331" y="183"/>
                      <a:pt x="331" y="183"/>
                    </a:cubicBezTo>
                    <a:cubicBezTo>
                      <a:pt x="331" y="182"/>
                      <a:pt x="331" y="182"/>
                      <a:pt x="331" y="182"/>
                    </a:cubicBezTo>
                    <a:cubicBezTo>
                      <a:pt x="333" y="181"/>
                      <a:pt x="333" y="181"/>
                      <a:pt x="333" y="181"/>
                    </a:cubicBezTo>
                    <a:cubicBezTo>
                      <a:pt x="333" y="180"/>
                      <a:pt x="333" y="180"/>
                      <a:pt x="333" y="180"/>
                    </a:cubicBezTo>
                    <a:cubicBezTo>
                      <a:pt x="334" y="180"/>
                      <a:pt x="334" y="180"/>
                      <a:pt x="334" y="180"/>
                    </a:cubicBezTo>
                    <a:cubicBezTo>
                      <a:pt x="335" y="179"/>
                      <a:pt x="335" y="179"/>
                      <a:pt x="335" y="179"/>
                    </a:cubicBezTo>
                    <a:cubicBezTo>
                      <a:pt x="336" y="178"/>
                      <a:pt x="336" y="178"/>
                      <a:pt x="336" y="178"/>
                    </a:cubicBezTo>
                    <a:cubicBezTo>
                      <a:pt x="337" y="177"/>
                      <a:pt x="337" y="177"/>
                      <a:pt x="337" y="177"/>
                    </a:cubicBezTo>
                    <a:cubicBezTo>
                      <a:pt x="337" y="177"/>
                      <a:pt x="339" y="175"/>
                      <a:pt x="339" y="175"/>
                    </a:cubicBezTo>
                    <a:cubicBezTo>
                      <a:pt x="339" y="174"/>
                      <a:pt x="339" y="174"/>
                      <a:pt x="339" y="173"/>
                    </a:cubicBezTo>
                    <a:cubicBezTo>
                      <a:pt x="339" y="173"/>
                      <a:pt x="340" y="173"/>
                      <a:pt x="340" y="172"/>
                    </a:cubicBezTo>
                    <a:cubicBezTo>
                      <a:pt x="341" y="172"/>
                      <a:pt x="341" y="171"/>
                      <a:pt x="341" y="171"/>
                    </a:cubicBezTo>
                    <a:cubicBezTo>
                      <a:pt x="342" y="171"/>
                      <a:pt x="342" y="171"/>
                      <a:pt x="342" y="171"/>
                    </a:cubicBezTo>
                    <a:cubicBezTo>
                      <a:pt x="342" y="170"/>
                      <a:pt x="342" y="170"/>
                      <a:pt x="342" y="170"/>
                    </a:cubicBezTo>
                    <a:cubicBezTo>
                      <a:pt x="342" y="169"/>
                      <a:pt x="342" y="169"/>
                      <a:pt x="342" y="169"/>
                    </a:cubicBezTo>
                    <a:cubicBezTo>
                      <a:pt x="342" y="169"/>
                      <a:pt x="340" y="170"/>
                      <a:pt x="340" y="170"/>
                    </a:cubicBezTo>
                    <a:cubicBezTo>
                      <a:pt x="340" y="170"/>
                      <a:pt x="339" y="170"/>
                      <a:pt x="339" y="170"/>
                    </a:cubicBezTo>
                    <a:cubicBezTo>
                      <a:pt x="338" y="170"/>
                      <a:pt x="337" y="170"/>
                      <a:pt x="337" y="170"/>
                    </a:cubicBezTo>
                    <a:cubicBezTo>
                      <a:pt x="336" y="169"/>
                      <a:pt x="337" y="169"/>
                      <a:pt x="337" y="169"/>
                    </a:cubicBezTo>
                    <a:cubicBezTo>
                      <a:pt x="337" y="169"/>
                      <a:pt x="338" y="169"/>
                      <a:pt x="338" y="168"/>
                    </a:cubicBezTo>
                    <a:cubicBezTo>
                      <a:pt x="338" y="168"/>
                      <a:pt x="338" y="167"/>
                      <a:pt x="338" y="167"/>
                    </a:cubicBezTo>
                    <a:cubicBezTo>
                      <a:pt x="339" y="167"/>
                      <a:pt x="339" y="167"/>
                      <a:pt x="339" y="167"/>
                    </a:cubicBezTo>
                    <a:cubicBezTo>
                      <a:pt x="340" y="166"/>
                      <a:pt x="340" y="166"/>
                      <a:pt x="340" y="166"/>
                    </a:cubicBezTo>
                    <a:cubicBezTo>
                      <a:pt x="340" y="166"/>
                      <a:pt x="340" y="166"/>
                      <a:pt x="341" y="166"/>
                    </a:cubicBezTo>
                    <a:cubicBezTo>
                      <a:pt x="341" y="166"/>
                      <a:pt x="340" y="165"/>
                      <a:pt x="340" y="165"/>
                    </a:cubicBezTo>
                    <a:cubicBezTo>
                      <a:pt x="340" y="164"/>
                      <a:pt x="340" y="164"/>
                      <a:pt x="340" y="164"/>
                    </a:cubicBezTo>
                    <a:cubicBezTo>
                      <a:pt x="342" y="164"/>
                      <a:pt x="342" y="164"/>
                      <a:pt x="342" y="164"/>
                    </a:cubicBezTo>
                    <a:cubicBezTo>
                      <a:pt x="344" y="164"/>
                      <a:pt x="344" y="164"/>
                      <a:pt x="344" y="164"/>
                    </a:cubicBezTo>
                    <a:cubicBezTo>
                      <a:pt x="345" y="164"/>
                      <a:pt x="345" y="164"/>
                      <a:pt x="345" y="164"/>
                    </a:cubicBezTo>
                    <a:cubicBezTo>
                      <a:pt x="345" y="164"/>
                      <a:pt x="346" y="165"/>
                      <a:pt x="346" y="165"/>
                    </a:cubicBezTo>
                    <a:cubicBezTo>
                      <a:pt x="345" y="166"/>
                      <a:pt x="346" y="166"/>
                      <a:pt x="346" y="166"/>
                    </a:cubicBezTo>
                    <a:cubicBezTo>
                      <a:pt x="346" y="167"/>
                      <a:pt x="348" y="167"/>
                      <a:pt x="348" y="167"/>
                    </a:cubicBezTo>
                    <a:cubicBezTo>
                      <a:pt x="348" y="167"/>
                      <a:pt x="348" y="167"/>
                      <a:pt x="349" y="167"/>
                    </a:cubicBezTo>
                    <a:cubicBezTo>
                      <a:pt x="349" y="167"/>
                      <a:pt x="350" y="167"/>
                      <a:pt x="350" y="167"/>
                    </a:cubicBezTo>
                    <a:cubicBezTo>
                      <a:pt x="350" y="167"/>
                      <a:pt x="351" y="167"/>
                      <a:pt x="351" y="167"/>
                    </a:cubicBezTo>
                    <a:cubicBezTo>
                      <a:pt x="351" y="167"/>
                      <a:pt x="352" y="166"/>
                      <a:pt x="353" y="166"/>
                    </a:cubicBezTo>
                    <a:cubicBezTo>
                      <a:pt x="353" y="166"/>
                      <a:pt x="353" y="166"/>
                      <a:pt x="353" y="166"/>
                    </a:cubicBezTo>
                    <a:cubicBezTo>
                      <a:pt x="353" y="166"/>
                      <a:pt x="353" y="165"/>
                      <a:pt x="353" y="165"/>
                    </a:cubicBezTo>
                    <a:cubicBezTo>
                      <a:pt x="353" y="165"/>
                      <a:pt x="354" y="164"/>
                      <a:pt x="354" y="164"/>
                    </a:cubicBezTo>
                    <a:cubicBezTo>
                      <a:pt x="354" y="164"/>
                      <a:pt x="355" y="164"/>
                      <a:pt x="355" y="164"/>
                    </a:cubicBezTo>
                    <a:cubicBezTo>
                      <a:pt x="355" y="164"/>
                      <a:pt x="355" y="164"/>
                      <a:pt x="355" y="163"/>
                    </a:cubicBezTo>
                    <a:cubicBezTo>
                      <a:pt x="355" y="163"/>
                      <a:pt x="356" y="163"/>
                      <a:pt x="356" y="162"/>
                    </a:cubicBezTo>
                    <a:cubicBezTo>
                      <a:pt x="356" y="162"/>
                      <a:pt x="355" y="162"/>
                      <a:pt x="355" y="162"/>
                    </a:cubicBezTo>
                    <a:cubicBezTo>
                      <a:pt x="355" y="162"/>
                      <a:pt x="356" y="162"/>
                      <a:pt x="356" y="162"/>
                    </a:cubicBezTo>
                    <a:cubicBezTo>
                      <a:pt x="356" y="161"/>
                      <a:pt x="356" y="161"/>
                      <a:pt x="356" y="161"/>
                    </a:cubicBezTo>
                    <a:cubicBezTo>
                      <a:pt x="356" y="161"/>
                      <a:pt x="358" y="160"/>
                      <a:pt x="358" y="160"/>
                    </a:cubicBezTo>
                    <a:cubicBezTo>
                      <a:pt x="358" y="160"/>
                      <a:pt x="358" y="160"/>
                      <a:pt x="358" y="160"/>
                    </a:cubicBezTo>
                    <a:cubicBezTo>
                      <a:pt x="360" y="159"/>
                      <a:pt x="360" y="159"/>
                      <a:pt x="360" y="159"/>
                    </a:cubicBezTo>
                    <a:cubicBezTo>
                      <a:pt x="360" y="159"/>
                      <a:pt x="360" y="160"/>
                      <a:pt x="360" y="160"/>
                    </a:cubicBezTo>
                    <a:cubicBezTo>
                      <a:pt x="359" y="158"/>
                      <a:pt x="356" y="155"/>
                      <a:pt x="356" y="155"/>
                    </a:cubicBezTo>
                    <a:cubicBezTo>
                      <a:pt x="357" y="151"/>
                      <a:pt x="357" y="151"/>
                      <a:pt x="357" y="151"/>
                    </a:cubicBezTo>
                    <a:cubicBezTo>
                      <a:pt x="357" y="151"/>
                      <a:pt x="359" y="145"/>
                      <a:pt x="359" y="144"/>
                    </a:cubicBezTo>
                    <a:cubicBezTo>
                      <a:pt x="359" y="143"/>
                      <a:pt x="358" y="139"/>
                      <a:pt x="358" y="139"/>
                    </a:cubicBezTo>
                    <a:cubicBezTo>
                      <a:pt x="358" y="139"/>
                      <a:pt x="356" y="138"/>
                      <a:pt x="358" y="135"/>
                    </a:cubicBezTo>
                    <a:cubicBezTo>
                      <a:pt x="360" y="132"/>
                      <a:pt x="362" y="128"/>
                      <a:pt x="362" y="128"/>
                    </a:cubicBezTo>
                    <a:cubicBezTo>
                      <a:pt x="363" y="120"/>
                      <a:pt x="363" y="120"/>
                      <a:pt x="363" y="120"/>
                    </a:cubicBezTo>
                    <a:cubicBezTo>
                      <a:pt x="363" y="120"/>
                      <a:pt x="360" y="118"/>
                      <a:pt x="363" y="116"/>
                    </a:cubicBezTo>
                    <a:cubicBezTo>
                      <a:pt x="366" y="114"/>
                      <a:pt x="372" y="106"/>
                      <a:pt x="372" y="106"/>
                    </a:cubicBezTo>
                    <a:cubicBezTo>
                      <a:pt x="378" y="100"/>
                      <a:pt x="378" y="100"/>
                      <a:pt x="378" y="100"/>
                    </a:cubicBezTo>
                    <a:cubicBezTo>
                      <a:pt x="368" y="97"/>
                      <a:pt x="368" y="97"/>
                      <a:pt x="368" y="97"/>
                    </a:cubicBezTo>
                    <a:lnTo>
                      <a:pt x="362" y="97"/>
                    </a:lnTo>
                    <a:close/>
                    <a:moveTo>
                      <a:pt x="157" y="372"/>
                    </a:moveTo>
                    <a:cubicBezTo>
                      <a:pt x="157" y="372"/>
                      <a:pt x="157" y="372"/>
                      <a:pt x="157" y="372"/>
                    </a:cubicBezTo>
                    <a:cubicBezTo>
                      <a:pt x="157" y="372"/>
                      <a:pt x="157" y="372"/>
                      <a:pt x="157" y="372"/>
                    </a:cubicBezTo>
                    <a:close/>
                    <a:moveTo>
                      <a:pt x="158" y="371"/>
                    </a:moveTo>
                    <a:cubicBezTo>
                      <a:pt x="158" y="371"/>
                      <a:pt x="158" y="371"/>
                      <a:pt x="158" y="371"/>
                    </a:cubicBezTo>
                    <a:cubicBezTo>
                      <a:pt x="158" y="371"/>
                      <a:pt x="158" y="371"/>
                      <a:pt x="158" y="371"/>
                    </a:cubicBezTo>
                    <a:cubicBezTo>
                      <a:pt x="158" y="371"/>
                      <a:pt x="158" y="371"/>
                      <a:pt x="158" y="371"/>
                    </a:cubicBezTo>
                    <a:cubicBezTo>
                      <a:pt x="158" y="371"/>
                      <a:pt x="158" y="371"/>
                      <a:pt x="158" y="37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10" name="Freeform 73"/>
              <p:cNvSpPr/>
              <p:nvPr/>
            </p:nvSpPr>
            <p:spPr bwMode="auto">
              <a:xfrm>
                <a:off x="2614" y="2855"/>
                <a:ext cx="62" cy="144"/>
              </a:xfrm>
              <a:custGeom>
                <a:avLst/>
                <a:gdLst>
                  <a:gd name="T0" fmla="*/ 31 w 31"/>
                  <a:gd name="T1" fmla="*/ 35 h 72"/>
                  <a:gd name="T2" fmla="*/ 28 w 31"/>
                  <a:gd name="T3" fmla="*/ 30 h 72"/>
                  <a:gd name="T4" fmla="*/ 30 w 31"/>
                  <a:gd name="T5" fmla="*/ 21 h 72"/>
                  <a:gd name="T6" fmla="*/ 29 w 31"/>
                  <a:gd name="T7" fmla="*/ 19 h 72"/>
                  <a:gd name="T8" fmla="*/ 28 w 31"/>
                  <a:gd name="T9" fmla="*/ 17 h 72"/>
                  <a:gd name="T10" fmla="*/ 27 w 31"/>
                  <a:gd name="T11" fmla="*/ 10 h 72"/>
                  <a:gd name="T12" fmla="*/ 27 w 31"/>
                  <a:gd name="T13" fmla="*/ 0 h 72"/>
                  <a:gd name="T14" fmla="*/ 22 w 31"/>
                  <a:gd name="T15" fmla="*/ 1 h 72"/>
                  <a:gd name="T16" fmla="*/ 23 w 31"/>
                  <a:gd name="T17" fmla="*/ 5 h 72"/>
                  <a:gd name="T18" fmla="*/ 22 w 31"/>
                  <a:gd name="T19" fmla="*/ 13 h 72"/>
                  <a:gd name="T20" fmla="*/ 18 w 31"/>
                  <a:gd name="T21" fmla="*/ 14 h 72"/>
                  <a:gd name="T22" fmla="*/ 16 w 31"/>
                  <a:gd name="T23" fmla="*/ 14 h 72"/>
                  <a:gd name="T24" fmla="*/ 14 w 31"/>
                  <a:gd name="T25" fmla="*/ 17 h 72"/>
                  <a:gd name="T26" fmla="*/ 10 w 31"/>
                  <a:gd name="T27" fmla="*/ 18 h 72"/>
                  <a:gd name="T28" fmla="*/ 6 w 31"/>
                  <a:gd name="T29" fmla="*/ 20 h 72"/>
                  <a:gd name="T30" fmla="*/ 3 w 31"/>
                  <a:gd name="T31" fmla="*/ 25 h 72"/>
                  <a:gd name="T32" fmla="*/ 0 w 31"/>
                  <a:gd name="T33" fmla="*/ 27 h 72"/>
                  <a:gd name="T34" fmla="*/ 2 w 31"/>
                  <a:gd name="T35" fmla="*/ 30 h 72"/>
                  <a:gd name="T36" fmla="*/ 0 w 31"/>
                  <a:gd name="T37" fmla="*/ 41 h 72"/>
                  <a:gd name="T38" fmla="*/ 3 w 31"/>
                  <a:gd name="T39" fmla="*/ 40 h 72"/>
                  <a:gd name="T40" fmla="*/ 3 w 31"/>
                  <a:gd name="T41" fmla="*/ 45 h 72"/>
                  <a:gd name="T42" fmla="*/ 1 w 31"/>
                  <a:gd name="T43" fmla="*/ 48 h 72"/>
                  <a:gd name="T44" fmla="*/ 4 w 31"/>
                  <a:gd name="T45" fmla="*/ 50 h 72"/>
                  <a:gd name="T46" fmla="*/ 6 w 31"/>
                  <a:gd name="T47" fmla="*/ 50 h 72"/>
                  <a:gd name="T48" fmla="*/ 4 w 31"/>
                  <a:gd name="T49" fmla="*/ 55 h 72"/>
                  <a:gd name="T50" fmla="*/ 4 w 31"/>
                  <a:gd name="T51" fmla="*/ 57 h 72"/>
                  <a:gd name="T52" fmla="*/ 9 w 31"/>
                  <a:gd name="T53" fmla="*/ 59 h 72"/>
                  <a:gd name="T54" fmla="*/ 7 w 31"/>
                  <a:gd name="T55" fmla="*/ 61 h 72"/>
                  <a:gd name="T56" fmla="*/ 6 w 31"/>
                  <a:gd name="T57" fmla="*/ 64 h 72"/>
                  <a:gd name="T58" fmla="*/ 10 w 31"/>
                  <a:gd name="T59" fmla="*/ 66 h 72"/>
                  <a:gd name="T60" fmla="*/ 12 w 31"/>
                  <a:gd name="T61" fmla="*/ 68 h 72"/>
                  <a:gd name="T62" fmla="*/ 16 w 31"/>
                  <a:gd name="T63" fmla="*/ 71 h 72"/>
                  <a:gd name="T64" fmla="*/ 20 w 31"/>
                  <a:gd name="T65" fmla="*/ 72 h 72"/>
                  <a:gd name="T66" fmla="*/ 22 w 31"/>
                  <a:gd name="T67" fmla="*/ 68 h 72"/>
                  <a:gd name="T68" fmla="*/ 23 w 31"/>
                  <a:gd name="T69" fmla="*/ 61 h 72"/>
                  <a:gd name="T70" fmla="*/ 25 w 31"/>
                  <a:gd name="T71" fmla="*/ 55 h 72"/>
                  <a:gd name="T72" fmla="*/ 26 w 31"/>
                  <a:gd name="T73" fmla="*/ 51 h 72"/>
                  <a:gd name="T74" fmla="*/ 24 w 31"/>
                  <a:gd name="T75" fmla="*/ 46 h 72"/>
                  <a:gd name="T76" fmla="*/ 25 w 31"/>
                  <a:gd name="T77" fmla="*/ 45 h 72"/>
                  <a:gd name="T78" fmla="*/ 28 w 31"/>
                  <a:gd name="T79" fmla="*/ 42 h 72"/>
                  <a:gd name="T80" fmla="*/ 30 w 31"/>
                  <a:gd name="T81" fmla="*/ 39 h 72"/>
                  <a:gd name="T82" fmla="*/ 31 w 31"/>
                  <a:gd name="T83"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72">
                    <a:moveTo>
                      <a:pt x="31" y="35"/>
                    </a:moveTo>
                    <a:cubicBezTo>
                      <a:pt x="30" y="34"/>
                      <a:pt x="28" y="30"/>
                      <a:pt x="28" y="30"/>
                    </a:cubicBezTo>
                    <a:cubicBezTo>
                      <a:pt x="30" y="21"/>
                      <a:pt x="30" y="21"/>
                      <a:pt x="30" y="21"/>
                    </a:cubicBezTo>
                    <a:cubicBezTo>
                      <a:pt x="29" y="19"/>
                      <a:pt x="29" y="19"/>
                      <a:pt x="29" y="19"/>
                    </a:cubicBezTo>
                    <a:cubicBezTo>
                      <a:pt x="28" y="17"/>
                      <a:pt x="28" y="17"/>
                      <a:pt x="28" y="17"/>
                    </a:cubicBezTo>
                    <a:cubicBezTo>
                      <a:pt x="27" y="10"/>
                      <a:pt x="27" y="10"/>
                      <a:pt x="27" y="10"/>
                    </a:cubicBezTo>
                    <a:cubicBezTo>
                      <a:pt x="27" y="0"/>
                      <a:pt x="27" y="0"/>
                      <a:pt x="27" y="0"/>
                    </a:cubicBezTo>
                    <a:cubicBezTo>
                      <a:pt x="22" y="1"/>
                      <a:pt x="22" y="1"/>
                      <a:pt x="22" y="1"/>
                    </a:cubicBezTo>
                    <a:cubicBezTo>
                      <a:pt x="23" y="5"/>
                      <a:pt x="23" y="5"/>
                      <a:pt x="23" y="5"/>
                    </a:cubicBezTo>
                    <a:cubicBezTo>
                      <a:pt x="22" y="13"/>
                      <a:pt x="22" y="13"/>
                      <a:pt x="22" y="13"/>
                    </a:cubicBezTo>
                    <a:cubicBezTo>
                      <a:pt x="18" y="14"/>
                      <a:pt x="18" y="14"/>
                      <a:pt x="18" y="14"/>
                    </a:cubicBezTo>
                    <a:cubicBezTo>
                      <a:pt x="16" y="14"/>
                      <a:pt x="16" y="14"/>
                      <a:pt x="16" y="14"/>
                    </a:cubicBezTo>
                    <a:cubicBezTo>
                      <a:pt x="14" y="17"/>
                      <a:pt x="14" y="17"/>
                      <a:pt x="14" y="17"/>
                    </a:cubicBezTo>
                    <a:cubicBezTo>
                      <a:pt x="10" y="18"/>
                      <a:pt x="10" y="18"/>
                      <a:pt x="10" y="18"/>
                    </a:cubicBezTo>
                    <a:cubicBezTo>
                      <a:pt x="6" y="20"/>
                      <a:pt x="6" y="20"/>
                      <a:pt x="6" y="20"/>
                    </a:cubicBezTo>
                    <a:cubicBezTo>
                      <a:pt x="3" y="25"/>
                      <a:pt x="3" y="25"/>
                      <a:pt x="3" y="25"/>
                    </a:cubicBezTo>
                    <a:cubicBezTo>
                      <a:pt x="0" y="27"/>
                      <a:pt x="0" y="27"/>
                      <a:pt x="0" y="27"/>
                    </a:cubicBezTo>
                    <a:cubicBezTo>
                      <a:pt x="0" y="27"/>
                      <a:pt x="1" y="28"/>
                      <a:pt x="2" y="30"/>
                    </a:cubicBezTo>
                    <a:cubicBezTo>
                      <a:pt x="3" y="33"/>
                      <a:pt x="0" y="41"/>
                      <a:pt x="0" y="41"/>
                    </a:cubicBezTo>
                    <a:cubicBezTo>
                      <a:pt x="3" y="40"/>
                      <a:pt x="3" y="40"/>
                      <a:pt x="3" y="40"/>
                    </a:cubicBezTo>
                    <a:cubicBezTo>
                      <a:pt x="3" y="45"/>
                      <a:pt x="3" y="45"/>
                      <a:pt x="3" y="45"/>
                    </a:cubicBezTo>
                    <a:cubicBezTo>
                      <a:pt x="1" y="48"/>
                      <a:pt x="1" y="48"/>
                      <a:pt x="1" y="48"/>
                    </a:cubicBezTo>
                    <a:cubicBezTo>
                      <a:pt x="4" y="50"/>
                      <a:pt x="4" y="50"/>
                      <a:pt x="4" y="50"/>
                    </a:cubicBezTo>
                    <a:cubicBezTo>
                      <a:pt x="6" y="50"/>
                      <a:pt x="6" y="50"/>
                      <a:pt x="6" y="50"/>
                    </a:cubicBezTo>
                    <a:cubicBezTo>
                      <a:pt x="4" y="55"/>
                      <a:pt x="4" y="55"/>
                      <a:pt x="4" y="55"/>
                    </a:cubicBezTo>
                    <a:cubicBezTo>
                      <a:pt x="4" y="57"/>
                      <a:pt x="4" y="57"/>
                      <a:pt x="4" y="57"/>
                    </a:cubicBezTo>
                    <a:cubicBezTo>
                      <a:pt x="9" y="59"/>
                      <a:pt x="9" y="59"/>
                      <a:pt x="9" y="59"/>
                    </a:cubicBezTo>
                    <a:cubicBezTo>
                      <a:pt x="7" y="61"/>
                      <a:pt x="7" y="61"/>
                      <a:pt x="7" y="61"/>
                    </a:cubicBezTo>
                    <a:cubicBezTo>
                      <a:pt x="6" y="64"/>
                      <a:pt x="6" y="64"/>
                      <a:pt x="6" y="64"/>
                    </a:cubicBezTo>
                    <a:cubicBezTo>
                      <a:pt x="10" y="66"/>
                      <a:pt x="10" y="66"/>
                      <a:pt x="10" y="66"/>
                    </a:cubicBezTo>
                    <a:cubicBezTo>
                      <a:pt x="12" y="68"/>
                      <a:pt x="12" y="68"/>
                      <a:pt x="12" y="68"/>
                    </a:cubicBezTo>
                    <a:cubicBezTo>
                      <a:pt x="12" y="68"/>
                      <a:pt x="14" y="71"/>
                      <a:pt x="16" y="71"/>
                    </a:cubicBezTo>
                    <a:cubicBezTo>
                      <a:pt x="17" y="71"/>
                      <a:pt x="20" y="72"/>
                      <a:pt x="20" y="72"/>
                    </a:cubicBezTo>
                    <a:cubicBezTo>
                      <a:pt x="20" y="72"/>
                      <a:pt x="21" y="70"/>
                      <a:pt x="22" y="68"/>
                    </a:cubicBezTo>
                    <a:cubicBezTo>
                      <a:pt x="22" y="65"/>
                      <a:pt x="19" y="62"/>
                      <a:pt x="23" y="61"/>
                    </a:cubicBezTo>
                    <a:cubicBezTo>
                      <a:pt x="28" y="60"/>
                      <a:pt x="25" y="55"/>
                      <a:pt x="25" y="55"/>
                    </a:cubicBezTo>
                    <a:cubicBezTo>
                      <a:pt x="26" y="51"/>
                      <a:pt x="26" y="51"/>
                      <a:pt x="26" y="51"/>
                    </a:cubicBezTo>
                    <a:cubicBezTo>
                      <a:pt x="24" y="46"/>
                      <a:pt x="24" y="46"/>
                      <a:pt x="24" y="46"/>
                    </a:cubicBezTo>
                    <a:cubicBezTo>
                      <a:pt x="25" y="45"/>
                      <a:pt x="25" y="45"/>
                      <a:pt x="25" y="45"/>
                    </a:cubicBezTo>
                    <a:cubicBezTo>
                      <a:pt x="28" y="42"/>
                      <a:pt x="28" y="42"/>
                      <a:pt x="28" y="42"/>
                    </a:cubicBezTo>
                    <a:cubicBezTo>
                      <a:pt x="30" y="39"/>
                      <a:pt x="30" y="39"/>
                      <a:pt x="30" y="39"/>
                    </a:cubicBezTo>
                    <a:cubicBezTo>
                      <a:pt x="30" y="39"/>
                      <a:pt x="31" y="37"/>
                      <a:pt x="31" y="35"/>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11" name="Freeform 74"/>
              <p:cNvSpPr>
                <a:spLocks noEditPoints="1"/>
              </p:cNvSpPr>
              <p:nvPr/>
            </p:nvSpPr>
            <p:spPr bwMode="auto">
              <a:xfrm>
                <a:off x="3266" y="129"/>
                <a:ext cx="2386" cy="2407"/>
              </a:xfrm>
              <a:custGeom>
                <a:avLst/>
                <a:gdLst>
                  <a:gd name="T0" fmla="*/ 317 w 1189"/>
                  <a:gd name="T1" fmla="*/ 847 h 1199"/>
                  <a:gd name="T2" fmla="*/ 272 w 1189"/>
                  <a:gd name="T3" fmla="*/ 852 h 1199"/>
                  <a:gd name="T4" fmla="*/ 289 w 1189"/>
                  <a:gd name="T5" fmla="*/ 813 h 1199"/>
                  <a:gd name="T6" fmla="*/ 239 w 1189"/>
                  <a:gd name="T7" fmla="*/ 779 h 1199"/>
                  <a:gd name="T8" fmla="*/ 214 w 1189"/>
                  <a:gd name="T9" fmla="*/ 734 h 1199"/>
                  <a:gd name="T10" fmla="*/ 158 w 1189"/>
                  <a:gd name="T11" fmla="*/ 729 h 1199"/>
                  <a:gd name="T12" fmla="*/ 128 w 1189"/>
                  <a:gd name="T13" fmla="*/ 703 h 1199"/>
                  <a:gd name="T14" fmla="*/ 120 w 1189"/>
                  <a:gd name="T15" fmla="*/ 659 h 1199"/>
                  <a:gd name="T16" fmla="*/ 104 w 1189"/>
                  <a:gd name="T17" fmla="*/ 592 h 1199"/>
                  <a:gd name="T18" fmla="*/ 149 w 1189"/>
                  <a:gd name="T19" fmla="*/ 559 h 1199"/>
                  <a:gd name="T20" fmla="*/ 98 w 1189"/>
                  <a:gd name="T21" fmla="*/ 539 h 1199"/>
                  <a:gd name="T22" fmla="*/ 129 w 1189"/>
                  <a:gd name="T23" fmla="*/ 448 h 1199"/>
                  <a:gd name="T24" fmla="*/ 81 w 1189"/>
                  <a:gd name="T25" fmla="*/ 368 h 1199"/>
                  <a:gd name="T26" fmla="*/ 61 w 1189"/>
                  <a:gd name="T27" fmla="*/ 307 h 1199"/>
                  <a:gd name="T28" fmla="*/ 9 w 1189"/>
                  <a:gd name="T29" fmla="*/ 218 h 1199"/>
                  <a:gd name="T30" fmla="*/ 0 w 1189"/>
                  <a:gd name="T31" fmla="*/ 190 h 1199"/>
                  <a:gd name="T32" fmla="*/ 0 w 1189"/>
                  <a:gd name="T33" fmla="*/ 190 h 1199"/>
                  <a:gd name="T34" fmla="*/ 1 w 1189"/>
                  <a:gd name="T35" fmla="*/ 189 h 1199"/>
                  <a:gd name="T36" fmla="*/ 2 w 1189"/>
                  <a:gd name="T37" fmla="*/ 188 h 1199"/>
                  <a:gd name="T38" fmla="*/ 6 w 1189"/>
                  <a:gd name="T39" fmla="*/ 183 h 1199"/>
                  <a:gd name="T40" fmla="*/ 38 w 1189"/>
                  <a:gd name="T41" fmla="*/ 134 h 1199"/>
                  <a:gd name="T42" fmla="*/ 45 w 1189"/>
                  <a:gd name="T43" fmla="*/ 141 h 1199"/>
                  <a:gd name="T44" fmla="*/ 74 w 1189"/>
                  <a:gd name="T45" fmla="*/ 147 h 1199"/>
                  <a:gd name="T46" fmla="*/ 157 w 1189"/>
                  <a:gd name="T47" fmla="*/ 156 h 1199"/>
                  <a:gd name="T48" fmla="*/ 208 w 1189"/>
                  <a:gd name="T49" fmla="*/ 166 h 1199"/>
                  <a:gd name="T50" fmla="*/ 226 w 1189"/>
                  <a:gd name="T51" fmla="*/ 225 h 1199"/>
                  <a:gd name="T52" fmla="*/ 129 w 1189"/>
                  <a:gd name="T53" fmla="*/ 257 h 1199"/>
                  <a:gd name="T54" fmla="*/ 88 w 1189"/>
                  <a:gd name="T55" fmla="*/ 249 h 1199"/>
                  <a:gd name="T56" fmla="*/ 121 w 1189"/>
                  <a:gd name="T57" fmla="*/ 273 h 1199"/>
                  <a:gd name="T58" fmla="*/ 152 w 1189"/>
                  <a:gd name="T59" fmla="*/ 311 h 1199"/>
                  <a:gd name="T60" fmla="*/ 186 w 1189"/>
                  <a:gd name="T61" fmla="*/ 339 h 1199"/>
                  <a:gd name="T62" fmla="*/ 232 w 1189"/>
                  <a:gd name="T63" fmla="*/ 334 h 1199"/>
                  <a:gd name="T64" fmla="*/ 192 w 1189"/>
                  <a:gd name="T65" fmla="*/ 305 h 1199"/>
                  <a:gd name="T66" fmla="*/ 259 w 1189"/>
                  <a:gd name="T67" fmla="*/ 297 h 1199"/>
                  <a:gd name="T68" fmla="*/ 253 w 1189"/>
                  <a:gd name="T69" fmla="*/ 203 h 1199"/>
                  <a:gd name="T70" fmla="*/ 282 w 1189"/>
                  <a:gd name="T71" fmla="*/ 171 h 1199"/>
                  <a:gd name="T72" fmla="*/ 227 w 1189"/>
                  <a:gd name="T73" fmla="*/ 109 h 1199"/>
                  <a:gd name="T74" fmla="*/ 282 w 1189"/>
                  <a:gd name="T75" fmla="*/ 126 h 1199"/>
                  <a:gd name="T76" fmla="*/ 327 w 1189"/>
                  <a:gd name="T77" fmla="*/ 143 h 1199"/>
                  <a:gd name="T78" fmla="*/ 338 w 1189"/>
                  <a:gd name="T79" fmla="*/ 68 h 1199"/>
                  <a:gd name="T80" fmla="*/ 360 w 1189"/>
                  <a:gd name="T81" fmla="*/ 13 h 1199"/>
                  <a:gd name="T82" fmla="*/ 1162 w 1189"/>
                  <a:gd name="T83" fmla="*/ 672 h 1199"/>
                  <a:gd name="T84" fmla="*/ 1002 w 1189"/>
                  <a:gd name="T85" fmla="*/ 761 h 1199"/>
                  <a:gd name="T86" fmla="*/ 825 w 1189"/>
                  <a:gd name="T87" fmla="*/ 816 h 1199"/>
                  <a:gd name="T88" fmla="*/ 895 w 1189"/>
                  <a:gd name="T89" fmla="*/ 958 h 1199"/>
                  <a:gd name="T90" fmla="*/ 954 w 1189"/>
                  <a:gd name="T91" fmla="*/ 1173 h 1199"/>
                  <a:gd name="T92" fmla="*/ 899 w 1189"/>
                  <a:gd name="T93" fmla="*/ 1164 h 1199"/>
                  <a:gd name="T94" fmla="*/ 888 w 1189"/>
                  <a:gd name="T95" fmla="*/ 1194 h 1199"/>
                  <a:gd name="T96" fmla="*/ 853 w 1189"/>
                  <a:gd name="T97" fmla="*/ 1166 h 1199"/>
                  <a:gd name="T98" fmla="*/ 794 w 1189"/>
                  <a:gd name="T99" fmla="*/ 1161 h 1199"/>
                  <a:gd name="T100" fmla="*/ 739 w 1189"/>
                  <a:gd name="T101" fmla="*/ 1153 h 1199"/>
                  <a:gd name="T102" fmla="*/ 723 w 1189"/>
                  <a:gd name="T103" fmla="*/ 1155 h 1199"/>
                  <a:gd name="T104" fmla="*/ 722 w 1189"/>
                  <a:gd name="T105" fmla="*/ 1155 h 1199"/>
                  <a:gd name="T106" fmla="*/ 710 w 1189"/>
                  <a:gd name="T107" fmla="*/ 1156 h 1199"/>
                  <a:gd name="T108" fmla="*/ 557 w 1189"/>
                  <a:gd name="T109" fmla="*/ 1135 h 1199"/>
                  <a:gd name="T110" fmla="*/ 522 w 1189"/>
                  <a:gd name="T111" fmla="*/ 1046 h 1199"/>
                  <a:gd name="T112" fmla="*/ 521 w 1189"/>
                  <a:gd name="T113" fmla="*/ 990 h 1199"/>
                  <a:gd name="T114" fmla="*/ 533 w 1189"/>
                  <a:gd name="T115" fmla="*/ 920 h 1199"/>
                  <a:gd name="T116" fmla="*/ 477 w 1189"/>
                  <a:gd name="T117" fmla="*/ 894 h 1199"/>
                  <a:gd name="T118" fmla="*/ 418 w 1189"/>
                  <a:gd name="T119" fmla="*/ 903 h 1199"/>
                  <a:gd name="T120" fmla="*/ 307 w 1189"/>
                  <a:gd name="T121" fmla="*/ 57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9" h="1199">
                    <a:moveTo>
                      <a:pt x="369" y="880"/>
                    </a:moveTo>
                    <a:cubicBezTo>
                      <a:pt x="363" y="882"/>
                      <a:pt x="363" y="882"/>
                      <a:pt x="363" y="882"/>
                    </a:cubicBezTo>
                    <a:cubicBezTo>
                      <a:pt x="363" y="882"/>
                      <a:pt x="359" y="886"/>
                      <a:pt x="359" y="884"/>
                    </a:cubicBezTo>
                    <a:cubicBezTo>
                      <a:pt x="359" y="883"/>
                      <a:pt x="360" y="879"/>
                      <a:pt x="360" y="878"/>
                    </a:cubicBezTo>
                    <a:cubicBezTo>
                      <a:pt x="359" y="877"/>
                      <a:pt x="355" y="880"/>
                      <a:pt x="356" y="876"/>
                    </a:cubicBezTo>
                    <a:cubicBezTo>
                      <a:pt x="357" y="875"/>
                      <a:pt x="356" y="872"/>
                      <a:pt x="355" y="872"/>
                    </a:cubicBezTo>
                    <a:cubicBezTo>
                      <a:pt x="354" y="870"/>
                      <a:pt x="349" y="870"/>
                      <a:pt x="351" y="866"/>
                    </a:cubicBezTo>
                    <a:cubicBezTo>
                      <a:pt x="352" y="864"/>
                      <a:pt x="356" y="863"/>
                      <a:pt x="356" y="863"/>
                    </a:cubicBezTo>
                    <a:cubicBezTo>
                      <a:pt x="356" y="861"/>
                      <a:pt x="356" y="861"/>
                      <a:pt x="356" y="861"/>
                    </a:cubicBezTo>
                    <a:cubicBezTo>
                      <a:pt x="353" y="858"/>
                      <a:pt x="353" y="858"/>
                      <a:pt x="353" y="858"/>
                    </a:cubicBezTo>
                    <a:cubicBezTo>
                      <a:pt x="344" y="854"/>
                      <a:pt x="344" y="854"/>
                      <a:pt x="344" y="854"/>
                    </a:cubicBezTo>
                    <a:cubicBezTo>
                      <a:pt x="344" y="854"/>
                      <a:pt x="343" y="849"/>
                      <a:pt x="342" y="849"/>
                    </a:cubicBezTo>
                    <a:cubicBezTo>
                      <a:pt x="341" y="849"/>
                      <a:pt x="338" y="846"/>
                      <a:pt x="338" y="846"/>
                    </a:cubicBezTo>
                    <a:cubicBezTo>
                      <a:pt x="338" y="846"/>
                      <a:pt x="336" y="843"/>
                      <a:pt x="333" y="841"/>
                    </a:cubicBezTo>
                    <a:cubicBezTo>
                      <a:pt x="330" y="840"/>
                      <a:pt x="327" y="848"/>
                      <a:pt x="327" y="848"/>
                    </a:cubicBezTo>
                    <a:cubicBezTo>
                      <a:pt x="324" y="845"/>
                      <a:pt x="324" y="845"/>
                      <a:pt x="324" y="845"/>
                    </a:cubicBezTo>
                    <a:cubicBezTo>
                      <a:pt x="317" y="847"/>
                      <a:pt x="317" y="847"/>
                      <a:pt x="317" y="847"/>
                    </a:cubicBezTo>
                    <a:cubicBezTo>
                      <a:pt x="313" y="854"/>
                      <a:pt x="313" y="854"/>
                      <a:pt x="313" y="854"/>
                    </a:cubicBezTo>
                    <a:cubicBezTo>
                      <a:pt x="309" y="855"/>
                      <a:pt x="309" y="855"/>
                      <a:pt x="309" y="855"/>
                    </a:cubicBezTo>
                    <a:cubicBezTo>
                      <a:pt x="305" y="855"/>
                      <a:pt x="305" y="855"/>
                      <a:pt x="305" y="855"/>
                    </a:cubicBezTo>
                    <a:cubicBezTo>
                      <a:pt x="298" y="857"/>
                      <a:pt x="298" y="857"/>
                      <a:pt x="298" y="857"/>
                    </a:cubicBezTo>
                    <a:cubicBezTo>
                      <a:pt x="295" y="862"/>
                      <a:pt x="295" y="862"/>
                      <a:pt x="295" y="862"/>
                    </a:cubicBezTo>
                    <a:cubicBezTo>
                      <a:pt x="296" y="867"/>
                      <a:pt x="296" y="867"/>
                      <a:pt x="296" y="867"/>
                    </a:cubicBezTo>
                    <a:cubicBezTo>
                      <a:pt x="292" y="870"/>
                      <a:pt x="292" y="870"/>
                      <a:pt x="292" y="870"/>
                    </a:cubicBezTo>
                    <a:cubicBezTo>
                      <a:pt x="283" y="869"/>
                      <a:pt x="283" y="869"/>
                      <a:pt x="283" y="869"/>
                    </a:cubicBezTo>
                    <a:cubicBezTo>
                      <a:pt x="285" y="869"/>
                      <a:pt x="285" y="869"/>
                      <a:pt x="285" y="869"/>
                    </a:cubicBezTo>
                    <a:cubicBezTo>
                      <a:pt x="279" y="866"/>
                      <a:pt x="279" y="866"/>
                      <a:pt x="279" y="866"/>
                    </a:cubicBezTo>
                    <a:cubicBezTo>
                      <a:pt x="279" y="863"/>
                      <a:pt x="279" y="863"/>
                      <a:pt x="279" y="863"/>
                    </a:cubicBezTo>
                    <a:cubicBezTo>
                      <a:pt x="276" y="864"/>
                      <a:pt x="276" y="864"/>
                      <a:pt x="276" y="864"/>
                    </a:cubicBezTo>
                    <a:cubicBezTo>
                      <a:pt x="274" y="863"/>
                      <a:pt x="274" y="863"/>
                      <a:pt x="274" y="863"/>
                    </a:cubicBezTo>
                    <a:cubicBezTo>
                      <a:pt x="275" y="861"/>
                      <a:pt x="275" y="861"/>
                      <a:pt x="275" y="861"/>
                    </a:cubicBezTo>
                    <a:cubicBezTo>
                      <a:pt x="274" y="859"/>
                      <a:pt x="274" y="859"/>
                      <a:pt x="274" y="859"/>
                    </a:cubicBezTo>
                    <a:cubicBezTo>
                      <a:pt x="271" y="854"/>
                      <a:pt x="271" y="854"/>
                      <a:pt x="271" y="854"/>
                    </a:cubicBezTo>
                    <a:cubicBezTo>
                      <a:pt x="272" y="852"/>
                      <a:pt x="272" y="852"/>
                      <a:pt x="272" y="852"/>
                    </a:cubicBezTo>
                    <a:cubicBezTo>
                      <a:pt x="270" y="851"/>
                      <a:pt x="270" y="851"/>
                      <a:pt x="270" y="851"/>
                    </a:cubicBezTo>
                    <a:cubicBezTo>
                      <a:pt x="268" y="849"/>
                      <a:pt x="268" y="849"/>
                      <a:pt x="268" y="849"/>
                    </a:cubicBezTo>
                    <a:cubicBezTo>
                      <a:pt x="269" y="846"/>
                      <a:pt x="269" y="846"/>
                      <a:pt x="269" y="846"/>
                    </a:cubicBezTo>
                    <a:cubicBezTo>
                      <a:pt x="268" y="843"/>
                      <a:pt x="268" y="843"/>
                      <a:pt x="268" y="843"/>
                    </a:cubicBezTo>
                    <a:cubicBezTo>
                      <a:pt x="265" y="841"/>
                      <a:pt x="265" y="841"/>
                      <a:pt x="265" y="841"/>
                    </a:cubicBezTo>
                    <a:cubicBezTo>
                      <a:pt x="261" y="839"/>
                      <a:pt x="261" y="839"/>
                      <a:pt x="261" y="839"/>
                    </a:cubicBezTo>
                    <a:cubicBezTo>
                      <a:pt x="258" y="837"/>
                      <a:pt x="258" y="837"/>
                      <a:pt x="258" y="837"/>
                    </a:cubicBezTo>
                    <a:cubicBezTo>
                      <a:pt x="258" y="835"/>
                      <a:pt x="258" y="835"/>
                      <a:pt x="258" y="835"/>
                    </a:cubicBezTo>
                    <a:cubicBezTo>
                      <a:pt x="259" y="829"/>
                      <a:pt x="259" y="829"/>
                      <a:pt x="259" y="829"/>
                    </a:cubicBezTo>
                    <a:cubicBezTo>
                      <a:pt x="259" y="829"/>
                      <a:pt x="260" y="828"/>
                      <a:pt x="263" y="827"/>
                    </a:cubicBezTo>
                    <a:cubicBezTo>
                      <a:pt x="266" y="826"/>
                      <a:pt x="266" y="827"/>
                      <a:pt x="266" y="827"/>
                    </a:cubicBezTo>
                    <a:cubicBezTo>
                      <a:pt x="272" y="828"/>
                      <a:pt x="272" y="828"/>
                      <a:pt x="272" y="828"/>
                    </a:cubicBezTo>
                    <a:cubicBezTo>
                      <a:pt x="277" y="826"/>
                      <a:pt x="277" y="826"/>
                      <a:pt x="277" y="826"/>
                    </a:cubicBezTo>
                    <a:cubicBezTo>
                      <a:pt x="277" y="826"/>
                      <a:pt x="283" y="822"/>
                      <a:pt x="284" y="821"/>
                    </a:cubicBezTo>
                    <a:cubicBezTo>
                      <a:pt x="285" y="820"/>
                      <a:pt x="283" y="816"/>
                      <a:pt x="283" y="816"/>
                    </a:cubicBezTo>
                    <a:cubicBezTo>
                      <a:pt x="287" y="815"/>
                      <a:pt x="287" y="815"/>
                      <a:pt x="287" y="815"/>
                    </a:cubicBezTo>
                    <a:cubicBezTo>
                      <a:pt x="289" y="813"/>
                      <a:pt x="289" y="813"/>
                      <a:pt x="289" y="813"/>
                    </a:cubicBezTo>
                    <a:cubicBezTo>
                      <a:pt x="288" y="808"/>
                      <a:pt x="288" y="808"/>
                      <a:pt x="288" y="808"/>
                    </a:cubicBezTo>
                    <a:cubicBezTo>
                      <a:pt x="285" y="807"/>
                      <a:pt x="285" y="807"/>
                      <a:pt x="285" y="807"/>
                    </a:cubicBezTo>
                    <a:cubicBezTo>
                      <a:pt x="282" y="805"/>
                      <a:pt x="282" y="805"/>
                      <a:pt x="282" y="805"/>
                    </a:cubicBezTo>
                    <a:cubicBezTo>
                      <a:pt x="278" y="803"/>
                      <a:pt x="278" y="803"/>
                      <a:pt x="278" y="803"/>
                    </a:cubicBezTo>
                    <a:cubicBezTo>
                      <a:pt x="279" y="799"/>
                      <a:pt x="279" y="799"/>
                      <a:pt x="279" y="799"/>
                    </a:cubicBezTo>
                    <a:cubicBezTo>
                      <a:pt x="276" y="799"/>
                      <a:pt x="276" y="799"/>
                      <a:pt x="276" y="799"/>
                    </a:cubicBezTo>
                    <a:cubicBezTo>
                      <a:pt x="272" y="799"/>
                      <a:pt x="272" y="799"/>
                      <a:pt x="272" y="799"/>
                    </a:cubicBezTo>
                    <a:cubicBezTo>
                      <a:pt x="268" y="798"/>
                      <a:pt x="268" y="798"/>
                      <a:pt x="268" y="798"/>
                    </a:cubicBezTo>
                    <a:cubicBezTo>
                      <a:pt x="266" y="799"/>
                      <a:pt x="266" y="799"/>
                      <a:pt x="266" y="799"/>
                    </a:cubicBezTo>
                    <a:cubicBezTo>
                      <a:pt x="264" y="801"/>
                      <a:pt x="264" y="801"/>
                      <a:pt x="264" y="801"/>
                    </a:cubicBezTo>
                    <a:cubicBezTo>
                      <a:pt x="260" y="801"/>
                      <a:pt x="260" y="801"/>
                      <a:pt x="260" y="801"/>
                    </a:cubicBezTo>
                    <a:cubicBezTo>
                      <a:pt x="259" y="794"/>
                      <a:pt x="259" y="794"/>
                      <a:pt x="259" y="794"/>
                    </a:cubicBezTo>
                    <a:cubicBezTo>
                      <a:pt x="257" y="790"/>
                      <a:pt x="257" y="790"/>
                      <a:pt x="257" y="790"/>
                    </a:cubicBezTo>
                    <a:cubicBezTo>
                      <a:pt x="253" y="789"/>
                      <a:pt x="253" y="789"/>
                      <a:pt x="253" y="789"/>
                    </a:cubicBezTo>
                    <a:cubicBezTo>
                      <a:pt x="244" y="787"/>
                      <a:pt x="244" y="787"/>
                      <a:pt x="244" y="787"/>
                    </a:cubicBezTo>
                    <a:cubicBezTo>
                      <a:pt x="240" y="781"/>
                      <a:pt x="240" y="781"/>
                      <a:pt x="240" y="781"/>
                    </a:cubicBezTo>
                    <a:cubicBezTo>
                      <a:pt x="239" y="779"/>
                      <a:pt x="239" y="779"/>
                      <a:pt x="239" y="779"/>
                    </a:cubicBezTo>
                    <a:cubicBezTo>
                      <a:pt x="239" y="779"/>
                      <a:pt x="239" y="779"/>
                      <a:pt x="236" y="778"/>
                    </a:cubicBezTo>
                    <a:cubicBezTo>
                      <a:pt x="234" y="778"/>
                      <a:pt x="236" y="776"/>
                      <a:pt x="236" y="776"/>
                    </a:cubicBezTo>
                    <a:cubicBezTo>
                      <a:pt x="236" y="772"/>
                      <a:pt x="236" y="772"/>
                      <a:pt x="236" y="772"/>
                    </a:cubicBezTo>
                    <a:cubicBezTo>
                      <a:pt x="232" y="772"/>
                      <a:pt x="232" y="772"/>
                      <a:pt x="232" y="772"/>
                    </a:cubicBezTo>
                    <a:cubicBezTo>
                      <a:pt x="229" y="769"/>
                      <a:pt x="229" y="769"/>
                      <a:pt x="229" y="769"/>
                    </a:cubicBezTo>
                    <a:cubicBezTo>
                      <a:pt x="223" y="767"/>
                      <a:pt x="223" y="767"/>
                      <a:pt x="223" y="767"/>
                    </a:cubicBezTo>
                    <a:cubicBezTo>
                      <a:pt x="225" y="761"/>
                      <a:pt x="225" y="761"/>
                      <a:pt x="225" y="761"/>
                    </a:cubicBezTo>
                    <a:cubicBezTo>
                      <a:pt x="226" y="758"/>
                      <a:pt x="226" y="758"/>
                      <a:pt x="226" y="758"/>
                    </a:cubicBezTo>
                    <a:cubicBezTo>
                      <a:pt x="226" y="754"/>
                      <a:pt x="226" y="754"/>
                      <a:pt x="226" y="754"/>
                    </a:cubicBezTo>
                    <a:cubicBezTo>
                      <a:pt x="224" y="752"/>
                      <a:pt x="224" y="752"/>
                      <a:pt x="224" y="752"/>
                    </a:cubicBezTo>
                    <a:cubicBezTo>
                      <a:pt x="220" y="749"/>
                      <a:pt x="220" y="749"/>
                      <a:pt x="220" y="749"/>
                    </a:cubicBezTo>
                    <a:cubicBezTo>
                      <a:pt x="219" y="746"/>
                      <a:pt x="219" y="746"/>
                      <a:pt x="219" y="746"/>
                    </a:cubicBezTo>
                    <a:cubicBezTo>
                      <a:pt x="219" y="744"/>
                      <a:pt x="219" y="744"/>
                      <a:pt x="219" y="744"/>
                    </a:cubicBezTo>
                    <a:cubicBezTo>
                      <a:pt x="219" y="737"/>
                      <a:pt x="219" y="737"/>
                      <a:pt x="219" y="737"/>
                    </a:cubicBezTo>
                    <a:cubicBezTo>
                      <a:pt x="218" y="734"/>
                      <a:pt x="218" y="734"/>
                      <a:pt x="218" y="734"/>
                    </a:cubicBezTo>
                    <a:cubicBezTo>
                      <a:pt x="214" y="736"/>
                      <a:pt x="214" y="736"/>
                      <a:pt x="214" y="736"/>
                    </a:cubicBezTo>
                    <a:cubicBezTo>
                      <a:pt x="214" y="734"/>
                      <a:pt x="214" y="734"/>
                      <a:pt x="214" y="734"/>
                    </a:cubicBezTo>
                    <a:cubicBezTo>
                      <a:pt x="211" y="735"/>
                      <a:pt x="211" y="735"/>
                      <a:pt x="211" y="735"/>
                    </a:cubicBezTo>
                    <a:cubicBezTo>
                      <a:pt x="209" y="733"/>
                      <a:pt x="209" y="733"/>
                      <a:pt x="209" y="733"/>
                    </a:cubicBezTo>
                    <a:cubicBezTo>
                      <a:pt x="206" y="731"/>
                      <a:pt x="206" y="731"/>
                      <a:pt x="206" y="731"/>
                    </a:cubicBezTo>
                    <a:cubicBezTo>
                      <a:pt x="200" y="729"/>
                      <a:pt x="200" y="729"/>
                      <a:pt x="200" y="729"/>
                    </a:cubicBezTo>
                    <a:cubicBezTo>
                      <a:pt x="200" y="729"/>
                      <a:pt x="197" y="730"/>
                      <a:pt x="194" y="731"/>
                    </a:cubicBezTo>
                    <a:cubicBezTo>
                      <a:pt x="191" y="732"/>
                      <a:pt x="192" y="732"/>
                      <a:pt x="191" y="733"/>
                    </a:cubicBezTo>
                    <a:cubicBezTo>
                      <a:pt x="189" y="733"/>
                      <a:pt x="188" y="735"/>
                      <a:pt x="188" y="737"/>
                    </a:cubicBezTo>
                    <a:cubicBezTo>
                      <a:pt x="187" y="738"/>
                      <a:pt x="184" y="739"/>
                      <a:pt x="183" y="739"/>
                    </a:cubicBezTo>
                    <a:cubicBezTo>
                      <a:pt x="182" y="739"/>
                      <a:pt x="180" y="737"/>
                      <a:pt x="180" y="737"/>
                    </a:cubicBezTo>
                    <a:cubicBezTo>
                      <a:pt x="180" y="735"/>
                      <a:pt x="180" y="735"/>
                      <a:pt x="180" y="735"/>
                    </a:cubicBezTo>
                    <a:cubicBezTo>
                      <a:pt x="179" y="730"/>
                      <a:pt x="179" y="730"/>
                      <a:pt x="179" y="730"/>
                    </a:cubicBezTo>
                    <a:cubicBezTo>
                      <a:pt x="173" y="730"/>
                      <a:pt x="173" y="730"/>
                      <a:pt x="173" y="730"/>
                    </a:cubicBezTo>
                    <a:cubicBezTo>
                      <a:pt x="167" y="732"/>
                      <a:pt x="167" y="732"/>
                      <a:pt x="167" y="732"/>
                    </a:cubicBezTo>
                    <a:cubicBezTo>
                      <a:pt x="166" y="734"/>
                      <a:pt x="166" y="734"/>
                      <a:pt x="166" y="734"/>
                    </a:cubicBezTo>
                    <a:cubicBezTo>
                      <a:pt x="162" y="733"/>
                      <a:pt x="162" y="733"/>
                      <a:pt x="162" y="733"/>
                    </a:cubicBezTo>
                    <a:cubicBezTo>
                      <a:pt x="161" y="730"/>
                      <a:pt x="161" y="730"/>
                      <a:pt x="161" y="730"/>
                    </a:cubicBezTo>
                    <a:cubicBezTo>
                      <a:pt x="158" y="729"/>
                      <a:pt x="158" y="729"/>
                      <a:pt x="158" y="729"/>
                    </a:cubicBezTo>
                    <a:cubicBezTo>
                      <a:pt x="154" y="731"/>
                      <a:pt x="154" y="731"/>
                      <a:pt x="154" y="731"/>
                    </a:cubicBezTo>
                    <a:cubicBezTo>
                      <a:pt x="154" y="731"/>
                      <a:pt x="154" y="732"/>
                      <a:pt x="152" y="733"/>
                    </a:cubicBezTo>
                    <a:cubicBezTo>
                      <a:pt x="152" y="733"/>
                      <a:pt x="151" y="732"/>
                      <a:pt x="150" y="732"/>
                    </a:cubicBezTo>
                    <a:cubicBezTo>
                      <a:pt x="150" y="733"/>
                      <a:pt x="148" y="732"/>
                      <a:pt x="147" y="731"/>
                    </a:cubicBezTo>
                    <a:cubicBezTo>
                      <a:pt x="147" y="730"/>
                      <a:pt x="147" y="730"/>
                      <a:pt x="147" y="729"/>
                    </a:cubicBezTo>
                    <a:cubicBezTo>
                      <a:pt x="147" y="728"/>
                      <a:pt x="147" y="726"/>
                      <a:pt x="147" y="726"/>
                    </a:cubicBezTo>
                    <a:cubicBezTo>
                      <a:pt x="148" y="722"/>
                      <a:pt x="148" y="722"/>
                      <a:pt x="148" y="722"/>
                    </a:cubicBezTo>
                    <a:cubicBezTo>
                      <a:pt x="148" y="722"/>
                      <a:pt x="145" y="719"/>
                      <a:pt x="144" y="719"/>
                    </a:cubicBezTo>
                    <a:cubicBezTo>
                      <a:pt x="144" y="718"/>
                      <a:pt x="143" y="715"/>
                      <a:pt x="143" y="715"/>
                    </a:cubicBezTo>
                    <a:cubicBezTo>
                      <a:pt x="143" y="715"/>
                      <a:pt x="142" y="714"/>
                      <a:pt x="141" y="713"/>
                    </a:cubicBezTo>
                    <a:cubicBezTo>
                      <a:pt x="140" y="713"/>
                      <a:pt x="139" y="712"/>
                      <a:pt x="139" y="712"/>
                    </a:cubicBezTo>
                    <a:cubicBezTo>
                      <a:pt x="140" y="710"/>
                      <a:pt x="140" y="710"/>
                      <a:pt x="140" y="710"/>
                    </a:cubicBezTo>
                    <a:cubicBezTo>
                      <a:pt x="137" y="708"/>
                      <a:pt x="137" y="708"/>
                      <a:pt x="137" y="708"/>
                    </a:cubicBezTo>
                    <a:cubicBezTo>
                      <a:pt x="132" y="705"/>
                      <a:pt x="132" y="705"/>
                      <a:pt x="132" y="705"/>
                    </a:cubicBezTo>
                    <a:cubicBezTo>
                      <a:pt x="134" y="703"/>
                      <a:pt x="134" y="703"/>
                      <a:pt x="134" y="703"/>
                    </a:cubicBezTo>
                    <a:cubicBezTo>
                      <a:pt x="131" y="701"/>
                      <a:pt x="131" y="701"/>
                      <a:pt x="131" y="701"/>
                    </a:cubicBezTo>
                    <a:cubicBezTo>
                      <a:pt x="128" y="703"/>
                      <a:pt x="128" y="703"/>
                      <a:pt x="128" y="703"/>
                    </a:cubicBezTo>
                    <a:cubicBezTo>
                      <a:pt x="128" y="699"/>
                      <a:pt x="128" y="699"/>
                      <a:pt x="128" y="699"/>
                    </a:cubicBezTo>
                    <a:cubicBezTo>
                      <a:pt x="126" y="693"/>
                      <a:pt x="126" y="693"/>
                      <a:pt x="126" y="693"/>
                    </a:cubicBezTo>
                    <a:cubicBezTo>
                      <a:pt x="128" y="691"/>
                      <a:pt x="128" y="691"/>
                      <a:pt x="128" y="691"/>
                    </a:cubicBezTo>
                    <a:cubicBezTo>
                      <a:pt x="127" y="683"/>
                      <a:pt x="127" y="683"/>
                      <a:pt x="127" y="683"/>
                    </a:cubicBezTo>
                    <a:cubicBezTo>
                      <a:pt x="127" y="683"/>
                      <a:pt x="125" y="682"/>
                      <a:pt x="125" y="682"/>
                    </a:cubicBezTo>
                    <a:cubicBezTo>
                      <a:pt x="124" y="682"/>
                      <a:pt x="122" y="680"/>
                      <a:pt x="122" y="680"/>
                    </a:cubicBezTo>
                    <a:cubicBezTo>
                      <a:pt x="118" y="679"/>
                      <a:pt x="118" y="679"/>
                      <a:pt x="118" y="679"/>
                    </a:cubicBezTo>
                    <a:cubicBezTo>
                      <a:pt x="118" y="677"/>
                      <a:pt x="118" y="677"/>
                      <a:pt x="118" y="677"/>
                    </a:cubicBezTo>
                    <a:cubicBezTo>
                      <a:pt x="116" y="675"/>
                      <a:pt x="116" y="675"/>
                      <a:pt x="116" y="675"/>
                    </a:cubicBezTo>
                    <a:cubicBezTo>
                      <a:pt x="113" y="675"/>
                      <a:pt x="113" y="675"/>
                      <a:pt x="113" y="675"/>
                    </a:cubicBezTo>
                    <a:cubicBezTo>
                      <a:pt x="113" y="675"/>
                      <a:pt x="112" y="675"/>
                      <a:pt x="112" y="675"/>
                    </a:cubicBezTo>
                    <a:cubicBezTo>
                      <a:pt x="112" y="674"/>
                      <a:pt x="111" y="671"/>
                      <a:pt x="111" y="671"/>
                    </a:cubicBezTo>
                    <a:cubicBezTo>
                      <a:pt x="113" y="668"/>
                      <a:pt x="113" y="668"/>
                      <a:pt x="113" y="668"/>
                    </a:cubicBezTo>
                    <a:cubicBezTo>
                      <a:pt x="113" y="668"/>
                      <a:pt x="113" y="665"/>
                      <a:pt x="113" y="664"/>
                    </a:cubicBezTo>
                    <a:cubicBezTo>
                      <a:pt x="114" y="663"/>
                      <a:pt x="117" y="663"/>
                      <a:pt x="117" y="663"/>
                    </a:cubicBezTo>
                    <a:cubicBezTo>
                      <a:pt x="119" y="662"/>
                      <a:pt x="119" y="662"/>
                      <a:pt x="119" y="662"/>
                    </a:cubicBezTo>
                    <a:cubicBezTo>
                      <a:pt x="120" y="659"/>
                      <a:pt x="120" y="659"/>
                      <a:pt x="120" y="659"/>
                    </a:cubicBezTo>
                    <a:cubicBezTo>
                      <a:pt x="120" y="659"/>
                      <a:pt x="117" y="659"/>
                      <a:pt x="116" y="657"/>
                    </a:cubicBezTo>
                    <a:cubicBezTo>
                      <a:pt x="115" y="656"/>
                      <a:pt x="116" y="657"/>
                      <a:pt x="116" y="656"/>
                    </a:cubicBezTo>
                    <a:cubicBezTo>
                      <a:pt x="116" y="655"/>
                      <a:pt x="115" y="656"/>
                      <a:pt x="115" y="656"/>
                    </a:cubicBezTo>
                    <a:cubicBezTo>
                      <a:pt x="115" y="656"/>
                      <a:pt x="114" y="656"/>
                      <a:pt x="114" y="654"/>
                    </a:cubicBezTo>
                    <a:cubicBezTo>
                      <a:pt x="114" y="654"/>
                      <a:pt x="114" y="652"/>
                      <a:pt x="113" y="652"/>
                    </a:cubicBezTo>
                    <a:cubicBezTo>
                      <a:pt x="113" y="650"/>
                      <a:pt x="111" y="650"/>
                      <a:pt x="111" y="650"/>
                    </a:cubicBezTo>
                    <a:cubicBezTo>
                      <a:pt x="110" y="649"/>
                      <a:pt x="110" y="649"/>
                      <a:pt x="109" y="648"/>
                    </a:cubicBezTo>
                    <a:cubicBezTo>
                      <a:pt x="108" y="646"/>
                      <a:pt x="108" y="646"/>
                      <a:pt x="108" y="646"/>
                    </a:cubicBezTo>
                    <a:cubicBezTo>
                      <a:pt x="105" y="644"/>
                      <a:pt x="107" y="640"/>
                      <a:pt x="105" y="638"/>
                    </a:cubicBezTo>
                    <a:cubicBezTo>
                      <a:pt x="102" y="636"/>
                      <a:pt x="102" y="630"/>
                      <a:pt x="101" y="628"/>
                    </a:cubicBezTo>
                    <a:cubicBezTo>
                      <a:pt x="98" y="624"/>
                      <a:pt x="99" y="623"/>
                      <a:pt x="100" y="621"/>
                    </a:cubicBezTo>
                    <a:cubicBezTo>
                      <a:pt x="101" y="616"/>
                      <a:pt x="104" y="612"/>
                      <a:pt x="104" y="604"/>
                    </a:cubicBezTo>
                    <a:cubicBezTo>
                      <a:pt x="105" y="598"/>
                      <a:pt x="105" y="598"/>
                      <a:pt x="105" y="598"/>
                    </a:cubicBezTo>
                    <a:cubicBezTo>
                      <a:pt x="109" y="595"/>
                      <a:pt x="109" y="595"/>
                      <a:pt x="109" y="595"/>
                    </a:cubicBezTo>
                    <a:cubicBezTo>
                      <a:pt x="108" y="593"/>
                      <a:pt x="108" y="593"/>
                      <a:pt x="108" y="593"/>
                    </a:cubicBezTo>
                    <a:cubicBezTo>
                      <a:pt x="104" y="592"/>
                      <a:pt x="104" y="592"/>
                      <a:pt x="104" y="592"/>
                    </a:cubicBezTo>
                    <a:cubicBezTo>
                      <a:pt x="104" y="592"/>
                      <a:pt x="104" y="592"/>
                      <a:pt x="104" y="592"/>
                    </a:cubicBezTo>
                    <a:cubicBezTo>
                      <a:pt x="105" y="591"/>
                      <a:pt x="105" y="591"/>
                      <a:pt x="105" y="591"/>
                    </a:cubicBezTo>
                    <a:cubicBezTo>
                      <a:pt x="102" y="581"/>
                      <a:pt x="102" y="581"/>
                      <a:pt x="102" y="581"/>
                    </a:cubicBezTo>
                    <a:cubicBezTo>
                      <a:pt x="103" y="578"/>
                      <a:pt x="103" y="578"/>
                      <a:pt x="103" y="578"/>
                    </a:cubicBezTo>
                    <a:cubicBezTo>
                      <a:pt x="106" y="580"/>
                      <a:pt x="106" y="580"/>
                      <a:pt x="106" y="580"/>
                    </a:cubicBezTo>
                    <a:cubicBezTo>
                      <a:pt x="108" y="581"/>
                      <a:pt x="108" y="581"/>
                      <a:pt x="108" y="581"/>
                    </a:cubicBezTo>
                    <a:cubicBezTo>
                      <a:pt x="110" y="578"/>
                      <a:pt x="110" y="578"/>
                      <a:pt x="110" y="578"/>
                    </a:cubicBezTo>
                    <a:cubicBezTo>
                      <a:pt x="109" y="575"/>
                      <a:pt x="109" y="575"/>
                      <a:pt x="109" y="575"/>
                    </a:cubicBezTo>
                    <a:cubicBezTo>
                      <a:pt x="109" y="575"/>
                      <a:pt x="110" y="572"/>
                      <a:pt x="111" y="572"/>
                    </a:cubicBezTo>
                    <a:cubicBezTo>
                      <a:pt x="112" y="573"/>
                      <a:pt x="116" y="573"/>
                      <a:pt x="116" y="573"/>
                    </a:cubicBezTo>
                    <a:cubicBezTo>
                      <a:pt x="119" y="570"/>
                      <a:pt x="119" y="570"/>
                      <a:pt x="119" y="570"/>
                    </a:cubicBezTo>
                    <a:cubicBezTo>
                      <a:pt x="119" y="566"/>
                      <a:pt x="119" y="566"/>
                      <a:pt x="119" y="566"/>
                    </a:cubicBezTo>
                    <a:cubicBezTo>
                      <a:pt x="121" y="563"/>
                      <a:pt x="121" y="563"/>
                      <a:pt x="121" y="563"/>
                    </a:cubicBezTo>
                    <a:cubicBezTo>
                      <a:pt x="126" y="562"/>
                      <a:pt x="126" y="562"/>
                      <a:pt x="126" y="562"/>
                    </a:cubicBezTo>
                    <a:cubicBezTo>
                      <a:pt x="126" y="562"/>
                      <a:pt x="135" y="562"/>
                      <a:pt x="136" y="562"/>
                    </a:cubicBezTo>
                    <a:cubicBezTo>
                      <a:pt x="137" y="562"/>
                      <a:pt x="140" y="562"/>
                      <a:pt x="141" y="562"/>
                    </a:cubicBezTo>
                    <a:cubicBezTo>
                      <a:pt x="142" y="562"/>
                      <a:pt x="147" y="563"/>
                      <a:pt x="147" y="563"/>
                    </a:cubicBezTo>
                    <a:cubicBezTo>
                      <a:pt x="149" y="559"/>
                      <a:pt x="149" y="559"/>
                      <a:pt x="149" y="559"/>
                    </a:cubicBezTo>
                    <a:cubicBezTo>
                      <a:pt x="142" y="557"/>
                      <a:pt x="142" y="557"/>
                      <a:pt x="142" y="557"/>
                    </a:cubicBezTo>
                    <a:cubicBezTo>
                      <a:pt x="138" y="557"/>
                      <a:pt x="138" y="557"/>
                      <a:pt x="138" y="557"/>
                    </a:cubicBezTo>
                    <a:cubicBezTo>
                      <a:pt x="135" y="553"/>
                      <a:pt x="135" y="553"/>
                      <a:pt x="135" y="553"/>
                    </a:cubicBezTo>
                    <a:cubicBezTo>
                      <a:pt x="130" y="552"/>
                      <a:pt x="130" y="552"/>
                      <a:pt x="130" y="552"/>
                    </a:cubicBezTo>
                    <a:cubicBezTo>
                      <a:pt x="124" y="554"/>
                      <a:pt x="124" y="554"/>
                      <a:pt x="124" y="554"/>
                    </a:cubicBezTo>
                    <a:cubicBezTo>
                      <a:pt x="120" y="555"/>
                      <a:pt x="120" y="555"/>
                      <a:pt x="120" y="555"/>
                    </a:cubicBezTo>
                    <a:cubicBezTo>
                      <a:pt x="114" y="554"/>
                      <a:pt x="114" y="554"/>
                      <a:pt x="114" y="554"/>
                    </a:cubicBezTo>
                    <a:cubicBezTo>
                      <a:pt x="113" y="551"/>
                      <a:pt x="113" y="551"/>
                      <a:pt x="113" y="551"/>
                    </a:cubicBezTo>
                    <a:cubicBezTo>
                      <a:pt x="113" y="551"/>
                      <a:pt x="109" y="551"/>
                      <a:pt x="108" y="551"/>
                    </a:cubicBezTo>
                    <a:cubicBezTo>
                      <a:pt x="107" y="551"/>
                      <a:pt x="106" y="551"/>
                      <a:pt x="105" y="550"/>
                    </a:cubicBezTo>
                    <a:cubicBezTo>
                      <a:pt x="104" y="550"/>
                      <a:pt x="101" y="545"/>
                      <a:pt x="101" y="545"/>
                    </a:cubicBezTo>
                    <a:cubicBezTo>
                      <a:pt x="102" y="542"/>
                      <a:pt x="102" y="542"/>
                      <a:pt x="102" y="542"/>
                    </a:cubicBezTo>
                    <a:cubicBezTo>
                      <a:pt x="104" y="544"/>
                      <a:pt x="104" y="544"/>
                      <a:pt x="104" y="544"/>
                    </a:cubicBezTo>
                    <a:cubicBezTo>
                      <a:pt x="104" y="544"/>
                      <a:pt x="105" y="545"/>
                      <a:pt x="105" y="544"/>
                    </a:cubicBezTo>
                    <a:cubicBezTo>
                      <a:pt x="105" y="543"/>
                      <a:pt x="104" y="539"/>
                      <a:pt x="104" y="539"/>
                    </a:cubicBezTo>
                    <a:cubicBezTo>
                      <a:pt x="104" y="539"/>
                      <a:pt x="105" y="534"/>
                      <a:pt x="103" y="535"/>
                    </a:cubicBezTo>
                    <a:cubicBezTo>
                      <a:pt x="101" y="535"/>
                      <a:pt x="98" y="538"/>
                      <a:pt x="98" y="539"/>
                    </a:cubicBezTo>
                    <a:cubicBezTo>
                      <a:pt x="98" y="540"/>
                      <a:pt x="97" y="542"/>
                      <a:pt x="96" y="543"/>
                    </a:cubicBezTo>
                    <a:cubicBezTo>
                      <a:pt x="96" y="545"/>
                      <a:pt x="95" y="545"/>
                      <a:pt x="94" y="546"/>
                    </a:cubicBezTo>
                    <a:cubicBezTo>
                      <a:pt x="93" y="547"/>
                      <a:pt x="89" y="548"/>
                      <a:pt x="89" y="548"/>
                    </a:cubicBezTo>
                    <a:cubicBezTo>
                      <a:pt x="86" y="548"/>
                      <a:pt x="86" y="548"/>
                      <a:pt x="86" y="548"/>
                    </a:cubicBezTo>
                    <a:cubicBezTo>
                      <a:pt x="88" y="545"/>
                      <a:pt x="88" y="545"/>
                      <a:pt x="88" y="545"/>
                    </a:cubicBezTo>
                    <a:cubicBezTo>
                      <a:pt x="90" y="540"/>
                      <a:pt x="90" y="540"/>
                      <a:pt x="90" y="540"/>
                    </a:cubicBezTo>
                    <a:cubicBezTo>
                      <a:pt x="90" y="540"/>
                      <a:pt x="94" y="533"/>
                      <a:pt x="94" y="531"/>
                    </a:cubicBezTo>
                    <a:cubicBezTo>
                      <a:pt x="95" y="530"/>
                      <a:pt x="96" y="527"/>
                      <a:pt x="96" y="526"/>
                    </a:cubicBezTo>
                    <a:cubicBezTo>
                      <a:pt x="97" y="524"/>
                      <a:pt x="99" y="523"/>
                      <a:pt x="99" y="523"/>
                    </a:cubicBezTo>
                    <a:cubicBezTo>
                      <a:pt x="102" y="514"/>
                      <a:pt x="102" y="514"/>
                      <a:pt x="102" y="514"/>
                    </a:cubicBezTo>
                    <a:cubicBezTo>
                      <a:pt x="112" y="494"/>
                      <a:pt x="112" y="494"/>
                      <a:pt x="112" y="494"/>
                    </a:cubicBezTo>
                    <a:cubicBezTo>
                      <a:pt x="112" y="494"/>
                      <a:pt x="114" y="488"/>
                      <a:pt x="115" y="486"/>
                    </a:cubicBezTo>
                    <a:cubicBezTo>
                      <a:pt x="115" y="485"/>
                      <a:pt x="117" y="480"/>
                      <a:pt x="117" y="479"/>
                    </a:cubicBezTo>
                    <a:cubicBezTo>
                      <a:pt x="118" y="477"/>
                      <a:pt x="120" y="471"/>
                      <a:pt x="120" y="471"/>
                    </a:cubicBezTo>
                    <a:cubicBezTo>
                      <a:pt x="120" y="471"/>
                      <a:pt x="122" y="463"/>
                      <a:pt x="122" y="461"/>
                    </a:cubicBezTo>
                    <a:cubicBezTo>
                      <a:pt x="122" y="459"/>
                      <a:pt x="124" y="458"/>
                      <a:pt x="125" y="457"/>
                    </a:cubicBezTo>
                    <a:cubicBezTo>
                      <a:pt x="126" y="457"/>
                      <a:pt x="128" y="449"/>
                      <a:pt x="129" y="448"/>
                    </a:cubicBezTo>
                    <a:cubicBezTo>
                      <a:pt x="129" y="446"/>
                      <a:pt x="131" y="432"/>
                      <a:pt x="131" y="432"/>
                    </a:cubicBezTo>
                    <a:cubicBezTo>
                      <a:pt x="129" y="422"/>
                      <a:pt x="129" y="422"/>
                      <a:pt x="129" y="422"/>
                    </a:cubicBezTo>
                    <a:cubicBezTo>
                      <a:pt x="125" y="419"/>
                      <a:pt x="125" y="419"/>
                      <a:pt x="125" y="419"/>
                    </a:cubicBezTo>
                    <a:cubicBezTo>
                      <a:pt x="120" y="416"/>
                      <a:pt x="120" y="416"/>
                      <a:pt x="120" y="416"/>
                    </a:cubicBezTo>
                    <a:cubicBezTo>
                      <a:pt x="120" y="416"/>
                      <a:pt x="114" y="413"/>
                      <a:pt x="113" y="412"/>
                    </a:cubicBezTo>
                    <a:cubicBezTo>
                      <a:pt x="113" y="411"/>
                      <a:pt x="109" y="410"/>
                      <a:pt x="108" y="409"/>
                    </a:cubicBezTo>
                    <a:cubicBezTo>
                      <a:pt x="107" y="409"/>
                      <a:pt x="103" y="408"/>
                      <a:pt x="102" y="408"/>
                    </a:cubicBezTo>
                    <a:cubicBezTo>
                      <a:pt x="101" y="408"/>
                      <a:pt x="98" y="406"/>
                      <a:pt x="96" y="404"/>
                    </a:cubicBezTo>
                    <a:cubicBezTo>
                      <a:pt x="94" y="402"/>
                      <a:pt x="90" y="399"/>
                      <a:pt x="90" y="399"/>
                    </a:cubicBezTo>
                    <a:cubicBezTo>
                      <a:pt x="94" y="392"/>
                      <a:pt x="94" y="392"/>
                      <a:pt x="94" y="392"/>
                    </a:cubicBezTo>
                    <a:cubicBezTo>
                      <a:pt x="94" y="392"/>
                      <a:pt x="94" y="387"/>
                      <a:pt x="95" y="386"/>
                    </a:cubicBezTo>
                    <a:cubicBezTo>
                      <a:pt x="95" y="385"/>
                      <a:pt x="95" y="382"/>
                      <a:pt x="95" y="382"/>
                    </a:cubicBezTo>
                    <a:cubicBezTo>
                      <a:pt x="94" y="379"/>
                      <a:pt x="94" y="379"/>
                      <a:pt x="94" y="379"/>
                    </a:cubicBezTo>
                    <a:cubicBezTo>
                      <a:pt x="91" y="375"/>
                      <a:pt x="91" y="375"/>
                      <a:pt x="91" y="375"/>
                    </a:cubicBezTo>
                    <a:cubicBezTo>
                      <a:pt x="91" y="375"/>
                      <a:pt x="87" y="374"/>
                      <a:pt x="86" y="375"/>
                    </a:cubicBezTo>
                    <a:cubicBezTo>
                      <a:pt x="85" y="375"/>
                      <a:pt x="85" y="373"/>
                      <a:pt x="84" y="371"/>
                    </a:cubicBezTo>
                    <a:cubicBezTo>
                      <a:pt x="84" y="370"/>
                      <a:pt x="83" y="370"/>
                      <a:pt x="81" y="368"/>
                    </a:cubicBezTo>
                    <a:cubicBezTo>
                      <a:pt x="79" y="367"/>
                      <a:pt x="78" y="365"/>
                      <a:pt x="78" y="365"/>
                    </a:cubicBezTo>
                    <a:cubicBezTo>
                      <a:pt x="80" y="360"/>
                      <a:pt x="80" y="360"/>
                      <a:pt x="80" y="360"/>
                    </a:cubicBezTo>
                    <a:cubicBezTo>
                      <a:pt x="80" y="360"/>
                      <a:pt x="79" y="358"/>
                      <a:pt x="79" y="356"/>
                    </a:cubicBezTo>
                    <a:cubicBezTo>
                      <a:pt x="79" y="355"/>
                      <a:pt x="76" y="356"/>
                      <a:pt x="76" y="356"/>
                    </a:cubicBezTo>
                    <a:cubicBezTo>
                      <a:pt x="70" y="355"/>
                      <a:pt x="70" y="355"/>
                      <a:pt x="70" y="355"/>
                    </a:cubicBezTo>
                    <a:cubicBezTo>
                      <a:pt x="66" y="348"/>
                      <a:pt x="66" y="348"/>
                      <a:pt x="66" y="348"/>
                    </a:cubicBezTo>
                    <a:cubicBezTo>
                      <a:pt x="66" y="348"/>
                      <a:pt x="67" y="343"/>
                      <a:pt x="67" y="342"/>
                    </a:cubicBezTo>
                    <a:cubicBezTo>
                      <a:pt x="68" y="341"/>
                      <a:pt x="68" y="339"/>
                      <a:pt x="68" y="339"/>
                    </a:cubicBezTo>
                    <a:cubicBezTo>
                      <a:pt x="64" y="338"/>
                      <a:pt x="64" y="338"/>
                      <a:pt x="64" y="338"/>
                    </a:cubicBezTo>
                    <a:cubicBezTo>
                      <a:pt x="65" y="335"/>
                      <a:pt x="65" y="335"/>
                      <a:pt x="65" y="335"/>
                    </a:cubicBezTo>
                    <a:cubicBezTo>
                      <a:pt x="63" y="330"/>
                      <a:pt x="63" y="330"/>
                      <a:pt x="63" y="330"/>
                    </a:cubicBezTo>
                    <a:cubicBezTo>
                      <a:pt x="63" y="327"/>
                      <a:pt x="63" y="327"/>
                      <a:pt x="63" y="327"/>
                    </a:cubicBezTo>
                    <a:cubicBezTo>
                      <a:pt x="61" y="323"/>
                      <a:pt x="61" y="323"/>
                      <a:pt x="61" y="323"/>
                    </a:cubicBezTo>
                    <a:cubicBezTo>
                      <a:pt x="61" y="321"/>
                      <a:pt x="61" y="321"/>
                      <a:pt x="61" y="321"/>
                    </a:cubicBezTo>
                    <a:cubicBezTo>
                      <a:pt x="64" y="317"/>
                      <a:pt x="64" y="317"/>
                      <a:pt x="64" y="317"/>
                    </a:cubicBezTo>
                    <a:cubicBezTo>
                      <a:pt x="64" y="313"/>
                      <a:pt x="64" y="313"/>
                      <a:pt x="64" y="313"/>
                    </a:cubicBezTo>
                    <a:cubicBezTo>
                      <a:pt x="61" y="307"/>
                      <a:pt x="61" y="307"/>
                      <a:pt x="61" y="307"/>
                    </a:cubicBezTo>
                    <a:cubicBezTo>
                      <a:pt x="61" y="307"/>
                      <a:pt x="59" y="304"/>
                      <a:pt x="59" y="303"/>
                    </a:cubicBezTo>
                    <a:cubicBezTo>
                      <a:pt x="58" y="302"/>
                      <a:pt x="52" y="298"/>
                      <a:pt x="52" y="298"/>
                    </a:cubicBezTo>
                    <a:cubicBezTo>
                      <a:pt x="50" y="292"/>
                      <a:pt x="50" y="292"/>
                      <a:pt x="50" y="292"/>
                    </a:cubicBezTo>
                    <a:cubicBezTo>
                      <a:pt x="44" y="285"/>
                      <a:pt x="44" y="285"/>
                      <a:pt x="44" y="285"/>
                    </a:cubicBezTo>
                    <a:cubicBezTo>
                      <a:pt x="39" y="279"/>
                      <a:pt x="39" y="279"/>
                      <a:pt x="39" y="279"/>
                    </a:cubicBezTo>
                    <a:cubicBezTo>
                      <a:pt x="35" y="276"/>
                      <a:pt x="35" y="276"/>
                      <a:pt x="35" y="276"/>
                    </a:cubicBezTo>
                    <a:cubicBezTo>
                      <a:pt x="33" y="270"/>
                      <a:pt x="33" y="270"/>
                      <a:pt x="33" y="270"/>
                    </a:cubicBezTo>
                    <a:cubicBezTo>
                      <a:pt x="33" y="270"/>
                      <a:pt x="34" y="264"/>
                      <a:pt x="34" y="263"/>
                    </a:cubicBezTo>
                    <a:cubicBezTo>
                      <a:pt x="34" y="262"/>
                      <a:pt x="37" y="256"/>
                      <a:pt x="37" y="252"/>
                    </a:cubicBezTo>
                    <a:cubicBezTo>
                      <a:pt x="37" y="249"/>
                      <a:pt x="39" y="244"/>
                      <a:pt x="39" y="244"/>
                    </a:cubicBezTo>
                    <a:cubicBezTo>
                      <a:pt x="39" y="238"/>
                      <a:pt x="39" y="238"/>
                      <a:pt x="39" y="238"/>
                    </a:cubicBezTo>
                    <a:cubicBezTo>
                      <a:pt x="37" y="235"/>
                      <a:pt x="37" y="235"/>
                      <a:pt x="37" y="235"/>
                    </a:cubicBezTo>
                    <a:cubicBezTo>
                      <a:pt x="32" y="232"/>
                      <a:pt x="32" y="232"/>
                      <a:pt x="32" y="232"/>
                    </a:cubicBezTo>
                    <a:cubicBezTo>
                      <a:pt x="29" y="228"/>
                      <a:pt x="29" y="228"/>
                      <a:pt x="29" y="228"/>
                    </a:cubicBezTo>
                    <a:cubicBezTo>
                      <a:pt x="29" y="228"/>
                      <a:pt x="28" y="223"/>
                      <a:pt x="22" y="222"/>
                    </a:cubicBezTo>
                    <a:cubicBezTo>
                      <a:pt x="16" y="220"/>
                      <a:pt x="15" y="221"/>
                      <a:pt x="15" y="221"/>
                    </a:cubicBezTo>
                    <a:cubicBezTo>
                      <a:pt x="9" y="218"/>
                      <a:pt x="9" y="218"/>
                      <a:pt x="9" y="218"/>
                    </a:cubicBezTo>
                    <a:cubicBezTo>
                      <a:pt x="6" y="212"/>
                      <a:pt x="6" y="212"/>
                      <a:pt x="6" y="212"/>
                    </a:cubicBezTo>
                    <a:cubicBezTo>
                      <a:pt x="3" y="207"/>
                      <a:pt x="3" y="207"/>
                      <a:pt x="3" y="207"/>
                    </a:cubicBezTo>
                    <a:cubicBezTo>
                      <a:pt x="5" y="204"/>
                      <a:pt x="5" y="204"/>
                      <a:pt x="5" y="204"/>
                    </a:cubicBezTo>
                    <a:cubicBezTo>
                      <a:pt x="6" y="199"/>
                      <a:pt x="6" y="199"/>
                      <a:pt x="6" y="199"/>
                    </a:cubicBezTo>
                    <a:cubicBezTo>
                      <a:pt x="6" y="196"/>
                      <a:pt x="6" y="196"/>
                      <a:pt x="6" y="196"/>
                    </a:cubicBezTo>
                    <a:cubicBezTo>
                      <a:pt x="5" y="192"/>
                      <a:pt x="5" y="192"/>
                      <a:pt x="5" y="192"/>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89"/>
                      <a:pt x="0" y="189"/>
                      <a:pt x="0"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8"/>
                      <a:pt x="1" y="188"/>
                      <a:pt x="1"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3" y="187"/>
                      <a:pt x="3" y="187"/>
                      <a:pt x="3" y="187"/>
                    </a:cubicBezTo>
                    <a:cubicBezTo>
                      <a:pt x="3" y="187"/>
                      <a:pt x="3" y="187"/>
                      <a:pt x="3" y="187"/>
                    </a:cubicBezTo>
                    <a:cubicBezTo>
                      <a:pt x="3" y="187"/>
                      <a:pt x="3" y="187"/>
                      <a:pt x="3" y="187"/>
                    </a:cubicBezTo>
                    <a:cubicBezTo>
                      <a:pt x="3" y="187"/>
                      <a:pt x="3" y="187"/>
                      <a:pt x="3" y="187"/>
                    </a:cubicBezTo>
                    <a:cubicBezTo>
                      <a:pt x="3" y="187"/>
                      <a:pt x="3" y="187"/>
                      <a:pt x="3" y="187"/>
                    </a:cubicBezTo>
                    <a:cubicBezTo>
                      <a:pt x="3" y="187"/>
                      <a:pt x="3" y="187"/>
                      <a:pt x="3" y="187"/>
                    </a:cubicBezTo>
                    <a:cubicBezTo>
                      <a:pt x="3" y="187"/>
                      <a:pt x="3" y="187"/>
                      <a:pt x="3" y="187"/>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5" y="185"/>
                      <a:pt x="6" y="184"/>
                      <a:pt x="6" y="183"/>
                    </a:cubicBezTo>
                    <a:cubicBezTo>
                      <a:pt x="6" y="183"/>
                      <a:pt x="7" y="183"/>
                      <a:pt x="7" y="183"/>
                    </a:cubicBezTo>
                    <a:cubicBezTo>
                      <a:pt x="8" y="183"/>
                      <a:pt x="8" y="183"/>
                      <a:pt x="9" y="183"/>
                    </a:cubicBezTo>
                    <a:cubicBezTo>
                      <a:pt x="9" y="183"/>
                      <a:pt x="12" y="176"/>
                      <a:pt x="11" y="173"/>
                    </a:cubicBezTo>
                    <a:cubicBezTo>
                      <a:pt x="10" y="170"/>
                      <a:pt x="14" y="167"/>
                      <a:pt x="14" y="167"/>
                    </a:cubicBezTo>
                    <a:cubicBezTo>
                      <a:pt x="19" y="161"/>
                      <a:pt x="19" y="161"/>
                      <a:pt x="19" y="161"/>
                    </a:cubicBezTo>
                    <a:cubicBezTo>
                      <a:pt x="18" y="155"/>
                      <a:pt x="18" y="155"/>
                      <a:pt x="18" y="155"/>
                    </a:cubicBezTo>
                    <a:cubicBezTo>
                      <a:pt x="25" y="155"/>
                      <a:pt x="25" y="155"/>
                      <a:pt x="25" y="155"/>
                    </a:cubicBezTo>
                    <a:cubicBezTo>
                      <a:pt x="25" y="155"/>
                      <a:pt x="30" y="153"/>
                      <a:pt x="28" y="150"/>
                    </a:cubicBezTo>
                    <a:cubicBezTo>
                      <a:pt x="27" y="148"/>
                      <a:pt x="27" y="146"/>
                      <a:pt x="26" y="144"/>
                    </a:cubicBezTo>
                    <a:cubicBezTo>
                      <a:pt x="26" y="144"/>
                      <a:pt x="26" y="143"/>
                      <a:pt x="26" y="143"/>
                    </a:cubicBezTo>
                    <a:cubicBezTo>
                      <a:pt x="26" y="143"/>
                      <a:pt x="28" y="141"/>
                      <a:pt x="28" y="141"/>
                    </a:cubicBezTo>
                    <a:cubicBezTo>
                      <a:pt x="30" y="141"/>
                      <a:pt x="30" y="141"/>
                      <a:pt x="30" y="141"/>
                    </a:cubicBezTo>
                    <a:cubicBezTo>
                      <a:pt x="33" y="141"/>
                      <a:pt x="33" y="141"/>
                      <a:pt x="33" y="141"/>
                    </a:cubicBezTo>
                    <a:cubicBezTo>
                      <a:pt x="33" y="141"/>
                      <a:pt x="34" y="142"/>
                      <a:pt x="36" y="142"/>
                    </a:cubicBezTo>
                    <a:cubicBezTo>
                      <a:pt x="37" y="142"/>
                      <a:pt x="40" y="141"/>
                      <a:pt x="40" y="141"/>
                    </a:cubicBezTo>
                    <a:cubicBezTo>
                      <a:pt x="37" y="137"/>
                      <a:pt x="37" y="137"/>
                      <a:pt x="37" y="137"/>
                    </a:cubicBezTo>
                    <a:cubicBezTo>
                      <a:pt x="38" y="134"/>
                      <a:pt x="38" y="134"/>
                      <a:pt x="38" y="134"/>
                    </a:cubicBezTo>
                    <a:cubicBezTo>
                      <a:pt x="41" y="134"/>
                      <a:pt x="41" y="134"/>
                      <a:pt x="41" y="134"/>
                    </a:cubicBezTo>
                    <a:cubicBezTo>
                      <a:pt x="42" y="134"/>
                      <a:pt x="42" y="134"/>
                      <a:pt x="42" y="134"/>
                    </a:cubicBezTo>
                    <a:cubicBezTo>
                      <a:pt x="39" y="129"/>
                      <a:pt x="39" y="129"/>
                      <a:pt x="39" y="129"/>
                    </a:cubicBezTo>
                    <a:cubicBezTo>
                      <a:pt x="39" y="129"/>
                      <a:pt x="40" y="127"/>
                      <a:pt x="41" y="127"/>
                    </a:cubicBezTo>
                    <a:cubicBezTo>
                      <a:pt x="42" y="127"/>
                      <a:pt x="44" y="129"/>
                      <a:pt x="44" y="129"/>
                    </a:cubicBezTo>
                    <a:cubicBezTo>
                      <a:pt x="45" y="129"/>
                      <a:pt x="48" y="130"/>
                      <a:pt x="48" y="130"/>
                    </a:cubicBezTo>
                    <a:cubicBezTo>
                      <a:pt x="51" y="131"/>
                      <a:pt x="51" y="131"/>
                      <a:pt x="51" y="131"/>
                    </a:cubicBezTo>
                    <a:cubicBezTo>
                      <a:pt x="54" y="131"/>
                      <a:pt x="54" y="131"/>
                      <a:pt x="54" y="131"/>
                    </a:cubicBezTo>
                    <a:cubicBezTo>
                      <a:pt x="58" y="131"/>
                      <a:pt x="58" y="131"/>
                      <a:pt x="58" y="131"/>
                    </a:cubicBezTo>
                    <a:cubicBezTo>
                      <a:pt x="59" y="133"/>
                      <a:pt x="59" y="133"/>
                      <a:pt x="59" y="133"/>
                    </a:cubicBezTo>
                    <a:cubicBezTo>
                      <a:pt x="59" y="133"/>
                      <a:pt x="60" y="135"/>
                      <a:pt x="60" y="135"/>
                    </a:cubicBezTo>
                    <a:cubicBezTo>
                      <a:pt x="59" y="136"/>
                      <a:pt x="59" y="138"/>
                      <a:pt x="58" y="138"/>
                    </a:cubicBezTo>
                    <a:cubicBezTo>
                      <a:pt x="58" y="139"/>
                      <a:pt x="57" y="139"/>
                      <a:pt x="56" y="139"/>
                    </a:cubicBezTo>
                    <a:cubicBezTo>
                      <a:pt x="55" y="139"/>
                      <a:pt x="52" y="140"/>
                      <a:pt x="52" y="140"/>
                    </a:cubicBezTo>
                    <a:cubicBezTo>
                      <a:pt x="48" y="140"/>
                      <a:pt x="48" y="140"/>
                      <a:pt x="48" y="140"/>
                    </a:cubicBezTo>
                    <a:cubicBezTo>
                      <a:pt x="46" y="139"/>
                      <a:pt x="46" y="139"/>
                      <a:pt x="46" y="139"/>
                    </a:cubicBezTo>
                    <a:cubicBezTo>
                      <a:pt x="45" y="141"/>
                      <a:pt x="45" y="141"/>
                      <a:pt x="45" y="141"/>
                    </a:cubicBezTo>
                    <a:cubicBezTo>
                      <a:pt x="45" y="141"/>
                      <a:pt x="47" y="142"/>
                      <a:pt x="48" y="143"/>
                    </a:cubicBezTo>
                    <a:cubicBezTo>
                      <a:pt x="50" y="143"/>
                      <a:pt x="50" y="143"/>
                      <a:pt x="50" y="143"/>
                    </a:cubicBezTo>
                    <a:cubicBezTo>
                      <a:pt x="51" y="143"/>
                      <a:pt x="52" y="145"/>
                      <a:pt x="52" y="145"/>
                    </a:cubicBezTo>
                    <a:cubicBezTo>
                      <a:pt x="51" y="148"/>
                      <a:pt x="51" y="148"/>
                      <a:pt x="51" y="148"/>
                    </a:cubicBezTo>
                    <a:cubicBezTo>
                      <a:pt x="51" y="148"/>
                      <a:pt x="53" y="145"/>
                      <a:pt x="54" y="145"/>
                    </a:cubicBezTo>
                    <a:cubicBezTo>
                      <a:pt x="54" y="145"/>
                      <a:pt x="58" y="145"/>
                      <a:pt x="58" y="145"/>
                    </a:cubicBezTo>
                    <a:cubicBezTo>
                      <a:pt x="58" y="145"/>
                      <a:pt x="62" y="143"/>
                      <a:pt x="62" y="143"/>
                    </a:cubicBezTo>
                    <a:cubicBezTo>
                      <a:pt x="63" y="143"/>
                      <a:pt x="62" y="145"/>
                      <a:pt x="62" y="145"/>
                    </a:cubicBezTo>
                    <a:cubicBezTo>
                      <a:pt x="65" y="144"/>
                      <a:pt x="65" y="144"/>
                      <a:pt x="65" y="144"/>
                    </a:cubicBezTo>
                    <a:cubicBezTo>
                      <a:pt x="68" y="142"/>
                      <a:pt x="68" y="142"/>
                      <a:pt x="68" y="142"/>
                    </a:cubicBezTo>
                    <a:cubicBezTo>
                      <a:pt x="70" y="142"/>
                      <a:pt x="70" y="142"/>
                      <a:pt x="70" y="142"/>
                    </a:cubicBezTo>
                    <a:cubicBezTo>
                      <a:pt x="70" y="142"/>
                      <a:pt x="71" y="144"/>
                      <a:pt x="70" y="145"/>
                    </a:cubicBezTo>
                    <a:cubicBezTo>
                      <a:pt x="70" y="146"/>
                      <a:pt x="70" y="146"/>
                      <a:pt x="70" y="147"/>
                    </a:cubicBezTo>
                    <a:cubicBezTo>
                      <a:pt x="70" y="148"/>
                      <a:pt x="70" y="149"/>
                      <a:pt x="70" y="150"/>
                    </a:cubicBezTo>
                    <a:cubicBezTo>
                      <a:pt x="70" y="150"/>
                      <a:pt x="70" y="151"/>
                      <a:pt x="71" y="151"/>
                    </a:cubicBezTo>
                    <a:cubicBezTo>
                      <a:pt x="72" y="151"/>
                      <a:pt x="72" y="150"/>
                      <a:pt x="72" y="150"/>
                    </a:cubicBezTo>
                    <a:cubicBezTo>
                      <a:pt x="74" y="147"/>
                      <a:pt x="74" y="147"/>
                      <a:pt x="74" y="147"/>
                    </a:cubicBezTo>
                    <a:cubicBezTo>
                      <a:pt x="74" y="147"/>
                      <a:pt x="75" y="145"/>
                      <a:pt x="76" y="145"/>
                    </a:cubicBezTo>
                    <a:cubicBezTo>
                      <a:pt x="76" y="145"/>
                      <a:pt x="78" y="144"/>
                      <a:pt x="78" y="144"/>
                    </a:cubicBezTo>
                    <a:cubicBezTo>
                      <a:pt x="83" y="143"/>
                      <a:pt x="83" y="143"/>
                      <a:pt x="83" y="143"/>
                    </a:cubicBezTo>
                    <a:cubicBezTo>
                      <a:pt x="83" y="143"/>
                      <a:pt x="87" y="143"/>
                      <a:pt x="87" y="143"/>
                    </a:cubicBezTo>
                    <a:cubicBezTo>
                      <a:pt x="88" y="143"/>
                      <a:pt x="89" y="143"/>
                      <a:pt x="90" y="143"/>
                    </a:cubicBezTo>
                    <a:cubicBezTo>
                      <a:pt x="91" y="144"/>
                      <a:pt x="93" y="144"/>
                      <a:pt x="94" y="144"/>
                    </a:cubicBezTo>
                    <a:cubicBezTo>
                      <a:pt x="95" y="144"/>
                      <a:pt x="95" y="144"/>
                      <a:pt x="95" y="144"/>
                    </a:cubicBezTo>
                    <a:cubicBezTo>
                      <a:pt x="95" y="144"/>
                      <a:pt x="97" y="142"/>
                      <a:pt x="97" y="142"/>
                    </a:cubicBezTo>
                    <a:cubicBezTo>
                      <a:pt x="97" y="141"/>
                      <a:pt x="97" y="141"/>
                      <a:pt x="98" y="140"/>
                    </a:cubicBezTo>
                    <a:cubicBezTo>
                      <a:pt x="98" y="139"/>
                      <a:pt x="99" y="138"/>
                      <a:pt x="99" y="138"/>
                    </a:cubicBezTo>
                    <a:cubicBezTo>
                      <a:pt x="100" y="138"/>
                      <a:pt x="113" y="140"/>
                      <a:pt x="113" y="140"/>
                    </a:cubicBezTo>
                    <a:cubicBezTo>
                      <a:pt x="123" y="143"/>
                      <a:pt x="123" y="143"/>
                      <a:pt x="123" y="143"/>
                    </a:cubicBezTo>
                    <a:cubicBezTo>
                      <a:pt x="130" y="144"/>
                      <a:pt x="130" y="144"/>
                      <a:pt x="130" y="144"/>
                    </a:cubicBezTo>
                    <a:cubicBezTo>
                      <a:pt x="130" y="144"/>
                      <a:pt x="136" y="147"/>
                      <a:pt x="137" y="148"/>
                    </a:cubicBezTo>
                    <a:cubicBezTo>
                      <a:pt x="138" y="148"/>
                      <a:pt x="148" y="150"/>
                      <a:pt x="148" y="150"/>
                    </a:cubicBezTo>
                    <a:cubicBezTo>
                      <a:pt x="153" y="153"/>
                      <a:pt x="153" y="153"/>
                      <a:pt x="153" y="153"/>
                    </a:cubicBezTo>
                    <a:cubicBezTo>
                      <a:pt x="153" y="153"/>
                      <a:pt x="157" y="155"/>
                      <a:pt x="157" y="156"/>
                    </a:cubicBezTo>
                    <a:cubicBezTo>
                      <a:pt x="158" y="156"/>
                      <a:pt x="161" y="158"/>
                      <a:pt x="161" y="158"/>
                    </a:cubicBezTo>
                    <a:cubicBezTo>
                      <a:pt x="164" y="156"/>
                      <a:pt x="164" y="156"/>
                      <a:pt x="164" y="156"/>
                    </a:cubicBezTo>
                    <a:cubicBezTo>
                      <a:pt x="164" y="156"/>
                      <a:pt x="168" y="157"/>
                      <a:pt x="168" y="158"/>
                    </a:cubicBezTo>
                    <a:cubicBezTo>
                      <a:pt x="168" y="158"/>
                      <a:pt x="176" y="160"/>
                      <a:pt x="176" y="160"/>
                    </a:cubicBezTo>
                    <a:cubicBezTo>
                      <a:pt x="176" y="160"/>
                      <a:pt x="182" y="162"/>
                      <a:pt x="183" y="162"/>
                    </a:cubicBezTo>
                    <a:cubicBezTo>
                      <a:pt x="184" y="162"/>
                      <a:pt x="187" y="161"/>
                      <a:pt x="187" y="161"/>
                    </a:cubicBezTo>
                    <a:cubicBezTo>
                      <a:pt x="187" y="159"/>
                      <a:pt x="187" y="159"/>
                      <a:pt x="187" y="159"/>
                    </a:cubicBezTo>
                    <a:cubicBezTo>
                      <a:pt x="187" y="159"/>
                      <a:pt x="186" y="158"/>
                      <a:pt x="188" y="158"/>
                    </a:cubicBezTo>
                    <a:cubicBezTo>
                      <a:pt x="189" y="158"/>
                      <a:pt x="190" y="158"/>
                      <a:pt x="191" y="159"/>
                    </a:cubicBezTo>
                    <a:cubicBezTo>
                      <a:pt x="191" y="160"/>
                      <a:pt x="193" y="159"/>
                      <a:pt x="194" y="161"/>
                    </a:cubicBezTo>
                    <a:cubicBezTo>
                      <a:pt x="194" y="162"/>
                      <a:pt x="198" y="163"/>
                      <a:pt x="198" y="163"/>
                    </a:cubicBezTo>
                    <a:cubicBezTo>
                      <a:pt x="201" y="165"/>
                      <a:pt x="201" y="165"/>
                      <a:pt x="201" y="165"/>
                    </a:cubicBezTo>
                    <a:cubicBezTo>
                      <a:pt x="202" y="167"/>
                      <a:pt x="202" y="167"/>
                      <a:pt x="202" y="167"/>
                    </a:cubicBezTo>
                    <a:cubicBezTo>
                      <a:pt x="204" y="168"/>
                      <a:pt x="204" y="168"/>
                      <a:pt x="204" y="168"/>
                    </a:cubicBezTo>
                    <a:cubicBezTo>
                      <a:pt x="204" y="166"/>
                      <a:pt x="204" y="166"/>
                      <a:pt x="204" y="166"/>
                    </a:cubicBezTo>
                    <a:cubicBezTo>
                      <a:pt x="205" y="166"/>
                      <a:pt x="205" y="165"/>
                      <a:pt x="205" y="165"/>
                    </a:cubicBezTo>
                    <a:cubicBezTo>
                      <a:pt x="208" y="166"/>
                      <a:pt x="208" y="166"/>
                      <a:pt x="208" y="166"/>
                    </a:cubicBezTo>
                    <a:cubicBezTo>
                      <a:pt x="208" y="166"/>
                      <a:pt x="209" y="166"/>
                      <a:pt x="209" y="166"/>
                    </a:cubicBezTo>
                    <a:cubicBezTo>
                      <a:pt x="210" y="166"/>
                      <a:pt x="212" y="165"/>
                      <a:pt x="212" y="166"/>
                    </a:cubicBezTo>
                    <a:cubicBezTo>
                      <a:pt x="212" y="166"/>
                      <a:pt x="214" y="167"/>
                      <a:pt x="214" y="168"/>
                    </a:cubicBezTo>
                    <a:cubicBezTo>
                      <a:pt x="215" y="169"/>
                      <a:pt x="216" y="171"/>
                      <a:pt x="216" y="171"/>
                    </a:cubicBezTo>
                    <a:cubicBezTo>
                      <a:pt x="216" y="171"/>
                      <a:pt x="216" y="172"/>
                      <a:pt x="216" y="173"/>
                    </a:cubicBezTo>
                    <a:cubicBezTo>
                      <a:pt x="216" y="174"/>
                      <a:pt x="217" y="175"/>
                      <a:pt x="217" y="175"/>
                    </a:cubicBezTo>
                    <a:cubicBezTo>
                      <a:pt x="219" y="176"/>
                      <a:pt x="219" y="176"/>
                      <a:pt x="219" y="176"/>
                    </a:cubicBezTo>
                    <a:cubicBezTo>
                      <a:pt x="222" y="183"/>
                      <a:pt x="222" y="183"/>
                      <a:pt x="222" y="183"/>
                    </a:cubicBezTo>
                    <a:cubicBezTo>
                      <a:pt x="224" y="184"/>
                      <a:pt x="224" y="184"/>
                      <a:pt x="224" y="184"/>
                    </a:cubicBezTo>
                    <a:cubicBezTo>
                      <a:pt x="226" y="183"/>
                      <a:pt x="226" y="183"/>
                      <a:pt x="226" y="183"/>
                    </a:cubicBezTo>
                    <a:cubicBezTo>
                      <a:pt x="228" y="183"/>
                      <a:pt x="228" y="183"/>
                      <a:pt x="228" y="183"/>
                    </a:cubicBezTo>
                    <a:cubicBezTo>
                      <a:pt x="231" y="188"/>
                      <a:pt x="231" y="188"/>
                      <a:pt x="231" y="188"/>
                    </a:cubicBezTo>
                    <a:cubicBezTo>
                      <a:pt x="233" y="195"/>
                      <a:pt x="233" y="195"/>
                      <a:pt x="233" y="195"/>
                    </a:cubicBezTo>
                    <a:cubicBezTo>
                      <a:pt x="232" y="205"/>
                      <a:pt x="232" y="205"/>
                      <a:pt x="232" y="205"/>
                    </a:cubicBezTo>
                    <a:cubicBezTo>
                      <a:pt x="231" y="212"/>
                      <a:pt x="231" y="212"/>
                      <a:pt x="231" y="212"/>
                    </a:cubicBezTo>
                    <a:cubicBezTo>
                      <a:pt x="231" y="212"/>
                      <a:pt x="230" y="217"/>
                      <a:pt x="230" y="218"/>
                    </a:cubicBezTo>
                    <a:cubicBezTo>
                      <a:pt x="230" y="219"/>
                      <a:pt x="226" y="225"/>
                      <a:pt x="226" y="225"/>
                    </a:cubicBezTo>
                    <a:cubicBezTo>
                      <a:pt x="226" y="225"/>
                      <a:pt x="223" y="230"/>
                      <a:pt x="223" y="231"/>
                    </a:cubicBezTo>
                    <a:cubicBezTo>
                      <a:pt x="222" y="232"/>
                      <a:pt x="218" y="238"/>
                      <a:pt x="218" y="238"/>
                    </a:cubicBezTo>
                    <a:cubicBezTo>
                      <a:pt x="209" y="248"/>
                      <a:pt x="209" y="248"/>
                      <a:pt x="209" y="248"/>
                    </a:cubicBezTo>
                    <a:cubicBezTo>
                      <a:pt x="209" y="248"/>
                      <a:pt x="204" y="251"/>
                      <a:pt x="203" y="252"/>
                    </a:cubicBezTo>
                    <a:cubicBezTo>
                      <a:pt x="201" y="253"/>
                      <a:pt x="194" y="254"/>
                      <a:pt x="194" y="254"/>
                    </a:cubicBezTo>
                    <a:cubicBezTo>
                      <a:pt x="187" y="254"/>
                      <a:pt x="187" y="254"/>
                      <a:pt x="187" y="254"/>
                    </a:cubicBezTo>
                    <a:cubicBezTo>
                      <a:pt x="178" y="251"/>
                      <a:pt x="178" y="251"/>
                      <a:pt x="178" y="251"/>
                    </a:cubicBezTo>
                    <a:cubicBezTo>
                      <a:pt x="172" y="253"/>
                      <a:pt x="172" y="253"/>
                      <a:pt x="172" y="253"/>
                    </a:cubicBezTo>
                    <a:cubicBezTo>
                      <a:pt x="165" y="255"/>
                      <a:pt x="165" y="255"/>
                      <a:pt x="165" y="255"/>
                    </a:cubicBezTo>
                    <a:cubicBezTo>
                      <a:pt x="158" y="255"/>
                      <a:pt x="158" y="255"/>
                      <a:pt x="158" y="255"/>
                    </a:cubicBezTo>
                    <a:cubicBezTo>
                      <a:pt x="151" y="257"/>
                      <a:pt x="151" y="257"/>
                      <a:pt x="151" y="257"/>
                    </a:cubicBezTo>
                    <a:cubicBezTo>
                      <a:pt x="151" y="257"/>
                      <a:pt x="148" y="257"/>
                      <a:pt x="147" y="257"/>
                    </a:cubicBezTo>
                    <a:cubicBezTo>
                      <a:pt x="147" y="257"/>
                      <a:pt x="141" y="255"/>
                      <a:pt x="141" y="255"/>
                    </a:cubicBezTo>
                    <a:cubicBezTo>
                      <a:pt x="136" y="254"/>
                      <a:pt x="136" y="254"/>
                      <a:pt x="136" y="254"/>
                    </a:cubicBezTo>
                    <a:cubicBezTo>
                      <a:pt x="132" y="254"/>
                      <a:pt x="132" y="254"/>
                      <a:pt x="132" y="254"/>
                    </a:cubicBezTo>
                    <a:cubicBezTo>
                      <a:pt x="131" y="257"/>
                      <a:pt x="131" y="257"/>
                      <a:pt x="131" y="257"/>
                    </a:cubicBezTo>
                    <a:cubicBezTo>
                      <a:pt x="131" y="257"/>
                      <a:pt x="131" y="257"/>
                      <a:pt x="129" y="257"/>
                    </a:cubicBezTo>
                    <a:cubicBezTo>
                      <a:pt x="128" y="257"/>
                      <a:pt x="126" y="257"/>
                      <a:pt x="126" y="257"/>
                    </a:cubicBezTo>
                    <a:cubicBezTo>
                      <a:pt x="126" y="254"/>
                      <a:pt x="126" y="254"/>
                      <a:pt x="126" y="254"/>
                    </a:cubicBezTo>
                    <a:cubicBezTo>
                      <a:pt x="120" y="254"/>
                      <a:pt x="120" y="254"/>
                      <a:pt x="120" y="254"/>
                    </a:cubicBezTo>
                    <a:cubicBezTo>
                      <a:pt x="120" y="254"/>
                      <a:pt x="118" y="254"/>
                      <a:pt x="116" y="254"/>
                    </a:cubicBezTo>
                    <a:cubicBezTo>
                      <a:pt x="114" y="254"/>
                      <a:pt x="112" y="252"/>
                      <a:pt x="111" y="252"/>
                    </a:cubicBezTo>
                    <a:cubicBezTo>
                      <a:pt x="110" y="252"/>
                      <a:pt x="110" y="253"/>
                      <a:pt x="110" y="253"/>
                    </a:cubicBezTo>
                    <a:cubicBezTo>
                      <a:pt x="110" y="255"/>
                      <a:pt x="110" y="255"/>
                      <a:pt x="110" y="255"/>
                    </a:cubicBezTo>
                    <a:cubicBezTo>
                      <a:pt x="106" y="255"/>
                      <a:pt x="106" y="255"/>
                      <a:pt x="106" y="255"/>
                    </a:cubicBezTo>
                    <a:cubicBezTo>
                      <a:pt x="101" y="253"/>
                      <a:pt x="101" y="253"/>
                      <a:pt x="101" y="253"/>
                    </a:cubicBezTo>
                    <a:cubicBezTo>
                      <a:pt x="98" y="251"/>
                      <a:pt x="98" y="251"/>
                      <a:pt x="98" y="251"/>
                    </a:cubicBezTo>
                    <a:cubicBezTo>
                      <a:pt x="94" y="247"/>
                      <a:pt x="94" y="247"/>
                      <a:pt x="94" y="247"/>
                    </a:cubicBezTo>
                    <a:cubicBezTo>
                      <a:pt x="94" y="245"/>
                      <a:pt x="94" y="245"/>
                      <a:pt x="94" y="245"/>
                    </a:cubicBezTo>
                    <a:cubicBezTo>
                      <a:pt x="90" y="245"/>
                      <a:pt x="90" y="245"/>
                      <a:pt x="90" y="245"/>
                    </a:cubicBezTo>
                    <a:cubicBezTo>
                      <a:pt x="85" y="245"/>
                      <a:pt x="85" y="245"/>
                      <a:pt x="85" y="245"/>
                    </a:cubicBezTo>
                    <a:cubicBezTo>
                      <a:pt x="81" y="247"/>
                      <a:pt x="81" y="247"/>
                      <a:pt x="81" y="247"/>
                    </a:cubicBezTo>
                    <a:cubicBezTo>
                      <a:pt x="85" y="248"/>
                      <a:pt x="85" y="248"/>
                      <a:pt x="85" y="248"/>
                    </a:cubicBezTo>
                    <a:cubicBezTo>
                      <a:pt x="88" y="249"/>
                      <a:pt x="88" y="249"/>
                      <a:pt x="88" y="249"/>
                    </a:cubicBezTo>
                    <a:cubicBezTo>
                      <a:pt x="88" y="249"/>
                      <a:pt x="91" y="248"/>
                      <a:pt x="91" y="250"/>
                    </a:cubicBezTo>
                    <a:cubicBezTo>
                      <a:pt x="91" y="252"/>
                      <a:pt x="89" y="252"/>
                      <a:pt x="90" y="254"/>
                    </a:cubicBezTo>
                    <a:cubicBezTo>
                      <a:pt x="92" y="256"/>
                      <a:pt x="94" y="257"/>
                      <a:pt x="94" y="257"/>
                    </a:cubicBezTo>
                    <a:cubicBezTo>
                      <a:pt x="94" y="257"/>
                      <a:pt x="96" y="257"/>
                      <a:pt x="97" y="257"/>
                    </a:cubicBezTo>
                    <a:cubicBezTo>
                      <a:pt x="98" y="257"/>
                      <a:pt x="99" y="257"/>
                      <a:pt x="99" y="257"/>
                    </a:cubicBezTo>
                    <a:cubicBezTo>
                      <a:pt x="101" y="259"/>
                      <a:pt x="101" y="259"/>
                      <a:pt x="101" y="259"/>
                    </a:cubicBezTo>
                    <a:cubicBezTo>
                      <a:pt x="101" y="259"/>
                      <a:pt x="100" y="260"/>
                      <a:pt x="101" y="260"/>
                    </a:cubicBezTo>
                    <a:cubicBezTo>
                      <a:pt x="102" y="260"/>
                      <a:pt x="106" y="260"/>
                      <a:pt x="106" y="260"/>
                    </a:cubicBezTo>
                    <a:cubicBezTo>
                      <a:pt x="110" y="262"/>
                      <a:pt x="110" y="262"/>
                      <a:pt x="110" y="262"/>
                    </a:cubicBezTo>
                    <a:cubicBezTo>
                      <a:pt x="110" y="264"/>
                      <a:pt x="110" y="264"/>
                      <a:pt x="110" y="264"/>
                    </a:cubicBezTo>
                    <a:cubicBezTo>
                      <a:pt x="110" y="264"/>
                      <a:pt x="109" y="266"/>
                      <a:pt x="111" y="266"/>
                    </a:cubicBezTo>
                    <a:cubicBezTo>
                      <a:pt x="112" y="266"/>
                      <a:pt x="115" y="266"/>
                      <a:pt x="115" y="266"/>
                    </a:cubicBezTo>
                    <a:cubicBezTo>
                      <a:pt x="115" y="266"/>
                      <a:pt x="114" y="265"/>
                      <a:pt x="116" y="266"/>
                    </a:cubicBezTo>
                    <a:cubicBezTo>
                      <a:pt x="117" y="266"/>
                      <a:pt x="117" y="267"/>
                      <a:pt x="117" y="267"/>
                    </a:cubicBezTo>
                    <a:cubicBezTo>
                      <a:pt x="117" y="267"/>
                      <a:pt x="118" y="269"/>
                      <a:pt x="118" y="270"/>
                    </a:cubicBezTo>
                    <a:cubicBezTo>
                      <a:pt x="118" y="271"/>
                      <a:pt x="119" y="272"/>
                      <a:pt x="119" y="272"/>
                    </a:cubicBezTo>
                    <a:cubicBezTo>
                      <a:pt x="119" y="272"/>
                      <a:pt x="117" y="273"/>
                      <a:pt x="121" y="273"/>
                    </a:cubicBezTo>
                    <a:cubicBezTo>
                      <a:pt x="125" y="273"/>
                      <a:pt x="125" y="273"/>
                      <a:pt x="125" y="273"/>
                    </a:cubicBezTo>
                    <a:cubicBezTo>
                      <a:pt x="127" y="273"/>
                      <a:pt x="127" y="273"/>
                      <a:pt x="127" y="273"/>
                    </a:cubicBezTo>
                    <a:cubicBezTo>
                      <a:pt x="131" y="274"/>
                      <a:pt x="131" y="274"/>
                      <a:pt x="131" y="274"/>
                    </a:cubicBezTo>
                    <a:cubicBezTo>
                      <a:pt x="136" y="276"/>
                      <a:pt x="136" y="276"/>
                      <a:pt x="136" y="276"/>
                    </a:cubicBezTo>
                    <a:cubicBezTo>
                      <a:pt x="142" y="279"/>
                      <a:pt x="142" y="279"/>
                      <a:pt x="142" y="279"/>
                    </a:cubicBezTo>
                    <a:cubicBezTo>
                      <a:pt x="142" y="279"/>
                      <a:pt x="142" y="282"/>
                      <a:pt x="143" y="282"/>
                    </a:cubicBezTo>
                    <a:cubicBezTo>
                      <a:pt x="144" y="282"/>
                      <a:pt x="147" y="282"/>
                      <a:pt x="147" y="282"/>
                    </a:cubicBezTo>
                    <a:cubicBezTo>
                      <a:pt x="150" y="289"/>
                      <a:pt x="150" y="289"/>
                      <a:pt x="150" y="289"/>
                    </a:cubicBezTo>
                    <a:cubicBezTo>
                      <a:pt x="145" y="289"/>
                      <a:pt x="145" y="289"/>
                      <a:pt x="145" y="289"/>
                    </a:cubicBezTo>
                    <a:cubicBezTo>
                      <a:pt x="148" y="295"/>
                      <a:pt x="148" y="295"/>
                      <a:pt x="148" y="295"/>
                    </a:cubicBezTo>
                    <a:cubicBezTo>
                      <a:pt x="150" y="298"/>
                      <a:pt x="150" y="298"/>
                      <a:pt x="150" y="298"/>
                    </a:cubicBezTo>
                    <a:cubicBezTo>
                      <a:pt x="149" y="302"/>
                      <a:pt x="149" y="302"/>
                      <a:pt x="149" y="302"/>
                    </a:cubicBezTo>
                    <a:cubicBezTo>
                      <a:pt x="147" y="305"/>
                      <a:pt x="147" y="305"/>
                      <a:pt x="147" y="305"/>
                    </a:cubicBezTo>
                    <a:cubicBezTo>
                      <a:pt x="147" y="305"/>
                      <a:pt x="147" y="305"/>
                      <a:pt x="147" y="306"/>
                    </a:cubicBezTo>
                    <a:cubicBezTo>
                      <a:pt x="147" y="307"/>
                      <a:pt x="148" y="307"/>
                      <a:pt x="148" y="307"/>
                    </a:cubicBezTo>
                    <a:cubicBezTo>
                      <a:pt x="148" y="307"/>
                      <a:pt x="149" y="308"/>
                      <a:pt x="150" y="309"/>
                    </a:cubicBezTo>
                    <a:cubicBezTo>
                      <a:pt x="150" y="310"/>
                      <a:pt x="152" y="310"/>
                      <a:pt x="152" y="311"/>
                    </a:cubicBezTo>
                    <a:cubicBezTo>
                      <a:pt x="152" y="312"/>
                      <a:pt x="155" y="315"/>
                      <a:pt x="155" y="315"/>
                    </a:cubicBezTo>
                    <a:cubicBezTo>
                      <a:pt x="156" y="316"/>
                      <a:pt x="156" y="316"/>
                      <a:pt x="156" y="316"/>
                    </a:cubicBezTo>
                    <a:cubicBezTo>
                      <a:pt x="159" y="318"/>
                      <a:pt x="159" y="318"/>
                      <a:pt x="159" y="318"/>
                    </a:cubicBezTo>
                    <a:cubicBezTo>
                      <a:pt x="159" y="318"/>
                      <a:pt x="159" y="318"/>
                      <a:pt x="159" y="319"/>
                    </a:cubicBezTo>
                    <a:cubicBezTo>
                      <a:pt x="159" y="320"/>
                      <a:pt x="161" y="322"/>
                      <a:pt x="161" y="322"/>
                    </a:cubicBezTo>
                    <a:cubicBezTo>
                      <a:pt x="164" y="324"/>
                      <a:pt x="164" y="324"/>
                      <a:pt x="164" y="324"/>
                    </a:cubicBezTo>
                    <a:cubicBezTo>
                      <a:pt x="164" y="324"/>
                      <a:pt x="164" y="324"/>
                      <a:pt x="164" y="325"/>
                    </a:cubicBezTo>
                    <a:cubicBezTo>
                      <a:pt x="164" y="327"/>
                      <a:pt x="164" y="329"/>
                      <a:pt x="164" y="329"/>
                    </a:cubicBezTo>
                    <a:cubicBezTo>
                      <a:pt x="167" y="329"/>
                      <a:pt x="167" y="329"/>
                      <a:pt x="167" y="329"/>
                    </a:cubicBezTo>
                    <a:cubicBezTo>
                      <a:pt x="166" y="332"/>
                      <a:pt x="166" y="332"/>
                      <a:pt x="166" y="332"/>
                    </a:cubicBezTo>
                    <a:cubicBezTo>
                      <a:pt x="166" y="332"/>
                      <a:pt x="165" y="333"/>
                      <a:pt x="166" y="335"/>
                    </a:cubicBezTo>
                    <a:cubicBezTo>
                      <a:pt x="168" y="336"/>
                      <a:pt x="168" y="338"/>
                      <a:pt x="168" y="338"/>
                    </a:cubicBezTo>
                    <a:cubicBezTo>
                      <a:pt x="174" y="342"/>
                      <a:pt x="174" y="342"/>
                      <a:pt x="174" y="342"/>
                    </a:cubicBezTo>
                    <a:cubicBezTo>
                      <a:pt x="177" y="342"/>
                      <a:pt x="177" y="342"/>
                      <a:pt x="177" y="342"/>
                    </a:cubicBezTo>
                    <a:cubicBezTo>
                      <a:pt x="180" y="341"/>
                      <a:pt x="180" y="341"/>
                      <a:pt x="180" y="341"/>
                    </a:cubicBezTo>
                    <a:cubicBezTo>
                      <a:pt x="182" y="338"/>
                      <a:pt x="182" y="338"/>
                      <a:pt x="182" y="338"/>
                    </a:cubicBezTo>
                    <a:cubicBezTo>
                      <a:pt x="182" y="338"/>
                      <a:pt x="184" y="338"/>
                      <a:pt x="186" y="339"/>
                    </a:cubicBezTo>
                    <a:cubicBezTo>
                      <a:pt x="188" y="339"/>
                      <a:pt x="191" y="339"/>
                      <a:pt x="191" y="339"/>
                    </a:cubicBezTo>
                    <a:cubicBezTo>
                      <a:pt x="191" y="339"/>
                      <a:pt x="191" y="339"/>
                      <a:pt x="191" y="340"/>
                    </a:cubicBezTo>
                    <a:cubicBezTo>
                      <a:pt x="192" y="342"/>
                      <a:pt x="194" y="341"/>
                      <a:pt x="194" y="341"/>
                    </a:cubicBezTo>
                    <a:cubicBezTo>
                      <a:pt x="194" y="341"/>
                      <a:pt x="196" y="341"/>
                      <a:pt x="196" y="342"/>
                    </a:cubicBezTo>
                    <a:cubicBezTo>
                      <a:pt x="196" y="343"/>
                      <a:pt x="197" y="344"/>
                      <a:pt x="198" y="345"/>
                    </a:cubicBezTo>
                    <a:cubicBezTo>
                      <a:pt x="199" y="346"/>
                      <a:pt x="199" y="346"/>
                      <a:pt x="200" y="347"/>
                    </a:cubicBezTo>
                    <a:cubicBezTo>
                      <a:pt x="200" y="348"/>
                      <a:pt x="197" y="348"/>
                      <a:pt x="201" y="349"/>
                    </a:cubicBezTo>
                    <a:cubicBezTo>
                      <a:pt x="204" y="349"/>
                      <a:pt x="212" y="350"/>
                      <a:pt x="212" y="350"/>
                    </a:cubicBezTo>
                    <a:cubicBezTo>
                      <a:pt x="212" y="350"/>
                      <a:pt x="217" y="349"/>
                      <a:pt x="219" y="349"/>
                    </a:cubicBezTo>
                    <a:cubicBezTo>
                      <a:pt x="222" y="349"/>
                      <a:pt x="222" y="350"/>
                      <a:pt x="222" y="350"/>
                    </a:cubicBezTo>
                    <a:cubicBezTo>
                      <a:pt x="224" y="350"/>
                      <a:pt x="224" y="350"/>
                      <a:pt x="224" y="350"/>
                    </a:cubicBezTo>
                    <a:cubicBezTo>
                      <a:pt x="224" y="350"/>
                      <a:pt x="226" y="349"/>
                      <a:pt x="226" y="348"/>
                    </a:cubicBezTo>
                    <a:cubicBezTo>
                      <a:pt x="226" y="347"/>
                      <a:pt x="226" y="345"/>
                      <a:pt x="226" y="345"/>
                    </a:cubicBezTo>
                    <a:cubicBezTo>
                      <a:pt x="226" y="345"/>
                      <a:pt x="226" y="343"/>
                      <a:pt x="227" y="343"/>
                    </a:cubicBezTo>
                    <a:cubicBezTo>
                      <a:pt x="229" y="343"/>
                      <a:pt x="230" y="342"/>
                      <a:pt x="230" y="342"/>
                    </a:cubicBezTo>
                    <a:cubicBezTo>
                      <a:pt x="232" y="341"/>
                      <a:pt x="232" y="341"/>
                      <a:pt x="232" y="341"/>
                    </a:cubicBezTo>
                    <a:cubicBezTo>
                      <a:pt x="232" y="334"/>
                      <a:pt x="232" y="334"/>
                      <a:pt x="232" y="334"/>
                    </a:cubicBezTo>
                    <a:cubicBezTo>
                      <a:pt x="232" y="334"/>
                      <a:pt x="231" y="331"/>
                      <a:pt x="230" y="331"/>
                    </a:cubicBezTo>
                    <a:cubicBezTo>
                      <a:pt x="229" y="330"/>
                      <a:pt x="227" y="328"/>
                      <a:pt x="227" y="328"/>
                    </a:cubicBezTo>
                    <a:cubicBezTo>
                      <a:pt x="226" y="325"/>
                      <a:pt x="226" y="325"/>
                      <a:pt x="226" y="325"/>
                    </a:cubicBezTo>
                    <a:cubicBezTo>
                      <a:pt x="222" y="323"/>
                      <a:pt x="222" y="323"/>
                      <a:pt x="222" y="323"/>
                    </a:cubicBezTo>
                    <a:cubicBezTo>
                      <a:pt x="222" y="323"/>
                      <a:pt x="222" y="321"/>
                      <a:pt x="221" y="321"/>
                    </a:cubicBezTo>
                    <a:cubicBezTo>
                      <a:pt x="220" y="322"/>
                      <a:pt x="221" y="322"/>
                      <a:pt x="219" y="324"/>
                    </a:cubicBezTo>
                    <a:cubicBezTo>
                      <a:pt x="218" y="326"/>
                      <a:pt x="215" y="327"/>
                      <a:pt x="215" y="327"/>
                    </a:cubicBezTo>
                    <a:cubicBezTo>
                      <a:pt x="211" y="328"/>
                      <a:pt x="211" y="328"/>
                      <a:pt x="211" y="328"/>
                    </a:cubicBezTo>
                    <a:cubicBezTo>
                      <a:pt x="211" y="328"/>
                      <a:pt x="208" y="326"/>
                      <a:pt x="207" y="326"/>
                    </a:cubicBezTo>
                    <a:cubicBezTo>
                      <a:pt x="206" y="325"/>
                      <a:pt x="200" y="320"/>
                      <a:pt x="200" y="320"/>
                    </a:cubicBezTo>
                    <a:cubicBezTo>
                      <a:pt x="200" y="320"/>
                      <a:pt x="197" y="317"/>
                      <a:pt x="196" y="317"/>
                    </a:cubicBezTo>
                    <a:cubicBezTo>
                      <a:pt x="195" y="317"/>
                      <a:pt x="193" y="317"/>
                      <a:pt x="193" y="317"/>
                    </a:cubicBezTo>
                    <a:cubicBezTo>
                      <a:pt x="191" y="313"/>
                      <a:pt x="191" y="313"/>
                      <a:pt x="191" y="313"/>
                    </a:cubicBezTo>
                    <a:cubicBezTo>
                      <a:pt x="190" y="312"/>
                      <a:pt x="190" y="312"/>
                      <a:pt x="190" y="312"/>
                    </a:cubicBezTo>
                    <a:cubicBezTo>
                      <a:pt x="190" y="312"/>
                      <a:pt x="187" y="310"/>
                      <a:pt x="189" y="310"/>
                    </a:cubicBezTo>
                    <a:cubicBezTo>
                      <a:pt x="191" y="310"/>
                      <a:pt x="192" y="308"/>
                      <a:pt x="192" y="308"/>
                    </a:cubicBezTo>
                    <a:cubicBezTo>
                      <a:pt x="192" y="305"/>
                      <a:pt x="192" y="305"/>
                      <a:pt x="192" y="305"/>
                    </a:cubicBezTo>
                    <a:cubicBezTo>
                      <a:pt x="192" y="303"/>
                      <a:pt x="192" y="303"/>
                      <a:pt x="192" y="303"/>
                    </a:cubicBezTo>
                    <a:cubicBezTo>
                      <a:pt x="191" y="299"/>
                      <a:pt x="191" y="299"/>
                      <a:pt x="191" y="299"/>
                    </a:cubicBezTo>
                    <a:cubicBezTo>
                      <a:pt x="191" y="299"/>
                      <a:pt x="190" y="295"/>
                      <a:pt x="191" y="295"/>
                    </a:cubicBezTo>
                    <a:cubicBezTo>
                      <a:pt x="193" y="295"/>
                      <a:pt x="198" y="294"/>
                      <a:pt x="198" y="294"/>
                    </a:cubicBezTo>
                    <a:cubicBezTo>
                      <a:pt x="198" y="294"/>
                      <a:pt x="200" y="295"/>
                      <a:pt x="202" y="295"/>
                    </a:cubicBezTo>
                    <a:cubicBezTo>
                      <a:pt x="204" y="296"/>
                      <a:pt x="206" y="297"/>
                      <a:pt x="206" y="297"/>
                    </a:cubicBezTo>
                    <a:cubicBezTo>
                      <a:pt x="206" y="297"/>
                      <a:pt x="210" y="298"/>
                      <a:pt x="211" y="299"/>
                    </a:cubicBezTo>
                    <a:cubicBezTo>
                      <a:pt x="212" y="300"/>
                      <a:pt x="213" y="301"/>
                      <a:pt x="215" y="302"/>
                    </a:cubicBezTo>
                    <a:cubicBezTo>
                      <a:pt x="217" y="303"/>
                      <a:pt x="222" y="302"/>
                      <a:pt x="222" y="302"/>
                    </a:cubicBezTo>
                    <a:cubicBezTo>
                      <a:pt x="222" y="302"/>
                      <a:pt x="224" y="301"/>
                      <a:pt x="226" y="301"/>
                    </a:cubicBezTo>
                    <a:cubicBezTo>
                      <a:pt x="227" y="301"/>
                      <a:pt x="234" y="301"/>
                      <a:pt x="234" y="301"/>
                    </a:cubicBezTo>
                    <a:cubicBezTo>
                      <a:pt x="234" y="301"/>
                      <a:pt x="237" y="301"/>
                      <a:pt x="238" y="301"/>
                    </a:cubicBezTo>
                    <a:cubicBezTo>
                      <a:pt x="239" y="301"/>
                      <a:pt x="242" y="301"/>
                      <a:pt x="242" y="301"/>
                    </a:cubicBezTo>
                    <a:cubicBezTo>
                      <a:pt x="249" y="303"/>
                      <a:pt x="249" y="303"/>
                      <a:pt x="249" y="303"/>
                    </a:cubicBezTo>
                    <a:cubicBezTo>
                      <a:pt x="254" y="300"/>
                      <a:pt x="254" y="300"/>
                      <a:pt x="254" y="300"/>
                    </a:cubicBezTo>
                    <a:cubicBezTo>
                      <a:pt x="254" y="300"/>
                      <a:pt x="254" y="296"/>
                      <a:pt x="254" y="296"/>
                    </a:cubicBezTo>
                    <a:cubicBezTo>
                      <a:pt x="255" y="297"/>
                      <a:pt x="257" y="296"/>
                      <a:pt x="259" y="297"/>
                    </a:cubicBezTo>
                    <a:cubicBezTo>
                      <a:pt x="261" y="297"/>
                      <a:pt x="265" y="295"/>
                      <a:pt x="265" y="295"/>
                    </a:cubicBezTo>
                    <a:cubicBezTo>
                      <a:pt x="261" y="289"/>
                      <a:pt x="261" y="289"/>
                      <a:pt x="261" y="289"/>
                    </a:cubicBezTo>
                    <a:cubicBezTo>
                      <a:pt x="261" y="289"/>
                      <a:pt x="260" y="289"/>
                      <a:pt x="259" y="286"/>
                    </a:cubicBezTo>
                    <a:cubicBezTo>
                      <a:pt x="258" y="283"/>
                      <a:pt x="255" y="279"/>
                      <a:pt x="255" y="279"/>
                    </a:cubicBezTo>
                    <a:cubicBezTo>
                      <a:pt x="255" y="279"/>
                      <a:pt x="252" y="279"/>
                      <a:pt x="250" y="278"/>
                    </a:cubicBezTo>
                    <a:cubicBezTo>
                      <a:pt x="247" y="277"/>
                      <a:pt x="249" y="278"/>
                      <a:pt x="247" y="277"/>
                    </a:cubicBezTo>
                    <a:cubicBezTo>
                      <a:pt x="246" y="275"/>
                      <a:pt x="239" y="271"/>
                      <a:pt x="239" y="271"/>
                    </a:cubicBezTo>
                    <a:cubicBezTo>
                      <a:pt x="239" y="271"/>
                      <a:pt x="236" y="271"/>
                      <a:pt x="235" y="269"/>
                    </a:cubicBezTo>
                    <a:cubicBezTo>
                      <a:pt x="234" y="266"/>
                      <a:pt x="234" y="259"/>
                      <a:pt x="234" y="259"/>
                    </a:cubicBezTo>
                    <a:cubicBezTo>
                      <a:pt x="236" y="255"/>
                      <a:pt x="236" y="255"/>
                      <a:pt x="236" y="255"/>
                    </a:cubicBezTo>
                    <a:cubicBezTo>
                      <a:pt x="240" y="247"/>
                      <a:pt x="240" y="247"/>
                      <a:pt x="240" y="247"/>
                    </a:cubicBezTo>
                    <a:cubicBezTo>
                      <a:pt x="241" y="240"/>
                      <a:pt x="241" y="240"/>
                      <a:pt x="241" y="240"/>
                    </a:cubicBezTo>
                    <a:cubicBezTo>
                      <a:pt x="249" y="230"/>
                      <a:pt x="249" y="230"/>
                      <a:pt x="249" y="230"/>
                    </a:cubicBezTo>
                    <a:cubicBezTo>
                      <a:pt x="251" y="223"/>
                      <a:pt x="251" y="223"/>
                      <a:pt x="251" y="223"/>
                    </a:cubicBezTo>
                    <a:cubicBezTo>
                      <a:pt x="253" y="216"/>
                      <a:pt x="253" y="216"/>
                      <a:pt x="253" y="216"/>
                    </a:cubicBezTo>
                    <a:cubicBezTo>
                      <a:pt x="254" y="209"/>
                      <a:pt x="254" y="209"/>
                      <a:pt x="254" y="209"/>
                    </a:cubicBezTo>
                    <a:cubicBezTo>
                      <a:pt x="253" y="203"/>
                      <a:pt x="253" y="203"/>
                      <a:pt x="253" y="203"/>
                    </a:cubicBezTo>
                    <a:cubicBezTo>
                      <a:pt x="264" y="203"/>
                      <a:pt x="264" y="203"/>
                      <a:pt x="264" y="203"/>
                    </a:cubicBezTo>
                    <a:cubicBezTo>
                      <a:pt x="264" y="206"/>
                      <a:pt x="264" y="206"/>
                      <a:pt x="264" y="206"/>
                    </a:cubicBezTo>
                    <a:cubicBezTo>
                      <a:pt x="264" y="206"/>
                      <a:pt x="265" y="202"/>
                      <a:pt x="266" y="202"/>
                    </a:cubicBezTo>
                    <a:cubicBezTo>
                      <a:pt x="267" y="202"/>
                      <a:pt x="273" y="199"/>
                      <a:pt x="273" y="199"/>
                    </a:cubicBezTo>
                    <a:cubicBezTo>
                      <a:pt x="276" y="200"/>
                      <a:pt x="276" y="200"/>
                      <a:pt x="276" y="200"/>
                    </a:cubicBezTo>
                    <a:cubicBezTo>
                      <a:pt x="282" y="202"/>
                      <a:pt x="282" y="202"/>
                      <a:pt x="282" y="202"/>
                    </a:cubicBezTo>
                    <a:cubicBezTo>
                      <a:pt x="282" y="202"/>
                      <a:pt x="285" y="202"/>
                      <a:pt x="284" y="204"/>
                    </a:cubicBezTo>
                    <a:cubicBezTo>
                      <a:pt x="283" y="206"/>
                      <a:pt x="283" y="206"/>
                      <a:pt x="284" y="206"/>
                    </a:cubicBezTo>
                    <a:cubicBezTo>
                      <a:pt x="285" y="206"/>
                      <a:pt x="288" y="203"/>
                      <a:pt x="288" y="203"/>
                    </a:cubicBezTo>
                    <a:cubicBezTo>
                      <a:pt x="293" y="205"/>
                      <a:pt x="293" y="205"/>
                      <a:pt x="293" y="205"/>
                    </a:cubicBezTo>
                    <a:cubicBezTo>
                      <a:pt x="288" y="200"/>
                      <a:pt x="288" y="200"/>
                      <a:pt x="288" y="200"/>
                    </a:cubicBezTo>
                    <a:cubicBezTo>
                      <a:pt x="288" y="200"/>
                      <a:pt x="288" y="195"/>
                      <a:pt x="288" y="194"/>
                    </a:cubicBezTo>
                    <a:cubicBezTo>
                      <a:pt x="288" y="193"/>
                      <a:pt x="287" y="186"/>
                      <a:pt x="287" y="186"/>
                    </a:cubicBezTo>
                    <a:cubicBezTo>
                      <a:pt x="286" y="181"/>
                      <a:pt x="286" y="181"/>
                      <a:pt x="286" y="181"/>
                    </a:cubicBezTo>
                    <a:cubicBezTo>
                      <a:pt x="285" y="177"/>
                      <a:pt x="285" y="177"/>
                      <a:pt x="285" y="177"/>
                    </a:cubicBezTo>
                    <a:cubicBezTo>
                      <a:pt x="282" y="175"/>
                      <a:pt x="282" y="175"/>
                      <a:pt x="282" y="175"/>
                    </a:cubicBezTo>
                    <a:cubicBezTo>
                      <a:pt x="282" y="171"/>
                      <a:pt x="282" y="171"/>
                      <a:pt x="282" y="171"/>
                    </a:cubicBezTo>
                    <a:cubicBezTo>
                      <a:pt x="279" y="168"/>
                      <a:pt x="279" y="168"/>
                      <a:pt x="279" y="168"/>
                    </a:cubicBezTo>
                    <a:cubicBezTo>
                      <a:pt x="274" y="165"/>
                      <a:pt x="274" y="165"/>
                      <a:pt x="274" y="165"/>
                    </a:cubicBezTo>
                    <a:cubicBezTo>
                      <a:pt x="270" y="164"/>
                      <a:pt x="270" y="164"/>
                      <a:pt x="270" y="164"/>
                    </a:cubicBezTo>
                    <a:cubicBezTo>
                      <a:pt x="267" y="164"/>
                      <a:pt x="267" y="164"/>
                      <a:pt x="267" y="164"/>
                    </a:cubicBezTo>
                    <a:cubicBezTo>
                      <a:pt x="264" y="164"/>
                      <a:pt x="264" y="164"/>
                      <a:pt x="264" y="164"/>
                    </a:cubicBezTo>
                    <a:cubicBezTo>
                      <a:pt x="261" y="161"/>
                      <a:pt x="261" y="161"/>
                      <a:pt x="261" y="161"/>
                    </a:cubicBezTo>
                    <a:cubicBezTo>
                      <a:pt x="261" y="161"/>
                      <a:pt x="260" y="155"/>
                      <a:pt x="260" y="154"/>
                    </a:cubicBezTo>
                    <a:cubicBezTo>
                      <a:pt x="260" y="153"/>
                      <a:pt x="259" y="148"/>
                      <a:pt x="259" y="148"/>
                    </a:cubicBezTo>
                    <a:cubicBezTo>
                      <a:pt x="258" y="141"/>
                      <a:pt x="258" y="141"/>
                      <a:pt x="258" y="141"/>
                    </a:cubicBezTo>
                    <a:cubicBezTo>
                      <a:pt x="256" y="135"/>
                      <a:pt x="256" y="135"/>
                      <a:pt x="256" y="135"/>
                    </a:cubicBezTo>
                    <a:cubicBezTo>
                      <a:pt x="256" y="135"/>
                      <a:pt x="254" y="131"/>
                      <a:pt x="253" y="129"/>
                    </a:cubicBezTo>
                    <a:cubicBezTo>
                      <a:pt x="252" y="128"/>
                      <a:pt x="251" y="124"/>
                      <a:pt x="251" y="124"/>
                    </a:cubicBezTo>
                    <a:cubicBezTo>
                      <a:pt x="249" y="118"/>
                      <a:pt x="249" y="118"/>
                      <a:pt x="249" y="118"/>
                    </a:cubicBezTo>
                    <a:cubicBezTo>
                      <a:pt x="243" y="117"/>
                      <a:pt x="243" y="117"/>
                      <a:pt x="243" y="117"/>
                    </a:cubicBezTo>
                    <a:cubicBezTo>
                      <a:pt x="232" y="114"/>
                      <a:pt x="232" y="114"/>
                      <a:pt x="232" y="114"/>
                    </a:cubicBezTo>
                    <a:cubicBezTo>
                      <a:pt x="227" y="111"/>
                      <a:pt x="227" y="111"/>
                      <a:pt x="227" y="111"/>
                    </a:cubicBezTo>
                    <a:cubicBezTo>
                      <a:pt x="227" y="109"/>
                      <a:pt x="227" y="109"/>
                      <a:pt x="227" y="109"/>
                    </a:cubicBezTo>
                    <a:cubicBezTo>
                      <a:pt x="230" y="108"/>
                      <a:pt x="230" y="108"/>
                      <a:pt x="230" y="108"/>
                    </a:cubicBezTo>
                    <a:cubicBezTo>
                      <a:pt x="230" y="108"/>
                      <a:pt x="232" y="108"/>
                      <a:pt x="234" y="108"/>
                    </a:cubicBezTo>
                    <a:cubicBezTo>
                      <a:pt x="236" y="109"/>
                      <a:pt x="238" y="109"/>
                      <a:pt x="239" y="109"/>
                    </a:cubicBezTo>
                    <a:cubicBezTo>
                      <a:pt x="241" y="109"/>
                      <a:pt x="243" y="109"/>
                      <a:pt x="243" y="109"/>
                    </a:cubicBezTo>
                    <a:cubicBezTo>
                      <a:pt x="247" y="104"/>
                      <a:pt x="247" y="104"/>
                      <a:pt x="247" y="104"/>
                    </a:cubicBezTo>
                    <a:cubicBezTo>
                      <a:pt x="259" y="98"/>
                      <a:pt x="259" y="98"/>
                      <a:pt x="259" y="98"/>
                    </a:cubicBezTo>
                    <a:cubicBezTo>
                      <a:pt x="264" y="97"/>
                      <a:pt x="264" y="97"/>
                      <a:pt x="264" y="97"/>
                    </a:cubicBezTo>
                    <a:cubicBezTo>
                      <a:pt x="270" y="97"/>
                      <a:pt x="270" y="97"/>
                      <a:pt x="270" y="97"/>
                    </a:cubicBezTo>
                    <a:cubicBezTo>
                      <a:pt x="270" y="97"/>
                      <a:pt x="270" y="100"/>
                      <a:pt x="272" y="101"/>
                    </a:cubicBezTo>
                    <a:cubicBezTo>
                      <a:pt x="273" y="102"/>
                      <a:pt x="274" y="102"/>
                      <a:pt x="275" y="102"/>
                    </a:cubicBezTo>
                    <a:cubicBezTo>
                      <a:pt x="276" y="103"/>
                      <a:pt x="281" y="103"/>
                      <a:pt x="281" y="103"/>
                    </a:cubicBezTo>
                    <a:cubicBezTo>
                      <a:pt x="284" y="105"/>
                      <a:pt x="284" y="105"/>
                      <a:pt x="284" y="105"/>
                    </a:cubicBezTo>
                    <a:cubicBezTo>
                      <a:pt x="287" y="109"/>
                      <a:pt x="287" y="109"/>
                      <a:pt x="287" y="109"/>
                    </a:cubicBezTo>
                    <a:cubicBezTo>
                      <a:pt x="294" y="113"/>
                      <a:pt x="294" y="113"/>
                      <a:pt x="294" y="113"/>
                    </a:cubicBezTo>
                    <a:cubicBezTo>
                      <a:pt x="294" y="113"/>
                      <a:pt x="294" y="115"/>
                      <a:pt x="293" y="116"/>
                    </a:cubicBezTo>
                    <a:cubicBezTo>
                      <a:pt x="292" y="117"/>
                      <a:pt x="294" y="119"/>
                      <a:pt x="290" y="121"/>
                    </a:cubicBezTo>
                    <a:cubicBezTo>
                      <a:pt x="287" y="122"/>
                      <a:pt x="283" y="126"/>
                      <a:pt x="282" y="126"/>
                    </a:cubicBezTo>
                    <a:cubicBezTo>
                      <a:pt x="282" y="127"/>
                      <a:pt x="279" y="130"/>
                      <a:pt x="279" y="130"/>
                    </a:cubicBezTo>
                    <a:cubicBezTo>
                      <a:pt x="277" y="133"/>
                      <a:pt x="277" y="133"/>
                      <a:pt x="277" y="133"/>
                    </a:cubicBezTo>
                    <a:cubicBezTo>
                      <a:pt x="278" y="136"/>
                      <a:pt x="278" y="136"/>
                      <a:pt x="278" y="136"/>
                    </a:cubicBezTo>
                    <a:cubicBezTo>
                      <a:pt x="278" y="136"/>
                      <a:pt x="278" y="137"/>
                      <a:pt x="278" y="137"/>
                    </a:cubicBezTo>
                    <a:cubicBezTo>
                      <a:pt x="278" y="138"/>
                      <a:pt x="276" y="141"/>
                      <a:pt x="276" y="141"/>
                    </a:cubicBezTo>
                    <a:cubicBezTo>
                      <a:pt x="277" y="145"/>
                      <a:pt x="277" y="145"/>
                      <a:pt x="277" y="145"/>
                    </a:cubicBezTo>
                    <a:cubicBezTo>
                      <a:pt x="277" y="145"/>
                      <a:pt x="278" y="147"/>
                      <a:pt x="278" y="148"/>
                    </a:cubicBezTo>
                    <a:cubicBezTo>
                      <a:pt x="279" y="150"/>
                      <a:pt x="286" y="151"/>
                      <a:pt x="286" y="151"/>
                    </a:cubicBezTo>
                    <a:cubicBezTo>
                      <a:pt x="293" y="151"/>
                      <a:pt x="293" y="151"/>
                      <a:pt x="293" y="151"/>
                    </a:cubicBezTo>
                    <a:cubicBezTo>
                      <a:pt x="299" y="157"/>
                      <a:pt x="299" y="157"/>
                      <a:pt x="299" y="157"/>
                    </a:cubicBezTo>
                    <a:cubicBezTo>
                      <a:pt x="304" y="160"/>
                      <a:pt x="304" y="160"/>
                      <a:pt x="304" y="160"/>
                    </a:cubicBezTo>
                    <a:cubicBezTo>
                      <a:pt x="310" y="158"/>
                      <a:pt x="310" y="158"/>
                      <a:pt x="310" y="158"/>
                    </a:cubicBezTo>
                    <a:cubicBezTo>
                      <a:pt x="315" y="155"/>
                      <a:pt x="315" y="155"/>
                      <a:pt x="315" y="155"/>
                    </a:cubicBezTo>
                    <a:cubicBezTo>
                      <a:pt x="319" y="152"/>
                      <a:pt x="319" y="152"/>
                      <a:pt x="319" y="152"/>
                    </a:cubicBezTo>
                    <a:cubicBezTo>
                      <a:pt x="319" y="152"/>
                      <a:pt x="321" y="149"/>
                      <a:pt x="322" y="148"/>
                    </a:cubicBezTo>
                    <a:cubicBezTo>
                      <a:pt x="323" y="148"/>
                      <a:pt x="325" y="145"/>
                      <a:pt x="325" y="145"/>
                    </a:cubicBezTo>
                    <a:cubicBezTo>
                      <a:pt x="325" y="145"/>
                      <a:pt x="327" y="144"/>
                      <a:pt x="327" y="143"/>
                    </a:cubicBezTo>
                    <a:cubicBezTo>
                      <a:pt x="327" y="142"/>
                      <a:pt x="326" y="135"/>
                      <a:pt x="326" y="135"/>
                    </a:cubicBezTo>
                    <a:cubicBezTo>
                      <a:pt x="324" y="130"/>
                      <a:pt x="324" y="130"/>
                      <a:pt x="324" y="130"/>
                    </a:cubicBezTo>
                    <a:cubicBezTo>
                      <a:pt x="322" y="125"/>
                      <a:pt x="322" y="125"/>
                      <a:pt x="322" y="125"/>
                    </a:cubicBezTo>
                    <a:cubicBezTo>
                      <a:pt x="322" y="125"/>
                      <a:pt x="321" y="122"/>
                      <a:pt x="321" y="121"/>
                    </a:cubicBezTo>
                    <a:cubicBezTo>
                      <a:pt x="321" y="120"/>
                      <a:pt x="319" y="117"/>
                      <a:pt x="319" y="117"/>
                    </a:cubicBezTo>
                    <a:cubicBezTo>
                      <a:pt x="316" y="114"/>
                      <a:pt x="316" y="114"/>
                      <a:pt x="316" y="114"/>
                    </a:cubicBezTo>
                    <a:cubicBezTo>
                      <a:pt x="318" y="110"/>
                      <a:pt x="318" y="110"/>
                      <a:pt x="318" y="110"/>
                    </a:cubicBezTo>
                    <a:cubicBezTo>
                      <a:pt x="319" y="108"/>
                      <a:pt x="319" y="108"/>
                      <a:pt x="319" y="108"/>
                    </a:cubicBezTo>
                    <a:cubicBezTo>
                      <a:pt x="324" y="103"/>
                      <a:pt x="324" y="103"/>
                      <a:pt x="324" y="103"/>
                    </a:cubicBezTo>
                    <a:cubicBezTo>
                      <a:pt x="326" y="100"/>
                      <a:pt x="326" y="100"/>
                      <a:pt x="326" y="100"/>
                    </a:cubicBezTo>
                    <a:cubicBezTo>
                      <a:pt x="322" y="96"/>
                      <a:pt x="322" y="96"/>
                      <a:pt x="322" y="96"/>
                    </a:cubicBezTo>
                    <a:cubicBezTo>
                      <a:pt x="320" y="96"/>
                      <a:pt x="320" y="96"/>
                      <a:pt x="320" y="96"/>
                    </a:cubicBezTo>
                    <a:cubicBezTo>
                      <a:pt x="324" y="93"/>
                      <a:pt x="324" y="93"/>
                      <a:pt x="324" y="93"/>
                    </a:cubicBezTo>
                    <a:cubicBezTo>
                      <a:pt x="328" y="91"/>
                      <a:pt x="328" y="91"/>
                      <a:pt x="328" y="91"/>
                    </a:cubicBezTo>
                    <a:cubicBezTo>
                      <a:pt x="332" y="82"/>
                      <a:pt x="332" y="82"/>
                      <a:pt x="332" y="82"/>
                    </a:cubicBezTo>
                    <a:cubicBezTo>
                      <a:pt x="334" y="76"/>
                      <a:pt x="334" y="76"/>
                      <a:pt x="334" y="76"/>
                    </a:cubicBezTo>
                    <a:cubicBezTo>
                      <a:pt x="338" y="68"/>
                      <a:pt x="338" y="68"/>
                      <a:pt x="338" y="68"/>
                    </a:cubicBezTo>
                    <a:cubicBezTo>
                      <a:pt x="338" y="68"/>
                      <a:pt x="339" y="61"/>
                      <a:pt x="339" y="60"/>
                    </a:cubicBezTo>
                    <a:cubicBezTo>
                      <a:pt x="339" y="60"/>
                      <a:pt x="341" y="58"/>
                      <a:pt x="341" y="58"/>
                    </a:cubicBezTo>
                    <a:cubicBezTo>
                      <a:pt x="345" y="54"/>
                      <a:pt x="345" y="54"/>
                      <a:pt x="345" y="54"/>
                    </a:cubicBezTo>
                    <a:cubicBezTo>
                      <a:pt x="347" y="49"/>
                      <a:pt x="347" y="49"/>
                      <a:pt x="347" y="49"/>
                    </a:cubicBezTo>
                    <a:cubicBezTo>
                      <a:pt x="349" y="45"/>
                      <a:pt x="349" y="45"/>
                      <a:pt x="349" y="45"/>
                    </a:cubicBezTo>
                    <a:cubicBezTo>
                      <a:pt x="353" y="39"/>
                      <a:pt x="353" y="39"/>
                      <a:pt x="353" y="39"/>
                    </a:cubicBezTo>
                    <a:cubicBezTo>
                      <a:pt x="356" y="41"/>
                      <a:pt x="356" y="41"/>
                      <a:pt x="356" y="41"/>
                    </a:cubicBezTo>
                    <a:cubicBezTo>
                      <a:pt x="356" y="41"/>
                      <a:pt x="357" y="43"/>
                      <a:pt x="357" y="44"/>
                    </a:cubicBezTo>
                    <a:cubicBezTo>
                      <a:pt x="357" y="45"/>
                      <a:pt x="357" y="46"/>
                      <a:pt x="358" y="46"/>
                    </a:cubicBezTo>
                    <a:cubicBezTo>
                      <a:pt x="359" y="46"/>
                      <a:pt x="358" y="46"/>
                      <a:pt x="360" y="45"/>
                    </a:cubicBezTo>
                    <a:cubicBezTo>
                      <a:pt x="361" y="44"/>
                      <a:pt x="362" y="41"/>
                      <a:pt x="362" y="40"/>
                    </a:cubicBezTo>
                    <a:cubicBezTo>
                      <a:pt x="362" y="39"/>
                      <a:pt x="363" y="39"/>
                      <a:pt x="361" y="38"/>
                    </a:cubicBezTo>
                    <a:cubicBezTo>
                      <a:pt x="359" y="37"/>
                      <a:pt x="356" y="36"/>
                      <a:pt x="356" y="36"/>
                    </a:cubicBezTo>
                    <a:cubicBezTo>
                      <a:pt x="356" y="36"/>
                      <a:pt x="353" y="35"/>
                      <a:pt x="353" y="34"/>
                    </a:cubicBezTo>
                    <a:cubicBezTo>
                      <a:pt x="353" y="33"/>
                      <a:pt x="356" y="26"/>
                      <a:pt x="356" y="26"/>
                    </a:cubicBezTo>
                    <a:cubicBezTo>
                      <a:pt x="359" y="18"/>
                      <a:pt x="359" y="18"/>
                      <a:pt x="359" y="18"/>
                    </a:cubicBezTo>
                    <a:cubicBezTo>
                      <a:pt x="360" y="13"/>
                      <a:pt x="360" y="13"/>
                      <a:pt x="360" y="13"/>
                    </a:cubicBezTo>
                    <a:cubicBezTo>
                      <a:pt x="362" y="10"/>
                      <a:pt x="362" y="10"/>
                      <a:pt x="362" y="10"/>
                    </a:cubicBezTo>
                    <a:cubicBezTo>
                      <a:pt x="364" y="6"/>
                      <a:pt x="366" y="1"/>
                      <a:pt x="369" y="0"/>
                    </a:cubicBezTo>
                    <a:cubicBezTo>
                      <a:pt x="1189" y="0"/>
                      <a:pt x="1189" y="0"/>
                      <a:pt x="1189" y="0"/>
                    </a:cubicBezTo>
                    <a:cubicBezTo>
                      <a:pt x="1189" y="591"/>
                      <a:pt x="1189" y="591"/>
                      <a:pt x="1189" y="591"/>
                    </a:cubicBezTo>
                    <a:cubicBezTo>
                      <a:pt x="1177" y="595"/>
                      <a:pt x="1177" y="595"/>
                      <a:pt x="1177" y="595"/>
                    </a:cubicBezTo>
                    <a:cubicBezTo>
                      <a:pt x="1176" y="595"/>
                      <a:pt x="1153" y="592"/>
                      <a:pt x="1154" y="599"/>
                    </a:cubicBezTo>
                    <a:cubicBezTo>
                      <a:pt x="1154" y="603"/>
                      <a:pt x="1159" y="604"/>
                      <a:pt x="1159" y="604"/>
                    </a:cubicBezTo>
                    <a:cubicBezTo>
                      <a:pt x="1169" y="614"/>
                      <a:pt x="1169" y="614"/>
                      <a:pt x="1169" y="614"/>
                    </a:cubicBezTo>
                    <a:cubicBezTo>
                      <a:pt x="1168" y="619"/>
                      <a:pt x="1168" y="619"/>
                      <a:pt x="1168" y="619"/>
                    </a:cubicBezTo>
                    <a:cubicBezTo>
                      <a:pt x="1175" y="621"/>
                      <a:pt x="1175" y="621"/>
                      <a:pt x="1175" y="621"/>
                    </a:cubicBezTo>
                    <a:cubicBezTo>
                      <a:pt x="1189" y="621"/>
                      <a:pt x="1189" y="621"/>
                      <a:pt x="1189" y="621"/>
                    </a:cubicBezTo>
                    <a:cubicBezTo>
                      <a:pt x="1189" y="631"/>
                      <a:pt x="1189" y="631"/>
                      <a:pt x="1189" y="631"/>
                    </a:cubicBezTo>
                    <a:cubicBezTo>
                      <a:pt x="1180" y="632"/>
                      <a:pt x="1171" y="633"/>
                      <a:pt x="1170" y="633"/>
                    </a:cubicBezTo>
                    <a:cubicBezTo>
                      <a:pt x="1162" y="644"/>
                      <a:pt x="1162" y="644"/>
                      <a:pt x="1162" y="644"/>
                    </a:cubicBezTo>
                    <a:cubicBezTo>
                      <a:pt x="1172" y="657"/>
                      <a:pt x="1172" y="657"/>
                      <a:pt x="1172" y="657"/>
                    </a:cubicBezTo>
                    <a:cubicBezTo>
                      <a:pt x="1171" y="666"/>
                      <a:pt x="1171" y="666"/>
                      <a:pt x="1171" y="666"/>
                    </a:cubicBezTo>
                    <a:cubicBezTo>
                      <a:pt x="1162" y="672"/>
                      <a:pt x="1162" y="672"/>
                      <a:pt x="1162" y="672"/>
                    </a:cubicBezTo>
                    <a:cubicBezTo>
                      <a:pt x="1169" y="680"/>
                      <a:pt x="1169" y="680"/>
                      <a:pt x="1169" y="680"/>
                    </a:cubicBezTo>
                    <a:cubicBezTo>
                      <a:pt x="1182" y="679"/>
                      <a:pt x="1182" y="679"/>
                      <a:pt x="1182" y="679"/>
                    </a:cubicBezTo>
                    <a:cubicBezTo>
                      <a:pt x="1189" y="684"/>
                      <a:pt x="1189" y="684"/>
                      <a:pt x="1189" y="684"/>
                    </a:cubicBezTo>
                    <a:cubicBezTo>
                      <a:pt x="1189" y="722"/>
                      <a:pt x="1189" y="722"/>
                      <a:pt x="1189" y="722"/>
                    </a:cubicBezTo>
                    <a:cubicBezTo>
                      <a:pt x="1186" y="722"/>
                      <a:pt x="1183" y="723"/>
                      <a:pt x="1179" y="723"/>
                    </a:cubicBezTo>
                    <a:cubicBezTo>
                      <a:pt x="1173" y="733"/>
                      <a:pt x="1173" y="733"/>
                      <a:pt x="1173" y="733"/>
                    </a:cubicBezTo>
                    <a:cubicBezTo>
                      <a:pt x="1132" y="725"/>
                      <a:pt x="1132" y="725"/>
                      <a:pt x="1132" y="725"/>
                    </a:cubicBezTo>
                    <a:cubicBezTo>
                      <a:pt x="1119" y="717"/>
                      <a:pt x="1119" y="717"/>
                      <a:pt x="1119" y="717"/>
                    </a:cubicBezTo>
                    <a:cubicBezTo>
                      <a:pt x="1108" y="724"/>
                      <a:pt x="1111" y="722"/>
                      <a:pt x="1102" y="731"/>
                    </a:cubicBezTo>
                    <a:cubicBezTo>
                      <a:pt x="1077" y="724"/>
                      <a:pt x="1077" y="724"/>
                      <a:pt x="1077" y="724"/>
                    </a:cubicBezTo>
                    <a:cubicBezTo>
                      <a:pt x="1062" y="732"/>
                      <a:pt x="1062" y="732"/>
                      <a:pt x="1062" y="732"/>
                    </a:cubicBezTo>
                    <a:cubicBezTo>
                      <a:pt x="1044" y="749"/>
                      <a:pt x="1044" y="749"/>
                      <a:pt x="1044" y="749"/>
                    </a:cubicBezTo>
                    <a:cubicBezTo>
                      <a:pt x="1015" y="748"/>
                      <a:pt x="1015" y="748"/>
                      <a:pt x="1015" y="748"/>
                    </a:cubicBezTo>
                    <a:cubicBezTo>
                      <a:pt x="1008" y="739"/>
                      <a:pt x="1008" y="739"/>
                      <a:pt x="1008" y="739"/>
                    </a:cubicBezTo>
                    <a:cubicBezTo>
                      <a:pt x="1007" y="747"/>
                      <a:pt x="1007" y="747"/>
                      <a:pt x="1007" y="747"/>
                    </a:cubicBezTo>
                    <a:cubicBezTo>
                      <a:pt x="1013" y="755"/>
                      <a:pt x="1013" y="755"/>
                      <a:pt x="1013" y="755"/>
                    </a:cubicBezTo>
                    <a:cubicBezTo>
                      <a:pt x="1002" y="761"/>
                      <a:pt x="1002" y="761"/>
                      <a:pt x="1002" y="761"/>
                    </a:cubicBezTo>
                    <a:cubicBezTo>
                      <a:pt x="998" y="750"/>
                      <a:pt x="998" y="750"/>
                      <a:pt x="998" y="750"/>
                    </a:cubicBezTo>
                    <a:cubicBezTo>
                      <a:pt x="988" y="737"/>
                      <a:pt x="988" y="737"/>
                      <a:pt x="988" y="737"/>
                    </a:cubicBezTo>
                    <a:cubicBezTo>
                      <a:pt x="974" y="734"/>
                      <a:pt x="974" y="734"/>
                      <a:pt x="974" y="734"/>
                    </a:cubicBezTo>
                    <a:cubicBezTo>
                      <a:pt x="966" y="728"/>
                      <a:pt x="966" y="728"/>
                      <a:pt x="966" y="728"/>
                    </a:cubicBezTo>
                    <a:cubicBezTo>
                      <a:pt x="964" y="728"/>
                      <a:pt x="935" y="731"/>
                      <a:pt x="929" y="732"/>
                    </a:cubicBezTo>
                    <a:cubicBezTo>
                      <a:pt x="922" y="727"/>
                      <a:pt x="921" y="727"/>
                      <a:pt x="913" y="723"/>
                    </a:cubicBezTo>
                    <a:cubicBezTo>
                      <a:pt x="905" y="729"/>
                      <a:pt x="905" y="729"/>
                      <a:pt x="905" y="729"/>
                    </a:cubicBezTo>
                    <a:cubicBezTo>
                      <a:pt x="905" y="729"/>
                      <a:pt x="901" y="736"/>
                      <a:pt x="894" y="737"/>
                    </a:cubicBezTo>
                    <a:cubicBezTo>
                      <a:pt x="887" y="737"/>
                      <a:pt x="888" y="727"/>
                      <a:pt x="888" y="727"/>
                    </a:cubicBezTo>
                    <a:cubicBezTo>
                      <a:pt x="877" y="729"/>
                      <a:pt x="877" y="729"/>
                      <a:pt x="877" y="729"/>
                    </a:cubicBezTo>
                    <a:cubicBezTo>
                      <a:pt x="864" y="748"/>
                      <a:pt x="864" y="748"/>
                      <a:pt x="864" y="748"/>
                    </a:cubicBezTo>
                    <a:cubicBezTo>
                      <a:pt x="847" y="762"/>
                      <a:pt x="847" y="762"/>
                      <a:pt x="847" y="762"/>
                    </a:cubicBezTo>
                    <a:cubicBezTo>
                      <a:pt x="837" y="777"/>
                      <a:pt x="837" y="777"/>
                      <a:pt x="837" y="777"/>
                    </a:cubicBezTo>
                    <a:cubicBezTo>
                      <a:pt x="819" y="784"/>
                      <a:pt x="819" y="784"/>
                      <a:pt x="819" y="784"/>
                    </a:cubicBezTo>
                    <a:cubicBezTo>
                      <a:pt x="820" y="791"/>
                      <a:pt x="820" y="791"/>
                      <a:pt x="820" y="791"/>
                    </a:cubicBezTo>
                    <a:cubicBezTo>
                      <a:pt x="838" y="806"/>
                      <a:pt x="838" y="806"/>
                      <a:pt x="838" y="806"/>
                    </a:cubicBezTo>
                    <a:cubicBezTo>
                      <a:pt x="825" y="816"/>
                      <a:pt x="825" y="816"/>
                      <a:pt x="825" y="816"/>
                    </a:cubicBezTo>
                    <a:cubicBezTo>
                      <a:pt x="806" y="795"/>
                      <a:pt x="813" y="811"/>
                      <a:pt x="789" y="792"/>
                    </a:cubicBezTo>
                    <a:cubicBezTo>
                      <a:pt x="785" y="807"/>
                      <a:pt x="785" y="802"/>
                      <a:pt x="786" y="814"/>
                    </a:cubicBezTo>
                    <a:cubicBezTo>
                      <a:pt x="776" y="822"/>
                      <a:pt x="776" y="822"/>
                      <a:pt x="776" y="822"/>
                    </a:cubicBezTo>
                    <a:cubicBezTo>
                      <a:pt x="782" y="843"/>
                      <a:pt x="778" y="836"/>
                      <a:pt x="791" y="851"/>
                    </a:cubicBezTo>
                    <a:cubicBezTo>
                      <a:pt x="784" y="867"/>
                      <a:pt x="785" y="860"/>
                      <a:pt x="786" y="880"/>
                    </a:cubicBezTo>
                    <a:cubicBezTo>
                      <a:pt x="805" y="886"/>
                      <a:pt x="805" y="886"/>
                      <a:pt x="805" y="886"/>
                    </a:cubicBezTo>
                    <a:cubicBezTo>
                      <a:pt x="809" y="897"/>
                      <a:pt x="809" y="897"/>
                      <a:pt x="809" y="897"/>
                    </a:cubicBezTo>
                    <a:cubicBezTo>
                      <a:pt x="822" y="903"/>
                      <a:pt x="822" y="903"/>
                      <a:pt x="822" y="903"/>
                    </a:cubicBezTo>
                    <a:cubicBezTo>
                      <a:pt x="834" y="895"/>
                      <a:pt x="834" y="895"/>
                      <a:pt x="834" y="895"/>
                    </a:cubicBezTo>
                    <a:cubicBezTo>
                      <a:pt x="851" y="904"/>
                      <a:pt x="851" y="904"/>
                      <a:pt x="851" y="904"/>
                    </a:cubicBezTo>
                    <a:cubicBezTo>
                      <a:pt x="874" y="921"/>
                      <a:pt x="874" y="921"/>
                      <a:pt x="874" y="921"/>
                    </a:cubicBezTo>
                    <a:cubicBezTo>
                      <a:pt x="888" y="938"/>
                      <a:pt x="888" y="938"/>
                      <a:pt x="888" y="938"/>
                    </a:cubicBezTo>
                    <a:cubicBezTo>
                      <a:pt x="880" y="932"/>
                      <a:pt x="880" y="932"/>
                      <a:pt x="880" y="932"/>
                    </a:cubicBezTo>
                    <a:cubicBezTo>
                      <a:pt x="875" y="934"/>
                      <a:pt x="875" y="934"/>
                      <a:pt x="875" y="934"/>
                    </a:cubicBezTo>
                    <a:cubicBezTo>
                      <a:pt x="878" y="940"/>
                      <a:pt x="878" y="940"/>
                      <a:pt x="878" y="940"/>
                    </a:cubicBezTo>
                    <a:cubicBezTo>
                      <a:pt x="895" y="944"/>
                      <a:pt x="895" y="944"/>
                      <a:pt x="895" y="944"/>
                    </a:cubicBezTo>
                    <a:cubicBezTo>
                      <a:pt x="895" y="958"/>
                      <a:pt x="895" y="958"/>
                      <a:pt x="895" y="958"/>
                    </a:cubicBezTo>
                    <a:cubicBezTo>
                      <a:pt x="882" y="1006"/>
                      <a:pt x="882" y="1006"/>
                      <a:pt x="882" y="1006"/>
                    </a:cubicBezTo>
                    <a:cubicBezTo>
                      <a:pt x="871" y="1028"/>
                      <a:pt x="871" y="1028"/>
                      <a:pt x="871" y="1028"/>
                    </a:cubicBezTo>
                    <a:cubicBezTo>
                      <a:pt x="868" y="1042"/>
                      <a:pt x="868" y="1042"/>
                      <a:pt x="868" y="1042"/>
                    </a:cubicBezTo>
                    <a:cubicBezTo>
                      <a:pt x="867" y="1055"/>
                      <a:pt x="867" y="1055"/>
                      <a:pt x="867" y="1055"/>
                    </a:cubicBezTo>
                    <a:cubicBezTo>
                      <a:pt x="870" y="1067"/>
                      <a:pt x="870" y="1067"/>
                      <a:pt x="870" y="1067"/>
                    </a:cubicBezTo>
                    <a:cubicBezTo>
                      <a:pt x="870" y="1067"/>
                      <a:pt x="871" y="1070"/>
                      <a:pt x="873" y="1073"/>
                    </a:cubicBezTo>
                    <a:cubicBezTo>
                      <a:pt x="876" y="1076"/>
                      <a:pt x="877" y="1080"/>
                      <a:pt x="881" y="1083"/>
                    </a:cubicBezTo>
                    <a:cubicBezTo>
                      <a:pt x="886" y="1086"/>
                      <a:pt x="884" y="1087"/>
                      <a:pt x="898" y="1088"/>
                    </a:cubicBezTo>
                    <a:cubicBezTo>
                      <a:pt x="912" y="1089"/>
                      <a:pt x="899" y="1096"/>
                      <a:pt x="900" y="1098"/>
                    </a:cubicBezTo>
                    <a:cubicBezTo>
                      <a:pt x="901" y="1100"/>
                      <a:pt x="902" y="1111"/>
                      <a:pt x="907" y="1122"/>
                    </a:cubicBezTo>
                    <a:cubicBezTo>
                      <a:pt x="913" y="1133"/>
                      <a:pt x="916" y="1132"/>
                      <a:pt x="925" y="1136"/>
                    </a:cubicBezTo>
                    <a:cubicBezTo>
                      <a:pt x="933" y="1141"/>
                      <a:pt x="930" y="1143"/>
                      <a:pt x="936" y="1154"/>
                    </a:cubicBezTo>
                    <a:cubicBezTo>
                      <a:pt x="941" y="1164"/>
                      <a:pt x="955" y="1159"/>
                      <a:pt x="957" y="1159"/>
                    </a:cubicBezTo>
                    <a:cubicBezTo>
                      <a:pt x="958" y="1159"/>
                      <a:pt x="960" y="1162"/>
                      <a:pt x="962" y="1165"/>
                    </a:cubicBezTo>
                    <a:cubicBezTo>
                      <a:pt x="962" y="1165"/>
                      <a:pt x="962" y="1165"/>
                      <a:pt x="962" y="1165"/>
                    </a:cubicBezTo>
                    <a:cubicBezTo>
                      <a:pt x="962" y="1165"/>
                      <a:pt x="958" y="1170"/>
                      <a:pt x="956" y="1171"/>
                    </a:cubicBezTo>
                    <a:cubicBezTo>
                      <a:pt x="955" y="1171"/>
                      <a:pt x="954" y="1172"/>
                      <a:pt x="954" y="1173"/>
                    </a:cubicBezTo>
                    <a:cubicBezTo>
                      <a:pt x="953" y="1174"/>
                      <a:pt x="955" y="1175"/>
                      <a:pt x="954" y="1176"/>
                    </a:cubicBezTo>
                    <a:cubicBezTo>
                      <a:pt x="952" y="1177"/>
                      <a:pt x="951" y="1180"/>
                      <a:pt x="951" y="1182"/>
                    </a:cubicBezTo>
                    <a:cubicBezTo>
                      <a:pt x="951" y="1183"/>
                      <a:pt x="950" y="1185"/>
                      <a:pt x="950" y="1185"/>
                    </a:cubicBezTo>
                    <a:cubicBezTo>
                      <a:pt x="950" y="1185"/>
                      <a:pt x="946" y="1190"/>
                      <a:pt x="943" y="1190"/>
                    </a:cubicBezTo>
                    <a:cubicBezTo>
                      <a:pt x="939" y="1190"/>
                      <a:pt x="937" y="1189"/>
                      <a:pt x="934" y="1188"/>
                    </a:cubicBezTo>
                    <a:cubicBezTo>
                      <a:pt x="931" y="1187"/>
                      <a:pt x="930" y="1188"/>
                      <a:pt x="930" y="1188"/>
                    </a:cubicBezTo>
                    <a:cubicBezTo>
                      <a:pt x="930" y="1188"/>
                      <a:pt x="928" y="1188"/>
                      <a:pt x="925" y="1186"/>
                    </a:cubicBezTo>
                    <a:cubicBezTo>
                      <a:pt x="922" y="1185"/>
                      <a:pt x="924" y="1185"/>
                      <a:pt x="924" y="1185"/>
                    </a:cubicBezTo>
                    <a:cubicBezTo>
                      <a:pt x="921" y="1181"/>
                      <a:pt x="921" y="1181"/>
                      <a:pt x="921" y="1181"/>
                    </a:cubicBezTo>
                    <a:cubicBezTo>
                      <a:pt x="918" y="1178"/>
                      <a:pt x="918" y="1178"/>
                      <a:pt x="918" y="1178"/>
                    </a:cubicBezTo>
                    <a:cubicBezTo>
                      <a:pt x="918" y="1178"/>
                      <a:pt x="917" y="1177"/>
                      <a:pt x="917" y="1175"/>
                    </a:cubicBezTo>
                    <a:cubicBezTo>
                      <a:pt x="916" y="1174"/>
                      <a:pt x="916" y="1175"/>
                      <a:pt x="915" y="1175"/>
                    </a:cubicBezTo>
                    <a:cubicBezTo>
                      <a:pt x="913" y="1176"/>
                      <a:pt x="912" y="1176"/>
                      <a:pt x="911" y="1175"/>
                    </a:cubicBezTo>
                    <a:cubicBezTo>
                      <a:pt x="910" y="1175"/>
                      <a:pt x="910" y="1173"/>
                      <a:pt x="910" y="1173"/>
                    </a:cubicBezTo>
                    <a:cubicBezTo>
                      <a:pt x="909" y="1172"/>
                      <a:pt x="907" y="1171"/>
                      <a:pt x="905" y="1170"/>
                    </a:cubicBezTo>
                    <a:cubicBezTo>
                      <a:pt x="902" y="1170"/>
                      <a:pt x="903" y="1168"/>
                      <a:pt x="900" y="1168"/>
                    </a:cubicBezTo>
                    <a:cubicBezTo>
                      <a:pt x="897" y="1168"/>
                      <a:pt x="899" y="1165"/>
                      <a:pt x="899" y="1164"/>
                    </a:cubicBezTo>
                    <a:cubicBezTo>
                      <a:pt x="898" y="1163"/>
                      <a:pt x="896" y="1166"/>
                      <a:pt x="895" y="1167"/>
                    </a:cubicBezTo>
                    <a:cubicBezTo>
                      <a:pt x="894" y="1168"/>
                      <a:pt x="894" y="1169"/>
                      <a:pt x="892" y="1169"/>
                    </a:cubicBezTo>
                    <a:cubicBezTo>
                      <a:pt x="891" y="1169"/>
                      <a:pt x="891" y="1165"/>
                      <a:pt x="891" y="1165"/>
                    </a:cubicBezTo>
                    <a:cubicBezTo>
                      <a:pt x="891" y="1165"/>
                      <a:pt x="891" y="1165"/>
                      <a:pt x="887" y="1165"/>
                    </a:cubicBezTo>
                    <a:cubicBezTo>
                      <a:pt x="883" y="1164"/>
                      <a:pt x="886" y="1167"/>
                      <a:pt x="886" y="1167"/>
                    </a:cubicBezTo>
                    <a:cubicBezTo>
                      <a:pt x="883" y="1172"/>
                      <a:pt x="883" y="1172"/>
                      <a:pt x="883" y="1172"/>
                    </a:cubicBezTo>
                    <a:cubicBezTo>
                      <a:pt x="879" y="1175"/>
                      <a:pt x="879" y="1175"/>
                      <a:pt x="879" y="1175"/>
                    </a:cubicBezTo>
                    <a:cubicBezTo>
                      <a:pt x="879" y="1175"/>
                      <a:pt x="880" y="1178"/>
                      <a:pt x="880" y="1179"/>
                    </a:cubicBezTo>
                    <a:cubicBezTo>
                      <a:pt x="881" y="1181"/>
                      <a:pt x="883" y="1182"/>
                      <a:pt x="883" y="1182"/>
                    </a:cubicBezTo>
                    <a:cubicBezTo>
                      <a:pt x="883" y="1182"/>
                      <a:pt x="885" y="1184"/>
                      <a:pt x="888" y="1185"/>
                    </a:cubicBezTo>
                    <a:cubicBezTo>
                      <a:pt x="890" y="1187"/>
                      <a:pt x="890" y="1187"/>
                      <a:pt x="891" y="1187"/>
                    </a:cubicBezTo>
                    <a:cubicBezTo>
                      <a:pt x="893" y="1187"/>
                      <a:pt x="895" y="1188"/>
                      <a:pt x="898" y="1189"/>
                    </a:cubicBezTo>
                    <a:cubicBezTo>
                      <a:pt x="902" y="1191"/>
                      <a:pt x="900" y="1190"/>
                      <a:pt x="904" y="1194"/>
                    </a:cubicBezTo>
                    <a:cubicBezTo>
                      <a:pt x="909" y="1197"/>
                      <a:pt x="904" y="1194"/>
                      <a:pt x="903" y="1197"/>
                    </a:cubicBezTo>
                    <a:cubicBezTo>
                      <a:pt x="902" y="1199"/>
                      <a:pt x="898" y="1193"/>
                      <a:pt x="895" y="1194"/>
                    </a:cubicBezTo>
                    <a:cubicBezTo>
                      <a:pt x="891" y="1195"/>
                      <a:pt x="890" y="1193"/>
                      <a:pt x="888" y="1193"/>
                    </a:cubicBezTo>
                    <a:cubicBezTo>
                      <a:pt x="888" y="1193"/>
                      <a:pt x="888" y="1194"/>
                      <a:pt x="888" y="1194"/>
                    </a:cubicBezTo>
                    <a:cubicBezTo>
                      <a:pt x="887" y="1194"/>
                      <a:pt x="887" y="1194"/>
                      <a:pt x="887" y="1194"/>
                    </a:cubicBezTo>
                    <a:cubicBezTo>
                      <a:pt x="887" y="1193"/>
                      <a:pt x="886" y="1192"/>
                      <a:pt x="886" y="1192"/>
                    </a:cubicBezTo>
                    <a:cubicBezTo>
                      <a:pt x="885" y="1191"/>
                      <a:pt x="881" y="1190"/>
                      <a:pt x="881" y="1190"/>
                    </a:cubicBezTo>
                    <a:cubicBezTo>
                      <a:pt x="878" y="1190"/>
                      <a:pt x="878" y="1190"/>
                      <a:pt x="878" y="1190"/>
                    </a:cubicBezTo>
                    <a:cubicBezTo>
                      <a:pt x="876" y="1189"/>
                      <a:pt x="876" y="1189"/>
                      <a:pt x="876" y="1189"/>
                    </a:cubicBezTo>
                    <a:cubicBezTo>
                      <a:pt x="873" y="1185"/>
                      <a:pt x="873" y="1185"/>
                      <a:pt x="873" y="1185"/>
                    </a:cubicBezTo>
                    <a:cubicBezTo>
                      <a:pt x="871" y="1183"/>
                      <a:pt x="871" y="1183"/>
                      <a:pt x="871" y="1183"/>
                    </a:cubicBezTo>
                    <a:cubicBezTo>
                      <a:pt x="868" y="1180"/>
                      <a:pt x="868" y="1180"/>
                      <a:pt x="868" y="1180"/>
                    </a:cubicBezTo>
                    <a:cubicBezTo>
                      <a:pt x="869" y="1178"/>
                      <a:pt x="869" y="1178"/>
                      <a:pt x="869" y="1178"/>
                    </a:cubicBezTo>
                    <a:cubicBezTo>
                      <a:pt x="872" y="1176"/>
                      <a:pt x="872" y="1176"/>
                      <a:pt x="872" y="1176"/>
                    </a:cubicBezTo>
                    <a:cubicBezTo>
                      <a:pt x="872" y="1176"/>
                      <a:pt x="873" y="1175"/>
                      <a:pt x="874" y="1173"/>
                    </a:cubicBezTo>
                    <a:cubicBezTo>
                      <a:pt x="875" y="1171"/>
                      <a:pt x="873" y="1172"/>
                      <a:pt x="873" y="1172"/>
                    </a:cubicBezTo>
                    <a:cubicBezTo>
                      <a:pt x="873" y="1172"/>
                      <a:pt x="871" y="1170"/>
                      <a:pt x="869" y="1169"/>
                    </a:cubicBezTo>
                    <a:cubicBezTo>
                      <a:pt x="867" y="1168"/>
                      <a:pt x="865" y="1170"/>
                      <a:pt x="865" y="1170"/>
                    </a:cubicBezTo>
                    <a:cubicBezTo>
                      <a:pt x="860" y="1170"/>
                      <a:pt x="860" y="1170"/>
                      <a:pt x="860" y="1170"/>
                    </a:cubicBezTo>
                    <a:cubicBezTo>
                      <a:pt x="856" y="1169"/>
                      <a:pt x="856" y="1169"/>
                      <a:pt x="856" y="1169"/>
                    </a:cubicBezTo>
                    <a:cubicBezTo>
                      <a:pt x="853" y="1166"/>
                      <a:pt x="853" y="1166"/>
                      <a:pt x="853" y="1166"/>
                    </a:cubicBezTo>
                    <a:cubicBezTo>
                      <a:pt x="847" y="1165"/>
                      <a:pt x="847" y="1165"/>
                      <a:pt x="847" y="1165"/>
                    </a:cubicBezTo>
                    <a:cubicBezTo>
                      <a:pt x="844" y="1163"/>
                      <a:pt x="844" y="1163"/>
                      <a:pt x="844" y="1163"/>
                    </a:cubicBezTo>
                    <a:cubicBezTo>
                      <a:pt x="844" y="1163"/>
                      <a:pt x="844" y="1157"/>
                      <a:pt x="844" y="1156"/>
                    </a:cubicBezTo>
                    <a:cubicBezTo>
                      <a:pt x="844" y="1155"/>
                      <a:pt x="844" y="1152"/>
                      <a:pt x="844" y="1152"/>
                    </a:cubicBezTo>
                    <a:cubicBezTo>
                      <a:pt x="844" y="1152"/>
                      <a:pt x="839" y="1152"/>
                      <a:pt x="837" y="1152"/>
                    </a:cubicBezTo>
                    <a:cubicBezTo>
                      <a:pt x="835" y="1153"/>
                      <a:pt x="833" y="1152"/>
                      <a:pt x="833" y="1152"/>
                    </a:cubicBezTo>
                    <a:cubicBezTo>
                      <a:pt x="833" y="1152"/>
                      <a:pt x="826" y="1151"/>
                      <a:pt x="825" y="1150"/>
                    </a:cubicBezTo>
                    <a:cubicBezTo>
                      <a:pt x="825" y="1148"/>
                      <a:pt x="825" y="1148"/>
                      <a:pt x="824" y="1149"/>
                    </a:cubicBezTo>
                    <a:cubicBezTo>
                      <a:pt x="823" y="1149"/>
                      <a:pt x="818" y="1149"/>
                      <a:pt x="818" y="1149"/>
                    </a:cubicBezTo>
                    <a:cubicBezTo>
                      <a:pt x="813" y="1147"/>
                      <a:pt x="813" y="1147"/>
                      <a:pt x="813" y="1147"/>
                    </a:cubicBezTo>
                    <a:cubicBezTo>
                      <a:pt x="813" y="1154"/>
                      <a:pt x="813" y="1154"/>
                      <a:pt x="813" y="1154"/>
                    </a:cubicBezTo>
                    <a:cubicBezTo>
                      <a:pt x="812" y="1152"/>
                      <a:pt x="812" y="1152"/>
                      <a:pt x="812" y="1152"/>
                    </a:cubicBezTo>
                    <a:cubicBezTo>
                      <a:pt x="804" y="1152"/>
                      <a:pt x="804" y="1152"/>
                      <a:pt x="804" y="1152"/>
                    </a:cubicBezTo>
                    <a:cubicBezTo>
                      <a:pt x="800" y="1155"/>
                      <a:pt x="800" y="1155"/>
                      <a:pt x="800" y="1155"/>
                    </a:cubicBezTo>
                    <a:cubicBezTo>
                      <a:pt x="795" y="1156"/>
                      <a:pt x="795" y="1156"/>
                      <a:pt x="795" y="1156"/>
                    </a:cubicBezTo>
                    <a:cubicBezTo>
                      <a:pt x="796" y="1159"/>
                      <a:pt x="796" y="1159"/>
                      <a:pt x="796" y="1159"/>
                    </a:cubicBezTo>
                    <a:cubicBezTo>
                      <a:pt x="794" y="1161"/>
                      <a:pt x="794" y="1161"/>
                      <a:pt x="794" y="1161"/>
                    </a:cubicBezTo>
                    <a:cubicBezTo>
                      <a:pt x="794" y="1161"/>
                      <a:pt x="791" y="1162"/>
                      <a:pt x="790" y="1162"/>
                    </a:cubicBezTo>
                    <a:cubicBezTo>
                      <a:pt x="790" y="1162"/>
                      <a:pt x="789" y="1164"/>
                      <a:pt x="789" y="1165"/>
                    </a:cubicBezTo>
                    <a:cubicBezTo>
                      <a:pt x="788" y="1166"/>
                      <a:pt x="787" y="1166"/>
                      <a:pt x="787" y="1166"/>
                    </a:cubicBezTo>
                    <a:cubicBezTo>
                      <a:pt x="784" y="1165"/>
                      <a:pt x="784" y="1165"/>
                      <a:pt x="784" y="1165"/>
                    </a:cubicBezTo>
                    <a:cubicBezTo>
                      <a:pt x="781" y="1165"/>
                      <a:pt x="781" y="1165"/>
                      <a:pt x="781" y="1165"/>
                    </a:cubicBezTo>
                    <a:cubicBezTo>
                      <a:pt x="779" y="1164"/>
                      <a:pt x="779" y="1164"/>
                      <a:pt x="779" y="1164"/>
                    </a:cubicBezTo>
                    <a:cubicBezTo>
                      <a:pt x="781" y="1160"/>
                      <a:pt x="781" y="1160"/>
                      <a:pt x="781" y="1160"/>
                    </a:cubicBezTo>
                    <a:cubicBezTo>
                      <a:pt x="781" y="1158"/>
                      <a:pt x="781" y="1158"/>
                      <a:pt x="781" y="1158"/>
                    </a:cubicBezTo>
                    <a:cubicBezTo>
                      <a:pt x="781" y="1158"/>
                      <a:pt x="781" y="1158"/>
                      <a:pt x="781" y="1158"/>
                    </a:cubicBezTo>
                    <a:cubicBezTo>
                      <a:pt x="781" y="1158"/>
                      <a:pt x="781" y="1158"/>
                      <a:pt x="781" y="1158"/>
                    </a:cubicBezTo>
                    <a:cubicBezTo>
                      <a:pt x="776" y="1159"/>
                      <a:pt x="776" y="1159"/>
                      <a:pt x="776" y="1159"/>
                    </a:cubicBezTo>
                    <a:cubicBezTo>
                      <a:pt x="771" y="1156"/>
                      <a:pt x="771" y="1156"/>
                      <a:pt x="771" y="1156"/>
                    </a:cubicBezTo>
                    <a:cubicBezTo>
                      <a:pt x="761" y="1156"/>
                      <a:pt x="761" y="1156"/>
                      <a:pt x="761" y="1156"/>
                    </a:cubicBezTo>
                    <a:cubicBezTo>
                      <a:pt x="755" y="1155"/>
                      <a:pt x="755" y="1155"/>
                      <a:pt x="755" y="1155"/>
                    </a:cubicBezTo>
                    <a:cubicBezTo>
                      <a:pt x="751" y="1150"/>
                      <a:pt x="751" y="1150"/>
                      <a:pt x="751" y="1150"/>
                    </a:cubicBezTo>
                    <a:cubicBezTo>
                      <a:pt x="744" y="1149"/>
                      <a:pt x="744" y="1149"/>
                      <a:pt x="744" y="1149"/>
                    </a:cubicBezTo>
                    <a:cubicBezTo>
                      <a:pt x="739" y="1153"/>
                      <a:pt x="739" y="1153"/>
                      <a:pt x="739" y="1153"/>
                    </a:cubicBezTo>
                    <a:cubicBezTo>
                      <a:pt x="739" y="1153"/>
                      <a:pt x="733" y="1150"/>
                      <a:pt x="731" y="1151"/>
                    </a:cubicBezTo>
                    <a:cubicBezTo>
                      <a:pt x="729" y="1151"/>
                      <a:pt x="726" y="1152"/>
                      <a:pt x="725" y="1153"/>
                    </a:cubicBezTo>
                    <a:cubicBezTo>
                      <a:pt x="724" y="1153"/>
                      <a:pt x="724" y="1153"/>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5"/>
                      <a:pt x="723" y="1155"/>
                      <a:pt x="723" y="1155"/>
                    </a:cubicBezTo>
                    <a:cubicBezTo>
                      <a:pt x="723" y="1155"/>
                      <a:pt x="723" y="1155"/>
                      <a:pt x="723"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0" y="1156"/>
                      <a:pt x="718" y="1155"/>
                      <a:pt x="717" y="1155"/>
                    </a:cubicBezTo>
                    <a:cubicBezTo>
                      <a:pt x="716" y="1156"/>
                      <a:pt x="715" y="1157"/>
                      <a:pt x="713" y="1157"/>
                    </a:cubicBezTo>
                    <a:cubicBezTo>
                      <a:pt x="712" y="1157"/>
                      <a:pt x="711" y="1156"/>
                      <a:pt x="710" y="1156"/>
                    </a:cubicBezTo>
                    <a:cubicBezTo>
                      <a:pt x="709" y="1157"/>
                      <a:pt x="708" y="1157"/>
                      <a:pt x="707" y="1157"/>
                    </a:cubicBezTo>
                    <a:cubicBezTo>
                      <a:pt x="705" y="1157"/>
                      <a:pt x="704" y="1156"/>
                      <a:pt x="704" y="1156"/>
                    </a:cubicBezTo>
                    <a:cubicBezTo>
                      <a:pt x="701" y="1156"/>
                      <a:pt x="701" y="1156"/>
                      <a:pt x="701" y="1156"/>
                    </a:cubicBezTo>
                    <a:cubicBezTo>
                      <a:pt x="699" y="1154"/>
                      <a:pt x="699" y="1154"/>
                      <a:pt x="699" y="1154"/>
                    </a:cubicBezTo>
                    <a:cubicBezTo>
                      <a:pt x="699" y="1154"/>
                      <a:pt x="698" y="1155"/>
                      <a:pt x="696" y="1155"/>
                    </a:cubicBezTo>
                    <a:cubicBezTo>
                      <a:pt x="694" y="1155"/>
                      <a:pt x="692" y="1154"/>
                      <a:pt x="691" y="1154"/>
                    </a:cubicBezTo>
                    <a:cubicBezTo>
                      <a:pt x="689" y="1155"/>
                      <a:pt x="687" y="1155"/>
                      <a:pt x="687" y="1155"/>
                    </a:cubicBezTo>
                    <a:cubicBezTo>
                      <a:pt x="681" y="1153"/>
                      <a:pt x="681" y="1153"/>
                      <a:pt x="681" y="1153"/>
                    </a:cubicBezTo>
                    <a:cubicBezTo>
                      <a:pt x="677" y="1152"/>
                      <a:pt x="677" y="1152"/>
                      <a:pt x="677" y="1152"/>
                    </a:cubicBezTo>
                    <a:cubicBezTo>
                      <a:pt x="673" y="1151"/>
                      <a:pt x="673" y="1151"/>
                      <a:pt x="673" y="1151"/>
                    </a:cubicBezTo>
                    <a:cubicBezTo>
                      <a:pt x="671" y="1153"/>
                      <a:pt x="671" y="1153"/>
                      <a:pt x="671" y="1153"/>
                    </a:cubicBezTo>
                    <a:cubicBezTo>
                      <a:pt x="667" y="1153"/>
                      <a:pt x="667" y="1153"/>
                      <a:pt x="667" y="1153"/>
                    </a:cubicBezTo>
                    <a:cubicBezTo>
                      <a:pt x="667" y="1153"/>
                      <a:pt x="663" y="1152"/>
                      <a:pt x="660" y="1153"/>
                    </a:cubicBezTo>
                    <a:cubicBezTo>
                      <a:pt x="659" y="1153"/>
                      <a:pt x="656" y="1155"/>
                      <a:pt x="656" y="1155"/>
                    </a:cubicBezTo>
                    <a:cubicBezTo>
                      <a:pt x="655" y="1156"/>
                      <a:pt x="658" y="1159"/>
                      <a:pt x="656" y="1159"/>
                    </a:cubicBezTo>
                    <a:cubicBezTo>
                      <a:pt x="633" y="1156"/>
                      <a:pt x="604" y="1146"/>
                      <a:pt x="580" y="1140"/>
                    </a:cubicBezTo>
                    <a:cubicBezTo>
                      <a:pt x="580" y="1140"/>
                      <a:pt x="560" y="1135"/>
                      <a:pt x="557" y="1135"/>
                    </a:cubicBezTo>
                    <a:cubicBezTo>
                      <a:pt x="554" y="1135"/>
                      <a:pt x="547" y="1126"/>
                      <a:pt x="547" y="1124"/>
                    </a:cubicBezTo>
                    <a:cubicBezTo>
                      <a:pt x="547" y="1122"/>
                      <a:pt x="546" y="1114"/>
                      <a:pt x="550" y="1113"/>
                    </a:cubicBezTo>
                    <a:cubicBezTo>
                      <a:pt x="553" y="1111"/>
                      <a:pt x="553" y="1111"/>
                      <a:pt x="558" y="1106"/>
                    </a:cubicBezTo>
                    <a:cubicBezTo>
                      <a:pt x="563" y="1101"/>
                      <a:pt x="563" y="1096"/>
                      <a:pt x="563" y="1096"/>
                    </a:cubicBezTo>
                    <a:cubicBezTo>
                      <a:pt x="551" y="1089"/>
                      <a:pt x="551" y="1089"/>
                      <a:pt x="551" y="1089"/>
                    </a:cubicBezTo>
                    <a:cubicBezTo>
                      <a:pt x="551" y="1089"/>
                      <a:pt x="537" y="1097"/>
                      <a:pt x="535" y="1095"/>
                    </a:cubicBezTo>
                    <a:cubicBezTo>
                      <a:pt x="532" y="1093"/>
                      <a:pt x="519" y="1102"/>
                      <a:pt x="519" y="1102"/>
                    </a:cubicBezTo>
                    <a:cubicBezTo>
                      <a:pt x="506" y="1103"/>
                      <a:pt x="506" y="1103"/>
                      <a:pt x="506" y="1103"/>
                    </a:cubicBezTo>
                    <a:cubicBezTo>
                      <a:pt x="506" y="1101"/>
                      <a:pt x="506" y="1101"/>
                      <a:pt x="506" y="1101"/>
                    </a:cubicBezTo>
                    <a:cubicBezTo>
                      <a:pt x="506" y="1101"/>
                      <a:pt x="509" y="1093"/>
                      <a:pt x="512" y="1095"/>
                    </a:cubicBezTo>
                    <a:cubicBezTo>
                      <a:pt x="515" y="1085"/>
                      <a:pt x="515" y="1085"/>
                      <a:pt x="515" y="1085"/>
                    </a:cubicBezTo>
                    <a:cubicBezTo>
                      <a:pt x="514" y="1074"/>
                      <a:pt x="514" y="1074"/>
                      <a:pt x="514" y="1074"/>
                    </a:cubicBezTo>
                    <a:cubicBezTo>
                      <a:pt x="510" y="1059"/>
                      <a:pt x="510" y="1059"/>
                      <a:pt x="510" y="1059"/>
                    </a:cubicBezTo>
                    <a:cubicBezTo>
                      <a:pt x="526" y="1058"/>
                      <a:pt x="526" y="1058"/>
                      <a:pt x="526" y="1058"/>
                    </a:cubicBezTo>
                    <a:cubicBezTo>
                      <a:pt x="541" y="1050"/>
                      <a:pt x="541" y="1050"/>
                      <a:pt x="541" y="1050"/>
                    </a:cubicBezTo>
                    <a:cubicBezTo>
                      <a:pt x="536" y="1042"/>
                      <a:pt x="536" y="1042"/>
                      <a:pt x="536" y="1042"/>
                    </a:cubicBezTo>
                    <a:cubicBezTo>
                      <a:pt x="522" y="1046"/>
                      <a:pt x="522" y="1046"/>
                      <a:pt x="522" y="1046"/>
                    </a:cubicBezTo>
                    <a:cubicBezTo>
                      <a:pt x="510" y="1044"/>
                      <a:pt x="510" y="1044"/>
                      <a:pt x="510" y="1044"/>
                    </a:cubicBezTo>
                    <a:cubicBezTo>
                      <a:pt x="492" y="1059"/>
                      <a:pt x="492" y="1059"/>
                      <a:pt x="492" y="1059"/>
                    </a:cubicBezTo>
                    <a:cubicBezTo>
                      <a:pt x="473" y="1059"/>
                      <a:pt x="473" y="1059"/>
                      <a:pt x="473" y="1059"/>
                    </a:cubicBezTo>
                    <a:cubicBezTo>
                      <a:pt x="467" y="1058"/>
                      <a:pt x="467" y="1058"/>
                      <a:pt x="467" y="1058"/>
                    </a:cubicBezTo>
                    <a:cubicBezTo>
                      <a:pt x="467" y="1056"/>
                      <a:pt x="468" y="1055"/>
                      <a:pt x="468" y="1055"/>
                    </a:cubicBezTo>
                    <a:cubicBezTo>
                      <a:pt x="470" y="1054"/>
                      <a:pt x="482" y="1050"/>
                      <a:pt x="482" y="1050"/>
                    </a:cubicBezTo>
                    <a:cubicBezTo>
                      <a:pt x="490" y="1045"/>
                      <a:pt x="490" y="1045"/>
                      <a:pt x="490" y="1045"/>
                    </a:cubicBezTo>
                    <a:cubicBezTo>
                      <a:pt x="490" y="1045"/>
                      <a:pt x="494" y="1039"/>
                      <a:pt x="496" y="1039"/>
                    </a:cubicBezTo>
                    <a:cubicBezTo>
                      <a:pt x="498" y="1038"/>
                      <a:pt x="499" y="1035"/>
                      <a:pt x="501" y="1032"/>
                    </a:cubicBezTo>
                    <a:cubicBezTo>
                      <a:pt x="503" y="1028"/>
                      <a:pt x="505" y="1026"/>
                      <a:pt x="505" y="1026"/>
                    </a:cubicBezTo>
                    <a:cubicBezTo>
                      <a:pt x="505" y="1026"/>
                      <a:pt x="514" y="1024"/>
                      <a:pt x="514" y="1022"/>
                    </a:cubicBezTo>
                    <a:cubicBezTo>
                      <a:pt x="513" y="1021"/>
                      <a:pt x="510" y="1018"/>
                      <a:pt x="515" y="1018"/>
                    </a:cubicBezTo>
                    <a:cubicBezTo>
                      <a:pt x="519" y="1017"/>
                      <a:pt x="519" y="1018"/>
                      <a:pt x="521" y="1017"/>
                    </a:cubicBezTo>
                    <a:cubicBezTo>
                      <a:pt x="523" y="1015"/>
                      <a:pt x="523" y="1014"/>
                      <a:pt x="524" y="1012"/>
                    </a:cubicBezTo>
                    <a:cubicBezTo>
                      <a:pt x="524" y="1011"/>
                      <a:pt x="526" y="1008"/>
                      <a:pt x="525" y="1006"/>
                    </a:cubicBezTo>
                    <a:cubicBezTo>
                      <a:pt x="525" y="1005"/>
                      <a:pt x="521" y="999"/>
                      <a:pt x="520" y="997"/>
                    </a:cubicBezTo>
                    <a:cubicBezTo>
                      <a:pt x="520" y="995"/>
                      <a:pt x="521" y="990"/>
                      <a:pt x="521" y="990"/>
                    </a:cubicBezTo>
                    <a:cubicBezTo>
                      <a:pt x="521" y="990"/>
                      <a:pt x="523" y="989"/>
                      <a:pt x="525" y="988"/>
                    </a:cubicBezTo>
                    <a:cubicBezTo>
                      <a:pt x="527" y="986"/>
                      <a:pt x="530" y="981"/>
                      <a:pt x="530" y="981"/>
                    </a:cubicBezTo>
                    <a:cubicBezTo>
                      <a:pt x="531" y="977"/>
                      <a:pt x="531" y="977"/>
                      <a:pt x="531" y="977"/>
                    </a:cubicBezTo>
                    <a:cubicBezTo>
                      <a:pt x="531" y="977"/>
                      <a:pt x="534" y="975"/>
                      <a:pt x="535" y="974"/>
                    </a:cubicBezTo>
                    <a:cubicBezTo>
                      <a:pt x="537" y="974"/>
                      <a:pt x="549" y="969"/>
                      <a:pt x="550" y="969"/>
                    </a:cubicBezTo>
                    <a:cubicBezTo>
                      <a:pt x="551" y="969"/>
                      <a:pt x="559" y="969"/>
                      <a:pt x="557" y="966"/>
                    </a:cubicBezTo>
                    <a:cubicBezTo>
                      <a:pt x="554" y="962"/>
                      <a:pt x="553" y="960"/>
                      <a:pt x="553" y="958"/>
                    </a:cubicBezTo>
                    <a:cubicBezTo>
                      <a:pt x="552" y="956"/>
                      <a:pt x="552" y="950"/>
                      <a:pt x="552" y="949"/>
                    </a:cubicBezTo>
                    <a:cubicBezTo>
                      <a:pt x="553" y="948"/>
                      <a:pt x="560" y="947"/>
                      <a:pt x="552" y="946"/>
                    </a:cubicBezTo>
                    <a:cubicBezTo>
                      <a:pt x="545" y="945"/>
                      <a:pt x="551" y="942"/>
                      <a:pt x="549" y="941"/>
                    </a:cubicBezTo>
                    <a:cubicBezTo>
                      <a:pt x="546" y="939"/>
                      <a:pt x="542" y="936"/>
                      <a:pt x="542" y="936"/>
                    </a:cubicBezTo>
                    <a:cubicBezTo>
                      <a:pt x="539" y="936"/>
                      <a:pt x="539" y="936"/>
                      <a:pt x="539" y="936"/>
                    </a:cubicBezTo>
                    <a:cubicBezTo>
                      <a:pt x="540" y="928"/>
                      <a:pt x="540" y="928"/>
                      <a:pt x="540" y="928"/>
                    </a:cubicBezTo>
                    <a:cubicBezTo>
                      <a:pt x="540" y="928"/>
                      <a:pt x="542" y="925"/>
                      <a:pt x="543" y="924"/>
                    </a:cubicBezTo>
                    <a:cubicBezTo>
                      <a:pt x="544" y="924"/>
                      <a:pt x="545" y="921"/>
                      <a:pt x="543" y="921"/>
                    </a:cubicBezTo>
                    <a:cubicBezTo>
                      <a:pt x="542" y="921"/>
                      <a:pt x="537" y="923"/>
                      <a:pt x="537" y="923"/>
                    </a:cubicBezTo>
                    <a:cubicBezTo>
                      <a:pt x="537" y="923"/>
                      <a:pt x="533" y="922"/>
                      <a:pt x="533" y="920"/>
                    </a:cubicBezTo>
                    <a:cubicBezTo>
                      <a:pt x="534" y="918"/>
                      <a:pt x="535" y="918"/>
                      <a:pt x="538" y="916"/>
                    </a:cubicBezTo>
                    <a:cubicBezTo>
                      <a:pt x="540" y="913"/>
                      <a:pt x="541" y="912"/>
                      <a:pt x="541" y="912"/>
                    </a:cubicBezTo>
                    <a:cubicBezTo>
                      <a:pt x="540" y="907"/>
                      <a:pt x="540" y="907"/>
                      <a:pt x="540" y="907"/>
                    </a:cubicBezTo>
                    <a:cubicBezTo>
                      <a:pt x="540" y="907"/>
                      <a:pt x="540" y="904"/>
                      <a:pt x="539" y="903"/>
                    </a:cubicBezTo>
                    <a:cubicBezTo>
                      <a:pt x="539" y="903"/>
                      <a:pt x="535" y="894"/>
                      <a:pt x="535" y="894"/>
                    </a:cubicBezTo>
                    <a:cubicBezTo>
                      <a:pt x="535" y="894"/>
                      <a:pt x="529" y="892"/>
                      <a:pt x="529" y="893"/>
                    </a:cubicBezTo>
                    <a:cubicBezTo>
                      <a:pt x="529" y="895"/>
                      <a:pt x="527" y="898"/>
                      <a:pt x="527" y="898"/>
                    </a:cubicBezTo>
                    <a:cubicBezTo>
                      <a:pt x="522" y="898"/>
                      <a:pt x="522" y="898"/>
                      <a:pt x="522" y="898"/>
                    </a:cubicBezTo>
                    <a:cubicBezTo>
                      <a:pt x="519" y="895"/>
                      <a:pt x="519" y="895"/>
                      <a:pt x="519" y="895"/>
                    </a:cubicBezTo>
                    <a:cubicBezTo>
                      <a:pt x="511" y="894"/>
                      <a:pt x="511" y="894"/>
                      <a:pt x="511" y="894"/>
                    </a:cubicBezTo>
                    <a:cubicBezTo>
                      <a:pt x="511" y="894"/>
                      <a:pt x="511" y="895"/>
                      <a:pt x="510" y="896"/>
                    </a:cubicBezTo>
                    <a:cubicBezTo>
                      <a:pt x="510" y="896"/>
                      <a:pt x="504" y="892"/>
                      <a:pt x="504" y="892"/>
                    </a:cubicBezTo>
                    <a:cubicBezTo>
                      <a:pt x="504" y="892"/>
                      <a:pt x="502" y="896"/>
                      <a:pt x="501" y="896"/>
                    </a:cubicBezTo>
                    <a:cubicBezTo>
                      <a:pt x="500" y="896"/>
                      <a:pt x="495" y="895"/>
                      <a:pt x="495" y="895"/>
                    </a:cubicBezTo>
                    <a:cubicBezTo>
                      <a:pt x="488" y="895"/>
                      <a:pt x="488" y="895"/>
                      <a:pt x="488" y="895"/>
                    </a:cubicBezTo>
                    <a:cubicBezTo>
                      <a:pt x="482" y="896"/>
                      <a:pt x="482" y="896"/>
                      <a:pt x="482" y="896"/>
                    </a:cubicBezTo>
                    <a:cubicBezTo>
                      <a:pt x="477" y="894"/>
                      <a:pt x="477" y="894"/>
                      <a:pt x="477" y="894"/>
                    </a:cubicBezTo>
                    <a:cubicBezTo>
                      <a:pt x="476" y="896"/>
                      <a:pt x="476" y="896"/>
                      <a:pt x="476" y="896"/>
                    </a:cubicBezTo>
                    <a:cubicBezTo>
                      <a:pt x="477" y="900"/>
                      <a:pt x="477" y="900"/>
                      <a:pt x="477" y="900"/>
                    </a:cubicBezTo>
                    <a:cubicBezTo>
                      <a:pt x="473" y="903"/>
                      <a:pt x="473" y="903"/>
                      <a:pt x="473" y="903"/>
                    </a:cubicBezTo>
                    <a:cubicBezTo>
                      <a:pt x="467" y="900"/>
                      <a:pt x="467" y="900"/>
                      <a:pt x="467" y="900"/>
                    </a:cubicBezTo>
                    <a:cubicBezTo>
                      <a:pt x="464" y="899"/>
                      <a:pt x="464" y="899"/>
                      <a:pt x="464" y="899"/>
                    </a:cubicBezTo>
                    <a:cubicBezTo>
                      <a:pt x="458" y="894"/>
                      <a:pt x="458" y="894"/>
                      <a:pt x="458" y="894"/>
                    </a:cubicBezTo>
                    <a:cubicBezTo>
                      <a:pt x="453" y="892"/>
                      <a:pt x="453" y="892"/>
                      <a:pt x="453" y="892"/>
                    </a:cubicBezTo>
                    <a:cubicBezTo>
                      <a:pt x="448" y="890"/>
                      <a:pt x="448" y="890"/>
                      <a:pt x="448" y="890"/>
                    </a:cubicBezTo>
                    <a:cubicBezTo>
                      <a:pt x="448" y="890"/>
                      <a:pt x="446" y="896"/>
                      <a:pt x="445" y="896"/>
                    </a:cubicBezTo>
                    <a:cubicBezTo>
                      <a:pt x="444" y="896"/>
                      <a:pt x="441" y="898"/>
                      <a:pt x="439" y="898"/>
                    </a:cubicBezTo>
                    <a:cubicBezTo>
                      <a:pt x="438" y="899"/>
                      <a:pt x="437" y="903"/>
                      <a:pt x="437" y="903"/>
                    </a:cubicBezTo>
                    <a:cubicBezTo>
                      <a:pt x="433" y="905"/>
                      <a:pt x="433" y="905"/>
                      <a:pt x="433" y="905"/>
                    </a:cubicBezTo>
                    <a:cubicBezTo>
                      <a:pt x="433" y="905"/>
                      <a:pt x="431" y="903"/>
                      <a:pt x="429" y="904"/>
                    </a:cubicBezTo>
                    <a:cubicBezTo>
                      <a:pt x="428" y="904"/>
                      <a:pt x="428" y="904"/>
                      <a:pt x="428" y="904"/>
                    </a:cubicBezTo>
                    <a:cubicBezTo>
                      <a:pt x="426" y="907"/>
                      <a:pt x="426" y="907"/>
                      <a:pt x="426" y="907"/>
                    </a:cubicBezTo>
                    <a:cubicBezTo>
                      <a:pt x="426" y="907"/>
                      <a:pt x="425" y="907"/>
                      <a:pt x="423" y="906"/>
                    </a:cubicBezTo>
                    <a:cubicBezTo>
                      <a:pt x="421" y="904"/>
                      <a:pt x="418" y="903"/>
                      <a:pt x="418" y="903"/>
                    </a:cubicBezTo>
                    <a:cubicBezTo>
                      <a:pt x="416" y="902"/>
                      <a:pt x="416" y="902"/>
                      <a:pt x="416" y="902"/>
                    </a:cubicBezTo>
                    <a:cubicBezTo>
                      <a:pt x="416" y="902"/>
                      <a:pt x="409" y="905"/>
                      <a:pt x="408" y="906"/>
                    </a:cubicBezTo>
                    <a:cubicBezTo>
                      <a:pt x="408" y="907"/>
                      <a:pt x="407" y="909"/>
                      <a:pt x="407" y="909"/>
                    </a:cubicBezTo>
                    <a:cubicBezTo>
                      <a:pt x="402" y="906"/>
                      <a:pt x="402" y="906"/>
                      <a:pt x="402" y="906"/>
                    </a:cubicBezTo>
                    <a:cubicBezTo>
                      <a:pt x="397" y="903"/>
                      <a:pt x="397" y="903"/>
                      <a:pt x="397" y="903"/>
                    </a:cubicBezTo>
                    <a:cubicBezTo>
                      <a:pt x="397" y="897"/>
                      <a:pt x="397" y="897"/>
                      <a:pt x="397" y="897"/>
                    </a:cubicBezTo>
                    <a:cubicBezTo>
                      <a:pt x="388" y="890"/>
                      <a:pt x="388" y="890"/>
                      <a:pt x="388" y="890"/>
                    </a:cubicBezTo>
                    <a:cubicBezTo>
                      <a:pt x="386" y="881"/>
                      <a:pt x="386" y="881"/>
                      <a:pt x="386" y="881"/>
                    </a:cubicBezTo>
                    <a:cubicBezTo>
                      <a:pt x="380" y="877"/>
                      <a:pt x="380" y="877"/>
                      <a:pt x="380" y="877"/>
                    </a:cubicBezTo>
                    <a:cubicBezTo>
                      <a:pt x="376" y="881"/>
                      <a:pt x="376" y="881"/>
                      <a:pt x="376" y="881"/>
                    </a:cubicBezTo>
                    <a:cubicBezTo>
                      <a:pt x="369" y="880"/>
                      <a:pt x="369" y="880"/>
                      <a:pt x="369" y="880"/>
                    </a:cubicBezTo>
                    <a:close/>
                    <a:moveTo>
                      <a:pt x="287" y="58"/>
                    </a:moveTo>
                    <a:cubicBezTo>
                      <a:pt x="287" y="58"/>
                      <a:pt x="287" y="58"/>
                      <a:pt x="287" y="58"/>
                    </a:cubicBezTo>
                    <a:cubicBezTo>
                      <a:pt x="288" y="59"/>
                      <a:pt x="288" y="59"/>
                      <a:pt x="288" y="59"/>
                    </a:cubicBezTo>
                    <a:cubicBezTo>
                      <a:pt x="288" y="59"/>
                      <a:pt x="293" y="64"/>
                      <a:pt x="297" y="64"/>
                    </a:cubicBezTo>
                    <a:cubicBezTo>
                      <a:pt x="300" y="64"/>
                      <a:pt x="297" y="64"/>
                      <a:pt x="301" y="63"/>
                    </a:cubicBezTo>
                    <a:cubicBezTo>
                      <a:pt x="305" y="62"/>
                      <a:pt x="305" y="59"/>
                      <a:pt x="307" y="57"/>
                    </a:cubicBezTo>
                    <a:cubicBezTo>
                      <a:pt x="309" y="54"/>
                      <a:pt x="309" y="54"/>
                      <a:pt x="309" y="52"/>
                    </a:cubicBezTo>
                    <a:cubicBezTo>
                      <a:pt x="309" y="50"/>
                      <a:pt x="308" y="46"/>
                      <a:pt x="308" y="43"/>
                    </a:cubicBezTo>
                    <a:cubicBezTo>
                      <a:pt x="308" y="40"/>
                      <a:pt x="311" y="41"/>
                      <a:pt x="313" y="41"/>
                    </a:cubicBezTo>
                    <a:cubicBezTo>
                      <a:pt x="315" y="41"/>
                      <a:pt x="312" y="35"/>
                      <a:pt x="312" y="35"/>
                    </a:cubicBezTo>
                    <a:cubicBezTo>
                      <a:pt x="312" y="35"/>
                      <a:pt x="305" y="32"/>
                      <a:pt x="301" y="32"/>
                    </a:cubicBezTo>
                    <a:cubicBezTo>
                      <a:pt x="298" y="32"/>
                      <a:pt x="291" y="31"/>
                      <a:pt x="291" y="31"/>
                    </a:cubicBezTo>
                    <a:cubicBezTo>
                      <a:pt x="282" y="42"/>
                      <a:pt x="282" y="42"/>
                      <a:pt x="282" y="42"/>
                    </a:cubicBezTo>
                    <a:cubicBezTo>
                      <a:pt x="282" y="42"/>
                      <a:pt x="286" y="58"/>
                      <a:pt x="287" y="58"/>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12" name="Freeform 75"/>
              <p:cNvSpPr>
                <a:spLocks noEditPoints="1"/>
              </p:cNvSpPr>
              <p:nvPr/>
            </p:nvSpPr>
            <p:spPr bwMode="auto">
              <a:xfrm>
                <a:off x="1783" y="1277"/>
                <a:ext cx="470" cy="889"/>
              </a:xfrm>
              <a:custGeom>
                <a:avLst/>
                <a:gdLst>
                  <a:gd name="T0" fmla="*/ 24 w 234"/>
                  <a:gd name="T1" fmla="*/ 434 h 443"/>
                  <a:gd name="T2" fmla="*/ 78 w 234"/>
                  <a:gd name="T3" fmla="*/ 436 h 443"/>
                  <a:gd name="T4" fmla="*/ 140 w 234"/>
                  <a:gd name="T5" fmla="*/ 427 h 443"/>
                  <a:gd name="T6" fmla="*/ 171 w 234"/>
                  <a:gd name="T7" fmla="*/ 429 h 443"/>
                  <a:gd name="T8" fmla="*/ 205 w 234"/>
                  <a:gd name="T9" fmla="*/ 408 h 443"/>
                  <a:gd name="T10" fmla="*/ 229 w 234"/>
                  <a:gd name="T11" fmla="*/ 377 h 443"/>
                  <a:gd name="T12" fmla="*/ 202 w 234"/>
                  <a:gd name="T13" fmla="*/ 328 h 443"/>
                  <a:gd name="T14" fmla="*/ 192 w 234"/>
                  <a:gd name="T15" fmla="*/ 297 h 443"/>
                  <a:gd name="T16" fmla="*/ 167 w 234"/>
                  <a:gd name="T17" fmla="*/ 227 h 443"/>
                  <a:gd name="T18" fmla="*/ 127 w 234"/>
                  <a:gd name="T19" fmla="*/ 196 h 443"/>
                  <a:gd name="T20" fmla="*/ 133 w 234"/>
                  <a:gd name="T21" fmla="*/ 183 h 443"/>
                  <a:gd name="T22" fmla="*/ 178 w 234"/>
                  <a:gd name="T23" fmla="*/ 139 h 443"/>
                  <a:gd name="T24" fmla="*/ 134 w 234"/>
                  <a:gd name="T25" fmla="*/ 127 h 443"/>
                  <a:gd name="T26" fmla="*/ 116 w 234"/>
                  <a:gd name="T27" fmla="*/ 126 h 443"/>
                  <a:gd name="T28" fmla="*/ 134 w 234"/>
                  <a:gd name="T29" fmla="*/ 110 h 443"/>
                  <a:gd name="T30" fmla="*/ 126 w 234"/>
                  <a:gd name="T31" fmla="*/ 87 h 443"/>
                  <a:gd name="T32" fmla="*/ 110 w 234"/>
                  <a:gd name="T33" fmla="*/ 86 h 443"/>
                  <a:gd name="T34" fmla="*/ 103 w 234"/>
                  <a:gd name="T35" fmla="*/ 111 h 443"/>
                  <a:gd name="T36" fmla="*/ 90 w 234"/>
                  <a:gd name="T37" fmla="*/ 115 h 443"/>
                  <a:gd name="T38" fmla="*/ 87 w 234"/>
                  <a:gd name="T39" fmla="*/ 133 h 443"/>
                  <a:gd name="T40" fmla="*/ 73 w 234"/>
                  <a:gd name="T41" fmla="*/ 116 h 443"/>
                  <a:gd name="T42" fmla="*/ 68 w 234"/>
                  <a:gd name="T43" fmla="*/ 128 h 443"/>
                  <a:gd name="T44" fmla="*/ 84 w 234"/>
                  <a:gd name="T45" fmla="*/ 139 h 443"/>
                  <a:gd name="T46" fmla="*/ 68 w 234"/>
                  <a:gd name="T47" fmla="*/ 154 h 443"/>
                  <a:gd name="T48" fmla="*/ 77 w 234"/>
                  <a:gd name="T49" fmla="*/ 169 h 443"/>
                  <a:gd name="T50" fmla="*/ 53 w 234"/>
                  <a:gd name="T51" fmla="*/ 195 h 443"/>
                  <a:gd name="T52" fmla="*/ 71 w 234"/>
                  <a:gd name="T53" fmla="*/ 187 h 443"/>
                  <a:gd name="T54" fmla="*/ 68 w 234"/>
                  <a:gd name="T55" fmla="*/ 206 h 443"/>
                  <a:gd name="T56" fmla="*/ 81 w 234"/>
                  <a:gd name="T57" fmla="*/ 191 h 443"/>
                  <a:gd name="T58" fmla="*/ 79 w 234"/>
                  <a:gd name="T59" fmla="*/ 247 h 443"/>
                  <a:gd name="T60" fmla="*/ 107 w 234"/>
                  <a:gd name="T61" fmla="*/ 247 h 443"/>
                  <a:gd name="T62" fmla="*/ 115 w 234"/>
                  <a:gd name="T63" fmla="*/ 271 h 443"/>
                  <a:gd name="T64" fmla="*/ 116 w 234"/>
                  <a:gd name="T65" fmla="*/ 308 h 443"/>
                  <a:gd name="T66" fmla="*/ 78 w 234"/>
                  <a:gd name="T67" fmla="*/ 303 h 443"/>
                  <a:gd name="T68" fmla="*/ 84 w 234"/>
                  <a:gd name="T69" fmla="*/ 340 h 443"/>
                  <a:gd name="T70" fmla="*/ 50 w 234"/>
                  <a:gd name="T71" fmla="*/ 371 h 443"/>
                  <a:gd name="T72" fmla="*/ 82 w 234"/>
                  <a:gd name="T73" fmla="*/ 380 h 443"/>
                  <a:gd name="T74" fmla="*/ 112 w 234"/>
                  <a:gd name="T75" fmla="*/ 388 h 443"/>
                  <a:gd name="T76" fmla="*/ 40 w 234"/>
                  <a:gd name="T77" fmla="*/ 214 h 443"/>
                  <a:gd name="T78" fmla="*/ 65 w 234"/>
                  <a:gd name="T79" fmla="*/ 253 h 443"/>
                  <a:gd name="T80" fmla="*/ 34 w 234"/>
                  <a:gd name="T81" fmla="*/ 261 h 443"/>
                  <a:gd name="T82" fmla="*/ 11 w 234"/>
                  <a:gd name="T83" fmla="*/ 232 h 443"/>
                  <a:gd name="T84" fmla="*/ 61 w 234"/>
                  <a:gd name="T85" fmla="*/ 183 h 443"/>
                  <a:gd name="T86" fmla="*/ 83 w 234"/>
                  <a:gd name="T87" fmla="*/ 212 h 443"/>
                  <a:gd name="T88" fmla="*/ 53 w 234"/>
                  <a:gd name="T89" fmla="*/ 160 h 443"/>
                  <a:gd name="T90" fmla="*/ 63 w 234"/>
                  <a:gd name="T91" fmla="*/ 138 h 443"/>
                  <a:gd name="T92" fmla="*/ 37 w 234"/>
                  <a:gd name="T93" fmla="*/ 143 h 443"/>
                  <a:gd name="T94" fmla="*/ 48 w 234"/>
                  <a:gd name="T95" fmla="*/ 128 h 443"/>
                  <a:gd name="T96" fmla="*/ 56 w 234"/>
                  <a:gd name="T97" fmla="*/ 107 h 443"/>
                  <a:gd name="T98" fmla="*/ 65 w 234"/>
                  <a:gd name="T99" fmla="*/ 86 h 443"/>
                  <a:gd name="T100" fmla="*/ 76 w 234"/>
                  <a:gd name="T101" fmla="*/ 94 h 443"/>
                  <a:gd name="T102" fmla="*/ 215 w 234"/>
                  <a:gd name="T103" fmla="*/ 12 h 443"/>
                  <a:gd name="T104" fmla="*/ 198 w 234"/>
                  <a:gd name="T105" fmla="*/ 22 h 443"/>
                  <a:gd name="T106" fmla="*/ 217 w 234"/>
                  <a:gd name="T107" fmla="*/ 2 h 443"/>
                  <a:gd name="T108" fmla="*/ 209 w 234"/>
                  <a:gd name="T109" fmla="*/ 24 h 443"/>
                  <a:gd name="T110" fmla="*/ 195 w 234"/>
                  <a:gd name="T111" fmla="*/ 52 h 443"/>
                  <a:gd name="T112" fmla="*/ 178 w 234"/>
                  <a:gd name="T113" fmla="*/ 58 h 443"/>
                  <a:gd name="T114" fmla="*/ 166 w 234"/>
                  <a:gd name="T115" fmla="*/ 65 h 443"/>
                  <a:gd name="T116" fmla="*/ 165 w 234"/>
                  <a:gd name="T117" fmla="*/ 61 h 443"/>
                  <a:gd name="T118" fmla="*/ 154 w 234"/>
                  <a:gd name="T119" fmla="*/ 74 h 443"/>
                  <a:gd name="T120" fmla="*/ 151 w 234"/>
                  <a:gd name="T121"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 h="443">
                    <a:moveTo>
                      <a:pt x="59" y="403"/>
                    </a:moveTo>
                    <a:cubicBezTo>
                      <a:pt x="56" y="406"/>
                      <a:pt x="56" y="406"/>
                      <a:pt x="56" y="406"/>
                    </a:cubicBezTo>
                    <a:cubicBezTo>
                      <a:pt x="56" y="409"/>
                      <a:pt x="56" y="409"/>
                      <a:pt x="56" y="409"/>
                    </a:cubicBezTo>
                    <a:cubicBezTo>
                      <a:pt x="54" y="412"/>
                      <a:pt x="54" y="412"/>
                      <a:pt x="54" y="412"/>
                    </a:cubicBezTo>
                    <a:cubicBezTo>
                      <a:pt x="54" y="412"/>
                      <a:pt x="53" y="413"/>
                      <a:pt x="52" y="413"/>
                    </a:cubicBezTo>
                    <a:cubicBezTo>
                      <a:pt x="52" y="414"/>
                      <a:pt x="49" y="417"/>
                      <a:pt x="49" y="417"/>
                    </a:cubicBezTo>
                    <a:cubicBezTo>
                      <a:pt x="49" y="417"/>
                      <a:pt x="48" y="417"/>
                      <a:pt x="48" y="418"/>
                    </a:cubicBezTo>
                    <a:cubicBezTo>
                      <a:pt x="47" y="418"/>
                      <a:pt x="42" y="420"/>
                      <a:pt x="42" y="420"/>
                    </a:cubicBezTo>
                    <a:cubicBezTo>
                      <a:pt x="40" y="423"/>
                      <a:pt x="40" y="423"/>
                      <a:pt x="40" y="423"/>
                    </a:cubicBezTo>
                    <a:cubicBezTo>
                      <a:pt x="36" y="424"/>
                      <a:pt x="36" y="424"/>
                      <a:pt x="36" y="424"/>
                    </a:cubicBezTo>
                    <a:cubicBezTo>
                      <a:pt x="34" y="428"/>
                      <a:pt x="34" y="428"/>
                      <a:pt x="34" y="428"/>
                    </a:cubicBezTo>
                    <a:cubicBezTo>
                      <a:pt x="30" y="430"/>
                      <a:pt x="30" y="430"/>
                      <a:pt x="30" y="430"/>
                    </a:cubicBezTo>
                    <a:cubicBezTo>
                      <a:pt x="27" y="430"/>
                      <a:pt x="27" y="430"/>
                      <a:pt x="27" y="430"/>
                    </a:cubicBezTo>
                    <a:cubicBezTo>
                      <a:pt x="24" y="429"/>
                      <a:pt x="24" y="429"/>
                      <a:pt x="24" y="429"/>
                    </a:cubicBezTo>
                    <a:cubicBezTo>
                      <a:pt x="21" y="430"/>
                      <a:pt x="21" y="430"/>
                      <a:pt x="21" y="430"/>
                    </a:cubicBezTo>
                    <a:cubicBezTo>
                      <a:pt x="19" y="432"/>
                      <a:pt x="19" y="432"/>
                      <a:pt x="19" y="432"/>
                    </a:cubicBezTo>
                    <a:cubicBezTo>
                      <a:pt x="20" y="435"/>
                      <a:pt x="20" y="435"/>
                      <a:pt x="20" y="435"/>
                    </a:cubicBezTo>
                    <a:cubicBezTo>
                      <a:pt x="23" y="437"/>
                      <a:pt x="23" y="437"/>
                      <a:pt x="23" y="437"/>
                    </a:cubicBezTo>
                    <a:cubicBezTo>
                      <a:pt x="24" y="434"/>
                      <a:pt x="24" y="434"/>
                      <a:pt x="24" y="434"/>
                    </a:cubicBezTo>
                    <a:cubicBezTo>
                      <a:pt x="29" y="437"/>
                      <a:pt x="29" y="437"/>
                      <a:pt x="29" y="437"/>
                    </a:cubicBezTo>
                    <a:cubicBezTo>
                      <a:pt x="29" y="437"/>
                      <a:pt x="31" y="439"/>
                      <a:pt x="31" y="440"/>
                    </a:cubicBezTo>
                    <a:cubicBezTo>
                      <a:pt x="31" y="440"/>
                      <a:pt x="31" y="443"/>
                      <a:pt x="32" y="442"/>
                    </a:cubicBezTo>
                    <a:cubicBezTo>
                      <a:pt x="33" y="442"/>
                      <a:pt x="36" y="439"/>
                      <a:pt x="36" y="439"/>
                    </a:cubicBezTo>
                    <a:cubicBezTo>
                      <a:pt x="35" y="436"/>
                      <a:pt x="35" y="436"/>
                      <a:pt x="35" y="436"/>
                    </a:cubicBezTo>
                    <a:cubicBezTo>
                      <a:pt x="35" y="436"/>
                      <a:pt x="38" y="435"/>
                      <a:pt x="39" y="435"/>
                    </a:cubicBezTo>
                    <a:cubicBezTo>
                      <a:pt x="41" y="436"/>
                      <a:pt x="42" y="436"/>
                      <a:pt x="43" y="435"/>
                    </a:cubicBezTo>
                    <a:cubicBezTo>
                      <a:pt x="43" y="434"/>
                      <a:pt x="45" y="433"/>
                      <a:pt x="45" y="433"/>
                    </a:cubicBezTo>
                    <a:cubicBezTo>
                      <a:pt x="45" y="433"/>
                      <a:pt x="47" y="432"/>
                      <a:pt x="47" y="431"/>
                    </a:cubicBezTo>
                    <a:cubicBezTo>
                      <a:pt x="47" y="430"/>
                      <a:pt x="50" y="429"/>
                      <a:pt x="50" y="429"/>
                    </a:cubicBezTo>
                    <a:cubicBezTo>
                      <a:pt x="50" y="429"/>
                      <a:pt x="55" y="431"/>
                      <a:pt x="56" y="431"/>
                    </a:cubicBezTo>
                    <a:cubicBezTo>
                      <a:pt x="57" y="431"/>
                      <a:pt x="62" y="430"/>
                      <a:pt x="62" y="430"/>
                    </a:cubicBezTo>
                    <a:cubicBezTo>
                      <a:pt x="65" y="432"/>
                      <a:pt x="65" y="432"/>
                      <a:pt x="65" y="432"/>
                    </a:cubicBezTo>
                    <a:cubicBezTo>
                      <a:pt x="65" y="432"/>
                      <a:pt x="65" y="434"/>
                      <a:pt x="66" y="434"/>
                    </a:cubicBezTo>
                    <a:cubicBezTo>
                      <a:pt x="68" y="435"/>
                      <a:pt x="69" y="434"/>
                      <a:pt x="69" y="434"/>
                    </a:cubicBezTo>
                    <a:cubicBezTo>
                      <a:pt x="71" y="437"/>
                      <a:pt x="71" y="437"/>
                      <a:pt x="71" y="437"/>
                    </a:cubicBezTo>
                    <a:cubicBezTo>
                      <a:pt x="74" y="440"/>
                      <a:pt x="74" y="440"/>
                      <a:pt x="74" y="440"/>
                    </a:cubicBezTo>
                    <a:cubicBezTo>
                      <a:pt x="74" y="440"/>
                      <a:pt x="76" y="439"/>
                      <a:pt x="76" y="439"/>
                    </a:cubicBezTo>
                    <a:cubicBezTo>
                      <a:pt x="76" y="438"/>
                      <a:pt x="77" y="436"/>
                      <a:pt x="78" y="436"/>
                    </a:cubicBezTo>
                    <a:cubicBezTo>
                      <a:pt x="78" y="435"/>
                      <a:pt x="81" y="435"/>
                      <a:pt x="81" y="435"/>
                    </a:cubicBezTo>
                    <a:cubicBezTo>
                      <a:pt x="81" y="435"/>
                      <a:pt x="81" y="433"/>
                      <a:pt x="81" y="432"/>
                    </a:cubicBezTo>
                    <a:cubicBezTo>
                      <a:pt x="81" y="431"/>
                      <a:pt x="81" y="428"/>
                      <a:pt x="81" y="428"/>
                    </a:cubicBezTo>
                    <a:cubicBezTo>
                      <a:pt x="82" y="427"/>
                      <a:pt x="84" y="424"/>
                      <a:pt x="84" y="424"/>
                    </a:cubicBezTo>
                    <a:cubicBezTo>
                      <a:pt x="88" y="423"/>
                      <a:pt x="88" y="423"/>
                      <a:pt x="88" y="423"/>
                    </a:cubicBezTo>
                    <a:cubicBezTo>
                      <a:pt x="98" y="422"/>
                      <a:pt x="98" y="422"/>
                      <a:pt x="98" y="422"/>
                    </a:cubicBezTo>
                    <a:cubicBezTo>
                      <a:pt x="101" y="422"/>
                      <a:pt x="101" y="422"/>
                      <a:pt x="101" y="422"/>
                    </a:cubicBezTo>
                    <a:cubicBezTo>
                      <a:pt x="105" y="426"/>
                      <a:pt x="105" y="426"/>
                      <a:pt x="105" y="426"/>
                    </a:cubicBezTo>
                    <a:cubicBezTo>
                      <a:pt x="109" y="430"/>
                      <a:pt x="109" y="430"/>
                      <a:pt x="109" y="430"/>
                    </a:cubicBezTo>
                    <a:cubicBezTo>
                      <a:pt x="109" y="430"/>
                      <a:pt x="112" y="433"/>
                      <a:pt x="112" y="432"/>
                    </a:cubicBezTo>
                    <a:cubicBezTo>
                      <a:pt x="112" y="431"/>
                      <a:pt x="113" y="427"/>
                      <a:pt x="114" y="427"/>
                    </a:cubicBezTo>
                    <a:cubicBezTo>
                      <a:pt x="114" y="427"/>
                      <a:pt x="117" y="431"/>
                      <a:pt x="117" y="431"/>
                    </a:cubicBezTo>
                    <a:cubicBezTo>
                      <a:pt x="120" y="431"/>
                      <a:pt x="120" y="431"/>
                      <a:pt x="120" y="431"/>
                    </a:cubicBezTo>
                    <a:cubicBezTo>
                      <a:pt x="123" y="431"/>
                      <a:pt x="123" y="431"/>
                      <a:pt x="123" y="431"/>
                    </a:cubicBezTo>
                    <a:cubicBezTo>
                      <a:pt x="125" y="429"/>
                      <a:pt x="125" y="429"/>
                      <a:pt x="125" y="429"/>
                    </a:cubicBezTo>
                    <a:cubicBezTo>
                      <a:pt x="123" y="427"/>
                      <a:pt x="123" y="427"/>
                      <a:pt x="123" y="427"/>
                    </a:cubicBezTo>
                    <a:cubicBezTo>
                      <a:pt x="127" y="428"/>
                      <a:pt x="127" y="428"/>
                      <a:pt x="127" y="428"/>
                    </a:cubicBezTo>
                    <a:cubicBezTo>
                      <a:pt x="135" y="428"/>
                      <a:pt x="135" y="428"/>
                      <a:pt x="135" y="428"/>
                    </a:cubicBezTo>
                    <a:cubicBezTo>
                      <a:pt x="140" y="427"/>
                      <a:pt x="140" y="427"/>
                      <a:pt x="140" y="427"/>
                    </a:cubicBezTo>
                    <a:cubicBezTo>
                      <a:pt x="143" y="426"/>
                      <a:pt x="143" y="426"/>
                      <a:pt x="143" y="426"/>
                    </a:cubicBezTo>
                    <a:cubicBezTo>
                      <a:pt x="142" y="428"/>
                      <a:pt x="142" y="428"/>
                      <a:pt x="142" y="428"/>
                    </a:cubicBezTo>
                    <a:cubicBezTo>
                      <a:pt x="138" y="430"/>
                      <a:pt x="138" y="430"/>
                      <a:pt x="138" y="430"/>
                    </a:cubicBezTo>
                    <a:cubicBezTo>
                      <a:pt x="138" y="430"/>
                      <a:pt x="136" y="430"/>
                      <a:pt x="137" y="431"/>
                    </a:cubicBezTo>
                    <a:cubicBezTo>
                      <a:pt x="137" y="432"/>
                      <a:pt x="141" y="434"/>
                      <a:pt x="141" y="434"/>
                    </a:cubicBezTo>
                    <a:cubicBezTo>
                      <a:pt x="141" y="434"/>
                      <a:pt x="139" y="435"/>
                      <a:pt x="142" y="435"/>
                    </a:cubicBezTo>
                    <a:cubicBezTo>
                      <a:pt x="145" y="435"/>
                      <a:pt x="146" y="434"/>
                      <a:pt x="146" y="434"/>
                    </a:cubicBezTo>
                    <a:cubicBezTo>
                      <a:pt x="149" y="431"/>
                      <a:pt x="149" y="431"/>
                      <a:pt x="149" y="431"/>
                    </a:cubicBezTo>
                    <a:cubicBezTo>
                      <a:pt x="147" y="430"/>
                      <a:pt x="147" y="430"/>
                      <a:pt x="147" y="430"/>
                    </a:cubicBezTo>
                    <a:cubicBezTo>
                      <a:pt x="143" y="429"/>
                      <a:pt x="143" y="429"/>
                      <a:pt x="143" y="429"/>
                    </a:cubicBezTo>
                    <a:cubicBezTo>
                      <a:pt x="144" y="426"/>
                      <a:pt x="144" y="426"/>
                      <a:pt x="144" y="426"/>
                    </a:cubicBezTo>
                    <a:cubicBezTo>
                      <a:pt x="145" y="425"/>
                      <a:pt x="145" y="425"/>
                      <a:pt x="145" y="425"/>
                    </a:cubicBezTo>
                    <a:cubicBezTo>
                      <a:pt x="147" y="428"/>
                      <a:pt x="147" y="428"/>
                      <a:pt x="147" y="428"/>
                    </a:cubicBezTo>
                    <a:cubicBezTo>
                      <a:pt x="150" y="426"/>
                      <a:pt x="150" y="426"/>
                      <a:pt x="150" y="426"/>
                    </a:cubicBezTo>
                    <a:cubicBezTo>
                      <a:pt x="153" y="427"/>
                      <a:pt x="153" y="427"/>
                      <a:pt x="153" y="427"/>
                    </a:cubicBezTo>
                    <a:cubicBezTo>
                      <a:pt x="155" y="431"/>
                      <a:pt x="155" y="431"/>
                      <a:pt x="155" y="431"/>
                    </a:cubicBezTo>
                    <a:cubicBezTo>
                      <a:pt x="155" y="431"/>
                      <a:pt x="157" y="432"/>
                      <a:pt x="158" y="431"/>
                    </a:cubicBezTo>
                    <a:cubicBezTo>
                      <a:pt x="159" y="430"/>
                      <a:pt x="161" y="429"/>
                      <a:pt x="161" y="429"/>
                    </a:cubicBezTo>
                    <a:cubicBezTo>
                      <a:pt x="171" y="429"/>
                      <a:pt x="171" y="429"/>
                      <a:pt x="171" y="429"/>
                    </a:cubicBezTo>
                    <a:cubicBezTo>
                      <a:pt x="171" y="429"/>
                      <a:pt x="175" y="429"/>
                      <a:pt x="176" y="430"/>
                    </a:cubicBezTo>
                    <a:cubicBezTo>
                      <a:pt x="177" y="431"/>
                      <a:pt x="180" y="433"/>
                      <a:pt x="180" y="433"/>
                    </a:cubicBezTo>
                    <a:cubicBezTo>
                      <a:pt x="184" y="434"/>
                      <a:pt x="184" y="434"/>
                      <a:pt x="184" y="434"/>
                    </a:cubicBezTo>
                    <a:cubicBezTo>
                      <a:pt x="188" y="433"/>
                      <a:pt x="188" y="433"/>
                      <a:pt x="188" y="433"/>
                    </a:cubicBezTo>
                    <a:cubicBezTo>
                      <a:pt x="188" y="433"/>
                      <a:pt x="189" y="432"/>
                      <a:pt x="190" y="432"/>
                    </a:cubicBezTo>
                    <a:cubicBezTo>
                      <a:pt x="191" y="431"/>
                      <a:pt x="194" y="430"/>
                      <a:pt x="195" y="430"/>
                    </a:cubicBezTo>
                    <a:cubicBezTo>
                      <a:pt x="196" y="430"/>
                      <a:pt x="200" y="429"/>
                      <a:pt x="201" y="429"/>
                    </a:cubicBezTo>
                    <a:cubicBezTo>
                      <a:pt x="202" y="429"/>
                      <a:pt x="202" y="430"/>
                      <a:pt x="204" y="429"/>
                    </a:cubicBezTo>
                    <a:cubicBezTo>
                      <a:pt x="205" y="429"/>
                      <a:pt x="207" y="425"/>
                      <a:pt x="207" y="425"/>
                    </a:cubicBezTo>
                    <a:cubicBezTo>
                      <a:pt x="207" y="425"/>
                      <a:pt x="208" y="424"/>
                      <a:pt x="210" y="423"/>
                    </a:cubicBezTo>
                    <a:cubicBezTo>
                      <a:pt x="211" y="423"/>
                      <a:pt x="213" y="424"/>
                      <a:pt x="214" y="422"/>
                    </a:cubicBezTo>
                    <a:cubicBezTo>
                      <a:pt x="215" y="421"/>
                      <a:pt x="216" y="420"/>
                      <a:pt x="217" y="419"/>
                    </a:cubicBezTo>
                    <a:cubicBezTo>
                      <a:pt x="217" y="418"/>
                      <a:pt x="219" y="416"/>
                      <a:pt x="219" y="415"/>
                    </a:cubicBezTo>
                    <a:cubicBezTo>
                      <a:pt x="219" y="414"/>
                      <a:pt x="219" y="411"/>
                      <a:pt x="219" y="411"/>
                    </a:cubicBezTo>
                    <a:cubicBezTo>
                      <a:pt x="219" y="411"/>
                      <a:pt x="216" y="411"/>
                      <a:pt x="216" y="411"/>
                    </a:cubicBezTo>
                    <a:cubicBezTo>
                      <a:pt x="215" y="411"/>
                      <a:pt x="212" y="411"/>
                      <a:pt x="211" y="411"/>
                    </a:cubicBezTo>
                    <a:cubicBezTo>
                      <a:pt x="211" y="411"/>
                      <a:pt x="207" y="410"/>
                      <a:pt x="207" y="410"/>
                    </a:cubicBezTo>
                    <a:cubicBezTo>
                      <a:pt x="207" y="409"/>
                      <a:pt x="207" y="409"/>
                      <a:pt x="207" y="409"/>
                    </a:cubicBezTo>
                    <a:cubicBezTo>
                      <a:pt x="207" y="409"/>
                      <a:pt x="205" y="408"/>
                      <a:pt x="205" y="408"/>
                    </a:cubicBezTo>
                    <a:cubicBezTo>
                      <a:pt x="204" y="408"/>
                      <a:pt x="204" y="407"/>
                      <a:pt x="203" y="407"/>
                    </a:cubicBezTo>
                    <a:cubicBezTo>
                      <a:pt x="202" y="406"/>
                      <a:pt x="201" y="405"/>
                      <a:pt x="201" y="405"/>
                    </a:cubicBezTo>
                    <a:cubicBezTo>
                      <a:pt x="198" y="404"/>
                      <a:pt x="198" y="404"/>
                      <a:pt x="198" y="404"/>
                    </a:cubicBezTo>
                    <a:cubicBezTo>
                      <a:pt x="195" y="404"/>
                      <a:pt x="195" y="404"/>
                      <a:pt x="195" y="404"/>
                    </a:cubicBezTo>
                    <a:cubicBezTo>
                      <a:pt x="198" y="403"/>
                      <a:pt x="198" y="403"/>
                      <a:pt x="198" y="403"/>
                    </a:cubicBezTo>
                    <a:cubicBezTo>
                      <a:pt x="198" y="403"/>
                      <a:pt x="201" y="403"/>
                      <a:pt x="202" y="403"/>
                    </a:cubicBezTo>
                    <a:cubicBezTo>
                      <a:pt x="203" y="403"/>
                      <a:pt x="207" y="403"/>
                      <a:pt x="207" y="403"/>
                    </a:cubicBezTo>
                    <a:cubicBezTo>
                      <a:pt x="207" y="402"/>
                      <a:pt x="209" y="399"/>
                      <a:pt x="209" y="399"/>
                    </a:cubicBezTo>
                    <a:cubicBezTo>
                      <a:pt x="209" y="396"/>
                      <a:pt x="209" y="396"/>
                      <a:pt x="209" y="396"/>
                    </a:cubicBezTo>
                    <a:cubicBezTo>
                      <a:pt x="207" y="395"/>
                      <a:pt x="207" y="395"/>
                      <a:pt x="207" y="395"/>
                    </a:cubicBezTo>
                    <a:cubicBezTo>
                      <a:pt x="203" y="395"/>
                      <a:pt x="203" y="395"/>
                      <a:pt x="203" y="395"/>
                    </a:cubicBezTo>
                    <a:cubicBezTo>
                      <a:pt x="208" y="393"/>
                      <a:pt x="208" y="393"/>
                      <a:pt x="208" y="393"/>
                    </a:cubicBezTo>
                    <a:cubicBezTo>
                      <a:pt x="210" y="391"/>
                      <a:pt x="210" y="391"/>
                      <a:pt x="210" y="391"/>
                    </a:cubicBezTo>
                    <a:cubicBezTo>
                      <a:pt x="212" y="393"/>
                      <a:pt x="212" y="393"/>
                      <a:pt x="212" y="393"/>
                    </a:cubicBezTo>
                    <a:cubicBezTo>
                      <a:pt x="212" y="393"/>
                      <a:pt x="217" y="393"/>
                      <a:pt x="217" y="393"/>
                    </a:cubicBezTo>
                    <a:cubicBezTo>
                      <a:pt x="217" y="392"/>
                      <a:pt x="218" y="390"/>
                      <a:pt x="218" y="390"/>
                    </a:cubicBezTo>
                    <a:cubicBezTo>
                      <a:pt x="219" y="388"/>
                      <a:pt x="219" y="388"/>
                      <a:pt x="219" y="388"/>
                    </a:cubicBezTo>
                    <a:cubicBezTo>
                      <a:pt x="226" y="382"/>
                      <a:pt x="226" y="382"/>
                      <a:pt x="226" y="382"/>
                    </a:cubicBezTo>
                    <a:cubicBezTo>
                      <a:pt x="229" y="377"/>
                      <a:pt x="229" y="377"/>
                      <a:pt x="229" y="377"/>
                    </a:cubicBezTo>
                    <a:cubicBezTo>
                      <a:pt x="230" y="373"/>
                      <a:pt x="230" y="373"/>
                      <a:pt x="230" y="373"/>
                    </a:cubicBezTo>
                    <a:cubicBezTo>
                      <a:pt x="234" y="365"/>
                      <a:pt x="234" y="365"/>
                      <a:pt x="234" y="365"/>
                    </a:cubicBezTo>
                    <a:cubicBezTo>
                      <a:pt x="234" y="356"/>
                      <a:pt x="234" y="356"/>
                      <a:pt x="234" y="356"/>
                    </a:cubicBezTo>
                    <a:cubicBezTo>
                      <a:pt x="229" y="349"/>
                      <a:pt x="229" y="349"/>
                      <a:pt x="229" y="349"/>
                    </a:cubicBezTo>
                    <a:cubicBezTo>
                      <a:pt x="229" y="349"/>
                      <a:pt x="225" y="345"/>
                      <a:pt x="223" y="345"/>
                    </a:cubicBezTo>
                    <a:cubicBezTo>
                      <a:pt x="222" y="344"/>
                      <a:pt x="213" y="343"/>
                      <a:pt x="213" y="343"/>
                    </a:cubicBezTo>
                    <a:cubicBezTo>
                      <a:pt x="206" y="341"/>
                      <a:pt x="206" y="341"/>
                      <a:pt x="206" y="341"/>
                    </a:cubicBezTo>
                    <a:cubicBezTo>
                      <a:pt x="203" y="342"/>
                      <a:pt x="203" y="342"/>
                      <a:pt x="203" y="342"/>
                    </a:cubicBezTo>
                    <a:cubicBezTo>
                      <a:pt x="202" y="345"/>
                      <a:pt x="202" y="345"/>
                      <a:pt x="202" y="345"/>
                    </a:cubicBezTo>
                    <a:cubicBezTo>
                      <a:pt x="200" y="346"/>
                      <a:pt x="200" y="346"/>
                      <a:pt x="200" y="346"/>
                    </a:cubicBezTo>
                    <a:cubicBezTo>
                      <a:pt x="200" y="346"/>
                      <a:pt x="198" y="348"/>
                      <a:pt x="197" y="348"/>
                    </a:cubicBezTo>
                    <a:cubicBezTo>
                      <a:pt x="197" y="348"/>
                      <a:pt x="195" y="345"/>
                      <a:pt x="195" y="345"/>
                    </a:cubicBezTo>
                    <a:cubicBezTo>
                      <a:pt x="195" y="345"/>
                      <a:pt x="193" y="343"/>
                      <a:pt x="192" y="343"/>
                    </a:cubicBezTo>
                    <a:cubicBezTo>
                      <a:pt x="192" y="343"/>
                      <a:pt x="189" y="342"/>
                      <a:pt x="189" y="342"/>
                    </a:cubicBezTo>
                    <a:cubicBezTo>
                      <a:pt x="193" y="340"/>
                      <a:pt x="193" y="340"/>
                      <a:pt x="193" y="340"/>
                    </a:cubicBezTo>
                    <a:cubicBezTo>
                      <a:pt x="196" y="338"/>
                      <a:pt x="196" y="338"/>
                      <a:pt x="196" y="338"/>
                    </a:cubicBezTo>
                    <a:cubicBezTo>
                      <a:pt x="196" y="338"/>
                      <a:pt x="198" y="336"/>
                      <a:pt x="198" y="336"/>
                    </a:cubicBezTo>
                    <a:cubicBezTo>
                      <a:pt x="199" y="336"/>
                      <a:pt x="201" y="334"/>
                      <a:pt x="201" y="334"/>
                    </a:cubicBezTo>
                    <a:cubicBezTo>
                      <a:pt x="202" y="328"/>
                      <a:pt x="202" y="328"/>
                      <a:pt x="202" y="328"/>
                    </a:cubicBezTo>
                    <a:cubicBezTo>
                      <a:pt x="200" y="321"/>
                      <a:pt x="200" y="321"/>
                      <a:pt x="200" y="321"/>
                    </a:cubicBezTo>
                    <a:cubicBezTo>
                      <a:pt x="197" y="318"/>
                      <a:pt x="197" y="318"/>
                      <a:pt x="197" y="318"/>
                    </a:cubicBezTo>
                    <a:cubicBezTo>
                      <a:pt x="196" y="315"/>
                      <a:pt x="196" y="315"/>
                      <a:pt x="196" y="315"/>
                    </a:cubicBezTo>
                    <a:cubicBezTo>
                      <a:pt x="194" y="314"/>
                      <a:pt x="194" y="314"/>
                      <a:pt x="194" y="314"/>
                    </a:cubicBezTo>
                    <a:cubicBezTo>
                      <a:pt x="191" y="312"/>
                      <a:pt x="191" y="312"/>
                      <a:pt x="191" y="312"/>
                    </a:cubicBezTo>
                    <a:cubicBezTo>
                      <a:pt x="189" y="309"/>
                      <a:pt x="189" y="309"/>
                      <a:pt x="189" y="309"/>
                    </a:cubicBezTo>
                    <a:cubicBezTo>
                      <a:pt x="187" y="307"/>
                      <a:pt x="187" y="307"/>
                      <a:pt x="187" y="307"/>
                    </a:cubicBezTo>
                    <a:cubicBezTo>
                      <a:pt x="188" y="305"/>
                      <a:pt x="188" y="305"/>
                      <a:pt x="188" y="305"/>
                    </a:cubicBezTo>
                    <a:cubicBezTo>
                      <a:pt x="189" y="306"/>
                      <a:pt x="189" y="306"/>
                      <a:pt x="189" y="306"/>
                    </a:cubicBezTo>
                    <a:cubicBezTo>
                      <a:pt x="189" y="306"/>
                      <a:pt x="190" y="308"/>
                      <a:pt x="190" y="308"/>
                    </a:cubicBezTo>
                    <a:cubicBezTo>
                      <a:pt x="190" y="308"/>
                      <a:pt x="191" y="309"/>
                      <a:pt x="191" y="310"/>
                    </a:cubicBezTo>
                    <a:cubicBezTo>
                      <a:pt x="192" y="310"/>
                      <a:pt x="195" y="311"/>
                      <a:pt x="195" y="311"/>
                    </a:cubicBezTo>
                    <a:cubicBezTo>
                      <a:pt x="197" y="311"/>
                      <a:pt x="197" y="311"/>
                      <a:pt x="197" y="311"/>
                    </a:cubicBezTo>
                    <a:cubicBezTo>
                      <a:pt x="198" y="314"/>
                      <a:pt x="198" y="314"/>
                      <a:pt x="198" y="314"/>
                    </a:cubicBezTo>
                    <a:cubicBezTo>
                      <a:pt x="198" y="314"/>
                      <a:pt x="199" y="312"/>
                      <a:pt x="199" y="312"/>
                    </a:cubicBezTo>
                    <a:cubicBezTo>
                      <a:pt x="199" y="311"/>
                      <a:pt x="197" y="308"/>
                      <a:pt x="197" y="308"/>
                    </a:cubicBezTo>
                    <a:cubicBezTo>
                      <a:pt x="196" y="307"/>
                      <a:pt x="195" y="305"/>
                      <a:pt x="195" y="304"/>
                    </a:cubicBezTo>
                    <a:cubicBezTo>
                      <a:pt x="195" y="304"/>
                      <a:pt x="193" y="299"/>
                      <a:pt x="193" y="299"/>
                    </a:cubicBezTo>
                    <a:cubicBezTo>
                      <a:pt x="193" y="299"/>
                      <a:pt x="192" y="297"/>
                      <a:pt x="192" y="297"/>
                    </a:cubicBezTo>
                    <a:cubicBezTo>
                      <a:pt x="192" y="296"/>
                      <a:pt x="192" y="292"/>
                      <a:pt x="192" y="292"/>
                    </a:cubicBezTo>
                    <a:cubicBezTo>
                      <a:pt x="194" y="291"/>
                      <a:pt x="194" y="291"/>
                      <a:pt x="194" y="291"/>
                    </a:cubicBezTo>
                    <a:cubicBezTo>
                      <a:pt x="195" y="290"/>
                      <a:pt x="195" y="290"/>
                      <a:pt x="195" y="290"/>
                    </a:cubicBezTo>
                    <a:cubicBezTo>
                      <a:pt x="195" y="290"/>
                      <a:pt x="194" y="290"/>
                      <a:pt x="194" y="289"/>
                    </a:cubicBezTo>
                    <a:cubicBezTo>
                      <a:pt x="194" y="288"/>
                      <a:pt x="192" y="286"/>
                      <a:pt x="192" y="286"/>
                    </a:cubicBezTo>
                    <a:cubicBezTo>
                      <a:pt x="192" y="286"/>
                      <a:pt x="190" y="285"/>
                      <a:pt x="190" y="284"/>
                    </a:cubicBezTo>
                    <a:cubicBezTo>
                      <a:pt x="189" y="283"/>
                      <a:pt x="188" y="281"/>
                      <a:pt x="188" y="281"/>
                    </a:cubicBezTo>
                    <a:cubicBezTo>
                      <a:pt x="188" y="280"/>
                      <a:pt x="187" y="275"/>
                      <a:pt x="187" y="275"/>
                    </a:cubicBezTo>
                    <a:cubicBezTo>
                      <a:pt x="184" y="271"/>
                      <a:pt x="184" y="271"/>
                      <a:pt x="184" y="271"/>
                    </a:cubicBezTo>
                    <a:cubicBezTo>
                      <a:pt x="184" y="271"/>
                      <a:pt x="182" y="269"/>
                      <a:pt x="182" y="269"/>
                    </a:cubicBezTo>
                    <a:cubicBezTo>
                      <a:pt x="181" y="269"/>
                      <a:pt x="179" y="268"/>
                      <a:pt x="179" y="268"/>
                    </a:cubicBezTo>
                    <a:cubicBezTo>
                      <a:pt x="178" y="268"/>
                      <a:pt x="174" y="266"/>
                      <a:pt x="174" y="266"/>
                    </a:cubicBezTo>
                    <a:cubicBezTo>
                      <a:pt x="174" y="266"/>
                      <a:pt x="171" y="262"/>
                      <a:pt x="171" y="261"/>
                    </a:cubicBezTo>
                    <a:cubicBezTo>
                      <a:pt x="171" y="260"/>
                      <a:pt x="169" y="256"/>
                      <a:pt x="169" y="256"/>
                    </a:cubicBezTo>
                    <a:cubicBezTo>
                      <a:pt x="169" y="252"/>
                      <a:pt x="169" y="252"/>
                      <a:pt x="169" y="252"/>
                    </a:cubicBezTo>
                    <a:cubicBezTo>
                      <a:pt x="168" y="246"/>
                      <a:pt x="168" y="246"/>
                      <a:pt x="168" y="246"/>
                    </a:cubicBezTo>
                    <a:cubicBezTo>
                      <a:pt x="167" y="239"/>
                      <a:pt x="167" y="239"/>
                      <a:pt x="167" y="239"/>
                    </a:cubicBezTo>
                    <a:cubicBezTo>
                      <a:pt x="167" y="233"/>
                      <a:pt x="167" y="233"/>
                      <a:pt x="167" y="233"/>
                    </a:cubicBezTo>
                    <a:cubicBezTo>
                      <a:pt x="167" y="227"/>
                      <a:pt x="167" y="227"/>
                      <a:pt x="167" y="227"/>
                    </a:cubicBezTo>
                    <a:cubicBezTo>
                      <a:pt x="166" y="223"/>
                      <a:pt x="166" y="223"/>
                      <a:pt x="166" y="223"/>
                    </a:cubicBezTo>
                    <a:cubicBezTo>
                      <a:pt x="163" y="217"/>
                      <a:pt x="163" y="217"/>
                      <a:pt x="163" y="217"/>
                    </a:cubicBezTo>
                    <a:cubicBezTo>
                      <a:pt x="161" y="213"/>
                      <a:pt x="161" y="213"/>
                      <a:pt x="161" y="213"/>
                    </a:cubicBezTo>
                    <a:cubicBezTo>
                      <a:pt x="156" y="208"/>
                      <a:pt x="156" y="208"/>
                      <a:pt x="156" y="208"/>
                    </a:cubicBezTo>
                    <a:cubicBezTo>
                      <a:pt x="153" y="204"/>
                      <a:pt x="153" y="204"/>
                      <a:pt x="153" y="204"/>
                    </a:cubicBezTo>
                    <a:cubicBezTo>
                      <a:pt x="151" y="203"/>
                      <a:pt x="151" y="203"/>
                      <a:pt x="151" y="203"/>
                    </a:cubicBezTo>
                    <a:cubicBezTo>
                      <a:pt x="147" y="199"/>
                      <a:pt x="147" y="199"/>
                      <a:pt x="147" y="199"/>
                    </a:cubicBezTo>
                    <a:cubicBezTo>
                      <a:pt x="143" y="197"/>
                      <a:pt x="143" y="197"/>
                      <a:pt x="143" y="197"/>
                    </a:cubicBezTo>
                    <a:cubicBezTo>
                      <a:pt x="140" y="199"/>
                      <a:pt x="140" y="199"/>
                      <a:pt x="140" y="199"/>
                    </a:cubicBezTo>
                    <a:cubicBezTo>
                      <a:pt x="137" y="200"/>
                      <a:pt x="137" y="200"/>
                      <a:pt x="137" y="200"/>
                    </a:cubicBezTo>
                    <a:cubicBezTo>
                      <a:pt x="134" y="201"/>
                      <a:pt x="134" y="201"/>
                      <a:pt x="134" y="201"/>
                    </a:cubicBezTo>
                    <a:cubicBezTo>
                      <a:pt x="129" y="198"/>
                      <a:pt x="129" y="198"/>
                      <a:pt x="129" y="198"/>
                    </a:cubicBezTo>
                    <a:cubicBezTo>
                      <a:pt x="126" y="196"/>
                      <a:pt x="126" y="196"/>
                      <a:pt x="126" y="196"/>
                    </a:cubicBezTo>
                    <a:cubicBezTo>
                      <a:pt x="122" y="195"/>
                      <a:pt x="122" y="195"/>
                      <a:pt x="122" y="195"/>
                    </a:cubicBezTo>
                    <a:cubicBezTo>
                      <a:pt x="121" y="195"/>
                      <a:pt x="121" y="195"/>
                      <a:pt x="121" y="195"/>
                    </a:cubicBezTo>
                    <a:cubicBezTo>
                      <a:pt x="121" y="195"/>
                      <a:pt x="121" y="194"/>
                      <a:pt x="121" y="194"/>
                    </a:cubicBezTo>
                    <a:cubicBezTo>
                      <a:pt x="121" y="195"/>
                      <a:pt x="123" y="194"/>
                      <a:pt x="123" y="194"/>
                    </a:cubicBezTo>
                    <a:cubicBezTo>
                      <a:pt x="123" y="194"/>
                      <a:pt x="125" y="195"/>
                      <a:pt x="125" y="195"/>
                    </a:cubicBezTo>
                    <a:cubicBezTo>
                      <a:pt x="125" y="195"/>
                      <a:pt x="127" y="196"/>
                      <a:pt x="127" y="196"/>
                    </a:cubicBezTo>
                    <a:cubicBezTo>
                      <a:pt x="127" y="196"/>
                      <a:pt x="128" y="197"/>
                      <a:pt x="129" y="197"/>
                    </a:cubicBezTo>
                    <a:cubicBezTo>
                      <a:pt x="130" y="197"/>
                      <a:pt x="132" y="197"/>
                      <a:pt x="132" y="197"/>
                    </a:cubicBezTo>
                    <a:cubicBezTo>
                      <a:pt x="135" y="195"/>
                      <a:pt x="135" y="195"/>
                      <a:pt x="135" y="195"/>
                    </a:cubicBezTo>
                    <a:cubicBezTo>
                      <a:pt x="136" y="193"/>
                      <a:pt x="136" y="193"/>
                      <a:pt x="136" y="193"/>
                    </a:cubicBezTo>
                    <a:cubicBezTo>
                      <a:pt x="138" y="192"/>
                      <a:pt x="138" y="192"/>
                      <a:pt x="138" y="192"/>
                    </a:cubicBezTo>
                    <a:cubicBezTo>
                      <a:pt x="140" y="191"/>
                      <a:pt x="140" y="191"/>
                      <a:pt x="140" y="191"/>
                    </a:cubicBezTo>
                    <a:cubicBezTo>
                      <a:pt x="141" y="191"/>
                      <a:pt x="141" y="191"/>
                      <a:pt x="141" y="191"/>
                    </a:cubicBezTo>
                    <a:cubicBezTo>
                      <a:pt x="141" y="191"/>
                      <a:pt x="142" y="192"/>
                      <a:pt x="143" y="192"/>
                    </a:cubicBezTo>
                    <a:cubicBezTo>
                      <a:pt x="145" y="192"/>
                      <a:pt x="146" y="191"/>
                      <a:pt x="146" y="191"/>
                    </a:cubicBezTo>
                    <a:cubicBezTo>
                      <a:pt x="146" y="191"/>
                      <a:pt x="149" y="189"/>
                      <a:pt x="149" y="189"/>
                    </a:cubicBezTo>
                    <a:cubicBezTo>
                      <a:pt x="149" y="189"/>
                      <a:pt x="148" y="188"/>
                      <a:pt x="148" y="188"/>
                    </a:cubicBezTo>
                    <a:cubicBezTo>
                      <a:pt x="148" y="187"/>
                      <a:pt x="146" y="186"/>
                      <a:pt x="146" y="186"/>
                    </a:cubicBezTo>
                    <a:cubicBezTo>
                      <a:pt x="146" y="186"/>
                      <a:pt x="145" y="186"/>
                      <a:pt x="145" y="185"/>
                    </a:cubicBezTo>
                    <a:cubicBezTo>
                      <a:pt x="145" y="184"/>
                      <a:pt x="145" y="182"/>
                      <a:pt x="145" y="182"/>
                    </a:cubicBezTo>
                    <a:cubicBezTo>
                      <a:pt x="144" y="181"/>
                      <a:pt x="144" y="181"/>
                      <a:pt x="144" y="181"/>
                    </a:cubicBezTo>
                    <a:cubicBezTo>
                      <a:pt x="144" y="181"/>
                      <a:pt x="143" y="180"/>
                      <a:pt x="142" y="181"/>
                    </a:cubicBezTo>
                    <a:cubicBezTo>
                      <a:pt x="141" y="181"/>
                      <a:pt x="140" y="181"/>
                      <a:pt x="140" y="181"/>
                    </a:cubicBezTo>
                    <a:cubicBezTo>
                      <a:pt x="137" y="182"/>
                      <a:pt x="137" y="182"/>
                      <a:pt x="137" y="182"/>
                    </a:cubicBezTo>
                    <a:cubicBezTo>
                      <a:pt x="133" y="183"/>
                      <a:pt x="133" y="183"/>
                      <a:pt x="133" y="183"/>
                    </a:cubicBezTo>
                    <a:cubicBezTo>
                      <a:pt x="133" y="182"/>
                      <a:pt x="133" y="182"/>
                      <a:pt x="133" y="182"/>
                    </a:cubicBezTo>
                    <a:cubicBezTo>
                      <a:pt x="137" y="181"/>
                      <a:pt x="137" y="181"/>
                      <a:pt x="137" y="181"/>
                    </a:cubicBezTo>
                    <a:cubicBezTo>
                      <a:pt x="139" y="180"/>
                      <a:pt x="139" y="180"/>
                      <a:pt x="139" y="180"/>
                    </a:cubicBezTo>
                    <a:cubicBezTo>
                      <a:pt x="139" y="180"/>
                      <a:pt x="139" y="179"/>
                      <a:pt x="140" y="179"/>
                    </a:cubicBezTo>
                    <a:cubicBezTo>
                      <a:pt x="141" y="179"/>
                      <a:pt x="143" y="180"/>
                      <a:pt x="144" y="180"/>
                    </a:cubicBezTo>
                    <a:cubicBezTo>
                      <a:pt x="144" y="180"/>
                      <a:pt x="147" y="180"/>
                      <a:pt x="147" y="180"/>
                    </a:cubicBezTo>
                    <a:cubicBezTo>
                      <a:pt x="147" y="180"/>
                      <a:pt x="150" y="178"/>
                      <a:pt x="150" y="178"/>
                    </a:cubicBezTo>
                    <a:cubicBezTo>
                      <a:pt x="151" y="177"/>
                      <a:pt x="154" y="175"/>
                      <a:pt x="154" y="175"/>
                    </a:cubicBezTo>
                    <a:cubicBezTo>
                      <a:pt x="154" y="173"/>
                      <a:pt x="154" y="173"/>
                      <a:pt x="154" y="173"/>
                    </a:cubicBezTo>
                    <a:cubicBezTo>
                      <a:pt x="154" y="173"/>
                      <a:pt x="155" y="171"/>
                      <a:pt x="156" y="171"/>
                    </a:cubicBezTo>
                    <a:cubicBezTo>
                      <a:pt x="156" y="171"/>
                      <a:pt x="159" y="169"/>
                      <a:pt x="159" y="169"/>
                    </a:cubicBezTo>
                    <a:cubicBezTo>
                      <a:pt x="162" y="165"/>
                      <a:pt x="162" y="165"/>
                      <a:pt x="162" y="165"/>
                    </a:cubicBezTo>
                    <a:cubicBezTo>
                      <a:pt x="164" y="161"/>
                      <a:pt x="164" y="161"/>
                      <a:pt x="164" y="161"/>
                    </a:cubicBezTo>
                    <a:cubicBezTo>
                      <a:pt x="166" y="158"/>
                      <a:pt x="166" y="158"/>
                      <a:pt x="166" y="158"/>
                    </a:cubicBezTo>
                    <a:cubicBezTo>
                      <a:pt x="166" y="158"/>
                      <a:pt x="168" y="156"/>
                      <a:pt x="168" y="155"/>
                    </a:cubicBezTo>
                    <a:cubicBezTo>
                      <a:pt x="168" y="154"/>
                      <a:pt x="168" y="151"/>
                      <a:pt x="168" y="151"/>
                    </a:cubicBezTo>
                    <a:cubicBezTo>
                      <a:pt x="168" y="151"/>
                      <a:pt x="170" y="149"/>
                      <a:pt x="171" y="149"/>
                    </a:cubicBezTo>
                    <a:cubicBezTo>
                      <a:pt x="171" y="148"/>
                      <a:pt x="177" y="144"/>
                      <a:pt x="177" y="144"/>
                    </a:cubicBezTo>
                    <a:cubicBezTo>
                      <a:pt x="178" y="139"/>
                      <a:pt x="178" y="139"/>
                      <a:pt x="178" y="139"/>
                    </a:cubicBezTo>
                    <a:cubicBezTo>
                      <a:pt x="177" y="138"/>
                      <a:pt x="177" y="138"/>
                      <a:pt x="177" y="138"/>
                    </a:cubicBezTo>
                    <a:cubicBezTo>
                      <a:pt x="176" y="135"/>
                      <a:pt x="176" y="135"/>
                      <a:pt x="176" y="135"/>
                    </a:cubicBezTo>
                    <a:cubicBezTo>
                      <a:pt x="174" y="133"/>
                      <a:pt x="174" y="133"/>
                      <a:pt x="174" y="133"/>
                    </a:cubicBezTo>
                    <a:cubicBezTo>
                      <a:pt x="172" y="131"/>
                      <a:pt x="172" y="131"/>
                      <a:pt x="172" y="131"/>
                    </a:cubicBezTo>
                    <a:cubicBezTo>
                      <a:pt x="170" y="131"/>
                      <a:pt x="170" y="131"/>
                      <a:pt x="170" y="131"/>
                    </a:cubicBezTo>
                    <a:cubicBezTo>
                      <a:pt x="170" y="131"/>
                      <a:pt x="169" y="132"/>
                      <a:pt x="168" y="132"/>
                    </a:cubicBezTo>
                    <a:cubicBezTo>
                      <a:pt x="168" y="131"/>
                      <a:pt x="166" y="130"/>
                      <a:pt x="166" y="130"/>
                    </a:cubicBezTo>
                    <a:cubicBezTo>
                      <a:pt x="163" y="131"/>
                      <a:pt x="163" y="131"/>
                      <a:pt x="163" y="131"/>
                    </a:cubicBezTo>
                    <a:cubicBezTo>
                      <a:pt x="159" y="130"/>
                      <a:pt x="159" y="130"/>
                      <a:pt x="159" y="130"/>
                    </a:cubicBezTo>
                    <a:cubicBezTo>
                      <a:pt x="158" y="129"/>
                      <a:pt x="158" y="129"/>
                      <a:pt x="158" y="129"/>
                    </a:cubicBezTo>
                    <a:cubicBezTo>
                      <a:pt x="155" y="128"/>
                      <a:pt x="155" y="128"/>
                      <a:pt x="155" y="128"/>
                    </a:cubicBezTo>
                    <a:cubicBezTo>
                      <a:pt x="153" y="127"/>
                      <a:pt x="153" y="127"/>
                      <a:pt x="153" y="127"/>
                    </a:cubicBezTo>
                    <a:cubicBezTo>
                      <a:pt x="150" y="128"/>
                      <a:pt x="150" y="128"/>
                      <a:pt x="150" y="128"/>
                    </a:cubicBezTo>
                    <a:cubicBezTo>
                      <a:pt x="147" y="129"/>
                      <a:pt x="147" y="129"/>
                      <a:pt x="147" y="129"/>
                    </a:cubicBezTo>
                    <a:cubicBezTo>
                      <a:pt x="146" y="127"/>
                      <a:pt x="146" y="127"/>
                      <a:pt x="146" y="127"/>
                    </a:cubicBezTo>
                    <a:cubicBezTo>
                      <a:pt x="144" y="126"/>
                      <a:pt x="144" y="126"/>
                      <a:pt x="144" y="126"/>
                    </a:cubicBezTo>
                    <a:cubicBezTo>
                      <a:pt x="138" y="125"/>
                      <a:pt x="138" y="125"/>
                      <a:pt x="138" y="125"/>
                    </a:cubicBezTo>
                    <a:cubicBezTo>
                      <a:pt x="138" y="127"/>
                      <a:pt x="138" y="127"/>
                      <a:pt x="138" y="127"/>
                    </a:cubicBezTo>
                    <a:cubicBezTo>
                      <a:pt x="134" y="127"/>
                      <a:pt x="134" y="127"/>
                      <a:pt x="134" y="127"/>
                    </a:cubicBezTo>
                    <a:cubicBezTo>
                      <a:pt x="134" y="127"/>
                      <a:pt x="134" y="126"/>
                      <a:pt x="133" y="127"/>
                    </a:cubicBezTo>
                    <a:cubicBezTo>
                      <a:pt x="133" y="127"/>
                      <a:pt x="131" y="128"/>
                      <a:pt x="131" y="128"/>
                    </a:cubicBezTo>
                    <a:cubicBezTo>
                      <a:pt x="130" y="129"/>
                      <a:pt x="130" y="129"/>
                      <a:pt x="130" y="129"/>
                    </a:cubicBezTo>
                    <a:cubicBezTo>
                      <a:pt x="128" y="128"/>
                      <a:pt x="128" y="128"/>
                      <a:pt x="128" y="128"/>
                    </a:cubicBezTo>
                    <a:cubicBezTo>
                      <a:pt x="125" y="128"/>
                      <a:pt x="125" y="128"/>
                      <a:pt x="125" y="128"/>
                    </a:cubicBezTo>
                    <a:cubicBezTo>
                      <a:pt x="123" y="130"/>
                      <a:pt x="123" y="130"/>
                      <a:pt x="123" y="130"/>
                    </a:cubicBezTo>
                    <a:cubicBezTo>
                      <a:pt x="121" y="131"/>
                      <a:pt x="121" y="131"/>
                      <a:pt x="121" y="131"/>
                    </a:cubicBezTo>
                    <a:cubicBezTo>
                      <a:pt x="119" y="133"/>
                      <a:pt x="119" y="133"/>
                      <a:pt x="119" y="133"/>
                    </a:cubicBezTo>
                    <a:cubicBezTo>
                      <a:pt x="120" y="131"/>
                      <a:pt x="120" y="131"/>
                      <a:pt x="120" y="131"/>
                    </a:cubicBezTo>
                    <a:cubicBezTo>
                      <a:pt x="121" y="129"/>
                      <a:pt x="121" y="129"/>
                      <a:pt x="121" y="129"/>
                    </a:cubicBezTo>
                    <a:cubicBezTo>
                      <a:pt x="123" y="129"/>
                      <a:pt x="123" y="129"/>
                      <a:pt x="123" y="129"/>
                    </a:cubicBezTo>
                    <a:cubicBezTo>
                      <a:pt x="125" y="126"/>
                      <a:pt x="125" y="126"/>
                      <a:pt x="125" y="126"/>
                    </a:cubicBezTo>
                    <a:cubicBezTo>
                      <a:pt x="125" y="126"/>
                      <a:pt x="127" y="125"/>
                      <a:pt x="127" y="125"/>
                    </a:cubicBezTo>
                    <a:cubicBezTo>
                      <a:pt x="128" y="124"/>
                      <a:pt x="129" y="123"/>
                      <a:pt x="129" y="123"/>
                    </a:cubicBezTo>
                    <a:cubicBezTo>
                      <a:pt x="127" y="122"/>
                      <a:pt x="127" y="122"/>
                      <a:pt x="127" y="122"/>
                    </a:cubicBezTo>
                    <a:cubicBezTo>
                      <a:pt x="124" y="124"/>
                      <a:pt x="124" y="124"/>
                      <a:pt x="124" y="124"/>
                    </a:cubicBezTo>
                    <a:cubicBezTo>
                      <a:pt x="124" y="124"/>
                      <a:pt x="123" y="123"/>
                      <a:pt x="123" y="123"/>
                    </a:cubicBezTo>
                    <a:cubicBezTo>
                      <a:pt x="123" y="123"/>
                      <a:pt x="121" y="125"/>
                      <a:pt x="121" y="125"/>
                    </a:cubicBezTo>
                    <a:cubicBezTo>
                      <a:pt x="116" y="126"/>
                      <a:pt x="116" y="126"/>
                      <a:pt x="116" y="126"/>
                    </a:cubicBezTo>
                    <a:cubicBezTo>
                      <a:pt x="120" y="123"/>
                      <a:pt x="120" y="123"/>
                      <a:pt x="120" y="123"/>
                    </a:cubicBezTo>
                    <a:cubicBezTo>
                      <a:pt x="120" y="123"/>
                      <a:pt x="122" y="122"/>
                      <a:pt x="123" y="122"/>
                    </a:cubicBezTo>
                    <a:cubicBezTo>
                      <a:pt x="123" y="122"/>
                      <a:pt x="125" y="121"/>
                      <a:pt x="125" y="121"/>
                    </a:cubicBezTo>
                    <a:cubicBezTo>
                      <a:pt x="126" y="121"/>
                      <a:pt x="127" y="121"/>
                      <a:pt x="128" y="121"/>
                    </a:cubicBezTo>
                    <a:cubicBezTo>
                      <a:pt x="128" y="121"/>
                      <a:pt x="130" y="122"/>
                      <a:pt x="131" y="121"/>
                    </a:cubicBezTo>
                    <a:cubicBezTo>
                      <a:pt x="131" y="121"/>
                      <a:pt x="132" y="120"/>
                      <a:pt x="132" y="119"/>
                    </a:cubicBezTo>
                    <a:cubicBezTo>
                      <a:pt x="132" y="119"/>
                      <a:pt x="134" y="117"/>
                      <a:pt x="134" y="117"/>
                    </a:cubicBezTo>
                    <a:cubicBezTo>
                      <a:pt x="129" y="117"/>
                      <a:pt x="129" y="117"/>
                      <a:pt x="129" y="117"/>
                    </a:cubicBezTo>
                    <a:cubicBezTo>
                      <a:pt x="129" y="117"/>
                      <a:pt x="128" y="118"/>
                      <a:pt x="127" y="118"/>
                    </a:cubicBezTo>
                    <a:cubicBezTo>
                      <a:pt x="127" y="117"/>
                      <a:pt x="125" y="117"/>
                      <a:pt x="125" y="117"/>
                    </a:cubicBezTo>
                    <a:cubicBezTo>
                      <a:pt x="124" y="116"/>
                      <a:pt x="123" y="116"/>
                      <a:pt x="123" y="115"/>
                    </a:cubicBezTo>
                    <a:cubicBezTo>
                      <a:pt x="123" y="115"/>
                      <a:pt x="121" y="114"/>
                      <a:pt x="121" y="114"/>
                    </a:cubicBezTo>
                    <a:cubicBezTo>
                      <a:pt x="122" y="113"/>
                      <a:pt x="122" y="113"/>
                      <a:pt x="122" y="113"/>
                    </a:cubicBezTo>
                    <a:cubicBezTo>
                      <a:pt x="123" y="115"/>
                      <a:pt x="123" y="115"/>
                      <a:pt x="123" y="115"/>
                    </a:cubicBezTo>
                    <a:cubicBezTo>
                      <a:pt x="123" y="115"/>
                      <a:pt x="124" y="116"/>
                      <a:pt x="125" y="116"/>
                    </a:cubicBezTo>
                    <a:cubicBezTo>
                      <a:pt x="126" y="115"/>
                      <a:pt x="127" y="115"/>
                      <a:pt x="128" y="115"/>
                    </a:cubicBezTo>
                    <a:cubicBezTo>
                      <a:pt x="129" y="115"/>
                      <a:pt x="130" y="113"/>
                      <a:pt x="130" y="113"/>
                    </a:cubicBezTo>
                    <a:cubicBezTo>
                      <a:pt x="130" y="113"/>
                      <a:pt x="129" y="113"/>
                      <a:pt x="131" y="112"/>
                    </a:cubicBezTo>
                    <a:cubicBezTo>
                      <a:pt x="133" y="111"/>
                      <a:pt x="133" y="111"/>
                      <a:pt x="134" y="110"/>
                    </a:cubicBezTo>
                    <a:cubicBezTo>
                      <a:pt x="136" y="109"/>
                      <a:pt x="140" y="107"/>
                      <a:pt x="140" y="107"/>
                    </a:cubicBezTo>
                    <a:cubicBezTo>
                      <a:pt x="144" y="105"/>
                      <a:pt x="144" y="105"/>
                      <a:pt x="144" y="105"/>
                    </a:cubicBezTo>
                    <a:cubicBezTo>
                      <a:pt x="148" y="101"/>
                      <a:pt x="148" y="101"/>
                      <a:pt x="148" y="101"/>
                    </a:cubicBezTo>
                    <a:cubicBezTo>
                      <a:pt x="150" y="101"/>
                      <a:pt x="150" y="101"/>
                      <a:pt x="150" y="101"/>
                    </a:cubicBezTo>
                    <a:cubicBezTo>
                      <a:pt x="153" y="98"/>
                      <a:pt x="153" y="98"/>
                      <a:pt x="153" y="98"/>
                    </a:cubicBezTo>
                    <a:cubicBezTo>
                      <a:pt x="155" y="96"/>
                      <a:pt x="155" y="96"/>
                      <a:pt x="155" y="96"/>
                    </a:cubicBezTo>
                    <a:cubicBezTo>
                      <a:pt x="154" y="92"/>
                      <a:pt x="154" y="92"/>
                      <a:pt x="154" y="92"/>
                    </a:cubicBezTo>
                    <a:cubicBezTo>
                      <a:pt x="156" y="89"/>
                      <a:pt x="156" y="89"/>
                      <a:pt x="156" y="89"/>
                    </a:cubicBezTo>
                    <a:cubicBezTo>
                      <a:pt x="155" y="87"/>
                      <a:pt x="155" y="87"/>
                      <a:pt x="155" y="87"/>
                    </a:cubicBezTo>
                    <a:cubicBezTo>
                      <a:pt x="153" y="86"/>
                      <a:pt x="153" y="86"/>
                      <a:pt x="153" y="86"/>
                    </a:cubicBezTo>
                    <a:cubicBezTo>
                      <a:pt x="149" y="86"/>
                      <a:pt x="149" y="86"/>
                      <a:pt x="149" y="86"/>
                    </a:cubicBezTo>
                    <a:cubicBezTo>
                      <a:pt x="149" y="86"/>
                      <a:pt x="148" y="88"/>
                      <a:pt x="147" y="88"/>
                    </a:cubicBezTo>
                    <a:cubicBezTo>
                      <a:pt x="147" y="88"/>
                      <a:pt x="143" y="85"/>
                      <a:pt x="143" y="85"/>
                    </a:cubicBezTo>
                    <a:cubicBezTo>
                      <a:pt x="143" y="85"/>
                      <a:pt x="140" y="87"/>
                      <a:pt x="140" y="87"/>
                    </a:cubicBezTo>
                    <a:cubicBezTo>
                      <a:pt x="138" y="87"/>
                      <a:pt x="138" y="87"/>
                      <a:pt x="138" y="87"/>
                    </a:cubicBezTo>
                    <a:cubicBezTo>
                      <a:pt x="138" y="87"/>
                      <a:pt x="137" y="87"/>
                      <a:pt x="136" y="87"/>
                    </a:cubicBezTo>
                    <a:cubicBezTo>
                      <a:pt x="134" y="87"/>
                      <a:pt x="131" y="86"/>
                      <a:pt x="131" y="86"/>
                    </a:cubicBezTo>
                    <a:cubicBezTo>
                      <a:pt x="128" y="87"/>
                      <a:pt x="128" y="87"/>
                      <a:pt x="128" y="87"/>
                    </a:cubicBezTo>
                    <a:cubicBezTo>
                      <a:pt x="126" y="87"/>
                      <a:pt x="126" y="87"/>
                      <a:pt x="126" y="87"/>
                    </a:cubicBezTo>
                    <a:cubicBezTo>
                      <a:pt x="123" y="89"/>
                      <a:pt x="123" y="89"/>
                      <a:pt x="123" y="89"/>
                    </a:cubicBezTo>
                    <a:cubicBezTo>
                      <a:pt x="124" y="88"/>
                      <a:pt x="124" y="88"/>
                      <a:pt x="124" y="88"/>
                    </a:cubicBezTo>
                    <a:cubicBezTo>
                      <a:pt x="125" y="85"/>
                      <a:pt x="125" y="85"/>
                      <a:pt x="125" y="85"/>
                    </a:cubicBezTo>
                    <a:cubicBezTo>
                      <a:pt x="125" y="85"/>
                      <a:pt x="124" y="84"/>
                      <a:pt x="124" y="84"/>
                    </a:cubicBezTo>
                    <a:cubicBezTo>
                      <a:pt x="123" y="84"/>
                      <a:pt x="122" y="83"/>
                      <a:pt x="122" y="83"/>
                    </a:cubicBezTo>
                    <a:cubicBezTo>
                      <a:pt x="120" y="86"/>
                      <a:pt x="120" y="86"/>
                      <a:pt x="120" y="86"/>
                    </a:cubicBezTo>
                    <a:cubicBezTo>
                      <a:pt x="117" y="87"/>
                      <a:pt x="117" y="87"/>
                      <a:pt x="117" y="87"/>
                    </a:cubicBezTo>
                    <a:cubicBezTo>
                      <a:pt x="118" y="86"/>
                      <a:pt x="118" y="86"/>
                      <a:pt x="118" y="86"/>
                    </a:cubicBezTo>
                    <a:cubicBezTo>
                      <a:pt x="120" y="85"/>
                      <a:pt x="120" y="85"/>
                      <a:pt x="120" y="85"/>
                    </a:cubicBezTo>
                    <a:cubicBezTo>
                      <a:pt x="120" y="83"/>
                      <a:pt x="120" y="83"/>
                      <a:pt x="120" y="83"/>
                    </a:cubicBezTo>
                    <a:cubicBezTo>
                      <a:pt x="120" y="83"/>
                      <a:pt x="120" y="83"/>
                      <a:pt x="119" y="83"/>
                    </a:cubicBezTo>
                    <a:cubicBezTo>
                      <a:pt x="119" y="83"/>
                      <a:pt x="118" y="83"/>
                      <a:pt x="118" y="83"/>
                    </a:cubicBezTo>
                    <a:cubicBezTo>
                      <a:pt x="116" y="82"/>
                      <a:pt x="116" y="82"/>
                      <a:pt x="116" y="82"/>
                    </a:cubicBezTo>
                    <a:cubicBezTo>
                      <a:pt x="115" y="80"/>
                      <a:pt x="115" y="80"/>
                      <a:pt x="115" y="80"/>
                    </a:cubicBezTo>
                    <a:cubicBezTo>
                      <a:pt x="113" y="81"/>
                      <a:pt x="113" y="81"/>
                      <a:pt x="113" y="81"/>
                    </a:cubicBezTo>
                    <a:cubicBezTo>
                      <a:pt x="112" y="82"/>
                      <a:pt x="112" y="82"/>
                      <a:pt x="112" y="82"/>
                    </a:cubicBezTo>
                    <a:cubicBezTo>
                      <a:pt x="111" y="83"/>
                      <a:pt x="111" y="83"/>
                      <a:pt x="111" y="83"/>
                    </a:cubicBezTo>
                    <a:cubicBezTo>
                      <a:pt x="109" y="84"/>
                      <a:pt x="109" y="84"/>
                      <a:pt x="109" y="84"/>
                    </a:cubicBezTo>
                    <a:cubicBezTo>
                      <a:pt x="110" y="86"/>
                      <a:pt x="110" y="86"/>
                      <a:pt x="110" y="86"/>
                    </a:cubicBezTo>
                    <a:cubicBezTo>
                      <a:pt x="109" y="88"/>
                      <a:pt x="109" y="88"/>
                      <a:pt x="109" y="88"/>
                    </a:cubicBezTo>
                    <a:cubicBezTo>
                      <a:pt x="107" y="88"/>
                      <a:pt x="107" y="88"/>
                      <a:pt x="107" y="88"/>
                    </a:cubicBezTo>
                    <a:cubicBezTo>
                      <a:pt x="107" y="88"/>
                      <a:pt x="107" y="91"/>
                      <a:pt x="107" y="91"/>
                    </a:cubicBezTo>
                    <a:cubicBezTo>
                      <a:pt x="107" y="92"/>
                      <a:pt x="109" y="93"/>
                      <a:pt x="109" y="93"/>
                    </a:cubicBezTo>
                    <a:cubicBezTo>
                      <a:pt x="108" y="95"/>
                      <a:pt x="108" y="95"/>
                      <a:pt x="108" y="95"/>
                    </a:cubicBezTo>
                    <a:cubicBezTo>
                      <a:pt x="109" y="95"/>
                      <a:pt x="109" y="95"/>
                      <a:pt x="109" y="95"/>
                    </a:cubicBezTo>
                    <a:cubicBezTo>
                      <a:pt x="109" y="95"/>
                      <a:pt x="108" y="96"/>
                      <a:pt x="108" y="96"/>
                    </a:cubicBezTo>
                    <a:cubicBezTo>
                      <a:pt x="107" y="96"/>
                      <a:pt x="106" y="94"/>
                      <a:pt x="106" y="94"/>
                    </a:cubicBezTo>
                    <a:cubicBezTo>
                      <a:pt x="104" y="94"/>
                      <a:pt x="104" y="94"/>
                      <a:pt x="104" y="94"/>
                    </a:cubicBezTo>
                    <a:cubicBezTo>
                      <a:pt x="102" y="94"/>
                      <a:pt x="102" y="94"/>
                      <a:pt x="102" y="94"/>
                    </a:cubicBezTo>
                    <a:cubicBezTo>
                      <a:pt x="101" y="96"/>
                      <a:pt x="101" y="96"/>
                      <a:pt x="101" y="96"/>
                    </a:cubicBezTo>
                    <a:cubicBezTo>
                      <a:pt x="102" y="98"/>
                      <a:pt x="102" y="98"/>
                      <a:pt x="102" y="98"/>
                    </a:cubicBezTo>
                    <a:cubicBezTo>
                      <a:pt x="101" y="100"/>
                      <a:pt x="101" y="100"/>
                      <a:pt x="101" y="100"/>
                    </a:cubicBezTo>
                    <a:cubicBezTo>
                      <a:pt x="101" y="101"/>
                      <a:pt x="101" y="101"/>
                      <a:pt x="101" y="101"/>
                    </a:cubicBezTo>
                    <a:cubicBezTo>
                      <a:pt x="101" y="101"/>
                      <a:pt x="100" y="102"/>
                      <a:pt x="100" y="103"/>
                    </a:cubicBezTo>
                    <a:cubicBezTo>
                      <a:pt x="100" y="103"/>
                      <a:pt x="100" y="106"/>
                      <a:pt x="100" y="106"/>
                    </a:cubicBezTo>
                    <a:cubicBezTo>
                      <a:pt x="100" y="106"/>
                      <a:pt x="101" y="107"/>
                      <a:pt x="101" y="108"/>
                    </a:cubicBezTo>
                    <a:cubicBezTo>
                      <a:pt x="102" y="108"/>
                      <a:pt x="103" y="109"/>
                      <a:pt x="103" y="109"/>
                    </a:cubicBezTo>
                    <a:cubicBezTo>
                      <a:pt x="103" y="111"/>
                      <a:pt x="103" y="111"/>
                      <a:pt x="103" y="111"/>
                    </a:cubicBezTo>
                    <a:cubicBezTo>
                      <a:pt x="102" y="109"/>
                      <a:pt x="102" y="109"/>
                      <a:pt x="102" y="109"/>
                    </a:cubicBezTo>
                    <a:cubicBezTo>
                      <a:pt x="102" y="109"/>
                      <a:pt x="101" y="108"/>
                      <a:pt x="100" y="108"/>
                    </a:cubicBezTo>
                    <a:cubicBezTo>
                      <a:pt x="100" y="107"/>
                      <a:pt x="100" y="106"/>
                      <a:pt x="99" y="106"/>
                    </a:cubicBezTo>
                    <a:cubicBezTo>
                      <a:pt x="99" y="106"/>
                      <a:pt x="98" y="107"/>
                      <a:pt x="98" y="107"/>
                    </a:cubicBezTo>
                    <a:cubicBezTo>
                      <a:pt x="98" y="107"/>
                      <a:pt x="97" y="107"/>
                      <a:pt x="97" y="107"/>
                    </a:cubicBezTo>
                    <a:cubicBezTo>
                      <a:pt x="98" y="108"/>
                      <a:pt x="96" y="109"/>
                      <a:pt x="96" y="109"/>
                    </a:cubicBezTo>
                    <a:cubicBezTo>
                      <a:pt x="96" y="109"/>
                      <a:pt x="94" y="110"/>
                      <a:pt x="94" y="109"/>
                    </a:cubicBezTo>
                    <a:cubicBezTo>
                      <a:pt x="94" y="108"/>
                      <a:pt x="94" y="107"/>
                      <a:pt x="93" y="107"/>
                    </a:cubicBezTo>
                    <a:cubicBezTo>
                      <a:pt x="93" y="106"/>
                      <a:pt x="92" y="107"/>
                      <a:pt x="92" y="107"/>
                    </a:cubicBezTo>
                    <a:cubicBezTo>
                      <a:pt x="92" y="108"/>
                      <a:pt x="91" y="109"/>
                      <a:pt x="91" y="109"/>
                    </a:cubicBezTo>
                    <a:cubicBezTo>
                      <a:pt x="92" y="110"/>
                      <a:pt x="92" y="110"/>
                      <a:pt x="92" y="110"/>
                    </a:cubicBezTo>
                    <a:cubicBezTo>
                      <a:pt x="92" y="110"/>
                      <a:pt x="91" y="112"/>
                      <a:pt x="91" y="112"/>
                    </a:cubicBezTo>
                    <a:cubicBezTo>
                      <a:pt x="91" y="112"/>
                      <a:pt x="90" y="110"/>
                      <a:pt x="90" y="109"/>
                    </a:cubicBezTo>
                    <a:cubicBezTo>
                      <a:pt x="90" y="109"/>
                      <a:pt x="90" y="107"/>
                      <a:pt x="90" y="108"/>
                    </a:cubicBezTo>
                    <a:cubicBezTo>
                      <a:pt x="89" y="108"/>
                      <a:pt x="88" y="109"/>
                      <a:pt x="88" y="109"/>
                    </a:cubicBezTo>
                    <a:cubicBezTo>
                      <a:pt x="88" y="109"/>
                      <a:pt x="87" y="109"/>
                      <a:pt x="87" y="110"/>
                    </a:cubicBezTo>
                    <a:cubicBezTo>
                      <a:pt x="88" y="110"/>
                      <a:pt x="87" y="113"/>
                      <a:pt x="88" y="113"/>
                    </a:cubicBezTo>
                    <a:cubicBezTo>
                      <a:pt x="89" y="114"/>
                      <a:pt x="88" y="114"/>
                      <a:pt x="89" y="114"/>
                    </a:cubicBezTo>
                    <a:cubicBezTo>
                      <a:pt x="90" y="114"/>
                      <a:pt x="90" y="115"/>
                      <a:pt x="90" y="115"/>
                    </a:cubicBezTo>
                    <a:cubicBezTo>
                      <a:pt x="87" y="115"/>
                      <a:pt x="87" y="115"/>
                      <a:pt x="87" y="115"/>
                    </a:cubicBezTo>
                    <a:cubicBezTo>
                      <a:pt x="87" y="115"/>
                      <a:pt x="86" y="116"/>
                      <a:pt x="86" y="116"/>
                    </a:cubicBezTo>
                    <a:cubicBezTo>
                      <a:pt x="86" y="117"/>
                      <a:pt x="87" y="118"/>
                      <a:pt x="87" y="118"/>
                    </a:cubicBezTo>
                    <a:cubicBezTo>
                      <a:pt x="87" y="118"/>
                      <a:pt x="88" y="119"/>
                      <a:pt x="88" y="120"/>
                    </a:cubicBezTo>
                    <a:cubicBezTo>
                      <a:pt x="88" y="120"/>
                      <a:pt x="87" y="121"/>
                      <a:pt x="87" y="121"/>
                    </a:cubicBezTo>
                    <a:cubicBezTo>
                      <a:pt x="87" y="121"/>
                      <a:pt x="86" y="120"/>
                      <a:pt x="85" y="120"/>
                    </a:cubicBezTo>
                    <a:cubicBezTo>
                      <a:pt x="85" y="120"/>
                      <a:pt x="85" y="120"/>
                      <a:pt x="84" y="121"/>
                    </a:cubicBezTo>
                    <a:cubicBezTo>
                      <a:pt x="84" y="121"/>
                      <a:pt x="83" y="122"/>
                      <a:pt x="83" y="123"/>
                    </a:cubicBezTo>
                    <a:cubicBezTo>
                      <a:pt x="83" y="123"/>
                      <a:pt x="84" y="123"/>
                      <a:pt x="84" y="125"/>
                    </a:cubicBezTo>
                    <a:cubicBezTo>
                      <a:pt x="84" y="126"/>
                      <a:pt x="83" y="127"/>
                      <a:pt x="83" y="127"/>
                    </a:cubicBezTo>
                    <a:cubicBezTo>
                      <a:pt x="83" y="127"/>
                      <a:pt x="83" y="128"/>
                      <a:pt x="83" y="128"/>
                    </a:cubicBezTo>
                    <a:cubicBezTo>
                      <a:pt x="84" y="129"/>
                      <a:pt x="86" y="129"/>
                      <a:pt x="86" y="129"/>
                    </a:cubicBezTo>
                    <a:cubicBezTo>
                      <a:pt x="87" y="129"/>
                      <a:pt x="87" y="129"/>
                      <a:pt x="88" y="129"/>
                    </a:cubicBezTo>
                    <a:cubicBezTo>
                      <a:pt x="88" y="129"/>
                      <a:pt x="89" y="129"/>
                      <a:pt x="89" y="130"/>
                    </a:cubicBezTo>
                    <a:cubicBezTo>
                      <a:pt x="90" y="130"/>
                      <a:pt x="91" y="130"/>
                      <a:pt x="91" y="130"/>
                    </a:cubicBezTo>
                    <a:cubicBezTo>
                      <a:pt x="91" y="130"/>
                      <a:pt x="90" y="132"/>
                      <a:pt x="89" y="131"/>
                    </a:cubicBezTo>
                    <a:cubicBezTo>
                      <a:pt x="88" y="130"/>
                      <a:pt x="87" y="130"/>
                      <a:pt x="86" y="130"/>
                    </a:cubicBezTo>
                    <a:cubicBezTo>
                      <a:pt x="85" y="130"/>
                      <a:pt x="85" y="132"/>
                      <a:pt x="85" y="132"/>
                    </a:cubicBezTo>
                    <a:cubicBezTo>
                      <a:pt x="87" y="133"/>
                      <a:pt x="87" y="133"/>
                      <a:pt x="87" y="133"/>
                    </a:cubicBezTo>
                    <a:cubicBezTo>
                      <a:pt x="87" y="133"/>
                      <a:pt x="88" y="134"/>
                      <a:pt x="87" y="134"/>
                    </a:cubicBezTo>
                    <a:cubicBezTo>
                      <a:pt x="86" y="134"/>
                      <a:pt x="84" y="133"/>
                      <a:pt x="84" y="133"/>
                    </a:cubicBezTo>
                    <a:cubicBezTo>
                      <a:pt x="84" y="133"/>
                      <a:pt x="84" y="133"/>
                      <a:pt x="83" y="133"/>
                    </a:cubicBezTo>
                    <a:cubicBezTo>
                      <a:pt x="83" y="133"/>
                      <a:pt x="82" y="134"/>
                      <a:pt x="82" y="134"/>
                    </a:cubicBezTo>
                    <a:cubicBezTo>
                      <a:pt x="81" y="134"/>
                      <a:pt x="81" y="134"/>
                      <a:pt x="80" y="134"/>
                    </a:cubicBezTo>
                    <a:cubicBezTo>
                      <a:pt x="80" y="133"/>
                      <a:pt x="78" y="132"/>
                      <a:pt x="78" y="132"/>
                    </a:cubicBezTo>
                    <a:cubicBezTo>
                      <a:pt x="78" y="132"/>
                      <a:pt x="77" y="131"/>
                      <a:pt x="77" y="131"/>
                    </a:cubicBezTo>
                    <a:cubicBezTo>
                      <a:pt x="77" y="130"/>
                      <a:pt x="77" y="128"/>
                      <a:pt x="78" y="128"/>
                    </a:cubicBezTo>
                    <a:cubicBezTo>
                      <a:pt x="78" y="128"/>
                      <a:pt x="78" y="127"/>
                      <a:pt x="79" y="127"/>
                    </a:cubicBezTo>
                    <a:cubicBezTo>
                      <a:pt x="79" y="127"/>
                      <a:pt x="82" y="127"/>
                      <a:pt x="80" y="126"/>
                    </a:cubicBezTo>
                    <a:cubicBezTo>
                      <a:pt x="79" y="125"/>
                      <a:pt x="79" y="124"/>
                      <a:pt x="78" y="125"/>
                    </a:cubicBezTo>
                    <a:cubicBezTo>
                      <a:pt x="78" y="125"/>
                      <a:pt x="76" y="126"/>
                      <a:pt x="76" y="126"/>
                    </a:cubicBezTo>
                    <a:cubicBezTo>
                      <a:pt x="76" y="126"/>
                      <a:pt x="76" y="125"/>
                      <a:pt x="76" y="123"/>
                    </a:cubicBezTo>
                    <a:cubicBezTo>
                      <a:pt x="77" y="120"/>
                      <a:pt x="76" y="120"/>
                      <a:pt x="77" y="119"/>
                    </a:cubicBezTo>
                    <a:cubicBezTo>
                      <a:pt x="78" y="119"/>
                      <a:pt x="78" y="118"/>
                      <a:pt x="78" y="118"/>
                    </a:cubicBezTo>
                    <a:cubicBezTo>
                      <a:pt x="78" y="118"/>
                      <a:pt x="78" y="117"/>
                      <a:pt x="77" y="116"/>
                    </a:cubicBezTo>
                    <a:cubicBezTo>
                      <a:pt x="76" y="114"/>
                      <a:pt x="76" y="113"/>
                      <a:pt x="75" y="112"/>
                    </a:cubicBezTo>
                    <a:cubicBezTo>
                      <a:pt x="74" y="112"/>
                      <a:pt x="73" y="113"/>
                      <a:pt x="73" y="113"/>
                    </a:cubicBezTo>
                    <a:cubicBezTo>
                      <a:pt x="73" y="114"/>
                      <a:pt x="72" y="115"/>
                      <a:pt x="73" y="116"/>
                    </a:cubicBezTo>
                    <a:cubicBezTo>
                      <a:pt x="73" y="117"/>
                      <a:pt x="73" y="118"/>
                      <a:pt x="72" y="118"/>
                    </a:cubicBezTo>
                    <a:cubicBezTo>
                      <a:pt x="72" y="119"/>
                      <a:pt x="72" y="119"/>
                      <a:pt x="71" y="119"/>
                    </a:cubicBezTo>
                    <a:cubicBezTo>
                      <a:pt x="70" y="118"/>
                      <a:pt x="70" y="118"/>
                      <a:pt x="70" y="117"/>
                    </a:cubicBezTo>
                    <a:cubicBezTo>
                      <a:pt x="69" y="117"/>
                      <a:pt x="69" y="117"/>
                      <a:pt x="69" y="116"/>
                    </a:cubicBezTo>
                    <a:cubicBezTo>
                      <a:pt x="68" y="116"/>
                      <a:pt x="67" y="115"/>
                      <a:pt x="67" y="115"/>
                    </a:cubicBezTo>
                    <a:cubicBezTo>
                      <a:pt x="67" y="115"/>
                      <a:pt x="65" y="114"/>
                      <a:pt x="65" y="115"/>
                    </a:cubicBezTo>
                    <a:cubicBezTo>
                      <a:pt x="65" y="115"/>
                      <a:pt x="65" y="116"/>
                      <a:pt x="66" y="116"/>
                    </a:cubicBezTo>
                    <a:cubicBezTo>
                      <a:pt x="66" y="117"/>
                      <a:pt x="66" y="117"/>
                      <a:pt x="66" y="118"/>
                    </a:cubicBezTo>
                    <a:cubicBezTo>
                      <a:pt x="66" y="118"/>
                      <a:pt x="66" y="119"/>
                      <a:pt x="66" y="119"/>
                    </a:cubicBezTo>
                    <a:cubicBezTo>
                      <a:pt x="66" y="119"/>
                      <a:pt x="65" y="118"/>
                      <a:pt x="64" y="118"/>
                    </a:cubicBezTo>
                    <a:cubicBezTo>
                      <a:pt x="64" y="118"/>
                      <a:pt x="62" y="120"/>
                      <a:pt x="62" y="120"/>
                    </a:cubicBezTo>
                    <a:cubicBezTo>
                      <a:pt x="62" y="120"/>
                      <a:pt x="62" y="120"/>
                      <a:pt x="62" y="121"/>
                    </a:cubicBezTo>
                    <a:cubicBezTo>
                      <a:pt x="63" y="121"/>
                      <a:pt x="62" y="122"/>
                      <a:pt x="63" y="123"/>
                    </a:cubicBezTo>
                    <a:cubicBezTo>
                      <a:pt x="63" y="124"/>
                      <a:pt x="63" y="125"/>
                      <a:pt x="64" y="125"/>
                    </a:cubicBezTo>
                    <a:cubicBezTo>
                      <a:pt x="65" y="126"/>
                      <a:pt x="69" y="124"/>
                      <a:pt x="69" y="124"/>
                    </a:cubicBezTo>
                    <a:cubicBezTo>
                      <a:pt x="69" y="124"/>
                      <a:pt x="71" y="126"/>
                      <a:pt x="71" y="126"/>
                    </a:cubicBezTo>
                    <a:cubicBezTo>
                      <a:pt x="71" y="126"/>
                      <a:pt x="71" y="128"/>
                      <a:pt x="71" y="128"/>
                    </a:cubicBezTo>
                    <a:cubicBezTo>
                      <a:pt x="71" y="128"/>
                      <a:pt x="71" y="128"/>
                      <a:pt x="70" y="128"/>
                    </a:cubicBezTo>
                    <a:cubicBezTo>
                      <a:pt x="69" y="128"/>
                      <a:pt x="68" y="127"/>
                      <a:pt x="68" y="128"/>
                    </a:cubicBezTo>
                    <a:cubicBezTo>
                      <a:pt x="68" y="129"/>
                      <a:pt x="68" y="131"/>
                      <a:pt x="68" y="131"/>
                    </a:cubicBezTo>
                    <a:cubicBezTo>
                      <a:pt x="69" y="132"/>
                      <a:pt x="69" y="134"/>
                      <a:pt x="70" y="134"/>
                    </a:cubicBezTo>
                    <a:cubicBezTo>
                      <a:pt x="72" y="135"/>
                      <a:pt x="72" y="135"/>
                      <a:pt x="73" y="135"/>
                    </a:cubicBezTo>
                    <a:cubicBezTo>
                      <a:pt x="74" y="134"/>
                      <a:pt x="73" y="133"/>
                      <a:pt x="74" y="134"/>
                    </a:cubicBezTo>
                    <a:cubicBezTo>
                      <a:pt x="75" y="134"/>
                      <a:pt x="76" y="134"/>
                      <a:pt x="77" y="135"/>
                    </a:cubicBezTo>
                    <a:cubicBezTo>
                      <a:pt x="77" y="136"/>
                      <a:pt x="76" y="136"/>
                      <a:pt x="76" y="136"/>
                    </a:cubicBezTo>
                    <a:cubicBezTo>
                      <a:pt x="76" y="136"/>
                      <a:pt x="75" y="136"/>
                      <a:pt x="75" y="136"/>
                    </a:cubicBezTo>
                    <a:cubicBezTo>
                      <a:pt x="75" y="137"/>
                      <a:pt x="74" y="137"/>
                      <a:pt x="75" y="137"/>
                    </a:cubicBezTo>
                    <a:cubicBezTo>
                      <a:pt x="77" y="138"/>
                      <a:pt x="78" y="137"/>
                      <a:pt x="78" y="137"/>
                    </a:cubicBezTo>
                    <a:cubicBezTo>
                      <a:pt x="78" y="137"/>
                      <a:pt x="79" y="136"/>
                      <a:pt x="79" y="137"/>
                    </a:cubicBezTo>
                    <a:cubicBezTo>
                      <a:pt x="79" y="137"/>
                      <a:pt x="78" y="138"/>
                      <a:pt x="78" y="138"/>
                    </a:cubicBezTo>
                    <a:cubicBezTo>
                      <a:pt x="77" y="139"/>
                      <a:pt x="77" y="139"/>
                      <a:pt x="77" y="140"/>
                    </a:cubicBezTo>
                    <a:cubicBezTo>
                      <a:pt x="77" y="140"/>
                      <a:pt x="76" y="141"/>
                      <a:pt x="76" y="141"/>
                    </a:cubicBezTo>
                    <a:cubicBezTo>
                      <a:pt x="76" y="142"/>
                      <a:pt x="74" y="145"/>
                      <a:pt x="77" y="143"/>
                    </a:cubicBezTo>
                    <a:cubicBezTo>
                      <a:pt x="80" y="141"/>
                      <a:pt x="80" y="141"/>
                      <a:pt x="80" y="140"/>
                    </a:cubicBezTo>
                    <a:cubicBezTo>
                      <a:pt x="80" y="140"/>
                      <a:pt x="80" y="140"/>
                      <a:pt x="81" y="139"/>
                    </a:cubicBezTo>
                    <a:cubicBezTo>
                      <a:pt x="83" y="138"/>
                      <a:pt x="84" y="138"/>
                      <a:pt x="84" y="138"/>
                    </a:cubicBezTo>
                    <a:cubicBezTo>
                      <a:pt x="84" y="137"/>
                      <a:pt x="85" y="137"/>
                      <a:pt x="85" y="138"/>
                    </a:cubicBezTo>
                    <a:cubicBezTo>
                      <a:pt x="84" y="139"/>
                      <a:pt x="84" y="138"/>
                      <a:pt x="84" y="139"/>
                    </a:cubicBezTo>
                    <a:cubicBezTo>
                      <a:pt x="85" y="140"/>
                      <a:pt x="85" y="140"/>
                      <a:pt x="86" y="140"/>
                    </a:cubicBezTo>
                    <a:cubicBezTo>
                      <a:pt x="86" y="140"/>
                      <a:pt x="87" y="141"/>
                      <a:pt x="87" y="141"/>
                    </a:cubicBezTo>
                    <a:cubicBezTo>
                      <a:pt x="87" y="141"/>
                      <a:pt x="85" y="140"/>
                      <a:pt x="84" y="140"/>
                    </a:cubicBezTo>
                    <a:cubicBezTo>
                      <a:pt x="84" y="140"/>
                      <a:pt x="83" y="140"/>
                      <a:pt x="83" y="140"/>
                    </a:cubicBezTo>
                    <a:cubicBezTo>
                      <a:pt x="83" y="140"/>
                      <a:pt x="82" y="141"/>
                      <a:pt x="82" y="141"/>
                    </a:cubicBezTo>
                    <a:cubicBezTo>
                      <a:pt x="82" y="142"/>
                      <a:pt x="82" y="142"/>
                      <a:pt x="82" y="142"/>
                    </a:cubicBezTo>
                    <a:cubicBezTo>
                      <a:pt x="82" y="142"/>
                      <a:pt x="83" y="143"/>
                      <a:pt x="83" y="143"/>
                    </a:cubicBezTo>
                    <a:cubicBezTo>
                      <a:pt x="83" y="144"/>
                      <a:pt x="83" y="144"/>
                      <a:pt x="82" y="144"/>
                    </a:cubicBezTo>
                    <a:cubicBezTo>
                      <a:pt x="81" y="144"/>
                      <a:pt x="82" y="143"/>
                      <a:pt x="80" y="143"/>
                    </a:cubicBezTo>
                    <a:cubicBezTo>
                      <a:pt x="79" y="144"/>
                      <a:pt x="79" y="142"/>
                      <a:pt x="78" y="144"/>
                    </a:cubicBezTo>
                    <a:cubicBezTo>
                      <a:pt x="78" y="147"/>
                      <a:pt x="77" y="147"/>
                      <a:pt x="77" y="147"/>
                    </a:cubicBezTo>
                    <a:cubicBezTo>
                      <a:pt x="77" y="147"/>
                      <a:pt x="77" y="147"/>
                      <a:pt x="77" y="148"/>
                    </a:cubicBezTo>
                    <a:cubicBezTo>
                      <a:pt x="77" y="148"/>
                      <a:pt x="77" y="148"/>
                      <a:pt x="79" y="149"/>
                    </a:cubicBezTo>
                    <a:cubicBezTo>
                      <a:pt x="80" y="150"/>
                      <a:pt x="81" y="151"/>
                      <a:pt x="81" y="151"/>
                    </a:cubicBezTo>
                    <a:cubicBezTo>
                      <a:pt x="81" y="151"/>
                      <a:pt x="80" y="151"/>
                      <a:pt x="79" y="151"/>
                    </a:cubicBezTo>
                    <a:cubicBezTo>
                      <a:pt x="78" y="152"/>
                      <a:pt x="77" y="152"/>
                      <a:pt x="76" y="152"/>
                    </a:cubicBezTo>
                    <a:cubicBezTo>
                      <a:pt x="76" y="153"/>
                      <a:pt x="75" y="153"/>
                      <a:pt x="74" y="153"/>
                    </a:cubicBezTo>
                    <a:cubicBezTo>
                      <a:pt x="74" y="153"/>
                      <a:pt x="72" y="153"/>
                      <a:pt x="71" y="153"/>
                    </a:cubicBezTo>
                    <a:cubicBezTo>
                      <a:pt x="70" y="153"/>
                      <a:pt x="69" y="153"/>
                      <a:pt x="68" y="154"/>
                    </a:cubicBezTo>
                    <a:cubicBezTo>
                      <a:pt x="68" y="154"/>
                      <a:pt x="68" y="155"/>
                      <a:pt x="68" y="155"/>
                    </a:cubicBezTo>
                    <a:cubicBezTo>
                      <a:pt x="68" y="155"/>
                      <a:pt x="67" y="155"/>
                      <a:pt x="68" y="156"/>
                    </a:cubicBezTo>
                    <a:cubicBezTo>
                      <a:pt x="69" y="156"/>
                      <a:pt x="72" y="156"/>
                      <a:pt x="72" y="156"/>
                    </a:cubicBezTo>
                    <a:cubicBezTo>
                      <a:pt x="73" y="156"/>
                      <a:pt x="73" y="157"/>
                      <a:pt x="73" y="157"/>
                    </a:cubicBezTo>
                    <a:cubicBezTo>
                      <a:pt x="71" y="157"/>
                      <a:pt x="71" y="157"/>
                      <a:pt x="71" y="157"/>
                    </a:cubicBezTo>
                    <a:cubicBezTo>
                      <a:pt x="71" y="157"/>
                      <a:pt x="70" y="156"/>
                      <a:pt x="69" y="156"/>
                    </a:cubicBezTo>
                    <a:cubicBezTo>
                      <a:pt x="69" y="157"/>
                      <a:pt x="66" y="157"/>
                      <a:pt x="66" y="157"/>
                    </a:cubicBezTo>
                    <a:cubicBezTo>
                      <a:pt x="66" y="157"/>
                      <a:pt x="65" y="159"/>
                      <a:pt x="65" y="159"/>
                    </a:cubicBezTo>
                    <a:cubicBezTo>
                      <a:pt x="65" y="160"/>
                      <a:pt x="65" y="161"/>
                      <a:pt x="66" y="162"/>
                    </a:cubicBezTo>
                    <a:cubicBezTo>
                      <a:pt x="67" y="163"/>
                      <a:pt x="67" y="164"/>
                      <a:pt x="67" y="164"/>
                    </a:cubicBezTo>
                    <a:cubicBezTo>
                      <a:pt x="67" y="165"/>
                      <a:pt x="67" y="164"/>
                      <a:pt x="67" y="165"/>
                    </a:cubicBezTo>
                    <a:cubicBezTo>
                      <a:pt x="67" y="166"/>
                      <a:pt x="65" y="167"/>
                      <a:pt x="65" y="167"/>
                    </a:cubicBezTo>
                    <a:cubicBezTo>
                      <a:pt x="65" y="167"/>
                      <a:pt x="65" y="167"/>
                      <a:pt x="65" y="168"/>
                    </a:cubicBezTo>
                    <a:cubicBezTo>
                      <a:pt x="64" y="170"/>
                      <a:pt x="63" y="172"/>
                      <a:pt x="64" y="172"/>
                    </a:cubicBezTo>
                    <a:cubicBezTo>
                      <a:pt x="65" y="172"/>
                      <a:pt x="65" y="173"/>
                      <a:pt x="67" y="172"/>
                    </a:cubicBezTo>
                    <a:cubicBezTo>
                      <a:pt x="69" y="172"/>
                      <a:pt x="66" y="171"/>
                      <a:pt x="70" y="172"/>
                    </a:cubicBezTo>
                    <a:cubicBezTo>
                      <a:pt x="73" y="172"/>
                      <a:pt x="73" y="172"/>
                      <a:pt x="74" y="172"/>
                    </a:cubicBezTo>
                    <a:cubicBezTo>
                      <a:pt x="75" y="171"/>
                      <a:pt x="75" y="171"/>
                      <a:pt x="76" y="171"/>
                    </a:cubicBezTo>
                    <a:cubicBezTo>
                      <a:pt x="76" y="170"/>
                      <a:pt x="74" y="170"/>
                      <a:pt x="77" y="169"/>
                    </a:cubicBezTo>
                    <a:cubicBezTo>
                      <a:pt x="79" y="168"/>
                      <a:pt x="79" y="168"/>
                      <a:pt x="79" y="168"/>
                    </a:cubicBezTo>
                    <a:cubicBezTo>
                      <a:pt x="79" y="168"/>
                      <a:pt x="78" y="166"/>
                      <a:pt x="80" y="168"/>
                    </a:cubicBezTo>
                    <a:cubicBezTo>
                      <a:pt x="82" y="170"/>
                      <a:pt x="81" y="170"/>
                      <a:pt x="81" y="170"/>
                    </a:cubicBezTo>
                    <a:cubicBezTo>
                      <a:pt x="80" y="172"/>
                      <a:pt x="80" y="172"/>
                      <a:pt x="80" y="172"/>
                    </a:cubicBezTo>
                    <a:cubicBezTo>
                      <a:pt x="80" y="173"/>
                      <a:pt x="80" y="173"/>
                      <a:pt x="80" y="173"/>
                    </a:cubicBezTo>
                    <a:cubicBezTo>
                      <a:pt x="80" y="173"/>
                      <a:pt x="79" y="173"/>
                      <a:pt x="78" y="174"/>
                    </a:cubicBezTo>
                    <a:cubicBezTo>
                      <a:pt x="77" y="176"/>
                      <a:pt x="75" y="179"/>
                      <a:pt x="74" y="179"/>
                    </a:cubicBezTo>
                    <a:cubicBezTo>
                      <a:pt x="74" y="179"/>
                      <a:pt x="75" y="179"/>
                      <a:pt x="73" y="180"/>
                    </a:cubicBezTo>
                    <a:cubicBezTo>
                      <a:pt x="72" y="181"/>
                      <a:pt x="71" y="182"/>
                      <a:pt x="69" y="183"/>
                    </a:cubicBezTo>
                    <a:cubicBezTo>
                      <a:pt x="68" y="184"/>
                      <a:pt x="68" y="183"/>
                      <a:pt x="67" y="184"/>
                    </a:cubicBezTo>
                    <a:cubicBezTo>
                      <a:pt x="67" y="184"/>
                      <a:pt x="67" y="186"/>
                      <a:pt x="67" y="186"/>
                    </a:cubicBezTo>
                    <a:cubicBezTo>
                      <a:pt x="66" y="187"/>
                      <a:pt x="66" y="187"/>
                      <a:pt x="66" y="187"/>
                    </a:cubicBezTo>
                    <a:cubicBezTo>
                      <a:pt x="63" y="188"/>
                      <a:pt x="63" y="188"/>
                      <a:pt x="63" y="188"/>
                    </a:cubicBezTo>
                    <a:cubicBezTo>
                      <a:pt x="61" y="187"/>
                      <a:pt x="61" y="187"/>
                      <a:pt x="61" y="187"/>
                    </a:cubicBezTo>
                    <a:cubicBezTo>
                      <a:pt x="59" y="189"/>
                      <a:pt x="59" y="189"/>
                      <a:pt x="59" y="189"/>
                    </a:cubicBezTo>
                    <a:cubicBezTo>
                      <a:pt x="59" y="189"/>
                      <a:pt x="57" y="188"/>
                      <a:pt x="56" y="188"/>
                    </a:cubicBezTo>
                    <a:cubicBezTo>
                      <a:pt x="55" y="188"/>
                      <a:pt x="55" y="189"/>
                      <a:pt x="55" y="189"/>
                    </a:cubicBezTo>
                    <a:cubicBezTo>
                      <a:pt x="55" y="189"/>
                      <a:pt x="54" y="190"/>
                      <a:pt x="54" y="191"/>
                    </a:cubicBezTo>
                    <a:cubicBezTo>
                      <a:pt x="53" y="192"/>
                      <a:pt x="53" y="195"/>
                      <a:pt x="53" y="195"/>
                    </a:cubicBezTo>
                    <a:cubicBezTo>
                      <a:pt x="51" y="196"/>
                      <a:pt x="51" y="196"/>
                      <a:pt x="51" y="196"/>
                    </a:cubicBezTo>
                    <a:cubicBezTo>
                      <a:pt x="51" y="196"/>
                      <a:pt x="51" y="198"/>
                      <a:pt x="52" y="197"/>
                    </a:cubicBezTo>
                    <a:cubicBezTo>
                      <a:pt x="53" y="196"/>
                      <a:pt x="54" y="195"/>
                      <a:pt x="55" y="194"/>
                    </a:cubicBezTo>
                    <a:cubicBezTo>
                      <a:pt x="56" y="194"/>
                      <a:pt x="57" y="193"/>
                      <a:pt x="57" y="193"/>
                    </a:cubicBezTo>
                    <a:cubicBezTo>
                      <a:pt x="57" y="195"/>
                      <a:pt x="57" y="195"/>
                      <a:pt x="57" y="195"/>
                    </a:cubicBezTo>
                    <a:cubicBezTo>
                      <a:pt x="56" y="198"/>
                      <a:pt x="56" y="198"/>
                      <a:pt x="56" y="198"/>
                    </a:cubicBezTo>
                    <a:cubicBezTo>
                      <a:pt x="55" y="199"/>
                      <a:pt x="55" y="199"/>
                      <a:pt x="55" y="199"/>
                    </a:cubicBezTo>
                    <a:cubicBezTo>
                      <a:pt x="54" y="200"/>
                      <a:pt x="54" y="200"/>
                      <a:pt x="54" y="200"/>
                    </a:cubicBezTo>
                    <a:cubicBezTo>
                      <a:pt x="54" y="200"/>
                      <a:pt x="53" y="204"/>
                      <a:pt x="54" y="203"/>
                    </a:cubicBezTo>
                    <a:cubicBezTo>
                      <a:pt x="56" y="202"/>
                      <a:pt x="55" y="202"/>
                      <a:pt x="57" y="202"/>
                    </a:cubicBezTo>
                    <a:cubicBezTo>
                      <a:pt x="58" y="201"/>
                      <a:pt x="58" y="200"/>
                      <a:pt x="61" y="200"/>
                    </a:cubicBezTo>
                    <a:cubicBezTo>
                      <a:pt x="63" y="200"/>
                      <a:pt x="63" y="198"/>
                      <a:pt x="63" y="198"/>
                    </a:cubicBezTo>
                    <a:cubicBezTo>
                      <a:pt x="63" y="197"/>
                      <a:pt x="63" y="196"/>
                      <a:pt x="63" y="196"/>
                    </a:cubicBezTo>
                    <a:cubicBezTo>
                      <a:pt x="63" y="195"/>
                      <a:pt x="62" y="194"/>
                      <a:pt x="64" y="194"/>
                    </a:cubicBezTo>
                    <a:cubicBezTo>
                      <a:pt x="66" y="193"/>
                      <a:pt x="65" y="194"/>
                      <a:pt x="66" y="193"/>
                    </a:cubicBezTo>
                    <a:cubicBezTo>
                      <a:pt x="66" y="193"/>
                      <a:pt x="66" y="194"/>
                      <a:pt x="67" y="192"/>
                    </a:cubicBezTo>
                    <a:cubicBezTo>
                      <a:pt x="67" y="190"/>
                      <a:pt x="67" y="191"/>
                      <a:pt x="68" y="189"/>
                    </a:cubicBezTo>
                    <a:cubicBezTo>
                      <a:pt x="70" y="188"/>
                      <a:pt x="69" y="188"/>
                      <a:pt x="70" y="188"/>
                    </a:cubicBezTo>
                    <a:cubicBezTo>
                      <a:pt x="70" y="187"/>
                      <a:pt x="70" y="187"/>
                      <a:pt x="71" y="187"/>
                    </a:cubicBezTo>
                    <a:cubicBezTo>
                      <a:pt x="72" y="186"/>
                      <a:pt x="72" y="186"/>
                      <a:pt x="72" y="185"/>
                    </a:cubicBezTo>
                    <a:cubicBezTo>
                      <a:pt x="72" y="185"/>
                      <a:pt x="75" y="183"/>
                      <a:pt x="75" y="183"/>
                    </a:cubicBezTo>
                    <a:cubicBezTo>
                      <a:pt x="75" y="182"/>
                      <a:pt x="75" y="182"/>
                      <a:pt x="75" y="182"/>
                    </a:cubicBezTo>
                    <a:cubicBezTo>
                      <a:pt x="78" y="179"/>
                      <a:pt x="78" y="179"/>
                      <a:pt x="78" y="179"/>
                    </a:cubicBezTo>
                    <a:cubicBezTo>
                      <a:pt x="78" y="179"/>
                      <a:pt x="79" y="179"/>
                      <a:pt x="78" y="180"/>
                    </a:cubicBezTo>
                    <a:cubicBezTo>
                      <a:pt x="78" y="181"/>
                      <a:pt x="77" y="182"/>
                      <a:pt x="77" y="182"/>
                    </a:cubicBezTo>
                    <a:cubicBezTo>
                      <a:pt x="77" y="184"/>
                      <a:pt x="77" y="184"/>
                      <a:pt x="77" y="184"/>
                    </a:cubicBezTo>
                    <a:cubicBezTo>
                      <a:pt x="75" y="186"/>
                      <a:pt x="75" y="186"/>
                      <a:pt x="75" y="186"/>
                    </a:cubicBezTo>
                    <a:cubicBezTo>
                      <a:pt x="75" y="186"/>
                      <a:pt x="76" y="187"/>
                      <a:pt x="75" y="187"/>
                    </a:cubicBezTo>
                    <a:cubicBezTo>
                      <a:pt x="74" y="188"/>
                      <a:pt x="73" y="189"/>
                      <a:pt x="73" y="189"/>
                    </a:cubicBezTo>
                    <a:cubicBezTo>
                      <a:pt x="73" y="191"/>
                      <a:pt x="73" y="191"/>
                      <a:pt x="73" y="191"/>
                    </a:cubicBezTo>
                    <a:cubicBezTo>
                      <a:pt x="73" y="191"/>
                      <a:pt x="73" y="191"/>
                      <a:pt x="73" y="191"/>
                    </a:cubicBezTo>
                    <a:cubicBezTo>
                      <a:pt x="72" y="194"/>
                      <a:pt x="72" y="194"/>
                      <a:pt x="72" y="194"/>
                    </a:cubicBezTo>
                    <a:cubicBezTo>
                      <a:pt x="74" y="196"/>
                      <a:pt x="74" y="196"/>
                      <a:pt x="74" y="196"/>
                    </a:cubicBezTo>
                    <a:cubicBezTo>
                      <a:pt x="74" y="197"/>
                      <a:pt x="74" y="197"/>
                      <a:pt x="74" y="197"/>
                    </a:cubicBezTo>
                    <a:cubicBezTo>
                      <a:pt x="74" y="197"/>
                      <a:pt x="73" y="198"/>
                      <a:pt x="73" y="199"/>
                    </a:cubicBezTo>
                    <a:cubicBezTo>
                      <a:pt x="72" y="199"/>
                      <a:pt x="70" y="202"/>
                      <a:pt x="70" y="202"/>
                    </a:cubicBezTo>
                    <a:cubicBezTo>
                      <a:pt x="69" y="204"/>
                      <a:pt x="69" y="204"/>
                      <a:pt x="69" y="204"/>
                    </a:cubicBezTo>
                    <a:cubicBezTo>
                      <a:pt x="68" y="206"/>
                      <a:pt x="68" y="206"/>
                      <a:pt x="68" y="206"/>
                    </a:cubicBezTo>
                    <a:cubicBezTo>
                      <a:pt x="67" y="209"/>
                      <a:pt x="67" y="209"/>
                      <a:pt x="67" y="209"/>
                    </a:cubicBezTo>
                    <a:cubicBezTo>
                      <a:pt x="66" y="212"/>
                      <a:pt x="66" y="212"/>
                      <a:pt x="66" y="212"/>
                    </a:cubicBezTo>
                    <a:cubicBezTo>
                      <a:pt x="65" y="213"/>
                      <a:pt x="65" y="213"/>
                      <a:pt x="65" y="213"/>
                    </a:cubicBezTo>
                    <a:cubicBezTo>
                      <a:pt x="65" y="213"/>
                      <a:pt x="64" y="215"/>
                      <a:pt x="66" y="215"/>
                    </a:cubicBezTo>
                    <a:cubicBezTo>
                      <a:pt x="67" y="216"/>
                      <a:pt x="67" y="216"/>
                      <a:pt x="68" y="216"/>
                    </a:cubicBezTo>
                    <a:cubicBezTo>
                      <a:pt x="70" y="216"/>
                      <a:pt x="69" y="216"/>
                      <a:pt x="70" y="216"/>
                    </a:cubicBezTo>
                    <a:cubicBezTo>
                      <a:pt x="70" y="216"/>
                      <a:pt x="72" y="216"/>
                      <a:pt x="72" y="214"/>
                    </a:cubicBezTo>
                    <a:cubicBezTo>
                      <a:pt x="72" y="213"/>
                      <a:pt x="72" y="211"/>
                      <a:pt x="72" y="211"/>
                    </a:cubicBezTo>
                    <a:cubicBezTo>
                      <a:pt x="72" y="210"/>
                      <a:pt x="74" y="208"/>
                      <a:pt x="74" y="208"/>
                    </a:cubicBezTo>
                    <a:cubicBezTo>
                      <a:pt x="74" y="205"/>
                      <a:pt x="74" y="205"/>
                      <a:pt x="74" y="205"/>
                    </a:cubicBezTo>
                    <a:cubicBezTo>
                      <a:pt x="74" y="205"/>
                      <a:pt x="73" y="204"/>
                      <a:pt x="75" y="202"/>
                    </a:cubicBezTo>
                    <a:cubicBezTo>
                      <a:pt x="77" y="201"/>
                      <a:pt x="76" y="202"/>
                      <a:pt x="77" y="201"/>
                    </a:cubicBezTo>
                    <a:cubicBezTo>
                      <a:pt x="77" y="201"/>
                      <a:pt x="78" y="200"/>
                      <a:pt x="78" y="199"/>
                    </a:cubicBezTo>
                    <a:cubicBezTo>
                      <a:pt x="79" y="198"/>
                      <a:pt x="79" y="198"/>
                      <a:pt x="79" y="198"/>
                    </a:cubicBezTo>
                    <a:cubicBezTo>
                      <a:pt x="80" y="197"/>
                      <a:pt x="80" y="197"/>
                      <a:pt x="80" y="197"/>
                    </a:cubicBezTo>
                    <a:cubicBezTo>
                      <a:pt x="79" y="191"/>
                      <a:pt x="79" y="191"/>
                      <a:pt x="79" y="191"/>
                    </a:cubicBezTo>
                    <a:cubicBezTo>
                      <a:pt x="79" y="191"/>
                      <a:pt x="80" y="189"/>
                      <a:pt x="80" y="189"/>
                    </a:cubicBezTo>
                    <a:cubicBezTo>
                      <a:pt x="81" y="188"/>
                      <a:pt x="82" y="189"/>
                      <a:pt x="82" y="189"/>
                    </a:cubicBezTo>
                    <a:cubicBezTo>
                      <a:pt x="82" y="189"/>
                      <a:pt x="82" y="189"/>
                      <a:pt x="81" y="191"/>
                    </a:cubicBezTo>
                    <a:cubicBezTo>
                      <a:pt x="81" y="192"/>
                      <a:pt x="82" y="195"/>
                      <a:pt x="82" y="195"/>
                    </a:cubicBezTo>
                    <a:cubicBezTo>
                      <a:pt x="87" y="200"/>
                      <a:pt x="87" y="200"/>
                      <a:pt x="87" y="200"/>
                    </a:cubicBezTo>
                    <a:cubicBezTo>
                      <a:pt x="87" y="200"/>
                      <a:pt x="90" y="204"/>
                      <a:pt x="90" y="204"/>
                    </a:cubicBezTo>
                    <a:cubicBezTo>
                      <a:pt x="90" y="205"/>
                      <a:pt x="94" y="208"/>
                      <a:pt x="94" y="208"/>
                    </a:cubicBezTo>
                    <a:cubicBezTo>
                      <a:pt x="94" y="208"/>
                      <a:pt x="94" y="209"/>
                      <a:pt x="94" y="210"/>
                    </a:cubicBezTo>
                    <a:cubicBezTo>
                      <a:pt x="94" y="210"/>
                      <a:pt x="95" y="211"/>
                      <a:pt x="94" y="212"/>
                    </a:cubicBezTo>
                    <a:cubicBezTo>
                      <a:pt x="94" y="213"/>
                      <a:pt x="93" y="215"/>
                      <a:pt x="93" y="215"/>
                    </a:cubicBezTo>
                    <a:cubicBezTo>
                      <a:pt x="91" y="216"/>
                      <a:pt x="91" y="216"/>
                      <a:pt x="91" y="216"/>
                    </a:cubicBezTo>
                    <a:cubicBezTo>
                      <a:pt x="89" y="218"/>
                      <a:pt x="89" y="218"/>
                      <a:pt x="89" y="218"/>
                    </a:cubicBezTo>
                    <a:cubicBezTo>
                      <a:pt x="88" y="222"/>
                      <a:pt x="88" y="222"/>
                      <a:pt x="88" y="222"/>
                    </a:cubicBezTo>
                    <a:cubicBezTo>
                      <a:pt x="86" y="224"/>
                      <a:pt x="86" y="224"/>
                      <a:pt x="86" y="224"/>
                    </a:cubicBezTo>
                    <a:cubicBezTo>
                      <a:pt x="83" y="226"/>
                      <a:pt x="83" y="226"/>
                      <a:pt x="83" y="226"/>
                    </a:cubicBezTo>
                    <a:cubicBezTo>
                      <a:pt x="79" y="230"/>
                      <a:pt x="79" y="230"/>
                      <a:pt x="79" y="230"/>
                    </a:cubicBezTo>
                    <a:cubicBezTo>
                      <a:pt x="78" y="233"/>
                      <a:pt x="78" y="233"/>
                      <a:pt x="78" y="233"/>
                    </a:cubicBezTo>
                    <a:cubicBezTo>
                      <a:pt x="75" y="236"/>
                      <a:pt x="75" y="236"/>
                      <a:pt x="75" y="236"/>
                    </a:cubicBezTo>
                    <a:cubicBezTo>
                      <a:pt x="75" y="239"/>
                      <a:pt x="75" y="239"/>
                      <a:pt x="75" y="239"/>
                    </a:cubicBezTo>
                    <a:cubicBezTo>
                      <a:pt x="75" y="239"/>
                      <a:pt x="77" y="242"/>
                      <a:pt x="77" y="242"/>
                    </a:cubicBezTo>
                    <a:cubicBezTo>
                      <a:pt x="78" y="242"/>
                      <a:pt x="79" y="243"/>
                      <a:pt x="79" y="243"/>
                    </a:cubicBezTo>
                    <a:cubicBezTo>
                      <a:pt x="79" y="247"/>
                      <a:pt x="79" y="247"/>
                      <a:pt x="79" y="247"/>
                    </a:cubicBezTo>
                    <a:cubicBezTo>
                      <a:pt x="79" y="247"/>
                      <a:pt x="80" y="249"/>
                      <a:pt x="80" y="249"/>
                    </a:cubicBezTo>
                    <a:cubicBezTo>
                      <a:pt x="81" y="249"/>
                      <a:pt x="82" y="246"/>
                      <a:pt x="82" y="246"/>
                    </a:cubicBezTo>
                    <a:cubicBezTo>
                      <a:pt x="82" y="246"/>
                      <a:pt x="80" y="244"/>
                      <a:pt x="80" y="242"/>
                    </a:cubicBezTo>
                    <a:cubicBezTo>
                      <a:pt x="80" y="241"/>
                      <a:pt x="81" y="238"/>
                      <a:pt x="81" y="238"/>
                    </a:cubicBezTo>
                    <a:cubicBezTo>
                      <a:pt x="83" y="238"/>
                      <a:pt x="83" y="238"/>
                      <a:pt x="83" y="238"/>
                    </a:cubicBezTo>
                    <a:cubicBezTo>
                      <a:pt x="83" y="238"/>
                      <a:pt x="83" y="238"/>
                      <a:pt x="84" y="239"/>
                    </a:cubicBezTo>
                    <a:cubicBezTo>
                      <a:pt x="84" y="240"/>
                      <a:pt x="84" y="239"/>
                      <a:pt x="85" y="240"/>
                    </a:cubicBezTo>
                    <a:cubicBezTo>
                      <a:pt x="85" y="241"/>
                      <a:pt x="88" y="243"/>
                      <a:pt x="88" y="243"/>
                    </a:cubicBezTo>
                    <a:cubicBezTo>
                      <a:pt x="88" y="243"/>
                      <a:pt x="90" y="246"/>
                      <a:pt x="90" y="246"/>
                    </a:cubicBezTo>
                    <a:cubicBezTo>
                      <a:pt x="91" y="247"/>
                      <a:pt x="92" y="249"/>
                      <a:pt x="93" y="249"/>
                    </a:cubicBezTo>
                    <a:cubicBezTo>
                      <a:pt x="94" y="248"/>
                      <a:pt x="94" y="249"/>
                      <a:pt x="95" y="247"/>
                    </a:cubicBezTo>
                    <a:cubicBezTo>
                      <a:pt x="95" y="245"/>
                      <a:pt x="95" y="245"/>
                      <a:pt x="95" y="244"/>
                    </a:cubicBezTo>
                    <a:cubicBezTo>
                      <a:pt x="95" y="243"/>
                      <a:pt x="95" y="241"/>
                      <a:pt x="95" y="241"/>
                    </a:cubicBezTo>
                    <a:cubicBezTo>
                      <a:pt x="95" y="241"/>
                      <a:pt x="94" y="240"/>
                      <a:pt x="96" y="240"/>
                    </a:cubicBezTo>
                    <a:cubicBezTo>
                      <a:pt x="97" y="240"/>
                      <a:pt x="97" y="242"/>
                      <a:pt x="97" y="242"/>
                    </a:cubicBezTo>
                    <a:cubicBezTo>
                      <a:pt x="97" y="242"/>
                      <a:pt x="98" y="244"/>
                      <a:pt x="99" y="245"/>
                    </a:cubicBezTo>
                    <a:cubicBezTo>
                      <a:pt x="100" y="245"/>
                      <a:pt x="100" y="245"/>
                      <a:pt x="101" y="246"/>
                    </a:cubicBezTo>
                    <a:cubicBezTo>
                      <a:pt x="102" y="247"/>
                      <a:pt x="106" y="248"/>
                      <a:pt x="106" y="248"/>
                    </a:cubicBezTo>
                    <a:cubicBezTo>
                      <a:pt x="106" y="248"/>
                      <a:pt x="106" y="247"/>
                      <a:pt x="107" y="247"/>
                    </a:cubicBezTo>
                    <a:cubicBezTo>
                      <a:pt x="108" y="246"/>
                      <a:pt x="109" y="245"/>
                      <a:pt x="109" y="245"/>
                    </a:cubicBezTo>
                    <a:cubicBezTo>
                      <a:pt x="109" y="245"/>
                      <a:pt x="109" y="244"/>
                      <a:pt x="110" y="245"/>
                    </a:cubicBezTo>
                    <a:cubicBezTo>
                      <a:pt x="112" y="245"/>
                      <a:pt x="113" y="245"/>
                      <a:pt x="113" y="245"/>
                    </a:cubicBezTo>
                    <a:cubicBezTo>
                      <a:pt x="114" y="244"/>
                      <a:pt x="115" y="241"/>
                      <a:pt x="115" y="241"/>
                    </a:cubicBezTo>
                    <a:cubicBezTo>
                      <a:pt x="115" y="241"/>
                      <a:pt x="115" y="239"/>
                      <a:pt x="117" y="240"/>
                    </a:cubicBezTo>
                    <a:cubicBezTo>
                      <a:pt x="118" y="241"/>
                      <a:pt x="128" y="243"/>
                      <a:pt x="128" y="243"/>
                    </a:cubicBezTo>
                    <a:cubicBezTo>
                      <a:pt x="127" y="244"/>
                      <a:pt x="127" y="244"/>
                      <a:pt x="127" y="244"/>
                    </a:cubicBezTo>
                    <a:cubicBezTo>
                      <a:pt x="123" y="244"/>
                      <a:pt x="123" y="244"/>
                      <a:pt x="123" y="244"/>
                    </a:cubicBezTo>
                    <a:cubicBezTo>
                      <a:pt x="121" y="244"/>
                      <a:pt x="121" y="244"/>
                      <a:pt x="121" y="244"/>
                    </a:cubicBezTo>
                    <a:cubicBezTo>
                      <a:pt x="121" y="244"/>
                      <a:pt x="120" y="244"/>
                      <a:pt x="120" y="245"/>
                    </a:cubicBezTo>
                    <a:cubicBezTo>
                      <a:pt x="120" y="246"/>
                      <a:pt x="119" y="247"/>
                      <a:pt x="119" y="248"/>
                    </a:cubicBezTo>
                    <a:cubicBezTo>
                      <a:pt x="118" y="249"/>
                      <a:pt x="118" y="249"/>
                      <a:pt x="117" y="250"/>
                    </a:cubicBezTo>
                    <a:cubicBezTo>
                      <a:pt x="117" y="251"/>
                      <a:pt x="114" y="253"/>
                      <a:pt x="114" y="253"/>
                    </a:cubicBezTo>
                    <a:cubicBezTo>
                      <a:pt x="112" y="255"/>
                      <a:pt x="112" y="255"/>
                      <a:pt x="112" y="255"/>
                    </a:cubicBezTo>
                    <a:cubicBezTo>
                      <a:pt x="110" y="259"/>
                      <a:pt x="110" y="259"/>
                      <a:pt x="110" y="259"/>
                    </a:cubicBezTo>
                    <a:cubicBezTo>
                      <a:pt x="110" y="259"/>
                      <a:pt x="111" y="263"/>
                      <a:pt x="111" y="263"/>
                    </a:cubicBezTo>
                    <a:cubicBezTo>
                      <a:pt x="112" y="263"/>
                      <a:pt x="114" y="266"/>
                      <a:pt x="114" y="266"/>
                    </a:cubicBezTo>
                    <a:cubicBezTo>
                      <a:pt x="114" y="266"/>
                      <a:pt x="114" y="267"/>
                      <a:pt x="114" y="268"/>
                    </a:cubicBezTo>
                    <a:cubicBezTo>
                      <a:pt x="114" y="269"/>
                      <a:pt x="114" y="270"/>
                      <a:pt x="115" y="271"/>
                    </a:cubicBezTo>
                    <a:cubicBezTo>
                      <a:pt x="115" y="272"/>
                      <a:pt x="116" y="275"/>
                      <a:pt x="116" y="275"/>
                    </a:cubicBezTo>
                    <a:cubicBezTo>
                      <a:pt x="117" y="276"/>
                      <a:pt x="117" y="276"/>
                      <a:pt x="117" y="276"/>
                    </a:cubicBezTo>
                    <a:cubicBezTo>
                      <a:pt x="117" y="278"/>
                      <a:pt x="117" y="278"/>
                      <a:pt x="117" y="278"/>
                    </a:cubicBezTo>
                    <a:cubicBezTo>
                      <a:pt x="117" y="278"/>
                      <a:pt x="117" y="280"/>
                      <a:pt x="118" y="280"/>
                    </a:cubicBezTo>
                    <a:cubicBezTo>
                      <a:pt x="119" y="280"/>
                      <a:pt x="122" y="278"/>
                      <a:pt x="122" y="278"/>
                    </a:cubicBezTo>
                    <a:cubicBezTo>
                      <a:pt x="128" y="277"/>
                      <a:pt x="128" y="277"/>
                      <a:pt x="128" y="277"/>
                    </a:cubicBezTo>
                    <a:cubicBezTo>
                      <a:pt x="128" y="277"/>
                      <a:pt x="128" y="280"/>
                      <a:pt x="127" y="281"/>
                    </a:cubicBezTo>
                    <a:cubicBezTo>
                      <a:pt x="127" y="282"/>
                      <a:pt x="126" y="282"/>
                      <a:pt x="125" y="283"/>
                    </a:cubicBezTo>
                    <a:cubicBezTo>
                      <a:pt x="125" y="283"/>
                      <a:pt x="125" y="285"/>
                      <a:pt x="125" y="285"/>
                    </a:cubicBezTo>
                    <a:cubicBezTo>
                      <a:pt x="125" y="285"/>
                      <a:pt x="125" y="286"/>
                      <a:pt x="123" y="287"/>
                    </a:cubicBezTo>
                    <a:cubicBezTo>
                      <a:pt x="122" y="287"/>
                      <a:pt x="121" y="287"/>
                      <a:pt x="121" y="287"/>
                    </a:cubicBezTo>
                    <a:cubicBezTo>
                      <a:pt x="121" y="287"/>
                      <a:pt x="119" y="286"/>
                      <a:pt x="119" y="288"/>
                    </a:cubicBezTo>
                    <a:cubicBezTo>
                      <a:pt x="119" y="290"/>
                      <a:pt x="118" y="291"/>
                      <a:pt x="118" y="292"/>
                    </a:cubicBezTo>
                    <a:cubicBezTo>
                      <a:pt x="118" y="293"/>
                      <a:pt x="116" y="294"/>
                      <a:pt x="118" y="295"/>
                    </a:cubicBezTo>
                    <a:cubicBezTo>
                      <a:pt x="120" y="295"/>
                      <a:pt x="120" y="297"/>
                      <a:pt x="120" y="297"/>
                    </a:cubicBezTo>
                    <a:cubicBezTo>
                      <a:pt x="120" y="297"/>
                      <a:pt x="119" y="299"/>
                      <a:pt x="118" y="300"/>
                    </a:cubicBezTo>
                    <a:cubicBezTo>
                      <a:pt x="117" y="300"/>
                      <a:pt x="116" y="300"/>
                      <a:pt x="116" y="301"/>
                    </a:cubicBezTo>
                    <a:cubicBezTo>
                      <a:pt x="116" y="302"/>
                      <a:pt x="117" y="306"/>
                      <a:pt x="117" y="306"/>
                    </a:cubicBezTo>
                    <a:cubicBezTo>
                      <a:pt x="117" y="306"/>
                      <a:pt x="118" y="308"/>
                      <a:pt x="116" y="308"/>
                    </a:cubicBezTo>
                    <a:cubicBezTo>
                      <a:pt x="115" y="307"/>
                      <a:pt x="115" y="307"/>
                      <a:pt x="114" y="307"/>
                    </a:cubicBezTo>
                    <a:cubicBezTo>
                      <a:pt x="113" y="307"/>
                      <a:pt x="113" y="308"/>
                      <a:pt x="113" y="308"/>
                    </a:cubicBezTo>
                    <a:cubicBezTo>
                      <a:pt x="113" y="308"/>
                      <a:pt x="113" y="308"/>
                      <a:pt x="113" y="310"/>
                    </a:cubicBezTo>
                    <a:cubicBezTo>
                      <a:pt x="113" y="311"/>
                      <a:pt x="113" y="313"/>
                      <a:pt x="113" y="313"/>
                    </a:cubicBezTo>
                    <a:cubicBezTo>
                      <a:pt x="111" y="313"/>
                      <a:pt x="111" y="313"/>
                      <a:pt x="111" y="313"/>
                    </a:cubicBezTo>
                    <a:cubicBezTo>
                      <a:pt x="109" y="310"/>
                      <a:pt x="109" y="310"/>
                      <a:pt x="109" y="310"/>
                    </a:cubicBezTo>
                    <a:cubicBezTo>
                      <a:pt x="109" y="310"/>
                      <a:pt x="106" y="310"/>
                      <a:pt x="105" y="310"/>
                    </a:cubicBezTo>
                    <a:cubicBezTo>
                      <a:pt x="104" y="310"/>
                      <a:pt x="102" y="311"/>
                      <a:pt x="102" y="311"/>
                    </a:cubicBezTo>
                    <a:cubicBezTo>
                      <a:pt x="102" y="311"/>
                      <a:pt x="98" y="309"/>
                      <a:pt x="97" y="308"/>
                    </a:cubicBezTo>
                    <a:cubicBezTo>
                      <a:pt x="97" y="308"/>
                      <a:pt x="97" y="307"/>
                      <a:pt x="96" y="308"/>
                    </a:cubicBezTo>
                    <a:cubicBezTo>
                      <a:pt x="96" y="309"/>
                      <a:pt x="97" y="308"/>
                      <a:pt x="96" y="309"/>
                    </a:cubicBezTo>
                    <a:cubicBezTo>
                      <a:pt x="95" y="309"/>
                      <a:pt x="97" y="309"/>
                      <a:pt x="94" y="309"/>
                    </a:cubicBezTo>
                    <a:cubicBezTo>
                      <a:pt x="91" y="310"/>
                      <a:pt x="87" y="311"/>
                      <a:pt x="87" y="311"/>
                    </a:cubicBezTo>
                    <a:cubicBezTo>
                      <a:pt x="87" y="311"/>
                      <a:pt x="90" y="308"/>
                      <a:pt x="89" y="308"/>
                    </a:cubicBezTo>
                    <a:cubicBezTo>
                      <a:pt x="88" y="307"/>
                      <a:pt x="89" y="307"/>
                      <a:pt x="88" y="307"/>
                    </a:cubicBezTo>
                    <a:cubicBezTo>
                      <a:pt x="86" y="306"/>
                      <a:pt x="85" y="304"/>
                      <a:pt x="85" y="304"/>
                    </a:cubicBezTo>
                    <a:cubicBezTo>
                      <a:pt x="85" y="303"/>
                      <a:pt x="85" y="301"/>
                      <a:pt x="84" y="301"/>
                    </a:cubicBezTo>
                    <a:cubicBezTo>
                      <a:pt x="82" y="301"/>
                      <a:pt x="82" y="299"/>
                      <a:pt x="80" y="301"/>
                    </a:cubicBezTo>
                    <a:cubicBezTo>
                      <a:pt x="79" y="302"/>
                      <a:pt x="79" y="302"/>
                      <a:pt x="78" y="303"/>
                    </a:cubicBezTo>
                    <a:cubicBezTo>
                      <a:pt x="78" y="304"/>
                      <a:pt x="74" y="304"/>
                      <a:pt x="74" y="304"/>
                    </a:cubicBezTo>
                    <a:cubicBezTo>
                      <a:pt x="74" y="304"/>
                      <a:pt x="77" y="308"/>
                      <a:pt x="77" y="309"/>
                    </a:cubicBezTo>
                    <a:cubicBezTo>
                      <a:pt x="77" y="309"/>
                      <a:pt x="78" y="313"/>
                      <a:pt x="78" y="313"/>
                    </a:cubicBezTo>
                    <a:cubicBezTo>
                      <a:pt x="84" y="312"/>
                      <a:pt x="84" y="312"/>
                      <a:pt x="84" y="312"/>
                    </a:cubicBezTo>
                    <a:cubicBezTo>
                      <a:pt x="84" y="312"/>
                      <a:pt x="80" y="314"/>
                      <a:pt x="80" y="315"/>
                    </a:cubicBezTo>
                    <a:cubicBezTo>
                      <a:pt x="79" y="317"/>
                      <a:pt x="79" y="317"/>
                      <a:pt x="79" y="318"/>
                    </a:cubicBezTo>
                    <a:cubicBezTo>
                      <a:pt x="78" y="319"/>
                      <a:pt x="78" y="320"/>
                      <a:pt x="76" y="320"/>
                    </a:cubicBezTo>
                    <a:cubicBezTo>
                      <a:pt x="74" y="321"/>
                      <a:pt x="71" y="321"/>
                      <a:pt x="70" y="322"/>
                    </a:cubicBezTo>
                    <a:cubicBezTo>
                      <a:pt x="69" y="323"/>
                      <a:pt x="68" y="323"/>
                      <a:pt x="68" y="324"/>
                    </a:cubicBezTo>
                    <a:cubicBezTo>
                      <a:pt x="68" y="325"/>
                      <a:pt x="64" y="325"/>
                      <a:pt x="68" y="326"/>
                    </a:cubicBezTo>
                    <a:cubicBezTo>
                      <a:pt x="73" y="327"/>
                      <a:pt x="74" y="327"/>
                      <a:pt x="74" y="327"/>
                    </a:cubicBezTo>
                    <a:cubicBezTo>
                      <a:pt x="74" y="327"/>
                      <a:pt x="76" y="325"/>
                      <a:pt x="77" y="324"/>
                    </a:cubicBezTo>
                    <a:cubicBezTo>
                      <a:pt x="79" y="323"/>
                      <a:pt x="79" y="323"/>
                      <a:pt x="82" y="323"/>
                    </a:cubicBezTo>
                    <a:cubicBezTo>
                      <a:pt x="85" y="324"/>
                      <a:pt x="85" y="323"/>
                      <a:pt x="85" y="324"/>
                    </a:cubicBezTo>
                    <a:cubicBezTo>
                      <a:pt x="85" y="325"/>
                      <a:pt x="85" y="326"/>
                      <a:pt x="85" y="327"/>
                    </a:cubicBezTo>
                    <a:cubicBezTo>
                      <a:pt x="84" y="329"/>
                      <a:pt x="83" y="330"/>
                      <a:pt x="84" y="332"/>
                    </a:cubicBezTo>
                    <a:cubicBezTo>
                      <a:pt x="86" y="334"/>
                      <a:pt x="83" y="336"/>
                      <a:pt x="83" y="336"/>
                    </a:cubicBezTo>
                    <a:cubicBezTo>
                      <a:pt x="83" y="336"/>
                      <a:pt x="82" y="339"/>
                      <a:pt x="83" y="339"/>
                    </a:cubicBezTo>
                    <a:cubicBezTo>
                      <a:pt x="83" y="339"/>
                      <a:pt x="84" y="340"/>
                      <a:pt x="84" y="340"/>
                    </a:cubicBezTo>
                    <a:cubicBezTo>
                      <a:pt x="84" y="340"/>
                      <a:pt x="82" y="344"/>
                      <a:pt x="82" y="344"/>
                    </a:cubicBezTo>
                    <a:cubicBezTo>
                      <a:pt x="82" y="345"/>
                      <a:pt x="79" y="350"/>
                      <a:pt x="79" y="350"/>
                    </a:cubicBezTo>
                    <a:cubicBezTo>
                      <a:pt x="78" y="350"/>
                      <a:pt x="79" y="350"/>
                      <a:pt x="75" y="352"/>
                    </a:cubicBezTo>
                    <a:cubicBezTo>
                      <a:pt x="70" y="353"/>
                      <a:pt x="67" y="354"/>
                      <a:pt x="67" y="354"/>
                    </a:cubicBezTo>
                    <a:cubicBezTo>
                      <a:pt x="63" y="355"/>
                      <a:pt x="63" y="355"/>
                      <a:pt x="63" y="355"/>
                    </a:cubicBezTo>
                    <a:cubicBezTo>
                      <a:pt x="60" y="357"/>
                      <a:pt x="60" y="357"/>
                      <a:pt x="60" y="357"/>
                    </a:cubicBezTo>
                    <a:cubicBezTo>
                      <a:pt x="58" y="357"/>
                      <a:pt x="58" y="357"/>
                      <a:pt x="58" y="357"/>
                    </a:cubicBezTo>
                    <a:cubicBezTo>
                      <a:pt x="54" y="357"/>
                      <a:pt x="54" y="357"/>
                      <a:pt x="54" y="357"/>
                    </a:cubicBezTo>
                    <a:cubicBezTo>
                      <a:pt x="54" y="357"/>
                      <a:pt x="50" y="359"/>
                      <a:pt x="50" y="360"/>
                    </a:cubicBezTo>
                    <a:cubicBezTo>
                      <a:pt x="49" y="360"/>
                      <a:pt x="47" y="361"/>
                      <a:pt x="47" y="361"/>
                    </a:cubicBezTo>
                    <a:cubicBezTo>
                      <a:pt x="46" y="362"/>
                      <a:pt x="50" y="364"/>
                      <a:pt x="50" y="364"/>
                    </a:cubicBezTo>
                    <a:cubicBezTo>
                      <a:pt x="51" y="366"/>
                      <a:pt x="51" y="366"/>
                      <a:pt x="51" y="366"/>
                    </a:cubicBezTo>
                    <a:cubicBezTo>
                      <a:pt x="49" y="366"/>
                      <a:pt x="49" y="366"/>
                      <a:pt x="49" y="366"/>
                    </a:cubicBezTo>
                    <a:cubicBezTo>
                      <a:pt x="47" y="367"/>
                      <a:pt x="47" y="367"/>
                      <a:pt x="47" y="367"/>
                    </a:cubicBezTo>
                    <a:cubicBezTo>
                      <a:pt x="46" y="369"/>
                      <a:pt x="46" y="369"/>
                      <a:pt x="46" y="369"/>
                    </a:cubicBezTo>
                    <a:cubicBezTo>
                      <a:pt x="48" y="370"/>
                      <a:pt x="48" y="370"/>
                      <a:pt x="48" y="370"/>
                    </a:cubicBezTo>
                    <a:cubicBezTo>
                      <a:pt x="48" y="370"/>
                      <a:pt x="49" y="370"/>
                      <a:pt x="50" y="370"/>
                    </a:cubicBezTo>
                    <a:cubicBezTo>
                      <a:pt x="51" y="370"/>
                      <a:pt x="54" y="369"/>
                      <a:pt x="54" y="369"/>
                    </a:cubicBezTo>
                    <a:cubicBezTo>
                      <a:pt x="50" y="371"/>
                      <a:pt x="50" y="371"/>
                      <a:pt x="50" y="371"/>
                    </a:cubicBezTo>
                    <a:cubicBezTo>
                      <a:pt x="50" y="374"/>
                      <a:pt x="50" y="374"/>
                      <a:pt x="50" y="374"/>
                    </a:cubicBezTo>
                    <a:cubicBezTo>
                      <a:pt x="50" y="374"/>
                      <a:pt x="49" y="375"/>
                      <a:pt x="50" y="375"/>
                    </a:cubicBezTo>
                    <a:cubicBezTo>
                      <a:pt x="52" y="375"/>
                      <a:pt x="53" y="375"/>
                      <a:pt x="53" y="375"/>
                    </a:cubicBezTo>
                    <a:cubicBezTo>
                      <a:pt x="53" y="375"/>
                      <a:pt x="55" y="374"/>
                      <a:pt x="56" y="374"/>
                    </a:cubicBezTo>
                    <a:cubicBezTo>
                      <a:pt x="58" y="374"/>
                      <a:pt x="59" y="374"/>
                      <a:pt x="59" y="374"/>
                    </a:cubicBezTo>
                    <a:cubicBezTo>
                      <a:pt x="59" y="374"/>
                      <a:pt x="59" y="372"/>
                      <a:pt x="60" y="372"/>
                    </a:cubicBezTo>
                    <a:cubicBezTo>
                      <a:pt x="60" y="372"/>
                      <a:pt x="59" y="372"/>
                      <a:pt x="61" y="372"/>
                    </a:cubicBezTo>
                    <a:cubicBezTo>
                      <a:pt x="63" y="372"/>
                      <a:pt x="69" y="372"/>
                      <a:pt x="69" y="372"/>
                    </a:cubicBezTo>
                    <a:cubicBezTo>
                      <a:pt x="69" y="372"/>
                      <a:pt x="69" y="372"/>
                      <a:pt x="70" y="373"/>
                    </a:cubicBezTo>
                    <a:cubicBezTo>
                      <a:pt x="70" y="374"/>
                      <a:pt x="71" y="375"/>
                      <a:pt x="72" y="376"/>
                    </a:cubicBezTo>
                    <a:cubicBezTo>
                      <a:pt x="74" y="377"/>
                      <a:pt x="77" y="377"/>
                      <a:pt x="77" y="377"/>
                    </a:cubicBezTo>
                    <a:cubicBezTo>
                      <a:pt x="75" y="378"/>
                      <a:pt x="75" y="378"/>
                      <a:pt x="75" y="378"/>
                    </a:cubicBezTo>
                    <a:cubicBezTo>
                      <a:pt x="72" y="378"/>
                      <a:pt x="72" y="378"/>
                      <a:pt x="72" y="378"/>
                    </a:cubicBezTo>
                    <a:cubicBezTo>
                      <a:pt x="72" y="378"/>
                      <a:pt x="70" y="377"/>
                      <a:pt x="70" y="378"/>
                    </a:cubicBezTo>
                    <a:cubicBezTo>
                      <a:pt x="70" y="379"/>
                      <a:pt x="68" y="381"/>
                      <a:pt x="69" y="382"/>
                    </a:cubicBezTo>
                    <a:cubicBezTo>
                      <a:pt x="70" y="382"/>
                      <a:pt x="74" y="383"/>
                      <a:pt x="74" y="383"/>
                    </a:cubicBezTo>
                    <a:cubicBezTo>
                      <a:pt x="78" y="382"/>
                      <a:pt x="78" y="382"/>
                      <a:pt x="78" y="382"/>
                    </a:cubicBezTo>
                    <a:cubicBezTo>
                      <a:pt x="79" y="381"/>
                      <a:pt x="79" y="381"/>
                      <a:pt x="79" y="381"/>
                    </a:cubicBezTo>
                    <a:cubicBezTo>
                      <a:pt x="82" y="380"/>
                      <a:pt x="82" y="380"/>
                      <a:pt x="82" y="380"/>
                    </a:cubicBezTo>
                    <a:cubicBezTo>
                      <a:pt x="82" y="380"/>
                      <a:pt x="82" y="381"/>
                      <a:pt x="82" y="382"/>
                    </a:cubicBezTo>
                    <a:cubicBezTo>
                      <a:pt x="82" y="382"/>
                      <a:pt x="82" y="384"/>
                      <a:pt x="82" y="384"/>
                    </a:cubicBezTo>
                    <a:cubicBezTo>
                      <a:pt x="82" y="384"/>
                      <a:pt x="83" y="386"/>
                      <a:pt x="83" y="386"/>
                    </a:cubicBezTo>
                    <a:cubicBezTo>
                      <a:pt x="84" y="387"/>
                      <a:pt x="86" y="388"/>
                      <a:pt x="86" y="388"/>
                    </a:cubicBezTo>
                    <a:cubicBezTo>
                      <a:pt x="87" y="391"/>
                      <a:pt x="87" y="391"/>
                      <a:pt x="87" y="391"/>
                    </a:cubicBezTo>
                    <a:cubicBezTo>
                      <a:pt x="90" y="392"/>
                      <a:pt x="90" y="392"/>
                      <a:pt x="90" y="392"/>
                    </a:cubicBezTo>
                    <a:cubicBezTo>
                      <a:pt x="90" y="392"/>
                      <a:pt x="93" y="392"/>
                      <a:pt x="93" y="392"/>
                    </a:cubicBezTo>
                    <a:cubicBezTo>
                      <a:pt x="94" y="392"/>
                      <a:pt x="96" y="393"/>
                      <a:pt x="96" y="393"/>
                    </a:cubicBezTo>
                    <a:cubicBezTo>
                      <a:pt x="97" y="392"/>
                      <a:pt x="99" y="390"/>
                      <a:pt x="99" y="390"/>
                    </a:cubicBezTo>
                    <a:cubicBezTo>
                      <a:pt x="102" y="388"/>
                      <a:pt x="102" y="388"/>
                      <a:pt x="102" y="388"/>
                    </a:cubicBezTo>
                    <a:cubicBezTo>
                      <a:pt x="102" y="388"/>
                      <a:pt x="104" y="388"/>
                      <a:pt x="105" y="388"/>
                    </a:cubicBezTo>
                    <a:cubicBezTo>
                      <a:pt x="106" y="388"/>
                      <a:pt x="111" y="387"/>
                      <a:pt x="111" y="387"/>
                    </a:cubicBezTo>
                    <a:cubicBezTo>
                      <a:pt x="111" y="387"/>
                      <a:pt x="112" y="385"/>
                      <a:pt x="114" y="385"/>
                    </a:cubicBezTo>
                    <a:cubicBezTo>
                      <a:pt x="115" y="384"/>
                      <a:pt x="118" y="382"/>
                      <a:pt x="118" y="382"/>
                    </a:cubicBezTo>
                    <a:cubicBezTo>
                      <a:pt x="124" y="381"/>
                      <a:pt x="124" y="381"/>
                      <a:pt x="124" y="381"/>
                    </a:cubicBezTo>
                    <a:cubicBezTo>
                      <a:pt x="119" y="383"/>
                      <a:pt x="119" y="383"/>
                      <a:pt x="119" y="383"/>
                    </a:cubicBezTo>
                    <a:cubicBezTo>
                      <a:pt x="117" y="384"/>
                      <a:pt x="117" y="384"/>
                      <a:pt x="117" y="384"/>
                    </a:cubicBezTo>
                    <a:cubicBezTo>
                      <a:pt x="114" y="387"/>
                      <a:pt x="114" y="387"/>
                      <a:pt x="114" y="387"/>
                    </a:cubicBezTo>
                    <a:cubicBezTo>
                      <a:pt x="112" y="388"/>
                      <a:pt x="112" y="388"/>
                      <a:pt x="112" y="388"/>
                    </a:cubicBezTo>
                    <a:cubicBezTo>
                      <a:pt x="112" y="388"/>
                      <a:pt x="110" y="389"/>
                      <a:pt x="110" y="389"/>
                    </a:cubicBezTo>
                    <a:cubicBezTo>
                      <a:pt x="110" y="390"/>
                      <a:pt x="107" y="394"/>
                      <a:pt x="107" y="394"/>
                    </a:cubicBezTo>
                    <a:cubicBezTo>
                      <a:pt x="105" y="394"/>
                      <a:pt x="105" y="394"/>
                      <a:pt x="105" y="394"/>
                    </a:cubicBezTo>
                    <a:cubicBezTo>
                      <a:pt x="105" y="394"/>
                      <a:pt x="103" y="396"/>
                      <a:pt x="102" y="397"/>
                    </a:cubicBezTo>
                    <a:cubicBezTo>
                      <a:pt x="101" y="399"/>
                      <a:pt x="100" y="399"/>
                      <a:pt x="100" y="399"/>
                    </a:cubicBezTo>
                    <a:cubicBezTo>
                      <a:pt x="100" y="399"/>
                      <a:pt x="101" y="401"/>
                      <a:pt x="97" y="401"/>
                    </a:cubicBezTo>
                    <a:cubicBezTo>
                      <a:pt x="93" y="400"/>
                      <a:pt x="90" y="399"/>
                      <a:pt x="90" y="399"/>
                    </a:cubicBezTo>
                    <a:cubicBezTo>
                      <a:pt x="90" y="399"/>
                      <a:pt x="85" y="398"/>
                      <a:pt x="85" y="398"/>
                    </a:cubicBezTo>
                    <a:cubicBezTo>
                      <a:pt x="84" y="398"/>
                      <a:pt x="84" y="398"/>
                      <a:pt x="82" y="398"/>
                    </a:cubicBezTo>
                    <a:cubicBezTo>
                      <a:pt x="80" y="397"/>
                      <a:pt x="72" y="395"/>
                      <a:pt x="72" y="395"/>
                    </a:cubicBezTo>
                    <a:cubicBezTo>
                      <a:pt x="72" y="395"/>
                      <a:pt x="70" y="395"/>
                      <a:pt x="69" y="396"/>
                    </a:cubicBezTo>
                    <a:cubicBezTo>
                      <a:pt x="69" y="396"/>
                      <a:pt x="67" y="397"/>
                      <a:pt x="67" y="398"/>
                    </a:cubicBezTo>
                    <a:cubicBezTo>
                      <a:pt x="67" y="399"/>
                      <a:pt x="67" y="400"/>
                      <a:pt x="67" y="400"/>
                    </a:cubicBezTo>
                    <a:cubicBezTo>
                      <a:pt x="67" y="402"/>
                      <a:pt x="67" y="402"/>
                      <a:pt x="67" y="402"/>
                    </a:cubicBezTo>
                    <a:cubicBezTo>
                      <a:pt x="64" y="403"/>
                      <a:pt x="64" y="403"/>
                      <a:pt x="64" y="403"/>
                    </a:cubicBezTo>
                    <a:cubicBezTo>
                      <a:pt x="59" y="403"/>
                      <a:pt x="59" y="403"/>
                      <a:pt x="59" y="403"/>
                    </a:cubicBezTo>
                    <a:close/>
                    <a:moveTo>
                      <a:pt x="35" y="214"/>
                    </a:moveTo>
                    <a:cubicBezTo>
                      <a:pt x="35" y="214"/>
                      <a:pt x="35" y="214"/>
                      <a:pt x="35" y="214"/>
                    </a:cubicBezTo>
                    <a:cubicBezTo>
                      <a:pt x="36" y="215"/>
                      <a:pt x="40" y="214"/>
                      <a:pt x="40" y="214"/>
                    </a:cubicBezTo>
                    <a:cubicBezTo>
                      <a:pt x="44" y="214"/>
                      <a:pt x="44" y="214"/>
                      <a:pt x="44" y="214"/>
                    </a:cubicBezTo>
                    <a:cubicBezTo>
                      <a:pt x="44" y="214"/>
                      <a:pt x="48" y="214"/>
                      <a:pt x="48" y="214"/>
                    </a:cubicBezTo>
                    <a:cubicBezTo>
                      <a:pt x="49" y="215"/>
                      <a:pt x="50" y="215"/>
                      <a:pt x="50" y="215"/>
                    </a:cubicBezTo>
                    <a:cubicBezTo>
                      <a:pt x="50" y="215"/>
                      <a:pt x="52" y="214"/>
                      <a:pt x="53" y="214"/>
                    </a:cubicBezTo>
                    <a:cubicBezTo>
                      <a:pt x="54" y="215"/>
                      <a:pt x="56" y="217"/>
                      <a:pt x="56" y="217"/>
                    </a:cubicBezTo>
                    <a:cubicBezTo>
                      <a:pt x="56" y="221"/>
                      <a:pt x="56" y="221"/>
                      <a:pt x="56" y="221"/>
                    </a:cubicBezTo>
                    <a:cubicBezTo>
                      <a:pt x="57" y="225"/>
                      <a:pt x="57" y="225"/>
                      <a:pt x="57" y="225"/>
                    </a:cubicBezTo>
                    <a:cubicBezTo>
                      <a:pt x="59" y="229"/>
                      <a:pt x="59" y="229"/>
                      <a:pt x="59" y="229"/>
                    </a:cubicBezTo>
                    <a:cubicBezTo>
                      <a:pt x="62" y="233"/>
                      <a:pt x="62" y="233"/>
                      <a:pt x="62" y="233"/>
                    </a:cubicBezTo>
                    <a:cubicBezTo>
                      <a:pt x="60" y="236"/>
                      <a:pt x="60" y="236"/>
                      <a:pt x="60" y="236"/>
                    </a:cubicBezTo>
                    <a:cubicBezTo>
                      <a:pt x="60" y="236"/>
                      <a:pt x="60" y="239"/>
                      <a:pt x="60" y="239"/>
                    </a:cubicBezTo>
                    <a:cubicBezTo>
                      <a:pt x="59" y="239"/>
                      <a:pt x="57" y="240"/>
                      <a:pt x="56" y="240"/>
                    </a:cubicBezTo>
                    <a:cubicBezTo>
                      <a:pt x="56" y="241"/>
                      <a:pt x="55" y="243"/>
                      <a:pt x="55" y="243"/>
                    </a:cubicBezTo>
                    <a:cubicBezTo>
                      <a:pt x="55" y="243"/>
                      <a:pt x="59" y="240"/>
                      <a:pt x="59" y="241"/>
                    </a:cubicBezTo>
                    <a:cubicBezTo>
                      <a:pt x="60" y="241"/>
                      <a:pt x="62" y="241"/>
                      <a:pt x="62" y="241"/>
                    </a:cubicBezTo>
                    <a:cubicBezTo>
                      <a:pt x="64" y="242"/>
                      <a:pt x="64" y="242"/>
                      <a:pt x="64" y="242"/>
                    </a:cubicBezTo>
                    <a:cubicBezTo>
                      <a:pt x="65" y="246"/>
                      <a:pt x="65" y="246"/>
                      <a:pt x="65" y="246"/>
                    </a:cubicBezTo>
                    <a:cubicBezTo>
                      <a:pt x="65" y="250"/>
                      <a:pt x="65" y="250"/>
                      <a:pt x="65" y="250"/>
                    </a:cubicBezTo>
                    <a:cubicBezTo>
                      <a:pt x="65" y="250"/>
                      <a:pt x="65" y="253"/>
                      <a:pt x="65" y="253"/>
                    </a:cubicBezTo>
                    <a:cubicBezTo>
                      <a:pt x="65" y="254"/>
                      <a:pt x="64" y="255"/>
                      <a:pt x="64" y="254"/>
                    </a:cubicBezTo>
                    <a:cubicBezTo>
                      <a:pt x="63" y="254"/>
                      <a:pt x="62" y="254"/>
                      <a:pt x="62" y="253"/>
                    </a:cubicBezTo>
                    <a:cubicBezTo>
                      <a:pt x="62" y="251"/>
                      <a:pt x="63" y="250"/>
                      <a:pt x="63" y="249"/>
                    </a:cubicBezTo>
                    <a:cubicBezTo>
                      <a:pt x="63" y="249"/>
                      <a:pt x="64" y="246"/>
                      <a:pt x="63" y="246"/>
                    </a:cubicBezTo>
                    <a:cubicBezTo>
                      <a:pt x="62" y="246"/>
                      <a:pt x="61" y="244"/>
                      <a:pt x="61" y="246"/>
                    </a:cubicBezTo>
                    <a:cubicBezTo>
                      <a:pt x="60" y="247"/>
                      <a:pt x="61" y="249"/>
                      <a:pt x="61" y="249"/>
                    </a:cubicBezTo>
                    <a:cubicBezTo>
                      <a:pt x="61" y="249"/>
                      <a:pt x="62" y="250"/>
                      <a:pt x="61" y="251"/>
                    </a:cubicBezTo>
                    <a:cubicBezTo>
                      <a:pt x="61" y="252"/>
                      <a:pt x="61" y="252"/>
                      <a:pt x="60" y="253"/>
                    </a:cubicBezTo>
                    <a:cubicBezTo>
                      <a:pt x="59" y="254"/>
                      <a:pt x="61" y="255"/>
                      <a:pt x="61" y="255"/>
                    </a:cubicBezTo>
                    <a:cubicBezTo>
                      <a:pt x="61" y="256"/>
                      <a:pt x="61" y="256"/>
                      <a:pt x="61" y="256"/>
                    </a:cubicBezTo>
                    <a:cubicBezTo>
                      <a:pt x="61" y="256"/>
                      <a:pt x="62" y="259"/>
                      <a:pt x="61" y="259"/>
                    </a:cubicBezTo>
                    <a:cubicBezTo>
                      <a:pt x="60" y="259"/>
                      <a:pt x="60" y="260"/>
                      <a:pt x="57" y="259"/>
                    </a:cubicBezTo>
                    <a:cubicBezTo>
                      <a:pt x="54" y="257"/>
                      <a:pt x="52" y="257"/>
                      <a:pt x="52" y="257"/>
                    </a:cubicBezTo>
                    <a:cubicBezTo>
                      <a:pt x="52" y="261"/>
                      <a:pt x="52" y="261"/>
                      <a:pt x="52" y="261"/>
                    </a:cubicBezTo>
                    <a:cubicBezTo>
                      <a:pt x="50" y="264"/>
                      <a:pt x="50" y="264"/>
                      <a:pt x="50" y="264"/>
                    </a:cubicBezTo>
                    <a:cubicBezTo>
                      <a:pt x="44" y="266"/>
                      <a:pt x="44" y="266"/>
                      <a:pt x="44" y="266"/>
                    </a:cubicBezTo>
                    <a:cubicBezTo>
                      <a:pt x="41" y="262"/>
                      <a:pt x="41" y="262"/>
                      <a:pt x="41" y="262"/>
                    </a:cubicBezTo>
                    <a:cubicBezTo>
                      <a:pt x="41" y="262"/>
                      <a:pt x="39" y="262"/>
                      <a:pt x="38" y="262"/>
                    </a:cubicBezTo>
                    <a:cubicBezTo>
                      <a:pt x="38" y="262"/>
                      <a:pt x="34" y="261"/>
                      <a:pt x="34" y="261"/>
                    </a:cubicBezTo>
                    <a:cubicBezTo>
                      <a:pt x="33" y="257"/>
                      <a:pt x="33" y="257"/>
                      <a:pt x="33" y="257"/>
                    </a:cubicBezTo>
                    <a:cubicBezTo>
                      <a:pt x="29" y="253"/>
                      <a:pt x="29" y="253"/>
                      <a:pt x="29" y="253"/>
                    </a:cubicBezTo>
                    <a:cubicBezTo>
                      <a:pt x="29" y="250"/>
                      <a:pt x="29" y="250"/>
                      <a:pt x="29" y="250"/>
                    </a:cubicBezTo>
                    <a:cubicBezTo>
                      <a:pt x="27" y="245"/>
                      <a:pt x="27" y="245"/>
                      <a:pt x="27" y="245"/>
                    </a:cubicBezTo>
                    <a:cubicBezTo>
                      <a:pt x="22" y="246"/>
                      <a:pt x="22" y="246"/>
                      <a:pt x="22" y="246"/>
                    </a:cubicBezTo>
                    <a:cubicBezTo>
                      <a:pt x="21" y="250"/>
                      <a:pt x="21" y="250"/>
                      <a:pt x="21" y="250"/>
                    </a:cubicBezTo>
                    <a:cubicBezTo>
                      <a:pt x="21" y="250"/>
                      <a:pt x="22" y="251"/>
                      <a:pt x="20" y="252"/>
                    </a:cubicBezTo>
                    <a:cubicBezTo>
                      <a:pt x="19" y="252"/>
                      <a:pt x="16" y="253"/>
                      <a:pt x="16" y="253"/>
                    </a:cubicBezTo>
                    <a:cubicBezTo>
                      <a:pt x="16" y="253"/>
                      <a:pt x="12" y="254"/>
                      <a:pt x="11" y="253"/>
                    </a:cubicBezTo>
                    <a:cubicBezTo>
                      <a:pt x="11" y="253"/>
                      <a:pt x="8" y="249"/>
                      <a:pt x="8" y="249"/>
                    </a:cubicBezTo>
                    <a:cubicBezTo>
                      <a:pt x="8" y="249"/>
                      <a:pt x="6" y="249"/>
                      <a:pt x="6" y="249"/>
                    </a:cubicBezTo>
                    <a:cubicBezTo>
                      <a:pt x="5" y="249"/>
                      <a:pt x="4" y="250"/>
                      <a:pt x="4" y="248"/>
                    </a:cubicBezTo>
                    <a:cubicBezTo>
                      <a:pt x="4" y="246"/>
                      <a:pt x="4" y="244"/>
                      <a:pt x="4" y="244"/>
                    </a:cubicBezTo>
                    <a:cubicBezTo>
                      <a:pt x="4" y="244"/>
                      <a:pt x="6" y="247"/>
                      <a:pt x="4" y="243"/>
                    </a:cubicBezTo>
                    <a:cubicBezTo>
                      <a:pt x="1" y="240"/>
                      <a:pt x="0" y="237"/>
                      <a:pt x="0" y="237"/>
                    </a:cubicBezTo>
                    <a:cubicBezTo>
                      <a:pt x="5" y="235"/>
                      <a:pt x="5" y="235"/>
                      <a:pt x="5" y="235"/>
                    </a:cubicBezTo>
                    <a:cubicBezTo>
                      <a:pt x="5" y="235"/>
                      <a:pt x="9" y="235"/>
                      <a:pt x="9" y="235"/>
                    </a:cubicBezTo>
                    <a:cubicBezTo>
                      <a:pt x="10" y="235"/>
                      <a:pt x="11" y="233"/>
                      <a:pt x="11" y="233"/>
                    </a:cubicBezTo>
                    <a:cubicBezTo>
                      <a:pt x="11" y="233"/>
                      <a:pt x="12" y="232"/>
                      <a:pt x="11" y="232"/>
                    </a:cubicBezTo>
                    <a:cubicBezTo>
                      <a:pt x="10" y="231"/>
                      <a:pt x="8" y="230"/>
                      <a:pt x="8" y="230"/>
                    </a:cubicBezTo>
                    <a:cubicBezTo>
                      <a:pt x="8" y="230"/>
                      <a:pt x="7" y="228"/>
                      <a:pt x="9" y="227"/>
                    </a:cubicBezTo>
                    <a:cubicBezTo>
                      <a:pt x="12" y="227"/>
                      <a:pt x="12" y="227"/>
                      <a:pt x="13" y="227"/>
                    </a:cubicBezTo>
                    <a:cubicBezTo>
                      <a:pt x="15" y="228"/>
                      <a:pt x="16" y="230"/>
                      <a:pt x="17" y="227"/>
                    </a:cubicBezTo>
                    <a:cubicBezTo>
                      <a:pt x="18" y="225"/>
                      <a:pt x="16" y="225"/>
                      <a:pt x="18" y="224"/>
                    </a:cubicBezTo>
                    <a:cubicBezTo>
                      <a:pt x="21" y="224"/>
                      <a:pt x="22" y="223"/>
                      <a:pt x="22" y="222"/>
                    </a:cubicBezTo>
                    <a:cubicBezTo>
                      <a:pt x="22" y="222"/>
                      <a:pt x="23" y="219"/>
                      <a:pt x="23" y="219"/>
                    </a:cubicBezTo>
                    <a:cubicBezTo>
                      <a:pt x="24" y="219"/>
                      <a:pt x="28" y="219"/>
                      <a:pt x="28" y="219"/>
                    </a:cubicBezTo>
                    <a:cubicBezTo>
                      <a:pt x="28" y="219"/>
                      <a:pt x="29" y="218"/>
                      <a:pt x="31" y="218"/>
                    </a:cubicBezTo>
                    <a:cubicBezTo>
                      <a:pt x="33" y="219"/>
                      <a:pt x="33" y="218"/>
                      <a:pt x="33" y="218"/>
                    </a:cubicBezTo>
                    <a:cubicBezTo>
                      <a:pt x="33" y="218"/>
                      <a:pt x="35" y="215"/>
                      <a:pt x="35" y="214"/>
                    </a:cubicBezTo>
                    <a:close/>
                    <a:moveTo>
                      <a:pt x="60" y="183"/>
                    </a:moveTo>
                    <a:cubicBezTo>
                      <a:pt x="60" y="183"/>
                      <a:pt x="60" y="183"/>
                      <a:pt x="60" y="183"/>
                    </a:cubicBezTo>
                    <a:cubicBezTo>
                      <a:pt x="60" y="183"/>
                      <a:pt x="59" y="180"/>
                      <a:pt x="60" y="181"/>
                    </a:cubicBezTo>
                    <a:cubicBezTo>
                      <a:pt x="61" y="181"/>
                      <a:pt x="63" y="180"/>
                      <a:pt x="63" y="180"/>
                    </a:cubicBezTo>
                    <a:cubicBezTo>
                      <a:pt x="63" y="180"/>
                      <a:pt x="64" y="179"/>
                      <a:pt x="64" y="179"/>
                    </a:cubicBezTo>
                    <a:cubicBezTo>
                      <a:pt x="65" y="179"/>
                      <a:pt x="65" y="181"/>
                      <a:pt x="64" y="181"/>
                    </a:cubicBezTo>
                    <a:cubicBezTo>
                      <a:pt x="64" y="181"/>
                      <a:pt x="63" y="182"/>
                      <a:pt x="62" y="182"/>
                    </a:cubicBezTo>
                    <a:cubicBezTo>
                      <a:pt x="62" y="182"/>
                      <a:pt x="61" y="183"/>
                      <a:pt x="61" y="183"/>
                    </a:cubicBezTo>
                    <a:cubicBezTo>
                      <a:pt x="60" y="183"/>
                      <a:pt x="60" y="183"/>
                      <a:pt x="60" y="183"/>
                    </a:cubicBezTo>
                    <a:close/>
                    <a:moveTo>
                      <a:pt x="71" y="200"/>
                    </a:moveTo>
                    <a:cubicBezTo>
                      <a:pt x="71" y="200"/>
                      <a:pt x="71" y="200"/>
                      <a:pt x="71" y="200"/>
                    </a:cubicBezTo>
                    <a:cubicBezTo>
                      <a:pt x="71" y="200"/>
                      <a:pt x="70" y="200"/>
                      <a:pt x="70" y="201"/>
                    </a:cubicBezTo>
                    <a:cubicBezTo>
                      <a:pt x="69" y="201"/>
                      <a:pt x="67" y="200"/>
                      <a:pt x="67" y="200"/>
                    </a:cubicBezTo>
                    <a:cubicBezTo>
                      <a:pt x="67" y="200"/>
                      <a:pt x="68" y="199"/>
                      <a:pt x="68" y="198"/>
                    </a:cubicBezTo>
                    <a:cubicBezTo>
                      <a:pt x="69" y="198"/>
                      <a:pt x="70" y="197"/>
                      <a:pt x="70" y="197"/>
                    </a:cubicBezTo>
                    <a:cubicBezTo>
                      <a:pt x="70" y="197"/>
                      <a:pt x="70" y="196"/>
                      <a:pt x="70" y="196"/>
                    </a:cubicBezTo>
                    <a:cubicBezTo>
                      <a:pt x="70" y="197"/>
                      <a:pt x="71" y="199"/>
                      <a:pt x="71" y="199"/>
                    </a:cubicBezTo>
                    <a:cubicBezTo>
                      <a:pt x="71" y="200"/>
                      <a:pt x="71" y="200"/>
                      <a:pt x="71" y="200"/>
                    </a:cubicBezTo>
                    <a:close/>
                    <a:moveTo>
                      <a:pt x="77" y="205"/>
                    </a:moveTo>
                    <a:cubicBezTo>
                      <a:pt x="77" y="205"/>
                      <a:pt x="77" y="205"/>
                      <a:pt x="77" y="205"/>
                    </a:cubicBezTo>
                    <a:cubicBezTo>
                      <a:pt x="77" y="205"/>
                      <a:pt x="78" y="203"/>
                      <a:pt x="79" y="203"/>
                    </a:cubicBezTo>
                    <a:cubicBezTo>
                      <a:pt x="79" y="202"/>
                      <a:pt x="79" y="202"/>
                      <a:pt x="80" y="201"/>
                    </a:cubicBezTo>
                    <a:cubicBezTo>
                      <a:pt x="80" y="201"/>
                      <a:pt x="81" y="200"/>
                      <a:pt x="82" y="201"/>
                    </a:cubicBezTo>
                    <a:cubicBezTo>
                      <a:pt x="83" y="201"/>
                      <a:pt x="85" y="203"/>
                      <a:pt x="84" y="203"/>
                    </a:cubicBezTo>
                    <a:cubicBezTo>
                      <a:pt x="84" y="204"/>
                      <a:pt x="83" y="203"/>
                      <a:pt x="83" y="206"/>
                    </a:cubicBezTo>
                    <a:cubicBezTo>
                      <a:pt x="83" y="208"/>
                      <a:pt x="84" y="208"/>
                      <a:pt x="84" y="209"/>
                    </a:cubicBezTo>
                    <a:cubicBezTo>
                      <a:pt x="84" y="209"/>
                      <a:pt x="83" y="212"/>
                      <a:pt x="83" y="212"/>
                    </a:cubicBezTo>
                    <a:cubicBezTo>
                      <a:pt x="83" y="212"/>
                      <a:pt x="83" y="214"/>
                      <a:pt x="82" y="213"/>
                    </a:cubicBezTo>
                    <a:cubicBezTo>
                      <a:pt x="82" y="213"/>
                      <a:pt x="82" y="213"/>
                      <a:pt x="80" y="213"/>
                    </a:cubicBezTo>
                    <a:cubicBezTo>
                      <a:pt x="79" y="213"/>
                      <a:pt x="77" y="211"/>
                      <a:pt x="77" y="211"/>
                    </a:cubicBezTo>
                    <a:cubicBezTo>
                      <a:pt x="77" y="211"/>
                      <a:pt x="77" y="207"/>
                      <a:pt x="77" y="207"/>
                    </a:cubicBezTo>
                    <a:cubicBezTo>
                      <a:pt x="77" y="207"/>
                      <a:pt x="76" y="205"/>
                      <a:pt x="76" y="205"/>
                    </a:cubicBezTo>
                    <a:cubicBezTo>
                      <a:pt x="77" y="205"/>
                      <a:pt x="77" y="205"/>
                      <a:pt x="77" y="205"/>
                    </a:cubicBezTo>
                    <a:close/>
                    <a:moveTo>
                      <a:pt x="60" y="169"/>
                    </a:moveTo>
                    <a:cubicBezTo>
                      <a:pt x="60" y="169"/>
                      <a:pt x="60" y="169"/>
                      <a:pt x="60" y="169"/>
                    </a:cubicBezTo>
                    <a:cubicBezTo>
                      <a:pt x="60" y="169"/>
                      <a:pt x="60" y="168"/>
                      <a:pt x="61" y="169"/>
                    </a:cubicBezTo>
                    <a:cubicBezTo>
                      <a:pt x="62" y="169"/>
                      <a:pt x="63" y="170"/>
                      <a:pt x="63" y="171"/>
                    </a:cubicBezTo>
                    <a:cubicBezTo>
                      <a:pt x="63" y="171"/>
                      <a:pt x="65" y="172"/>
                      <a:pt x="64" y="173"/>
                    </a:cubicBezTo>
                    <a:cubicBezTo>
                      <a:pt x="63" y="173"/>
                      <a:pt x="62" y="174"/>
                      <a:pt x="62" y="173"/>
                    </a:cubicBezTo>
                    <a:cubicBezTo>
                      <a:pt x="61" y="173"/>
                      <a:pt x="61" y="173"/>
                      <a:pt x="61" y="173"/>
                    </a:cubicBezTo>
                    <a:cubicBezTo>
                      <a:pt x="61" y="172"/>
                      <a:pt x="59" y="171"/>
                      <a:pt x="59" y="171"/>
                    </a:cubicBezTo>
                    <a:cubicBezTo>
                      <a:pt x="59" y="171"/>
                      <a:pt x="60" y="169"/>
                      <a:pt x="60" y="169"/>
                    </a:cubicBezTo>
                    <a:close/>
                    <a:moveTo>
                      <a:pt x="50" y="158"/>
                    </a:moveTo>
                    <a:cubicBezTo>
                      <a:pt x="50" y="158"/>
                      <a:pt x="50" y="158"/>
                      <a:pt x="50" y="158"/>
                    </a:cubicBezTo>
                    <a:cubicBezTo>
                      <a:pt x="51" y="159"/>
                      <a:pt x="52" y="158"/>
                      <a:pt x="52" y="159"/>
                    </a:cubicBezTo>
                    <a:cubicBezTo>
                      <a:pt x="52" y="159"/>
                      <a:pt x="54" y="159"/>
                      <a:pt x="53" y="160"/>
                    </a:cubicBezTo>
                    <a:cubicBezTo>
                      <a:pt x="52" y="161"/>
                      <a:pt x="51" y="161"/>
                      <a:pt x="50" y="161"/>
                    </a:cubicBezTo>
                    <a:cubicBezTo>
                      <a:pt x="49" y="161"/>
                      <a:pt x="51" y="161"/>
                      <a:pt x="49" y="161"/>
                    </a:cubicBezTo>
                    <a:cubicBezTo>
                      <a:pt x="47" y="161"/>
                      <a:pt x="45" y="163"/>
                      <a:pt x="46" y="161"/>
                    </a:cubicBezTo>
                    <a:cubicBezTo>
                      <a:pt x="48" y="159"/>
                      <a:pt x="50" y="158"/>
                      <a:pt x="50" y="158"/>
                    </a:cubicBezTo>
                    <a:close/>
                    <a:moveTo>
                      <a:pt x="59" y="154"/>
                    </a:moveTo>
                    <a:cubicBezTo>
                      <a:pt x="59" y="154"/>
                      <a:pt x="59" y="154"/>
                      <a:pt x="59" y="154"/>
                    </a:cubicBezTo>
                    <a:cubicBezTo>
                      <a:pt x="59" y="154"/>
                      <a:pt x="60" y="152"/>
                      <a:pt x="61" y="153"/>
                    </a:cubicBezTo>
                    <a:cubicBezTo>
                      <a:pt x="62" y="154"/>
                      <a:pt x="63" y="155"/>
                      <a:pt x="62" y="156"/>
                    </a:cubicBezTo>
                    <a:cubicBezTo>
                      <a:pt x="60" y="157"/>
                      <a:pt x="60" y="157"/>
                      <a:pt x="59" y="157"/>
                    </a:cubicBezTo>
                    <a:cubicBezTo>
                      <a:pt x="58" y="158"/>
                      <a:pt x="56" y="159"/>
                      <a:pt x="55" y="159"/>
                    </a:cubicBezTo>
                    <a:cubicBezTo>
                      <a:pt x="55" y="159"/>
                      <a:pt x="53" y="158"/>
                      <a:pt x="54" y="157"/>
                    </a:cubicBezTo>
                    <a:cubicBezTo>
                      <a:pt x="55" y="157"/>
                      <a:pt x="56" y="157"/>
                      <a:pt x="56" y="156"/>
                    </a:cubicBezTo>
                    <a:cubicBezTo>
                      <a:pt x="57" y="156"/>
                      <a:pt x="59" y="154"/>
                      <a:pt x="59" y="154"/>
                    </a:cubicBezTo>
                    <a:close/>
                    <a:moveTo>
                      <a:pt x="63" y="138"/>
                    </a:moveTo>
                    <a:cubicBezTo>
                      <a:pt x="63" y="138"/>
                      <a:pt x="63" y="138"/>
                      <a:pt x="63" y="138"/>
                    </a:cubicBezTo>
                    <a:cubicBezTo>
                      <a:pt x="63" y="138"/>
                      <a:pt x="63" y="135"/>
                      <a:pt x="64" y="136"/>
                    </a:cubicBezTo>
                    <a:cubicBezTo>
                      <a:pt x="66" y="137"/>
                      <a:pt x="66" y="136"/>
                      <a:pt x="66" y="137"/>
                    </a:cubicBezTo>
                    <a:cubicBezTo>
                      <a:pt x="66" y="138"/>
                      <a:pt x="67" y="137"/>
                      <a:pt x="66" y="138"/>
                    </a:cubicBezTo>
                    <a:cubicBezTo>
                      <a:pt x="65" y="138"/>
                      <a:pt x="63" y="138"/>
                      <a:pt x="63" y="138"/>
                    </a:cubicBezTo>
                    <a:close/>
                    <a:moveTo>
                      <a:pt x="70" y="146"/>
                    </a:moveTo>
                    <a:cubicBezTo>
                      <a:pt x="70" y="146"/>
                      <a:pt x="70" y="146"/>
                      <a:pt x="70" y="146"/>
                    </a:cubicBezTo>
                    <a:cubicBezTo>
                      <a:pt x="70" y="146"/>
                      <a:pt x="71" y="144"/>
                      <a:pt x="72" y="145"/>
                    </a:cubicBezTo>
                    <a:cubicBezTo>
                      <a:pt x="72" y="145"/>
                      <a:pt x="73" y="144"/>
                      <a:pt x="73" y="145"/>
                    </a:cubicBezTo>
                    <a:cubicBezTo>
                      <a:pt x="73" y="146"/>
                      <a:pt x="73" y="147"/>
                      <a:pt x="72" y="148"/>
                    </a:cubicBezTo>
                    <a:cubicBezTo>
                      <a:pt x="71" y="148"/>
                      <a:pt x="71" y="148"/>
                      <a:pt x="70" y="148"/>
                    </a:cubicBezTo>
                    <a:cubicBezTo>
                      <a:pt x="70" y="147"/>
                      <a:pt x="70" y="146"/>
                      <a:pt x="70" y="146"/>
                    </a:cubicBezTo>
                    <a:close/>
                    <a:moveTo>
                      <a:pt x="66" y="143"/>
                    </a:moveTo>
                    <a:cubicBezTo>
                      <a:pt x="66" y="143"/>
                      <a:pt x="66" y="143"/>
                      <a:pt x="66" y="143"/>
                    </a:cubicBezTo>
                    <a:cubicBezTo>
                      <a:pt x="66" y="143"/>
                      <a:pt x="66" y="140"/>
                      <a:pt x="67" y="139"/>
                    </a:cubicBezTo>
                    <a:cubicBezTo>
                      <a:pt x="68" y="139"/>
                      <a:pt x="69" y="139"/>
                      <a:pt x="69" y="139"/>
                    </a:cubicBezTo>
                    <a:cubicBezTo>
                      <a:pt x="69" y="139"/>
                      <a:pt x="72" y="142"/>
                      <a:pt x="72" y="142"/>
                    </a:cubicBezTo>
                    <a:cubicBezTo>
                      <a:pt x="72" y="143"/>
                      <a:pt x="71" y="143"/>
                      <a:pt x="70" y="144"/>
                    </a:cubicBezTo>
                    <a:cubicBezTo>
                      <a:pt x="69" y="144"/>
                      <a:pt x="68" y="144"/>
                      <a:pt x="68" y="144"/>
                    </a:cubicBezTo>
                    <a:cubicBezTo>
                      <a:pt x="67" y="143"/>
                      <a:pt x="66" y="143"/>
                      <a:pt x="66" y="143"/>
                    </a:cubicBezTo>
                    <a:close/>
                    <a:moveTo>
                      <a:pt x="37" y="140"/>
                    </a:moveTo>
                    <a:cubicBezTo>
                      <a:pt x="37" y="140"/>
                      <a:pt x="37" y="140"/>
                      <a:pt x="37" y="140"/>
                    </a:cubicBezTo>
                    <a:cubicBezTo>
                      <a:pt x="37" y="141"/>
                      <a:pt x="37" y="140"/>
                      <a:pt x="38" y="141"/>
                    </a:cubicBezTo>
                    <a:cubicBezTo>
                      <a:pt x="38" y="142"/>
                      <a:pt x="37" y="143"/>
                      <a:pt x="37" y="143"/>
                    </a:cubicBezTo>
                    <a:cubicBezTo>
                      <a:pt x="37" y="143"/>
                      <a:pt x="36" y="144"/>
                      <a:pt x="36" y="144"/>
                    </a:cubicBezTo>
                    <a:cubicBezTo>
                      <a:pt x="35" y="143"/>
                      <a:pt x="35" y="142"/>
                      <a:pt x="35" y="142"/>
                    </a:cubicBezTo>
                    <a:cubicBezTo>
                      <a:pt x="37" y="140"/>
                      <a:pt x="37" y="140"/>
                      <a:pt x="37" y="140"/>
                    </a:cubicBezTo>
                    <a:close/>
                    <a:moveTo>
                      <a:pt x="43" y="133"/>
                    </a:moveTo>
                    <a:cubicBezTo>
                      <a:pt x="43" y="133"/>
                      <a:pt x="43" y="133"/>
                      <a:pt x="43" y="133"/>
                    </a:cubicBezTo>
                    <a:cubicBezTo>
                      <a:pt x="44" y="133"/>
                      <a:pt x="45" y="135"/>
                      <a:pt x="45" y="135"/>
                    </a:cubicBezTo>
                    <a:cubicBezTo>
                      <a:pt x="43" y="137"/>
                      <a:pt x="43" y="137"/>
                      <a:pt x="43" y="137"/>
                    </a:cubicBezTo>
                    <a:cubicBezTo>
                      <a:pt x="43" y="137"/>
                      <a:pt x="41" y="138"/>
                      <a:pt x="40" y="138"/>
                    </a:cubicBezTo>
                    <a:cubicBezTo>
                      <a:pt x="40" y="139"/>
                      <a:pt x="41" y="141"/>
                      <a:pt x="40" y="140"/>
                    </a:cubicBezTo>
                    <a:cubicBezTo>
                      <a:pt x="38" y="140"/>
                      <a:pt x="38" y="138"/>
                      <a:pt x="38" y="138"/>
                    </a:cubicBezTo>
                    <a:cubicBezTo>
                      <a:pt x="39" y="137"/>
                      <a:pt x="39" y="137"/>
                      <a:pt x="40" y="136"/>
                    </a:cubicBezTo>
                    <a:cubicBezTo>
                      <a:pt x="40" y="136"/>
                      <a:pt x="42" y="133"/>
                      <a:pt x="42" y="133"/>
                    </a:cubicBezTo>
                    <a:cubicBezTo>
                      <a:pt x="43" y="133"/>
                      <a:pt x="43" y="133"/>
                      <a:pt x="43" y="133"/>
                    </a:cubicBezTo>
                    <a:close/>
                    <a:moveTo>
                      <a:pt x="47" y="121"/>
                    </a:moveTo>
                    <a:cubicBezTo>
                      <a:pt x="47" y="121"/>
                      <a:pt x="47" y="121"/>
                      <a:pt x="47" y="121"/>
                    </a:cubicBezTo>
                    <a:cubicBezTo>
                      <a:pt x="47" y="121"/>
                      <a:pt x="49" y="121"/>
                      <a:pt x="49" y="122"/>
                    </a:cubicBezTo>
                    <a:cubicBezTo>
                      <a:pt x="50" y="122"/>
                      <a:pt x="50" y="124"/>
                      <a:pt x="50" y="124"/>
                    </a:cubicBezTo>
                    <a:cubicBezTo>
                      <a:pt x="50" y="124"/>
                      <a:pt x="51" y="125"/>
                      <a:pt x="50" y="126"/>
                    </a:cubicBezTo>
                    <a:cubicBezTo>
                      <a:pt x="50" y="127"/>
                      <a:pt x="48" y="128"/>
                      <a:pt x="48" y="128"/>
                    </a:cubicBezTo>
                    <a:cubicBezTo>
                      <a:pt x="48" y="132"/>
                      <a:pt x="48" y="132"/>
                      <a:pt x="48" y="132"/>
                    </a:cubicBezTo>
                    <a:cubicBezTo>
                      <a:pt x="47" y="133"/>
                      <a:pt x="47" y="133"/>
                      <a:pt x="47" y="133"/>
                    </a:cubicBezTo>
                    <a:cubicBezTo>
                      <a:pt x="45" y="132"/>
                      <a:pt x="45" y="132"/>
                      <a:pt x="45" y="132"/>
                    </a:cubicBezTo>
                    <a:cubicBezTo>
                      <a:pt x="45" y="128"/>
                      <a:pt x="45" y="128"/>
                      <a:pt x="45" y="128"/>
                    </a:cubicBezTo>
                    <a:cubicBezTo>
                      <a:pt x="44" y="125"/>
                      <a:pt x="44" y="125"/>
                      <a:pt x="44" y="125"/>
                    </a:cubicBezTo>
                    <a:cubicBezTo>
                      <a:pt x="46" y="123"/>
                      <a:pt x="46" y="123"/>
                      <a:pt x="46" y="123"/>
                    </a:cubicBezTo>
                    <a:cubicBezTo>
                      <a:pt x="47" y="121"/>
                      <a:pt x="47" y="121"/>
                      <a:pt x="47" y="121"/>
                    </a:cubicBezTo>
                    <a:close/>
                    <a:moveTo>
                      <a:pt x="49" y="115"/>
                    </a:moveTo>
                    <a:cubicBezTo>
                      <a:pt x="49" y="115"/>
                      <a:pt x="49" y="115"/>
                      <a:pt x="49" y="115"/>
                    </a:cubicBezTo>
                    <a:cubicBezTo>
                      <a:pt x="49" y="115"/>
                      <a:pt x="51" y="114"/>
                      <a:pt x="52" y="115"/>
                    </a:cubicBezTo>
                    <a:cubicBezTo>
                      <a:pt x="52" y="115"/>
                      <a:pt x="52" y="114"/>
                      <a:pt x="53" y="116"/>
                    </a:cubicBezTo>
                    <a:cubicBezTo>
                      <a:pt x="53" y="118"/>
                      <a:pt x="54" y="117"/>
                      <a:pt x="54" y="118"/>
                    </a:cubicBezTo>
                    <a:cubicBezTo>
                      <a:pt x="53" y="119"/>
                      <a:pt x="53" y="120"/>
                      <a:pt x="53" y="120"/>
                    </a:cubicBezTo>
                    <a:cubicBezTo>
                      <a:pt x="52" y="121"/>
                      <a:pt x="53" y="122"/>
                      <a:pt x="51" y="121"/>
                    </a:cubicBezTo>
                    <a:cubicBezTo>
                      <a:pt x="49" y="120"/>
                      <a:pt x="49" y="120"/>
                      <a:pt x="49" y="120"/>
                    </a:cubicBezTo>
                    <a:cubicBezTo>
                      <a:pt x="48" y="119"/>
                      <a:pt x="48" y="119"/>
                      <a:pt x="48" y="119"/>
                    </a:cubicBezTo>
                    <a:cubicBezTo>
                      <a:pt x="49" y="115"/>
                      <a:pt x="49" y="115"/>
                      <a:pt x="49" y="115"/>
                    </a:cubicBezTo>
                    <a:close/>
                    <a:moveTo>
                      <a:pt x="56" y="107"/>
                    </a:moveTo>
                    <a:cubicBezTo>
                      <a:pt x="56" y="107"/>
                      <a:pt x="56" y="107"/>
                      <a:pt x="56" y="107"/>
                    </a:cubicBezTo>
                    <a:cubicBezTo>
                      <a:pt x="56" y="107"/>
                      <a:pt x="57" y="106"/>
                      <a:pt x="56" y="108"/>
                    </a:cubicBezTo>
                    <a:cubicBezTo>
                      <a:pt x="55" y="110"/>
                      <a:pt x="54" y="110"/>
                      <a:pt x="55" y="111"/>
                    </a:cubicBezTo>
                    <a:cubicBezTo>
                      <a:pt x="55" y="111"/>
                      <a:pt x="56" y="111"/>
                      <a:pt x="56" y="111"/>
                    </a:cubicBezTo>
                    <a:cubicBezTo>
                      <a:pt x="56" y="114"/>
                      <a:pt x="56" y="114"/>
                      <a:pt x="56" y="114"/>
                    </a:cubicBezTo>
                    <a:cubicBezTo>
                      <a:pt x="56" y="114"/>
                      <a:pt x="56" y="114"/>
                      <a:pt x="54" y="114"/>
                    </a:cubicBezTo>
                    <a:cubicBezTo>
                      <a:pt x="52" y="114"/>
                      <a:pt x="50" y="113"/>
                      <a:pt x="50" y="113"/>
                    </a:cubicBezTo>
                    <a:cubicBezTo>
                      <a:pt x="47" y="111"/>
                      <a:pt x="47" y="111"/>
                      <a:pt x="47" y="111"/>
                    </a:cubicBezTo>
                    <a:cubicBezTo>
                      <a:pt x="47" y="111"/>
                      <a:pt x="47" y="110"/>
                      <a:pt x="48" y="108"/>
                    </a:cubicBezTo>
                    <a:cubicBezTo>
                      <a:pt x="49" y="107"/>
                      <a:pt x="51" y="107"/>
                      <a:pt x="51" y="107"/>
                    </a:cubicBezTo>
                    <a:cubicBezTo>
                      <a:pt x="51" y="107"/>
                      <a:pt x="52" y="109"/>
                      <a:pt x="53" y="107"/>
                    </a:cubicBezTo>
                    <a:cubicBezTo>
                      <a:pt x="54" y="106"/>
                      <a:pt x="54" y="104"/>
                      <a:pt x="54" y="105"/>
                    </a:cubicBezTo>
                    <a:cubicBezTo>
                      <a:pt x="55" y="106"/>
                      <a:pt x="56" y="107"/>
                      <a:pt x="56" y="107"/>
                    </a:cubicBezTo>
                    <a:close/>
                    <a:moveTo>
                      <a:pt x="63" y="98"/>
                    </a:moveTo>
                    <a:cubicBezTo>
                      <a:pt x="63" y="98"/>
                      <a:pt x="63" y="98"/>
                      <a:pt x="63" y="98"/>
                    </a:cubicBezTo>
                    <a:cubicBezTo>
                      <a:pt x="62" y="97"/>
                      <a:pt x="61" y="96"/>
                      <a:pt x="61" y="96"/>
                    </a:cubicBezTo>
                    <a:cubicBezTo>
                      <a:pt x="63" y="94"/>
                      <a:pt x="63" y="94"/>
                      <a:pt x="63" y="94"/>
                    </a:cubicBezTo>
                    <a:cubicBezTo>
                      <a:pt x="63" y="94"/>
                      <a:pt x="61" y="92"/>
                      <a:pt x="61" y="91"/>
                    </a:cubicBezTo>
                    <a:cubicBezTo>
                      <a:pt x="61" y="90"/>
                      <a:pt x="61" y="89"/>
                      <a:pt x="62" y="88"/>
                    </a:cubicBezTo>
                    <a:cubicBezTo>
                      <a:pt x="63" y="87"/>
                      <a:pt x="64" y="86"/>
                      <a:pt x="65" y="86"/>
                    </a:cubicBezTo>
                    <a:cubicBezTo>
                      <a:pt x="65" y="86"/>
                      <a:pt x="65" y="86"/>
                      <a:pt x="66" y="88"/>
                    </a:cubicBezTo>
                    <a:cubicBezTo>
                      <a:pt x="66" y="89"/>
                      <a:pt x="66" y="90"/>
                      <a:pt x="67" y="90"/>
                    </a:cubicBezTo>
                    <a:cubicBezTo>
                      <a:pt x="68" y="89"/>
                      <a:pt x="68" y="88"/>
                      <a:pt x="69" y="87"/>
                    </a:cubicBezTo>
                    <a:cubicBezTo>
                      <a:pt x="70" y="86"/>
                      <a:pt x="70" y="84"/>
                      <a:pt x="70" y="84"/>
                    </a:cubicBezTo>
                    <a:cubicBezTo>
                      <a:pt x="70" y="84"/>
                      <a:pt x="72" y="85"/>
                      <a:pt x="73" y="84"/>
                    </a:cubicBezTo>
                    <a:cubicBezTo>
                      <a:pt x="74" y="83"/>
                      <a:pt x="73" y="84"/>
                      <a:pt x="76" y="83"/>
                    </a:cubicBezTo>
                    <a:cubicBezTo>
                      <a:pt x="78" y="82"/>
                      <a:pt x="78" y="82"/>
                      <a:pt x="79" y="81"/>
                    </a:cubicBezTo>
                    <a:cubicBezTo>
                      <a:pt x="80" y="80"/>
                      <a:pt x="80" y="81"/>
                      <a:pt x="81" y="80"/>
                    </a:cubicBezTo>
                    <a:cubicBezTo>
                      <a:pt x="81" y="80"/>
                      <a:pt x="82" y="78"/>
                      <a:pt x="83" y="79"/>
                    </a:cubicBezTo>
                    <a:cubicBezTo>
                      <a:pt x="84" y="79"/>
                      <a:pt x="85" y="80"/>
                      <a:pt x="85" y="81"/>
                    </a:cubicBezTo>
                    <a:cubicBezTo>
                      <a:pt x="85" y="82"/>
                      <a:pt x="86" y="83"/>
                      <a:pt x="85" y="84"/>
                    </a:cubicBezTo>
                    <a:cubicBezTo>
                      <a:pt x="84" y="85"/>
                      <a:pt x="84" y="86"/>
                      <a:pt x="84" y="86"/>
                    </a:cubicBezTo>
                    <a:cubicBezTo>
                      <a:pt x="83" y="87"/>
                      <a:pt x="80" y="89"/>
                      <a:pt x="80" y="89"/>
                    </a:cubicBezTo>
                    <a:cubicBezTo>
                      <a:pt x="80" y="89"/>
                      <a:pt x="80" y="90"/>
                      <a:pt x="81" y="90"/>
                    </a:cubicBezTo>
                    <a:cubicBezTo>
                      <a:pt x="82" y="90"/>
                      <a:pt x="83" y="88"/>
                      <a:pt x="83" y="89"/>
                    </a:cubicBezTo>
                    <a:cubicBezTo>
                      <a:pt x="83" y="90"/>
                      <a:pt x="85" y="92"/>
                      <a:pt x="83" y="92"/>
                    </a:cubicBezTo>
                    <a:cubicBezTo>
                      <a:pt x="81" y="92"/>
                      <a:pt x="79" y="92"/>
                      <a:pt x="79" y="92"/>
                    </a:cubicBezTo>
                    <a:cubicBezTo>
                      <a:pt x="78" y="94"/>
                      <a:pt x="78" y="94"/>
                      <a:pt x="78" y="94"/>
                    </a:cubicBezTo>
                    <a:cubicBezTo>
                      <a:pt x="78" y="94"/>
                      <a:pt x="76" y="93"/>
                      <a:pt x="76" y="94"/>
                    </a:cubicBezTo>
                    <a:cubicBezTo>
                      <a:pt x="76" y="95"/>
                      <a:pt x="77" y="96"/>
                      <a:pt x="77" y="96"/>
                    </a:cubicBezTo>
                    <a:cubicBezTo>
                      <a:pt x="75" y="98"/>
                      <a:pt x="75" y="98"/>
                      <a:pt x="75" y="98"/>
                    </a:cubicBezTo>
                    <a:cubicBezTo>
                      <a:pt x="75" y="98"/>
                      <a:pt x="73" y="97"/>
                      <a:pt x="73" y="98"/>
                    </a:cubicBezTo>
                    <a:cubicBezTo>
                      <a:pt x="73" y="99"/>
                      <a:pt x="74" y="101"/>
                      <a:pt x="74" y="101"/>
                    </a:cubicBezTo>
                    <a:cubicBezTo>
                      <a:pt x="74" y="101"/>
                      <a:pt x="74" y="102"/>
                      <a:pt x="73" y="102"/>
                    </a:cubicBezTo>
                    <a:cubicBezTo>
                      <a:pt x="72" y="102"/>
                      <a:pt x="70" y="102"/>
                      <a:pt x="69" y="102"/>
                    </a:cubicBezTo>
                    <a:cubicBezTo>
                      <a:pt x="68" y="101"/>
                      <a:pt x="68" y="101"/>
                      <a:pt x="68" y="101"/>
                    </a:cubicBezTo>
                    <a:cubicBezTo>
                      <a:pt x="67" y="104"/>
                      <a:pt x="67" y="104"/>
                      <a:pt x="67" y="104"/>
                    </a:cubicBezTo>
                    <a:cubicBezTo>
                      <a:pt x="67" y="104"/>
                      <a:pt x="68" y="104"/>
                      <a:pt x="67" y="105"/>
                    </a:cubicBezTo>
                    <a:cubicBezTo>
                      <a:pt x="66" y="106"/>
                      <a:pt x="64" y="106"/>
                      <a:pt x="64" y="106"/>
                    </a:cubicBezTo>
                    <a:cubicBezTo>
                      <a:pt x="64" y="106"/>
                      <a:pt x="63" y="106"/>
                      <a:pt x="63" y="106"/>
                    </a:cubicBezTo>
                    <a:cubicBezTo>
                      <a:pt x="63" y="107"/>
                      <a:pt x="62" y="108"/>
                      <a:pt x="62" y="108"/>
                    </a:cubicBezTo>
                    <a:cubicBezTo>
                      <a:pt x="61" y="108"/>
                      <a:pt x="59" y="106"/>
                      <a:pt x="59" y="106"/>
                    </a:cubicBezTo>
                    <a:cubicBezTo>
                      <a:pt x="59" y="105"/>
                      <a:pt x="58" y="102"/>
                      <a:pt x="59" y="102"/>
                    </a:cubicBezTo>
                    <a:cubicBezTo>
                      <a:pt x="61" y="103"/>
                      <a:pt x="62" y="103"/>
                      <a:pt x="62" y="102"/>
                    </a:cubicBezTo>
                    <a:cubicBezTo>
                      <a:pt x="62" y="100"/>
                      <a:pt x="62" y="99"/>
                      <a:pt x="62" y="99"/>
                    </a:cubicBezTo>
                    <a:cubicBezTo>
                      <a:pt x="63" y="98"/>
                      <a:pt x="63" y="98"/>
                      <a:pt x="63" y="98"/>
                    </a:cubicBezTo>
                    <a:close/>
                    <a:moveTo>
                      <a:pt x="215" y="12"/>
                    </a:moveTo>
                    <a:cubicBezTo>
                      <a:pt x="215" y="12"/>
                      <a:pt x="215" y="12"/>
                      <a:pt x="215" y="12"/>
                    </a:cubicBezTo>
                    <a:cubicBezTo>
                      <a:pt x="216" y="13"/>
                      <a:pt x="218" y="14"/>
                      <a:pt x="218" y="13"/>
                    </a:cubicBezTo>
                    <a:cubicBezTo>
                      <a:pt x="219" y="12"/>
                      <a:pt x="219" y="11"/>
                      <a:pt x="219" y="11"/>
                    </a:cubicBezTo>
                    <a:cubicBezTo>
                      <a:pt x="219" y="10"/>
                      <a:pt x="217" y="10"/>
                      <a:pt x="217" y="10"/>
                    </a:cubicBezTo>
                    <a:cubicBezTo>
                      <a:pt x="216" y="10"/>
                      <a:pt x="215" y="11"/>
                      <a:pt x="215" y="11"/>
                    </a:cubicBezTo>
                    <a:cubicBezTo>
                      <a:pt x="215" y="12"/>
                      <a:pt x="215" y="12"/>
                      <a:pt x="215" y="12"/>
                    </a:cubicBezTo>
                    <a:close/>
                    <a:moveTo>
                      <a:pt x="190" y="26"/>
                    </a:moveTo>
                    <a:cubicBezTo>
                      <a:pt x="190" y="26"/>
                      <a:pt x="190" y="26"/>
                      <a:pt x="190" y="26"/>
                    </a:cubicBezTo>
                    <a:cubicBezTo>
                      <a:pt x="190" y="26"/>
                      <a:pt x="191" y="25"/>
                      <a:pt x="191" y="26"/>
                    </a:cubicBezTo>
                    <a:cubicBezTo>
                      <a:pt x="191" y="27"/>
                      <a:pt x="191" y="27"/>
                      <a:pt x="191" y="28"/>
                    </a:cubicBezTo>
                    <a:cubicBezTo>
                      <a:pt x="190" y="28"/>
                      <a:pt x="188" y="30"/>
                      <a:pt x="188" y="29"/>
                    </a:cubicBezTo>
                    <a:cubicBezTo>
                      <a:pt x="187" y="28"/>
                      <a:pt x="188" y="26"/>
                      <a:pt x="188" y="26"/>
                    </a:cubicBezTo>
                    <a:cubicBezTo>
                      <a:pt x="190" y="26"/>
                      <a:pt x="190" y="26"/>
                      <a:pt x="190" y="26"/>
                    </a:cubicBezTo>
                    <a:close/>
                    <a:moveTo>
                      <a:pt x="204" y="28"/>
                    </a:moveTo>
                    <a:cubicBezTo>
                      <a:pt x="204" y="28"/>
                      <a:pt x="204" y="28"/>
                      <a:pt x="204" y="28"/>
                    </a:cubicBezTo>
                    <a:cubicBezTo>
                      <a:pt x="204" y="28"/>
                      <a:pt x="205" y="28"/>
                      <a:pt x="203" y="28"/>
                    </a:cubicBezTo>
                    <a:cubicBezTo>
                      <a:pt x="201" y="28"/>
                      <a:pt x="200" y="29"/>
                      <a:pt x="200" y="27"/>
                    </a:cubicBezTo>
                    <a:cubicBezTo>
                      <a:pt x="200" y="26"/>
                      <a:pt x="201" y="25"/>
                      <a:pt x="199" y="25"/>
                    </a:cubicBezTo>
                    <a:cubicBezTo>
                      <a:pt x="198" y="25"/>
                      <a:pt x="198" y="25"/>
                      <a:pt x="198" y="25"/>
                    </a:cubicBezTo>
                    <a:cubicBezTo>
                      <a:pt x="197" y="25"/>
                      <a:pt x="197" y="23"/>
                      <a:pt x="198" y="22"/>
                    </a:cubicBezTo>
                    <a:cubicBezTo>
                      <a:pt x="199" y="21"/>
                      <a:pt x="199" y="21"/>
                      <a:pt x="200" y="21"/>
                    </a:cubicBezTo>
                    <a:cubicBezTo>
                      <a:pt x="201" y="22"/>
                      <a:pt x="201" y="22"/>
                      <a:pt x="202" y="22"/>
                    </a:cubicBezTo>
                    <a:cubicBezTo>
                      <a:pt x="204" y="22"/>
                      <a:pt x="204" y="23"/>
                      <a:pt x="204" y="22"/>
                    </a:cubicBezTo>
                    <a:cubicBezTo>
                      <a:pt x="205" y="21"/>
                      <a:pt x="205" y="20"/>
                      <a:pt x="204" y="19"/>
                    </a:cubicBezTo>
                    <a:cubicBezTo>
                      <a:pt x="203" y="18"/>
                      <a:pt x="203" y="18"/>
                      <a:pt x="202" y="17"/>
                    </a:cubicBezTo>
                    <a:cubicBezTo>
                      <a:pt x="202" y="16"/>
                      <a:pt x="200" y="14"/>
                      <a:pt x="200" y="13"/>
                    </a:cubicBezTo>
                    <a:cubicBezTo>
                      <a:pt x="200" y="13"/>
                      <a:pt x="200" y="12"/>
                      <a:pt x="202" y="11"/>
                    </a:cubicBezTo>
                    <a:cubicBezTo>
                      <a:pt x="203" y="10"/>
                      <a:pt x="205" y="8"/>
                      <a:pt x="206" y="8"/>
                    </a:cubicBezTo>
                    <a:cubicBezTo>
                      <a:pt x="207" y="9"/>
                      <a:pt x="208" y="8"/>
                      <a:pt x="208" y="10"/>
                    </a:cubicBezTo>
                    <a:cubicBezTo>
                      <a:pt x="208" y="11"/>
                      <a:pt x="208" y="12"/>
                      <a:pt x="207" y="13"/>
                    </a:cubicBezTo>
                    <a:cubicBezTo>
                      <a:pt x="207" y="13"/>
                      <a:pt x="206" y="14"/>
                      <a:pt x="206" y="14"/>
                    </a:cubicBezTo>
                    <a:cubicBezTo>
                      <a:pt x="206" y="14"/>
                      <a:pt x="206" y="16"/>
                      <a:pt x="207" y="16"/>
                    </a:cubicBezTo>
                    <a:cubicBezTo>
                      <a:pt x="209" y="15"/>
                      <a:pt x="210" y="14"/>
                      <a:pt x="210" y="13"/>
                    </a:cubicBezTo>
                    <a:cubicBezTo>
                      <a:pt x="210" y="12"/>
                      <a:pt x="211" y="13"/>
                      <a:pt x="211" y="11"/>
                    </a:cubicBezTo>
                    <a:cubicBezTo>
                      <a:pt x="210" y="9"/>
                      <a:pt x="209" y="9"/>
                      <a:pt x="210" y="9"/>
                    </a:cubicBezTo>
                    <a:cubicBezTo>
                      <a:pt x="211" y="9"/>
                      <a:pt x="212" y="10"/>
                      <a:pt x="213" y="8"/>
                    </a:cubicBezTo>
                    <a:cubicBezTo>
                      <a:pt x="214" y="6"/>
                      <a:pt x="214" y="5"/>
                      <a:pt x="214" y="5"/>
                    </a:cubicBezTo>
                    <a:cubicBezTo>
                      <a:pt x="214" y="5"/>
                      <a:pt x="214" y="6"/>
                      <a:pt x="215" y="5"/>
                    </a:cubicBezTo>
                    <a:cubicBezTo>
                      <a:pt x="217" y="4"/>
                      <a:pt x="216" y="3"/>
                      <a:pt x="217" y="2"/>
                    </a:cubicBezTo>
                    <a:cubicBezTo>
                      <a:pt x="217" y="2"/>
                      <a:pt x="216" y="0"/>
                      <a:pt x="218" y="1"/>
                    </a:cubicBezTo>
                    <a:cubicBezTo>
                      <a:pt x="220" y="1"/>
                      <a:pt x="220" y="1"/>
                      <a:pt x="221" y="2"/>
                    </a:cubicBezTo>
                    <a:cubicBezTo>
                      <a:pt x="221" y="3"/>
                      <a:pt x="220" y="5"/>
                      <a:pt x="219" y="5"/>
                    </a:cubicBezTo>
                    <a:cubicBezTo>
                      <a:pt x="219" y="5"/>
                      <a:pt x="218" y="5"/>
                      <a:pt x="217" y="6"/>
                    </a:cubicBezTo>
                    <a:cubicBezTo>
                      <a:pt x="216" y="7"/>
                      <a:pt x="217" y="8"/>
                      <a:pt x="217" y="9"/>
                    </a:cubicBezTo>
                    <a:cubicBezTo>
                      <a:pt x="216" y="9"/>
                      <a:pt x="215" y="9"/>
                      <a:pt x="215" y="10"/>
                    </a:cubicBezTo>
                    <a:cubicBezTo>
                      <a:pt x="214" y="10"/>
                      <a:pt x="213" y="11"/>
                      <a:pt x="213" y="11"/>
                    </a:cubicBezTo>
                    <a:cubicBezTo>
                      <a:pt x="214" y="12"/>
                      <a:pt x="213" y="13"/>
                      <a:pt x="212" y="13"/>
                    </a:cubicBezTo>
                    <a:cubicBezTo>
                      <a:pt x="212" y="14"/>
                      <a:pt x="209" y="12"/>
                      <a:pt x="212" y="14"/>
                    </a:cubicBezTo>
                    <a:cubicBezTo>
                      <a:pt x="214" y="15"/>
                      <a:pt x="215" y="15"/>
                      <a:pt x="214" y="16"/>
                    </a:cubicBezTo>
                    <a:cubicBezTo>
                      <a:pt x="213" y="16"/>
                      <a:pt x="212" y="16"/>
                      <a:pt x="211" y="16"/>
                    </a:cubicBezTo>
                    <a:cubicBezTo>
                      <a:pt x="210" y="17"/>
                      <a:pt x="210" y="18"/>
                      <a:pt x="211" y="18"/>
                    </a:cubicBezTo>
                    <a:cubicBezTo>
                      <a:pt x="213" y="19"/>
                      <a:pt x="212" y="19"/>
                      <a:pt x="213" y="19"/>
                    </a:cubicBezTo>
                    <a:cubicBezTo>
                      <a:pt x="214" y="19"/>
                      <a:pt x="218" y="19"/>
                      <a:pt x="217" y="20"/>
                    </a:cubicBezTo>
                    <a:cubicBezTo>
                      <a:pt x="217" y="20"/>
                      <a:pt x="217" y="21"/>
                      <a:pt x="216" y="21"/>
                    </a:cubicBezTo>
                    <a:cubicBezTo>
                      <a:pt x="214" y="22"/>
                      <a:pt x="212" y="22"/>
                      <a:pt x="211" y="21"/>
                    </a:cubicBezTo>
                    <a:cubicBezTo>
                      <a:pt x="210" y="20"/>
                      <a:pt x="210" y="19"/>
                      <a:pt x="210" y="21"/>
                    </a:cubicBezTo>
                    <a:cubicBezTo>
                      <a:pt x="211" y="24"/>
                      <a:pt x="213" y="24"/>
                      <a:pt x="212" y="24"/>
                    </a:cubicBezTo>
                    <a:cubicBezTo>
                      <a:pt x="210" y="24"/>
                      <a:pt x="209" y="24"/>
                      <a:pt x="209" y="24"/>
                    </a:cubicBezTo>
                    <a:cubicBezTo>
                      <a:pt x="209" y="24"/>
                      <a:pt x="208" y="23"/>
                      <a:pt x="209" y="25"/>
                    </a:cubicBezTo>
                    <a:cubicBezTo>
                      <a:pt x="209" y="27"/>
                      <a:pt x="209" y="27"/>
                      <a:pt x="209" y="27"/>
                    </a:cubicBezTo>
                    <a:cubicBezTo>
                      <a:pt x="209" y="27"/>
                      <a:pt x="208" y="28"/>
                      <a:pt x="208" y="28"/>
                    </a:cubicBezTo>
                    <a:cubicBezTo>
                      <a:pt x="208" y="29"/>
                      <a:pt x="209" y="30"/>
                      <a:pt x="209" y="31"/>
                    </a:cubicBezTo>
                    <a:cubicBezTo>
                      <a:pt x="210" y="32"/>
                      <a:pt x="209" y="34"/>
                      <a:pt x="208" y="34"/>
                    </a:cubicBezTo>
                    <a:cubicBezTo>
                      <a:pt x="208" y="35"/>
                      <a:pt x="207" y="35"/>
                      <a:pt x="207" y="36"/>
                    </a:cubicBezTo>
                    <a:cubicBezTo>
                      <a:pt x="206" y="37"/>
                      <a:pt x="206" y="38"/>
                      <a:pt x="206" y="38"/>
                    </a:cubicBezTo>
                    <a:cubicBezTo>
                      <a:pt x="204" y="42"/>
                      <a:pt x="204" y="42"/>
                      <a:pt x="204" y="42"/>
                    </a:cubicBezTo>
                    <a:cubicBezTo>
                      <a:pt x="204" y="42"/>
                      <a:pt x="203" y="44"/>
                      <a:pt x="203" y="42"/>
                    </a:cubicBezTo>
                    <a:cubicBezTo>
                      <a:pt x="202" y="40"/>
                      <a:pt x="202" y="41"/>
                      <a:pt x="202" y="40"/>
                    </a:cubicBezTo>
                    <a:cubicBezTo>
                      <a:pt x="203" y="40"/>
                      <a:pt x="203" y="38"/>
                      <a:pt x="204" y="38"/>
                    </a:cubicBezTo>
                    <a:cubicBezTo>
                      <a:pt x="204" y="37"/>
                      <a:pt x="205" y="34"/>
                      <a:pt x="205" y="34"/>
                    </a:cubicBezTo>
                    <a:cubicBezTo>
                      <a:pt x="205" y="34"/>
                      <a:pt x="206" y="33"/>
                      <a:pt x="207" y="33"/>
                    </a:cubicBezTo>
                    <a:cubicBezTo>
                      <a:pt x="207" y="33"/>
                      <a:pt x="205" y="30"/>
                      <a:pt x="205" y="30"/>
                    </a:cubicBezTo>
                    <a:cubicBezTo>
                      <a:pt x="206" y="28"/>
                      <a:pt x="206" y="28"/>
                      <a:pt x="206" y="28"/>
                    </a:cubicBezTo>
                    <a:cubicBezTo>
                      <a:pt x="204" y="28"/>
                      <a:pt x="204" y="28"/>
                      <a:pt x="204" y="28"/>
                    </a:cubicBezTo>
                    <a:close/>
                    <a:moveTo>
                      <a:pt x="193" y="55"/>
                    </a:moveTo>
                    <a:cubicBezTo>
                      <a:pt x="193" y="55"/>
                      <a:pt x="193" y="55"/>
                      <a:pt x="193" y="55"/>
                    </a:cubicBezTo>
                    <a:cubicBezTo>
                      <a:pt x="193" y="55"/>
                      <a:pt x="195" y="52"/>
                      <a:pt x="195" y="52"/>
                    </a:cubicBezTo>
                    <a:cubicBezTo>
                      <a:pt x="196" y="52"/>
                      <a:pt x="196" y="53"/>
                      <a:pt x="196" y="53"/>
                    </a:cubicBezTo>
                    <a:cubicBezTo>
                      <a:pt x="196" y="54"/>
                      <a:pt x="196" y="56"/>
                      <a:pt x="196" y="55"/>
                    </a:cubicBezTo>
                    <a:cubicBezTo>
                      <a:pt x="195" y="55"/>
                      <a:pt x="194" y="55"/>
                      <a:pt x="194" y="55"/>
                    </a:cubicBezTo>
                    <a:cubicBezTo>
                      <a:pt x="193" y="55"/>
                      <a:pt x="193" y="55"/>
                      <a:pt x="193" y="55"/>
                    </a:cubicBezTo>
                    <a:close/>
                    <a:moveTo>
                      <a:pt x="158" y="79"/>
                    </a:moveTo>
                    <a:cubicBezTo>
                      <a:pt x="158" y="79"/>
                      <a:pt x="158" y="79"/>
                      <a:pt x="158" y="79"/>
                    </a:cubicBezTo>
                    <a:cubicBezTo>
                      <a:pt x="160" y="78"/>
                      <a:pt x="160" y="78"/>
                      <a:pt x="160" y="78"/>
                    </a:cubicBezTo>
                    <a:cubicBezTo>
                      <a:pt x="162" y="78"/>
                      <a:pt x="162" y="78"/>
                      <a:pt x="162" y="78"/>
                    </a:cubicBezTo>
                    <a:cubicBezTo>
                      <a:pt x="162" y="78"/>
                      <a:pt x="163" y="77"/>
                      <a:pt x="163" y="79"/>
                    </a:cubicBezTo>
                    <a:cubicBezTo>
                      <a:pt x="162" y="80"/>
                      <a:pt x="160" y="83"/>
                      <a:pt x="160" y="83"/>
                    </a:cubicBezTo>
                    <a:cubicBezTo>
                      <a:pt x="160" y="83"/>
                      <a:pt x="161" y="83"/>
                      <a:pt x="160" y="83"/>
                    </a:cubicBezTo>
                    <a:cubicBezTo>
                      <a:pt x="158" y="84"/>
                      <a:pt x="158" y="85"/>
                      <a:pt x="157" y="84"/>
                    </a:cubicBezTo>
                    <a:cubicBezTo>
                      <a:pt x="156" y="83"/>
                      <a:pt x="156" y="83"/>
                      <a:pt x="156" y="82"/>
                    </a:cubicBezTo>
                    <a:cubicBezTo>
                      <a:pt x="156" y="81"/>
                      <a:pt x="156" y="79"/>
                      <a:pt x="156" y="79"/>
                    </a:cubicBezTo>
                    <a:cubicBezTo>
                      <a:pt x="158" y="79"/>
                      <a:pt x="158" y="79"/>
                      <a:pt x="158" y="79"/>
                    </a:cubicBezTo>
                    <a:close/>
                    <a:moveTo>
                      <a:pt x="175" y="59"/>
                    </a:moveTo>
                    <a:cubicBezTo>
                      <a:pt x="175" y="59"/>
                      <a:pt x="175" y="59"/>
                      <a:pt x="175" y="59"/>
                    </a:cubicBezTo>
                    <a:cubicBezTo>
                      <a:pt x="175" y="58"/>
                      <a:pt x="176" y="57"/>
                      <a:pt x="177" y="57"/>
                    </a:cubicBezTo>
                    <a:cubicBezTo>
                      <a:pt x="177" y="57"/>
                      <a:pt x="178" y="57"/>
                      <a:pt x="178" y="58"/>
                    </a:cubicBezTo>
                    <a:cubicBezTo>
                      <a:pt x="177" y="59"/>
                      <a:pt x="177" y="60"/>
                      <a:pt x="176" y="60"/>
                    </a:cubicBezTo>
                    <a:cubicBezTo>
                      <a:pt x="175" y="60"/>
                      <a:pt x="175" y="59"/>
                      <a:pt x="175" y="59"/>
                    </a:cubicBezTo>
                    <a:close/>
                    <a:moveTo>
                      <a:pt x="172" y="62"/>
                    </a:moveTo>
                    <a:cubicBezTo>
                      <a:pt x="172" y="62"/>
                      <a:pt x="172" y="62"/>
                      <a:pt x="172" y="62"/>
                    </a:cubicBezTo>
                    <a:cubicBezTo>
                      <a:pt x="172" y="62"/>
                      <a:pt x="174" y="61"/>
                      <a:pt x="174" y="61"/>
                    </a:cubicBezTo>
                    <a:cubicBezTo>
                      <a:pt x="174" y="62"/>
                      <a:pt x="175" y="61"/>
                      <a:pt x="174" y="62"/>
                    </a:cubicBezTo>
                    <a:cubicBezTo>
                      <a:pt x="174" y="63"/>
                      <a:pt x="176" y="63"/>
                      <a:pt x="174" y="64"/>
                    </a:cubicBezTo>
                    <a:cubicBezTo>
                      <a:pt x="172" y="65"/>
                      <a:pt x="172" y="66"/>
                      <a:pt x="171" y="65"/>
                    </a:cubicBezTo>
                    <a:cubicBezTo>
                      <a:pt x="170" y="64"/>
                      <a:pt x="170" y="63"/>
                      <a:pt x="170" y="63"/>
                    </a:cubicBezTo>
                    <a:cubicBezTo>
                      <a:pt x="170" y="62"/>
                      <a:pt x="171" y="61"/>
                      <a:pt x="171" y="61"/>
                    </a:cubicBezTo>
                    <a:cubicBezTo>
                      <a:pt x="171" y="61"/>
                      <a:pt x="172" y="62"/>
                      <a:pt x="172" y="62"/>
                    </a:cubicBezTo>
                    <a:close/>
                    <a:moveTo>
                      <a:pt x="166" y="65"/>
                    </a:moveTo>
                    <a:cubicBezTo>
                      <a:pt x="166" y="65"/>
                      <a:pt x="166" y="65"/>
                      <a:pt x="166" y="65"/>
                    </a:cubicBezTo>
                    <a:cubicBezTo>
                      <a:pt x="166" y="65"/>
                      <a:pt x="167" y="66"/>
                      <a:pt x="167" y="66"/>
                    </a:cubicBezTo>
                    <a:cubicBezTo>
                      <a:pt x="167" y="66"/>
                      <a:pt x="168" y="66"/>
                      <a:pt x="169" y="65"/>
                    </a:cubicBezTo>
                    <a:cubicBezTo>
                      <a:pt x="170" y="65"/>
                      <a:pt x="169" y="65"/>
                      <a:pt x="169" y="64"/>
                    </a:cubicBezTo>
                    <a:cubicBezTo>
                      <a:pt x="170" y="63"/>
                      <a:pt x="169" y="63"/>
                      <a:pt x="169" y="63"/>
                    </a:cubicBezTo>
                    <a:cubicBezTo>
                      <a:pt x="169" y="62"/>
                      <a:pt x="168" y="62"/>
                      <a:pt x="167" y="62"/>
                    </a:cubicBezTo>
                    <a:cubicBezTo>
                      <a:pt x="166" y="62"/>
                      <a:pt x="166" y="65"/>
                      <a:pt x="166" y="65"/>
                    </a:cubicBezTo>
                    <a:close/>
                    <a:moveTo>
                      <a:pt x="169" y="69"/>
                    </a:moveTo>
                    <a:cubicBezTo>
                      <a:pt x="169" y="69"/>
                      <a:pt x="169" y="69"/>
                      <a:pt x="169" y="69"/>
                    </a:cubicBezTo>
                    <a:cubicBezTo>
                      <a:pt x="169" y="69"/>
                      <a:pt x="169" y="68"/>
                      <a:pt x="170" y="68"/>
                    </a:cubicBezTo>
                    <a:cubicBezTo>
                      <a:pt x="171" y="68"/>
                      <a:pt x="171" y="68"/>
                      <a:pt x="171" y="68"/>
                    </a:cubicBezTo>
                    <a:cubicBezTo>
                      <a:pt x="171" y="69"/>
                      <a:pt x="171" y="70"/>
                      <a:pt x="170" y="70"/>
                    </a:cubicBezTo>
                    <a:cubicBezTo>
                      <a:pt x="170" y="70"/>
                      <a:pt x="169" y="69"/>
                      <a:pt x="169" y="69"/>
                    </a:cubicBezTo>
                    <a:close/>
                    <a:moveTo>
                      <a:pt x="162" y="70"/>
                    </a:moveTo>
                    <a:cubicBezTo>
                      <a:pt x="162" y="70"/>
                      <a:pt x="162" y="70"/>
                      <a:pt x="162" y="70"/>
                    </a:cubicBezTo>
                    <a:cubicBezTo>
                      <a:pt x="163" y="68"/>
                      <a:pt x="163" y="68"/>
                      <a:pt x="163" y="68"/>
                    </a:cubicBezTo>
                    <a:cubicBezTo>
                      <a:pt x="164" y="69"/>
                      <a:pt x="164" y="69"/>
                      <a:pt x="164" y="69"/>
                    </a:cubicBezTo>
                    <a:cubicBezTo>
                      <a:pt x="164" y="69"/>
                      <a:pt x="165" y="70"/>
                      <a:pt x="165" y="70"/>
                    </a:cubicBezTo>
                    <a:cubicBezTo>
                      <a:pt x="164" y="71"/>
                      <a:pt x="164" y="71"/>
                      <a:pt x="163" y="71"/>
                    </a:cubicBezTo>
                    <a:cubicBezTo>
                      <a:pt x="163" y="71"/>
                      <a:pt x="162" y="71"/>
                      <a:pt x="162" y="71"/>
                    </a:cubicBezTo>
                    <a:cubicBezTo>
                      <a:pt x="162" y="70"/>
                      <a:pt x="162" y="70"/>
                      <a:pt x="162" y="70"/>
                    </a:cubicBezTo>
                    <a:close/>
                    <a:moveTo>
                      <a:pt x="162" y="59"/>
                    </a:moveTo>
                    <a:cubicBezTo>
                      <a:pt x="162" y="59"/>
                      <a:pt x="162" y="59"/>
                      <a:pt x="162" y="59"/>
                    </a:cubicBezTo>
                    <a:cubicBezTo>
                      <a:pt x="162" y="59"/>
                      <a:pt x="164" y="57"/>
                      <a:pt x="164" y="57"/>
                    </a:cubicBezTo>
                    <a:cubicBezTo>
                      <a:pt x="164" y="57"/>
                      <a:pt x="165" y="56"/>
                      <a:pt x="165" y="58"/>
                    </a:cubicBezTo>
                    <a:cubicBezTo>
                      <a:pt x="166" y="59"/>
                      <a:pt x="167" y="61"/>
                      <a:pt x="165" y="61"/>
                    </a:cubicBezTo>
                    <a:cubicBezTo>
                      <a:pt x="163" y="61"/>
                      <a:pt x="162" y="62"/>
                      <a:pt x="162" y="61"/>
                    </a:cubicBezTo>
                    <a:cubicBezTo>
                      <a:pt x="162" y="60"/>
                      <a:pt x="162" y="59"/>
                      <a:pt x="162" y="59"/>
                    </a:cubicBezTo>
                    <a:close/>
                    <a:moveTo>
                      <a:pt x="159" y="64"/>
                    </a:moveTo>
                    <a:cubicBezTo>
                      <a:pt x="159" y="64"/>
                      <a:pt x="159" y="64"/>
                      <a:pt x="159" y="64"/>
                    </a:cubicBezTo>
                    <a:cubicBezTo>
                      <a:pt x="159" y="64"/>
                      <a:pt x="161" y="63"/>
                      <a:pt x="161" y="63"/>
                    </a:cubicBezTo>
                    <a:cubicBezTo>
                      <a:pt x="162" y="63"/>
                      <a:pt x="163" y="63"/>
                      <a:pt x="163" y="64"/>
                    </a:cubicBezTo>
                    <a:cubicBezTo>
                      <a:pt x="163" y="65"/>
                      <a:pt x="163" y="65"/>
                      <a:pt x="162" y="66"/>
                    </a:cubicBezTo>
                    <a:cubicBezTo>
                      <a:pt x="162" y="66"/>
                      <a:pt x="161" y="67"/>
                      <a:pt x="161" y="66"/>
                    </a:cubicBezTo>
                    <a:cubicBezTo>
                      <a:pt x="160" y="66"/>
                      <a:pt x="159" y="64"/>
                      <a:pt x="159" y="64"/>
                    </a:cubicBezTo>
                    <a:close/>
                    <a:moveTo>
                      <a:pt x="161" y="74"/>
                    </a:moveTo>
                    <a:cubicBezTo>
                      <a:pt x="161" y="74"/>
                      <a:pt x="161" y="74"/>
                      <a:pt x="161" y="74"/>
                    </a:cubicBezTo>
                    <a:cubicBezTo>
                      <a:pt x="161" y="74"/>
                      <a:pt x="160" y="77"/>
                      <a:pt x="161" y="77"/>
                    </a:cubicBezTo>
                    <a:cubicBezTo>
                      <a:pt x="161" y="78"/>
                      <a:pt x="163" y="77"/>
                      <a:pt x="163" y="77"/>
                    </a:cubicBezTo>
                    <a:cubicBezTo>
                      <a:pt x="164" y="77"/>
                      <a:pt x="164" y="75"/>
                      <a:pt x="164" y="75"/>
                    </a:cubicBezTo>
                    <a:cubicBezTo>
                      <a:pt x="164" y="75"/>
                      <a:pt x="163" y="74"/>
                      <a:pt x="163" y="73"/>
                    </a:cubicBezTo>
                    <a:cubicBezTo>
                      <a:pt x="162" y="72"/>
                      <a:pt x="161" y="74"/>
                      <a:pt x="161" y="74"/>
                    </a:cubicBezTo>
                    <a:close/>
                    <a:moveTo>
                      <a:pt x="154" y="71"/>
                    </a:moveTo>
                    <a:cubicBezTo>
                      <a:pt x="154" y="71"/>
                      <a:pt x="154" y="71"/>
                      <a:pt x="154" y="71"/>
                    </a:cubicBezTo>
                    <a:cubicBezTo>
                      <a:pt x="154" y="74"/>
                      <a:pt x="154" y="74"/>
                      <a:pt x="154" y="74"/>
                    </a:cubicBezTo>
                    <a:cubicBezTo>
                      <a:pt x="154" y="74"/>
                      <a:pt x="156" y="75"/>
                      <a:pt x="156" y="75"/>
                    </a:cubicBezTo>
                    <a:cubicBezTo>
                      <a:pt x="157" y="76"/>
                      <a:pt x="157" y="76"/>
                      <a:pt x="158" y="76"/>
                    </a:cubicBezTo>
                    <a:cubicBezTo>
                      <a:pt x="160" y="76"/>
                      <a:pt x="159" y="76"/>
                      <a:pt x="160" y="76"/>
                    </a:cubicBezTo>
                    <a:cubicBezTo>
                      <a:pt x="160" y="75"/>
                      <a:pt x="160" y="75"/>
                      <a:pt x="160" y="75"/>
                    </a:cubicBezTo>
                    <a:cubicBezTo>
                      <a:pt x="160" y="75"/>
                      <a:pt x="159" y="73"/>
                      <a:pt x="158" y="73"/>
                    </a:cubicBezTo>
                    <a:cubicBezTo>
                      <a:pt x="158" y="73"/>
                      <a:pt x="158" y="72"/>
                      <a:pt x="158" y="72"/>
                    </a:cubicBezTo>
                    <a:cubicBezTo>
                      <a:pt x="158" y="71"/>
                      <a:pt x="159" y="71"/>
                      <a:pt x="159" y="70"/>
                    </a:cubicBezTo>
                    <a:cubicBezTo>
                      <a:pt x="160" y="70"/>
                      <a:pt x="160" y="68"/>
                      <a:pt x="160" y="68"/>
                    </a:cubicBezTo>
                    <a:cubicBezTo>
                      <a:pt x="160" y="68"/>
                      <a:pt x="158" y="68"/>
                      <a:pt x="158" y="67"/>
                    </a:cubicBezTo>
                    <a:cubicBezTo>
                      <a:pt x="158" y="67"/>
                      <a:pt x="157" y="66"/>
                      <a:pt x="157" y="66"/>
                    </a:cubicBezTo>
                    <a:cubicBezTo>
                      <a:pt x="156" y="65"/>
                      <a:pt x="155" y="65"/>
                      <a:pt x="154" y="65"/>
                    </a:cubicBezTo>
                    <a:cubicBezTo>
                      <a:pt x="154" y="65"/>
                      <a:pt x="153" y="67"/>
                      <a:pt x="153" y="68"/>
                    </a:cubicBezTo>
                    <a:cubicBezTo>
                      <a:pt x="153" y="69"/>
                      <a:pt x="152" y="70"/>
                      <a:pt x="151" y="70"/>
                    </a:cubicBezTo>
                    <a:cubicBezTo>
                      <a:pt x="151" y="71"/>
                      <a:pt x="152" y="72"/>
                      <a:pt x="153" y="72"/>
                    </a:cubicBezTo>
                    <a:cubicBezTo>
                      <a:pt x="153" y="72"/>
                      <a:pt x="154" y="71"/>
                      <a:pt x="154" y="71"/>
                    </a:cubicBezTo>
                    <a:close/>
                    <a:moveTo>
                      <a:pt x="151" y="78"/>
                    </a:moveTo>
                    <a:cubicBezTo>
                      <a:pt x="151" y="78"/>
                      <a:pt x="151" y="78"/>
                      <a:pt x="151" y="78"/>
                    </a:cubicBezTo>
                    <a:cubicBezTo>
                      <a:pt x="151" y="78"/>
                      <a:pt x="149" y="76"/>
                      <a:pt x="149" y="76"/>
                    </a:cubicBezTo>
                    <a:cubicBezTo>
                      <a:pt x="149" y="76"/>
                      <a:pt x="151" y="75"/>
                      <a:pt x="151" y="75"/>
                    </a:cubicBezTo>
                    <a:cubicBezTo>
                      <a:pt x="151" y="75"/>
                      <a:pt x="151" y="74"/>
                      <a:pt x="152" y="74"/>
                    </a:cubicBezTo>
                    <a:cubicBezTo>
                      <a:pt x="154" y="74"/>
                      <a:pt x="154" y="75"/>
                      <a:pt x="154" y="75"/>
                    </a:cubicBezTo>
                    <a:cubicBezTo>
                      <a:pt x="154" y="75"/>
                      <a:pt x="155" y="77"/>
                      <a:pt x="155" y="77"/>
                    </a:cubicBezTo>
                    <a:cubicBezTo>
                      <a:pt x="155" y="78"/>
                      <a:pt x="155" y="78"/>
                      <a:pt x="155" y="79"/>
                    </a:cubicBezTo>
                    <a:cubicBezTo>
                      <a:pt x="155" y="79"/>
                      <a:pt x="156" y="80"/>
                      <a:pt x="154" y="80"/>
                    </a:cubicBezTo>
                    <a:cubicBezTo>
                      <a:pt x="153" y="80"/>
                      <a:pt x="152" y="80"/>
                      <a:pt x="152" y="80"/>
                    </a:cubicBezTo>
                    <a:lnTo>
                      <a:pt x="151" y="78"/>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13" name="Rectangle 76"/>
              <p:cNvSpPr>
                <a:spLocks noChangeArrowheads="1"/>
              </p:cNvSpPr>
              <p:nvPr/>
            </p:nvSpPr>
            <p:spPr bwMode="auto">
              <a:xfrm>
                <a:off x="1707" y="1845"/>
                <a:ext cx="1" cy="1"/>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14" name="Rectangle 77"/>
              <p:cNvSpPr>
                <a:spLocks noChangeArrowheads="1"/>
              </p:cNvSpPr>
              <p:nvPr/>
            </p:nvSpPr>
            <p:spPr bwMode="auto">
              <a:xfrm>
                <a:off x="1713" y="1837"/>
                <a:ext cx="1" cy="1"/>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15" name="Freeform 78"/>
              <p:cNvSpPr/>
              <p:nvPr/>
            </p:nvSpPr>
            <p:spPr bwMode="auto">
              <a:xfrm>
                <a:off x="1695" y="17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16" name="Freeform 79"/>
              <p:cNvSpPr/>
              <p:nvPr/>
            </p:nvSpPr>
            <p:spPr bwMode="auto">
              <a:xfrm>
                <a:off x="1695" y="17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17" name="Rectangle 80"/>
              <p:cNvSpPr>
                <a:spLocks noChangeArrowheads="1"/>
              </p:cNvSpPr>
              <p:nvPr/>
            </p:nvSpPr>
            <p:spPr bwMode="auto">
              <a:xfrm>
                <a:off x="1687" y="1775"/>
                <a:ext cx="1" cy="1"/>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18" name="Freeform 81"/>
              <p:cNvSpPr/>
              <p:nvPr/>
            </p:nvSpPr>
            <p:spPr bwMode="auto">
              <a:xfrm>
                <a:off x="1705" y="18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19" name="Rectangle 82"/>
              <p:cNvSpPr>
                <a:spLocks noChangeArrowheads="1"/>
              </p:cNvSpPr>
              <p:nvPr/>
            </p:nvSpPr>
            <p:spPr bwMode="auto">
              <a:xfrm>
                <a:off x="1713" y="1847"/>
                <a:ext cx="1" cy="1"/>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20" name="Freeform 83"/>
              <p:cNvSpPr/>
              <p:nvPr/>
            </p:nvSpPr>
            <p:spPr bwMode="auto">
              <a:xfrm>
                <a:off x="1655" y="18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21" name="Freeform 84"/>
              <p:cNvSpPr/>
              <p:nvPr/>
            </p:nvSpPr>
            <p:spPr bwMode="auto">
              <a:xfrm>
                <a:off x="1779" y="17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22" name="Freeform 85"/>
              <p:cNvSpPr/>
              <p:nvPr/>
            </p:nvSpPr>
            <p:spPr bwMode="auto">
              <a:xfrm>
                <a:off x="1701" y="18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23" name="Rectangle 86"/>
              <p:cNvSpPr>
                <a:spLocks noChangeArrowheads="1"/>
              </p:cNvSpPr>
              <p:nvPr/>
            </p:nvSpPr>
            <p:spPr bwMode="auto">
              <a:xfrm>
                <a:off x="1625" y="1917"/>
                <a:ext cx="1" cy="1"/>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24" name="Freeform 87"/>
              <p:cNvSpPr/>
              <p:nvPr/>
            </p:nvSpPr>
            <p:spPr bwMode="auto">
              <a:xfrm>
                <a:off x="1645" y="19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25" name="Freeform 88"/>
              <p:cNvSpPr/>
              <p:nvPr/>
            </p:nvSpPr>
            <p:spPr bwMode="auto">
              <a:xfrm>
                <a:off x="1647" y="19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26" name="Freeform 89"/>
              <p:cNvSpPr/>
              <p:nvPr/>
            </p:nvSpPr>
            <p:spPr bwMode="auto">
              <a:xfrm>
                <a:off x="1631" y="190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27" name="Freeform 90"/>
              <p:cNvSpPr/>
              <p:nvPr/>
            </p:nvSpPr>
            <p:spPr bwMode="auto">
              <a:xfrm>
                <a:off x="1611" y="1683"/>
                <a:ext cx="257" cy="301"/>
              </a:xfrm>
              <a:custGeom>
                <a:avLst/>
                <a:gdLst>
                  <a:gd name="T0" fmla="*/ 93 w 128"/>
                  <a:gd name="T1" fmla="*/ 137 h 150"/>
                  <a:gd name="T2" fmla="*/ 108 w 128"/>
                  <a:gd name="T3" fmla="*/ 137 h 150"/>
                  <a:gd name="T4" fmla="*/ 109 w 128"/>
                  <a:gd name="T5" fmla="*/ 131 h 150"/>
                  <a:gd name="T6" fmla="*/ 122 w 128"/>
                  <a:gd name="T7" fmla="*/ 111 h 150"/>
                  <a:gd name="T8" fmla="*/ 123 w 128"/>
                  <a:gd name="T9" fmla="*/ 91 h 150"/>
                  <a:gd name="T10" fmla="*/ 125 w 128"/>
                  <a:gd name="T11" fmla="*/ 72 h 150"/>
                  <a:gd name="T12" fmla="*/ 113 w 128"/>
                  <a:gd name="T13" fmla="*/ 48 h 150"/>
                  <a:gd name="T14" fmla="*/ 91 w 128"/>
                  <a:gd name="T15" fmla="*/ 49 h 150"/>
                  <a:gd name="T16" fmla="*/ 93 w 128"/>
                  <a:gd name="T17" fmla="*/ 29 h 150"/>
                  <a:gd name="T18" fmla="*/ 113 w 128"/>
                  <a:gd name="T19" fmla="*/ 15 h 150"/>
                  <a:gd name="T20" fmla="*/ 120 w 128"/>
                  <a:gd name="T21" fmla="*/ 5 h 150"/>
                  <a:gd name="T22" fmla="*/ 117 w 128"/>
                  <a:gd name="T23" fmla="*/ 4 h 150"/>
                  <a:gd name="T24" fmla="*/ 109 w 128"/>
                  <a:gd name="T25" fmla="*/ 4 h 150"/>
                  <a:gd name="T26" fmla="*/ 107 w 128"/>
                  <a:gd name="T27" fmla="*/ 13 h 150"/>
                  <a:gd name="T28" fmla="*/ 107 w 128"/>
                  <a:gd name="T29" fmla="*/ 5 h 150"/>
                  <a:gd name="T30" fmla="*/ 98 w 128"/>
                  <a:gd name="T31" fmla="*/ 3 h 150"/>
                  <a:gd name="T32" fmla="*/ 86 w 128"/>
                  <a:gd name="T33" fmla="*/ 8 h 150"/>
                  <a:gd name="T34" fmla="*/ 86 w 128"/>
                  <a:gd name="T35" fmla="*/ 15 h 150"/>
                  <a:gd name="T36" fmla="*/ 80 w 128"/>
                  <a:gd name="T37" fmla="*/ 18 h 150"/>
                  <a:gd name="T38" fmla="*/ 77 w 128"/>
                  <a:gd name="T39" fmla="*/ 24 h 150"/>
                  <a:gd name="T40" fmla="*/ 87 w 128"/>
                  <a:gd name="T41" fmla="*/ 25 h 150"/>
                  <a:gd name="T42" fmla="*/ 73 w 128"/>
                  <a:gd name="T43" fmla="*/ 34 h 150"/>
                  <a:gd name="T44" fmla="*/ 72 w 128"/>
                  <a:gd name="T45" fmla="*/ 41 h 150"/>
                  <a:gd name="T46" fmla="*/ 58 w 128"/>
                  <a:gd name="T47" fmla="*/ 37 h 150"/>
                  <a:gd name="T48" fmla="*/ 49 w 128"/>
                  <a:gd name="T49" fmla="*/ 29 h 150"/>
                  <a:gd name="T50" fmla="*/ 39 w 128"/>
                  <a:gd name="T51" fmla="*/ 28 h 150"/>
                  <a:gd name="T52" fmla="*/ 36 w 128"/>
                  <a:gd name="T53" fmla="*/ 33 h 150"/>
                  <a:gd name="T54" fmla="*/ 37 w 128"/>
                  <a:gd name="T55" fmla="*/ 38 h 150"/>
                  <a:gd name="T56" fmla="*/ 28 w 128"/>
                  <a:gd name="T57" fmla="*/ 39 h 150"/>
                  <a:gd name="T58" fmla="*/ 38 w 128"/>
                  <a:gd name="T59" fmla="*/ 46 h 150"/>
                  <a:gd name="T60" fmla="*/ 36 w 128"/>
                  <a:gd name="T61" fmla="*/ 50 h 150"/>
                  <a:gd name="T62" fmla="*/ 34 w 128"/>
                  <a:gd name="T63" fmla="*/ 57 h 150"/>
                  <a:gd name="T64" fmla="*/ 28 w 128"/>
                  <a:gd name="T65" fmla="*/ 61 h 150"/>
                  <a:gd name="T66" fmla="*/ 28 w 128"/>
                  <a:gd name="T67" fmla="*/ 65 h 150"/>
                  <a:gd name="T68" fmla="*/ 32 w 128"/>
                  <a:gd name="T69" fmla="*/ 70 h 150"/>
                  <a:gd name="T70" fmla="*/ 36 w 128"/>
                  <a:gd name="T71" fmla="*/ 72 h 150"/>
                  <a:gd name="T72" fmla="*/ 37 w 128"/>
                  <a:gd name="T73" fmla="*/ 74 h 150"/>
                  <a:gd name="T74" fmla="*/ 51 w 128"/>
                  <a:gd name="T75" fmla="*/ 77 h 150"/>
                  <a:gd name="T76" fmla="*/ 51 w 128"/>
                  <a:gd name="T77" fmla="*/ 82 h 150"/>
                  <a:gd name="T78" fmla="*/ 39 w 128"/>
                  <a:gd name="T79" fmla="*/ 85 h 150"/>
                  <a:gd name="T80" fmla="*/ 29 w 128"/>
                  <a:gd name="T81" fmla="*/ 95 h 150"/>
                  <a:gd name="T82" fmla="*/ 23 w 128"/>
                  <a:gd name="T83" fmla="*/ 101 h 150"/>
                  <a:gd name="T84" fmla="*/ 35 w 128"/>
                  <a:gd name="T85" fmla="*/ 102 h 150"/>
                  <a:gd name="T86" fmla="*/ 46 w 128"/>
                  <a:gd name="T87" fmla="*/ 99 h 150"/>
                  <a:gd name="T88" fmla="*/ 34 w 128"/>
                  <a:gd name="T89" fmla="*/ 104 h 150"/>
                  <a:gd name="T90" fmla="*/ 24 w 128"/>
                  <a:gd name="T91" fmla="*/ 106 h 150"/>
                  <a:gd name="T92" fmla="*/ 19 w 128"/>
                  <a:gd name="T93" fmla="*/ 114 h 150"/>
                  <a:gd name="T94" fmla="*/ 13 w 128"/>
                  <a:gd name="T95" fmla="*/ 111 h 150"/>
                  <a:gd name="T96" fmla="*/ 5 w 128"/>
                  <a:gd name="T97" fmla="*/ 111 h 150"/>
                  <a:gd name="T98" fmla="*/ 8 w 128"/>
                  <a:gd name="T99" fmla="*/ 117 h 150"/>
                  <a:gd name="T100" fmla="*/ 19 w 128"/>
                  <a:gd name="T101" fmla="*/ 118 h 150"/>
                  <a:gd name="T102" fmla="*/ 8 w 128"/>
                  <a:gd name="T103" fmla="*/ 121 h 150"/>
                  <a:gd name="T104" fmla="*/ 0 w 128"/>
                  <a:gd name="T105" fmla="*/ 128 h 150"/>
                  <a:gd name="T106" fmla="*/ 4 w 128"/>
                  <a:gd name="T107" fmla="*/ 132 h 150"/>
                  <a:gd name="T108" fmla="*/ 16 w 128"/>
                  <a:gd name="T109" fmla="*/ 131 h 150"/>
                  <a:gd name="T110" fmla="*/ 5 w 128"/>
                  <a:gd name="T111" fmla="*/ 137 h 150"/>
                  <a:gd name="T112" fmla="*/ 15 w 128"/>
                  <a:gd name="T113" fmla="*/ 139 h 150"/>
                  <a:gd name="T114" fmla="*/ 11 w 128"/>
                  <a:gd name="T115" fmla="*/ 143 h 150"/>
                  <a:gd name="T116" fmla="*/ 16 w 128"/>
                  <a:gd name="T117" fmla="*/ 144 h 150"/>
                  <a:gd name="T118" fmla="*/ 23 w 128"/>
                  <a:gd name="T119" fmla="*/ 149 h 150"/>
                  <a:gd name="T120" fmla="*/ 46 w 128"/>
                  <a:gd name="T121" fmla="*/ 146 h 150"/>
                  <a:gd name="T122" fmla="*/ 56 w 128"/>
                  <a:gd name="T123" fmla="*/ 144 h 150"/>
                  <a:gd name="T124" fmla="*/ 75 w 128"/>
                  <a:gd name="T125"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50">
                    <a:moveTo>
                      <a:pt x="75" y="138"/>
                    </a:moveTo>
                    <a:cubicBezTo>
                      <a:pt x="74" y="138"/>
                      <a:pt x="74" y="138"/>
                      <a:pt x="74" y="138"/>
                    </a:cubicBezTo>
                    <a:cubicBezTo>
                      <a:pt x="74" y="136"/>
                      <a:pt x="74" y="136"/>
                      <a:pt x="74" y="136"/>
                    </a:cubicBezTo>
                    <a:cubicBezTo>
                      <a:pt x="80" y="136"/>
                      <a:pt x="80" y="136"/>
                      <a:pt x="80" y="136"/>
                    </a:cubicBezTo>
                    <a:cubicBezTo>
                      <a:pt x="82" y="136"/>
                      <a:pt x="82" y="136"/>
                      <a:pt x="82" y="136"/>
                    </a:cubicBezTo>
                    <a:cubicBezTo>
                      <a:pt x="82" y="136"/>
                      <a:pt x="85" y="136"/>
                      <a:pt x="87" y="136"/>
                    </a:cubicBezTo>
                    <a:cubicBezTo>
                      <a:pt x="90" y="137"/>
                      <a:pt x="90" y="137"/>
                      <a:pt x="90" y="137"/>
                    </a:cubicBezTo>
                    <a:cubicBezTo>
                      <a:pt x="90" y="137"/>
                      <a:pt x="90" y="136"/>
                      <a:pt x="90" y="135"/>
                    </a:cubicBezTo>
                    <a:cubicBezTo>
                      <a:pt x="93" y="135"/>
                      <a:pt x="93" y="135"/>
                      <a:pt x="93" y="135"/>
                    </a:cubicBezTo>
                    <a:cubicBezTo>
                      <a:pt x="93" y="137"/>
                      <a:pt x="93" y="137"/>
                      <a:pt x="93" y="137"/>
                    </a:cubicBezTo>
                    <a:cubicBezTo>
                      <a:pt x="93" y="137"/>
                      <a:pt x="94" y="137"/>
                      <a:pt x="94" y="137"/>
                    </a:cubicBezTo>
                    <a:cubicBezTo>
                      <a:pt x="94" y="137"/>
                      <a:pt x="95" y="137"/>
                      <a:pt x="95" y="137"/>
                    </a:cubicBezTo>
                    <a:cubicBezTo>
                      <a:pt x="96" y="135"/>
                      <a:pt x="96" y="135"/>
                      <a:pt x="96" y="135"/>
                    </a:cubicBezTo>
                    <a:cubicBezTo>
                      <a:pt x="96" y="135"/>
                      <a:pt x="98" y="136"/>
                      <a:pt x="99" y="136"/>
                    </a:cubicBezTo>
                    <a:cubicBezTo>
                      <a:pt x="100" y="136"/>
                      <a:pt x="101" y="138"/>
                      <a:pt x="101" y="138"/>
                    </a:cubicBezTo>
                    <a:cubicBezTo>
                      <a:pt x="104" y="138"/>
                      <a:pt x="104" y="138"/>
                      <a:pt x="104" y="138"/>
                    </a:cubicBezTo>
                    <a:cubicBezTo>
                      <a:pt x="104" y="138"/>
                      <a:pt x="105" y="139"/>
                      <a:pt x="105" y="139"/>
                    </a:cubicBezTo>
                    <a:cubicBezTo>
                      <a:pt x="106" y="139"/>
                      <a:pt x="106" y="139"/>
                      <a:pt x="106" y="139"/>
                    </a:cubicBezTo>
                    <a:cubicBezTo>
                      <a:pt x="107" y="139"/>
                      <a:pt x="107" y="139"/>
                      <a:pt x="107" y="139"/>
                    </a:cubicBezTo>
                    <a:cubicBezTo>
                      <a:pt x="108" y="137"/>
                      <a:pt x="108" y="137"/>
                      <a:pt x="108" y="137"/>
                    </a:cubicBezTo>
                    <a:cubicBezTo>
                      <a:pt x="108" y="137"/>
                      <a:pt x="108" y="136"/>
                      <a:pt x="108" y="135"/>
                    </a:cubicBezTo>
                    <a:cubicBezTo>
                      <a:pt x="108" y="135"/>
                      <a:pt x="107" y="135"/>
                      <a:pt x="106" y="134"/>
                    </a:cubicBezTo>
                    <a:cubicBezTo>
                      <a:pt x="106" y="134"/>
                      <a:pt x="105" y="133"/>
                      <a:pt x="105" y="133"/>
                    </a:cubicBezTo>
                    <a:cubicBezTo>
                      <a:pt x="105" y="131"/>
                      <a:pt x="105" y="131"/>
                      <a:pt x="105" y="131"/>
                    </a:cubicBezTo>
                    <a:cubicBezTo>
                      <a:pt x="105" y="131"/>
                      <a:pt x="105" y="131"/>
                      <a:pt x="106" y="131"/>
                    </a:cubicBezTo>
                    <a:cubicBezTo>
                      <a:pt x="105" y="131"/>
                      <a:pt x="105" y="131"/>
                      <a:pt x="105" y="131"/>
                    </a:cubicBezTo>
                    <a:cubicBezTo>
                      <a:pt x="105" y="131"/>
                      <a:pt x="106" y="131"/>
                      <a:pt x="106" y="131"/>
                    </a:cubicBezTo>
                    <a:cubicBezTo>
                      <a:pt x="106" y="131"/>
                      <a:pt x="107" y="132"/>
                      <a:pt x="107" y="132"/>
                    </a:cubicBezTo>
                    <a:cubicBezTo>
                      <a:pt x="107" y="132"/>
                      <a:pt x="108" y="132"/>
                      <a:pt x="108" y="132"/>
                    </a:cubicBezTo>
                    <a:cubicBezTo>
                      <a:pt x="108" y="132"/>
                      <a:pt x="109" y="131"/>
                      <a:pt x="109" y="131"/>
                    </a:cubicBezTo>
                    <a:cubicBezTo>
                      <a:pt x="110" y="130"/>
                      <a:pt x="110" y="129"/>
                      <a:pt x="110" y="129"/>
                    </a:cubicBezTo>
                    <a:cubicBezTo>
                      <a:pt x="114" y="125"/>
                      <a:pt x="114" y="125"/>
                      <a:pt x="114" y="125"/>
                    </a:cubicBezTo>
                    <a:cubicBezTo>
                      <a:pt x="115" y="124"/>
                      <a:pt x="115" y="124"/>
                      <a:pt x="115" y="124"/>
                    </a:cubicBezTo>
                    <a:cubicBezTo>
                      <a:pt x="115" y="123"/>
                      <a:pt x="115" y="122"/>
                      <a:pt x="115" y="122"/>
                    </a:cubicBezTo>
                    <a:cubicBezTo>
                      <a:pt x="115" y="120"/>
                      <a:pt x="115" y="120"/>
                      <a:pt x="115" y="120"/>
                    </a:cubicBezTo>
                    <a:cubicBezTo>
                      <a:pt x="116" y="119"/>
                      <a:pt x="117" y="118"/>
                      <a:pt x="117" y="118"/>
                    </a:cubicBezTo>
                    <a:cubicBezTo>
                      <a:pt x="118" y="117"/>
                      <a:pt x="118" y="116"/>
                      <a:pt x="118" y="116"/>
                    </a:cubicBezTo>
                    <a:cubicBezTo>
                      <a:pt x="119" y="116"/>
                      <a:pt x="119" y="115"/>
                      <a:pt x="119" y="115"/>
                    </a:cubicBezTo>
                    <a:cubicBezTo>
                      <a:pt x="119" y="114"/>
                      <a:pt x="120" y="113"/>
                      <a:pt x="121" y="113"/>
                    </a:cubicBezTo>
                    <a:cubicBezTo>
                      <a:pt x="122" y="111"/>
                      <a:pt x="122" y="111"/>
                      <a:pt x="122" y="111"/>
                    </a:cubicBezTo>
                    <a:cubicBezTo>
                      <a:pt x="124" y="109"/>
                      <a:pt x="124" y="109"/>
                      <a:pt x="124" y="109"/>
                    </a:cubicBezTo>
                    <a:cubicBezTo>
                      <a:pt x="123" y="108"/>
                      <a:pt x="123" y="108"/>
                      <a:pt x="123" y="108"/>
                    </a:cubicBezTo>
                    <a:cubicBezTo>
                      <a:pt x="124" y="106"/>
                      <a:pt x="124" y="106"/>
                      <a:pt x="124" y="106"/>
                    </a:cubicBezTo>
                    <a:cubicBezTo>
                      <a:pt x="124" y="103"/>
                      <a:pt x="124" y="103"/>
                      <a:pt x="124" y="103"/>
                    </a:cubicBezTo>
                    <a:cubicBezTo>
                      <a:pt x="124" y="102"/>
                      <a:pt x="124" y="101"/>
                      <a:pt x="124" y="101"/>
                    </a:cubicBezTo>
                    <a:cubicBezTo>
                      <a:pt x="124" y="101"/>
                      <a:pt x="123" y="101"/>
                      <a:pt x="124" y="97"/>
                    </a:cubicBezTo>
                    <a:cubicBezTo>
                      <a:pt x="124" y="97"/>
                      <a:pt x="124" y="96"/>
                      <a:pt x="125" y="95"/>
                    </a:cubicBezTo>
                    <a:cubicBezTo>
                      <a:pt x="125" y="95"/>
                      <a:pt x="124" y="95"/>
                      <a:pt x="124" y="94"/>
                    </a:cubicBezTo>
                    <a:cubicBezTo>
                      <a:pt x="124" y="94"/>
                      <a:pt x="123" y="93"/>
                      <a:pt x="123" y="92"/>
                    </a:cubicBezTo>
                    <a:cubicBezTo>
                      <a:pt x="123" y="92"/>
                      <a:pt x="123" y="91"/>
                      <a:pt x="123" y="91"/>
                    </a:cubicBezTo>
                    <a:cubicBezTo>
                      <a:pt x="126" y="91"/>
                      <a:pt x="126" y="91"/>
                      <a:pt x="126" y="91"/>
                    </a:cubicBezTo>
                    <a:cubicBezTo>
                      <a:pt x="126" y="91"/>
                      <a:pt x="125" y="91"/>
                      <a:pt x="125" y="91"/>
                    </a:cubicBezTo>
                    <a:cubicBezTo>
                      <a:pt x="125" y="88"/>
                      <a:pt x="125" y="88"/>
                      <a:pt x="125" y="88"/>
                    </a:cubicBezTo>
                    <a:cubicBezTo>
                      <a:pt x="126" y="87"/>
                      <a:pt x="126" y="87"/>
                      <a:pt x="126" y="87"/>
                    </a:cubicBezTo>
                    <a:cubicBezTo>
                      <a:pt x="128" y="83"/>
                      <a:pt x="128" y="83"/>
                      <a:pt x="128" y="83"/>
                    </a:cubicBezTo>
                    <a:cubicBezTo>
                      <a:pt x="126" y="82"/>
                      <a:pt x="126" y="82"/>
                      <a:pt x="126" y="82"/>
                    </a:cubicBezTo>
                    <a:cubicBezTo>
                      <a:pt x="126" y="82"/>
                      <a:pt x="125" y="80"/>
                      <a:pt x="125" y="80"/>
                    </a:cubicBezTo>
                    <a:cubicBezTo>
                      <a:pt x="125" y="79"/>
                      <a:pt x="124" y="78"/>
                      <a:pt x="124" y="78"/>
                    </a:cubicBezTo>
                    <a:cubicBezTo>
                      <a:pt x="125" y="75"/>
                      <a:pt x="125" y="75"/>
                      <a:pt x="125" y="75"/>
                    </a:cubicBezTo>
                    <a:cubicBezTo>
                      <a:pt x="125" y="72"/>
                      <a:pt x="125" y="72"/>
                      <a:pt x="125" y="72"/>
                    </a:cubicBezTo>
                    <a:cubicBezTo>
                      <a:pt x="126" y="70"/>
                      <a:pt x="126" y="70"/>
                      <a:pt x="126" y="70"/>
                    </a:cubicBezTo>
                    <a:cubicBezTo>
                      <a:pt x="123" y="67"/>
                      <a:pt x="123" y="67"/>
                      <a:pt x="123" y="67"/>
                    </a:cubicBezTo>
                    <a:cubicBezTo>
                      <a:pt x="126" y="63"/>
                      <a:pt x="126" y="63"/>
                      <a:pt x="126" y="63"/>
                    </a:cubicBezTo>
                    <a:cubicBezTo>
                      <a:pt x="128" y="64"/>
                      <a:pt x="128" y="64"/>
                      <a:pt x="128" y="64"/>
                    </a:cubicBezTo>
                    <a:cubicBezTo>
                      <a:pt x="126" y="62"/>
                      <a:pt x="126" y="62"/>
                      <a:pt x="126" y="62"/>
                    </a:cubicBezTo>
                    <a:cubicBezTo>
                      <a:pt x="126" y="63"/>
                      <a:pt x="125" y="63"/>
                      <a:pt x="124" y="63"/>
                    </a:cubicBezTo>
                    <a:cubicBezTo>
                      <a:pt x="118" y="61"/>
                      <a:pt x="118" y="61"/>
                      <a:pt x="118" y="61"/>
                    </a:cubicBezTo>
                    <a:cubicBezTo>
                      <a:pt x="117" y="56"/>
                      <a:pt x="117" y="56"/>
                      <a:pt x="117" y="56"/>
                    </a:cubicBezTo>
                    <a:cubicBezTo>
                      <a:pt x="112" y="52"/>
                      <a:pt x="112" y="52"/>
                      <a:pt x="112" y="52"/>
                    </a:cubicBezTo>
                    <a:cubicBezTo>
                      <a:pt x="113" y="48"/>
                      <a:pt x="113" y="48"/>
                      <a:pt x="113" y="48"/>
                    </a:cubicBezTo>
                    <a:cubicBezTo>
                      <a:pt x="112" y="45"/>
                      <a:pt x="112" y="45"/>
                      <a:pt x="112" y="45"/>
                    </a:cubicBezTo>
                    <a:cubicBezTo>
                      <a:pt x="110" y="46"/>
                      <a:pt x="110" y="46"/>
                      <a:pt x="110" y="46"/>
                    </a:cubicBezTo>
                    <a:cubicBezTo>
                      <a:pt x="109" y="47"/>
                      <a:pt x="109" y="47"/>
                      <a:pt x="109" y="47"/>
                    </a:cubicBezTo>
                    <a:cubicBezTo>
                      <a:pt x="110" y="48"/>
                      <a:pt x="110" y="49"/>
                      <a:pt x="109" y="50"/>
                    </a:cubicBezTo>
                    <a:cubicBezTo>
                      <a:pt x="109" y="51"/>
                      <a:pt x="108" y="52"/>
                      <a:pt x="107" y="52"/>
                    </a:cubicBezTo>
                    <a:cubicBezTo>
                      <a:pt x="105" y="53"/>
                      <a:pt x="102" y="53"/>
                      <a:pt x="102" y="53"/>
                    </a:cubicBezTo>
                    <a:cubicBezTo>
                      <a:pt x="102" y="53"/>
                      <a:pt x="99" y="54"/>
                      <a:pt x="98" y="54"/>
                    </a:cubicBezTo>
                    <a:cubicBezTo>
                      <a:pt x="96" y="54"/>
                      <a:pt x="95" y="52"/>
                      <a:pt x="93" y="49"/>
                    </a:cubicBezTo>
                    <a:cubicBezTo>
                      <a:pt x="92" y="49"/>
                      <a:pt x="92" y="49"/>
                      <a:pt x="92" y="49"/>
                    </a:cubicBezTo>
                    <a:cubicBezTo>
                      <a:pt x="91" y="49"/>
                      <a:pt x="91" y="49"/>
                      <a:pt x="91" y="49"/>
                    </a:cubicBezTo>
                    <a:cubicBezTo>
                      <a:pt x="91" y="49"/>
                      <a:pt x="91" y="49"/>
                      <a:pt x="91" y="49"/>
                    </a:cubicBezTo>
                    <a:cubicBezTo>
                      <a:pt x="90" y="49"/>
                      <a:pt x="88" y="49"/>
                      <a:pt x="88" y="46"/>
                    </a:cubicBezTo>
                    <a:cubicBezTo>
                      <a:pt x="88" y="45"/>
                      <a:pt x="88" y="43"/>
                      <a:pt x="88" y="43"/>
                    </a:cubicBezTo>
                    <a:cubicBezTo>
                      <a:pt x="88" y="43"/>
                      <a:pt x="88" y="43"/>
                      <a:pt x="88" y="43"/>
                    </a:cubicBezTo>
                    <a:cubicBezTo>
                      <a:pt x="85" y="39"/>
                      <a:pt x="84" y="36"/>
                      <a:pt x="84" y="36"/>
                    </a:cubicBezTo>
                    <a:cubicBezTo>
                      <a:pt x="84" y="34"/>
                      <a:pt x="84" y="34"/>
                      <a:pt x="84" y="34"/>
                    </a:cubicBezTo>
                    <a:cubicBezTo>
                      <a:pt x="90" y="30"/>
                      <a:pt x="90" y="30"/>
                      <a:pt x="90" y="30"/>
                    </a:cubicBezTo>
                    <a:cubicBezTo>
                      <a:pt x="91" y="30"/>
                      <a:pt x="91" y="30"/>
                      <a:pt x="91" y="30"/>
                    </a:cubicBezTo>
                    <a:cubicBezTo>
                      <a:pt x="91" y="30"/>
                      <a:pt x="93" y="30"/>
                      <a:pt x="94" y="31"/>
                    </a:cubicBezTo>
                    <a:cubicBezTo>
                      <a:pt x="93" y="30"/>
                      <a:pt x="93" y="29"/>
                      <a:pt x="93" y="29"/>
                    </a:cubicBezTo>
                    <a:cubicBezTo>
                      <a:pt x="92" y="28"/>
                      <a:pt x="91" y="27"/>
                      <a:pt x="92" y="25"/>
                    </a:cubicBezTo>
                    <a:cubicBezTo>
                      <a:pt x="92" y="25"/>
                      <a:pt x="93" y="23"/>
                      <a:pt x="95" y="23"/>
                    </a:cubicBezTo>
                    <a:cubicBezTo>
                      <a:pt x="96" y="23"/>
                      <a:pt x="97" y="23"/>
                      <a:pt x="98" y="23"/>
                    </a:cubicBezTo>
                    <a:cubicBezTo>
                      <a:pt x="98" y="23"/>
                      <a:pt x="99" y="23"/>
                      <a:pt x="100" y="23"/>
                    </a:cubicBezTo>
                    <a:cubicBezTo>
                      <a:pt x="100" y="23"/>
                      <a:pt x="100" y="23"/>
                      <a:pt x="101" y="24"/>
                    </a:cubicBezTo>
                    <a:cubicBezTo>
                      <a:pt x="101" y="23"/>
                      <a:pt x="101" y="23"/>
                      <a:pt x="101" y="23"/>
                    </a:cubicBezTo>
                    <a:cubicBezTo>
                      <a:pt x="101" y="21"/>
                      <a:pt x="103" y="20"/>
                      <a:pt x="104" y="20"/>
                    </a:cubicBezTo>
                    <a:cubicBezTo>
                      <a:pt x="105" y="20"/>
                      <a:pt x="106" y="20"/>
                      <a:pt x="106" y="19"/>
                    </a:cubicBezTo>
                    <a:cubicBezTo>
                      <a:pt x="106" y="17"/>
                      <a:pt x="107" y="14"/>
                      <a:pt x="109" y="14"/>
                    </a:cubicBezTo>
                    <a:cubicBezTo>
                      <a:pt x="110" y="14"/>
                      <a:pt x="112" y="15"/>
                      <a:pt x="113" y="15"/>
                    </a:cubicBezTo>
                    <a:cubicBezTo>
                      <a:pt x="114" y="14"/>
                      <a:pt x="115" y="14"/>
                      <a:pt x="116" y="14"/>
                    </a:cubicBezTo>
                    <a:cubicBezTo>
                      <a:pt x="117" y="14"/>
                      <a:pt x="117" y="14"/>
                      <a:pt x="118" y="14"/>
                    </a:cubicBezTo>
                    <a:cubicBezTo>
                      <a:pt x="118" y="13"/>
                      <a:pt x="118" y="12"/>
                      <a:pt x="119" y="11"/>
                    </a:cubicBezTo>
                    <a:cubicBezTo>
                      <a:pt x="119" y="11"/>
                      <a:pt x="119" y="11"/>
                      <a:pt x="119" y="11"/>
                    </a:cubicBezTo>
                    <a:cubicBezTo>
                      <a:pt x="120" y="10"/>
                      <a:pt x="120" y="10"/>
                      <a:pt x="120" y="10"/>
                    </a:cubicBezTo>
                    <a:cubicBezTo>
                      <a:pt x="121" y="10"/>
                      <a:pt x="121" y="10"/>
                      <a:pt x="122" y="10"/>
                    </a:cubicBezTo>
                    <a:cubicBezTo>
                      <a:pt x="122" y="9"/>
                      <a:pt x="122" y="9"/>
                      <a:pt x="122" y="9"/>
                    </a:cubicBezTo>
                    <a:cubicBezTo>
                      <a:pt x="122" y="9"/>
                      <a:pt x="122" y="8"/>
                      <a:pt x="123" y="8"/>
                    </a:cubicBezTo>
                    <a:cubicBezTo>
                      <a:pt x="121" y="6"/>
                      <a:pt x="121" y="6"/>
                      <a:pt x="121" y="6"/>
                    </a:cubicBezTo>
                    <a:cubicBezTo>
                      <a:pt x="121" y="6"/>
                      <a:pt x="120" y="5"/>
                      <a:pt x="120" y="5"/>
                    </a:cubicBezTo>
                    <a:cubicBezTo>
                      <a:pt x="120" y="5"/>
                      <a:pt x="119" y="5"/>
                      <a:pt x="119" y="4"/>
                    </a:cubicBezTo>
                    <a:cubicBezTo>
                      <a:pt x="119" y="4"/>
                      <a:pt x="118" y="3"/>
                      <a:pt x="118" y="3"/>
                    </a:cubicBezTo>
                    <a:cubicBezTo>
                      <a:pt x="118" y="3"/>
                      <a:pt x="118" y="2"/>
                      <a:pt x="118" y="2"/>
                    </a:cubicBezTo>
                    <a:cubicBezTo>
                      <a:pt x="118" y="2"/>
                      <a:pt x="117" y="1"/>
                      <a:pt x="116" y="0"/>
                    </a:cubicBezTo>
                    <a:cubicBezTo>
                      <a:pt x="115" y="0"/>
                      <a:pt x="115" y="0"/>
                      <a:pt x="115" y="0"/>
                    </a:cubicBezTo>
                    <a:cubicBezTo>
                      <a:pt x="114" y="0"/>
                      <a:pt x="114" y="1"/>
                      <a:pt x="114" y="1"/>
                    </a:cubicBezTo>
                    <a:cubicBezTo>
                      <a:pt x="114" y="1"/>
                      <a:pt x="114" y="1"/>
                      <a:pt x="115" y="1"/>
                    </a:cubicBezTo>
                    <a:cubicBezTo>
                      <a:pt x="115" y="2"/>
                      <a:pt x="115" y="2"/>
                      <a:pt x="115" y="2"/>
                    </a:cubicBezTo>
                    <a:cubicBezTo>
                      <a:pt x="116" y="2"/>
                      <a:pt x="116" y="3"/>
                      <a:pt x="116" y="3"/>
                    </a:cubicBezTo>
                    <a:cubicBezTo>
                      <a:pt x="116" y="3"/>
                      <a:pt x="117" y="4"/>
                      <a:pt x="117" y="4"/>
                    </a:cubicBezTo>
                    <a:cubicBezTo>
                      <a:pt x="117" y="4"/>
                      <a:pt x="116" y="4"/>
                      <a:pt x="116" y="4"/>
                    </a:cubicBezTo>
                    <a:cubicBezTo>
                      <a:pt x="116" y="4"/>
                      <a:pt x="115" y="4"/>
                      <a:pt x="115" y="4"/>
                    </a:cubicBezTo>
                    <a:cubicBezTo>
                      <a:pt x="115" y="4"/>
                      <a:pt x="114" y="4"/>
                      <a:pt x="114" y="4"/>
                    </a:cubicBezTo>
                    <a:cubicBezTo>
                      <a:pt x="115" y="3"/>
                      <a:pt x="115" y="3"/>
                      <a:pt x="115" y="3"/>
                    </a:cubicBezTo>
                    <a:cubicBezTo>
                      <a:pt x="114" y="3"/>
                      <a:pt x="114" y="3"/>
                      <a:pt x="114" y="3"/>
                    </a:cubicBezTo>
                    <a:cubicBezTo>
                      <a:pt x="114" y="3"/>
                      <a:pt x="114" y="2"/>
                      <a:pt x="113" y="2"/>
                    </a:cubicBezTo>
                    <a:cubicBezTo>
                      <a:pt x="113" y="2"/>
                      <a:pt x="113" y="2"/>
                      <a:pt x="113" y="2"/>
                    </a:cubicBezTo>
                    <a:cubicBezTo>
                      <a:pt x="112" y="2"/>
                      <a:pt x="111" y="2"/>
                      <a:pt x="110" y="2"/>
                    </a:cubicBezTo>
                    <a:cubicBezTo>
                      <a:pt x="110" y="2"/>
                      <a:pt x="110" y="3"/>
                      <a:pt x="110" y="3"/>
                    </a:cubicBezTo>
                    <a:cubicBezTo>
                      <a:pt x="109" y="4"/>
                      <a:pt x="109" y="4"/>
                      <a:pt x="109" y="4"/>
                    </a:cubicBezTo>
                    <a:cubicBezTo>
                      <a:pt x="109" y="5"/>
                      <a:pt x="109" y="5"/>
                      <a:pt x="109" y="5"/>
                    </a:cubicBezTo>
                    <a:cubicBezTo>
                      <a:pt x="109" y="6"/>
                      <a:pt x="109" y="7"/>
                      <a:pt x="109" y="7"/>
                    </a:cubicBezTo>
                    <a:cubicBezTo>
                      <a:pt x="109" y="7"/>
                      <a:pt x="110" y="8"/>
                      <a:pt x="110" y="8"/>
                    </a:cubicBezTo>
                    <a:cubicBezTo>
                      <a:pt x="111" y="9"/>
                      <a:pt x="109" y="10"/>
                      <a:pt x="109" y="10"/>
                    </a:cubicBezTo>
                    <a:cubicBezTo>
                      <a:pt x="108" y="11"/>
                      <a:pt x="108" y="11"/>
                      <a:pt x="108" y="11"/>
                    </a:cubicBezTo>
                    <a:cubicBezTo>
                      <a:pt x="108" y="11"/>
                      <a:pt x="108" y="11"/>
                      <a:pt x="108" y="11"/>
                    </a:cubicBezTo>
                    <a:cubicBezTo>
                      <a:pt x="109" y="11"/>
                      <a:pt x="109" y="11"/>
                      <a:pt x="109" y="11"/>
                    </a:cubicBezTo>
                    <a:cubicBezTo>
                      <a:pt x="109" y="12"/>
                      <a:pt x="108" y="12"/>
                      <a:pt x="108" y="12"/>
                    </a:cubicBezTo>
                    <a:cubicBezTo>
                      <a:pt x="107" y="12"/>
                      <a:pt x="107" y="12"/>
                      <a:pt x="107" y="12"/>
                    </a:cubicBezTo>
                    <a:cubicBezTo>
                      <a:pt x="107" y="13"/>
                      <a:pt x="107" y="13"/>
                      <a:pt x="107" y="13"/>
                    </a:cubicBezTo>
                    <a:cubicBezTo>
                      <a:pt x="106" y="12"/>
                      <a:pt x="106" y="12"/>
                      <a:pt x="106" y="12"/>
                    </a:cubicBezTo>
                    <a:cubicBezTo>
                      <a:pt x="106" y="13"/>
                      <a:pt x="106" y="13"/>
                      <a:pt x="106" y="13"/>
                    </a:cubicBezTo>
                    <a:cubicBezTo>
                      <a:pt x="106" y="12"/>
                      <a:pt x="106" y="12"/>
                      <a:pt x="106" y="12"/>
                    </a:cubicBezTo>
                    <a:cubicBezTo>
                      <a:pt x="107" y="11"/>
                      <a:pt x="107" y="11"/>
                      <a:pt x="107" y="11"/>
                    </a:cubicBezTo>
                    <a:cubicBezTo>
                      <a:pt x="107" y="11"/>
                      <a:pt x="107" y="10"/>
                      <a:pt x="107" y="10"/>
                    </a:cubicBezTo>
                    <a:cubicBezTo>
                      <a:pt x="107" y="10"/>
                      <a:pt x="107" y="9"/>
                      <a:pt x="108" y="9"/>
                    </a:cubicBezTo>
                    <a:cubicBezTo>
                      <a:pt x="108" y="8"/>
                      <a:pt x="108" y="8"/>
                      <a:pt x="108" y="8"/>
                    </a:cubicBezTo>
                    <a:cubicBezTo>
                      <a:pt x="108" y="8"/>
                      <a:pt x="107" y="7"/>
                      <a:pt x="107" y="7"/>
                    </a:cubicBezTo>
                    <a:cubicBezTo>
                      <a:pt x="107" y="7"/>
                      <a:pt x="107" y="7"/>
                      <a:pt x="107" y="6"/>
                    </a:cubicBezTo>
                    <a:cubicBezTo>
                      <a:pt x="107" y="6"/>
                      <a:pt x="107" y="6"/>
                      <a:pt x="107" y="5"/>
                    </a:cubicBezTo>
                    <a:cubicBezTo>
                      <a:pt x="107" y="5"/>
                      <a:pt x="107" y="3"/>
                      <a:pt x="107" y="3"/>
                    </a:cubicBezTo>
                    <a:cubicBezTo>
                      <a:pt x="107" y="2"/>
                      <a:pt x="106" y="2"/>
                      <a:pt x="106" y="2"/>
                    </a:cubicBezTo>
                    <a:cubicBezTo>
                      <a:pt x="106" y="2"/>
                      <a:pt x="106" y="2"/>
                      <a:pt x="105" y="2"/>
                    </a:cubicBezTo>
                    <a:cubicBezTo>
                      <a:pt x="105" y="2"/>
                      <a:pt x="105" y="2"/>
                      <a:pt x="105" y="2"/>
                    </a:cubicBezTo>
                    <a:cubicBezTo>
                      <a:pt x="104" y="3"/>
                      <a:pt x="104" y="3"/>
                      <a:pt x="103" y="3"/>
                    </a:cubicBezTo>
                    <a:cubicBezTo>
                      <a:pt x="102" y="4"/>
                      <a:pt x="102" y="4"/>
                      <a:pt x="102" y="4"/>
                    </a:cubicBezTo>
                    <a:cubicBezTo>
                      <a:pt x="102" y="5"/>
                      <a:pt x="101" y="6"/>
                      <a:pt x="100" y="6"/>
                    </a:cubicBezTo>
                    <a:cubicBezTo>
                      <a:pt x="100" y="6"/>
                      <a:pt x="99" y="5"/>
                      <a:pt x="99" y="4"/>
                    </a:cubicBezTo>
                    <a:cubicBezTo>
                      <a:pt x="99" y="4"/>
                      <a:pt x="98" y="4"/>
                      <a:pt x="98" y="4"/>
                    </a:cubicBezTo>
                    <a:cubicBezTo>
                      <a:pt x="98" y="3"/>
                      <a:pt x="98" y="3"/>
                      <a:pt x="98" y="3"/>
                    </a:cubicBezTo>
                    <a:cubicBezTo>
                      <a:pt x="97" y="3"/>
                      <a:pt x="96" y="3"/>
                      <a:pt x="96" y="3"/>
                    </a:cubicBezTo>
                    <a:cubicBezTo>
                      <a:pt x="95" y="4"/>
                      <a:pt x="95" y="4"/>
                      <a:pt x="95" y="4"/>
                    </a:cubicBezTo>
                    <a:cubicBezTo>
                      <a:pt x="95" y="4"/>
                      <a:pt x="94" y="4"/>
                      <a:pt x="94" y="4"/>
                    </a:cubicBezTo>
                    <a:cubicBezTo>
                      <a:pt x="94" y="4"/>
                      <a:pt x="93" y="3"/>
                      <a:pt x="93" y="3"/>
                    </a:cubicBezTo>
                    <a:cubicBezTo>
                      <a:pt x="92" y="4"/>
                      <a:pt x="92" y="4"/>
                      <a:pt x="92" y="4"/>
                    </a:cubicBezTo>
                    <a:cubicBezTo>
                      <a:pt x="92" y="4"/>
                      <a:pt x="91" y="4"/>
                      <a:pt x="91" y="3"/>
                    </a:cubicBezTo>
                    <a:cubicBezTo>
                      <a:pt x="89" y="4"/>
                      <a:pt x="89" y="4"/>
                      <a:pt x="89" y="4"/>
                    </a:cubicBezTo>
                    <a:cubicBezTo>
                      <a:pt x="89" y="4"/>
                      <a:pt x="89" y="5"/>
                      <a:pt x="88" y="6"/>
                    </a:cubicBezTo>
                    <a:cubicBezTo>
                      <a:pt x="88" y="6"/>
                      <a:pt x="87" y="7"/>
                      <a:pt x="87" y="7"/>
                    </a:cubicBezTo>
                    <a:cubicBezTo>
                      <a:pt x="86" y="7"/>
                      <a:pt x="86" y="7"/>
                      <a:pt x="86" y="8"/>
                    </a:cubicBezTo>
                    <a:cubicBezTo>
                      <a:pt x="85" y="8"/>
                      <a:pt x="85" y="8"/>
                      <a:pt x="85" y="8"/>
                    </a:cubicBezTo>
                    <a:cubicBezTo>
                      <a:pt x="84" y="9"/>
                      <a:pt x="84" y="9"/>
                      <a:pt x="84" y="9"/>
                    </a:cubicBezTo>
                    <a:cubicBezTo>
                      <a:pt x="84" y="9"/>
                      <a:pt x="84" y="9"/>
                      <a:pt x="84" y="9"/>
                    </a:cubicBezTo>
                    <a:cubicBezTo>
                      <a:pt x="84" y="9"/>
                      <a:pt x="84" y="9"/>
                      <a:pt x="84" y="9"/>
                    </a:cubicBezTo>
                    <a:cubicBezTo>
                      <a:pt x="84" y="9"/>
                      <a:pt x="84" y="9"/>
                      <a:pt x="84" y="9"/>
                    </a:cubicBezTo>
                    <a:cubicBezTo>
                      <a:pt x="84" y="9"/>
                      <a:pt x="84" y="10"/>
                      <a:pt x="84" y="11"/>
                    </a:cubicBezTo>
                    <a:cubicBezTo>
                      <a:pt x="84" y="11"/>
                      <a:pt x="84" y="11"/>
                      <a:pt x="83" y="11"/>
                    </a:cubicBezTo>
                    <a:cubicBezTo>
                      <a:pt x="83" y="12"/>
                      <a:pt x="84" y="12"/>
                      <a:pt x="84" y="12"/>
                    </a:cubicBezTo>
                    <a:cubicBezTo>
                      <a:pt x="85" y="13"/>
                      <a:pt x="85" y="13"/>
                      <a:pt x="85" y="14"/>
                    </a:cubicBezTo>
                    <a:cubicBezTo>
                      <a:pt x="86" y="14"/>
                      <a:pt x="86" y="15"/>
                      <a:pt x="86" y="15"/>
                    </a:cubicBezTo>
                    <a:cubicBezTo>
                      <a:pt x="86" y="15"/>
                      <a:pt x="85" y="15"/>
                      <a:pt x="85" y="15"/>
                    </a:cubicBezTo>
                    <a:cubicBezTo>
                      <a:pt x="85" y="15"/>
                      <a:pt x="84" y="15"/>
                      <a:pt x="84" y="15"/>
                    </a:cubicBezTo>
                    <a:cubicBezTo>
                      <a:pt x="82" y="15"/>
                      <a:pt x="82" y="15"/>
                      <a:pt x="82" y="15"/>
                    </a:cubicBezTo>
                    <a:cubicBezTo>
                      <a:pt x="81" y="15"/>
                      <a:pt x="81" y="15"/>
                      <a:pt x="81" y="15"/>
                    </a:cubicBezTo>
                    <a:cubicBezTo>
                      <a:pt x="81" y="15"/>
                      <a:pt x="80" y="15"/>
                      <a:pt x="80" y="15"/>
                    </a:cubicBezTo>
                    <a:cubicBezTo>
                      <a:pt x="80" y="15"/>
                      <a:pt x="81" y="16"/>
                      <a:pt x="82" y="16"/>
                    </a:cubicBezTo>
                    <a:cubicBezTo>
                      <a:pt x="83" y="17"/>
                      <a:pt x="83" y="17"/>
                      <a:pt x="83" y="17"/>
                    </a:cubicBezTo>
                    <a:cubicBezTo>
                      <a:pt x="83" y="17"/>
                      <a:pt x="83" y="17"/>
                      <a:pt x="83" y="18"/>
                    </a:cubicBezTo>
                    <a:cubicBezTo>
                      <a:pt x="83" y="18"/>
                      <a:pt x="82" y="18"/>
                      <a:pt x="81" y="18"/>
                    </a:cubicBezTo>
                    <a:cubicBezTo>
                      <a:pt x="81" y="18"/>
                      <a:pt x="80" y="18"/>
                      <a:pt x="80" y="18"/>
                    </a:cubicBezTo>
                    <a:cubicBezTo>
                      <a:pt x="79" y="18"/>
                      <a:pt x="79" y="18"/>
                      <a:pt x="79" y="18"/>
                    </a:cubicBezTo>
                    <a:cubicBezTo>
                      <a:pt x="79" y="17"/>
                      <a:pt x="78" y="17"/>
                      <a:pt x="77" y="16"/>
                    </a:cubicBezTo>
                    <a:cubicBezTo>
                      <a:pt x="76" y="16"/>
                      <a:pt x="76" y="16"/>
                      <a:pt x="76" y="16"/>
                    </a:cubicBezTo>
                    <a:cubicBezTo>
                      <a:pt x="76" y="17"/>
                      <a:pt x="76" y="17"/>
                      <a:pt x="75" y="18"/>
                    </a:cubicBezTo>
                    <a:cubicBezTo>
                      <a:pt x="75" y="18"/>
                      <a:pt x="75" y="18"/>
                      <a:pt x="75" y="18"/>
                    </a:cubicBezTo>
                    <a:cubicBezTo>
                      <a:pt x="74" y="18"/>
                      <a:pt x="74" y="19"/>
                      <a:pt x="74" y="19"/>
                    </a:cubicBezTo>
                    <a:cubicBezTo>
                      <a:pt x="73" y="20"/>
                      <a:pt x="73" y="20"/>
                      <a:pt x="73" y="20"/>
                    </a:cubicBezTo>
                    <a:cubicBezTo>
                      <a:pt x="73" y="20"/>
                      <a:pt x="73" y="20"/>
                      <a:pt x="73" y="21"/>
                    </a:cubicBezTo>
                    <a:cubicBezTo>
                      <a:pt x="75" y="21"/>
                      <a:pt x="75" y="21"/>
                      <a:pt x="75" y="21"/>
                    </a:cubicBezTo>
                    <a:cubicBezTo>
                      <a:pt x="74" y="21"/>
                      <a:pt x="76" y="23"/>
                      <a:pt x="77" y="24"/>
                    </a:cubicBezTo>
                    <a:cubicBezTo>
                      <a:pt x="78" y="24"/>
                      <a:pt x="78" y="24"/>
                      <a:pt x="78" y="24"/>
                    </a:cubicBezTo>
                    <a:cubicBezTo>
                      <a:pt x="79" y="24"/>
                      <a:pt x="79" y="24"/>
                      <a:pt x="79" y="24"/>
                    </a:cubicBezTo>
                    <a:cubicBezTo>
                      <a:pt x="80" y="25"/>
                      <a:pt x="81" y="25"/>
                      <a:pt x="81" y="26"/>
                    </a:cubicBezTo>
                    <a:cubicBezTo>
                      <a:pt x="81" y="25"/>
                      <a:pt x="82" y="24"/>
                      <a:pt x="83" y="24"/>
                    </a:cubicBezTo>
                    <a:cubicBezTo>
                      <a:pt x="84" y="24"/>
                      <a:pt x="84" y="26"/>
                      <a:pt x="85" y="26"/>
                    </a:cubicBezTo>
                    <a:cubicBezTo>
                      <a:pt x="85" y="26"/>
                      <a:pt x="85" y="26"/>
                      <a:pt x="85" y="26"/>
                    </a:cubicBezTo>
                    <a:cubicBezTo>
                      <a:pt x="87" y="24"/>
                      <a:pt x="87" y="24"/>
                      <a:pt x="87" y="24"/>
                    </a:cubicBezTo>
                    <a:cubicBezTo>
                      <a:pt x="87" y="25"/>
                      <a:pt x="87" y="25"/>
                      <a:pt x="87" y="25"/>
                    </a:cubicBezTo>
                    <a:cubicBezTo>
                      <a:pt x="87" y="25"/>
                      <a:pt x="87" y="25"/>
                      <a:pt x="87" y="25"/>
                    </a:cubicBezTo>
                    <a:cubicBezTo>
                      <a:pt x="87" y="25"/>
                      <a:pt x="87" y="25"/>
                      <a:pt x="87" y="25"/>
                    </a:cubicBezTo>
                    <a:cubicBezTo>
                      <a:pt x="87" y="28"/>
                      <a:pt x="87" y="28"/>
                      <a:pt x="87" y="28"/>
                    </a:cubicBezTo>
                    <a:cubicBezTo>
                      <a:pt x="87" y="28"/>
                      <a:pt x="86" y="29"/>
                      <a:pt x="85" y="29"/>
                    </a:cubicBezTo>
                    <a:cubicBezTo>
                      <a:pt x="85" y="29"/>
                      <a:pt x="85" y="30"/>
                      <a:pt x="85" y="30"/>
                    </a:cubicBezTo>
                    <a:cubicBezTo>
                      <a:pt x="84" y="31"/>
                      <a:pt x="84" y="31"/>
                      <a:pt x="83" y="31"/>
                    </a:cubicBezTo>
                    <a:cubicBezTo>
                      <a:pt x="83" y="31"/>
                      <a:pt x="82" y="31"/>
                      <a:pt x="82" y="31"/>
                    </a:cubicBezTo>
                    <a:cubicBezTo>
                      <a:pt x="82" y="31"/>
                      <a:pt x="81" y="31"/>
                      <a:pt x="80" y="31"/>
                    </a:cubicBezTo>
                    <a:cubicBezTo>
                      <a:pt x="79" y="31"/>
                      <a:pt x="78" y="32"/>
                      <a:pt x="78" y="32"/>
                    </a:cubicBezTo>
                    <a:cubicBezTo>
                      <a:pt x="78" y="32"/>
                      <a:pt x="77" y="33"/>
                      <a:pt x="75" y="33"/>
                    </a:cubicBezTo>
                    <a:cubicBezTo>
                      <a:pt x="74" y="33"/>
                      <a:pt x="74" y="33"/>
                      <a:pt x="73" y="34"/>
                    </a:cubicBezTo>
                    <a:cubicBezTo>
                      <a:pt x="73" y="34"/>
                      <a:pt x="73" y="34"/>
                      <a:pt x="73" y="34"/>
                    </a:cubicBezTo>
                    <a:cubicBezTo>
                      <a:pt x="72" y="35"/>
                      <a:pt x="73" y="35"/>
                      <a:pt x="73" y="35"/>
                    </a:cubicBezTo>
                    <a:cubicBezTo>
                      <a:pt x="74" y="36"/>
                      <a:pt x="74" y="36"/>
                      <a:pt x="74" y="36"/>
                    </a:cubicBezTo>
                    <a:cubicBezTo>
                      <a:pt x="75" y="37"/>
                      <a:pt x="75" y="37"/>
                      <a:pt x="75" y="37"/>
                    </a:cubicBezTo>
                    <a:cubicBezTo>
                      <a:pt x="75" y="37"/>
                      <a:pt x="74" y="38"/>
                      <a:pt x="72" y="38"/>
                    </a:cubicBezTo>
                    <a:cubicBezTo>
                      <a:pt x="72" y="38"/>
                      <a:pt x="72" y="38"/>
                      <a:pt x="73" y="39"/>
                    </a:cubicBezTo>
                    <a:cubicBezTo>
                      <a:pt x="74" y="41"/>
                      <a:pt x="74" y="41"/>
                      <a:pt x="74" y="41"/>
                    </a:cubicBezTo>
                    <a:cubicBezTo>
                      <a:pt x="73" y="41"/>
                      <a:pt x="73" y="41"/>
                      <a:pt x="73" y="41"/>
                    </a:cubicBezTo>
                    <a:cubicBezTo>
                      <a:pt x="73" y="41"/>
                      <a:pt x="73" y="41"/>
                      <a:pt x="73" y="41"/>
                    </a:cubicBezTo>
                    <a:cubicBezTo>
                      <a:pt x="73" y="41"/>
                      <a:pt x="73" y="41"/>
                      <a:pt x="73" y="41"/>
                    </a:cubicBezTo>
                    <a:cubicBezTo>
                      <a:pt x="72" y="41"/>
                      <a:pt x="72" y="41"/>
                      <a:pt x="72" y="41"/>
                    </a:cubicBezTo>
                    <a:cubicBezTo>
                      <a:pt x="70" y="39"/>
                      <a:pt x="70" y="39"/>
                      <a:pt x="70" y="38"/>
                    </a:cubicBezTo>
                    <a:cubicBezTo>
                      <a:pt x="70" y="38"/>
                      <a:pt x="70" y="38"/>
                      <a:pt x="69" y="38"/>
                    </a:cubicBezTo>
                    <a:cubicBezTo>
                      <a:pt x="68" y="37"/>
                      <a:pt x="68" y="37"/>
                      <a:pt x="68" y="37"/>
                    </a:cubicBezTo>
                    <a:cubicBezTo>
                      <a:pt x="66" y="37"/>
                      <a:pt x="66" y="37"/>
                      <a:pt x="66" y="37"/>
                    </a:cubicBezTo>
                    <a:cubicBezTo>
                      <a:pt x="66" y="36"/>
                      <a:pt x="66" y="36"/>
                      <a:pt x="66" y="36"/>
                    </a:cubicBezTo>
                    <a:cubicBezTo>
                      <a:pt x="63" y="35"/>
                      <a:pt x="63" y="35"/>
                      <a:pt x="63" y="35"/>
                    </a:cubicBezTo>
                    <a:cubicBezTo>
                      <a:pt x="63" y="35"/>
                      <a:pt x="62" y="35"/>
                      <a:pt x="62" y="35"/>
                    </a:cubicBezTo>
                    <a:cubicBezTo>
                      <a:pt x="61" y="35"/>
                      <a:pt x="60" y="36"/>
                      <a:pt x="60" y="36"/>
                    </a:cubicBezTo>
                    <a:cubicBezTo>
                      <a:pt x="60" y="36"/>
                      <a:pt x="59" y="37"/>
                      <a:pt x="59" y="37"/>
                    </a:cubicBezTo>
                    <a:cubicBezTo>
                      <a:pt x="59" y="37"/>
                      <a:pt x="58" y="37"/>
                      <a:pt x="58" y="37"/>
                    </a:cubicBezTo>
                    <a:cubicBezTo>
                      <a:pt x="58" y="37"/>
                      <a:pt x="57" y="36"/>
                      <a:pt x="57" y="35"/>
                    </a:cubicBezTo>
                    <a:cubicBezTo>
                      <a:pt x="57" y="35"/>
                      <a:pt x="57" y="35"/>
                      <a:pt x="57" y="35"/>
                    </a:cubicBezTo>
                    <a:cubicBezTo>
                      <a:pt x="57" y="35"/>
                      <a:pt x="57" y="34"/>
                      <a:pt x="56" y="34"/>
                    </a:cubicBezTo>
                    <a:cubicBezTo>
                      <a:pt x="56" y="34"/>
                      <a:pt x="56" y="34"/>
                      <a:pt x="56" y="33"/>
                    </a:cubicBezTo>
                    <a:cubicBezTo>
                      <a:pt x="55" y="32"/>
                      <a:pt x="55" y="32"/>
                      <a:pt x="55" y="32"/>
                    </a:cubicBezTo>
                    <a:cubicBezTo>
                      <a:pt x="55" y="32"/>
                      <a:pt x="54" y="32"/>
                      <a:pt x="53" y="32"/>
                    </a:cubicBezTo>
                    <a:cubicBezTo>
                      <a:pt x="53" y="32"/>
                      <a:pt x="52" y="32"/>
                      <a:pt x="52" y="31"/>
                    </a:cubicBezTo>
                    <a:cubicBezTo>
                      <a:pt x="52" y="31"/>
                      <a:pt x="51" y="31"/>
                      <a:pt x="51" y="31"/>
                    </a:cubicBezTo>
                    <a:cubicBezTo>
                      <a:pt x="51" y="31"/>
                      <a:pt x="50" y="30"/>
                      <a:pt x="50" y="30"/>
                    </a:cubicBezTo>
                    <a:cubicBezTo>
                      <a:pt x="49" y="30"/>
                      <a:pt x="49" y="29"/>
                      <a:pt x="49" y="29"/>
                    </a:cubicBezTo>
                    <a:cubicBezTo>
                      <a:pt x="48" y="30"/>
                      <a:pt x="48" y="30"/>
                      <a:pt x="48" y="30"/>
                    </a:cubicBezTo>
                    <a:cubicBezTo>
                      <a:pt x="47" y="29"/>
                      <a:pt x="47" y="29"/>
                      <a:pt x="46" y="29"/>
                    </a:cubicBezTo>
                    <a:cubicBezTo>
                      <a:pt x="45" y="28"/>
                      <a:pt x="45" y="28"/>
                      <a:pt x="45" y="28"/>
                    </a:cubicBezTo>
                    <a:cubicBezTo>
                      <a:pt x="45" y="28"/>
                      <a:pt x="45" y="28"/>
                      <a:pt x="44" y="27"/>
                    </a:cubicBezTo>
                    <a:cubicBezTo>
                      <a:pt x="44" y="27"/>
                      <a:pt x="43" y="27"/>
                      <a:pt x="43" y="27"/>
                    </a:cubicBezTo>
                    <a:cubicBezTo>
                      <a:pt x="43" y="28"/>
                      <a:pt x="43" y="28"/>
                      <a:pt x="43" y="28"/>
                    </a:cubicBezTo>
                    <a:cubicBezTo>
                      <a:pt x="44" y="29"/>
                      <a:pt x="44" y="30"/>
                      <a:pt x="44" y="30"/>
                    </a:cubicBezTo>
                    <a:cubicBezTo>
                      <a:pt x="43" y="30"/>
                      <a:pt x="42" y="30"/>
                      <a:pt x="41" y="29"/>
                    </a:cubicBezTo>
                    <a:cubicBezTo>
                      <a:pt x="40" y="29"/>
                      <a:pt x="40" y="29"/>
                      <a:pt x="40" y="29"/>
                    </a:cubicBezTo>
                    <a:cubicBezTo>
                      <a:pt x="39" y="28"/>
                      <a:pt x="39" y="28"/>
                      <a:pt x="39" y="28"/>
                    </a:cubicBezTo>
                    <a:cubicBezTo>
                      <a:pt x="39" y="28"/>
                      <a:pt x="38" y="28"/>
                      <a:pt x="38" y="28"/>
                    </a:cubicBezTo>
                    <a:cubicBezTo>
                      <a:pt x="38" y="28"/>
                      <a:pt x="37" y="29"/>
                      <a:pt x="37" y="29"/>
                    </a:cubicBezTo>
                    <a:cubicBezTo>
                      <a:pt x="36" y="29"/>
                      <a:pt x="36" y="29"/>
                      <a:pt x="36" y="29"/>
                    </a:cubicBezTo>
                    <a:cubicBezTo>
                      <a:pt x="36" y="31"/>
                      <a:pt x="36" y="31"/>
                      <a:pt x="36" y="31"/>
                    </a:cubicBezTo>
                    <a:cubicBezTo>
                      <a:pt x="36" y="32"/>
                      <a:pt x="36" y="32"/>
                      <a:pt x="35" y="32"/>
                    </a:cubicBezTo>
                    <a:cubicBezTo>
                      <a:pt x="34" y="32"/>
                      <a:pt x="34" y="32"/>
                      <a:pt x="34" y="33"/>
                    </a:cubicBezTo>
                    <a:cubicBezTo>
                      <a:pt x="34" y="33"/>
                      <a:pt x="34" y="34"/>
                      <a:pt x="34" y="34"/>
                    </a:cubicBezTo>
                    <a:cubicBezTo>
                      <a:pt x="34" y="34"/>
                      <a:pt x="34" y="34"/>
                      <a:pt x="34" y="34"/>
                    </a:cubicBezTo>
                    <a:cubicBezTo>
                      <a:pt x="34" y="34"/>
                      <a:pt x="35" y="34"/>
                      <a:pt x="35" y="33"/>
                    </a:cubicBezTo>
                    <a:cubicBezTo>
                      <a:pt x="36" y="33"/>
                      <a:pt x="36" y="33"/>
                      <a:pt x="36" y="33"/>
                    </a:cubicBezTo>
                    <a:cubicBezTo>
                      <a:pt x="35" y="33"/>
                      <a:pt x="35" y="33"/>
                      <a:pt x="35" y="33"/>
                    </a:cubicBezTo>
                    <a:cubicBezTo>
                      <a:pt x="35" y="32"/>
                      <a:pt x="36" y="32"/>
                      <a:pt x="36" y="32"/>
                    </a:cubicBezTo>
                    <a:cubicBezTo>
                      <a:pt x="37" y="32"/>
                      <a:pt x="37" y="32"/>
                      <a:pt x="37" y="32"/>
                    </a:cubicBezTo>
                    <a:cubicBezTo>
                      <a:pt x="37" y="31"/>
                      <a:pt x="38" y="31"/>
                      <a:pt x="38" y="31"/>
                    </a:cubicBezTo>
                    <a:cubicBezTo>
                      <a:pt x="39" y="31"/>
                      <a:pt x="39" y="31"/>
                      <a:pt x="39" y="32"/>
                    </a:cubicBezTo>
                    <a:cubicBezTo>
                      <a:pt x="39" y="32"/>
                      <a:pt x="39" y="33"/>
                      <a:pt x="38" y="33"/>
                    </a:cubicBezTo>
                    <a:cubicBezTo>
                      <a:pt x="39" y="34"/>
                      <a:pt x="39" y="34"/>
                      <a:pt x="39" y="34"/>
                    </a:cubicBezTo>
                    <a:cubicBezTo>
                      <a:pt x="39" y="35"/>
                      <a:pt x="38" y="35"/>
                      <a:pt x="38" y="35"/>
                    </a:cubicBezTo>
                    <a:cubicBezTo>
                      <a:pt x="38" y="35"/>
                      <a:pt x="37" y="36"/>
                      <a:pt x="37" y="36"/>
                    </a:cubicBezTo>
                    <a:cubicBezTo>
                      <a:pt x="37" y="37"/>
                      <a:pt x="37" y="37"/>
                      <a:pt x="37" y="38"/>
                    </a:cubicBezTo>
                    <a:cubicBezTo>
                      <a:pt x="37" y="37"/>
                      <a:pt x="38" y="38"/>
                      <a:pt x="38" y="38"/>
                    </a:cubicBezTo>
                    <a:cubicBezTo>
                      <a:pt x="38" y="38"/>
                      <a:pt x="38" y="38"/>
                      <a:pt x="38" y="39"/>
                    </a:cubicBezTo>
                    <a:cubicBezTo>
                      <a:pt x="38" y="39"/>
                      <a:pt x="38" y="39"/>
                      <a:pt x="38" y="39"/>
                    </a:cubicBezTo>
                    <a:cubicBezTo>
                      <a:pt x="38" y="40"/>
                      <a:pt x="38" y="40"/>
                      <a:pt x="37" y="40"/>
                    </a:cubicBezTo>
                    <a:cubicBezTo>
                      <a:pt x="36" y="40"/>
                      <a:pt x="36" y="40"/>
                      <a:pt x="36" y="40"/>
                    </a:cubicBezTo>
                    <a:cubicBezTo>
                      <a:pt x="36" y="40"/>
                      <a:pt x="36" y="39"/>
                      <a:pt x="35" y="39"/>
                    </a:cubicBezTo>
                    <a:cubicBezTo>
                      <a:pt x="34" y="39"/>
                      <a:pt x="34" y="39"/>
                      <a:pt x="34" y="39"/>
                    </a:cubicBezTo>
                    <a:cubicBezTo>
                      <a:pt x="34" y="39"/>
                      <a:pt x="33" y="39"/>
                      <a:pt x="32" y="39"/>
                    </a:cubicBezTo>
                    <a:cubicBezTo>
                      <a:pt x="31" y="38"/>
                      <a:pt x="30" y="38"/>
                      <a:pt x="29" y="38"/>
                    </a:cubicBezTo>
                    <a:cubicBezTo>
                      <a:pt x="28" y="38"/>
                      <a:pt x="28" y="39"/>
                      <a:pt x="28" y="39"/>
                    </a:cubicBezTo>
                    <a:cubicBezTo>
                      <a:pt x="28" y="39"/>
                      <a:pt x="29" y="39"/>
                      <a:pt x="31" y="40"/>
                    </a:cubicBezTo>
                    <a:cubicBezTo>
                      <a:pt x="31" y="40"/>
                      <a:pt x="32" y="40"/>
                      <a:pt x="32" y="40"/>
                    </a:cubicBezTo>
                    <a:cubicBezTo>
                      <a:pt x="32" y="40"/>
                      <a:pt x="32" y="40"/>
                      <a:pt x="32" y="40"/>
                    </a:cubicBezTo>
                    <a:cubicBezTo>
                      <a:pt x="33" y="40"/>
                      <a:pt x="33" y="40"/>
                      <a:pt x="33" y="41"/>
                    </a:cubicBezTo>
                    <a:cubicBezTo>
                      <a:pt x="33" y="43"/>
                      <a:pt x="33" y="43"/>
                      <a:pt x="33" y="43"/>
                    </a:cubicBezTo>
                    <a:cubicBezTo>
                      <a:pt x="33" y="43"/>
                      <a:pt x="34" y="43"/>
                      <a:pt x="34" y="44"/>
                    </a:cubicBezTo>
                    <a:cubicBezTo>
                      <a:pt x="34" y="45"/>
                      <a:pt x="34" y="45"/>
                      <a:pt x="34" y="45"/>
                    </a:cubicBezTo>
                    <a:cubicBezTo>
                      <a:pt x="35" y="46"/>
                      <a:pt x="35" y="46"/>
                      <a:pt x="36" y="46"/>
                    </a:cubicBezTo>
                    <a:cubicBezTo>
                      <a:pt x="36" y="46"/>
                      <a:pt x="37" y="46"/>
                      <a:pt x="37" y="46"/>
                    </a:cubicBezTo>
                    <a:cubicBezTo>
                      <a:pt x="37" y="46"/>
                      <a:pt x="38" y="46"/>
                      <a:pt x="38" y="46"/>
                    </a:cubicBezTo>
                    <a:cubicBezTo>
                      <a:pt x="39" y="46"/>
                      <a:pt x="39" y="46"/>
                      <a:pt x="39" y="46"/>
                    </a:cubicBezTo>
                    <a:cubicBezTo>
                      <a:pt x="40" y="46"/>
                      <a:pt x="41" y="46"/>
                      <a:pt x="42" y="46"/>
                    </a:cubicBezTo>
                    <a:cubicBezTo>
                      <a:pt x="43" y="46"/>
                      <a:pt x="44" y="47"/>
                      <a:pt x="44" y="47"/>
                    </a:cubicBezTo>
                    <a:cubicBezTo>
                      <a:pt x="44" y="48"/>
                      <a:pt x="43" y="49"/>
                      <a:pt x="43" y="50"/>
                    </a:cubicBezTo>
                    <a:cubicBezTo>
                      <a:pt x="43" y="49"/>
                      <a:pt x="43" y="49"/>
                      <a:pt x="43" y="49"/>
                    </a:cubicBezTo>
                    <a:cubicBezTo>
                      <a:pt x="42" y="50"/>
                      <a:pt x="42" y="50"/>
                      <a:pt x="42" y="50"/>
                    </a:cubicBezTo>
                    <a:cubicBezTo>
                      <a:pt x="42" y="51"/>
                      <a:pt x="42" y="51"/>
                      <a:pt x="42" y="51"/>
                    </a:cubicBezTo>
                    <a:cubicBezTo>
                      <a:pt x="42" y="51"/>
                      <a:pt x="42" y="51"/>
                      <a:pt x="41" y="51"/>
                    </a:cubicBezTo>
                    <a:cubicBezTo>
                      <a:pt x="39" y="51"/>
                      <a:pt x="38" y="51"/>
                      <a:pt x="38" y="51"/>
                    </a:cubicBezTo>
                    <a:cubicBezTo>
                      <a:pt x="36" y="50"/>
                      <a:pt x="36" y="50"/>
                      <a:pt x="36" y="50"/>
                    </a:cubicBezTo>
                    <a:cubicBezTo>
                      <a:pt x="36" y="50"/>
                      <a:pt x="35" y="51"/>
                      <a:pt x="35" y="51"/>
                    </a:cubicBezTo>
                    <a:cubicBezTo>
                      <a:pt x="34" y="52"/>
                      <a:pt x="34" y="52"/>
                      <a:pt x="34" y="52"/>
                    </a:cubicBezTo>
                    <a:cubicBezTo>
                      <a:pt x="34" y="53"/>
                      <a:pt x="34" y="53"/>
                      <a:pt x="34" y="53"/>
                    </a:cubicBezTo>
                    <a:cubicBezTo>
                      <a:pt x="34" y="53"/>
                      <a:pt x="34" y="53"/>
                      <a:pt x="33" y="55"/>
                    </a:cubicBezTo>
                    <a:cubicBezTo>
                      <a:pt x="33" y="55"/>
                      <a:pt x="34" y="55"/>
                      <a:pt x="34" y="55"/>
                    </a:cubicBezTo>
                    <a:cubicBezTo>
                      <a:pt x="34" y="57"/>
                      <a:pt x="34" y="57"/>
                      <a:pt x="34" y="57"/>
                    </a:cubicBezTo>
                    <a:cubicBezTo>
                      <a:pt x="34" y="57"/>
                      <a:pt x="34" y="57"/>
                      <a:pt x="34" y="57"/>
                    </a:cubicBezTo>
                    <a:cubicBezTo>
                      <a:pt x="34" y="57"/>
                      <a:pt x="34" y="57"/>
                      <a:pt x="34" y="57"/>
                    </a:cubicBezTo>
                    <a:cubicBezTo>
                      <a:pt x="34" y="57"/>
                      <a:pt x="34" y="57"/>
                      <a:pt x="34" y="57"/>
                    </a:cubicBezTo>
                    <a:cubicBezTo>
                      <a:pt x="34" y="57"/>
                      <a:pt x="34" y="57"/>
                      <a:pt x="34" y="57"/>
                    </a:cubicBezTo>
                    <a:cubicBezTo>
                      <a:pt x="33" y="58"/>
                      <a:pt x="32" y="57"/>
                      <a:pt x="32" y="57"/>
                    </a:cubicBezTo>
                    <a:cubicBezTo>
                      <a:pt x="32" y="57"/>
                      <a:pt x="32" y="57"/>
                      <a:pt x="31" y="57"/>
                    </a:cubicBezTo>
                    <a:cubicBezTo>
                      <a:pt x="31" y="56"/>
                      <a:pt x="30" y="56"/>
                      <a:pt x="30" y="56"/>
                    </a:cubicBezTo>
                    <a:cubicBezTo>
                      <a:pt x="29" y="58"/>
                      <a:pt x="29" y="58"/>
                      <a:pt x="29" y="58"/>
                    </a:cubicBezTo>
                    <a:cubicBezTo>
                      <a:pt x="28" y="58"/>
                      <a:pt x="28" y="58"/>
                      <a:pt x="28" y="58"/>
                    </a:cubicBezTo>
                    <a:cubicBezTo>
                      <a:pt x="27" y="58"/>
                      <a:pt x="27" y="58"/>
                      <a:pt x="27" y="58"/>
                    </a:cubicBezTo>
                    <a:cubicBezTo>
                      <a:pt x="27" y="58"/>
                      <a:pt x="26" y="58"/>
                      <a:pt x="26" y="58"/>
                    </a:cubicBezTo>
                    <a:cubicBezTo>
                      <a:pt x="26" y="58"/>
                      <a:pt x="26" y="58"/>
                      <a:pt x="26" y="59"/>
                    </a:cubicBezTo>
                    <a:cubicBezTo>
                      <a:pt x="26" y="59"/>
                      <a:pt x="26" y="60"/>
                      <a:pt x="26" y="60"/>
                    </a:cubicBezTo>
                    <a:cubicBezTo>
                      <a:pt x="26" y="60"/>
                      <a:pt x="27" y="60"/>
                      <a:pt x="28" y="61"/>
                    </a:cubicBezTo>
                    <a:cubicBezTo>
                      <a:pt x="28" y="61"/>
                      <a:pt x="28" y="62"/>
                      <a:pt x="28" y="62"/>
                    </a:cubicBezTo>
                    <a:cubicBezTo>
                      <a:pt x="28" y="62"/>
                      <a:pt x="27" y="63"/>
                      <a:pt x="27" y="63"/>
                    </a:cubicBezTo>
                    <a:cubicBezTo>
                      <a:pt x="27" y="63"/>
                      <a:pt x="27" y="63"/>
                      <a:pt x="25" y="61"/>
                    </a:cubicBezTo>
                    <a:cubicBezTo>
                      <a:pt x="25" y="61"/>
                      <a:pt x="25" y="61"/>
                      <a:pt x="25" y="61"/>
                    </a:cubicBezTo>
                    <a:cubicBezTo>
                      <a:pt x="25" y="61"/>
                      <a:pt x="25" y="61"/>
                      <a:pt x="25" y="61"/>
                    </a:cubicBezTo>
                    <a:cubicBezTo>
                      <a:pt x="24" y="61"/>
                      <a:pt x="24" y="62"/>
                      <a:pt x="24" y="62"/>
                    </a:cubicBezTo>
                    <a:cubicBezTo>
                      <a:pt x="24" y="63"/>
                      <a:pt x="24" y="63"/>
                      <a:pt x="25" y="63"/>
                    </a:cubicBezTo>
                    <a:cubicBezTo>
                      <a:pt x="26" y="63"/>
                      <a:pt x="26" y="63"/>
                      <a:pt x="26" y="63"/>
                    </a:cubicBezTo>
                    <a:cubicBezTo>
                      <a:pt x="27" y="64"/>
                      <a:pt x="27" y="64"/>
                      <a:pt x="27" y="64"/>
                    </a:cubicBezTo>
                    <a:cubicBezTo>
                      <a:pt x="28" y="65"/>
                      <a:pt x="28" y="65"/>
                      <a:pt x="28" y="65"/>
                    </a:cubicBezTo>
                    <a:cubicBezTo>
                      <a:pt x="28" y="65"/>
                      <a:pt x="28" y="65"/>
                      <a:pt x="28" y="66"/>
                    </a:cubicBezTo>
                    <a:cubicBezTo>
                      <a:pt x="29" y="66"/>
                      <a:pt x="30" y="65"/>
                      <a:pt x="31" y="65"/>
                    </a:cubicBezTo>
                    <a:cubicBezTo>
                      <a:pt x="32" y="65"/>
                      <a:pt x="32" y="65"/>
                      <a:pt x="32" y="65"/>
                    </a:cubicBezTo>
                    <a:cubicBezTo>
                      <a:pt x="33" y="66"/>
                      <a:pt x="33" y="67"/>
                      <a:pt x="33" y="67"/>
                    </a:cubicBezTo>
                    <a:cubicBezTo>
                      <a:pt x="33" y="67"/>
                      <a:pt x="32" y="68"/>
                      <a:pt x="32" y="68"/>
                    </a:cubicBezTo>
                    <a:cubicBezTo>
                      <a:pt x="32" y="68"/>
                      <a:pt x="32" y="67"/>
                      <a:pt x="32" y="67"/>
                    </a:cubicBezTo>
                    <a:cubicBezTo>
                      <a:pt x="32" y="67"/>
                      <a:pt x="32" y="67"/>
                      <a:pt x="32" y="67"/>
                    </a:cubicBezTo>
                    <a:cubicBezTo>
                      <a:pt x="31" y="67"/>
                      <a:pt x="31" y="68"/>
                      <a:pt x="31" y="69"/>
                    </a:cubicBezTo>
                    <a:cubicBezTo>
                      <a:pt x="31" y="69"/>
                      <a:pt x="31" y="69"/>
                      <a:pt x="31" y="69"/>
                    </a:cubicBezTo>
                    <a:cubicBezTo>
                      <a:pt x="31" y="70"/>
                      <a:pt x="31" y="70"/>
                      <a:pt x="32" y="70"/>
                    </a:cubicBezTo>
                    <a:cubicBezTo>
                      <a:pt x="33" y="70"/>
                      <a:pt x="33" y="70"/>
                      <a:pt x="33" y="70"/>
                    </a:cubicBezTo>
                    <a:cubicBezTo>
                      <a:pt x="34" y="70"/>
                      <a:pt x="34" y="70"/>
                      <a:pt x="34" y="70"/>
                    </a:cubicBezTo>
                    <a:cubicBezTo>
                      <a:pt x="34" y="69"/>
                      <a:pt x="35" y="69"/>
                      <a:pt x="35" y="69"/>
                    </a:cubicBezTo>
                    <a:cubicBezTo>
                      <a:pt x="35" y="68"/>
                      <a:pt x="36" y="68"/>
                      <a:pt x="36" y="68"/>
                    </a:cubicBezTo>
                    <a:cubicBezTo>
                      <a:pt x="36" y="68"/>
                      <a:pt x="38" y="69"/>
                      <a:pt x="38" y="69"/>
                    </a:cubicBezTo>
                    <a:cubicBezTo>
                      <a:pt x="38" y="69"/>
                      <a:pt x="38" y="69"/>
                      <a:pt x="38" y="69"/>
                    </a:cubicBezTo>
                    <a:cubicBezTo>
                      <a:pt x="38" y="70"/>
                      <a:pt x="38" y="70"/>
                      <a:pt x="38" y="70"/>
                    </a:cubicBezTo>
                    <a:cubicBezTo>
                      <a:pt x="38" y="70"/>
                      <a:pt x="38" y="70"/>
                      <a:pt x="38" y="70"/>
                    </a:cubicBezTo>
                    <a:cubicBezTo>
                      <a:pt x="37" y="70"/>
                      <a:pt x="37" y="70"/>
                      <a:pt x="37" y="70"/>
                    </a:cubicBezTo>
                    <a:cubicBezTo>
                      <a:pt x="37" y="70"/>
                      <a:pt x="36" y="71"/>
                      <a:pt x="36" y="72"/>
                    </a:cubicBezTo>
                    <a:cubicBezTo>
                      <a:pt x="36" y="72"/>
                      <a:pt x="36" y="72"/>
                      <a:pt x="35" y="72"/>
                    </a:cubicBezTo>
                    <a:cubicBezTo>
                      <a:pt x="35" y="72"/>
                      <a:pt x="35" y="72"/>
                      <a:pt x="35" y="72"/>
                    </a:cubicBezTo>
                    <a:cubicBezTo>
                      <a:pt x="34" y="71"/>
                      <a:pt x="34" y="71"/>
                      <a:pt x="34" y="71"/>
                    </a:cubicBezTo>
                    <a:cubicBezTo>
                      <a:pt x="34" y="72"/>
                      <a:pt x="34" y="72"/>
                      <a:pt x="34" y="72"/>
                    </a:cubicBezTo>
                    <a:cubicBezTo>
                      <a:pt x="34" y="73"/>
                      <a:pt x="34" y="73"/>
                      <a:pt x="34" y="73"/>
                    </a:cubicBezTo>
                    <a:cubicBezTo>
                      <a:pt x="34" y="74"/>
                      <a:pt x="34" y="74"/>
                      <a:pt x="34" y="73"/>
                    </a:cubicBezTo>
                    <a:cubicBezTo>
                      <a:pt x="35" y="73"/>
                      <a:pt x="35" y="73"/>
                      <a:pt x="35" y="73"/>
                    </a:cubicBezTo>
                    <a:cubicBezTo>
                      <a:pt x="35" y="73"/>
                      <a:pt x="35" y="73"/>
                      <a:pt x="35" y="73"/>
                    </a:cubicBezTo>
                    <a:cubicBezTo>
                      <a:pt x="36" y="73"/>
                      <a:pt x="36" y="73"/>
                      <a:pt x="37" y="73"/>
                    </a:cubicBezTo>
                    <a:cubicBezTo>
                      <a:pt x="37" y="74"/>
                      <a:pt x="37" y="74"/>
                      <a:pt x="37" y="74"/>
                    </a:cubicBezTo>
                    <a:cubicBezTo>
                      <a:pt x="38" y="74"/>
                      <a:pt x="38" y="75"/>
                      <a:pt x="38" y="75"/>
                    </a:cubicBezTo>
                    <a:cubicBezTo>
                      <a:pt x="38" y="75"/>
                      <a:pt x="39" y="75"/>
                      <a:pt x="39" y="75"/>
                    </a:cubicBezTo>
                    <a:cubicBezTo>
                      <a:pt x="40" y="76"/>
                      <a:pt x="40" y="76"/>
                      <a:pt x="41" y="76"/>
                    </a:cubicBezTo>
                    <a:cubicBezTo>
                      <a:pt x="44" y="76"/>
                      <a:pt x="44" y="76"/>
                      <a:pt x="44" y="76"/>
                    </a:cubicBezTo>
                    <a:cubicBezTo>
                      <a:pt x="45" y="76"/>
                      <a:pt x="45" y="76"/>
                      <a:pt x="45" y="76"/>
                    </a:cubicBezTo>
                    <a:cubicBezTo>
                      <a:pt x="46" y="76"/>
                      <a:pt x="49" y="76"/>
                      <a:pt x="49" y="76"/>
                    </a:cubicBezTo>
                    <a:cubicBezTo>
                      <a:pt x="51" y="77"/>
                      <a:pt x="51" y="77"/>
                      <a:pt x="51" y="77"/>
                    </a:cubicBezTo>
                    <a:cubicBezTo>
                      <a:pt x="51" y="77"/>
                      <a:pt x="51" y="77"/>
                      <a:pt x="51" y="77"/>
                    </a:cubicBezTo>
                    <a:cubicBezTo>
                      <a:pt x="51" y="77"/>
                      <a:pt x="51" y="77"/>
                      <a:pt x="51" y="77"/>
                    </a:cubicBezTo>
                    <a:cubicBezTo>
                      <a:pt x="51" y="77"/>
                      <a:pt x="51" y="77"/>
                      <a:pt x="51" y="77"/>
                    </a:cubicBezTo>
                    <a:cubicBezTo>
                      <a:pt x="51" y="79"/>
                      <a:pt x="51" y="79"/>
                      <a:pt x="51" y="79"/>
                    </a:cubicBezTo>
                    <a:cubicBezTo>
                      <a:pt x="51" y="79"/>
                      <a:pt x="51" y="79"/>
                      <a:pt x="51" y="79"/>
                    </a:cubicBezTo>
                    <a:cubicBezTo>
                      <a:pt x="51" y="79"/>
                      <a:pt x="52" y="79"/>
                      <a:pt x="53" y="79"/>
                    </a:cubicBezTo>
                    <a:cubicBezTo>
                      <a:pt x="53" y="80"/>
                      <a:pt x="53" y="80"/>
                      <a:pt x="51" y="80"/>
                    </a:cubicBezTo>
                    <a:cubicBezTo>
                      <a:pt x="51" y="80"/>
                      <a:pt x="51" y="80"/>
                      <a:pt x="51" y="80"/>
                    </a:cubicBezTo>
                    <a:cubicBezTo>
                      <a:pt x="52" y="81"/>
                      <a:pt x="52" y="81"/>
                      <a:pt x="52" y="81"/>
                    </a:cubicBezTo>
                    <a:cubicBezTo>
                      <a:pt x="51" y="83"/>
                      <a:pt x="51" y="83"/>
                      <a:pt x="51" y="83"/>
                    </a:cubicBezTo>
                    <a:cubicBezTo>
                      <a:pt x="51" y="82"/>
                      <a:pt x="51" y="82"/>
                      <a:pt x="51" y="82"/>
                    </a:cubicBezTo>
                    <a:cubicBezTo>
                      <a:pt x="51" y="82"/>
                      <a:pt x="51" y="82"/>
                      <a:pt x="51" y="82"/>
                    </a:cubicBezTo>
                    <a:cubicBezTo>
                      <a:pt x="51" y="82"/>
                      <a:pt x="51" y="82"/>
                      <a:pt x="51" y="82"/>
                    </a:cubicBezTo>
                    <a:cubicBezTo>
                      <a:pt x="50" y="81"/>
                      <a:pt x="50" y="81"/>
                      <a:pt x="50" y="81"/>
                    </a:cubicBezTo>
                    <a:cubicBezTo>
                      <a:pt x="48" y="81"/>
                      <a:pt x="48" y="81"/>
                      <a:pt x="48" y="81"/>
                    </a:cubicBezTo>
                    <a:cubicBezTo>
                      <a:pt x="48" y="81"/>
                      <a:pt x="48" y="81"/>
                      <a:pt x="48" y="81"/>
                    </a:cubicBezTo>
                    <a:cubicBezTo>
                      <a:pt x="48" y="82"/>
                      <a:pt x="48" y="82"/>
                      <a:pt x="48" y="82"/>
                    </a:cubicBezTo>
                    <a:cubicBezTo>
                      <a:pt x="47" y="82"/>
                      <a:pt x="47" y="82"/>
                      <a:pt x="47" y="82"/>
                    </a:cubicBezTo>
                    <a:cubicBezTo>
                      <a:pt x="46" y="82"/>
                      <a:pt x="45" y="82"/>
                      <a:pt x="45" y="82"/>
                    </a:cubicBezTo>
                    <a:cubicBezTo>
                      <a:pt x="44" y="81"/>
                      <a:pt x="44" y="81"/>
                      <a:pt x="43" y="81"/>
                    </a:cubicBezTo>
                    <a:cubicBezTo>
                      <a:pt x="42" y="82"/>
                      <a:pt x="42" y="82"/>
                      <a:pt x="42" y="82"/>
                    </a:cubicBezTo>
                    <a:cubicBezTo>
                      <a:pt x="42" y="83"/>
                      <a:pt x="41" y="83"/>
                      <a:pt x="40" y="83"/>
                    </a:cubicBezTo>
                    <a:cubicBezTo>
                      <a:pt x="40" y="83"/>
                      <a:pt x="40" y="84"/>
                      <a:pt x="39" y="85"/>
                    </a:cubicBezTo>
                    <a:cubicBezTo>
                      <a:pt x="36" y="87"/>
                      <a:pt x="36" y="87"/>
                      <a:pt x="36" y="87"/>
                    </a:cubicBezTo>
                    <a:cubicBezTo>
                      <a:pt x="36" y="88"/>
                      <a:pt x="36" y="88"/>
                      <a:pt x="36" y="88"/>
                    </a:cubicBezTo>
                    <a:cubicBezTo>
                      <a:pt x="36" y="88"/>
                      <a:pt x="37" y="88"/>
                      <a:pt x="38" y="89"/>
                    </a:cubicBezTo>
                    <a:cubicBezTo>
                      <a:pt x="38" y="89"/>
                      <a:pt x="38" y="90"/>
                      <a:pt x="37" y="90"/>
                    </a:cubicBezTo>
                    <a:cubicBezTo>
                      <a:pt x="37" y="90"/>
                      <a:pt x="37" y="90"/>
                      <a:pt x="36" y="91"/>
                    </a:cubicBezTo>
                    <a:cubicBezTo>
                      <a:pt x="36" y="91"/>
                      <a:pt x="35" y="92"/>
                      <a:pt x="35" y="92"/>
                    </a:cubicBezTo>
                    <a:cubicBezTo>
                      <a:pt x="35" y="93"/>
                      <a:pt x="34" y="93"/>
                      <a:pt x="34" y="93"/>
                    </a:cubicBezTo>
                    <a:cubicBezTo>
                      <a:pt x="34" y="94"/>
                      <a:pt x="34" y="94"/>
                      <a:pt x="33" y="95"/>
                    </a:cubicBezTo>
                    <a:cubicBezTo>
                      <a:pt x="33" y="96"/>
                      <a:pt x="32" y="95"/>
                      <a:pt x="31" y="95"/>
                    </a:cubicBezTo>
                    <a:cubicBezTo>
                      <a:pt x="30" y="95"/>
                      <a:pt x="30" y="95"/>
                      <a:pt x="29" y="95"/>
                    </a:cubicBezTo>
                    <a:cubicBezTo>
                      <a:pt x="29" y="96"/>
                      <a:pt x="29" y="96"/>
                      <a:pt x="29" y="96"/>
                    </a:cubicBezTo>
                    <a:cubicBezTo>
                      <a:pt x="28" y="96"/>
                      <a:pt x="28" y="97"/>
                      <a:pt x="28" y="97"/>
                    </a:cubicBezTo>
                    <a:cubicBezTo>
                      <a:pt x="27" y="97"/>
                      <a:pt x="27" y="98"/>
                      <a:pt x="27" y="98"/>
                    </a:cubicBezTo>
                    <a:cubicBezTo>
                      <a:pt x="26" y="99"/>
                      <a:pt x="26" y="99"/>
                      <a:pt x="25" y="99"/>
                    </a:cubicBezTo>
                    <a:cubicBezTo>
                      <a:pt x="25" y="99"/>
                      <a:pt x="24" y="99"/>
                      <a:pt x="24" y="99"/>
                    </a:cubicBezTo>
                    <a:cubicBezTo>
                      <a:pt x="23" y="99"/>
                      <a:pt x="23" y="99"/>
                      <a:pt x="23" y="99"/>
                    </a:cubicBezTo>
                    <a:cubicBezTo>
                      <a:pt x="23" y="99"/>
                      <a:pt x="23" y="99"/>
                      <a:pt x="22" y="99"/>
                    </a:cubicBezTo>
                    <a:cubicBezTo>
                      <a:pt x="21" y="99"/>
                      <a:pt x="21" y="101"/>
                      <a:pt x="21" y="101"/>
                    </a:cubicBezTo>
                    <a:cubicBezTo>
                      <a:pt x="21" y="101"/>
                      <a:pt x="21" y="101"/>
                      <a:pt x="22" y="100"/>
                    </a:cubicBezTo>
                    <a:cubicBezTo>
                      <a:pt x="22" y="100"/>
                      <a:pt x="22" y="101"/>
                      <a:pt x="23" y="101"/>
                    </a:cubicBezTo>
                    <a:cubicBezTo>
                      <a:pt x="23" y="101"/>
                      <a:pt x="24" y="101"/>
                      <a:pt x="25" y="100"/>
                    </a:cubicBezTo>
                    <a:cubicBezTo>
                      <a:pt x="26" y="100"/>
                      <a:pt x="26" y="100"/>
                      <a:pt x="26" y="100"/>
                    </a:cubicBezTo>
                    <a:cubicBezTo>
                      <a:pt x="27" y="100"/>
                      <a:pt x="27" y="100"/>
                      <a:pt x="27" y="100"/>
                    </a:cubicBezTo>
                    <a:cubicBezTo>
                      <a:pt x="28" y="100"/>
                      <a:pt x="29" y="100"/>
                      <a:pt x="29" y="100"/>
                    </a:cubicBezTo>
                    <a:cubicBezTo>
                      <a:pt x="29" y="100"/>
                      <a:pt x="30" y="100"/>
                      <a:pt x="30" y="100"/>
                    </a:cubicBezTo>
                    <a:cubicBezTo>
                      <a:pt x="30" y="99"/>
                      <a:pt x="30" y="99"/>
                      <a:pt x="31" y="99"/>
                    </a:cubicBezTo>
                    <a:cubicBezTo>
                      <a:pt x="31" y="99"/>
                      <a:pt x="31" y="99"/>
                      <a:pt x="32" y="101"/>
                    </a:cubicBezTo>
                    <a:cubicBezTo>
                      <a:pt x="32" y="101"/>
                      <a:pt x="32" y="101"/>
                      <a:pt x="32" y="102"/>
                    </a:cubicBezTo>
                    <a:cubicBezTo>
                      <a:pt x="32" y="102"/>
                      <a:pt x="33" y="102"/>
                      <a:pt x="34" y="102"/>
                    </a:cubicBezTo>
                    <a:cubicBezTo>
                      <a:pt x="35" y="102"/>
                      <a:pt x="35" y="102"/>
                      <a:pt x="35" y="102"/>
                    </a:cubicBezTo>
                    <a:cubicBezTo>
                      <a:pt x="35" y="102"/>
                      <a:pt x="36" y="102"/>
                      <a:pt x="36" y="102"/>
                    </a:cubicBezTo>
                    <a:cubicBezTo>
                      <a:pt x="36" y="102"/>
                      <a:pt x="37" y="102"/>
                      <a:pt x="37" y="102"/>
                    </a:cubicBezTo>
                    <a:cubicBezTo>
                      <a:pt x="37" y="102"/>
                      <a:pt x="38" y="102"/>
                      <a:pt x="38" y="102"/>
                    </a:cubicBezTo>
                    <a:cubicBezTo>
                      <a:pt x="39" y="103"/>
                      <a:pt x="39" y="103"/>
                      <a:pt x="39" y="103"/>
                    </a:cubicBezTo>
                    <a:cubicBezTo>
                      <a:pt x="40" y="103"/>
                      <a:pt x="40" y="103"/>
                      <a:pt x="40" y="103"/>
                    </a:cubicBezTo>
                    <a:cubicBezTo>
                      <a:pt x="41" y="103"/>
                      <a:pt x="41" y="103"/>
                      <a:pt x="41" y="103"/>
                    </a:cubicBezTo>
                    <a:cubicBezTo>
                      <a:pt x="42" y="102"/>
                      <a:pt x="43" y="102"/>
                      <a:pt x="43" y="101"/>
                    </a:cubicBezTo>
                    <a:cubicBezTo>
                      <a:pt x="43" y="101"/>
                      <a:pt x="44" y="100"/>
                      <a:pt x="44" y="100"/>
                    </a:cubicBezTo>
                    <a:cubicBezTo>
                      <a:pt x="45" y="99"/>
                      <a:pt x="45" y="99"/>
                      <a:pt x="46" y="99"/>
                    </a:cubicBezTo>
                    <a:cubicBezTo>
                      <a:pt x="46" y="99"/>
                      <a:pt x="46" y="99"/>
                      <a:pt x="46" y="99"/>
                    </a:cubicBezTo>
                    <a:cubicBezTo>
                      <a:pt x="47" y="100"/>
                      <a:pt x="47" y="100"/>
                      <a:pt x="46" y="101"/>
                    </a:cubicBezTo>
                    <a:cubicBezTo>
                      <a:pt x="47" y="103"/>
                      <a:pt x="47" y="103"/>
                      <a:pt x="47" y="103"/>
                    </a:cubicBezTo>
                    <a:cubicBezTo>
                      <a:pt x="47" y="103"/>
                      <a:pt x="47" y="103"/>
                      <a:pt x="46" y="103"/>
                    </a:cubicBezTo>
                    <a:cubicBezTo>
                      <a:pt x="46" y="103"/>
                      <a:pt x="45" y="103"/>
                      <a:pt x="45" y="104"/>
                    </a:cubicBezTo>
                    <a:cubicBezTo>
                      <a:pt x="45" y="104"/>
                      <a:pt x="44" y="104"/>
                      <a:pt x="43" y="104"/>
                    </a:cubicBezTo>
                    <a:cubicBezTo>
                      <a:pt x="43" y="104"/>
                      <a:pt x="42" y="104"/>
                      <a:pt x="41" y="104"/>
                    </a:cubicBezTo>
                    <a:cubicBezTo>
                      <a:pt x="41" y="104"/>
                      <a:pt x="41" y="104"/>
                      <a:pt x="41" y="104"/>
                    </a:cubicBezTo>
                    <a:cubicBezTo>
                      <a:pt x="40" y="104"/>
                      <a:pt x="39" y="104"/>
                      <a:pt x="38" y="104"/>
                    </a:cubicBezTo>
                    <a:cubicBezTo>
                      <a:pt x="38" y="104"/>
                      <a:pt x="37" y="105"/>
                      <a:pt x="37" y="105"/>
                    </a:cubicBezTo>
                    <a:cubicBezTo>
                      <a:pt x="36" y="105"/>
                      <a:pt x="35" y="105"/>
                      <a:pt x="34" y="104"/>
                    </a:cubicBezTo>
                    <a:cubicBezTo>
                      <a:pt x="34" y="104"/>
                      <a:pt x="33" y="103"/>
                      <a:pt x="33" y="103"/>
                    </a:cubicBezTo>
                    <a:cubicBezTo>
                      <a:pt x="31" y="103"/>
                      <a:pt x="31" y="103"/>
                      <a:pt x="31" y="103"/>
                    </a:cubicBezTo>
                    <a:cubicBezTo>
                      <a:pt x="30" y="103"/>
                      <a:pt x="30" y="103"/>
                      <a:pt x="30" y="103"/>
                    </a:cubicBezTo>
                    <a:cubicBezTo>
                      <a:pt x="27" y="102"/>
                      <a:pt x="27" y="102"/>
                      <a:pt x="27" y="102"/>
                    </a:cubicBezTo>
                    <a:cubicBezTo>
                      <a:pt x="27" y="103"/>
                      <a:pt x="27" y="103"/>
                      <a:pt x="27" y="103"/>
                    </a:cubicBezTo>
                    <a:cubicBezTo>
                      <a:pt x="27" y="103"/>
                      <a:pt x="27" y="103"/>
                      <a:pt x="27" y="103"/>
                    </a:cubicBezTo>
                    <a:cubicBezTo>
                      <a:pt x="27" y="103"/>
                      <a:pt x="26" y="104"/>
                      <a:pt x="26" y="104"/>
                    </a:cubicBezTo>
                    <a:cubicBezTo>
                      <a:pt x="26" y="104"/>
                      <a:pt x="26" y="104"/>
                      <a:pt x="26" y="105"/>
                    </a:cubicBezTo>
                    <a:cubicBezTo>
                      <a:pt x="25" y="105"/>
                      <a:pt x="25" y="105"/>
                      <a:pt x="25" y="105"/>
                    </a:cubicBezTo>
                    <a:cubicBezTo>
                      <a:pt x="25" y="105"/>
                      <a:pt x="24" y="106"/>
                      <a:pt x="24" y="106"/>
                    </a:cubicBezTo>
                    <a:cubicBezTo>
                      <a:pt x="24" y="106"/>
                      <a:pt x="23" y="106"/>
                      <a:pt x="23" y="106"/>
                    </a:cubicBezTo>
                    <a:cubicBezTo>
                      <a:pt x="22" y="107"/>
                      <a:pt x="22" y="107"/>
                      <a:pt x="22" y="107"/>
                    </a:cubicBezTo>
                    <a:cubicBezTo>
                      <a:pt x="18" y="107"/>
                      <a:pt x="18" y="107"/>
                      <a:pt x="18" y="107"/>
                    </a:cubicBezTo>
                    <a:cubicBezTo>
                      <a:pt x="18" y="107"/>
                      <a:pt x="18" y="107"/>
                      <a:pt x="18" y="107"/>
                    </a:cubicBezTo>
                    <a:cubicBezTo>
                      <a:pt x="18" y="107"/>
                      <a:pt x="19" y="107"/>
                      <a:pt x="20" y="108"/>
                    </a:cubicBezTo>
                    <a:cubicBezTo>
                      <a:pt x="20" y="108"/>
                      <a:pt x="20" y="108"/>
                      <a:pt x="20" y="108"/>
                    </a:cubicBezTo>
                    <a:cubicBezTo>
                      <a:pt x="20" y="108"/>
                      <a:pt x="20" y="109"/>
                      <a:pt x="20" y="109"/>
                    </a:cubicBezTo>
                    <a:cubicBezTo>
                      <a:pt x="20" y="109"/>
                      <a:pt x="19" y="111"/>
                      <a:pt x="19" y="111"/>
                    </a:cubicBezTo>
                    <a:cubicBezTo>
                      <a:pt x="19" y="111"/>
                      <a:pt x="19" y="112"/>
                      <a:pt x="19" y="112"/>
                    </a:cubicBezTo>
                    <a:cubicBezTo>
                      <a:pt x="19" y="112"/>
                      <a:pt x="19" y="113"/>
                      <a:pt x="19" y="114"/>
                    </a:cubicBezTo>
                    <a:cubicBezTo>
                      <a:pt x="19" y="114"/>
                      <a:pt x="19" y="114"/>
                      <a:pt x="19" y="114"/>
                    </a:cubicBezTo>
                    <a:cubicBezTo>
                      <a:pt x="19" y="114"/>
                      <a:pt x="19" y="114"/>
                      <a:pt x="19" y="114"/>
                    </a:cubicBezTo>
                    <a:cubicBezTo>
                      <a:pt x="19" y="114"/>
                      <a:pt x="18" y="114"/>
                      <a:pt x="18" y="114"/>
                    </a:cubicBezTo>
                    <a:cubicBezTo>
                      <a:pt x="18" y="114"/>
                      <a:pt x="18" y="114"/>
                      <a:pt x="18" y="114"/>
                    </a:cubicBezTo>
                    <a:cubicBezTo>
                      <a:pt x="18" y="114"/>
                      <a:pt x="18" y="115"/>
                      <a:pt x="18" y="115"/>
                    </a:cubicBezTo>
                    <a:cubicBezTo>
                      <a:pt x="17" y="115"/>
                      <a:pt x="17" y="114"/>
                      <a:pt x="16" y="114"/>
                    </a:cubicBezTo>
                    <a:cubicBezTo>
                      <a:pt x="16" y="114"/>
                      <a:pt x="16" y="114"/>
                      <a:pt x="15" y="114"/>
                    </a:cubicBezTo>
                    <a:cubicBezTo>
                      <a:pt x="16" y="113"/>
                      <a:pt x="15" y="113"/>
                      <a:pt x="15" y="113"/>
                    </a:cubicBezTo>
                    <a:cubicBezTo>
                      <a:pt x="14" y="113"/>
                      <a:pt x="14" y="112"/>
                      <a:pt x="14" y="112"/>
                    </a:cubicBezTo>
                    <a:cubicBezTo>
                      <a:pt x="14" y="112"/>
                      <a:pt x="14" y="111"/>
                      <a:pt x="13" y="111"/>
                    </a:cubicBezTo>
                    <a:cubicBezTo>
                      <a:pt x="13" y="111"/>
                      <a:pt x="13" y="111"/>
                      <a:pt x="12" y="112"/>
                    </a:cubicBezTo>
                    <a:cubicBezTo>
                      <a:pt x="12" y="113"/>
                      <a:pt x="11" y="112"/>
                      <a:pt x="10" y="112"/>
                    </a:cubicBezTo>
                    <a:cubicBezTo>
                      <a:pt x="10" y="112"/>
                      <a:pt x="10" y="112"/>
                      <a:pt x="10" y="112"/>
                    </a:cubicBezTo>
                    <a:cubicBezTo>
                      <a:pt x="10" y="112"/>
                      <a:pt x="10" y="111"/>
                      <a:pt x="10" y="111"/>
                    </a:cubicBezTo>
                    <a:cubicBezTo>
                      <a:pt x="10" y="111"/>
                      <a:pt x="10" y="111"/>
                      <a:pt x="10" y="111"/>
                    </a:cubicBezTo>
                    <a:cubicBezTo>
                      <a:pt x="10" y="111"/>
                      <a:pt x="10" y="110"/>
                      <a:pt x="10" y="110"/>
                    </a:cubicBezTo>
                    <a:cubicBezTo>
                      <a:pt x="10" y="110"/>
                      <a:pt x="10" y="110"/>
                      <a:pt x="10" y="110"/>
                    </a:cubicBezTo>
                    <a:cubicBezTo>
                      <a:pt x="10" y="110"/>
                      <a:pt x="9" y="110"/>
                      <a:pt x="8" y="110"/>
                    </a:cubicBezTo>
                    <a:cubicBezTo>
                      <a:pt x="8" y="110"/>
                      <a:pt x="7" y="111"/>
                      <a:pt x="6" y="111"/>
                    </a:cubicBezTo>
                    <a:cubicBezTo>
                      <a:pt x="6" y="111"/>
                      <a:pt x="5" y="111"/>
                      <a:pt x="5" y="111"/>
                    </a:cubicBezTo>
                    <a:cubicBezTo>
                      <a:pt x="5" y="112"/>
                      <a:pt x="4" y="113"/>
                      <a:pt x="4" y="113"/>
                    </a:cubicBezTo>
                    <a:cubicBezTo>
                      <a:pt x="3" y="114"/>
                      <a:pt x="3" y="113"/>
                      <a:pt x="3" y="113"/>
                    </a:cubicBezTo>
                    <a:cubicBezTo>
                      <a:pt x="3" y="112"/>
                      <a:pt x="3" y="112"/>
                      <a:pt x="3" y="112"/>
                    </a:cubicBezTo>
                    <a:cubicBezTo>
                      <a:pt x="2" y="112"/>
                      <a:pt x="2" y="113"/>
                      <a:pt x="1" y="113"/>
                    </a:cubicBezTo>
                    <a:cubicBezTo>
                      <a:pt x="1" y="113"/>
                      <a:pt x="1" y="114"/>
                      <a:pt x="1" y="114"/>
                    </a:cubicBezTo>
                    <a:cubicBezTo>
                      <a:pt x="1" y="114"/>
                      <a:pt x="2" y="115"/>
                      <a:pt x="2" y="115"/>
                    </a:cubicBezTo>
                    <a:cubicBezTo>
                      <a:pt x="2" y="115"/>
                      <a:pt x="3" y="115"/>
                      <a:pt x="3" y="115"/>
                    </a:cubicBezTo>
                    <a:cubicBezTo>
                      <a:pt x="3" y="115"/>
                      <a:pt x="4" y="115"/>
                      <a:pt x="4" y="115"/>
                    </a:cubicBezTo>
                    <a:cubicBezTo>
                      <a:pt x="4" y="115"/>
                      <a:pt x="5" y="115"/>
                      <a:pt x="6" y="116"/>
                    </a:cubicBezTo>
                    <a:cubicBezTo>
                      <a:pt x="8" y="116"/>
                      <a:pt x="8" y="116"/>
                      <a:pt x="8" y="117"/>
                    </a:cubicBezTo>
                    <a:cubicBezTo>
                      <a:pt x="8" y="117"/>
                      <a:pt x="8" y="117"/>
                      <a:pt x="7" y="117"/>
                    </a:cubicBezTo>
                    <a:cubicBezTo>
                      <a:pt x="8" y="117"/>
                      <a:pt x="8" y="117"/>
                      <a:pt x="8" y="117"/>
                    </a:cubicBezTo>
                    <a:cubicBezTo>
                      <a:pt x="9" y="117"/>
                      <a:pt x="9" y="117"/>
                      <a:pt x="9" y="117"/>
                    </a:cubicBezTo>
                    <a:cubicBezTo>
                      <a:pt x="9" y="117"/>
                      <a:pt x="10" y="117"/>
                      <a:pt x="11" y="117"/>
                    </a:cubicBezTo>
                    <a:cubicBezTo>
                      <a:pt x="12" y="117"/>
                      <a:pt x="12" y="118"/>
                      <a:pt x="12" y="118"/>
                    </a:cubicBezTo>
                    <a:cubicBezTo>
                      <a:pt x="12" y="118"/>
                      <a:pt x="13" y="117"/>
                      <a:pt x="14" y="117"/>
                    </a:cubicBezTo>
                    <a:cubicBezTo>
                      <a:pt x="15" y="117"/>
                      <a:pt x="15" y="118"/>
                      <a:pt x="15" y="118"/>
                    </a:cubicBezTo>
                    <a:cubicBezTo>
                      <a:pt x="16" y="118"/>
                      <a:pt x="16" y="118"/>
                      <a:pt x="17" y="118"/>
                    </a:cubicBezTo>
                    <a:cubicBezTo>
                      <a:pt x="18" y="118"/>
                      <a:pt x="18" y="118"/>
                      <a:pt x="18" y="118"/>
                    </a:cubicBezTo>
                    <a:cubicBezTo>
                      <a:pt x="18" y="118"/>
                      <a:pt x="19" y="118"/>
                      <a:pt x="19" y="118"/>
                    </a:cubicBezTo>
                    <a:cubicBezTo>
                      <a:pt x="19" y="118"/>
                      <a:pt x="19" y="119"/>
                      <a:pt x="19" y="119"/>
                    </a:cubicBezTo>
                    <a:cubicBezTo>
                      <a:pt x="19" y="119"/>
                      <a:pt x="18" y="119"/>
                      <a:pt x="18" y="119"/>
                    </a:cubicBezTo>
                    <a:cubicBezTo>
                      <a:pt x="17" y="119"/>
                      <a:pt x="17" y="119"/>
                      <a:pt x="17" y="119"/>
                    </a:cubicBezTo>
                    <a:cubicBezTo>
                      <a:pt x="16" y="119"/>
                      <a:pt x="16" y="119"/>
                      <a:pt x="16" y="119"/>
                    </a:cubicBezTo>
                    <a:cubicBezTo>
                      <a:pt x="16" y="119"/>
                      <a:pt x="16" y="119"/>
                      <a:pt x="16" y="119"/>
                    </a:cubicBezTo>
                    <a:cubicBezTo>
                      <a:pt x="15" y="120"/>
                      <a:pt x="15" y="120"/>
                      <a:pt x="15" y="120"/>
                    </a:cubicBezTo>
                    <a:cubicBezTo>
                      <a:pt x="14" y="121"/>
                      <a:pt x="13" y="121"/>
                      <a:pt x="13" y="121"/>
                    </a:cubicBezTo>
                    <a:cubicBezTo>
                      <a:pt x="12" y="121"/>
                      <a:pt x="11" y="121"/>
                      <a:pt x="11" y="121"/>
                    </a:cubicBezTo>
                    <a:cubicBezTo>
                      <a:pt x="11" y="121"/>
                      <a:pt x="10" y="121"/>
                      <a:pt x="10" y="121"/>
                    </a:cubicBezTo>
                    <a:cubicBezTo>
                      <a:pt x="10" y="121"/>
                      <a:pt x="9" y="121"/>
                      <a:pt x="8" y="121"/>
                    </a:cubicBezTo>
                    <a:cubicBezTo>
                      <a:pt x="8" y="121"/>
                      <a:pt x="7" y="121"/>
                      <a:pt x="7" y="122"/>
                    </a:cubicBezTo>
                    <a:cubicBezTo>
                      <a:pt x="6" y="122"/>
                      <a:pt x="6" y="122"/>
                      <a:pt x="6" y="122"/>
                    </a:cubicBezTo>
                    <a:cubicBezTo>
                      <a:pt x="6" y="122"/>
                      <a:pt x="5" y="122"/>
                      <a:pt x="5" y="122"/>
                    </a:cubicBezTo>
                    <a:cubicBezTo>
                      <a:pt x="4" y="122"/>
                      <a:pt x="4" y="122"/>
                      <a:pt x="4" y="123"/>
                    </a:cubicBezTo>
                    <a:cubicBezTo>
                      <a:pt x="3" y="123"/>
                      <a:pt x="3" y="123"/>
                      <a:pt x="3" y="123"/>
                    </a:cubicBezTo>
                    <a:cubicBezTo>
                      <a:pt x="4" y="124"/>
                      <a:pt x="4" y="125"/>
                      <a:pt x="3" y="125"/>
                    </a:cubicBezTo>
                    <a:cubicBezTo>
                      <a:pt x="2" y="125"/>
                      <a:pt x="2" y="125"/>
                      <a:pt x="2" y="125"/>
                    </a:cubicBezTo>
                    <a:cubicBezTo>
                      <a:pt x="1" y="125"/>
                      <a:pt x="1" y="125"/>
                      <a:pt x="0" y="126"/>
                    </a:cubicBezTo>
                    <a:cubicBezTo>
                      <a:pt x="0" y="126"/>
                      <a:pt x="0" y="126"/>
                      <a:pt x="0" y="126"/>
                    </a:cubicBezTo>
                    <a:cubicBezTo>
                      <a:pt x="1" y="127"/>
                      <a:pt x="0" y="128"/>
                      <a:pt x="0" y="128"/>
                    </a:cubicBezTo>
                    <a:cubicBezTo>
                      <a:pt x="0" y="128"/>
                      <a:pt x="0" y="129"/>
                      <a:pt x="0" y="129"/>
                    </a:cubicBezTo>
                    <a:cubicBezTo>
                      <a:pt x="1" y="129"/>
                      <a:pt x="1" y="129"/>
                      <a:pt x="1" y="129"/>
                    </a:cubicBezTo>
                    <a:cubicBezTo>
                      <a:pt x="1" y="129"/>
                      <a:pt x="1" y="129"/>
                      <a:pt x="1" y="129"/>
                    </a:cubicBezTo>
                    <a:cubicBezTo>
                      <a:pt x="1" y="129"/>
                      <a:pt x="1" y="129"/>
                      <a:pt x="1" y="129"/>
                    </a:cubicBezTo>
                    <a:cubicBezTo>
                      <a:pt x="2" y="128"/>
                      <a:pt x="3" y="128"/>
                      <a:pt x="3" y="128"/>
                    </a:cubicBezTo>
                    <a:cubicBezTo>
                      <a:pt x="3" y="128"/>
                      <a:pt x="4" y="128"/>
                      <a:pt x="4" y="128"/>
                    </a:cubicBezTo>
                    <a:cubicBezTo>
                      <a:pt x="5" y="128"/>
                      <a:pt x="5" y="128"/>
                      <a:pt x="5" y="128"/>
                    </a:cubicBezTo>
                    <a:cubicBezTo>
                      <a:pt x="5" y="129"/>
                      <a:pt x="4" y="129"/>
                      <a:pt x="4" y="130"/>
                    </a:cubicBezTo>
                    <a:cubicBezTo>
                      <a:pt x="4" y="130"/>
                      <a:pt x="4" y="130"/>
                      <a:pt x="4" y="131"/>
                    </a:cubicBezTo>
                    <a:cubicBezTo>
                      <a:pt x="4" y="131"/>
                      <a:pt x="4" y="132"/>
                      <a:pt x="4" y="132"/>
                    </a:cubicBezTo>
                    <a:cubicBezTo>
                      <a:pt x="4" y="132"/>
                      <a:pt x="5" y="132"/>
                      <a:pt x="6" y="132"/>
                    </a:cubicBezTo>
                    <a:cubicBezTo>
                      <a:pt x="6" y="132"/>
                      <a:pt x="7" y="132"/>
                      <a:pt x="8" y="132"/>
                    </a:cubicBezTo>
                    <a:cubicBezTo>
                      <a:pt x="9" y="132"/>
                      <a:pt x="9" y="132"/>
                      <a:pt x="9" y="132"/>
                    </a:cubicBezTo>
                    <a:cubicBezTo>
                      <a:pt x="9" y="132"/>
                      <a:pt x="9" y="132"/>
                      <a:pt x="10" y="132"/>
                    </a:cubicBezTo>
                    <a:cubicBezTo>
                      <a:pt x="10" y="132"/>
                      <a:pt x="10" y="131"/>
                      <a:pt x="10" y="131"/>
                    </a:cubicBezTo>
                    <a:cubicBezTo>
                      <a:pt x="11" y="132"/>
                      <a:pt x="11" y="132"/>
                      <a:pt x="11" y="132"/>
                    </a:cubicBezTo>
                    <a:cubicBezTo>
                      <a:pt x="12" y="132"/>
                      <a:pt x="12" y="132"/>
                      <a:pt x="13" y="132"/>
                    </a:cubicBezTo>
                    <a:cubicBezTo>
                      <a:pt x="13" y="131"/>
                      <a:pt x="14" y="131"/>
                      <a:pt x="14" y="131"/>
                    </a:cubicBezTo>
                    <a:cubicBezTo>
                      <a:pt x="14" y="131"/>
                      <a:pt x="15" y="131"/>
                      <a:pt x="15" y="131"/>
                    </a:cubicBezTo>
                    <a:cubicBezTo>
                      <a:pt x="16" y="131"/>
                      <a:pt x="16" y="131"/>
                      <a:pt x="16" y="131"/>
                    </a:cubicBezTo>
                    <a:cubicBezTo>
                      <a:pt x="17" y="131"/>
                      <a:pt x="17" y="131"/>
                      <a:pt x="17" y="131"/>
                    </a:cubicBezTo>
                    <a:cubicBezTo>
                      <a:pt x="17" y="131"/>
                      <a:pt x="18" y="132"/>
                      <a:pt x="18" y="132"/>
                    </a:cubicBezTo>
                    <a:cubicBezTo>
                      <a:pt x="18" y="133"/>
                      <a:pt x="16" y="133"/>
                      <a:pt x="15" y="133"/>
                    </a:cubicBezTo>
                    <a:cubicBezTo>
                      <a:pt x="15" y="133"/>
                      <a:pt x="14" y="133"/>
                      <a:pt x="14" y="133"/>
                    </a:cubicBezTo>
                    <a:cubicBezTo>
                      <a:pt x="14" y="133"/>
                      <a:pt x="13" y="133"/>
                      <a:pt x="13" y="133"/>
                    </a:cubicBezTo>
                    <a:cubicBezTo>
                      <a:pt x="12" y="134"/>
                      <a:pt x="12" y="134"/>
                      <a:pt x="11" y="134"/>
                    </a:cubicBezTo>
                    <a:cubicBezTo>
                      <a:pt x="10" y="134"/>
                      <a:pt x="10" y="134"/>
                      <a:pt x="10" y="134"/>
                    </a:cubicBezTo>
                    <a:cubicBezTo>
                      <a:pt x="8" y="135"/>
                      <a:pt x="8" y="135"/>
                      <a:pt x="8" y="135"/>
                    </a:cubicBezTo>
                    <a:cubicBezTo>
                      <a:pt x="8" y="135"/>
                      <a:pt x="6" y="136"/>
                      <a:pt x="6" y="136"/>
                    </a:cubicBezTo>
                    <a:cubicBezTo>
                      <a:pt x="6" y="137"/>
                      <a:pt x="6" y="137"/>
                      <a:pt x="5" y="137"/>
                    </a:cubicBezTo>
                    <a:cubicBezTo>
                      <a:pt x="4" y="138"/>
                      <a:pt x="4" y="138"/>
                      <a:pt x="4" y="138"/>
                    </a:cubicBezTo>
                    <a:cubicBezTo>
                      <a:pt x="3" y="138"/>
                      <a:pt x="2" y="138"/>
                      <a:pt x="1" y="139"/>
                    </a:cubicBezTo>
                    <a:cubicBezTo>
                      <a:pt x="2" y="139"/>
                      <a:pt x="4" y="139"/>
                      <a:pt x="6" y="139"/>
                    </a:cubicBezTo>
                    <a:cubicBezTo>
                      <a:pt x="6" y="139"/>
                      <a:pt x="6" y="139"/>
                      <a:pt x="6" y="139"/>
                    </a:cubicBezTo>
                    <a:cubicBezTo>
                      <a:pt x="7" y="139"/>
                      <a:pt x="7" y="139"/>
                      <a:pt x="8" y="139"/>
                    </a:cubicBezTo>
                    <a:cubicBezTo>
                      <a:pt x="8" y="139"/>
                      <a:pt x="8" y="139"/>
                      <a:pt x="9" y="138"/>
                    </a:cubicBezTo>
                    <a:cubicBezTo>
                      <a:pt x="10" y="138"/>
                      <a:pt x="10" y="138"/>
                      <a:pt x="10" y="138"/>
                    </a:cubicBezTo>
                    <a:cubicBezTo>
                      <a:pt x="11" y="138"/>
                      <a:pt x="11" y="138"/>
                      <a:pt x="12" y="138"/>
                    </a:cubicBezTo>
                    <a:cubicBezTo>
                      <a:pt x="13" y="138"/>
                      <a:pt x="13" y="139"/>
                      <a:pt x="14" y="139"/>
                    </a:cubicBezTo>
                    <a:cubicBezTo>
                      <a:pt x="15" y="139"/>
                      <a:pt x="15" y="139"/>
                      <a:pt x="15" y="139"/>
                    </a:cubicBezTo>
                    <a:cubicBezTo>
                      <a:pt x="16" y="139"/>
                      <a:pt x="16" y="139"/>
                      <a:pt x="16" y="139"/>
                    </a:cubicBezTo>
                    <a:cubicBezTo>
                      <a:pt x="16" y="139"/>
                      <a:pt x="18" y="138"/>
                      <a:pt x="18" y="138"/>
                    </a:cubicBezTo>
                    <a:cubicBezTo>
                      <a:pt x="19" y="138"/>
                      <a:pt x="20" y="137"/>
                      <a:pt x="20" y="137"/>
                    </a:cubicBezTo>
                    <a:cubicBezTo>
                      <a:pt x="20" y="137"/>
                      <a:pt x="21" y="138"/>
                      <a:pt x="21" y="139"/>
                    </a:cubicBezTo>
                    <a:cubicBezTo>
                      <a:pt x="21" y="140"/>
                      <a:pt x="20" y="141"/>
                      <a:pt x="20" y="141"/>
                    </a:cubicBezTo>
                    <a:cubicBezTo>
                      <a:pt x="19" y="141"/>
                      <a:pt x="18" y="142"/>
                      <a:pt x="17" y="141"/>
                    </a:cubicBezTo>
                    <a:cubicBezTo>
                      <a:pt x="16" y="141"/>
                      <a:pt x="15" y="142"/>
                      <a:pt x="14" y="142"/>
                    </a:cubicBezTo>
                    <a:cubicBezTo>
                      <a:pt x="14" y="142"/>
                      <a:pt x="14" y="142"/>
                      <a:pt x="13" y="142"/>
                    </a:cubicBezTo>
                    <a:cubicBezTo>
                      <a:pt x="12" y="142"/>
                      <a:pt x="12" y="142"/>
                      <a:pt x="12" y="142"/>
                    </a:cubicBezTo>
                    <a:cubicBezTo>
                      <a:pt x="12" y="142"/>
                      <a:pt x="12" y="143"/>
                      <a:pt x="11" y="143"/>
                    </a:cubicBezTo>
                    <a:cubicBezTo>
                      <a:pt x="11" y="143"/>
                      <a:pt x="12" y="143"/>
                      <a:pt x="13" y="143"/>
                    </a:cubicBezTo>
                    <a:cubicBezTo>
                      <a:pt x="13" y="143"/>
                      <a:pt x="14" y="143"/>
                      <a:pt x="14" y="143"/>
                    </a:cubicBezTo>
                    <a:cubicBezTo>
                      <a:pt x="15" y="143"/>
                      <a:pt x="15" y="143"/>
                      <a:pt x="15" y="143"/>
                    </a:cubicBezTo>
                    <a:cubicBezTo>
                      <a:pt x="15" y="143"/>
                      <a:pt x="15" y="143"/>
                      <a:pt x="15" y="143"/>
                    </a:cubicBezTo>
                    <a:cubicBezTo>
                      <a:pt x="16" y="142"/>
                      <a:pt x="16" y="142"/>
                      <a:pt x="16" y="142"/>
                    </a:cubicBezTo>
                    <a:cubicBezTo>
                      <a:pt x="16" y="142"/>
                      <a:pt x="17" y="142"/>
                      <a:pt x="17" y="142"/>
                    </a:cubicBezTo>
                    <a:cubicBezTo>
                      <a:pt x="17" y="142"/>
                      <a:pt x="17" y="142"/>
                      <a:pt x="17" y="142"/>
                    </a:cubicBezTo>
                    <a:cubicBezTo>
                      <a:pt x="17" y="142"/>
                      <a:pt x="17" y="142"/>
                      <a:pt x="17" y="142"/>
                    </a:cubicBezTo>
                    <a:cubicBezTo>
                      <a:pt x="17" y="143"/>
                      <a:pt x="17" y="143"/>
                      <a:pt x="17" y="143"/>
                    </a:cubicBezTo>
                    <a:cubicBezTo>
                      <a:pt x="17" y="143"/>
                      <a:pt x="16" y="144"/>
                      <a:pt x="16" y="144"/>
                    </a:cubicBezTo>
                    <a:cubicBezTo>
                      <a:pt x="16" y="144"/>
                      <a:pt x="15" y="145"/>
                      <a:pt x="13" y="145"/>
                    </a:cubicBezTo>
                    <a:cubicBezTo>
                      <a:pt x="13" y="145"/>
                      <a:pt x="12" y="145"/>
                      <a:pt x="11" y="145"/>
                    </a:cubicBezTo>
                    <a:cubicBezTo>
                      <a:pt x="11" y="145"/>
                      <a:pt x="11" y="146"/>
                      <a:pt x="10" y="146"/>
                    </a:cubicBezTo>
                    <a:cubicBezTo>
                      <a:pt x="10" y="146"/>
                      <a:pt x="10" y="146"/>
                      <a:pt x="10" y="146"/>
                    </a:cubicBezTo>
                    <a:cubicBezTo>
                      <a:pt x="10" y="147"/>
                      <a:pt x="10" y="147"/>
                      <a:pt x="11" y="147"/>
                    </a:cubicBezTo>
                    <a:cubicBezTo>
                      <a:pt x="14" y="146"/>
                      <a:pt x="14" y="146"/>
                      <a:pt x="14" y="146"/>
                    </a:cubicBezTo>
                    <a:cubicBezTo>
                      <a:pt x="15" y="146"/>
                      <a:pt x="18" y="147"/>
                      <a:pt x="19" y="147"/>
                    </a:cubicBezTo>
                    <a:cubicBezTo>
                      <a:pt x="20" y="147"/>
                      <a:pt x="21" y="147"/>
                      <a:pt x="21" y="147"/>
                    </a:cubicBezTo>
                    <a:cubicBezTo>
                      <a:pt x="22" y="147"/>
                      <a:pt x="22" y="147"/>
                      <a:pt x="22" y="147"/>
                    </a:cubicBezTo>
                    <a:cubicBezTo>
                      <a:pt x="23" y="149"/>
                      <a:pt x="23" y="149"/>
                      <a:pt x="23" y="149"/>
                    </a:cubicBezTo>
                    <a:cubicBezTo>
                      <a:pt x="25" y="148"/>
                      <a:pt x="25" y="148"/>
                      <a:pt x="25" y="148"/>
                    </a:cubicBezTo>
                    <a:cubicBezTo>
                      <a:pt x="31" y="148"/>
                      <a:pt x="31" y="148"/>
                      <a:pt x="31" y="148"/>
                    </a:cubicBezTo>
                    <a:cubicBezTo>
                      <a:pt x="32" y="150"/>
                      <a:pt x="32" y="150"/>
                      <a:pt x="32" y="150"/>
                    </a:cubicBezTo>
                    <a:cubicBezTo>
                      <a:pt x="36" y="149"/>
                      <a:pt x="36" y="149"/>
                      <a:pt x="36" y="149"/>
                    </a:cubicBezTo>
                    <a:cubicBezTo>
                      <a:pt x="38" y="150"/>
                      <a:pt x="38" y="150"/>
                      <a:pt x="38" y="150"/>
                    </a:cubicBezTo>
                    <a:cubicBezTo>
                      <a:pt x="39" y="148"/>
                      <a:pt x="39" y="148"/>
                      <a:pt x="39" y="148"/>
                    </a:cubicBezTo>
                    <a:cubicBezTo>
                      <a:pt x="43" y="148"/>
                      <a:pt x="43" y="148"/>
                      <a:pt x="43" y="148"/>
                    </a:cubicBezTo>
                    <a:cubicBezTo>
                      <a:pt x="46" y="148"/>
                      <a:pt x="46" y="148"/>
                      <a:pt x="46" y="148"/>
                    </a:cubicBezTo>
                    <a:cubicBezTo>
                      <a:pt x="46" y="146"/>
                      <a:pt x="46" y="146"/>
                      <a:pt x="46" y="146"/>
                    </a:cubicBezTo>
                    <a:cubicBezTo>
                      <a:pt x="46" y="146"/>
                      <a:pt x="46" y="146"/>
                      <a:pt x="46" y="146"/>
                    </a:cubicBezTo>
                    <a:cubicBezTo>
                      <a:pt x="46" y="146"/>
                      <a:pt x="46" y="146"/>
                      <a:pt x="46" y="146"/>
                    </a:cubicBezTo>
                    <a:cubicBezTo>
                      <a:pt x="47" y="146"/>
                      <a:pt x="47" y="146"/>
                      <a:pt x="47" y="146"/>
                    </a:cubicBezTo>
                    <a:cubicBezTo>
                      <a:pt x="48" y="146"/>
                      <a:pt x="48" y="146"/>
                      <a:pt x="48" y="146"/>
                    </a:cubicBezTo>
                    <a:cubicBezTo>
                      <a:pt x="50" y="146"/>
                      <a:pt x="50" y="146"/>
                      <a:pt x="50" y="146"/>
                    </a:cubicBezTo>
                    <a:cubicBezTo>
                      <a:pt x="53" y="144"/>
                      <a:pt x="53" y="144"/>
                      <a:pt x="53" y="144"/>
                    </a:cubicBezTo>
                    <a:cubicBezTo>
                      <a:pt x="53" y="144"/>
                      <a:pt x="53" y="142"/>
                      <a:pt x="53" y="141"/>
                    </a:cubicBezTo>
                    <a:cubicBezTo>
                      <a:pt x="54" y="141"/>
                      <a:pt x="54" y="140"/>
                      <a:pt x="55" y="140"/>
                    </a:cubicBezTo>
                    <a:cubicBezTo>
                      <a:pt x="55" y="140"/>
                      <a:pt x="56" y="141"/>
                      <a:pt x="56" y="141"/>
                    </a:cubicBezTo>
                    <a:cubicBezTo>
                      <a:pt x="55" y="143"/>
                      <a:pt x="55" y="143"/>
                      <a:pt x="55" y="143"/>
                    </a:cubicBezTo>
                    <a:cubicBezTo>
                      <a:pt x="55" y="143"/>
                      <a:pt x="56" y="144"/>
                      <a:pt x="56" y="144"/>
                    </a:cubicBezTo>
                    <a:cubicBezTo>
                      <a:pt x="59" y="144"/>
                      <a:pt x="59" y="144"/>
                      <a:pt x="59" y="144"/>
                    </a:cubicBezTo>
                    <a:cubicBezTo>
                      <a:pt x="62" y="144"/>
                      <a:pt x="62" y="144"/>
                      <a:pt x="62" y="144"/>
                    </a:cubicBezTo>
                    <a:cubicBezTo>
                      <a:pt x="62" y="143"/>
                      <a:pt x="62" y="143"/>
                      <a:pt x="62" y="143"/>
                    </a:cubicBezTo>
                    <a:cubicBezTo>
                      <a:pt x="61" y="142"/>
                      <a:pt x="61" y="142"/>
                      <a:pt x="61" y="142"/>
                    </a:cubicBezTo>
                    <a:cubicBezTo>
                      <a:pt x="66" y="139"/>
                      <a:pt x="66" y="139"/>
                      <a:pt x="66" y="139"/>
                    </a:cubicBezTo>
                    <a:cubicBezTo>
                      <a:pt x="68" y="141"/>
                      <a:pt x="68" y="141"/>
                      <a:pt x="68" y="141"/>
                    </a:cubicBezTo>
                    <a:cubicBezTo>
                      <a:pt x="68" y="141"/>
                      <a:pt x="68" y="141"/>
                      <a:pt x="68" y="141"/>
                    </a:cubicBezTo>
                    <a:cubicBezTo>
                      <a:pt x="68" y="139"/>
                      <a:pt x="68" y="139"/>
                      <a:pt x="68" y="139"/>
                    </a:cubicBezTo>
                    <a:cubicBezTo>
                      <a:pt x="72" y="140"/>
                      <a:pt x="72" y="140"/>
                      <a:pt x="72" y="140"/>
                    </a:cubicBezTo>
                    <a:cubicBezTo>
                      <a:pt x="75" y="138"/>
                      <a:pt x="75" y="138"/>
                      <a:pt x="75" y="138"/>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28" name="Freeform 91"/>
              <p:cNvSpPr/>
              <p:nvPr/>
            </p:nvSpPr>
            <p:spPr bwMode="auto">
              <a:xfrm>
                <a:off x="1621" y="1956"/>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1" y="0"/>
                      <a:pt x="1"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29" name="Freeform 92"/>
              <p:cNvSpPr/>
              <p:nvPr/>
            </p:nvSpPr>
            <p:spPr bwMode="auto">
              <a:xfrm>
                <a:off x="1721" y="19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30" name="Freeform 93"/>
              <p:cNvSpPr/>
              <p:nvPr/>
            </p:nvSpPr>
            <p:spPr bwMode="auto">
              <a:xfrm>
                <a:off x="1703" y="1976"/>
                <a:ext cx="2" cy="2"/>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31" name="Freeform 94"/>
              <p:cNvSpPr/>
              <p:nvPr/>
            </p:nvSpPr>
            <p:spPr bwMode="auto">
              <a:xfrm>
                <a:off x="1645" y="19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32" name="Rectangle 95"/>
              <p:cNvSpPr>
                <a:spLocks noChangeArrowheads="1"/>
              </p:cNvSpPr>
              <p:nvPr/>
            </p:nvSpPr>
            <p:spPr bwMode="auto">
              <a:xfrm>
                <a:off x="1707" y="1847"/>
                <a:ext cx="1" cy="1"/>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33" name="Freeform 96"/>
              <p:cNvSpPr/>
              <p:nvPr/>
            </p:nvSpPr>
            <p:spPr bwMode="auto">
              <a:xfrm>
                <a:off x="1619" y="190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34" name="Freeform 97"/>
              <p:cNvSpPr/>
              <p:nvPr/>
            </p:nvSpPr>
            <p:spPr bwMode="auto">
              <a:xfrm>
                <a:off x="1647" y="1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35" name="Freeform 98"/>
              <p:cNvSpPr/>
              <p:nvPr/>
            </p:nvSpPr>
            <p:spPr bwMode="auto">
              <a:xfrm>
                <a:off x="1637" y="1903"/>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36" name="Freeform 99"/>
              <p:cNvSpPr/>
              <p:nvPr/>
            </p:nvSpPr>
            <p:spPr bwMode="auto">
              <a:xfrm>
                <a:off x="1721" y="17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37" name="Freeform 100"/>
              <p:cNvSpPr/>
              <p:nvPr/>
            </p:nvSpPr>
            <p:spPr bwMode="auto">
              <a:xfrm>
                <a:off x="1661" y="179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38" name="Freeform 101"/>
              <p:cNvSpPr/>
              <p:nvPr/>
            </p:nvSpPr>
            <p:spPr bwMode="auto">
              <a:xfrm>
                <a:off x="1687" y="17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39" name="Freeform 102"/>
              <p:cNvSpPr/>
              <p:nvPr/>
            </p:nvSpPr>
            <p:spPr bwMode="auto">
              <a:xfrm>
                <a:off x="1617" y="19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40" name="Rectangle 103"/>
              <p:cNvSpPr>
                <a:spLocks noChangeArrowheads="1"/>
              </p:cNvSpPr>
              <p:nvPr/>
            </p:nvSpPr>
            <p:spPr bwMode="auto">
              <a:xfrm>
                <a:off x="1761" y="1962"/>
                <a:ext cx="1" cy="1"/>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41" name="Rectangle 104"/>
              <p:cNvSpPr>
                <a:spLocks noChangeArrowheads="1"/>
              </p:cNvSpPr>
              <p:nvPr/>
            </p:nvSpPr>
            <p:spPr bwMode="auto">
              <a:xfrm>
                <a:off x="1745" y="1966"/>
                <a:ext cx="1" cy="1"/>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42" name="Rectangle 105"/>
              <p:cNvSpPr>
                <a:spLocks noChangeArrowheads="1"/>
              </p:cNvSpPr>
              <p:nvPr/>
            </p:nvSpPr>
            <p:spPr bwMode="auto">
              <a:xfrm>
                <a:off x="1735" y="1972"/>
                <a:ext cx="1" cy="1"/>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43" name="Rectangle 106"/>
              <p:cNvSpPr>
                <a:spLocks noChangeArrowheads="1"/>
              </p:cNvSpPr>
              <p:nvPr/>
            </p:nvSpPr>
            <p:spPr bwMode="auto">
              <a:xfrm>
                <a:off x="1864" y="1809"/>
                <a:ext cx="1" cy="1"/>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44" name="Freeform 107"/>
              <p:cNvSpPr/>
              <p:nvPr/>
            </p:nvSpPr>
            <p:spPr bwMode="auto">
              <a:xfrm>
                <a:off x="1783" y="1733"/>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45" name="Freeform 108"/>
              <p:cNvSpPr/>
              <p:nvPr/>
            </p:nvSpPr>
            <p:spPr bwMode="auto">
              <a:xfrm>
                <a:off x="1797" y="16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46" name="Freeform 109"/>
              <p:cNvSpPr/>
              <p:nvPr/>
            </p:nvSpPr>
            <p:spPr bwMode="auto">
              <a:xfrm>
                <a:off x="1821" y="1946"/>
                <a:ext cx="2" cy="2"/>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lnTo>
                      <a:pt x="1" y="1"/>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47" name="Rectangle 110"/>
              <p:cNvSpPr>
                <a:spLocks noChangeArrowheads="1"/>
              </p:cNvSpPr>
              <p:nvPr/>
            </p:nvSpPr>
            <p:spPr bwMode="auto">
              <a:xfrm>
                <a:off x="1757" y="1763"/>
                <a:ext cx="1" cy="2"/>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48" name="Freeform 111"/>
              <p:cNvSpPr/>
              <p:nvPr/>
            </p:nvSpPr>
            <p:spPr bwMode="auto">
              <a:xfrm>
                <a:off x="1842" y="19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49" name="Rectangle 112"/>
              <p:cNvSpPr>
                <a:spLocks noChangeArrowheads="1"/>
              </p:cNvSpPr>
              <p:nvPr/>
            </p:nvSpPr>
            <p:spPr bwMode="auto">
              <a:xfrm>
                <a:off x="1795" y="1954"/>
                <a:ext cx="1" cy="1"/>
              </a:xfrm>
              <a:prstGeom prst="rect">
                <a:avLst/>
              </a:pr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50" name="Freeform 113"/>
              <p:cNvSpPr/>
              <p:nvPr/>
            </p:nvSpPr>
            <p:spPr bwMode="auto">
              <a:xfrm>
                <a:off x="1825" y="17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51" name="Freeform 114"/>
              <p:cNvSpPr/>
              <p:nvPr/>
            </p:nvSpPr>
            <p:spPr bwMode="auto">
              <a:xfrm>
                <a:off x="1823" y="17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52" name="Freeform 115"/>
              <p:cNvSpPr/>
              <p:nvPr/>
            </p:nvSpPr>
            <p:spPr bwMode="auto">
              <a:xfrm>
                <a:off x="1825" y="170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53" name="Freeform 116"/>
              <p:cNvSpPr/>
              <p:nvPr/>
            </p:nvSpPr>
            <p:spPr bwMode="auto">
              <a:xfrm>
                <a:off x="2088" y="3170"/>
                <a:ext cx="38" cy="26"/>
              </a:xfrm>
              <a:custGeom>
                <a:avLst/>
                <a:gdLst>
                  <a:gd name="T0" fmla="*/ 12 w 19"/>
                  <a:gd name="T1" fmla="*/ 0 h 13"/>
                  <a:gd name="T2" fmla="*/ 3 w 19"/>
                  <a:gd name="T3" fmla="*/ 6 h 13"/>
                  <a:gd name="T4" fmla="*/ 8 w 19"/>
                  <a:gd name="T5" fmla="*/ 13 h 13"/>
                  <a:gd name="T6" fmla="*/ 19 w 19"/>
                  <a:gd name="T7" fmla="*/ 4 h 13"/>
                  <a:gd name="T8" fmla="*/ 12 w 19"/>
                  <a:gd name="T9" fmla="*/ 0 h 13"/>
                </a:gdLst>
                <a:ahLst/>
                <a:cxnLst>
                  <a:cxn ang="0">
                    <a:pos x="T0" y="T1"/>
                  </a:cxn>
                  <a:cxn ang="0">
                    <a:pos x="T2" y="T3"/>
                  </a:cxn>
                  <a:cxn ang="0">
                    <a:pos x="T4" y="T5"/>
                  </a:cxn>
                  <a:cxn ang="0">
                    <a:pos x="T6" y="T7"/>
                  </a:cxn>
                  <a:cxn ang="0">
                    <a:pos x="T8" y="T9"/>
                  </a:cxn>
                </a:cxnLst>
                <a:rect l="0" t="0" r="r" b="b"/>
                <a:pathLst>
                  <a:path w="19" h="13">
                    <a:moveTo>
                      <a:pt x="12" y="0"/>
                    </a:moveTo>
                    <a:cubicBezTo>
                      <a:pt x="8" y="1"/>
                      <a:pt x="5" y="4"/>
                      <a:pt x="3" y="6"/>
                    </a:cubicBezTo>
                    <a:cubicBezTo>
                      <a:pt x="0" y="9"/>
                      <a:pt x="6" y="13"/>
                      <a:pt x="8" y="13"/>
                    </a:cubicBezTo>
                    <a:cubicBezTo>
                      <a:pt x="9" y="13"/>
                      <a:pt x="19" y="7"/>
                      <a:pt x="19" y="4"/>
                    </a:cubicBezTo>
                    <a:cubicBezTo>
                      <a:pt x="18" y="1"/>
                      <a:pt x="14" y="0"/>
                      <a:pt x="12"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54" name="Freeform 117"/>
              <p:cNvSpPr/>
              <p:nvPr/>
            </p:nvSpPr>
            <p:spPr bwMode="auto">
              <a:xfrm>
                <a:off x="2183" y="3098"/>
                <a:ext cx="78" cy="70"/>
              </a:xfrm>
              <a:custGeom>
                <a:avLst/>
                <a:gdLst>
                  <a:gd name="T0" fmla="*/ 36 w 39"/>
                  <a:gd name="T1" fmla="*/ 15 h 35"/>
                  <a:gd name="T2" fmla="*/ 26 w 39"/>
                  <a:gd name="T3" fmla="*/ 15 h 35"/>
                  <a:gd name="T4" fmla="*/ 26 w 39"/>
                  <a:gd name="T5" fmla="*/ 5 h 35"/>
                  <a:gd name="T6" fmla="*/ 12 w 39"/>
                  <a:gd name="T7" fmla="*/ 9 h 35"/>
                  <a:gd name="T8" fmla="*/ 1 w 39"/>
                  <a:gd name="T9" fmla="*/ 16 h 35"/>
                  <a:gd name="T10" fmla="*/ 1 w 39"/>
                  <a:gd name="T11" fmla="*/ 20 h 35"/>
                  <a:gd name="T12" fmla="*/ 11 w 39"/>
                  <a:gd name="T13" fmla="*/ 19 h 35"/>
                  <a:gd name="T14" fmla="*/ 13 w 39"/>
                  <a:gd name="T15" fmla="*/ 26 h 35"/>
                  <a:gd name="T16" fmla="*/ 21 w 39"/>
                  <a:gd name="T17" fmla="*/ 30 h 35"/>
                  <a:gd name="T18" fmla="*/ 26 w 39"/>
                  <a:gd name="T19" fmla="*/ 34 h 35"/>
                  <a:gd name="T20" fmla="*/ 39 w 39"/>
                  <a:gd name="T21" fmla="*/ 18 h 35"/>
                  <a:gd name="T22" fmla="*/ 36 w 39"/>
                  <a:gd name="T23"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5">
                    <a:moveTo>
                      <a:pt x="36" y="15"/>
                    </a:moveTo>
                    <a:cubicBezTo>
                      <a:pt x="33" y="14"/>
                      <a:pt x="29" y="17"/>
                      <a:pt x="26" y="15"/>
                    </a:cubicBezTo>
                    <a:cubicBezTo>
                      <a:pt x="24" y="14"/>
                      <a:pt x="29" y="7"/>
                      <a:pt x="26" y="5"/>
                    </a:cubicBezTo>
                    <a:cubicBezTo>
                      <a:pt x="19" y="0"/>
                      <a:pt x="17" y="6"/>
                      <a:pt x="12" y="9"/>
                    </a:cubicBezTo>
                    <a:cubicBezTo>
                      <a:pt x="9" y="12"/>
                      <a:pt x="4" y="13"/>
                      <a:pt x="1" y="16"/>
                    </a:cubicBezTo>
                    <a:cubicBezTo>
                      <a:pt x="0" y="17"/>
                      <a:pt x="0" y="19"/>
                      <a:pt x="1" y="20"/>
                    </a:cubicBezTo>
                    <a:cubicBezTo>
                      <a:pt x="5" y="20"/>
                      <a:pt x="8" y="17"/>
                      <a:pt x="11" y="19"/>
                    </a:cubicBezTo>
                    <a:cubicBezTo>
                      <a:pt x="13" y="20"/>
                      <a:pt x="12" y="24"/>
                      <a:pt x="13" y="26"/>
                    </a:cubicBezTo>
                    <a:cubicBezTo>
                      <a:pt x="8" y="31"/>
                      <a:pt x="21" y="30"/>
                      <a:pt x="21" y="30"/>
                    </a:cubicBezTo>
                    <a:cubicBezTo>
                      <a:pt x="22" y="32"/>
                      <a:pt x="24" y="35"/>
                      <a:pt x="26" y="34"/>
                    </a:cubicBezTo>
                    <a:cubicBezTo>
                      <a:pt x="39" y="18"/>
                      <a:pt x="39" y="18"/>
                      <a:pt x="39" y="18"/>
                    </a:cubicBezTo>
                    <a:cubicBezTo>
                      <a:pt x="39" y="17"/>
                      <a:pt x="38" y="15"/>
                      <a:pt x="36" y="15"/>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55" name="Freeform 118"/>
              <p:cNvSpPr/>
              <p:nvPr/>
            </p:nvSpPr>
            <p:spPr bwMode="auto">
              <a:xfrm>
                <a:off x="2279" y="3098"/>
                <a:ext cx="46" cy="44"/>
              </a:xfrm>
              <a:custGeom>
                <a:avLst/>
                <a:gdLst>
                  <a:gd name="T0" fmla="*/ 12 w 23"/>
                  <a:gd name="T1" fmla="*/ 2 h 22"/>
                  <a:gd name="T2" fmla="*/ 0 w 23"/>
                  <a:gd name="T3" fmla="*/ 4 h 22"/>
                  <a:gd name="T4" fmla="*/ 12 w 23"/>
                  <a:gd name="T5" fmla="*/ 10 h 22"/>
                  <a:gd name="T6" fmla="*/ 14 w 23"/>
                  <a:gd name="T7" fmla="*/ 17 h 22"/>
                  <a:gd name="T8" fmla="*/ 18 w 23"/>
                  <a:gd name="T9" fmla="*/ 4 h 22"/>
                  <a:gd name="T10" fmla="*/ 12 w 23"/>
                  <a:gd name="T11" fmla="*/ 2 h 22"/>
                </a:gdLst>
                <a:ahLst/>
                <a:cxnLst>
                  <a:cxn ang="0">
                    <a:pos x="T0" y="T1"/>
                  </a:cxn>
                  <a:cxn ang="0">
                    <a:pos x="T2" y="T3"/>
                  </a:cxn>
                  <a:cxn ang="0">
                    <a:pos x="T4" y="T5"/>
                  </a:cxn>
                  <a:cxn ang="0">
                    <a:pos x="T6" y="T7"/>
                  </a:cxn>
                  <a:cxn ang="0">
                    <a:pos x="T8" y="T9"/>
                  </a:cxn>
                  <a:cxn ang="0">
                    <a:pos x="T10" y="T11"/>
                  </a:cxn>
                </a:cxnLst>
                <a:rect l="0" t="0" r="r" b="b"/>
                <a:pathLst>
                  <a:path w="23" h="22">
                    <a:moveTo>
                      <a:pt x="12" y="2"/>
                    </a:moveTo>
                    <a:cubicBezTo>
                      <a:pt x="8" y="2"/>
                      <a:pt x="0" y="0"/>
                      <a:pt x="0" y="4"/>
                    </a:cubicBezTo>
                    <a:cubicBezTo>
                      <a:pt x="0" y="9"/>
                      <a:pt x="9" y="7"/>
                      <a:pt x="12" y="10"/>
                    </a:cubicBezTo>
                    <a:cubicBezTo>
                      <a:pt x="14" y="12"/>
                      <a:pt x="13" y="16"/>
                      <a:pt x="14" y="17"/>
                    </a:cubicBezTo>
                    <a:cubicBezTo>
                      <a:pt x="20" y="22"/>
                      <a:pt x="23" y="13"/>
                      <a:pt x="18" y="4"/>
                    </a:cubicBezTo>
                    <a:cubicBezTo>
                      <a:pt x="17" y="2"/>
                      <a:pt x="14" y="2"/>
                      <a:pt x="12"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56" name="Freeform 119"/>
              <p:cNvSpPr/>
              <p:nvPr/>
            </p:nvSpPr>
            <p:spPr bwMode="auto">
              <a:xfrm>
                <a:off x="1462" y="2652"/>
                <a:ext cx="809" cy="709"/>
              </a:xfrm>
              <a:custGeom>
                <a:avLst/>
                <a:gdLst>
                  <a:gd name="T0" fmla="*/ 375 w 403"/>
                  <a:gd name="T1" fmla="*/ 125 h 353"/>
                  <a:gd name="T2" fmla="*/ 355 w 403"/>
                  <a:gd name="T3" fmla="*/ 117 h 353"/>
                  <a:gd name="T4" fmla="*/ 342 w 403"/>
                  <a:gd name="T5" fmla="*/ 112 h 353"/>
                  <a:gd name="T6" fmla="*/ 341 w 403"/>
                  <a:gd name="T7" fmla="*/ 110 h 353"/>
                  <a:gd name="T8" fmla="*/ 320 w 403"/>
                  <a:gd name="T9" fmla="*/ 95 h 353"/>
                  <a:gd name="T10" fmla="*/ 256 w 403"/>
                  <a:gd name="T11" fmla="*/ 76 h 353"/>
                  <a:gd name="T12" fmla="*/ 226 w 403"/>
                  <a:gd name="T13" fmla="*/ 58 h 353"/>
                  <a:gd name="T14" fmla="*/ 105 w 403"/>
                  <a:gd name="T15" fmla="*/ 21 h 353"/>
                  <a:gd name="T16" fmla="*/ 29 w 403"/>
                  <a:gd name="T17" fmla="*/ 14 h 353"/>
                  <a:gd name="T18" fmla="*/ 6 w 403"/>
                  <a:gd name="T19" fmla="*/ 33 h 353"/>
                  <a:gd name="T20" fmla="*/ 6 w 403"/>
                  <a:gd name="T21" fmla="*/ 62 h 353"/>
                  <a:gd name="T22" fmla="*/ 11 w 403"/>
                  <a:gd name="T23" fmla="*/ 69 h 353"/>
                  <a:gd name="T24" fmla="*/ 24 w 403"/>
                  <a:gd name="T25" fmla="*/ 68 h 353"/>
                  <a:gd name="T26" fmla="*/ 28 w 403"/>
                  <a:gd name="T27" fmla="*/ 75 h 353"/>
                  <a:gd name="T28" fmla="*/ 28 w 403"/>
                  <a:gd name="T29" fmla="*/ 82 h 353"/>
                  <a:gd name="T30" fmla="*/ 36 w 403"/>
                  <a:gd name="T31" fmla="*/ 82 h 353"/>
                  <a:gd name="T32" fmla="*/ 44 w 403"/>
                  <a:gd name="T33" fmla="*/ 87 h 353"/>
                  <a:gd name="T34" fmla="*/ 51 w 403"/>
                  <a:gd name="T35" fmla="*/ 87 h 353"/>
                  <a:gd name="T36" fmla="*/ 61 w 403"/>
                  <a:gd name="T37" fmla="*/ 83 h 353"/>
                  <a:gd name="T38" fmla="*/ 70 w 403"/>
                  <a:gd name="T39" fmla="*/ 86 h 353"/>
                  <a:gd name="T40" fmla="*/ 78 w 403"/>
                  <a:gd name="T41" fmla="*/ 91 h 353"/>
                  <a:gd name="T42" fmla="*/ 76 w 403"/>
                  <a:gd name="T43" fmla="*/ 98 h 353"/>
                  <a:gd name="T44" fmla="*/ 85 w 403"/>
                  <a:gd name="T45" fmla="*/ 105 h 353"/>
                  <a:gd name="T46" fmla="*/ 78 w 403"/>
                  <a:gd name="T47" fmla="*/ 115 h 353"/>
                  <a:gd name="T48" fmla="*/ 67 w 403"/>
                  <a:gd name="T49" fmla="*/ 120 h 353"/>
                  <a:gd name="T50" fmla="*/ 57 w 403"/>
                  <a:gd name="T51" fmla="*/ 126 h 353"/>
                  <a:gd name="T52" fmla="*/ 57 w 403"/>
                  <a:gd name="T53" fmla="*/ 136 h 353"/>
                  <a:gd name="T54" fmla="*/ 56 w 403"/>
                  <a:gd name="T55" fmla="*/ 146 h 353"/>
                  <a:gd name="T56" fmla="*/ 53 w 403"/>
                  <a:gd name="T57" fmla="*/ 157 h 353"/>
                  <a:gd name="T58" fmla="*/ 45 w 403"/>
                  <a:gd name="T59" fmla="*/ 161 h 353"/>
                  <a:gd name="T60" fmla="*/ 47 w 403"/>
                  <a:gd name="T61" fmla="*/ 172 h 353"/>
                  <a:gd name="T62" fmla="*/ 42 w 403"/>
                  <a:gd name="T63" fmla="*/ 179 h 353"/>
                  <a:gd name="T64" fmla="*/ 36 w 403"/>
                  <a:gd name="T65" fmla="*/ 183 h 353"/>
                  <a:gd name="T66" fmla="*/ 27 w 403"/>
                  <a:gd name="T67" fmla="*/ 181 h 353"/>
                  <a:gd name="T68" fmla="*/ 24 w 403"/>
                  <a:gd name="T69" fmla="*/ 185 h 353"/>
                  <a:gd name="T70" fmla="*/ 27 w 403"/>
                  <a:gd name="T71" fmla="*/ 193 h 353"/>
                  <a:gd name="T72" fmla="*/ 28 w 403"/>
                  <a:gd name="T73" fmla="*/ 202 h 353"/>
                  <a:gd name="T74" fmla="*/ 33 w 403"/>
                  <a:gd name="T75" fmla="*/ 207 h 353"/>
                  <a:gd name="T76" fmla="*/ 31 w 403"/>
                  <a:gd name="T77" fmla="*/ 216 h 353"/>
                  <a:gd name="T78" fmla="*/ 23 w 403"/>
                  <a:gd name="T79" fmla="*/ 221 h 353"/>
                  <a:gd name="T80" fmla="*/ 18 w 403"/>
                  <a:gd name="T81" fmla="*/ 231 h 353"/>
                  <a:gd name="T82" fmla="*/ 19 w 403"/>
                  <a:gd name="T83" fmla="*/ 239 h 353"/>
                  <a:gd name="T84" fmla="*/ 26 w 403"/>
                  <a:gd name="T85" fmla="*/ 247 h 353"/>
                  <a:gd name="T86" fmla="*/ 22 w 403"/>
                  <a:gd name="T87" fmla="*/ 254 h 353"/>
                  <a:gd name="T88" fmla="*/ 12 w 403"/>
                  <a:gd name="T89" fmla="*/ 258 h 353"/>
                  <a:gd name="T90" fmla="*/ 2 w 403"/>
                  <a:gd name="T91" fmla="*/ 268 h 353"/>
                  <a:gd name="T92" fmla="*/ 1 w 403"/>
                  <a:gd name="T93" fmla="*/ 280 h 353"/>
                  <a:gd name="T94" fmla="*/ 33 w 403"/>
                  <a:gd name="T95" fmla="*/ 309 h 353"/>
                  <a:gd name="T96" fmla="*/ 63 w 403"/>
                  <a:gd name="T97" fmla="*/ 348 h 353"/>
                  <a:gd name="T98" fmla="*/ 140 w 403"/>
                  <a:gd name="T99" fmla="*/ 339 h 353"/>
                  <a:gd name="T100" fmla="*/ 196 w 403"/>
                  <a:gd name="T101" fmla="*/ 332 h 353"/>
                  <a:gd name="T102" fmla="*/ 246 w 403"/>
                  <a:gd name="T103" fmla="*/ 296 h 353"/>
                  <a:gd name="T104" fmla="*/ 281 w 403"/>
                  <a:gd name="T105" fmla="*/ 216 h 353"/>
                  <a:gd name="T106" fmla="*/ 348 w 403"/>
                  <a:gd name="T107" fmla="*/ 167 h 353"/>
                  <a:gd name="T108" fmla="*/ 398 w 403"/>
                  <a:gd name="T109" fmla="*/ 12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53">
                    <a:moveTo>
                      <a:pt x="398" y="121"/>
                    </a:moveTo>
                    <a:cubicBezTo>
                      <a:pt x="397" y="122"/>
                      <a:pt x="397" y="122"/>
                      <a:pt x="397" y="122"/>
                    </a:cubicBezTo>
                    <a:cubicBezTo>
                      <a:pt x="396" y="122"/>
                      <a:pt x="396" y="122"/>
                      <a:pt x="396" y="122"/>
                    </a:cubicBezTo>
                    <a:cubicBezTo>
                      <a:pt x="394" y="122"/>
                      <a:pt x="392" y="122"/>
                      <a:pt x="390" y="122"/>
                    </a:cubicBezTo>
                    <a:cubicBezTo>
                      <a:pt x="383" y="122"/>
                      <a:pt x="383" y="122"/>
                      <a:pt x="383" y="122"/>
                    </a:cubicBezTo>
                    <a:cubicBezTo>
                      <a:pt x="376" y="125"/>
                      <a:pt x="376" y="125"/>
                      <a:pt x="376" y="125"/>
                    </a:cubicBezTo>
                    <a:cubicBezTo>
                      <a:pt x="375" y="125"/>
                      <a:pt x="375" y="125"/>
                      <a:pt x="375" y="125"/>
                    </a:cubicBezTo>
                    <a:cubicBezTo>
                      <a:pt x="374" y="125"/>
                      <a:pt x="374" y="125"/>
                      <a:pt x="374" y="125"/>
                    </a:cubicBezTo>
                    <a:cubicBezTo>
                      <a:pt x="374" y="124"/>
                      <a:pt x="374" y="124"/>
                      <a:pt x="374" y="124"/>
                    </a:cubicBezTo>
                    <a:cubicBezTo>
                      <a:pt x="367" y="119"/>
                      <a:pt x="367" y="119"/>
                      <a:pt x="367" y="119"/>
                    </a:cubicBezTo>
                    <a:cubicBezTo>
                      <a:pt x="361" y="121"/>
                      <a:pt x="361" y="121"/>
                      <a:pt x="361" y="121"/>
                    </a:cubicBezTo>
                    <a:cubicBezTo>
                      <a:pt x="360" y="121"/>
                      <a:pt x="360" y="121"/>
                      <a:pt x="360" y="121"/>
                    </a:cubicBezTo>
                    <a:cubicBezTo>
                      <a:pt x="358" y="120"/>
                      <a:pt x="357" y="119"/>
                      <a:pt x="356" y="118"/>
                    </a:cubicBezTo>
                    <a:cubicBezTo>
                      <a:pt x="356" y="118"/>
                      <a:pt x="355" y="117"/>
                      <a:pt x="355" y="117"/>
                    </a:cubicBezTo>
                    <a:cubicBezTo>
                      <a:pt x="342" y="115"/>
                      <a:pt x="342" y="115"/>
                      <a:pt x="342" y="115"/>
                    </a:cubicBezTo>
                    <a:cubicBezTo>
                      <a:pt x="343" y="113"/>
                      <a:pt x="343" y="113"/>
                      <a:pt x="343" y="113"/>
                    </a:cubicBezTo>
                    <a:cubicBezTo>
                      <a:pt x="343" y="113"/>
                      <a:pt x="343" y="113"/>
                      <a:pt x="343" y="113"/>
                    </a:cubicBezTo>
                    <a:cubicBezTo>
                      <a:pt x="343" y="113"/>
                      <a:pt x="342" y="113"/>
                      <a:pt x="342" y="113"/>
                    </a:cubicBezTo>
                    <a:cubicBezTo>
                      <a:pt x="342" y="113"/>
                      <a:pt x="342" y="113"/>
                      <a:pt x="342" y="113"/>
                    </a:cubicBezTo>
                    <a:cubicBezTo>
                      <a:pt x="342" y="113"/>
                      <a:pt x="342" y="113"/>
                      <a:pt x="342" y="113"/>
                    </a:cubicBezTo>
                    <a:cubicBezTo>
                      <a:pt x="342" y="113"/>
                      <a:pt x="342" y="113"/>
                      <a:pt x="342" y="112"/>
                    </a:cubicBezTo>
                    <a:cubicBezTo>
                      <a:pt x="342" y="112"/>
                      <a:pt x="341" y="112"/>
                      <a:pt x="341" y="112"/>
                    </a:cubicBezTo>
                    <a:cubicBezTo>
                      <a:pt x="341" y="112"/>
                      <a:pt x="341" y="112"/>
                      <a:pt x="341" y="112"/>
                    </a:cubicBezTo>
                    <a:cubicBezTo>
                      <a:pt x="341" y="111"/>
                      <a:pt x="341" y="111"/>
                      <a:pt x="341" y="111"/>
                    </a:cubicBezTo>
                    <a:cubicBezTo>
                      <a:pt x="341" y="111"/>
                      <a:pt x="341" y="111"/>
                      <a:pt x="341" y="111"/>
                    </a:cubicBezTo>
                    <a:cubicBezTo>
                      <a:pt x="341" y="111"/>
                      <a:pt x="341" y="111"/>
                      <a:pt x="341" y="111"/>
                    </a:cubicBezTo>
                    <a:cubicBezTo>
                      <a:pt x="341" y="110"/>
                      <a:pt x="341" y="110"/>
                      <a:pt x="341" y="110"/>
                    </a:cubicBezTo>
                    <a:cubicBezTo>
                      <a:pt x="341" y="110"/>
                      <a:pt x="341" y="110"/>
                      <a:pt x="341" y="110"/>
                    </a:cubicBezTo>
                    <a:cubicBezTo>
                      <a:pt x="342" y="110"/>
                      <a:pt x="342" y="110"/>
                      <a:pt x="342" y="110"/>
                    </a:cubicBezTo>
                    <a:cubicBezTo>
                      <a:pt x="342" y="109"/>
                      <a:pt x="342" y="109"/>
                      <a:pt x="342" y="109"/>
                    </a:cubicBezTo>
                    <a:cubicBezTo>
                      <a:pt x="341" y="109"/>
                      <a:pt x="341" y="109"/>
                      <a:pt x="341" y="109"/>
                    </a:cubicBezTo>
                    <a:cubicBezTo>
                      <a:pt x="341" y="110"/>
                      <a:pt x="341" y="110"/>
                      <a:pt x="341" y="110"/>
                    </a:cubicBezTo>
                    <a:cubicBezTo>
                      <a:pt x="340" y="110"/>
                      <a:pt x="339" y="109"/>
                      <a:pt x="339" y="108"/>
                    </a:cubicBezTo>
                    <a:cubicBezTo>
                      <a:pt x="339" y="106"/>
                      <a:pt x="338" y="105"/>
                      <a:pt x="338" y="104"/>
                    </a:cubicBezTo>
                    <a:cubicBezTo>
                      <a:pt x="335" y="102"/>
                      <a:pt x="325" y="98"/>
                      <a:pt x="320" y="95"/>
                    </a:cubicBezTo>
                    <a:cubicBezTo>
                      <a:pt x="316" y="100"/>
                      <a:pt x="316" y="100"/>
                      <a:pt x="316" y="100"/>
                    </a:cubicBezTo>
                    <a:cubicBezTo>
                      <a:pt x="306" y="98"/>
                      <a:pt x="306" y="98"/>
                      <a:pt x="306" y="98"/>
                    </a:cubicBezTo>
                    <a:cubicBezTo>
                      <a:pt x="294" y="98"/>
                      <a:pt x="294" y="98"/>
                      <a:pt x="294" y="98"/>
                    </a:cubicBezTo>
                    <a:cubicBezTo>
                      <a:pt x="285" y="91"/>
                      <a:pt x="285" y="91"/>
                      <a:pt x="285" y="91"/>
                    </a:cubicBezTo>
                    <a:cubicBezTo>
                      <a:pt x="283" y="90"/>
                      <a:pt x="273" y="86"/>
                      <a:pt x="272" y="85"/>
                    </a:cubicBezTo>
                    <a:cubicBezTo>
                      <a:pt x="271" y="84"/>
                      <a:pt x="267" y="80"/>
                      <a:pt x="266" y="79"/>
                    </a:cubicBezTo>
                    <a:cubicBezTo>
                      <a:pt x="256" y="76"/>
                      <a:pt x="256" y="76"/>
                      <a:pt x="256" y="76"/>
                    </a:cubicBezTo>
                    <a:cubicBezTo>
                      <a:pt x="256" y="75"/>
                      <a:pt x="256" y="75"/>
                      <a:pt x="256" y="75"/>
                    </a:cubicBezTo>
                    <a:cubicBezTo>
                      <a:pt x="255" y="75"/>
                      <a:pt x="251" y="67"/>
                      <a:pt x="250" y="64"/>
                    </a:cubicBezTo>
                    <a:cubicBezTo>
                      <a:pt x="250" y="63"/>
                      <a:pt x="249" y="62"/>
                      <a:pt x="247" y="61"/>
                    </a:cubicBezTo>
                    <a:cubicBezTo>
                      <a:pt x="243" y="60"/>
                      <a:pt x="243" y="60"/>
                      <a:pt x="243" y="60"/>
                    </a:cubicBezTo>
                    <a:cubicBezTo>
                      <a:pt x="245" y="58"/>
                      <a:pt x="245" y="58"/>
                      <a:pt x="245" y="58"/>
                    </a:cubicBezTo>
                    <a:cubicBezTo>
                      <a:pt x="244" y="58"/>
                      <a:pt x="243" y="58"/>
                      <a:pt x="243" y="58"/>
                    </a:cubicBezTo>
                    <a:cubicBezTo>
                      <a:pt x="239" y="54"/>
                      <a:pt x="230" y="59"/>
                      <a:pt x="226" y="58"/>
                    </a:cubicBezTo>
                    <a:cubicBezTo>
                      <a:pt x="223" y="57"/>
                      <a:pt x="216" y="50"/>
                      <a:pt x="210" y="50"/>
                    </a:cubicBezTo>
                    <a:cubicBezTo>
                      <a:pt x="210" y="50"/>
                      <a:pt x="200" y="52"/>
                      <a:pt x="199" y="51"/>
                    </a:cubicBezTo>
                    <a:cubicBezTo>
                      <a:pt x="199" y="51"/>
                      <a:pt x="191" y="45"/>
                      <a:pt x="188" y="43"/>
                    </a:cubicBezTo>
                    <a:cubicBezTo>
                      <a:pt x="185" y="40"/>
                      <a:pt x="179" y="40"/>
                      <a:pt x="178" y="40"/>
                    </a:cubicBezTo>
                    <a:cubicBezTo>
                      <a:pt x="178" y="40"/>
                      <a:pt x="160" y="43"/>
                      <a:pt x="159" y="43"/>
                    </a:cubicBezTo>
                    <a:cubicBezTo>
                      <a:pt x="159" y="42"/>
                      <a:pt x="130" y="28"/>
                      <a:pt x="130" y="28"/>
                    </a:cubicBezTo>
                    <a:cubicBezTo>
                      <a:pt x="121" y="25"/>
                      <a:pt x="113" y="22"/>
                      <a:pt x="105" y="21"/>
                    </a:cubicBezTo>
                    <a:cubicBezTo>
                      <a:pt x="96" y="19"/>
                      <a:pt x="86" y="17"/>
                      <a:pt x="77" y="15"/>
                    </a:cubicBezTo>
                    <a:cubicBezTo>
                      <a:pt x="66" y="12"/>
                      <a:pt x="71" y="8"/>
                      <a:pt x="62" y="3"/>
                    </a:cubicBezTo>
                    <a:cubicBezTo>
                      <a:pt x="60" y="2"/>
                      <a:pt x="58" y="1"/>
                      <a:pt x="55" y="1"/>
                    </a:cubicBezTo>
                    <a:cubicBezTo>
                      <a:pt x="51" y="0"/>
                      <a:pt x="50" y="5"/>
                      <a:pt x="48" y="4"/>
                    </a:cubicBezTo>
                    <a:cubicBezTo>
                      <a:pt x="48" y="6"/>
                      <a:pt x="39" y="3"/>
                      <a:pt x="38" y="7"/>
                    </a:cubicBezTo>
                    <a:cubicBezTo>
                      <a:pt x="38" y="10"/>
                      <a:pt x="36" y="10"/>
                      <a:pt x="35" y="12"/>
                    </a:cubicBezTo>
                    <a:cubicBezTo>
                      <a:pt x="34" y="13"/>
                      <a:pt x="30" y="13"/>
                      <a:pt x="29" y="14"/>
                    </a:cubicBezTo>
                    <a:cubicBezTo>
                      <a:pt x="21" y="13"/>
                      <a:pt x="21" y="11"/>
                      <a:pt x="18" y="12"/>
                    </a:cubicBezTo>
                    <a:cubicBezTo>
                      <a:pt x="17" y="13"/>
                      <a:pt x="14" y="12"/>
                      <a:pt x="12" y="14"/>
                    </a:cubicBezTo>
                    <a:cubicBezTo>
                      <a:pt x="10" y="16"/>
                      <a:pt x="8" y="18"/>
                      <a:pt x="5" y="19"/>
                    </a:cubicBezTo>
                    <a:cubicBezTo>
                      <a:pt x="5" y="19"/>
                      <a:pt x="3" y="19"/>
                      <a:pt x="3" y="22"/>
                    </a:cubicBezTo>
                    <a:cubicBezTo>
                      <a:pt x="3" y="24"/>
                      <a:pt x="2" y="27"/>
                      <a:pt x="2" y="27"/>
                    </a:cubicBezTo>
                    <a:cubicBezTo>
                      <a:pt x="5" y="28"/>
                      <a:pt x="5" y="28"/>
                      <a:pt x="5" y="28"/>
                    </a:cubicBezTo>
                    <a:cubicBezTo>
                      <a:pt x="6" y="33"/>
                      <a:pt x="6" y="33"/>
                      <a:pt x="6" y="33"/>
                    </a:cubicBezTo>
                    <a:cubicBezTo>
                      <a:pt x="11" y="35"/>
                      <a:pt x="11" y="35"/>
                      <a:pt x="11" y="35"/>
                    </a:cubicBezTo>
                    <a:cubicBezTo>
                      <a:pt x="6" y="39"/>
                      <a:pt x="4" y="38"/>
                      <a:pt x="5" y="43"/>
                    </a:cubicBezTo>
                    <a:cubicBezTo>
                      <a:pt x="5" y="45"/>
                      <a:pt x="14" y="38"/>
                      <a:pt x="15" y="40"/>
                    </a:cubicBezTo>
                    <a:cubicBezTo>
                      <a:pt x="16" y="43"/>
                      <a:pt x="9" y="47"/>
                      <a:pt x="9" y="50"/>
                    </a:cubicBezTo>
                    <a:cubicBezTo>
                      <a:pt x="11" y="52"/>
                      <a:pt x="11" y="52"/>
                      <a:pt x="11" y="52"/>
                    </a:cubicBezTo>
                    <a:cubicBezTo>
                      <a:pt x="9" y="59"/>
                      <a:pt x="9" y="59"/>
                      <a:pt x="9" y="59"/>
                    </a:cubicBezTo>
                    <a:cubicBezTo>
                      <a:pt x="6" y="62"/>
                      <a:pt x="6" y="62"/>
                      <a:pt x="6" y="62"/>
                    </a:cubicBezTo>
                    <a:cubicBezTo>
                      <a:pt x="3" y="69"/>
                      <a:pt x="3" y="69"/>
                      <a:pt x="3" y="69"/>
                    </a:cubicBezTo>
                    <a:cubicBezTo>
                      <a:pt x="4" y="73"/>
                      <a:pt x="4" y="73"/>
                      <a:pt x="4" y="73"/>
                    </a:cubicBezTo>
                    <a:cubicBezTo>
                      <a:pt x="5" y="73"/>
                      <a:pt x="6" y="72"/>
                      <a:pt x="6" y="72"/>
                    </a:cubicBezTo>
                    <a:cubicBezTo>
                      <a:pt x="6" y="72"/>
                      <a:pt x="7" y="71"/>
                      <a:pt x="7" y="71"/>
                    </a:cubicBezTo>
                    <a:cubicBezTo>
                      <a:pt x="8" y="71"/>
                      <a:pt x="9" y="71"/>
                      <a:pt x="9" y="71"/>
                    </a:cubicBezTo>
                    <a:cubicBezTo>
                      <a:pt x="9" y="71"/>
                      <a:pt x="11" y="70"/>
                      <a:pt x="11" y="70"/>
                    </a:cubicBezTo>
                    <a:cubicBezTo>
                      <a:pt x="11" y="69"/>
                      <a:pt x="11" y="69"/>
                      <a:pt x="11" y="69"/>
                    </a:cubicBezTo>
                    <a:cubicBezTo>
                      <a:pt x="13" y="68"/>
                      <a:pt x="13" y="68"/>
                      <a:pt x="13" y="68"/>
                    </a:cubicBezTo>
                    <a:cubicBezTo>
                      <a:pt x="14" y="69"/>
                      <a:pt x="14" y="69"/>
                      <a:pt x="14" y="69"/>
                    </a:cubicBezTo>
                    <a:cubicBezTo>
                      <a:pt x="14" y="69"/>
                      <a:pt x="15" y="68"/>
                      <a:pt x="15" y="68"/>
                    </a:cubicBezTo>
                    <a:cubicBezTo>
                      <a:pt x="15" y="68"/>
                      <a:pt x="18" y="68"/>
                      <a:pt x="18" y="68"/>
                    </a:cubicBezTo>
                    <a:cubicBezTo>
                      <a:pt x="18" y="68"/>
                      <a:pt x="19" y="68"/>
                      <a:pt x="20" y="69"/>
                    </a:cubicBezTo>
                    <a:cubicBezTo>
                      <a:pt x="20" y="69"/>
                      <a:pt x="21" y="69"/>
                      <a:pt x="22" y="69"/>
                    </a:cubicBezTo>
                    <a:cubicBezTo>
                      <a:pt x="22" y="69"/>
                      <a:pt x="24" y="68"/>
                      <a:pt x="24" y="68"/>
                    </a:cubicBezTo>
                    <a:cubicBezTo>
                      <a:pt x="27" y="67"/>
                      <a:pt x="27" y="67"/>
                      <a:pt x="27" y="67"/>
                    </a:cubicBezTo>
                    <a:cubicBezTo>
                      <a:pt x="28" y="69"/>
                      <a:pt x="28" y="69"/>
                      <a:pt x="28" y="69"/>
                    </a:cubicBezTo>
                    <a:cubicBezTo>
                      <a:pt x="28" y="69"/>
                      <a:pt x="28" y="70"/>
                      <a:pt x="28" y="70"/>
                    </a:cubicBezTo>
                    <a:cubicBezTo>
                      <a:pt x="28" y="71"/>
                      <a:pt x="28" y="71"/>
                      <a:pt x="29" y="71"/>
                    </a:cubicBezTo>
                    <a:cubicBezTo>
                      <a:pt x="29" y="71"/>
                      <a:pt x="30" y="71"/>
                      <a:pt x="30" y="71"/>
                    </a:cubicBezTo>
                    <a:cubicBezTo>
                      <a:pt x="30" y="72"/>
                      <a:pt x="30" y="74"/>
                      <a:pt x="30" y="74"/>
                    </a:cubicBezTo>
                    <a:cubicBezTo>
                      <a:pt x="28" y="75"/>
                      <a:pt x="28" y="75"/>
                      <a:pt x="28" y="75"/>
                    </a:cubicBezTo>
                    <a:cubicBezTo>
                      <a:pt x="28" y="75"/>
                      <a:pt x="26" y="75"/>
                      <a:pt x="26" y="76"/>
                    </a:cubicBezTo>
                    <a:cubicBezTo>
                      <a:pt x="26" y="76"/>
                      <a:pt x="25" y="77"/>
                      <a:pt x="25" y="77"/>
                    </a:cubicBezTo>
                    <a:cubicBezTo>
                      <a:pt x="25" y="77"/>
                      <a:pt x="24" y="78"/>
                      <a:pt x="24" y="78"/>
                    </a:cubicBezTo>
                    <a:cubicBezTo>
                      <a:pt x="25" y="79"/>
                      <a:pt x="26" y="80"/>
                      <a:pt x="26" y="80"/>
                    </a:cubicBezTo>
                    <a:cubicBezTo>
                      <a:pt x="25" y="81"/>
                      <a:pt x="25" y="81"/>
                      <a:pt x="25" y="81"/>
                    </a:cubicBezTo>
                    <a:cubicBezTo>
                      <a:pt x="25" y="81"/>
                      <a:pt x="25" y="82"/>
                      <a:pt x="26" y="82"/>
                    </a:cubicBezTo>
                    <a:cubicBezTo>
                      <a:pt x="27" y="83"/>
                      <a:pt x="27" y="83"/>
                      <a:pt x="28" y="82"/>
                    </a:cubicBezTo>
                    <a:cubicBezTo>
                      <a:pt x="30" y="82"/>
                      <a:pt x="31" y="81"/>
                      <a:pt x="31" y="81"/>
                    </a:cubicBezTo>
                    <a:cubicBezTo>
                      <a:pt x="31" y="81"/>
                      <a:pt x="32" y="82"/>
                      <a:pt x="32" y="81"/>
                    </a:cubicBezTo>
                    <a:cubicBezTo>
                      <a:pt x="33" y="81"/>
                      <a:pt x="35" y="80"/>
                      <a:pt x="35" y="80"/>
                    </a:cubicBezTo>
                    <a:cubicBezTo>
                      <a:pt x="35" y="80"/>
                      <a:pt x="35" y="79"/>
                      <a:pt x="35" y="79"/>
                    </a:cubicBezTo>
                    <a:cubicBezTo>
                      <a:pt x="35" y="79"/>
                      <a:pt x="35" y="81"/>
                      <a:pt x="35" y="81"/>
                    </a:cubicBezTo>
                    <a:cubicBezTo>
                      <a:pt x="35" y="81"/>
                      <a:pt x="34" y="82"/>
                      <a:pt x="35" y="82"/>
                    </a:cubicBezTo>
                    <a:cubicBezTo>
                      <a:pt x="35" y="83"/>
                      <a:pt x="36" y="82"/>
                      <a:pt x="36" y="82"/>
                    </a:cubicBezTo>
                    <a:cubicBezTo>
                      <a:pt x="37" y="82"/>
                      <a:pt x="37" y="82"/>
                      <a:pt x="37" y="82"/>
                    </a:cubicBezTo>
                    <a:cubicBezTo>
                      <a:pt x="39" y="82"/>
                      <a:pt x="39" y="82"/>
                      <a:pt x="39" y="82"/>
                    </a:cubicBezTo>
                    <a:cubicBezTo>
                      <a:pt x="39" y="82"/>
                      <a:pt x="41" y="81"/>
                      <a:pt x="41" y="81"/>
                    </a:cubicBezTo>
                    <a:cubicBezTo>
                      <a:pt x="41" y="82"/>
                      <a:pt x="42" y="82"/>
                      <a:pt x="42" y="82"/>
                    </a:cubicBezTo>
                    <a:cubicBezTo>
                      <a:pt x="42" y="83"/>
                      <a:pt x="45" y="84"/>
                      <a:pt x="45" y="84"/>
                    </a:cubicBezTo>
                    <a:cubicBezTo>
                      <a:pt x="44" y="85"/>
                      <a:pt x="44" y="85"/>
                      <a:pt x="44" y="85"/>
                    </a:cubicBezTo>
                    <a:cubicBezTo>
                      <a:pt x="44" y="85"/>
                      <a:pt x="43" y="87"/>
                      <a:pt x="44" y="87"/>
                    </a:cubicBezTo>
                    <a:cubicBezTo>
                      <a:pt x="44" y="87"/>
                      <a:pt x="45" y="86"/>
                      <a:pt x="45" y="86"/>
                    </a:cubicBezTo>
                    <a:cubicBezTo>
                      <a:pt x="45" y="86"/>
                      <a:pt x="46" y="85"/>
                      <a:pt x="46" y="85"/>
                    </a:cubicBezTo>
                    <a:cubicBezTo>
                      <a:pt x="46" y="85"/>
                      <a:pt x="47" y="85"/>
                      <a:pt x="47" y="85"/>
                    </a:cubicBezTo>
                    <a:cubicBezTo>
                      <a:pt x="47" y="85"/>
                      <a:pt x="48" y="86"/>
                      <a:pt x="48" y="86"/>
                    </a:cubicBezTo>
                    <a:cubicBezTo>
                      <a:pt x="48" y="86"/>
                      <a:pt x="49" y="88"/>
                      <a:pt x="49" y="88"/>
                    </a:cubicBezTo>
                    <a:cubicBezTo>
                      <a:pt x="49" y="88"/>
                      <a:pt x="50" y="87"/>
                      <a:pt x="50" y="87"/>
                    </a:cubicBezTo>
                    <a:cubicBezTo>
                      <a:pt x="50" y="87"/>
                      <a:pt x="51" y="87"/>
                      <a:pt x="51" y="87"/>
                    </a:cubicBezTo>
                    <a:cubicBezTo>
                      <a:pt x="52" y="87"/>
                      <a:pt x="52" y="87"/>
                      <a:pt x="52" y="87"/>
                    </a:cubicBezTo>
                    <a:cubicBezTo>
                      <a:pt x="53" y="87"/>
                      <a:pt x="56" y="87"/>
                      <a:pt x="56" y="87"/>
                    </a:cubicBezTo>
                    <a:cubicBezTo>
                      <a:pt x="57" y="86"/>
                      <a:pt x="57" y="86"/>
                      <a:pt x="57" y="86"/>
                    </a:cubicBezTo>
                    <a:cubicBezTo>
                      <a:pt x="58" y="84"/>
                      <a:pt x="58" y="84"/>
                      <a:pt x="58" y="84"/>
                    </a:cubicBezTo>
                    <a:cubicBezTo>
                      <a:pt x="58" y="83"/>
                      <a:pt x="58" y="83"/>
                      <a:pt x="58" y="83"/>
                    </a:cubicBezTo>
                    <a:cubicBezTo>
                      <a:pt x="58" y="83"/>
                      <a:pt x="60" y="82"/>
                      <a:pt x="60" y="82"/>
                    </a:cubicBezTo>
                    <a:cubicBezTo>
                      <a:pt x="60" y="82"/>
                      <a:pt x="61" y="82"/>
                      <a:pt x="61" y="83"/>
                    </a:cubicBezTo>
                    <a:cubicBezTo>
                      <a:pt x="61" y="83"/>
                      <a:pt x="63" y="85"/>
                      <a:pt x="63" y="85"/>
                    </a:cubicBezTo>
                    <a:cubicBezTo>
                      <a:pt x="63" y="85"/>
                      <a:pt x="64" y="84"/>
                      <a:pt x="64" y="84"/>
                    </a:cubicBezTo>
                    <a:cubicBezTo>
                      <a:pt x="65" y="85"/>
                      <a:pt x="65" y="84"/>
                      <a:pt x="66" y="85"/>
                    </a:cubicBezTo>
                    <a:cubicBezTo>
                      <a:pt x="66" y="86"/>
                      <a:pt x="66" y="86"/>
                      <a:pt x="66" y="86"/>
                    </a:cubicBezTo>
                    <a:cubicBezTo>
                      <a:pt x="67" y="86"/>
                      <a:pt x="67" y="86"/>
                      <a:pt x="68" y="87"/>
                    </a:cubicBezTo>
                    <a:cubicBezTo>
                      <a:pt x="68" y="87"/>
                      <a:pt x="70" y="87"/>
                      <a:pt x="70" y="87"/>
                    </a:cubicBezTo>
                    <a:cubicBezTo>
                      <a:pt x="70" y="86"/>
                      <a:pt x="70" y="86"/>
                      <a:pt x="70" y="86"/>
                    </a:cubicBezTo>
                    <a:cubicBezTo>
                      <a:pt x="70" y="86"/>
                      <a:pt x="70" y="85"/>
                      <a:pt x="71" y="85"/>
                    </a:cubicBezTo>
                    <a:cubicBezTo>
                      <a:pt x="72" y="86"/>
                      <a:pt x="72" y="87"/>
                      <a:pt x="72" y="87"/>
                    </a:cubicBezTo>
                    <a:cubicBezTo>
                      <a:pt x="72" y="87"/>
                      <a:pt x="73" y="88"/>
                      <a:pt x="73" y="88"/>
                    </a:cubicBezTo>
                    <a:cubicBezTo>
                      <a:pt x="73" y="88"/>
                      <a:pt x="76" y="88"/>
                      <a:pt x="76" y="88"/>
                    </a:cubicBezTo>
                    <a:cubicBezTo>
                      <a:pt x="76" y="88"/>
                      <a:pt x="77" y="88"/>
                      <a:pt x="77" y="88"/>
                    </a:cubicBezTo>
                    <a:cubicBezTo>
                      <a:pt x="78" y="88"/>
                      <a:pt x="78" y="89"/>
                      <a:pt x="78" y="89"/>
                    </a:cubicBezTo>
                    <a:cubicBezTo>
                      <a:pt x="78" y="89"/>
                      <a:pt x="78" y="90"/>
                      <a:pt x="78" y="91"/>
                    </a:cubicBezTo>
                    <a:cubicBezTo>
                      <a:pt x="77" y="91"/>
                      <a:pt x="77" y="91"/>
                      <a:pt x="77" y="91"/>
                    </a:cubicBezTo>
                    <a:cubicBezTo>
                      <a:pt x="78" y="92"/>
                      <a:pt x="79" y="93"/>
                      <a:pt x="79" y="93"/>
                    </a:cubicBezTo>
                    <a:cubicBezTo>
                      <a:pt x="79" y="93"/>
                      <a:pt x="78" y="94"/>
                      <a:pt x="78" y="94"/>
                    </a:cubicBezTo>
                    <a:cubicBezTo>
                      <a:pt x="78" y="95"/>
                      <a:pt x="77" y="96"/>
                      <a:pt x="77" y="96"/>
                    </a:cubicBezTo>
                    <a:cubicBezTo>
                      <a:pt x="77" y="97"/>
                      <a:pt x="77" y="97"/>
                      <a:pt x="77" y="97"/>
                    </a:cubicBezTo>
                    <a:cubicBezTo>
                      <a:pt x="76" y="97"/>
                      <a:pt x="76" y="97"/>
                      <a:pt x="76" y="97"/>
                    </a:cubicBezTo>
                    <a:cubicBezTo>
                      <a:pt x="76" y="98"/>
                      <a:pt x="76" y="98"/>
                      <a:pt x="76" y="98"/>
                    </a:cubicBezTo>
                    <a:cubicBezTo>
                      <a:pt x="76" y="98"/>
                      <a:pt x="76" y="99"/>
                      <a:pt x="76" y="99"/>
                    </a:cubicBezTo>
                    <a:cubicBezTo>
                      <a:pt x="76" y="99"/>
                      <a:pt x="76" y="101"/>
                      <a:pt x="76" y="101"/>
                    </a:cubicBezTo>
                    <a:cubicBezTo>
                      <a:pt x="77" y="102"/>
                      <a:pt x="77" y="102"/>
                      <a:pt x="77" y="102"/>
                    </a:cubicBezTo>
                    <a:cubicBezTo>
                      <a:pt x="77" y="102"/>
                      <a:pt x="78" y="101"/>
                      <a:pt x="79" y="101"/>
                    </a:cubicBezTo>
                    <a:cubicBezTo>
                      <a:pt x="79" y="101"/>
                      <a:pt x="81" y="101"/>
                      <a:pt x="81" y="101"/>
                    </a:cubicBezTo>
                    <a:cubicBezTo>
                      <a:pt x="81" y="101"/>
                      <a:pt x="83" y="103"/>
                      <a:pt x="83" y="103"/>
                    </a:cubicBezTo>
                    <a:cubicBezTo>
                      <a:pt x="83" y="103"/>
                      <a:pt x="85" y="105"/>
                      <a:pt x="85" y="105"/>
                    </a:cubicBezTo>
                    <a:cubicBezTo>
                      <a:pt x="87" y="107"/>
                      <a:pt x="87" y="107"/>
                      <a:pt x="87" y="107"/>
                    </a:cubicBezTo>
                    <a:cubicBezTo>
                      <a:pt x="85" y="108"/>
                      <a:pt x="85" y="108"/>
                      <a:pt x="85" y="108"/>
                    </a:cubicBezTo>
                    <a:cubicBezTo>
                      <a:pt x="83" y="111"/>
                      <a:pt x="83" y="111"/>
                      <a:pt x="83" y="111"/>
                    </a:cubicBezTo>
                    <a:cubicBezTo>
                      <a:pt x="82" y="112"/>
                      <a:pt x="82" y="112"/>
                      <a:pt x="82" y="112"/>
                    </a:cubicBezTo>
                    <a:cubicBezTo>
                      <a:pt x="82" y="112"/>
                      <a:pt x="81" y="113"/>
                      <a:pt x="81" y="113"/>
                    </a:cubicBezTo>
                    <a:cubicBezTo>
                      <a:pt x="81" y="114"/>
                      <a:pt x="79" y="115"/>
                      <a:pt x="79" y="115"/>
                    </a:cubicBezTo>
                    <a:cubicBezTo>
                      <a:pt x="78" y="115"/>
                      <a:pt x="78" y="115"/>
                      <a:pt x="78" y="115"/>
                    </a:cubicBezTo>
                    <a:cubicBezTo>
                      <a:pt x="76" y="116"/>
                      <a:pt x="76" y="116"/>
                      <a:pt x="76" y="116"/>
                    </a:cubicBezTo>
                    <a:cubicBezTo>
                      <a:pt x="75" y="117"/>
                      <a:pt x="75" y="117"/>
                      <a:pt x="75" y="117"/>
                    </a:cubicBezTo>
                    <a:cubicBezTo>
                      <a:pt x="73" y="119"/>
                      <a:pt x="73" y="119"/>
                      <a:pt x="73" y="119"/>
                    </a:cubicBezTo>
                    <a:cubicBezTo>
                      <a:pt x="72" y="119"/>
                      <a:pt x="72" y="119"/>
                      <a:pt x="72" y="119"/>
                    </a:cubicBezTo>
                    <a:cubicBezTo>
                      <a:pt x="70" y="120"/>
                      <a:pt x="70" y="120"/>
                      <a:pt x="70" y="120"/>
                    </a:cubicBezTo>
                    <a:cubicBezTo>
                      <a:pt x="69" y="119"/>
                      <a:pt x="69" y="119"/>
                      <a:pt x="69" y="119"/>
                    </a:cubicBezTo>
                    <a:cubicBezTo>
                      <a:pt x="67" y="120"/>
                      <a:pt x="67" y="120"/>
                      <a:pt x="67" y="120"/>
                    </a:cubicBezTo>
                    <a:cubicBezTo>
                      <a:pt x="66" y="121"/>
                      <a:pt x="66" y="121"/>
                      <a:pt x="66" y="121"/>
                    </a:cubicBezTo>
                    <a:cubicBezTo>
                      <a:pt x="64" y="122"/>
                      <a:pt x="64" y="122"/>
                      <a:pt x="64" y="122"/>
                    </a:cubicBezTo>
                    <a:cubicBezTo>
                      <a:pt x="63" y="125"/>
                      <a:pt x="63" y="125"/>
                      <a:pt x="63" y="125"/>
                    </a:cubicBezTo>
                    <a:cubicBezTo>
                      <a:pt x="63" y="125"/>
                      <a:pt x="61" y="125"/>
                      <a:pt x="61" y="125"/>
                    </a:cubicBezTo>
                    <a:cubicBezTo>
                      <a:pt x="60" y="126"/>
                      <a:pt x="59" y="126"/>
                      <a:pt x="59" y="126"/>
                    </a:cubicBezTo>
                    <a:cubicBezTo>
                      <a:pt x="58" y="126"/>
                      <a:pt x="58" y="126"/>
                      <a:pt x="58" y="126"/>
                    </a:cubicBezTo>
                    <a:cubicBezTo>
                      <a:pt x="57" y="126"/>
                      <a:pt x="57" y="126"/>
                      <a:pt x="57" y="126"/>
                    </a:cubicBezTo>
                    <a:cubicBezTo>
                      <a:pt x="57" y="128"/>
                      <a:pt x="57" y="128"/>
                      <a:pt x="57" y="128"/>
                    </a:cubicBezTo>
                    <a:cubicBezTo>
                      <a:pt x="58" y="128"/>
                      <a:pt x="58" y="128"/>
                      <a:pt x="58" y="128"/>
                    </a:cubicBezTo>
                    <a:cubicBezTo>
                      <a:pt x="58" y="128"/>
                      <a:pt x="58" y="129"/>
                      <a:pt x="57" y="130"/>
                    </a:cubicBezTo>
                    <a:cubicBezTo>
                      <a:pt x="57" y="130"/>
                      <a:pt x="58" y="132"/>
                      <a:pt x="58" y="132"/>
                    </a:cubicBezTo>
                    <a:cubicBezTo>
                      <a:pt x="59" y="133"/>
                      <a:pt x="59" y="133"/>
                      <a:pt x="59" y="133"/>
                    </a:cubicBezTo>
                    <a:cubicBezTo>
                      <a:pt x="59" y="133"/>
                      <a:pt x="59" y="135"/>
                      <a:pt x="59" y="135"/>
                    </a:cubicBezTo>
                    <a:cubicBezTo>
                      <a:pt x="58" y="135"/>
                      <a:pt x="57" y="136"/>
                      <a:pt x="57" y="136"/>
                    </a:cubicBezTo>
                    <a:cubicBezTo>
                      <a:pt x="57" y="137"/>
                      <a:pt x="57" y="137"/>
                      <a:pt x="57" y="137"/>
                    </a:cubicBezTo>
                    <a:cubicBezTo>
                      <a:pt x="57" y="139"/>
                      <a:pt x="57" y="139"/>
                      <a:pt x="57" y="139"/>
                    </a:cubicBezTo>
                    <a:cubicBezTo>
                      <a:pt x="57" y="139"/>
                      <a:pt x="57" y="141"/>
                      <a:pt x="57" y="141"/>
                    </a:cubicBezTo>
                    <a:cubicBezTo>
                      <a:pt x="57" y="142"/>
                      <a:pt x="56" y="143"/>
                      <a:pt x="56" y="143"/>
                    </a:cubicBezTo>
                    <a:cubicBezTo>
                      <a:pt x="55" y="144"/>
                      <a:pt x="55" y="144"/>
                      <a:pt x="55" y="144"/>
                    </a:cubicBezTo>
                    <a:cubicBezTo>
                      <a:pt x="55" y="145"/>
                      <a:pt x="55" y="145"/>
                      <a:pt x="55" y="145"/>
                    </a:cubicBezTo>
                    <a:cubicBezTo>
                      <a:pt x="56" y="146"/>
                      <a:pt x="56" y="146"/>
                      <a:pt x="56" y="146"/>
                    </a:cubicBezTo>
                    <a:cubicBezTo>
                      <a:pt x="55" y="149"/>
                      <a:pt x="55" y="149"/>
                      <a:pt x="55" y="149"/>
                    </a:cubicBezTo>
                    <a:cubicBezTo>
                      <a:pt x="53" y="150"/>
                      <a:pt x="53" y="150"/>
                      <a:pt x="53" y="150"/>
                    </a:cubicBezTo>
                    <a:cubicBezTo>
                      <a:pt x="53" y="152"/>
                      <a:pt x="53" y="152"/>
                      <a:pt x="53" y="152"/>
                    </a:cubicBezTo>
                    <a:cubicBezTo>
                      <a:pt x="54" y="153"/>
                      <a:pt x="54" y="153"/>
                      <a:pt x="54" y="153"/>
                    </a:cubicBezTo>
                    <a:cubicBezTo>
                      <a:pt x="54" y="155"/>
                      <a:pt x="54" y="155"/>
                      <a:pt x="54" y="155"/>
                    </a:cubicBezTo>
                    <a:cubicBezTo>
                      <a:pt x="54" y="156"/>
                      <a:pt x="54" y="156"/>
                      <a:pt x="54" y="156"/>
                    </a:cubicBezTo>
                    <a:cubicBezTo>
                      <a:pt x="53" y="157"/>
                      <a:pt x="53" y="157"/>
                      <a:pt x="53" y="157"/>
                    </a:cubicBezTo>
                    <a:cubicBezTo>
                      <a:pt x="52" y="157"/>
                      <a:pt x="52" y="157"/>
                      <a:pt x="52" y="157"/>
                    </a:cubicBezTo>
                    <a:cubicBezTo>
                      <a:pt x="51" y="159"/>
                      <a:pt x="51" y="159"/>
                      <a:pt x="51" y="159"/>
                    </a:cubicBezTo>
                    <a:cubicBezTo>
                      <a:pt x="49" y="159"/>
                      <a:pt x="49" y="159"/>
                      <a:pt x="49" y="159"/>
                    </a:cubicBezTo>
                    <a:cubicBezTo>
                      <a:pt x="48" y="159"/>
                      <a:pt x="48" y="159"/>
                      <a:pt x="48" y="159"/>
                    </a:cubicBezTo>
                    <a:cubicBezTo>
                      <a:pt x="47" y="160"/>
                      <a:pt x="47" y="160"/>
                      <a:pt x="47" y="160"/>
                    </a:cubicBezTo>
                    <a:cubicBezTo>
                      <a:pt x="46" y="160"/>
                      <a:pt x="46" y="160"/>
                      <a:pt x="46" y="160"/>
                    </a:cubicBezTo>
                    <a:cubicBezTo>
                      <a:pt x="45" y="161"/>
                      <a:pt x="45" y="161"/>
                      <a:pt x="45" y="161"/>
                    </a:cubicBezTo>
                    <a:cubicBezTo>
                      <a:pt x="45" y="162"/>
                      <a:pt x="45" y="162"/>
                      <a:pt x="45" y="162"/>
                    </a:cubicBezTo>
                    <a:cubicBezTo>
                      <a:pt x="45" y="162"/>
                      <a:pt x="45" y="163"/>
                      <a:pt x="45" y="164"/>
                    </a:cubicBezTo>
                    <a:cubicBezTo>
                      <a:pt x="45" y="164"/>
                      <a:pt x="46" y="164"/>
                      <a:pt x="46" y="164"/>
                    </a:cubicBezTo>
                    <a:cubicBezTo>
                      <a:pt x="47" y="165"/>
                      <a:pt x="47" y="165"/>
                      <a:pt x="47" y="165"/>
                    </a:cubicBezTo>
                    <a:cubicBezTo>
                      <a:pt x="48" y="168"/>
                      <a:pt x="48" y="168"/>
                      <a:pt x="48" y="168"/>
                    </a:cubicBezTo>
                    <a:cubicBezTo>
                      <a:pt x="48" y="170"/>
                      <a:pt x="48" y="170"/>
                      <a:pt x="48" y="170"/>
                    </a:cubicBezTo>
                    <a:cubicBezTo>
                      <a:pt x="48" y="170"/>
                      <a:pt x="48" y="171"/>
                      <a:pt x="47" y="172"/>
                    </a:cubicBezTo>
                    <a:cubicBezTo>
                      <a:pt x="47" y="172"/>
                      <a:pt x="46" y="173"/>
                      <a:pt x="46" y="173"/>
                    </a:cubicBezTo>
                    <a:cubicBezTo>
                      <a:pt x="46" y="175"/>
                      <a:pt x="46" y="175"/>
                      <a:pt x="46" y="175"/>
                    </a:cubicBezTo>
                    <a:cubicBezTo>
                      <a:pt x="45" y="176"/>
                      <a:pt x="45" y="176"/>
                      <a:pt x="45" y="176"/>
                    </a:cubicBezTo>
                    <a:cubicBezTo>
                      <a:pt x="44" y="177"/>
                      <a:pt x="44" y="177"/>
                      <a:pt x="44" y="177"/>
                    </a:cubicBezTo>
                    <a:cubicBezTo>
                      <a:pt x="42" y="177"/>
                      <a:pt x="42" y="177"/>
                      <a:pt x="42" y="177"/>
                    </a:cubicBezTo>
                    <a:cubicBezTo>
                      <a:pt x="42" y="178"/>
                      <a:pt x="42" y="178"/>
                      <a:pt x="42" y="178"/>
                    </a:cubicBezTo>
                    <a:cubicBezTo>
                      <a:pt x="42" y="179"/>
                      <a:pt x="42" y="179"/>
                      <a:pt x="42" y="179"/>
                    </a:cubicBezTo>
                    <a:cubicBezTo>
                      <a:pt x="41" y="180"/>
                      <a:pt x="41" y="180"/>
                      <a:pt x="41" y="180"/>
                    </a:cubicBezTo>
                    <a:cubicBezTo>
                      <a:pt x="41" y="180"/>
                      <a:pt x="41" y="180"/>
                      <a:pt x="41" y="180"/>
                    </a:cubicBezTo>
                    <a:cubicBezTo>
                      <a:pt x="41" y="182"/>
                      <a:pt x="41" y="182"/>
                      <a:pt x="41" y="182"/>
                    </a:cubicBezTo>
                    <a:cubicBezTo>
                      <a:pt x="40" y="183"/>
                      <a:pt x="40" y="183"/>
                      <a:pt x="40" y="183"/>
                    </a:cubicBezTo>
                    <a:cubicBezTo>
                      <a:pt x="40" y="183"/>
                      <a:pt x="39" y="183"/>
                      <a:pt x="39" y="183"/>
                    </a:cubicBezTo>
                    <a:cubicBezTo>
                      <a:pt x="38" y="183"/>
                      <a:pt x="37" y="183"/>
                      <a:pt x="37" y="183"/>
                    </a:cubicBezTo>
                    <a:cubicBezTo>
                      <a:pt x="37" y="183"/>
                      <a:pt x="36" y="183"/>
                      <a:pt x="36" y="183"/>
                    </a:cubicBezTo>
                    <a:cubicBezTo>
                      <a:pt x="36" y="183"/>
                      <a:pt x="35" y="183"/>
                      <a:pt x="35" y="183"/>
                    </a:cubicBezTo>
                    <a:cubicBezTo>
                      <a:pt x="35" y="183"/>
                      <a:pt x="34" y="182"/>
                      <a:pt x="34" y="182"/>
                    </a:cubicBezTo>
                    <a:cubicBezTo>
                      <a:pt x="33" y="182"/>
                      <a:pt x="33" y="182"/>
                      <a:pt x="33" y="182"/>
                    </a:cubicBezTo>
                    <a:cubicBezTo>
                      <a:pt x="31" y="182"/>
                      <a:pt x="31" y="182"/>
                      <a:pt x="31" y="182"/>
                    </a:cubicBezTo>
                    <a:cubicBezTo>
                      <a:pt x="29" y="182"/>
                      <a:pt x="29" y="182"/>
                      <a:pt x="29" y="182"/>
                    </a:cubicBezTo>
                    <a:cubicBezTo>
                      <a:pt x="27" y="182"/>
                      <a:pt x="27" y="182"/>
                      <a:pt x="27" y="182"/>
                    </a:cubicBezTo>
                    <a:cubicBezTo>
                      <a:pt x="27" y="181"/>
                      <a:pt x="27" y="181"/>
                      <a:pt x="27" y="181"/>
                    </a:cubicBezTo>
                    <a:cubicBezTo>
                      <a:pt x="26" y="182"/>
                      <a:pt x="26" y="182"/>
                      <a:pt x="26" y="182"/>
                    </a:cubicBezTo>
                    <a:cubicBezTo>
                      <a:pt x="26" y="181"/>
                      <a:pt x="26" y="181"/>
                      <a:pt x="26" y="181"/>
                    </a:cubicBezTo>
                    <a:cubicBezTo>
                      <a:pt x="24" y="180"/>
                      <a:pt x="24" y="180"/>
                      <a:pt x="24" y="180"/>
                    </a:cubicBezTo>
                    <a:cubicBezTo>
                      <a:pt x="22" y="180"/>
                      <a:pt x="22" y="180"/>
                      <a:pt x="22" y="180"/>
                    </a:cubicBezTo>
                    <a:cubicBezTo>
                      <a:pt x="22" y="180"/>
                      <a:pt x="23" y="181"/>
                      <a:pt x="23" y="182"/>
                    </a:cubicBezTo>
                    <a:cubicBezTo>
                      <a:pt x="23" y="182"/>
                      <a:pt x="24" y="183"/>
                      <a:pt x="24" y="183"/>
                    </a:cubicBezTo>
                    <a:cubicBezTo>
                      <a:pt x="24" y="183"/>
                      <a:pt x="24" y="185"/>
                      <a:pt x="24" y="185"/>
                    </a:cubicBezTo>
                    <a:cubicBezTo>
                      <a:pt x="24" y="185"/>
                      <a:pt x="26" y="187"/>
                      <a:pt x="26" y="187"/>
                    </a:cubicBezTo>
                    <a:cubicBezTo>
                      <a:pt x="26" y="188"/>
                      <a:pt x="26" y="188"/>
                      <a:pt x="26" y="188"/>
                    </a:cubicBezTo>
                    <a:cubicBezTo>
                      <a:pt x="26" y="188"/>
                      <a:pt x="26" y="189"/>
                      <a:pt x="26" y="189"/>
                    </a:cubicBezTo>
                    <a:cubicBezTo>
                      <a:pt x="27" y="189"/>
                      <a:pt x="28" y="190"/>
                      <a:pt x="28" y="190"/>
                    </a:cubicBezTo>
                    <a:cubicBezTo>
                      <a:pt x="28" y="191"/>
                      <a:pt x="28" y="191"/>
                      <a:pt x="28" y="191"/>
                    </a:cubicBezTo>
                    <a:cubicBezTo>
                      <a:pt x="27" y="193"/>
                      <a:pt x="27" y="193"/>
                      <a:pt x="27" y="193"/>
                    </a:cubicBezTo>
                    <a:cubicBezTo>
                      <a:pt x="27" y="193"/>
                      <a:pt x="27" y="193"/>
                      <a:pt x="27" y="193"/>
                    </a:cubicBezTo>
                    <a:cubicBezTo>
                      <a:pt x="27" y="195"/>
                      <a:pt x="27" y="195"/>
                      <a:pt x="27" y="195"/>
                    </a:cubicBezTo>
                    <a:cubicBezTo>
                      <a:pt x="27" y="196"/>
                      <a:pt x="27" y="196"/>
                      <a:pt x="27" y="196"/>
                    </a:cubicBezTo>
                    <a:cubicBezTo>
                      <a:pt x="28" y="197"/>
                      <a:pt x="28" y="197"/>
                      <a:pt x="28" y="197"/>
                    </a:cubicBezTo>
                    <a:cubicBezTo>
                      <a:pt x="28" y="198"/>
                      <a:pt x="28" y="198"/>
                      <a:pt x="28" y="198"/>
                    </a:cubicBezTo>
                    <a:cubicBezTo>
                      <a:pt x="27" y="199"/>
                      <a:pt x="27" y="199"/>
                      <a:pt x="27" y="199"/>
                    </a:cubicBezTo>
                    <a:cubicBezTo>
                      <a:pt x="27" y="201"/>
                      <a:pt x="27" y="201"/>
                      <a:pt x="27" y="201"/>
                    </a:cubicBezTo>
                    <a:cubicBezTo>
                      <a:pt x="28" y="202"/>
                      <a:pt x="28" y="202"/>
                      <a:pt x="28" y="202"/>
                    </a:cubicBezTo>
                    <a:cubicBezTo>
                      <a:pt x="29" y="203"/>
                      <a:pt x="29" y="203"/>
                      <a:pt x="29" y="203"/>
                    </a:cubicBezTo>
                    <a:cubicBezTo>
                      <a:pt x="31" y="204"/>
                      <a:pt x="31" y="204"/>
                      <a:pt x="31" y="204"/>
                    </a:cubicBezTo>
                    <a:cubicBezTo>
                      <a:pt x="31" y="205"/>
                      <a:pt x="31" y="205"/>
                      <a:pt x="31" y="205"/>
                    </a:cubicBezTo>
                    <a:cubicBezTo>
                      <a:pt x="30" y="206"/>
                      <a:pt x="30" y="206"/>
                      <a:pt x="30" y="206"/>
                    </a:cubicBezTo>
                    <a:cubicBezTo>
                      <a:pt x="30" y="206"/>
                      <a:pt x="29" y="207"/>
                      <a:pt x="30" y="207"/>
                    </a:cubicBezTo>
                    <a:cubicBezTo>
                      <a:pt x="30" y="207"/>
                      <a:pt x="31" y="207"/>
                      <a:pt x="31" y="207"/>
                    </a:cubicBezTo>
                    <a:cubicBezTo>
                      <a:pt x="33" y="207"/>
                      <a:pt x="33" y="207"/>
                      <a:pt x="33" y="207"/>
                    </a:cubicBezTo>
                    <a:cubicBezTo>
                      <a:pt x="33" y="207"/>
                      <a:pt x="34" y="207"/>
                      <a:pt x="34" y="207"/>
                    </a:cubicBezTo>
                    <a:cubicBezTo>
                      <a:pt x="34" y="207"/>
                      <a:pt x="35" y="209"/>
                      <a:pt x="35" y="209"/>
                    </a:cubicBezTo>
                    <a:cubicBezTo>
                      <a:pt x="35" y="210"/>
                      <a:pt x="35" y="210"/>
                      <a:pt x="35" y="210"/>
                    </a:cubicBezTo>
                    <a:cubicBezTo>
                      <a:pt x="35" y="212"/>
                      <a:pt x="35" y="212"/>
                      <a:pt x="35" y="212"/>
                    </a:cubicBezTo>
                    <a:cubicBezTo>
                      <a:pt x="34" y="214"/>
                      <a:pt x="34" y="214"/>
                      <a:pt x="34" y="214"/>
                    </a:cubicBezTo>
                    <a:cubicBezTo>
                      <a:pt x="32" y="215"/>
                      <a:pt x="32" y="215"/>
                      <a:pt x="32" y="215"/>
                    </a:cubicBezTo>
                    <a:cubicBezTo>
                      <a:pt x="31" y="216"/>
                      <a:pt x="31" y="216"/>
                      <a:pt x="31" y="216"/>
                    </a:cubicBezTo>
                    <a:cubicBezTo>
                      <a:pt x="31" y="217"/>
                      <a:pt x="31" y="217"/>
                      <a:pt x="31" y="217"/>
                    </a:cubicBezTo>
                    <a:cubicBezTo>
                      <a:pt x="30" y="218"/>
                      <a:pt x="30" y="218"/>
                      <a:pt x="30" y="218"/>
                    </a:cubicBezTo>
                    <a:cubicBezTo>
                      <a:pt x="29" y="219"/>
                      <a:pt x="29" y="219"/>
                      <a:pt x="29" y="219"/>
                    </a:cubicBezTo>
                    <a:cubicBezTo>
                      <a:pt x="27" y="219"/>
                      <a:pt x="27" y="219"/>
                      <a:pt x="27" y="219"/>
                    </a:cubicBezTo>
                    <a:cubicBezTo>
                      <a:pt x="27" y="220"/>
                      <a:pt x="27" y="220"/>
                      <a:pt x="27" y="220"/>
                    </a:cubicBezTo>
                    <a:cubicBezTo>
                      <a:pt x="25" y="220"/>
                      <a:pt x="25" y="220"/>
                      <a:pt x="25" y="220"/>
                    </a:cubicBezTo>
                    <a:cubicBezTo>
                      <a:pt x="23" y="221"/>
                      <a:pt x="23" y="221"/>
                      <a:pt x="23" y="221"/>
                    </a:cubicBezTo>
                    <a:cubicBezTo>
                      <a:pt x="22" y="221"/>
                      <a:pt x="22" y="221"/>
                      <a:pt x="22" y="221"/>
                    </a:cubicBezTo>
                    <a:cubicBezTo>
                      <a:pt x="21" y="224"/>
                      <a:pt x="21" y="224"/>
                      <a:pt x="21" y="224"/>
                    </a:cubicBezTo>
                    <a:cubicBezTo>
                      <a:pt x="21" y="224"/>
                      <a:pt x="20" y="226"/>
                      <a:pt x="21" y="226"/>
                    </a:cubicBezTo>
                    <a:cubicBezTo>
                      <a:pt x="21" y="226"/>
                      <a:pt x="21" y="227"/>
                      <a:pt x="21" y="227"/>
                    </a:cubicBezTo>
                    <a:cubicBezTo>
                      <a:pt x="21" y="227"/>
                      <a:pt x="20" y="229"/>
                      <a:pt x="20" y="229"/>
                    </a:cubicBezTo>
                    <a:cubicBezTo>
                      <a:pt x="20" y="229"/>
                      <a:pt x="18" y="229"/>
                      <a:pt x="18" y="229"/>
                    </a:cubicBezTo>
                    <a:cubicBezTo>
                      <a:pt x="18" y="231"/>
                      <a:pt x="18" y="231"/>
                      <a:pt x="18" y="231"/>
                    </a:cubicBezTo>
                    <a:cubicBezTo>
                      <a:pt x="18" y="231"/>
                      <a:pt x="18" y="231"/>
                      <a:pt x="18" y="231"/>
                    </a:cubicBezTo>
                    <a:cubicBezTo>
                      <a:pt x="17" y="232"/>
                      <a:pt x="17" y="232"/>
                      <a:pt x="17" y="232"/>
                    </a:cubicBezTo>
                    <a:cubicBezTo>
                      <a:pt x="18" y="233"/>
                      <a:pt x="18" y="233"/>
                      <a:pt x="18" y="233"/>
                    </a:cubicBezTo>
                    <a:cubicBezTo>
                      <a:pt x="17" y="234"/>
                      <a:pt x="17" y="234"/>
                      <a:pt x="17" y="234"/>
                    </a:cubicBezTo>
                    <a:cubicBezTo>
                      <a:pt x="17" y="235"/>
                      <a:pt x="17" y="235"/>
                      <a:pt x="17" y="235"/>
                    </a:cubicBezTo>
                    <a:cubicBezTo>
                      <a:pt x="17" y="235"/>
                      <a:pt x="18" y="237"/>
                      <a:pt x="18" y="237"/>
                    </a:cubicBezTo>
                    <a:cubicBezTo>
                      <a:pt x="18" y="238"/>
                      <a:pt x="19" y="239"/>
                      <a:pt x="19" y="239"/>
                    </a:cubicBezTo>
                    <a:cubicBezTo>
                      <a:pt x="19" y="239"/>
                      <a:pt x="20" y="240"/>
                      <a:pt x="20" y="240"/>
                    </a:cubicBezTo>
                    <a:cubicBezTo>
                      <a:pt x="20" y="240"/>
                      <a:pt x="20" y="242"/>
                      <a:pt x="20" y="242"/>
                    </a:cubicBezTo>
                    <a:cubicBezTo>
                      <a:pt x="20" y="243"/>
                      <a:pt x="21" y="245"/>
                      <a:pt x="21" y="245"/>
                    </a:cubicBezTo>
                    <a:cubicBezTo>
                      <a:pt x="21" y="246"/>
                      <a:pt x="21" y="246"/>
                      <a:pt x="21" y="246"/>
                    </a:cubicBezTo>
                    <a:cubicBezTo>
                      <a:pt x="21" y="246"/>
                      <a:pt x="21" y="247"/>
                      <a:pt x="22" y="247"/>
                    </a:cubicBezTo>
                    <a:cubicBezTo>
                      <a:pt x="22" y="247"/>
                      <a:pt x="24" y="247"/>
                      <a:pt x="24" y="247"/>
                    </a:cubicBezTo>
                    <a:cubicBezTo>
                      <a:pt x="24" y="247"/>
                      <a:pt x="25" y="247"/>
                      <a:pt x="26" y="247"/>
                    </a:cubicBezTo>
                    <a:cubicBezTo>
                      <a:pt x="26" y="247"/>
                      <a:pt x="26" y="246"/>
                      <a:pt x="27" y="247"/>
                    </a:cubicBezTo>
                    <a:cubicBezTo>
                      <a:pt x="27" y="247"/>
                      <a:pt x="27" y="248"/>
                      <a:pt x="27" y="248"/>
                    </a:cubicBezTo>
                    <a:cubicBezTo>
                      <a:pt x="27" y="248"/>
                      <a:pt x="27" y="249"/>
                      <a:pt x="27" y="249"/>
                    </a:cubicBezTo>
                    <a:cubicBezTo>
                      <a:pt x="24" y="252"/>
                      <a:pt x="24" y="252"/>
                      <a:pt x="24" y="252"/>
                    </a:cubicBezTo>
                    <a:cubicBezTo>
                      <a:pt x="24" y="254"/>
                      <a:pt x="24" y="254"/>
                      <a:pt x="24" y="254"/>
                    </a:cubicBezTo>
                    <a:cubicBezTo>
                      <a:pt x="24" y="254"/>
                      <a:pt x="23" y="254"/>
                      <a:pt x="23" y="254"/>
                    </a:cubicBezTo>
                    <a:cubicBezTo>
                      <a:pt x="23" y="254"/>
                      <a:pt x="22" y="254"/>
                      <a:pt x="22" y="254"/>
                    </a:cubicBezTo>
                    <a:cubicBezTo>
                      <a:pt x="20" y="253"/>
                      <a:pt x="20" y="253"/>
                      <a:pt x="20" y="253"/>
                    </a:cubicBezTo>
                    <a:cubicBezTo>
                      <a:pt x="18" y="253"/>
                      <a:pt x="18" y="253"/>
                      <a:pt x="18" y="253"/>
                    </a:cubicBezTo>
                    <a:cubicBezTo>
                      <a:pt x="18" y="254"/>
                      <a:pt x="18" y="254"/>
                      <a:pt x="18" y="254"/>
                    </a:cubicBezTo>
                    <a:cubicBezTo>
                      <a:pt x="18" y="254"/>
                      <a:pt x="17" y="254"/>
                      <a:pt x="17" y="254"/>
                    </a:cubicBezTo>
                    <a:cubicBezTo>
                      <a:pt x="16" y="254"/>
                      <a:pt x="14" y="254"/>
                      <a:pt x="14" y="254"/>
                    </a:cubicBezTo>
                    <a:cubicBezTo>
                      <a:pt x="14" y="255"/>
                      <a:pt x="14" y="255"/>
                      <a:pt x="14" y="255"/>
                    </a:cubicBezTo>
                    <a:cubicBezTo>
                      <a:pt x="12" y="258"/>
                      <a:pt x="12" y="258"/>
                      <a:pt x="12" y="258"/>
                    </a:cubicBezTo>
                    <a:cubicBezTo>
                      <a:pt x="11" y="260"/>
                      <a:pt x="11" y="260"/>
                      <a:pt x="11" y="260"/>
                    </a:cubicBezTo>
                    <a:cubicBezTo>
                      <a:pt x="9" y="261"/>
                      <a:pt x="9" y="261"/>
                      <a:pt x="9" y="261"/>
                    </a:cubicBezTo>
                    <a:cubicBezTo>
                      <a:pt x="8" y="262"/>
                      <a:pt x="8" y="262"/>
                      <a:pt x="8" y="262"/>
                    </a:cubicBezTo>
                    <a:cubicBezTo>
                      <a:pt x="6" y="263"/>
                      <a:pt x="6" y="263"/>
                      <a:pt x="6" y="263"/>
                    </a:cubicBezTo>
                    <a:cubicBezTo>
                      <a:pt x="6" y="263"/>
                      <a:pt x="5" y="264"/>
                      <a:pt x="5" y="264"/>
                    </a:cubicBezTo>
                    <a:cubicBezTo>
                      <a:pt x="5" y="264"/>
                      <a:pt x="4" y="267"/>
                      <a:pt x="4" y="267"/>
                    </a:cubicBezTo>
                    <a:cubicBezTo>
                      <a:pt x="4" y="267"/>
                      <a:pt x="3" y="268"/>
                      <a:pt x="2" y="268"/>
                    </a:cubicBezTo>
                    <a:cubicBezTo>
                      <a:pt x="2" y="269"/>
                      <a:pt x="1" y="269"/>
                      <a:pt x="1" y="269"/>
                    </a:cubicBezTo>
                    <a:cubicBezTo>
                      <a:pt x="1" y="269"/>
                      <a:pt x="1" y="271"/>
                      <a:pt x="1" y="271"/>
                    </a:cubicBezTo>
                    <a:cubicBezTo>
                      <a:pt x="1" y="271"/>
                      <a:pt x="1" y="273"/>
                      <a:pt x="1" y="273"/>
                    </a:cubicBezTo>
                    <a:cubicBezTo>
                      <a:pt x="2" y="275"/>
                      <a:pt x="2" y="275"/>
                      <a:pt x="2" y="275"/>
                    </a:cubicBezTo>
                    <a:cubicBezTo>
                      <a:pt x="1" y="277"/>
                      <a:pt x="1" y="277"/>
                      <a:pt x="1" y="277"/>
                    </a:cubicBezTo>
                    <a:cubicBezTo>
                      <a:pt x="2" y="278"/>
                      <a:pt x="2" y="278"/>
                      <a:pt x="2" y="278"/>
                    </a:cubicBezTo>
                    <a:cubicBezTo>
                      <a:pt x="1" y="280"/>
                      <a:pt x="1" y="280"/>
                      <a:pt x="1" y="280"/>
                    </a:cubicBezTo>
                    <a:cubicBezTo>
                      <a:pt x="1" y="282"/>
                      <a:pt x="1" y="282"/>
                      <a:pt x="1" y="282"/>
                    </a:cubicBezTo>
                    <a:cubicBezTo>
                      <a:pt x="1" y="283"/>
                      <a:pt x="1" y="283"/>
                      <a:pt x="1" y="283"/>
                    </a:cubicBezTo>
                    <a:cubicBezTo>
                      <a:pt x="0" y="285"/>
                      <a:pt x="0" y="285"/>
                      <a:pt x="0" y="285"/>
                    </a:cubicBezTo>
                    <a:cubicBezTo>
                      <a:pt x="1" y="288"/>
                      <a:pt x="1" y="288"/>
                      <a:pt x="1" y="288"/>
                    </a:cubicBezTo>
                    <a:cubicBezTo>
                      <a:pt x="12" y="290"/>
                      <a:pt x="12" y="290"/>
                      <a:pt x="12" y="290"/>
                    </a:cubicBezTo>
                    <a:cubicBezTo>
                      <a:pt x="17" y="290"/>
                      <a:pt x="21" y="294"/>
                      <a:pt x="25" y="296"/>
                    </a:cubicBezTo>
                    <a:cubicBezTo>
                      <a:pt x="27" y="297"/>
                      <a:pt x="32" y="307"/>
                      <a:pt x="33" y="309"/>
                    </a:cubicBezTo>
                    <a:cubicBezTo>
                      <a:pt x="33" y="309"/>
                      <a:pt x="33" y="315"/>
                      <a:pt x="31" y="315"/>
                    </a:cubicBezTo>
                    <a:cubicBezTo>
                      <a:pt x="30" y="318"/>
                      <a:pt x="33" y="319"/>
                      <a:pt x="34" y="321"/>
                    </a:cubicBezTo>
                    <a:cubicBezTo>
                      <a:pt x="37" y="325"/>
                      <a:pt x="34" y="328"/>
                      <a:pt x="34" y="328"/>
                    </a:cubicBezTo>
                    <a:cubicBezTo>
                      <a:pt x="34" y="331"/>
                      <a:pt x="37" y="339"/>
                      <a:pt x="40" y="342"/>
                    </a:cubicBezTo>
                    <a:cubicBezTo>
                      <a:pt x="42" y="344"/>
                      <a:pt x="44" y="342"/>
                      <a:pt x="45" y="344"/>
                    </a:cubicBezTo>
                    <a:cubicBezTo>
                      <a:pt x="47" y="351"/>
                      <a:pt x="52" y="351"/>
                      <a:pt x="56" y="353"/>
                    </a:cubicBezTo>
                    <a:cubicBezTo>
                      <a:pt x="58" y="352"/>
                      <a:pt x="61" y="349"/>
                      <a:pt x="63" y="348"/>
                    </a:cubicBezTo>
                    <a:cubicBezTo>
                      <a:pt x="67" y="346"/>
                      <a:pt x="68" y="343"/>
                      <a:pt x="71" y="341"/>
                    </a:cubicBezTo>
                    <a:cubicBezTo>
                      <a:pt x="72" y="339"/>
                      <a:pt x="76" y="340"/>
                      <a:pt x="78" y="339"/>
                    </a:cubicBezTo>
                    <a:cubicBezTo>
                      <a:pt x="85" y="336"/>
                      <a:pt x="90" y="339"/>
                      <a:pt x="93" y="338"/>
                    </a:cubicBezTo>
                    <a:cubicBezTo>
                      <a:pt x="95" y="338"/>
                      <a:pt x="98" y="335"/>
                      <a:pt x="101" y="334"/>
                    </a:cubicBezTo>
                    <a:cubicBezTo>
                      <a:pt x="103" y="333"/>
                      <a:pt x="106" y="333"/>
                      <a:pt x="108" y="331"/>
                    </a:cubicBezTo>
                    <a:cubicBezTo>
                      <a:pt x="108" y="331"/>
                      <a:pt x="118" y="333"/>
                      <a:pt x="122" y="334"/>
                    </a:cubicBezTo>
                    <a:cubicBezTo>
                      <a:pt x="129" y="335"/>
                      <a:pt x="136" y="339"/>
                      <a:pt x="140" y="339"/>
                    </a:cubicBezTo>
                    <a:cubicBezTo>
                      <a:pt x="143" y="339"/>
                      <a:pt x="143" y="336"/>
                      <a:pt x="145" y="337"/>
                    </a:cubicBezTo>
                    <a:cubicBezTo>
                      <a:pt x="145" y="337"/>
                      <a:pt x="157" y="343"/>
                      <a:pt x="163" y="344"/>
                    </a:cubicBezTo>
                    <a:cubicBezTo>
                      <a:pt x="167" y="344"/>
                      <a:pt x="167" y="338"/>
                      <a:pt x="172" y="339"/>
                    </a:cubicBezTo>
                    <a:cubicBezTo>
                      <a:pt x="175" y="339"/>
                      <a:pt x="175" y="340"/>
                      <a:pt x="178" y="340"/>
                    </a:cubicBezTo>
                    <a:cubicBezTo>
                      <a:pt x="180" y="340"/>
                      <a:pt x="182" y="346"/>
                      <a:pt x="184" y="346"/>
                    </a:cubicBezTo>
                    <a:cubicBezTo>
                      <a:pt x="185" y="345"/>
                      <a:pt x="189" y="341"/>
                      <a:pt x="190" y="340"/>
                    </a:cubicBezTo>
                    <a:cubicBezTo>
                      <a:pt x="190" y="340"/>
                      <a:pt x="196" y="334"/>
                      <a:pt x="196" y="332"/>
                    </a:cubicBezTo>
                    <a:cubicBezTo>
                      <a:pt x="196" y="330"/>
                      <a:pt x="199" y="322"/>
                      <a:pt x="199" y="322"/>
                    </a:cubicBezTo>
                    <a:cubicBezTo>
                      <a:pt x="202" y="320"/>
                      <a:pt x="207" y="322"/>
                      <a:pt x="210" y="319"/>
                    </a:cubicBezTo>
                    <a:cubicBezTo>
                      <a:pt x="218" y="312"/>
                      <a:pt x="218" y="312"/>
                      <a:pt x="218" y="312"/>
                    </a:cubicBezTo>
                    <a:cubicBezTo>
                      <a:pt x="232" y="316"/>
                      <a:pt x="232" y="316"/>
                      <a:pt x="232" y="316"/>
                    </a:cubicBezTo>
                    <a:cubicBezTo>
                      <a:pt x="240" y="315"/>
                      <a:pt x="240" y="315"/>
                      <a:pt x="240" y="315"/>
                    </a:cubicBezTo>
                    <a:cubicBezTo>
                      <a:pt x="240" y="313"/>
                      <a:pt x="239" y="308"/>
                      <a:pt x="240" y="305"/>
                    </a:cubicBezTo>
                    <a:cubicBezTo>
                      <a:pt x="244" y="300"/>
                      <a:pt x="242" y="301"/>
                      <a:pt x="246" y="296"/>
                    </a:cubicBezTo>
                    <a:cubicBezTo>
                      <a:pt x="248" y="293"/>
                      <a:pt x="249" y="290"/>
                      <a:pt x="252" y="288"/>
                    </a:cubicBezTo>
                    <a:cubicBezTo>
                      <a:pt x="258" y="281"/>
                      <a:pt x="261" y="278"/>
                      <a:pt x="266" y="277"/>
                    </a:cubicBezTo>
                    <a:cubicBezTo>
                      <a:pt x="269" y="276"/>
                      <a:pt x="279" y="270"/>
                      <a:pt x="280" y="269"/>
                    </a:cubicBezTo>
                    <a:cubicBezTo>
                      <a:pt x="282" y="268"/>
                      <a:pt x="274" y="262"/>
                      <a:pt x="270" y="257"/>
                    </a:cubicBezTo>
                    <a:cubicBezTo>
                      <a:pt x="267" y="252"/>
                      <a:pt x="267" y="247"/>
                      <a:pt x="267" y="245"/>
                    </a:cubicBezTo>
                    <a:cubicBezTo>
                      <a:pt x="264" y="232"/>
                      <a:pt x="265" y="238"/>
                      <a:pt x="270" y="228"/>
                    </a:cubicBezTo>
                    <a:cubicBezTo>
                      <a:pt x="273" y="223"/>
                      <a:pt x="278" y="219"/>
                      <a:pt x="281" y="216"/>
                    </a:cubicBezTo>
                    <a:cubicBezTo>
                      <a:pt x="282" y="215"/>
                      <a:pt x="288" y="205"/>
                      <a:pt x="295" y="200"/>
                    </a:cubicBezTo>
                    <a:cubicBezTo>
                      <a:pt x="297" y="199"/>
                      <a:pt x="299" y="193"/>
                      <a:pt x="301" y="192"/>
                    </a:cubicBezTo>
                    <a:cubicBezTo>
                      <a:pt x="306" y="188"/>
                      <a:pt x="312" y="189"/>
                      <a:pt x="313" y="187"/>
                    </a:cubicBezTo>
                    <a:cubicBezTo>
                      <a:pt x="314" y="184"/>
                      <a:pt x="309" y="186"/>
                      <a:pt x="309" y="183"/>
                    </a:cubicBezTo>
                    <a:cubicBezTo>
                      <a:pt x="308" y="176"/>
                      <a:pt x="312" y="177"/>
                      <a:pt x="315" y="176"/>
                    </a:cubicBezTo>
                    <a:cubicBezTo>
                      <a:pt x="318" y="175"/>
                      <a:pt x="322" y="173"/>
                      <a:pt x="325" y="172"/>
                    </a:cubicBezTo>
                    <a:cubicBezTo>
                      <a:pt x="345" y="166"/>
                      <a:pt x="342" y="170"/>
                      <a:pt x="348" y="167"/>
                    </a:cubicBezTo>
                    <a:cubicBezTo>
                      <a:pt x="351" y="165"/>
                      <a:pt x="357" y="167"/>
                      <a:pt x="358" y="165"/>
                    </a:cubicBezTo>
                    <a:cubicBezTo>
                      <a:pt x="359" y="163"/>
                      <a:pt x="365" y="157"/>
                      <a:pt x="367" y="158"/>
                    </a:cubicBezTo>
                    <a:cubicBezTo>
                      <a:pt x="370" y="159"/>
                      <a:pt x="374" y="154"/>
                      <a:pt x="377" y="154"/>
                    </a:cubicBezTo>
                    <a:cubicBezTo>
                      <a:pt x="386" y="152"/>
                      <a:pt x="393" y="147"/>
                      <a:pt x="396" y="142"/>
                    </a:cubicBezTo>
                    <a:cubicBezTo>
                      <a:pt x="398" y="139"/>
                      <a:pt x="392" y="131"/>
                      <a:pt x="395" y="128"/>
                    </a:cubicBezTo>
                    <a:cubicBezTo>
                      <a:pt x="396" y="126"/>
                      <a:pt x="397" y="130"/>
                      <a:pt x="399" y="128"/>
                    </a:cubicBezTo>
                    <a:cubicBezTo>
                      <a:pt x="403" y="124"/>
                      <a:pt x="401" y="122"/>
                      <a:pt x="398" y="12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57" name="Rectangle 120"/>
              <p:cNvSpPr>
                <a:spLocks noChangeArrowheads="1"/>
              </p:cNvSpPr>
              <p:nvPr/>
            </p:nvSpPr>
            <p:spPr bwMode="auto">
              <a:xfrm>
                <a:off x="2676" y="2463"/>
                <a:ext cx="2" cy="1"/>
              </a:xfrm>
              <a:prstGeom prst="rect">
                <a:avLst/>
              </a:prstGeom>
              <a:grpFill/>
              <a:ln w="9525">
                <a:solidFill>
                  <a:schemeClr val="bg1">
                    <a:alpha val="45000"/>
                  </a:schemeClr>
                </a:solidFill>
                <a:miter lim="800000"/>
              </a:ln>
            </p:spPr>
            <p:txBody>
              <a:bodyPr vert="horz" wrap="square" lIns="91440" tIns="45720" rIns="91440" bIns="45720" numCol="1" anchor="t" anchorCtr="0" compatLnSpc="1"/>
              <a:lstStyle/>
              <a:p>
                <a:endParaRPr lang="id-ID"/>
              </a:p>
            </p:txBody>
          </p:sp>
          <p:sp>
            <p:nvSpPr>
              <p:cNvPr id="158" name="Freeform 121"/>
              <p:cNvSpPr/>
              <p:nvPr/>
            </p:nvSpPr>
            <p:spPr bwMode="auto">
              <a:xfrm>
                <a:off x="2973" y="21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59" name="Freeform 122"/>
              <p:cNvSpPr/>
              <p:nvPr/>
            </p:nvSpPr>
            <p:spPr bwMode="auto">
              <a:xfrm>
                <a:off x="2460" y="2225"/>
                <a:ext cx="42" cy="60"/>
              </a:xfrm>
              <a:custGeom>
                <a:avLst/>
                <a:gdLst>
                  <a:gd name="T0" fmla="*/ 0 w 21"/>
                  <a:gd name="T1" fmla="*/ 16 h 30"/>
                  <a:gd name="T2" fmla="*/ 0 w 21"/>
                  <a:gd name="T3" fmla="*/ 17 h 30"/>
                  <a:gd name="T4" fmla="*/ 2 w 21"/>
                  <a:gd name="T5" fmla="*/ 19 h 30"/>
                  <a:gd name="T6" fmla="*/ 3 w 21"/>
                  <a:gd name="T7" fmla="*/ 21 h 30"/>
                  <a:gd name="T8" fmla="*/ 3 w 21"/>
                  <a:gd name="T9" fmla="*/ 22 h 30"/>
                  <a:gd name="T10" fmla="*/ 3 w 21"/>
                  <a:gd name="T11" fmla="*/ 22 h 30"/>
                  <a:gd name="T12" fmla="*/ 3 w 21"/>
                  <a:gd name="T13" fmla="*/ 22 h 30"/>
                  <a:gd name="T14" fmla="*/ 4 w 21"/>
                  <a:gd name="T15" fmla="*/ 24 h 30"/>
                  <a:gd name="T16" fmla="*/ 2 w 21"/>
                  <a:gd name="T17" fmla="*/ 25 h 30"/>
                  <a:gd name="T18" fmla="*/ 3 w 21"/>
                  <a:gd name="T19" fmla="*/ 26 h 30"/>
                  <a:gd name="T20" fmla="*/ 3 w 21"/>
                  <a:gd name="T21" fmla="*/ 28 h 30"/>
                  <a:gd name="T22" fmla="*/ 6 w 21"/>
                  <a:gd name="T23" fmla="*/ 30 h 30"/>
                  <a:gd name="T24" fmla="*/ 8 w 21"/>
                  <a:gd name="T25" fmla="*/ 30 h 30"/>
                  <a:gd name="T26" fmla="*/ 15 w 21"/>
                  <a:gd name="T27" fmla="*/ 29 h 30"/>
                  <a:gd name="T28" fmla="*/ 16 w 21"/>
                  <a:gd name="T29" fmla="*/ 30 h 30"/>
                  <a:gd name="T30" fmla="*/ 20 w 21"/>
                  <a:gd name="T31" fmla="*/ 23 h 30"/>
                  <a:gd name="T32" fmla="*/ 17 w 21"/>
                  <a:gd name="T33" fmla="*/ 17 h 30"/>
                  <a:gd name="T34" fmla="*/ 11 w 21"/>
                  <a:gd name="T35" fmla="*/ 8 h 30"/>
                  <a:gd name="T36" fmla="*/ 11 w 21"/>
                  <a:gd name="T37" fmla="*/ 0 h 30"/>
                  <a:gd name="T38" fmla="*/ 9 w 21"/>
                  <a:gd name="T39" fmla="*/ 1 h 30"/>
                  <a:gd name="T40" fmla="*/ 9 w 21"/>
                  <a:gd name="T41" fmla="*/ 1 h 30"/>
                  <a:gd name="T42" fmla="*/ 9 w 21"/>
                  <a:gd name="T43" fmla="*/ 1 h 30"/>
                  <a:gd name="T44" fmla="*/ 8 w 21"/>
                  <a:gd name="T45" fmla="*/ 0 h 30"/>
                  <a:gd name="T46" fmla="*/ 8 w 21"/>
                  <a:gd name="T47" fmla="*/ 0 h 30"/>
                  <a:gd name="T48" fmla="*/ 7 w 21"/>
                  <a:gd name="T49" fmla="*/ 1 h 30"/>
                  <a:gd name="T50" fmla="*/ 7 w 21"/>
                  <a:gd name="T51" fmla="*/ 1 h 30"/>
                  <a:gd name="T52" fmla="*/ 7 w 21"/>
                  <a:gd name="T53" fmla="*/ 1 h 30"/>
                  <a:gd name="T54" fmla="*/ 7 w 21"/>
                  <a:gd name="T55" fmla="*/ 1 h 30"/>
                  <a:gd name="T56" fmla="*/ 6 w 21"/>
                  <a:gd name="T57" fmla="*/ 1 h 30"/>
                  <a:gd name="T58" fmla="*/ 6 w 21"/>
                  <a:gd name="T59" fmla="*/ 2 h 30"/>
                  <a:gd name="T60" fmla="*/ 6 w 21"/>
                  <a:gd name="T61" fmla="*/ 2 h 30"/>
                  <a:gd name="T62" fmla="*/ 5 w 21"/>
                  <a:gd name="T63" fmla="*/ 3 h 30"/>
                  <a:gd name="T64" fmla="*/ 4 w 21"/>
                  <a:gd name="T65" fmla="*/ 4 h 30"/>
                  <a:gd name="T66" fmla="*/ 4 w 21"/>
                  <a:gd name="T67" fmla="*/ 5 h 30"/>
                  <a:gd name="T68" fmla="*/ 4 w 21"/>
                  <a:gd name="T69" fmla="*/ 5 h 30"/>
                  <a:gd name="T70" fmla="*/ 4 w 21"/>
                  <a:gd name="T71" fmla="*/ 5 h 30"/>
                  <a:gd name="T72" fmla="*/ 2 w 21"/>
                  <a:gd name="T73" fmla="*/ 7 h 30"/>
                  <a:gd name="T74" fmla="*/ 3 w 21"/>
                  <a:gd name="T75" fmla="*/ 8 h 30"/>
                  <a:gd name="T76" fmla="*/ 3 w 21"/>
                  <a:gd name="T77" fmla="*/ 8 h 30"/>
                  <a:gd name="T78" fmla="*/ 3 w 21"/>
                  <a:gd name="T79" fmla="*/ 8 h 30"/>
                  <a:gd name="T80" fmla="*/ 0 w 21"/>
                  <a:gd name="T81" fmla="*/ 11 h 30"/>
                  <a:gd name="T82" fmla="*/ 0 w 21"/>
                  <a:gd name="T83" fmla="*/ 11 h 30"/>
                  <a:gd name="T84" fmla="*/ 0 w 21"/>
                  <a:gd name="T85" fmla="*/ 12 h 30"/>
                  <a:gd name="T86" fmla="*/ 0 w 21"/>
                  <a:gd name="T87" fmla="*/ 15 h 30"/>
                  <a:gd name="T88" fmla="*/ 0 w 21"/>
                  <a:gd name="T8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30">
                    <a:moveTo>
                      <a:pt x="0" y="16"/>
                    </a:moveTo>
                    <a:cubicBezTo>
                      <a:pt x="0" y="16"/>
                      <a:pt x="0" y="16"/>
                      <a:pt x="0" y="16"/>
                    </a:cubicBezTo>
                    <a:cubicBezTo>
                      <a:pt x="0" y="16"/>
                      <a:pt x="0" y="16"/>
                      <a:pt x="0" y="16"/>
                    </a:cubicBezTo>
                    <a:cubicBezTo>
                      <a:pt x="0" y="16"/>
                      <a:pt x="0" y="16"/>
                      <a:pt x="0" y="16"/>
                    </a:cubicBezTo>
                    <a:cubicBezTo>
                      <a:pt x="0" y="16"/>
                      <a:pt x="0" y="16"/>
                      <a:pt x="0" y="16"/>
                    </a:cubicBezTo>
                    <a:cubicBezTo>
                      <a:pt x="0" y="17"/>
                      <a:pt x="0" y="17"/>
                      <a:pt x="0" y="17"/>
                    </a:cubicBezTo>
                    <a:cubicBezTo>
                      <a:pt x="1" y="17"/>
                      <a:pt x="1" y="17"/>
                      <a:pt x="1" y="17"/>
                    </a:cubicBezTo>
                    <a:cubicBezTo>
                      <a:pt x="1" y="18"/>
                      <a:pt x="1" y="18"/>
                      <a:pt x="1" y="18"/>
                    </a:cubicBezTo>
                    <a:cubicBezTo>
                      <a:pt x="2" y="19"/>
                      <a:pt x="2" y="19"/>
                      <a:pt x="2" y="19"/>
                    </a:cubicBezTo>
                    <a:cubicBezTo>
                      <a:pt x="3" y="20"/>
                      <a:pt x="3" y="20"/>
                      <a:pt x="3" y="20"/>
                    </a:cubicBezTo>
                    <a:cubicBezTo>
                      <a:pt x="3" y="20"/>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4" y="23"/>
                      <a:pt x="4" y="23"/>
                    </a:cubicBezTo>
                    <a:cubicBezTo>
                      <a:pt x="4" y="24"/>
                      <a:pt x="4" y="24"/>
                      <a:pt x="4" y="24"/>
                    </a:cubicBezTo>
                    <a:cubicBezTo>
                      <a:pt x="4" y="24"/>
                      <a:pt x="4" y="24"/>
                      <a:pt x="4" y="24"/>
                    </a:cubicBezTo>
                    <a:cubicBezTo>
                      <a:pt x="4" y="24"/>
                      <a:pt x="4" y="24"/>
                      <a:pt x="4" y="24"/>
                    </a:cubicBezTo>
                    <a:cubicBezTo>
                      <a:pt x="2" y="25"/>
                      <a:pt x="2" y="25"/>
                      <a:pt x="2" y="25"/>
                    </a:cubicBezTo>
                    <a:cubicBezTo>
                      <a:pt x="2" y="25"/>
                      <a:pt x="2" y="25"/>
                      <a:pt x="2" y="25"/>
                    </a:cubicBezTo>
                    <a:cubicBezTo>
                      <a:pt x="3" y="25"/>
                      <a:pt x="3" y="25"/>
                      <a:pt x="3" y="25"/>
                    </a:cubicBezTo>
                    <a:cubicBezTo>
                      <a:pt x="3" y="26"/>
                      <a:pt x="3" y="26"/>
                      <a:pt x="3" y="26"/>
                    </a:cubicBezTo>
                    <a:cubicBezTo>
                      <a:pt x="4" y="27"/>
                      <a:pt x="4" y="27"/>
                      <a:pt x="4" y="27"/>
                    </a:cubicBezTo>
                    <a:cubicBezTo>
                      <a:pt x="3" y="28"/>
                      <a:pt x="3" y="28"/>
                      <a:pt x="3" y="28"/>
                    </a:cubicBezTo>
                    <a:cubicBezTo>
                      <a:pt x="3" y="28"/>
                      <a:pt x="3" y="28"/>
                      <a:pt x="3" y="28"/>
                    </a:cubicBezTo>
                    <a:cubicBezTo>
                      <a:pt x="4" y="28"/>
                      <a:pt x="4" y="28"/>
                      <a:pt x="4" y="28"/>
                    </a:cubicBezTo>
                    <a:cubicBezTo>
                      <a:pt x="5" y="29"/>
                      <a:pt x="5" y="29"/>
                      <a:pt x="5" y="29"/>
                    </a:cubicBezTo>
                    <a:cubicBezTo>
                      <a:pt x="6" y="29"/>
                      <a:pt x="6" y="29"/>
                      <a:pt x="6" y="30"/>
                    </a:cubicBezTo>
                    <a:cubicBezTo>
                      <a:pt x="6" y="30"/>
                      <a:pt x="6" y="30"/>
                      <a:pt x="6" y="30"/>
                    </a:cubicBezTo>
                    <a:cubicBezTo>
                      <a:pt x="7" y="30"/>
                      <a:pt x="7" y="30"/>
                      <a:pt x="7" y="30"/>
                    </a:cubicBezTo>
                    <a:cubicBezTo>
                      <a:pt x="7" y="30"/>
                      <a:pt x="7" y="30"/>
                      <a:pt x="8" y="30"/>
                    </a:cubicBezTo>
                    <a:cubicBezTo>
                      <a:pt x="10" y="28"/>
                      <a:pt x="10" y="28"/>
                      <a:pt x="10" y="28"/>
                    </a:cubicBezTo>
                    <a:cubicBezTo>
                      <a:pt x="13" y="28"/>
                      <a:pt x="13" y="28"/>
                      <a:pt x="13" y="28"/>
                    </a:cubicBezTo>
                    <a:cubicBezTo>
                      <a:pt x="15" y="29"/>
                      <a:pt x="15" y="29"/>
                      <a:pt x="15" y="29"/>
                    </a:cubicBezTo>
                    <a:cubicBezTo>
                      <a:pt x="16" y="30"/>
                      <a:pt x="16" y="30"/>
                      <a:pt x="16" y="30"/>
                    </a:cubicBezTo>
                    <a:cubicBezTo>
                      <a:pt x="16" y="30"/>
                      <a:pt x="16" y="30"/>
                      <a:pt x="16" y="30"/>
                    </a:cubicBezTo>
                    <a:cubicBezTo>
                      <a:pt x="16" y="30"/>
                      <a:pt x="16" y="30"/>
                      <a:pt x="16" y="30"/>
                    </a:cubicBezTo>
                    <a:cubicBezTo>
                      <a:pt x="16" y="27"/>
                      <a:pt x="16" y="27"/>
                      <a:pt x="16" y="27"/>
                    </a:cubicBezTo>
                    <a:cubicBezTo>
                      <a:pt x="18" y="25"/>
                      <a:pt x="18" y="25"/>
                      <a:pt x="18" y="25"/>
                    </a:cubicBezTo>
                    <a:cubicBezTo>
                      <a:pt x="20" y="23"/>
                      <a:pt x="20" y="23"/>
                      <a:pt x="20" y="23"/>
                    </a:cubicBezTo>
                    <a:cubicBezTo>
                      <a:pt x="21" y="20"/>
                      <a:pt x="21" y="20"/>
                      <a:pt x="21" y="20"/>
                    </a:cubicBezTo>
                    <a:cubicBezTo>
                      <a:pt x="20" y="18"/>
                      <a:pt x="20" y="18"/>
                      <a:pt x="20" y="18"/>
                    </a:cubicBezTo>
                    <a:cubicBezTo>
                      <a:pt x="20" y="18"/>
                      <a:pt x="17" y="17"/>
                      <a:pt x="17" y="17"/>
                    </a:cubicBezTo>
                    <a:cubicBezTo>
                      <a:pt x="16" y="16"/>
                      <a:pt x="13" y="15"/>
                      <a:pt x="13" y="15"/>
                    </a:cubicBezTo>
                    <a:cubicBezTo>
                      <a:pt x="12" y="11"/>
                      <a:pt x="12" y="11"/>
                      <a:pt x="12" y="11"/>
                    </a:cubicBezTo>
                    <a:cubicBezTo>
                      <a:pt x="11" y="8"/>
                      <a:pt x="11" y="8"/>
                      <a:pt x="11" y="8"/>
                    </a:cubicBezTo>
                    <a:cubicBezTo>
                      <a:pt x="10" y="5"/>
                      <a:pt x="10" y="5"/>
                      <a:pt x="10" y="5"/>
                    </a:cubicBezTo>
                    <a:cubicBezTo>
                      <a:pt x="11" y="0"/>
                      <a:pt x="11" y="0"/>
                      <a:pt x="11" y="0"/>
                    </a:cubicBezTo>
                    <a:cubicBezTo>
                      <a:pt x="11" y="0"/>
                      <a:pt x="11" y="0"/>
                      <a:pt x="11" y="0"/>
                    </a:cubicBezTo>
                    <a:cubicBezTo>
                      <a:pt x="11" y="0"/>
                      <a:pt x="10" y="0"/>
                      <a:pt x="10" y="1"/>
                    </a:cubicBezTo>
                    <a:cubicBezTo>
                      <a:pt x="10" y="1"/>
                      <a:pt x="10" y="1"/>
                      <a:pt x="10" y="1"/>
                    </a:cubicBezTo>
                    <a:cubicBezTo>
                      <a:pt x="10"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8" y="1"/>
                      <a:pt x="8" y="1"/>
                      <a:pt x="8" y="1"/>
                    </a:cubicBezTo>
                    <a:cubicBezTo>
                      <a:pt x="8" y="1"/>
                      <a:pt x="8" y="0"/>
                      <a:pt x="8" y="0"/>
                    </a:cubicBezTo>
                    <a:cubicBezTo>
                      <a:pt x="8" y="0"/>
                      <a:pt x="8" y="0"/>
                      <a:pt x="8" y="0"/>
                    </a:cubicBezTo>
                    <a:cubicBezTo>
                      <a:pt x="8" y="0"/>
                      <a:pt x="8" y="0"/>
                      <a:pt x="8" y="0"/>
                    </a:cubicBezTo>
                    <a:cubicBezTo>
                      <a:pt x="8" y="0"/>
                      <a:pt x="8" y="0"/>
                      <a:pt x="8" y="0"/>
                    </a:cubicBezTo>
                    <a:cubicBezTo>
                      <a:pt x="8" y="0"/>
                      <a:pt x="8" y="0"/>
                      <a:pt x="8" y="0"/>
                    </a:cubicBezTo>
                    <a:cubicBezTo>
                      <a:pt x="8" y="0"/>
                      <a:pt x="7" y="0"/>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3"/>
                      <a:pt x="6" y="3"/>
                      <a:pt x="6" y="3"/>
                    </a:cubicBezTo>
                    <a:cubicBezTo>
                      <a:pt x="5" y="3"/>
                      <a:pt x="5" y="3"/>
                      <a:pt x="5" y="3"/>
                    </a:cubicBezTo>
                    <a:cubicBezTo>
                      <a:pt x="5" y="3"/>
                      <a:pt x="5" y="3"/>
                      <a:pt x="5" y="3"/>
                    </a:cubicBezTo>
                    <a:cubicBezTo>
                      <a:pt x="5" y="3"/>
                      <a:pt x="4" y="3"/>
                      <a:pt x="4" y="4"/>
                    </a:cubicBezTo>
                    <a:cubicBezTo>
                      <a:pt x="4" y="4"/>
                      <a:pt x="4" y="4"/>
                      <a:pt x="4" y="4"/>
                    </a:cubicBezTo>
                    <a:cubicBezTo>
                      <a:pt x="4" y="4"/>
                      <a:pt x="4" y="4"/>
                      <a:pt x="4" y="4"/>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6"/>
                      <a:pt x="3" y="7"/>
                      <a:pt x="2" y="7"/>
                    </a:cubicBezTo>
                    <a:cubicBezTo>
                      <a:pt x="2" y="7"/>
                      <a:pt x="2" y="7"/>
                      <a:pt x="2" y="7"/>
                    </a:cubicBezTo>
                    <a:cubicBezTo>
                      <a:pt x="2" y="7"/>
                      <a:pt x="2" y="7"/>
                      <a:pt x="2" y="7"/>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2" y="9"/>
                      <a:pt x="2" y="10"/>
                    </a:cubicBezTo>
                    <a:cubicBezTo>
                      <a:pt x="1" y="10"/>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2"/>
                      <a:pt x="0" y="12"/>
                      <a:pt x="0" y="12"/>
                    </a:cubicBezTo>
                    <a:cubicBezTo>
                      <a:pt x="0" y="12"/>
                      <a:pt x="0" y="12"/>
                      <a:pt x="0" y="12"/>
                    </a:cubicBezTo>
                    <a:cubicBezTo>
                      <a:pt x="0" y="12"/>
                      <a:pt x="0" y="12"/>
                      <a:pt x="0" y="12"/>
                    </a:cubicBezTo>
                    <a:cubicBezTo>
                      <a:pt x="0" y="12"/>
                      <a:pt x="0" y="12"/>
                      <a:pt x="0" y="12"/>
                    </a:cubicBezTo>
                    <a:cubicBezTo>
                      <a:pt x="0" y="13"/>
                      <a:pt x="1" y="13"/>
                      <a:pt x="1" y="13"/>
                    </a:cubicBezTo>
                    <a:cubicBezTo>
                      <a:pt x="0" y="15"/>
                      <a:pt x="0" y="15"/>
                      <a:pt x="0" y="15"/>
                    </a:cubicBezTo>
                    <a:cubicBezTo>
                      <a:pt x="0" y="15"/>
                      <a:pt x="0" y="15"/>
                      <a:pt x="0" y="16"/>
                    </a:cubicBezTo>
                    <a:cubicBezTo>
                      <a:pt x="0" y="16"/>
                      <a:pt x="0" y="16"/>
                      <a:pt x="0" y="16"/>
                    </a:cubicBezTo>
                    <a:cubicBezTo>
                      <a:pt x="0" y="16"/>
                      <a:pt x="0" y="16"/>
                      <a:pt x="0" y="16"/>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60" name="Freeform 123"/>
              <p:cNvSpPr/>
              <p:nvPr/>
            </p:nvSpPr>
            <p:spPr bwMode="auto">
              <a:xfrm>
                <a:off x="1348" y="2793"/>
                <a:ext cx="283" cy="441"/>
              </a:xfrm>
              <a:custGeom>
                <a:avLst/>
                <a:gdLst>
                  <a:gd name="T0" fmla="*/ 56 w 141"/>
                  <a:gd name="T1" fmla="*/ 208 h 220"/>
                  <a:gd name="T2" fmla="*/ 56 w 141"/>
                  <a:gd name="T3" fmla="*/ 198 h 220"/>
                  <a:gd name="T4" fmla="*/ 61 w 141"/>
                  <a:gd name="T5" fmla="*/ 191 h 220"/>
                  <a:gd name="T6" fmla="*/ 73 w 141"/>
                  <a:gd name="T7" fmla="*/ 182 h 220"/>
                  <a:gd name="T8" fmla="*/ 80 w 141"/>
                  <a:gd name="T9" fmla="*/ 180 h 220"/>
                  <a:gd name="T10" fmla="*/ 74 w 141"/>
                  <a:gd name="T11" fmla="*/ 170 h 220"/>
                  <a:gd name="T12" fmla="*/ 71 w 141"/>
                  <a:gd name="T13" fmla="*/ 163 h 220"/>
                  <a:gd name="T14" fmla="*/ 76 w 141"/>
                  <a:gd name="T15" fmla="*/ 154 h 220"/>
                  <a:gd name="T16" fmla="*/ 90 w 141"/>
                  <a:gd name="T17" fmla="*/ 141 h 220"/>
                  <a:gd name="T18" fmla="*/ 86 w 141"/>
                  <a:gd name="T19" fmla="*/ 139 h 220"/>
                  <a:gd name="T20" fmla="*/ 82 w 141"/>
                  <a:gd name="T21" fmla="*/ 128 h 220"/>
                  <a:gd name="T22" fmla="*/ 80 w 141"/>
                  <a:gd name="T23" fmla="*/ 118 h 220"/>
                  <a:gd name="T24" fmla="*/ 77 w 141"/>
                  <a:gd name="T25" fmla="*/ 109 h 220"/>
                  <a:gd name="T26" fmla="*/ 88 w 141"/>
                  <a:gd name="T27" fmla="*/ 109 h 220"/>
                  <a:gd name="T28" fmla="*/ 97 w 141"/>
                  <a:gd name="T29" fmla="*/ 109 h 220"/>
                  <a:gd name="T30" fmla="*/ 103 w 141"/>
                  <a:gd name="T31" fmla="*/ 100 h 220"/>
                  <a:gd name="T32" fmla="*/ 100 w 141"/>
                  <a:gd name="T33" fmla="*/ 92 h 220"/>
                  <a:gd name="T34" fmla="*/ 108 w 141"/>
                  <a:gd name="T35" fmla="*/ 85 h 220"/>
                  <a:gd name="T36" fmla="*/ 110 w 141"/>
                  <a:gd name="T37" fmla="*/ 73 h 220"/>
                  <a:gd name="T38" fmla="*/ 112 w 141"/>
                  <a:gd name="T39" fmla="*/ 65 h 220"/>
                  <a:gd name="T40" fmla="*/ 111 w 141"/>
                  <a:gd name="T41" fmla="*/ 55 h 220"/>
                  <a:gd name="T42" fmla="*/ 122 w 141"/>
                  <a:gd name="T43" fmla="*/ 49 h 220"/>
                  <a:gd name="T44" fmla="*/ 130 w 141"/>
                  <a:gd name="T45" fmla="*/ 46 h 220"/>
                  <a:gd name="T46" fmla="*/ 139 w 141"/>
                  <a:gd name="T47" fmla="*/ 39 h 220"/>
                  <a:gd name="T48" fmla="*/ 135 w 141"/>
                  <a:gd name="T49" fmla="*/ 34 h 220"/>
                  <a:gd name="T50" fmla="*/ 132 w 141"/>
                  <a:gd name="T51" fmla="*/ 25 h 220"/>
                  <a:gd name="T52" fmla="*/ 129 w 141"/>
                  <a:gd name="T53" fmla="*/ 20 h 220"/>
                  <a:gd name="T54" fmla="*/ 120 w 141"/>
                  <a:gd name="T55" fmla="*/ 17 h 220"/>
                  <a:gd name="T56" fmla="*/ 111 w 141"/>
                  <a:gd name="T57" fmla="*/ 20 h 220"/>
                  <a:gd name="T58" fmla="*/ 101 w 141"/>
                  <a:gd name="T59" fmla="*/ 19 h 220"/>
                  <a:gd name="T60" fmla="*/ 95 w 141"/>
                  <a:gd name="T61" fmla="*/ 14 h 220"/>
                  <a:gd name="T62" fmla="*/ 90 w 141"/>
                  <a:gd name="T63" fmla="*/ 13 h 220"/>
                  <a:gd name="T64" fmla="*/ 82 w 141"/>
                  <a:gd name="T65" fmla="*/ 14 h 220"/>
                  <a:gd name="T66" fmla="*/ 79 w 141"/>
                  <a:gd name="T67" fmla="*/ 9 h 220"/>
                  <a:gd name="T68" fmla="*/ 83 w 141"/>
                  <a:gd name="T69" fmla="*/ 1 h 220"/>
                  <a:gd name="T70" fmla="*/ 76 w 141"/>
                  <a:gd name="T71" fmla="*/ 1 h 220"/>
                  <a:gd name="T72" fmla="*/ 70 w 141"/>
                  <a:gd name="T73" fmla="*/ 1 h 220"/>
                  <a:gd name="T74" fmla="*/ 65 w 141"/>
                  <a:gd name="T75" fmla="*/ 3 h 220"/>
                  <a:gd name="T76" fmla="*/ 59 w 141"/>
                  <a:gd name="T77" fmla="*/ 5 h 220"/>
                  <a:gd name="T78" fmla="*/ 59 w 141"/>
                  <a:gd name="T79" fmla="*/ 16 h 220"/>
                  <a:gd name="T80" fmla="*/ 57 w 141"/>
                  <a:gd name="T81" fmla="*/ 27 h 220"/>
                  <a:gd name="T82" fmla="*/ 53 w 141"/>
                  <a:gd name="T83" fmla="*/ 51 h 220"/>
                  <a:gd name="T84" fmla="*/ 34 w 141"/>
                  <a:gd name="T85" fmla="*/ 89 h 220"/>
                  <a:gd name="T86" fmla="*/ 25 w 141"/>
                  <a:gd name="T87" fmla="*/ 102 h 220"/>
                  <a:gd name="T88" fmla="*/ 16 w 141"/>
                  <a:gd name="T89" fmla="*/ 106 h 220"/>
                  <a:gd name="T90" fmla="*/ 12 w 141"/>
                  <a:gd name="T91" fmla="*/ 116 h 220"/>
                  <a:gd name="T92" fmla="*/ 7 w 141"/>
                  <a:gd name="T93" fmla="*/ 127 h 220"/>
                  <a:gd name="T94" fmla="*/ 7 w 141"/>
                  <a:gd name="T95" fmla="*/ 136 h 220"/>
                  <a:gd name="T96" fmla="*/ 11 w 141"/>
                  <a:gd name="T97" fmla="*/ 139 h 220"/>
                  <a:gd name="T98" fmla="*/ 12 w 141"/>
                  <a:gd name="T99" fmla="*/ 148 h 220"/>
                  <a:gd name="T100" fmla="*/ 22 w 141"/>
                  <a:gd name="T101" fmla="*/ 150 h 220"/>
                  <a:gd name="T102" fmla="*/ 20 w 141"/>
                  <a:gd name="T103" fmla="*/ 165 h 220"/>
                  <a:gd name="T104" fmla="*/ 15 w 141"/>
                  <a:gd name="T105" fmla="*/ 184 h 220"/>
                  <a:gd name="T106" fmla="*/ 9 w 141"/>
                  <a:gd name="T107" fmla="*/ 199 h 220"/>
                  <a:gd name="T108" fmla="*/ 0 w 141"/>
                  <a:gd name="T109" fmla="*/ 210 h 220"/>
                  <a:gd name="T110" fmla="*/ 13 w 141"/>
                  <a:gd name="T111" fmla="*/ 210 h 220"/>
                  <a:gd name="T112" fmla="*/ 25 w 141"/>
                  <a:gd name="T113" fmla="*/ 213 h 220"/>
                  <a:gd name="T114" fmla="*/ 36 w 141"/>
                  <a:gd name="T115" fmla="*/ 220 h 220"/>
                  <a:gd name="T116" fmla="*/ 55 w 141"/>
                  <a:gd name="T117" fmla="*/ 21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 h="220">
                    <a:moveTo>
                      <a:pt x="55" y="215"/>
                    </a:moveTo>
                    <a:cubicBezTo>
                      <a:pt x="55" y="213"/>
                      <a:pt x="55" y="213"/>
                      <a:pt x="55" y="213"/>
                    </a:cubicBezTo>
                    <a:cubicBezTo>
                      <a:pt x="55" y="212"/>
                      <a:pt x="55" y="212"/>
                      <a:pt x="55" y="212"/>
                    </a:cubicBezTo>
                    <a:cubicBezTo>
                      <a:pt x="56" y="209"/>
                      <a:pt x="56" y="209"/>
                      <a:pt x="56" y="209"/>
                    </a:cubicBezTo>
                    <a:cubicBezTo>
                      <a:pt x="56" y="208"/>
                      <a:pt x="56" y="208"/>
                      <a:pt x="56" y="208"/>
                    </a:cubicBezTo>
                    <a:cubicBezTo>
                      <a:pt x="56" y="208"/>
                      <a:pt x="56" y="208"/>
                      <a:pt x="56" y="208"/>
                    </a:cubicBezTo>
                    <a:cubicBezTo>
                      <a:pt x="56" y="205"/>
                      <a:pt x="56" y="205"/>
                      <a:pt x="56" y="205"/>
                    </a:cubicBezTo>
                    <a:cubicBezTo>
                      <a:pt x="56" y="204"/>
                      <a:pt x="56" y="204"/>
                      <a:pt x="56" y="204"/>
                    </a:cubicBezTo>
                    <a:cubicBezTo>
                      <a:pt x="56" y="204"/>
                      <a:pt x="56" y="204"/>
                      <a:pt x="56" y="204"/>
                    </a:cubicBezTo>
                    <a:cubicBezTo>
                      <a:pt x="56" y="204"/>
                      <a:pt x="56" y="202"/>
                      <a:pt x="55" y="202"/>
                    </a:cubicBezTo>
                    <a:cubicBezTo>
                      <a:pt x="55" y="201"/>
                      <a:pt x="55" y="200"/>
                      <a:pt x="56" y="199"/>
                    </a:cubicBezTo>
                    <a:cubicBezTo>
                      <a:pt x="56" y="198"/>
                      <a:pt x="56" y="198"/>
                      <a:pt x="56" y="198"/>
                    </a:cubicBezTo>
                    <a:cubicBezTo>
                      <a:pt x="56" y="198"/>
                      <a:pt x="56" y="198"/>
                      <a:pt x="56" y="198"/>
                    </a:cubicBezTo>
                    <a:cubicBezTo>
                      <a:pt x="56" y="198"/>
                      <a:pt x="57" y="198"/>
                      <a:pt x="57" y="197"/>
                    </a:cubicBezTo>
                    <a:cubicBezTo>
                      <a:pt x="57" y="197"/>
                      <a:pt x="58" y="197"/>
                      <a:pt x="58" y="197"/>
                    </a:cubicBezTo>
                    <a:cubicBezTo>
                      <a:pt x="58" y="197"/>
                      <a:pt x="58" y="196"/>
                      <a:pt x="59" y="196"/>
                    </a:cubicBezTo>
                    <a:cubicBezTo>
                      <a:pt x="59" y="195"/>
                      <a:pt x="60" y="194"/>
                      <a:pt x="60" y="194"/>
                    </a:cubicBezTo>
                    <a:cubicBezTo>
                      <a:pt x="60" y="193"/>
                      <a:pt x="60" y="192"/>
                      <a:pt x="61" y="191"/>
                    </a:cubicBezTo>
                    <a:cubicBezTo>
                      <a:pt x="61" y="191"/>
                      <a:pt x="61" y="191"/>
                      <a:pt x="61" y="191"/>
                    </a:cubicBezTo>
                    <a:cubicBezTo>
                      <a:pt x="67" y="188"/>
                      <a:pt x="67" y="188"/>
                      <a:pt x="67" y="188"/>
                    </a:cubicBezTo>
                    <a:cubicBezTo>
                      <a:pt x="67" y="187"/>
                      <a:pt x="67" y="187"/>
                      <a:pt x="67" y="187"/>
                    </a:cubicBezTo>
                    <a:cubicBezTo>
                      <a:pt x="69" y="182"/>
                      <a:pt x="69" y="182"/>
                      <a:pt x="69" y="182"/>
                    </a:cubicBezTo>
                    <a:cubicBezTo>
                      <a:pt x="70" y="182"/>
                      <a:pt x="70" y="182"/>
                      <a:pt x="70" y="182"/>
                    </a:cubicBezTo>
                    <a:cubicBezTo>
                      <a:pt x="71" y="182"/>
                      <a:pt x="73" y="182"/>
                      <a:pt x="73" y="182"/>
                    </a:cubicBezTo>
                    <a:cubicBezTo>
                      <a:pt x="73" y="182"/>
                      <a:pt x="74" y="182"/>
                      <a:pt x="74" y="182"/>
                    </a:cubicBezTo>
                    <a:cubicBezTo>
                      <a:pt x="74" y="182"/>
                      <a:pt x="74" y="182"/>
                      <a:pt x="74" y="182"/>
                    </a:cubicBezTo>
                    <a:cubicBezTo>
                      <a:pt x="77" y="180"/>
                      <a:pt x="77" y="180"/>
                      <a:pt x="77" y="180"/>
                    </a:cubicBezTo>
                    <a:cubicBezTo>
                      <a:pt x="79" y="181"/>
                      <a:pt x="79" y="181"/>
                      <a:pt x="79" y="181"/>
                    </a:cubicBezTo>
                    <a:cubicBezTo>
                      <a:pt x="79" y="180"/>
                      <a:pt x="79" y="180"/>
                      <a:pt x="79" y="180"/>
                    </a:cubicBezTo>
                    <a:cubicBezTo>
                      <a:pt x="80" y="180"/>
                      <a:pt x="80" y="180"/>
                      <a:pt x="80" y="180"/>
                    </a:cubicBezTo>
                    <a:cubicBezTo>
                      <a:pt x="80" y="180"/>
                      <a:pt x="79" y="180"/>
                      <a:pt x="79" y="180"/>
                    </a:cubicBezTo>
                    <a:cubicBezTo>
                      <a:pt x="78" y="179"/>
                      <a:pt x="76" y="179"/>
                      <a:pt x="76" y="176"/>
                    </a:cubicBezTo>
                    <a:cubicBezTo>
                      <a:pt x="76" y="176"/>
                      <a:pt x="76" y="176"/>
                      <a:pt x="76" y="176"/>
                    </a:cubicBezTo>
                    <a:cubicBezTo>
                      <a:pt x="75" y="175"/>
                      <a:pt x="75" y="173"/>
                      <a:pt x="74" y="172"/>
                    </a:cubicBezTo>
                    <a:cubicBezTo>
                      <a:pt x="74" y="172"/>
                      <a:pt x="74" y="171"/>
                      <a:pt x="75" y="171"/>
                    </a:cubicBezTo>
                    <a:cubicBezTo>
                      <a:pt x="75" y="171"/>
                      <a:pt x="74" y="170"/>
                      <a:pt x="74" y="170"/>
                    </a:cubicBezTo>
                    <a:cubicBezTo>
                      <a:pt x="74" y="170"/>
                      <a:pt x="74" y="170"/>
                      <a:pt x="74" y="170"/>
                    </a:cubicBezTo>
                    <a:cubicBezTo>
                      <a:pt x="73" y="169"/>
                      <a:pt x="73" y="168"/>
                      <a:pt x="73" y="168"/>
                    </a:cubicBezTo>
                    <a:cubicBezTo>
                      <a:pt x="73" y="167"/>
                      <a:pt x="73" y="167"/>
                      <a:pt x="72" y="166"/>
                    </a:cubicBezTo>
                    <a:cubicBezTo>
                      <a:pt x="72" y="165"/>
                      <a:pt x="72" y="165"/>
                      <a:pt x="72" y="165"/>
                    </a:cubicBezTo>
                    <a:cubicBezTo>
                      <a:pt x="71" y="164"/>
                      <a:pt x="71" y="164"/>
                      <a:pt x="71" y="164"/>
                    </a:cubicBezTo>
                    <a:cubicBezTo>
                      <a:pt x="71" y="163"/>
                      <a:pt x="71" y="163"/>
                      <a:pt x="71" y="163"/>
                    </a:cubicBezTo>
                    <a:cubicBezTo>
                      <a:pt x="70" y="163"/>
                      <a:pt x="70" y="163"/>
                      <a:pt x="70" y="163"/>
                    </a:cubicBezTo>
                    <a:cubicBezTo>
                      <a:pt x="72" y="161"/>
                      <a:pt x="72" y="161"/>
                      <a:pt x="72" y="161"/>
                    </a:cubicBezTo>
                    <a:cubicBezTo>
                      <a:pt x="74" y="158"/>
                      <a:pt x="74" y="158"/>
                      <a:pt x="74" y="158"/>
                    </a:cubicBezTo>
                    <a:cubicBezTo>
                      <a:pt x="74" y="157"/>
                      <a:pt x="74" y="157"/>
                      <a:pt x="74" y="157"/>
                    </a:cubicBezTo>
                    <a:cubicBezTo>
                      <a:pt x="74" y="157"/>
                      <a:pt x="75" y="157"/>
                      <a:pt x="75" y="157"/>
                    </a:cubicBezTo>
                    <a:cubicBezTo>
                      <a:pt x="75" y="156"/>
                      <a:pt x="76" y="154"/>
                      <a:pt x="76" y="154"/>
                    </a:cubicBezTo>
                    <a:cubicBezTo>
                      <a:pt x="77" y="149"/>
                      <a:pt x="77" y="149"/>
                      <a:pt x="77" y="149"/>
                    </a:cubicBezTo>
                    <a:cubicBezTo>
                      <a:pt x="80" y="149"/>
                      <a:pt x="80" y="149"/>
                      <a:pt x="80" y="149"/>
                    </a:cubicBezTo>
                    <a:cubicBezTo>
                      <a:pt x="86" y="146"/>
                      <a:pt x="86" y="146"/>
                      <a:pt x="86" y="146"/>
                    </a:cubicBezTo>
                    <a:cubicBezTo>
                      <a:pt x="86" y="145"/>
                      <a:pt x="86" y="145"/>
                      <a:pt x="86" y="145"/>
                    </a:cubicBezTo>
                    <a:cubicBezTo>
                      <a:pt x="89" y="142"/>
                      <a:pt x="89" y="142"/>
                      <a:pt x="89" y="142"/>
                    </a:cubicBezTo>
                    <a:cubicBezTo>
                      <a:pt x="90" y="141"/>
                      <a:pt x="90" y="141"/>
                      <a:pt x="90" y="141"/>
                    </a:cubicBezTo>
                    <a:cubicBezTo>
                      <a:pt x="90" y="141"/>
                      <a:pt x="90" y="141"/>
                      <a:pt x="90" y="141"/>
                    </a:cubicBezTo>
                    <a:cubicBezTo>
                      <a:pt x="90" y="140"/>
                      <a:pt x="90" y="140"/>
                      <a:pt x="90" y="140"/>
                    </a:cubicBezTo>
                    <a:cubicBezTo>
                      <a:pt x="90" y="140"/>
                      <a:pt x="89" y="140"/>
                      <a:pt x="89" y="139"/>
                    </a:cubicBezTo>
                    <a:cubicBezTo>
                      <a:pt x="89" y="140"/>
                      <a:pt x="89" y="140"/>
                      <a:pt x="89" y="140"/>
                    </a:cubicBezTo>
                    <a:cubicBezTo>
                      <a:pt x="88" y="140"/>
                      <a:pt x="88" y="140"/>
                      <a:pt x="88" y="140"/>
                    </a:cubicBezTo>
                    <a:cubicBezTo>
                      <a:pt x="88" y="140"/>
                      <a:pt x="86" y="139"/>
                      <a:pt x="86" y="139"/>
                    </a:cubicBezTo>
                    <a:cubicBezTo>
                      <a:pt x="85" y="139"/>
                      <a:pt x="85" y="139"/>
                      <a:pt x="85" y="139"/>
                    </a:cubicBezTo>
                    <a:cubicBezTo>
                      <a:pt x="85" y="138"/>
                      <a:pt x="85" y="138"/>
                      <a:pt x="85" y="138"/>
                    </a:cubicBezTo>
                    <a:cubicBezTo>
                      <a:pt x="84" y="137"/>
                      <a:pt x="84" y="136"/>
                      <a:pt x="85" y="135"/>
                    </a:cubicBezTo>
                    <a:cubicBezTo>
                      <a:pt x="83" y="134"/>
                      <a:pt x="83" y="134"/>
                      <a:pt x="83" y="134"/>
                    </a:cubicBezTo>
                    <a:cubicBezTo>
                      <a:pt x="82" y="131"/>
                      <a:pt x="82" y="131"/>
                      <a:pt x="82" y="131"/>
                    </a:cubicBezTo>
                    <a:cubicBezTo>
                      <a:pt x="82" y="128"/>
                      <a:pt x="82" y="128"/>
                      <a:pt x="82" y="128"/>
                    </a:cubicBezTo>
                    <a:cubicBezTo>
                      <a:pt x="82" y="127"/>
                      <a:pt x="82" y="127"/>
                      <a:pt x="82" y="127"/>
                    </a:cubicBezTo>
                    <a:cubicBezTo>
                      <a:pt x="81" y="123"/>
                      <a:pt x="81" y="123"/>
                      <a:pt x="81" y="123"/>
                    </a:cubicBezTo>
                    <a:cubicBezTo>
                      <a:pt x="82" y="121"/>
                      <a:pt x="82" y="121"/>
                      <a:pt x="82" y="121"/>
                    </a:cubicBezTo>
                    <a:cubicBezTo>
                      <a:pt x="82" y="121"/>
                      <a:pt x="82" y="121"/>
                      <a:pt x="82" y="121"/>
                    </a:cubicBezTo>
                    <a:cubicBezTo>
                      <a:pt x="81" y="121"/>
                      <a:pt x="81" y="120"/>
                      <a:pt x="80" y="118"/>
                    </a:cubicBezTo>
                    <a:cubicBezTo>
                      <a:pt x="80" y="118"/>
                      <a:pt x="80" y="118"/>
                      <a:pt x="80" y="118"/>
                    </a:cubicBezTo>
                    <a:cubicBezTo>
                      <a:pt x="80" y="118"/>
                      <a:pt x="80" y="118"/>
                      <a:pt x="80" y="118"/>
                    </a:cubicBezTo>
                    <a:cubicBezTo>
                      <a:pt x="80" y="117"/>
                      <a:pt x="80" y="117"/>
                      <a:pt x="79" y="117"/>
                    </a:cubicBezTo>
                    <a:cubicBezTo>
                      <a:pt x="79" y="116"/>
                      <a:pt x="79" y="116"/>
                      <a:pt x="78" y="114"/>
                    </a:cubicBezTo>
                    <a:cubicBezTo>
                      <a:pt x="78" y="114"/>
                      <a:pt x="78" y="113"/>
                      <a:pt x="78" y="113"/>
                    </a:cubicBezTo>
                    <a:cubicBezTo>
                      <a:pt x="78" y="112"/>
                      <a:pt x="77" y="112"/>
                      <a:pt x="77" y="111"/>
                    </a:cubicBezTo>
                    <a:cubicBezTo>
                      <a:pt x="77" y="109"/>
                      <a:pt x="77" y="109"/>
                      <a:pt x="77" y="109"/>
                    </a:cubicBezTo>
                    <a:cubicBezTo>
                      <a:pt x="81" y="108"/>
                      <a:pt x="81" y="108"/>
                      <a:pt x="81" y="108"/>
                    </a:cubicBezTo>
                    <a:cubicBezTo>
                      <a:pt x="84" y="109"/>
                      <a:pt x="84" y="109"/>
                      <a:pt x="84" y="109"/>
                    </a:cubicBezTo>
                    <a:cubicBezTo>
                      <a:pt x="85" y="109"/>
                      <a:pt x="85" y="109"/>
                      <a:pt x="85" y="109"/>
                    </a:cubicBezTo>
                    <a:cubicBezTo>
                      <a:pt x="85" y="109"/>
                      <a:pt x="85" y="109"/>
                      <a:pt x="85" y="109"/>
                    </a:cubicBezTo>
                    <a:cubicBezTo>
                      <a:pt x="86" y="110"/>
                      <a:pt x="86" y="110"/>
                      <a:pt x="86" y="110"/>
                    </a:cubicBezTo>
                    <a:cubicBezTo>
                      <a:pt x="88" y="109"/>
                      <a:pt x="88" y="109"/>
                      <a:pt x="88" y="109"/>
                    </a:cubicBezTo>
                    <a:cubicBezTo>
                      <a:pt x="91" y="110"/>
                      <a:pt x="91" y="110"/>
                      <a:pt x="91" y="110"/>
                    </a:cubicBezTo>
                    <a:cubicBezTo>
                      <a:pt x="92" y="110"/>
                      <a:pt x="92" y="110"/>
                      <a:pt x="93" y="111"/>
                    </a:cubicBezTo>
                    <a:cubicBezTo>
                      <a:pt x="93" y="111"/>
                      <a:pt x="94" y="111"/>
                      <a:pt x="94" y="111"/>
                    </a:cubicBezTo>
                    <a:cubicBezTo>
                      <a:pt x="94" y="111"/>
                      <a:pt x="95" y="111"/>
                      <a:pt x="95" y="111"/>
                    </a:cubicBezTo>
                    <a:cubicBezTo>
                      <a:pt x="96" y="109"/>
                      <a:pt x="96" y="109"/>
                      <a:pt x="96" y="109"/>
                    </a:cubicBezTo>
                    <a:cubicBezTo>
                      <a:pt x="97" y="109"/>
                      <a:pt x="97" y="109"/>
                      <a:pt x="97" y="109"/>
                    </a:cubicBezTo>
                    <a:cubicBezTo>
                      <a:pt x="97" y="107"/>
                      <a:pt x="97" y="107"/>
                      <a:pt x="97" y="107"/>
                    </a:cubicBezTo>
                    <a:cubicBezTo>
                      <a:pt x="97" y="107"/>
                      <a:pt x="98" y="106"/>
                      <a:pt x="98" y="106"/>
                    </a:cubicBezTo>
                    <a:cubicBezTo>
                      <a:pt x="98" y="105"/>
                      <a:pt x="98" y="105"/>
                      <a:pt x="98" y="105"/>
                    </a:cubicBezTo>
                    <a:cubicBezTo>
                      <a:pt x="99" y="105"/>
                      <a:pt x="99" y="105"/>
                      <a:pt x="99" y="105"/>
                    </a:cubicBezTo>
                    <a:cubicBezTo>
                      <a:pt x="101" y="102"/>
                      <a:pt x="101" y="102"/>
                      <a:pt x="101" y="102"/>
                    </a:cubicBezTo>
                    <a:cubicBezTo>
                      <a:pt x="102" y="101"/>
                      <a:pt x="102" y="100"/>
                      <a:pt x="103" y="100"/>
                    </a:cubicBezTo>
                    <a:cubicBezTo>
                      <a:pt x="103" y="100"/>
                      <a:pt x="103" y="100"/>
                      <a:pt x="103" y="100"/>
                    </a:cubicBezTo>
                    <a:cubicBezTo>
                      <a:pt x="102" y="99"/>
                      <a:pt x="102" y="99"/>
                      <a:pt x="102" y="99"/>
                    </a:cubicBezTo>
                    <a:cubicBezTo>
                      <a:pt x="102" y="96"/>
                      <a:pt x="102" y="96"/>
                      <a:pt x="102" y="96"/>
                    </a:cubicBezTo>
                    <a:cubicBezTo>
                      <a:pt x="101" y="96"/>
                      <a:pt x="101" y="96"/>
                      <a:pt x="101" y="96"/>
                    </a:cubicBezTo>
                    <a:cubicBezTo>
                      <a:pt x="101" y="96"/>
                      <a:pt x="101" y="96"/>
                      <a:pt x="101" y="95"/>
                    </a:cubicBezTo>
                    <a:cubicBezTo>
                      <a:pt x="100" y="95"/>
                      <a:pt x="100" y="93"/>
                      <a:pt x="100" y="92"/>
                    </a:cubicBezTo>
                    <a:cubicBezTo>
                      <a:pt x="99" y="91"/>
                      <a:pt x="99" y="91"/>
                      <a:pt x="99" y="91"/>
                    </a:cubicBezTo>
                    <a:cubicBezTo>
                      <a:pt x="101" y="88"/>
                      <a:pt x="101" y="88"/>
                      <a:pt x="101" y="88"/>
                    </a:cubicBezTo>
                    <a:cubicBezTo>
                      <a:pt x="103" y="88"/>
                      <a:pt x="103" y="88"/>
                      <a:pt x="103" y="88"/>
                    </a:cubicBezTo>
                    <a:cubicBezTo>
                      <a:pt x="104" y="87"/>
                      <a:pt x="104" y="87"/>
                      <a:pt x="104" y="87"/>
                    </a:cubicBezTo>
                    <a:cubicBezTo>
                      <a:pt x="107" y="86"/>
                      <a:pt x="107" y="86"/>
                      <a:pt x="107" y="86"/>
                    </a:cubicBezTo>
                    <a:cubicBezTo>
                      <a:pt x="108" y="85"/>
                      <a:pt x="108" y="85"/>
                      <a:pt x="108" y="85"/>
                    </a:cubicBezTo>
                    <a:cubicBezTo>
                      <a:pt x="109" y="85"/>
                      <a:pt x="109" y="85"/>
                      <a:pt x="109" y="85"/>
                    </a:cubicBezTo>
                    <a:cubicBezTo>
                      <a:pt x="108" y="83"/>
                      <a:pt x="108" y="83"/>
                      <a:pt x="108" y="83"/>
                    </a:cubicBezTo>
                    <a:cubicBezTo>
                      <a:pt x="108" y="79"/>
                      <a:pt x="108" y="79"/>
                      <a:pt x="108" y="79"/>
                    </a:cubicBezTo>
                    <a:cubicBezTo>
                      <a:pt x="110" y="77"/>
                      <a:pt x="110" y="77"/>
                      <a:pt x="110" y="77"/>
                    </a:cubicBezTo>
                    <a:cubicBezTo>
                      <a:pt x="109" y="77"/>
                      <a:pt x="109" y="77"/>
                      <a:pt x="109" y="77"/>
                    </a:cubicBezTo>
                    <a:cubicBezTo>
                      <a:pt x="110" y="73"/>
                      <a:pt x="110" y="73"/>
                      <a:pt x="110" y="73"/>
                    </a:cubicBezTo>
                    <a:cubicBezTo>
                      <a:pt x="112" y="72"/>
                      <a:pt x="112" y="72"/>
                      <a:pt x="112" y="72"/>
                    </a:cubicBezTo>
                    <a:cubicBezTo>
                      <a:pt x="112" y="71"/>
                      <a:pt x="112" y="71"/>
                      <a:pt x="112" y="71"/>
                    </a:cubicBezTo>
                    <a:cubicBezTo>
                      <a:pt x="112" y="70"/>
                      <a:pt x="112" y="70"/>
                      <a:pt x="112" y="69"/>
                    </a:cubicBezTo>
                    <a:cubicBezTo>
                      <a:pt x="112" y="67"/>
                      <a:pt x="112" y="67"/>
                      <a:pt x="112" y="67"/>
                    </a:cubicBezTo>
                    <a:cubicBezTo>
                      <a:pt x="112" y="65"/>
                      <a:pt x="112" y="65"/>
                      <a:pt x="112" y="65"/>
                    </a:cubicBezTo>
                    <a:cubicBezTo>
                      <a:pt x="112" y="65"/>
                      <a:pt x="112" y="65"/>
                      <a:pt x="112" y="65"/>
                    </a:cubicBezTo>
                    <a:cubicBezTo>
                      <a:pt x="113" y="64"/>
                      <a:pt x="113" y="64"/>
                      <a:pt x="113" y="64"/>
                    </a:cubicBezTo>
                    <a:cubicBezTo>
                      <a:pt x="113" y="64"/>
                      <a:pt x="113" y="64"/>
                      <a:pt x="113" y="64"/>
                    </a:cubicBezTo>
                    <a:cubicBezTo>
                      <a:pt x="112" y="63"/>
                      <a:pt x="112" y="63"/>
                      <a:pt x="112" y="63"/>
                    </a:cubicBezTo>
                    <a:cubicBezTo>
                      <a:pt x="112" y="63"/>
                      <a:pt x="112" y="61"/>
                      <a:pt x="112" y="60"/>
                    </a:cubicBezTo>
                    <a:cubicBezTo>
                      <a:pt x="112" y="60"/>
                      <a:pt x="112" y="60"/>
                      <a:pt x="112" y="60"/>
                    </a:cubicBezTo>
                    <a:cubicBezTo>
                      <a:pt x="111" y="55"/>
                      <a:pt x="111" y="55"/>
                      <a:pt x="111" y="55"/>
                    </a:cubicBezTo>
                    <a:cubicBezTo>
                      <a:pt x="114" y="53"/>
                      <a:pt x="114" y="53"/>
                      <a:pt x="114" y="53"/>
                    </a:cubicBezTo>
                    <a:cubicBezTo>
                      <a:pt x="114" y="53"/>
                      <a:pt x="116" y="54"/>
                      <a:pt x="116" y="54"/>
                    </a:cubicBezTo>
                    <a:cubicBezTo>
                      <a:pt x="116" y="54"/>
                      <a:pt x="116" y="53"/>
                      <a:pt x="117" y="53"/>
                    </a:cubicBezTo>
                    <a:cubicBezTo>
                      <a:pt x="117" y="53"/>
                      <a:pt x="118" y="53"/>
                      <a:pt x="118" y="53"/>
                    </a:cubicBezTo>
                    <a:cubicBezTo>
                      <a:pt x="119" y="51"/>
                      <a:pt x="119" y="51"/>
                      <a:pt x="119" y="51"/>
                    </a:cubicBezTo>
                    <a:cubicBezTo>
                      <a:pt x="122" y="49"/>
                      <a:pt x="122" y="49"/>
                      <a:pt x="122" y="49"/>
                    </a:cubicBezTo>
                    <a:cubicBezTo>
                      <a:pt x="122" y="48"/>
                      <a:pt x="122" y="48"/>
                      <a:pt x="122" y="48"/>
                    </a:cubicBezTo>
                    <a:cubicBezTo>
                      <a:pt x="127" y="47"/>
                      <a:pt x="127" y="47"/>
                      <a:pt x="127" y="47"/>
                    </a:cubicBezTo>
                    <a:cubicBezTo>
                      <a:pt x="127" y="47"/>
                      <a:pt x="127" y="47"/>
                      <a:pt x="127" y="47"/>
                    </a:cubicBezTo>
                    <a:cubicBezTo>
                      <a:pt x="128" y="46"/>
                      <a:pt x="128" y="46"/>
                      <a:pt x="128" y="46"/>
                    </a:cubicBezTo>
                    <a:cubicBezTo>
                      <a:pt x="129" y="46"/>
                      <a:pt x="129" y="46"/>
                      <a:pt x="129" y="46"/>
                    </a:cubicBezTo>
                    <a:cubicBezTo>
                      <a:pt x="130" y="46"/>
                      <a:pt x="130" y="46"/>
                      <a:pt x="130" y="46"/>
                    </a:cubicBezTo>
                    <a:cubicBezTo>
                      <a:pt x="132" y="45"/>
                      <a:pt x="132" y="45"/>
                      <a:pt x="132" y="45"/>
                    </a:cubicBezTo>
                    <a:cubicBezTo>
                      <a:pt x="134" y="42"/>
                      <a:pt x="134" y="42"/>
                      <a:pt x="134" y="42"/>
                    </a:cubicBezTo>
                    <a:cubicBezTo>
                      <a:pt x="136" y="42"/>
                      <a:pt x="136" y="42"/>
                      <a:pt x="136" y="42"/>
                    </a:cubicBezTo>
                    <a:cubicBezTo>
                      <a:pt x="136" y="42"/>
                      <a:pt x="136" y="42"/>
                      <a:pt x="136" y="42"/>
                    </a:cubicBezTo>
                    <a:cubicBezTo>
                      <a:pt x="136" y="42"/>
                      <a:pt x="137" y="40"/>
                      <a:pt x="137" y="40"/>
                    </a:cubicBezTo>
                    <a:cubicBezTo>
                      <a:pt x="139" y="39"/>
                      <a:pt x="139" y="39"/>
                      <a:pt x="139" y="39"/>
                    </a:cubicBezTo>
                    <a:cubicBezTo>
                      <a:pt x="141" y="37"/>
                      <a:pt x="141" y="37"/>
                      <a:pt x="141" y="37"/>
                    </a:cubicBezTo>
                    <a:cubicBezTo>
                      <a:pt x="140" y="36"/>
                      <a:pt x="140" y="36"/>
                      <a:pt x="140" y="36"/>
                    </a:cubicBezTo>
                    <a:cubicBezTo>
                      <a:pt x="139" y="36"/>
                      <a:pt x="138" y="35"/>
                      <a:pt x="138" y="34"/>
                    </a:cubicBezTo>
                    <a:cubicBezTo>
                      <a:pt x="138" y="34"/>
                      <a:pt x="137" y="34"/>
                      <a:pt x="137" y="33"/>
                    </a:cubicBezTo>
                    <a:cubicBezTo>
                      <a:pt x="136" y="33"/>
                      <a:pt x="136" y="33"/>
                      <a:pt x="136" y="33"/>
                    </a:cubicBezTo>
                    <a:cubicBezTo>
                      <a:pt x="136" y="33"/>
                      <a:pt x="135" y="33"/>
                      <a:pt x="135" y="34"/>
                    </a:cubicBezTo>
                    <a:cubicBezTo>
                      <a:pt x="134" y="34"/>
                      <a:pt x="134" y="34"/>
                      <a:pt x="134" y="34"/>
                    </a:cubicBezTo>
                    <a:cubicBezTo>
                      <a:pt x="131" y="32"/>
                      <a:pt x="131" y="32"/>
                      <a:pt x="131" y="32"/>
                    </a:cubicBezTo>
                    <a:cubicBezTo>
                      <a:pt x="131" y="31"/>
                      <a:pt x="131" y="31"/>
                      <a:pt x="131" y="31"/>
                    </a:cubicBezTo>
                    <a:cubicBezTo>
                      <a:pt x="130" y="30"/>
                      <a:pt x="130" y="29"/>
                      <a:pt x="131" y="28"/>
                    </a:cubicBezTo>
                    <a:cubicBezTo>
                      <a:pt x="130" y="27"/>
                      <a:pt x="130" y="27"/>
                      <a:pt x="130" y="27"/>
                    </a:cubicBezTo>
                    <a:cubicBezTo>
                      <a:pt x="132" y="25"/>
                      <a:pt x="132" y="25"/>
                      <a:pt x="132" y="25"/>
                    </a:cubicBezTo>
                    <a:cubicBezTo>
                      <a:pt x="132" y="25"/>
                      <a:pt x="133" y="24"/>
                      <a:pt x="133" y="24"/>
                    </a:cubicBezTo>
                    <a:cubicBezTo>
                      <a:pt x="133" y="23"/>
                      <a:pt x="133" y="23"/>
                      <a:pt x="133" y="23"/>
                    </a:cubicBezTo>
                    <a:cubicBezTo>
                      <a:pt x="133" y="23"/>
                      <a:pt x="133" y="23"/>
                      <a:pt x="133" y="23"/>
                    </a:cubicBezTo>
                    <a:cubicBezTo>
                      <a:pt x="132" y="22"/>
                      <a:pt x="132" y="22"/>
                      <a:pt x="132" y="22"/>
                    </a:cubicBezTo>
                    <a:cubicBezTo>
                      <a:pt x="132" y="22"/>
                      <a:pt x="132" y="21"/>
                      <a:pt x="132" y="21"/>
                    </a:cubicBezTo>
                    <a:cubicBezTo>
                      <a:pt x="131" y="20"/>
                      <a:pt x="130" y="20"/>
                      <a:pt x="129" y="20"/>
                    </a:cubicBezTo>
                    <a:cubicBezTo>
                      <a:pt x="129" y="20"/>
                      <a:pt x="128" y="20"/>
                      <a:pt x="128" y="19"/>
                    </a:cubicBezTo>
                    <a:cubicBezTo>
                      <a:pt x="128" y="19"/>
                      <a:pt x="128" y="19"/>
                      <a:pt x="128" y="19"/>
                    </a:cubicBezTo>
                    <a:cubicBezTo>
                      <a:pt x="124" y="19"/>
                      <a:pt x="124" y="19"/>
                      <a:pt x="124" y="19"/>
                    </a:cubicBezTo>
                    <a:cubicBezTo>
                      <a:pt x="123" y="19"/>
                      <a:pt x="123" y="18"/>
                      <a:pt x="122" y="18"/>
                    </a:cubicBezTo>
                    <a:cubicBezTo>
                      <a:pt x="121" y="18"/>
                      <a:pt x="121" y="17"/>
                      <a:pt x="121" y="17"/>
                    </a:cubicBezTo>
                    <a:cubicBezTo>
                      <a:pt x="120" y="17"/>
                      <a:pt x="120" y="17"/>
                      <a:pt x="120" y="17"/>
                    </a:cubicBezTo>
                    <a:cubicBezTo>
                      <a:pt x="119" y="17"/>
                      <a:pt x="119" y="17"/>
                      <a:pt x="119" y="17"/>
                    </a:cubicBezTo>
                    <a:cubicBezTo>
                      <a:pt x="119" y="17"/>
                      <a:pt x="119" y="17"/>
                      <a:pt x="119" y="17"/>
                    </a:cubicBezTo>
                    <a:cubicBezTo>
                      <a:pt x="118" y="16"/>
                      <a:pt x="117" y="16"/>
                      <a:pt x="117" y="15"/>
                    </a:cubicBezTo>
                    <a:cubicBezTo>
                      <a:pt x="116" y="17"/>
                      <a:pt x="116" y="17"/>
                      <a:pt x="116" y="17"/>
                    </a:cubicBezTo>
                    <a:cubicBezTo>
                      <a:pt x="114" y="20"/>
                      <a:pt x="114" y="20"/>
                      <a:pt x="114" y="20"/>
                    </a:cubicBezTo>
                    <a:cubicBezTo>
                      <a:pt x="114" y="20"/>
                      <a:pt x="112" y="20"/>
                      <a:pt x="111" y="20"/>
                    </a:cubicBezTo>
                    <a:cubicBezTo>
                      <a:pt x="109" y="20"/>
                      <a:pt x="109" y="20"/>
                      <a:pt x="109" y="20"/>
                    </a:cubicBezTo>
                    <a:cubicBezTo>
                      <a:pt x="109" y="20"/>
                      <a:pt x="109" y="20"/>
                      <a:pt x="109" y="20"/>
                    </a:cubicBezTo>
                    <a:cubicBezTo>
                      <a:pt x="109" y="20"/>
                      <a:pt x="108" y="20"/>
                      <a:pt x="108" y="20"/>
                    </a:cubicBezTo>
                    <a:cubicBezTo>
                      <a:pt x="107" y="20"/>
                      <a:pt x="106" y="20"/>
                      <a:pt x="106" y="20"/>
                    </a:cubicBezTo>
                    <a:cubicBezTo>
                      <a:pt x="105" y="20"/>
                      <a:pt x="104" y="19"/>
                      <a:pt x="103" y="18"/>
                    </a:cubicBezTo>
                    <a:cubicBezTo>
                      <a:pt x="103" y="18"/>
                      <a:pt x="102" y="19"/>
                      <a:pt x="101" y="19"/>
                    </a:cubicBezTo>
                    <a:cubicBezTo>
                      <a:pt x="100" y="19"/>
                      <a:pt x="100" y="19"/>
                      <a:pt x="100" y="19"/>
                    </a:cubicBezTo>
                    <a:cubicBezTo>
                      <a:pt x="100" y="19"/>
                      <a:pt x="100" y="19"/>
                      <a:pt x="100" y="19"/>
                    </a:cubicBezTo>
                    <a:cubicBezTo>
                      <a:pt x="99" y="18"/>
                      <a:pt x="98" y="17"/>
                      <a:pt x="98" y="15"/>
                    </a:cubicBezTo>
                    <a:cubicBezTo>
                      <a:pt x="98" y="14"/>
                      <a:pt x="97" y="14"/>
                      <a:pt x="97" y="14"/>
                    </a:cubicBezTo>
                    <a:cubicBezTo>
                      <a:pt x="97" y="14"/>
                      <a:pt x="96" y="14"/>
                      <a:pt x="96" y="14"/>
                    </a:cubicBezTo>
                    <a:cubicBezTo>
                      <a:pt x="95" y="14"/>
                      <a:pt x="95" y="14"/>
                      <a:pt x="95" y="14"/>
                    </a:cubicBezTo>
                    <a:cubicBezTo>
                      <a:pt x="95" y="14"/>
                      <a:pt x="94" y="14"/>
                      <a:pt x="94" y="14"/>
                    </a:cubicBezTo>
                    <a:cubicBezTo>
                      <a:pt x="94" y="14"/>
                      <a:pt x="94" y="14"/>
                      <a:pt x="94" y="14"/>
                    </a:cubicBezTo>
                    <a:cubicBezTo>
                      <a:pt x="93" y="15"/>
                      <a:pt x="92" y="15"/>
                      <a:pt x="92" y="15"/>
                    </a:cubicBezTo>
                    <a:cubicBezTo>
                      <a:pt x="91" y="15"/>
                      <a:pt x="91" y="15"/>
                      <a:pt x="91" y="15"/>
                    </a:cubicBezTo>
                    <a:cubicBezTo>
                      <a:pt x="91" y="15"/>
                      <a:pt x="91" y="15"/>
                      <a:pt x="91" y="15"/>
                    </a:cubicBezTo>
                    <a:cubicBezTo>
                      <a:pt x="90" y="14"/>
                      <a:pt x="90" y="14"/>
                      <a:pt x="90" y="13"/>
                    </a:cubicBezTo>
                    <a:cubicBezTo>
                      <a:pt x="89" y="14"/>
                      <a:pt x="89" y="14"/>
                      <a:pt x="89" y="14"/>
                    </a:cubicBezTo>
                    <a:cubicBezTo>
                      <a:pt x="88" y="14"/>
                      <a:pt x="88" y="14"/>
                      <a:pt x="88" y="14"/>
                    </a:cubicBezTo>
                    <a:cubicBezTo>
                      <a:pt x="88" y="14"/>
                      <a:pt x="88" y="14"/>
                      <a:pt x="88" y="14"/>
                    </a:cubicBezTo>
                    <a:cubicBezTo>
                      <a:pt x="87" y="14"/>
                      <a:pt x="87" y="14"/>
                      <a:pt x="86" y="15"/>
                    </a:cubicBezTo>
                    <a:cubicBezTo>
                      <a:pt x="85" y="15"/>
                      <a:pt x="84" y="15"/>
                      <a:pt x="84" y="15"/>
                    </a:cubicBezTo>
                    <a:cubicBezTo>
                      <a:pt x="83" y="15"/>
                      <a:pt x="82" y="14"/>
                      <a:pt x="82" y="14"/>
                    </a:cubicBezTo>
                    <a:cubicBezTo>
                      <a:pt x="80" y="13"/>
                      <a:pt x="80" y="12"/>
                      <a:pt x="80" y="11"/>
                    </a:cubicBezTo>
                    <a:cubicBezTo>
                      <a:pt x="80" y="11"/>
                      <a:pt x="80" y="11"/>
                      <a:pt x="80" y="11"/>
                    </a:cubicBezTo>
                    <a:cubicBezTo>
                      <a:pt x="80" y="10"/>
                      <a:pt x="80" y="10"/>
                      <a:pt x="80" y="10"/>
                    </a:cubicBezTo>
                    <a:cubicBezTo>
                      <a:pt x="80" y="10"/>
                      <a:pt x="80" y="10"/>
                      <a:pt x="80" y="10"/>
                    </a:cubicBezTo>
                    <a:cubicBezTo>
                      <a:pt x="80" y="10"/>
                      <a:pt x="80" y="10"/>
                      <a:pt x="80" y="10"/>
                    </a:cubicBezTo>
                    <a:cubicBezTo>
                      <a:pt x="79" y="9"/>
                      <a:pt x="79" y="9"/>
                      <a:pt x="79" y="9"/>
                    </a:cubicBezTo>
                    <a:cubicBezTo>
                      <a:pt x="79" y="8"/>
                      <a:pt x="79" y="7"/>
                      <a:pt x="80" y="6"/>
                    </a:cubicBezTo>
                    <a:cubicBezTo>
                      <a:pt x="80" y="5"/>
                      <a:pt x="81" y="5"/>
                      <a:pt x="81" y="5"/>
                    </a:cubicBezTo>
                    <a:cubicBezTo>
                      <a:pt x="81" y="5"/>
                      <a:pt x="81" y="4"/>
                      <a:pt x="81" y="4"/>
                    </a:cubicBezTo>
                    <a:cubicBezTo>
                      <a:pt x="82" y="4"/>
                      <a:pt x="83" y="3"/>
                      <a:pt x="84" y="3"/>
                    </a:cubicBezTo>
                    <a:cubicBezTo>
                      <a:pt x="84" y="3"/>
                      <a:pt x="84" y="3"/>
                      <a:pt x="84" y="3"/>
                    </a:cubicBezTo>
                    <a:cubicBezTo>
                      <a:pt x="83" y="2"/>
                      <a:pt x="83" y="2"/>
                      <a:pt x="83" y="1"/>
                    </a:cubicBezTo>
                    <a:cubicBezTo>
                      <a:pt x="82" y="0"/>
                      <a:pt x="82" y="0"/>
                      <a:pt x="82" y="0"/>
                    </a:cubicBezTo>
                    <a:cubicBezTo>
                      <a:pt x="81" y="0"/>
                      <a:pt x="81" y="0"/>
                      <a:pt x="81" y="0"/>
                    </a:cubicBezTo>
                    <a:cubicBezTo>
                      <a:pt x="81" y="0"/>
                      <a:pt x="80" y="1"/>
                      <a:pt x="79" y="1"/>
                    </a:cubicBezTo>
                    <a:cubicBezTo>
                      <a:pt x="79" y="1"/>
                      <a:pt x="79" y="1"/>
                      <a:pt x="79" y="1"/>
                    </a:cubicBezTo>
                    <a:cubicBezTo>
                      <a:pt x="79" y="1"/>
                      <a:pt x="79" y="1"/>
                      <a:pt x="79" y="1"/>
                    </a:cubicBezTo>
                    <a:cubicBezTo>
                      <a:pt x="77" y="1"/>
                      <a:pt x="77" y="1"/>
                      <a:pt x="76" y="1"/>
                    </a:cubicBezTo>
                    <a:cubicBezTo>
                      <a:pt x="76" y="1"/>
                      <a:pt x="75" y="1"/>
                      <a:pt x="75" y="0"/>
                    </a:cubicBezTo>
                    <a:cubicBezTo>
                      <a:pt x="74" y="0"/>
                      <a:pt x="74" y="0"/>
                      <a:pt x="74" y="0"/>
                    </a:cubicBezTo>
                    <a:cubicBezTo>
                      <a:pt x="74" y="0"/>
                      <a:pt x="73" y="1"/>
                      <a:pt x="73" y="1"/>
                    </a:cubicBezTo>
                    <a:cubicBezTo>
                      <a:pt x="72" y="1"/>
                      <a:pt x="72" y="1"/>
                      <a:pt x="72" y="1"/>
                    </a:cubicBezTo>
                    <a:cubicBezTo>
                      <a:pt x="71" y="1"/>
                      <a:pt x="71" y="1"/>
                      <a:pt x="71" y="1"/>
                    </a:cubicBezTo>
                    <a:cubicBezTo>
                      <a:pt x="70" y="1"/>
                      <a:pt x="70" y="1"/>
                      <a:pt x="70" y="1"/>
                    </a:cubicBezTo>
                    <a:cubicBezTo>
                      <a:pt x="70" y="1"/>
                      <a:pt x="70" y="1"/>
                      <a:pt x="70" y="1"/>
                    </a:cubicBezTo>
                    <a:cubicBezTo>
                      <a:pt x="69" y="1"/>
                      <a:pt x="69" y="1"/>
                      <a:pt x="69" y="1"/>
                    </a:cubicBezTo>
                    <a:cubicBezTo>
                      <a:pt x="69" y="2"/>
                      <a:pt x="69" y="2"/>
                      <a:pt x="69" y="2"/>
                    </a:cubicBezTo>
                    <a:cubicBezTo>
                      <a:pt x="68" y="2"/>
                      <a:pt x="67" y="3"/>
                      <a:pt x="66" y="3"/>
                    </a:cubicBezTo>
                    <a:cubicBezTo>
                      <a:pt x="66" y="3"/>
                      <a:pt x="66" y="3"/>
                      <a:pt x="66" y="3"/>
                    </a:cubicBezTo>
                    <a:cubicBezTo>
                      <a:pt x="65" y="3"/>
                      <a:pt x="65" y="3"/>
                      <a:pt x="65" y="3"/>
                    </a:cubicBezTo>
                    <a:cubicBezTo>
                      <a:pt x="65" y="4"/>
                      <a:pt x="64" y="4"/>
                      <a:pt x="64" y="4"/>
                    </a:cubicBezTo>
                    <a:cubicBezTo>
                      <a:pt x="64" y="4"/>
                      <a:pt x="64" y="4"/>
                      <a:pt x="64" y="4"/>
                    </a:cubicBezTo>
                    <a:cubicBezTo>
                      <a:pt x="64" y="4"/>
                      <a:pt x="63" y="5"/>
                      <a:pt x="62" y="5"/>
                    </a:cubicBezTo>
                    <a:cubicBezTo>
                      <a:pt x="60" y="7"/>
                      <a:pt x="60" y="7"/>
                      <a:pt x="60" y="7"/>
                    </a:cubicBezTo>
                    <a:cubicBezTo>
                      <a:pt x="59" y="5"/>
                      <a:pt x="59" y="5"/>
                      <a:pt x="59" y="5"/>
                    </a:cubicBezTo>
                    <a:cubicBezTo>
                      <a:pt x="59" y="5"/>
                      <a:pt x="59" y="5"/>
                      <a:pt x="59" y="5"/>
                    </a:cubicBezTo>
                    <a:cubicBezTo>
                      <a:pt x="59" y="7"/>
                      <a:pt x="59" y="7"/>
                      <a:pt x="59" y="7"/>
                    </a:cubicBezTo>
                    <a:cubicBezTo>
                      <a:pt x="59" y="9"/>
                      <a:pt x="59" y="9"/>
                      <a:pt x="59" y="9"/>
                    </a:cubicBezTo>
                    <a:cubicBezTo>
                      <a:pt x="59" y="11"/>
                      <a:pt x="59" y="11"/>
                      <a:pt x="59" y="11"/>
                    </a:cubicBezTo>
                    <a:cubicBezTo>
                      <a:pt x="59" y="12"/>
                      <a:pt x="59" y="12"/>
                      <a:pt x="59" y="12"/>
                    </a:cubicBezTo>
                    <a:cubicBezTo>
                      <a:pt x="59" y="14"/>
                      <a:pt x="59" y="14"/>
                      <a:pt x="59" y="14"/>
                    </a:cubicBezTo>
                    <a:cubicBezTo>
                      <a:pt x="59" y="16"/>
                      <a:pt x="59" y="16"/>
                      <a:pt x="59" y="16"/>
                    </a:cubicBezTo>
                    <a:cubicBezTo>
                      <a:pt x="59" y="18"/>
                      <a:pt x="59" y="18"/>
                      <a:pt x="59" y="18"/>
                    </a:cubicBezTo>
                    <a:cubicBezTo>
                      <a:pt x="59" y="19"/>
                      <a:pt x="59" y="19"/>
                      <a:pt x="59" y="19"/>
                    </a:cubicBezTo>
                    <a:cubicBezTo>
                      <a:pt x="59" y="21"/>
                      <a:pt x="59" y="21"/>
                      <a:pt x="59" y="21"/>
                    </a:cubicBezTo>
                    <a:cubicBezTo>
                      <a:pt x="57" y="23"/>
                      <a:pt x="57" y="23"/>
                      <a:pt x="57" y="23"/>
                    </a:cubicBezTo>
                    <a:cubicBezTo>
                      <a:pt x="57" y="25"/>
                      <a:pt x="57" y="25"/>
                      <a:pt x="57" y="25"/>
                    </a:cubicBezTo>
                    <a:cubicBezTo>
                      <a:pt x="57" y="27"/>
                      <a:pt x="57" y="27"/>
                      <a:pt x="57" y="27"/>
                    </a:cubicBezTo>
                    <a:cubicBezTo>
                      <a:pt x="58" y="28"/>
                      <a:pt x="58" y="28"/>
                      <a:pt x="58" y="28"/>
                    </a:cubicBezTo>
                    <a:cubicBezTo>
                      <a:pt x="57" y="31"/>
                      <a:pt x="57" y="31"/>
                      <a:pt x="57" y="31"/>
                    </a:cubicBezTo>
                    <a:cubicBezTo>
                      <a:pt x="58" y="36"/>
                      <a:pt x="58" y="36"/>
                      <a:pt x="58" y="36"/>
                    </a:cubicBezTo>
                    <a:cubicBezTo>
                      <a:pt x="58" y="41"/>
                      <a:pt x="58" y="41"/>
                      <a:pt x="58" y="41"/>
                    </a:cubicBezTo>
                    <a:cubicBezTo>
                      <a:pt x="56" y="46"/>
                      <a:pt x="56" y="46"/>
                      <a:pt x="56" y="46"/>
                    </a:cubicBezTo>
                    <a:cubicBezTo>
                      <a:pt x="53" y="51"/>
                      <a:pt x="53" y="51"/>
                      <a:pt x="53" y="51"/>
                    </a:cubicBezTo>
                    <a:cubicBezTo>
                      <a:pt x="51" y="57"/>
                      <a:pt x="51" y="57"/>
                      <a:pt x="51" y="57"/>
                    </a:cubicBezTo>
                    <a:cubicBezTo>
                      <a:pt x="46" y="66"/>
                      <a:pt x="46" y="66"/>
                      <a:pt x="46" y="66"/>
                    </a:cubicBezTo>
                    <a:cubicBezTo>
                      <a:pt x="42" y="72"/>
                      <a:pt x="42" y="72"/>
                      <a:pt x="42" y="72"/>
                    </a:cubicBezTo>
                    <a:cubicBezTo>
                      <a:pt x="40" y="76"/>
                      <a:pt x="40" y="76"/>
                      <a:pt x="40" y="76"/>
                    </a:cubicBezTo>
                    <a:cubicBezTo>
                      <a:pt x="41" y="77"/>
                      <a:pt x="41" y="77"/>
                      <a:pt x="41" y="77"/>
                    </a:cubicBezTo>
                    <a:cubicBezTo>
                      <a:pt x="34" y="89"/>
                      <a:pt x="34" y="89"/>
                      <a:pt x="34" y="89"/>
                    </a:cubicBezTo>
                    <a:cubicBezTo>
                      <a:pt x="30" y="94"/>
                      <a:pt x="30" y="94"/>
                      <a:pt x="30" y="94"/>
                    </a:cubicBezTo>
                    <a:cubicBezTo>
                      <a:pt x="30" y="94"/>
                      <a:pt x="28" y="97"/>
                      <a:pt x="28" y="97"/>
                    </a:cubicBezTo>
                    <a:cubicBezTo>
                      <a:pt x="28" y="98"/>
                      <a:pt x="27" y="99"/>
                      <a:pt x="27" y="99"/>
                    </a:cubicBezTo>
                    <a:cubicBezTo>
                      <a:pt x="27" y="100"/>
                      <a:pt x="26" y="100"/>
                      <a:pt x="26" y="100"/>
                    </a:cubicBezTo>
                    <a:cubicBezTo>
                      <a:pt x="25" y="101"/>
                      <a:pt x="25" y="101"/>
                      <a:pt x="25" y="101"/>
                    </a:cubicBezTo>
                    <a:cubicBezTo>
                      <a:pt x="25" y="101"/>
                      <a:pt x="25" y="101"/>
                      <a:pt x="25" y="102"/>
                    </a:cubicBezTo>
                    <a:cubicBezTo>
                      <a:pt x="24" y="103"/>
                      <a:pt x="24" y="103"/>
                      <a:pt x="24" y="103"/>
                    </a:cubicBezTo>
                    <a:cubicBezTo>
                      <a:pt x="24" y="103"/>
                      <a:pt x="22" y="104"/>
                      <a:pt x="22" y="104"/>
                    </a:cubicBezTo>
                    <a:cubicBezTo>
                      <a:pt x="22" y="104"/>
                      <a:pt x="21" y="104"/>
                      <a:pt x="21" y="104"/>
                    </a:cubicBezTo>
                    <a:cubicBezTo>
                      <a:pt x="20" y="104"/>
                      <a:pt x="19" y="105"/>
                      <a:pt x="19" y="106"/>
                    </a:cubicBezTo>
                    <a:cubicBezTo>
                      <a:pt x="18" y="106"/>
                      <a:pt x="17" y="106"/>
                      <a:pt x="17" y="106"/>
                    </a:cubicBezTo>
                    <a:cubicBezTo>
                      <a:pt x="16" y="106"/>
                      <a:pt x="16" y="106"/>
                      <a:pt x="16" y="106"/>
                    </a:cubicBezTo>
                    <a:cubicBezTo>
                      <a:pt x="14" y="107"/>
                      <a:pt x="14" y="107"/>
                      <a:pt x="14" y="107"/>
                    </a:cubicBezTo>
                    <a:cubicBezTo>
                      <a:pt x="15" y="108"/>
                      <a:pt x="15" y="108"/>
                      <a:pt x="15" y="108"/>
                    </a:cubicBezTo>
                    <a:cubicBezTo>
                      <a:pt x="15" y="109"/>
                      <a:pt x="15" y="109"/>
                      <a:pt x="15" y="109"/>
                    </a:cubicBezTo>
                    <a:cubicBezTo>
                      <a:pt x="15" y="109"/>
                      <a:pt x="15" y="112"/>
                      <a:pt x="15" y="112"/>
                    </a:cubicBezTo>
                    <a:cubicBezTo>
                      <a:pt x="15" y="112"/>
                      <a:pt x="14" y="114"/>
                      <a:pt x="14" y="114"/>
                    </a:cubicBezTo>
                    <a:cubicBezTo>
                      <a:pt x="14" y="114"/>
                      <a:pt x="12" y="116"/>
                      <a:pt x="12" y="116"/>
                    </a:cubicBezTo>
                    <a:cubicBezTo>
                      <a:pt x="12" y="116"/>
                      <a:pt x="11" y="118"/>
                      <a:pt x="11" y="118"/>
                    </a:cubicBezTo>
                    <a:cubicBezTo>
                      <a:pt x="11" y="118"/>
                      <a:pt x="10" y="119"/>
                      <a:pt x="10" y="119"/>
                    </a:cubicBezTo>
                    <a:cubicBezTo>
                      <a:pt x="10" y="120"/>
                      <a:pt x="9" y="121"/>
                      <a:pt x="9" y="121"/>
                    </a:cubicBezTo>
                    <a:cubicBezTo>
                      <a:pt x="9" y="122"/>
                      <a:pt x="9" y="123"/>
                      <a:pt x="9" y="123"/>
                    </a:cubicBezTo>
                    <a:cubicBezTo>
                      <a:pt x="8" y="126"/>
                      <a:pt x="8" y="126"/>
                      <a:pt x="8" y="126"/>
                    </a:cubicBezTo>
                    <a:cubicBezTo>
                      <a:pt x="8" y="126"/>
                      <a:pt x="8" y="126"/>
                      <a:pt x="7" y="127"/>
                    </a:cubicBezTo>
                    <a:cubicBezTo>
                      <a:pt x="6" y="127"/>
                      <a:pt x="6" y="128"/>
                      <a:pt x="5" y="129"/>
                    </a:cubicBezTo>
                    <a:cubicBezTo>
                      <a:pt x="5" y="129"/>
                      <a:pt x="5" y="130"/>
                      <a:pt x="4" y="131"/>
                    </a:cubicBezTo>
                    <a:cubicBezTo>
                      <a:pt x="4" y="132"/>
                      <a:pt x="4" y="132"/>
                      <a:pt x="4" y="132"/>
                    </a:cubicBezTo>
                    <a:cubicBezTo>
                      <a:pt x="4" y="133"/>
                      <a:pt x="4" y="134"/>
                      <a:pt x="4" y="134"/>
                    </a:cubicBezTo>
                    <a:cubicBezTo>
                      <a:pt x="4" y="134"/>
                      <a:pt x="6" y="135"/>
                      <a:pt x="6" y="135"/>
                    </a:cubicBezTo>
                    <a:cubicBezTo>
                      <a:pt x="7" y="136"/>
                      <a:pt x="7" y="136"/>
                      <a:pt x="7" y="136"/>
                    </a:cubicBezTo>
                    <a:cubicBezTo>
                      <a:pt x="8" y="137"/>
                      <a:pt x="8" y="137"/>
                      <a:pt x="8" y="137"/>
                    </a:cubicBezTo>
                    <a:cubicBezTo>
                      <a:pt x="8" y="137"/>
                      <a:pt x="9" y="136"/>
                      <a:pt x="9" y="136"/>
                    </a:cubicBezTo>
                    <a:cubicBezTo>
                      <a:pt x="10" y="136"/>
                      <a:pt x="11" y="136"/>
                      <a:pt x="11" y="136"/>
                    </a:cubicBezTo>
                    <a:cubicBezTo>
                      <a:pt x="12" y="137"/>
                      <a:pt x="12" y="137"/>
                      <a:pt x="12" y="137"/>
                    </a:cubicBezTo>
                    <a:cubicBezTo>
                      <a:pt x="12" y="137"/>
                      <a:pt x="11" y="137"/>
                      <a:pt x="11" y="138"/>
                    </a:cubicBezTo>
                    <a:cubicBezTo>
                      <a:pt x="10" y="138"/>
                      <a:pt x="11" y="139"/>
                      <a:pt x="11" y="139"/>
                    </a:cubicBezTo>
                    <a:cubicBezTo>
                      <a:pt x="11" y="139"/>
                      <a:pt x="12" y="142"/>
                      <a:pt x="12" y="142"/>
                    </a:cubicBezTo>
                    <a:cubicBezTo>
                      <a:pt x="12" y="142"/>
                      <a:pt x="12" y="144"/>
                      <a:pt x="12" y="145"/>
                    </a:cubicBezTo>
                    <a:cubicBezTo>
                      <a:pt x="12" y="145"/>
                      <a:pt x="12" y="145"/>
                      <a:pt x="12" y="145"/>
                    </a:cubicBezTo>
                    <a:cubicBezTo>
                      <a:pt x="12" y="145"/>
                      <a:pt x="10" y="148"/>
                      <a:pt x="9" y="148"/>
                    </a:cubicBezTo>
                    <a:cubicBezTo>
                      <a:pt x="9" y="149"/>
                      <a:pt x="10" y="149"/>
                      <a:pt x="10" y="149"/>
                    </a:cubicBezTo>
                    <a:cubicBezTo>
                      <a:pt x="11" y="149"/>
                      <a:pt x="12" y="148"/>
                      <a:pt x="12" y="148"/>
                    </a:cubicBezTo>
                    <a:cubicBezTo>
                      <a:pt x="14" y="149"/>
                      <a:pt x="14" y="149"/>
                      <a:pt x="14" y="149"/>
                    </a:cubicBezTo>
                    <a:cubicBezTo>
                      <a:pt x="16" y="148"/>
                      <a:pt x="16" y="148"/>
                      <a:pt x="16" y="148"/>
                    </a:cubicBezTo>
                    <a:cubicBezTo>
                      <a:pt x="16" y="148"/>
                      <a:pt x="19" y="148"/>
                      <a:pt x="19" y="148"/>
                    </a:cubicBezTo>
                    <a:cubicBezTo>
                      <a:pt x="20" y="148"/>
                      <a:pt x="20" y="148"/>
                      <a:pt x="20" y="148"/>
                    </a:cubicBezTo>
                    <a:cubicBezTo>
                      <a:pt x="22" y="147"/>
                      <a:pt x="22" y="147"/>
                      <a:pt x="22" y="147"/>
                    </a:cubicBezTo>
                    <a:cubicBezTo>
                      <a:pt x="22" y="150"/>
                      <a:pt x="22" y="150"/>
                      <a:pt x="22" y="150"/>
                    </a:cubicBezTo>
                    <a:cubicBezTo>
                      <a:pt x="22" y="150"/>
                      <a:pt x="23" y="151"/>
                      <a:pt x="23" y="151"/>
                    </a:cubicBezTo>
                    <a:cubicBezTo>
                      <a:pt x="23" y="151"/>
                      <a:pt x="23" y="152"/>
                      <a:pt x="23" y="152"/>
                    </a:cubicBezTo>
                    <a:cubicBezTo>
                      <a:pt x="23" y="152"/>
                      <a:pt x="23" y="154"/>
                      <a:pt x="23" y="155"/>
                    </a:cubicBezTo>
                    <a:cubicBezTo>
                      <a:pt x="23" y="155"/>
                      <a:pt x="23" y="157"/>
                      <a:pt x="23" y="157"/>
                    </a:cubicBezTo>
                    <a:cubicBezTo>
                      <a:pt x="22" y="161"/>
                      <a:pt x="22" y="161"/>
                      <a:pt x="22" y="161"/>
                    </a:cubicBezTo>
                    <a:cubicBezTo>
                      <a:pt x="20" y="165"/>
                      <a:pt x="20" y="165"/>
                      <a:pt x="20" y="165"/>
                    </a:cubicBezTo>
                    <a:cubicBezTo>
                      <a:pt x="18" y="169"/>
                      <a:pt x="18" y="169"/>
                      <a:pt x="18" y="169"/>
                    </a:cubicBezTo>
                    <a:cubicBezTo>
                      <a:pt x="16" y="172"/>
                      <a:pt x="16" y="172"/>
                      <a:pt x="16" y="172"/>
                    </a:cubicBezTo>
                    <a:cubicBezTo>
                      <a:pt x="18" y="175"/>
                      <a:pt x="18" y="175"/>
                      <a:pt x="18" y="175"/>
                    </a:cubicBezTo>
                    <a:cubicBezTo>
                      <a:pt x="18" y="175"/>
                      <a:pt x="18" y="177"/>
                      <a:pt x="17" y="178"/>
                    </a:cubicBezTo>
                    <a:cubicBezTo>
                      <a:pt x="17" y="178"/>
                      <a:pt x="16" y="180"/>
                      <a:pt x="16" y="180"/>
                    </a:cubicBezTo>
                    <a:cubicBezTo>
                      <a:pt x="16" y="180"/>
                      <a:pt x="15" y="183"/>
                      <a:pt x="15" y="184"/>
                    </a:cubicBezTo>
                    <a:cubicBezTo>
                      <a:pt x="15" y="185"/>
                      <a:pt x="14" y="187"/>
                      <a:pt x="14" y="187"/>
                    </a:cubicBezTo>
                    <a:cubicBezTo>
                      <a:pt x="14" y="187"/>
                      <a:pt x="14" y="190"/>
                      <a:pt x="14" y="190"/>
                    </a:cubicBezTo>
                    <a:cubicBezTo>
                      <a:pt x="14" y="191"/>
                      <a:pt x="13" y="192"/>
                      <a:pt x="13" y="192"/>
                    </a:cubicBezTo>
                    <a:cubicBezTo>
                      <a:pt x="13" y="193"/>
                      <a:pt x="12" y="194"/>
                      <a:pt x="12" y="195"/>
                    </a:cubicBezTo>
                    <a:cubicBezTo>
                      <a:pt x="12" y="196"/>
                      <a:pt x="11" y="196"/>
                      <a:pt x="11" y="196"/>
                    </a:cubicBezTo>
                    <a:cubicBezTo>
                      <a:pt x="9" y="199"/>
                      <a:pt x="9" y="199"/>
                      <a:pt x="9" y="199"/>
                    </a:cubicBezTo>
                    <a:cubicBezTo>
                      <a:pt x="9" y="202"/>
                      <a:pt x="9" y="202"/>
                      <a:pt x="9" y="202"/>
                    </a:cubicBezTo>
                    <a:cubicBezTo>
                      <a:pt x="6" y="203"/>
                      <a:pt x="6" y="203"/>
                      <a:pt x="6" y="203"/>
                    </a:cubicBezTo>
                    <a:cubicBezTo>
                      <a:pt x="6" y="206"/>
                      <a:pt x="6" y="206"/>
                      <a:pt x="6" y="206"/>
                    </a:cubicBezTo>
                    <a:cubicBezTo>
                      <a:pt x="4" y="207"/>
                      <a:pt x="4" y="207"/>
                      <a:pt x="4" y="207"/>
                    </a:cubicBezTo>
                    <a:cubicBezTo>
                      <a:pt x="2" y="209"/>
                      <a:pt x="2" y="209"/>
                      <a:pt x="2" y="209"/>
                    </a:cubicBezTo>
                    <a:cubicBezTo>
                      <a:pt x="0" y="210"/>
                      <a:pt x="0" y="210"/>
                      <a:pt x="0" y="210"/>
                    </a:cubicBezTo>
                    <a:cubicBezTo>
                      <a:pt x="3" y="211"/>
                      <a:pt x="3" y="211"/>
                      <a:pt x="3" y="211"/>
                    </a:cubicBezTo>
                    <a:cubicBezTo>
                      <a:pt x="4" y="210"/>
                      <a:pt x="4" y="210"/>
                      <a:pt x="4" y="210"/>
                    </a:cubicBezTo>
                    <a:cubicBezTo>
                      <a:pt x="8" y="210"/>
                      <a:pt x="8" y="210"/>
                      <a:pt x="8" y="210"/>
                    </a:cubicBezTo>
                    <a:cubicBezTo>
                      <a:pt x="9" y="210"/>
                      <a:pt x="9" y="210"/>
                      <a:pt x="9" y="210"/>
                    </a:cubicBezTo>
                    <a:cubicBezTo>
                      <a:pt x="11" y="210"/>
                      <a:pt x="11" y="210"/>
                      <a:pt x="11" y="210"/>
                    </a:cubicBezTo>
                    <a:cubicBezTo>
                      <a:pt x="13" y="210"/>
                      <a:pt x="13" y="210"/>
                      <a:pt x="13" y="210"/>
                    </a:cubicBezTo>
                    <a:cubicBezTo>
                      <a:pt x="14" y="210"/>
                      <a:pt x="14" y="210"/>
                      <a:pt x="14" y="210"/>
                    </a:cubicBezTo>
                    <a:cubicBezTo>
                      <a:pt x="15" y="209"/>
                      <a:pt x="15" y="209"/>
                      <a:pt x="15" y="209"/>
                    </a:cubicBezTo>
                    <a:cubicBezTo>
                      <a:pt x="18" y="211"/>
                      <a:pt x="18" y="211"/>
                      <a:pt x="18" y="211"/>
                    </a:cubicBezTo>
                    <a:cubicBezTo>
                      <a:pt x="21" y="213"/>
                      <a:pt x="21" y="213"/>
                      <a:pt x="21" y="213"/>
                    </a:cubicBezTo>
                    <a:cubicBezTo>
                      <a:pt x="23" y="212"/>
                      <a:pt x="23" y="212"/>
                      <a:pt x="23" y="212"/>
                    </a:cubicBezTo>
                    <a:cubicBezTo>
                      <a:pt x="25" y="213"/>
                      <a:pt x="25" y="213"/>
                      <a:pt x="25" y="213"/>
                    </a:cubicBezTo>
                    <a:cubicBezTo>
                      <a:pt x="26" y="214"/>
                      <a:pt x="26" y="214"/>
                      <a:pt x="26" y="214"/>
                    </a:cubicBezTo>
                    <a:cubicBezTo>
                      <a:pt x="28" y="214"/>
                      <a:pt x="28" y="214"/>
                      <a:pt x="28" y="214"/>
                    </a:cubicBezTo>
                    <a:cubicBezTo>
                      <a:pt x="30" y="215"/>
                      <a:pt x="30" y="215"/>
                      <a:pt x="30" y="215"/>
                    </a:cubicBezTo>
                    <a:cubicBezTo>
                      <a:pt x="32" y="217"/>
                      <a:pt x="32" y="217"/>
                      <a:pt x="32" y="217"/>
                    </a:cubicBezTo>
                    <a:cubicBezTo>
                      <a:pt x="35" y="219"/>
                      <a:pt x="35" y="219"/>
                      <a:pt x="35" y="219"/>
                    </a:cubicBezTo>
                    <a:cubicBezTo>
                      <a:pt x="36" y="220"/>
                      <a:pt x="36" y="220"/>
                      <a:pt x="36" y="220"/>
                    </a:cubicBezTo>
                    <a:cubicBezTo>
                      <a:pt x="39" y="220"/>
                      <a:pt x="39" y="220"/>
                      <a:pt x="39" y="220"/>
                    </a:cubicBezTo>
                    <a:cubicBezTo>
                      <a:pt x="42" y="220"/>
                      <a:pt x="42" y="220"/>
                      <a:pt x="42" y="220"/>
                    </a:cubicBezTo>
                    <a:cubicBezTo>
                      <a:pt x="47" y="219"/>
                      <a:pt x="47" y="219"/>
                      <a:pt x="47" y="219"/>
                    </a:cubicBezTo>
                    <a:cubicBezTo>
                      <a:pt x="51" y="218"/>
                      <a:pt x="51" y="218"/>
                      <a:pt x="51" y="218"/>
                    </a:cubicBezTo>
                    <a:cubicBezTo>
                      <a:pt x="53" y="217"/>
                      <a:pt x="53" y="217"/>
                      <a:pt x="53" y="217"/>
                    </a:cubicBezTo>
                    <a:cubicBezTo>
                      <a:pt x="55" y="217"/>
                      <a:pt x="55" y="217"/>
                      <a:pt x="55" y="217"/>
                    </a:cubicBezTo>
                    <a:cubicBezTo>
                      <a:pt x="56" y="217"/>
                      <a:pt x="56" y="217"/>
                      <a:pt x="56" y="217"/>
                    </a:cubicBezTo>
                    <a:lnTo>
                      <a:pt x="55" y="215"/>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61" name="Freeform 124"/>
              <p:cNvSpPr/>
              <p:nvPr/>
            </p:nvSpPr>
            <p:spPr bwMode="auto">
              <a:xfrm>
                <a:off x="2468" y="2435"/>
                <a:ext cx="264" cy="167"/>
              </a:xfrm>
              <a:custGeom>
                <a:avLst/>
                <a:gdLst>
                  <a:gd name="T0" fmla="*/ 23 w 132"/>
                  <a:gd name="T1" fmla="*/ 68 h 83"/>
                  <a:gd name="T2" fmla="*/ 24 w 132"/>
                  <a:gd name="T3" fmla="*/ 76 h 83"/>
                  <a:gd name="T4" fmla="*/ 29 w 132"/>
                  <a:gd name="T5" fmla="*/ 83 h 83"/>
                  <a:gd name="T6" fmla="*/ 37 w 132"/>
                  <a:gd name="T7" fmla="*/ 82 h 83"/>
                  <a:gd name="T8" fmla="*/ 44 w 132"/>
                  <a:gd name="T9" fmla="*/ 79 h 83"/>
                  <a:gd name="T10" fmla="*/ 49 w 132"/>
                  <a:gd name="T11" fmla="*/ 80 h 83"/>
                  <a:gd name="T12" fmla="*/ 54 w 132"/>
                  <a:gd name="T13" fmla="*/ 79 h 83"/>
                  <a:gd name="T14" fmla="*/ 57 w 132"/>
                  <a:gd name="T15" fmla="*/ 72 h 83"/>
                  <a:gd name="T16" fmla="*/ 60 w 132"/>
                  <a:gd name="T17" fmla="*/ 64 h 83"/>
                  <a:gd name="T18" fmla="*/ 69 w 132"/>
                  <a:gd name="T19" fmla="*/ 57 h 83"/>
                  <a:gd name="T20" fmla="*/ 71 w 132"/>
                  <a:gd name="T21" fmla="*/ 67 h 83"/>
                  <a:gd name="T22" fmla="*/ 75 w 132"/>
                  <a:gd name="T23" fmla="*/ 72 h 83"/>
                  <a:gd name="T24" fmla="*/ 84 w 132"/>
                  <a:gd name="T25" fmla="*/ 74 h 83"/>
                  <a:gd name="T26" fmla="*/ 86 w 132"/>
                  <a:gd name="T27" fmla="*/ 79 h 83"/>
                  <a:gd name="T28" fmla="*/ 88 w 132"/>
                  <a:gd name="T29" fmla="*/ 72 h 83"/>
                  <a:gd name="T30" fmla="*/ 91 w 132"/>
                  <a:gd name="T31" fmla="*/ 70 h 83"/>
                  <a:gd name="T32" fmla="*/ 93 w 132"/>
                  <a:gd name="T33" fmla="*/ 64 h 83"/>
                  <a:gd name="T34" fmla="*/ 94 w 132"/>
                  <a:gd name="T35" fmla="*/ 56 h 83"/>
                  <a:gd name="T36" fmla="*/ 100 w 132"/>
                  <a:gd name="T37" fmla="*/ 55 h 83"/>
                  <a:gd name="T38" fmla="*/ 104 w 132"/>
                  <a:gd name="T39" fmla="*/ 63 h 83"/>
                  <a:gd name="T40" fmla="*/ 110 w 132"/>
                  <a:gd name="T41" fmla="*/ 62 h 83"/>
                  <a:gd name="T42" fmla="*/ 117 w 132"/>
                  <a:gd name="T43" fmla="*/ 59 h 83"/>
                  <a:gd name="T44" fmla="*/ 118 w 132"/>
                  <a:gd name="T45" fmla="*/ 53 h 83"/>
                  <a:gd name="T46" fmla="*/ 124 w 132"/>
                  <a:gd name="T47" fmla="*/ 49 h 83"/>
                  <a:gd name="T48" fmla="*/ 128 w 132"/>
                  <a:gd name="T49" fmla="*/ 47 h 83"/>
                  <a:gd name="T50" fmla="*/ 130 w 132"/>
                  <a:gd name="T51" fmla="*/ 40 h 83"/>
                  <a:gd name="T52" fmla="*/ 130 w 132"/>
                  <a:gd name="T53" fmla="*/ 37 h 83"/>
                  <a:gd name="T54" fmla="*/ 125 w 132"/>
                  <a:gd name="T55" fmla="*/ 38 h 83"/>
                  <a:gd name="T56" fmla="*/ 118 w 132"/>
                  <a:gd name="T57" fmla="*/ 40 h 83"/>
                  <a:gd name="T58" fmla="*/ 112 w 132"/>
                  <a:gd name="T59" fmla="*/ 34 h 83"/>
                  <a:gd name="T60" fmla="*/ 101 w 132"/>
                  <a:gd name="T61" fmla="*/ 33 h 83"/>
                  <a:gd name="T62" fmla="*/ 101 w 132"/>
                  <a:gd name="T63" fmla="*/ 31 h 83"/>
                  <a:gd name="T64" fmla="*/ 101 w 132"/>
                  <a:gd name="T65" fmla="*/ 28 h 83"/>
                  <a:gd name="T66" fmla="*/ 104 w 132"/>
                  <a:gd name="T67" fmla="*/ 20 h 83"/>
                  <a:gd name="T68" fmla="*/ 104 w 132"/>
                  <a:gd name="T69" fmla="*/ 14 h 83"/>
                  <a:gd name="T70" fmla="*/ 96 w 132"/>
                  <a:gd name="T71" fmla="*/ 8 h 83"/>
                  <a:gd name="T72" fmla="*/ 88 w 132"/>
                  <a:gd name="T73" fmla="*/ 6 h 83"/>
                  <a:gd name="T74" fmla="*/ 80 w 132"/>
                  <a:gd name="T75" fmla="*/ 4 h 83"/>
                  <a:gd name="T76" fmla="*/ 78 w 132"/>
                  <a:gd name="T77" fmla="*/ 5 h 83"/>
                  <a:gd name="T78" fmla="*/ 76 w 132"/>
                  <a:gd name="T79" fmla="*/ 1 h 83"/>
                  <a:gd name="T80" fmla="*/ 70 w 132"/>
                  <a:gd name="T81" fmla="*/ 2 h 83"/>
                  <a:gd name="T82" fmla="*/ 73 w 132"/>
                  <a:gd name="T83" fmla="*/ 7 h 83"/>
                  <a:gd name="T84" fmla="*/ 70 w 132"/>
                  <a:gd name="T85" fmla="*/ 10 h 83"/>
                  <a:gd name="T86" fmla="*/ 60 w 132"/>
                  <a:gd name="T87" fmla="*/ 11 h 83"/>
                  <a:gd name="T88" fmla="*/ 48 w 132"/>
                  <a:gd name="T89" fmla="*/ 11 h 83"/>
                  <a:gd name="T90" fmla="*/ 44 w 132"/>
                  <a:gd name="T91" fmla="*/ 12 h 83"/>
                  <a:gd name="T92" fmla="*/ 40 w 132"/>
                  <a:gd name="T93" fmla="*/ 18 h 83"/>
                  <a:gd name="T94" fmla="*/ 34 w 132"/>
                  <a:gd name="T95" fmla="*/ 20 h 83"/>
                  <a:gd name="T96" fmla="*/ 29 w 132"/>
                  <a:gd name="T97" fmla="*/ 17 h 83"/>
                  <a:gd name="T98" fmla="*/ 27 w 132"/>
                  <a:gd name="T99" fmla="*/ 25 h 83"/>
                  <a:gd name="T100" fmla="*/ 19 w 132"/>
                  <a:gd name="T101" fmla="*/ 33 h 83"/>
                  <a:gd name="T102" fmla="*/ 13 w 132"/>
                  <a:gd name="T103" fmla="*/ 39 h 83"/>
                  <a:gd name="T104" fmla="*/ 12 w 132"/>
                  <a:gd name="T105" fmla="*/ 46 h 83"/>
                  <a:gd name="T106" fmla="*/ 2 w 132"/>
                  <a:gd name="T107" fmla="*/ 54 h 83"/>
                  <a:gd name="T108" fmla="*/ 2 w 132"/>
                  <a:gd name="T109" fmla="*/ 61 h 83"/>
                  <a:gd name="T110" fmla="*/ 17 w 132"/>
                  <a:gd name="T111"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83">
                    <a:moveTo>
                      <a:pt x="17" y="57"/>
                    </a:moveTo>
                    <a:cubicBezTo>
                      <a:pt x="22" y="60"/>
                      <a:pt x="22" y="60"/>
                      <a:pt x="22" y="60"/>
                    </a:cubicBezTo>
                    <a:cubicBezTo>
                      <a:pt x="22" y="63"/>
                      <a:pt x="22" y="63"/>
                      <a:pt x="22" y="63"/>
                    </a:cubicBezTo>
                    <a:cubicBezTo>
                      <a:pt x="22" y="63"/>
                      <a:pt x="22" y="64"/>
                      <a:pt x="22" y="64"/>
                    </a:cubicBezTo>
                    <a:cubicBezTo>
                      <a:pt x="23" y="65"/>
                      <a:pt x="23" y="67"/>
                      <a:pt x="23" y="67"/>
                    </a:cubicBezTo>
                    <a:cubicBezTo>
                      <a:pt x="23" y="68"/>
                      <a:pt x="23" y="68"/>
                      <a:pt x="23" y="68"/>
                    </a:cubicBezTo>
                    <a:cubicBezTo>
                      <a:pt x="23" y="69"/>
                      <a:pt x="23" y="70"/>
                      <a:pt x="23" y="70"/>
                    </a:cubicBezTo>
                    <a:cubicBezTo>
                      <a:pt x="23" y="70"/>
                      <a:pt x="22" y="71"/>
                      <a:pt x="22" y="72"/>
                    </a:cubicBezTo>
                    <a:cubicBezTo>
                      <a:pt x="22" y="72"/>
                      <a:pt x="23" y="72"/>
                      <a:pt x="23" y="72"/>
                    </a:cubicBezTo>
                    <a:cubicBezTo>
                      <a:pt x="24" y="72"/>
                      <a:pt x="24" y="72"/>
                      <a:pt x="24" y="72"/>
                    </a:cubicBezTo>
                    <a:cubicBezTo>
                      <a:pt x="24" y="73"/>
                      <a:pt x="24" y="75"/>
                      <a:pt x="24" y="76"/>
                    </a:cubicBezTo>
                    <a:cubicBezTo>
                      <a:pt x="24" y="76"/>
                      <a:pt x="24" y="76"/>
                      <a:pt x="24" y="76"/>
                    </a:cubicBezTo>
                    <a:cubicBezTo>
                      <a:pt x="24" y="76"/>
                      <a:pt x="25" y="77"/>
                      <a:pt x="25" y="77"/>
                    </a:cubicBezTo>
                    <a:cubicBezTo>
                      <a:pt x="26" y="78"/>
                      <a:pt x="26" y="78"/>
                      <a:pt x="27" y="79"/>
                    </a:cubicBezTo>
                    <a:cubicBezTo>
                      <a:pt x="28" y="80"/>
                      <a:pt x="29" y="81"/>
                      <a:pt x="29" y="82"/>
                    </a:cubicBezTo>
                    <a:cubicBezTo>
                      <a:pt x="29" y="82"/>
                      <a:pt x="29" y="82"/>
                      <a:pt x="29" y="82"/>
                    </a:cubicBezTo>
                    <a:cubicBezTo>
                      <a:pt x="28" y="83"/>
                      <a:pt x="28" y="83"/>
                      <a:pt x="28" y="83"/>
                    </a:cubicBezTo>
                    <a:cubicBezTo>
                      <a:pt x="29" y="83"/>
                      <a:pt x="29" y="83"/>
                      <a:pt x="29" y="83"/>
                    </a:cubicBezTo>
                    <a:cubicBezTo>
                      <a:pt x="29" y="83"/>
                      <a:pt x="29" y="83"/>
                      <a:pt x="29" y="83"/>
                    </a:cubicBezTo>
                    <a:cubicBezTo>
                      <a:pt x="30" y="83"/>
                      <a:pt x="30" y="83"/>
                      <a:pt x="31" y="82"/>
                    </a:cubicBezTo>
                    <a:cubicBezTo>
                      <a:pt x="31" y="82"/>
                      <a:pt x="32" y="81"/>
                      <a:pt x="33" y="81"/>
                    </a:cubicBezTo>
                    <a:cubicBezTo>
                      <a:pt x="34" y="81"/>
                      <a:pt x="34" y="81"/>
                      <a:pt x="35" y="82"/>
                    </a:cubicBezTo>
                    <a:cubicBezTo>
                      <a:pt x="35" y="82"/>
                      <a:pt x="35" y="82"/>
                      <a:pt x="36" y="82"/>
                    </a:cubicBezTo>
                    <a:cubicBezTo>
                      <a:pt x="36" y="82"/>
                      <a:pt x="36" y="82"/>
                      <a:pt x="37" y="82"/>
                    </a:cubicBezTo>
                    <a:cubicBezTo>
                      <a:pt x="37" y="81"/>
                      <a:pt x="38" y="80"/>
                      <a:pt x="39" y="80"/>
                    </a:cubicBezTo>
                    <a:cubicBezTo>
                      <a:pt x="39" y="80"/>
                      <a:pt x="39" y="79"/>
                      <a:pt x="39" y="79"/>
                    </a:cubicBezTo>
                    <a:cubicBezTo>
                      <a:pt x="40" y="79"/>
                      <a:pt x="40" y="79"/>
                      <a:pt x="40" y="79"/>
                    </a:cubicBezTo>
                    <a:cubicBezTo>
                      <a:pt x="41" y="79"/>
                      <a:pt x="41" y="79"/>
                      <a:pt x="41" y="79"/>
                    </a:cubicBezTo>
                    <a:cubicBezTo>
                      <a:pt x="41" y="79"/>
                      <a:pt x="41" y="79"/>
                      <a:pt x="41" y="79"/>
                    </a:cubicBezTo>
                    <a:cubicBezTo>
                      <a:pt x="42" y="79"/>
                      <a:pt x="43" y="79"/>
                      <a:pt x="44" y="79"/>
                    </a:cubicBezTo>
                    <a:cubicBezTo>
                      <a:pt x="45" y="79"/>
                      <a:pt x="45" y="79"/>
                      <a:pt x="45" y="79"/>
                    </a:cubicBezTo>
                    <a:cubicBezTo>
                      <a:pt x="46" y="79"/>
                      <a:pt x="47" y="80"/>
                      <a:pt x="47" y="80"/>
                    </a:cubicBezTo>
                    <a:cubicBezTo>
                      <a:pt x="47" y="81"/>
                      <a:pt x="48" y="81"/>
                      <a:pt x="48" y="81"/>
                    </a:cubicBezTo>
                    <a:cubicBezTo>
                      <a:pt x="48" y="81"/>
                      <a:pt x="48" y="81"/>
                      <a:pt x="48" y="81"/>
                    </a:cubicBezTo>
                    <a:cubicBezTo>
                      <a:pt x="48" y="81"/>
                      <a:pt x="48" y="81"/>
                      <a:pt x="49" y="81"/>
                    </a:cubicBezTo>
                    <a:cubicBezTo>
                      <a:pt x="49" y="81"/>
                      <a:pt x="49" y="81"/>
                      <a:pt x="49" y="80"/>
                    </a:cubicBezTo>
                    <a:cubicBezTo>
                      <a:pt x="50" y="79"/>
                      <a:pt x="51" y="79"/>
                      <a:pt x="52" y="79"/>
                    </a:cubicBezTo>
                    <a:cubicBezTo>
                      <a:pt x="52" y="79"/>
                      <a:pt x="52" y="79"/>
                      <a:pt x="52" y="79"/>
                    </a:cubicBezTo>
                    <a:cubicBezTo>
                      <a:pt x="53" y="79"/>
                      <a:pt x="53" y="79"/>
                      <a:pt x="53" y="79"/>
                    </a:cubicBezTo>
                    <a:cubicBezTo>
                      <a:pt x="53" y="79"/>
                      <a:pt x="53" y="79"/>
                      <a:pt x="53" y="79"/>
                    </a:cubicBezTo>
                    <a:cubicBezTo>
                      <a:pt x="53" y="79"/>
                      <a:pt x="53" y="79"/>
                      <a:pt x="53" y="79"/>
                    </a:cubicBezTo>
                    <a:cubicBezTo>
                      <a:pt x="54" y="79"/>
                      <a:pt x="54" y="79"/>
                      <a:pt x="54" y="79"/>
                    </a:cubicBezTo>
                    <a:cubicBezTo>
                      <a:pt x="54" y="78"/>
                      <a:pt x="54" y="78"/>
                      <a:pt x="54" y="78"/>
                    </a:cubicBezTo>
                    <a:cubicBezTo>
                      <a:pt x="54" y="78"/>
                      <a:pt x="54" y="77"/>
                      <a:pt x="54" y="77"/>
                    </a:cubicBezTo>
                    <a:cubicBezTo>
                      <a:pt x="54" y="76"/>
                      <a:pt x="54" y="76"/>
                      <a:pt x="54" y="76"/>
                    </a:cubicBezTo>
                    <a:cubicBezTo>
                      <a:pt x="56" y="74"/>
                      <a:pt x="56" y="74"/>
                      <a:pt x="56" y="74"/>
                    </a:cubicBezTo>
                    <a:cubicBezTo>
                      <a:pt x="56" y="74"/>
                      <a:pt x="57" y="73"/>
                      <a:pt x="57" y="73"/>
                    </a:cubicBezTo>
                    <a:cubicBezTo>
                      <a:pt x="57" y="73"/>
                      <a:pt x="57" y="72"/>
                      <a:pt x="57" y="72"/>
                    </a:cubicBezTo>
                    <a:cubicBezTo>
                      <a:pt x="57" y="71"/>
                      <a:pt x="57" y="71"/>
                      <a:pt x="57" y="71"/>
                    </a:cubicBezTo>
                    <a:cubicBezTo>
                      <a:pt x="57" y="70"/>
                      <a:pt x="57" y="70"/>
                      <a:pt x="57" y="70"/>
                    </a:cubicBezTo>
                    <a:cubicBezTo>
                      <a:pt x="55" y="68"/>
                      <a:pt x="55" y="68"/>
                      <a:pt x="55" y="68"/>
                    </a:cubicBezTo>
                    <a:cubicBezTo>
                      <a:pt x="58" y="65"/>
                      <a:pt x="58" y="65"/>
                      <a:pt x="58" y="65"/>
                    </a:cubicBezTo>
                    <a:cubicBezTo>
                      <a:pt x="58" y="65"/>
                      <a:pt x="58" y="65"/>
                      <a:pt x="58" y="65"/>
                    </a:cubicBezTo>
                    <a:cubicBezTo>
                      <a:pt x="58" y="65"/>
                      <a:pt x="58" y="65"/>
                      <a:pt x="60" y="64"/>
                    </a:cubicBezTo>
                    <a:cubicBezTo>
                      <a:pt x="61" y="64"/>
                      <a:pt x="62" y="63"/>
                      <a:pt x="62" y="63"/>
                    </a:cubicBezTo>
                    <a:cubicBezTo>
                      <a:pt x="62" y="62"/>
                      <a:pt x="62" y="62"/>
                      <a:pt x="62" y="62"/>
                    </a:cubicBezTo>
                    <a:cubicBezTo>
                      <a:pt x="62" y="62"/>
                      <a:pt x="62" y="62"/>
                      <a:pt x="62" y="62"/>
                    </a:cubicBezTo>
                    <a:cubicBezTo>
                      <a:pt x="62" y="61"/>
                      <a:pt x="63" y="60"/>
                      <a:pt x="64" y="59"/>
                    </a:cubicBezTo>
                    <a:cubicBezTo>
                      <a:pt x="65" y="59"/>
                      <a:pt x="68" y="58"/>
                      <a:pt x="68" y="58"/>
                    </a:cubicBezTo>
                    <a:cubicBezTo>
                      <a:pt x="69" y="57"/>
                      <a:pt x="69" y="57"/>
                      <a:pt x="69" y="57"/>
                    </a:cubicBezTo>
                    <a:cubicBezTo>
                      <a:pt x="70" y="58"/>
                      <a:pt x="70" y="58"/>
                      <a:pt x="70" y="58"/>
                    </a:cubicBezTo>
                    <a:cubicBezTo>
                      <a:pt x="71" y="59"/>
                      <a:pt x="71" y="60"/>
                      <a:pt x="71" y="62"/>
                    </a:cubicBezTo>
                    <a:cubicBezTo>
                      <a:pt x="71" y="62"/>
                      <a:pt x="71" y="62"/>
                      <a:pt x="71" y="63"/>
                    </a:cubicBezTo>
                    <a:cubicBezTo>
                      <a:pt x="71" y="63"/>
                      <a:pt x="71" y="65"/>
                      <a:pt x="71" y="65"/>
                    </a:cubicBezTo>
                    <a:cubicBezTo>
                      <a:pt x="71" y="65"/>
                      <a:pt x="71" y="65"/>
                      <a:pt x="71" y="66"/>
                    </a:cubicBezTo>
                    <a:cubicBezTo>
                      <a:pt x="71" y="66"/>
                      <a:pt x="71" y="67"/>
                      <a:pt x="71" y="67"/>
                    </a:cubicBezTo>
                    <a:cubicBezTo>
                      <a:pt x="71" y="67"/>
                      <a:pt x="71" y="67"/>
                      <a:pt x="71" y="67"/>
                    </a:cubicBezTo>
                    <a:cubicBezTo>
                      <a:pt x="72" y="68"/>
                      <a:pt x="72" y="68"/>
                      <a:pt x="72" y="69"/>
                    </a:cubicBezTo>
                    <a:cubicBezTo>
                      <a:pt x="72" y="69"/>
                      <a:pt x="73" y="69"/>
                      <a:pt x="73" y="69"/>
                    </a:cubicBezTo>
                    <a:cubicBezTo>
                      <a:pt x="73" y="69"/>
                      <a:pt x="73" y="69"/>
                      <a:pt x="73" y="69"/>
                    </a:cubicBezTo>
                    <a:cubicBezTo>
                      <a:pt x="74" y="71"/>
                      <a:pt x="75" y="71"/>
                      <a:pt x="75" y="72"/>
                    </a:cubicBezTo>
                    <a:cubicBezTo>
                      <a:pt x="75" y="72"/>
                      <a:pt x="75" y="72"/>
                      <a:pt x="75" y="72"/>
                    </a:cubicBezTo>
                    <a:cubicBezTo>
                      <a:pt x="75" y="72"/>
                      <a:pt x="76" y="72"/>
                      <a:pt x="76" y="72"/>
                    </a:cubicBezTo>
                    <a:cubicBezTo>
                      <a:pt x="77" y="72"/>
                      <a:pt x="78" y="72"/>
                      <a:pt x="79" y="73"/>
                    </a:cubicBezTo>
                    <a:cubicBezTo>
                      <a:pt x="79" y="73"/>
                      <a:pt x="79" y="73"/>
                      <a:pt x="79" y="73"/>
                    </a:cubicBezTo>
                    <a:cubicBezTo>
                      <a:pt x="79" y="73"/>
                      <a:pt x="79" y="73"/>
                      <a:pt x="80" y="73"/>
                    </a:cubicBezTo>
                    <a:cubicBezTo>
                      <a:pt x="80" y="73"/>
                      <a:pt x="80" y="73"/>
                      <a:pt x="80" y="73"/>
                    </a:cubicBezTo>
                    <a:cubicBezTo>
                      <a:pt x="84" y="74"/>
                      <a:pt x="84" y="74"/>
                      <a:pt x="84" y="74"/>
                    </a:cubicBezTo>
                    <a:cubicBezTo>
                      <a:pt x="84" y="75"/>
                      <a:pt x="84" y="75"/>
                      <a:pt x="84" y="75"/>
                    </a:cubicBezTo>
                    <a:cubicBezTo>
                      <a:pt x="85" y="76"/>
                      <a:pt x="85" y="77"/>
                      <a:pt x="85" y="78"/>
                    </a:cubicBezTo>
                    <a:cubicBezTo>
                      <a:pt x="84" y="78"/>
                      <a:pt x="84" y="78"/>
                      <a:pt x="84" y="79"/>
                    </a:cubicBezTo>
                    <a:cubicBezTo>
                      <a:pt x="84" y="80"/>
                      <a:pt x="84" y="80"/>
                      <a:pt x="84" y="80"/>
                    </a:cubicBezTo>
                    <a:cubicBezTo>
                      <a:pt x="84" y="80"/>
                      <a:pt x="85" y="80"/>
                      <a:pt x="85" y="80"/>
                    </a:cubicBezTo>
                    <a:cubicBezTo>
                      <a:pt x="85" y="80"/>
                      <a:pt x="85" y="80"/>
                      <a:pt x="86" y="79"/>
                    </a:cubicBezTo>
                    <a:cubicBezTo>
                      <a:pt x="86" y="79"/>
                      <a:pt x="86" y="79"/>
                      <a:pt x="86" y="79"/>
                    </a:cubicBezTo>
                    <a:cubicBezTo>
                      <a:pt x="86" y="79"/>
                      <a:pt x="86" y="79"/>
                      <a:pt x="86" y="78"/>
                    </a:cubicBezTo>
                    <a:cubicBezTo>
                      <a:pt x="85" y="77"/>
                      <a:pt x="85" y="77"/>
                      <a:pt x="85" y="77"/>
                    </a:cubicBezTo>
                    <a:cubicBezTo>
                      <a:pt x="87" y="76"/>
                      <a:pt x="87" y="76"/>
                      <a:pt x="87" y="76"/>
                    </a:cubicBezTo>
                    <a:cubicBezTo>
                      <a:pt x="87" y="74"/>
                      <a:pt x="87" y="73"/>
                      <a:pt x="88" y="72"/>
                    </a:cubicBezTo>
                    <a:cubicBezTo>
                      <a:pt x="88" y="72"/>
                      <a:pt x="88" y="72"/>
                      <a:pt x="88" y="72"/>
                    </a:cubicBezTo>
                    <a:cubicBezTo>
                      <a:pt x="89" y="72"/>
                      <a:pt x="89" y="72"/>
                      <a:pt x="89" y="72"/>
                    </a:cubicBezTo>
                    <a:cubicBezTo>
                      <a:pt x="89" y="72"/>
                      <a:pt x="89" y="72"/>
                      <a:pt x="89" y="72"/>
                    </a:cubicBezTo>
                    <a:cubicBezTo>
                      <a:pt x="89" y="72"/>
                      <a:pt x="89" y="72"/>
                      <a:pt x="89" y="71"/>
                    </a:cubicBezTo>
                    <a:cubicBezTo>
                      <a:pt x="90" y="70"/>
                      <a:pt x="90" y="70"/>
                      <a:pt x="90" y="70"/>
                    </a:cubicBezTo>
                    <a:cubicBezTo>
                      <a:pt x="90" y="70"/>
                      <a:pt x="91" y="70"/>
                      <a:pt x="91" y="70"/>
                    </a:cubicBezTo>
                    <a:cubicBezTo>
                      <a:pt x="91" y="70"/>
                      <a:pt x="91" y="70"/>
                      <a:pt x="91" y="70"/>
                    </a:cubicBezTo>
                    <a:cubicBezTo>
                      <a:pt x="91" y="69"/>
                      <a:pt x="92" y="69"/>
                      <a:pt x="92" y="69"/>
                    </a:cubicBezTo>
                    <a:cubicBezTo>
                      <a:pt x="92" y="68"/>
                      <a:pt x="92" y="68"/>
                      <a:pt x="92" y="68"/>
                    </a:cubicBezTo>
                    <a:cubicBezTo>
                      <a:pt x="92" y="68"/>
                      <a:pt x="92" y="67"/>
                      <a:pt x="93" y="66"/>
                    </a:cubicBezTo>
                    <a:cubicBezTo>
                      <a:pt x="93" y="65"/>
                      <a:pt x="93" y="65"/>
                      <a:pt x="93" y="65"/>
                    </a:cubicBezTo>
                    <a:cubicBezTo>
                      <a:pt x="93" y="65"/>
                      <a:pt x="93" y="65"/>
                      <a:pt x="93" y="64"/>
                    </a:cubicBezTo>
                    <a:cubicBezTo>
                      <a:pt x="93" y="64"/>
                      <a:pt x="93" y="64"/>
                      <a:pt x="93" y="64"/>
                    </a:cubicBezTo>
                    <a:cubicBezTo>
                      <a:pt x="93" y="63"/>
                      <a:pt x="93" y="63"/>
                      <a:pt x="93" y="63"/>
                    </a:cubicBezTo>
                    <a:cubicBezTo>
                      <a:pt x="93" y="63"/>
                      <a:pt x="93" y="63"/>
                      <a:pt x="93" y="63"/>
                    </a:cubicBezTo>
                    <a:cubicBezTo>
                      <a:pt x="93" y="62"/>
                      <a:pt x="93" y="62"/>
                      <a:pt x="93" y="62"/>
                    </a:cubicBezTo>
                    <a:cubicBezTo>
                      <a:pt x="92" y="61"/>
                      <a:pt x="92" y="61"/>
                      <a:pt x="92" y="61"/>
                    </a:cubicBezTo>
                    <a:cubicBezTo>
                      <a:pt x="92" y="59"/>
                      <a:pt x="92" y="59"/>
                      <a:pt x="92" y="59"/>
                    </a:cubicBezTo>
                    <a:cubicBezTo>
                      <a:pt x="94" y="56"/>
                      <a:pt x="94" y="56"/>
                      <a:pt x="94" y="56"/>
                    </a:cubicBezTo>
                    <a:cubicBezTo>
                      <a:pt x="94" y="56"/>
                      <a:pt x="94" y="56"/>
                      <a:pt x="94" y="56"/>
                    </a:cubicBezTo>
                    <a:cubicBezTo>
                      <a:pt x="95" y="55"/>
                      <a:pt x="96" y="55"/>
                      <a:pt x="97" y="55"/>
                    </a:cubicBezTo>
                    <a:cubicBezTo>
                      <a:pt x="97" y="55"/>
                      <a:pt x="98" y="55"/>
                      <a:pt x="99" y="56"/>
                    </a:cubicBezTo>
                    <a:cubicBezTo>
                      <a:pt x="99" y="56"/>
                      <a:pt x="99" y="56"/>
                      <a:pt x="99" y="56"/>
                    </a:cubicBezTo>
                    <a:cubicBezTo>
                      <a:pt x="99" y="55"/>
                      <a:pt x="99" y="55"/>
                      <a:pt x="99" y="55"/>
                    </a:cubicBezTo>
                    <a:cubicBezTo>
                      <a:pt x="100" y="55"/>
                      <a:pt x="100" y="55"/>
                      <a:pt x="100" y="55"/>
                    </a:cubicBezTo>
                    <a:cubicBezTo>
                      <a:pt x="102" y="55"/>
                      <a:pt x="103" y="56"/>
                      <a:pt x="103" y="57"/>
                    </a:cubicBezTo>
                    <a:cubicBezTo>
                      <a:pt x="104" y="58"/>
                      <a:pt x="104" y="58"/>
                      <a:pt x="104" y="58"/>
                    </a:cubicBezTo>
                    <a:cubicBezTo>
                      <a:pt x="103" y="60"/>
                      <a:pt x="103" y="60"/>
                      <a:pt x="103" y="60"/>
                    </a:cubicBezTo>
                    <a:cubicBezTo>
                      <a:pt x="103" y="60"/>
                      <a:pt x="104" y="61"/>
                      <a:pt x="104" y="61"/>
                    </a:cubicBezTo>
                    <a:cubicBezTo>
                      <a:pt x="104" y="62"/>
                      <a:pt x="104" y="62"/>
                      <a:pt x="104" y="63"/>
                    </a:cubicBezTo>
                    <a:cubicBezTo>
                      <a:pt x="104" y="63"/>
                      <a:pt x="104" y="63"/>
                      <a:pt x="104" y="63"/>
                    </a:cubicBezTo>
                    <a:cubicBezTo>
                      <a:pt x="104" y="63"/>
                      <a:pt x="104" y="63"/>
                      <a:pt x="104" y="63"/>
                    </a:cubicBezTo>
                    <a:cubicBezTo>
                      <a:pt x="104" y="64"/>
                      <a:pt x="105" y="64"/>
                      <a:pt x="105" y="64"/>
                    </a:cubicBezTo>
                    <a:cubicBezTo>
                      <a:pt x="106" y="64"/>
                      <a:pt x="106" y="64"/>
                      <a:pt x="106" y="64"/>
                    </a:cubicBezTo>
                    <a:cubicBezTo>
                      <a:pt x="106" y="64"/>
                      <a:pt x="106" y="63"/>
                      <a:pt x="107" y="63"/>
                    </a:cubicBezTo>
                    <a:cubicBezTo>
                      <a:pt x="107" y="62"/>
                      <a:pt x="107" y="62"/>
                      <a:pt x="107" y="62"/>
                    </a:cubicBezTo>
                    <a:cubicBezTo>
                      <a:pt x="110" y="62"/>
                      <a:pt x="110" y="62"/>
                      <a:pt x="110" y="62"/>
                    </a:cubicBezTo>
                    <a:cubicBezTo>
                      <a:pt x="110" y="62"/>
                      <a:pt x="110" y="62"/>
                      <a:pt x="110" y="62"/>
                    </a:cubicBezTo>
                    <a:cubicBezTo>
                      <a:pt x="110" y="62"/>
                      <a:pt x="110" y="62"/>
                      <a:pt x="110" y="62"/>
                    </a:cubicBezTo>
                    <a:cubicBezTo>
                      <a:pt x="112" y="61"/>
                      <a:pt x="112" y="61"/>
                      <a:pt x="112" y="61"/>
                    </a:cubicBezTo>
                    <a:cubicBezTo>
                      <a:pt x="113" y="60"/>
                      <a:pt x="114" y="60"/>
                      <a:pt x="114" y="60"/>
                    </a:cubicBezTo>
                    <a:cubicBezTo>
                      <a:pt x="117" y="60"/>
                      <a:pt x="117" y="60"/>
                      <a:pt x="117" y="60"/>
                    </a:cubicBezTo>
                    <a:cubicBezTo>
                      <a:pt x="117" y="60"/>
                      <a:pt x="117" y="60"/>
                      <a:pt x="117" y="59"/>
                    </a:cubicBezTo>
                    <a:cubicBezTo>
                      <a:pt x="117" y="59"/>
                      <a:pt x="117" y="59"/>
                      <a:pt x="117" y="59"/>
                    </a:cubicBezTo>
                    <a:cubicBezTo>
                      <a:pt x="116" y="58"/>
                      <a:pt x="116" y="58"/>
                      <a:pt x="116" y="58"/>
                    </a:cubicBezTo>
                    <a:cubicBezTo>
                      <a:pt x="117" y="56"/>
                      <a:pt x="117" y="56"/>
                      <a:pt x="117" y="56"/>
                    </a:cubicBezTo>
                    <a:cubicBezTo>
                      <a:pt x="117" y="55"/>
                      <a:pt x="117" y="55"/>
                      <a:pt x="117" y="55"/>
                    </a:cubicBezTo>
                    <a:cubicBezTo>
                      <a:pt x="117" y="55"/>
                      <a:pt x="117" y="55"/>
                      <a:pt x="117" y="55"/>
                    </a:cubicBezTo>
                    <a:cubicBezTo>
                      <a:pt x="117" y="55"/>
                      <a:pt x="117" y="54"/>
                      <a:pt x="118" y="53"/>
                    </a:cubicBezTo>
                    <a:cubicBezTo>
                      <a:pt x="118" y="52"/>
                      <a:pt x="118" y="52"/>
                      <a:pt x="119" y="52"/>
                    </a:cubicBezTo>
                    <a:cubicBezTo>
                      <a:pt x="119" y="51"/>
                      <a:pt x="120" y="50"/>
                      <a:pt x="121" y="50"/>
                    </a:cubicBezTo>
                    <a:cubicBezTo>
                      <a:pt x="121" y="50"/>
                      <a:pt x="121" y="50"/>
                      <a:pt x="121" y="50"/>
                    </a:cubicBezTo>
                    <a:cubicBezTo>
                      <a:pt x="121" y="50"/>
                      <a:pt x="122" y="50"/>
                      <a:pt x="122" y="50"/>
                    </a:cubicBezTo>
                    <a:cubicBezTo>
                      <a:pt x="123" y="49"/>
                      <a:pt x="123" y="49"/>
                      <a:pt x="123" y="49"/>
                    </a:cubicBezTo>
                    <a:cubicBezTo>
                      <a:pt x="123" y="49"/>
                      <a:pt x="124" y="49"/>
                      <a:pt x="124" y="49"/>
                    </a:cubicBezTo>
                    <a:cubicBezTo>
                      <a:pt x="125" y="49"/>
                      <a:pt x="126" y="50"/>
                      <a:pt x="126" y="50"/>
                    </a:cubicBezTo>
                    <a:cubicBezTo>
                      <a:pt x="127" y="50"/>
                      <a:pt x="127" y="50"/>
                      <a:pt x="127" y="50"/>
                    </a:cubicBezTo>
                    <a:cubicBezTo>
                      <a:pt x="126" y="50"/>
                      <a:pt x="126" y="49"/>
                      <a:pt x="126" y="49"/>
                    </a:cubicBezTo>
                    <a:cubicBezTo>
                      <a:pt x="126" y="48"/>
                      <a:pt x="126" y="48"/>
                      <a:pt x="126" y="48"/>
                    </a:cubicBezTo>
                    <a:cubicBezTo>
                      <a:pt x="127" y="47"/>
                      <a:pt x="127" y="47"/>
                      <a:pt x="127" y="47"/>
                    </a:cubicBezTo>
                    <a:cubicBezTo>
                      <a:pt x="127" y="47"/>
                      <a:pt x="127" y="47"/>
                      <a:pt x="128" y="47"/>
                    </a:cubicBezTo>
                    <a:cubicBezTo>
                      <a:pt x="127" y="46"/>
                      <a:pt x="127" y="46"/>
                      <a:pt x="127" y="46"/>
                    </a:cubicBezTo>
                    <a:cubicBezTo>
                      <a:pt x="128" y="44"/>
                      <a:pt x="128" y="44"/>
                      <a:pt x="128" y="44"/>
                    </a:cubicBezTo>
                    <a:cubicBezTo>
                      <a:pt x="127" y="44"/>
                      <a:pt x="127" y="44"/>
                      <a:pt x="127" y="44"/>
                    </a:cubicBezTo>
                    <a:cubicBezTo>
                      <a:pt x="128" y="43"/>
                      <a:pt x="128" y="43"/>
                      <a:pt x="128" y="43"/>
                    </a:cubicBezTo>
                    <a:cubicBezTo>
                      <a:pt x="128" y="42"/>
                      <a:pt x="128" y="42"/>
                      <a:pt x="128" y="42"/>
                    </a:cubicBezTo>
                    <a:cubicBezTo>
                      <a:pt x="129" y="41"/>
                      <a:pt x="129" y="40"/>
                      <a:pt x="130" y="40"/>
                    </a:cubicBezTo>
                    <a:cubicBezTo>
                      <a:pt x="130" y="40"/>
                      <a:pt x="130" y="40"/>
                      <a:pt x="130" y="40"/>
                    </a:cubicBezTo>
                    <a:cubicBezTo>
                      <a:pt x="131" y="40"/>
                      <a:pt x="131" y="40"/>
                      <a:pt x="131" y="40"/>
                    </a:cubicBezTo>
                    <a:cubicBezTo>
                      <a:pt x="131" y="40"/>
                      <a:pt x="131" y="40"/>
                      <a:pt x="131" y="40"/>
                    </a:cubicBezTo>
                    <a:cubicBezTo>
                      <a:pt x="131" y="40"/>
                      <a:pt x="131" y="39"/>
                      <a:pt x="131" y="39"/>
                    </a:cubicBezTo>
                    <a:cubicBezTo>
                      <a:pt x="131" y="39"/>
                      <a:pt x="131" y="38"/>
                      <a:pt x="131" y="38"/>
                    </a:cubicBezTo>
                    <a:cubicBezTo>
                      <a:pt x="132" y="38"/>
                      <a:pt x="130" y="37"/>
                      <a:pt x="130" y="37"/>
                    </a:cubicBezTo>
                    <a:cubicBezTo>
                      <a:pt x="130" y="36"/>
                      <a:pt x="130" y="36"/>
                      <a:pt x="130" y="36"/>
                    </a:cubicBezTo>
                    <a:cubicBezTo>
                      <a:pt x="130" y="36"/>
                      <a:pt x="129" y="35"/>
                      <a:pt x="129" y="35"/>
                    </a:cubicBezTo>
                    <a:cubicBezTo>
                      <a:pt x="128" y="35"/>
                      <a:pt x="127" y="35"/>
                      <a:pt x="127" y="35"/>
                    </a:cubicBezTo>
                    <a:cubicBezTo>
                      <a:pt x="127" y="35"/>
                      <a:pt x="127" y="37"/>
                      <a:pt x="127" y="37"/>
                    </a:cubicBezTo>
                    <a:cubicBezTo>
                      <a:pt x="127" y="37"/>
                      <a:pt x="126" y="38"/>
                      <a:pt x="126" y="38"/>
                    </a:cubicBezTo>
                    <a:cubicBezTo>
                      <a:pt x="125" y="38"/>
                      <a:pt x="125" y="38"/>
                      <a:pt x="125" y="38"/>
                    </a:cubicBezTo>
                    <a:cubicBezTo>
                      <a:pt x="125" y="38"/>
                      <a:pt x="125" y="38"/>
                      <a:pt x="125" y="38"/>
                    </a:cubicBezTo>
                    <a:cubicBezTo>
                      <a:pt x="124" y="39"/>
                      <a:pt x="124" y="39"/>
                      <a:pt x="124" y="39"/>
                    </a:cubicBezTo>
                    <a:cubicBezTo>
                      <a:pt x="123" y="40"/>
                      <a:pt x="123" y="40"/>
                      <a:pt x="123" y="40"/>
                    </a:cubicBezTo>
                    <a:cubicBezTo>
                      <a:pt x="123" y="40"/>
                      <a:pt x="122" y="41"/>
                      <a:pt x="121" y="41"/>
                    </a:cubicBezTo>
                    <a:cubicBezTo>
                      <a:pt x="120" y="41"/>
                      <a:pt x="119" y="41"/>
                      <a:pt x="119" y="41"/>
                    </a:cubicBezTo>
                    <a:cubicBezTo>
                      <a:pt x="118" y="40"/>
                      <a:pt x="118" y="40"/>
                      <a:pt x="118" y="40"/>
                    </a:cubicBezTo>
                    <a:cubicBezTo>
                      <a:pt x="116" y="39"/>
                      <a:pt x="116" y="39"/>
                      <a:pt x="116" y="39"/>
                    </a:cubicBezTo>
                    <a:cubicBezTo>
                      <a:pt x="116" y="39"/>
                      <a:pt x="116" y="39"/>
                      <a:pt x="116" y="39"/>
                    </a:cubicBezTo>
                    <a:cubicBezTo>
                      <a:pt x="114" y="38"/>
                      <a:pt x="114" y="38"/>
                      <a:pt x="114" y="38"/>
                    </a:cubicBezTo>
                    <a:cubicBezTo>
                      <a:pt x="113" y="38"/>
                      <a:pt x="113" y="38"/>
                      <a:pt x="113" y="38"/>
                    </a:cubicBezTo>
                    <a:cubicBezTo>
                      <a:pt x="113" y="36"/>
                      <a:pt x="113" y="36"/>
                      <a:pt x="113" y="36"/>
                    </a:cubicBezTo>
                    <a:cubicBezTo>
                      <a:pt x="112" y="34"/>
                      <a:pt x="112" y="34"/>
                      <a:pt x="112" y="34"/>
                    </a:cubicBezTo>
                    <a:cubicBezTo>
                      <a:pt x="109" y="33"/>
                      <a:pt x="109" y="33"/>
                      <a:pt x="109" y="33"/>
                    </a:cubicBezTo>
                    <a:cubicBezTo>
                      <a:pt x="106" y="32"/>
                      <a:pt x="106" y="32"/>
                      <a:pt x="106" y="32"/>
                    </a:cubicBezTo>
                    <a:cubicBezTo>
                      <a:pt x="104" y="33"/>
                      <a:pt x="104" y="33"/>
                      <a:pt x="104" y="33"/>
                    </a:cubicBezTo>
                    <a:cubicBezTo>
                      <a:pt x="104" y="33"/>
                      <a:pt x="102" y="33"/>
                      <a:pt x="101" y="33"/>
                    </a:cubicBezTo>
                    <a:cubicBezTo>
                      <a:pt x="101" y="33"/>
                      <a:pt x="101" y="33"/>
                      <a:pt x="101" y="32"/>
                    </a:cubicBezTo>
                    <a:cubicBezTo>
                      <a:pt x="101" y="33"/>
                      <a:pt x="101" y="33"/>
                      <a:pt x="101" y="33"/>
                    </a:cubicBezTo>
                    <a:cubicBezTo>
                      <a:pt x="101" y="33"/>
                      <a:pt x="101" y="33"/>
                      <a:pt x="101" y="32"/>
                    </a:cubicBezTo>
                    <a:cubicBezTo>
                      <a:pt x="101" y="32"/>
                      <a:pt x="101" y="32"/>
                      <a:pt x="101" y="32"/>
                    </a:cubicBezTo>
                    <a:cubicBezTo>
                      <a:pt x="101" y="32"/>
                      <a:pt x="101" y="32"/>
                      <a:pt x="101" y="32"/>
                    </a:cubicBezTo>
                    <a:cubicBezTo>
                      <a:pt x="101" y="32"/>
                      <a:pt x="101" y="32"/>
                      <a:pt x="101" y="32"/>
                    </a:cubicBezTo>
                    <a:cubicBezTo>
                      <a:pt x="100" y="32"/>
                      <a:pt x="100" y="32"/>
                      <a:pt x="100" y="32"/>
                    </a:cubicBezTo>
                    <a:cubicBezTo>
                      <a:pt x="101" y="31"/>
                      <a:pt x="101" y="31"/>
                      <a:pt x="101" y="31"/>
                    </a:cubicBezTo>
                    <a:cubicBezTo>
                      <a:pt x="101" y="31"/>
                      <a:pt x="101" y="31"/>
                      <a:pt x="101" y="31"/>
                    </a:cubicBezTo>
                    <a:cubicBezTo>
                      <a:pt x="101" y="31"/>
                      <a:pt x="101" y="31"/>
                      <a:pt x="101" y="30"/>
                    </a:cubicBezTo>
                    <a:cubicBezTo>
                      <a:pt x="101" y="30"/>
                      <a:pt x="101" y="30"/>
                      <a:pt x="101" y="29"/>
                    </a:cubicBezTo>
                    <a:cubicBezTo>
                      <a:pt x="101" y="29"/>
                      <a:pt x="101" y="29"/>
                      <a:pt x="101" y="29"/>
                    </a:cubicBezTo>
                    <a:cubicBezTo>
                      <a:pt x="101" y="29"/>
                      <a:pt x="101" y="28"/>
                      <a:pt x="101" y="28"/>
                    </a:cubicBezTo>
                    <a:cubicBezTo>
                      <a:pt x="101" y="28"/>
                      <a:pt x="101" y="28"/>
                      <a:pt x="101" y="28"/>
                    </a:cubicBezTo>
                    <a:cubicBezTo>
                      <a:pt x="101" y="28"/>
                      <a:pt x="101" y="28"/>
                      <a:pt x="101" y="28"/>
                    </a:cubicBezTo>
                    <a:cubicBezTo>
                      <a:pt x="101" y="27"/>
                      <a:pt x="101" y="27"/>
                      <a:pt x="101" y="27"/>
                    </a:cubicBezTo>
                    <a:cubicBezTo>
                      <a:pt x="101" y="25"/>
                      <a:pt x="101" y="25"/>
                      <a:pt x="101" y="25"/>
                    </a:cubicBezTo>
                    <a:cubicBezTo>
                      <a:pt x="103" y="23"/>
                      <a:pt x="103" y="23"/>
                      <a:pt x="103" y="23"/>
                    </a:cubicBezTo>
                    <a:cubicBezTo>
                      <a:pt x="103" y="23"/>
                      <a:pt x="103" y="22"/>
                      <a:pt x="104" y="21"/>
                    </a:cubicBezTo>
                    <a:cubicBezTo>
                      <a:pt x="104" y="21"/>
                      <a:pt x="104" y="20"/>
                      <a:pt x="104" y="20"/>
                    </a:cubicBezTo>
                    <a:cubicBezTo>
                      <a:pt x="106" y="19"/>
                      <a:pt x="106" y="19"/>
                      <a:pt x="106" y="19"/>
                    </a:cubicBezTo>
                    <a:cubicBezTo>
                      <a:pt x="106" y="19"/>
                      <a:pt x="106" y="18"/>
                      <a:pt x="106" y="18"/>
                    </a:cubicBezTo>
                    <a:cubicBezTo>
                      <a:pt x="106" y="18"/>
                      <a:pt x="105" y="17"/>
                      <a:pt x="105" y="17"/>
                    </a:cubicBezTo>
                    <a:cubicBezTo>
                      <a:pt x="105" y="16"/>
                      <a:pt x="106" y="15"/>
                      <a:pt x="106" y="15"/>
                    </a:cubicBezTo>
                    <a:cubicBezTo>
                      <a:pt x="106" y="15"/>
                      <a:pt x="105" y="14"/>
                      <a:pt x="105" y="14"/>
                    </a:cubicBezTo>
                    <a:cubicBezTo>
                      <a:pt x="105" y="14"/>
                      <a:pt x="104" y="14"/>
                      <a:pt x="104" y="14"/>
                    </a:cubicBezTo>
                    <a:cubicBezTo>
                      <a:pt x="104" y="13"/>
                      <a:pt x="103" y="12"/>
                      <a:pt x="103" y="12"/>
                    </a:cubicBezTo>
                    <a:cubicBezTo>
                      <a:pt x="103" y="12"/>
                      <a:pt x="103" y="11"/>
                      <a:pt x="103" y="11"/>
                    </a:cubicBezTo>
                    <a:cubicBezTo>
                      <a:pt x="102" y="11"/>
                      <a:pt x="102" y="11"/>
                      <a:pt x="101" y="10"/>
                    </a:cubicBezTo>
                    <a:cubicBezTo>
                      <a:pt x="100" y="10"/>
                      <a:pt x="99" y="9"/>
                      <a:pt x="99" y="9"/>
                    </a:cubicBezTo>
                    <a:cubicBezTo>
                      <a:pt x="99" y="9"/>
                      <a:pt x="97" y="8"/>
                      <a:pt x="97" y="8"/>
                    </a:cubicBezTo>
                    <a:cubicBezTo>
                      <a:pt x="97" y="8"/>
                      <a:pt x="96" y="8"/>
                      <a:pt x="96" y="8"/>
                    </a:cubicBezTo>
                    <a:cubicBezTo>
                      <a:pt x="96" y="8"/>
                      <a:pt x="95" y="7"/>
                      <a:pt x="95" y="7"/>
                    </a:cubicBezTo>
                    <a:cubicBezTo>
                      <a:pt x="94" y="7"/>
                      <a:pt x="94" y="7"/>
                      <a:pt x="94" y="7"/>
                    </a:cubicBezTo>
                    <a:cubicBezTo>
                      <a:pt x="94" y="7"/>
                      <a:pt x="94" y="7"/>
                      <a:pt x="94" y="7"/>
                    </a:cubicBezTo>
                    <a:cubicBezTo>
                      <a:pt x="94" y="7"/>
                      <a:pt x="94" y="7"/>
                      <a:pt x="93" y="6"/>
                    </a:cubicBezTo>
                    <a:cubicBezTo>
                      <a:pt x="91" y="6"/>
                      <a:pt x="92" y="6"/>
                      <a:pt x="91" y="6"/>
                    </a:cubicBezTo>
                    <a:cubicBezTo>
                      <a:pt x="89" y="6"/>
                      <a:pt x="88" y="6"/>
                      <a:pt x="88" y="6"/>
                    </a:cubicBezTo>
                    <a:cubicBezTo>
                      <a:pt x="88" y="6"/>
                      <a:pt x="88" y="6"/>
                      <a:pt x="86" y="6"/>
                    </a:cubicBezTo>
                    <a:cubicBezTo>
                      <a:pt x="85" y="6"/>
                      <a:pt x="84" y="7"/>
                      <a:pt x="83" y="7"/>
                    </a:cubicBezTo>
                    <a:cubicBezTo>
                      <a:pt x="83" y="7"/>
                      <a:pt x="82" y="6"/>
                      <a:pt x="82" y="6"/>
                    </a:cubicBezTo>
                    <a:cubicBezTo>
                      <a:pt x="82" y="6"/>
                      <a:pt x="82" y="6"/>
                      <a:pt x="82" y="5"/>
                    </a:cubicBezTo>
                    <a:cubicBezTo>
                      <a:pt x="82" y="5"/>
                      <a:pt x="81" y="4"/>
                      <a:pt x="81" y="4"/>
                    </a:cubicBezTo>
                    <a:cubicBezTo>
                      <a:pt x="81" y="4"/>
                      <a:pt x="80" y="4"/>
                      <a:pt x="80" y="4"/>
                    </a:cubicBezTo>
                    <a:cubicBezTo>
                      <a:pt x="80" y="4"/>
                      <a:pt x="79" y="4"/>
                      <a:pt x="80" y="4"/>
                    </a:cubicBezTo>
                    <a:cubicBezTo>
                      <a:pt x="80" y="5"/>
                      <a:pt x="81" y="6"/>
                      <a:pt x="80" y="5"/>
                    </a:cubicBezTo>
                    <a:cubicBezTo>
                      <a:pt x="79" y="5"/>
                      <a:pt x="78" y="5"/>
                      <a:pt x="78" y="5"/>
                    </a:cubicBezTo>
                    <a:cubicBezTo>
                      <a:pt x="76" y="6"/>
                      <a:pt x="76" y="6"/>
                      <a:pt x="76" y="6"/>
                    </a:cubicBezTo>
                    <a:cubicBezTo>
                      <a:pt x="76" y="4"/>
                      <a:pt x="76" y="4"/>
                      <a:pt x="76" y="4"/>
                    </a:cubicBezTo>
                    <a:cubicBezTo>
                      <a:pt x="76" y="4"/>
                      <a:pt x="78" y="5"/>
                      <a:pt x="78" y="5"/>
                    </a:cubicBezTo>
                    <a:cubicBezTo>
                      <a:pt x="78" y="4"/>
                      <a:pt x="78" y="4"/>
                      <a:pt x="78" y="4"/>
                    </a:cubicBezTo>
                    <a:cubicBezTo>
                      <a:pt x="78" y="4"/>
                      <a:pt x="77" y="3"/>
                      <a:pt x="78" y="3"/>
                    </a:cubicBezTo>
                    <a:cubicBezTo>
                      <a:pt x="78" y="3"/>
                      <a:pt x="79" y="3"/>
                      <a:pt x="78" y="2"/>
                    </a:cubicBezTo>
                    <a:cubicBezTo>
                      <a:pt x="78" y="2"/>
                      <a:pt x="77" y="2"/>
                      <a:pt x="77" y="2"/>
                    </a:cubicBezTo>
                    <a:cubicBezTo>
                      <a:pt x="77" y="1"/>
                      <a:pt x="77" y="1"/>
                      <a:pt x="77" y="1"/>
                    </a:cubicBezTo>
                    <a:cubicBezTo>
                      <a:pt x="77" y="1"/>
                      <a:pt x="76" y="0"/>
                      <a:pt x="76" y="1"/>
                    </a:cubicBezTo>
                    <a:cubicBezTo>
                      <a:pt x="76" y="1"/>
                      <a:pt x="76" y="2"/>
                      <a:pt x="75" y="2"/>
                    </a:cubicBezTo>
                    <a:cubicBezTo>
                      <a:pt x="75" y="2"/>
                      <a:pt x="75" y="2"/>
                      <a:pt x="75" y="1"/>
                    </a:cubicBezTo>
                    <a:cubicBezTo>
                      <a:pt x="75" y="1"/>
                      <a:pt x="75" y="1"/>
                      <a:pt x="75" y="0"/>
                    </a:cubicBezTo>
                    <a:cubicBezTo>
                      <a:pt x="74" y="0"/>
                      <a:pt x="73" y="0"/>
                      <a:pt x="73" y="0"/>
                    </a:cubicBezTo>
                    <a:cubicBezTo>
                      <a:pt x="73" y="0"/>
                      <a:pt x="74" y="2"/>
                      <a:pt x="73" y="2"/>
                    </a:cubicBezTo>
                    <a:cubicBezTo>
                      <a:pt x="72" y="2"/>
                      <a:pt x="71" y="2"/>
                      <a:pt x="70" y="2"/>
                    </a:cubicBezTo>
                    <a:cubicBezTo>
                      <a:pt x="69" y="3"/>
                      <a:pt x="69" y="4"/>
                      <a:pt x="69" y="4"/>
                    </a:cubicBezTo>
                    <a:cubicBezTo>
                      <a:pt x="69" y="4"/>
                      <a:pt x="68" y="5"/>
                      <a:pt x="68" y="5"/>
                    </a:cubicBezTo>
                    <a:cubicBezTo>
                      <a:pt x="68" y="6"/>
                      <a:pt x="68" y="6"/>
                      <a:pt x="69" y="6"/>
                    </a:cubicBezTo>
                    <a:cubicBezTo>
                      <a:pt x="70" y="6"/>
                      <a:pt x="70" y="7"/>
                      <a:pt x="71" y="7"/>
                    </a:cubicBezTo>
                    <a:cubicBezTo>
                      <a:pt x="72" y="7"/>
                      <a:pt x="72" y="6"/>
                      <a:pt x="72" y="6"/>
                    </a:cubicBezTo>
                    <a:cubicBezTo>
                      <a:pt x="72" y="6"/>
                      <a:pt x="72" y="6"/>
                      <a:pt x="73" y="7"/>
                    </a:cubicBezTo>
                    <a:cubicBezTo>
                      <a:pt x="74" y="7"/>
                      <a:pt x="74" y="6"/>
                      <a:pt x="74" y="7"/>
                    </a:cubicBezTo>
                    <a:cubicBezTo>
                      <a:pt x="74" y="8"/>
                      <a:pt x="75" y="9"/>
                      <a:pt x="74" y="9"/>
                    </a:cubicBezTo>
                    <a:cubicBezTo>
                      <a:pt x="74" y="9"/>
                      <a:pt x="73" y="9"/>
                      <a:pt x="73" y="9"/>
                    </a:cubicBezTo>
                    <a:cubicBezTo>
                      <a:pt x="73" y="9"/>
                      <a:pt x="73" y="8"/>
                      <a:pt x="72" y="8"/>
                    </a:cubicBezTo>
                    <a:cubicBezTo>
                      <a:pt x="71" y="8"/>
                      <a:pt x="71" y="8"/>
                      <a:pt x="71" y="8"/>
                    </a:cubicBezTo>
                    <a:cubicBezTo>
                      <a:pt x="70" y="10"/>
                      <a:pt x="70" y="10"/>
                      <a:pt x="70" y="10"/>
                    </a:cubicBezTo>
                    <a:cubicBezTo>
                      <a:pt x="70" y="10"/>
                      <a:pt x="70" y="10"/>
                      <a:pt x="69" y="10"/>
                    </a:cubicBezTo>
                    <a:cubicBezTo>
                      <a:pt x="68" y="10"/>
                      <a:pt x="69" y="10"/>
                      <a:pt x="68" y="10"/>
                    </a:cubicBezTo>
                    <a:cubicBezTo>
                      <a:pt x="66" y="10"/>
                      <a:pt x="66" y="9"/>
                      <a:pt x="65" y="9"/>
                    </a:cubicBezTo>
                    <a:cubicBezTo>
                      <a:pt x="65" y="9"/>
                      <a:pt x="65" y="9"/>
                      <a:pt x="65" y="9"/>
                    </a:cubicBezTo>
                    <a:cubicBezTo>
                      <a:pt x="64" y="9"/>
                      <a:pt x="63" y="8"/>
                      <a:pt x="62" y="9"/>
                    </a:cubicBezTo>
                    <a:cubicBezTo>
                      <a:pt x="61" y="10"/>
                      <a:pt x="60" y="11"/>
                      <a:pt x="60" y="11"/>
                    </a:cubicBezTo>
                    <a:cubicBezTo>
                      <a:pt x="58" y="11"/>
                      <a:pt x="58" y="11"/>
                      <a:pt x="58" y="11"/>
                    </a:cubicBezTo>
                    <a:cubicBezTo>
                      <a:pt x="58" y="11"/>
                      <a:pt x="58" y="11"/>
                      <a:pt x="57" y="11"/>
                    </a:cubicBezTo>
                    <a:cubicBezTo>
                      <a:pt x="56" y="11"/>
                      <a:pt x="55" y="11"/>
                      <a:pt x="55" y="11"/>
                    </a:cubicBezTo>
                    <a:cubicBezTo>
                      <a:pt x="54" y="12"/>
                      <a:pt x="53" y="10"/>
                      <a:pt x="53" y="10"/>
                    </a:cubicBezTo>
                    <a:cubicBezTo>
                      <a:pt x="53" y="10"/>
                      <a:pt x="54" y="8"/>
                      <a:pt x="52" y="9"/>
                    </a:cubicBezTo>
                    <a:cubicBezTo>
                      <a:pt x="49" y="11"/>
                      <a:pt x="49" y="11"/>
                      <a:pt x="48" y="11"/>
                    </a:cubicBezTo>
                    <a:cubicBezTo>
                      <a:pt x="48" y="11"/>
                      <a:pt x="48" y="11"/>
                      <a:pt x="48" y="11"/>
                    </a:cubicBezTo>
                    <a:cubicBezTo>
                      <a:pt x="48" y="11"/>
                      <a:pt x="48" y="11"/>
                      <a:pt x="48" y="11"/>
                    </a:cubicBezTo>
                    <a:cubicBezTo>
                      <a:pt x="47" y="12"/>
                      <a:pt x="47" y="12"/>
                      <a:pt x="47" y="12"/>
                    </a:cubicBezTo>
                    <a:cubicBezTo>
                      <a:pt x="47" y="12"/>
                      <a:pt x="47" y="12"/>
                      <a:pt x="46" y="12"/>
                    </a:cubicBezTo>
                    <a:cubicBezTo>
                      <a:pt x="46" y="12"/>
                      <a:pt x="46" y="12"/>
                      <a:pt x="46" y="12"/>
                    </a:cubicBezTo>
                    <a:cubicBezTo>
                      <a:pt x="44" y="12"/>
                      <a:pt x="44" y="12"/>
                      <a:pt x="44" y="12"/>
                    </a:cubicBezTo>
                    <a:cubicBezTo>
                      <a:pt x="44" y="12"/>
                      <a:pt x="44" y="12"/>
                      <a:pt x="44" y="12"/>
                    </a:cubicBezTo>
                    <a:cubicBezTo>
                      <a:pt x="44" y="13"/>
                      <a:pt x="44" y="13"/>
                      <a:pt x="44" y="13"/>
                    </a:cubicBezTo>
                    <a:cubicBezTo>
                      <a:pt x="44" y="13"/>
                      <a:pt x="43" y="15"/>
                      <a:pt x="43" y="15"/>
                    </a:cubicBezTo>
                    <a:cubicBezTo>
                      <a:pt x="42" y="15"/>
                      <a:pt x="42" y="16"/>
                      <a:pt x="42" y="16"/>
                    </a:cubicBezTo>
                    <a:cubicBezTo>
                      <a:pt x="41" y="16"/>
                      <a:pt x="41" y="16"/>
                      <a:pt x="41" y="16"/>
                    </a:cubicBezTo>
                    <a:cubicBezTo>
                      <a:pt x="41" y="17"/>
                      <a:pt x="40" y="18"/>
                      <a:pt x="40" y="18"/>
                    </a:cubicBezTo>
                    <a:cubicBezTo>
                      <a:pt x="40" y="18"/>
                      <a:pt x="38" y="19"/>
                      <a:pt x="37" y="19"/>
                    </a:cubicBezTo>
                    <a:cubicBezTo>
                      <a:pt x="37" y="19"/>
                      <a:pt x="37" y="19"/>
                      <a:pt x="37" y="19"/>
                    </a:cubicBezTo>
                    <a:cubicBezTo>
                      <a:pt x="36" y="19"/>
                      <a:pt x="36" y="19"/>
                      <a:pt x="36" y="19"/>
                    </a:cubicBezTo>
                    <a:cubicBezTo>
                      <a:pt x="35" y="19"/>
                      <a:pt x="35" y="19"/>
                      <a:pt x="35" y="19"/>
                    </a:cubicBezTo>
                    <a:cubicBezTo>
                      <a:pt x="35" y="19"/>
                      <a:pt x="35" y="19"/>
                      <a:pt x="35" y="19"/>
                    </a:cubicBezTo>
                    <a:cubicBezTo>
                      <a:pt x="34" y="20"/>
                      <a:pt x="34" y="20"/>
                      <a:pt x="34" y="20"/>
                    </a:cubicBezTo>
                    <a:cubicBezTo>
                      <a:pt x="33" y="19"/>
                      <a:pt x="33" y="19"/>
                      <a:pt x="33" y="19"/>
                    </a:cubicBezTo>
                    <a:cubicBezTo>
                      <a:pt x="31" y="19"/>
                      <a:pt x="31" y="18"/>
                      <a:pt x="30" y="18"/>
                    </a:cubicBezTo>
                    <a:cubicBezTo>
                      <a:pt x="30" y="17"/>
                      <a:pt x="30" y="17"/>
                      <a:pt x="29" y="16"/>
                    </a:cubicBezTo>
                    <a:cubicBezTo>
                      <a:pt x="29" y="16"/>
                      <a:pt x="29" y="16"/>
                      <a:pt x="29" y="16"/>
                    </a:cubicBezTo>
                    <a:cubicBezTo>
                      <a:pt x="29" y="17"/>
                      <a:pt x="29" y="17"/>
                      <a:pt x="29" y="17"/>
                    </a:cubicBezTo>
                    <a:cubicBezTo>
                      <a:pt x="29" y="17"/>
                      <a:pt x="29" y="17"/>
                      <a:pt x="29" y="17"/>
                    </a:cubicBezTo>
                    <a:cubicBezTo>
                      <a:pt x="29" y="18"/>
                      <a:pt x="29" y="18"/>
                      <a:pt x="29" y="18"/>
                    </a:cubicBezTo>
                    <a:cubicBezTo>
                      <a:pt x="30" y="20"/>
                      <a:pt x="30" y="20"/>
                      <a:pt x="30" y="20"/>
                    </a:cubicBezTo>
                    <a:cubicBezTo>
                      <a:pt x="30" y="23"/>
                      <a:pt x="30" y="23"/>
                      <a:pt x="30" y="23"/>
                    </a:cubicBezTo>
                    <a:cubicBezTo>
                      <a:pt x="29" y="23"/>
                      <a:pt x="29" y="23"/>
                      <a:pt x="29" y="23"/>
                    </a:cubicBezTo>
                    <a:cubicBezTo>
                      <a:pt x="29" y="23"/>
                      <a:pt x="28" y="24"/>
                      <a:pt x="28" y="24"/>
                    </a:cubicBezTo>
                    <a:cubicBezTo>
                      <a:pt x="28" y="24"/>
                      <a:pt x="27" y="25"/>
                      <a:pt x="27" y="25"/>
                    </a:cubicBezTo>
                    <a:cubicBezTo>
                      <a:pt x="27" y="26"/>
                      <a:pt x="26" y="27"/>
                      <a:pt x="25" y="28"/>
                    </a:cubicBezTo>
                    <a:cubicBezTo>
                      <a:pt x="25" y="29"/>
                      <a:pt x="25" y="29"/>
                      <a:pt x="25" y="29"/>
                    </a:cubicBezTo>
                    <a:cubicBezTo>
                      <a:pt x="23" y="30"/>
                      <a:pt x="23" y="30"/>
                      <a:pt x="23" y="30"/>
                    </a:cubicBezTo>
                    <a:cubicBezTo>
                      <a:pt x="21" y="32"/>
                      <a:pt x="21" y="32"/>
                      <a:pt x="21" y="32"/>
                    </a:cubicBezTo>
                    <a:cubicBezTo>
                      <a:pt x="21" y="33"/>
                      <a:pt x="21" y="33"/>
                      <a:pt x="21" y="33"/>
                    </a:cubicBezTo>
                    <a:cubicBezTo>
                      <a:pt x="19" y="33"/>
                      <a:pt x="19" y="33"/>
                      <a:pt x="19" y="33"/>
                    </a:cubicBezTo>
                    <a:cubicBezTo>
                      <a:pt x="19" y="36"/>
                      <a:pt x="19" y="36"/>
                      <a:pt x="19" y="36"/>
                    </a:cubicBezTo>
                    <a:cubicBezTo>
                      <a:pt x="17" y="36"/>
                      <a:pt x="17" y="36"/>
                      <a:pt x="17" y="36"/>
                    </a:cubicBezTo>
                    <a:cubicBezTo>
                      <a:pt x="17" y="38"/>
                      <a:pt x="17" y="38"/>
                      <a:pt x="17" y="38"/>
                    </a:cubicBezTo>
                    <a:cubicBezTo>
                      <a:pt x="15" y="39"/>
                      <a:pt x="15" y="39"/>
                      <a:pt x="15" y="39"/>
                    </a:cubicBezTo>
                    <a:cubicBezTo>
                      <a:pt x="14" y="39"/>
                      <a:pt x="14" y="39"/>
                      <a:pt x="13" y="39"/>
                    </a:cubicBezTo>
                    <a:cubicBezTo>
                      <a:pt x="13" y="39"/>
                      <a:pt x="13" y="39"/>
                      <a:pt x="13" y="39"/>
                    </a:cubicBezTo>
                    <a:cubicBezTo>
                      <a:pt x="12" y="39"/>
                      <a:pt x="12" y="39"/>
                      <a:pt x="12" y="39"/>
                    </a:cubicBezTo>
                    <a:cubicBezTo>
                      <a:pt x="12" y="40"/>
                      <a:pt x="12" y="40"/>
                      <a:pt x="12" y="40"/>
                    </a:cubicBezTo>
                    <a:cubicBezTo>
                      <a:pt x="12" y="43"/>
                      <a:pt x="12" y="43"/>
                      <a:pt x="12" y="43"/>
                    </a:cubicBezTo>
                    <a:cubicBezTo>
                      <a:pt x="12" y="43"/>
                      <a:pt x="12" y="43"/>
                      <a:pt x="12" y="43"/>
                    </a:cubicBezTo>
                    <a:cubicBezTo>
                      <a:pt x="12" y="44"/>
                      <a:pt x="11" y="44"/>
                      <a:pt x="11" y="44"/>
                    </a:cubicBezTo>
                    <a:cubicBezTo>
                      <a:pt x="12" y="45"/>
                      <a:pt x="12" y="46"/>
                      <a:pt x="12" y="46"/>
                    </a:cubicBezTo>
                    <a:cubicBezTo>
                      <a:pt x="11" y="48"/>
                      <a:pt x="11" y="48"/>
                      <a:pt x="10" y="49"/>
                    </a:cubicBezTo>
                    <a:cubicBezTo>
                      <a:pt x="9" y="50"/>
                      <a:pt x="9" y="50"/>
                      <a:pt x="9" y="50"/>
                    </a:cubicBezTo>
                    <a:cubicBezTo>
                      <a:pt x="9" y="50"/>
                      <a:pt x="8" y="50"/>
                      <a:pt x="7" y="50"/>
                    </a:cubicBezTo>
                    <a:cubicBezTo>
                      <a:pt x="7" y="50"/>
                      <a:pt x="6" y="51"/>
                      <a:pt x="6" y="51"/>
                    </a:cubicBezTo>
                    <a:cubicBezTo>
                      <a:pt x="4" y="52"/>
                      <a:pt x="4" y="52"/>
                      <a:pt x="4" y="52"/>
                    </a:cubicBezTo>
                    <a:cubicBezTo>
                      <a:pt x="2" y="54"/>
                      <a:pt x="2" y="54"/>
                      <a:pt x="2" y="54"/>
                    </a:cubicBezTo>
                    <a:cubicBezTo>
                      <a:pt x="2" y="54"/>
                      <a:pt x="2" y="54"/>
                      <a:pt x="2" y="54"/>
                    </a:cubicBezTo>
                    <a:cubicBezTo>
                      <a:pt x="2" y="54"/>
                      <a:pt x="2" y="56"/>
                      <a:pt x="1" y="57"/>
                    </a:cubicBezTo>
                    <a:cubicBezTo>
                      <a:pt x="1" y="58"/>
                      <a:pt x="1" y="59"/>
                      <a:pt x="0" y="59"/>
                    </a:cubicBezTo>
                    <a:cubicBezTo>
                      <a:pt x="1" y="60"/>
                      <a:pt x="1" y="60"/>
                      <a:pt x="1" y="60"/>
                    </a:cubicBezTo>
                    <a:cubicBezTo>
                      <a:pt x="0" y="60"/>
                      <a:pt x="0" y="60"/>
                      <a:pt x="0" y="60"/>
                    </a:cubicBezTo>
                    <a:cubicBezTo>
                      <a:pt x="2" y="61"/>
                      <a:pt x="2" y="61"/>
                      <a:pt x="2" y="61"/>
                    </a:cubicBezTo>
                    <a:cubicBezTo>
                      <a:pt x="2" y="61"/>
                      <a:pt x="2" y="61"/>
                      <a:pt x="2" y="61"/>
                    </a:cubicBezTo>
                    <a:cubicBezTo>
                      <a:pt x="3" y="60"/>
                      <a:pt x="3" y="60"/>
                      <a:pt x="3" y="60"/>
                    </a:cubicBezTo>
                    <a:cubicBezTo>
                      <a:pt x="7" y="59"/>
                      <a:pt x="7" y="59"/>
                      <a:pt x="7" y="59"/>
                    </a:cubicBezTo>
                    <a:cubicBezTo>
                      <a:pt x="10" y="58"/>
                      <a:pt x="10" y="58"/>
                      <a:pt x="10" y="58"/>
                    </a:cubicBezTo>
                    <a:cubicBezTo>
                      <a:pt x="11" y="57"/>
                      <a:pt x="13" y="57"/>
                      <a:pt x="13" y="57"/>
                    </a:cubicBezTo>
                    <a:lnTo>
                      <a:pt x="17" y="57"/>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62" name="Freeform 125"/>
              <p:cNvSpPr/>
              <p:nvPr/>
            </p:nvSpPr>
            <p:spPr bwMode="auto">
              <a:xfrm>
                <a:off x="2670" y="25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63" name="Freeform 126"/>
              <p:cNvSpPr/>
              <p:nvPr/>
            </p:nvSpPr>
            <p:spPr bwMode="auto">
              <a:xfrm>
                <a:off x="2668" y="2498"/>
                <a:ext cx="2" cy="2"/>
              </a:xfrm>
              <a:custGeom>
                <a:avLst/>
                <a:gdLst>
                  <a:gd name="T0" fmla="*/ 0 w 1"/>
                  <a:gd name="T1" fmla="*/ 1 h 1"/>
                  <a:gd name="T2" fmla="*/ 1 w 1"/>
                  <a:gd name="T3" fmla="*/ 1 h 1"/>
                  <a:gd name="T4" fmla="*/ 1 w 1"/>
                  <a:gd name="T5" fmla="*/ 0 h 1"/>
                  <a:gd name="T6" fmla="*/ 1 w 1"/>
                  <a:gd name="T7" fmla="*/ 0 h 1"/>
                  <a:gd name="T8" fmla="*/ 1 w 1"/>
                  <a:gd name="T9" fmla="*/ 0 h 1"/>
                  <a:gd name="T10" fmla="*/ 1 w 1"/>
                  <a:gd name="T11" fmla="*/ 0 h 1"/>
                  <a:gd name="T12" fmla="*/ 1 w 1"/>
                  <a:gd name="T13" fmla="*/ 0 h 1"/>
                  <a:gd name="T14" fmla="*/ 0 w 1"/>
                  <a:gd name="T15" fmla="*/ 1 h 1"/>
                  <a:gd name="T16" fmla="*/ 1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1" y="1"/>
                      <a:pt x="1" y="1"/>
                      <a:pt x="1" y="1"/>
                    </a:cubicBezTo>
                    <a:cubicBezTo>
                      <a:pt x="1" y="1"/>
                      <a:pt x="0" y="1"/>
                      <a:pt x="0" y="1"/>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64" name="Rectangle 127"/>
              <p:cNvSpPr>
                <a:spLocks noChangeArrowheads="1"/>
              </p:cNvSpPr>
              <p:nvPr/>
            </p:nvSpPr>
            <p:spPr bwMode="auto">
              <a:xfrm>
                <a:off x="2676" y="2463"/>
                <a:ext cx="1" cy="1"/>
              </a:xfrm>
              <a:prstGeom prst="rect">
                <a:avLst/>
              </a:prstGeom>
              <a:grpFill/>
              <a:ln w="9525">
                <a:solidFill>
                  <a:schemeClr val="bg1">
                    <a:alpha val="45000"/>
                  </a:schemeClr>
                </a:solidFill>
                <a:miter lim="800000"/>
              </a:ln>
            </p:spPr>
            <p:txBody>
              <a:bodyPr vert="horz" wrap="square" lIns="91440" tIns="45720" rIns="91440" bIns="45720" numCol="1" anchor="t" anchorCtr="0" compatLnSpc="1"/>
              <a:lstStyle/>
              <a:p>
                <a:endParaRPr lang="id-ID"/>
              </a:p>
            </p:txBody>
          </p:sp>
          <p:sp>
            <p:nvSpPr>
              <p:cNvPr id="165" name="Freeform 128"/>
              <p:cNvSpPr/>
              <p:nvPr/>
            </p:nvSpPr>
            <p:spPr bwMode="auto">
              <a:xfrm>
                <a:off x="2913" y="2498"/>
                <a:ext cx="183" cy="140"/>
              </a:xfrm>
              <a:custGeom>
                <a:avLst/>
                <a:gdLst>
                  <a:gd name="T0" fmla="*/ 85 w 91"/>
                  <a:gd name="T1" fmla="*/ 6 h 70"/>
                  <a:gd name="T2" fmla="*/ 84 w 91"/>
                  <a:gd name="T3" fmla="*/ 3 h 70"/>
                  <a:gd name="T4" fmla="*/ 83 w 91"/>
                  <a:gd name="T5" fmla="*/ 2 h 70"/>
                  <a:gd name="T6" fmla="*/ 81 w 91"/>
                  <a:gd name="T7" fmla="*/ 0 h 70"/>
                  <a:gd name="T8" fmla="*/ 75 w 91"/>
                  <a:gd name="T9" fmla="*/ 6 h 70"/>
                  <a:gd name="T10" fmla="*/ 66 w 91"/>
                  <a:gd name="T11" fmla="*/ 11 h 70"/>
                  <a:gd name="T12" fmla="*/ 53 w 91"/>
                  <a:gd name="T13" fmla="*/ 14 h 70"/>
                  <a:gd name="T14" fmla="*/ 40 w 91"/>
                  <a:gd name="T15" fmla="*/ 21 h 70"/>
                  <a:gd name="T16" fmla="*/ 32 w 91"/>
                  <a:gd name="T17" fmla="*/ 27 h 70"/>
                  <a:gd name="T18" fmla="*/ 14 w 91"/>
                  <a:gd name="T19" fmla="*/ 25 h 70"/>
                  <a:gd name="T20" fmla="*/ 5 w 91"/>
                  <a:gd name="T21" fmla="*/ 28 h 70"/>
                  <a:gd name="T22" fmla="*/ 3 w 91"/>
                  <a:gd name="T23" fmla="*/ 30 h 70"/>
                  <a:gd name="T24" fmla="*/ 0 w 91"/>
                  <a:gd name="T25" fmla="*/ 32 h 70"/>
                  <a:gd name="T26" fmla="*/ 3 w 91"/>
                  <a:gd name="T27" fmla="*/ 35 h 70"/>
                  <a:gd name="T28" fmla="*/ 8 w 91"/>
                  <a:gd name="T29" fmla="*/ 37 h 70"/>
                  <a:gd name="T30" fmla="*/ 4 w 91"/>
                  <a:gd name="T31" fmla="*/ 44 h 70"/>
                  <a:gd name="T32" fmla="*/ 7 w 91"/>
                  <a:gd name="T33" fmla="*/ 45 h 70"/>
                  <a:gd name="T34" fmla="*/ 7 w 91"/>
                  <a:gd name="T35" fmla="*/ 51 h 70"/>
                  <a:gd name="T36" fmla="*/ 7 w 91"/>
                  <a:gd name="T37" fmla="*/ 56 h 70"/>
                  <a:gd name="T38" fmla="*/ 14 w 91"/>
                  <a:gd name="T39" fmla="*/ 62 h 70"/>
                  <a:gd name="T40" fmla="*/ 11 w 91"/>
                  <a:gd name="T41" fmla="*/ 63 h 70"/>
                  <a:gd name="T42" fmla="*/ 11 w 91"/>
                  <a:gd name="T43" fmla="*/ 65 h 70"/>
                  <a:gd name="T44" fmla="*/ 7 w 91"/>
                  <a:gd name="T45" fmla="*/ 66 h 70"/>
                  <a:gd name="T46" fmla="*/ 6 w 91"/>
                  <a:gd name="T47" fmla="*/ 68 h 70"/>
                  <a:gd name="T48" fmla="*/ 10 w 91"/>
                  <a:gd name="T49" fmla="*/ 69 h 70"/>
                  <a:gd name="T50" fmla="*/ 15 w 91"/>
                  <a:gd name="T51" fmla="*/ 70 h 70"/>
                  <a:gd name="T52" fmla="*/ 17 w 91"/>
                  <a:gd name="T53" fmla="*/ 69 h 70"/>
                  <a:gd name="T54" fmla="*/ 18 w 91"/>
                  <a:gd name="T55" fmla="*/ 67 h 70"/>
                  <a:gd name="T56" fmla="*/ 20 w 91"/>
                  <a:gd name="T57" fmla="*/ 66 h 70"/>
                  <a:gd name="T58" fmla="*/ 24 w 91"/>
                  <a:gd name="T59" fmla="*/ 67 h 70"/>
                  <a:gd name="T60" fmla="*/ 30 w 91"/>
                  <a:gd name="T61" fmla="*/ 66 h 70"/>
                  <a:gd name="T62" fmla="*/ 34 w 91"/>
                  <a:gd name="T63" fmla="*/ 63 h 70"/>
                  <a:gd name="T64" fmla="*/ 35 w 91"/>
                  <a:gd name="T65" fmla="*/ 59 h 70"/>
                  <a:gd name="T66" fmla="*/ 37 w 91"/>
                  <a:gd name="T67" fmla="*/ 59 h 70"/>
                  <a:gd name="T68" fmla="*/ 39 w 91"/>
                  <a:gd name="T69" fmla="*/ 62 h 70"/>
                  <a:gd name="T70" fmla="*/ 42 w 91"/>
                  <a:gd name="T71" fmla="*/ 65 h 70"/>
                  <a:gd name="T72" fmla="*/ 47 w 91"/>
                  <a:gd name="T73" fmla="*/ 64 h 70"/>
                  <a:gd name="T74" fmla="*/ 50 w 91"/>
                  <a:gd name="T75" fmla="*/ 64 h 70"/>
                  <a:gd name="T76" fmla="*/ 54 w 91"/>
                  <a:gd name="T77" fmla="*/ 66 h 70"/>
                  <a:gd name="T78" fmla="*/ 57 w 91"/>
                  <a:gd name="T79" fmla="*/ 65 h 70"/>
                  <a:gd name="T80" fmla="*/ 61 w 91"/>
                  <a:gd name="T81" fmla="*/ 63 h 70"/>
                  <a:gd name="T82" fmla="*/ 58 w 91"/>
                  <a:gd name="T83" fmla="*/ 59 h 70"/>
                  <a:gd name="T84" fmla="*/ 60 w 91"/>
                  <a:gd name="T85" fmla="*/ 57 h 70"/>
                  <a:gd name="T86" fmla="*/ 59 w 91"/>
                  <a:gd name="T87" fmla="*/ 53 h 70"/>
                  <a:gd name="T88" fmla="*/ 57 w 91"/>
                  <a:gd name="T89" fmla="*/ 53 h 70"/>
                  <a:gd name="T90" fmla="*/ 62 w 91"/>
                  <a:gd name="T91" fmla="*/ 50 h 70"/>
                  <a:gd name="T92" fmla="*/ 65 w 91"/>
                  <a:gd name="T93" fmla="*/ 48 h 70"/>
                  <a:gd name="T94" fmla="*/ 69 w 91"/>
                  <a:gd name="T95" fmla="*/ 47 h 70"/>
                  <a:gd name="T96" fmla="*/ 69 w 91"/>
                  <a:gd name="T97" fmla="*/ 43 h 70"/>
                  <a:gd name="T98" fmla="*/ 69 w 91"/>
                  <a:gd name="T99" fmla="*/ 38 h 70"/>
                  <a:gd name="T100" fmla="*/ 65 w 91"/>
                  <a:gd name="T101" fmla="*/ 35 h 70"/>
                  <a:gd name="T102" fmla="*/ 66 w 91"/>
                  <a:gd name="T103" fmla="*/ 30 h 70"/>
                  <a:gd name="T104" fmla="*/ 70 w 91"/>
                  <a:gd name="T105" fmla="*/ 29 h 70"/>
                  <a:gd name="T106" fmla="*/ 75 w 91"/>
                  <a:gd name="T107" fmla="*/ 26 h 70"/>
                  <a:gd name="T108" fmla="*/ 79 w 91"/>
                  <a:gd name="T109" fmla="*/ 24 h 70"/>
                  <a:gd name="T110" fmla="*/ 80 w 91"/>
                  <a:gd name="T111" fmla="*/ 21 h 70"/>
                  <a:gd name="T112" fmla="*/ 84 w 91"/>
                  <a:gd name="T113" fmla="*/ 18 h 70"/>
                  <a:gd name="T114" fmla="*/ 85 w 91"/>
                  <a:gd name="T115" fmla="*/ 16 h 70"/>
                  <a:gd name="T116" fmla="*/ 91 w 91"/>
                  <a:gd name="T117"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70">
                    <a:moveTo>
                      <a:pt x="86" y="7"/>
                    </a:moveTo>
                    <a:cubicBezTo>
                      <a:pt x="85" y="6"/>
                      <a:pt x="85" y="6"/>
                      <a:pt x="85" y="6"/>
                    </a:cubicBezTo>
                    <a:cubicBezTo>
                      <a:pt x="85" y="6"/>
                      <a:pt x="85" y="6"/>
                      <a:pt x="85" y="6"/>
                    </a:cubicBezTo>
                    <a:cubicBezTo>
                      <a:pt x="85" y="6"/>
                      <a:pt x="85" y="5"/>
                      <a:pt x="85" y="5"/>
                    </a:cubicBezTo>
                    <a:cubicBezTo>
                      <a:pt x="84" y="4"/>
                      <a:pt x="84" y="4"/>
                      <a:pt x="84" y="4"/>
                    </a:cubicBezTo>
                    <a:cubicBezTo>
                      <a:pt x="84" y="3"/>
                      <a:pt x="84" y="3"/>
                      <a:pt x="84" y="3"/>
                    </a:cubicBezTo>
                    <a:cubicBezTo>
                      <a:pt x="84" y="3"/>
                      <a:pt x="84" y="3"/>
                      <a:pt x="84" y="3"/>
                    </a:cubicBezTo>
                    <a:cubicBezTo>
                      <a:pt x="83" y="3"/>
                      <a:pt x="83" y="2"/>
                      <a:pt x="83" y="2"/>
                    </a:cubicBezTo>
                    <a:cubicBezTo>
                      <a:pt x="83" y="2"/>
                      <a:pt x="83" y="2"/>
                      <a:pt x="83" y="2"/>
                    </a:cubicBezTo>
                    <a:cubicBezTo>
                      <a:pt x="83" y="1"/>
                      <a:pt x="83" y="1"/>
                      <a:pt x="83" y="1"/>
                    </a:cubicBezTo>
                    <a:cubicBezTo>
                      <a:pt x="81" y="0"/>
                      <a:pt x="81" y="0"/>
                      <a:pt x="81" y="0"/>
                    </a:cubicBezTo>
                    <a:cubicBezTo>
                      <a:pt x="81" y="0"/>
                      <a:pt x="81" y="0"/>
                      <a:pt x="81" y="0"/>
                    </a:cubicBezTo>
                    <a:cubicBezTo>
                      <a:pt x="80" y="2"/>
                      <a:pt x="80" y="2"/>
                      <a:pt x="80" y="2"/>
                    </a:cubicBezTo>
                    <a:cubicBezTo>
                      <a:pt x="76" y="4"/>
                      <a:pt x="76" y="4"/>
                      <a:pt x="76" y="4"/>
                    </a:cubicBezTo>
                    <a:cubicBezTo>
                      <a:pt x="75" y="6"/>
                      <a:pt x="75" y="6"/>
                      <a:pt x="75" y="6"/>
                    </a:cubicBezTo>
                    <a:cubicBezTo>
                      <a:pt x="77" y="14"/>
                      <a:pt x="77" y="14"/>
                      <a:pt x="77" y="14"/>
                    </a:cubicBezTo>
                    <a:cubicBezTo>
                      <a:pt x="69" y="10"/>
                      <a:pt x="69" y="10"/>
                      <a:pt x="69" y="10"/>
                    </a:cubicBezTo>
                    <a:cubicBezTo>
                      <a:pt x="66" y="11"/>
                      <a:pt x="66" y="11"/>
                      <a:pt x="66" y="11"/>
                    </a:cubicBezTo>
                    <a:cubicBezTo>
                      <a:pt x="63" y="12"/>
                      <a:pt x="63" y="12"/>
                      <a:pt x="63" y="12"/>
                    </a:cubicBezTo>
                    <a:cubicBezTo>
                      <a:pt x="59" y="16"/>
                      <a:pt x="59" y="16"/>
                      <a:pt x="59" y="16"/>
                    </a:cubicBezTo>
                    <a:cubicBezTo>
                      <a:pt x="53" y="14"/>
                      <a:pt x="53" y="14"/>
                      <a:pt x="53" y="14"/>
                    </a:cubicBezTo>
                    <a:cubicBezTo>
                      <a:pt x="44" y="15"/>
                      <a:pt x="44" y="15"/>
                      <a:pt x="44" y="15"/>
                    </a:cubicBezTo>
                    <a:cubicBezTo>
                      <a:pt x="42" y="16"/>
                      <a:pt x="42" y="16"/>
                      <a:pt x="42" y="16"/>
                    </a:cubicBezTo>
                    <a:cubicBezTo>
                      <a:pt x="40" y="21"/>
                      <a:pt x="40" y="21"/>
                      <a:pt x="40" y="21"/>
                    </a:cubicBezTo>
                    <a:cubicBezTo>
                      <a:pt x="37" y="22"/>
                      <a:pt x="37" y="22"/>
                      <a:pt x="37" y="22"/>
                    </a:cubicBezTo>
                    <a:cubicBezTo>
                      <a:pt x="35" y="25"/>
                      <a:pt x="35" y="25"/>
                      <a:pt x="35" y="25"/>
                    </a:cubicBezTo>
                    <a:cubicBezTo>
                      <a:pt x="32" y="27"/>
                      <a:pt x="32" y="27"/>
                      <a:pt x="32" y="27"/>
                    </a:cubicBezTo>
                    <a:cubicBezTo>
                      <a:pt x="31" y="27"/>
                      <a:pt x="31" y="27"/>
                      <a:pt x="31" y="27"/>
                    </a:cubicBezTo>
                    <a:cubicBezTo>
                      <a:pt x="22" y="26"/>
                      <a:pt x="22" y="26"/>
                      <a:pt x="22" y="26"/>
                    </a:cubicBezTo>
                    <a:cubicBezTo>
                      <a:pt x="14" y="25"/>
                      <a:pt x="14" y="25"/>
                      <a:pt x="14" y="25"/>
                    </a:cubicBezTo>
                    <a:cubicBezTo>
                      <a:pt x="8" y="24"/>
                      <a:pt x="8" y="24"/>
                      <a:pt x="8" y="24"/>
                    </a:cubicBezTo>
                    <a:cubicBezTo>
                      <a:pt x="8" y="26"/>
                      <a:pt x="7" y="27"/>
                      <a:pt x="7" y="27"/>
                    </a:cubicBezTo>
                    <a:cubicBezTo>
                      <a:pt x="7" y="28"/>
                      <a:pt x="6" y="28"/>
                      <a:pt x="5" y="28"/>
                    </a:cubicBezTo>
                    <a:cubicBezTo>
                      <a:pt x="4" y="28"/>
                      <a:pt x="4" y="28"/>
                      <a:pt x="4" y="28"/>
                    </a:cubicBezTo>
                    <a:cubicBezTo>
                      <a:pt x="4" y="28"/>
                      <a:pt x="4" y="28"/>
                      <a:pt x="4" y="28"/>
                    </a:cubicBezTo>
                    <a:cubicBezTo>
                      <a:pt x="3" y="30"/>
                      <a:pt x="3" y="30"/>
                      <a:pt x="3" y="30"/>
                    </a:cubicBezTo>
                    <a:cubicBezTo>
                      <a:pt x="3" y="30"/>
                      <a:pt x="3" y="30"/>
                      <a:pt x="3" y="30"/>
                    </a:cubicBezTo>
                    <a:cubicBezTo>
                      <a:pt x="3" y="30"/>
                      <a:pt x="2" y="31"/>
                      <a:pt x="1" y="32"/>
                    </a:cubicBezTo>
                    <a:cubicBezTo>
                      <a:pt x="0" y="32"/>
                      <a:pt x="0" y="32"/>
                      <a:pt x="0" y="32"/>
                    </a:cubicBezTo>
                    <a:cubicBezTo>
                      <a:pt x="0" y="34"/>
                      <a:pt x="0" y="34"/>
                      <a:pt x="0" y="34"/>
                    </a:cubicBezTo>
                    <a:cubicBezTo>
                      <a:pt x="1" y="34"/>
                      <a:pt x="1" y="34"/>
                      <a:pt x="1" y="34"/>
                    </a:cubicBezTo>
                    <a:cubicBezTo>
                      <a:pt x="3" y="35"/>
                      <a:pt x="3" y="35"/>
                      <a:pt x="3" y="35"/>
                    </a:cubicBezTo>
                    <a:cubicBezTo>
                      <a:pt x="4" y="35"/>
                      <a:pt x="4" y="35"/>
                      <a:pt x="4" y="35"/>
                    </a:cubicBezTo>
                    <a:cubicBezTo>
                      <a:pt x="5" y="35"/>
                      <a:pt x="5" y="35"/>
                      <a:pt x="5" y="35"/>
                    </a:cubicBezTo>
                    <a:cubicBezTo>
                      <a:pt x="8" y="37"/>
                      <a:pt x="8" y="37"/>
                      <a:pt x="8" y="37"/>
                    </a:cubicBezTo>
                    <a:cubicBezTo>
                      <a:pt x="7" y="40"/>
                      <a:pt x="7" y="40"/>
                      <a:pt x="7" y="40"/>
                    </a:cubicBezTo>
                    <a:cubicBezTo>
                      <a:pt x="7" y="41"/>
                      <a:pt x="7" y="41"/>
                      <a:pt x="7" y="41"/>
                    </a:cubicBezTo>
                    <a:cubicBezTo>
                      <a:pt x="7" y="41"/>
                      <a:pt x="4" y="43"/>
                      <a:pt x="4" y="44"/>
                    </a:cubicBezTo>
                    <a:cubicBezTo>
                      <a:pt x="4" y="44"/>
                      <a:pt x="4" y="44"/>
                      <a:pt x="4" y="44"/>
                    </a:cubicBezTo>
                    <a:cubicBezTo>
                      <a:pt x="4" y="44"/>
                      <a:pt x="4" y="44"/>
                      <a:pt x="5" y="44"/>
                    </a:cubicBezTo>
                    <a:cubicBezTo>
                      <a:pt x="5" y="44"/>
                      <a:pt x="6" y="44"/>
                      <a:pt x="7" y="45"/>
                    </a:cubicBezTo>
                    <a:cubicBezTo>
                      <a:pt x="7" y="45"/>
                      <a:pt x="8" y="46"/>
                      <a:pt x="8" y="46"/>
                    </a:cubicBezTo>
                    <a:cubicBezTo>
                      <a:pt x="8" y="47"/>
                      <a:pt x="8" y="48"/>
                      <a:pt x="8" y="49"/>
                    </a:cubicBezTo>
                    <a:cubicBezTo>
                      <a:pt x="8" y="50"/>
                      <a:pt x="8" y="50"/>
                      <a:pt x="7" y="51"/>
                    </a:cubicBezTo>
                    <a:cubicBezTo>
                      <a:pt x="7" y="52"/>
                      <a:pt x="7" y="52"/>
                      <a:pt x="7" y="52"/>
                    </a:cubicBezTo>
                    <a:cubicBezTo>
                      <a:pt x="7" y="52"/>
                      <a:pt x="10" y="54"/>
                      <a:pt x="10" y="54"/>
                    </a:cubicBezTo>
                    <a:cubicBezTo>
                      <a:pt x="7" y="56"/>
                      <a:pt x="7" y="56"/>
                      <a:pt x="7" y="56"/>
                    </a:cubicBezTo>
                    <a:cubicBezTo>
                      <a:pt x="7" y="56"/>
                      <a:pt x="7" y="56"/>
                      <a:pt x="7" y="56"/>
                    </a:cubicBezTo>
                    <a:cubicBezTo>
                      <a:pt x="7" y="59"/>
                      <a:pt x="9" y="59"/>
                      <a:pt x="11" y="61"/>
                    </a:cubicBezTo>
                    <a:cubicBezTo>
                      <a:pt x="12" y="62"/>
                      <a:pt x="15" y="62"/>
                      <a:pt x="14" y="62"/>
                    </a:cubicBezTo>
                    <a:cubicBezTo>
                      <a:pt x="14" y="63"/>
                      <a:pt x="14" y="63"/>
                      <a:pt x="13" y="63"/>
                    </a:cubicBezTo>
                    <a:cubicBezTo>
                      <a:pt x="13" y="63"/>
                      <a:pt x="13" y="63"/>
                      <a:pt x="12" y="63"/>
                    </a:cubicBezTo>
                    <a:cubicBezTo>
                      <a:pt x="12" y="63"/>
                      <a:pt x="11" y="63"/>
                      <a:pt x="11" y="63"/>
                    </a:cubicBezTo>
                    <a:cubicBezTo>
                      <a:pt x="10" y="63"/>
                      <a:pt x="10" y="64"/>
                      <a:pt x="10" y="64"/>
                    </a:cubicBezTo>
                    <a:cubicBezTo>
                      <a:pt x="10" y="64"/>
                      <a:pt x="10" y="64"/>
                      <a:pt x="10" y="64"/>
                    </a:cubicBezTo>
                    <a:cubicBezTo>
                      <a:pt x="11" y="64"/>
                      <a:pt x="10" y="64"/>
                      <a:pt x="11" y="65"/>
                    </a:cubicBezTo>
                    <a:cubicBezTo>
                      <a:pt x="11" y="66"/>
                      <a:pt x="10" y="65"/>
                      <a:pt x="10" y="65"/>
                    </a:cubicBezTo>
                    <a:cubicBezTo>
                      <a:pt x="9" y="65"/>
                      <a:pt x="9" y="65"/>
                      <a:pt x="9" y="66"/>
                    </a:cubicBezTo>
                    <a:cubicBezTo>
                      <a:pt x="9" y="66"/>
                      <a:pt x="8" y="66"/>
                      <a:pt x="7" y="66"/>
                    </a:cubicBezTo>
                    <a:cubicBezTo>
                      <a:pt x="7" y="66"/>
                      <a:pt x="6" y="66"/>
                      <a:pt x="5" y="66"/>
                    </a:cubicBezTo>
                    <a:cubicBezTo>
                      <a:pt x="5" y="66"/>
                      <a:pt x="6" y="67"/>
                      <a:pt x="6" y="67"/>
                    </a:cubicBezTo>
                    <a:cubicBezTo>
                      <a:pt x="6" y="67"/>
                      <a:pt x="6" y="68"/>
                      <a:pt x="6" y="68"/>
                    </a:cubicBezTo>
                    <a:cubicBezTo>
                      <a:pt x="6" y="69"/>
                      <a:pt x="7" y="69"/>
                      <a:pt x="7" y="69"/>
                    </a:cubicBezTo>
                    <a:cubicBezTo>
                      <a:pt x="7" y="69"/>
                      <a:pt x="8" y="69"/>
                      <a:pt x="9" y="69"/>
                    </a:cubicBezTo>
                    <a:cubicBezTo>
                      <a:pt x="9" y="69"/>
                      <a:pt x="10" y="69"/>
                      <a:pt x="10" y="69"/>
                    </a:cubicBezTo>
                    <a:cubicBezTo>
                      <a:pt x="10" y="69"/>
                      <a:pt x="12" y="69"/>
                      <a:pt x="12" y="69"/>
                    </a:cubicBezTo>
                    <a:cubicBezTo>
                      <a:pt x="13" y="69"/>
                      <a:pt x="14" y="70"/>
                      <a:pt x="14" y="70"/>
                    </a:cubicBezTo>
                    <a:cubicBezTo>
                      <a:pt x="14" y="70"/>
                      <a:pt x="15" y="70"/>
                      <a:pt x="15" y="70"/>
                    </a:cubicBezTo>
                    <a:cubicBezTo>
                      <a:pt x="16" y="70"/>
                      <a:pt x="16" y="70"/>
                      <a:pt x="16" y="70"/>
                    </a:cubicBezTo>
                    <a:cubicBezTo>
                      <a:pt x="16" y="70"/>
                      <a:pt x="16" y="69"/>
                      <a:pt x="16" y="69"/>
                    </a:cubicBezTo>
                    <a:cubicBezTo>
                      <a:pt x="16" y="69"/>
                      <a:pt x="17" y="69"/>
                      <a:pt x="17" y="69"/>
                    </a:cubicBezTo>
                    <a:cubicBezTo>
                      <a:pt x="18" y="69"/>
                      <a:pt x="18" y="68"/>
                      <a:pt x="18" y="68"/>
                    </a:cubicBezTo>
                    <a:cubicBezTo>
                      <a:pt x="19" y="68"/>
                      <a:pt x="19" y="68"/>
                      <a:pt x="19" y="67"/>
                    </a:cubicBezTo>
                    <a:cubicBezTo>
                      <a:pt x="19" y="67"/>
                      <a:pt x="18" y="67"/>
                      <a:pt x="18" y="67"/>
                    </a:cubicBezTo>
                    <a:cubicBezTo>
                      <a:pt x="18" y="66"/>
                      <a:pt x="18" y="66"/>
                      <a:pt x="18" y="66"/>
                    </a:cubicBezTo>
                    <a:cubicBezTo>
                      <a:pt x="18" y="66"/>
                      <a:pt x="19" y="66"/>
                      <a:pt x="19" y="66"/>
                    </a:cubicBezTo>
                    <a:cubicBezTo>
                      <a:pt x="19" y="66"/>
                      <a:pt x="20" y="66"/>
                      <a:pt x="20" y="66"/>
                    </a:cubicBezTo>
                    <a:cubicBezTo>
                      <a:pt x="21" y="66"/>
                      <a:pt x="21" y="67"/>
                      <a:pt x="22" y="67"/>
                    </a:cubicBezTo>
                    <a:cubicBezTo>
                      <a:pt x="22" y="67"/>
                      <a:pt x="23" y="67"/>
                      <a:pt x="23" y="67"/>
                    </a:cubicBezTo>
                    <a:cubicBezTo>
                      <a:pt x="23" y="67"/>
                      <a:pt x="24" y="67"/>
                      <a:pt x="24" y="67"/>
                    </a:cubicBezTo>
                    <a:cubicBezTo>
                      <a:pt x="26" y="66"/>
                      <a:pt x="26" y="66"/>
                      <a:pt x="26" y="66"/>
                    </a:cubicBezTo>
                    <a:cubicBezTo>
                      <a:pt x="28" y="66"/>
                      <a:pt x="28" y="66"/>
                      <a:pt x="28" y="66"/>
                    </a:cubicBezTo>
                    <a:cubicBezTo>
                      <a:pt x="30" y="66"/>
                      <a:pt x="30" y="66"/>
                      <a:pt x="30" y="66"/>
                    </a:cubicBezTo>
                    <a:cubicBezTo>
                      <a:pt x="30" y="66"/>
                      <a:pt x="31" y="65"/>
                      <a:pt x="32" y="65"/>
                    </a:cubicBezTo>
                    <a:cubicBezTo>
                      <a:pt x="32" y="64"/>
                      <a:pt x="32" y="64"/>
                      <a:pt x="33" y="64"/>
                    </a:cubicBezTo>
                    <a:cubicBezTo>
                      <a:pt x="33" y="64"/>
                      <a:pt x="34" y="63"/>
                      <a:pt x="34" y="63"/>
                    </a:cubicBezTo>
                    <a:cubicBezTo>
                      <a:pt x="34" y="62"/>
                      <a:pt x="34" y="62"/>
                      <a:pt x="33" y="62"/>
                    </a:cubicBezTo>
                    <a:cubicBezTo>
                      <a:pt x="33" y="61"/>
                      <a:pt x="34" y="61"/>
                      <a:pt x="34" y="60"/>
                    </a:cubicBezTo>
                    <a:cubicBezTo>
                      <a:pt x="34" y="60"/>
                      <a:pt x="35" y="59"/>
                      <a:pt x="35" y="59"/>
                    </a:cubicBezTo>
                    <a:cubicBezTo>
                      <a:pt x="35" y="59"/>
                      <a:pt x="35" y="58"/>
                      <a:pt x="36" y="58"/>
                    </a:cubicBezTo>
                    <a:cubicBezTo>
                      <a:pt x="36" y="57"/>
                      <a:pt x="36" y="57"/>
                      <a:pt x="36" y="57"/>
                    </a:cubicBezTo>
                    <a:cubicBezTo>
                      <a:pt x="37" y="59"/>
                      <a:pt x="37" y="59"/>
                      <a:pt x="37" y="59"/>
                    </a:cubicBezTo>
                    <a:cubicBezTo>
                      <a:pt x="37" y="59"/>
                      <a:pt x="38" y="60"/>
                      <a:pt x="38" y="60"/>
                    </a:cubicBezTo>
                    <a:cubicBezTo>
                      <a:pt x="38" y="61"/>
                      <a:pt x="39" y="61"/>
                      <a:pt x="39" y="61"/>
                    </a:cubicBezTo>
                    <a:cubicBezTo>
                      <a:pt x="40" y="61"/>
                      <a:pt x="39" y="61"/>
                      <a:pt x="39" y="62"/>
                    </a:cubicBezTo>
                    <a:cubicBezTo>
                      <a:pt x="39" y="63"/>
                      <a:pt x="39" y="63"/>
                      <a:pt x="40" y="63"/>
                    </a:cubicBezTo>
                    <a:cubicBezTo>
                      <a:pt x="40" y="63"/>
                      <a:pt x="40" y="63"/>
                      <a:pt x="41" y="63"/>
                    </a:cubicBezTo>
                    <a:cubicBezTo>
                      <a:pt x="41" y="63"/>
                      <a:pt x="42" y="64"/>
                      <a:pt x="42" y="65"/>
                    </a:cubicBezTo>
                    <a:cubicBezTo>
                      <a:pt x="43" y="65"/>
                      <a:pt x="44" y="66"/>
                      <a:pt x="45" y="66"/>
                    </a:cubicBezTo>
                    <a:cubicBezTo>
                      <a:pt x="46" y="66"/>
                      <a:pt x="45" y="66"/>
                      <a:pt x="46" y="65"/>
                    </a:cubicBezTo>
                    <a:cubicBezTo>
                      <a:pt x="47" y="65"/>
                      <a:pt x="47" y="64"/>
                      <a:pt x="47" y="64"/>
                    </a:cubicBezTo>
                    <a:cubicBezTo>
                      <a:pt x="47" y="63"/>
                      <a:pt x="47" y="63"/>
                      <a:pt x="47" y="63"/>
                    </a:cubicBezTo>
                    <a:cubicBezTo>
                      <a:pt x="48" y="64"/>
                      <a:pt x="48" y="64"/>
                      <a:pt x="48" y="64"/>
                    </a:cubicBezTo>
                    <a:cubicBezTo>
                      <a:pt x="50" y="64"/>
                      <a:pt x="50" y="64"/>
                      <a:pt x="50" y="64"/>
                    </a:cubicBezTo>
                    <a:cubicBezTo>
                      <a:pt x="50" y="64"/>
                      <a:pt x="51" y="64"/>
                      <a:pt x="51" y="64"/>
                    </a:cubicBezTo>
                    <a:cubicBezTo>
                      <a:pt x="51" y="64"/>
                      <a:pt x="52" y="65"/>
                      <a:pt x="52" y="65"/>
                    </a:cubicBezTo>
                    <a:cubicBezTo>
                      <a:pt x="52" y="65"/>
                      <a:pt x="53" y="65"/>
                      <a:pt x="54" y="66"/>
                    </a:cubicBezTo>
                    <a:cubicBezTo>
                      <a:pt x="56" y="66"/>
                      <a:pt x="55" y="66"/>
                      <a:pt x="55" y="66"/>
                    </a:cubicBezTo>
                    <a:cubicBezTo>
                      <a:pt x="55" y="66"/>
                      <a:pt x="56" y="66"/>
                      <a:pt x="56" y="66"/>
                    </a:cubicBezTo>
                    <a:cubicBezTo>
                      <a:pt x="56" y="66"/>
                      <a:pt x="57" y="65"/>
                      <a:pt x="57" y="65"/>
                    </a:cubicBezTo>
                    <a:cubicBezTo>
                      <a:pt x="57" y="64"/>
                      <a:pt x="59" y="65"/>
                      <a:pt x="59" y="65"/>
                    </a:cubicBezTo>
                    <a:cubicBezTo>
                      <a:pt x="59" y="65"/>
                      <a:pt x="61" y="64"/>
                      <a:pt x="61" y="64"/>
                    </a:cubicBezTo>
                    <a:cubicBezTo>
                      <a:pt x="61" y="64"/>
                      <a:pt x="61" y="63"/>
                      <a:pt x="61" y="63"/>
                    </a:cubicBezTo>
                    <a:cubicBezTo>
                      <a:pt x="60" y="62"/>
                      <a:pt x="60" y="62"/>
                      <a:pt x="60" y="62"/>
                    </a:cubicBezTo>
                    <a:cubicBezTo>
                      <a:pt x="60" y="62"/>
                      <a:pt x="58" y="61"/>
                      <a:pt x="58" y="61"/>
                    </a:cubicBezTo>
                    <a:cubicBezTo>
                      <a:pt x="58" y="60"/>
                      <a:pt x="58" y="59"/>
                      <a:pt x="58" y="59"/>
                    </a:cubicBezTo>
                    <a:cubicBezTo>
                      <a:pt x="58" y="59"/>
                      <a:pt x="58" y="58"/>
                      <a:pt x="58" y="58"/>
                    </a:cubicBezTo>
                    <a:cubicBezTo>
                      <a:pt x="58" y="58"/>
                      <a:pt x="58" y="58"/>
                      <a:pt x="59" y="57"/>
                    </a:cubicBezTo>
                    <a:cubicBezTo>
                      <a:pt x="59" y="57"/>
                      <a:pt x="59" y="57"/>
                      <a:pt x="60" y="57"/>
                    </a:cubicBezTo>
                    <a:cubicBezTo>
                      <a:pt x="60" y="56"/>
                      <a:pt x="61" y="56"/>
                      <a:pt x="61" y="56"/>
                    </a:cubicBezTo>
                    <a:cubicBezTo>
                      <a:pt x="60" y="54"/>
                      <a:pt x="60" y="54"/>
                      <a:pt x="60" y="54"/>
                    </a:cubicBezTo>
                    <a:cubicBezTo>
                      <a:pt x="60" y="54"/>
                      <a:pt x="59" y="54"/>
                      <a:pt x="59" y="53"/>
                    </a:cubicBezTo>
                    <a:cubicBezTo>
                      <a:pt x="59" y="53"/>
                      <a:pt x="59" y="54"/>
                      <a:pt x="59" y="54"/>
                    </a:cubicBezTo>
                    <a:cubicBezTo>
                      <a:pt x="59" y="54"/>
                      <a:pt x="58" y="54"/>
                      <a:pt x="58" y="54"/>
                    </a:cubicBezTo>
                    <a:cubicBezTo>
                      <a:pt x="57" y="53"/>
                      <a:pt x="57" y="53"/>
                      <a:pt x="57" y="53"/>
                    </a:cubicBezTo>
                    <a:cubicBezTo>
                      <a:pt x="58" y="52"/>
                      <a:pt x="58" y="52"/>
                      <a:pt x="58" y="52"/>
                    </a:cubicBezTo>
                    <a:cubicBezTo>
                      <a:pt x="60" y="51"/>
                      <a:pt x="60" y="51"/>
                      <a:pt x="60" y="51"/>
                    </a:cubicBezTo>
                    <a:cubicBezTo>
                      <a:pt x="62" y="50"/>
                      <a:pt x="62" y="50"/>
                      <a:pt x="62" y="50"/>
                    </a:cubicBezTo>
                    <a:cubicBezTo>
                      <a:pt x="62" y="48"/>
                      <a:pt x="62" y="48"/>
                      <a:pt x="62" y="48"/>
                    </a:cubicBezTo>
                    <a:cubicBezTo>
                      <a:pt x="63" y="49"/>
                      <a:pt x="63" y="49"/>
                      <a:pt x="63" y="49"/>
                    </a:cubicBezTo>
                    <a:cubicBezTo>
                      <a:pt x="65" y="48"/>
                      <a:pt x="65" y="48"/>
                      <a:pt x="65" y="48"/>
                    </a:cubicBezTo>
                    <a:cubicBezTo>
                      <a:pt x="65" y="48"/>
                      <a:pt x="66" y="48"/>
                      <a:pt x="66" y="48"/>
                    </a:cubicBezTo>
                    <a:cubicBezTo>
                      <a:pt x="66" y="48"/>
                      <a:pt x="67" y="48"/>
                      <a:pt x="68" y="48"/>
                    </a:cubicBezTo>
                    <a:cubicBezTo>
                      <a:pt x="68" y="48"/>
                      <a:pt x="69" y="47"/>
                      <a:pt x="69" y="47"/>
                    </a:cubicBezTo>
                    <a:cubicBezTo>
                      <a:pt x="70" y="46"/>
                      <a:pt x="69" y="46"/>
                      <a:pt x="69" y="46"/>
                    </a:cubicBezTo>
                    <a:cubicBezTo>
                      <a:pt x="68" y="44"/>
                      <a:pt x="68" y="44"/>
                      <a:pt x="68" y="44"/>
                    </a:cubicBezTo>
                    <a:cubicBezTo>
                      <a:pt x="69" y="43"/>
                      <a:pt x="69" y="43"/>
                      <a:pt x="69" y="43"/>
                    </a:cubicBezTo>
                    <a:cubicBezTo>
                      <a:pt x="68" y="41"/>
                      <a:pt x="68" y="41"/>
                      <a:pt x="68" y="41"/>
                    </a:cubicBezTo>
                    <a:cubicBezTo>
                      <a:pt x="68" y="41"/>
                      <a:pt x="69" y="39"/>
                      <a:pt x="69" y="39"/>
                    </a:cubicBezTo>
                    <a:cubicBezTo>
                      <a:pt x="69" y="39"/>
                      <a:pt x="69" y="38"/>
                      <a:pt x="69" y="38"/>
                    </a:cubicBezTo>
                    <a:cubicBezTo>
                      <a:pt x="68" y="37"/>
                      <a:pt x="68" y="37"/>
                      <a:pt x="68" y="37"/>
                    </a:cubicBezTo>
                    <a:cubicBezTo>
                      <a:pt x="68" y="37"/>
                      <a:pt x="67" y="37"/>
                      <a:pt x="67" y="36"/>
                    </a:cubicBezTo>
                    <a:cubicBezTo>
                      <a:pt x="67" y="36"/>
                      <a:pt x="65" y="35"/>
                      <a:pt x="65" y="35"/>
                    </a:cubicBezTo>
                    <a:cubicBezTo>
                      <a:pt x="65" y="35"/>
                      <a:pt x="65" y="33"/>
                      <a:pt x="65" y="33"/>
                    </a:cubicBezTo>
                    <a:cubicBezTo>
                      <a:pt x="65" y="33"/>
                      <a:pt x="66" y="32"/>
                      <a:pt x="66" y="32"/>
                    </a:cubicBezTo>
                    <a:cubicBezTo>
                      <a:pt x="66" y="30"/>
                      <a:pt x="66" y="30"/>
                      <a:pt x="66" y="30"/>
                    </a:cubicBezTo>
                    <a:cubicBezTo>
                      <a:pt x="66" y="30"/>
                      <a:pt x="68" y="30"/>
                      <a:pt x="68" y="30"/>
                    </a:cubicBezTo>
                    <a:cubicBezTo>
                      <a:pt x="68" y="30"/>
                      <a:pt x="70" y="30"/>
                      <a:pt x="70" y="30"/>
                    </a:cubicBezTo>
                    <a:cubicBezTo>
                      <a:pt x="70" y="29"/>
                      <a:pt x="70" y="29"/>
                      <a:pt x="70" y="29"/>
                    </a:cubicBezTo>
                    <a:cubicBezTo>
                      <a:pt x="72" y="27"/>
                      <a:pt x="72" y="27"/>
                      <a:pt x="72" y="27"/>
                    </a:cubicBezTo>
                    <a:cubicBezTo>
                      <a:pt x="74" y="27"/>
                      <a:pt x="74" y="27"/>
                      <a:pt x="74" y="27"/>
                    </a:cubicBezTo>
                    <a:cubicBezTo>
                      <a:pt x="75" y="26"/>
                      <a:pt x="75" y="26"/>
                      <a:pt x="75" y="26"/>
                    </a:cubicBezTo>
                    <a:cubicBezTo>
                      <a:pt x="76" y="26"/>
                      <a:pt x="76" y="26"/>
                      <a:pt x="76" y="26"/>
                    </a:cubicBezTo>
                    <a:cubicBezTo>
                      <a:pt x="78" y="25"/>
                      <a:pt x="78" y="25"/>
                      <a:pt x="78" y="25"/>
                    </a:cubicBezTo>
                    <a:cubicBezTo>
                      <a:pt x="79" y="24"/>
                      <a:pt x="79" y="24"/>
                      <a:pt x="79" y="24"/>
                    </a:cubicBezTo>
                    <a:cubicBezTo>
                      <a:pt x="79" y="24"/>
                      <a:pt x="79" y="22"/>
                      <a:pt x="79" y="22"/>
                    </a:cubicBezTo>
                    <a:cubicBezTo>
                      <a:pt x="79" y="22"/>
                      <a:pt x="79" y="22"/>
                      <a:pt x="79" y="22"/>
                    </a:cubicBezTo>
                    <a:cubicBezTo>
                      <a:pt x="80" y="21"/>
                      <a:pt x="80" y="21"/>
                      <a:pt x="80" y="21"/>
                    </a:cubicBezTo>
                    <a:cubicBezTo>
                      <a:pt x="81" y="20"/>
                      <a:pt x="81" y="20"/>
                      <a:pt x="81" y="20"/>
                    </a:cubicBezTo>
                    <a:cubicBezTo>
                      <a:pt x="82" y="21"/>
                      <a:pt x="82" y="21"/>
                      <a:pt x="82" y="21"/>
                    </a:cubicBezTo>
                    <a:cubicBezTo>
                      <a:pt x="86" y="22"/>
                      <a:pt x="86" y="22"/>
                      <a:pt x="84" y="18"/>
                    </a:cubicBezTo>
                    <a:cubicBezTo>
                      <a:pt x="84" y="17"/>
                      <a:pt x="84" y="17"/>
                      <a:pt x="84" y="17"/>
                    </a:cubicBezTo>
                    <a:cubicBezTo>
                      <a:pt x="85" y="17"/>
                      <a:pt x="85" y="17"/>
                      <a:pt x="85" y="17"/>
                    </a:cubicBezTo>
                    <a:cubicBezTo>
                      <a:pt x="85" y="17"/>
                      <a:pt x="85" y="16"/>
                      <a:pt x="85" y="16"/>
                    </a:cubicBezTo>
                    <a:cubicBezTo>
                      <a:pt x="86" y="15"/>
                      <a:pt x="87" y="15"/>
                      <a:pt x="87" y="15"/>
                    </a:cubicBezTo>
                    <a:cubicBezTo>
                      <a:pt x="87" y="15"/>
                      <a:pt x="89" y="15"/>
                      <a:pt x="89" y="15"/>
                    </a:cubicBezTo>
                    <a:cubicBezTo>
                      <a:pt x="89" y="15"/>
                      <a:pt x="90" y="15"/>
                      <a:pt x="91" y="15"/>
                    </a:cubicBezTo>
                    <a:cubicBezTo>
                      <a:pt x="86" y="9"/>
                      <a:pt x="86" y="9"/>
                      <a:pt x="86" y="9"/>
                    </a:cubicBezTo>
                    <a:lnTo>
                      <a:pt x="86" y="7"/>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66" name="Freeform 129"/>
              <p:cNvSpPr/>
              <p:nvPr/>
            </p:nvSpPr>
            <p:spPr bwMode="auto">
              <a:xfrm>
                <a:off x="2674" y="2317"/>
                <a:ext cx="444" cy="229"/>
              </a:xfrm>
              <a:custGeom>
                <a:avLst/>
                <a:gdLst>
                  <a:gd name="T0" fmla="*/ 219 w 221"/>
                  <a:gd name="T1" fmla="*/ 34 h 114"/>
                  <a:gd name="T2" fmla="*/ 214 w 221"/>
                  <a:gd name="T3" fmla="*/ 29 h 114"/>
                  <a:gd name="T4" fmla="*/ 211 w 221"/>
                  <a:gd name="T5" fmla="*/ 22 h 114"/>
                  <a:gd name="T6" fmla="*/ 213 w 221"/>
                  <a:gd name="T7" fmla="*/ 14 h 114"/>
                  <a:gd name="T8" fmla="*/ 201 w 221"/>
                  <a:gd name="T9" fmla="*/ 6 h 114"/>
                  <a:gd name="T10" fmla="*/ 178 w 221"/>
                  <a:gd name="T11" fmla="*/ 5 h 114"/>
                  <a:gd name="T12" fmla="*/ 162 w 221"/>
                  <a:gd name="T13" fmla="*/ 3 h 114"/>
                  <a:gd name="T14" fmla="*/ 153 w 221"/>
                  <a:gd name="T15" fmla="*/ 11 h 114"/>
                  <a:gd name="T16" fmla="*/ 140 w 221"/>
                  <a:gd name="T17" fmla="*/ 18 h 114"/>
                  <a:gd name="T18" fmla="*/ 125 w 221"/>
                  <a:gd name="T19" fmla="*/ 16 h 114"/>
                  <a:gd name="T20" fmla="*/ 123 w 221"/>
                  <a:gd name="T21" fmla="*/ 23 h 114"/>
                  <a:gd name="T22" fmla="*/ 115 w 221"/>
                  <a:gd name="T23" fmla="*/ 25 h 114"/>
                  <a:gd name="T24" fmla="*/ 108 w 221"/>
                  <a:gd name="T25" fmla="*/ 36 h 114"/>
                  <a:gd name="T26" fmla="*/ 102 w 221"/>
                  <a:gd name="T27" fmla="*/ 39 h 114"/>
                  <a:gd name="T28" fmla="*/ 94 w 221"/>
                  <a:gd name="T29" fmla="*/ 44 h 114"/>
                  <a:gd name="T30" fmla="*/ 99 w 221"/>
                  <a:gd name="T31" fmla="*/ 59 h 114"/>
                  <a:gd name="T32" fmla="*/ 105 w 221"/>
                  <a:gd name="T33" fmla="*/ 61 h 114"/>
                  <a:gd name="T34" fmla="*/ 102 w 221"/>
                  <a:gd name="T35" fmla="*/ 74 h 114"/>
                  <a:gd name="T36" fmla="*/ 93 w 221"/>
                  <a:gd name="T37" fmla="*/ 65 h 114"/>
                  <a:gd name="T38" fmla="*/ 87 w 221"/>
                  <a:gd name="T39" fmla="*/ 67 h 114"/>
                  <a:gd name="T40" fmla="*/ 79 w 221"/>
                  <a:gd name="T41" fmla="*/ 64 h 114"/>
                  <a:gd name="T42" fmla="*/ 76 w 221"/>
                  <a:gd name="T43" fmla="*/ 69 h 114"/>
                  <a:gd name="T44" fmla="*/ 65 w 221"/>
                  <a:gd name="T45" fmla="*/ 71 h 114"/>
                  <a:gd name="T46" fmla="*/ 55 w 221"/>
                  <a:gd name="T47" fmla="*/ 74 h 114"/>
                  <a:gd name="T48" fmla="*/ 47 w 221"/>
                  <a:gd name="T49" fmla="*/ 77 h 114"/>
                  <a:gd name="T50" fmla="*/ 41 w 221"/>
                  <a:gd name="T51" fmla="*/ 79 h 114"/>
                  <a:gd name="T52" fmla="*/ 34 w 221"/>
                  <a:gd name="T53" fmla="*/ 73 h 114"/>
                  <a:gd name="T54" fmla="*/ 27 w 221"/>
                  <a:gd name="T55" fmla="*/ 73 h 114"/>
                  <a:gd name="T56" fmla="*/ 27 w 221"/>
                  <a:gd name="T57" fmla="*/ 77 h 114"/>
                  <a:gd name="T58" fmla="*/ 24 w 221"/>
                  <a:gd name="T59" fmla="*/ 83 h 114"/>
                  <a:gd name="T60" fmla="*/ 15 w 221"/>
                  <a:gd name="T61" fmla="*/ 81 h 114"/>
                  <a:gd name="T62" fmla="*/ 9 w 221"/>
                  <a:gd name="T63" fmla="*/ 73 h 114"/>
                  <a:gd name="T64" fmla="*/ 5 w 221"/>
                  <a:gd name="T65" fmla="*/ 75 h 114"/>
                  <a:gd name="T66" fmla="*/ 2 w 221"/>
                  <a:gd name="T67" fmla="*/ 82 h 114"/>
                  <a:gd name="T68" fmla="*/ 0 w 221"/>
                  <a:gd name="T69" fmla="*/ 87 h 114"/>
                  <a:gd name="T70" fmla="*/ 1 w 221"/>
                  <a:gd name="T71" fmla="*/ 90 h 114"/>
                  <a:gd name="T72" fmla="*/ 12 w 221"/>
                  <a:gd name="T73" fmla="*/ 96 h 114"/>
                  <a:gd name="T74" fmla="*/ 17 w 221"/>
                  <a:gd name="T75" fmla="*/ 98 h 114"/>
                  <a:gd name="T76" fmla="*/ 22 w 221"/>
                  <a:gd name="T77" fmla="*/ 95 h 114"/>
                  <a:gd name="T78" fmla="*/ 23 w 221"/>
                  <a:gd name="T79" fmla="*/ 93 h 114"/>
                  <a:gd name="T80" fmla="*/ 29 w 221"/>
                  <a:gd name="T81" fmla="*/ 94 h 114"/>
                  <a:gd name="T82" fmla="*/ 32 w 221"/>
                  <a:gd name="T83" fmla="*/ 100 h 114"/>
                  <a:gd name="T84" fmla="*/ 43 w 221"/>
                  <a:gd name="T85" fmla="*/ 96 h 114"/>
                  <a:gd name="T86" fmla="*/ 65 w 221"/>
                  <a:gd name="T87" fmla="*/ 90 h 114"/>
                  <a:gd name="T88" fmla="*/ 80 w 221"/>
                  <a:gd name="T89" fmla="*/ 93 h 114"/>
                  <a:gd name="T90" fmla="*/ 86 w 221"/>
                  <a:gd name="T91" fmla="*/ 104 h 114"/>
                  <a:gd name="T92" fmla="*/ 121 w 221"/>
                  <a:gd name="T93" fmla="*/ 109 h 114"/>
                  <a:gd name="T94" fmla="*/ 149 w 221"/>
                  <a:gd name="T95" fmla="*/ 114 h 114"/>
                  <a:gd name="T96" fmla="*/ 158 w 221"/>
                  <a:gd name="T97" fmla="*/ 108 h 114"/>
                  <a:gd name="T98" fmla="*/ 177 w 221"/>
                  <a:gd name="T99" fmla="*/ 103 h 114"/>
                  <a:gd name="T100" fmla="*/ 192 w 221"/>
                  <a:gd name="T101" fmla="*/ 96 h 114"/>
                  <a:gd name="T102" fmla="*/ 204 w 221"/>
                  <a:gd name="T103" fmla="*/ 80 h 114"/>
                  <a:gd name="T104" fmla="*/ 206 w 221"/>
                  <a:gd name="T105" fmla="*/ 66 h 114"/>
                  <a:gd name="T106" fmla="*/ 204 w 221"/>
                  <a:gd name="T107" fmla="*/ 53 h 114"/>
                  <a:gd name="T108" fmla="*/ 219 w 221"/>
                  <a:gd name="T109"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1" h="114">
                    <a:moveTo>
                      <a:pt x="219" y="49"/>
                    </a:moveTo>
                    <a:cubicBezTo>
                      <a:pt x="219" y="47"/>
                      <a:pt x="219" y="45"/>
                      <a:pt x="219" y="45"/>
                    </a:cubicBezTo>
                    <a:cubicBezTo>
                      <a:pt x="219" y="41"/>
                      <a:pt x="219" y="41"/>
                      <a:pt x="219" y="41"/>
                    </a:cubicBezTo>
                    <a:cubicBezTo>
                      <a:pt x="219" y="41"/>
                      <a:pt x="219" y="35"/>
                      <a:pt x="219" y="35"/>
                    </a:cubicBezTo>
                    <a:cubicBezTo>
                      <a:pt x="219" y="35"/>
                      <a:pt x="219" y="35"/>
                      <a:pt x="219" y="34"/>
                    </a:cubicBezTo>
                    <a:cubicBezTo>
                      <a:pt x="218" y="34"/>
                      <a:pt x="217" y="34"/>
                      <a:pt x="217" y="34"/>
                    </a:cubicBezTo>
                    <a:cubicBezTo>
                      <a:pt x="217" y="34"/>
                      <a:pt x="215" y="33"/>
                      <a:pt x="215" y="33"/>
                    </a:cubicBezTo>
                    <a:cubicBezTo>
                      <a:pt x="215" y="33"/>
                      <a:pt x="215" y="32"/>
                      <a:pt x="215" y="31"/>
                    </a:cubicBezTo>
                    <a:cubicBezTo>
                      <a:pt x="214" y="30"/>
                      <a:pt x="214" y="29"/>
                      <a:pt x="214" y="29"/>
                    </a:cubicBezTo>
                    <a:cubicBezTo>
                      <a:pt x="214" y="29"/>
                      <a:pt x="214" y="29"/>
                      <a:pt x="214" y="29"/>
                    </a:cubicBezTo>
                    <a:cubicBezTo>
                      <a:pt x="213" y="29"/>
                      <a:pt x="212" y="28"/>
                      <a:pt x="212" y="28"/>
                    </a:cubicBezTo>
                    <a:cubicBezTo>
                      <a:pt x="212" y="28"/>
                      <a:pt x="213" y="26"/>
                      <a:pt x="212" y="26"/>
                    </a:cubicBezTo>
                    <a:cubicBezTo>
                      <a:pt x="212" y="26"/>
                      <a:pt x="211" y="26"/>
                      <a:pt x="211" y="26"/>
                    </a:cubicBezTo>
                    <a:cubicBezTo>
                      <a:pt x="211" y="26"/>
                      <a:pt x="211" y="23"/>
                      <a:pt x="211" y="23"/>
                    </a:cubicBezTo>
                    <a:cubicBezTo>
                      <a:pt x="211" y="22"/>
                      <a:pt x="211" y="22"/>
                      <a:pt x="211" y="22"/>
                    </a:cubicBezTo>
                    <a:cubicBezTo>
                      <a:pt x="212" y="20"/>
                      <a:pt x="212" y="20"/>
                      <a:pt x="212" y="20"/>
                    </a:cubicBezTo>
                    <a:cubicBezTo>
                      <a:pt x="212" y="20"/>
                      <a:pt x="212" y="19"/>
                      <a:pt x="212" y="19"/>
                    </a:cubicBezTo>
                    <a:cubicBezTo>
                      <a:pt x="212" y="18"/>
                      <a:pt x="213" y="17"/>
                      <a:pt x="213" y="17"/>
                    </a:cubicBezTo>
                    <a:cubicBezTo>
                      <a:pt x="212" y="16"/>
                      <a:pt x="212" y="16"/>
                      <a:pt x="212" y="16"/>
                    </a:cubicBezTo>
                    <a:cubicBezTo>
                      <a:pt x="213" y="14"/>
                      <a:pt x="213" y="14"/>
                      <a:pt x="213" y="14"/>
                    </a:cubicBezTo>
                    <a:cubicBezTo>
                      <a:pt x="213" y="14"/>
                      <a:pt x="213" y="14"/>
                      <a:pt x="213" y="14"/>
                    </a:cubicBezTo>
                    <a:cubicBezTo>
                      <a:pt x="212" y="13"/>
                      <a:pt x="212" y="13"/>
                      <a:pt x="212" y="13"/>
                    </a:cubicBezTo>
                    <a:cubicBezTo>
                      <a:pt x="210" y="8"/>
                      <a:pt x="210" y="8"/>
                      <a:pt x="210" y="8"/>
                    </a:cubicBezTo>
                    <a:cubicBezTo>
                      <a:pt x="210" y="8"/>
                      <a:pt x="207" y="9"/>
                      <a:pt x="205" y="9"/>
                    </a:cubicBezTo>
                    <a:cubicBezTo>
                      <a:pt x="203" y="8"/>
                      <a:pt x="201" y="6"/>
                      <a:pt x="201" y="6"/>
                    </a:cubicBezTo>
                    <a:cubicBezTo>
                      <a:pt x="200" y="6"/>
                      <a:pt x="197" y="6"/>
                      <a:pt x="197" y="6"/>
                    </a:cubicBezTo>
                    <a:cubicBezTo>
                      <a:pt x="196" y="9"/>
                      <a:pt x="196" y="9"/>
                      <a:pt x="196" y="9"/>
                    </a:cubicBezTo>
                    <a:cubicBezTo>
                      <a:pt x="187" y="9"/>
                      <a:pt x="187" y="9"/>
                      <a:pt x="187" y="9"/>
                    </a:cubicBezTo>
                    <a:cubicBezTo>
                      <a:pt x="184" y="7"/>
                      <a:pt x="184" y="7"/>
                      <a:pt x="184" y="7"/>
                    </a:cubicBezTo>
                    <a:cubicBezTo>
                      <a:pt x="178" y="5"/>
                      <a:pt x="178" y="5"/>
                      <a:pt x="178" y="5"/>
                    </a:cubicBezTo>
                    <a:cubicBezTo>
                      <a:pt x="177" y="4"/>
                      <a:pt x="177" y="4"/>
                      <a:pt x="177" y="4"/>
                    </a:cubicBezTo>
                    <a:cubicBezTo>
                      <a:pt x="177" y="4"/>
                      <a:pt x="174" y="4"/>
                      <a:pt x="173" y="4"/>
                    </a:cubicBezTo>
                    <a:cubicBezTo>
                      <a:pt x="172" y="4"/>
                      <a:pt x="169" y="4"/>
                      <a:pt x="169" y="4"/>
                    </a:cubicBezTo>
                    <a:cubicBezTo>
                      <a:pt x="169" y="4"/>
                      <a:pt x="166" y="2"/>
                      <a:pt x="165" y="2"/>
                    </a:cubicBezTo>
                    <a:cubicBezTo>
                      <a:pt x="164" y="2"/>
                      <a:pt x="162" y="3"/>
                      <a:pt x="162" y="3"/>
                    </a:cubicBezTo>
                    <a:cubicBezTo>
                      <a:pt x="159" y="2"/>
                      <a:pt x="159" y="2"/>
                      <a:pt x="159" y="2"/>
                    </a:cubicBezTo>
                    <a:cubicBezTo>
                      <a:pt x="159" y="2"/>
                      <a:pt x="156" y="0"/>
                      <a:pt x="155" y="1"/>
                    </a:cubicBezTo>
                    <a:cubicBezTo>
                      <a:pt x="153" y="1"/>
                      <a:pt x="154" y="3"/>
                      <a:pt x="154" y="3"/>
                    </a:cubicBezTo>
                    <a:cubicBezTo>
                      <a:pt x="154" y="3"/>
                      <a:pt x="154" y="7"/>
                      <a:pt x="154" y="8"/>
                    </a:cubicBezTo>
                    <a:cubicBezTo>
                      <a:pt x="154" y="9"/>
                      <a:pt x="153" y="11"/>
                      <a:pt x="153" y="11"/>
                    </a:cubicBezTo>
                    <a:cubicBezTo>
                      <a:pt x="150" y="12"/>
                      <a:pt x="150" y="12"/>
                      <a:pt x="150" y="12"/>
                    </a:cubicBezTo>
                    <a:cubicBezTo>
                      <a:pt x="150" y="12"/>
                      <a:pt x="149" y="15"/>
                      <a:pt x="148" y="15"/>
                    </a:cubicBezTo>
                    <a:cubicBezTo>
                      <a:pt x="147" y="15"/>
                      <a:pt x="147" y="19"/>
                      <a:pt x="147" y="19"/>
                    </a:cubicBezTo>
                    <a:cubicBezTo>
                      <a:pt x="144" y="20"/>
                      <a:pt x="144" y="20"/>
                      <a:pt x="144" y="20"/>
                    </a:cubicBezTo>
                    <a:cubicBezTo>
                      <a:pt x="140" y="18"/>
                      <a:pt x="140" y="18"/>
                      <a:pt x="140" y="18"/>
                    </a:cubicBezTo>
                    <a:cubicBezTo>
                      <a:pt x="138" y="19"/>
                      <a:pt x="138" y="19"/>
                      <a:pt x="138" y="19"/>
                    </a:cubicBezTo>
                    <a:cubicBezTo>
                      <a:pt x="138" y="21"/>
                      <a:pt x="138" y="21"/>
                      <a:pt x="138" y="21"/>
                    </a:cubicBezTo>
                    <a:cubicBezTo>
                      <a:pt x="138" y="21"/>
                      <a:pt x="133" y="21"/>
                      <a:pt x="133" y="21"/>
                    </a:cubicBezTo>
                    <a:cubicBezTo>
                      <a:pt x="133" y="21"/>
                      <a:pt x="129" y="19"/>
                      <a:pt x="129" y="19"/>
                    </a:cubicBezTo>
                    <a:cubicBezTo>
                      <a:pt x="129" y="19"/>
                      <a:pt x="126" y="17"/>
                      <a:pt x="125" y="16"/>
                    </a:cubicBezTo>
                    <a:cubicBezTo>
                      <a:pt x="125" y="16"/>
                      <a:pt x="123" y="15"/>
                      <a:pt x="122" y="14"/>
                    </a:cubicBezTo>
                    <a:cubicBezTo>
                      <a:pt x="122" y="15"/>
                      <a:pt x="122" y="15"/>
                      <a:pt x="122" y="15"/>
                    </a:cubicBezTo>
                    <a:cubicBezTo>
                      <a:pt x="123" y="19"/>
                      <a:pt x="123" y="19"/>
                      <a:pt x="123" y="19"/>
                    </a:cubicBezTo>
                    <a:cubicBezTo>
                      <a:pt x="123" y="22"/>
                      <a:pt x="123" y="22"/>
                      <a:pt x="123" y="22"/>
                    </a:cubicBezTo>
                    <a:cubicBezTo>
                      <a:pt x="123" y="23"/>
                      <a:pt x="123" y="23"/>
                      <a:pt x="123" y="23"/>
                    </a:cubicBezTo>
                    <a:cubicBezTo>
                      <a:pt x="122" y="24"/>
                      <a:pt x="121" y="25"/>
                      <a:pt x="121" y="25"/>
                    </a:cubicBezTo>
                    <a:cubicBezTo>
                      <a:pt x="120" y="25"/>
                      <a:pt x="119" y="26"/>
                      <a:pt x="118" y="26"/>
                    </a:cubicBezTo>
                    <a:cubicBezTo>
                      <a:pt x="117" y="27"/>
                      <a:pt x="117" y="27"/>
                      <a:pt x="117" y="27"/>
                    </a:cubicBezTo>
                    <a:cubicBezTo>
                      <a:pt x="116" y="26"/>
                      <a:pt x="116" y="26"/>
                      <a:pt x="116" y="26"/>
                    </a:cubicBezTo>
                    <a:cubicBezTo>
                      <a:pt x="116" y="26"/>
                      <a:pt x="115" y="25"/>
                      <a:pt x="115" y="25"/>
                    </a:cubicBezTo>
                    <a:cubicBezTo>
                      <a:pt x="113" y="25"/>
                      <a:pt x="113" y="25"/>
                      <a:pt x="113" y="25"/>
                    </a:cubicBezTo>
                    <a:cubicBezTo>
                      <a:pt x="113" y="25"/>
                      <a:pt x="113" y="26"/>
                      <a:pt x="113" y="26"/>
                    </a:cubicBezTo>
                    <a:cubicBezTo>
                      <a:pt x="112" y="27"/>
                      <a:pt x="112" y="27"/>
                      <a:pt x="112" y="27"/>
                    </a:cubicBezTo>
                    <a:cubicBezTo>
                      <a:pt x="113" y="32"/>
                      <a:pt x="113" y="32"/>
                      <a:pt x="113" y="32"/>
                    </a:cubicBezTo>
                    <a:cubicBezTo>
                      <a:pt x="108" y="36"/>
                      <a:pt x="108" y="36"/>
                      <a:pt x="108" y="36"/>
                    </a:cubicBezTo>
                    <a:cubicBezTo>
                      <a:pt x="108" y="36"/>
                      <a:pt x="108" y="37"/>
                      <a:pt x="107" y="37"/>
                    </a:cubicBezTo>
                    <a:cubicBezTo>
                      <a:pt x="107" y="37"/>
                      <a:pt x="107" y="37"/>
                      <a:pt x="107" y="37"/>
                    </a:cubicBezTo>
                    <a:cubicBezTo>
                      <a:pt x="106" y="37"/>
                      <a:pt x="106" y="37"/>
                      <a:pt x="106" y="37"/>
                    </a:cubicBezTo>
                    <a:cubicBezTo>
                      <a:pt x="106" y="37"/>
                      <a:pt x="105" y="37"/>
                      <a:pt x="105" y="37"/>
                    </a:cubicBezTo>
                    <a:cubicBezTo>
                      <a:pt x="105" y="37"/>
                      <a:pt x="103" y="38"/>
                      <a:pt x="102" y="39"/>
                    </a:cubicBezTo>
                    <a:cubicBezTo>
                      <a:pt x="100" y="41"/>
                      <a:pt x="100" y="41"/>
                      <a:pt x="100" y="41"/>
                    </a:cubicBezTo>
                    <a:cubicBezTo>
                      <a:pt x="99" y="41"/>
                      <a:pt x="99" y="41"/>
                      <a:pt x="99" y="41"/>
                    </a:cubicBezTo>
                    <a:cubicBezTo>
                      <a:pt x="99" y="41"/>
                      <a:pt x="99" y="41"/>
                      <a:pt x="99" y="41"/>
                    </a:cubicBezTo>
                    <a:cubicBezTo>
                      <a:pt x="99" y="41"/>
                      <a:pt x="98" y="42"/>
                      <a:pt x="95" y="44"/>
                    </a:cubicBezTo>
                    <a:cubicBezTo>
                      <a:pt x="94" y="44"/>
                      <a:pt x="94" y="44"/>
                      <a:pt x="94" y="44"/>
                    </a:cubicBezTo>
                    <a:cubicBezTo>
                      <a:pt x="95" y="46"/>
                      <a:pt x="95" y="46"/>
                      <a:pt x="95" y="46"/>
                    </a:cubicBezTo>
                    <a:cubicBezTo>
                      <a:pt x="98" y="49"/>
                      <a:pt x="98" y="49"/>
                      <a:pt x="98" y="49"/>
                    </a:cubicBezTo>
                    <a:cubicBezTo>
                      <a:pt x="100" y="53"/>
                      <a:pt x="100" y="53"/>
                      <a:pt x="100" y="53"/>
                    </a:cubicBezTo>
                    <a:cubicBezTo>
                      <a:pt x="101" y="57"/>
                      <a:pt x="101" y="57"/>
                      <a:pt x="101" y="57"/>
                    </a:cubicBezTo>
                    <a:cubicBezTo>
                      <a:pt x="101" y="57"/>
                      <a:pt x="99" y="58"/>
                      <a:pt x="99" y="59"/>
                    </a:cubicBezTo>
                    <a:cubicBezTo>
                      <a:pt x="100" y="59"/>
                      <a:pt x="100" y="59"/>
                      <a:pt x="101" y="59"/>
                    </a:cubicBezTo>
                    <a:cubicBezTo>
                      <a:pt x="102" y="59"/>
                      <a:pt x="102" y="59"/>
                      <a:pt x="102" y="59"/>
                    </a:cubicBezTo>
                    <a:cubicBezTo>
                      <a:pt x="102" y="59"/>
                      <a:pt x="102" y="59"/>
                      <a:pt x="102" y="59"/>
                    </a:cubicBezTo>
                    <a:cubicBezTo>
                      <a:pt x="104" y="60"/>
                      <a:pt x="104" y="61"/>
                      <a:pt x="104" y="61"/>
                    </a:cubicBezTo>
                    <a:cubicBezTo>
                      <a:pt x="105" y="61"/>
                      <a:pt x="105" y="61"/>
                      <a:pt x="105" y="61"/>
                    </a:cubicBezTo>
                    <a:cubicBezTo>
                      <a:pt x="104" y="65"/>
                      <a:pt x="104" y="65"/>
                      <a:pt x="104" y="65"/>
                    </a:cubicBezTo>
                    <a:cubicBezTo>
                      <a:pt x="104" y="65"/>
                      <a:pt x="104" y="67"/>
                      <a:pt x="104" y="69"/>
                    </a:cubicBezTo>
                    <a:cubicBezTo>
                      <a:pt x="105" y="71"/>
                      <a:pt x="104" y="72"/>
                      <a:pt x="104" y="73"/>
                    </a:cubicBezTo>
                    <a:cubicBezTo>
                      <a:pt x="103" y="74"/>
                      <a:pt x="103" y="74"/>
                      <a:pt x="103" y="74"/>
                    </a:cubicBezTo>
                    <a:cubicBezTo>
                      <a:pt x="102" y="74"/>
                      <a:pt x="102" y="74"/>
                      <a:pt x="102" y="74"/>
                    </a:cubicBezTo>
                    <a:cubicBezTo>
                      <a:pt x="101" y="74"/>
                      <a:pt x="101" y="74"/>
                      <a:pt x="100" y="73"/>
                    </a:cubicBezTo>
                    <a:cubicBezTo>
                      <a:pt x="96" y="72"/>
                      <a:pt x="96" y="72"/>
                      <a:pt x="96" y="72"/>
                    </a:cubicBezTo>
                    <a:cubicBezTo>
                      <a:pt x="95" y="71"/>
                      <a:pt x="94" y="70"/>
                      <a:pt x="94" y="70"/>
                    </a:cubicBezTo>
                    <a:cubicBezTo>
                      <a:pt x="93" y="69"/>
                      <a:pt x="92" y="67"/>
                      <a:pt x="93" y="65"/>
                    </a:cubicBezTo>
                    <a:cubicBezTo>
                      <a:pt x="93" y="65"/>
                      <a:pt x="93" y="65"/>
                      <a:pt x="93" y="65"/>
                    </a:cubicBezTo>
                    <a:cubicBezTo>
                      <a:pt x="93" y="65"/>
                      <a:pt x="92" y="65"/>
                      <a:pt x="92" y="65"/>
                    </a:cubicBezTo>
                    <a:cubicBezTo>
                      <a:pt x="92" y="65"/>
                      <a:pt x="92" y="65"/>
                      <a:pt x="92" y="65"/>
                    </a:cubicBezTo>
                    <a:cubicBezTo>
                      <a:pt x="91" y="65"/>
                      <a:pt x="91" y="65"/>
                      <a:pt x="90" y="65"/>
                    </a:cubicBezTo>
                    <a:cubicBezTo>
                      <a:pt x="90" y="65"/>
                      <a:pt x="89" y="66"/>
                      <a:pt x="89" y="66"/>
                    </a:cubicBezTo>
                    <a:cubicBezTo>
                      <a:pt x="89" y="67"/>
                      <a:pt x="88" y="67"/>
                      <a:pt x="87" y="67"/>
                    </a:cubicBezTo>
                    <a:cubicBezTo>
                      <a:pt x="86" y="67"/>
                      <a:pt x="86" y="67"/>
                      <a:pt x="85" y="67"/>
                    </a:cubicBezTo>
                    <a:cubicBezTo>
                      <a:pt x="84" y="66"/>
                      <a:pt x="83" y="66"/>
                      <a:pt x="83" y="65"/>
                    </a:cubicBezTo>
                    <a:cubicBezTo>
                      <a:pt x="83" y="65"/>
                      <a:pt x="82" y="65"/>
                      <a:pt x="82" y="65"/>
                    </a:cubicBezTo>
                    <a:cubicBezTo>
                      <a:pt x="81" y="64"/>
                      <a:pt x="80" y="64"/>
                      <a:pt x="80" y="64"/>
                    </a:cubicBezTo>
                    <a:cubicBezTo>
                      <a:pt x="80" y="64"/>
                      <a:pt x="79" y="64"/>
                      <a:pt x="79" y="64"/>
                    </a:cubicBezTo>
                    <a:cubicBezTo>
                      <a:pt x="79" y="64"/>
                      <a:pt x="79" y="65"/>
                      <a:pt x="79" y="65"/>
                    </a:cubicBezTo>
                    <a:cubicBezTo>
                      <a:pt x="79" y="65"/>
                      <a:pt x="80" y="67"/>
                      <a:pt x="79" y="68"/>
                    </a:cubicBezTo>
                    <a:cubicBezTo>
                      <a:pt x="78" y="68"/>
                      <a:pt x="78" y="68"/>
                      <a:pt x="78" y="68"/>
                    </a:cubicBezTo>
                    <a:cubicBezTo>
                      <a:pt x="78" y="69"/>
                      <a:pt x="78" y="69"/>
                      <a:pt x="78" y="69"/>
                    </a:cubicBezTo>
                    <a:cubicBezTo>
                      <a:pt x="77" y="69"/>
                      <a:pt x="77" y="69"/>
                      <a:pt x="76" y="69"/>
                    </a:cubicBezTo>
                    <a:cubicBezTo>
                      <a:pt x="76" y="69"/>
                      <a:pt x="76" y="69"/>
                      <a:pt x="76" y="69"/>
                    </a:cubicBezTo>
                    <a:cubicBezTo>
                      <a:pt x="75" y="69"/>
                      <a:pt x="75" y="69"/>
                      <a:pt x="75" y="69"/>
                    </a:cubicBezTo>
                    <a:cubicBezTo>
                      <a:pt x="72" y="69"/>
                      <a:pt x="72" y="69"/>
                      <a:pt x="72" y="69"/>
                    </a:cubicBezTo>
                    <a:cubicBezTo>
                      <a:pt x="72" y="69"/>
                      <a:pt x="70" y="69"/>
                      <a:pt x="70" y="69"/>
                    </a:cubicBezTo>
                    <a:cubicBezTo>
                      <a:pt x="69" y="71"/>
                      <a:pt x="67" y="71"/>
                      <a:pt x="65" y="71"/>
                    </a:cubicBezTo>
                    <a:cubicBezTo>
                      <a:pt x="62" y="71"/>
                      <a:pt x="62" y="71"/>
                      <a:pt x="62" y="71"/>
                    </a:cubicBezTo>
                    <a:cubicBezTo>
                      <a:pt x="62" y="71"/>
                      <a:pt x="61" y="72"/>
                      <a:pt x="61" y="72"/>
                    </a:cubicBezTo>
                    <a:cubicBezTo>
                      <a:pt x="60" y="73"/>
                      <a:pt x="58" y="73"/>
                      <a:pt x="56" y="73"/>
                    </a:cubicBezTo>
                    <a:cubicBezTo>
                      <a:pt x="56" y="73"/>
                      <a:pt x="56" y="73"/>
                      <a:pt x="56" y="73"/>
                    </a:cubicBezTo>
                    <a:cubicBezTo>
                      <a:pt x="55" y="74"/>
                      <a:pt x="55" y="74"/>
                      <a:pt x="55" y="74"/>
                    </a:cubicBezTo>
                    <a:cubicBezTo>
                      <a:pt x="54" y="75"/>
                      <a:pt x="54" y="75"/>
                      <a:pt x="53" y="76"/>
                    </a:cubicBezTo>
                    <a:cubicBezTo>
                      <a:pt x="52" y="77"/>
                      <a:pt x="51" y="78"/>
                      <a:pt x="50" y="78"/>
                    </a:cubicBezTo>
                    <a:cubicBezTo>
                      <a:pt x="50" y="78"/>
                      <a:pt x="49" y="78"/>
                      <a:pt x="49" y="78"/>
                    </a:cubicBezTo>
                    <a:cubicBezTo>
                      <a:pt x="49" y="78"/>
                      <a:pt x="48" y="78"/>
                      <a:pt x="47" y="78"/>
                    </a:cubicBezTo>
                    <a:cubicBezTo>
                      <a:pt x="47" y="78"/>
                      <a:pt x="47" y="77"/>
                      <a:pt x="47" y="77"/>
                    </a:cubicBezTo>
                    <a:cubicBezTo>
                      <a:pt x="47" y="78"/>
                      <a:pt x="47" y="78"/>
                      <a:pt x="47" y="78"/>
                    </a:cubicBezTo>
                    <a:cubicBezTo>
                      <a:pt x="46" y="78"/>
                      <a:pt x="46" y="78"/>
                      <a:pt x="46" y="78"/>
                    </a:cubicBezTo>
                    <a:cubicBezTo>
                      <a:pt x="45" y="79"/>
                      <a:pt x="44" y="80"/>
                      <a:pt x="43" y="80"/>
                    </a:cubicBezTo>
                    <a:cubicBezTo>
                      <a:pt x="43" y="80"/>
                      <a:pt x="42" y="79"/>
                      <a:pt x="42" y="79"/>
                    </a:cubicBezTo>
                    <a:cubicBezTo>
                      <a:pt x="41" y="79"/>
                      <a:pt x="41" y="79"/>
                      <a:pt x="41" y="79"/>
                    </a:cubicBezTo>
                    <a:cubicBezTo>
                      <a:pt x="41" y="79"/>
                      <a:pt x="41" y="79"/>
                      <a:pt x="41" y="79"/>
                    </a:cubicBezTo>
                    <a:cubicBezTo>
                      <a:pt x="39" y="79"/>
                      <a:pt x="38" y="77"/>
                      <a:pt x="38" y="75"/>
                    </a:cubicBezTo>
                    <a:cubicBezTo>
                      <a:pt x="38" y="74"/>
                      <a:pt x="38" y="74"/>
                      <a:pt x="38" y="74"/>
                    </a:cubicBezTo>
                    <a:cubicBezTo>
                      <a:pt x="38" y="74"/>
                      <a:pt x="38" y="74"/>
                      <a:pt x="38" y="74"/>
                    </a:cubicBezTo>
                    <a:cubicBezTo>
                      <a:pt x="36" y="74"/>
                      <a:pt x="35" y="73"/>
                      <a:pt x="34" y="73"/>
                    </a:cubicBezTo>
                    <a:cubicBezTo>
                      <a:pt x="34" y="73"/>
                      <a:pt x="33" y="73"/>
                      <a:pt x="33" y="73"/>
                    </a:cubicBezTo>
                    <a:cubicBezTo>
                      <a:pt x="30" y="73"/>
                      <a:pt x="30" y="73"/>
                      <a:pt x="30" y="73"/>
                    </a:cubicBezTo>
                    <a:cubicBezTo>
                      <a:pt x="29" y="73"/>
                      <a:pt x="29" y="73"/>
                      <a:pt x="28" y="73"/>
                    </a:cubicBezTo>
                    <a:cubicBezTo>
                      <a:pt x="28" y="73"/>
                      <a:pt x="27" y="73"/>
                      <a:pt x="27" y="73"/>
                    </a:cubicBezTo>
                    <a:cubicBezTo>
                      <a:pt x="27" y="73"/>
                      <a:pt x="27" y="73"/>
                      <a:pt x="27" y="73"/>
                    </a:cubicBezTo>
                    <a:cubicBezTo>
                      <a:pt x="27" y="73"/>
                      <a:pt x="27" y="73"/>
                      <a:pt x="27" y="73"/>
                    </a:cubicBezTo>
                    <a:cubicBezTo>
                      <a:pt x="27" y="74"/>
                      <a:pt x="27" y="74"/>
                      <a:pt x="28" y="75"/>
                    </a:cubicBezTo>
                    <a:cubicBezTo>
                      <a:pt x="28" y="75"/>
                      <a:pt x="28" y="75"/>
                      <a:pt x="28" y="75"/>
                    </a:cubicBezTo>
                    <a:cubicBezTo>
                      <a:pt x="28" y="75"/>
                      <a:pt x="28" y="75"/>
                      <a:pt x="28" y="75"/>
                    </a:cubicBezTo>
                    <a:cubicBezTo>
                      <a:pt x="28" y="76"/>
                      <a:pt x="27" y="76"/>
                      <a:pt x="27" y="77"/>
                    </a:cubicBezTo>
                    <a:cubicBezTo>
                      <a:pt x="27" y="77"/>
                      <a:pt x="27" y="77"/>
                      <a:pt x="27" y="77"/>
                    </a:cubicBezTo>
                    <a:cubicBezTo>
                      <a:pt x="27" y="78"/>
                      <a:pt x="27" y="79"/>
                      <a:pt x="26" y="80"/>
                    </a:cubicBezTo>
                    <a:cubicBezTo>
                      <a:pt x="26" y="80"/>
                      <a:pt x="26" y="80"/>
                      <a:pt x="26" y="80"/>
                    </a:cubicBezTo>
                    <a:cubicBezTo>
                      <a:pt x="25" y="81"/>
                      <a:pt x="25" y="81"/>
                      <a:pt x="25" y="82"/>
                    </a:cubicBezTo>
                    <a:cubicBezTo>
                      <a:pt x="24" y="83"/>
                      <a:pt x="24" y="83"/>
                      <a:pt x="24" y="83"/>
                    </a:cubicBezTo>
                    <a:cubicBezTo>
                      <a:pt x="24" y="84"/>
                      <a:pt x="23" y="86"/>
                      <a:pt x="21" y="86"/>
                    </a:cubicBezTo>
                    <a:cubicBezTo>
                      <a:pt x="20" y="86"/>
                      <a:pt x="19" y="85"/>
                      <a:pt x="19" y="85"/>
                    </a:cubicBezTo>
                    <a:cubicBezTo>
                      <a:pt x="18" y="85"/>
                      <a:pt x="18" y="85"/>
                      <a:pt x="18" y="85"/>
                    </a:cubicBezTo>
                    <a:cubicBezTo>
                      <a:pt x="17" y="84"/>
                      <a:pt x="16" y="84"/>
                      <a:pt x="15" y="83"/>
                    </a:cubicBezTo>
                    <a:cubicBezTo>
                      <a:pt x="15" y="82"/>
                      <a:pt x="15" y="82"/>
                      <a:pt x="15" y="81"/>
                    </a:cubicBezTo>
                    <a:cubicBezTo>
                      <a:pt x="15" y="81"/>
                      <a:pt x="14" y="81"/>
                      <a:pt x="13" y="80"/>
                    </a:cubicBezTo>
                    <a:cubicBezTo>
                      <a:pt x="12" y="79"/>
                      <a:pt x="12" y="77"/>
                      <a:pt x="13" y="76"/>
                    </a:cubicBezTo>
                    <a:cubicBezTo>
                      <a:pt x="13" y="75"/>
                      <a:pt x="12" y="75"/>
                      <a:pt x="12" y="75"/>
                    </a:cubicBezTo>
                    <a:cubicBezTo>
                      <a:pt x="11" y="75"/>
                      <a:pt x="10" y="74"/>
                      <a:pt x="10" y="74"/>
                    </a:cubicBezTo>
                    <a:cubicBezTo>
                      <a:pt x="9" y="74"/>
                      <a:pt x="9" y="73"/>
                      <a:pt x="9" y="73"/>
                    </a:cubicBezTo>
                    <a:cubicBezTo>
                      <a:pt x="8" y="72"/>
                      <a:pt x="7" y="72"/>
                      <a:pt x="7" y="71"/>
                    </a:cubicBezTo>
                    <a:cubicBezTo>
                      <a:pt x="6" y="72"/>
                      <a:pt x="6" y="72"/>
                      <a:pt x="6" y="72"/>
                    </a:cubicBezTo>
                    <a:cubicBezTo>
                      <a:pt x="6" y="72"/>
                      <a:pt x="6" y="72"/>
                      <a:pt x="5" y="73"/>
                    </a:cubicBezTo>
                    <a:cubicBezTo>
                      <a:pt x="5" y="73"/>
                      <a:pt x="5" y="73"/>
                      <a:pt x="5" y="73"/>
                    </a:cubicBezTo>
                    <a:cubicBezTo>
                      <a:pt x="5" y="74"/>
                      <a:pt x="5" y="75"/>
                      <a:pt x="5" y="75"/>
                    </a:cubicBezTo>
                    <a:cubicBezTo>
                      <a:pt x="5" y="76"/>
                      <a:pt x="5" y="76"/>
                      <a:pt x="5" y="76"/>
                    </a:cubicBezTo>
                    <a:cubicBezTo>
                      <a:pt x="5" y="77"/>
                      <a:pt x="5" y="78"/>
                      <a:pt x="4" y="79"/>
                    </a:cubicBezTo>
                    <a:cubicBezTo>
                      <a:pt x="4" y="80"/>
                      <a:pt x="4" y="80"/>
                      <a:pt x="4" y="80"/>
                    </a:cubicBezTo>
                    <a:cubicBezTo>
                      <a:pt x="3" y="80"/>
                      <a:pt x="3" y="80"/>
                      <a:pt x="3" y="80"/>
                    </a:cubicBezTo>
                    <a:cubicBezTo>
                      <a:pt x="3" y="81"/>
                      <a:pt x="3" y="81"/>
                      <a:pt x="2" y="82"/>
                    </a:cubicBezTo>
                    <a:cubicBezTo>
                      <a:pt x="2" y="82"/>
                      <a:pt x="2" y="83"/>
                      <a:pt x="2" y="83"/>
                    </a:cubicBezTo>
                    <a:cubicBezTo>
                      <a:pt x="2" y="83"/>
                      <a:pt x="2" y="83"/>
                      <a:pt x="2" y="83"/>
                    </a:cubicBezTo>
                    <a:cubicBezTo>
                      <a:pt x="0" y="85"/>
                      <a:pt x="0" y="85"/>
                      <a:pt x="0" y="85"/>
                    </a:cubicBezTo>
                    <a:cubicBezTo>
                      <a:pt x="0" y="86"/>
                      <a:pt x="0" y="86"/>
                      <a:pt x="0" y="86"/>
                    </a:cubicBezTo>
                    <a:cubicBezTo>
                      <a:pt x="0" y="87"/>
                      <a:pt x="0" y="87"/>
                      <a:pt x="0" y="87"/>
                    </a:cubicBezTo>
                    <a:cubicBezTo>
                      <a:pt x="0" y="88"/>
                      <a:pt x="0" y="88"/>
                      <a:pt x="0" y="88"/>
                    </a:cubicBezTo>
                    <a:cubicBezTo>
                      <a:pt x="0" y="88"/>
                      <a:pt x="0" y="88"/>
                      <a:pt x="0" y="88"/>
                    </a:cubicBezTo>
                    <a:cubicBezTo>
                      <a:pt x="0" y="88"/>
                      <a:pt x="0" y="89"/>
                      <a:pt x="0" y="89"/>
                    </a:cubicBezTo>
                    <a:cubicBezTo>
                      <a:pt x="1" y="90"/>
                      <a:pt x="1" y="90"/>
                      <a:pt x="1" y="90"/>
                    </a:cubicBezTo>
                    <a:cubicBezTo>
                      <a:pt x="1" y="90"/>
                      <a:pt x="1" y="90"/>
                      <a:pt x="1" y="90"/>
                    </a:cubicBezTo>
                    <a:cubicBezTo>
                      <a:pt x="3" y="89"/>
                      <a:pt x="3" y="89"/>
                      <a:pt x="3" y="89"/>
                    </a:cubicBezTo>
                    <a:cubicBezTo>
                      <a:pt x="7" y="90"/>
                      <a:pt x="7" y="90"/>
                      <a:pt x="7" y="90"/>
                    </a:cubicBezTo>
                    <a:cubicBezTo>
                      <a:pt x="10" y="91"/>
                      <a:pt x="10" y="91"/>
                      <a:pt x="10" y="91"/>
                    </a:cubicBezTo>
                    <a:cubicBezTo>
                      <a:pt x="12" y="94"/>
                      <a:pt x="12" y="94"/>
                      <a:pt x="12" y="94"/>
                    </a:cubicBezTo>
                    <a:cubicBezTo>
                      <a:pt x="12" y="96"/>
                      <a:pt x="12" y="96"/>
                      <a:pt x="12" y="96"/>
                    </a:cubicBezTo>
                    <a:cubicBezTo>
                      <a:pt x="13" y="96"/>
                      <a:pt x="13" y="96"/>
                      <a:pt x="13" y="96"/>
                    </a:cubicBezTo>
                    <a:cubicBezTo>
                      <a:pt x="14" y="96"/>
                      <a:pt x="14" y="96"/>
                      <a:pt x="14" y="96"/>
                    </a:cubicBezTo>
                    <a:cubicBezTo>
                      <a:pt x="16" y="97"/>
                      <a:pt x="16" y="97"/>
                      <a:pt x="16" y="97"/>
                    </a:cubicBezTo>
                    <a:cubicBezTo>
                      <a:pt x="17" y="98"/>
                      <a:pt x="17" y="98"/>
                      <a:pt x="17" y="98"/>
                    </a:cubicBezTo>
                    <a:cubicBezTo>
                      <a:pt x="17" y="98"/>
                      <a:pt x="17" y="98"/>
                      <a:pt x="17" y="98"/>
                    </a:cubicBezTo>
                    <a:cubicBezTo>
                      <a:pt x="18" y="98"/>
                      <a:pt x="18" y="98"/>
                      <a:pt x="18" y="98"/>
                    </a:cubicBezTo>
                    <a:cubicBezTo>
                      <a:pt x="18" y="98"/>
                      <a:pt x="19" y="98"/>
                      <a:pt x="19" y="98"/>
                    </a:cubicBezTo>
                    <a:cubicBezTo>
                      <a:pt x="19" y="97"/>
                      <a:pt x="19" y="97"/>
                      <a:pt x="19" y="97"/>
                    </a:cubicBezTo>
                    <a:cubicBezTo>
                      <a:pt x="20" y="95"/>
                      <a:pt x="20" y="95"/>
                      <a:pt x="20" y="95"/>
                    </a:cubicBezTo>
                    <a:cubicBezTo>
                      <a:pt x="22" y="95"/>
                      <a:pt x="22" y="95"/>
                      <a:pt x="22" y="95"/>
                    </a:cubicBezTo>
                    <a:cubicBezTo>
                      <a:pt x="22" y="95"/>
                      <a:pt x="22" y="95"/>
                      <a:pt x="22" y="95"/>
                    </a:cubicBezTo>
                    <a:cubicBezTo>
                      <a:pt x="22" y="95"/>
                      <a:pt x="22" y="95"/>
                      <a:pt x="22" y="95"/>
                    </a:cubicBezTo>
                    <a:cubicBezTo>
                      <a:pt x="22" y="95"/>
                      <a:pt x="22" y="94"/>
                      <a:pt x="22" y="94"/>
                    </a:cubicBezTo>
                    <a:cubicBezTo>
                      <a:pt x="23" y="94"/>
                      <a:pt x="23" y="94"/>
                      <a:pt x="23" y="94"/>
                    </a:cubicBezTo>
                    <a:cubicBezTo>
                      <a:pt x="23" y="93"/>
                      <a:pt x="23" y="93"/>
                      <a:pt x="23" y="93"/>
                    </a:cubicBezTo>
                    <a:cubicBezTo>
                      <a:pt x="24" y="92"/>
                      <a:pt x="25" y="92"/>
                      <a:pt x="25" y="92"/>
                    </a:cubicBezTo>
                    <a:cubicBezTo>
                      <a:pt x="25" y="92"/>
                      <a:pt x="25" y="92"/>
                      <a:pt x="25" y="92"/>
                    </a:cubicBezTo>
                    <a:cubicBezTo>
                      <a:pt x="26" y="92"/>
                      <a:pt x="26" y="92"/>
                      <a:pt x="26" y="92"/>
                    </a:cubicBezTo>
                    <a:cubicBezTo>
                      <a:pt x="26" y="92"/>
                      <a:pt x="27" y="92"/>
                      <a:pt x="28" y="93"/>
                    </a:cubicBezTo>
                    <a:cubicBezTo>
                      <a:pt x="29" y="94"/>
                      <a:pt x="29" y="94"/>
                      <a:pt x="29" y="94"/>
                    </a:cubicBezTo>
                    <a:cubicBezTo>
                      <a:pt x="30" y="95"/>
                      <a:pt x="31" y="96"/>
                      <a:pt x="30" y="98"/>
                    </a:cubicBezTo>
                    <a:cubicBezTo>
                      <a:pt x="30" y="98"/>
                      <a:pt x="30" y="98"/>
                      <a:pt x="30" y="98"/>
                    </a:cubicBezTo>
                    <a:cubicBezTo>
                      <a:pt x="30" y="98"/>
                      <a:pt x="30" y="99"/>
                      <a:pt x="30" y="99"/>
                    </a:cubicBezTo>
                    <a:cubicBezTo>
                      <a:pt x="30" y="99"/>
                      <a:pt x="30" y="99"/>
                      <a:pt x="30" y="99"/>
                    </a:cubicBezTo>
                    <a:cubicBezTo>
                      <a:pt x="32" y="100"/>
                      <a:pt x="32" y="100"/>
                      <a:pt x="32" y="100"/>
                    </a:cubicBezTo>
                    <a:cubicBezTo>
                      <a:pt x="34" y="98"/>
                      <a:pt x="34" y="98"/>
                      <a:pt x="34" y="98"/>
                    </a:cubicBezTo>
                    <a:cubicBezTo>
                      <a:pt x="39" y="101"/>
                      <a:pt x="39" y="101"/>
                      <a:pt x="39" y="101"/>
                    </a:cubicBezTo>
                    <a:cubicBezTo>
                      <a:pt x="42" y="102"/>
                      <a:pt x="42" y="102"/>
                      <a:pt x="42" y="102"/>
                    </a:cubicBezTo>
                    <a:cubicBezTo>
                      <a:pt x="43" y="100"/>
                      <a:pt x="43" y="100"/>
                      <a:pt x="43" y="100"/>
                    </a:cubicBezTo>
                    <a:cubicBezTo>
                      <a:pt x="43" y="96"/>
                      <a:pt x="43" y="96"/>
                      <a:pt x="43" y="96"/>
                    </a:cubicBezTo>
                    <a:cubicBezTo>
                      <a:pt x="49" y="93"/>
                      <a:pt x="49" y="93"/>
                      <a:pt x="49" y="93"/>
                    </a:cubicBezTo>
                    <a:cubicBezTo>
                      <a:pt x="51" y="91"/>
                      <a:pt x="51" y="91"/>
                      <a:pt x="51" y="91"/>
                    </a:cubicBezTo>
                    <a:cubicBezTo>
                      <a:pt x="65" y="90"/>
                      <a:pt x="65" y="90"/>
                      <a:pt x="65" y="90"/>
                    </a:cubicBezTo>
                    <a:cubicBezTo>
                      <a:pt x="65" y="90"/>
                      <a:pt x="65" y="90"/>
                      <a:pt x="65" y="90"/>
                    </a:cubicBezTo>
                    <a:cubicBezTo>
                      <a:pt x="65" y="90"/>
                      <a:pt x="65" y="90"/>
                      <a:pt x="65" y="90"/>
                    </a:cubicBezTo>
                    <a:cubicBezTo>
                      <a:pt x="66" y="89"/>
                      <a:pt x="72" y="88"/>
                      <a:pt x="72" y="88"/>
                    </a:cubicBezTo>
                    <a:cubicBezTo>
                      <a:pt x="73" y="88"/>
                      <a:pt x="75" y="87"/>
                      <a:pt x="77" y="87"/>
                    </a:cubicBezTo>
                    <a:cubicBezTo>
                      <a:pt x="78" y="86"/>
                      <a:pt x="78" y="86"/>
                      <a:pt x="78" y="86"/>
                    </a:cubicBezTo>
                    <a:cubicBezTo>
                      <a:pt x="81" y="90"/>
                      <a:pt x="81" y="90"/>
                      <a:pt x="81" y="90"/>
                    </a:cubicBezTo>
                    <a:cubicBezTo>
                      <a:pt x="80" y="93"/>
                      <a:pt x="80" y="93"/>
                      <a:pt x="80" y="93"/>
                    </a:cubicBezTo>
                    <a:cubicBezTo>
                      <a:pt x="81" y="95"/>
                      <a:pt x="81" y="95"/>
                      <a:pt x="81" y="95"/>
                    </a:cubicBezTo>
                    <a:cubicBezTo>
                      <a:pt x="83" y="99"/>
                      <a:pt x="83" y="99"/>
                      <a:pt x="83" y="99"/>
                    </a:cubicBezTo>
                    <a:cubicBezTo>
                      <a:pt x="83" y="100"/>
                      <a:pt x="83" y="100"/>
                      <a:pt x="83" y="100"/>
                    </a:cubicBezTo>
                    <a:cubicBezTo>
                      <a:pt x="84" y="101"/>
                      <a:pt x="85" y="102"/>
                      <a:pt x="85" y="102"/>
                    </a:cubicBezTo>
                    <a:cubicBezTo>
                      <a:pt x="85" y="103"/>
                      <a:pt x="86" y="103"/>
                      <a:pt x="86" y="104"/>
                    </a:cubicBezTo>
                    <a:cubicBezTo>
                      <a:pt x="97" y="105"/>
                      <a:pt x="97" y="105"/>
                      <a:pt x="97" y="105"/>
                    </a:cubicBezTo>
                    <a:cubicBezTo>
                      <a:pt x="105" y="107"/>
                      <a:pt x="105" y="107"/>
                      <a:pt x="105" y="107"/>
                    </a:cubicBezTo>
                    <a:cubicBezTo>
                      <a:pt x="106" y="108"/>
                      <a:pt x="111" y="109"/>
                      <a:pt x="113" y="109"/>
                    </a:cubicBezTo>
                    <a:cubicBezTo>
                      <a:pt x="113" y="109"/>
                      <a:pt x="115" y="109"/>
                      <a:pt x="115" y="109"/>
                    </a:cubicBezTo>
                    <a:cubicBezTo>
                      <a:pt x="117" y="109"/>
                      <a:pt x="120" y="109"/>
                      <a:pt x="121" y="109"/>
                    </a:cubicBezTo>
                    <a:cubicBezTo>
                      <a:pt x="127" y="109"/>
                      <a:pt x="127" y="109"/>
                      <a:pt x="127" y="109"/>
                    </a:cubicBezTo>
                    <a:cubicBezTo>
                      <a:pt x="127" y="111"/>
                      <a:pt x="127" y="111"/>
                      <a:pt x="127" y="111"/>
                    </a:cubicBezTo>
                    <a:cubicBezTo>
                      <a:pt x="134" y="113"/>
                      <a:pt x="134" y="113"/>
                      <a:pt x="134" y="113"/>
                    </a:cubicBezTo>
                    <a:cubicBezTo>
                      <a:pt x="142" y="114"/>
                      <a:pt x="142" y="114"/>
                      <a:pt x="142" y="114"/>
                    </a:cubicBezTo>
                    <a:cubicBezTo>
                      <a:pt x="149" y="114"/>
                      <a:pt x="149" y="114"/>
                      <a:pt x="149" y="114"/>
                    </a:cubicBezTo>
                    <a:cubicBezTo>
                      <a:pt x="150" y="114"/>
                      <a:pt x="150" y="114"/>
                      <a:pt x="150" y="114"/>
                    </a:cubicBezTo>
                    <a:cubicBezTo>
                      <a:pt x="153" y="113"/>
                      <a:pt x="153" y="113"/>
                      <a:pt x="153" y="113"/>
                    </a:cubicBezTo>
                    <a:cubicBezTo>
                      <a:pt x="155" y="110"/>
                      <a:pt x="155" y="110"/>
                      <a:pt x="155" y="110"/>
                    </a:cubicBezTo>
                    <a:cubicBezTo>
                      <a:pt x="157" y="110"/>
                      <a:pt x="157" y="110"/>
                      <a:pt x="157" y="110"/>
                    </a:cubicBezTo>
                    <a:cubicBezTo>
                      <a:pt x="158" y="108"/>
                      <a:pt x="158" y="108"/>
                      <a:pt x="158" y="108"/>
                    </a:cubicBezTo>
                    <a:cubicBezTo>
                      <a:pt x="160" y="105"/>
                      <a:pt x="160" y="105"/>
                      <a:pt x="160" y="105"/>
                    </a:cubicBezTo>
                    <a:cubicBezTo>
                      <a:pt x="163" y="103"/>
                      <a:pt x="163" y="103"/>
                      <a:pt x="163" y="103"/>
                    </a:cubicBezTo>
                    <a:cubicBezTo>
                      <a:pt x="167" y="103"/>
                      <a:pt x="167" y="103"/>
                      <a:pt x="167" y="103"/>
                    </a:cubicBezTo>
                    <a:cubicBezTo>
                      <a:pt x="173" y="102"/>
                      <a:pt x="173" y="102"/>
                      <a:pt x="173" y="102"/>
                    </a:cubicBezTo>
                    <a:cubicBezTo>
                      <a:pt x="177" y="103"/>
                      <a:pt x="177" y="103"/>
                      <a:pt x="177" y="103"/>
                    </a:cubicBezTo>
                    <a:cubicBezTo>
                      <a:pt x="181" y="99"/>
                      <a:pt x="181" y="99"/>
                      <a:pt x="181" y="99"/>
                    </a:cubicBezTo>
                    <a:cubicBezTo>
                      <a:pt x="184" y="99"/>
                      <a:pt x="184" y="99"/>
                      <a:pt x="184" y="99"/>
                    </a:cubicBezTo>
                    <a:cubicBezTo>
                      <a:pt x="188" y="98"/>
                      <a:pt x="188" y="98"/>
                      <a:pt x="188" y="98"/>
                    </a:cubicBezTo>
                    <a:cubicBezTo>
                      <a:pt x="193" y="101"/>
                      <a:pt x="193" y="101"/>
                      <a:pt x="193" y="101"/>
                    </a:cubicBezTo>
                    <a:cubicBezTo>
                      <a:pt x="192" y="96"/>
                      <a:pt x="192" y="96"/>
                      <a:pt x="192" y="96"/>
                    </a:cubicBezTo>
                    <a:cubicBezTo>
                      <a:pt x="193" y="92"/>
                      <a:pt x="193" y="92"/>
                      <a:pt x="193" y="92"/>
                    </a:cubicBezTo>
                    <a:cubicBezTo>
                      <a:pt x="197" y="90"/>
                      <a:pt x="197" y="90"/>
                      <a:pt x="197" y="90"/>
                    </a:cubicBezTo>
                    <a:cubicBezTo>
                      <a:pt x="199" y="84"/>
                      <a:pt x="199" y="84"/>
                      <a:pt x="199" y="84"/>
                    </a:cubicBezTo>
                    <a:cubicBezTo>
                      <a:pt x="202" y="84"/>
                      <a:pt x="202" y="84"/>
                      <a:pt x="202" y="84"/>
                    </a:cubicBezTo>
                    <a:cubicBezTo>
                      <a:pt x="204" y="80"/>
                      <a:pt x="204" y="80"/>
                      <a:pt x="204" y="80"/>
                    </a:cubicBezTo>
                    <a:cubicBezTo>
                      <a:pt x="204" y="75"/>
                      <a:pt x="204" y="75"/>
                      <a:pt x="204" y="75"/>
                    </a:cubicBezTo>
                    <a:cubicBezTo>
                      <a:pt x="203" y="73"/>
                      <a:pt x="203" y="73"/>
                      <a:pt x="203" y="73"/>
                    </a:cubicBezTo>
                    <a:cubicBezTo>
                      <a:pt x="201" y="69"/>
                      <a:pt x="201" y="69"/>
                      <a:pt x="201" y="69"/>
                    </a:cubicBezTo>
                    <a:cubicBezTo>
                      <a:pt x="201" y="69"/>
                      <a:pt x="202" y="68"/>
                      <a:pt x="203" y="68"/>
                    </a:cubicBezTo>
                    <a:cubicBezTo>
                      <a:pt x="204" y="68"/>
                      <a:pt x="206" y="66"/>
                      <a:pt x="206" y="66"/>
                    </a:cubicBezTo>
                    <a:cubicBezTo>
                      <a:pt x="211" y="63"/>
                      <a:pt x="211" y="63"/>
                      <a:pt x="211" y="63"/>
                    </a:cubicBezTo>
                    <a:cubicBezTo>
                      <a:pt x="207" y="56"/>
                      <a:pt x="207" y="56"/>
                      <a:pt x="207" y="56"/>
                    </a:cubicBezTo>
                    <a:cubicBezTo>
                      <a:pt x="205" y="57"/>
                      <a:pt x="205" y="57"/>
                      <a:pt x="205" y="57"/>
                    </a:cubicBezTo>
                    <a:cubicBezTo>
                      <a:pt x="200" y="55"/>
                      <a:pt x="200" y="55"/>
                      <a:pt x="200" y="55"/>
                    </a:cubicBezTo>
                    <a:cubicBezTo>
                      <a:pt x="204" y="53"/>
                      <a:pt x="204" y="53"/>
                      <a:pt x="204" y="53"/>
                    </a:cubicBezTo>
                    <a:cubicBezTo>
                      <a:pt x="205" y="50"/>
                      <a:pt x="205" y="50"/>
                      <a:pt x="205" y="50"/>
                    </a:cubicBezTo>
                    <a:cubicBezTo>
                      <a:pt x="211" y="53"/>
                      <a:pt x="211" y="53"/>
                      <a:pt x="211" y="53"/>
                    </a:cubicBezTo>
                    <a:cubicBezTo>
                      <a:pt x="211" y="53"/>
                      <a:pt x="214" y="54"/>
                      <a:pt x="213" y="53"/>
                    </a:cubicBezTo>
                    <a:cubicBezTo>
                      <a:pt x="213" y="51"/>
                      <a:pt x="214" y="52"/>
                      <a:pt x="214" y="53"/>
                    </a:cubicBezTo>
                    <a:cubicBezTo>
                      <a:pt x="215" y="54"/>
                      <a:pt x="217" y="52"/>
                      <a:pt x="219" y="52"/>
                    </a:cubicBezTo>
                    <a:cubicBezTo>
                      <a:pt x="221" y="52"/>
                      <a:pt x="219" y="50"/>
                      <a:pt x="219" y="49"/>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67" name="Freeform 130"/>
              <p:cNvSpPr/>
              <p:nvPr/>
            </p:nvSpPr>
            <p:spPr bwMode="auto">
              <a:xfrm>
                <a:off x="2480" y="1819"/>
                <a:ext cx="495" cy="667"/>
              </a:xfrm>
              <a:custGeom>
                <a:avLst/>
                <a:gdLst>
                  <a:gd name="T0" fmla="*/ 233 w 247"/>
                  <a:gd name="T1" fmla="*/ 133 h 332"/>
                  <a:gd name="T2" fmla="*/ 230 w 247"/>
                  <a:gd name="T3" fmla="*/ 100 h 332"/>
                  <a:gd name="T4" fmla="*/ 219 w 247"/>
                  <a:gd name="T5" fmla="*/ 59 h 332"/>
                  <a:gd name="T6" fmla="*/ 211 w 247"/>
                  <a:gd name="T7" fmla="*/ 41 h 332"/>
                  <a:gd name="T8" fmla="*/ 190 w 247"/>
                  <a:gd name="T9" fmla="*/ 29 h 332"/>
                  <a:gd name="T10" fmla="*/ 195 w 247"/>
                  <a:gd name="T11" fmla="*/ 17 h 332"/>
                  <a:gd name="T12" fmla="*/ 189 w 247"/>
                  <a:gd name="T13" fmla="*/ 13 h 332"/>
                  <a:gd name="T14" fmla="*/ 184 w 247"/>
                  <a:gd name="T15" fmla="*/ 15 h 332"/>
                  <a:gd name="T16" fmla="*/ 170 w 247"/>
                  <a:gd name="T17" fmla="*/ 23 h 332"/>
                  <a:gd name="T18" fmla="*/ 166 w 247"/>
                  <a:gd name="T19" fmla="*/ 24 h 332"/>
                  <a:gd name="T20" fmla="*/ 143 w 247"/>
                  <a:gd name="T21" fmla="*/ 40 h 332"/>
                  <a:gd name="T22" fmla="*/ 126 w 247"/>
                  <a:gd name="T23" fmla="*/ 40 h 332"/>
                  <a:gd name="T24" fmla="*/ 134 w 247"/>
                  <a:gd name="T25" fmla="*/ 25 h 332"/>
                  <a:gd name="T26" fmla="*/ 133 w 247"/>
                  <a:gd name="T27" fmla="*/ 24 h 332"/>
                  <a:gd name="T28" fmla="*/ 114 w 247"/>
                  <a:gd name="T29" fmla="*/ 23 h 332"/>
                  <a:gd name="T30" fmla="*/ 106 w 247"/>
                  <a:gd name="T31" fmla="*/ 8 h 332"/>
                  <a:gd name="T32" fmla="*/ 86 w 247"/>
                  <a:gd name="T33" fmla="*/ 4 h 332"/>
                  <a:gd name="T34" fmla="*/ 75 w 247"/>
                  <a:gd name="T35" fmla="*/ 12 h 332"/>
                  <a:gd name="T36" fmla="*/ 81 w 247"/>
                  <a:gd name="T37" fmla="*/ 19 h 332"/>
                  <a:gd name="T38" fmla="*/ 78 w 247"/>
                  <a:gd name="T39" fmla="*/ 33 h 332"/>
                  <a:gd name="T40" fmla="*/ 85 w 247"/>
                  <a:gd name="T41" fmla="*/ 44 h 332"/>
                  <a:gd name="T42" fmla="*/ 69 w 247"/>
                  <a:gd name="T43" fmla="*/ 52 h 332"/>
                  <a:gd name="T44" fmla="*/ 62 w 247"/>
                  <a:gd name="T45" fmla="*/ 63 h 332"/>
                  <a:gd name="T46" fmla="*/ 52 w 247"/>
                  <a:gd name="T47" fmla="*/ 49 h 332"/>
                  <a:gd name="T48" fmla="*/ 33 w 247"/>
                  <a:gd name="T49" fmla="*/ 54 h 332"/>
                  <a:gd name="T50" fmla="*/ 33 w 247"/>
                  <a:gd name="T51" fmla="*/ 70 h 332"/>
                  <a:gd name="T52" fmla="*/ 36 w 247"/>
                  <a:gd name="T53" fmla="*/ 86 h 332"/>
                  <a:gd name="T54" fmla="*/ 23 w 247"/>
                  <a:gd name="T55" fmla="*/ 104 h 332"/>
                  <a:gd name="T56" fmla="*/ 31 w 247"/>
                  <a:gd name="T57" fmla="*/ 119 h 332"/>
                  <a:gd name="T58" fmla="*/ 25 w 247"/>
                  <a:gd name="T59" fmla="*/ 126 h 332"/>
                  <a:gd name="T60" fmla="*/ 6 w 247"/>
                  <a:gd name="T61" fmla="*/ 133 h 332"/>
                  <a:gd name="T62" fmla="*/ 7 w 247"/>
                  <a:gd name="T63" fmla="*/ 143 h 332"/>
                  <a:gd name="T64" fmla="*/ 4 w 247"/>
                  <a:gd name="T65" fmla="*/ 158 h 332"/>
                  <a:gd name="T66" fmla="*/ 2 w 247"/>
                  <a:gd name="T67" fmla="*/ 169 h 332"/>
                  <a:gd name="T68" fmla="*/ 3 w 247"/>
                  <a:gd name="T69" fmla="*/ 178 h 332"/>
                  <a:gd name="T70" fmla="*/ 10 w 247"/>
                  <a:gd name="T71" fmla="*/ 189 h 332"/>
                  <a:gd name="T72" fmla="*/ 4 w 247"/>
                  <a:gd name="T73" fmla="*/ 201 h 332"/>
                  <a:gd name="T74" fmla="*/ 11 w 247"/>
                  <a:gd name="T75" fmla="*/ 217 h 332"/>
                  <a:gd name="T76" fmla="*/ 15 w 247"/>
                  <a:gd name="T77" fmla="*/ 241 h 332"/>
                  <a:gd name="T78" fmla="*/ 43 w 247"/>
                  <a:gd name="T79" fmla="*/ 252 h 332"/>
                  <a:gd name="T80" fmla="*/ 45 w 247"/>
                  <a:gd name="T81" fmla="*/ 277 h 332"/>
                  <a:gd name="T82" fmla="*/ 38 w 247"/>
                  <a:gd name="T83" fmla="*/ 311 h 332"/>
                  <a:gd name="T84" fmla="*/ 51 w 247"/>
                  <a:gd name="T85" fmla="*/ 316 h 332"/>
                  <a:gd name="T86" fmla="*/ 60 w 247"/>
                  <a:gd name="T87" fmla="*/ 313 h 332"/>
                  <a:gd name="T88" fmla="*/ 74 w 247"/>
                  <a:gd name="T89" fmla="*/ 307 h 332"/>
                  <a:gd name="T90" fmla="*/ 87 w 247"/>
                  <a:gd name="T91" fmla="*/ 311 h 332"/>
                  <a:gd name="T92" fmla="*/ 99 w 247"/>
                  <a:gd name="T93" fmla="*/ 318 h 332"/>
                  <a:gd name="T94" fmla="*/ 113 w 247"/>
                  <a:gd name="T95" fmla="*/ 327 h 332"/>
                  <a:gd name="T96" fmla="*/ 122 w 247"/>
                  <a:gd name="T97" fmla="*/ 321 h 332"/>
                  <a:gd name="T98" fmla="*/ 141 w 247"/>
                  <a:gd name="T99" fmla="*/ 325 h 332"/>
                  <a:gd name="T100" fmla="*/ 165 w 247"/>
                  <a:gd name="T101" fmla="*/ 316 h 332"/>
                  <a:gd name="T102" fmla="*/ 185 w 247"/>
                  <a:gd name="T103" fmla="*/ 313 h 332"/>
                  <a:gd name="T104" fmla="*/ 199 w 247"/>
                  <a:gd name="T105" fmla="*/ 313 h 332"/>
                  <a:gd name="T106" fmla="*/ 190 w 247"/>
                  <a:gd name="T107" fmla="*/ 296 h 332"/>
                  <a:gd name="T108" fmla="*/ 203 w 247"/>
                  <a:gd name="T109" fmla="*/ 283 h 332"/>
                  <a:gd name="T110" fmla="*/ 218 w 247"/>
                  <a:gd name="T111" fmla="*/ 270 h 332"/>
                  <a:gd name="T112" fmla="*/ 206 w 247"/>
                  <a:gd name="T113" fmla="*/ 254 h 332"/>
                  <a:gd name="T114" fmla="*/ 183 w 247"/>
                  <a:gd name="T115" fmla="*/ 234 h 332"/>
                  <a:gd name="T116" fmla="*/ 167 w 247"/>
                  <a:gd name="T117" fmla="*/ 200 h 332"/>
                  <a:gd name="T118" fmla="*/ 190 w 247"/>
                  <a:gd name="T119" fmla="*/ 193 h 332"/>
                  <a:gd name="T120" fmla="*/ 216 w 247"/>
                  <a:gd name="T121" fmla="*/ 172 h 332"/>
                  <a:gd name="T122" fmla="*/ 236 w 247"/>
                  <a:gd name="T123" fmla="*/ 17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32">
                    <a:moveTo>
                      <a:pt x="247" y="154"/>
                    </a:moveTo>
                    <a:cubicBezTo>
                      <a:pt x="247" y="154"/>
                      <a:pt x="245" y="151"/>
                      <a:pt x="244" y="151"/>
                    </a:cubicBezTo>
                    <a:cubicBezTo>
                      <a:pt x="244" y="151"/>
                      <a:pt x="242" y="148"/>
                      <a:pt x="242" y="147"/>
                    </a:cubicBezTo>
                    <a:cubicBezTo>
                      <a:pt x="242" y="147"/>
                      <a:pt x="242" y="145"/>
                      <a:pt x="242" y="145"/>
                    </a:cubicBezTo>
                    <a:cubicBezTo>
                      <a:pt x="242" y="145"/>
                      <a:pt x="240" y="144"/>
                      <a:pt x="239" y="144"/>
                    </a:cubicBezTo>
                    <a:cubicBezTo>
                      <a:pt x="239" y="143"/>
                      <a:pt x="236" y="143"/>
                      <a:pt x="236" y="143"/>
                    </a:cubicBezTo>
                    <a:cubicBezTo>
                      <a:pt x="236" y="140"/>
                      <a:pt x="236" y="140"/>
                      <a:pt x="236" y="140"/>
                    </a:cubicBezTo>
                    <a:cubicBezTo>
                      <a:pt x="237" y="136"/>
                      <a:pt x="237" y="136"/>
                      <a:pt x="237" y="136"/>
                    </a:cubicBezTo>
                    <a:cubicBezTo>
                      <a:pt x="233" y="133"/>
                      <a:pt x="233" y="133"/>
                      <a:pt x="233" y="133"/>
                    </a:cubicBezTo>
                    <a:cubicBezTo>
                      <a:pt x="232" y="130"/>
                      <a:pt x="232" y="130"/>
                      <a:pt x="232" y="130"/>
                    </a:cubicBezTo>
                    <a:cubicBezTo>
                      <a:pt x="232" y="130"/>
                      <a:pt x="233" y="128"/>
                      <a:pt x="233" y="127"/>
                    </a:cubicBezTo>
                    <a:cubicBezTo>
                      <a:pt x="234" y="126"/>
                      <a:pt x="235" y="123"/>
                      <a:pt x="235" y="123"/>
                    </a:cubicBezTo>
                    <a:cubicBezTo>
                      <a:pt x="233" y="120"/>
                      <a:pt x="233" y="120"/>
                      <a:pt x="233" y="120"/>
                    </a:cubicBezTo>
                    <a:cubicBezTo>
                      <a:pt x="233" y="120"/>
                      <a:pt x="232" y="119"/>
                      <a:pt x="233" y="118"/>
                    </a:cubicBezTo>
                    <a:cubicBezTo>
                      <a:pt x="233" y="118"/>
                      <a:pt x="232" y="113"/>
                      <a:pt x="232" y="113"/>
                    </a:cubicBezTo>
                    <a:cubicBezTo>
                      <a:pt x="232" y="113"/>
                      <a:pt x="232" y="109"/>
                      <a:pt x="230" y="109"/>
                    </a:cubicBezTo>
                    <a:cubicBezTo>
                      <a:pt x="229" y="109"/>
                      <a:pt x="228" y="106"/>
                      <a:pt x="228" y="106"/>
                    </a:cubicBezTo>
                    <a:cubicBezTo>
                      <a:pt x="230" y="100"/>
                      <a:pt x="230" y="100"/>
                      <a:pt x="230" y="100"/>
                    </a:cubicBezTo>
                    <a:cubicBezTo>
                      <a:pt x="230" y="100"/>
                      <a:pt x="231" y="96"/>
                      <a:pt x="228" y="95"/>
                    </a:cubicBezTo>
                    <a:cubicBezTo>
                      <a:pt x="225" y="94"/>
                      <a:pt x="221" y="92"/>
                      <a:pt x="220" y="91"/>
                    </a:cubicBezTo>
                    <a:cubicBezTo>
                      <a:pt x="220" y="90"/>
                      <a:pt x="218" y="88"/>
                      <a:pt x="217" y="87"/>
                    </a:cubicBezTo>
                    <a:cubicBezTo>
                      <a:pt x="216" y="87"/>
                      <a:pt x="216" y="87"/>
                      <a:pt x="216" y="87"/>
                    </a:cubicBezTo>
                    <a:cubicBezTo>
                      <a:pt x="217" y="80"/>
                      <a:pt x="217" y="80"/>
                      <a:pt x="217" y="80"/>
                    </a:cubicBezTo>
                    <a:cubicBezTo>
                      <a:pt x="221" y="77"/>
                      <a:pt x="221" y="77"/>
                      <a:pt x="221" y="77"/>
                    </a:cubicBezTo>
                    <a:cubicBezTo>
                      <a:pt x="221" y="70"/>
                      <a:pt x="221" y="70"/>
                      <a:pt x="221" y="70"/>
                    </a:cubicBezTo>
                    <a:cubicBezTo>
                      <a:pt x="221" y="63"/>
                      <a:pt x="221" y="63"/>
                      <a:pt x="221" y="63"/>
                    </a:cubicBezTo>
                    <a:cubicBezTo>
                      <a:pt x="221" y="63"/>
                      <a:pt x="222" y="61"/>
                      <a:pt x="219" y="59"/>
                    </a:cubicBezTo>
                    <a:cubicBezTo>
                      <a:pt x="217" y="56"/>
                      <a:pt x="217" y="53"/>
                      <a:pt x="217" y="52"/>
                    </a:cubicBezTo>
                    <a:cubicBezTo>
                      <a:pt x="217" y="52"/>
                      <a:pt x="216" y="49"/>
                      <a:pt x="216" y="48"/>
                    </a:cubicBezTo>
                    <a:cubicBezTo>
                      <a:pt x="216" y="47"/>
                      <a:pt x="215" y="47"/>
                      <a:pt x="215" y="46"/>
                    </a:cubicBezTo>
                    <a:cubicBezTo>
                      <a:pt x="212" y="46"/>
                      <a:pt x="208" y="47"/>
                      <a:pt x="208" y="47"/>
                    </a:cubicBezTo>
                    <a:cubicBezTo>
                      <a:pt x="208" y="47"/>
                      <a:pt x="207" y="46"/>
                      <a:pt x="206" y="46"/>
                    </a:cubicBezTo>
                    <a:cubicBezTo>
                      <a:pt x="206" y="46"/>
                      <a:pt x="204" y="44"/>
                      <a:pt x="204" y="44"/>
                    </a:cubicBezTo>
                    <a:cubicBezTo>
                      <a:pt x="206" y="44"/>
                      <a:pt x="206" y="44"/>
                      <a:pt x="206" y="44"/>
                    </a:cubicBezTo>
                    <a:cubicBezTo>
                      <a:pt x="209" y="43"/>
                      <a:pt x="209" y="43"/>
                      <a:pt x="209" y="43"/>
                    </a:cubicBezTo>
                    <a:cubicBezTo>
                      <a:pt x="211" y="41"/>
                      <a:pt x="211" y="41"/>
                      <a:pt x="211" y="41"/>
                    </a:cubicBezTo>
                    <a:cubicBezTo>
                      <a:pt x="212" y="40"/>
                      <a:pt x="212" y="40"/>
                      <a:pt x="212" y="40"/>
                    </a:cubicBezTo>
                    <a:cubicBezTo>
                      <a:pt x="211" y="36"/>
                      <a:pt x="211" y="36"/>
                      <a:pt x="211" y="36"/>
                    </a:cubicBezTo>
                    <a:cubicBezTo>
                      <a:pt x="210" y="36"/>
                      <a:pt x="210" y="36"/>
                      <a:pt x="210" y="36"/>
                    </a:cubicBezTo>
                    <a:cubicBezTo>
                      <a:pt x="210" y="36"/>
                      <a:pt x="206" y="34"/>
                      <a:pt x="206" y="33"/>
                    </a:cubicBezTo>
                    <a:cubicBezTo>
                      <a:pt x="206" y="33"/>
                      <a:pt x="205" y="31"/>
                      <a:pt x="205" y="31"/>
                    </a:cubicBezTo>
                    <a:cubicBezTo>
                      <a:pt x="203" y="31"/>
                      <a:pt x="203" y="31"/>
                      <a:pt x="203" y="31"/>
                    </a:cubicBezTo>
                    <a:cubicBezTo>
                      <a:pt x="203" y="31"/>
                      <a:pt x="197" y="31"/>
                      <a:pt x="197" y="31"/>
                    </a:cubicBezTo>
                    <a:cubicBezTo>
                      <a:pt x="197" y="32"/>
                      <a:pt x="193" y="31"/>
                      <a:pt x="193" y="31"/>
                    </a:cubicBezTo>
                    <a:cubicBezTo>
                      <a:pt x="193" y="31"/>
                      <a:pt x="191" y="30"/>
                      <a:pt x="190" y="29"/>
                    </a:cubicBezTo>
                    <a:cubicBezTo>
                      <a:pt x="190" y="28"/>
                      <a:pt x="190" y="27"/>
                      <a:pt x="190" y="26"/>
                    </a:cubicBezTo>
                    <a:cubicBezTo>
                      <a:pt x="190" y="25"/>
                      <a:pt x="190" y="26"/>
                      <a:pt x="192" y="25"/>
                    </a:cubicBezTo>
                    <a:cubicBezTo>
                      <a:pt x="193" y="24"/>
                      <a:pt x="194" y="24"/>
                      <a:pt x="195" y="24"/>
                    </a:cubicBezTo>
                    <a:cubicBezTo>
                      <a:pt x="195" y="23"/>
                      <a:pt x="195" y="23"/>
                      <a:pt x="195" y="23"/>
                    </a:cubicBezTo>
                    <a:cubicBezTo>
                      <a:pt x="195" y="23"/>
                      <a:pt x="199" y="23"/>
                      <a:pt x="199" y="23"/>
                    </a:cubicBezTo>
                    <a:cubicBezTo>
                      <a:pt x="199" y="23"/>
                      <a:pt x="199" y="21"/>
                      <a:pt x="199" y="21"/>
                    </a:cubicBezTo>
                    <a:cubicBezTo>
                      <a:pt x="197" y="20"/>
                      <a:pt x="197" y="20"/>
                      <a:pt x="197" y="20"/>
                    </a:cubicBezTo>
                    <a:cubicBezTo>
                      <a:pt x="197" y="20"/>
                      <a:pt x="195" y="18"/>
                      <a:pt x="195" y="18"/>
                    </a:cubicBezTo>
                    <a:cubicBezTo>
                      <a:pt x="195" y="17"/>
                      <a:pt x="195" y="17"/>
                      <a:pt x="195" y="17"/>
                    </a:cubicBezTo>
                    <a:cubicBezTo>
                      <a:pt x="195" y="17"/>
                      <a:pt x="197" y="15"/>
                      <a:pt x="197" y="15"/>
                    </a:cubicBezTo>
                    <a:cubicBezTo>
                      <a:pt x="198" y="14"/>
                      <a:pt x="197" y="13"/>
                      <a:pt x="197" y="13"/>
                    </a:cubicBezTo>
                    <a:cubicBezTo>
                      <a:pt x="197" y="13"/>
                      <a:pt x="196" y="12"/>
                      <a:pt x="195" y="12"/>
                    </a:cubicBezTo>
                    <a:cubicBezTo>
                      <a:pt x="195" y="12"/>
                      <a:pt x="194" y="14"/>
                      <a:pt x="194" y="14"/>
                    </a:cubicBezTo>
                    <a:cubicBezTo>
                      <a:pt x="193" y="14"/>
                      <a:pt x="193" y="16"/>
                      <a:pt x="193" y="16"/>
                    </a:cubicBezTo>
                    <a:cubicBezTo>
                      <a:pt x="193" y="16"/>
                      <a:pt x="191" y="17"/>
                      <a:pt x="191" y="17"/>
                    </a:cubicBezTo>
                    <a:cubicBezTo>
                      <a:pt x="190" y="16"/>
                      <a:pt x="191" y="16"/>
                      <a:pt x="191" y="15"/>
                    </a:cubicBezTo>
                    <a:cubicBezTo>
                      <a:pt x="191" y="15"/>
                      <a:pt x="190" y="14"/>
                      <a:pt x="190" y="14"/>
                    </a:cubicBezTo>
                    <a:cubicBezTo>
                      <a:pt x="190" y="14"/>
                      <a:pt x="189" y="13"/>
                      <a:pt x="189" y="13"/>
                    </a:cubicBezTo>
                    <a:cubicBezTo>
                      <a:pt x="189" y="12"/>
                      <a:pt x="190" y="12"/>
                      <a:pt x="191" y="12"/>
                    </a:cubicBezTo>
                    <a:cubicBezTo>
                      <a:pt x="191" y="11"/>
                      <a:pt x="191" y="10"/>
                      <a:pt x="191" y="10"/>
                    </a:cubicBezTo>
                    <a:cubicBezTo>
                      <a:pt x="191" y="10"/>
                      <a:pt x="191" y="9"/>
                      <a:pt x="190" y="9"/>
                    </a:cubicBezTo>
                    <a:cubicBezTo>
                      <a:pt x="190" y="8"/>
                      <a:pt x="189" y="9"/>
                      <a:pt x="189" y="9"/>
                    </a:cubicBezTo>
                    <a:cubicBezTo>
                      <a:pt x="189" y="9"/>
                      <a:pt x="187" y="11"/>
                      <a:pt x="187" y="11"/>
                    </a:cubicBezTo>
                    <a:cubicBezTo>
                      <a:pt x="187" y="11"/>
                      <a:pt x="186" y="12"/>
                      <a:pt x="186" y="12"/>
                    </a:cubicBezTo>
                    <a:cubicBezTo>
                      <a:pt x="186" y="12"/>
                      <a:pt x="186" y="14"/>
                      <a:pt x="186" y="14"/>
                    </a:cubicBezTo>
                    <a:cubicBezTo>
                      <a:pt x="186" y="14"/>
                      <a:pt x="184" y="15"/>
                      <a:pt x="184" y="15"/>
                    </a:cubicBezTo>
                    <a:cubicBezTo>
                      <a:pt x="184" y="15"/>
                      <a:pt x="184" y="15"/>
                      <a:pt x="184" y="15"/>
                    </a:cubicBezTo>
                    <a:cubicBezTo>
                      <a:pt x="184" y="15"/>
                      <a:pt x="183" y="17"/>
                      <a:pt x="183" y="17"/>
                    </a:cubicBezTo>
                    <a:cubicBezTo>
                      <a:pt x="183" y="17"/>
                      <a:pt x="183" y="19"/>
                      <a:pt x="183" y="19"/>
                    </a:cubicBezTo>
                    <a:cubicBezTo>
                      <a:pt x="183" y="19"/>
                      <a:pt x="182" y="20"/>
                      <a:pt x="181" y="21"/>
                    </a:cubicBezTo>
                    <a:cubicBezTo>
                      <a:pt x="180" y="21"/>
                      <a:pt x="180" y="22"/>
                      <a:pt x="180" y="22"/>
                    </a:cubicBezTo>
                    <a:cubicBezTo>
                      <a:pt x="180" y="23"/>
                      <a:pt x="180" y="23"/>
                      <a:pt x="180" y="23"/>
                    </a:cubicBezTo>
                    <a:cubicBezTo>
                      <a:pt x="177" y="24"/>
                      <a:pt x="177" y="24"/>
                      <a:pt x="177" y="24"/>
                    </a:cubicBezTo>
                    <a:cubicBezTo>
                      <a:pt x="177" y="24"/>
                      <a:pt x="175" y="23"/>
                      <a:pt x="175" y="23"/>
                    </a:cubicBezTo>
                    <a:cubicBezTo>
                      <a:pt x="175" y="23"/>
                      <a:pt x="173" y="23"/>
                      <a:pt x="173" y="23"/>
                    </a:cubicBezTo>
                    <a:cubicBezTo>
                      <a:pt x="173" y="23"/>
                      <a:pt x="170" y="23"/>
                      <a:pt x="170" y="23"/>
                    </a:cubicBezTo>
                    <a:cubicBezTo>
                      <a:pt x="170" y="23"/>
                      <a:pt x="169" y="24"/>
                      <a:pt x="169" y="24"/>
                    </a:cubicBezTo>
                    <a:cubicBezTo>
                      <a:pt x="168" y="26"/>
                      <a:pt x="168" y="26"/>
                      <a:pt x="168" y="26"/>
                    </a:cubicBezTo>
                    <a:cubicBezTo>
                      <a:pt x="168" y="26"/>
                      <a:pt x="168" y="24"/>
                      <a:pt x="168" y="24"/>
                    </a:cubicBezTo>
                    <a:cubicBezTo>
                      <a:pt x="169" y="23"/>
                      <a:pt x="170" y="22"/>
                      <a:pt x="170" y="22"/>
                    </a:cubicBezTo>
                    <a:cubicBezTo>
                      <a:pt x="171" y="22"/>
                      <a:pt x="171" y="21"/>
                      <a:pt x="171" y="20"/>
                    </a:cubicBezTo>
                    <a:cubicBezTo>
                      <a:pt x="171" y="20"/>
                      <a:pt x="170" y="19"/>
                      <a:pt x="170" y="19"/>
                    </a:cubicBezTo>
                    <a:cubicBezTo>
                      <a:pt x="168" y="20"/>
                      <a:pt x="168" y="20"/>
                      <a:pt x="168" y="20"/>
                    </a:cubicBezTo>
                    <a:cubicBezTo>
                      <a:pt x="168" y="20"/>
                      <a:pt x="167" y="22"/>
                      <a:pt x="167" y="23"/>
                    </a:cubicBezTo>
                    <a:cubicBezTo>
                      <a:pt x="167" y="24"/>
                      <a:pt x="166" y="24"/>
                      <a:pt x="166" y="24"/>
                    </a:cubicBezTo>
                    <a:cubicBezTo>
                      <a:pt x="164" y="26"/>
                      <a:pt x="164" y="26"/>
                      <a:pt x="164" y="26"/>
                    </a:cubicBezTo>
                    <a:cubicBezTo>
                      <a:pt x="163" y="28"/>
                      <a:pt x="163" y="28"/>
                      <a:pt x="163" y="28"/>
                    </a:cubicBezTo>
                    <a:cubicBezTo>
                      <a:pt x="163" y="28"/>
                      <a:pt x="160" y="31"/>
                      <a:pt x="159" y="31"/>
                    </a:cubicBezTo>
                    <a:cubicBezTo>
                      <a:pt x="159" y="32"/>
                      <a:pt x="156" y="33"/>
                      <a:pt x="156" y="33"/>
                    </a:cubicBezTo>
                    <a:cubicBezTo>
                      <a:pt x="156" y="33"/>
                      <a:pt x="151" y="33"/>
                      <a:pt x="150" y="33"/>
                    </a:cubicBezTo>
                    <a:cubicBezTo>
                      <a:pt x="149" y="33"/>
                      <a:pt x="148" y="35"/>
                      <a:pt x="148" y="35"/>
                    </a:cubicBezTo>
                    <a:cubicBezTo>
                      <a:pt x="148" y="35"/>
                      <a:pt x="147" y="36"/>
                      <a:pt x="147" y="37"/>
                    </a:cubicBezTo>
                    <a:cubicBezTo>
                      <a:pt x="146" y="37"/>
                      <a:pt x="145" y="38"/>
                      <a:pt x="145" y="38"/>
                    </a:cubicBezTo>
                    <a:cubicBezTo>
                      <a:pt x="144" y="39"/>
                      <a:pt x="143" y="40"/>
                      <a:pt x="143" y="40"/>
                    </a:cubicBezTo>
                    <a:cubicBezTo>
                      <a:pt x="143" y="40"/>
                      <a:pt x="142" y="42"/>
                      <a:pt x="142" y="42"/>
                    </a:cubicBezTo>
                    <a:cubicBezTo>
                      <a:pt x="142" y="43"/>
                      <a:pt x="139" y="42"/>
                      <a:pt x="139" y="42"/>
                    </a:cubicBezTo>
                    <a:cubicBezTo>
                      <a:pt x="138" y="41"/>
                      <a:pt x="138" y="41"/>
                      <a:pt x="138" y="41"/>
                    </a:cubicBezTo>
                    <a:cubicBezTo>
                      <a:pt x="135" y="40"/>
                      <a:pt x="135" y="40"/>
                      <a:pt x="135" y="40"/>
                    </a:cubicBezTo>
                    <a:cubicBezTo>
                      <a:pt x="132" y="40"/>
                      <a:pt x="132" y="40"/>
                      <a:pt x="132" y="40"/>
                    </a:cubicBezTo>
                    <a:cubicBezTo>
                      <a:pt x="131" y="41"/>
                      <a:pt x="131" y="41"/>
                      <a:pt x="131" y="41"/>
                    </a:cubicBezTo>
                    <a:cubicBezTo>
                      <a:pt x="130" y="42"/>
                      <a:pt x="130" y="42"/>
                      <a:pt x="130" y="42"/>
                    </a:cubicBezTo>
                    <a:cubicBezTo>
                      <a:pt x="128" y="42"/>
                      <a:pt x="128" y="42"/>
                      <a:pt x="128" y="42"/>
                    </a:cubicBezTo>
                    <a:cubicBezTo>
                      <a:pt x="126" y="40"/>
                      <a:pt x="126" y="40"/>
                      <a:pt x="126" y="40"/>
                    </a:cubicBezTo>
                    <a:cubicBezTo>
                      <a:pt x="125" y="38"/>
                      <a:pt x="125" y="38"/>
                      <a:pt x="125" y="38"/>
                    </a:cubicBezTo>
                    <a:cubicBezTo>
                      <a:pt x="126" y="37"/>
                      <a:pt x="126" y="37"/>
                      <a:pt x="126" y="37"/>
                    </a:cubicBezTo>
                    <a:cubicBezTo>
                      <a:pt x="129" y="37"/>
                      <a:pt x="129" y="37"/>
                      <a:pt x="129" y="37"/>
                    </a:cubicBezTo>
                    <a:cubicBezTo>
                      <a:pt x="131" y="35"/>
                      <a:pt x="131" y="35"/>
                      <a:pt x="131" y="35"/>
                    </a:cubicBezTo>
                    <a:cubicBezTo>
                      <a:pt x="131" y="34"/>
                      <a:pt x="131" y="34"/>
                      <a:pt x="131" y="34"/>
                    </a:cubicBezTo>
                    <a:cubicBezTo>
                      <a:pt x="131" y="34"/>
                      <a:pt x="133" y="33"/>
                      <a:pt x="133" y="33"/>
                    </a:cubicBezTo>
                    <a:cubicBezTo>
                      <a:pt x="134" y="33"/>
                      <a:pt x="134" y="31"/>
                      <a:pt x="134" y="31"/>
                    </a:cubicBezTo>
                    <a:cubicBezTo>
                      <a:pt x="134" y="28"/>
                      <a:pt x="134" y="28"/>
                      <a:pt x="134" y="28"/>
                    </a:cubicBezTo>
                    <a:cubicBezTo>
                      <a:pt x="134" y="25"/>
                      <a:pt x="134" y="25"/>
                      <a:pt x="134" y="25"/>
                    </a:cubicBezTo>
                    <a:cubicBezTo>
                      <a:pt x="135" y="23"/>
                      <a:pt x="135" y="23"/>
                      <a:pt x="135" y="23"/>
                    </a:cubicBezTo>
                    <a:cubicBezTo>
                      <a:pt x="138" y="22"/>
                      <a:pt x="138" y="22"/>
                      <a:pt x="138" y="22"/>
                    </a:cubicBezTo>
                    <a:cubicBezTo>
                      <a:pt x="138" y="20"/>
                      <a:pt x="138" y="20"/>
                      <a:pt x="138" y="20"/>
                    </a:cubicBezTo>
                    <a:cubicBezTo>
                      <a:pt x="137" y="17"/>
                      <a:pt x="137" y="17"/>
                      <a:pt x="137" y="17"/>
                    </a:cubicBezTo>
                    <a:cubicBezTo>
                      <a:pt x="137" y="17"/>
                      <a:pt x="133" y="17"/>
                      <a:pt x="133" y="17"/>
                    </a:cubicBezTo>
                    <a:cubicBezTo>
                      <a:pt x="132" y="17"/>
                      <a:pt x="131" y="18"/>
                      <a:pt x="131" y="18"/>
                    </a:cubicBezTo>
                    <a:cubicBezTo>
                      <a:pt x="131" y="21"/>
                      <a:pt x="131" y="21"/>
                      <a:pt x="131" y="21"/>
                    </a:cubicBezTo>
                    <a:cubicBezTo>
                      <a:pt x="133" y="23"/>
                      <a:pt x="133" y="23"/>
                      <a:pt x="133" y="23"/>
                    </a:cubicBezTo>
                    <a:cubicBezTo>
                      <a:pt x="133" y="24"/>
                      <a:pt x="133" y="24"/>
                      <a:pt x="133" y="24"/>
                    </a:cubicBezTo>
                    <a:cubicBezTo>
                      <a:pt x="131" y="25"/>
                      <a:pt x="131" y="25"/>
                      <a:pt x="131" y="25"/>
                    </a:cubicBezTo>
                    <a:cubicBezTo>
                      <a:pt x="129" y="24"/>
                      <a:pt x="129" y="24"/>
                      <a:pt x="129" y="24"/>
                    </a:cubicBezTo>
                    <a:cubicBezTo>
                      <a:pt x="128" y="26"/>
                      <a:pt x="128" y="26"/>
                      <a:pt x="128" y="26"/>
                    </a:cubicBezTo>
                    <a:cubicBezTo>
                      <a:pt x="127" y="28"/>
                      <a:pt x="127" y="28"/>
                      <a:pt x="127" y="28"/>
                    </a:cubicBezTo>
                    <a:cubicBezTo>
                      <a:pt x="123" y="27"/>
                      <a:pt x="123" y="27"/>
                      <a:pt x="123" y="27"/>
                    </a:cubicBezTo>
                    <a:cubicBezTo>
                      <a:pt x="120" y="25"/>
                      <a:pt x="120" y="25"/>
                      <a:pt x="120" y="25"/>
                    </a:cubicBezTo>
                    <a:cubicBezTo>
                      <a:pt x="118" y="23"/>
                      <a:pt x="118" y="23"/>
                      <a:pt x="118" y="23"/>
                    </a:cubicBezTo>
                    <a:cubicBezTo>
                      <a:pt x="115" y="23"/>
                      <a:pt x="115" y="23"/>
                      <a:pt x="115" y="23"/>
                    </a:cubicBezTo>
                    <a:cubicBezTo>
                      <a:pt x="114" y="23"/>
                      <a:pt x="114" y="23"/>
                      <a:pt x="114" y="23"/>
                    </a:cubicBezTo>
                    <a:cubicBezTo>
                      <a:pt x="111" y="23"/>
                      <a:pt x="111" y="23"/>
                      <a:pt x="111" y="23"/>
                    </a:cubicBezTo>
                    <a:cubicBezTo>
                      <a:pt x="110" y="22"/>
                      <a:pt x="110" y="22"/>
                      <a:pt x="110" y="22"/>
                    </a:cubicBezTo>
                    <a:cubicBezTo>
                      <a:pt x="109" y="21"/>
                      <a:pt x="109" y="21"/>
                      <a:pt x="109" y="21"/>
                    </a:cubicBezTo>
                    <a:cubicBezTo>
                      <a:pt x="107" y="21"/>
                      <a:pt x="107" y="21"/>
                      <a:pt x="107" y="21"/>
                    </a:cubicBezTo>
                    <a:cubicBezTo>
                      <a:pt x="105" y="20"/>
                      <a:pt x="105" y="20"/>
                      <a:pt x="105" y="20"/>
                    </a:cubicBezTo>
                    <a:cubicBezTo>
                      <a:pt x="105" y="18"/>
                      <a:pt x="105" y="18"/>
                      <a:pt x="105" y="18"/>
                    </a:cubicBezTo>
                    <a:cubicBezTo>
                      <a:pt x="105" y="18"/>
                      <a:pt x="106" y="15"/>
                      <a:pt x="106" y="14"/>
                    </a:cubicBezTo>
                    <a:cubicBezTo>
                      <a:pt x="107" y="14"/>
                      <a:pt x="107" y="12"/>
                      <a:pt x="107" y="12"/>
                    </a:cubicBezTo>
                    <a:cubicBezTo>
                      <a:pt x="106" y="8"/>
                      <a:pt x="106" y="8"/>
                      <a:pt x="106" y="8"/>
                    </a:cubicBezTo>
                    <a:cubicBezTo>
                      <a:pt x="99" y="1"/>
                      <a:pt x="99" y="1"/>
                      <a:pt x="99" y="1"/>
                    </a:cubicBezTo>
                    <a:cubicBezTo>
                      <a:pt x="99" y="3"/>
                      <a:pt x="99" y="3"/>
                      <a:pt x="99" y="3"/>
                    </a:cubicBezTo>
                    <a:cubicBezTo>
                      <a:pt x="97" y="4"/>
                      <a:pt x="97" y="4"/>
                      <a:pt x="97" y="4"/>
                    </a:cubicBezTo>
                    <a:cubicBezTo>
                      <a:pt x="96" y="2"/>
                      <a:pt x="96" y="2"/>
                      <a:pt x="96" y="2"/>
                    </a:cubicBezTo>
                    <a:cubicBezTo>
                      <a:pt x="96" y="2"/>
                      <a:pt x="95" y="1"/>
                      <a:pt x="95" y="2"/>
                    </a:cubicBezTo>
                    <a:cubicBezTo>
                      <a:pt x="94" y="2"/>
                      <a:pt x="91" y="4"/>
                      <a:pt x="91" y="4"/>
                    </a:cubicBezTo>
                    <a:cubicBezTo>
                      <a:pt x="91" y="4"/>
                      <a:pt x="90" y="4"/>
                      <a:pt x="89" y="4"/>
                    </a:cubicBezTo>
                    <a:cubicBezTo>
                      <a:pt x="89" y="4"/>
                      <a:pt x="88" y="5"/>
                      <a:pt x="88" y="5"/>
                    </a:cubicBezTo>
                    <a:cubicBezTo>
                      <a:pt x="86" y="4"/>
                      <a:pt x="86" y="4"/>
                      <a:pt x="86" y="4"/>
                    </a:cubicBezTo>
                    <a:cubicBezTo>
                      <a:pt x="83" y="2"/>
                      <a:pt x="83" y="2"/>
                      <a:pt x="83" y="2"/>
                    </a:cubicBezTo>
                    <a:cubicBezTo>
                      <a:pt x="83" y="2"/>
                      <a:pt x="81" y="2"/>
                      <a:pt x="80" y="2"/>
                    </a:cubicBezTo>
                    <a:cubicBezTo>
                      <a:pt x="79" y="2"/>
                      <a:pt x="76" y="0"/>
                      <a:pt x="76" y="0"/>
                    </a:cubicBezTo>
                    <a:cubicBezTo>
                      <a:pt x="74" y="0"/>
                      <a:pt x="74" y="0"/>
                      <a:pt x="74" y="0"/>
                    </a:cubicBezTo>
                    <a:cubicBezTo>
                      <a:pt x="71" y="1"/>
                      <a:pt x="71" y="1"/>
                      <a:pt x="71" y="1"/>
                    </a:cubicBezTo>
                    <a:cubicBezTo>
                      <a:pt x="72" y="7"/>
                      <a:pt x="72" y="7"/>
                      <a:pt x="72" y="7"/>
                    </a:cubicBezTo>
                    <a:cubicBezTo>
                      <a:pt x="73" y="9"/>
                      <a:pt x="73" y="9"/>
                      <a:pt x="73" y="9"/>
                    </a:cubicBezTo>
                    <a:cubicBezTo>
                      <a:pt x="74" y="11"/>
                      <a:pt x="74" y="11"/>
                      <a:pt x="74" y="11"/>
                    </a:cubicBezTo>
                    <a:cubicBezTo>
                      <a:pt x="75" y="12"/>
                      <a:pt x="75" y="12"/>
                      <a:pt x="75" y="12"/>
                    </a:cubicBezTo>
                    <a:cubicBezTo>
                      <a:pt x="77" y="14"/>
                      <a:pt x="77" y="14"/>
                      <a:pt x="77" y="14"/>
                    </a:cubicBezTo>
                    <a:cubicBezTo>
                      <a:pt x="79" y="17"/>
                      <a:pt x="79" y="17"/>
                      <a:pt x="79" y="17"/>
                    </a:cubicBezTo>
                    <a:cubicBezTo>
                      <a:pt x="80" y="19"/>
                      <a:pt x="80" y="19"/>
                      <a:pt x="80" y="19"/>
                    </a:cubicBezTo>
                    <a:cubicBezTo>
                      <a:pt x="79" y="19"/>
                      <a:pt x="79" y="19"/>
                      <a:pt x="79" y="19"/>
                    </a:cubicBezTo>
                    <a:cubicBezTo>
                      <a:pt x="77" y="19"/>
                      <a:pt x="77" y="19"/>
                      <a:pt x="77" y="19"/>
                    </a:cubicBezTo>
                    <a:cubicBezTo>
                      <a:pt x="77" y="21"/>
                      <a:pt x="77" y="21"/>
                      <a:pt x="77" y="21"/>
                    </a:cubicBezTo>
                    <a:cubicBezTo>
                      <a:pt x="77" y="21"/>
                      <a:pt x="78" y="21"/>
                      <a:pt x="78" y="21"/>
                    </a:cubicBezTo>
                    <a:cubicBezTo>
                      <a:pt x="79" y="21"/>
                      <a:pt x="80" y="20"/>
                      <a:pt x="80" y="20"/>
                    </a:cubicBezTo>
                    <a:cubicBezTo>
                      <a:pt x="81" y="19"/>
                      <a:pt x="81" y="19"/>
                      <a:pt x="81" y="19"/>
                    </a:cubicBezTo>
                    <a:cubicBezTo>
                      <a:pt x="82" y="21"/>
                      <a:pt x="82" y="21"/>
                      <a:pt x="82" y="21"/>
                    </a:cubicBezTo>
                    <a:cubicBezTo>
                      <a:pt x="76" y="23"/>
                      <a:pt x="76" y="23"/>
                      <a:pt x="76" y="23"/>
                    </a:cubicBezTo>
                    <a:cubicBezTo>
                      <a:pt x="72" y="24"/>
                      <a:pt x="72" y="24"/>
                      <a:pt x="72" y="24"/>
                    </a:cubicBezTo>
                    <a:cubicBezTo>
                      <a:pt x="71" y="27"/>
                      <a:pt x="71" y="27"/>
                      <a:pt x="71" y="27"/>
                    </a:cubicBezTo>
                    <a:cubicBezTo>
                      <a:pt x="73" y="29"/>
                      <a:pt x="73" y="29"/>
                      <a:pt x="73" y="29"/>
                    </a:cubicBezTo>
                    <a:cubicBezTo>
                      <a:pt x="75" y="29"/>
                      <a:pt x="75" y="29"/>
                      <a:pt x="75" y="29"/>
                    </a:cubicBezTo>
                    <a:cubicBezTo>
                      <a:pt x="78" y="29"/>
                      <a:pt x="78" y="29"/>
                      <a:pt x="78" y="29"/>
                    </a:cubicBezTo>
                    <a:cubicBezTo>
                      <a:pt x="78" y="29"/>
                      <a:pt x="78" y="30"/>
                      <a:pt x="77" y="31"/>
                    </a:cubicBezTo>
                    <a:cubicBezTo>
                      <a:pt x="77" y="33"/>
                      <a:pt x="78" y="33"/>
                      <a:pt x="78" y="33"/>
                    </a:cubicBezTo>
                    <a:cubicBezTo>
                      <a:pt x="80" y="33"/>
                      <a:pt x="80" y="33"/>
                      <a:pt x="80" y="33"/>
                    </a:cubicBezTo>
                    <a:cubicBezTo>
                      <a:pt x="80" y="33"/>
                      <a:pt x="80" y="34"/>
                      <a:pt x="79" y="35"/>
                    </a:cubicBezTo>
                    <a:cubicBezTo>
                      <a:pt x="78" y="35"/>
                      <a:pt x="78" y="38"/>
                      <a:pt x="78" y="38"/>
                    </a:cubicBezTo>
                    <a:cubicBezTo>
                      <a:pt x="81" y="40"/>
                      <a:pt x="81" y="40"/>
                      <a:pt x="81" y="40"/>
                    </a:cubicBezTo>
                    <a:cubicBezTo>
                      <a:pt x="80" y="41"/>
                      <a:pt x="80" y="41"/>
                      <a:pt x="80" y="41"/>
                    </a:cubicBezTo>
                    <a:cubicBezTo>
                      <a:pt x="79" y="43"/>
                      <a:pt x="79" y="43"/>
                      <a:pt x="79" y="43"/>
                    </a:cubicBezTo>
                    <a:cubicBezTo>
                      <a:pt x="79" y="43"/>
                      <a:pt x="81" y="45"/>
                      <a:pt x="81" y="46"/>
                    </a:cubicBezTo>
                    <a:cubicBezTo>
                      <a:pt x="81" y="46"/>
                      <a:pt x="84" y="46"/>
                      <a:pt x="84" y="46"/>
                    </a:cubicBezTo>
                    <a:cubicBezTo>
                      <a:pt x="84" y="46"/>
                      <a:pt x="85" y="44"/>
                      <a:pt x="85" y="44"/>
                    </a:cubicBezTo>
                    <a:cubicBezTo>
                      <a:pt x="85" y="44"/>
                      <a:pt x="87" y="45"/>
                      <a:pt x="87" y="45"/>
                    </a:cubicBezTo>
                    <a:cubicBezTo>
                      <a:pt x="88" y="45"/>
                      <a:pt x="89" y="47"/>
                      <a:pt x="89" y="47"/>
                    </a:cubicBezTo>
                    <a:cubicBezTo>
                      <a:pt x="86" y="47"/>
                      <a:pt x="86" y="47"/>
                      <a:pt x="86" y="47"/>
                    </a:cubicBezTo>
                    <a:cubicBezTo>
                      <a:pt x="84" y="48"/>
                      <a:pt x="84" y="48"/>
                      <a:pt x="84" y="48"/>
                    </a:cubicBezTo>
                    <a:cubicBezTo>
                      <a:pt x="79" y="48"/>
                      <a:pt x="79" y="48"/>
                      <a:pt x="79" y="48"/>
                    </a:cubicBezTo>
                    <a:cubicBezTo>
                      <a:pt x="75" y="48"/>
                      <a:pt x="75" y="48"/>
                      <a:pt x="75" y="48"/>
                    </a:cubicBezTo>
                    <a:cubicBezTo>
                      <a:pt x="73" y="47"/>
                      <a:pt x="73" y="47"/>
                      <a:pt x="73" y="47"/>
                    </a:cubicBezTo>
                    <a:cubicBezTo>
                      <a:pt x="70" y="49"/>
                      <a:pt x="70" y="49"/>
                      <a:pt x="70" y="49"/>
                    </a:cubicBezTo>
                    <a:cubicBezTo>
                      <a:pt x="69" y="52"/>
                      <a:pt x="69" y="52"/>
                      <a:pt x="69" y="52"/>
                    </a:cubicBezTo>
                    <a:cubicBezTo>
                      <a:pt x="68" y="56"/>
                      <a:pt x="68" y="56"/>
                      <a:pt x="68" y="56"/>
                    </a:cubicBezTo>
                    <a:cubicBezTo>
                      <a:pt x="68" y="56"/>
                      <a:pt x="70" y="60"/>
                      <a:pt x="71" y="60"/>
                    </a:cubicBezTo>
                    <a:cubicBezTo>
                      <a:pt x="71" y="60"/>
                      <a:pt x="68" y="61"/>
                      <a:pt x="68" y="61"/>
                    </a:cubicBezTo>
                    <a:cubicBezTo>
                      <a:pt x="66" y="60"/>
                      <a:pt x="66" y="60"/>
                      <a:pt x="66" y="60"/>
                    </a:cubicBezTo>
                    <a:cubicBezTo>
                      <a:pt x="66" y="60"/>
                      <a:pt x="64" y="58"/>
                      <a:pt x="63" y="58"/>
                    </a:cubicBezTo>
                    <a:cubicBezTo>
                      <a:pt x="62" y="57"/>
                      <a:pt x="61" y="58"/>
                      <a:pt x="61" y="58"/>
                    </a:cubicBezTo>
                    <a:cubicBezTo>
                      <a:pt x="60" y="61"/>
                      <a:pt x="60" y="61"/>
                      <a:pt x="60" y="61"/>
                    </a:cubicBezTo>
                    <a:cubicBezTo>
                      <a:pt x="61" y="61"/>
                      <a:pt x="61" y="61"/>
                      <a:pt x="61" y="61"/>
                    </a:cubicBezTo>
                    <a:cubicBezTo>
                      <a:pt x="62" y="63"/>
                      <a:pt x="62" y="63"/>
                      <a:pt x="62" y="63"/>
                    </a:cubicBezTo>
                    <a:cubicBezTo>
                      <a:pt x="62" y="65"/>
                      <a:pt x="62" y="65"/>
                      <a:pt x="62" y="65"/>
                    </a:cubicBezTo>
                    <a:cubicBezTo>
                      <a:pt x="60" y="66"/>
                      <a:pt x="60" y="66"/>
                      <a:pt x="60" y="66"/>
                    </a:cubicBezTo>
                    <a:cubicBezTo>
                      <a:pt x="60" y="66"/>
                      <a:pt x="59" y="65"/>
                      <a:pt x="59" y="64"/>
                    </a:cubicBezTo>
                    <a:cubicBezTo>
                      <a:pt x="59" y="64"/>
                      <a:pt x="58" y="61"/>
                      <a:pt x="58" y="61"/>
                    </a:cubicBezTo>
                    <a:cubicBezTo>
                      <a:pt x="58" y="60"/>
                      <a:pt x="58" y="58"/>
                      <a:pt x="58" y="58"/>
                    </a:cubicBezTo>
                    <a:cubicBezTo>
                      <a:pt x="58" y="58"/>
                      <a:pt x="57" y="56"/>
                      <a:pt x="57" y="56"/>
                    </a:cubicBezTo>
                    <a:cubicBezTo>
                      <a:pt x="58" y="55"/>
                      <a:pt x="56" y="54"/>
                      <a:pt x="56" y="53"/>
                    </a:cubicBezTo>
                    <a:cubicBezTo>
                      <a:pt x="56" y="53"/>
                      <a:pt x="54" y="51"/>
                      <a:pt x="54" y="51"/>
                    </a:cubicBezTo>
                    <a:cubicBezTo>
                      <a:pt x="52" y="49"/>
                      <a:pt x="52" y="49"/>
                      <a:pt x="52" y="49"/>
                    </a:cubicBezTo>
                    <a:cubicBezTo>
                      <a:pt x="49" y="51"/>
                      <a:pt x="49" y="51"/>
                      <a:pt x="49" y="51"/>
                    </a:cubicBezTo>
                    <a:cubicBezTo>
                      <a:pt x="44" y="50"/>
                      <a:pt x="44" y="50"/>
                      <a:pt x="44" y="50"/>
                    </a:cubicBezTo>
                    <a:cubicBezTo>
                      <a:pt x="41" y="52"/>
                      <a:pt x="41" y="52"/>
                      <a:pt x="41" y="52"/>
                    </a:cubicBezTo>
                    <a:cubicBezTo>
                      <a:pt x="41" y="53"/>
                      <a:pt x="41" y="53"/>
                      <a:pt x="41" y="53"/>
                    </a:cubicBezTo>
                    <a:cubicBezTo>
                      <a:pt x="37" y="54"/>
                      <a:pt x="37" y="54"/>
                      <a:pt x="37" y="54"/>
                    </a:cubicBezTo>
                    <a:cubicBezTo>
                      <a:pt x="37" y="54"/>
                      <a:pt x="36" y="54"/>
                      <a:pt x="36" y="54"/>
                    </a:cubicBezTo>
                    <a:cubicBezTo>
                      <a:pt x="35" y="54"/>
                      <a:pt x="35" y="54"/>
                      <a:pt x="34" y="54"/>
                    </a:cubicBezTo>
                    <a:cubicBezTo>
                      <a:pt x="33" y="54"/>
                      <a:pt x="33" y="54"/>
                      <a:pt x="33" y="54"/>
                    </a:cubicBezTo>
                    <a:cubicBezTo>
                      <a:pt x="33" y="54"/>
                      <a:pt x="33" y="54"/>
                      <a:pt x="33" y="54"/>
                    </a:cubicBezTo>
                    <a:cubicBezTo>
                      <a:pt x="32" y="54"/>
                      <a:pt x="32" y="54"/>
                      <a:pt x="32" y="54"/>
                    </a:cubicBezTo>
                    <a:cubicBezTo>
                      <a:pt x="32" y="54"/>
                      <a:pt x="32" y="54"/>
                      <a:pt x="32" y="54"/>
                    </a:cubicBezTo>
                    <a:cubicBezTo>
                      <a:pt x="30" y="56"/>
                      <a:pt x="30" y="56"/>
                      <a:pt x="30" y="56"/>
                    </a:cubicBezTo>
                    <a:cubicBezTo>
                      <a:pt x="32" y="59"/>
                      <a:pt x="32" y="59"/>
                      <a:pt x="32" y="59"/>
                    </a:cubicBezTo>
                    <a:cubicBezTo>
                      <a:pt x="32" y="62"/>
                      <a:pt x="32" y="62"/>
                      <a:pt x="32" y="62"/>
                    </a:cubicBezTo>
                    <a:cubicBezTo>
                      <a:pt x="32" y="62"/>
                      <a:pt x="30" y="64"/>
                      <a:pt x="29" y="64"/>
                    </a:cubicBezTo>
                    <a:cubicBezTo>
                      <a:pt x="29" y="64"/>
                      <a:pt x="29" y="65"/>
                      <a:pt x="28" y="67"/>
                    </a:cubicBezTo>
                    <a:cubicBezTo>
                      <a:pt x="29" y="68"/>
                      <a:pt x="29" y="68"/>
                      <a:pt x="29" y="68"/>
                    </a:cubicBezTo>
                    <a:cubicBezTo>
                      <a:pt x="33" y="70"/>
                      <a:pt x="33" y="70"/>
                      <a:pt x="33" y="70"/>
                    </a:cubicBezTo>
                    <a:cubicBezTo>
                      <a:pt x="33" y="70"/>
                      <a:pt x="33" y="72"/>
                      <a:pt x="33" y="72"/>
                    </a:cubicBezTo>
                    <a:cubicBezTo>
                      <a:pt x="34" y="72"/>
                      <a:pt x="36" y="73"/>
                      <a:pt x="36" y="73"/>
                    </a:cubicBezTo>
                    <a:cubicBezTo>
                      <a:pt x="36" y="75"/>
                      <a:pt x="36" y="75"/>
                      <a:pt x="36" y="75"/>
                    </a:cubicBezTo>
                    <a:cubicBezTo>
                      <a:pt x="36" y="76"/>
                      <a:pt x="36" y="76"/>
                      <a:pt x="36" y="76"/>
                    </a:cubicBezTo>
                    <a:cubicBezTo>
                      <a:pt x="36" y="76"/>
                      <a:pt x="36" y="76"/>
                      <a:pt x="36" y="77"/>
                    </a:cubicBezTo>
                    <a:cubicBezTo>
                      <a:pt x="36" y="77"/>
                      <a:pt x="36" y="79"/>
                      <a:pt x="36" y="79"/>
                    </a:cubicBezTo>
                    <a:cubicBezTo>
                      <a:pt x="36" y="80"/>
                      <a:pt x="36" y="85"/>
                      <a:pt x="36" y="85"/>
                    </a:cubicBezTo>
                    <a:cubicBezTo>
                      <a:pt x="36" y="86"/>
                      <a:pt x="36" y="86"/>
                      <a:pt x="36" y="86"/>
                    </a:cubicBezTo>
                    <a:cubicBezTo>
                      <a:pt x="36" y="86"/>
                      <a:pt x="36" y="86"/>
                      <a:pt x="36" y="86"/>
                    </a:cubicBezTo>
                    <a:cubicBezTo>
                      <a:pt x="36" y="86"/>
                      <a:pt x="34" y="89"/>
                      <a:pt x="33" y="91"/>
                    </a:cubicBezTo>
                    <a:cubicBezTo>
                      <a:pt x="33" y="92"/>
                      <a:pt x="33" y="92"/>
                      <a:pt x="33" y="93"/>
                    </a:cubicBezTo>
                    <a:cubicBezTo>
                      <a:pt x="33" y="93"/>
                      <a:pt x="33" y="93"/>
                      <a:pt x="33" y="93"/>
                    </a:cubicBezTo>
                    <a:cubicBezTo>
                      <a:pt x="32" y="98"/>
                      <a:pt x="32" y="98"/>
                      <a:pt x="32" y="98"/>
                    </a:cubicBezTo>
                    <a:cubicBezTo>
                      <a:pt x="32" y="99"/>
                      <a:pt x="31" y="103"/>
                      <a:pt x="29" y="103"/>
                    </a:cubicBezTo>
                    <a:cubicBezTo>
                      <a:pt x="28" y="103"/>
                      <a:pt x="28" y="103"/>
                      <a:pt x="28" y="103"/>
                    </a:cubicBezTo>
                    <a:cubicBezTo>
                      <a:pt x="28" y="103"/>
                      <a:pt x="28" y="103"/>
                      <a:pt x="28" y="103"/>
                    </a:cubicBezTo>
                    <a:cubicBezTo>
                      <a:pt x="28" y="103"/>
                      <a:pt x="27" y="103"/>
                      <a:pt x="27" y="102"/>
                    </a:cubicBezTo>
                    <a:cubicBezTo>
                      <a:pt x="23" y="104"/>
                      <a:pt x="23" y="104"/>
                      <a:pt x="23" y="104"/>
                    </a:cubicBezTo>
                    <a:cubicBezTo>
                      <a:pt x="23" y="105"/>
                      <a:pt x="23" y="105"/>
                      <a:pt x="23" y="105"/>
                    </a:cubicBezTo>
                    <a:cubicBezTo>
                      <a:pt x="23" y="105"/>
                      <a:pt x="24" y="105"/>
                      <a:pt x="24" y="105"/>
                    </a:cubicBezTo>
                    <a:cubicBezTo>
                      <a:pt x="25" y="105"/>
                      <a:pt x="25" y="105"/>
                      <a:pt x="25" y="105"/>
                    </a:cubicBezTo>
                    <a:cubicBezTo>
                      <a:pt x="27" y="106"/>
                      <a:pt x="27" y="106"/>
                      <a:pt x="27" y="106"/>
                    </a:cubicBezTo>
                    <a:cubicBezTo>
                      <a:pt x="28" y="106"/>
                      <a:pt x="28" y="106"/>
                      <a:pt x="28" y="106"/>
                    </a:cubicBezTo>
                    <a:cubicBezTo>
                      <a:pt x="32" y="111"/>
                      <a:pt x="32" y="111"/>
                      <a:pt x="32" y="111"/>
                    </a:cubicBezTo>
                    <a:cubicBezTo>
                      <a:pt x="31" y="114"/>
                      <a:pt x="31" y="114"/>
                      <a:pt x="31" y="114"/>
                    </a:cubicBezTo>
                    <a:cubicBezTo>
                      <a:pt x="31" y="114"/>
                      <a:pt x="31" y="115"/>
                      <a:pt x="31" y="116"/>
                    </a:cubicBezTo>
                    <a:cubicBezTo>
                      <a:pt x="32" y="117"/>
                      <a:pt x="32" y="118"/>
                      <a:pt x="31" y="119"/>
                    </a:cubicBezTo>
                    <a:cubicBezTo>
                      <a:pt x="31" y="119"/>
                      <a:pt x="31" y="119"/>
                      <a:pt x="31" y="119"/>
                    </a:cubicBezTo>
                    <a:cubicBezTo>
                      <a:pt x="30" y="119"/>
                      <a:pt x="30" y="119"/>
                      <a:pt x="30" y="119"/>
                    </a:cubicBezTo>
                    <a:cubicBezTo>
                      <a:pt x="29" y="119"/>
                      <a:pt x="29" y="120"/>
                      <a:pt x="29" y="120"/>
                    </a:cubicBezTo>
                    <a:cubicBezTo>
                      <a:pt x="29" y="120"/>
                      <a:pt x="29" y="120"/>
                      <a:pt x="29" y="120"/>
                    </a:cubicBezTo>
                    <a:cubicBezTo>
                      <a:pt x="28" y="121"/>
                      <a:pt x="28" y="121"/>
                      <a:pt x="28" y="121"/>
                    </a:cubicBezTo>
                    <a:cubicBezTo>
                      <a:pt x="28" y="121"/>
                      <a:pt x="27" y="122"/>
                      <a:pt x="25" y="123"/>
                    </a:cubicBezTo>
                    <a:cubicBezTo>
                      <a:pt x="25" y="123"/>
                      <a:pt x="24" y="124"/>
                      <a:pt x="22" y="124"/>
                    </a:cubicBezTo>
                    <a:cubicBezTo>
                      <a:pt x="22" y="124"/>
                      <a:pt x="22" y="124"/>
                      <a:pt x="22" y="124"/>
                    </a:cubicBezTo>
                    <a:cubicBezTo>
                      <a:pt x="25" y="126"/>
                      <a:pt x="25" y="126"/>
                      <a:pt x="25" y="126"/>
                    </a:cubicBezTo>
                    <a:cubicBezTo>
                      <a:pt x="24" y="130"/>
                      <a:pt x="24" y="130"/>
                      <a:pt x="24" y="130"/>
                    </a:cubicBezTo>
                    <a:cubicBezTo>
                      <a:pt x="21" y="131"/>
                      <a:pt x="21" y="131"/>
                      <a:pt x="21" y="131"/>
                    </a:cubicBezTo>
                    <a:cubicBezTo>
                      <a:pt x="20" y="133"/>
                      <a:pt x="20" y="133"/>
                      <a:pt x="20" y="133"/>
                    </a:cubicBezTo>
                    <a:cubicBezTo>
                      <a:pt x="17" y="133"/>
                      <a:pt x="17" y="133"/>
                      <a:pt x="17" y="133"/>
                    </a:cubicBezTo>
                    <a:cubicBezTo>
                      <a:pt x="14" y="134"/>
                      <a:pt x="14" y="134"/>
                      <a:pt x="14" y="134"/>
                    </a:cubicBezTo>
                    <a:cubicBezTo>
                      <a:pt x="13" y="134"/>
                      <a:pt x="13" y="134"/>
                      <a:pt x="13" y="134"/>
                    </a:cubicBezTo>
                    <a:cubicBezTo>
                      <a:pt x="12" y="137"/>
                      <a:pt x="12" y="137"/>
                      <a:pt x="12" y="137"/>
                    </a:cubicBezTo>
                    <a:cubicBezTo>
                      <a:pt x="8" y="134"/>
                      <a:pt x="8" y="134"/>
                      <a:pt x="8" y="134"/>
                    </a:cubicBezTo>
                    <a:cubicBezTo>
                      <a:pt x="6" y="133"/>
                      <a:pt x="6" y="133"/>
                      <a:pt x="6" y="133"/>
                    </a:cubicBezTo>
                    <a:cubicBezTo>
                      <a:pt x="4" y="134"/>
                      <a:pt x="4" y="134"/>
                      <a:pt x="4" y="134"/>
                    </a:cubicBezTo>
                    <a:cubicBezTo>
                      <a:pt x="3" y="134"/>
                      <a:pt x="3" y="134"/>
                      <a:pt x="3" y="134"/>
                    </a:cubicBezTo>
                    <a:cubicBezTo>
                      <a:pt x="3" y="134"/>
                      <a:pt x="3" y="134"/>
                      <a:pt x="3" y="134"/>
                    </a:cubicBezTo>
                    <a:cubicBezTo>
                      <a:pt x="3" y="135"/>
                      <a:pt x="4" y="135"/>
                      <a:pt x="4" y="135"/>
                    </a:cubicBezTo>
                    <a:cubicBezTo>
                      <a:pt x="5" y="136"/>
                      <a:pt x="5" y="136"/>
                      <a:pt x="5" y="136"/>
                    </a:cubicBezTo>
                    <a:cubicBezTo>
                      <a:pt x="4" y="138"/>
                      <a:pt x="4" y="138"/>
                      <a:pt x="4" y="138"/>
                    </a:cubicBezTo>
                    <a:cubicBezTo>
                      <a:pt x="6" y="140"/>
                      <a:pt x="6" y="140"/>
                      <a:pt x="6" y="140"/>
                    </a:cubicBezTo>
                    <a:cubicBezTo>
                      <a:pt x="6" y="141"/>
                      <a:pt x="6" y="141"/>
                      <a:pt x="6" y="141"/>
                    </a:cubicBezTo>
                    <a:cubicBezTo>
                      <a:pt x="7" y="143"/>
                      <a:pt x="7" y="143"/>
                      <a:pt x="7" y="143"/>
                    </a:cubicBezTo>
                    <a:cubicBezTo>
                      <a:pt x="7" y="145"/>
                      <a:pt x="7" y="145"/>
                      <a:pt x="7" y="145"/>
                    </a:cubicBezTo>
                    <a:cubicBezTo>
                      <a:pt x="9" y="148"/>
                      <a:pt x="9" y="148"/>
                      <a:pt x="9" y="148"/>
                    </a:cubicBezTo>
                    <a:cubicBezTo>
                      <a:pt x="8" y="151"/>
                      <a:pt x="8" y="151"/>
                      <a:pt x="8" y="151"/>
                    </a:cubicBezTo>
                    <a:cubicBezTo>
                      <a:pt x="8" y="152"/>
                      <a:pt x="8" y="153"/>
                      <a:pt x="8" y="154"/>
                    </a:cubicBezTo>
                    <a:cubicBezTo>
                      <a:pt x="8" y="154"/>
                      <a:pt x="8" y="154"/>
                      <a:pt x="8" y="154"/>
                    </a:cubicBezTo>
                    <a:cubicBezTo>
                      <a:pt x="7" y="154"/>
                      <a:pt x="7" y="154"/>
                      <a:pt x="7" y="154"/>
                    </a:cubicBezTo>
                    <a:cubicBezTo>
                      <a:pt x="7" y="155"/>
                      <a:pt x="6" y="156"/>
                      <a:pt x="6" y="156"/>
                    </a:cubicBezTo>
                    <a:cubicBezTo>
                      <a:pt x="4" y="158"/>
                      <a:pt x="4" y="158"/>
                      <a:pt x="4" y="158"/>
                    </a:cubicBezTo>
                    <a:cubicBezTo>
                      <a:pt x="4" y="158"/>
                      <a:pt x="4" y="158"/>
                      <a:pt x="4" y="158"/>
                    </a:cubicBezTo>
                    <a:cubicBezTo>
                      <a:pt x="6" y="159"/>
                      <a:pt x="8" y="160"/>
                      <a:pt x="7" y="162"/>
                    </a:cubicBezTo>
                    <a:cubicBezTo>
                      <a:pt x="7" y="163"/>
                      <a:pt x="7" y="163"/>
                      <a:pt x="7" y="163"/>
                    </a:cubicBezTo>
                    <a:cubicBezTo>
                      <a:pt x="7" y="163"/>
                      <a:pt x="7" y="163"/>
                      <a:pt x="7" y="163"/>
                    </a:cubicBezTo>
                    <a:cubicBezTo>
                      <a:pt x="5" y="164"/>
                      <a:pt x="4" y="164"/>
                      <a:pt x="2" y="164"/>
                    </a:cubicBezTo>
                    <a:cubicBezTo>
                      <a:pt x="1" y="164"/>
                      <a:pt x="1" y="164"/>
                      <a:pt x="1" y="164"/>
                    </a:cubicBezTo>
                    <a:cubicBezTo>
                      <a:pt x="1" y="165"/>
                      <a:pt x="1" y="165"/>
                      <a:pt x="1" y="165"/>
                    </a:cubicBezTo>
                    <a:cubicBezTo>
                      <a:pt x="0" y="166"/>
                      <a:pt x="0" y="166"/>
                      <a:pt x="0" y="166"/>
                    </a:cubicBezTo>
                    <a:cubicBezTo>
                      <a:pt x="0" y="166"/>
                      <a:pt x="2" y="167"/>
                      <a:pt x="2" y="167"/>
                    </a:cubicBezTo>
                    <a:cubicBezTo>
                      <a:pt x="2" y="167"/>
                      <a:pt x="2" y="169"/>
                      <a:pt x="2" y="169"/>
                    </a:cubicBezTo>
                    <a:cubicBezTo>
                      <a:pt x="3" y="169"/>
                      <a:pt x="3" y="170"/>
                      <a:pt x="3" y="170"/>
                    </a:cubicBezTo>
                    <a:cubicBezTo>
                      <a:pt x="4" y="170"/>
                      <a:pt x="4" y="170"/>
                      <a:pt x="4" y="170"/>
                    </a:cubicBezTo>
                    <a:cubicBezTo>
                      <a:pt x="4" y="171"/>
                      <a:pt x="4" y="171"/>
                      <a:pt x="4" y="171"/>
                    </a:cubicBezTo>
                    <a:cubicBezTo>
                      <a:pt x="4" y="171"/>
                      <a:pt x="4" y="173"/>
                      <a:pt x="3" y="174"/>
                    </a:cubicBezTo>
                    <a:cubicBezTo>
                      <a:pt x="3" y="175"/>
                      <a:pt x="3" y="176"/>
                      <a:pt x="1" y="177"/>
                    </a:cubicBezTo>
                    <a:cubicBezTo>
                      <a:pt x="1" y="177"/>
                      <a:pt x="1" y="177"/>
                      <a:pt x="1" y="177"/>
                    </a:cubicBezTo>
                    <a:cubicBezTo>
                      <a:pt x="1" y="177"/>
                      <a:pt x="1" y="177"/>
                      <a:pt x="1" y="177"/>
                    </a:cubicBezTo>
                    <a:cubicBezTo>
                      <a:pt x="2" y="177"/>
                      <a:pt x="2" y="178"/>
                      <a:pt x="3" y="178"/>
                    </a:cubicBezTo>
                    <a:cubicBezTo>
                      <a:pt x="3" y="178"/>
                      <a:pt x="3" y="178"/>
                      <a:pt x="3" y="178"/>
                    </a:cubicBezTo>
                    <a:cubicBezTo>
                      <a:pt x="4" y="180"/>
                      <a:pt x="4" y="180"/>
                      <a:pt x="4" y="180"/>
                    </a:cubicBezTo>
                    <a:cubicBezTo>
                      <a:pt x="4" y="180"/>
                      <a:pt x="4" y="180"/>
                      <a:pt x="4" y="180"/>
                    </a:cubicBezTo>
                    <a:cubicBezTo>
                      <a:pt x="4" y="180"/>
                      <a:pt x="6" y="181"/>
                      <a:pt x="6" y="181"/>
                    </a:cubicBezTo>
                    <a:cubicBezTo>
                      <a:pt x="7" y="182"/>
                      <a:pt x="7" y="182"/>
                      <a:pt x="7" y="182"/>
                    </a:cubicBezTo>
                    <a:cubicBezTo>
                      <a:pt x="7" y="183"/>
                      <a:pt x="7" y="183"/>
                      <a:pt x="7" y="183"/>
                    </a:cubicBezTo>
                    <a:cubicBezTo>
                      <a:pt x="7" y="183"/>
                      <a:pt x="7" y="185"/>
                      <a:pt x="6" y="186"/>
                    </a:cubicBezTo>
                    <a:cubicBezTo>
                      <a:pt x="7" y="187"/>
                      <a:pt x="7" y="187"/>
                      <a:pt x="7" y="187"/>
                    </a:cubicBezTo>
                    <a:cubicBezTo>
                      <a:pt x="7" y="187"/>
                      <a:pt x="8" y="187"/>
                      <a:pt x="10" y="188"/>
                    </a:cubicBezTo>
                    <a:cubicBezTo>
                      <a:pt x="10" y="189"/>
                      <a:pt x="10" y="189"/>
                      <a:pt x="10" y="189"/>
                    </a:cubicBezTo>
                    <a:cubicBezTo>
                      <a:pt x="10" y="189"/>
                      <a:pt x="10" y="189"/>
                      <a:pt x="10" y="189"/>
                    </a:cubicBezTo>
                    <a:cubicBezTo>
                      <a:pt x="10" y="189"/>
                      <a:pt x="11" y="191"/>
                      <a:pt x="11" y="192"/>
                    </a:cubicBezTo>
                    <a:cubicBezTo>
                      <a:pt x="11" y="193"/>
                      <a:pt x="10" y="194"/>
                      <a:pt x="10" y="195"/>
                    </a:cubicBezTo>
                    <a:cubicBezTo>
                      <a:pt x="10" y="196"/>
                      <a:pt x="10" y="196"/>
                      <a:pt x="10" y="196"/>
                    </a:cubicBezTo>
                    <a:cubicBezTo>
                      <a:pt x="10" y="197"/>
                      <a:pt x="10" y="198"/>
                      <a:pt x="8" y="199"/>
                    </a:cubicBezTo>
                    <a:cubicBezTo>
                      <a:pt x="8" y="199"/>
                      <a:pt x="7" y="200"/>
                      <a:pt x="7" y="200"/>
                    </a:cubicBezTo>
                    <a:cubicBezTo>
                      <a:pt x="7" y="201"/>
                      <a:pt x="6" y="201"/>
                      <a:pt x="5" y="201"/>
                    </a:cubicBezTo>
                    <a:cubicBezTo>
                      <a:pt x="5" y="201"/>
                      <a:pt x="5" y="201"/>
                      <a:pt x="5" y="201"/>
                    </a:cubicBezTo>
                    <a:cubicBezTo>
                      <a:pt x="5" y="201"/>
                      <a:pt x="5" y="201"/>
                      <a:pt x="4" y="201"/>
                    </a:cubicBezTo>
                    <a:cubicBezTo>
                      <a:pt x="4" y="203"/>
                      <a:pt x="4" y="203"/>
                      <a:pt x="4" y="203"/>
                    </a:cubicBezTo>
                    <a:cubicBezTo>
                      <a:pt x="3" y="204"/>
                      <a:pt x="3" y="204"/>
                      <a:pt x="3" y="204"/>
                    </a:cubicBezTo>
                    <a:cubicBezTo>
                      <a:pt x="3" y="204"/>
                      <a:pt x="3" y="204"/>
                      <a:pt x="3" y="204"/>
                    </a:cubicBezTo>
                    <a:cubicBezTo>
                      <a:pt x="2" y="207"/>
                      <a:pt x="2" y="207"/>
                      <a:pt x="2" y="207"/>
                    </a:cubicBezTo>
                    <a:cubicBezTo>
                      <a:pt x="3" y="210"/>
                      <a:pt x="3" y="210"/>
                      <a:pt x="3" y="210"/>
                    </a:cubicBezTo>
                    <a:cubicBezTo>
                      <a:pt x="5" y="215"/>
                      <a:pt x="5" y="215"/>
                      <a:pt x="5" y="215"/>
                    </a:cubicBezTo>
                    <a:cubicBezTo>
                      <a:pt x="5" y="215"/>
                      <a:pt x="6" y="215"/>
                      <a:pt x="6" y="216"/>
                    </a:cubicBezTo>
                    <a:cubicBezTo>
                      <a:pt x="7" y="216"/>
                      <a:pt x="7" y="216"/>
                      <a:pt x="8" y="217"/>
                    </a:cubicBezTo>
                    <a:cubicBezTo>
                      <a:pt x="8" y="217"/>
                      <a:pt x="9" y="217"/>
                      <a:pt x="11" y="217"/>
                    </a:cubicBezTo>
                    <a:cubicBezTo>
                      <a:pt x="12" y="218"/>
                      <a:pt x="12" y="218"/>
                      <a:pt x="12" y="218"/>
                    </a:cubicBezTo>
                    <a:cubicBezTo>
                      <a:pt x="13" y="222"/>
                      <a:pt x="13" y="222"/>
                      <a:pt x="13" y="222"/>
                    </a:cubicBezTo>
                    <a:cubicBezTo>
                      <a:pt x="12" y="226"/>
                      <a:pt x="12" y="226"/>
                      <a:pt x="12" y="226"/>
                    </a:cubicBezTo>
                    <a:cubicBezTo>
                      <a:pt x="10" y="228"/>
                      <a:pt x="10" y="228"/>
                      <a:pt x="10" y="228"/>
                    </a:cubicBezTo>
                    <a:cubicBezTo>
                      <a:pt x="8" y="230"/>
                      <a:pt x="8" y="230"/>
                      <a:pt x="8" y="230"/>
                    </a:cubicBezTo>
                    <a:cubicBezTo>
                      <a:pt x="9" y="232"/>
                      <a:pt x="9" y="232"/>
                      <a:pt x="9" y="232"/>
                    </a:cubicBezTo>
                    <a:cubicBezTo>
                      <a:pt x="9" y="232"/>
                      <a:pt x="9" y="232"/>
                      <a:pt x="9" y="232"/>
                    </a:cubicBezTo>
                    <a:cubicBezTo>
                      <a:pt x="14" y="237"/>
                      <a:pt x="14" y="237"/>
                      <a:pt x="14" y="237"/>
                    </a:cubicBezTo>
                    <a:cubicBezTo>
                      <a:pt x="15" y="241"/>
                      <a:pt x="15" y="241"/>
                      <a:pt x="15" y="241"/>
                    </a:cubicBezTo>
                    <a:cubicBezTo>
                      <a:pt x="17" y="244"/>
                      <a:pt x="17" y="244"/>
                      <a:pt x="17" y="244"/>
                    </a:cubicBezTo>
                    <a:cubicBezTo>
                      <a:pt x="18" y="245"/>
                      <a:pt x="18" y="245"/>
                      <a:pt x="18" y="245"/>
                    </a:cubicBezTo>
                    <a:cubicBezTo>
                      <a:pt x="21" y="243"/>
                      <a:pt x="21" y="243"/>
                      <a:pt x="21" y="243"/>
                    </a:cubicBezTo>
                    <a:cubicBezTo>
                      <a:pt x="27" y="247"/>
                      <a:pt x="27" y="247"/>
                      <a:pt x="27" y="247"/>
                    </a:cubicBezTo>
                    <a:cubicBezTo>
                      <a:pt x="30" y="248"/>
                      <a:pt x="30" y="248"/>
                      <a:pt x="30" y="248"/>
                    </a:cubicBezTo>
                    <a:cubicBezTo>
                      <a:pt x="32" y="247"/>
                      <a:pt x="32" y="247"/>
                      <a:pt x="32" y="247"/>
                    </a:cubicBezTo>
                    <a:cubicBezTo>
                      <a:pt x="37" y="245"/>
                      <a:pt x="37" y="245"/>
                      <a:pt x="37" y="245"/>
                    </a:cubicBezTo>
                    <a:cubicBezTo>
                      <a:pt x="40" y="250"/>
                      <a:pt x="40" y="250"/>
                      <a:pt x="40" y="250"/>
                    </a:cubicBezTo>
                    <a:cubicBezTo>
                      <a:pt x="43" y="252"/>
                      <a:pt x="43" y="252"/>
                      <a:pt x="43" y="252"/>
                    </a:cubicBezTo>
                    <a:cubicBezTo>
                      <a:pt x="49" y="252"/>
                      <a:pt x="49" y="252"/>
                      <a:pt x="49" y="252"/>
                    </a:cubicBezTo>
                    <a:cubicBezTo>
                      <a:pt x="62" y="256"/>
                      <a:pt x="62" y="256"/>
                      <a:pt x="62" y="256"/>
                    </a:cubicBezTo>
                    <a:cubicBezTo>
                      <a:pt x="54" y="265"/>
                      <a:pt x="54" y="265"/>
                      <a:pt x="54" y="265"/>
                    </a:cubicBezTo>
                    <a:cubicBezTo>
                      <a:pt x="54" y="265"/>
                      <a:pt x="48" y="273"/>
                      <a:pt x="45" y="275"/>
                    </a:cubicBezTo>
                    <a:cubicBezTo>
                      <a:pt x="44" y="275"/>
                      <a:pt x="44" y="275"/>
                      <a:pt x="44" y="275"/>
                    </a:cubicBezTo>
                    <a:cubicBezTo>
                      <a:pt x="44" y="275"/>
                      <a:pt x="44" y="275"/>
                      <a:pt x="44" y="275"/>
                    </a:cubicBezTo>
                    <a:cubicBezTo>
                      <a:pt x="44" y="275"/>
                      <a:pt x="44" y="275"/>
                      <a:pt x="44" y="276"/>
                    </a:cubicBezTo>
                    <a:cubicBezTo>
                      <a:pt x="45" y="276"/>
                      <a:pt x="45" y="276"/>
                      <a:pt x="45" y="276"/>
                    </a:cubicBezTo>
                    <a:cubicBezTo>
                      <a:pt x="45" y="277"/>
                      <a:pt x="45" y="277"/>
                      <a:pt x="45" y="277"/>
                    </a:cubicBezTo>
                    <a:cubicBezTo>
                      <a:pt x="45" y="286"/>
                      <a:pt x="45" y="286"/>
                      <a:pt x="45" y="286"/>
                    </a:cubicBezTo>
                    <a:cubicBezTo>
                      <a:pt x="44" y="286"/>
                      <a:pt x="44" y="286"/>
                      <a:pt x="44" y="286"/>
                    </a:cubicBezTo>
                    <a:cubicBezTo>
                      <a:pt x="44" y="286"/>
                      <a:pt x="42" y="291"/>
                      <a:pt x="40" y="294"/>
                    </a:cubicBezTo>
                    <a:cubicBezTo>
                      <a:pt x="40" y="294"/>
                      <a:pt x="40" y="294"/>
                      <a:pt x="39" y="294"/>
                    </a:cubicBezTo>
                    <a:cubicBezTo>
                      <a:pt x="40" y="294"/>
                      <a:pt x="40" y="294"/>
                      <a:pt x="40" y="294"/>
                    </a:cubicBezTo>
                    <a:cubicBezTo>
                      <a:pt x="41" y="295"/>
                      <a:pt x="41" y="301"/>
                      <a:pt x="41" y="301"/>
                    </a:cubicBezTo>
                    <a:cubicBezTo>
                      <a:pt x="41" y="303"/>
                      <a:pt x="40" y="308"/>
                      <a:pt x="40" y="309"/>
                    </a:cubicBezTo>
                    <a:cubicBezTo>
                      <a:pt x="40" y="309"/>
                      <a:pt x="40" y="309"/>
                      <a:pt x="40" y="309"/>
                    </a:cubicBezTo>
                    <a:cubicBezTo>
                      <a:pt x="38" y="311"/>
                      <a:pt x="38" y="311"/>
                      <a:pt x="38" y="311"/>
                    </a:cubicBezTo>
                    <a:cubicBezTo>
                      <a:pt x="39" y="312"/>
                      <a:pt x="41" y="313"/>
                      <a:pt x="42" y="315"/>
                    </a:cubicBezTo>
                    <a:cubicBezTo>
                      <a:pt x="42" y="315"/>
                      <a:pt x="42" y="315"/>
                      <a:pt x="42" y="315"/>
                    </a:cubicBezTo>
                    <a:cubicBezTo>
                      <a:pt x="42" y="316"/>
                      <a:pt x="42" y="316"/>
                      <a:pt x="42" y="316"/>
                    </a:cubicBezTo>
                    <a:cubicBezTo>
                      <a:pt x="43" y="315"/>
                      <a:pt x="43" y="315"/>
                      <a:pt x="44" y="315"/>
                    </a:cubicBezTo>
                    <a:cubicBezTo>
                      <a:pt x="45" y="314"/>
                      <a:pt x="46" y="313"/>
                      <a:pt x="47" y="313"/>
                    </a:cubicBezTo>
                    <a:cubicBezTo>
                      <a:pt x="48" y="313"/>
                      <a:pt x="48" y="313"/>
                      <a:pt x="48" y="313"/>
                    </a:cubicBezTo>
                    <a:cubicBezTo>
                      <a:pt x="48" y="314"/>
                      <a:pt x="48" y="314"/>
                      <a:pt x="48" y="314"/>
                    </a:cubicBezTo>
                    <a:cubicBezTo>
                      <a:pt x="49" y="314"/>
                      <a:pt x="49" y="315"/>
                      <a:pt x="50" y="316"/>
                    </a:cubicBezTo>
                    <a:cubicBezTo>
                      <a:pt x="51" y="316"/>
                      <a:pt x="51" y="316"/>
                      <a:pt x="51" y="316"/>
                    </a:cubicBezTo>
                    <a:cubicBezTo>
                      <a:pt x="52" y="316"/>
                      <a:pt x="52" y="316"/>
                      <a:pt x="52" y="316"/>
                    </a:cubicBezTo>
                    <a:cubicBezTo>
                      <a:pt x="53" y="316"/>
                      <a:pt x="53" y="316"/>
                      <a:pt x="53" y="316"/>
                    </a:cubicBezTo>
                    <a:cubicBezTo>
                      <a:pt x="54" y="315"/>
                      <a:pt x="54" y="315"/>
                      <a:pt x="55" y="314"/>
                    </a:cubicBezTo>
                    <a:cubicBezTo>
                      <a:pt x="55" y="314"/>
                      <a:pt x="56" y="313"/>
                      <a:pt x="57" y="313"/>
                    </a:cubicBezTo>
                    <a:cubicBezTo>
                      <a:pt x="58" y="313"/>
                      <a:pt x="59" y="314"/>
                      <a:pt x="59" y="314"/>
                    </a:cubicBezTo>
                    <a:cubicBezTo>
                      <a:pt x="60" y="314"/>
                      <a:pt x="60" y="314"/>
                      <a:pt x="60" y="314"/>
                    </a:cubicBezTo>
                    <a:cubicBezTo>
                      <a:pt x="60" y="314"/>
                      <a:pt x="60" y="314"/>
                      <a:pt x="60" y="314"/>
                    </a:cubicBezTo>
                    <a:cubicBezTo>
                      <a:pt x="61" y="315"/>
                      <a:pt x="61" y="315"/>
                      <a:pt x="61" y="315"/>
                    </a:cubicBezTo>
                    <a:cubicBezTo>
                      <a:pt x="61" y="314"/>
                      <a:pt x="60" y="314"/>
                      <a:pt x="60" y="313"/>
                    </a:cubicBezTo>
                    <a:cubicBezTo>
                      <a:pt x="60" y="312"/>
                      <a:pt x="59" y="311"/>
                      <a:pt x="61" y="310"/>
                    </a:cubicBezTo>
                    <a:cubicBezTo>
                      <a:pt x="61" y="310"/>
                      <a:pt x="61" y="310"/>
                      <a:pt x="61" y="310"/>
                    </a:cubicBezTo>
                    <a:cubicBezTo>
                      <a:pt x="61" y="309"/>
                      <a:pt x="62" y="308"/>
                      <a:pt x="63" y="307"/>
                    </a:cubicBezTo>
                    <a:cubicBezTo>
                      <a:pt x="63" y="307"/>
                      <a:pt x="64" y="307"/>
                      <a:pt x="64" y="307"/>
                    </a:cubicBezTo>
                    <a:cubicBezTo>
                      <a:pt x="64" y="306"/>
                      <a:pt x="64" y="306"/>
                      <a:pt x="64" y="306"/>
                    </a:cubicBezTo>
                    <a:cubicBezTo>
                      <a:pt x="70" y="305"/>
                      <a:pt x="70" y="305"/>
                      <a:pt x="70" y="305"/>
                    </a:cubicBezTo>
                    <a:cubicBezTo>
                      <a:pt x="70" y="306"/>
                      <a:pt x="70" y="306"/>
                      <a:pt x="70" y="306"/>
                    </a:cubicBezTo>
                    <a:cubicBezTo>
                      <a:pt x="71" y="306"/>
                      <a:pt x="72" y="306"/>
                      <a:pt x="73" y="307"/>
                    </a:cubicBezTo>
                    <a:cubicBezTo>
                      <a:pt x="73" y="307"/>
                      <a:pt x="74" y="307"/>
                      <a:pt x="74" y="307"/>
                    </a:cubicBezTo>
                    <a:cubicBezTo>
                      <a:pt x="74" y="307"/>
                      <a:pt x="74" y="308"/>
                      <a:pt x="74" y="308"/>
                    </a:cubicBezTo>
                    <a:cubicBezTo>
                      <a:pt x="74" y="308"/>
                      <a:pt x="74" y="308"/>
                      <a:pt x="74" y="308"/>
                    </a:cubicBezTo>
                    <a:cubicBezTo>
                      <a:pt x="75" y="308"/>
                      <a:pt x="75" y="309"/>
                      <a:pt x="76" y="309"/>
                    </a:cubicBezTo>
                    <a:cubicBezTo>
                      <a:pt x="76" y="309"/>
                      <a:pt x="77" y="310"/>
                      <a:pt x="78" y="311"/>
                    </a:cubicBezTo>
                    <a:cubicBezTo>
                      <a:pt x="79" y="311"/>
                      <a:pt x="79" y="311"/>
                      <a:pt x="80" y="310"/>
                    </a:cubicBezTo>
                    <a:cubicBezTo>
                      <a:pt x="81" y="310"/>
                      <a:pt x="81" y="310"/>
                      <a:pt x="81" y="310"/>
                    </a:cubicBezTo>
                    <a:cubicBezTo>
                      <a:pt x="82" y="310"/>
                      <a:pt x="83" y="310"/>
                      <a:pt x="83" y="311"/>
                    </a:cubicBezTo>
                    <a:cubicBezTo>
                      <a:pt x="84" y="311"/>
                      <a:pt x="84" y="311"/>
                      <a:pt x="85" y="311"/>
                    </a:cubicBezTo>
                    <a:cubicBezTo>
                      <a:pt x="87" y="311"/>
                      <a:pt x="87" y="311"/>
                      <a:pt x="87" y="311"/>
                    </a:cubicBezTo>
                    <a:cubicBezTo>
                      <a:pt x="87" y="311"/>
                      <a:pt x="88" y="311"/>
                      <a:pt x="88" y="311"/>
                    </a:cubicBezTo>
                    <a:cubicBezTo>
                      <a:pt x="89" y="311"/>
                      <a:pt x="89" y="312"/>
                      <a:pt x="90" y="312"/>
                    </a:cubicBezTo>
                    <a:cubicBezTo>
                      <a:pt x="91" y="313"/>
                      <a:pt x="91" y="313"/>
                      <a:pt x="91" y="313"/>
                    </a:cubicBezTo>
                    <a:cubicBezTo>
                      <a:pt x="91" y="313"/>
                      <a:pt x="92" y="313"/>
                      <a:pt x="92" y="313"/>
                    </a:cubicBezTo>
                    <a:cubicBezTo>
                      <a:pt x="93" y="314"/>
                      <a:pt x="93" y="314"/>
                      <a:pt x="94" y="314"/>
                    </a:cubicBezTo>
                    <a:cubicBezTo>
                      <a:pt x="94" y="314"/>
                      <a:pt x="94" y="314"/>
                      <a:pt x="95" y="315"/>
                    </a:cubicBezTo>
                    <a:cubicBezTo>
                      <a:pt x="96" y="315"/>
                      <a:pt x="96" y="315"/>
                      <a:pt x="96" y="315"/>
                    </a:cubicBezTo>
                    <a:cubicBezTo>
                      <a:pt x="97" y="316"/>
                      <a:pt x="97" y="316"/>
                      <a:pt x="98" y="316"/>
                    </a:cubicBezTo>
                    <a:cubicBezTo>
                      <a:pt x="99" y="317"/>
                      <a:pt x="99" y="318"/>
                      <a:pt x="99" y="318"/>
                    </a:cubicBezTo>
                    <a:cubicBezTo>
                      <a:pt x="99" y="319"/>
                      <a:pt x="100" y="319"/>
                      <a:pt x="100" y="319"/>
                    </a:cubicBezTo>
                    <a:cubicBezTo>
                      <a:pt x="100" y="319"/>
                      <a:pt x="100" y="319"/>
                      <a:pt x="100" y="319"/>
                    </a:cubicBezTo>
                    <a:cubicBezTo>
                      <a:pt x="101" y="318"/>
                      <a:pt x="102" y="318"/>
                      <a:pt x="102" y="318"/>
                    </a:cubicBezTo>
                    <a:cubicBezTo>
                      <a:pt x="102" y="318"/>
                      <a:pt x="104" y="316"/>
                      <a:pt x="105" y="317"/>
                    </a:cubicBezTo>
                    <a:cubicBezTo>
                      <a:pt x="106" y="318"/>
                      <a:pt x="108" y="320"/>
                      <a:pt x="108" y="320"/>
                    </a:cubicBezTo>
                    <a:cubicBezTo>
                      <a:pt x="108" y="320"/>
                      <a:pt x="109" y="321"/>
                      <a:pt x="110" y="321"/>
                    </a:cubicBezTo>
                    <a:cubicBezTo>
                      <a:pt x="110" y="321"/>
                      <a:pt x="111" y="322"/>
                      <a:pt x="112" y="322"/>
                    </a:cubicBezTo>
                    <a:cubicBezTo>
                      <a:pt x="112" y="323"/>
                      <a:pt x="112" y="322"/>
                      <a:pt x="112" y="324"/>
                    </a:cubicBezTo>
                    <a:cubicBezTo>
                      <a:pt x="112" y="325"/>
                      <a:pt x="111" y="327"/>
                      <a:pt x="113" y="327"/>
                    </a:cubicBezTo>
                    <a:cubicBezTo>
                      <a:pt x="114" y="326"/>
                      <a:pt x="114" y="326"/>
                      <a:pt x="115" y="326"/>
                    </a:cubicBezTo>
                    <a:cubicBezTo>
                      <a:pt x="115" y="327"/>
                      <a:pt x="116" y="326"/>
                      <a:pt x="115" y="328"/>
                    </a:cubicBezTo>
                    <a:cubicBezTo>
                      <a:pt x="115" y="330"/>
                      <a:pt x="114" y="330"/>
                      <a:pt x="115" y="330"/>
                    </a:cubicBezTo>
                    <a:cubicBezTo>
                      <a:pt x="117" y="331"/>
                      <a:pt x="118" y="332"/>
                      <a:pt x="119" y="331"/>
                    </a:cubicBezTo>
                    <a:cubicBezTo>
                      <a:pt x="119" y="329"/>
                      <a:pt x="119" y="331"/>
                      <a:pt x="120" y="329"/>
                    </a:cubicBezTo>
                    <a:cubicBezTo>
                      <a:pt x="121" y="327"/>
                      <a:pt x="120" y="327"/>
                      <a:pt x="121" y="327"/>
                    </a:cubicBezTo>
                    <a:cubicBezTo>
                      <a:pt x="122" y="326"/>
                      <a:pt x="121" y="326"/>
                      <a:pt x="122" y="325"/>
                    </a:cubicBezTo>
                    <a:cubicBezTo>
                      <a:pt x="122" y="323"/>
                      <a:pt x="123" y="324"/>
                      <a:pt x="122" y="323"/>
                    </a:cubicBezTo>
                    <a:cubicBezTo>
                      <a:pt x="122" y="323"/>
                      <a:pt x="122" y="322"/>
                      <a:pt x="122" y="321"/>
                    </a:cubicBezTo>
                    <a:cubicBezTo>
                      <a:pt x="121" y="320"/>
                      <a:pt x="120" y="320"/>
                      <a:pt x="122" y="320"/>
                    </a:cubicBezTo>
                    <a:cubicBezTo>
                      <a:pt x="124" y="319"/>
                      <a:pt x="124" y="319"/>
                      <a:pt x="124" y="319"/>
                    </a:cubicBezTo>
                    <a:cubicBezTo>
                      <a:pt x="125" y="318"/>
                      <a:pt x="127" y="318"/>
                      <a:pt x="127" y="318"/>
                    </a:cubicBezTo>
                    <a:cubicBezTo>
                      <a:pt x="127" y="318"/>
                      <a:pt x="129" y="318"/>
                      <a:pt x="130" y="318"/>
                    </a:cubicBezTo>
                    <a:cubicBezTo>
                      <a:pt x="130" y="318"/>
                      <a:pt x="133" y="318"/>
                      <a:pt x="133" y="319"/>
                    </a:cubicBezTo>
                    <a:cubicBezTo>
                      <a:pt x="133" y="320"/>
                      <a:pt x="135" y="320"/>
                      <a:pt x="135" y="320"/>
                    </a:cubicBezTo>
                    <a:cubicBezTo>
                      <a:pt x="135" y="320"/>
                      <a:pt x="137" y="320"/>
                      <a:pt x="137" y="322"/>
                    </a:cubicBezTo>
                    <a:cubicBezTo>
                      <a:pt x="138" y="323"/>
                      <a:pt x="138" y="325"/>
                      <a:pt x="138" y="325"/>
                    </a:cubicBezTo>
                    <a:cubicBezTo>
                      <a:pt x="139" y="325"/>
                      <a:pt x="140" y="326"/>
                      <a:pt x="141" y="325"/>
                    </a:cubicBezTo>
                    <a:cubicBezTo>
                      <a:pt x="142" y="324"/>
                      <a:pt x="142" y="324"/>
                      <a:pt x="143" y="324"/>
                    </a:cubicBezTo>
                    <a:cubicBezTo>
                      <a:pt x="144" y="323"/>
                      <a:pt x="142" y="323"/>
                      <a:pt x="145" y="323"/>
                    </a:cubicBezTo>
                    <a:cubicBezTo>
                      <a:pt x="148" y="324"/>
                      <a:pt x="147" y="324"/>
                      <a:pt x="148" y="323"/>
                    </a:cubicBezTo>
                    <a:cubicBezTo>
                      <a:pt x="150" y="321"/>
                      <a:pt x="150" y="321"/>
                      <a:pt x="151" y="320"/>
                    </a:cubicBezTo>
                    <a:cubicBezTo>
                      <a:pt x="152" y="320"/>
                      <a:pt x="152" y="319"/>
                      <a:pt x="152" y="319"/>
                    </a:cubicBezTo>
                    <a:cubicBezTo>
                      <a:pt x="153" y="319"/>
                      <a:pt x="155" y="319"/>
                      <a:pt x="156" y="319"/>
                    </a:cubicBezTo>
                    <a:cubicBezTo>
                      <a:pt x="157" y="318"/>
                      <a:pt x="157" y="316"/>
                      <a:pt x="158" y="316"/>
                    </a:cubicBezTo>
                    <a:cubicBezTo>
                      <a:pt x="158" y="316"/>
                      <a:pt x="161" y="316"/>
                      <a:pt x="162" y="316"/>
                    </a:cubicBezTo>
                    <a:cubicBezTo>
                      <a:pt x="163" y="316"/>
                      <a:pt x="165" y="316"/>
                      <a:pt x="165" y="316"/>
                    </a:cubicBezTo>
                    <a:cubicBezTo>
                      <a:pt x="165" y="315"/>
                      <a:pt x="165" y="314"/>
                      <a:pt x="167" y="314"/>
                    </a:cubicBezTo>
                    <a:cubicBezTo>
                      <a:pt x="168" y="314"/>
                      <a:pt x="169" y="314"/>
                      <a:pt x="170" y="314"/>
                    </a:cubicBezTo>
                    <a:cubicBezTo>
                      <a:pt x="172" y="314"/>
                      <a:pt x="172" y="314"/>
                      <a:pt x="172" y="314"/>
                    </a:cubicBezTo>
                    <a:cubicBezTo>
                      <a:pt x="173" y="314"/>
                      <a:pt x="174" y="316"/>
                      <a:pt x="174" y="313"/>
                    </a:cubicBezTo>
                    <a:cubicBezTo>
                      <a:pt x="173" y="311"/>
                      <a:pt x="173" y="311"/>
                      <a:pt x="174" y="310"/>
                    </a:cubicBezTo>
                    <a:cubicBezTo>
                      <a:pt x="175" y="310"/>
                      <a:pt x="177" y="310"/>
                      <a:pt x="177" y="310"/>
                    </a:cubicBezTo>
                    <a:cubicBezTo>
                      <a:pt x="177" y="310"/>
                      <a:pt x="181" y="311"/>
                      <a:pt x="181" y="311"/>
                    </a:cubicBezTo>
                    <a:cubicBezTo>
                      <a:pt x="181" y="311"/>
                      <a:pt x="182" y="312"/>
                      <a:pt x="183" y="312"/>
                    </a:cubicBezTo>
                    <a:cubicBezTo>
                      <a:pt x="183" y="312"/>
                      <a:pt x="184" y="313"/>
                      <a:pt x="185" y="313"/>
                    </a:cubicBezTo>
                    <a:cubicBezTo>
                      <a:pt x="185" y="312"/>
                      <a:pt x="186" y="311"/>
                      <a:pt x="186" y="311"/>
                    </a:cubicBezTo>
                    <a:cubicBezTo>
                      <a:pt x="187" y="311"/>
                      <a:pt x="190" y="310"/>
                      <a:pt x="190" y="311"/>
                    </a:cubicBezTo>
                    <a:cubicBezTo>
                      <a:pt x="190" y="311"/>
                      <a:pt x="193" y="312"/>
                      <a:pt x="193" y="312"/>
                    </a:cubicBezTo>
                    <a:cubicBezTo>
                      <a:pt x="192" y="312"/>
                      <a:pt x="192" y="313"/>
                      <a:pt x="192" y="314"/>
                    </a:cubicBezTo>
                    <a:cubicBezTo>
                      <a:pt x="192" y="315"/>
                      <a:pt x="192" y="316"/>
                      <a:pt x="192" y="316"/>
                    </a:cubicBezTo>
                    <a:cubicBezTo>
                      <a:pt x="193" y="317"/>
                      <a:pt x="194" y="318"/>
                      <a:pt x="194" y="318"/>
                    </a:cubicBezTo>
                    <a:cubicBezTo>
                      <a:pt x="195" y="318"/>
                      <a:pt x="198" y="319"/>
                      <a:pt x="198" y="319"/>
                    </a:cubicBezTo>
                    <a:cubicBezTo>
                      <a:pt x="198" y="319"/>
                      <a:pt x="199" y="321"/>
                      <a:pt x="199" y="317"/>
                    </a:cubicBezTo>
                    <a:cubicBezTo>
                      <a:pt x="199" y="314"/>
                      <a:pt x="199" y="313"/>
                      <a:pt x="199" y="313"/>
                    </a:cubicBezTo>
                    <a:cubicBezTo>
                      <a:pt x="199" y="310"/>
                      <a:pt x="199" y="310"/>
                      <a:pt x="199" y="310"/>
                    </a:cubicBezTo>
                    <a:cubicBezTo>
                      <a:pt x="199" y="310"/>
                      <a:pt x="199" y="309"/>
                      <a:pt x="199" y="309"/>
                    </a:cubicBezTo>
                    <a:cubicBezTo>
                      <a:pt x="198" y="309"/>
                      <a:pt x="198" y="309"/>
                      <a:pt x="198" y="309"/>
                    </a:cubicBezTo>
                    <a:cubicBezTo>
                      <a:pt x="197" y="309"/>
                      <a:pt x="194" y="309"/>
                      <a:pt x="194" y="308"/>
                    </a:cubicBezTo>
                    <a:cubicBezTo>
                      <a:pt x="193" y="308"/>
                      <a:pt x="193" y="307"/>
                      <a:pt x="193" y="306"/>
                    </a:cubicBezTo>
                    <a:cubicBezTo>
                      <a:pt x="193" y="306"/>
                      <a:pt x="195" y="304"/>
                      <a:pt x="195" y="304"/>
                    </a:cubicBezTo>
                    <a:cubicBezTo>
                      <a:pt x="195" y="302"/>
                      <a:pt x="195" y="302"/>
                      <a:pt x="195" y="302"/>
                    </a:cubicBezTo>
                    <a:cubicBezTo>
                      <a:pt x="193" y="298"/>
                      <a:pt x="193" y="298"/>
                      <a:pt x="193" y="298"/>
                    </a:cubicBezTo>
                    <a:cubicBezTo>
                      <a:pt x="190" y="296"/>
                      <a:pt x="190" y="296"/>
                      <a:pt x="190" y="296"/>
                    </a:cubicBezTo>
                    <a:cubicBezTo>
                      <a:pt x="189" y="292"/>
                      <a:pt x="189" y="292"/>
                      <a:pt x="189" y="292"/>
                    </a:cubicBezTo>
                    <a:cubicBezTo>
                      <a:pt x="189" y="292"/>
                      <a:pt x="189" y="292"/>
                      <a:pt x="189" y="292"/>
                    </a:cubicBezTo>
                    <a:cubicBezTo>
                      <a:pt x="189" y="291"/>
                      <a:pt x="189" y="291"/>
                      <a:pt x="189" y="291"/>
                    </a:cubicBezTo>
                    <a:cubicBezTo>
                      <a:pt x="191" y="290"/>
                      <a:pt x="191" y="290"/>
                      <a:pt x="191" y="290"/>
                    </a:cubicBezTo>
                    <a:cubicBezTo>
                      <a:pt x="193" y="289"/>
                      <a:pt x="195" y="287"/>
                      <a:pt x="195" y="287"/>
                    </a:cubicBezTo>
                    <a:cubicBezTo>
                      <a:pt x="195" y="287"/>
                      <a:pt x="195" y="287"/>
                      <a:pt x="196" y="286"/>
                    </a:cubicBezTo>
                    <a:cubicBezTo>
                      <a:pt x="197" y="285"/>
                      <a:pt x="197" y="285"/>
                      <a:pt x="197" y="285"/>
                    </a:cubicBezTo>
                    <a:cubicBezTo>
                      <a:pt x="197" y="285"/>
                      <a:pt x="201" y="283"/>
                      <a:pt x="202" y="283"/>
                    </a:cubicBezTo>
                    <a:cubicBezTo>
                      <a:pt x="202" y="283"/>
                      <a:pt x="202" y="283"/>
                      <a:pt x="203" y="283"/>
                    </a:cubicBezTo>
                    <a:cubicBezTo>
                      <a:pt x="203" y="283"/>
                      <a:pt x="203" y="283"/>
                      <a:pt x="203" y="283"/>
                    </a:cubicBezTo>
                    <a:cubicBezTo>
                      <a:pt x="207" y="279"/>
                      <a:pt x="207" y="279"/>
                      <a:pt x="207" y="279"/>
                    </a:cubicBezTo>
                    <a:cubicBezTo>
                      <a:pt x="207" y="275"/>
                      <a:pt x="207" y="275"/>
                      <a:pt x="207" y="275"/>
                    </a:cubicBezTo>
                    <a:cubicBezTo>
                      <a:pt x="208" y="273"/>
                      <a:pt x="208" y="273"/>
                      <a:pt x="208" y="273"/>
                    </a:cubicBezTo>
                    <a:cubicBezTo>
                      <a:pt x="208" y="272"/>
                      <a:pt x="208" y="271"/>
                      <a:pt x="208" y="271"/>
                    </a:cubicBezTo>
                    <a:cubicBezTo>
                      <a:pt x="213" y="270"/>
                      <a:pt x="213" y="270"/>
                      <a:pt x="213" y="270"/>
                    </a:cubicBezTo>
                    <a:cubicBezTo>
                      <a:pt x="213" y="270"/>
                      <a:pt x="213" y="271"/>
                      <a:pt x="214" y="272"/>
                    </a:cubicBezTo>
                    <a:cubicBezTo>
                      <a:pt x="215" y="272"/>
                      <a:pt x="216" y="271"/>
                      <a:pt x="216" y="271"/>
                    </a:cubicBezTo>
                    <a:cubicBezTo>
                      <a:pt x="217" y="271"/>
                      <a:pt x="218" y="270"/>
                      <a:pt x="218" y="270"/>
                    </a:cubicBezTo>
                    <a:cubicBezTo>
                      <a:pt x="218" y="267"/>
                      <a:pt x="218" y="267"/>
                      <a:pt x="218" y="267"/>
                    </a:cubicBezTo>
                    <a:cubicBezTo>
                      <a:pt x="217" y="263"/>
                      <a:pt x="217" y="263"/>
                      <a:pt x="217" y="263"/>
                    </a:cubicBezTo>
                    <a:cubicBezTo>
                      <a:pt x="217" y="261"/>
                      <a:pt x="217" y="261"/>
                      <a:pt x="217" y="261"/>
                    </a:cubicBezTo>
                    <a:cubicBezTo>
                      <a:pt x="217" y="261"/>
                      <a:pt x="217" y="261"/>
                      <a:pt x="217" y="261"/>
                    </a:cubicBezTo>
                    <a:cubicBezTo>
                      <a:pt x="217" y="261"/>
                      <a:pt x="217" y="260"/>
                      <a:pt x="217" y="260"/>
                    </a:cubicBezTo>
                    <a:cubicBezTo>
                      <a:pt x="215" y="258"/>
                      <a:pt x="216" y="259"/>
                      <a:pt x="215" y="258"/>
                    </a:cubicBezTo>
                    <a:cubicBezTo>
                      <a:pt x="213" y="257"/>
                      <a:pt x="212" y="257"/>
                      <a:pt x="211" y="256"/>
                    </a:cubicBezTo>
                    <a:cubicBezTo>
                      <a:pt x="211" y="255"/>
                      <a:pt x="212" y="254"/>
                      <a:pt x="210" y="254"/>
                    </a:cubicBezTo>
                    <a:cubicBezTo>
                      <a:pt x="208" y="254"/>
                      <a:pt x="207" y="255"/>
                      <a:pt x="206" y="254"/>
                    </a:cubicBezTo>
                    <a:cubicBezTo>
                      <a:pt x="205" y="253"/>
                      <a:pt x="205" y="253"/>
                      <a:pt x="204" y="252"/>
                    </a:cubicBezTo>
                    <a:cubicBezTo>
                      <a:pt x="204" y="250"/>
                      <a:pt x="204" y="248"/>
                      <a:pt x="203" y="248"/>
                    </a:cubicBezTo>
                    <a:cubicBezTo>
                      <a:pt x="201" y="248"/>
                      <a:pt x="200" y="248"/>
                      <a:pt x="200" y="248"/>
                    </a:cubicBezTo>
                    <a:cubicBezTo>
                      <a:pt x="200" y="248"/>
                      <a:pt x="199" y="248"/>
                      <a:pt x="199" y="246"/>
                    </a:cubicBezTo>
                    <a:cubicBezTo>
                      <a:pt x="198" y="244"/>
                      <a:pt x="200" y="245"/>
                      <a:pt x="197" y="243"/>
                    </a:cubicBezTo>
                    <a:cubicBezTo>
                      <a:pt x="195" y="240"/>
                      <a:pt x="196" y="241"/>
                      <a:pt x="194" y="239"/>
                    </a:cubicBezTo>
                    <a:cubicBezTo>
                      <a:pt x="192" y="238"/>
                      <a:pt x="187" y="239"/>
                      <a:pt x="187" y="239"/>
                    </a:cubicBezTo>
                    <a:cubicBezTo>
                      <a:pt x="187" y="239"/>
                      <a:pt x="187" y="238"/>
                      <a:pt x="186" y="237"/>
                    </a:cubicBezTo>
                    <a:cubicBezTo>
                      <a:pt x="184" y="235"/>
                      <a:pt x="185" y="236"/>
                      <a:pt x="183" y="234"/>
                    </a:cubicBezTo>
                    <a:cubicBezTo>
                      <a:pt x="181" y="232"/>
                      <a:pt x="182" y="233"/>
                      <a:pt x="181" y="231"/>
                    </a:cubicBezTo>
                    <a:cubicBezTo>
                      <a:pt x="181" y="228"/>
                      <a:pt x="181" y="227"/>
                      <a:pt x="180" y="226"/>
                    </a:cubicBezTo>
                    <a:cubicBezTo>
                      <a:pt x="178" y="224"/>
                      <a:pt x="177" y="223"/>
                      <a:pt x="177" y="223"/>
                    </a:cubicBezTo>
                    <a:cubicBezTo>
                      <a:pt x="177" y="223"/>
                      <a:pt x="176" y="220"/>
                      <a:pt x="177" y="219"/>
                    </a:cubicBezTo>
                    <a:cubicBezTo>
                      <a:pt x="179" y="217"/>
                      <a:pt x="179" y="216"/>
                      <a:pt x="179" y="216"/>
                    </a:cubicBezTo>
                    <a:cubicBezTo>
                      <a:pt x="179" y="215"/>
                      <a:pt x="180" y="213"/>
                      <a:pt x="178" y="211"/>
                    </a:cubicBezTo>
                    <a:cubicBezTo>
                      <a:pt x="175" y="210"/>
                      <a:pt x="175" y="209"/>
                      <a:pt x="173" y="208"/>
                    </a:cubicBezTo>
                    <a:cubicBezTo>
                      <a:pt x="171" y="207"/>
                      <a:pt x="170" y="207"/>
                      <a:pt x="169" y="206"/>
                    </a:cubicBezTo>
                    <a:cubicBezTo>
                      <a:pt x="169" y="205"/>
                      <a:pt x="167" y="200"/>
                      <a:pt x="167" y="200"/>
                    </a:cubicBezTo>
                    <a:cubicBezTo>
                      <a:pt x="166" y="198"/>
                      <a:pt x="166" y="198"/>
                      <a:pt x="166" y="198"/>
                    </a:cubicBezTo>
                    <a:cubicBezTo>
                      <a:pt x="170" y="198"/>
                      <a:pt x="170" y="198"/>
                      <a:pt x="170" y="198"/>
                    </a:cubicBezTo>
                    <a:cubicBezTo>
                      <a:pt x="171" y="200"/>
                      <a:pt x="171" y="200"/>
                      <a:pt x="171" y="200"/>
                    </a:cubicBezTo>
                    <a:cubicBezTo>
                      <a:pt x="172" y="203"/>
                      <a:pt x="172" y="203"/>
                      <a:pt x="172" y="203"/>
                    </a:cubicBezTo>
                    <a:cubicBezTo>
                      <a:pt x="174" y="198"/>
                      <a:pt x="174" y="198"/>
                      <a:pt x="174" y="198"/>
                    </a:cubicBezTo>
                    <a:cubicBezTo>
                      <a:pt x="178" y="195"/>
                      <a:pt x="178" y="195"/>
                      <a:pt x="178" y="195"/>
                    </a:cubicBezTo>
                    <a:cubicBezTo>
                      <a:pt x="178" y="195"/>
                      <a:pt x="177" y="195"/>
                      <a:pt x="180" y="194"/>
                    </a:cubicBezTo>
                    <a:cubicBezTo>
                      <a:pt x="182" y="194"/>
                      <a:pt x="184" y="193"/>
                      <a:pt x="185" y="193"/>
                    </a:cubicBezTo>
                    <a:cubicBezTo>
                      <a:pt x="186" y="193"/>
                      <a:pt x="188" y="194"/>
                      <a:pt x="190" y="193"/>
                    </a:cubicBezTo>
                    <a:cubicBezTo>
                      <a:pt x="191" y="193"/>
                      <a:pt x="192" y="193"/>
                      <a:pt x="192" y="191"/>
                    </a:cubicBezTo>
                    <a:cubicBezTo>
                      <a:pt x="192" y="190"/>
                      <a:pt x="191" y="189"/>
                      <a:pt x="194" y="188"/>
                    </a:cubicBezTo>
                    <a:cubicBezTo>
                      <a:pt x="197" y="187"/>
                      <a:pt x="197" y="186"/>
                      <a:pt x="197" y="186"/>
                    </a:cubicBezTo>
                    <a:cubicBezTo>
                      <a:pt x="200" y="184"/>
                      <a:pt x="200" y="184"/>
                      <a:pt x="200" y="184"/>
                    </a:cubicBezTo>
                    <a:cubicBezTo>
                      <a:pt x="202" y="184"/>
                      <a:pt x="206" y="180"/>
                      <a:pt x="206" y="180"/>
                    </a:cubicBezTo>
                    <a:cubicBezTo>
                      <a:pt x="211" y="178"/>
                      <a:pt x="211" y="178"/>
                      <a:pt x="211" y="178"/>
                    </a:cubicBezTo>
                    <a:cubicBezTo>
                      <a:pt x="213" y="177"/>
                      <a:pt x="213" y="177"/>
                      <a:pt x="213" y="177"/>
                    </a:cubicBezTo>
                    <a:cubicBezTo>
                      <a:pt x="214" y="173"/>
                      <a:pt x="214" y="173"/>
                      <a:pt x="214" y="173"/>
                    </a:cubicBezTo>
                    <a:cubicBezTo>
                      <a:pt x="214" y="173"/>
                      <a:pt x="213" y="172"/>
                      <a:pt x="216" y="172"/>
                    </a:cubicBezTo>
                    <a:cubicBezTo>
                      <a:pt x="218" y="172"/>
                      <a:pt x="226" y="170"/>
                      <a:pt x="226" y="170"/>
                    </a:cubicBezTo>
                    <a:cubicBezTo>
                      <a:pt x="227" y="168"/>
                      <a:pt x="227" y="168"/>
                      <a:pt x="227" y="168"/>
                    </a:cubicBezTo>
                    <a:cubicBezTo>
                      <a:pt x="224" y="166"/>
                      <a:pt x="224" y="166"/>
                      <a:pt x="224" y="166"/>
                    </a:cubicBezTo>
                    <a:cubicBezTo>
                      <a:pt x="224" y="166"/>
                      <a:pt x="225" y="163"/>
                      <a:pt x="225" y="163"/>
                    </a:cubicBezTo>
                    <a:cubicBezTo>
                      <a:pt x="226" y="163"/>
                      <a:pt x="229" y="162"/>
                      <a:pt x="230" y="162"/>
                    </a:cubicBezTo>
                    <a:cubicBezTo>
                      <a:pt x="232" y="163"/>
                      <a:pt x="234" y="164"/>
                      <a:pt x="234" y="165"/>
                    </a:cubicBezTo>
                    <a:cubicBezTo>
                      <a:pt x="234" y="166"/>
                      <a:pt x="235" y="165"/>
                      <a:pt x="235" y="166"/>
                    </a:cubicBezTo>
                    <a:cubicBezTo>
                      <a:pt x="234" y="168"/>
                      <a:pt x="235" y="169"/>
                      <a:pt x="235" y="169"/>
                    </a:cubicBezTo>
                    <a:cubicBezTo>
                      <a:pt x="235" y="169"/>
                      <a:pt x="235" y="170"/>
                      <a:pt x="236" y="171"/>
                    </a:cubicBezTo>
                    <a:cubicBezTo>
                      <a:pt x="237" y="171"/>
                      <a:pt x="238" y="171"/>
                      <a:pt x="238" y="171"/>
                    </a:cubicBezTo>
                    <a:cubicBezTo>
                      <a:pt x="238" y="171"/>
                      <a:pt x="239" y="171"/>
                      <a:pt x="239" y="171"/>
                    </a:cubicBezTo>
                    <a:cubicBezTo>
                      <a:pt x="241" y="168"/>
                      <a:pt x="241" y="168"/>
                      <a:pt x="241" y="168"/>
                    </a:cubicBezTo>
                    <a:cubicBezTo>
                      <a:pt x="242" y="167"/>
                      <a:pt x="243" y="165"/>
                      <a:pt x="243" y="165"/>
                    </a:cubicBezTo>
                    <a:cubicBezTo>
                      <a:pt x="243" y="165"/>
                      <a:pt x="244" y="164"/>
                      <a:pt x="244" y="164"/>
                    </a:cubicBezTo>
                    <a:cubicBezTo>
                      <a:pt x="244" y="164"/>
                      <a:pt x="244" y="162"/>
                      <a:pt x="244" y="161"/>
                    </a:cubicBezTo>
                    <a:cubicBezTo>
                      <a:pt x="244" y="161"/>
                      <a:pt x="242" y="160"/>
                      <a:pt x="244" y="158"/>
                    </a:cubicBezTo>
                    <a:cubicBezTo>
                      <a:pt x="247" y="156"/>
                      <a:pt x="247" y="154"/>
                      <a:pt x="247" y="154"/>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68" name="Freeform 131"/>
              <p:cNvSpPr/>
              <p:nvPr/>
            </p:nvSpPr>
            <p:spPr bwMode="auto">
              <a:xfrm>
                <a:off x="2293" y="2106"/>
                <a:ext cx="203" cy="171"/>
              </a:xfrm>
              <a:custGeom>
                <a:avLst/>
                <a:gdLst>
                  <a:gd name="T0" fmla="*/ 84 w 101"/>
                  <a:gd name="T1" fmla="*/ 82 h 85"/>
                  <a:gd name="T2" fmla="*/ 83 w 101"/>
                  <a:gd name="T3" fmla="*/ 80 h 85"/>
                  <a:gd name="T4" fmla="*/ 80 w 101"/>
                  <a:gd name="T5" fmla="*/ 75 h 85"/>
                  <a:gd name="T6" fmla="*/ 83 w 101"/>
                  <a:gd name="T7" fmla="*/ 67 h 85"/>
                  <a:gd name="T8" fmla="*/ 85 w 101"/>
                  <a:gd name="T9" fmla="*/ 63 h 85"/>
                  <a:gd name="T10" fmla="*/ 87 w 101"/>
                  <a:gd name="T11" fmla="*/ 60 h 85"/>
                  <a:gd name="T12" fmla="*/ 89 w 101"/>
                  <a:gd name="T13" fmla="*/ 58 h 85"/>
                  <a:gd name="T14" fmla="*/ 91 w 101"/>
                  <a:gd name="T15" fmla="*/ 57 h 85"/>
                  <a:gd name="T16" fmla="*/ 95 w 101"/>
                  <a:gd name="T17" fmla="*/ 58 h 85"/>
                  <a:gd name="T18" fmla="*/ 98 w 101"/>
                  <a:gd name="T19" fmla="*/ 56 h 85"/>
                  <a:gd name="T20" fmla="*/ 101 w 101"/>
                  <a:gd name="T21" fmla="*/ 52 h 85"/>
                  <a:gd name="T22" fmla="*/ 97 w 101"/>
                  <a:gd name="T23" fmla="*/ 46 h 85"/>
                  <a:gd name="T24" fmla="*/ 96 w 101"/>
                  <a:gd name="T25" fmla="*/ 39 h 85"/>
                  <a:gd name="T26" fmla="*/ 91 w 101"/>
                  <a:gd name="T27" fmla="*/ 35 h 85"/>
                  <a:gd name="T28" fmla="*/ 83 w 101"/>
                  <a:gd name="T29" fmla="*/ 34 h 85"/>
                  <a:gd name="T30" fmla="*/ 83 w 101"/>
                  <a:gd name="T31" fmla="*/ 28 h 85"/>
                  <a:gd name="T32" fmla="*/ 88 w 101"/>
                  <a:gd name="T33" fmla="*/ 20 h 85"/>
                  <a:gd name="T34" fmla="*/ 80 w 101"/>
                  <a:gd name="T35" fmla="*/ 14 h 85"/>
                  <a:gd name="T36" fmla="*/ 75 w 101"/>
                  <a:gd name="T37" fmla="*/ 11 h 85"/>
                  <a:gd name="T38" fmla="*/ 69 w 101"/>
                  <a:gd name="T39" fmla="*/ 8 h 85"/>
                  <a:gd name="T40" fmla="*/ 67 w 101"/>
                  <a:gd name="T41" fmla="*/ 2 h 85"/>
                  <a:gd name="T42" fmla="*/ 61 w 101"/>
                  <a:gd name="T43" fmla="*/ 3 h 85"/>
                  <a:gd name="T44" fmla="*/ 57 w 101"/>
                  <a:gd name="T45" fmla="*/ 3 h 85"/>
                  <a:gd name="T46" fmla="*/ 51 w 101"/>
                  <a:gd name="T47" fmla="*/ 1 h 85"/>
                  <a:gd name="T48" fmla="*/ 47 w 101"/>
                  <a:gd name="T49" fmla="*/ 5 h 85"/>
                  <a:gd name="T50" fmla="*/ 31 w 101"/>
                  <a:gd name="T51" fmla="*/ 8 h 85"/>
                  <a:gd name="T52" fmla="*/ 24 w 101"/>
                  <a:gd name="T53" fmla="*/ 6 h 85"/>
                  <a:gd name="T54" fmla="*/ 15 w 101"/>
                  <a:gd name="T55" fmla="*/ 5 h 85"/>
                  <a:gd name="T56" fmla="*/ 0 w 101"/>
                  <a:gd name="T57" fmla="*/ 17 h 85"/>
                  <a:gd name="T58" fmla="*/ 2 w 101"/>
                  <a:gd name="T59" fmla="*/ 24 h 85"/>
                  <a:gd name="T60" fmla="*/ 9 w 101"/>
                  <a:gd name="T61" fmla="*/ 27 h 85"/>
                  <a:gd name="T62" fmla="*/ 17 w 101"/>
                  <a:gd name="T63" fmla="*/ 30 h 85"/>
                  <a:gd name="T64" fmla="*/ 19 w 101"/>
                  <a:gd name="T65" fmla="*/ 39 h 85"/>
                  <a:gd name="T66" fmla="*/ 23 w 101"/>
                  <a:gd name="T67" fmla="*/ 38 h 85"/>
                  <a:gd name="T68" fmla="*/ 27 w 101"/>
                  <a:gd name="T69" fmla="*/ 43 h 85"/>
                  <a:gd name="T70" fmla="*/ 30 w 101"/>
                  <a:gd name="T71" fmla="*/ 47 h 85"/>
                  <a:gd name="T72" fmla="*/ 38 w 101"/>
                  <a:gd name="T73" fmla="*/ 47 h 85"/>
                  <a:gd name="T74" fmla="*/ 43 w 101"/>
                  <a:gd name="T75" fmla="*/ 51 h 85"/>
                  <a:gd name="T76" fmla="*/ 42 w 101"/>
                  <a:gd name="T77" fmla="*/ 57 h 85"/>
                  <a:gd name="T78" fmla="*/ 41 w 101"/>
                  <a:gd name="T79" fmla="*/ 64 h 85"/>
                  <a:gd name="T80" fmla="*/ 48 w 101"/>
                  <a:gd name="T81" fmla="*/ 64 h 85"/>
                  <a:gd name="T82" fmla="*/ 53 w 101"/>
                  <a:gd name="T83" fmla="*/ 59 h 85"/>
                  <a:gd name="T84" fmla="*/ 57 w 101"/>
                  <a:gd name="T85" fmla="*/ 56 h 85"/>
                  <a:gd name="T86" fmla="*/ 61 w 101"/>
                  <a:gd name="T87" fmla="*/ 62 h 85"/>
                  <a:gd name="T88" fmla="*/ 59 w 101"/>
                  <a:gd name="T89" fmla="*/ 67 h 85"/>
                  <a:gd name="T90" fmla="*/ 60 w 101"/>
                  <a:gd name="T91" fmla="*/ 72 h 85"/>
                  <a:gd name="T92" fmla="*/ 67 w 101"/>
                  <a:gd name="T93" fmla="*/ 74 h 85"/>
                  <a:gd name="T94" fmla="*/ 72 w 101"/>
                  <a:gd name="T95" fmla="*/ 80 h 85"/>
                  <a:gd name="T96" fmla="*/ 76 w 101"/>
                  <a:gd name="T97" fmla="*/ 82 h 85"/>
                  <a:gd name="T98" fmla="*/ 79 w 101"/>
                  <a:gd name="T99"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85">
                    <a:moveTo>
                      <a:pt x="80" y="84"/>
                    </a:moveTo>
                    <a:cubicBezTo>
                      <a:pt x="80" y="84"/>
                      <a:pt x="82" y="84"/>
                      <a:pt x="83" y="83"/>
                    </a:cubicBezTo>
                    <a:cubicBezTo>
                      <a:pt x="83" y="83"/>
                      <a:pt x="83" y="83"/>
                      <a:pt x="83" y="83"/>
                    </a:cubicBezTo>
                    <a:cubicBezTo>
                      <a:pt x="84" y="82"/>
                      <a:pt x="84" y="82"/>
                      <a:pt x="84" y="82"/>
                    </a:cubicBezTo>
                    <a:cubicBezTo>
                      <a:pt x="84" y="82"/>
                      <a:pt x="84" y="81"/>
                      <a:pt x="84" y="81"/>
                    </a:cubicBezTo>
                    <a:cubicBezTo>
                      <a:pt x="84" y="81"/>
                      <a:pt x="84" y="81"/>
                      <a:pt x="84" y="81"/>
                    </a:cubicBezTo>
                    <a:cubicBezTo>
                      <a:pt x="84" y="81"/>
                      <a:pt x="84" y="81"/>
                      <a:pt x="84" y="81"/>
                    </a:cubicBezTo>
                    <a:cubicBezTo>
                      <a:pt x="83" y="80"/>
                      <a:pt x="83" y="80"/>
                      <a:pt x="83" y="80"/>
                    </a:cubicBezTo>
                    <a:cubicBezTo>
                      <a:pt x="82" y="77"/>
                      <a:pt x="82" y="77"/>
                      <a:pt x="82" y="77"/>
                    </a:cubicBezTo>
                    <a:cubicBezTo>
                      <a:pt x="80" y="77"/>
                      <a:pt x="80" y="77"/>
                      <a:pt x="80" y="77"/>
                    </a:cubicBezTo>
                    <a:cubicBezTo>
                      <a:pt x="80" y="76"/>
                      <a:pt x="80" y="76"/>
                      <a:pt x="80" y="76"/>
                    </a:cubicBezTo>
                    <a:cubicBezTo>
                      <a:pt x="80" y="75"/>
                      <a:pt x="80" y="75"/>
                      <a:pt x="80" y="75"/>
                    </a:cubicBezTo>
                    <a:cubicBezTo>
                      <a:pt x="80" y="74"/>
                      <a:pt x="81" y="73"/>
                      <a:pt x="81" y="73"/>
                    </a:cubicBezTo>
                    <a:cubicBezTo>
                      <a:pt x="81" y="72"/>
                      <a:pt x="81" y="72"/>
                      <a:pt x="81" y="72"/>
                    </a:cubicBezTo>
                    <a:cubicBezTo>
                      <a:pt x="81" y="72"/>
                      <a:pt x="80" y="71"/>
                      <a:pt x="80" y="70"/>
                    </a:cubicBezTo>
                    <a:cubicBezTo>
                      <a:pt x="81" y="69"/>
                      <a:pt x="83" y="67"/>
                      <a:pt x="83" y="67"/>
                    </a:cubicBezTo>
                    <a:cubicBezTo>
                      <a:pt x="83" y="66"/>
                      <a:pt x="83" y="66"/>
                      <a:pt x="83" y="66"/>
                    </a:cubicBezTo>
                    <a:cubicBezTo>
                      <a:pt x="83" y="65"/>
                      <a:pt x="83" y="65"/>
                      <a:pt x="83" y="65"/>
                    </a:cubicBezTo>
                    <a:cubicBezTo>
                      <a:pt x="84" y="65"/>
                      <a:pt x="84" y="64"/>
                      <a:pt x="85" y="63"/>
                    </a:cubicBezTo>
                    <a:cubicBezTo>
                      <a:pt x="85" y="63"/>
                      <a:pt x="85" y="63"/>
                      <a:pt x="85" y="63"/>
                    </a:cubicBezTo>
                    <a:cubicBezTo>
                      <a:pt x="85" y="63"/>
                      <a:pt x="85" y="63"/>
                      <a:pt x="85" y="63"/>
                    </a:cubicBezTo>
                    <a:cubicBezTo>
                      <a:pt x="85" y="62"/>
                      <a:pt x="85" y="62"/>
                      <a:pt x="85" y="62"/>
                    </a:cubicBezTo>
                    <a:cubicBezTo>
                      <a:pt x="85" y="61"/>
                      <a:pt x="86" y="60"/>
                      <a:pt x="87" y="60"/>
                    </a:cubicBezTo>
                    <a:cubicBezTo>
                      <a:pt x="87" y="60"/>
                      <a:pt x="87" y="60"/>
                      <a:pt x="87" y="60"/>
                    </a:cubicBezTo>
                    <a:cubicBezTo>
                      <a:pt x="87" y="59"/>
                      <a:pt x="87" y="59"/>
                      <a:pt x="87" y="59"/>
                    </a:cubicBezTo>
                    <a:cubicBezTo>
                      <a:pt x="88" y="59"/>
                      <a:pt x="88" y="58"/>
                      <a:pt x="88" y="58"/>
                    </a:cubicBezTo>
                    <a:cubicBezTo>
                      <a:pt x="88" y="58"/>
                      <a:pt x="88" y="58"/>
                      <a:pt x="88" y="58"/>
                    </a:cubicBezTo>
                    <a:cubicBezTo>
                      <a:pt x="89" y="58"/>
                      <a:pt x="89" y="58"/>
                      <a:pt x="89" y="58"/>
                    </a:cubicBezTo>
                    <a:cubicBezTo>
                      <a:pt x="89" y="58"/>
                      <a:pt x="89" y="57"/>
                      <a:pt x="89" y="57"/>
                    </a:cubicBezTo>
                    <a:cubicBezTo>
                      <a:pt x="90" y="57"/>
                      <a:pt x="91" y="57"/>
                      <a:pt x="91" y="57"/>
                    </a:cubicBezTo>
                    <a:cubicBezTo>
                      <a:pt x="91" y="57"/>
                      <a:pt x="91" y="57"/>
                      <a:pt x="91" y="57"/>
                    </a:cubicBezTo>
                    <a:cubicBezTo>
                      <a:pt x="91" y="57"/>
                      <a:pt x="91" y="57"/>
                      <a:pt x="91" y="57"/>
                    </a:cubicBezTo>
                    <a:cubicBezTo>
                      <a:pt x="92" y="57"/>
                      <a:pt x="92" y="57"/>
                      <a:pt x="92" y="58"/>
                    </a:cubicBezTo>
                    <a:cubicBezTo>
                      <a:pt x="93" y="57"/>
                      <a:pt x="93" y="57"/>
                      <a:pt x="93" y="57"/>
                    </a:cubicBezTo>
                    <a:cubicBezTo>
                      <a:pt x="94" y="57"/>
                      <a:pt x="94" y="57"/>
                      <a:pt x="94" y="57"/>
                    </a:cubicBezTo>
                    <a:cubicBezTo>
                      <a:pt x="95" y="58"/>
                      <a:pt x="95" y="58"/>
                      <a:pt x="95" y="58"/>
                    </a:cubicBezTo>
                    <a:cubicBezTo>
                      <a:pt x="95" y="58"/>
                      <a:pt x="95" y="58"/>
                      <a:pt x="95" y="58"/>
                    </a:cubicBezTo>
                    <a:cubicBezTo>
                      <a:pt x="96" y="57"/>
                      <a:pt x="96" y="57"/>
                      <a:pt x="96" y="57"/>
                    </a:cubicBezTo>
                    <a:cubicBezTo>
                      <a:pt x="96" y="57"/>
                      <a:pt x="96" y="56"/>
                      <a:pt x="97" y="56"/>
                    </a:cubicBezTo>
                    <a:cubicBezTo>
                      <a:pt x="97" y="56"/>
                      <a:pt x="97" y="56"/>
                      <a:pt x="98" y="56"/>
                    </a:cubicBezTo>
                    <a:cubicBezTo>
                      <a:pt x="99" y="56"/>
                      <a:pt x="99" y="54"/>
                      <a:pt x="99" y="54"/>
                    </a:cubicBezTo>
                    <a:cubicBezTo>
                      <a:pt x="100" y="54"/>
                      <a:pt x="100" y="54"/>
                      <a:pt x="100" y="54"/>
                    </a:cubicBezTo>
                    <a:cubicBezTo>
                      <a:pt x="100" y="54"/>
                      <a:pt x="101" y="53"/>
                      <a:pt x="101" y="53"/>
                    </a:cubicBezTo>
                    <a:cubicBezTo>
                      <a:pt x="101" y="52"/>
                      <a:pt x="101" y="52"/>
                      <a:pt x="101" y="52"/>
                    </a:cubicBezTo>
                    <a:cubicBezTo>
                      <a:pt x="101" y="52"/>
                      <a:pt x="101" y="50"/>
                      <a:pt x="101" y="49"/>
                    </a:cubicBezTo>
                    <a:cubicBezTo>
                      <a:pt x="101" y="48"/>
                      <a:pt x="101" y="47"/>
                      <a:pt x="101" y="47"/>
                    </a:cubicBezTo>
                    <a:cubicBezTo>
                      <a:pt x="101" y="47"/>
                      <a:pt x="100" y="46"/>
                      <a:pt x="100" y="46"/>
                    </a:cubicBezTo>
                    <a:cubicBezTo>
                      <a:pt x="99" y="46"/>
                      <a:pt x="98" y="46"/>
                      <a:pt x="97" y="46"/>
                    </a:cubicBezTo>
                    <a:cubicBezTo>
                      <a:pt x="97" y="46"/>
                      <a:pt x="96" y="44"/>
                      <a:pt x="96" y="44"/>
                    </a:cubicBezTo>
                    <a:cubicBezTo>
                      <a:pt x="96" y="44"/>
                      <a:pt x="97" y="43"/>
                      <a:pt x="97" y="43"/>
                    </a:cubicBezTo>
                    <a:cubicBezTo>
                      <a:pt x="98" y="42"/>
                      <a:pt x="98" y="40"/>
                      <a:pt x="98" y="40"/>
                    </a:cubicBezTo>
                    <a:cubicBezTo>
                      <a:pt x="98" y="40"/>
                      <a:pt x="96" y="40"/>
                      <a:pt x="96" y="39"/>
                    </a:cubicBezTo>
                    <a:cubicBezTo>
                      <a:pt x="96" y="39"/>
                      <a:pt x="95" y="39"/>
                      <a:pt x="95" y="39"/>
                    </a:cubicBezTo>
                    <a:cubicBezTo>
                      <a:pt x="94" y="37"/>
                      <a:pt x="94" y="37"/>
                      <a:pt x="94" y="37"/>
                    </a:cubicBezTo>
                    <a:cubicBezTo>
                      <a:pt x="94" y="37"/>
                      <a:pt x="93" y="36"/>
                      <a:pt x="92" y="36"/>
                    </a:cubicBezTo>
                    <a:cubicBezTo>
                      <a:pt x="92" y="36"/>
                      <a:pt x="91" y="35"/>
                      <a:pt x="91" y="35"/>
                    </a:cubicBezTo>
                    <a:cubicBezTo>
                      <a:pt x="91" y="35"/>
                      <a:pt x="90" y="34"/>
                      <a:pt x="89" y="34"/>
                    </a:cubicBezTo>
                    <a:cubicBezTo>
                      <a:pt x="89" y="34"/>
                      <a:pt x="88" y="34"/>
                      <a:pt x="87" y="34"/>
                    </a:cubicBezTo>
                    <a:cubicBezTo>
                      <a:pt x="86" y="34"/>
                      <a:pt x="85" y="34"/>
                      <a:pt x="85" y="34"/>
                    </a:cubicBezTo>
                    <a:cubicBezTo>
                      <a:pt x="83" y="34"/>
                      <a:pt x="83" y="34"/>
                      <a:pt x="83" y="34"/>
                    </a:cubicBezTo>
                    <a:cubicBezTo>
                      <a:pt x="83" y="33"/>
                      <a:pt x="83" y="33"/>
                      <a:pt x="83" y="33"/>
                    </a:cubicBezTo>
                    <a:cubicBezTo>
                      <a:pt x="81" y="31"/>
                      <a:pt x="81" y="31"/>
                      <a:pt x="81" y="31"/>
                    </a:cubicBezTo>
                    <a:cubicBezTo>
                      <a:pt x="81" y="31"/>
                      <a:pt x="81" y="29"/>
                      <a:pt x="81" y="29"/>
                    </a:cubicBezTo>
                    <a:cubicBezTo>
                      <a:pt x="81" y="28"/>
                      <a:pt x="82" y="28"/>
                      <a:pt x="83" y="28"/>
                    </a:cubicBezTo>
                    <a:cubicBezTo>
                      <a:pt x="83" y="28"/>
                      <a:pt x="84" y="26"/>
                      <a:pt x="84" y="26"/>
                    </a:cubicBezTo>
                    <a:cubicBezTo>
                      <a:pt x="84" y="26"/>
                      <a:pt x="85" y="25"/>
                      <a:pt x="86" y="24"/>
                    </a:cubicBezTo>
                    <a:cubicBezTo>
                      <a:pt x="86" y="24"/>
                      <a:pt x="87" y="22"/>
                      <a:pt x="87" y="21"/>
                    </a:cubicBezTo>
                    <a:cubicBezTo>
                      <a:pt x="87" y="21"/>
                      <a:pt x="88" y="20"/>
                      <a:pt x="88" y="20"/>
                    </a:cubicBezTo>
                    <a:cubicBezTo>
                      <a:pt x="88" y="20"/>
                      <a:pt x="89" y="18"/>
                      <a:pt x="89" y="18"/>
                    </a:cubicBezTo>
                    <a:cubicBezTo>
                      <a:pt x="89" y="17"/>
                      <a:pt x="88" y="17"/>
                      <a:pt x="87" y="17"/>
                    </a:cubicBezTo>
                    <a:cubicBezTo>
                      <a:pt x="87" y="17"/>
                      <a:pt x="84" y="16"/>
                      <a:pt x="84" y="15"/>
                    </a:cubicBezTo>
                    <a:cubicBezTo>
                      <a:pt x="84" y="15"/>
                      <a:pt x="82" y="15"/>
                      <a:pt x="80" y="14"/>
                    </a:cubicBezTo>
                    <a:cubicBezTo>
                      <a:pt x="78" y="14"/>
                      <a:pt x="80" y="13"/>
                      <a:pt x="80" y="12"/>
                    </a:cubicBezTo>
                    <a:cubicBezTo>
                      <a:pt x="80" y="11"/>
                      <a:pt x="78" y="11"/>
                      <a:pt x="78" y="11"/>
                    </a:cubicBezTo>
                    <a:cubicBezTo>
                      <a:pt x="78" y="10"/>
                      <a:pt x="78" y="11"/>
                      <a:pt x="77" y="12"/>
                    </a:cubicBezTo>
                    <a:cubicBezTo>
                      <a:pt x="76" y="12"/>
                      <a:pt x="75" y="11"/>
                      <a:pt x="75" y="11"/>
                    </a:cubicBezTo>
                    <a:cubicBezTo>
                      <a:pt x="74" y="11"/>
                      <a:pt x="72" y="11"/>
                      <a:pt x="72" y="11"/>
                    </a:cubicBezTo>
                    <a:cubicBezTo>
                      <a:pt x="72" y="11"/>
                      <a:pt x="72" y="10"/>
                      <a:pt x="72" y="9"/>
                    </a:cubicBezTo>
                    <a:cubicBezTo>
                      <a:pt x="72" y="8"/>
                      <a:pt x="71" y="9"/>
                      <a:pt x="71" y="9"/>
                    </a:cubicBezTo>
                    <a:cubicBezTo>
                      <a:pt x="71" y="9"/>
                      <a:pt x="70" y="8"/>
                      <a:pt x="69" y="8"/>
                    </a:cubicBezTo>
                    <a:cubicBezTo>
                      <a:pt x="69" y="8"/>
                      <a:pt x="70" y="8"/>
                      <a:pt x="70" y="7"/>
                    </a:cubicBezTo>
                    <a:cubicBezTo>
                      <a:pt x="70" y="7"/>
                      <a:pt x="69" y="7"/>
                      <a:pt x="69" y="7"/>
                    </a:cubicBezTo>
                    <a:cubicBezTo>
                      <a:pt x="68" y="7"/>
                      <a:pt x="68" y="5"/>
                      <a:pt x="68" y="5"/>
                    </a:cubicBezTo>
                    <a:cubicBezTo>
                      <a:pt x="68" y="5"/>
                      <a:pt x="67" y="3"/>
                      <a:pt x="67" y="2"/>
                    </a:cubicBezTo>
                    <a:cubicBezTo>
                      <a:pt x="67" y="1"/>
                      <a:pt x="66" y="2"/>
                      <a:pt x="66" y="2"/>
                    </a:cubicBezTo>
                    <a:cubicBezTo>
                      <a:pt x="65" y="5"/>
                      <a:pt x="65" y="5"/>
                      <a:pt x="65" y="5"/>
                    </a:cubicBezTo>
                    <a:cubicBezTo>
                      <a:pt x="65" y="5"/>
                      <a:pt x="64" y="5"/>
                      <a:pt x="62" y="4"/>
                    </a:cubicBezTo>
                    <a:cubicBezTo>
                      <a:pt x="60" y="3"/>
                      <a:pt x="61" y="3"/>
                      <a:pt x="61" y="3"/>
                    </a:cubicBezTo>
                    <a:cubicBezTo>
                      <a:pt x="62" y="1"/>
                      <a:pt x="62" y="1"/>
                      <a:pt x="62" y="1"/>
                    </a:cubicBezTo>
                    <a:cubicBezTo>
                      <a:pt x="62" y="1"/>
                      <a:pt x="61" y="1"/>
                      <a:pt x="60" y="0"/>
                    </a:cubicBezTo>
                    <a:cubicBezTo>
                      <a:pt x="59" y="0"/>
                      <a:pt x="59" y="0"/>
                      <a:pt x="58" y="1"/>
                    </a:cubicBezTo>
                    <a:cubicBezTo>
                      <a:pt x="58" y="2"/>
                      <a:pt x="57" y="3"/>
                      <a:pt x="57" y="3"/>
                    </a:cubicBezTo>
                    <a:cubicBezTo>
                      <a:pt x="56" y="4"/>
                      <a:pt x="56" y="3"/>
                      <a:pt x="55" y="3"/>
                    </a:cubicBezTo>
                    <a:cubicBezTo>
                      <a:pt x="53" y="3"/>
                      <a:pt x="53" y="3"/>
                      <a:pt x="53" y="3"/>
                    </a:cubicBezTo>
                    <a:cubicBezTo>
                      <a:pt x="53" y="2"/>
                      <a:pt x="52" y="2"/>
                      <a:pt x="52" y="1"/>
                    </a:cubicBezTo>
                    <a:cubicBezTo>
                      <a:pt x="52" y="0"/>
                      <a:pt x="51" y="1"/>
                      <a:pt x="51" y="1"/>
                    </a:cubicBezTo>
                    <a:cubicBezTo>
                      <a:pt x="51" y="1"/>
                      <a:pt x="50" y="1"/>
                      <a:pt x="49" y="2"/>
                    </a:cubicBezTo>
                    <a:cubicBezTo>
                      <a:pt x="49" y="2"/>
                      <a:pt x="49" y="3"/>
                      <a:pt x="50" y="4"/>
                    </a:cubicBezTo>
                    <a:cubicBezTo>
                      <a:pt x="50" y="4"/>
                      <a:pt x="50" y="6"/>
                      <a:pt x="50" y="6"/>
                    </a:cubicBezTo>
                    <a:cubicBezTo>
                      <a:pt x="50" y="6"/>
                      <a:pt x="48" y="5"/>
                      <a:pt x="47" y="5"/>
                    </a:cubicBezTo>
                    <a:cubicBezTo>
                      <a:pt x="47" y="5"/>
                      <a:pt x="46" y="5"/>
                      <a:pt x="45" y="5"/>
                    </a:cubicBezTo>
                    <a:cubicBezTo>
                      <a:pt x="43" y="4"/>
                      <a:pt x="44" y="6"/>
                      <a:pt x="44" y="6"/>
                    </a:cubicBezTo>
                    <a:cubicBezTo>
                      <a:pt x="44" y="6"/>
                      <a:pt x="42" y="8"/>
                      <a:pt x="42" y="8"/>
                    </a:cubicBezTo>
                    <a:cubicBezTo>
                      <a:pt x="34" y="10"/>
                      <a:pt x="37" y="9"/>
                      <a:pt x="31" y="8"/>
                    </a:cubicBezTo>
                    <a:cubicBezTo>
                      <a:pt x="31" y="8"/>
                      <a:pt x="31" y="4"/>
                      <a:pt x="30" y="4"/>
                    </a:cubicBezTo>
                    <a:cubicBezTo>
                      <a:pt x="29" y="3"/>
                      <a:pt x="28" y="4"/>
                      <a:pt x="27" y="4"/>
                    </a:cubicBezTo>
                    <a:cubicBezTo>
                      <a:pt x="27" y="5"/>
                      <a:pt x="27" y="6"/>
                      <a:pt x="26" y="6"/>
                    </a:cubicBezTo>
                    <a:cubicBezTo>
                      <a:pt x="26" y="7"/>
                      <a:pt x="25" y="6"/>
                      <a:pt x="24" y="6"/>
                    </a:cubicBezTo>
                    <a:cubicBezTo>
                      <a:pt x="24" y="5"/>
                      <a:pt x="23" y="3"/>
                      <a:pt x="23" y="3"/>
                    </a:cubicBezTo>
                    <a:cubicBezTo>
                      <a:pt x="22" y="4"/>
                      <a:pt x="22" y="4"/>
                      <a:pt x="22" y="4"/>
                    </a:cubicBezTo>
                    <a:cubicBezTo>
                      <a:pt x="19" y="4"/>
                      <a:pt x="19" y="4"/>
                      <a:pt x="19" y="4"/>
                    </a:cubicBezTo>
                    <a:cubicBezTo>
                      <a:pt x="15" y="5"/>
                      <a:pt x="15" y="5"/>
                      <a:pt x="15" y="5"/>
                    </a:cubicBezTo>
                    <a:cubicBezTo>
                      <a:pt x="15" y="5"/>
                      <a:pt x="9" y="9"/>
                      <a:pt x="4" y="11"/>
                    </a:cubicBezTo>
                    <a:cubicBezTo>
                      <a:pt x="1" y="14"/>
                      <a:pt x="1" y="14"/>
                      <a:pt x="1" y="14"/>
                    </a:cubicBezTo>
                    <a:cubicBezTo>
                      <a:pt x="1" y="15"/>
                      <a:pt x="1" y="15"/>
                      <a:pt x="0" y="15"/>
                    </a:cubicBezTo>
                    <a:cubicBezTo>
                      <a:pt x="0" y="17"/>
                      <a:pt x="0" y="17"/>
                      <a:pt x="0" y="17"/>
                    </a:cubicBezTo>
                    <a:cubicBezTo>
                      <a:pt x="0" y="17"/>
                      <a:pt x="0" y="17"/>
                      <a:pt x="1" y="17"/>
                    </a:cubicBezTo>
                    <a:cubicBezTo>
                      <a:pt x="2" y="18"/>
                      <a:pt x="2" y="19"/>
                      <a:pt x="2" y="21"/>
                    </a:cubicBezTo>
                    <a:cubicBezTo>
                      <a:pt x="2" y="23"/>
                      <a:pt x="2" y="23"/>
                      <a:pt x="2" y="23"/>
                    </a:cubicBezTo>
                    <a:cubicBezTo>
                      <a:pt x="2" y="23"/>
                      <a:pt x="2" y="24"/>
                      <a:pt x="2" y="24"/>
                    </a:cubicBezTo>
                    <a:cubicBezTo>
                      <a:pt x="3" y="25"/>
                      <a:pt x="4" y="26"/>
                      <a:pt x="5" y="27"/>
                    </a:cubicBezTo>
                    <a:cubicBezTo>
                      <a:pt x="5" y="28"/>
                      <a:pt x="5" y="28"/>
                      <a:pt x="5" y="29"/>
                    </a:cubicBezTo>
                    <a:cubicBezTo>
                      <a:pt x="6" y="28"/>
                      <a:pt x="6" y="27"/>
                      <a:pt x="8" y="27"/>
                    </a:cubicBezTo>
                    <a:cubicBezTo>
                      <a:pt x="8" y="27"/>
                      <a:pt x="9" y="27"/>
                      <a:pt x="9" y="27"/>
                    </a:cubicBezTo>
                    <a:cubicBezTo>
                      <a:pt x="9" y="27"/>
                      <a:pt x="10" y="27"/>
                      <a:pt x="11" y="26"/>
                    </a:cubicBezTo>
                    <a:cubicBezTo>
                      <a:pt x="12" y="25"/>
                      <a:pt x="12" y="25"/>
                      <a:pt x="12" y="25"/>
                    </a:cubicBezTo>
                    <a:cubicBezTo>
                      <a:pt x="15" y="28"/>
                      <a:pt x="15" y="28"/>
                      <a:pt x="15" y="28"/>
                    </a:cubicBezTo>
                    <a:cubicBezTo>
                      <a:pt x="16" y="29"/>
                      <a:pt x="16" y="29"/>
                      <a:pt x="17" y="30"/>
                    </a:cubicBezTo>
                    <a:cubicBezTo>
                      <a:pt x="18" y="31"/>
                      <a:pt x="18" y="33"/>
                      <a:pt x="17" y="34"/>
                    </a:cubicBezTo>
                    <a:cubicBezTo>
                      <a:pt x="18" y="34"/>
                      <a:pt x="18" y="35"/>
                      <a:pt x="18" y="35"/>
                    </a:cubicBezTo>
                    <a:cubicBezTo>
                      <a:pt x="18" y="35"/>
                      <a:pt x="18" y="36"/>
                      <a:pt x="18" y="36"/>
                    </a:cubicBezTo>
                    <a:cubicBezTo>
                      <a:pt x="19" y="36"/>
                      <a:pt x="19" y="37"/>
                      <a:pt x="19" y="39"/>
                    </a:cubicBezTo>
                    <a:cubicBezTo>
                      <a:pt x="19" y="39"/>
                      <a:pt x="19" y="39"/>
                      <a:pt x="19" y="39"/>
                    </a:cubicBezTo>
                    <a:cubicBezTo>
                      <a:pt x="20" y="39"/>
                      <a:pt x="20" y="39"/>
                      <a:pt x="20" y="39"/>
                    </a:cubicBezTo>
                    <a:cubicBezTo>
                      <a:pt x="20" y="39"/>
                      <a:pt x="21" y="38"/>
                      <a:pt x="21" y="38"/>
                    </a:cubicBezTo>
                    <a:cubicBezTo>
                      <a:pt x="23" y="38"/>
                      <a:pt x="23" y="38"/>
                      <a:pt x="23" y="38"/>
                    </a:cubicBezTo>
                    <a:cubicBezTo>
                      <a:pt x="24" y="40"/>
                      <a:pt x="24" y="40"/>
                      <a:pt x="24" y="40"/>
                    </a:cubicBezTo>
                    <a:cubicBezTo>
                      <a:pt x="25" y="39"/>
                      <a:pt x="25" y="39"/>
                      <a:pt x="25" y="39"/>
                    </a:cubicBezTo>
                    <a:cubicBezTo>
                      <a:pt x="26" y="40"/>
                      <a:pt x="26" y="40"/>
                      <a:pt x="26" y="40"/>
                    </a:cubicBezTo>
                    <a:cubicBezTo>
                      <a:pt x="26" y="40"/>
                      <a:pt x="27" y="42"/>
                      <a:pt x="27" y="43"/>
                    </a:cubicBezTo>
                    <a:cubicBezTo>
                      <a:pt x="28" y="43"/>
                      <a:pt x="28" y="44"/>
                      <a:pt x="28" y="44"/>
                    </a:cubicBezTo>
                    <a:cubicBezTo>
                      <a:pt x="29" y="45"/>
                      <a:pt x="29" y="45"/>
                      <a:pt x="29" y="45"/>
                    </a:cubicBezTo>
                    <a:cubicBezTo>
                      <a:pt x="29" y="47"/>
                      <a:pt x="29" y="47"/>
                      <a:pt x="29" y="47"/>
                    </a:cubicBezTo>
                    <a:cubicBezTo>
                      <a:pt x="29" y="47"/>
                      <a:pt x="29" y="47"/>
                      <a:pt x="30" y="47"/>
                    </a:cubicBezTo>
                    <a:cubicBezTo>
                      <a:pt x="31" y="47"/>
                      <a:pt x="32" y="47"/>
                      <a:pt x="32" y="47"/>
                    </a:cubicBezTo>
                    <a:cubicBezTo>
                      <a:pt x="33" y="47"/>
                      <a:pt x="33" y="47"/>
                      <a:pt x="34" y="47"/>
                    </a:cubicBezTo>
                    <a:cubicBezTo>
                      <a:pt x="34" y="47"/>
                      <a:pt x="35" y="47"/>
                      <a:pt x="35" y="47"/>
                    </a:cubicBezTo>
                    <a:cubicBezTo>
                      <a:pt x="36" y="47"/>
                      <a:pt x="38" y="47"/>
                      <a:pt x="38" y="47"/>
                    </a:cubicBezTo>
                    <a:cubicBezTo>
                      <a:pt x="38" y="47"/>
                      <a:pt x="38" y="47"/>
                      <a:pt x="38" y="47"/>
                    </a:cubicBezTo>
                    <a:cubicBezTo>
                      <a:pt x="39" y="48"/>
                      <a:pt x="39" y="48"/>
                      <a:pt x="39" y="48"/>
                    </a:cubicBezTo>
                    <a:cubicBezTo>
                      <a:pt x="39" y="48"/>
                      <a:pt x="40" y="49"/>
                      <a:pt x="40" y="50"/>
                    </a:cubicBezTo>
                    <a:cubicBezTo>
                      <a:pt x="40" y="51"/>
                      <a:pt x="43" y="51"/>
                      <a:pt x="43" y="51"/>
                    </a:cubicBezTo>
                    <a:cubicBezTo>
                      <a:pt x="43" y="52"/>
                      <a:pt x="43" y="52"/>
                      <a:pt x="43" y="52"/>
                    </a:cubicBezTo>
                    <a:cubicBezTo>
                      <a:pt x="43" y="54"/>
                      <a:pt x="43" y="56"/>
                      <a:pt x="42" y="56"/>
                    </a:cubicBezTo>
                    <a:cubicBezTo>
                      <a:pt x="42" y="57"/>
                      <a:pt x="42" y="57"/>
                      <a:pt x="42" y="57"/>
                    </a:cubicBezTo>
                    <a:cubicBezTo>
                      <a:pt x="42" y="57"/>
                      <a:pt x="42" y="57"/>
                      <a:pt x="42" y="57"/>
                    </a:cubicBezTo>
                    <a:cubicBezTo>
                      <a:pt x="43" y="61"/>
                      <a:pt x="43" y="61"/>
                      <a:pt x="43" y="61"/>
                    </a:cubicBezTo>
                    <a:cubicBezTo>
                      <a:pt x="43" y="62"/>
                      <a:pt x="43" y="62"/>
                      <a:pt x="43" y="62"/>
                    </a:cubicBezTo>
                    <a:cubicBezTo>
                      <a:pt x="43" y="62"/>
                      <a:pt x="42" y="63"/>
                      <a:pt x="41" y="63"/>
                    </a:cubicBezTo>
                    <a:cubicBezTo>
                      <a:pt x="41" y="64"/>
                      <a:pt x="41" y="64"/>
                      <a:pt x="41" y="64"/>
                    </a:cubicBezTo>
                    <a:cubicBezTo>
                      <a:pt x="42" y="64"/>
                      <a:pt x="42" y="64"/>
                      <a:pt x="42" y="64"/>
                    </a:cubicBezTo>
                    <a:cubicBezTo>
                      <a:pt x="45" y="65"/>
                      <a:pt x="45" y="65"/>
                      <a:pt x="45" y="65"/>
                    </a:cubicBezTo>
                    <a:cubicBezTo>
                      <a:pt x="45" y="65"/>
                      <a:pt x="47" y="65"/>
                      <a:pt x="47" y="65"/>
                    </a:cubicBezTo>
                    <a:cubicBezTo>
                      <a:pt x="47" y="64"/>
                      <a:pt x="48" y="64"/>
                      <a:pt x="48" y="64"/>
                    </a:cubicBezTo>
                    <a:cubicBezTo>
                      <a:pt x="48" y="64"/>
                      <a:pt x="50" y="63"/>
                      <a:pt x="51" y="63"/>
                    </a:cubicBezTo>
                    <a:cubicBezTo>
                      <a:pt x="51" y="63"/>
                      <a:pt x="51" y="63"/>
                      <a:pt x="51" y="63"/>
                    </a:cubicBezTo>
                    <a:cubicBezTo>
                      <a:pt x="52" y="62"/>
                      <a:pt x="52" y="62"/>
                      <a:pt x="52" y="62"/>
                    </a:cubicBezTo>
                    <a:cubicBezTo>
                      <a:pt x="53" y="59"/>
                      <a:pt x="53" y="59"/>
                      <a:pt x="53" y="59"/>
                    </a:cubicBezTo>
                    <a:cubicBezTo>
                      <a:pt x="53" y="59"/>
                      <a:pt x="53" y="59"/>
                      <a:pt x="53" y="59"/>
                    </a:cubicBezTo>
                    <a:cubicBezTo>
                      <a:pt x="54" y="58"/>
                      <a:pt x="54" y="58"/>
                      <a:pt x="54" y="58"/>
                    </a:cubicBezTo>
                    <a:cubicBezTo>
                      <a:pt x="54" y="58"/>
                      <a:pt x="54" y="58"/>
                      <a:pt x="54" y="58"/>
                    </a:cubicBezTo>
                    <a:cubicBezTo>
                      <a:pt x="55" y="57"/>
                      <a:pt x="56" y="56"/>
                      <a:pt x="57" y="56"/>
                    </a:cubicBezTo>
                    <a:cubicBezTo>
                      <a:pt x="58" y="56"/>
                      <a:pt x="58" y="56"/>
                      <a:pt x="58" y="56"/>
                    </a:cubicBezTo>
                    <a:cubicBezTo>
                      <a:pt x="61" y="58"/>
                      <a:pt x="61" y="58"/>
                      <a:pt x="61" y="58"/>
                    </a:cubicBezTo>
                    <a:cubicBezTo>
                      <a:pt x="61" y="59"/>
                      <a:pt x="61" y="59"/>
                      <a:pt x="61" y="59"/>
                    </a:cubicBezTo>
                    <a:cubicBezTo>
                      <a:pt x="62" y="59"/>
                      <a:pt x="61" y="60"/>
                      <a:pt x="61" y="62"/>
                    </a:cubicBezTo>
                    <a:cubicBezTo>
                      <a:pt x="60" y="63"/>
                      <a:pt x="60" y="63"/>
                      <a:pt x="60" y="63"/>
                    </a:cubicBezTo>
                    <a:cubicBezTo>
                      <a:pt x="60" y="64"/>
                      <a:pt x="60" y="64"/>
                      <a:pt x="60" y="64"/>
                    </a:cubicBezTo>
                    <a:cubicBezTo>
                      <a:pt x="60" y="65"/>
                      <a:pt x="60" y="65"/>
                      <a:pt x="60" y="66"/>
                    </a:cubicBezTo>
                    <a:cubicBezTo>
                      <a:pt x="59" y="66"/>
                      <a:pt x="59" y="67"/>
                      <a:pt x="59" y="67"/>
                    </a:cubicBezTo>
                    <a:cubicBezTo>
                      <a:pt x="60" y="68"/>
                      <a:pt x="60" y="68"/>
                      <a:pt x="60" y="68"/>
                    </a:cubicBezTo>
                    <a:cubicBezTo>
                      <a:pt x="60" y="71"/>
                      <a:pt x="60" y="71"/>
                      <a:pt x="60" y="71"/>
                    </a:cubicBezTo>
                    <a:cubicBezTo>
                      <a:pt x="60" y="71"/>
                      <a:pt x="60" y="72"/>
                      <a:pt x="60" y="72"/>
                    </a:cubicBezTo>
                    <a:cubicBezTo>
                      <a:pt x="60" y="72"/>
                      <a:pt x="60" y="72"/>
                      <a:pt x="60" y="72"/>
                    </a:cubicBezTo>
                    <a:cubicBezTo>
                      <a:pt x="61" y="72"/>
                      <a:pt x="62" y="72"/>
                      <a:pt x="62" y="73"/>
                    </a:cubicBezTo>
                    <a:cubicBezTo>
                      <a:pt x="63" y="73"/>
                      <a:pt x="63" y="73"/>
                      <a:pt x="64" y="73"/>
                    </a:cubicBezTo>
                    <a:cubicBezTo>
                      <a:pt x="64" y="73"/>
                      <a:pt x="64" y="73"/>
                      <a:pt x="64" y="73"/>
                    </a:cubicBezTo>
                    <a:cubicBezTo>
                      <a:pt x="65" y="73"/>
                      <a:pt x="66" y="74"/>
                      <a:pt x="67" y="74"/>
                    </a:cubicBezTo>
                    <a:cubicBezTo>
                      <a:pt x="67" y="75"/>
                      <a:pt x="68" y="76"/>
                      <a:pt x="68" y="76"/>
                    </a:cubicBezTo>
                    <a:cubicBezTo>
                      <a:pt x="69" y="77"/>
                      <a:pt x="69" y="77"/>
                      <a:pt x="69" y="77"/>
                    </a:cubicBezTo>
                    <a:cubicBezTo>
                      <a:pt x="69" y="77"/>
                      <a:pt x="69" y="77"/>
                      <a:pt x="69" y="77"/>
                    </a:cubicBezTo>
                    <a:cubicBezTo>
                      <a:pt x="71" y="77"/>
                      <a:pt x="72" y="79"/>
                      <a:pt x="72" y="80"/>
                    </a:cubicBezTo>
                    <a:cubicBezTo>
                      <a:pt x="73" y="80"/>
                      <a:pt x="73" y="80"/>
                      <a:pt x="73" y="80"/>
                    </a:cubicBezTo>
                    <a:cubicBezTo>
                      <a:pt x="73" y="81"/>
                      <a:pt x="73" y="81"/>
                      <a:pt x="73" y="81"/>
                    </a:cubicBezTo>
                    <a:cubicBezTo>
                      <a:pt x="73" y="81"/>
                      <a:pt x="73" y="81"/>
                      <a:pt x="73" y="81"/>
                    </a:cubicBezTo>
                    <a:cubicBezTo>
                      <a:pt x="76" y="82"/>
                      <a:pt x="76" y="82"/>
                      <a:pt x="76" y="82"/>
                    </a:cubicBezTo>
                    <a:cubicBezTo>
                      <a:pt x="76" y="85"/>
                      <a:pt x="76" y="85"/>
                      <a:pt x="76" y="85"/>
                    </a:cubicBezTo>
                    <a:cubicBezTo>
                      <a:pt x="76" y="85"/>
                      <a:pt x="76" y="85"/>
                      <a:pt x="76" y="85"/>
                    </a:cubicBezTo>
                    <a:cubicBezTo>
                      <a:pt x="77" y="85"/>
                      <a:pt x="77" y="85"/>
                      <a:pt x="77" y="85"/>
                    </a:cubicBezTo>
                    <a:cubicBezTo>
                      <a:pt x="79" y="84"/>
                      <a:pt x="79" y="84"/>
                      <a:pt x="79" y="84"/>
                    </a:cubicBezTo>
                    <a:cubicBezTo>
                      <a:pt x="80" y="84"/>
                      <a:pt x="80" y="84"/>
                      <a:pt x="80" y="84"/>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69" name="Freeform 132"/>
              <p:cNvSpPr/>
              <p:nvPr/>
            </p:nvSpPr>
            <p:spPr bwMode="auto">
              <a:xfrm>
                <a:off x="3182" y="1739"/>
                <a:ext cx="152" cy="80"/>
              </a:xfrm>
              <a:custGeom>
                <a:avLst/>
                <a:gdLst>
                  <a:gd name="T0" fmla="*/ 7 w 76"/>
                  <a:gd name="T1" fmla="*/ 30 h 40"/>
                  <a:gd name="T2" fmla="*/ 11 w 76"/>
                  <a:gd name="T3" fmla="*/ 32 h 40"/>
                  <a:gd name="T4" fmla="*/ 4 w 76"/>
                  <a:gd name="T5" fmla="*/ 39 h 40"/>
                  <a:gd name="T6" fmla="*/ 3 w 76"/>
                  <a:gd name="T7" fmla="*/ 40 h 40"/>
                  <a:gd name="T8" fmla="*/ 13 w 76"/>
                  <a:gd name="T9" fmla="*/ 39 h 40"/>
                  <a:gd name="T10" fmla="*/ 14 w 76"/>
                  <a:gd name="T11" fmla="*/ 39 h 40"/>
                  <a:gd name="T12" fmla="*/ 19 w 76"/>
                  <a:gd name="T13" fmla="*/ 39 h 40"/>
                  <a:gd name="T14" fmla="*/ 29 w 76"/>
                  <a:gd name="T15" fmla="*/ 38 h 40"/>
                  <a:gd name="T16" fmla="*/ 37 w 76"/>
                  <a:gd name="T17" fmla="*/ 37 h 40"/>
                  <a:gd name="T18" fmla="*/ 49 w 76"/>
                  <a:gd name="T19" fmla="*/ 36 h 40"/>
                  <a:gd name="T20" fmla="*/ 65 w 76"/>
                  <a:gd name="T21" fmla="*/ 34 h 40"/>
                  <a:gd name="T22" fmla="*/ 66 w 76"/>
                  <a:gd name="T23" fmla="*/ 34 h 40"/>
                  <a:gd name="T24" fmla="*/ 71 w 76"/>
                  <a:gd name="T25" fmla="*/ 30 h 40"/>
                  <a:gd name="T26" fmla="*/ 76 w 76"/>
                  <a:gd name="T27" fmla="*/ 30 h 40"/>
                  <a:gd name="T28" fmla="*/ 74 w 76"/>
                  <a:gd name="T29" fmla="*/ 28 h 40"/>
                  <a:gd name="T30" fmla="*/ 74 w 76"/>
                  <a:gd name="T31" fmla="*/ 20 h 40"/>
                  <a:gd name="T32" fmla="*/ 74 w 76"/>
                  <a:gd name="T33" fmla="*/ 17 h 40"/>
                  <a:gd name="T34" fmla="*/ 76 w 76"/>
                  <a:gd name="T35" fmla="*/ 12 h 40"/>
                  <a:gd name="T36" fmla="*/ 73 w 76"/>
                  <a:gd name="T37" fmla="*/ 9 h 40"/>
                  <a:gd name="T38" fmla="*/ 70 w 76"/>
                  <a:gd name="T39" fmla="*/ 6 h 40"/>
                  <a:gd name="T40" fmla="*/ 68 w 76"/>
                  <a:gd name="T41" fmla="*/ 6 h 40"/>
                  <a:gd name="T42" fmla="*/ 66 w 76"/>
                  <a:gd name="T43" fmla="*/ 3 h 40"/>
                  <a:gd name="T44" fmla="*/ 61 w 76"/>
                  <a:gd name="T45" fmla="*/ 4 h 40"/>
                  <a:gd name="T46" fmla="*/ 57 w 76"/>
                  <a:gd name="T47" fmla="*/ 5 h 40"/>
                  <a:gd name="T48" fmla="*/ 55 w 76"/>
                  <a:gd name="T49" fmla="*/ 7 h 40"/>
                  <a:gd name="T50" fmla="*/ 46 w 76"/>
                  <a:gd name="T51" fmla="*/ 6 h 40"/>
                  <a:gd name="T52" fmla="*/ 42 w 76"/>
                  <a:gd name="T53" fmla="*/ 3 h 40"/>
                  <a:gd name="T54" fmla="*/ 39 w 76"/>
                  <a:gd name="T55" fmla="*/ 3 h 40"/>
                  <a:gd name="T56" fmla="*/ 36 w 76"/>
                  <a:gd name="T57" fmla="*/ 0 h 40"/>
                  <a:gd name="T58" fmla="*/ 32 w 76"/>
                  <a:gd name="T59" fmla="*/ 1 h 40"/>
                  <a:gd name="T60" fmla="*/ 31 w 76"/>
                  <a:gd name="T61" fmla="*/ 6 h 40"/>
                  <a:gd name="T62" fmla="*/ 21 w 76"/>
                  <a:gd name="T63" fmla="*/ 19 h 40"/>
                  <a:gd name="T64" fmla="*/ 8 w 76"/>
                  <a:gd name="T65" fmla="*/ 17 h 40"/>
                  <a:gd name="T66" fmla="*/ 3 w 76"/>
                  <a:gd name="T67" fmla="*/ 28 h 40"/>
                  <a:gd name="T68" fmla="*/ 7 w 76"/>
                  <a:gd name="T6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40">
                    <a:moveTo>
                      <a:pt x="7" y="30"/>
                    </a:moveTo>
                    <a:cubicBezTo>
                      <a:pt x="11" y="32"/>
                      <a:pt x="11" y="32"/>
                      <a:pt x="11" y="32"/>
                    </a:cubicBezTo>
                    <a:cubicBezTo>
                      <a:pt x="14" y="31"/>
                      <a:pt x="4" y="39"/>
                      <a:pt x="4" y="39"/>
                    </a:cubicBezTo>
                    <a:cubicBezTo>
                      <a:pt x="4" y="39"/>
                      <a:pt x="4" y="40"/>
                      <a:pt x="3" y="40"/>
                    </a:cubicBezTo>
                    <a:cubicBezTo>
                      <a:pt x="4" y="40"/>
                      <a:pt x="7" y="40"/>
                      <a:pt x="13" y="39"/>
                    </a:cubicBezTo>
                    <a:cubicBezTo>
                      <a:pt x="14" y="39"/>
                      <a:pt x="14" y="39"/>
                      <a:pt x="14" y="39"/>
                    </a:cubicBezTo>
                    <a:cubicBezTo>
                      <a:pt x="15" y="39"/>
                      <a:pt x="18" y="39"/>
                      <a:pt x="19" y="39"/>
                    </a:cubicBezTo>
                    <a:cubicBezTo>
                      <a:pt x="21" y="39"/>
                      <a:pt x="28" y="38"/>
                      <a:pt x="29" y="38"/>
                    </a:cubicBezTo>
                    <a:cubicBezTo>
                      <a:pt x="37" y="37"/>
                      <a:pt x="37" y="37"/>
                      <a:pt x="37" y="37"/>
                    </a:cubicBezTo>
                    <a:cubicBezTo>
                      <a:pt x="38" y="37"/>
                      <a:pt x="48" y="36"/>
                      <a:pt x="49" y="36"/>
                    </a:cubicBezTo>
                    <a:cubicBezTo>
                      <a:pt x="50" y="36"/>
                      <a:pt x="53" y="36"/>
                      <a:pt x="65" y="34"/>
                    </a:cubicBezTo>
                    <a:cubicBezTo>
                      <a:pt x="66" y="34"/>
                      <a:pt x="66" y="34"/>
                      <a:pt x="66" y="34"/>
                    </a:cubicBezTo>
                    <a:cubicBezTo>
                      <a:pt x="71" y="30"/>
                      <a:pt x="71" y="30"/>
                      <a:pt x="71" y="30"/>
                    </a:cubicBezTo>
                    <a:cubicBezTo>
                      <a:pt x="76" y="30"/>
                      <a:pt x="76" y="30"/>
                      <a:pt x="76" y="30"/>
                    </a:cubicBezTo>
                    <a:cubicBezTo>
                      <a:pt x="74" y="28"/>
                      <a:pt x="74" y="28"/>
                      <a:pt x="74" y="28"/>
                    </a:cubicBezTo>
                    <a:cubicBezTo>
                      <a:pt x="74" y="20"/>
                      <a:pt x="74" y="20"/>
                      <a:pt x="74" y="20"/>
                    </a:cubicBezTo>
                    <a:cubicBezTo>
                      <a:pt x="74" y="17"/>
                      <a:pt x="74" y="17"/>
                      <a:pt x="74" y="17"/>
                    </a:cubicBezTo>
                    <a:cubicBezTo>
                      <a:pt x="76" y="12"/>
                      <a:pt x="76" y="12"/>
                      <a:pt x="76" y="12"/>
                    </a:cubicBezTo>
                    <a:cubicBezTo>
                      <a:pt x="76" y="12"/>
                      <a:pt x="74" y="11"/>
                      <a:pt x="73" y="9"/>
                    </a:cubicBezTo>
                    <a:cubicBezTo>
                      <a:pt x="72" y="8"/>
                      <a:pt x="70" y="6"/>
                      <a:pt x="70" y="6"/>
                    </a:cubicBezTo>
                    <a:cubicBezTo>
                      <a:pt x="68" y="6"/>
                      <a:pt x="68" y="6"/>
                      <a:pt x="68" y="6"/>
                    </a:cubicBezTo>
                    <a:cubicBezTo>
                      <a:pt x="66" y="3"/>
                      <a:pt x="66" y="3"/>
                      <a:pt x="66" y="3"/>
                    </a:cubicBezTo>
                    <a:cubicBezTo>
                      <a:pt x="61" y="4"/>
                      <a:pt x="61" y="4"/>
                      <a:pt x="61" y="4"/>
                    </a:cubicBezTo>
                    <a:cubicBezTo>
                      <a:pt x="57" y="5"/>
                      <a:pt x="57" y="5"/>
                      <a:pt x="57" y="5"/>
                    </a:cubicBezTo>
                    <a:cubicBezTo>
                      <a:pt x="55" y="7"/>
                      <a:pt x="55" y="7"/>
                      <a:pt x="55" y="7"/>
                    </a:cubicBezTo>
                    <a:cubicBezTo>
                      <a:pt x="46" y="6"/>
                      <a:pt x="46" y="6"/>
                      <a:pt x="46" y="6"/>
                    </a:cubicBezTo>
                    <a:cubicBezTo>
                      <a:pt x="42" y="3"/>
                      <a:pt x="42" y="3"/>
                      <a:pt x="42" y="3"/>
                    </a:cubicBezTo>
                    <a:cubicBezTo>
                      <a:pt x="39" y="3"/>
                      <a:pt x="39" y="3"/>
                      <a:pt x="39" y="3"/>
                    </a:cubicBezTo>
                    <a:cubicBezTo>
                      <a:pt x="36" y="0"/>
                      <a:pt x="36" y="0"/>
                      <a:pt x="36" y="0"/>
                    </a:cubicBezTo>
                    <a:cubicBezTo>
                      <a:pt x="35" y="2"/>
                      <a:pt x="33" y="0"/>
                      <a:pt x="32" y="1"/>
                    </a:cubicBezTo>
                    <a:cubicBezTo>
                      <a:pt x="31" y="1"/>
                      <a:pt x="31" y="4"/>
                      <a:pt x="31" y="6"/>
                    </a:cubicBezTo>
                    <a:cubicBezTo>
                      <a:pt x="32" y="15"/>
                      <a:pt x="34" y="20"/>
                      <a:pt x="21" y="19"/>
                    </a:cubicBezTo>
                    <a:cubicBezTo>
                      <a:pt x="16" y="19"/>
                      <a:pt x="10" y="18"/>
                      <a:pt x="8" y="17"/>
                    </a:cubicBezTo>
                    <a:cubicBezTo>
                      <a:pt x="4" y="17"/>
                      <a:pt x="0" y="21"/>
                      <a:pt x="3" y="28"/>
                    </a:cubicBezTo>
                    <a:lnTo>
                      <a:pt x="7" y="30"/>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70" name="Freeform 133"/>
              <p:cNvSpPr/>
              <p:nvPr/>
            </p:nvSpPr>
            <p:spPr bwMode="auto">
              <a:xfrm>
                <a:off x="3102" y="2239"/>
                <a:ext cx="309" cy="170"/>
              </a:xfrm>
              <a:custGeom>
                <a:avLst/>
                <a:gdLst>
                  <a:gd name="T0" fmla="*/ 152 w 154"/>
                  <a:gd name="T1" fmla="*/ 9 h 85"/>
                  <a:gd name="T2" fmla="*/ 147 w 154"/>
                  <a:gd name="T3" fmla="*/ 9 h 85"/>
                  <a:gd name="T4" fmla="*/ 137 w 154"/>
                  <a:gd name="T5" fmla="*/ 6 h 85"/>
                  <a:gd name="T6" fmla="*/ 136 w 154"/>
                  <a:gd name="T7" fmla="*/ 3 h 85"/>
                  <a:gd name="T8" fmla="*/ 135 w 154"/>
                  <a:gd name="T9" fmla="*/ 3 h 85"/>
                  <a:gd name="T10" fmla="*/ 133 w 154"/>
                  <a:gd name="T11" fmla="*/ 1 h 85"/>
                  <a:gd name="T12" fmla="*/ 127 w 154"/>
                  <a:gd name="T13" fmla="*/ 0 h 85"/>
                  <a:gd name="T14" fmla="*/ 123 w 154"/>
                  <a:gd name="T15" fmla="*/ 0 h 85"/>
                  <a:gd name="T16" fmla="*/ 118 w 154"/>
                  <a:gd name="T17" fmla="*/ 1 h 85"/>
                  <a:gd name="T18" fmla="*/ 116 w 154"/>
                  <a:gd name="T19" fmla="*/ 3 h 85"/>
                  <a:gd name="T20" fmla="*/ 110 w 154"/>
                  <a:gd name="T21" fmla="*/ 7 h 85"/>
                  <a:gd name="T22" fmla="*/ 107 w 154"/>
                  <a:gd name="T23" fmla="*/ 9 h 85"/>
                  <a:gd name="T24" fmla="*/ 103 w 154"/>
                  <a:gd name="T25" fmla="*/ 8 h 85"/>
                  <a:gd name="T26" fmla="*/ 99 w 154"/>
                  <a:gd name="T27" fmla="*/ 6 h 85"/>
                  <a:gd name="T28" fmla="*/ 97 w 154"/>
                  <a:gd name="T29" fmla="*/ 7 h 85"/>
                  <a:gd name="T30" fmla="*/ 92 w 154"/>
                  <a:gd name="T31" fmla="*/ 8 h 85"/>
                  <a:gd name="T32" fmla="*/ 89 w 154"/>
                  <a:gd name="T33" fmla="*/ 11 h 85"/>
                  <a:gd name="T34" fmla="*/ 85 w 154"/>
                  <a:gd name="T35" fmla="*/ 18 h 85"/>
                  <a:gd name="T36" fmla="*/ 83 w 154"/>
                  <a:gd name="T37" fmla="*/ 18 h 85"/>
                  <a:gd name="T38" fmla="*/ 76 w 154"/>
                  <a:gd name="T39" fmla="*/ 19 h 85"/>
                  <a:gd name="T40" fmla="*/ 74 w 154"/>
                  <a:gd name="T41" fmla="*/ 14 h 85"/>
                  <a:gd name="T42" fmla="*/ 72 w 154"/>
                  <a:gd name="T43" fmla="*/ 11 h 85"/>
                  <a:gd name="T44" fmla="*/ 62 w 154"/>
                  <a:gd name="T45" fmla="*/ 6 h 85"/>
                  <a:gd name="T46" fmla="*/ 61 w 154"/>
                  <a:gd name="T47" fmla="*/ 11 h 85"/>
                  <a:gd name="T48" fmla="*/ 56 w 154"/>
                  <a:gd name="T49" fmla="*/ 13 h 85"/>
                  <a:gd name="T50" fmla="*/ 49 w 154"/>
                  <a:gd name="T51" fmla="*/ 10 h 85"/>
                  <a:gd name="T52" fmla="*/ 43 w 154"/>
                  <a:gd name="T53" fmla="*/ 11 h 85"/>
                  <a:gd name="T54" fmla="*/ 38 w 154"/>
                  <a:gd name="T55" fmla="*/ 16 h 85"/>
                  <a:gd name="T56" fmla="*/ 32 w 154"/>
                  <a:gd name="T57" fmla="*/ 25 h 85"/>
                  <a:gd name="T58" fmla="*/ 26 w 154"/>
                  <a:gd name="T59" fmla="*/ 38 h 85"/>
                  <a:gd name="T60" fmla="*/ 20 w 154"/>
                  <a:gd name="T61" fmla="*/ 43 h 85"/>
                  <a:gd name="T62" fmla="*/ 16 w 154"/>
                  <a:gd name="T63" fmla="*/ 45 h 85"/>
                  <a:gd name="T64" fmla="*/ 13 w 154"/>
                  <a:gd name="T65" fmla="*/ 44 h 85"/>
                  <a:gd name="T66" fmla="*/ 11 w 154"/>
                  <a:gd name="T67" fmla="*/ 45 h 85"/>
                  <a:gd name="T68" fmla="*/ 6 w 154"/>
                  <a:gd name="T69" fmla="*/ 44 h 85"/>
                  <a:gd name="T70" fmla="*/ 5 w 154"/>
                  <a:gd name="T71" fmla="*/ 45 h 85"/>
                  <a:gd name="T72" fmla="*/ 2 w 154"/>
                  <a:gd name="T73" fmla="*/ 52 h 85"/>
                  <a:gd name="T74" fmla="*/ 2 w 154"/>
                  <a:gd name="T75" fmla="*/ 58 h 85"/>
                  <a:gd name="T76" fmla="*/ 0 w 154"/>
                  <a:gd name="T77" fmla="*/ 62 h 85"/>
                  <a:gd name="T78" fmla="*/ 2 w 154"/>
                  <a:gd name="T79" fmla="*/ 67 h 85"/>
                  <a:gd name="T80" fmla="*/ 5 w 154"/>
                  <a:gd name="T81" fmla="*/ 71 h 85"/>
                  <a:gd name="T82" fmla="*/ 8 w 154"/>
                  <a:gd name="T83" fmla="*/ 80 h 85"/>
                  <a:gd name="T84" fmla="*/ 15 w 154"/>
                  <a:gd name="T85" fmla="*/ 76 h 85"/>
                  <a:gd name="T86" fmla="*/ 28 w 154"/>
                  <a:gd name="T87" fmla="*/ 85 h 85"/>
                  <a:gd name="T88" fmla="*/ 61 w 154"/>
                  <a:gd name="T89" fmla="*/ 78 h 85"/>
                  <a:gd name="T90" fmla="*/ 67 w 154"/>
                  <a:gd name="T91" fmla="*/ 66 h 85"/>
                  <a:gd name="T92" fmla="*/ 83 w 154"/>
                  <a:gd name="T93" fmla="*/ 59 h 85"/>
                  <a:gd name="T94" fmla="*/ 95 w 154"/>
                  <a:gd name="T95" fmla="*/ 55 h 85"/>
                  <a:gd name="T96" fmla="*/ 104 w 154"/>
                  <a:gd name="T97" fmla="*/ 41 h 85"/>
                  <a:gd name="T98" fmla="*/ 129 w 154"/>
                  <a:gd name="T99" fmla="*/ 36 h 85"/>
                  <a:gd name="T100" fmla="*/ 148 w 154"/>
                  <a:gd name="T101" fmla="*/ 42 h 85"/>
                  <a:gd name="T102" fmla="*/ 149 w 154"/>
                  <a:gd name="T103" fmla="*/ 36 h 85"/>
                  <a:gd name="T104" fmla="*/ 148 w 154"/>
                  <a:gd name="T105" fmla="*/ 30 h 85"/>
                  <a:gd name="T106" fmla="*/ 151 w 154"/>
                  <a:gd name="T107" fmla="*/ 25 h 85"/>
                  <a:gd name="T108" fmla="*/ 152 w 154"/>
                  <a:gd name="T109" fmla="*/ 20 h 85"/>
                  <a:gd name="T110" fmla="*/ 153 w 154"/>
                  <a:gd name="T111"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85">
                    <a:moveTo>
                      <a:pt x="154" y="11"/>
                    </a:moveTo>
                    <a:cubicBezTo>
                      <a:pt x="153" y="11"/>
                      <a:pt x="153" y="11"/>
                      <a:pt x="153" y="11"/>
                    </a:cubicBezTo>
                    <a:cubicBezTo>
                      <a:pt x="152" y="9"/>
                      <a:pt x="152" y="9"/>
                      <a:pt x="152" y="9"/>
                    </a:cubicBezTo>
                    <a:cubicBezTo>
                      <a:pt x="152" y="9"/>
                      <a:pt x="152" y="9"/>
                      <a:pt x="152" y="9"/>
                    </a:cubicBezTo>
                    <a:cubicBezTo>
                      <a:pt x="152" y="9"/>
                      <a:pt x="151" y="9"/>
                      <a:pt x="151" y="10"/>
                    </a:cubicBezTo>
                    <a:cubicBezTo>
                      <a:pt x="151" y="10"/>
                      <a:pt x="151" y="10"/>
                      <a:pt x="151" y="10"/>
                    </a:cubicBezTo>
                    <a:cubicBezTo>
                      <a:pt x="150" y="10"/>
                      <a:pt x="149" y="9"/>
                      <a:pt x="148" y="8"/>
                    </a:cubicBezTo>
                    <a:cubicBezTo>
                      <a:pt x="147" y="9"/>
                      <a:pt x="147" y="9"/>
                      <a:pt x="147" y="9"/>
                    </a:cubicBezTo>
                    <a:cubicBezTo>
                      <a:pt x="144" y="8"/>
                      <a:pt x="144" y="8"/>
                      <a:pt x="144" y="8"/>
                    </a:cubicBezTo>
                    <a:cubicBezTo>
                      <a:pt x="144" y="8"/>
                      <a:pt x="143" y="8"/>
                      <a:pt x="143" y="8"/>
                    </a:cubicBezTo>
                    <a:cubicBezTo>
                      <a:pt x="143" y="7"/>
                      <a:pt x="142" y="7"/>
                      <a:pt x="141" y="7"/>
                    </a:cubicBezTo>
                    <a:cubicBezTo>
                      <a:pt x="138" y="7"/>
                      <a:pt x="138" y="7"/>
                      <a:pt x="137" y="6"/>
                    </a:cubicBezTo>
                    <a:cubicBezTo>
                      <a:pt x="137" y="6"/>
                      <a:pt x="136" y="5"/>
                      <a:pt x="136" y="4"/>
                    </a:cubicBezTo>
                    <a:cubicBezTo>
                      <a:pt x="136" y="3"/>
                      <a:pt x="136" y="3"/>
                      <a:pt x="136" y="3"/>
                    </a:cubicBezTo>
                    <a:cubicBezTo>
                      <a:pt x="136" y="3"/>
                      <a:pt x="136" y="3"/>
                      <a:pt x="136" y="3"/>
                    </a:cubicBezTo>
                    <a:cubicBezTo>
                      <a:pt x="136" y="3"/>
                      <a:pt x="136" y="3"/>
                      <a:pt x="136" y="3"/>
                    </a:cubicBezTo>
                    <a:cubicBezTo>
                      <a:pt x="136" y="3"/>
                      <a:pt x="136" y="3"/>
                      <a:pt x="136" y="3"/>
                    </a:cubicBezTo>
                    <a:cubicBezTo>
                      <a:pt x="136" y="3"/>
                      <a:pt x="136" y="3"/>
                      <a:pt x="136" y="3"/>
                    </a:cubicBezTo>
                    <a:cubicBezTo>
                      <a:pt x="137" y="2"/>
                      <a:pt x="137" y="2"/>
                      <a:pt x="137" y="2"/>
                    </a:cubicBezTo>
                    <a:cubicBezTo>
                      <a:pt x="135" y="3"/>
                      <a:pt x="135" y="3"/>
                      <a:pt x="135" y="3"/>
                    </a:cubicBezTo>
                    <a:cubicBezTo>
                      <a:pt x="135" y="2"/>
                      <a:pt x="135" y="2"/>
                      <a:pt x="135" y="2"/>
                    </a:cubicBezTo>
                    <a:cubicBezTo>
                      <a:pt x="135" y="2"/>
                      <a:pt x="135" y="2"/>
                      <a:pt x="135" y="2"/>
                    </a:cubicBezTo>
                    <a:cubicBezTo>
                      <a:pt x="134" y="2"/>
                      <a:pt x="133" y="2"/>
                      <a:pt x="133" y="1"/>
                    </a:cubicBezTo>
                    <a:cubicBezTo>
                      <a:pt x="133" y="1"/>
                      <a:pt x="133" y="1"/>
                      <a:pt x="133" y="1"/>
                    </a:cubicBezTo>
                    <a:cubicBezTo>
                      <a:pt x="132" y="1"/>
                      <a:pt x="132" y="1"/>
                      <a:pt x="132" y="1"/>
                    </a:cubicBezTo>
                    <a:cubicBezTo>
                      <a:pt x="132" y="2"/>
                      <a:pt x="131" y="2"/>
                      <a:pt x="130" y="2"/>
                    </a:cubicBezTo>
                    <a:cubicBezTo>
                      <a:pt x="130" y="2"/>
                      <a:pt x="129" y="2"/>
                      <a:pt x="128" y="1"/>
                    </a:cubicBezTo>
                    <a:cubicBezTo>
                      <a:pt x="128" y="1"/>
                      <a:pt x="127" y="0"/>
                      <a:pt x="127" y="0"/>
                    </a:cubicBezTo>
                    <a:cubicBezTo>
                      <a:pt x="127" y="0"/>
                      <a:pt x="127" y="0"/>
                      <a:pt x="127" y="0"/>
                    </a:cubicBezTo>
                    <a:cubicBezTo>
                      <a:pt x="127" y="0"/>
                      <a:pt x="127" y="0"/>
                      <a:pt x="127" y="0"/>
                    </a:cubicBezTo>
                    <a:cubicBezTo>
                      <a:pt x="126" y="0"/>
                      <a:pt x="126" y="0"/>
                      <a:pt x="125" y="0"/>
                    </a:cubicBezTo>
                    <a:cubicBezTo>
                      <a:pt x="125" y="0"/>
                      <a:pt x="124" y="0"/>
                      <a:pt x="123" y="0"/>
                    </a:cubicBezTo>
                    <a:cubicBezTo>
                      <a:pt x="123" y="1"/>
                      <a:pt x="122" y="2"/>
                      <a:pt x="121" y="2"/>
                    </a:cubicBezTo>
                    <a:cubicBezTo>
                      <a:pt x="121" y="2"/>
                      <a:pt x="120" y="1"/>
                      <a:pt x="120" y="1"/>
                    </a:cubicBezTo>
                    <a:cubicBezTo>
                      <a:pt x="119" y="1"/>
                      <a:pt x="119" y="1"/>
                      <a:pt x="119" y="1"/>
                    </a:cubicBezTo>
                    <a:cubicBezTo>
                      <a:pt x="118" y="1"/>
                      <a:pt x="118" y="1"/>
                      <a:pt x="118" y="1"/>
                    </a:cubicBezTo>
                    <a:cubicBezTo>
                      <a:pt x="118" y="1"/>
                      <a:pt x="118" y="1"/>
                      <a:pt x="118" y="1"/>
                    </a:cubicBezTo>
                    <a:cubicBezTo>
                      <a:pt x="118" y="1"/>
                      <a:pt x="118" y="1"/>
                      <a:pt x="118" y="1"/>
                    </a:cubicBezTo>
                    <a:cubicBezTo>
                      <a:pt x="117" y="1"/>
                      <a:pt x="117" y="1"/>
                      <a:pt x="117" y="1"/>
                    </a:cubicBezTo>
                    <a:cubicBezTo>
                      <a:pt x="116" y="3"/>
                      <a:pt x="116" y="3"/>
                      <a:pt x="116" y="3"/>
                    </a:cubicBezTo>
                    <a:cubicBezTo>
                      <a:pt x="114" y="3"/>
                      <a:pt x="114" y="3"/>
                      <a:pt x="114" y="3"/>
                    </a:cubicBezTo>
                    <a:cubicBezTo>
                      <a:pt x="114" y="3"/>
                      <a:pt x="114" y="3"/>
                      <a:pt x="114" y="3"/>
                    </a:cubicBezTo>
                    <a:cubicBezTo>
                      <a:pt x="113" y="5"/>
                      <a:pt x="112" y="5"/>
                      <a:pt x="111" y="6"/>
                    </a:cubicBezTo>
                    <a:cubicBezTo>
                      <a:pt x="111" y="6"/>
                      <a:pt x="110" y="6"/>
                      <a:pt x="110" y="7"/>
                    </a:cubicBezTo>
                    <a:cubicBezTo>
                      <a:pt x="110" y="7"/>
                      <a:pt x="110" y="8"/>
                      <a:pt x="110" y="8"/>
                    </a:cubicBezTo>
                    <a:cubicBezTo>
                      <a:pt x="109" y="9"/>
                      <a:pt x="109" y="9"/>
                      <a:pt x="109" y="9"/>
                    </a:cubicBezTo>
                    <a:cubicBezTo>
                      <a:pt x="109" y="9"/>
                      <a:pt x="109" y="9"/>
                      <a:pt x="109" y="9"/>
                    </a:cubicBezTo>
                    <a:cubicBezTo>
                      <a:pt x="108" y="9"/>
                      <a:pt x="108" y="9"/>
                      <a:pt x="107" y="9"/>
                    </a:cubicBezTo>
                    <a:cubicBezTo>
                      <a:pt x="107" y="9"/>
                      <a:pt x="106" y="9"/>
                      <a:pt x="106" y="9"/>
                    </a:cubicBezTo>
                    <a:cubicBezTo>
                      <a:pt x="106" y="9"/>
                      <a:pt x="106" y="9"/>
                      <a:pt x="106" y="9"/>
                    </a:cubicBezTo>
                    <a:cubicBezTo>
                      <a:pt x="106" y="9"/>
                      <a:pt x="105" y="9"/>
                      <a:pt x="104" y="8"/>
                    </a:cubicBezTo>
                    <a:cubicBezTo>
                      <a:pt x="103" y="8"/>
                      <a:pt x="103" y="8"/>
                      <a:pt x="103" y="8"/>
                    </a:cubicBezTo>
                    <a:cubicBezTo>
                      <a:pt x="102" y="8"/>
                      <a:pt x="102" y="8"/>
                      <a:pt x="102" y="8"/>
                    </a:cubicBezTo>
                    <a:cubicBezTo>
                      <a:pt x="102" y="7"/>
                      <a:pt x="102" y="7"/>
                      <a:pt x="101" y="6"/>
                    </a:cubicBezTo>
                    <a:cubicBezTo>
                      <a:pt x="101" y="6"/>
                      <a:pt x="100" y="6"/>
                      <a:pt x="100" y="6"/>
                    </a:cubicBezTo>
                    <a:cubicBezTo>
                      <a:pt x="100" y="6"/>
                      <a:pt x="99" y="6"/>
                      <a:pt x="99" y="6"/>
                    </a:cubicBezTo>
                    <a:cubicBezTo>
                      <a:pt x="99" y="6"/>
                      <a:pt x="99" y="6"/>
                      <a:pt x="99" y="6"/>
                    </a:cubicBezTo>
                    <a:cubicBezTo>
                      <a:pt x="98" y="6"/>
                      <a:pt x="98" y="6"/>
                      <a:pt x="98" y="7"/>
                    </a:cubicBezTo>
                    <a:cubicBezTo>
                      <a:pt x="97" y="7"/>
                      <a:pt x="97" y="7"/>
                      <a:pt x="97" y="7"/>
                    </a:cubicBezTo>
                    <a:cubicBezTo>
                      <a:pt x="97" y="7"/>
                      <a:pt x="97" y="7"/>
                      <a:pt x="97" y="7"/>
                    </a:cubicBezTo>
                    <a:cubicBezTo>
                      <a:pt x="97" y="7"/>
                      <a:pt x="97" y="7"/>
                      <a:pt x="97" y="7"/>
                    </a:cubicBezTo>
                    <a:cubicBezTo>
                      <a:pt x="96" y="7"/>
                      <a:pt x="96" y="7"/>
                      <a:pt x="96" y="7"/>
                    </a:cubicBezTo>
                    <a:cubicBezTo>
                      <a:pt x="95" y="7"/>
                      <a:pt x="95" y="7"/>
                      <a:pt x="94" y="7"/>
                    </a:cubicBezTo>
                    <a:cubicBezTo>
                      <a:pt x="94" y="8"/>
                      <a:pt x="93" y="8"/>
                      <a:pt x="92" y="8"/>
                    </a:cubicBezTo>
                    <a:cubicBezTo>
                      <a:pt x="92" y="8"/>
                      <a:pt x="92" y="8"/>
                      <a:pt x="92" y="8"/>
                    </a:cubicBezTo>
                    <a:cubicBezTo>
                      <a:pt x="91" y="9"/>
                      <a:pt x="91" y="9"/>
                      <a:pt x="90" y="10"/>
                    </a:cubicBezTo>
                    <a:cubicBezTo>
                      <a:pt x="90" y="10"/>
                      <a:pt x="89" y="10"/>
                      <a:pt x="89" y="10"/>
                    </a:cubicBezTo>
                    <a:cubicBezTo>
                      <a:pt x="89" y="10"/>
                      <a:pt x="89" y="11"/>
                      <a:pt x="89" y="11"/>
                    </a:cubicBezTo>
                    <a:cubicBezTo>
                      <a:pt x="88" y="11"/>
                      <a:pt x="88" y="11"/>
                      <a:pt x="87" y="12"/>
                    </a:cubicBezTo>
                    <a:cubicBezTo>
                      <a:pt x="87" y="12"/>
                      <a:pt x="87" y="13"/>
                      <a:pt x="87" y="13"/>
                    </a:cubicBezTo>
                    <a:cubicBezTo>
                      <a:pt x="87" y="14"/>
                      <a:pt x="87" y="14"/>
                      <a:pt x="87" y="14"/>
                    </a:cubicBezTo>
                    <a:cubicBezTo>
                      <a:pt x="87" y="16"/>
                      <a:pt x="86" y="17"/>
                      <a:pt x="85" y="18"/>
                    </a:cubicBezTo>
                    <a:cubicBezTo>
                      <a:pt x="85" y="18"/>
                      <a:pt x="85" y="18"/>
                      <a:pt x="85" y="18"/>
                    </a:cubicBezTo>
                    <a:cubicBezTo>
                      <a:pt x="85" y="18"/>
                      <a:pt x="85" y="18"/>
                      <a:pt x="85" y="18"/>
                    </a:cubicBezTo>
                    <a:cubicBezTo>
                      <a:pt x="84" y="18"/>
                      <a:pt x="84" y="18"/>
                      <a:pt x="84" y="18"/>
                    </a:cubicBezTo>
                    <a:cubicBezTo>
                      <a:pt x="83" y="18"/>
                      <a:pt x="83" y="18"/>
                      <a:pt x="83" y="18"/>
                    </a:cubicBezTo>
                    <a:cubicBezTo>
                      <a:pt x="82" y="17"/>
                      <a:pt x="82" y="17"/>
                      <a:pt x="81" y="17"/>
                    </a:cubicBezTo>
                    <a:cubicBezTo>
                      <a:pt x="81" y="18"/>
                      <a:pt x="80" y="18"/>
                      <a:pt x="78" y="19"/>
                    </a:cubicBezTo>
                    <a:cubicBezTo>
                      <a:pt x="77" y="19"/>
                      <a:pt x="77" y="19"/>
                      <a:pt x="77" y="19"/>
                    </a:cubicBezTo>
                    <a:cubicBezTo>
                      <a:pt x="76" y="19"/>
                      <a:pt x="76" y="19"/>
                      <a:pt x="76" y="19"/>
                    </a:cubicBezTo>
                    <a:cubicBezTo>
                      <a:pt x="76" y="19"/>
                      <a:pt x="76" y="19"/>
                      <a:pt x="76" y="19"/>
                    </a:cubicBezTo>
                    <a:cubicBezTo>
                      <a:pt x="76" y="19"/>
                      <a:pt x="76" y="19"/>
                      <a:pt x="76" y="19"/>
                    </a:cubicBezTo>
                    <a:cubicBezTo>
                      <a:pt x="73" y="18"/>
                      <a:pt x="73" y="18"/>
                      <a:pt x="73" y="18"/>
                    </a:cubicBezTo>
                    <a:cubicBezTo>
                      <a:pt x="74" y="14"/>
                      <a:pt x="74" y="14"/>
                      <a:pt x="74" y="14"/>
                    </a:cubicBezTo>
                    <a:cubicBezTo>
                      <a:pt x="74" y="13"/>
                      <a:pt x="74" y="13"/>
                      <a:pt x="74" y="13"/>
                    </a:cubicBezTo>
                    <a:cubicBezTo>
                      <a:pt x="74" y="12"/>
                      <a:pt x="74" y="12"/>
                      <a:pt x="74" y="12"/>
                    </a:cubicBezTo>
                    <a:cubicBezTo>
                      <a:pt x="73" y="11"/>
                      <a:pt x="73" y="11"/>
                      <a:pt x="73" y="11"/>
                    </a:cubicBezTo>
                    <a:cubicBezTo>
                      <a:pt x="72" y="11"/>
                      <a:pt x="72" y="11"/>
                      <a:pt x="72" y="11"/>
                    </a:cubicBezTo>
                    <a:cubicBezTo>
                      <a:pt x="66" y="7"/>
                      <a:pt x="66" y="7"/>
                      <a:pt x="66" y="7"/>
                    </a:cubicBezTo>
                    <a:cubicBezTo>
                      <a:pt x="64" y="3"/>
                      <a:pt x="64" y="3"/>
                      <a:pt x="64" y="3"/>
                    </a:cubicBezTo>
                    <a:cubicBezTo>
                      <a:pt x="64" y="4"/>
                      <a:pt x="64" y="4"/>
                      <a:pt x="64" y="4"/>
                    </a:cubicBezTo>
                    <a:cubicBezTo>
                      <a:pt x="64" y="5"/>
                      <a:pt x="63" y="6"/>
                      <a:pt x="62" y="6"/>
                    </a:cubicBezTo>
                    <a:cubicBezTo>
                      <a:pt x="61" y="7"/>
                      <a:pt x="61" y="7"/>
                      <a:pt x="61" y="7"/>
                    </a:cubicBezTo>
                    <a:cubicBezTo>
                      <a:pt x="61" y="7"/>
                      <a:pt x="61" y="8"/>
                      <a:pt x="61" y="8"/>
                    </a:cubicBezTo>
                    <a:cubicBezTo>
                      <a:pt x="61" y="9"/>
                      <a:pt x="61" y="10"/>
                      <a:pt x="61" y="10"/>
                    </a:cubicBezTo>
                    <a:cubicBezTo>
                      <a:pt x="61" y="11"/>
                      <a:pt x="61" y="11"/>
                      <a:pt x="61" y="11"/>
                    </a:cubicBezTo>
                    <a:cubicBezTo>
                      <a:pt x="61" y="12"/>
                      <a:pt x="61" y="12"/>
                      <a:pt x="61" y="12"/>
                    </a:cubicBezTo>
                    <a:cubicBezTo>
                      <a:pt x="60" y="12"/>
                      <a:pt x="60" y="13"/>
                      <a:pt x="59" y="13"/>
                    </a:cubicBezTo>
                    <a:cubicBezTo>
                      <a:pt x="58" y="13"/>
                      <a:pt x="58" y="13"/>
                      <a:pt x="57" y="12"/>
                    </a:cubicBezTo>
                    <a:cubicBezTo>
                      <a:pt x="57" y="12"/>
                      <a:pt x="57" y="12"/>
                      <a:pt x="56" y="13"/>
                    </a:cubicBezTo>
                    <a:cubicBezTo>
                      <a:pt x="55" y="14"/>
                      <a:pt x="53" y="14"/>
                      <a:pt x="52" y="14"/>
                    </a:cubicBezTo>
                    <a:cubicBezTo>
                      <a:pt x="51" y="14"/>
                      <a:pt x="51" y="14"/>
                      <a:pt x="51" y="14"/>
                    </a:cubicBezTo>
                    <a:cubicBezTo>
                      <a:pt x="51" y="14"/>
                      <a:pt x="51" y="14"/>
                      <a:pt x="51" y="14"/>
                    </a:cubicBezTo>
                    <a:cubicBezTo>
                      <a:pt x="50" y="13"/>
                      <a:pt x="49" y="11"/>
                      <a:pt x="49" y="10"/>
                    </a:cubicBezTo>
                    <a:cubicBezTo>
                      <a:pt x="49" y="10"/>
                      <a:pt x="49" y="10"/>
                      <a:pt x="49" y="10"/>
                    </a:cubicBezTo>
                    <a:cubicBezTo>
                      <a:pt x="48" y="10"/>
                      <a:pt x="47" y="10"/>
                      <a:pt x="47" y="10"/>
                    </a:cubicBezTo>
                    <a:cubicBezTo>
                      <a:pt x="46" y="10"/>
                      <a:pt x="45" y="11"/>
                      <a:pt x="44" y="11"/>
                    </a:cubicBezTo>
                    <a:cubicBezTo>
                      <a:pt x="44" y="11"/>
                      <a:pt x="43" y="11"/>
                      <a:pt x="43" y="11"/>
                    </a:cubicBezTo>
                    <a:cubicBezTo>
                      <a:pt x="41" y="11"/>
                      <a:pt x="41" y="11"/>
                      <a:pt x="41" y="11"/>
                    </a:cubicBezTo>
                    <a:cubicBezTo>
                      <a:pt x="41" y="13"/>
                      <a:pt x="41" y="13"/>
                      <a:pt x="41" y="13"/>
                    </a:cubicBezTo>
                    <a:cubicBezTo>
                      <a:pt x="39" y="14"/>
                      <a:pt x="39" y="14"/>
                      <a:pt x="39" y="14"/>
                    </a:cubicBezTo>
                    <a:cubicBezTo>
                      <a:pt x="38" y="16"/>
                      <a:pt x="38" y="16"/>
                      <a:pt x="38" y="16"/>
                    </a:cubicBezTo>
                    <a:cubicBezTo>
                      <a:pt x="37" y="19"/>
                      <a:pt x="37" y="19"/>
                      <a:pt x="37" y="19"/>
                    </a:cubicBezTo>
                    <a:cubicBezTo>
                      <a:pt x="34" y="21"/>
                      <a:pt x="34" y="21"/>
                      <a:pt x="34" y="21"/>
                    </a:cubicBezTo>
                    <a:cubicBezTo>
                      <a:pt x="33" y="22"/>
                      <a:pt x="32" y="23"/>
                      <a:pt x="32" y="23"/>
                    </a:cubicBezTo>
                    <a:cubicBezTo>
                      <a:pt x="32" y="24"/>
                      <a:pt x="32" y="24"/>
                      <a:pt x="32" y="25"/>
                    </a:cubicBezTo>
                    <a:cubicBezTo>
                      <a:pt x="32" y="27"/>
                      <a:pt x="32" y="27"/>
                      <a:pt x="32" y="27"/>
                    </a:cubicBezTo>
                    <a:cubicBezTo>
                      <a:pt x="31" y="32"/>
                      <a:pt x="31" y="32"/>
                      <a:pt x="31" y="32"/>
                    </a:cubicBezTo>
                    <a:cubicBezTo>
                      <a:pt x="27" y="34"/>
                      <a:pt x="27" y="34"/>
                      <a:pt x="27" y="34"/>
                    </a:cubicBezTo>
                    <a:cubicBezTo>
                      <a:pt x="26" y="38"/>
                      <a:pt x="26" y="38"/>
                      <a:pt x="26" y="38"/>
                    </a:cubicBezTo>
                    <a:cubicBezTo>
                      <a:pt x="25" y="39"/>
                      <a:pt x="25" y="39"/>
                      <a:pt x="25" y="39"/>
                    </a:cubicBezTo>
                    <a:cubicBezTo>
                      <a:pt x="25" y="39"/>
                      <a:pt x="24" y="39"/>
                      <a:pt x="24" y="39"/>
                    </a:cubicBezTo>
                    <a:cubicBezTo>
                      <a:pt x="24" y="40"/>
                      <a:pt x="24" y="40"/>
                      <a:pt x="24" y="40"/>
                    </a:cubicBezTo>
                    <a:cubicBezTo>
                      <a:pt x="20" y="43"/>
                      <a:pt x="20" y="43"/>
                      <a:pt x="20" y="43"/>
                    </a:cubicBezTo>
                    <a:cubicBezTo>
                      <a:pt x="19" y="43"/>
                      <a:pt x="19" y="43"/>
                      <a:pt x="19" y="43"/>
                    </a:cubicBezTo>
                    <a:cubicBezTo>
                      <a:pt x="19" y="43"/>
                      <a:pt x="19" y="43"/>
                      <a:pt x="18" y="43"/>
                    </a:cubicBezTo>
                    <a:cubicBezTo>
                      <a:pt x="18" y="43"/>
                      <a:pt x="18" y="43"/>
                      <a:pt x="18" y="43"/>
                    </a:cubicBezTo>
                    <a:cubicBezTo>
                      <a:pt x="18" y="44"/>
                      <a:pt x="17" y="45"/>
                      <a:pt x="16" y="45"/>
                    </a:cubicBezTo>
                    <a:cubicBezTo>
                      <a:pt x="16" y="45"/>
                      <a:pt x="16" y="45"/>
                      <a:pt x="16" y="45"/>
                    </a:cubicBezTo>
                    <a:cubicBezTo>
                      <a:pt x="16" y="45"/>
                      <a:pt x="16" y="45"/>
                      <a:pt x="16" y="45"/>
                    </a:cubicBezTo>
                    <a:cubicBezTo>
                      <a:pt x="15" y="45"/>
                      <a:pt x="15" y="45"/>
                      <a:pt x="15" y="45"/>
                    </a:cubicBezTo>
                    <a:cubicBezTo>
                      <a:pt x="14" y="45"/>
                      <a:pt x="14" y="45"/>
                      <a:pt x="13" y="44"/>
                    </a:cubicBezTo>
                    <a:cubicBezTo>
                      <a:pt x="13" y="44"/>
                      <a:pt x="13" y="44"/>
                      <a:pt x="13" y="44"/>
                    </a:cubicBezTo>
                    <a:cubicBezTo>
                      <a:pt x="13" y="44"/>
                      <a:pt x="13" y="44"/>
                      <a:pt x="13" y="44"/>
                    </a:cubicBezTo>
                    <a:cubicBezTo>
                      <a:pt x="13" y="44"/>
                      <a:pt x="11" y="45"/>
                      <a:pt x="11" y="45"/>
                    </a:cubicBezTo>
                    <a:cubicBezTo>
                      <a:pt x="11" y="45"/>
                      <a:pt x="11" y="45"/>
                      <a:pt x="11" y="45"/>
                    </a:cubicBezTo>
                    <a:cubicBezTo>
                      <a:pt x="11" y="45"/>
                      <a:pt x="11" y="45"/>
                      <a:pt x="11" y="45"/>
                    </a:cubicBezTo>
                    <a:cubicBezTo>
                      <a:pt x="10" y="45"/>
                      <a:pt x="9" y="45"/>
                      <a:pt x="9" y="44"/>
                    </a:cubicBezTo>
                    <a:cubicBezTo>
                      <a:pt x="7" y="44"/>
                      <a:pt x="7" y="44"/>
                      <a:pt x="7" y="44"/>
                    </a:cubicBezTo>
                    <a:cubicBezTo>
                      <a:pt x="7" y="44"/>
                      <a:pt x="6" y="44"/>
                      <a:pt x="6" y="44"/>
                    </a:cubicBezTo>
                    <a:cubicBezTo>
                      <a:pt x="6" y="44"/>
                      <a:pt x="6" y="44"/>
                      <a:pt x="6" y="44"/>
                    </a:cubicBezTo>
                    <a:cubicBezTo>
                      <a:pt x="6" y="44"/>
                      <a:pt x="6" y="44"/>
                      <a:pt x="6" y="44"/>
                    </a:cubicBezTo>
                    <a:cubicBezTo>
                      <a:pt x="5" y="44"/>
                      <a:pt x="5" y="44"/>
                      <a:pt x="5" y="44"/>
                    </a:cubicBezTo>
                    <a:cubicBezTo>
                      <a:pt x="5" y="45"/>
                      <a:pt x="5" y="45"/>
                      <a:pt x="5" y="45"/>
                    </a:cubicBezTo>
                    <a:cubicBezTo>
                      <a:pt x="5" y="46"/>
                      <a:pt x="4" y="47"/>
                      <a:pt x="4" y="47"/>
                    </a:cubicBezTo>
                    <a:cubicBezTo>
                      <a:pt x="3" y="47"/>
                      <a:pt x="3" y="48"/>
                      <a:pt x="3" y="48"/>
                    </a:cubicBezTo>
                    <a:cubicBezTo>
                      <a:pt x="3" y="50"/>
                      <a:pt x="3" y="50"/>
                      <a:pt x="2" y="51"/>
                    </a:cubicBezTo>
                    <a:cubicBezTo>
                      <a:pt x="2" y="52"/>
                      <a:pt x="2" y="52"/>
                      <a:pt x="2" y="52"/>
                    </a:cubicBezTo>
                    <a:cubicBezTo>
                      <a:pt x="2" y="54"/>
                      <a:pt x="2" y="54"/>
                      <a:pt x="2" y="54"/>
                    </a:cubicBezTo>
                    <a:cubicBezTo>
                      <a:pt x="2" y="55"/>
                      <a:pt x="2" y="55"/>
                      <a:pt x="2" y="55"/>
                    </a:cubicBezTo>
                    <a:cubicBezTo>
                      <a:pt x="2" y="56"/>
                      <a:pt x="2" y="56"/>
                      <a:pt x="2" y="56"/>
                    </a:cubicBezTo>
                    <a:cubicBezTo>
                      <a:pt x="2" y="58"/>
                      <a:pt x="2" y="58"/>
                      <a:pt x="2" y="58"/>
                    </a:cubicBezTo>
                    <a:cubicBezTo>
                      <a:pt x="2" y="58"/>
                      <a:pt x="2" y="58"/>
                      <a:pt x="2" y="58"/>
                    </a:cubicBezTo>
                    <a:cubicBezTo>
                      <a:pt x="2" y="58"/>
                      <a:pt x="1" y="59"/>
                      <a:pt x="1" y="60"/>
                    </a:cubicBezTo>
                    <a:cubicBezTo>
                      <a:pt x="0" y="61"/>
                      <a:pt x="0" y="61"/>
                      <a:pt x="0" y="61"/>
                    </a:cubicBezTo>
                    <a:cubicBezTo>
                      <a:pt x="0" y="62"/>
                      <a:pt x="0" y="62"/>
                      <a:pt x="0" y="62"/>
                    </a:cubicBezTo>
                    <a:cubicBezTo>
                      <a:pt x="0" y="62"/>
                      <a:pt x="0" y="62"/>
                      <a:pt x="0" y="62"/>
                    </a:cubicBezTo>
                    <a:cubicBezTo>
                      <a:pt x="0" y="62"/>
                      <a:pt x="0" y="63"/>
                      <a:pt x="0" y="63"/>
                    </a:cubicBezTo>
                    <a:cubicBezTo>
                      <a:pt x="1" y="64"/>
                      <a:pt x="2" y="64"/>
                      <a:pt x="2" y="66"/>
                    </a:cubicBezTo>
                    <a:cubicBezTo>
                      <a:pt x="2" y="66"/>
                      <a:pt x="2" y="66"/>
                      <a:pt x="2" y="67"/>
                    </a:cubicBezTo>
                    <a:cubicBezTo>
                      <a:pt x="2" y="67"/>
                      <a:pt x="3" y="67"/>
                      <a:pt x="3" y="67"/>
                    </a:cubicBezTo>
                    <a:cubicBezTo>
                      <a:pt x="3" y="68"/>
                      <a:pt x="4" y="69"/>
                      <a:pt x="4" y="70"/>
                    </a:cubicBezTo>
                    <a:cubicBezTo>
                      <a:pt x="4" y="70"/>
                      <a:pt x="4" y="70"/>
                      <a:pt x="4" y="71"/>
                    </a:cubicBezTo>
                    <a:cubicBezTo>
                      <a:pt x="4" y="71"/>
                      <a:pt x="4" y="71"/>
                      <a:pt x="5" y="71"/>
                    </a:cubicBezTo>
                    <a:cubicBezTo>
                      <a:pt x="6" y="71"/>
                      <a:pt x="6" y="71"/>
                      <a:pt x="6" y="71"/>
                    </a:cubicBezTo>
                    <a:cubicBezTo>
                      <a:pt x="7" y="71"/>
                      <a:pt x="8" y="73"/>
                      <a:pt x="8" y="74"/>
                    </a:cubicBezTo>
                    <a:cubicBezTo>
                      <a:pt x="8" y="74"/>
                      <a:pt x="8" y="78"/>
                      <a:pt x="8" y="80"/>
                    </a:cubicBezTo>
                    <a:cubicBezTo>
                      <a:pt x="8" y="80"/>
                      <a:pt x="8" y="80"/>
                      <a:pt x="8" y="80"/>
                    </a:cubicBezTo>
                    <a:cubicBezTo>
                      <a:pt x="9" y="79"/>
                      <a:pt x="9" y="79"/>
                      <a:pt x="9" y="79"/>
                    </a:cubicBezTo>
                    <a:cubicBezTo>
                      <a:pt x="9" y="76"/>
                      <a:pt x="9" y="76"/>
                      <a:pt x="9" y="76"/>
                    </a:cubicBezTo>
                    <a:cubicBezTo>
                      <a:pt x="9" y="76"/>
                      <a:pt x="9" y="76"/>
                      <a:pt x="9" y="76"/>
                    </a:cubicBezTo>
                    <a:cubicBezTo>
                      <a:pt x="15" y="76"/>
                      <a:pt x="15" y="76"/>
                      <a:pt x="15" y="76"/>
                    </a:cubicBezTo>
                    <a:cubicBezTo>
                      <a:pt x="15" y="76"/>
                      <a:pt x="15" y="76"/>
                      <a:pt x="15" y="76"/>
                    </a:cubicBezTo>
                    <a:cubicBezTo>
                      <a:pt x="20" y="80"/>
                      <a:pt x="20" y="80"/>
                      <a:pt x="20" y="80"/>
                    </a:cubicBezTo>
                    <a:cubicBezTo>
                      <a:pt x="25" y="83"/>
                      <a:pt x="25" y="83"/>
                      <a:pt x="25" y="83"/>
                    </a:cubicBezTo>
                    <a:cubicBezTo>
                      <a:pt x="28" y="85"/>
                      <a:pt x="28" y="85"/>
                      <a:pt x="28" y="85"/>
                    </a:cubicBezTo>
                    <a:cubicBezTo>
                      <a:pt x="36" y="84"/>
                      <a:pt x="36" y="84"/>
                      <a:pt x="36" y="84"/>
                    </a:cubicBezTo>
                    <a:cubicBezTo>
                      <a:pt x="49" y="83"/>
                      <a:pt x="49" y="83"/>
                      <a:pt x="49" y="83"/>
                    </a:cubicBezTo>
                    <a:cubicBezTo>
                      <a:pt x="49" y="83"/>
                      <a:pt x="56" y="82"/>
                      <a:pt x="57" y="81"/>
                    </a:cubicBezTo>
                    <a:cubicBezTo>
                      <a:pt x="58" y="80"/>
                      <a:pt x="63" y="79"/>
                      <a:pt x="61" y="78"/>
                    </a:cubicBezTo>
                    <a:cubicBezTo>
                      <a:pt x="60" y="77"/>
                      <a:pt x="56" y="75"/>
                      <a:pt x="56" y="75"/>
                    </a:cubicBezTo>
                    <a:cubicBezTo>
                      <a:pt x="56" y="73"/>
                      <a:pt x="56" y="73"/>
                      <a:pt x="56" y="73"/>
                    </a:cubicBezTo>
                    <a:cubicBezTo>
                      <a:pt x="60" y="69"/>
                      <a:pt x="60" y="69"/>
                      <a:pt x="60" y="69"/>
                    </a:cubicBezTo>
                    <a:cubicBezTo>
                      <a:pt x="67" y="66"/>
                      <a:pt x="67" y="66"/>
                      <a:pt x="67" y="66"/>
                    </a:cubicBezTo>
                    <a:cubicBezTo>
                      <a:pt x="73" y="66"/>
                      <a:pt x="73" y="66"/>
                      <a:pt x="73" y="66"/>
                    </a:cubicBezTo>
                    <a:cubicBezTo>
                      <a:pt x="76" y="65"/>
                      <a:pt x="76" y="65"/>
                      <a:pt x="76" y="65"/>
                    </a:cubicBezTo>
                    <a:cubicBezTo>
                      <a:pt x="78" y="60"/>
                      <a:pt x="78" y="60"/>
                      <a:pt x="78" y="60"/>
                    </a:cubicBezTo>
                    <a:cubicBezTo>
                      <a:pt x="83" y="59"/>
                      <a:pt x="83" y="59"/>
                      <a:pt x="83" y="59"/>
                    </a:cubicBezTo>
                    <a:cubicBezTo>
                      <a:pt x="86" y="60"/>
                      <a:pt x="86" y="60"/>
                      <a:pt x="86" y="60"/>
                    </a:cubicBezTo>
                    <a:cubicBezTo>
                      <a:pt x="90" y="60"/>
                      <a:pt x="90" y="60"/>
                      <a:pt x="90" y="60"/>
                    </a:cubicBezTo>
                    <a:cubicBezTo>
                      <a:pt x="93" y="57"/>
                      <a:pt x="93" y="57"/>
                      <a:pt x="93" y="57"/>
                    </a:cubicBezTo>
                    <a:cubicBezTo>
                      <a:pt x="95" y="55"/>
                      <a:pt x="95" y="55"/>
                      <a:pt x="95" y="55"/>
                    </a:cubicBezTo>
                    <a:cubicBezTo>
                      <a:pt x="99" y="54"/>
                      <a:pt x="99" y="54"/>
                      <a:pt x="99" y="54"/>
                    </a:cubicBezTo>
                    <a:cubicBezTo>
                      <a:pt x="101" y="49"/>
                      <a:pt x="101" y="49"/>
                      <a:pt x="101" y="49"/>
                    </a:cubicBezTo>
                    <a:cubicBezTo>
                      <a:pt x="103" y="43"/>
                      <a:pt x="103" y="43"/>
                      <a:pt x="103" y="43"/>
                    </a:cubicBezTo>
                    <a:cubicBezTo>
                      <a:pt x="104" y="41"/>
                      <a:pt x="104" y="41"/>
                      <a:pt x="104" y="41"/>
                    </a:cubicBezTo>
                    <a:cubicBezTo>
                      <a:pt x="115" y="37"/>
                      <a:pt x="115" y="37"/>
                      <a:pt x="115" y="37"/>
                    </a:cubicBezTo>
                    <a:cubicBezTo>
                      <a:pt x="119" y="40"/>
                      <a:pt x="119" y="40"/>
                      <a:pt x="119" y="40"/>
                    </a:cubicBezTo>
                    <a:cubicBezTo>
                      <a:pt x="124" y="39"/>
                      <a:pt x="124" y="39"/>
                      <a:pt x="124" y="39"/>
                    </a:cubicBezTo>
                    <a:cubicBezTo>
                      <a:pt x="129" y="36"/>
                      <a:pt x="129" y="36"/>
                      <a:pt x="129" y="36"/>
                    </a:cubicBezTo>
                    <a:cubicBezTo>
                      <a:pt x="134" y="37"/>
                      <a:pt x="134" y="37"/>
                      <a:pt x="134" y="37"/>
                    </a:cubicBezTo>
                    <a:cubicBezTo>
                      <a:pt x="140" y="43"/>
                      <a:pt x="140" y="43"/>
                      <a:pt x="140" y="43"/>
                    </a:cubicBezTo>
                    <a:cubicBezTo>
                      <a:pt x="146" y="43"/>
                      <a:pt x="146" y="43"/>
                      <a:pt x="146" y="43"/>
                    </a:cubicBezTo>
                    <a:cubicBezTo>
                      <a:pt x="148" y="42"/>
                      <a:pt x="148" y="42"/>
                      <a:pt x="148" y="42"/>
                    </a:cubicBezTo>
                    <a:cubicBezTo>
                      <a:pt x="147" y="39"/>
                      <a:pt x="147" y="39"/>
                      <a:pt x="147" y="39"/>
                    </a:cubicBezTo>
                    <a:cubicBezTo>
                      <a:pt x="148" y="39"/>
                      <a:pt x="148" y="39"/>
                      <a:pt x="148" y="39"/>
                    </a:cubicBezTo>
                    <a:cubicBezTo>
                      <a:pt x="149" y="38"/>
                      <a:pt x="149" y="38"/>
                      <a:pt x="149" y="38"/>
                    </a:cubicBezTo>
                    <a:cubicBezTo>
                      <a:pt x="149" y="38"/>
                      <a:pt x="149" y="37"/>
                      <a:pt x="149" y="36"/>
                    </a:cubicBezTo>
                    <a:cubicBezTo>
                      <a:pt x="149" y="36"/>
                      <a:pt x="148" y="35"/>
                      <a:pt x="148" y="35"/>
                    </a:cubicBezTo>
                    <a:cubicBezTo>
                      <a:pt x="148" y="35"/>
                      <a:pt x="149" y="34"/>
                      <a:pt x="149" y="34"/>
                    </a:cubicBezTo>
                    <a:cubicBezTo>
                      <a:pt x="149" y="34"/>
                      <a:pt x="148" y="33"/>
                      <a:pt x="148" y="33"/>
                    </a:cubicBezTo>
                    <a:cubicBezTo>
                      <a:pt x="148" y="32"/>
                      <a:pt x="148" y="31"/>
                      <a:pt x="148" y="30"/>
                    </a:cubicBezTo>
                    <a:cubicBezTo>
                      <a:pt x="148" y="30"/>
                      <a:pt x="149" y="29"/>
                      <a:pt x="149" y="29"/>
                    </a:cubicBezTo>
                    <a:cubicBezTo>
                      <a:pt x="149" y="28"/>
                      <a:pt x="149" y="28"/>
                      <a:pt x="149" y="28"/>
                    </a:cubicBezTo>
                    <a:cubicBezTo>
                      <a:pt x="149" y="28"/>
                      <a:pt x="150" y="26"/>
                      <a:pt x="150" y="26"/>
                    </a:cubicBezTo>
                    <a:cubicBezTo>
                      <a:pt x="150" y="26"/>
                      <a:pt x="151" y="26"/>
                      <a:pt x="151" y="25"/>
                    </a:cubicBezTo>
                    <a:cubicBezTo>
                      <a:pt x="152" y="25"/>
                      <a:pt x="151" y="24"/>
                      <a:pt x="151" y="24"/>
                    </a:cubicBezTo>
                    <a:cubicBezTo>
                      <a:pt x="151" y="22"/>
                      <a:pt x="151" y="22"/>
                      <a:pt x="151" y="22"/>
                    </a:cubicBezTo>
                    <a:cubicBezTo>
                      <a:pt x="152" y="21"/>
                      <a:pt x="152" y="21"/>
                      <a:pt x="152" y="21"/>
                    </a:cubicBezTo>
                    <a:cubicBezTo>
                      <a:pt x="152" y="20"/>
                      <a:pt x="152" y="20"/>
                      <a:pt x="152" y="20"/>
                    </a:cubicBezTo>
                    <a:cubicBezTo>
                      <a:pt x="152" y="20"/>
                      <a:pt x="152" y="19"/>
                      <a:pt x="152" y="19"/>
                    </a:cubicBezTo>
                    <a:cubicBezTo>
                      <a:pt x="151" y="18"/>
                      <a:pt x="152" y="17"/>
                      <a:pt x="152" y="17"/>
                    </a:cubicBezTo>
                    <a:cubicBezTo>
                      <a:pt x="152" y="16"/>
                      <a:pt x="152" y="16"/>
                      <a:pt x="152" y="16"/>
                    </a:cubicBezTo>
                    <a:cubicBezTo>
                      <a:pt x="152" y="16"/>
                      <a:pt x="152" y="14"/>
                      <a:pt x="153" y="14"/>
                    </a:cubicBezTo>
                    <a:cubicBezTo>
                      <a:pt x="153" y="14"/>
                      <a:pt x="153" y="14"/>
                      <a:pt x="153" y="14"/>
                    </a:cubicBezTo>
                    <a:cubicBezTo>
                      <a:pt x="153" y="14"/>
                      <a:pt x="153" y="12"/>
                      <a:pt x="153" y="11"/>
                    </a:cubicBezTo>
                    <a:cubicBezTo>
                      <a:pt x="153" y="11"/>
                      <a:pt x="154" y="11"/>
                      <a:pt x="154" y="1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71" name="Freeform 134"/>
              <p:cNvSpPr/>
              <p:nvPr/>
            </p:nvSpPr>
            <p:spPr bwMode="auto">
              <a:xfrm>
                <a:off x="3078" y="2317"/>
                <a:ext cx="379" cy="267"/>
              </a:xfrm>
              <a:custGeom>
                <a:avLst/>
                <a:gdLst>
                  <a:gd name="T0" fmla="*/ 184 w 189"/>
                  <a:gd name="T1" fmla="*/ 10 h 133"/>
                  <a:gd name="T2" fmla="*/ 175 w 189"/>
                  <a:gd name="T3" fmla="*/ 5 h 133"/>
                  <a:gd name="T4" fmla="*/ 166 w 189"/>
                  <a:gd name="T5" fmla="*/ 0 h 133"/>
                  <a:gd name="T6" fmla="*/ 163 w 189"/>
                  <a:gd name="T7" fmla="*/ 4 h 133"/>
                  <a:gd name="T8" fmla="*/ 145 w 189"/>
                  <a:gd name="T9" fmla="*/ 0 h 133"/>
                  <a:gd name="T10" fmla="*/ 131 w 189"/>
                  <a:gd name="T11" fmla="*/ 3 h 133"/>
                  <a:gd name="T12" fmla="*/ 117 w 189"/>
                  <a:gd name="T13" fmla="*/ 5 h 133"/>
                  <a:gd name="T14" fmla="*/ 108 w 189"/>
                  <a:gd name="T15" fmla="*/ 18 h 133"/>
                  <a:gd name="T16" fmla="*/ 95 w 189"/>
                  <a:gd name="T17" fmla="*/ 22 h 133"/>
                  <a:gd name="T18" fmla="*/ 86 w 189"/>
                  <a:gd name="T19" fmla="*/ 29 h 133"/>
                  <a:gd name="T20" fmla="*/ 71 w 189"/>
                  <a:gd name="T21" fmla="*/ 35 h 133"/>
                  <a:gd name="T22" fmla="*/ 76 w 189"/>
                  <a:gd name="T23" fmla="*/ 40 h 133"/>
                  <a:gd name="T24" fmla="*/ 61 w 189"/>
                  <a:gd name="T25" fmla="*/ 46 h 133"/>
                  <a:gd name="T26" fmla="*/ 40 w 189"/>
                  <a:gd name="T27" fmla="*/ 48 h 133"/>
                  <a:gd name="T28" fmla="*/ 30 w 189"/>
                  <a:gd name="T29" fmla="*/ 43 h 133"/>
                  <a:gd name="T30" fmla="*/ 23 w 189"/>
                  <a:gd name="T31" fmla="*/ 41 h 133"/>
                  <a:gd name="T32" fmla="*/ 21 w 189"/>
                  <a:gd name="T33" fmla="*/ 45 h 133"/>
                  <a:gd name="T34" fmla="*/ 21 w 189"/>
                  <a:gd name="T35" fmla="*/ 49 h 133"/>
                  <a:gd name="T36" fmla="*/ 17 w 189"/>
                  <a:gd name="T37" fmla="*/ 55 h 133"/>
                  <a:gd name="T38" fmla="*/ 12 w 189"/>
                  <a:gd name="T39" fmla="*/ 56 h 133"/>
                  <a:gd name="T40" fmla="*/ 13 w 189"/>
                  <a:gd name="T41" fmla="*/ 64 h 133"/>
                  <a:gd name="T42" fmla="*/ 5 w 189"/>
                  <a:gd name="T43" fmla="*/ 73 h 133"/>
                  <a:gd name="T44" fmla="*/ 3 w 189"/>
                  <a:gd name="T45" fmla="*/ 86 h 133"/>
                  <a:gd name="T46" fmla="*/ 3 w 189"/>
                  <a:gd name="T47" fmla="*/ 89 h 133"/>
                  <a:gd name="T48" fmla="*/ 4 w 189"/>
                  <a:gd name="T49" fmla="*/ 93 h 133"/>
                  <a:gd name="T50" fmla="*/ 12 w 189"/>
                  <a:gd name="T51" fmla="*/ 105 h 133"/>
                  <a:gd name="T52" fmla="*/ 14 w 189"/>
                  <a:gd name="T53" fmla="*/ 109 h 133"/>
                  <a:gd name="T54" fmla="*/ 22 w 189"/>
                  <a:gd name="T55" fmla="*/ 117 h 133"/>
                  <a:gd name="T56" fmla="*/ 37 w 189"/>
                  <a:gd name="T57" fmla="*/ 127 h 133"/>
                  <a:gd name="T58" fmla="*/ 45 w 189"/>
                  <a:gd name="T59" fmla="*/ 130 h 133"/>
                  <a:gd name="T60" fmla="*/ 55 w 189"/>
                  <a:gd name="T61" fmla="*/ 133 h 133"/>
                  <a:gd name="T62" fmla="*/ 68 w 189"/>
                  <a:gd name="T63" fmla="*/ 131 h 133"/>
                  <a:gd name="T64" fmla="*/ 78 w 189"/>
                  <a:gd name="T65" fmla="*/ 128 h 133"/>
                  <a:gd name="T66" fmla="*/ 85 w 189"/>
                  <a:gd name="T67" fmla="*/ 123 h 133"/>
                  <a:gd name="T68" fmla="*/ 92 w 189"/>
                  <a:gd name="T69" fmla="*/ 119 h 133"/>
                  <a:gd name="T70" fmla="*/ 97 w 189"/>
                  <a:gd name="T71" fmla="*/ 115 h 133"/>
                  <a:gd name="T72" fmla="*/ 106 w 189"/>
                  <a:gd name="T73" fmla="*/ 109 h 133"/>
                  <a:gd name="T74" fmla="*/ 116 w 189"/>
                  <a:gd name="T75" fmla="*/ 108 h 133"/>
                  <a:gd name="T76" fmla="*/ 125 w 189"/>
                  <a:gd name="T77" fmla="*/ 108 h 133"/>
                  <a:gd name="T78" fmla="*/ 138 w 189"/>
                  <a:gd name="T79" fmla="*/ 107 h 133"/>
                  <a:gd name="T80" fmla="*/ 144 w 189"/>
                  <a:gd name="T81" fmla="*/ 104 h 133"/>
                  <a:gd name="T82" fmla="*/ 152 w 189"/>
                  <a:gd name="T83" fmla="*/ 92 h 133"/>
                  <a:gd name="T84" fmla="*/ 155 w 189"/>
                  <a:gd name="T85" fmla="*/ 85 h 133"/>
                  <a:gd name="T86" fmla="*/ 158 w 189"/>
                  <a:gd name="T87" fmla="*/ 75 h 133"/>
                  <a:gd name="T88" fmla="*/ 161 w 189"/>
                  <a:gd name="T89" fmla="*/ 63 h 133"/>
                  <a:gd name="T90" fmla="*/ 165 w 189"/>
                  <a:gd name="T91" fmla="*/ 47 h 133"/>
                  <a:gd name="T92" fmla="*/ 168 w 189"/>
                  <a:gd name="T93" fmla="*/ 38 h 133"/>
                  <a:gd name="T94" fmla="*/ 173 w 189"/>
                  <a:gd name="T95" fmla="*/ 29 h 133"/>
                  <a:gd name="T96" fmla="*/ 182 w 189"/>
                  <a:gd name="T97" fmla="*/ 25 h 133"/>
                  <a:gd name="T98" fmla="*/ 189 w 189"/>
                  <a:gd name="T99" fmla="*/ 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33">
                    <a:moveTo>
                      <a:pt x="187" y="15"/>
                    </a:moveTo>
                    <a:cubicBezTo>
                      <a:pt x="188" y="13"/>
                      <a:pt x="188" y="13"/>
                      <a:pt x="188" y="13"/>
                    </a:cubicBezTo>
                    <a:cubicBezTo>
                      <a:pt x="184" y="10"/>
                      <a:pt x="184" y="10"/>
                      <a:pt x="184" y="10"/>
                    </a:cubicBezTo>
                    <a:cubicBezTo>
                      <a:pt x="180" y="11"/>
                      <a:pt x="180" y="11"/>
                      <a:pt x="180" y="11"/>
                    </a:cubicBezTo>
                    <a:cubicBezTo>
                      <a:pt x="178" y="8"/>
                      <a:pt x="178" y="8"/>
                      <a:pt x="178" y="8"/>
                    </a:cubicBezTo>
                    <a:cubicBezTo>
                      <a:pt x="175" y="5"/>
                      <a:pt x="175" y="5"/>
                      <a:pt x="175" y="5"/>
                    </a:cubicBezTo>
                    <a:cubicBezTo>
                      <a:pt x="171" y="5"/>
                      <a:pt x="171" y="5"/>
                      <a:pt x="171" y="5"/>
                    </a:cubicBezTo>
                    <a:cubicBezTo>
                      <a:pt x="169" y="3"/>
                      <a:pt x="169" y="3"/>
                      <a:pt x="169" y="3"/>
                    </a:cubicBezTo>
                    <a:cubicBezTo>
                      <a:pt x="166" y="0"/>
                      <a:pt x="166" y="0"/>
                      <a:pt x="166" y="0"/>
                    </a:cubicBezTo>
                    <a:cubicBezTo>
                      <a:pt x="162" y="2"/>
                      <a:pt x="162" y="2"/>
                      <a:pt x="162" y="2"/>
                    </a:cubicBezTo>
                    <a:cubicBezTo>
                      <a:pt x="162" y="2"/>
                      <a:pt x="162" y="2"/>
                      <a:pt x="162" y="2"/>
                    </a:cubicBezTo>
                    <a:cubicBezTo>
                      <a:pt x="163" y="4"/>
                      <a:pt x="163" y="4"/>
                      <a:pt x="163" y="4"/>
                    </a:cubicBezTo>
                    <a:cubicBezTo>
                      <a:pt x="159" y="6"/>
                      <a:pt x="159" y="6"/>
                      <a:pt x="159" y="6"/>
                    </a:cubicBezTo>
                    <a:cubicBezTo>
                      <a:pt x="152" y="7"/>
                      <a:pt x="152" y="7"/>
                      <a:pt x="152" y="7"/>
                    </a:cubicBezTo>
                    <a:cubicBezTo>
                      <a:pt x="145" y="0"/>
                      <a:pt x="145" y="0"/>
                      <a:pt x="145" y="0"/>
                    </a:cubicBezTo>
                    <a:cubicBezTo>
                      <a:pt x="141" y="0"/>
                      <a:pt x="141" y="0"/>
                      <a:pt x="141" y="0"/>
                    </a:cubicBezTo>
                    <a:cubicBezTo>
                      <a:pt x="137" y="2"/>
                      <a:pt x="137" y="2"/>
                      <a:pt x="137" y="2"/>
                    </a:cubicBezTo>
                    <a:cubicBezTo>
                      <a:pt x="131" y="3"/>
                      <a:pt x="131" y="3"/>
                      <a:pt x="131" y="3"/>
                    </a:cubicBezTo>
                    <a:cubicBezTo>
                      <a:pt x="126" y="1"/>
                      <a:pt x="126" y="1"/>
                      <a:pt x="126" y="1"/>
                    </a:cubicBezTo>
                    <a:cubicBezTo>
                      <a:pt x="118" y="4"/>
                      <a:pt x="118" y="4"/>
                      <a:pt x="118" y="4"/>
                    </a:cubicBezTo>
                    <a:cubicBezTo>
                      <a:pt x="117" y="5"/>
                      <a:pt x="117" y="5"/>
                      <a:pt x="117" y="5"/>
                    </a:cubicBezTo>
                    <a:cubicBezTo>
                      <a:pt x="115" y="11"/>
                      <a:pt x="115" y="11"/>
                      <a:pt x="115" y="11"/>
                    </a:cubicBezTo>
                    <a:cubicBezTo>
                      <a:pt x="112" y="16"/>
                      <a:pt x="112" y="16"/>
                      <a:pt x="112" y="16"/>
                    </a:cubicBezTo>
                    <a:cubicBezTo>
                      <a:pt x="108" y="18"/>
                      <a:pt x="108" y="18"/>
                      <a:pt x="108" y="18"/>
                    </a:cubicBezTo>
                    <a:cubicBezTo>
                      <a:pt x="107" y="19"/>
                      <a:pt x="107" y="19"/>
                      <a:pt x="107" y="19"/>
                    </a:cubicBezTo>
                    <a:cubicBezTo>
                      <a:pt x="104" y="23"/>
                      <a:pt x="104" y="23"/>
                      <a:pt x="104" y="23"/>
                    </a:cubicBezTo>
                    <a:cubicBezTo>
                      <a:pt x="95" y="22"/>
                      <a:pt x="95" y="22"/>
                      <a:pt x="95" y="22"/>
                    </a:cubicBezTo>
                    <a:cubicBezTo>
                      <a:pt x="92" y="23"/>
                      <a:pt x="92" y="23"/>
                      <a:pt x="92" y="23"/>
                    </a:cubicBezTo>
                    <a:cubicBezTo>
                      <a:pt x="90" y="27"/>
                      <a:pt x="90" y="27"/>
                      <a:pt x="90" y="27"/>
                    </a:cubicBezTo>
                    <a:cubicBezTo>
                      <a:pt x="86" y="29"/>
                      <a:pt x="86" y="29"/>
                      <a:pt x="86" y="29"/>
                    </a:cubicBezTo>
                    <a:cubicBezTo>
                      <a:pt x="80" y="30"/>
                      <a:pt x="80" y="30"/>
                      <a:pt x="80" y="30"/>
                    </a:cubicBezTo>
                    <a:cubicBezTo>
                      <a:pt x="74" y="32"/>
                      <a:pt x="74" y="32"/>
                      <a:pt x="74" y="32"/>
                    </a:cubicBezTo>
                    <a:cubicBezTo>
                      <a:pt x="71" y="35"/>
                      <a:pt x="71" y="35"/>
                      <a:pt x="71" y="35"/>
                    </a:cubicBezTo>
                    <a:cubicBezTo>
                      <a:pt x="72" y="35"/>
                      <a:pt x="73" y="36"/>
                      <a:pt x="74" y="37"/>
                    </a:cubicBezTo>
                    <a:cubicBezTo>
                      <a:pt x="75" y="37"/>
                      <a:pt x="75" y="37"/>
                      <a:pt x="75" y="37"/>
                    </a:cubicBezTo>
                    <a:cubicBezTo>
                      <a:pt x="75" y="37"/>
                      <a:pt x="76" y="39"/>
                      <a:pt x="76" y="40"/>
                    </a:cubicBezTo>
                    <a:cubicBezTo>
                      <a:pt x="76" y="42"/>
                      <a:pt x="74" y="43"/>
                      <a:pt x="72" y="43"/>
                    </a:cubicBezTo>
                    <a:cubicBezTo>
                      <a:pt x="71" y="43"/>
                      <a:pt x="71" y="44"/>
                      <a:pt x="71" y="44"/>
                    </a:cubicBezTo>
                    <a:cubicBezTo>
                      <a:pt x="70" y="44"/>
                      <a:pt x="69" y="45"/>
                      <a:pt x="61" y="46"/>
                    </a:cubicBezTo>
                    <a:cubicBezTo>
                      <a:pt x="48" y="47"/>
                      <a:pt x="48" y="47"/>
                      <a:pt x="48" y="47"/>
                    </a:cubicBezTo>
                    <a:cubicBezTo>
                      <a:pt x="40" y="48"/>
                      <a:pt x="40" y="48"/>
                      <a:pt x="40" y="48"/>
                    </a:cubicBezTo>
                    <a:cubicBezTo>
                      <a:pt x="40" y="48"/>
                      <a:pt x="40" y="48"/>
                      <a:pt x="40" y="48"/>
                    </a:cubicBezTo>
                    <a:cubicBezTo>
                      <a:pt x="40" y="48"/>
                      <a:pt x="40" y="48"/>
                      <a:pt x="40" y="48"/>
                    </a:cubicBezTo>
                    <a:cubicBezTo>
                      <a:pt x="36" y="46"/>
                      <a:pt x="36" y="46"/>
                      <a:pt x="36" y="46"/>
                    </a:cubicBezTo>
                    <a:cubicBezTo>
                      <a:pt x="30" y="43"/>
                      <a:pt x="30" y="43"/>
                      <a:pt x="30" y="43"/>
                    </a:cubicBezTo>
                    <a:cubicBezTo>
                      <a:pt x="26" y="39"/>
                      <a:pt x="26" y="39"/>
                      <a:pt x="26" y="39"/>
                    </a:cubicBezTo>
                    <a:cubicBezTo>
                      <a:pt x="23" y="39"/>
                      <a:pt x="23" y="39"/>
                      <a:pt x="23" y="39"/>
                    </a:cubicBezTo>
                    <a:cubicBezTo>
                      <a:pt x="23" y="41"/>
                      <a:pt x="23" y="41"/>
                      <a:pt x="23" y="41"/>
                    </a:cubicBezTo>
                    <a:cubicBezTo>
                      <a:pt x="21" y="44"/>
                      <a:pt x="21" y="44"/>
                      <a:pt x="21" y="44"/>
                    </a:cubicBezTo>
                    <a:cubicBezTo>
                      <a:pt x="21" y="45"/>
                      <a:pt x="21" y="45"/>
                      <a:pt x="21" y="45"/>
                    </a:cubicBezTo>
                    <a:cubicBezTo>
                      <a:pt x="21" y="45"/>
                      <a:pt x="21" y="45"/>
                      <a:pt x="21" y="45"/>
                    </a:cubicBezTo>
                    <a:cubicBezTo>
                      <a:pt x="21" y="46"/>
                      <a:pt x="21" y="46"/>
                      <a:pt x="21" y="46"/>
                    </a:cubicBezTo>
                    <a:cubicBezTo>
                      <a:pt x="20" y="47"/>
                      <a:pt x="20" y="48"/>
                      <a:pt x="20" y="48"/>
                    </a:cubicBezTo>
                    <a:cubicBezTo>
                      <a:pt x="20" y="48"/>
                      <a:pt x="20" y="49"/>
                      <a:pt x="21" y="49"/>
                    </a:cubicBezTo>
                    <a:cubicBezTo>
                      <a:pt x="21" y="50"/>
                      <a:pt x="21" y="51"/>
                      <a:pt x="21" y="53"/>
                    </a:cubicBezTo>
                    <a:cubicBezTo>
                      <a:pt x="20" y="53"/>
                      <a:pt x="20" y="54"/>
                      <a:pt x="18" y="54"/>
                    </a:cubicBezTo>
                    <a:cubicBezTo>
                      <a:pt x="18" y="54"/>
                      <a:pt x="18" y="55"/>
                      <a:pt x="17" y="55"/>
                    </a:cubicBezTo>
                    <a:cubicBezTo>
                      <a:pt x="16" y="55"/>
                      <a:pt x="15" y="56"/>
                      <a:pt x="14" y="56"/>
                    </a:cubicBezTo>
                    <a:cubicBezTo>
                      <a:pt x="14" y="56"/>
                      <a:pt x="14" y="55"/>
                      <a:pt x="13" y="55"/>
                    </a:cubicBezTo>
                    <a:cubicBezTo>
                      <a:pt x="13" y="56"/>
                      <a:pt x="12" y="56"/>
                      <a:pt x="12" y="56"/>
                    </a:cubicBezTo>
                    <a:cubicBezTo>
                      <a:pt x="11" y="56"/>
                      <a:pt x="9" y="55"/>
                      <a:pt x="9" y="55"/>
                    </a:cubicBezTo>
                    <a:cubicBezTo>
                      <a:pt x="7" y="54"/>
                      <a:pt x="7" y="54"/>
                      <a:pt x="7" y="54"/>
                    </a:cubicBezTo>
                    <a:cubicBezTo>
                      <a:pt x="13" y="64"/>
                      <a:pt x="13" y="64"/>
                      <a:pt x="13" y="64"/>
                    </a:cubicBezTo>
                    <a:cubicBezTo>
                      <a:pt x="6" y="68"/>
                      <a:pt x="6" y="68"/>
                      <a:pt x="6" y="68"/>
                    </a:cubicBezTo>
                    <a:cubicBezTo>
                      <a:pt x="5" y="68"/>
                      <a:pt x="4" y="69"/>
                      <a:pt x="3" y="70"/>
                    </a:cubicBezTo>
                    <a:cubicBezTo>
                      <a:pt x="5" y="73"/>
                      <a:pt x="5" y="73"/>
                      <a:pt x="5" y="73"/>
                    </a:cubicBezTo>
                    <a:cubicBezTo>
                      <a:pt x="5" y="75"/>
                      <a:pt x="5" y="75"/>
                      <a:pt x="5" y="75"/>
                    </a:cubicBezTo>
                    <a:cubicBezTo>
                      <a:pt x="6" y="80"/>
                      <a:pt x="6" y="80"/>
                      <a:pt x="6" y="80"/>
                    </a:cubicBezTo>
                    <a:cubicBezTo>
                      <a:pt x="3" y="86"/>
                      <a:pt x="3" y="86"/>
                      <a:pt x="3" y="86"/>
                    </a:cubicBezTo>
                    <a:cubicBezTo>
                      <a:pt x="0" y="86"/>
                      <a:pt x="0" y="86"/>
                      <a:pt x="0" y="86"/>
                    </a:cubicBezTo>
                    <a:cubicBezTo>
                      <a:pt x="0" y="87"/>
                      <a:pt x="0" y="87"/>
                      <a:pt x="0" y="87"/>
                    </a:cubicBezTo>
                    <a:cubicBezTo>
                      <a:pt x="3" y="89"/>
                      <a:pt x="3" y="89"/>
                      <a:pt x="3" y="89"/>
                    </a:cubicBezTo>
                    <a:cubicBezTo>
                      <a:pt x="4" y="92"/>
                      <a:pt x="4" y="92"/>
                      <a:pt x="4" y="92"/>
                    </a:cubicBezTo>
                    <a:cubicBezTo>
                      <a:pt x="4" y="92"/>
                      <a:pt x="4" y="92"/>
                      <a:pt x="4" y="92"/>
                    </a:cubicBezTo>
                    <a:cubicBezTo>
                      <a:pt x="4" y="93"/>
                      <a:pt x="4" y="93"/>
                      <a:pt x="4" y="93"/>
                    </a:cubicBezTo>
                    <a:cubicBezTo>
                      <a:pt x="7" y="96"/>
                      <a:pt x="7" y="96"/>
                      <a:pt x="7" y="96"/>
                    </a:cubicBezTo>
                    <a:cubicBezTo>
                      <a:pt x="6" y="98"/>
                      <a:pt x="6" y="98"/>
                      <a:pt x="6" y="98"/>
                    </a:cubicBezTo>
                    <a:cubicBezTo>
                      <a:pt x="12" y="105"/>
                      <a:pt x="12" y="105"/>
                      <a:pt x="12" y="105"/>
                    </a:cubicBezTo>
                    <a:cubicBezTo>
                      <a:pt x="10" y="106"/>
                      <a:pt x="10" y="106"/>
                      <a:pt x="10" y="106"/>
                    </a:cubicBezTo>
                    <a:cubicBezTo>
                      <a:pt x="11" y="107"/>
                      <a:pt x="11" y="107"/>
                      <a:pt x="11" y="107"/>
                    </a:cubicBezTo>
                    <a:cubicBezTo>
                      <a:pt x="14" y="109"/>
                      <a:pt x="14" y="109"/>
                      <a:pt x="14" y="109"/>
                    </a:cubicBezTo>
                    <a:cubicBezTo>
                      <a:pt x="17" y="112"/>
                      <a:pt x="17" y="112"/>
                      <a:pt x="17" y="112"/>
                    </a:cubicBezTo>
                    <a:cubicBezTo>
                      <a:pt x="19" y="114"/>
                      <a:pt x="19" y="114"/>
                      <a:pt x="19" y="114"/>
                    </a:cubicBezTo>
                    <a:cubicBezTo>
                      <a:pt x="22" y="117"/>
                      <a:pt x="22" y="117"/>
                      <a:pt x="22" y="117"/>
                    </a:cubicBezTo>
                    <a:cubicBezTo>
                      <a:pt x="29" y="119"/>
                      <a:pt x="29" y="119"/>
                      <a:pt x="29" y="119"/>
                    </a:cubicBezTo>
                    <a:cubicBezTo>
                      <a:pt x="33" y="124"/>
                      <a:pt x="33" y="124"/>
                      <a:pt x="33" y="124"/>
                    </a:cubicBezTo>
                    <a:cubicBezTo>
                      <a:pt x="37" y="127"/>
                      <a:pt x="37" y="127"/>
                      <a:pt x="37" y="127"/>
                    </a:cubicBezTo>
                    <a:cubicBezTo>
                      <a:pt x="40" y="127"/>
                      <a:pt x="40" y="127"/>
                      <a:pt x="40" y="127"/>
                    </a:cubicBezTo>
                    <a:cubicBezTo>
                      <a:pt x="41" y="129"/>
                      <a:pt x="41" y="129"/>
                      <a:pt x="41" y="129"/>
                    </a:cubicBezTo>
                    <a:cubicBezTo>
                      <a:pt x="45" y="130"/>
                      <a:pt x="45" y="130"/>
                      <a:pt x="45" y="130"/>
                    </a:cubicBezTo>
                    <a:cubicBezTo>
                      <a:pt x="48" y="132"/>
                      <a:pt x="48" y="132"/>
                      <a:pt x="48" y="132"/>
                    </a:cubicBezTo>
                    <a:cubicBezTo>
                      <a:pt x="53" y="133"/>
                      <a:pt x="53" y="133"/>
                      <a:pt x="53" y="133"/>
                    </a:cubicBezTo>
                    <a:cubicBezTo>
                      <a:pt x="55" y="133"/>
                      <a:pt x="55" y="133"/>
                      <a:pt x="55" y="133"/>
                    </a:cubicBezTo>
                    <a:cubicBezTo>
                      <a:pt x="55" y="133"/>
                      <a:pt x="59" y="133"/>
                      <a:pt x="60" y="133"/>
                    </a:cubicBezTo>
                    <a:cubicBezTo>
                      <a:pt x="61" y="133"/>
                      <a:pt x="62" y="132"/>
                      <a:pt x="62" y="132"/>
                    </a:cubicBezTo>
                    <a:cubicBezTo>
                      <a:pt x="68" y="131"/>
                      <a:pt x="68" y="131"/>
                      <a:pt x="68" y="131"/>
                    </a:cubicBezTo>
                    <a:cubicBezTo>
                      <a:pt x="72" y="131"/>
                      <a:pt x="72" y="131"/>
                      <a:pt x="72" y="131"/>
                    </a:cubicBezTo>
                    <a:cubicBezTo>
                      <a:pt x="72" y="131"/>
                      <a:pt x="76" y="131"/>
                      <a:pt x="76" y="130"/>
                    </a:cubicBezTo>
                    <a:cubicBezTo>
                      <a:pt x="76" y="130"/>
                      <a:pt x="78" y="128"/>
                      <a:pt x="78" y="128"/>
                    </a:cubicBezTo>
                    <a:cubicBezTo>
                      <a:pt x="80" y="125"/>
                      <a:pt x="80" y="125"/>
                      <a:pt x="80" y="125"/>
                    </a:cubicBezTo>
                    <a:cubicBezTo>
                      <a:pt x="82" y="125"/>
                      <a:pt x="82" y="125"/>
                      <a:pt x="82" y="125"/>
                    </a:cubicBezTo>
                    <a:cubicBezTo>
                      <a:pt x="85" y="123"/>
                      <a:pt x="85" y="123"/>
                      <a:pt x="85" y="123"/>
                    </a:cubicBezTo>
                    <a:cubicBezTo>
                      <a:pt x="88" y="119"/>
                      <a:pt x="88" y="119"/>
                      <a:pt x="88" y="119"/>
                    </a:cubicBezTo>
                    <a:cubicBezTo>
                      <a:pt x="89" y="120"/>
                      <a:pt x="89" y="120"/>
                      <a:pt x="89" y="120"/>
                    </a:cubicBezTo>
                    <a:cubicBezTo>
                      <a:pt x="89" y="120"/>
                      <a:pt x="91" y="119"/>
                      <a:pt x="92" y="119"/>
                    </a:cubicBezTo>
                    <a:cubicBezTo>
                      <a:pt x="94" y="119"/>
                      <a:pt x="94" y="119"/>
                      <a:pt x="94" y="119"/>
                    </a:cubicBezTo>
                    <a:cubicBezTo>
                      <a:pt x="96" y="117"/>
                      <a:pt x="96" y="117"/>
                      <a:pt x="96" y="117"/>
                    </a:cubicBezTo>
                    <a:cubicBezTo>
                      <a:pt x="97" y="115"/>
                      <a:pt x="97" y="115"/>
                      <a:pt x="97" y="115"/>
                    </a:cubicBezTo>
                    <a:cubicBezTo>
                      <a:pt x="97" y="115"/>
                      <a:pt x="99" y="113"/>
                      <a:pt x="101" y="113"/>
                    </a:cubicBezTo>
                    <a:cubicBezTo>
                      <a:pt x="102" y="112"/>
                      <a:pt x="101" y="111"/>
                      <a:pt x="101" y="111"/>
                    </a:cubicBezTo>
                    <a:cubicBezTo>
                      <a:pt x="101" y="111"/>
                      <a:pt x="105" y="109"/>
                      <a:pt x="106" y="109"/>
                    </a:cubicBezTo>
                    <a:cubicBezTo>
                      <a:pt x="107" y="109"/>
                      <a:pt x="107" y="110"/>
                      <a:pt x="107" y="110"/>
                    </a:cubicBezTo>
                    <a:cubicBezTo>
                      <a:pt x="111" y="109"/>
                      <a:pt x="111" y="109"/>
                      <a:pt x="111" y="109"/>
                    </a:cubicBezTo>
                    <a:cubicBezTo>
                      <a:pt x="111" y="109"/>
                      <a:pt x="116" y="108"/>
                      <a:pt x="116" y="108"/>
                    </a:cubicBezTo>
                    <a:cubicBezTo>
                      <a:pt x="117" y="108"/>
                      <a:pt x="119" y="108"/>
                      <a:pt x="119" y="108"/>
                    </a:cubicBezTo>
                    <a:cubicBezTo>
                      <a:pt x="119" y="108"/>
                      <a:pt x="123" y="108"/>
                      <a:pt x="124" y="108"/>
                    </a:cubicBezTo>
                    <a:cubicBezTo>
                      <a:pt x="125" y="108"/>
                      <a:pt x="125" y="108"/>
                      <a:pt x="125" y="108"/>
                    </a:cubicBezTo>
                    <a:cubicBezTo>
                      <a:pt x="131" y="109"/>
                      <a:pt x="131" y="109"/>
                      <a:pt x="131" y="109"/>
                    </a:cubicBezTo>
                    <a:cubicBezTo>
                      <a:pt x="132" y="109"/>
                      <a:pt x="132" y="109"/>
                      <a:pt x="132" y="109"/>
                    </a:cubicBezTo>
                    <a:cubicBezTo>
                      <a:pt x="132" y="109"/>
                      <a:pt x="136" y="108"/>
                      <a:pt x="138" y="107"/>
                    </a:cubicBezTo>
                    <a:cubicBezTo>
                      <a:pt x="139" y="106"/>
                      <a:pt x="138" y="105"/>
                      <a:pt x="138" y="105"/>
                    </a:cubicBezTo>
                    <a:cubicBezTo>
                      <a:pt x="140" y="103"/>
                      <a:pt x="140" y="103"/>
                      <a:pt x="140" y="103"/>
                    </a:cubicBezTo>
                    <a:cubicBezTo>
                      <a:pt x="144" y="104"/>
                      <a:pt x="144" y="104"/>
                      <a:pt x="144" y="104"/>
                    </a:cubicBezTo>
                    <a:cubicBezTo>
                      <a:pt x="150" y="98"/>
                      <a:pt x="150" y="98"/>
                      <a:pt x="150" y="98"/>
                    </a:cubicBezTo>
                    <a:cubicBezTo>
                      <a:pt x="152" y="94"/>
                      <a:pt x="152" y="94"/>
                      <a:pt x="152" y="94"/>
                    </a:cubicBezTo>
                    <a:cubicBezTo>
                      <a:pt x="152" y="92"/>
                      <a:pt x="152" y="92"/>
                      <a:pt x="152" y="92"/>
                    </a:cubicBezTo>
                    <a:cubicBezTo>
                      <a:pt x="153" y="91"/>
                      <a:pt x="153" y="91"/>
                      <a:pt x="153" y="91"/>
                    </a:cubicBezTo>
                    <a:cubicBezTo>
                      <a:pt x="155" y="88"/>
                      <a:pt x="155" y="88"/>
                      <a:pt x="155" y="88"/>
                    </a:cubicBezTo>
                    <a:cubicBezTo>
                      <a:pt x="155" y="85"/>
                      <a:pt x="155" y="85"/>
                      <a:pt x="155" y="85"/>
                    </a:cubicBezTo>
                    <a:cubicBezTo>
                      <a:pt x="156" y="82"/>
                      <a:pt x="156" y="82"/>
                      <a:pt x="156" y="82"/>
                    </a:cubicBezTo>
                    <a:cubicBezTo>
                      <a:pt x="155" y="79"/>
                      <a:pt x="155" y="79"/>
                      <a:pt x="155" y="79"/>
                    </a:cubicBezTo>
                    <a:cubicBezTo>
                      <a:pt x="158" y="75"/>
                      <a:pt x="158" y="75"/>
                      <a:pt x="158" y="75"/>
                    </a:cubicBezTo>
                    <a:cubicBezTo>
                      <a:pt x="157" y="69"/>
                      <a:pt x="157" y="69"/>
                      <a:pt x="157" y="69"/>
                    </a:cubicBezTo>
                    <a:cubicBezTo>
                      <a:pt x="157" y="69"/>
                      <a:pt x="159" y="67"/>
                      <a:pt x="160" y="67"/>
                    </a:cubicBezTo>
                    <a:cubicBezTo>
                      <a:pt x="162" y="67"/>
                      <a:pt x="161" y="63"/>
                      <a:pt x="161" y="63"/>
                    </a:cubicBezTo>
                    <a:cubicBezTo>
                      <a:pt x="161" y="57"/>
                      <a:pt x="161" y="57"/>
                      <a:pt x="161" y="57"/>
                    </a:cubicBezTo>
                    <a:cubicBezTo>
                      <a:pt x="164" y="54"/>
                      <a:pt x="164" y="54"/>
                      <a:pt x="164" y="54"/>
                    </a:cubicBezTo>
                    <a:cubicBezTo>
                      <a:pt x="165" y="47"/>
                      <a:pt x="165" y="47"/>
                      <a:pt x="165" y="47"/>
                    </a:cubicBezTo>
                    <a:cubicBezTo>
                      <a:pt x="165" y="47"/>
                      <a:pt x="166" y="47"/>
                      <a:pt x="167" y="46"/>
                    </a:cubicBezTo>
                    <a:cubicBezTo>
                      <a:pt x="169" y="46"/>
                      <a:pt x="167" y="42"/>
                      <a:pt x="167" y="42"/>
                    </a:cubicBezTo>
                    <a:cubicBezTo>
                      <a:pt x="168" y="38"/>
                      <a:pt x="168" y="38"/>
                      <a:pt x="168" y="38"/>
                    </a:cubicBezTo>
                    <a:cubicBezTo>
                      <a:pt x="171" y="36"/>
                      <a:pt x="171" y="36"/>
                      <a:pt x="171" y="36"/>
                    </a:cubicBezTo>
                    <a:cubicBezTo>
                      <a:pt x="172" y="31"/>
                      <a:pt x="172" y="31"/>
                      <a:pt x="172" y="31"/>
                    </a:cubicBezTo>
                    <a:cubicBezTo>
                      <a:pt x="173" y="29"/>
                      <a:pt x="173" y="29"/>
                      <a:pt x="173" y="29"/>
                    </a:cubicBezTo>
                    <a:cubicBezTo>
                      <a:pt x="176" y="29"/>
                      <a:pt x="176" y="29"/>
                      <a:pt x="176" y="29"/>
                    </a:cubicBezTo>
                    <a:cubicBezTo>
                      <a:pt x="179" y="28"/>
                      <a:pt x="179" y="28"/>
                      <a:pt x="179" y="28"/>
                    </a:cubicBezTo>
                    <a:cubicBezTo>
                      <a:pt x="182" y="25"/>
                      <a:pt x="182" y="25"/>
                      <a:pt x="182" y="25"/>
                    </a:cubicBezTo>
                    <a:cubicBezTo>
                      <a:pt x="182" y="25"/>
                      <a:pt x="183" y="24"/>
                      <a:pt x="184" y="24"/>
                    </a:cubicBezTo>
                    <a:cubicBezTo>
                      <a:pt x="185" y="24"/>
                      <a:pt x="186" y="22"/>
                      <a:pt x="186" y="22"/>
                    </a:cubicBezTo>
                    <a:cubicBezTo>
                      <a:pt x="189" y="19"/>
                      <a:pt x="189" y="19"/>
                      <a:pt x="189" y="19"/>
                    </a:cubicBezTo>
                    <a:lnTo>
                      <a:pt x="187" y="15"/>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72" name="Freeform 135"/>
              <p:cNvSpPr/>
              <p:nvPr/>
            </p:nvSpPr>
            <p:spPr bwMode="auto">
              <a:xfrm>
                <a:off x="3421" y="2622"/>
                <a:ext cx="2" cy="2"/>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lnTo>
                      <a:pt x="1" y="1"/>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73" name="Freeform 136"/>
              <p:cNvSpPr/>
              <p:nvPr/>
            </p:nvSpPr>
            <p:spPr bwMode="auto">
              <a:xfrm>
                <a:off x="3702" y="230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74" name="Rectangle 137"/>
              <p:cNvSpPr>
                <a:spLocks noChangeArrowheads="1"/>
              </p:cNvSpPr>
              <p:nvPr/>
            </p:nvSpPr>
            <p:spPr bwMode="auto">
              <a:xfrm>
                <a:off x="3718" y="2323"/>
                <a:ext cx="1" cy="1"/>
              </a:xfrm>
              <a:prstGeom prst="rect">
                <a:avLst/>
              </a:prstGeom>
              <a:grpFill/>
              <a:ln w="9525">
                <a:solidFill>
                  <a:schemeClr val="bg1">
                    <a:alpha val="45000"/>
                  </a:schemeClr>
                </a:solidFill>
                <a:miter lim="800000"/>
              </a:ln>
            </p:spPr>
            <p:txBody>
              <a:bodyPr vert="horz" wrap="square" lIns="91440" tIns="45720" rIns="91440" bIns="45720" numCol="1" anchor="t" anchorCtr="0" compatLnSpc="1"/>
              <a:lstStyle/>
              <a:p>
                <a:endParaRPr lang="id-ID"/>
              </a:p>
            </p:txBody>
          </p:sp>
          <p:sp>
            <p:nvSpPr>
              <p:cNvPr id="175" name="Freeform 138"/>
              <p:cNvSpPr/>
              <p:nvPr/>
            </p:nvSpPr>
            <p:spPr bwMode="auto">
              <a:xfrm>
                <a:off x="3499" y="2662"/>
                <a:ext cx="2" cy="2"/>
              </a:xfrm>
              <a:custGeom>
                <a:avLst/>
                <a:gdLst>
                  <a:gd name="T0" fmla="*/ 0 w 2"/>
                  <a:gd name="T1" fmla="*/ 0 h 2"/>
                  <a:gd name="T2" fmla="*/ 2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0" y="2"/>
                    </a:lnTo>
                    <a:lnTo>
                      <a:pt x="0" y="0"/>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76" name="Freeform 139"/>
              <p:cNvSpPr/>
              <p:nvPr/>
            </p:nvSpPr>
            <p:spPr bwMode="auto">
              <a:xfrm>
                <a:off x="3680" y="22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77" name="Freeform 140"/>
              <p:cNvSpPr/>
              <p:nvPr/>
            </p:nvSpPr>
            <p:spPr bwMode="auto">
              <a:xfrm>
                <a:off x="3696" y="22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78" name="Rectangle 141"/>
              <p:cNvSpPr>
                <a:spLocks noChangeArrowheads="1"/>
              </p:cNvSpPr>
              <p:nvPr/>
            </p:nvSpPr>
            <p:spPr bwMode="auto">
              <a:xfrm>
                <a:off x="3698" y="2297"/>
                <a:ext cx="1" cy="1"/>
              </a:xfrm>
              <a:prstGeom prst="rect">
                <a:avLst/>
              </a:prstGeom>
              <a:grpFill/>
              <a:ln w="9525">
                <a:solidFill>
                  <a:schemeClr val="bg1">
                    <a:alpha val="45000"/>
                  </a:schemeClr>
                </a:solidFill>
                <a:miter lim="800000"/>
              </a:ln>
            </p:spPr>
            <p:txBody>
              <a:bodyPr vert="horz" wrap="square" lIns="91440" tIns="45720" rIns="91440" bIns="45720" numCol="1" anchor="t" anchorCtr="0" compatLnSpc="1"/>
              <a:lstStyle/>
              <a:p>
                <a:endParaRPr lang="id-ID"/>
              </a:p>
            </p:txBody>
          </p:sp>
          <p:sp>
            <p:nvSpPr>
              <p:cNvPr id="179" name="Rectangle 142"/>
              <p:cNvSpPr>
                <a:spLocks noChangeArrowheads="1"/>
              </p:cNvSpPr>
              <p:nvPr/>
            </p:nvSpPr>
            <p:spPr bwMode="auto">
              <a:xfrm>
                <a:off x="3790" y="2403"/>
                <a:ext cx="1" cy="2"/>
              </a:xfrm>
              <a:prstGeom prst="rect">
                <a:avLst/>
              </a:prstGeom>
              <a:grpFill/>
              <a:ln w="9525">
                <a:solidFill>
                  <a:schemeClr val="bg1">
                    <a:alpha val="45000"/>
                  </a:schemeClr>
                </a:solidFill>
                <a:miter lim="800000"/>
              </a:ln>
            </p:spPr>
            <p:txBody>
              <a:bodyPr vert="horz" wrap="square" lIns="91440" tIns="45720" rIns="91440" bIns="45720" numCol="1" anchor="t" anchorCtr="0" compatLnSpc="1"/>
              <a:lstStyle/>
              <a:p>
                <a:endParaRPr lang="id-ID"/>
              </a:p>
            </p:txBody>
          </p:sp>
          <p:sp>
            <p:nvSpPr>
              <p:cNvPr id="180" name="Freeform 143"/>
              <p:cNvSpPr/>
              <p:nvPr/>
            </p:nvSpPr>
            <p:spPr bwMode="auto">
              <a:xfrm>
                <a:off x="3268" y="26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81" name="Rectangle 144"/>
              <p:cNvSpPr>
                <a:spLocks noChangeArrowheads="1"/>
              </p:cNvSpPr>
              <p:nvPr/>
            </p:nvSpPr>
            <p:spPr bwMode="auto">
              <a:xfrm>
                <a:off x="3483" y="2650"/>
                <a:ext cx="1" cy="1"/>
              </a:xfrm>
              <a:prstGeom prst="rect">
                <a:avLst/>
              </a:prstGeom>
              <a:grpFill/>
              <a:ln w="9525">
                <a:solidFill>
                  <a:schemeClr val="bg1">
                    <a:alpha val="45000"/>
                  </a:schemeClr>
                </a:solidFill>
                <a:miter lim="800000"/>
              </a:ln>
            </p:spPr>
            <p:txBody>
              <a:bodyPr vert="horz" wrap="square" lIns="91440" tIns="45720" rIns="91440" bIns="45720" numCol="1" anchor="t" anchorCtr="0" compatLnSpc="1"/>
              <a:lstStyle/>
              <a:p>
                <a:endParaRPr lang="id-ID"/>
              </a:p>
            </p:txBody>
          </p:sp>
          <p:sp>
            <p:nvSpPr>
              <p:cNvPr id="182" name="Freeform 145"/>
              <p:cNvSpPr/>
              <p:nvPr/>
            </p:nvSpPr>
            <p:spPr bwMode="auto">
              <a:xfrm>
                <a:off x="3501" y="2662"/>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83" name="Freeform 146"/>
              <p:cNvSpPr/>
              <p:nvPr/>
            </p:nvSpPr>
            <p:spPr bwMode="auto">
              <a:xfrm>
                <a:off x="3328" y="27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84" name="Freeform 147"/>
              <p:cNvSpPr/>
              <p:nvPr/>
            </p:nvSpPr>
            <p:spPr bwMode="auto">
              <a:xfrm>
                <a:off x="3292" y="27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85" name="Freeform 148"/>
              <p:cNvSpPr/>
              <p:nvPr/>
            </p:nvSpPr>
            <p:spPr bwMode="auto">
              <a:xfrm>
                <a:off x="3272"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86" name="Freeform 149"/>
              <p:cNvSpPr/>
              <p:nvPr/>
            </p:nvSpPr>
            <p:spPr bwMode="auto">
              <a:xfrm>
                <a:off x="3278" y="26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87" name="Freeform 150"/>
              <p:cNvSpPr/>
              <p:nvPr/>
            </p:nvSpPr>
            <p:spPr bwMode="auto">
              <a:xfrm>
                <a:off x="3292" y="2767"/>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88" name="Freeform 151"/>
              <p:cNvSpPr/>
              <p:nvPr/>
            </p:nvSpPr>
            <p:spPr bwMode="auto">
              <a:xfrm>
                <a:off x="3064" y="2640"/>
                <a:ext cx="248" cy="219"/>
              </a:xfrm>
              <a:custGeom>
                <a:avLst/>
                <a:gdLst>
                  <a:gd name="T0" fmla="*/ 122 w 124"/>
                  <a:gd name="T1" fmla="*/ 43 h 109"/>
                  <a:gd name="T2" fmla="*/ 120 w 124"/>
                  <a:gd name="T3" fmla="*/ 38 h 109"/>
                  <a:gd name="T4" fmla="*/ 114 w 124"/>
                  <a:gd name="T5" fmla="*/ 33 h 109"/>
                  <a:gd name="T6" fmla="*/ 107 w 124"/>
                  <a:gd name="T7" fmla="*/ 29 h 109"/>
                  <a:gd name="T8" fmla="*/ 107 w 124"/>
                  <a:gd name="T9" fmla="*/ 19 h 109"/>
                  <a:gd name="T10" fmla="*/ 111 w 124"/>
                  <a:gd name="T11" fmla="*/ 8 h 109"/>
                  <a:gd name="T12" fmla="*/ 106 w 124"/>
                  <a:gd name="T13" fmla="*/ 6 h 109"/>
                  <a:gd name="T14" fmla="*/ 103 w 124"/>
                  <a:gd name="T15" fmla="*/ 9 h 109"/>
                  <a:gd name="T16" fmla="*/ 92 w 124"/>
                  <a:gd name="T17" fmla="*/ 9 h 109"/>
                  <a:gd name="T18" fmla="*/ 90 w 124"/>
                  <a:gd name="T19" fmla="*/ 4 h 109"/>
                  <a:gd name="T20" fmla="*/ 83 w 124"/>
                  <a:gd name="T21" fmla="*/ 2 h 109"/>
                  <a:gd name="T22" fmla="*/ 79 w 124"/>
                  <a:gd name="T23" fmla="*/ 2 h 109"/>
                  <a:gd name="T24" fmla="*/ 75 w 124"/>
                  <a:gd name="T25" fmla="*/ 1 h 109"/>
                  <a:gd name="T26" fmla="*/ 72 w 124"/>
                  <a:gd name="T27" fmla="*/ 1 h 109"/>
                  <a:gd name="T28" fmla="*/ 70 w 124"/>
                  <a:gd name="T29" fmla="*/ 2 h 109"/>
                  <a:gd name="T30" fmla="*/ 65 w 124"/>
                  <a:gd name="T31" fmla="*/ 3 h 109"/>
                  <a:gd name="T32" fmla="*/ 63 w 124"/>
                  <a:gd name="T33" fmla="*/ 4 h 109"/>
                  <a:gd name="T34" fmla="*/ 60 w 124"/>
                  <a:gd name="T35" fmla="*/ 4 h 109"/>
                  <a:gd name="T36" fmla="*/ 46 w 124"/>
                  <a:gd name="T37" fmla="*/ 2 h 109"/>
                  <a:gd name="T38" fmla="*/ 37 w 124"/>
                  <a:gd name="T39" fmla="*/ 2 h 109"/>
                  <a:gd name="T40" fmla="*/ 32 w 124"/>
                  <a:gd name="T41" fmla="*/ 0 h 109"/>
                  <a:gd name="T42" fmla="*/ 25 w 124"/>
                  <a:gd name="T43" fmla="*/ 2 h 109"/>
                  <a:gd name="T44" fmla="*/ 21 w 124"/>
                  <a:gd name="T45" fmla="*/ 5 h 109"/>
                  <a:gd name="T46" fmla="*/ 18 w 124"/>
                  <a:gd name="T47" fmla="*/ 11 h 109"/>
                  <a:gd name="T48" fmla="*/ 10 w 124"/>
                  <a:gd name="T49" fmla="*/ 11 h 109"/>
                  <a:gd name="T50" fmla="*/ 1 w 124"/>
                  <a:gd name="T51" fmla="*/ 6 h 109"/>
                  <a:gd name="T52" fmla="*/ 1 w 124"/>
                  <a:gd name="T53" fmla="*/ 13 h 109"/>
                  <a:gd name="T54" fmla="*/ 1 w 124"/>
                  <a:gd name="T55" fmla="*/ 21 h 109"/>
                  <a:gd name="T56" fmla="*/ 5 w 124"/>
                  <a:gd name="T57" fmla="*/ 22 h 109"/>
                  <a:gd name="T58" fmla="*/ 10 w 124"/>
                  <a:gd name="T59" fmla="*/ 27 h 109"/>
                  <a:gd name="T60" fmla="*/ 14 w 124"/>
                  <a:gd name="T61" fmla="*/ 34 h 109"/>
                  <a:gd name="T62" fmla="*/ 17 w 124"/>
                  <a:gd name="T63" fmla="*/ 38 h 109"/>
                  <a:gd name="T64" fmla="*/ 21 w 124"/>
                  <a:gd name="T65" fmla="*/ 46 h 109"/>
                  <a:gd name="T66" fmla="*/ 27 w 124"/>
                  <a:gd name="T67" fmla="*/ 52 h 109"/>
                  <a:gd name="T68" fmla="*/ 34 w 124"/>
                  <a:gd name="T69" fmla="*/ 58 h 109"/>
                  <a:gd name="T70" fmla="*/ 41 w 124"/>
                  <a:gd name="T71" fmla="*/ 63 h 109"/>
                  <a:gd name="T72" fmla="*/ 47 w 124"/>
                  <a:gd name="T73" fmla="*/ 69 h 109"/>
                  <a:gd name="T74" fmla="*/ 53 w 124"/>
                  <a:gd name="T75" fmla="*/ 73 h 109"/>
                  <a:gd name="T76" fmla="*/ 63 w 124"/>
                  <a:gd name="T77" fmla="*/ 84 h 109"/>
                  <a:gd name="T78" fmla="*/ 67 w 124"/>
                  <a:gd name="T79" fmla="*/ 90 h 109"/>
                  <a:gd name="T80" fmla="*/ 71 w 124"/>
                  <a:gd name="T81" fmla="*/ 92 h 109"/>
                  <a:gd name="T82" fmla="*/ 79 w 124"/>
                  <a:gd name="T83" fmla="*/ 99 h 109"/>
                  <a:gd name="T84" fmla="*/ 92 w 124"/>
                  <a:gd name="T85" fmla="*/ 106 h 109"/>
                  <a:gd name="T86" fmla="*/ 97 w 124"/>
                  <a:gd name="T87" fmla="*/ 109 h 109"/>
                  <a:gd name="T88" fmla="*/ 100 w 124"/>
                  <a:gd name="T89" fmla="*/ 105 h 109"/>
                  <a:gd name="T90" fmla="*/ 99 w 124"/>
                  <a:gd name="T91" fmla="*/ 101 h 109"/>
                  <a:gd name="T92" fmla="*/ 97 w 124"/>
                  <a:gd name="T93" fmla="*/ 95 h 109"/>
                  <a:gd name="T94" fmla="*/ 97 w 124"/>
                  <a:gd name="T95" fmla="*/ 88 h 109"/>
                  <a:gd name="T96" fmla="*/ 100 w 124"/>
                  <a:gd name="T97" fmla="*/ 81 h 109"/>
                  <a:gd name="T98" fmla="*/ 104 w 124"/>
                  <a:gd name="T99" fmla="*/ 73 h 109"/>
                  <a:gd name="T100" fmla="*/ 109 w 124"/>
                  <a:gd name="T101" fmla="*/ 75 h 109"/>
                  <a:gd name="T102" fmla="*/ 111 w 124"/>
                  <a:gd name="T103" fmla="*/ 72 h 109"/>
                  <a:gd name="T104" fmla="*/ 108 w 124"/>
                  <a:gd name="T105" fmla="*/ 68 h 109"/>
                  <a:gd name="T106" fmla="*/ 106 w 124"/>
                  <a:gd name="T107" fmla="*/ 66 h 109"/>
                  <a:gd name="T108" fmla="*/ 110 w 124"/>
                  <a:gd name="T109" fmla="*/ 65 h 109"/>
                  <a:gd name="T110" fmla="*/ 114 w 124"/>
                  <a:gd name="T111" fmla="*/ 63 h 109"/>
                  <a:gd name="T112" fmla="*/ 122 w 124"/>
                  <a:gd name="T113" fmla="*/ 61 h 109"/>
                  <a:gd name="T114" fmla="*/ 119 w 124"/>
                  <a:gd name="T115" fmla="*/ 51 h 109"/>
                  <a:gd name="T116" fmla="*/ 113 w 124"/>
                  <a:gd name="T117"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109">
                    <a:moveTo>
                      <a:pt x="114" y="44"/>
                    </a:moveTo>
                    <a:cubicBezTo>
                      <a:pt x="115" y="44"/>
                      <a:pt x="116" y="44"/>
                      <a:pt x="117" y="44"/>
                    </a:cubicBezTo>
                    <a:cubicBezTo>
                      <a:pt x="118" y="44"/>
                      <a:pt x="119" y="44"/>
                      <a:pt x="119" y="44"/>
                    </a:cubicBezTo>
                    <a:cubicBezTo>
                      <a:pt x="120" y="44"/>
                      <a:pt x="122" y="43"/>
                      <a:pt x="122" y="43"/>
                    </a:cubicBezTo>
                    <a:cubicBezTo>
                      <a:pt x="122" y="43"/>
                      <a:pt x="123" y="42"/>
                      <a:pt x="123" y="42"/>
                    </a:cubicBezTo>
                    <a:cubicBezTo>
                      <a:pt x="123" y="42"/>
                      <a:pt x="124" y="41"/>
                      <a:pt x="124" y="40"/>
                    </a:cubicBezTo>
                    <a:cubicBezTo>
                      <a:pt x="123" y="40"/>
                      <a:pt x="122" y="39"/>
                      <a:pt x="122" y="39"/>
                    </a:cubicBezTo>
                    <a:cubicBezTo>
                      <a:pt x="121" y="39"/>
                      <a:pt x="120" y="38"/>
                      <a:pt x="120" y="38"/>
                    </a:cubicBezTo>
                    <a:cubicBezTo>
                      <a:pt x="120" y="37"/>
                      <a:pt x="119" y="36"/>
                      <a:pt x="118" y="36"/>
                    </a:cubicBezTo>
                    <a:cubicBezTo>
                      <a:pt x="118" y="36"/>
                      <a:pt x="118" y="37"/>
                      <a:pt x="117" y="36"/>
                    </a:cubicBezTo>
                    <a:cubicBezTo>
                      <a:pt x="116" y="36"/>
                      <a:pt x="115" y="35"/>
                      <a:pt x="115" y="35"/>
                    </a:cubicBezTo>
                    <a:cubicBezTo>
                      <a:pt x="115" y="34"/>
                      <a:pt x="115" y="34"/>
                      <a:pt x="114" y="33"/>
                    </a:cubicBezTo>
                    <a:cubicBezTo>
                      <a:pt x="113" y="33"/>
                      <a:pt x="112" y="32"/>
                      <a:pt x="111" y="32"/>
                    </a:cubicBezTo>
                    <a:cubicBezTo>
                      <a:pt x="110" y="32"/>
                      <a:pt x="111" y="32"/>
                      <a:pt x="109" y="32"/>
                    </a:cubicBezTo>
                    <a:cubicBezTo>
                      <a:pt x="107" y="32"/>
                      <a:pt x="106" y="31"/>
                      <a:pt x="106" y="30"/>
                    </a:cubicBezTo>
                    <a:cubicBezTo>
                      <a:pt x="106" y="29"/>
                      <a:pt x="106" y="30"/>
                      <a:pt x="107" y="29"/>
                    </a:cubicBezTo>
                    <a:cubicBezTo>
                      <a:pt x="107" y="28"/>
                      <a:pt x="107" y="26"/>
                      <a:pt x="107" y="25"/>
                    </a:cubicBezTo>
                    <a:cubicBezTo>
                      <a:pt x="106" y="25"/>
                      <a:pt x="106" y="25"/>
                      <a:pt x="105" y="23"/>
                    </a:cubicBezTo>
                    <a:cubicBezTo>
                      <a:pt x="105" y="21"/>
                      <a:pt x="107" y="22"/>
                      <a:pt x="107" y="22"/>
                    </a:cubicBezTo>
                    <a:cubicBezTo>
                      <a:pt x="107" y="22"/>
                      <a:pt x="107" y="20"/>
                      <a:pt x="107" y="19"/>
                    </a:cubicBezTo>
                    <a:cubicBezTo>
                      <a:pt x="107" y="19"/>
                      <a:pt x="108" y="17"/>
                      <a:pt x="108" y="17"/>
                    </a:cubicBezTo>
                    <a:cubicBezTo>
                      <a:pt x="110" y="14"/>
                      <a:pt x="110" y="14"/>
                      <a:pt x="110" y="14"/>
                    </a:cubicBezTo>
                    <a:cubicBezTo>
                      <a:pt x="111" y="11"/>
                      <a:pt x="111" y="11"/>
                      <a:pt x="111" y="11"/>
                    </a:cubicBezTo>
                    <a:cubicBezTo>
                      <a:pt x="111" y="8"/>
                      <a:pt x="111" y="8"/>
                      <a:pt x="111" y="8"/>
                    </a:cubicBezTo>
                    <a:cubicBezTo>
                      <a:pt x="111" y="5"/>
                      <a:pt x="111" y="5"/>
                      <a:pt x="111" y="5"/>
                    </a:cubicBezTo>
                    <a:cubicBezTo>
                      <a:pt x="108" y="5"/>
                      <a:pt x="108" y="5"/>
                      <a:pt x="108" y="5"/>
                    </a:cubicBezTo>
                    <a:cubicBezTo>
                      <a:pt x="106" y="4"/>
                      <a:pt x="106" y="4"/>
                      <a:pt x="106" y="4"/>
                    </a:cubicBezTo>
                    <a:cubicBezTo>
                      <a:pt x="106" y="5"/>
                      <a:pt x="106" y="5"/>
                      <a:pt x="106" y="6"/>
                    </a:cubicBezTo>
                    <a:cubicBezTo>
                      <a:pt x="106" y="6"/>
                      <a:pt x="106" y="8"/>
                      <a:pt x="105" y="8"/>
                    </a:cubicBezTo>
                    <a:cubicBezTo>
                      <a:pt x="105" y="9"/>
                      <a:pt x="105" y="9"/>
                      <a:pt x="105" y="9"/>
                    </a:cubicBezTo>
                    <a:cubicBezTo>
                      <a:pt x="104" y="9"/>
                      <a:pt x="104" y="9"/>
                      <a:pt x="104" y="9"/>
                    </a:cubicBezTo>
                    <a:cubicBezTo>
                      <a:pt x="104" y="9"/>
                      <a:pt x="104" y="9"/>
                      <a:pt x="103" y="9"/>
                    </a:cubicBezTo>
                    <a:cubicBezTo>
                      <a:pt x="103" y="10"/>
                      <a:pt x="103" y="10"/>
                      <a:pt x="103" y="10"/>
                    </a:cubicBezTo>
                    <a:cubicBezTo>
                      <a:pt x="101" y="12"/>
                      <a:pt x="101" y="12"/>
                      <a:pt x="101" y="12"/>
                    </a:cubicBezTo>
                    <a:cubicBezTo>
                      <a:pt x="100" y="12"/>
                      <a:pt x="100" y="12"/>
                      <a:pt x="100" y="12"/>
                    </a:cubicBezTo>
                    <a:cubicBezTo>
                      <a:pt x="99" y="12"/>
                      <a:pt x="97" y="11"/>
                      <a:pt x="92" y="9"/>
                    </a:cubicBezTo>
                    <a:cubicBezTo>
                      <a:pt x="92" y="9"/>
                      <a:pt x="92" y="9"/>
                      <a:pt x="92" y="9"/>
                    </a:cubicBezTo>
                    <a:cubicBezTo>
                      <a:pt x="92" y="9"/>
                      <a:pt x="92" y="9"/>
                      <a:pt x="92" y="9"/>
                    </a:cubicBezTo>
                    <a:cubicBezTo>
                      <a:pt x="92" y="9"/>
                      <a:pt x="90" y="8"/>
                      <a:pt x="90" y="6"/>
                    </a:cubicBezTo>
                    <a:cubicBezTo>
                      <a:pt x="90" y="6"/>
                      <a:pt x="90" y="5"/>
                      <a:pt x="90" y="4"/>
                    </a:cubicBezTo>
                    <a:cubicBezTo>
                      <a:pt x="87" y="2"/>
                      <a:pt x="87" y="2"/>
                      <a:pt x="87" y="2"/>
                    </a:cubicBezTo>
                    <a:cubicBezTo>
                      <a:pt x="87" y="2"/>
                      <a:pt x="87" y="2"/>
                      <a:pt x="87" y="2"/>
                    </a:cubicBezTo>
                    <a:cubicBezTo>
                      <a:pt x="87" y="2"/>
                      <a:pt x="87" y="1"/>
                      <a:pt x="86" y="1"/>
                    </a:cubicBezTo>
                    <a:cubicBezTo>
                      <a:pt x="83" y="2"/>
                      <a:pt x="83" y="2"/>
                      <a:pt x="83" y="2"/>
                    </a:cubicBezTo>
                    <a:cubicBezTo>
                      <a:pt x="83" y="2"/>
                      <a:pt x="83" y="2"/>
                      <a:pt x="83" y="2"/>
                    </a:cubicBezTo>
                    <a:cubicBezTo>
                      <a:pt x="83" y="2"/>
                      <a:pt x="83" y="2"/>
                      <a:pt x="83" y="2"/>
                    </a:cubicBezTo>
                    <a:cubicBezTo>
                      <a:pt x="80" y="2"/>
                      <a:pt x="80" y="2"/>
                      <a:pt x="80" y="2"/>
                    </a:cubicBezTo>
                    <a:cubicBezTo>
                      <a:pt x="79" y="2"/>
                      <a:pt x="79" y="2"/>
                      <a:pt x="79" y="2"/>
                    </a:cubicBezTo>
                    <a:cubicBezTo>
                      <a:pt x="78" y="1"/>
                      <a:pt x="77" y="1"/>
                      <a:pt x="77" y="0"/>
                    </a:cubicBezTo>
                    <a:cubicBezTo>
                      <a:pt x="76" y="0"/>
                      <a:pt x="76" y="0"/>
                      <a:pt x="76" y="0"/>
                    </a:cubicBezTo>
                    <a:cubicBezTo>
                      <a:pt x="76" y="0"/>
                      <a:pt x="76" y="0"/>
                      <a:pt x="75" y="1"/>
                    </a:cubicBezTo>
                    <a:cubicBezTo>
                      <a:pt x="75" y="1"/>
                      <a:pt x="75" y="1"/>
                      <a:pt x="75" y="1"/>
                    </a:cubicBezTo>
                    <a:cubicBezTo>
                      <a:pt x="74" y="1"/>
                      <a:pt x="74" y="1"/>
                      <a:pt x="74" y="1"/>
                    </a:cubicBezTo>
                    <a:cubicBezTo>
                      <a:pt x="73" y="1"/>
                      <a:pt x="73" y="1"/>
                      <a:pt x="73" y="1"/>
                    </a:cubicBezTo>
                    <a:cubicBezTo>
                      <a:pt x="73" y="1"/>
                      <a:pt x="73" y="1"/>
                      <a:pt x="73" y="1"/>
                    </a:cubicBezTo>
                    <a:cubicBezTo>
                      <a:pt x="73" y="1"/>
                      <a:pt x="73" y="1"/>
                      <a:pt x="72" y="1"/>
                    </a:cubicBezTo>
                    <a:cubicBezTo>
                      <a:pt x="71" y="1"/>
                      <a:pt x="71" y="1"/>
                      <a:pt x="71" y="1"/>
                    </a:cubicBezTo>
                    <a:cubicBezTo>
                      <a:pt x="70" y="2"/>
                      <a:pt x="70" y="2"/>
                      <a:pt x="70" y="2"/>
                    </a:cubicBezTo>
                    <a:cubicBezTo>
                      <a:pt x="70" y="2"/>
                      <a:pt x="70" y="2"/>
                      <a:pt x="70" y="2"/>
                    </a:cubicBezTo>
                    <a:cubicBezTo>
                      <a:pt x="70" y="2"/>
                      <a:pt x="70" y="2"/>
                      <a:pt x="70" y="2"/>
                    </a:cubicBezTo>
                    <a:cubicBezTo>
                      <a:pt x="69" y="3"/>
                      <a:pt x="69" y="3"/>
                      <a:pt x="69" y="3"/>
                    </a:cubicBezTo>
                    <a:cubicBezTo>
                      <a:pt x="68" y="3"/>
                      <a:pt x="68" y="3"/>
                      <a:pt x="68" y="3"/>
                    </a:cubicBezTo>
                    <a:cubicBezTo>
                      <a:pt x="67" y="3"/>
                      <a:pt x="67" y="3"/>
                      <a:pt x="67" y="3"/>
                    </a:cubicBezTo>
                    <a:cubicBezTo>
                      <a:pt x="65" y="3"/>
                      <a:pt x="65" y="3"/>
                      <a:pt x="65" y="3"/>
                    </a:cubicBezTo>
                    <a:cubicBezTo>
                      <a:pt x="65" y="3"/>
                      <a:pt x="65" y="3"/>
                      <a:pt x="65" y="3"/>
                    </a:cubicBezTo>
                    <a:cubicBezTo>
                      <a:pt x="64" y="3"/>
                      <a:pt x="64" y="3"/>
                      <a:pt x="64" y="3"/>
                    </a:cubicBezTo>
                    <a:cubicBezTo>
                      <a:pt x="64" y="3"/>
                      <a:pt x="63" y="3"/>
                      <a:pt x="63" y="3"/>
                    </a:cubicBezTo>
                    <a:cubicBezTo>
                      <a:pt x="63" y="4"/>
                      <a:pt x="63" y="4"/>
                      <a:pt x="63" y="4"/>
                    </a:cubicBezTo>
                    <a:cubicBezTo>
                      <a:pt x="62" y="5"/>
                      <a:pt x="62" y="5"/>
                      <a:pt x="62" y="5"/>
                    </a:cubicBezTo>
                    <a:cubicBezTo>
                      <a:pt x="61" y="5"/>
                      <a:pt x="61" y="5"/>
                      <a:pt x="61" y="5"/>
                    </a:cubicBezTo>
                    <a:cubicBezTo>
                      <a:pt x="60" y="5"/>
                      <a:pt x="60" y="5"/>
                      <a:pt x="60" y="5"/>
                    </a:cubicBezTo>
                    <a:cubicBezTo>
                      <a:pt x="60" y="4"/>
                      <a:pt x="60" y="4"/>
                      <a:pt x="60" y="4"/>
                    </a:cubicBezTo>
                    <a:cubicBezTo>
                      <a:pt x="58" y="4"/>
                      <a:pt x="58" y="4"/>
                      <a:pt x="58" y="4"/>
                    </a:cubicBezTo>
                    <a:cubicBezTo>
                      <a:pt x="53" y="3"/>
                      <a:pt x="53" y="3"/>
                      <a:pt x="53" y="3"/>
                    </a:cubicBezTo>
                    <a:cubicBezTo>
                      <a:pt x="50" y="3"/>
                      <a:pt x="50" y="3"/>
                      <a:pt x="50" y="3"/>
                    </a:cubicBezTo>
                    <a:cubicBezTo>
                      <a:pt x="46" y="2"/>
                      <a:pt x="46" y="2"/>
                      <a:pt x="46" y="2"/>
                    </a:cubicBezTo>
                    <a:cubicBezTo>
                      <a:pt x="44" y="2"/>
                      <a:pt x="44" y="2"/>
                      <a:pt x="44" y="2"/>
                    </a:cubicBezTo>
                    <a:cubicBezTo>
                      <a:pt x="44" y="2"/>
                      <a:pt x="44" y="2"/>
                      <a:pt x="44" y="2"/>
                    </a:cubicBezTo>
                    <a:cubicBezTo>
                      <a:pt x="41" y="3"/>
                      <a:pt x="41" y="3"/>
                      <a:pt x="41" y="3"/>
                    </a:cubicBezTo>
                    <a:cubicBezTo>
                      <a:pt x="37" y="2"/>
                      <a:pt x="37" y="2"/>
                      <a:pt x="37" y="2"/>
                    </a:cubicBezTo>
                    <a:cubicBezTo>
                      <a:pt x="35" y="0"/>
                      <a:pt x="35" y="0"/>
                      <a:pt x="35" y="0"/>
                    </a:cubicBezTo>
                    <a:cubicBezTo>
                      <a:pt x="33" y="0"/>
                      <a:pt x="33" y="0"/>
                      <a:pt x="33" y="0"/>
                    </a:cubicBezTo>
                    <a:cubicBezTo>
                      <a:pt x="33" y="0"/>
                      <a:pt x="33" y="0"/>
                      <a:pt x="33" y="0"/>
                    </a:cubicBezTo>
                    <a:cubicBezTo>
                      <a:pt x="32" y="0"/>
                      <a:pt x="32" y="0"/>
                      <a:pt x="32" y="0"/>
                    </a:cubicBezTo>
                    <a:cubicBezTo>
                      <a:pt x="31" y="2"/>
                      <a:pt x="31" y="2"/>
                      <a:pt x="31" y="2"/>
                    </a:cubicBezTo>
                    <a:cubicBezTo>
                      <a:pt x="31" y="2"/>
                      <a:pt x="31" y="2"/>
                      <a:pt x="31" y="2"/>
                    </a:cubicBezTo>
                    <a:cubicBezTo>
                      <a:pt x="30" y="3"/>
                      <a:pt x="30" y="3"/>
                      <a:pt x="29" y="3"/>
                    </a:cubicBezTo>
                    <a:cubicBezTo>
                      <a:pt x="28" y="3"/>
                      <a:pt x="26" y="2"/>
                      <a:pt x="25" y="2"/>
                    </a:cubicBezTo>
                    <a:cubicBezTo>
                      <a:pt x="23" y="3"/>
                      <a:pt x="23" y="3"/>
                      <a:pt x="23" y="3"/>
                    </a:cubicBezTo>
                    <a:cubicBezTo>
                      <a:pt x="21" y="3"/>
                      <a:pt x="21" y="3"/>
                      <a:pt x="21" y="3"/>
                    </a:cubicBezTo>
                    <a:cubicBezTo>
                      <a:pt x="21" y="4"/>
                      <a:pt x="21" y="4"/>
                      <a:pt x="21" y="4"/>
                    </a:cubicBezTo>
                    <a:cubicBezTo>
                      <a:pt x="21" y="5"/>
                      <a:pt x="21" y="5"/>
                      <a:pt x="21" y="5"/>
                    </a:cubicBezTo>
                    <a:cubicBezTo>
                      <a:pt x="19" y="7"/>
                      <a:pt x="19" y="7"/>
                      <a:pt x="19" y="7"/>
                    </a:cubicBezTo>
                    <a:cubicBezTo>
                      <a:pt x="18" y="8"/>
                      <a:pt x="18" y="8"/>
                      <a:pt x="18" y="8"/>
                    </a:cubicBezTo>
                    <a:cubicBezTo>
                      <a:pt x="18" y="8"/>
                      <a:pt x="18" y="9"/>
                      <a:pt x="18" y="10"/>
                    </a:cubicBezTo>
                    <a:cubicBezTo>
                      <a:pt x="18" y="11"/>
                      <a:pt x="18" y="11"/>
                      <a:pt x="18" y="11"/>
                    </a:cubicBezTo>
                    <a:cubicBezTo>
                      <a:pt x="15" y="12"/>
                      <a:pt x="15" y="12"/>
                      <a:pt x="15" y="12"/>
                    </a:cubicBezTo>
                    <a:cubicBezTo>
                      <a:pt x="15" y="13"/>
                      <a:pt x="15" y="13"/>
                      <a:pt x="15" y="13"/>
                    </a:cubicBezTo>
                    <a:cubicBezTo>
                      <a:pt x="14" y="13"/>
                      <a:pt x="14" y="13"/>
                      <a:pt x="14" y="13"/>
                    </a:cubicBezTo>
                    <a:cubicBezTo>
                      <a:pt x="10" y="11"/>
                      <a:pt x="10" y="11"/>
                      <a:pt x="10" y="11"/>
                    </a:cubicBezTo>
                    <a:cubicBezTo>
                      <a:pt x="5" y="4"/>
                      <a:pt x="5" y="4"/>
                      <a:pt x="5" y="4"/>
                    </a:cubicBezTo>
                    <a:cubicBezTo>
                      <a:pt x="4" y="4"/>
                      <a:pt x="4" y="4"/>
                      <a:pt x="4" y="4"/>
                    </a:cubicBezTo>
                    <a:cubicBezTo>
                      <a:pt x="3" y="5"/>
                      <a:pt x="1" y="5"/>
                      <a:pt x="1" y="6"/>
                    </a:cubicBezTo>
                    <a:cubicBezTo>
                      <a:pt x="1" y="6"/>
                      <a:pt x="1" y="6"/>
                      <a:pt x="1" y="6"/>
                    </a:cubicBezTo>
                    <a:cubicBezTo>
                      <a:pt x="1" y="6"/>
                      <a:pt x="1" y="7"/>
                      <a:pt x="1" y="9"/>
                    </a:cubicBezTo>
                    <a:cubicBezTo>
                      <a:pt x="1" y="9"/>
                      <a:pt x="1" y="9"/>
                      <a:pt x="1" y="9"/>
                    </a:cubicBezTo>
                    <a:cubicBezTo>
                      <a:pt x="0" y="11"/>
                      <a:pt x="0" y="11"/>
                      <a:pt x="0" y="11"/>
                    </a:cubicBezTo>
                    <a:cubicBezTo>
                      <a:pt x="1" y="13"/>
                      <a:pt x="1" y="13"/>
                      <a:pt x="1" y="13"/>
                    </a:cubicBezTo>
                    <a:cubicBezTo>
                      <a:pt x="1" y="15"/>
                      <a:pt x="1" y="15"/>
                      <a:pt x="1" y="15"/>
                    </a:cubicBezTo>
                    <a:cubicBezTo>
                      <a:pt x="1" y="16"/>
                      <a:pt x="1" y="16"/>
                      <a:pt x="1" y="16"/>
                    </a:cubicBezTo>
                    <a:cubicBezTo>
                      <a:pt x="1" y="16"/>
                      <a:pt x="2" y="17"/>
                      <a:pt x="2" y="18"/>
                    </a:cubicBezTo>
                    <a:cubicBezTo>
                      <a:pt x="2" y="18"/>
                      <a:pt x="2" y="20"/>
                      <a:pt x="1" y="21"/>
                    </a:cubicBezTo>
                    <a:cubicBezTo>
                      <a:pt x="1" y="21"/>
                      <a:pt x="1" y="22"/>
                      <a:pt x="1" y="22"/>
                    </a:cubicBezTo>
                    <a:cubicBezTo>
                      <a:pt x="1" y="22"/>
                      <a:pt x="1" y="22"/>
                      <a:pt x="1" y="22"/>
                    </a:cubicBezTo>
                    <a:cubicBezTo>
                      <a:pt x="1" y="22"/>
                      <a:pt x="1" y="22"/>
                      <a:pt x="1" y="22"/>
                    </a:cubicBezTo>
                    <a:cubicBezTo>
                      <a:pt x="5" y="22"/>
                      <a:pt x="5" y="22"/>
                      <a:pt x="5" y="22"/>
                    </a:cubicBezTo>
                    <a:cubicBezTo>
                      <a:pt x="5" y="22"/>
                      <a:pt x="5" y="22"/>
                      <a:pt x="5" y="22"/>
                    </a:cubicBezTo>
                    <a:cubicBezTo>
                      <a:pt x="6" y="23"/>
                      <a:pt x="7" y="24"/>
                      <a:pt x="8" y="25"/>
                    </a:cubicBezTo>
                    <a:cubicBezTo>
                      <a:pt x="10" y="26"/>
                      <a:pt x="10" y="26"/>
                      <a:pt x="10" y="26"/>
                    </a:cubicBezTo>
                    <a:cubicBezTo>
                      <a:pt x="10" y="27"/>
                      <a:pt x="10" y="27"/>
                      <a:pt x="10" y="27"/>
                    </a:cubicBezTo>
                    <a:cubicBezTo>
                      <a:pt x="10" y="28"/>
                      <a:pt x="10" y="29"/>
                      <a:pt x="10" y="29"/>
                    </a:cubicBezTo>
                    <a:cubicBezTo>
                      <a:pt x="12" y="29"/>
                      <a:pt x="12" y="29"/>
                      <a:pt x="12" y="29"/>
                    </a:cubicBezTo>
                    <a:cubicBezTo>
                      <a:pt x="13" y="30"/>
                      <a:pt x="13" y="30"/>
                      <a:pt x="13" y="30"/>
                    </a:cubicBezTo>
                    <a:cubicBezTo>
                      <a:pt x="14" y="31"/>
                      <a:pt x="15" y="33"/>
                      <a:pt x="14" y="34"/>
                    </a:cubicBezTo>
                    <a:cubicBezTo>
                      <a:pt x="14" y="34"/>
                      <a:pt x="15" y="34"/>
                      <a:pt x="15" y="35"/>
                    </a:cubicBezTo>
                    <a:cubicBezTo>
                      <a:pt x="15" y="35"/>
                      <a:pt x="15" y="36"/>
                      <a:pt x="15" y="36"/>
                    </a:cubicBezTo>
                    <a:cubicBezTo>
                      <a:pt x="15" y="37"/>
                      <a:pt x="15" y="37"/>
                      <a:pt x="15" y="37"/>
                    </a:cubicBezTo>
                    <a:cubicBezTo>
                      <a:pt x="16" y="37"/>
                      <a:pt x="16" y="38"/>
                      <a:pt x="17" y="38"/>
                    </a:cubicBezTo>
                    <a:cubicBezTo>
                      <a:pt x="18" y="39"/>
                      <a:pt x="18" y="39"/>
                      <a:pt x="18" y="39"/>
                    </a:cubicBezTo>
                    <a:cubicBezTo>
                      <a:pt x="17" y="42"/>
                      <a:pt x="17" y="42"/>
                      <a:pt x="17" y="42"/>
                    </a:cubicBezTo>
                    <a:cubicBezTo>
                      <a:pt x="18" y="43"/>
                      <a:pt x="18" y="43"/>
                      <a:pt x="18" y="43"/>
                    </a:cubicBezTo>
                    <a:cubicBezTo>
                      <a:pt x="21" y="46"/>
                      <a:pt x="21" y="46"/>
                      <a:pt x="21" y="46"/>
                    </a:cubicBezTo>
                    <a:cubicBezTo>
                      <a:pt x="23" y="49"/>
                      <a:pt x="23" y="49"/>
                      <a:pt x="23" y="49"/>
                    </a:cubicBezTo>
                    <a:cubicBezTo>
                      <a:pt x="24" y="49"/>
                      <a:pt x="24" y="49"/>
                      <a:pt x="24" y="49"/>
                    </a:cubicBezTo>
                    <a:cubicBezTo>
                      <a:pt x="25" y="51"/>
                      <a:pt x="25" y="51"/>
                      <a:pt x="25" y="51"/>
                    </a:cubicBezTo>
                    <a:cubicBezTo>
                      <a:pt x="27" y="52"/>
                      <a:pt x="27" y="52"/>
                      <a:pt x="27" y="52"/>
                    </a:cubicBezTo>
                    <a:cubicBezTo>
                      <a:pt x="29" y="55"/>
                      <a:pt x="29" y="55"/>
                      <a:pt x="29" y="55"/>
                    </a:cubicBezTo>
                    <a:cubicBezTo>
                      <a:pt x="31" y="56"/>
                      <a:pt x="31" y="56"/>
                      <a:pt x="31" y="56"/>
                    </a:cubicBezTo>
                    <a:cubicBezTo>
                      <a:pt x="31" y="58"/>
                      <a:pt x="31" y="58"/>
                      <a:pt x="31" y="58"/>
                    </a:cubicBezTo>
                    <a:cubicBezTo>
                      <a:pt x="34" y="58"/>
                      <a:pt x="34" y="58"/>
                      <a:pt x="34" y="58"/>
                    </a:cubicBezTo>
                    <a:cubicBezTo>
                      <a:pt x="34" y="60"/>
                      <a:pt x="34" y="60"/>
                      <a:pt x="34" y="60"/>
                    </a:cubicBezTo>
                    <a:cubicBezTo>
                      <a:pt x="35" y="60"/>
                      <a:pt x="35" y="60"/>
                      <a:pt x="35" y="60"/>
                    </a:cubicBezTo>
                    <a:cubicBezTo>
                      <a:pt x="37" y="62"/>
                      <a:pt x="37" y="62"/>
                      <a:pt x="37" y="62"/>
                    </a:cubicBezTo>
                    <a:cubicBezTo>
                      <a:pt x="41" y="63"/>
                      <a:pt x="41" y="63"/>
                      <a:pt x="41" y="63"/>
                    </a:cubicBezTo>
                    <a:cubicBezTo>
                      <a:pt x="42" y="64"/>
                      <a:pt x="42" y="64"/>
                      <a:pt x="42" y="64"/>
                    </a:cubicBezTo>
                    <a:cubicBezTo>
                      <a:pt x="44" y="67"/>
                      <a:pt x="44" y="67"/>
                      <a:pt x="44" y="67"/>
                    </a:cubicBezTo>
                    <a:cubicBezTo>
                      <a:pt x="45" y="67"/>
                      <a:pt x="45" y="67"/>
                      <a:pt x="45" y="67"/>
                    </a:cubicBezTo>
                    <a:cubicBezTo>
                      <a:pt x="47" y="69"/>
                      <a:pt x="47" y="69"/>
                      <a:pt x="47" y="69"/>
                    </a:cubicBezTo>
                    <a:cubicBezTo>
                      <a:pt x="47" y="69"/>
                      <a:pt x="47" y="70"/>
                      <a:pt x="48" y="70"/>
                    </a:cubicBezTo>
                    <a:cubicBezTo>
                      <a:pt x="48" y="71"/>
                      <a:pt x="50" y="71"/>
                      <a:pt x="52" y="72"/>
                    </a:cubicBezTo>
                    <a:cubicBezTo>
                      <a:pt x="53" y="72"/>
                      <a:pt x="53" y="72"/>
                      <a:pt x="53" y="72"/>
                    </a:cubicBezTo>
                    <a:cubicBezTo>
                      <a:pt x="53" y="73"/>
                      <a:pt x="53" y="73"/>
                      <a:pt x="53" y="73"/>
                    </a:cubicBezTo>
                    <a:cubicBezTo>
                      <a:pt x="54" y="76"/>
                      <a:pt x="54" y="76"/>
                      <a:pt x="54" y="76"/>
                    </a:cubicBezTo>
                    <a:cubicBezTo>
                      <a:pt x="55" y="78"/>
                      <a:pt x="55" y="78"/>
                      <a:pt x="55" y="78"/>
                    </a:cubicBezTo>
                    <a:cubicBezTo>
                      <a:pt x="55" y="78"/>
                      <a:pt x="55" y="78"/>
                      <a:pt x="55" y="78"/>
                    </a:cubicBezTo>
                    <a:cubicBezTo>
                      <a:pt x="63" y="84"/>
                      <a:pt x="63" y="84"/>
                      <a:pt x="63" y="84"/>
                    </a:cubicBezTo>
                    <a:cubicBezTo>
                      <a:pt x="64" y="86"/>
                      <a:pt x="64" y="86"/>
                      <a:pt x="64" y="86"/>
                    </a:cubicBezTo>
                    <a:cubicBezTo>
                      <a:pt x="68" y="87"/>
                      <a:pt x="68" y="87"/>
                      <a:pt x="68" y="87"/>
                    </a:cubicBezTo>
                    <a:cubicBezTo>
                      <a:pt x="67" y="89"/>
                      <a:pt x="67" y="89"/>
                      <a:pt x="67" y="89"/>
                    </a:cubicBezTo>
                    <a:cubicBezTo>
                      <a:pt x="67" y="89"/>
                      <a:pt x="67" y="89"/>
                      <a:pt x="67" y="90"/>
                    </a:cubicBezTo>
                    <a:cubicBezTo>
                      <a:pt x="67" y="90"/>
                      <a:pt x="67" y="90"/>
                      <a:pt x="67" y="90"/>
                    </a:cubicBezTo>
                    <a:cubicBezTo>
                      <a:pt x="68" y="90"/>
                      <a:pt x="68" y="90"/>
                      <a:pt x="68" y="90"/>
                    </a:cubicBezTo>
                    <a:cubicBezTo>
                      <a:pt x="71" y="90"/>
                      <a:pt x="71" y="90"/>
                      <a:pt x="71" y="90"/>
                    </a:cubicBezTo>
                    <a:cubicBezTo>
                      <a:pt x="71" y="92"/>
                      <a:pt x="71" y="92"/>
                      <a:pt x="71" y="92"/>
                    </a:cubicBezTo>
                    <a:cubicBezTo>
                      <a:pt x="71" y="92"/>
                      <a:pt x="71" y="93"/>
                      <a:pt x="71" y="94"/>
                    </a:cubicBezTo>
                    <a:cubicBezTo>
                      <a:pt x="73" y="94"/>
                      <a:pt x="73" y="94"/>
                      <a:pt x="73" y="94"/>
                    </a:cubicBezTo>
                    <a:cubicBezTo>
                      <a:pt x="78" y="97"/>
                      <a:pt x="78" y="97"/>
                      <a:pt x="78" y="97"/>
                    </a:cubicBezTo>
                    <a:cubicBezTo>
                      <a:pt x="79" y="99"/>
                      <a:pt x="79" y="99"/>
                      <a:pt x="79" y="99"/>
                    </a:cubicBezTo>
                    <a:cubicBezTo>
                      <a:pt x="80" y="100"/>
                      <a:pt x="80" y="100"/>
                      <a:pt x="80" y="100"/>
                    </a:cubicBezTo>
                    <a:cubicBezTo>
                      <a:pt x="84" y="102"/>
                      <a:pt x="84" y="102"/>
                      <a:pt x="84" y="102"/>
                    </a:cubicBezTo>
                    <a:cubicBezTo>
                      <a:pt x="89" y="104"/>
                      <a:pt x="89" y="104"/>
                      <a:pt x="89" y="104"/>
                    </a:cubicBezTo>
                    <a:cubicBezTo>
                      <a:pt x="90" y="105"/>
                      <a:pt x="92" y="106"/>
                      <a:pt x="92" y="106"/>
                    </a:cubicBezTo>
                    <a:cubicBezTo>
                      <a:pt x="93" y="106"/>
                      <a:pt x="93" y="107"/>
                      <a:pt x="94" y="108"/>
                    </a:cubicBezTo>
                    <a:cubicBezTo>
                      <a:pt x="94" y="108"/>
                      <a:pt x="94" y="108"/>
                      <a:pt x="94" y="108"/>
                    </a:cubicBezTo>
                    <a:cubicBezTo>
                      <a:pt x="97" y="108"/>
                      <a:pt x="97" y="108"/>
                      <a:pt x="97" y="108"/>
                    </a:cubicBezTo>
                    <a:cubicBezTo>
                      <a:pt x="97" y="109"/>
                      <a:pt x="97" y="109"/>
                      <a:pt x="97" y="109"/>
                    </a:cubicBezTo>
                    <a:cubicBezTo>
                      <a:pt x="98" y="107"/>
                      <a:pt x="98" y="107"/>
                      <a:pt x="98" y="107"/>
                    </a:cubicBezTo>
                    <a:cubicBezTo>
                      <a:pt x="99" y="108"/>
                      <a:pt x="99" y="108"/>
                      <a:pt x="99" y="108"/>
                    </a:cubicBezTo>
                    <a:cubicBezTo>
                      <a:pt x="99" y="106"/>
                      <a:pt x="99" y="106"/>
                      <a:pt x="99" y="106"/>
                    </a:cubicBezTo>
                    <a:cubicBezTo>
                      <a:pt x="100" y="105"/>
                      <a:pt x="100" y="105"/>
                      <a:pt x="100" y="105"/>
                    </a:cubicBezTo>
                    <a:cubicBezTo>
                      <a:pt x="100" y="103"/>
                      <a:pt x="100" y="103"/>
                      <a:pt x="100" y="103"/>
                    </a:cubicBezTo>
                    <a:cubicBezTo>
                      <a:pt x="100" y="102"/>
                      <a:pt x="100" y="102"/>
                      <a:pt x="100" y="102"/>
                    </a:cubicBezTo>
                    <a:cubicBezTo>
                      <a:pt x="100" y="101"/>
                      <a:pt x="100" y="101"/>
                      <a:pt x="100" y="101"/>
                    </a:cubicBezTo>
                    <a:cubicBezTo>
                      <a:pt x="99" y="101"/>
                      <a:pt x="99" y="101"/>
                      <a:pt x="99" y="101"/>
                    </a:cubicBezTo>
                    <a:cubicBezTo>
                      <a:pt x="98" y="101"/>
                      <a:pt x="98" y="101"/>
                      <a:pt x="98" y="101"/>
                    </a:cubicBezTo>
                    <a:cubicBezTo>
                      <a:pt x="96" y="97"/>
                      <a:pt x="96" y="97"/>
                      <a:pt x="96" y="97"/>
                    </a:cubicBezTo>
                    <a:cubicBezTo>
                      <a:pt x="96" y="96"/>
                      <a:pt x="96" y="96"/>
                      <a:pt x="96" y="96"/>
                    </a:cubicBezTo>
                    <a:cubicBezTo>
                      <a:pt x="97" y="95"/>
                      <a:pt x="97" y="95"/>
                      <a:pt x="97" y="95"/>
                    </a:cubicBezTo>
                    <a:cubicBezTo>
                      <a:pt x="95" y="93"/>
                      <a:pt x="95" y="93"/>
                      <a:pt x="95" y="93"/>
                    </a:cubicBezTo>
                    <a:cubicBezTo>
                      <a:pt x="94" y="92"/>
                      <a:pt x="94" y="92"/>
                      <a:pt x="94" y="92"/>
                    </a:cubicBezTo>
                    <a:cubicBezTo>
                      <a:pt x="94" y="89"/>
                      <a:pt x="94" y="89"/>
                      <a:pt x="94" y="89"/>
                    </a:cubicBezTo>
                    <a:cubicBezTo>
                      <a:pt x="97" y="88"/>
                      <a:pt x="97" y="88"/>
                      <a:pt x="97" y="88"/>
                    </a:cubicBezTo>
                    <a:cubicBezTo>
                      <a:pt x="101" y="88"/>
                      <a:pt x="101" y="88"/>
                      <a:pt x="101" y="88"/>
                    </a:cubicBezTo>
                    <a:cubicBezTo>
                      <a:pt x="100" y="85"/>
                      <a:pt x="100" y="85"/>
                      <a:pt x="100" y="85"/>
                    </a:cubicBezTo>
                    <a:cubicBezTo>
                      <a:pt x="99" y="84"/>
                      <a:pt x="99" y="84"/>
                      <a:pt x="99" y="84"/>
                    </a:cubicBezTo>
                    <a:cubicBezTo>
                      <a:pt x="100" y="81"/>
                      <a:pt x="100" y="81"/>
                      <a:pt x="100" y="81"/>
                    </a:cubicBezTo>
                    <a:cubicBezTo>
                      <a:pt x="101" y="79"/>
                      <a:pt x="101" y="79"/>
                      <a:pt x="101" y="79"/>
                    </a:cubicBezTo>
                    <a:cubicBezTo>
                      <a:pt x="100" y="78"/>
                      <a:pt x="100" y="78"/>
                      <a:pt x="100" y="78"/>
                    </a:cubicBezTo>
                    <a:cubicBezTo>
                      <a:pt x="104" y="74"/>
                      <a:pt x="104" y="74"/>
                      <a:pt x="104" y="74"/>
                    </a:cubicBezTo>
                    <a:cubicBezTo>
                      <a:pt x="104" y="73"/>
                      <a:pt x="104" y="73"/>
                      <a:pt x="104" y="73"/>
                    </a:cubicBezTo>
                    <a:cubicBezTo>
                      <a:pt x="106" y="72"/>
                      <a:pt x="106" y="72"/>
                      <a:pt x="106" y="72"/>
                    </a:cubicBezTo>
                    <a:cubicBezTo>
                      <a:pt x="107" y="73"/>
                      <a:pt x="107" y="73"/>
                      <a:pt x="107" y="73"/>
                    </a:cubicBezTo>
                    <a:cubicBezTo>
                      <a:pt x="108" y="74"/>
                      <a:pt x="108" y="74"/>
                      <a:pt x="108" y="74"/>
                    </a:cubicBezTo>
                    <a:cubicBezTo>
                      <a:pt x="109" y="75"/>
                      <a:pt x="109" y="75"/>
                      <a:pt x="109" y="75"/>
                    </a:cubicBezTo>
                    <a:cubicBezTo>
                      <a:pt x="110" y="76"/>
                      <a:pt x="110" y="76"/>
                      <a:pt x="110" y="76"/>
                    </a:cubicBezTo>
                    <a:cubicBezTo>
                      <a:pt x="111" y="74"/>
                      <a:pt x="111" y="74"/>
                      <a:pt x="111" y="74"/>
                    </a:cubicBezTo>
                    <a:cubicBezTo>
                      <a:pt x="112" y="73"/>
                      <a:pt x="112" y="73"/>
                      <a:pt x="112" y="73"/>
                    </a:cubicBezTo>
                    <a:cubicBezTo>
                      <a:pt x="111" y="72"/>
                      <a:pt x="111" y="72"/>
                      <a:pt x="111" y="72"/>
                    </a:cubicBezTo>
                    <a:cubicBezTo>
                      <a:pt x="110" y="71"/>
                      <a:pt x="110" y="71"/>
                      <a:pt x="110" y="71"/>
                    </a:cubicBezTo>
                    <a:cubicBezTo>
                      <a:pt x="110" y="70"/>
                      <a:pt x="110" y="70"/>
                      <a:pt x="110" y="70"/>
                    </a:cubicBezTo>
                    <a:cubicBezTo>
                      <a:pt x="109" y="69"/>
                      <a:pt x="109" y="69"/>
                      <a:pt x="109" y="69"/>
                    </a:cubicBezTo>
                    <a:cubicBezTo>
                      <a:pt x="109" y="69"/>
                      <a:pt x="108" y="68"/>
                      <a:pt x="108" y="68"/>
                    </a:cubicBezTo>
                    <a:cubicBezTo>
                      <a:pt x="108" y="68"/>
                      <a:pt x="107" y="68"/>
                      <a:pt x="107" y="68"/>
                    </a:cubicBezTo>
                    <a:cubicBezTo>
                      <a:pt x="107" y="67"/>
                      <a:pt x="107" y="67"/>
                      <a:pt x="107" y="67"/>
                    </a:cubicBezTo>
                    <a:cubicBezTo>
                      <a:pt x="107" y="67"/>
                      <a:pt x="106" y="67"/>
                      <a:pt x="106" y="67"/>
                    </a:cubicBezTo>
                    <a:cubicBezTo>
                      <a:pt x="106" y="67"/>
                      <a:pt x="106" y="66"/>
                      <a:pt x="106" y="66"/>
                    </a:cubicBezTo>
                    <a:cubicBezTo>
                      <a:pt x="107" y="65"/>
                      <a:pt x="107" y="65"/>
                      <a:pt x="107" y="65"/>
                    </a:cubicBezTo>
                    <a:cubicBezTo>
                      <a:pt x="108" y="64"/>
                      <a:pt x="108" y="64"/>
                      <a:pt x="108" y="64"/>
                    </a:cubicBezTo>
                    <a:cubicBezTo>
                      <a:pt x="109" y="64"/>
                      <a:pt x="109" y="64"/>
                      <a:pt x="109" y="64"/>
                    </a:cubicBezTo>
                    <a:cubicBezTo>
                      <a:pt x="110" y="65"/>
                      <a:pt x="110" y="65"/>
                      <a:pt x="110" y="65"/>
                    </a:cubicBezTo>
                    <a:cubicBezTo>
                      <a:pt x="110" y="65"/>
                      <a:pt x="110" y="65"/>
                      <a:pt x="110" y="65"/>
                    </a:cubicBezTo>
                    <a:cubicBezTo>
                      <a:pt x="110" y="65"/>
                      <a:pt x="111" y="64"/>
                      <a:pt x="111" y="64"/>
                    </a:cubicBezTo>
                    <a:cubicBezTo>
                      <a:pt x="111" y="64"/>
                      <a:pt x="113" y="63"/>
                      <a:pt x="113" y="63"/>
                    </a:cubicBezTo>
                    <a:cubicBezTo>
                      <a:pt x="114" y="63"/>
                      <a:pt x="114" y="63"/>
                      <a:pt x="114" y="63"/>
                    </a:cubicBezTo>
                    <a:cubicBezTo>
                      <a:pt x="115" y="63"/>
                      <a:pt x="116" y="62"/>
                      <a:pt x="116" y="62"/>
                    </a:cubicBezTo>
                    <a:cubicBezTo>
                      <a:pt x="118" y="60"/>
                      <a:pt x="118" y="60"/>
                      <a:pt x="118" y="60"/>
                    </a:cubicBezTo>
                    <a:cubicBezTo>
                      <a:pt x="118" y="60"/>
                      <a:pt x="118" y="60"/>
                      <a:pt x="119" y="60"/>
                    </a:cubicBezTo>
                    <a:cubicBezTo>
                      <a:pt x="120" y="61"/>
                      <a:pt x="121" y="61"/>
                      <a:pt x="122" y="61"/>
                    </a:cubicBezTo>
                    <a:cubicBezTo>
                      <a:pt x="123" y="61"/>
                      <a:pt x="123" y="62"/>
                      <a:pt x="123" y="60"/>
                    </a:cubicBezTo>
                    <a:cubicBezTo>
                      <a:pt x="124" y="57"/>
                      <a:pt x="123" y="56"/>
                      <a:pt x="123" y="56"/>
                    </a:cubicBezTo>
                    <a:cubicBezTo>
                      <a:pt x="120" y="53"/>
                      <a:pt x="120" y="53"/>
                      <a:pt x="120" y="53"/>
                    </a:cubicBezTo>
                    <a:cubicBezTo>
                      <a:pt x="120" y="53"/>
                      <a:pt x="120" y="52"/>
                      <a:pt x="119" y="51"/>
                    </a:cubicBezTo>
                    <a:cubicBezTo>
                      <a:pt x="118" y="50"/>
                      <a:pt x="117" y="49"/>
                      <a:pt x="117" y="49"/>
                    </a:cubicBezTo>
                    <a:cubicBezTo>
                      <a:pt x="117" y="49"/>
                      <a:pt x="114" y="47"/>
                      <a:pt x="114" y="47"/>
                    </a:cubicBezTo>
                    <a:cubicBezTo>
                      <a:pt x="114" y="47"/>
                      <a:pt x="113" y="46"/>
                      <a:pt x="113" y="46"/>
                    </a:cubicBezTo>
                    <a:cubicBezTo>
                      <a:pt x="113" y="45"/>
                      <a:pt x="113" y="44"/>
                      <a:pt x="113" y="44"/>
                    </a:cubicBezTo>
                    <a:cubicBezTo>
                      <a:pt x="114" y="44"/>
                      <a:pt x="114" y="43"/>
                      <a:pt x="114" y="44"/>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89" name="Freeform 152"/>
              <p:cNvSpPr/>
              <p:nvPr/>
            </p:nvSpPr>
            <p:spPr bwMode="auto">
              <a:xfrm>
                <a:off x="3258" y="2773"/>
                <a:ext cx="123" cy="138"/>
              </a:xfrm>
              <a:custGeom>
                <a:avLst/>
                <a:gdLst>
                  <a:gd name="T0" fmla="*/ 52 w 61"/>
                  <a:gd name="T1" fmla="*/ 16 h 69"/>
                  <a:gd name="T2" fmla="*/ 44 w 61"/>
                  <a:gd name="T3" fmla="*/ 13 h 69"/>
                  <a:gd name="T4" fmla="*/ 42 w 61"/>
                  <a:gd name="T5" fmla="*/ 12 h 69"/>
                  <a:gd name="T6" fmla="*/ 36 w 61"/>
                  <a:gd name="T7" fmla="*/ 10 h 69"/>
                  <a:gd name="T8" fmla="*/ 32 w 61"/>
                  <a:gd name="T9" fmla="*/ 10 h 69"/>
                  <a:gd name="T10" fmla="*/ 29 w 61"/>
                  <a:gd name="T11" fmla="*/ 8 h 69"/>
                  <a:gd name="T12" fmla="*/ 25 w 61"/>
                  <a:gd name="T13" fmla="*/ 5 h 69"/>
                  <a:gd name="T14" fmla="*/ 22 w 61"/>
                  <a:gd name="T15" fmla="*/ 3 h 69"/>
                  <a:gd name="T16" fmla="*/ 17 w 61"/>
                  <a:gd name="T17" fmla="*/ 0 h 69"/>
                  <a:gd name="T18" fmla="*/ 17 w 61"/>
                  <a:gd name="T19" fmla="*/ 0 h 69"/>
                  <a:gd name="T20" fmla="*/ 15 w 61"/>
                  <a:gd name="T21" fmla="*/ 1 h 69"/>
                  <a:gd name="T22" fmla="*/ 15 w 61"/>
                  <a:gd name="T23" fmla="*/ 4 h 69"/>
                  <a:gd name="T24" fmla="*/ 14 w 61"/>
                  <a:gd name="T25" fmla="*/ 12 h 69"/>
                  <a:gd name="T26" fmla="*/ 6 w 61"/>
                  <a:gd name="T27" fmla="*/ 12 h 69"/>
                  <a:gd name="T28" fmla="*/ 5 w 61"/>
                  <a:gd name="T29" fmla="*/ 17 h 69"/>
                  <a:gd name="T30" fmla="*/ 0 w 61"/>
                  <a:gd name="T31" fmla="*/ 25 h 69"/>
                  <a:gd name="T32" fmla="*/ 1 w 61"/>
                  <a:gd name="T33" fmla="*/ 31 h 69"/>
                  <a:gd name="T34" fmla="*/ 5 w 61"/>
                  <a:gd name="T35" fmla="*/ 36 h 69"/>
                  <a:gd name="T36" fmla="*/ 4 w 61"/>
                  <a:gd name="T37" fmla="*/ 41 h 69"/>
                  <a:gd name="T38" fmla="*/ 2 w 61"/>
                  <a:gd name="T39" fmla="*/ 44 h 69"/>
                  <a:gd name="T40" fmla="*/ 0 w 61"/>
                  <a:gd name="T41" fmla="*/ 45 h 69"/>
                  <a:gd name="T42" fmla="*/ 7 w 61"/>
                  <a:gd name="T43" fmla="*/ 47 h 69"/>
                  <a:gd name="T44" fmla="*/ 7 w 61"/>
                  <a:gd name="T45" fmla="*/ 44 h 69"/>
                  <a:gd name="T46" fmla="*/ 11 w 61"/>
                  <a:gd name="T47" fmla="*/ 44 h 69"/>
                  <a:gd name="T48" fmla="*/ 9 w 61"/>
                  <a:gd name="T49" fmla="*/ 46 h 69"/>
                  <a:gd name="T50" fmla="*/ 8 w 61"/>
                  <a:gd name="T51" fmla="*/ 49 h 69"/>
                  <a:gd name="T52" fmla="*/ 4 w 61"/>
                  <a:gd name="T53" fmla="*/ 48 h 69"/>
                  <a:gd name="T54" fmla="*/ 7 w 61"/>
                  <a:gd name="T55" fmla="*/ 49 h 69"/>
                  <a:gd name="T56" fmla="*/ 10 w 61"/>
                  <a:gd name="T57" fmla="*/ 51 h 69"/>
                  <a:gd name="T58" fmla="*/ 15 w 61"/>
                  <a:gd name="T59" fmla="*/ 52 h 69"/>
                  <a:gd name="T60" fmla="*/ 20 w 61"/>
                  <a:gd name="T61" fmla="*/ 57 h 69"/>
                  <a:gd name="T62" fmla="*/ 23 w 61"/>
                  <a:gd name="T63" fmla="*/ 59 h 69"/>
                  <a:gd name="T64" fmla="*/ 25 w 61"/>
                  <a:gd name="T65" fmla="*/ 61 h 69"/>
                  <a:gd name="T66" fmla="*/ 26 w 61"/>
                  <a:gd name="T67" fmla="*/ 64 h 69"/>
                  <a:gd name="T68" fmla="*/ 29 w 61"/>
                  <a:gd name="T69" fmla="*/ 66 h 69"/>
                  <a:gd name="T70" fmla="*/ 31 w 61"/>
                  <a:gd name="T71" fmla="*/ 67 h 69"/>
                  <a:gd name="T72" fmla="*/ 34 w 61"/>
                  <a:gd name="T73" fmla="*/ 68 h 69"/>
                  <a:gd name="T74" fmla="*/ 32 w 61"/>
                  <a:gd name="T75" fmla="*/ 65 h 69"/>
                  <a:gd name="T76" fmla="*/ 33 w 61"/>
                  <a:gd name="T77" fmla="*/ 62 h 69"/>
                  <a:gd name="T78" fmla="*/ 33 w 61"/>
                  <a:gd name="T79" fmla="*/ 58 h 69"/>
                  <a:gd name="T80" fmla="*/ 30 w 61"/>
                  <a:gd name="T81" fmla="*/ 55 h 69"/>
                  <a:gd name="T82" fmla="*/ 31 w 61"/>
                  <a:gd name="T83" fmla="*/ 51 h 69"/>
                  <a:gd name="T84" fmla="*/ 32 w 61"/>
                  <a:gd name="T85" fmla="*/ 47 h 69"/>
                  <a:gd name="T86" fmla="*/ 33 w 61"/>
                  <a:gd name="T87" fmla="*/ 44 h 69"/>
                  <a:gd name="T88" fmla="*/ 36 w 61"/>
                  <a:gd name="T89" fmla="*/ 40 h 69"/>
                  <a:gd name="T90" fmla="*/ 37 w 61"/>
                  <a:gd name="T91" fmla="*/ 36 h 69"/>
                  <a:gd name="T92" fmla="*/ 42 w 61"/>
                  <a:gd name="T93" fmla="*/ 33 h 69"/>
                  <a:gd name="T94" fmla="*/ 43 w 61"/>
                  <a:gd name="T95" fmla="*/ 36 h 69"/>
                  <a:gd name="T96" fmla="*/ 44 w 61"/>
                  <a:gd name="T97" fmla="*/ 39 h 69"/>
                  <a:gd name="T98" fmla="*/ 47 w 61"/>
                  <a:gd name="T99" fmla="*/ 40 h 69"/>
                  <a:gd name="T100" fmla="*/ 52 w 61"/>
                  <a:gd name="T101" fmla="*/ 36 h 69"/>
                  <a:gd name="T102" fmla="*/ 52 w 61"/>
                  <a:gd name="T103" fmla="*/ 31 h 69"/>
                  <a:gd name="T104" fmla="*/ 51 w 61"/>
                  <a:gd name="T105" fmla="*/ 30 h 69"/>
                  <a:gd name="T106" fmla="*/ 55 w 61"/>
                  <a:gd name="T107" fmla="*/ 24 h 69"/>
                  <a:gd name="T108" fmla="*/ 61 w 61"/>
                  <a:gd name="T109"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 h="69">
                    <a:moveTo>
                      <a:pt x="56" y="18"/>
                    </a:moveTo>
                    <a:cubicBezTo>
                      <a:pt x="56" y="18"/>
                      <a:pt x="56" y="18"/>
                      <a:pt x="55" y="17"/>
                    </a:cubicBezTo>
                    <a:cubicBezTo>
                      <a:pt x="54" y="17"/>
                      <a:pt x="52" y="16"/>
                      <a:pt x="52" y="16"/>
                    </a:cubicBezTo>
                    <a:cubicBezTo>
                      <a:pt x="50" y="16"/>
                      <a:pt x="50" y="16"/>
                      <a:pt x="50" y="16"/>
                    </a:cubicBezTo>
                    <a:cubicBezTo>
                      <a:pt x="50" y="16"/>
                      <a:pt x="47" y="14"/>
                      <a:pt x="47" y="14"/>
                    </a:cubicBezTo>
                    <a:cubicBezTo>
                      <a:pt x="47" y="14"/>
                      <a:pt x="44" y="13"/>
                      <a:pt x="44" y="13"/>
                    </a:cubicBezTo>
                    <a:cubicBezTo>
                      <a:pt x="44" y="11"/>
                      <a:pt x="44" y="11"/>
                      <a:pt x="44" y="11"/>
                    </a:cubicBezTo>
                    <a:cubicBezTo>
                      <a:pt x="44" y="11"/>
                      <a:pt x="43" y="11"/>
                      <a:pt x="43" y="11"/>
                    </a:cubicBezTo>
                    <a:cubicBezTo>
                      <a:pt x="43" y="11"/>
                      <a:pt x="42" y="12"/>
                      <a:pt x="42" y="12"/>
                    </a:cubicBezTo>
                    <a:cubicBezTo>
                      <a:pt x="39" y="13"/>
                      <a:pt x="39" y="13"/>
                      <a:pt x="39" y="13"/>
                    </a:cubicBezTo>
                    <a:cubicBezTo>
                      <a:pt x="39" y="13"/>
                      <a:pt x="38" y="13"/>
                      <a:pt x="38" y="12"/>
                    </a:cubicBezTo>
                    <a:cubicBezTo>
                      <a:pt x="37" y="12"/>
                      <a:pt x="36" y="10"/>
                      <a:pt x="36" y="10"/>
                    </a:cubicBezTo>
                    <a:cubicBezTo>
                      <a:pt x="36" y="10"/>
                      <a:pt x="36" y="10"/>
                      <a:pt x="35" y="10"/>
                    </a:cubicBezTo>
                    <a:cubicBezTo>
                      <a:pt x="35" y="11"/>
                      <a:pt x="36" y="11"/>
                      <a:pt x="34" y="11"/>
                    </a:cubicBezTo>
                    <a:cubicBezTo>
                      <a:pt x="32" y="10"/>
                      <a:pt x="32" y="10"/>
                      <a:pt x="32" y="10"/>
                    </a:cubicBezTo>
                    <a:cubicBezTo>
                      <a:pt x="30" y="9"/>
                      <a:pt x="30" y="9"/>
                      <a:pt x="30" y="9"/>
                    </a:cubicBezTo>
                    <a:cubicBezTo>
                      <a:pt x="30" y="8"/>
                      <a:pt x="30" y="8"/>
                      <a:pt x="30" y="8"/>
                    </a:cubicBezTo>
                    <a:cubicBezTo>
                      <a:pt x="29" y="8"/>
                      <a:pt x="29" y="8"/>
                      <a:pt x="29" y="8"/>
                    </a:cubicBezTo>
                    <a:cubicBezTo>
                      <a:pt x="29" y="8"/>
                      <a:pt x="28" y="7"/>
                      <a:pt x="28" y="7"/>
                    </a:cubicBezTo>
                    <a:cubicBezTo>
                      <a:pt x="28" y="7"/>
                      <a:pt x="28" y="5"/>
                      <a:pt x="28" y="5"/>
                    </a:cubicBezTo>
                    <a:cubicBezTo>
                      <a:pt x="28" y="5"/>
                      <a:pt x="25" y="5"/>
                      <a:pt x="25" y="5"/>
                    </a:cubicBezTo>
                    <a:cubicBezTo>
                      <a:pt x="24" y="3"/>
                      <a:pt x="24" y="3"/>
                      <a:pt x="24" y="3"/>
                    </a:cubicBezTo>
                    <a:cubicBezTo>
                      <a:pt x="24" y="3"/>
                      <a:pt x="24" y="3"/>
                      <a:pt x="24" y="3"/>
                    </a:cubicBezTo>
                    <a:cubicBezTo>
                      <a:pt x="23" y="3"/>
                      <a:pt x="22" y="3"/>
                      <a:pt x="22" y="3"/>
                    </a:cubicBezTo>
                    <a:cubicBezTo>
                      <a:pt x="21" y="1"/>
                      <a:pt x="21" y="1"/>
                      <a:pt x="21" y="1"/>
                    </a:cubicBezTo>
                    <a:cubicBezTo>
                      <a:pt x="19" y="1"/>
                      <a:pt x="19" y="1"/>
                      <a:pt x="19" y="1"/>
                    </a:cubicBezTo>
                    <a:cubicBezTo>
                      <a:pt x="17" y="0"/>
                      <a:pt x="17" y="0"/>
                      <a:pt x="17" y="0"/>
                    </a:cubicBezTo>
                    <a:cubicBezTo>
                      <a:pt x="17" y="0"/>
                      <a:pt x="17" y="0"/>
                      <a:pt x="17" y="0"/>
                    </a:cubicBezTo>
                    <a:cubicBezTo>
                      <a:pt x="17" y="0"/>
                      <a:pt x="17" y="0"/>
                      <a:pt x="17" y="0"/>
                    </a:cubicBezTo>
                    <a:cubicBezTo>
                      <a:pt x="17" y="0"/>
                      <a:pt x="17" y="0"/>
                      <a:pt x="17" y="0"/>
                    </a:cubicBezTo>
                    <a:cubicBezTo>
                      <a:pt x="16" y="0"/>
                      <a:pt x="16" y="0"/>
                      <a:pt x="16" y="0"/>
                    </a:cubicBezTo>
                    <a:cubicBezTo>
                      <a:pt x="16" y="0"/>
                      <a:pt x="16" y="0"/>
                      <a:pt x="16" y="0"/>
                    </a:cubicBezTo>
                    <a:cubicBezTo>
                      <a:pt x="16" y="0"/>
                      <a:pt x="15" y="0"/>
                      <a:pt x="15" y="1"/>
                    </a:cubicBezTo>
                    <a:cubicBezTo>
                      <a:pt x="14" y="1"/>
                      <a:pt x="14" y="1"/>
                      <a:pt x="14" y="1"/>
                    </a:cubicBezTo>
                    <a:cubicBezTo>
                      <a:pt x="15" y="3"/>
                      <a:pt x="15" y="3"/>
                      <a:pt x="15" y="3"/>
                    </a:cubicBezTo>
                    <a:cubicBezTo>
                      <a:pt x="15" y="4"/>
                      <a:pt x="15" y="4"/>
                      <a:pt x="15" y="4"/>
                    </a:cubicBezTo>
                    <a:cubicBezTo>
                      <a:pt x="16" y="4"/>
                      <a:pt x="16" y="4"/>
                      <a:pt x="16" y="4"/>
                    </a:cubicBezTo>
                    <a:cubicBezTo>
                      <a:pt x="17" y="8"/>
                      <a:pt x="17" y="8"/>
                      <a:pt x="17" y="8"/>
                    </a:cubicBezTo>
                    <a:cubicBezTo>
                      <a:pt x="14" y="12"/>
                      <a:pt x="14" y="12"/>
                      <a:pt x="14" y="12"/>
                    </a:cubicBezTo>
                    <a:cubicBezTo>
                      <a:pt x="10" y="12"/>
                      <a:pt x="10" y="12"/>
                      <a:pt x="10" y="12"/>
                    </a:cubicBezTo>
                    <a:cubicBezTo>
                      <a:pt x="9" y="10"/>
                      <a:pt x="9" y="10"/>
                      <a:pt x="9" y="10"/>
                    </a:cubicBezTo>
                    <a:cubicBezTo>
                      <a:pt x="6" y="12"/>
                      <a:pt x="6" y="12"/>
                      <a:pt x="6" y="12"/>
                    </a:cubicBezTo>
                    <a:cubicBezTo>
                      <a:pt x="7" y="13"/>
                      <a:pt x="7" y="13"/>
                      <a:pt x="7" y="13"/>
                    </a:cubicBezTo>
                    <a:cubicBezTo>
                      <a:pt x="5" y="16"/>
                      <a:pt x="5" y="16"/>
                      <a:pt x="5" y="16"/>
                    </a:cubicBezTo>
                    <a:cubicBezTo>
                      <a:pt x="5" y="17"/>
                      <a:pt x="5" y="17"/>
                      <a:pt x="5" y="17"/>
                    </a:cubicBezTo>
                    <a:cubicBezTo>
                      <a:pt x="5" y="19"/>
                      <a:pt x="5" y="19"/>
                      <a:pt x="5" y="19"/>
                    </a:cubicBezTo>
                    <a:cubicBezTo>
                      <a:pt x="6" y="23"/>
                      <a:pt x="6" y="23"/>
                      <a:pt x="6" y="23"/>
                    </a:cubicBezTo>
                    <a:cubicBezTo>
                      <a:pt x="0" y="25"/>
                      <a:pt x="0" y="25"/>
                      <a:pt x="0" y="25"/>
                    </a:cubicBezTo>
                    <a:cubicBezTo>
                      <a:pt x="0" y="25"/>
                      <a:pt x="0" y="25"/>
                      <a:pt x="0" y="25"/>
                    </a:cubicBezTo>
                    <a:cubicBezTo>
                      <a:pt x="2" y="29"/>
                      <a:pt x="2" y="29"/>
                      <a:pt x="2" y="29"/>
                    </a:cubicBezTo>
                    <a:cubicBezTo>
                      <a:pt x="1" y="31"/>
                      <a:pt x="1" y="31"/>
                      <a:pt x="1" y="31"/>
                    </a:cubicBezTo>
                    <a:cubicBezTo>
                      <a:pt x="3" y="33"/>
                      <a:pt x="3" y="33"/>
                      <a:pt x="3" y="33"/>
                    </a:cubicBezTo>
                    <a:cubicBezTo>
                      <a:pt x="5" y="33"/>
                      <a:pt x="5" y="33"/>
                      <a:pt x="5" y="33"/>
                    </a:cubicBezTo>
                    <a:cubicBezTo>
                      <a:pt x="5" y="36"/>
                      <a:pt x="5" y="36"/>
                      <a:pt x="5" y="36"/>
                    </a:cubicBezTo>
                    <a:cubicBezTo>
                      <a:pt x="6" y="37"/>
                      <a:pt x="6" y="37"/>
                      <a:pt x="6" y="37"/>
                    </a:cubicBezTo>
                    <a:cubicBezTo>
                      <a:pt x="5" y="40"/>
                      <a:pt x="5" y="40"/>
                      <a:pt x="5" y="40"/>
                    </a:cubicBezTo>
                    <a:cubicBezTo>
                      <a:pt x="4" y="41"/>
                      <a:pt x="4" y="41"/>
                      <a:pt x="4" y="41"/>
                    </a:cubicBezTo>
                    <a:cubicBezTo>
                      <a:pt x="5" y="44"/>
                      <a:pt x="5" y="44"/>
                      <a:pt x="5" y="44"/>
                    </a:cubicBezTo>
                    <a:cubicBezTo>
                      <a:pt x="2" y="44"/>
                      <a:pt x="2" y="44"/>
                      <a:pt x="2" y="44"/>
                    </a:cubicBezTo>
                    <a:cubicBezTo>
                      <a:pt x="2" y="44"/>
                      <a:pt x="2" y="44"/>
                      <a:pt x="2" y="44"/>
                    </a:cubicBezTo>
                    <a:cubicBezTo>
                      <a:pt x="1" y="45"/>
                      <a:pt x="1" y="45"/>
                      <a:pt x="1" y="45"/>
                    </a:cubicBezTo>
                    <a:cubicBezTo>
                      <a:pt x="1" y="45"/>
                      <a:pt x="1" y="45"/>
                      <a:pt x="1" y="45"/>
                    </a:cubicBezTo>
                    <a:cubicBezTo>
                      <a:pt x="0" y="45"/>
                      <a:pt x="0" y="45"/>
                      <a:pt x="0" y="45"/>
                    </a:cubicBezTo>
                    <a:cubicBezTo>
                      <a:pt x="1" y="46"/>
                      <a:pt x="1" y="46"/>
                      <a:pt x="1" y="46"/>
                    </a:cubicBezTo>
                    <a:cubicBezTo>
                      <a:pt x="5" y="47"/>
                      <a:pt x="5" y="47"/>
                      <a:pt x="5" y="47"/>
                    </a:cubicBezTo>
                    <a:cubicBezTo>
                      <a:pt x="7" y="47"/>
                      <a:pt x="7" y="47"/>
                      <a:pt x="7" y="47"/>
                    </a:cubicBezTo>
                    <a:cubicBezTo>
                      <a:pt x="7" y="46"/>
                      <a:pt x="7" y="46"/>
                      <a:pt x="7" y="46"/>
                    </a:cubicBezTo>
                    <a:cubicBezTo>
                      <a:pt x="7" y="45"/>
                      <a:pt x="7" y="45"/>
                      <a:pt x="7" y="45"/>
                    </a:cubicBezTo>
                    <a:cubicBezTo>
                      <a:pt x="7" y="45"/>
                      <a:pt x="7" y="44"/>
                      <a:pt x="7" y="44"/>
                    </a:cubicBezTo>
                    <a:cubicBezTo>
                      <a:pt x="7" y="43"/>
                      <a:pt x="8" y="43"/>
                      <a:pt x="8" y="43"/>
                    </a:cubicBezTo>
                    <a:cubicBezTo>
                      <a:pt x="8" y="44"/>
                      <a:pt x="8" y="44"/>
                      <a:pt x="8" y="44"/>
                    </a:cubicBezTo>
                    <a:cubicBezTo>
                      <a:pt x="11" y="44"/>
                      <a:pt x="11" y="44"/>
                      <a:pt x="11" y="44"/>
                    </a:cubicBezTo>
                    <a:cubicBezTo>
                      <a:pt x="10" y="46"/>
                      <a:pt x="10" y="46"/>
                      <a:pt x="10" y="46"/>
                    </a:cubicBezTo>
                    <a:cubicBezTo>
                      <a:pt x="10" y="46"/>
                      <a:pt x="10" y="46"/>
                      <a:pt x="10" y="46"/>
                    </a:cubicBezTo>
                    <a:cubicBezTo>
                      <a:pt x="9" y="46"/>
                      <a:pt x="9" y="46"/>
                      <a:pt x="9" y="46"/>
                    </a:cubicBezTo>
                    <a:cubicBezTo>
                      <a:pt x="9" y="46"/>
                      <a:pt x="9" y="46"/>
                      <a:pt x="9" y="46"/>
                    </a:cubicBezTo>
                    <a:cubicBezTo>
                      <a:pt x="9" y="47"/>
                      <a:pt x="9" y="49"/>
                      <a:pt x="9" y="49"/>
                    </a:cubicBezTo>
                    <a:cubicBezTo>
                      <a:pt x="9" y="49"/>
                      <a:pt x="9" y="49"/>
                      <a:pt x="8" y="49"/>
                    </a:cubicBezTo>
                    <a:cubicBezTo>
                      <a:pt x="8" y="48"/>
                      <a:pt x="7" y="48"/>
                      <a:pt x="7" y="48"/>
                    </a:cubicBezTo>
                    <a:cubicBezTo>
                      <a:pt x="5" y="47"/>
                      <a:pt x="5" y="47"/>
                      <a:pt x="5" y="47"/>
                    </a:cubicBezTo>
                    <a:cubicBezTo>
                      <a:pt x="4" y="48"/>
                      <a:pt x="4" y="48"/>
                      <a:pt x="4" y="48"/>
                    </a:cubicBezTo>
                    <a:cubicBezTo>
                      <a:pt x="4" y="48"/>
                      <a:pt x="4" y="49"/>
                      <a:pt x="4" y="49"/>
                    </a:cubicBezTo>
                    <a:cubicBezTo>
                      <a:pt x="5" y="49"/>
                      <a:pt x="5" y="50"/>
                      <a:pt x="6" y="50"/>
                    </a:cubicBezTo>
                    <a:cubicBezTo>
                      <a:pt x="6" y="50"/>
                      <a:pt x="7" y="49"/>
                      <a:pt x="7" y="49"/>
                    </a:cubicBezTo>
                    <a:cubicBezTo>
                      <a:pt x="7" y="49"/>
                      <a:pt x="8" y="49"/>
                      <a:pt x="8" y="50"/>
                    </a:cubicBezTo>
                    <a:cubicBezTo>
                      <a:pt x="8" y="50"/>
                      <a:pt x="9" y="50"/>
                      <a:pt x="9" y="50"/>
                    </a:cubicBezTo>
                    <a:cubicBezTo>
                      <a:pt x="10" y="51"/>
                      <a:pt x="10" y="51"/>
                      <a:pt x="10" y="51"/>
                    </a:cubicBezTo>
                    <a:cubicBezTo>
                      <a:pt x="11" y="52"/>
                      <a:pt x="11" y="52"/>
                      <a:pt x="11" y="52"/>
                    </a:cubicBezTo>
                    <a:cubicBezTo>
                      <a:pt x="14" y="52"/>
                      <a:pt x="14" y="52"/>
                      <a:pt x="14" y="52"/>
                    </a:cubicBezTo>
                    <a:cubicBezTo>
                      <a:pt x="15" y="52"/>
                      <a:pt x="15" y="52"/>
                      <a:pt x="15" y="52"/>
                    </a:cubicBezTo>
                    <a:cubicBezTo>
                      <a:pt x="17" y="55"/>
                      <a:pt x="17" y="55"/>
                      <a:pt x="17" y="55"/>
                    </a:cubicBezTo>
                    <a:cubicBezTo>
                      <a:pt x="17" y="55"/>
                      <a:pt x="19" y="56"/>
                      <a:pt x="19" y="56"/>
                    </a:cubicBezTo>
                    <a:cubicBezTo>
                      <a:pt x="19" y="56"/>
                      <a:pt x="20" y="57"/>
                      <a:pt x="20" y="57"/>
                    </a:cubicBezTo>
                    <a:cubicBezTo>
                      <a:pt x="21" y="57"/>
                      <a:pt x="21" y="57"/>
                      <a:pt x="21" y="57"/>
                    </a:cubicBezTo>
                    <a:cubicBezTo>
                      <a:pt x="22" y="58"/>
                      <a:pt x="22" y="58"/>
                      <a:pt x="22" y="58"/>
                    </a:cubicBezTo>
                    <a:cubicBezTo>
                      <a:pt x="22" y="58"/>
                      <a:pt x="23" y="58"/>
                      <a:pt x="23" y="59"/>
                    </a:cubicBezTo>
                    <a:cubicBezTo>
                      <a:pt x="23" y="59"/>
                      <a:pt x="22" y="59"/>
                      <a:pt x="22" y="59"/>
                    </a:cubicBezTo>
                    <a:cubicBezTo>
                      <a:pt x="23" y="61"/>
                      <a:pt x="23" y="61"/>
                      <a:pt x="23" y="61"/>
                    </a:cubicBezTo>
                    <a:cubicBezTo>
                      <a:pt x="25" y="61"/>
                      <a:pt x="25" y="61"/>
                      <a:pt x="25" y="61"/>
                    </a:cubicBezTo>
                    <a:cubicBezTo>
                      <a:pt x="25" y="61"/>
                      <a:pt x="25" y="61"/>
                      <a:pt x="25" y="61"/>
                    </a:cubicBezTo>
                    <a:cubicBezTo>
                      <a:pt x="25" y="62"/>
                      <a:pt x="25" y="63"/>
                      <a:pt x="25" y="63"/>
                    </a:cubicBezTo>
                    <a:cubicBezTo>
                      <a:pt x="26" y="64"/>
                      <a:pt x="26" y="64"/>
                      <a:pt x="26" y="64"/>
                    </a:cubicBezTo>
                    <a:cubicBezTo>
                      <a:pt x="26" y="64"/>
                      <a:pt x="26" y="64"/>
                      <a:pt x="27" y="65"/>
                    </a:cubicBezTo>
                    <a:cubicBezTo>
                      <a:pt x="27" y="65"/>
                      <a:pt x="26" y="65"/>
                      <a:pt x="27" y="65"/>
                    </a:cubicBezTo>
                    <a:cubicBezTo>
                      <a:pt x="27" y="66"/>
                      <a:pt x="29" y="66"/>
                      <a:pt x="29" y="66"/>
                    </a:cubicBezTo>
                    <a:cubicBezTo>
                      <a:pt x="30" y="66"/>
                      <a:pt x="30" y="66"/>
                      <a:pt x="30" y="66"/>
                    </a:cubicBezTo>
                    <a:cubicBezTo>
                      <a:pt x="31" y="67"/>
                      <a:pt x="31" y="67"/>
                      <a:pt x="31" y="67"/>
                    </a:cubicBezTo>
                    <a:cubicBezTo>
                      <a:pt x="31" y="67"/>
                      <a:pt x="31" y="67"/>
                      <a:pt x="31" y="67"/>
                    </a:cubicBezTo>
                    <a:cubicBezTo>
                      <a:pt x="31" y="67"/>
                      <a:pt x="35" y="69"/>
                      <a:pt x="35" y="69"/>
                    </a:cubicBezTo>
                    <a:cubicBezTo>
                      <a:pt x="35" y="69"/>
                      <a:pt x="35" y="68"/>
                      <a:pt x="34" y="68"/>
                    </a:cubicBezTo>
                    <a:cubicBezTo>
                      <a:pt x="34" y="68"/>
                      <a:pt x="34" y="68"/>
                      <a:pt x="34" y="68"/>
                    </a:cubicBezTo>
                    <a:cubicBezTo>
                      <a:pt x="34" y="68"/>
                      <a:pt x="33" y="68"/>
                      <a:pt x="33" y="67"/>
                    </a:cubicBezTo>
                    <a:cubicBezTo>
                      <a:pt x="33" y="67"/>
                      <a:pt x="33" y="66"/>
                      <a:pt x="33" y="66"/>
                    </a:cubicBezTo>
                    <a:cubicBezTo>
                      <a:pt x="33" y="66"/>
                      <a:pt x="32" y="65"/>
                      <a:pt x="32" y="65"/>
                    </a:cubicBezTo>
                    <a:cubicBezTo>
                      <a:pt x="33" y="64"/>
                      <a:pt x="33" y="64"/>
                      <a:pt x="33" y="64"/>
                    </a:cubicBezTo>
                    <a:cubicBezTo>
                      <a:pt x="33" y="64"/>
                      <a:pt x="33" y="63"/>
                      <a:pt x="33" y="63"/>
                    </a:cubicBezTo>
                    <a:cubicBezTo>
                      <a:pt x="33" y="62"/>
                      <a:pt x="33" y="62"/>
                      <a:pt x="33" y="62"/>
                    </a:cubicBezTo>
                    <a:cubicBezTo>
                      <a:pt x="33" y="62"/>
                      <a:pt x="32" y="60"/>
                      <a:pt x="32" y="60"/>
                    </a:cubicBezTo>
                    <a:cubicBezTo>
                      <a:pt x="33" y="59"/>
                      <a:pt x="33" y="59"/>
                      <a:pt x="33" y="59"/>
                    </a:cubicBezTo>
                    <a:cubicBezTo>
                      <a:pt x="33" y="59"/>
                      <a:pt x="33" y="58"/>
                      <a:pt x="33" y="58"/>
                    </a:cubicBezTo>
                    <a:cubicBezTo>
                      <a:pt x="33" y="58"/>
                      <a:pt x="33" y="57"/>
                      <a:pt x="33" y="57"/>
                    </a:cubicBezTo>
                    <a:cubicBezTo>
                      <a:pt x="32" y="56"/>
                      <a:pt x="32" y="56"/>
                      <a:pt x="32" y="56"/>
                    </a:cubicBezTo>
                    <a:cubicBezTo>
                      <a:pt x="30" y="55"/>
                      <a:pt x="30" y="55"/>
                      <a:pt x="30" y="55"/>
                    </a:cubicBezTo>
                    <a:cubicBezTo>
                      <a:pt x="29" y="54"/>
                      <a:pt x="29" y="54"/>
                      <a:pt x="29" y="54"/>
                    </a:cubicBezTo>
                    <a:cubicBezTo>
                      <a:pt x="29" y="53"/>
                      <a:pt x="29" y="53"/>
                      <a:pt x="29" y="53"/>
                    </a:cubicBezTo>
                    <a:cubicBezTo>
                      <a:pt x="31" y="51"/>
                      <a:pt x="31" y="51"/>
                      <a:pt x="31" y="51"/>
                    </a:cubicBezTo>
                    <a:cubicBezTo>
                      <a:pt x="31" y="49"/>
                      <a:pt x="31" y="49"/>
                      <a:pt x="31" y="49"/>
                    </a:cubicBezTo>
                    <a:cubicBezTo>
                      <a:pt x="31" y="49"/>
                      <a:pt x="32" y="49"/>
                      <a:pt x="32" y="48"/>
                    </a:cubicBezTo>
                    <a:cubicBezTo>
                      <a:pt x="32" y="48"/>
                      <a:pt x="32" y="47"/>
                      <a:pt x="32" y="47"/>
                    </a:cubicBezTo>
                    <a:cubicBezTo>
                      <a:pt x="32" y="45"/>
                      <a:pt x="32" y="45"/>
                      <a:pt x="32" y="45"/>
                    </a:cubicBezTo>
                    <a:cubicBezTo>
                      <a:pt x="33" y="45"/>
                      <a:pt x="33" y="45"/>
                      <a:pt x="33" y="45"/>
                    </a:cubicBezTo>
                    <a:cubicBezTo>
                      <a:pt x="33" y="44"/>
                      <a:pt x="33" y="44"/>
                      <a:pt x="33" y="44"/>
                    </a:cubicBezTo>
                    <a:cubicBezTo>
                      <a:pt x="33" y="44"/>
                      <a:pt x="34" y="43"/>
                      <a:pt x="34" y="43"/>
                    </a:cubicBezTo>
                    <a:cubicBezTo>
                      <a:pt x="35" y="43"/>
                      <a:pt x="35" y="42"/>
                      <a:pt x="35" y="42"/>
                    </a:cubicBezTo>
                    <a:cubicBezTo>
                      <a:pt x="36" y="40"/>
                      <a:pt x="36" y="40"/>
                      <a:pt x="36" y="40"/>
                    </a:cubicBezTo>
                    <a:cubicBezTo>
                      <a:pt x="37" y="38"/>
                      <a:pt x="37" y="38"/>
                      <a:pt x="37" y="38"/>
                    </a:cubicBezTo>
                    <a:cubicBezTo>
                      <a:pt x="38" y="37"/>
                      <a:pt x="38" y="37"/>
                      <a:pt x="38" y="37"/>
                    </a:cubicBezTo>
                    <a:cubicBezTo>
                      <a:pt x="37" y="36"/>
                      <a:pt x="37" y="36"/>
                      <a:pt x="37" y="36"/>
                    </a:cubicBezTo>
                    <a:cubicBezTo>
                      <a:pt x="37" y="36"/>
                      <a:pt x="40" y="33"/>
                      <a:pt x="40" y="33"/>
                    </a:cubicBezTo>
                    <a:cubicBezTo>
                      <a:pt x="40" y="33"/>
                      <a:pt x="41" y="33"/>
                      <a:pt x="41" y="33"/>
                    </a:cubicBezTo>
                    <a:cubicBezTo>
                      <a:pt x="42" y="33"/>
                      <a:pt x="42" y="33"/>
                      <a:pt x="42" y="33"/>
                    </a:cubicBezTo>
                    <a:cubicBezTo>
                      <a:pt x="43" y="35"/>
                      <a:pt x="43" y="35"/>
                      <a:pt x="43" y="35"/>
                    </a:cubicBezTo>
                    <a:cubicBezTo>
                      <a:pt x="43" y="35"/>
                      <a:pt x="43" y="35"/>
                      <a:pt x="43" y="35"/>
                    </a:cubicBezTo>
                    <a:cubicBezTo>
                      <a:pt x="43" y="35"/>
                      <a:pt x="43" y="36"/>
                      <a:pt x="43" y="36"/>
                    </a:cubicBezTo>
                    <a:cubicBezTo>
                      <a:pt x="43" y="37"/>
                      <a:pt x="43" y="37"/>
                      <a:pt x="43" y="37"/>
                    </a:cubicBezTo>
                    <a:cubicBezTo>
                      <a:pt x="43" y="37"/>
                      <a:pt x="43" y="38"/>
                      <a:pt x="43" y="39"/>
                    </a:cubicBezTo>
                    <a:cubicBezTo>
                      <a:pt x="44" y="39"/>
                      <a:pt x="44" y="39"/>
                      <a:pt x="44" y="39"/>
                    </a:cubicBezTo>
                    <a:cubicBezTo>
                      <a:pt x="44" y="39"/>
                      <a:pt x="44" y="40"/>
                      <a:pt x="45" y="40"/>
                    </a:cubicBezTo>
                    <a:cubicBezTo>
                      <a:pt x="45" y="40"/>
                      <a:pt x="45" y="40"/>
                      <a:pt x="45" y="40"/>
                    </a:cubicBezTo>
                    <a:cubicBezTo>
                      <a:pt x="47" y="40"/>
                      <a:pt x="47" y="40"/>
                      <a:pt x="47" y="40"/>
                    </a:cubicBezTo>
                    <a:cubicBezTo>
                      <a:pt x="48" y="38"/>
                      <a:pt x="48" y="38"/>
                      <a:pt x="48" y="38"/>
                    </a:cubicBezTo>
                    <a:cubicBezTo>
                      <a:pt x="48" y="38"/>
                      <a:pt x="50" y="38"/>
                      <a:pt x="51" y="38"/>
                    </a:cubicBezTo>
                    <a:cubicBezTo>
                      <a:pt x="51" y="37"/>
                      <a:pt x="52" y="36"/>
                      <a:pt x="52" y="36"/>
                    </a:cubicBezTo>
                    <a:cubicBezTo>
                      <a:pt x="52" y="36"/>
                      <a:pt x="52" y="36"/>
                      <a:pt x="52" y="36"/>
                    </a:cubicBezTo>
                    <a:cubicBezTo>
                      <a:pt x="53" y="36"/>
                      <a:pt x="53" y="36"/>
                      <a:pt x="53" y="36"/>
                    </a:cubicBezTo>
                    <a:cubicBezTo>
                      <a:pt x="51" y="34"/>
                      <a:pt x="53" y="33"/>
                      <a:pt x="52" y="31"/>
                    </a:cubicBezTo>
                    <a:cubicBezTo>
                      <a:pt x="52" y="31"/>
                      <a:pt x="52" y="31"/>
                      <a:pt x="51" y="30"/>
                    </a:cubicBezTo>
                    <a:cubicBezTo>
                      <a:pt x="51" y="30"/>
                      <a:pt x="51" y="30"/>
                      <a:pt x="51" y="30"/>
                    </a:cubicBezTo>
                    <a:cubicBezTo>
                      <a:pt x="51" y="30"/>
                      <a:pt x="51" y="30"/>
                      <a:pt x="51" y="30"/>
                    </a:cubicBezTo>
                    <a:cubicBezTo>
                      <a:pt x="50" y="29"/>
                      <a:pt x="48" y="28"/>
                      <a:pt x="48" y="28"/>
                    </a:cubicBezTo>
                    <a:cubicBezTo>
                      <a:pt x="49" y="26"/>
                      <a:pt x="52" y="27"/>
                      <a:pt x="54" y="26"/>
                    </a:cubicBezTo>
                    <a:cubicBezTo>
                      <a:pt x="55" y="26"/>
                      <a:pt x="55" y="25"/>
                      <a:pt x="55" y="24"/>
                    </a:cubicBezTo>
                    <a:cubicBezTo>
                      <a:pt x="56" y="24"/>
                      <a:pt x="58" y="24"/>
                      <a:pt x="58" y="23"/>
                    </a:cubicBezTo>
                    <a:cubicBezTo>
                      <a:pt x="58" y="22"/>
                      <a:pt x="59" y="21"/>
                      <a:pt x="61" y="22"/>
                    </a:cubicBezTo>
                    <a:cubicBezTo>
                      <a:pt x="61" y="22"/>
                      <a:pt x="61" y="22"/>
                      <a:pt x="61" y="22"/>
                    </a:cubicBezTo>
                    <a:cubicBezTo>
                      <a:pt x="59" y="21"/>
                      <a:pt x="57" y="19"/>
                      <a:pt x="56" y="18"/>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90" name="Freeform 153"/>
              <p:cNvSpPr/>
              <p:nvPr/>
            </p:nvSpPr>
            <p:spPr bwMode="auto">
              <a:xfrm>
                <a:off x="3364" y="2779"/>
                <a:ext cx="105" cy="120"/>
              </a:xfrm>
              <a:custGeom>
                <a:avLst/>
                <a:gdLst>
                  <a:gd name="T0" fmla="*/ 47 w 52"/>
                  <a:gd name="T1" fmla="*/ 35 h 60"/>
                  <a:gd name="T2" fmla="*/ 48 w 52"/>
                  <a:gd name="T3" fmla="*/ 32 h 60"/>
                  <a:gd name="T4" fmla="*/ 50 w 52"/>
                  <a:gd name="T5" fmla="*/ 30 h 60"/>
                  <a:gd name="T6" fmla="*/ 50 w 52"/>
                  <a:gd name="T7" fmla="*/ 25 h 60"/>
                  <a:gd name="T8" fmla="*/ 51 w 52"/>
                  <a:gd name="T9" fmla="*/ 25 h 60"/>
                  <a:gd name="T10" fmla="*/ 52 w 52"/>
                  <a:gd name="T11" fmla="*/ 23 h 60"/>
                  <a:gd name="T12" fmla="*/ 51 w 52"/>
                  <a:gd name="T13" fmla="*/ 20 h 60"/>
                  <a:gd name="T14" fmla="*/ 47 w 52"/>
                  <a:gd name="T15" fmla="*/ 21 h 60"/>
                  <a:gd name="T16" fmla="*/ 46 w 52"/>
                  <a:gd name="T17" fmla="*/ 18 h 60"/>
                  <a:gd name="T18" fmla="*/ 41 w 52"/>
                  <a:gd name="T19" fmla="*/ 20 h 60"/>
                  <a:gd name="T20" fmla="*/ 33 w 52"/>
                  <a:gd name="T21" fmla="*/ 12 h 60"/>
                  <a:gd name="T22" fmla="*/ 32 w 52"/>
                  <a:gd name="T23" fmla="*/ 8 h 60"/>
                  <a:gd name="T24" fmla="*/ 31 w 52"/>
                  <a:gd name="T25" fmla="*/ 8 h 60"/>
                  <a:gd name="T26" fmla="*/ 25 w 52"/>
                  <a:gd name="T27" fmla="*/ 5 h 60"/>
                  <a:gd name="T28" fmla="*/ 19 w 52"/>
                  <a:gd name="T29" fmla="*/ 0 h 60"/>
                  <a:gd name="T30" fmla="*/ 15 w 52"/>
                  <a:gd name="T31" fmla="*/ 2 h 60"/>
                  <a:gd name="T32" fmla="*/ 15 w 52"/>
                  <a:gd name="T33" fmla="*/ 3 h 60"/>
                  <a:gd name="T34" fmla="*/ 17 w 52"/>
                  <a:gd name="T35" fmla="*/ 4 h 60"/>
                  <a:gd name="T36" fmla="*/ 12 w 52"/>
                  <a:gd name="T37" fmla="*/ 15 h 60"/>
                  <a:gd name="T38" fmla="*/ 13 w 52"/>
                  <a:gd name="T39" fmla="*/ 17 h 60"/>
                  <a:gd name="T40" fmla="*/ 12 w 52"/>
                  <a:gd name="T41" fmla="*/ 20 h 60"/>
                  <a:gd name="T42" fmla="*/ 7 w 52"/>
                  <a:gd name="T43" fmla="*/ 21 h 60"/>
                  <a:gd name="T44" fmla="*/ 4 w 52"/>
                  <a:gd name="T45" fmla="*/ 23 h 60"/>
                  <a:gd name="T46" fmla="*/ 0 w 52"/>
                  <a:gd name="T47" fmla="*/ 26 h 60"/>
                  <a:gd name="T48" fmla="*/ 1 w 52"/>
                  <a:gd name="T49" fmla="*/ 31 h 60"/>
                  <a:gd name="T50" fmla="*/ 2 w 52"/>
                  <a:gd name="T51" fmla="*/ 33 h 60"/>
                  <a:gd name="T52" fmla="*/ 1 w 52"/>
                  <a:gd name="T53" fmla="*/ 34 h 60"/>
                  <a:gd name="T54" fmla="*/ 5 w 52"/>
                  <a:gd name="T55" fmla="*/ 37 h 60"/>
                  <a:gd name="T56" fmla="*/ 7 w 52"/>
                  <a:gd name="T57" fmla="*/ 42 h 60"/>
                  <a:gd name="T58" fmla="*/ 10 w 52"/>
                  <a:gd name="T59" fmla="*/ 43 h 60"/>
                  <a:gd name="T60" fmla="*/ 11 w 52"/>
                  <a:gd name="T61" fmla="*/ 43 h 60"/>
                  <a:gd name="T62" fmla="*/ 15 w 52"/>
                  <a:gd name="T63" fmla="*/ 46 h 60"/>
                  <a:gd name="T64" fmla="*/ 18 w 52"/>
                  <a:gd name="T65" fmla="*/ 51 h 60"/>
                  <a:gd name="T66" fmla="*/ 19 w 52"/>
                  <a:gd name="T67" fmla="*/ 54 h 60"/>
                  <a:gd name="T68" fmla="*/ 20 w 52"/>
                  <a:gd name="T69" fmla="*/ 58 h 60"/>
                  <a:gd name="T70" fmla="*/ 25 w 52"/>
                  <a:gd name="T71" fmla="*/ 59 h 60"/>
                  <a:gd name="T72" fmla="*/ 27 w 52"/>
                  <a:gd name="T73" fmla="*/ 50 h 60"/>
                  <a:gd name="T74" fmla="*/ 36 w 52"/>
                  <a:gd name="T75" fmla="*/ 42 h 60"/>
                  <a:gd name="T76" fmla="*/ 49 w 52"/>
                  <a:gd name="T77"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60">
                    <a:moveTo>
                      <a:pt x="48" y="36"/>
                    </a:moveTo>
                    <a:cubicBezTo>
                      <a:pt x="47" y="35"/>
                      <a:pt x="47" y="35"/>
                      <a:pt x="47" y="35"/>
                    </a:cubicBezTo>
                    <a:cubicBezTo>
                      <a:pt x="45" y="34"/>
                      <a:pt x="45" y="34"/>
                      <a:pt x="45" y="34"/>
                    </a:cubicBezTo>
                    <a:cubicBezTo>
                      <a:pt x="48" y="32"/>
                      <a:pt x="48" y="32"/>
                      <a:pt x="48" y="32"/>
                    </a:cubicBezTo>
                    <a:cubicBezTo>
                      <a:pt x="48" y="32"/>
                      <a:pt x="48" y="32"/>
                      <a:pt x="49" y="31"/>
                    </a:cubicBezTo>
                    <a:cubicBezTo>
                      <a:pt x="49" y="31"/>
                      <a:pt x="50" y="31"/>
                      <a:pt x="50" y="30"/>
                    </a:cubicBezTo>
                    <a:cubicBezTo>
                      <a:pt x="49" y="30"/>
                      <a:pt x="49" y="30"/>
                      <a:pt x="49" y="30"/>
                    </a:cubicBezTo>
                    <a:cubicBezTo>
                      <a:pt x="48" y="27"/>
                      <a:pt x="50" y="26"/>
                      <a:pt x="50" y="25"/>
                    </a:cubicBezTo>
                    <a:cubicBezTo>
                      <a:pt x="51" y="25"/>
                      <a:pt x="51" y="25"/>
                      <a:pt x="51" y="25"/>
                    </a:cubicBezTo>
                    <a:cubicBezTo>
                      <a:pt x="51" y="25"/>
                      <a:pt x="51" y="25"/>
                      <a:pt x="51" y="25"/>
                    </a:cubicBezTo>
                    <a:cubicBezTo>
                      <a:pt x="51" y="25"/>
                      <a:pt x="51" y="25"/>
                      <a:pt x="52" y="25"/>
                    </a:cubicBezTo>
                    <a:cubicBezTo>
                      <a:pt x="52" y="25"/>
                      <a:pt x="52" y="24"/>
                      <a:pt x="52" y="23"/>
                    </a:cubicBezTo>
                    <a:cubicBezTo>
                      <a:pt x="51" y="22"/>
                      <a:pt x="51" y="21"/>
                      <a:pt x="52" y="20"/>
                    </a:cubicBezTo>
                    <a:cubicBezTo>
                      <a:pt x="51" y="20"/>
                      <a:pt x="51" y="20"/>
                      <a:pt x="51" y="20"/>
                    </a:cubicBezTo>
                    <a:cubicBezTo>
                      <a:pt x="50" y="20"/>
                      <a:pt x="50" y="20"/>
                      <a:pt x="50" y="20"/>
                    </a:cubicBezTo>
                    <a:cubicBezTo>
                      <a:pt x="47" y="21"/>
                      <a:pt x="47" y="21"/>
                      <a:pt x="47" y="21"/>
                    </a:cubicBezTo>
                    <a:cubicBezTo>
                      <a:pt x="47" y="19"/>
                      <a:pt x="47" y="19"/>
                      <a:pt x="47" y="19"/>
                    </a:cubicBezTo>
                    <a:cubicBezTo>
                      <a:pt x="47" y="19"/>
                      <a:pt x="46" y="19"/>
                      <a:pt x="46" y="18"/>
                    </a:cubicBezTo>
                    <a:cubicBezTo>
                      <a:pt x="45" y="18"/>
                      <a:pt x="44" y="18"/>
                      <a:pt x="43" y="18"/>
                    </a:cubicBezTo>
                    <a:cubicBezTo>
                      <a:pt x="41" y="20"/>
                      <a:pt x="41" y="20"/>
                      <a:pt x="41" y="20"/>
                    </a:cubicBezTo>
                    <a:cubicBezTo>
                      <a:pt x="40" y="14"/>
                      <a:pt x="40" y="14"/>
                      <a:pt x="40" y="14"/>
                    </a:cubicBezTo>
                    <a:cubicBezTo>
                      <a:pt x="33" y="12"/>
                      <a:pt x="33" y="12"/>
                      <a:pt x="33" y="12"/>
                    </a:cubicBezTo>
                    <a:cubicBezTo>
                      <a:pt x="33" y="11"/>
                      <a:pt x="33" y="11"/>
                      <a:pt x="33" y="11"/>
                    </a:cubicBezTo>
                    <a:cubicBezTo>
                      <a:pt x="33" y="10"/>
                      <a:pt x="32" y="9"/>
                      <a:pt x="32" y="8"/>
                    </a:cubicBezTo>
                    <a:cubicBezTo>
                      <a:pt x="32" y="8"/>
                      <a:pt x="32" y="8"/>
                      <a:pt x="32" y="8"/>
                    </a:cubicBezTo>
                    <a:cubicBezTo>
                      <a:pt x="31" y="8"/>
                      <a:pt x="31" y="8"/>
                      <a:pt x="31" y="8"/>
                    </a:cubicBezTo>
                    <a:cubicBezTo>
                      <a:pt x="27" y="5"/>
                      <a:pt x="27" y="5"/>
                      <a:pt x="27" y="5"/>
                    </a:cubicBezTo>
                    <a:cubicBezTo>
                      <a:pt x="27" y="5"/>
                      <a:pt x="25" y="5"/>
                      <a:pt x="25" y="5"/>
                    </a:cubicBezTo>
                    <a:cubicBezTo>
                      <a:pt x="25" y="5"/>
                      <a:pt x="24" y="5"/>
                      <a:pt x="22" y="4"/>
                    </a:cubicBezTo>
                    <a:cubicBezTo>
                      <a:pt x="20" y="3"/>
                      <a:pt x="19" y="1"/>
                      <a:pt x="19" y="0"/>
                    </a:cubicBezTo>
                    <a:cubicBezTo>
                      <a:pt x="18" y="1"/>
                      <a:pt x="17" y="1"/>
                      <a:pt x="17" y="2"/>
                    </a:cubicBezTo>
                    <a:cubicBezTo>
                      <a:pt x="16" y="2"/>
                      <a:pt x="16" y="2"/>
                      <a:pt x="15" y="2"/>
                    </a:cubicBezTo>
                    <a:cubicBezTo>
                      <a:pt x="15" y="3"/>
                      <a:pt x="15" y="3"/>
                      <a:pt x="15" y="3"/>
                    </a:cubicBezTo>
                    <a:cubicBezTo>
                      <a:pt x="15" y="3"/>
                      <a:pt x="15" y="3"/>
                      <a:pt x="15" y="3"/>
                    </a:cubicBezTo>
                    <a:cubicBezTo>
                      <a:pt x="15" y="3"/>
                      <a:pt x="16" y="4"/>
                      <a:pt x="16" y="4"/>
                    </a:cubicBezTo>
                    <a:cubicBezTo>
                      <a:pt x="17" y="4"/>
                      <a:pt x="17" y="4"/>
                      <a:pt x="17" y="4"/>
                    </a:cubicBezTo>
                    <a:cubicBezTo>
                      <a:pt x="16" y="11"/>
                      <a:pt x="16" y="11"/>
                      <a:pt x="16" y="11"/>
                    </a:cubicBezTo>
                    <a:cubicBezTo>
                      <a:pt x="12" y="15"/>
                      <a:pt x="12" y="15"/>
                      <a:pt x="12" y="15"/>
                    </a:cubicBezTo>
                    <a:cubicBezTo>
                      <a:pt x="13" y="16"/>
                      <a:pt x="13" y="16"/>
                      <a:pt x="13" y="16"/>
                    </a:cubicBezTo>
                    <a:cubicBezTo>
                      <a:pt x="13" y="17"/>
                      <a:pt x="13" y="17"/>
                      <a:pt x="13" y="17"/>
                    </a:cubicBezTo>
                    <a:cubicBezTo>
                      <a:pt x="13" y="18"/>
                      <a:pt x="12" y="19"/>
                      <a:pt x="11" y="19"/>
                    </a:cubicBezTo>
                    <a:cubicBezTo>
                      <a:pt x="12" y="20"/>
                      <a:pt x="12" y="20"/>
                      <a:pt x="12" y="20"/>
                    </a:cubicBezTo>
                    <a:cubicBezTo>
                      <a:pt x="8" y="21"/>
                      <a:pt x="8" y="21"/>
                      <a:pt x="8" y="21"/>
                    </a:cubicBezTo>
                    <a:cubicBezTo>
                      <a:pt x="8" y="21"/>
                      <a:pt x="7" y="21"/>
                      <a:pt x="7" y="21"/>
                    </a:cubicBezTo>
                    <a:cubicBezTo>
                      <a:pt x="7" y="21"/>
                      <a:pt x="7" y="21"/>
                      <a:pt x="7" y="21"/>
                    </a:cubicBezTo>
                    <a:cubicBezTo>
                      <a:pt x="6" y="22"/>
                      <a:pt x="6" y="23"/>
                      <a:pt x="4" y="23"/>
                    </a:cubicBezTo>
                    <a:cubicBezTo>
                      <a:pt x="3" y="24"/>
                      <a:pt x="3" y="25"/>
                      <a:pt x="1" y="26"/>
                    </a:cubicBezTo>
                    <a:cubicBezTo>
                      <a:pt x="1" y="26"/>
                      <a:pt x="1" y="26"/>
                      <a:pt x="0" y="26"/>
                    </a:cubicBezTo>
                    <a:cubicBezTo>
                      <a:pt x="1" y="26"/>
                      <a:pt x="1" y="27"/>
                      <a:pt x="1" y="27"/>
                    </a:cubicBezTo>
                    <a:cubicBezTo>
                      <a:pt x="2" y="29"/>
                      <a:pt x="2" y="30"/>
                      <a:pt x="1" y="31"/>
                    </a:cubicBezTo>
                    <a:cubicBezTo>
                      <a:pt x="1" y="31"/>
                      <a:pt x="1" y="31"/>
                      <a:pt x="2" y="32"/>
                    </a:cubicBezTo>
                    <a:cubicBezTo>
                      <a:pt x="2" y="33"/>
                      <a:pt x="2" y="33"/>
                      <a:pt x="2" y="33"/>
                    </a:cubicBezTo>
                    <a:cubicBezTo>
                      <a:pt x="1" y="34"/>
                      <a:pt x="1" y="34"/>
                      <a:pt x="1" y="34"/>
                    </a:cubicBezTo>
                    <a:cubicBezTo>
                      <a:pt x="1" y="34"/>
                      <a:pt x="1" y="34"/>
                      <a:pt x="1" y="34"/>
                    </a:cubicBezTo>
                    <a:cubicBezTo>
                      <a:pt x="3" y="35"/>
                      <a:pt x="3" y="35"/>
                      <a:pt x="3" y="35"/>
                    </a:cubicBezTo>
                    <a:cubicBezTo>
                      <a:pt x="5" y="37"/>
                      <a:pt x="5" y="37"/>
                      <a:pt x="5" y="37"/>
                    </a:cubicBezTo>
                    <a:cubicBezTo>
                      <a:pt x="5" y="39"/>
                      <a:pt x="5" y="39"/>
                      <a:pt x="5" y="39"/>
                    </a:cubicBezTo>
                    <a:cubicBezTo>
                      <a:pt x="7" y="42"/>
                      <a:pt x="7" y="42"/>
                      <a:pt x="7" y="42"/>
                    </a:cubicBezTo>
                    <a:cubicBezTo>
                      <a:pt x="8" y="42"/>
                      <a:pt x="8" y="42"/>
                      <a:pt x="8" y="42"/>
                    </a:cubicBezTo>
                    <a:cubicBezTo>
                      <a:pt x="10" y="43"/>
                      <a:pt x="10" y="43"/>
                      <a:pt x="10" y="43"/>
                    </a:cubicBezTo>
                    <a:cubicBezTo>
                      <a:pt x="10" y="43"/>
                      <a:pt x="10" y="43"/>
                      <a:pt x="10" y="43"/>
                    </a:cubicBezTo>
                    <a:cubicBezTo>
                      <a:pt x="11" y="43"/>
                      <a:pt x="11" y="43"/>
                      <a:pt x="11" y="43"/>
                    </a:cubicBezTo>
                    <a:cubicBezTo>
                      <a:pt x="11" y="43"/>
                      <a:pt x="13" y="44"/>
                      <a:pt x="14" y="44"/>
                    </a:cubicBezTo>
                    <a:cubicBezTo>
                      <a:pt x="15" y="45"/>
                      <a:pt x="15" y="46"/>
                      <a:pt x="15" y="46"/>
                    </a:cubicBezTo>
                    <a:cubicBezTo>
                      <a:pt x="16" y="46"/>
                      <a:pt x="17" y="48"/>
                      <a:pt x="17" y="48"/>
                    </a:cubicBezTo>
                    <a:cubicBezTo>
                      <a:pt x="18" y="51"/>
                      <a:pt x="18" y="51"/>
                      <a:pt x="18" y="51"/>
                    </a:cubicBezTo>
                    <a:cubicBezTo>
                      <a:pt x="18" y="51"/>
                      <a:pt x="19" y="52"/>
                      <a:pt x="19" y="53"/>
                    </a:cubicBezTo>
                    <a:cubicBezTo>
                      <a:pt x="19" y="53"/>
                      <a:pt x="19" y="54"/>
                      <a:pt x="19" y="54"/>
                    </a:cubicBezTo>
                    <a:cubicBezTo>
                      <a:pt x="21" y="56"/>
                      <a:pt x="21" y="56"/>
                      <a:pt x="21" y="56"/>
                    </a:cubicBezTo>
                    <a:cubicBezTo>
                      <a:pt x="20" y="58"/>
                      <a:pt x="20" y="58"/>
                      <a:pt x="20" y="58"/>
                    </a:cubicBezTo>
                    <a:cubicBezTo>
                      <a:pt x="20" y="59"/>
                      <a:pt x="20" y="59"/>
                      <a:pt x="20" y="59"/>
                    </a:cubicBezTo>
                    <a:cubicBezTo>
                      <a:pt x="22" y="60"/>
                      <a:pt x="24" y="60"/>
                      <a:pt x="25" y="59"/>
                    </a:cubicBezTo>
                    <a:cubicBezTo>
                      <a:pt x="26" y="59"/>
                      <a:pt x="26" y="57"/>
                      <a:pt x="26" y="55"/>
                    </a:cubicBezTo>
                    <a:cubicBezTo>
                      <a:pt x="26" y="53"/>
                      <a:pt x="26" y="52"/>
                      <a:pt x="27" y="50"/>
                    </a:cubicBezTo>
                    <a:cubicBezTo>
                      <a:pt x="27" y="48"/>
                      <a:pt x="30" y="47"/>
                      <a:pt x="32" y="45"/>
                    </a:cubicBezTo>
                    <a:cubicBezTo>
                      <a:pt x="34" y="44"/>
                      <a:pt x="33" y="42"/>
                      <a:pt x="36" y="42"/>
                    </a:cubicBezTo>
                    <a:cubicBezTo>
                      <a:pt x="39" y="43"/>
                      <a:pt x="42" y="52"/>
                      <a:pt x="43" y="43"/>
                    </a:cubicBezTo>
                    <a:cubicBezTo>
                      <a:pt x="43" y="38"/>
                      <a:pt x="47" y="38"/>
                      <a:pt x="49" y="37"/>
                    </a:cubicBezTo>
                    <a:lnTo>
                      <a:pt x="48" y="36"/>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91" name="Rectangle 154"/>
              <p:cNvSpPr>
                <a:spLocks noChangeArrowheads="1"/>
              </p:cNvSpPr>
              <p:nvPr/>
            </p:nvSpPr>
            <p:spPr bwMode="auto">
              <a:xfrm>
                <a:off x="3557" y="2917"/>
                <a:ext cx="1" cy="1"/>
              </a:xfrm>
              <a:prstGeom prst="rect">
                <a:avLst/>
              </a:prstGeom>
              <a:grpFill/>
              <a:ln w="9525">
                <a:solidFill>
                  <a:schemeClr val="bg1">
                    <a:alpha val="45000"/>
                  </a:schemeClr>
                </a:solidFill>
                <a:miter lim="800000"/>
              </a:ln>
            </p:spPr>
            <p:txBody>
              <a:bodyPr vert="horz" wrap="square" lIns="91440" tIns="45720" rIns="91440" bIns="45720" numCol="1" anchor="t" anchorCtr="0" compatLnSpc="1"/>
              <a:lstStyle/>
              <a:p>
                <a:endParaRPr lang="id-ID"/>
              </a:p>
            </p:txBody>
          </p:sp>
          <p:sp>
            <p:nvSpPr>
              <p:cNvPr id="192" name="Freeform 155"/>
              <p:cNvSpPr/>
              <p:nvPr/>
            </p:nvSpPr>
            <p:spPr bwMode="auto">
              <a:xfrm>
                <a:off x="3517" y="2692"/>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1"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93" name="Freeform 156"/>
              <p:cNvSpPr/>
              <p:nvPr/>
            </p:nvSpPr>
            <p:spPr bwMode="auto">
              <a:xfrm>
                <a:off x="3525" y="28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94" name="Freeform 157"/>
              <p:cNvSpPr/>
              <p:nvPr/>
            </p:nvSpPr>
            <p:spPr bwMode="auto">
              <a:xfrm>
                <a:off x="3322" y="2845"/>
                <a:ext cx="131" cy="251"/>
              </a:xfrm>
              <a:custGeom>
                <a:avLst/>
                <a:gdLst>
                  <a:gd name="T0" fmla="*/ 61 w 65"/>
                  <a:gd name="T1" fmla="*/ 70 h 125"/>
                  <a:gd name="T2" fmla="*/ 56 w 65"/>
                  <a:gd name="T3" fmla="*/ 68 h 125"/>
                  <a:gd name="T4" fmla="*/ 51 w 65"/>
                  <a:gd name="T5" fmla="*/ 69 h 125"/>
                  <a:gd name="T6" fmla="*/ 51 w 65"/>
                  <a:gd name="T7" fmla="*/ 69 h 125"/>
                  <a:gd name="T8" fmla="*/ 51 w 65"/>
                  <a:gd name="T9" fmla="*/ 69 h 125"/>
                  <a:gd name="T10" fmla="*/ 49 w 65"/>
                  <a:gd name="T11" fmla="*/ 62 h 125"/>
                  <a:gd name="T12" fmla="*/ 45 w 65"/>
                  <a:gd name="T13" fmla="*/ 58 h 125"/>
                  <a:gd name="T14" fmla="*/ 41 w 65"/>
                  <a:gd name="T15" fmla="*/ 51 h 125"/>
                  <a:gd name="T16" fmla="*/ 39 w 65"/>
                  <a:gd name="T17" fmla="*/ 44 h 125"/>
                  <a:gd name="T18" fmla="*/ 42 w 65"/>
                  <a:gd name="T19" fmla="*/ 39 h 125"/>
                  <a:gd name="T20" fmla="*/ 40 w 65"/>
                  <a:gd name="T21" fmla="*/ 31 h 125"/>
                  <a:gd name="T22" fmla="*/ 40 w 65"/>
                  <a:gd name="T23" fmla="*/ 28 h 125"/>
                  <a:gd name="T24" fmla="*/ 38 w 65"/>
                  <a:gd name="T25" fmla="*/ 22 h 125"/>
                  <a:gd name="T26" fmla="*/ 35 w 65"/>
                  <a:gd name="T27" fmla="*/ 15 h 125"/>
                  <a:gd name="T28" fmla="*/ 29 w 65"/>
                  <a:gd name="T29" fmla="*/ 11 h 125"/>
                  <a:gd name="T30" fmla="*/ 21 w 65"/>
                  <a:gd name="T31" fmla="*/ 3 h 125"/>
                  <a:gd name="T32" fmla="*/ 14 w 65"/>
                  <a:gd name="T33" fmla="*/ 7 h 125"/>
                  <a:gd name="T34" fmla="*/ 9 w 65"/>
                  <a:gd name="T35" fmla="*/ 4 h 125"/>
                  <a:gd name="T36" fmla="*/ 8 w 65"/>
                  <a:gd name="T37" fmla="*/ 1 h 125"/>
                  <a:gd name="T38" fmla="*/ 6 w 65"/>
                  <a:gd name="T39" fmla="*/ 5 h 125"/>
                  <a:gd name="T40" fmla="*/ 3 w 65"/>
                  <a:gd name="T41" fmla="*/ 10 h 125"/>
                  <a:gd name="T42" fmla="*/ 2 w 65"/>
                  <a:gd name="T43" fmla="*/ 13 h 125"/>
                  <a:gd name="T44" fmla="*/ 3 w 65"/>
                  <a:gd name="T45" fmla="*/ 19 h 125"/>
                  <a:gd name="T46" fmla="*/ 3 w 65"/>
                  <a:gd name="T47" fmla="*/ 24 h 125"/>
                  <a:gd name="T48" fmla="*/ 3 w 65"/>
                  <a:gd name="T49" fmla="*/ 29 h 125"/>
                  <a:gd name="T50" fmla="*/ 5 w 65"/>
                  <a:gd name="T51" fmla="*/ 32 h 125"/>
                  <a:gd name="T52" fmla="*/ 9 w 65"/>
                  <a:gd name="T53" fmla="*/ 34 h 125"/>
                  <a:gd name="T54" fmla="*/ 9 w 65"/>
                  <a:gd name="T55" fmla="*/ 41 h 125"/>
                  <a:gd name="T56" fmla="*/ 6 w 65"/>
                  <a:gd name="T57" fmla="*/ 44 h 125"/>
                  <a:gd name="T58" fmla="*/ 8 w 65"/>
                  <a:gd name="T59" fmla="*/ 48 h 125"/>
                  <a:gd name="T60" fmla="*/ 5 w 65"/>
                  <a:gd name="T61" fmla="*/ 51 h 125"/>
                  <a:gd name="T62" fmla="*/ 7 w 65"/>
                  <a:gd name="T63" fmla="*/ 54 h 125"/>
                  <a:gd name="T64" fmla="*/ 8 w 65"/>
                  <a:gd name="T65" fmla="*/ 62 h 125"/>
                  <a:gd name="T66" fmla="*/ 7 w 65"/>
                  <a:gd name="T67" fmla="*/ 68 h 125"/>
                  <a:gd name="T68" fmla="*/ 7 w 65"/>
                  <a:gd name="T69" fmla="*/ 72 h 125"/>
                  <a:gd name="T70" fmla="*/ 7 w 65"/>
                  <a:gd name="T71" fmla="*/ 75 h 125"/>
                  <a:gd name="T72" fmla="*/ 7 w 65"/>
                  <a:gd name="T73" fmla="*/ 80 h 125"/>
                  <a:gd name="T74" fmla="*/ 8 w 65"/>
                  <a:gd name="T75" fmla="*/ 88 h 125"/>
                  <a:gd name="T76" fmla="*/ 11 w 65"/>
                  <a:gd name="T77" fmla="*/ 95 h 125"/>
                  <a:gd name="T78" fmla="*/ 11 w 65"/>
                  <a:gd name="T79" fmla="*/ 97 h 125"/>
                  <a:gd name="T80" fmla="*/ 6 w 65"/>
                  <a:gd name="T81" fmla="*/ 93 h 125"/>
                  <a:gd name="T82" fmla="*/ 9 w 65"/>
                  <a:gd name="T83" fmla="*/ 97 h 125"/>
                  <a:gd name="T84" fmla="*/ 19 w 65"/>
                  <a:gd name="T85" fmla="*/ 105 h 125"/>
                  <a:gd name="T86" fmla="*/ 24 w 65"/>
                  <a:gd name="T87" fmla="*/ 108 h 125"/>
                  <a:gd name="T88" fmla="*/ 30 w 65"/>
                  <a:gd name="T89" fmla="*/ 113 h 125"/>
                  <a:gd name="T90" fmla="*/ 33 w 65"/>
                  <a:gd name="T91" fmla="*/ 119 h 125"/>
                  <a:gd name="T92" fmla="*/ 34 w 65"/>
                  <a:gd name="T93" fmla="*/ 123 h 125"/>
                  <a:gd name="T94" fmla="*/ 41 w 65"/>
                  <a:gd name="T95" fmla="*/ 125 h 125"/>
                  <a:gd name="T96" fmla="*/ 44 w 65"/>
                  <a:gd name="T97" fmla="*/ 120 h 125"/>
                  <a:gd name="T98" fmla="*/ 48 w 65"/>
                  <a:gd name="T99" fmla="*/ 117 h 125"/>
                  <a:gd name="T100" fmla="*/ 43 w 65"/>
                  <a:gd name="T101" fmla="*/ 112 h 125"/>
                  <a:gd name="T102" fmla="*/ 45 w 65"/>
                  <a:gd name="T103" fmla="*/ 109 h 125"/>
                  <a:gd name="T104" fmla="*/ 53 w 65"/>
                  <a:gd name="T105" fmla="*/ 103 h 125"/>
                  <a:gd name="T106" fmla="*/ 65 w 65"/>
                  <a:gd name="T107" fmla="*/ 8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125">
                    <a:moveTo>
                      <a:pt x="62" y="72"/>
                    </a:moveTo>
                    <a:cubicBezTo>
                      <a:pt x="62" y="70"/>
                      <a:pt x="62" y="70"/>
                      <a:pt x="62" y="70"/>
                    </a:cubicBezTo>
                    <a:cubicBezTo>
                      <a:pt x="62" y="70"/>
                      <a:pt x="62" y="70"/>
                      <a:pt x="61" y="70"/>
                    </a:cubicBezTo>
                    <a:cubicBezTo>
                      <a:pt x="61" y="70"/>
                      <a:pt x="61" y="70"/>
                      <a:pt x="61" y="70"/>
                    </a:cubicBezTo>
                    <a:cubicBezTo>
                      <a:pt x="60" y="69"/>
                      <a:pt x="60" y="69"/>
                      <a:pt x="60" y="69"/>
                    </a:cubicBezTo>
                    <a:cubicBezTo>
                      <a:pt x="58" y="68"/>
                      <a:pt x="58" y="68"/>
                      <a:pt x="58" y="68"/>
                    </a:cubicBezTo>
                    <a:cubicBezTo>
                      <a:pt x="58" y="68"/>
                      <a:pt x="58" y="68"/>
                      <a:pt x="57" y="68"/>
                    </a:cubicBezTo>
                    <a:cubicBezTo>
                      <a:pt x="57" y="68"/>
                      <a:pt x="56" y="67"/>
                      <a:pt x="56" y="68"/>
                    </a:cubicBezTo>
                    <a:cubicBezTo>
                      <a:pt x="56" y="68"/>
                      <a:pt x="56" y="68"/>
                      <a:pt x="56" y="68"/>
                    </a:cubicBezTo>
                    <a:cubicBezTo>
                      <a:pt x="55" y="67"/>
                      <a:pt x="54" y="67"/>
                      <a:pt x="54" y="68"/>
                    </a:cubicBezTo>
                    <a:cubicBezTo>
                      <a:pt x="53" y="68"/>
                      <a:pt x="52" y="69"/>
                      <a:pt x="52" y="69"/>
                    </a:cubicBezTo>
                    <a:cubicBezTo>
                      <a:pt x="52" y="69"/>
                      <a:pt x="52"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8"/>
                      <a:pt x="51" y="67"/>
                      <a:pt x="51" y="66"/>
                    </a:cubicBezTo>
                    <a:cubicBezTo>
                      <a:pt x="51" y="66"/>
                      <a:pt x="50" y="64"/>
                      <a:pt x="50" y="63"/>
                    </a:cubicBezTo>
                    <a:cubicBezTo>
                      <a:pt x="49" y="63"/>
                      <a:pt x="49" y="62"/>
                      <a:pt x="49" y="62"/>
                    </a:cubicBezTo>
                    <a:cubicBezTo>
                      <a:pt x="49" y="62"/>
                      <a:pt x="48" y="62"/>
                      <a:pt x="47" y="62"/>
                    </a:cubicBezTo>
                    <a:cubicBezTo>
                      <a:pt x="47" y="62"/>
                      <a:pt x="46" y="62"/>
                      <a:pt x="46" y="62"/>
                    </a:cubicBezTo>
                    <a:cubicBezTo>
                      <a:pt x="46" y="62"/>
                      <a:pt x="45" y="60"/>
                      <a:pt x="46" y="60"/>
                    </a:cubicBezTo>
                    <a:cubicBezTo>
                      <a:pt x="46" y="60"/>
                      <a:pt x="45" y="58"/>
                      <a:pt x="45" y="58"/>
                    </a:cubicBezTo>
                    <a:cubicBezTo>
                      <a:pt x="44" y="58"/>
                      <a:pt x="43" y="55"/>
                      <a:pt x="43" y="55"/>
                    </a:cubicBezTo>
                    <a:cubicBezTo>
                      <a:pt x="43" y="55"/>
                      <a:pt x="42" y="56"/>
                      <a:pt x="42" y="55"/>
                    </a:cubicBezTo>
                    <a:cubicBezTo>
                      <a:pt x="42" y="54"/>
                      <a:pt x="42" y="53"/>
                      <a:pt x="42" y="53"/>
                    </a:cubicBezTo>
                    <a:cubicBezTo>
                      <a:pt x="41" y="51"/>
                      <a:pt x="41" y="51"/>
                      <a:pt x="41" y="51"/>
                    </a:cubicBezTo>
                    <a:cubicBezTo>
                      <a:pt x="41" y="51"/>
                      <a:pt x="42" y="50"/>
                      <a:pt x="42" y="50"/>
                    </a:cubicBezTo>
                    <a:cubicBezTo>
                      <a:pt x="42" y="50"/>
                      <a:pt x="43" y="49"/>
                      <a:pt x="43" y="48"/>
                    </a:cubicBezTo>
                    <a:cubicBezTo>
                      <a:pt x="43" y="48"/>
                      <a:pt x="41" y="46"/>
                      <a:pt x="41" y="46"/>
                    </a:cubicBezTo>
                    <a:cubicBezTo>
                      <a:pt x="41" y="46"/>
                      <a:pt x="39" y="45"/>
                      <a:pt x="39" y="44"/>
                    </a:cubicBezTo>
                    <a:cubicBezTo>
                      <a:pt x="38" y="43"/>
                      <a:pt x="38" y="42"/>
                      <a:pt x="38" y="42"/>
                    </a:cubicBezTo>
                    <a:cubicBezTo>
                      <a:pt x="38" y="42"/>
                      <a:pt x="39" y="42"/>
                      <a:pt x="40" y="42"/>
                    </a:cubicBezTo>
                    <a:cubicBezTo>
                      <a:pt x="40" y="41"/>
                      <a:pt x="41" y="41"/>
                      <a:pt x="41" y="40"/>
                    </a:cubicBezTo>
                    <a:cubicBezTo>
                      <a:pt x="41" y="40"/>
                      <a:pt x="42" y="40"/>
                      <a:pt x="42" y="39"/>
                    </a:cubicBezTo>
                    <a:cubicBezTo>
                      <a:pt x="41" y="39"/>
                      <a:pt x="40" y="38"/>
                      <a:pt x="40" y="38"/>
                    </a:cubicBezTo>
                    <a:cubicBezTo>
                      <a:pt x="41" y="35"/>
                      <a:pt x="41" y="35"/>
                      <a:pt x="41" y="35"/>
                    </a:cubicBezTo>
                    <a:cubicBezTo>
                      <a:pt x="41" y="34"/>
                      <a:pt x="41" y="34"/>
                      <a:pt x="41" y="34"/>
                    </a:cubicBezTo>
                    <a:cubicBezTo>
                      <a:pt x="40" y="31"/>
                      <a:pt x="40" y="31"/>
                      <a:pt x="40" y="31"/>
                    </a:cubicBezTo>
                    <a:cubicBezTo>
                      <a:pt x="41" y="30"/>
                      <a:pt x="41" y="30"/>
                      <a:pt x="41" y="30"/>
                    </a:cubicBezTo>
                    <a:cubicBezTo>
                      <a:pt x="41" y="30"/>
                      <a:pt x="41" y="29"/>
                      <a:pt x="41" y="29"/>
                    </a:cubicBezTo>
                    <a:cubicBezTo>
                      <a:pt x="41" y="29"/>
                      <a:pt x="41" y="29"/>
                      <a:pt x="41" y="28"/>
                    </a:cubicBezTo>
                    <a:cubicBezTo>
                      <a:pt x="41" y="28"/>
                      <a:pt x="40" y="28"/>
                      <a:pt x="40" y="28"/>
                    </a:cubicBezTo>
                    <a:cubicBezTo>
                      <a:pt x="39" y="28"/>
                      <a:pt x="39" y="28"/>
                      <a:pt x="39" y="28"/>
                    </a:cubicBezTo>
                    <a:cubicBezTo>
                      <a:pt x="39" y="25"/>
                      <a:pt x="39" y="25"/>
                      <a:pt x="39" y="25"/>
                    </a:cubicBezTo>
                    <a:cubicBezTo>
                      <a:pt x="40" y="23"/>
                      <a:pt x="40" y="23"/>
                      <a:pt x="40" y="23"/>
                    </a:cubicBezTo>
                    <a:cubicBezTo>
                      <a:pt x="38" y="22"/>
                      <a:pt x="38" y="22"/>
                      <a:pt x="38" y="22"/>
                    </a:cubicBezTo>
                    <a:cubicBezTo>
                      <a:pt x="38" y="21"/>
                      <a:pt x="38" y="21"/>
                      <a:pt x="38" y="21"/>
                    </a:cubicBezTo>
                    <a:cubicBezTo>
                      <a:pt x="37" y="20"/>
                      <a:pt x="37" y="19"/>
                      <a:pt x="37" y="18"/>
                    </a:cubicBezTo>
                    <a:cubicBezTo>
                      <a:pt x="36" y="17"/>
                      <a:pt x="36" y="17"/>
                      <a:pt x="36" y="17"/>
                    </a:cubicBezTo>
                    <a:cubicBezTo>
                      <a:pt x="36" y="16"/>
                      <a:pt x="35" y="15"/>
                      <a:pt x="35" y="15"/>
                    </a:cubicBezTo>
                    <a:cubicBezTo>
                      <a:pt x="34" y="14"/>
                      <a:pt x="34" y="14"/>
                      <a:pt x="34" y="13"/>
                    </a:cubicBezTo>
                    <a:cubicBezTo>
                      <a:pt x="33" y="13"/>
                      <a:pt x="32" y="13"/>
                      <a:pt x="32" y="12"/>
                    </a:cubicBezTo>
                    <a:cubicBezTo>
                      <a:pt x="30" y="12"/>
                      <a:pt x="30" y="12"/>
                      <a:pt x="30" y="12"/>
                    </a:cubicBezTo>
                    <a:cubicBezTo>
                      <a:pt x="29" y="11"/>
                      <a:pt x="29" y="11"/>
                      <a:pt x="29" y="11"/>
                    </a:cubicBezTo>
                    <a:cubicBezTo>
                      <a:pt x="27" y="12"/>
                      <a:pt x="27" y="12"/>
                      <a:pt x="27" y="12"/>
                    </a:cubicBezTo>
                    <a:cubicBezTo>
                      <a:pt x="24" y="7"/>
                      <a:pt x="24" y="7"/>
                      <a:pt x="24" y="7"/>
                    </a:cubicBezTo>
                    <a:cubicBezTo>
                      <a:pt x="24" y="5"/>
                      <a:pt x="24" y="5"/>
                      <a:pt x="24" y="5"/>
                    </a:cubicBezTo>
                    <a:cubicBezTo>
                      <a:pt x="21" y="3"/>
                      <a:pt x="21" y="3"/>
                      <a:pt x="21" y="3"/>
                    </a:cubicBezTo>
                    <a:cubicBezTo>
                      <a:pt x="20" y="3"/>
                      <a:pt x="20" y="3"/>
                      <a:pt x="20" y="4"/>
                    </a:cubicBezTo>
                    <a:cubicBezTo>
                      <a:pt x="19" y="4"/>
                      <a:pt x="19" y="4"/>
                      <a:pt x="17" y="4"/>
                    </a:cubicBezTo>
                    <a:cubicBezTo>
                      <a:pt x="16" y="6"/>
                      <a:pt x="16" y="6"/>
                      <a:pt x="16" y="6"/>
                    </a:cubicBezTo>
                    <a:cubicBezTo>
                      <a:pt x="14" y="7"/>
                      <a:pt x="14" y="7"/>
                      <a:pt x="14" y="7"/>
                    </a:cubicBezTo>
                    <a:cubicBezTo>
                      <a:pt x="13" y="7"/>
                      <a:pt x="13" y="7"/>
                      <a:pt x="13" y="7"/>
                    </a:cubicBezTo>
                    <a:cubicBezTo>
                      <a:pt x="13" y="7"/>
                      <a:pt x="12" y="7"/>
                      <a:pt x="11" y="6"/>
                    </a:cubicBezTo>
                    <a:cubicBezTo>
                      <a:pt x="11" y="6"/>
                      <a:pt x="11" y="6"/>
                      <a:pt x="10" y="5"/>
                    </a:cubicBezTo>
                    <a:cubicBezTo>
                      <a:pt x="9" y="4"/>
                      <a:pt x="9" y="4"/>
                      <a:pt x="9" y="4"/>
                    </a:cubicBezTo>
                    <a:cubicBezTo>
                      <a:pt x="9" y="4"/>
                      <a:pt x="9" y="3"/>
                      <a:pt x="9" y="3"/>
                    </a:cubicBezTo>
                    <a:cubicBezTo>
                      <a:pt x="8" y="3"/>
                      <a:pt x="8" y="3"/>
                      <a:pt x="8" y="3"/>
                    </a:cubicBezTo>
                    <a:cubicBezTo>
                      <a:pt x="8" y="2"/>
                      <a:pt x="8" y="2"/>
                      <a:pt x="8" y="2"/>
                    </a:cubicBezTo>
                    <a:cubicBezTo>
                      <a:pt x="8" y="1"/>
                      <a:pt x="8" y="1"/>
                      <a:pt x="8" y="1"/>
                    </a:cubicBezTo>
                    <a:cubicBezTo>
                      <a:pt x="8" y="1"/>
                      <a:pt x="8" y="0"/>
                      <a:pt x="8" y="0"/>
                    </a:cubicBezTo>
                    <a:cubicBezTo>
                      <a:pt x="8" y="0"/>
                      <a:pt x="8" y="0"/>
                      <a:pt x="8" y="0"/>
                    </a:cubicBezTo>
                    <a:cubicBezTo>
                      <a:pt x="8" y="1"/>
                      <a:pt x="8" y="1"/>
                      <a:pt x="8" y="1"/>
                    </a:cubicBezTo>
                    <a:cubicBezTo>
                      <a:pt x="6" y="5"/>
                      <a:pt x="6" y="5"/>
                      <a:pt x="6" y="5"/>
                    </a:cubicBezTo>
                    <a:cubicBezTo>
                      <a:pt x="5" y="7"/>
                      <a:pt x="5" y="7"/>
                      <a:pt x="5" y="7"/>
                    </a:cubicBezTo>
                    <a:cubicBezTo>
                      <a:pt x="5" y="8"/>
                      <a:pt x="4" y="8"/>
                      <a:pt x="4" y="8"/>
                    </a:cubicBezTo>
                    <a:cubicBezTo>
                      <a:pt x="4" y="9"/>
                      <a:pt x="3" y="10"/>
                      <a:pt x="3" y="10"/>
                    </a:cubicBezTo>
                    <a:cubicBezTo>
                      <a:pt x="3" y="10"/>
                      <a:pt x="3" y="10"/>
                      <a:pt x="3" y="10"/>
                    </a:cubicBezTo>
                    <a:cubicBezTo>
                      <a:pt x="2" y="10"/>
                      <a:pt x="2" y="10"/>
                      <a:pt x="2" y="10"/>
                    </a:cubicBezTo>
                    <a:cubicBezTo>
                      <a:pt x="3" y="11"/>
                      <a:pt x="3" y="11"/>
                      <a:pt x="3" y="11"/>
                    </a:cubicBezTo>
                    <a:cubicBezTo>
                      <a:pt x="3" y="12"/>
                      <a:pt x="3" y="12"/>
                      <a:pt x="3" y="12"/>
                    </a:cubicBezTo>
                    <a:cubicBezTo>
                      <a:pt x="3" y="12"/>
                      <a:pt x="2" y="13"/>
                      <a:pt x="2" y="13"/>
                    </a:cubicBezTo>
                    <a:cubicBezTo>
                      <a:pt x="2" y="13"/>
                      <a:pt x="2" y="13"/>
                      <a:pt x="1" y="14"/>
                    </a:cubicBezTo>
                    <a:cubicBezTo>
                      <a:pt x="1" y="16"/>
                      <a:pt x="1" y="16"/>
                      <a:pt x="1" y="16"/>
                    </a:cubicBezTo>
                    <a:cubicBezTo>
                      <a:pt x="0" y="18"/>
                      <a:pt x="0" y="18"/>
                      <a:pt x="0" y="18"/>
                    </a:cubicBezTo>
                    <a:cubicBezTo>
                      <a:pt x="3" y="19"/>
                      <a:pt x="3" y="19"/>
                      <a:pt x="3" y="19"/>
                    </a:cubicBezTo>
                    <a:cubicBezTo>
                      <a:pt x="3" y="19"/>
                      <a:pt x="3" y="19"/>
                      <a:pt x="3" y="19"/>
                    </a:cubicBezTo>
                    <a:cubicBezTo>
                      <a:pt x="4" y="20"/>
                      <a:pt x="4" y="22"/>
                      <a:pt x="4" y="22"/>
                    </a:cubicBezTo>
                    <a:cubicBezTo>
                      <a:pt x="4" y="23"/>
                      <a:pt x="3" y="23"/>
                      <a:pt x="3" y="24"/>
                    </a:cubicBezTo>
                    <a:cubicBezTo>
                      <a:pt x="3" y="24"/>
                      <a:pt x="3" y="24"/>
                      <a:pt x="3" y="24"/>
                    </a:cubicBezTo>
                    <a:cubicBezTo>
                      <a:pt x="3" y="25"/>
                      <a:pt x="3" y="25"/>
                      <a:pt x="3" y="25"/>
                    </a:cubicBezTo>
                    <a:cubicBezTo>
                      <a:pt x="3" y="25"/>
                      <a:pt x="4" y="26"/>
                      <a:pt x="3" y="27"/>
                    </a:cubicBezTo>
                    <a:cubicBezTo>
                      <a:pt x="3" y="27"/>
                      <a:pt x="3" y="29"/>
                      <a:pt x="3" y="29"/>
                    </a:cubicBezTo>
                    <a:cubicBezTo>
                      <a:pt x="3" y="29"/>
                      <a:pt x="3" y="29"/>
                      <a:pt x="3" y="29"/>
                    </a:cubicBezTo>
                    <a:cubicBezTo>
                      <a:pt x="3" y="29"/>
                      <a:pt x="3" y="29"/>
                      <a:pt x="3" y="30"/>
                    </a:cubicBezTo>
                    <a:cubicBezTo>
                      <a:pt x="3" y="30"/>
                      <a:pt x="3" y="30"/>
                      <a:pt x="3" y="30"/>
                    </a:cubicBezTo>
                    <a:cubicBezTo>
                      <a:pt x="4" y="31"/>
                      <a:pt x="4" y="31"/>
                      <a:pt x="4" y="31"/>
                    </a:cubicBezTo>
                    <a:cubicBezTo>
                      <a:pt x="5" y="32"/>
                      <a:pt x="5" y="32"/>
                      <a:pt x="5" y="32"/>
                    </a:cubicBezTo>
                    <a:cubicBezTo>
                      <a:pt x="5" y="32"/>
                      <a:pt x="5" y="32"/>
                      <a:pt x="5" y="32"/>
                    </a:cubicBezTo>
                    <a:cubicBezTo>
                      <a:pt x="7" y="32"/>
                      <a:pt x="7" y="32"/>
                      <a:pt x="7" y="32"/>
                    </a:cubicBezTo>
                    <a:cubicBezTo>
                      <a:pt x="8" y="33"/>
                      <a:pt x="8" y="33"/>
                      <a:pt x="8" y="33"/>
                    </a:cubicBezTo>
                    <a:cubicBezTo>
                      <a:pt x="9" y="34"/>
                      <a:pt x="9" y="34"/>
                      <a:pt x="9" y="34"/>
                    </a:cubicBezTo>
                    <a:cubicBezTo>
                      <a:pt x="9" y="36"/>
                      <a:pt x="9" y="36"/>
                      <a:pt x="9" y="36"/>
                    </a:cubicBezTo>
                    <a:cubicBezTo>
                      <a:pt x="9" y="38"/>
                      <a:pt x="9" y="38"/>
                      <a:pt x="9" y="38"/>
                    </a:cubicBezTo>
                    <a:cubicBezTo>
                      <a:pt x="8" y="40"/>
                      <a:pt x="8" y="40"/>
                      <a:pt x="8" y="40"/>
                    </a:cubicBezTo>
                    <a:cubicBezTo>
                      <a:pt x="9" y="41"/>
                      <a:pt x="9" y="41"/>
                      <a:pt x="9" y="41"/>
                    </a:cubicBezTo>
                    <a:cubicBezTo>
                      <a:pt x="10" y="41"/>
                      <a:pt x="10" y="41"/>
                      <a:pt x="10" y="41"/>
                    </a:cubicBezTo>
                    <a:cubicBezTo>
                      <a:pt x="10" y="41"/>
                      <a:pt x="10" y="43"/>
                      <a:pt x="9" y="43"/>
                    </a:cubicBezTo>
                    <a:cubicBezTo>
                      <a:pt x="9" y="43"/>
                      <a:pt x="8" y="43"/>
                      <a:pt x="7" y="44"/>
                    </a:cubicBezTo>
                    <a:cubicBezTo>
                      <a:pt x="6" y="44"/>
                      <a:pt x="6" y="44"/>
                      <a:pt x="6" y="44"/>
                    </a:cubicBezTo>
                    <a:cubicBezTo>
                      <a:pt x="6" y="45"/>
                      <a:pt x="6" y="45"/>
                      <a:pt x="6" y="45"/>
                    </a:cubicBezTo>
                    <a:cubicBezTo>
                      <a:pt x="7" y="46"/>
                      <a:pt x="7" y="46"/>
                      <a:pt x="7" y="46"/>
                    </a:cubicBezTo>
                    <a:cubicBezTo>
                      <a:pt x="7" y="46"/>
                      <a:pt x="8" y="45"/>
                      <a:pt x="8" y="46"/>
                    </a:cubicBezTo>
                    <a:cubicBezTo>
                      <a:pt x="8" y="46"/>
                      <a:pt x="8" y="48"/>
                      <a:pt x="8" y="48"/>
                    </a:cubicBezTo>
                    <a:cubicBezTo>
                      <a:pt x="8" y="48"/>
                      <a:pt x="8" y="49"/>
                      <a:pt x="8" y="49"/>
                    </a:cubicBezTo>
                    <a:cubicBezTo>
                      <a:pt x="7" y="49"/>
                      <a:pt x="6" y="50"/>
                      <a:pt x="6" y="50"/>
                    </a:cubicBezTo>
                    <a:cubicBezTo>
                      <a:pt x="6" y="51"/>
                      <a:pt x="6" y="51"/>
                      <a:pt x="6" y="51"/>
                    </a:cubicBezTo>
                    <a:cubicBezTo>
                      <a:pt x="5" y="51"/>
                      <a:pt x="5" y="51"/>
                      <a:pt x="5" y="51"/>
                    </a:cubicBezTo>
                    <a:cubicBezTo>
                      <a:pt x="4" y="52"/>
                      <a:pt x="4" y="52"/>
                      <a:pt x="4" y="52"/>
                    </a:cubicBezTo>
                    <a:cubicBezTo>
                      <a:pt x="5" y="54"/>
                      <a:pt x="5" y="54"/>
                      <a:pt x="5" y="54"/>
                    </a:cubicBezTo>
                    <a:cubicBezTo>
                      <a:pt x="6" y="54"/>
                      <a:pt x="6" y="54"/>
                      <a:pt x="6" y="54"/>
                    </a:cubicBezTo>
                    <a:cubicBezTo>
                      <a:pt x="6" y="54"/>
                      <a:pt x="6" y="54"/>
                      <a:pt x="7" y="54"/>
                    </a:cubicBezTo>
                    <a:cubicBezTo>
                      <a:pt x="7" y="54"/>
                      <a:pt x="9" y="56"/>
                      <a:pt x="9" y="56"/>
                    </a:cubicBezTo>
                    <a:cubicBezTo>
                      <a:pt x="9" y="57"/>
                      <a:pt x="9" y="57"/>
                      <a:pt x="9" y="57"/>
                    </a:cubicBezTo>
                    <a:cubicBezTo>
                      <a:pt x="9" y="57"/>
                      <a:pt x="8" y="58"/>
                      <a:pt x="8" y="58"/>
                    </a:cubicBezTo>
                    <a:cubicBezTo>
                      <a:pt x="8" y="59"/>
                      <a:pt x="8" y="62"/>
                      <a:pt x="8" y="62"/>
                    </a:cubicBezTo>
                    <a:cubicBezTo>
                      <a:pt x="7" y="63"/>
                      <a:pt x="7" y="63"/>
                      <a:pt x="7" y="63"/>
                    </a:cubicBezTo>
                    <a:cubicBezTo>
                      <a:pt x="7" y="63"/>
                      <a:pt x="8" y="66"/>
                      <a:pt x="8" y="66"/>
                    </a:cubicBezTo>
                    <a:cubicBezTo>
                      <a:pt x="8" y="67"/>
                      <a:pt x="8" y="67"/>
                      <a:pt x="8" y="67"/>
                    </a:cubicBezTo>
                    <a:cubicBezTo>
                      <a:pt x="7" y="68"/>
                      <a:pt x="7" y="68"/>
                      <a:pt x="7" y="68"/>
                    </a:cubicBezTo>
                    <a:cubicBezTo>
                      <a:pt x="10" y="69"/>
                      <a:pt x="10" y="69"/>
                      <a:pt x="10" y="69"/>
                    </a:cubicBezTo>
                    <a:cubicBezTo>
                      <a:pt x="10" y="70"/>
                      <a:pt x="10" y="70"/>
                      <a:pt x="10" y="70"/>
                    </a:cubicBezTo>
                    <a:cubicBezTo>
                      <a:pt x="8" y="71"/>
                      <a:pt x="8" y="71"/>
                      <a:pt x="8" y="71"/>
                    </a:cubicBezTo>
                    <a:cubicBezTo>
                      <a:pt x="8" y="71"/>
                      <a:pt x="7" y="71"/>
                      <a:pt x="7" y="72"/>
                    </a:cubicBezTo>
                    <a:cubicBezTo>
                      <a:pt x="7" y="72"/>
                      <a:pt x="7" y="73"/>
                      <a:pt x="7" y="73"/>
                    </a:cubicBezTo>
                    <a:cubicBezTo>
                      <a:pt x="9" y="73"/>
                      <a:pt x="9" y="73"/>
                      <a:pt x="9" y="73"/>
                    </a:cubicBezTo>
                    <a:cubicBezTo>
                      <a:pt x="8" y="74"/>
                      <a:pt x="8" y="74"/>
                      <a:pt x="8" y="74"/>
                    </a:cubicBezTo>
                    <a:cubicBezTo>
                      <a:pt x="7" y="75"/>
                      <a:pt x="7" y="75"/>
                      <a:pt x="7" y="75"/>
                    </a:cubicBezTo>
                    <a:cubicBezTo>
                      <a:pt x="7" y="75"/>
                      <a:pt x="7" y="76"/>
                      <a:pt x="7" y="76"/>
                    </a:cubicBezTo>
                    <a:cubicBezTo>
                      <a:pt x="7" y="76"/>
                      <a:pt x="7" y="77"/>
                      <a:pt x="7" y="77"/>
                    </a:cubicBezTo>
                    <a:cubicBezTo>
                      <a:pt x="7" y="77"/>
                      <a:pt x="6" y="78"/>
                      <a:pt x="6" y="78"/>
                    </a:cubicBezTo>
                    <a:cubicBezTo>
                      <a:pt x="7" y="80"/>
                      <a:pt x="7" y="80"/>
                      <a:pt x="7" y="80"/>
                    </a:cubicBezTo>
                    <a:cubicBezTo>
                      <a:pt x="6" y="83"/>
                      <a:pt x="6" y="83"/>
                      <a:pt x="6" y="83"/>
                    </a:cubicBezTo>
                    <a:cubicBezTo>
                      <a:pt x="5" y="84"/>
                      <a:pt x="5" y="84"/>
                      <a:pt x="5" y="84"/>
                    </a:cubicBezTo>
                    <a:cubicBezTo>
                      <a:pt x="7" y="86"/>
                      <a:pt x="7" y="86"/>
                      <a:pt x="7" y="86"/>
                    </a:cubicBezTo>
                    <a:cubicBezTo>
                      <a:pt x="8" y="88"/>
                      <a:pt x="8" y="88"/>
                      <a:pt x="8" y="88"/>
                    </a:cubicBezTo>
                    <a:cubicBezTo>
                      <a:pt x="10" y="90"/>
                      <a:pt x="10" y="90"/>
                      <a:pt x="10" y="90"/>
                    </a:cubicBezTo>
                    <a:cubicBezTo>
                      <a:pt x="11" y="91"/>
                      <a:pt x="11" y="91"/>
                      <a:pt x="11" y="91"/>
                    </a:cubicBezTo>
                    <a:cubicBezTo>
                      <a:pt x="12" y="92"/>
                      <a:pt x="12" y="92"/>
                      <a:pt x="12" y="92"/>
                    </a:cubicBezTo>
                    <a:cubicBezTo>
                      <a:pt x="11" y="95"/>
                      <a:pt x="11" y="95"/>
                      <a:pt x="11" y="95"/>
                    </a:cubicBezTo>
                    <a:cubicBezTo>
                      <a:pt x="12" y="96"/>
                      <a:pt x="12" y="96"/>
                      <a:pt x="12" y="96"/>
                    </a:cubicBezTo>
                    <a:cubicBezTo>
                      <a:pt x="12" y="97"/>
                      <a:pt x="12" y="97"/>
                      <a:pt x="12" y="97"/>
                    </a:cubicBezTo>
                    <a:cubicBezTo>
                      <a:pt x="12" y="97"/>
                      <a:pt x="12" y="97"/>
                      <a:pt x="12" y="98"/>
                    </a:cubicBezTo>
                    <a:cubicBezTo>
                      <a:pt x="11" y="98"/>
                      <a:pt x="11" y="98"/>
                      <a:pt x="11" y="97"/>
                    </a:cubicBezTo>
                    <a:cubicBezTo>
                      <a:pt x="10" y="97"/>
                      <a:pt x="9" y="96"/>
                      <a:pt x="9" y="95"/>
                    </a:cubicBezTo>
                    <a:cubicBezTo>
                      <a:pt x="9" y="95"/>
                      <a:pt x="8" y="94"/>
                      <a:pt x="8" y="94"/>
                    </a:cubicBezTo>
                    <a:cubicBezTo>
                      <a:pt x="8" y="94"/>
                      <a:pt x="7" y="93"/>
                      <a:pt x="7" y="93"/>
                    </a:cubicBezTo>
                    <a:cubicBezTo>
                      <a:pt x="6" y="93"/>
                      <a:pt x="6" y="93"/>
                      <a:pt x="6" y="93"/>
                    </a:cubicBezTo>
                    <a:cubicBezTo>
                      <a:pt x="6" y="93"/>
                      <a:pt x="6" y="94"/>
                      <a:pt x="6" y="94"/>
                    </a:cubicBezTo>
                    <a:cubicBezTo>
                      <a:pt x="6" y="94"/>
                      <a:pt x="6" y="95"/>
                      <a:pt x="7" y="95"/>
                    </a:cubicBezTo>
                    <a:cubicBezTo>
                      <a:pt x="7" y="96"/>
                      <a:pt x="8" y="96"/>
                      <a:pt x="8" y="96"/>
                    </a:cubicBezTo>
                    <a:cubicBezTo>
                      <a:pt x="8" y="97"/>
                      <a:pt x="9" y="97"/>
                      <a:pt x="9" y="97"/>
                    </a:cubicBezTo>
                    <a:cubicBezTo>
                      <a:pt x="9" y="98"/>
                      <a:pt x="9" y="100"/>
                      <a:pt x="9" y="100"/>
                    </a:cubicBezTo>
                    <a:cubicBezTo>
                      <a:pt x="11" y="101"/>
                      <a:pt x="11" y="101"/>
                      <a:pt x="11" y="101"/>
                    </a:cubicBezTo>
                    <a:cubicBezTo>
                      <a:pt x="12" y="102"/>
                      <a:pt x="12" y="102"/>
                      <a:pt x="12" y="102"/>
                    </a:cubicBezTo>
                    <a:cubicBezTo>
                      <a:pt x="19" y="105"/>
                      <a:pt x="19" y="105"/>
                      <a:pt x="19" y="105"/>
                    </a:cubicBezTo>
                    <a:cubicBezTo>
                      <a:pt x="21" y="106"/>
                      <a:pt x="21" y="106"/>
                      <a:pt x="21" y="106"/>
                    </a:cubicBezTo>
                    <a:cubicBezTo>
                      <a:pt x="22" y="106"/>
                      <a:pt x="22" y="106"/>
                      <a:pt x="22" y="106"/>
                    </a:cubicBezTo>
                    <a:cubicBezTo>
                      <a:pt x="23" y="108"/>
                      <a:pt x="23" y="108"/>
                      <a:pt x="23" y="108"/>
                    </a:cubicBezTo>
                    <a:cubicBezTo>
                      <a:pt x="24" y="108"/>
                      <a:pt x="24" y="108"/>
                      <a:pt x="24" y="108"/>
                    </a:cubicBezTo>
                    <a:cubicBezTo>
                      <a:pt x="24" y="108"/>
                      <a:pt x="24" y="108"/>
                      <a:pt x="25" y="108"/>
                    </a:cubicBezTo>
                    <a:cubicBezTo>
                      <a:pt x="25" y="108"/>
                      <a:pt x="27" y="108"/>
                      <a:pt x="27" y="108"/>
                    </a:cubicBezTo>
                    <a:cubicBezTo>
                      <a:pt x="27" y="108"/>
                      <a:pt x="27" y="108"/>
                      <a:pt x="27" y="109"/>
                    </a:cubicBezTo>
                    <a:cubicBezTo>
                      <a:pt x="27" y="110"/>
                      <a:pt x="30" y="113"/>
                      <a:pt x="30" y="113"/>
                    </a:cubicBezTo>
                    <a:cubicBezTo>
                      <a:pt x="30" y="113"/>
                      <a:pt x="30" y="114"/>
                      <a:pt x="31" y="115"/>
                    </a:cubicBezTo>
                    <a:cubicBezTo>
                      <a:pt x="31" y="115"/>
                      <a:pt x="33" y="116"/>
                      <a:pt x="33" y="116"/>
                    </a:cubicBezTo>
                    <a:cubicBezTo>
                      <a:pt x="33" y="116"/>
                      <a:pt x="33" y="117"/>
                      <a:pt x="33" y="118"/>
                    </a:cubicBezTo>
                    <a:cubicBezTo>
                      <a:pt x="33" y="118"/>
                      <a:pt x="32" y="119"/>
                      <a:pt x="33" y="119"/>
                    </a:cubicBezTo>
                    <a:cubicBezTo>
                      <a:pt x="33" y="120"/>
                      <a:pt x="33" y="120"/>
                      <a:pt x="33" y="120"/>
                    </a:cubicBezTo>
                    <a:cubicBezTo>
                      <a:pt x="33" y="120"/>
                      <a:pt x="33" y="120"/>
                      <a:pt x="33" y="120"/>
                    </a:cubicBezTo>
                    <a:cubicBezTo>
                      <a:pt x="34" y="121"/>
                      <a:pt x="34" y="121"/>
                      <a:pt x="34" y="121"/>
                    </a:cubicBezTo>
                    <a:cubicBezTo>
                      <a:pt x="34" y="123"/>
                      <a:pt x="34" y="123"/>
                      <a:pt x="34" y="123"/>
                    </a:cubicBezTo>
                    <a:cubicBezTo>
                      <a:pt x="35" y="124"/>
                      <a:pt x="35" y="124"/>
                      <a:pt x="35" y="124"/>
                    </a:cubicBezTo>
                    <a:cubicBezTo>
                      <a:pt x="37" y="124"/>
                      <a:pt x="37" y="124"/>
                      <a:pt x="37" y="124"/>
                    </a:cubicBezTo>
                    <a:cubicBezTo>
                      <a:pt x="39" y="125"/>
                      <a:pt x="39" y="125"/>
                      <a:pt x="39" y="125"/>
                    </a:cubicBezTo>
                    <a:cubicBezTo>
                      <a:pt x="41" y="125"/>
                      <a:pt x="41" y="125"/>
                      <a:pt x="41" y="125"/>
                    </a:cubicBezTo>
                    <a:cubicBezTo>
                      <a:pt x="43" y="123"/>
                      <a:pt x="43" y="123"/>
                      <a:pt x="43" y="123"/>
                    </a:cubicBezTo>
                    <a:cubicBezTo>
                      <a:pt x="43" y="123"/>
                      <a:pt x="44" y="122"/>
                      <a:pt x="44" y="122"/>
                    </a:cubicBezTo>
                    <a:cubicBezTo>
                      <a:pt x="44" y="122"/>
                      <a:pt x="44" y="121"/>
                      <a:pt x="44" y="121"/>
                    </a:cubicBezTo>
                    <a:cubicBezTo>
                      <a:pt x="44" y="120"/>
                      <a:pt x="44" y="120"/>
                      <a:pt x="44" y="120"/>
                    </a:cubicBezTo>
                    <a:cubicBezTo>
                      <a:pt x="44" y="120"/>
                      <a:pt x="43" y="118"/>
                      <a:pt x="44" y="118"/>
                    </a:cubicBezTo>
                    <a:cubicBezTo>
                      <a:pt x="45" y="118"/>
                      <a:pt x="45" y="118"/>
                      <a:pt x="45" y="118"/>
                    </a:cubicBezTo>
                    <a:cubicBezTo>
                      <a:pt x="46" y="118"/>
                      <a:pt x="45" y="118"/>
                      <a:pt x="46" y="118"/>
                    </a:cubicBezTo>
                    <a:cubicBezTo>
                      <a:pt x="47" y="118"/>
                      <a:pt x="47" y="117"/>
                      <a:pt x="48" y="117"/>
                    </a:cubicBezTo>
                    <a:cubicBezTo>
                      <a:pt x="48" y="116"/>
                      <a:pt x="48" y="116"/>
                      <a:pt x="48" y="116"/>
                    </a:cubicBezTo>
                    <a:cubicBezTo>
                      <a:pt x="48" y="116"/>
                      <a:pt x="48" y="116"/>
                      <a:pt x="48" y="116"/>
                    </a:cubicBezTo>
                    <a:cubicBezTo>
                      <a:pt x="47" y="115"/>
                      <a:pt x="44" y="114"/>
                      <a:pt x="44" y="114"/>
                    </a:cubicBezTo>
                    <a:cubicBezTo>
                      <a:pt x="44" y="113"/>
                      <a:pt x="43" y="113"/>
                      <a:pt x="43" y="112"/>
                    </a:cubicBezTo>
                    <a:cubicBezTo>
                      <a:pt x="43" y="112"/>
                      <a:pt x="43" y="111"/>
                      <a:pt x="43" y="111"/>
                    </a:cubicBezTo>
                    <a:cubicBezTo>
                      <a:pt x="43" y="110"/>
                      <a:pt x="43" y="110"/>
                      <a:pt x="43" y="110"/>
                    </a:cubicBezTo>
                    <a:cubicBezTo>
                      <a:pt x="43" y="110"/>
                      <a:pt x="44" y="110"/>
                      <a:pt x="44" y="109"/>
                    </a:cubicBezTo>
                    <a:cubicBezTo>
                      <a:pt x="44" y="109"/>
                      <a:pt x="45" y="109"/>
                      <a:pt x="45" y="109"/>
                    </a:cubicBezTo>
                    <a:cubicBezTo>
                      <a:pt x="46" y="107"/>
                      <a:pt x="46" y="107"/>
                      <a:pt x="46" y="107"/>
                    </a:cubicBezTo>
                    <a:cubicBezTo>
                      <a:pt x="46" y="107"/>
                      <a:pt x="46" y="106"/>
                      <a:pt x="47" y="106"/>
                    </a:cubicBezTo>
                    <a:cubicBezTo>
                      <a:pt x="47" y="106"/>
                      <a:pt x="47" y="106"/>
                      <a:pt x="48" y="106"/>
                    </a:cubicBezTo>
                    <a:cubicBezTo>
                      <a:pt x="53" y="103"/>
                      <a:pt x="53" y="103"/>
                      <a:pt x="53" y="103"/>
                    </a:cubicBezTo>
                    <a:cubicBezTo>
                      <a:pt x="57" y="96"/>
                      <a:pt x="57" y="96"/>
                      <a:pt x="57" y="96"/>
                    </a:cubicBezTo>
                    <a:cubicBezTo>
                      <a:pt x="58" y="89"/>
                      <a:pt x="58" y="89"/>
                      <a:pt x="58" y="89"/>
                    </a:cubicBezTo>
                    <a:cubicBezTo>
                      <a:pt x="61" y="82"/>
                      <a:pt x="61" y="82"/>
                      <a:pt x="61" y="82"/>
                    </a:cubicBezTo>
                    <a:cubicBezTo>
                      <a:pt x="61" y="82"/>
                      <a:pt x="64" y="79"/>
                      <a:pt x="65" y="80"/>
                    </a:cubicBezTo>
                    <a:cubicBezTo>
                      <a:pt x="65" y="81"/>
                      <a:pt x="64" y="74"/>
                      <a:pt x="64" y="74"/>
                    </a:cubicBezTo>
                    <a:lnTo>
                      <a:pt x="62" y="72"/>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95" name="Freeform 158"/>
              <p:cNvSpPr/>
              <p:nvPr/>
            </p:nvSpPr>
            <p:spPr bwMode="auto">
              <a:xfrm>
                <a:off x="3405" y="2839"/>
                <a:ext cx="166" cy="140"/>
              </a:xfrm>
              <a:custGeom>
                <a:avLst/>
                <a:gdLst>
                  <a:gd name="T0" fmla="*/ 83 w 83"/>
                  <a:gd name="T1" fmla="*/ 37 h 70"/>
                  <a:gd name="T2" fmla="*/ 81 w 83"/>
                  <a:gd name="T3" fmla="*/ 25 h 70"/>
                  <a:gd name="T4" fmla="*/ 79 w 83"/>
                  <a:gd name="T5" fmla="*/ 19 h 70"/>
                  <a:gd name="T6" fmla="*/ 74 w 83"/>
                  <a:gd name="T7" fmla="*/ 12 h 70"/>
                  <a:gd name="T8" fmla="*/ 67 w 83"/>
                  <a:gd name="T9" fmla="*/ 8 h 70"/>
                  <a:gd name="T10" fmla="*/ 59 w 83"/>
                  <a:gd name="T11" fmla="*/ 2 h 70"/>
                  <a:gd name="T12" fmla="*/ 57 w 83"/>
                  <a:gd name="T13" fmla="*/ 0 h 70"/>
                  <a:gd name="T14" fmla="*/ 54 w 83"/>
                  <a:gd name="T15" fmla="*/ 0 h 70"/>
                  <a:gd name="T16" fmla="*/ 52 w 83"/>
                  <a:gd name="T17" fmla="*/ 0 h 70"/>
                  <a:gd name="T18" fmla="*/ 49 w 83"/>
                  <a:gd name="T19" fmla="*/ 1 h 70"/>
                  <a:gd name="T20" fmla="*/ 47 w 83"/>
                  <a:gd name="T21" fmla="*/ 3 h 70"/>
                  <a:gd name="T22" fmla="*/ 43 w 83"/>
                  <a:gd name="T23" fmla="*/ 3 h 70"/>
                  <a:gd name="T24" fmla="*/ 40 w 83"/>
                  <a:gd name="T25" fmla="*/ 5 h 70"/>
                  <a:gd name="T26" fmla="*/ 36 w 83"/>
                  <a:gd name="T27" fmla="*/ 7 h 70"/>
                  <a:gd name="T28" fmla="*/ 36 w 83"/>
                  <a:gd name="T29" fmla="*/ 8 h 70"/>
                  <a:gd name="T30" fmla="*/ 34 w 83"/>
                  <a:gd name="T31" fmla="*/ 7 h 70"/>
                  <a:gd name="T32" fmla="*/ 34 w 83"/>
                  <a:gd name="T33" fmla="*/ 7 h 70"/>
                  <a:gd name="T34" fmla="*/ 34 w 83"/>
                  <a:gd name="T35" fmla="*/ 8 h 70"/>
                  <a:gd name="T36" fmla="*/ 33 w 83"/>
                  <a:gd name="T37" fmla="*/ 8 h 70"/>
                  <a:gd name="T38" fmla="*/ 31 w 83"/>
                  <a:gd name="T39" fmla="*/ 9 h 70"/>
                  <a:gd name="T40" fmla="*/ 25 w 83"/>
                  <a:gd name="T41" fmla="*/ 13 h 70"/>
                  <a:gd name="T42" fmla="*/ 18 w 83"/>
                  <a:gd name="T43" fmla="*/ 16 h 70"/>
                  <a:gd name="T44" fmla="*/ 15 w 83"/>
                  <a:gd name="T45" fmla="*/ 15 h 70"/>
                  <a:gd name="T46" fmla="*/ 15 w 83"/>
                  <a:gd name="T47" fmla="*/ 15 h 70"/>
                  <a:gd name="T48" fmla="*/ 11 w 83"/>
                  <a:gd name="T49" fmla="*/ 19 h 70"/>
                  <a:gd name="T50" fmla="*/ 8 w 83"/>
                  <a:gd name="T51" fmla="*/ 24 h 70"/>
                  <a:gd name="T52" fmla="*/ 3 w 83"/>
                  <a:gd name="T53" fmla="*/ 32 h 70"/>
                  <a:gd name="T54" fmla="*/ 2 w 83"/>
                  <a:gd name="T55" fmla="*/ 34 h 70"/>
                  <a:gd name="T56" fmla="*/ 2 w 83"/>
                  <a:gd name="T57" fmla="*/ 38 h 70"/>
                  <a:gd name="T58" fmla="*/ 2 w 83"/>
                  <a:gd name="T59" fmla="*/ 41 h 70"/>
                  <a:gd name="T60" fmla="*/ 1 w 83"/>
                  <a:gd name="T61" fmla="*/ 46 h 70"/>
                  <a:gd name="T62" fmla="*/ 1 w 83"/>
                  <a:gd name="T63" fmla="*/ 47 h 70"/>
                  <a:gd name="T64" fmla="*/ 4 w 83"/>
                  <a:gd name="T65" fmla="*/ 53 h 70"/>
                  <a:gd name="T66" fmla="*/ 3 w 83"/>
                  <a:gd name="T67" fmla="*/ 55 h 70"/>
                  <a:gd name="T68" fmla="*/ 4 w 83"/>
                  <a:gd name="T69" fmla="*/ 57 h 70"/>
                  <a:gd name="T70" fmla="*/ 7 w 83"/>
                  <a:gd name="T71" fmla="*/ 62 h 70"/>
                  <a:gd name="T72" fmla="*/ 9 w 83"/>
                  <a:gd name="T73" fmla="*/ 63 h 70"/>
                  <a:gd name="T74" fmla="*/ 11 w 83"/>
                  <a:gd name="T75" fmla="*/ 65 h 70"/>
                  <a:gd name="T76" fmla="*/ 14 w 83"/>
                  <a:gd name="T77" fmla="*/ 68 h 70"/>
                  <a:gd name="T78" fmla="*/ 16 w 83"/>
                  <a:gd name="T79" fmla="*/ 68 h 70"/>
                  <a:gd name="T80" fmla="*/ 17 w 83"/>
                  <a:gd name="T81" fmla="*/ 68 h 70"/>
                  <a:gd name="T82" fmla="*/ 21 w 83"/>
                  <a:gd name="T83" fmla="*/ 70 h 70"/>
                  <a:gd name="T84" fmla="*/ 26 w 83"/>
                  <a:gd name="T85" fmla="*/ 69 h 70"/>
                  <a:gd name="T86" fmla="*/ 30 w 83"/>
                  <a:gd name="T87" fmla="*/ 68 h 70"/>
                  <a:gd name="T88" fmla="*/ 35 w 83"/>
                  <a:gd name="T89" fmla="*/ 66 h 70"/>
                  <a:gd name="T90" fmla="*/ 45 w 83"/>
                  <a:gd name="T91" fmla="*/ 63 h 70"/>
                  <a:gd name="T92" fmla="*/ 50 w 83"/>
                  <a:gd name="T93" fmla="*/ 54 h 70"/>
                  <a:gd name="T94" fmla="*/ 56 w 83"/>
                  <a:gd name="T95" fmla="*/ 52 h 70"/>
                  <a:gd name="T96" fmla="*/ 62 w 83"/>
                  <a:gd name="T97" fmla="*/ 51 h 70"/>
                  <a:gd name="T98" fmla="*/ 77 w 83"/>
                  <a:gd name="T99" fmla="*/ 46 h 70"/>
                  <a:gd name="T100" fmla="*/ 83 w 83"/>
                  <a:gd name="T101"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70">
                    <a:moveTo>
                      <a:pt x="83" y="37"/>
                    </a:moveTo>
                    <a:cubicBezTo>
                      <a:pt x="83" y="37"/>
                      <a:pt x="83" y="37"/>
                      <a:pt x="83" y="37"/>
                    </a:cubicBezTo>
                    <a:cubicBezTo>
                      <a:pt x="82" y="36"/>
                      <a:pt x="80" y="31"/>
                      <a:pt x="80" y="28"/>
                    </a:cubicBezTo>
                    <a:cubicBezTo>
                      <a:pt x="80" y="26"/>
                      <a:pt x="81" y="26"/>
                      <a:pt x="81" y="25"/>
                    </a:cubicBezTo>
                    <a:cubicBezTo>
                      <a:pt x="81" y="24"/>
                      <a:pt x="82" y="23"/>
                      <a:pt x="82" y="22"/>
                    </a:cubicBezTo>
                    <a:cubicBezTo>
                      <a:pt x="81" y="21"/>
                      <a:pt x="80" y="20"/>
                      <a:pt x="79" y="19"/>
                    </a:cubicBezTo>
                    <a:cubicBezTo>
                      <a:pt x="78" y="18"/>
                      <a:pt x="77" y="18"/>
                      <a:pt x="77" y="16"/>
                    </a:cubicBezTo>
                    <a:cubicBezTo>
                      <a:pt x="76" y="14"/>
                      <a:pt x="75" y="13"/>
                      <a:pt x="74" y="12"/>
                    </a:cubicBezTo>
                    <a:cubicBezTo>
                      <a:pt x="73" y="11"/>
                      <a:pt x="73" y="10"/>
                      <a:pt x="73" y="10"/>
                    </a:cubicBezTo>
                    <a:cubicBezTo>
                      <a:pt x="71" y="9"/>
                      <a:pt x="69" y="8"/>
                      <a:pt x="67" y="8"/>
                    </a:cubicBezTo>
                    <a:cubicBezTo>
                      <a:pt x="65" y="7"/>
                      <a:pt x="63" y="7"/>
                      <a:pt x="61" y="5"/>
                    </a:cubicBezTo>
                    <a:cubicBezTo>
                      <a:pt x="60" y="4"/>
                      <a:pt x="59" y="3"/>
                      <a:pt x="59" y="2"/>
                    </a:cubicBezTo>
                    <a:cubicBezTo>
                      <a:pt x="58" y="1"/>
                      <a:pt x="58" y="0"/>
                      <a:pt x="58" y="0"/>
                    </a:cubicBezTo>
                    <a:cubicBezTo>
                      <a:pt x="57" y="0"/>
                      <a:pt x="57" y="0"/>
                      <a:pt x="57" y="0"/>
                    </a:cubicBezTo>
                    <a:cubicBezTo>
                      <a:pt x="56" y="0"/>
                      <a:pt x="56" y="0"/>
                      <a:pt x="55" y="0"/>
                    </a:cubicBezTo>
                    <a:cubicBezTo>
                      <a:pt x="55" y="0"/>
                      <a:pt x="54" y="0"/>
                      <a:pt x="54" y="0"/>
                    </a:cubicBezTo>
                    <a:cubicBezTo>
                      <a:pt x="53" y="2"/>
                      <a:pt x="53" y="2"/>
                      <a:pt x="53" y="2"/>
                    </a:cubicBezTo>
                    <a:cubicBezTo>
                      <a:pt x="52" y="0"/>
                      <a:pt x="52" y="0"/>
                      <a:pt x="52" y="0"/>
                    </a:cubicBezTo>
                    <a:cubicBezTo>
                      <a:pt x="51" y="0"/>
                      <a:pt x="51" y="0"/>
                      <a:pt x="51" y="0"/>
                    </a:cubicBezTo>
                    <a:cubicBezTo>
                      <a:pt x="50" y="0"/>
                      <a:pt x="49" y="1"/>
                      <a:pt x="49" y="1"/>
                    </a:cubicBezTo>
                    <a:cubicBezTo>
                      <a:pt x="49" y="1"/>
                      <a:pt x="49" y="1"/>
                      <a:pt x="49" y="1"/>
                    </a:cubicBezTo>
                    <a:cubicBezTo>
                      <a:pt x="48" y="2"/>
                      <a:pt x="47" y="3"/>
                      <a:pt x="47" y="3"/>
                    </a:cubicBezTo>
                    <a:cubicBezTo>
                      <a:pt x="45" y="3"/>
                      <a:pt x="44" y="3"/>
                      <a:pt x="43" y="3"/>
                    </a:cubicBezTo>
                    <a:cubicBezTo>
                      <a:pt x="43" y="3"/>
                      <a:pt x="43" y="3"/>
                      <a:pt x="43" y="3"/>
                    </a:cubicBezTo>
                    <a:cubicBezTo>
                      <a:pt x="43" y="3"/>
                      <a:pt x="42" y="3"/>
                      <a:pt x="42" y="3"/>
                    </a:cubicBezTo>
                    <a:cubicBezTo>
                      <a:pt x="40" y="5"/>
                      <a:pt x="40" y="5"/>
                      <a:pt x="40" y="5"/>
                    </a:cubicBezTo>
                    <a:cubicBezTo>
                      <a:pt x="38" y="5"/>
                      <a:pt x="38" y="5"/>
                      <a:pt x="38" y="5"/>
                    </a:cubicBezTo>
                    <a:cubicBezTo>
                      <a:pt x="38" y="5"/>
                      <a:pt x="37" y="6"/>
                      <a:pt x="36" y="7"/>
                    </a:cubicBezTo>
                    <a:cubicBezTo>
                      <a:pt x="36" y="8"/>
                      <a:pt x="36" y="8"/>
                      <a:pt x="36" y="8"/>
                    </a:cubicBezTo>
                    <a:cubicBezTo>
                      <a:pt x="36" y="8"/>
                      <a:pt x="36" y="8"/>
                      <a:pt x="36" y="8"/>
                    </a:cubicBezTo>
                    <a:cubicBezTo>
                      <a:pt x="35" y="8"/>
                      <a:pt x="35" y="8"/>
                      <a:pt x="34" y="8"/>
                    </a:cubicBezTo>
                    <a:cubicBezTo>
                      <a:pt x="34" y="7"/>
                      <a:pt x="34" y="7"/>
                      <a:pt x="34" y="7"/>
                    </a:cubicBezTo>
                    <a:cubicBezTo>
                      <a:pt x="34" y="7"/>
                      <a:pt x="34" y="7"/>
                      <a:pt x="34" y="7"/>
                    </a:cubicBezTo>
                    <a:cubicBezTo>
                      <a:pt x="34" y="7"/>
                      <a:pt x="34" y="7"/>
                      <a:pt x="34" y="7"/>
                    </a:cubicBezTo>
                    <a:cubicBezTo>
                      <a:pt x="34" y="7"/>
                      <a:pt x="34" y="7"/>
                      <a:pt x="34" y="7"/>
                    </a:cubicBezTo>
                    <a:cubicBezTo>
                      <a:pt x="34" y="8"/>
                      <a:pt x="34" y="8"/>
                      <a:pt x="34" y="8"/>
                    </a:cubicBezTo>
                    <a:cubicBezTo>
                      <a:pt x="33" y="8"/>
                      <a:pt x="33" y="8"/>
                      <a:pt x="33" y="8"/>
                    </a:cubicBezTo>
                    <a:cubicBezTo>
                      <a:pt x="33" y="8"/>
                      <a:pt x="33" y="8"/>
                      <a:pt x="33" y="8"/>
                    </a:cubicBezTo>
                    <a:cubicBezTo>
                      <a:pt x="33" y="10"/>
                      <a:pt x="33" y="10"/>
                      <a:pt x="33" y="10"/>
                    </a:cubicBezTo>
                    <a:cubicBezTo>
                      <a:pt x="31" y="9"/>
                      <a:pt x="31" y="9"/>
                      <a:pt x="31" y="9"/>
                    </a:cubicBezTo>
                    <a:cubicBezTo>
                      <a:pt x="30" y="10"/>
                      <a:pt x="29" y="10"/>
                      <a:pt x="28" y="10"/>
                    </a:cubicBezTo>
                    <a:cubicBezTo>
                      <a:pt x="26" y="11"/>
                      <a:pt x="25" y="11"/>
                      <a:pt x="25" y="13"/>
                    </a:cubicBezTo>
                    <a:cubicBezTo>
                      <a:pt x="25" y="14"/>
                      <a:pt x="25" y="19"/>
                      <a:pt x="22" y="19"/>
                    </a:cubicBezTo>
                    <a:cubicBezTo>
                      <a:pt x="20" y="19"/>
                      <a:pt x="19" y="18"/>
                      <a:pt x="18" y="16"/>
                    </a:cubicBezTo>
                    <a:cubicBezTo>
                      <a:pt x="17" y="16"/>
                      <a:pt x="16" y="15"/>
                      <a:pt x="16" y="15"/>
                    </a:cubicBezTo>
                    <a:cubicBezTo>
                      <a:pt x="16" y="15"/>
                      <a:pt x="15" y="15"/>
                      <a:pt x="15" y="15"/>
                    </a:cubicBezTo>
                    <a:cubicBezTo>
                      <a:pt x="15" y="15"/>
                      <a:pt x="15" y="15"/>
                      <a:pt x="15" y="15"/>
                    </a:cubicBezTo>
                    <a:cubicBezTo>
                      <a:pt x="16" y="15"/>
                      <a:pt x="15" y="15"/>
                      <a:pt x="15" y="15"/>
                    </a:cubicBezTo>
                    <a:cubicBezTo>
                      <a:pt x="15" y="16"/>
                      <a:pt x="15" y="16"/>
                      <a:pt x="14" y="17"/>
                    </a:cubicBezTo>
                    <a:cubicBezTo>
                      <a:pt x="13" y="18"/>
                      <a:pt x="12" y="19"/>
                      <a:pt x="11" y="19"/>
                    </a:cubicBezTo>
                    <a:cubicBezTo>
                      <a:pt x="10" y="20"/>
                      <a:pt x="9" y="20"/>
                      <a:pt x="9" y="20"/>
                    </a:cubicBezTo>
                    <a:cubicBezTo>
                      <a:pt x="8" y="22"/>
                      <a:pt x="8" y="23"/>
                      <a:pt x="8" y="24"/>
                    </a:cubicBezTo>
                    <a:cubicBezTo>
                      <a:pt x="8" y="26"/>
                      <a:pt x="9" y="31"/>
                      <a:pt x="5" y="32"/>
                    </a:cubicBezTo>
                    <a:cubicBezTo>
                      <a:pt x="5" y="32"/>
                      <a:pt x="4" y="32"/>
                      <a:pt x="3" y="32"/>
                    </a:cubicBezTo>
                    <a:cubicBezTo>
                      <a:pt x="2" y="32"/>
                      <a:pt x="2" y="32"/>
                      <a:pt x="2" y="32"/>
                    </a:cubicBezTo>
                    <a:cubicBezTo>
                      <a:pt x="2" y="32"/>
                      <a:pt x="2" y="33"/>
                      <a:pt x="2" y="34"/>
                    </a:cubicBezTo>
                    <a:cubicBezTo>
                      <a:pt x="2" y="34"/>
                      <a:pt x="2" y="34"/>
                      <a:pt x="2" y="34"/>
                    </a:cubicBezTo>
                    <a:cubicBezTo>
                      <a:pt x="2" y="38"/>
                      <a:pt x="2" y="38"/>
                      <a:pt x="2" y="38"/>
                    </a:cubicBezTo>
                    <a:cubicBezTo>
                      <a:pt x="2" y="40"/>
                      <a:pt x="2" y="40"/>
                      <a:pt x="2" y="40"/>
                    </a:cubicBezTo>
                    <a:cubicBezTo>
                      <a:pt x="2" y="40"/>
                      <a:pt x="2" y="41"/>
                      <a:pt x="2" y="41"/>
                    </a:cubicBezTo>
                    <a:cubicBezTo>
                      <a:pt x="3" y="42"/>
                      <a:pt x="4" y="43"/>
                      <a:pt x="2" y="45"/>
                    </a:cubicBezTo>
                    <a:cubicBezTo>
                      <a:pt x="2" y="45"/>
                      <a:pt x="1" y="46"/>
                      <a:pt x="1" y="46"/>
                    </a:cubicBezTo>
                    <a:cubicBezTo>
                      <a:pt x="0" y="46"/>
                      <a:pt x="0" y="46"/>
                      <a:pt x="0" y="46"/>
                    </a:cubicBezTo>
                    <a:cubicBezTo>
                      <a:pt x="0" y="47"/>
                      <a:pt x="1" y="47"/>
                      <a:pt x="1" y="47"/>
                    </a:cubicBezTo>
                    <a:cubicBezTo>
                      <a:pt x="1" y="47"/>
                      <a:pt x="3" y="49"/>
                      <a:pt x="4" y="50"/>
                    </a:cubicBezTo>
                    <a:cubicBezTo>
                      <a:pt x="5" y="51"/>
                      <a:pt x="4" y="53"/>
                      <a:pt x="4" y="53"/>
                    </a:cubicBezTo>
                    <a:cubicBezTo>
                      <a:pt x="4" y="54"/>
                      <a:pt x="3" y="54"/>
                      <a:pt x="3" y="55"/>
                    </a:cubicBezTo>
                    <a:cubicBezTo>
                      <a:pt x="3" y="55"/>
                      <a:pt x="3" y="55"/>
                      <a:pt x="3" y="55"/>
                    </a:cubicBezTo>
                    <a:cubicBezTo>
                      <a:pt x="3" y="56"/>
                      <a:pt x="3" y="56"/>
                      <a:pt x="3" y="56"/>
                    </a:cubicBezTo>
                    <a:cubicBezTo>
                      <a:pt x="3" y="57"/>
                      <a:pt x="4" y="57"/>
                      <a:pt x="4" y="57"/>
                    </a:cubicBezTo>
                    <a:cubicBezTo>
                      <a:pt x="4" y="58"/>
                      <a:pt x="5" y="59"/>
                      <a:pt x="5" y="59"/>
                    </a:cubicBezTo>
                    <a:cubicBezTo>
                      <a:pt x="5" y="59"/>
                      <a:pt x="7" y="61"/>
                      <a:pt x="7" y="62"/>
                    </a:cubicBezTo>
                    <a:cubicBezTo>
                      <a:pt x="8" y="63"/>
                      <a:pt x="9" y="63"/>
                      <a:pt x="9" y="63"/>
                    </a:cubicBezTo>
                    <a:cubicBezTo>
                      <a:pt x="9" y="63"/>
                      <a:pt x="9" y="63"/>
                      <a:pt x="9" y="63"/>
                    </a:cubicBezTo>
                    <a:cubicBezTo>
                      <a:pt x="9" y="63"/>
                      <a:pt x="9" y="63"/>
                      <a:pt x="9" y="63"/>
                    </a:cubicBezTo>
                    <a:cubicBezTo>
                      <a:pt x="10" y="63"/>
                      <a:pt x="10" y="64"/>
                      <a:pt x="11" y="65"/>
                    </a:cubicBezTo>
                    <a:cubicBezTo>
                      <a:pt x="11" y="66"/>
                      <a:pt x="12" y="67"/>
                      <a:pt x="12" y="68"/>
                    </a:cubicBezTo>
                    <a:cubicBezTo>
                      <a:pt x="13" y="68"/>
                      <a:pt x="13" y="68"/>
                      <a:pt x="14" y="68"/>
                    </a:cubicBezTo>
                    <a:cubicBezTo>
                      <a:pt x="14" y="68"/>
                      <a:pt x="15" y="68"/>
                      <a:pt x="15" y="68"/>
                    </a:cubicBezTo>
                    <a:cubicBezTo>
                      <a:pt x="16" y="68"/>
                      <a:pt x="16" y="68"/>
                      <a:pt x="16" y="68"/>
                    </a:cubicBezTo>
                    <a:cubicBezTo>
                      <a:pt x="16" y="69"/>
                      <a:pt x="17" y="69"/>
                      <a:pt x="17" y="69"/>
                    </a:cubicBezTo>
                    <a:cubicBezTo>
                      <a:pt x="17" y="68"/>
                      <a:pt x="17" y="68"/>
                      <a:pt x="17" y="68"/>
                    </a:cubicBezTo>
                    <a:cubicBezTo>
                      <a:pt x="18" y="68"/>
                      <a:pt x="18" y="68"/>
                      <a:pt x="18" y="68"/>
                    </a:cubicBezTo>
                    <a:cubicBezTo>
                      <a:pt x="21" y="70"/>
                      <a:pt x="21" y="70"/>
                      <a:pt x="21" y="70"/>
                    </a:cubicBezTo>
                    <a:cubicBezTo>
                      <a:pt x="21" y="70"/>
                      <a:pt x="21" y="70"/>
                      <a:pt x="21" y="70"/>
                    </a:cubicBezTo>
                    <a:cubicBezTo>
                      <a:pt x="22" y="70"/>
                      <a:pt x="25" y="69"/>
                      <a:pt x="26" y="69"/>
                    </a:cubicBezTo>
                    <a:cubicBezTo>
                      <a:pt x="26" y="69"/>
                      <a:pt x="27" y="69"/>
                      <a:pt x="28" y="69"/>
                    </a:cubicBezTo>
                    <a:cubicBezTo>
                      <a:pt x="29" y="68"/>
                      <a:pt x="29" y="68"/>
                      <a:pt x="30" y="68"/>
                    </a:cubicBezTo>
                    <a:cubicBezTo>
                      <a:pt x="31" y="68"/>
                      <a:pt x="32" y="67"/>
                      <a:pt x="33" y="67"/>
                    </a:cubicBezTo>
                    <a:cubicBezTo>
                      <a:pt x="34" y="66"/>
                      <a:pt x="35" y="66"/>
                      <a:pt x="35" y="66"/>
                    </a:cubicBezTo>
                    <a:cubicBezTo>
                      <a:pt x="36" y="66"/>
                      <a:pt x="40" y="66"/>
                      <a:pt x="41" y="66"/>
                    </a:cubicBezTo>
                    <a:cubicBezTo>
                      <a:pt x="41" y="66"/>
                      <a:pt x="44" y="64"/>
                      <a:pt x="45" y="63"/>
                    </a:cubicBezTo>
                    <a:cubicBezTo>
                      <a:pt x="45" y="63"/>
                      <a:pt x="47" y="60"/>
                      <a:pt x="48" y="59"/>
                    </a:cubicBezTo>
                    <a:cubicBezTo>
                      <a:pt x="48" y="58"/>
                      <a:pt x="49" y="55"/>
                      <a:pt x="50" y="54"/>
                    </a:cubicBezTo>
                    <a:cubicBezTo>
                      <a:pt x="50" y="54"/>
                      <a:pt x="51" y="54"/>
                      <a:pt x="51" y="54"/>
                    </a:cubicBezTo>
                    <a:cubicBezTo>
                      <a:pt x="53" y="53"/>
                      <a:pt x="55" y="52"/>
                      <a:pt x="56" y="52"/>
                    </a:cubicBezTo>
                    <a:cubicBezTo>
                      <a:pt x="57" y="52"/>
                      <a:pt x="59" y="52"/>
                      <a:pt x="60" y="51"/>
                    </a:cubicBezTo>
                    <a:cubicBezTo>
                      <a:pt x="61" y="51"/>
                      <a:pt x="62" y="51"/>
                      <a:pt x="62" y="51"/>
                    </a:cubicBezTo>
                    <a:cubicBezTo>
                      <a:pt x="63" y="51"/>
                      <a:pt x="73" y="49"/>
                      <a:pt x="73" y="49"/>
                    </a:cubicBezTo>
                    <a:cubicBezTo>
                      <a:pt x="77" y="46"/>
                      <a:pt x="77" y="46"/>
                      <a:pt x="77" y="46"/>
                    </a:cubicBezTo>
                    <a:cubicBezTo>
                      <a:pt x="75" y="39"/>
                      <a:pt x="75" y="39"/>
                      <a:pt x="75" y="39"/>
                    </a:cubicBezTo>
                    <a:lnTo>
                      <a:pt x="83" y="37"/>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96" name="Freeform 159"/>
              <p:cNvSpPr/>
              <p:nvPr/>
            </p:nvSpPr>
            <p:spPr bwMode="auto">
              <a:xfrm>
                <a:off x="3746" y="2997"/>
                <a:ext cx="14" cy="22"/>
              </a:xfrm>
              <a:custGeom>
                <a:avLst/>
                <a:gdLst>
                  <a:gd name="T0" fmla="*/ 2 w 7"/>
                  <a:gd name="T1" fmla="*/ 9 h 11"/>
                  <a:gd name="T2" fmla="*/ 3 w 7"/>
                  <a:gd name="T3" fmla="*/ 10 h 11"/>
                  <a:gd name="T4" fmla="*/ 5 w 7"/>
                  <a:gd name="T5" fmla="*/ 9 h 11"/>
                  <a:gd name="T6" fmla="*/ 6 w 7"/>
                  <a:gd name="T7" fmla="*/ 8 h 11"/>
                  <a:gd name="T8" fmla="*/ 5 w 7"/>
                  <a:gd name="T9" fmla="*/ 6 h 11"/>
                  <a:gd name="T10" fmla="*/ 5 w 7"/>
                  <a:gd name="T11" fmla="*/ 5 h 11"/>
                  <a:gd name="T12" fmla="*/ 6 w 7"/>
                  <a:gd name="T13" fmla="*/ 3 h 11"/>
                  <a:gd name="T14" fmla="*/ 7 w 7"/>
                  <a:gd name="T15" fmla="*/ 1 h 11"/>
                  <a:gd name="T16" fmla="*/ 5 w 7"/>
                  <a:gd name="T17" fmla="*/ 0 h 11"/>
                  <a:gd name="T18" fmla="*/ 4 w 7"/>
                  <a:gd name="T19" fmla="*/ 2 h 11"/>
                  <a:gd name="T20" fmla="*/ 3 w 7"/>
                  <a:gd name="T21" fmla="*/ 3 h 11"/>
                  <a:gd name="T22" fmla="*/ 2 w 7"/>
                  <a:gd name="T23" fmla="*/ 5 h 11"/>
                  <a:gd name="T24" fmla="*/ 1 w 7"/>
                  <a:gd name="T25" fmla="*/ 7 h 11"/>
                  <a:gd name="T26" fmla="*/ 2 w 7"/>
                  <a:gd name="T2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2" y="9"/>
                    </a:moveTo>
                    <a:cubicBezTo>
                      <a:pt x="3" y="10"/>
                      <a:pt x="2" y="9"/>
                      <a:pt x="3" y="10"/>
                    </a:cubicBezTo>
                    <a:cubicBezTo>
                      <a:pt x="3" y="11"/>
                      <a:pt x="4" y="10"/>
                      <a:pt x="5" y="9"/>
                    </a:cubicBezTo>
                    <a:cubicBezTo>
                      <a:pt x="7" y="8"/>
                      <a:pt x="6" y="9"/>
                      <a:pt x="6" y="8"/>
                    </a:cubicBezTo>
                    <a:cubicBezTo>
                      <a:pt x="6" y="8"/>
                      <a:pt x="5" y="6"/>
                      <a:pt x="5" y="6"/>
                    </a:cubicBezTo>
                    <a:cubicBezTo>
                      <a:pt x="5" y="6"/>
                      <a:pt x="4" y="5"/>
                      <a:pt x="5" y="5"/>
                    </a:cubicBezTo>
                    <a:cubicBezTo>
                      <a:pt x="5" y="5"/>
                      <a:pt x="5" y="4"/>
                      <a:pt x="6" y="3"/>
                    </a:cubicBezTo>
                    <a:cubicBezTo>
                      <a:pt x="7" y="2"/>
                      <a:pt x="7" y="1"/>
                      <a:pt x="7" y="1"/>
                    </a:cubicBezTo>
                    <a:cubicBezTo>
                      <a:pt x="7" y="0"/>
                      <a:pt x="5" y="0"/>
                      <a:pt x="5" y="0"/>
                    </a:cubicBezTo>
                    <a:cubicBezTo>
                      <a:pt x="5" y="0"/>
                      <a:pt x="4" y="1"/>
                      <a:pt x="4" y="2"/>
                    </a:cubicBezTo>
                    <a:cubicBezTo>
                      <a:pt x="4" y="2"/>
                      <a:pt x="3" y="3"/>
                      <a:pt x="3" y="3"/>
                    </a:cubicBezTo>
                    <a:cubicBezTo>
                      <a:pt x="3" y="4"/>
                      <a:pt x="2" y="5"/>
                      <a:pt x="2" y="5"/>
                    </a:cubicBezTo>
                    <a:cubicBezTo>
                      <a:pt x="2" y="5"/>
                      <a:pt x="2" y="6"/>
                      <a:pt x="1" y="7"/>
                    </a:cubicBezTo>
                    <a:cubicBezTo>
                      <a:pt x="0" y="8"/>
                      <a:pt x="1" y="8"/>
                      <a:pt x="2" y="9"/>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97" name="Freeform 160"/>
              <p:cNvSpPr/>
              <p:nvPr/>
            </p:nvSpPr>
            <p:spPr bwMode="auto">
              <a:xfrm>
                <a:off x="3742" y="3252"/>
                <a:ext cx="10" cy="12"/>
              </a:xfrm>
              <a:custGeom>
                <a:avLst/>
                <a:gdLst>
                  <a:gd name="T0" fmla="*/ 2 w 5"/>
                  <a:gd name="T1" fmla="*/ 6 h 6"/>
                  <a:gd name="T2" fmla="*/ 5 w 5"/>
                  <a:gd name="T3" fmla="*/ 3 h 6"/>
                  <a:gd name="T4" fmla="*/ 4 w 5"/>
                  <a:gd name="T5" fmla="*/ 1 h 6"/>
                  <a:gd name="T6" fmla="*/ 0 w 5"/>
                  <a:gd name="T7" fmla="*/ 1 h 6"/>
                  <a:gd name="T8" fmla="*/ 1 w 5"/>
                  <a:gd name="T9" fmla="*/ 5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2" y="6"/>
                      <a:pt x="5" y="3"/>
                      <a:pt x="5" y="3"/>
                    </a:cubicBezTo>
                    <a:cubicBezTo>
                      <a:pt x="4" y="2"/>
                      <a:pt x="4" y="1"/>
                      <a:pt x="4" y="1"/>
                    </a:cubicBezTo>
                    <a:cubicBezTo>
                      <a:pt x="4" y="0"/>
                      <a:pt x="0" y="1"/>
                      <a:pt x="0" y="1"/>
                    </a:cubicBezTo>
                    <a:cubicBezTo>
                      <a:pt x="1" y="5"/>
                      <a:pt x="1" y="5"/>
                      <a:pt x="1" y="5"/>
                    </a:cubicBezTo>
                    <a:cubicBezTo>
                      <a:pt x="1" y="5"/>
                      <a:pt x="2" y="6"/>
                      <a:pt x="2" y="6"/>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98" name="Freeform 161"/>
              <p:cNvSpPr/>
              <p:nvPr/>
            </p:nvSpPr>
            <p:spPr bwMode="auto">
              <a:xfrm>
                <a:off x="3750" y="3212"/>
                <a:ext cx="8" cy="6"/>
              </a:xfrm>
              <a:custGeom>
                <a:avLst/>
                <a:gdLst>
                  <a:gd name="T0" fmla="*/ 0 w 4"/>
                  <a:gd name="T1" fmla="*/ 2 h 3"/>
                  <a:gd name="T2" fmla="*/ 0 w 4"/>
                  <a:gd name="T3" fmla="*/ 3 h 3"/>
                  <a:gd name="T4" fmla="*/ 0 w 4"/>
                  <a:gd name="T5" fmla="*/ 3 h 3"/>
                  <a:gd name="T6" fmla="*/ 3 w 4"/>
                  <a:gd name="T7" fmla="*/ 2 h 3"/>
                  <a:gd name="T8" fmla="*/ 3 w 4"/>
                  <a:gd name="T9" fmla="*/ 0 h 3"/>
                  <a:gd name="T10" fmla="*/ 0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0" y="2"/>
                    </a:moveTo>
                    <a:cubicBezTo>
                      <a:pt x="0" y="3"/>
                      <a:pt x="0" y="3"/>
                      <a:pt x="0" y="3"/>
                    </a:cubicBezTo>
                    <a:cubicBezTo>
                      <a:pt x="0" y="3"/>
                      <a:pt x="0" y="3"/>
                      <a:pt x="0" y="3"/>
                    </a:cubicBezTo>
                    <a:cubicBezTo>
                      <a:pt x="0" y="3"/>
                      <a:pt x="3" y="3"/>
                      <a:pt x="3" y="2"/>
                    </a:cubicBezTo>
                    <a:cubicBezTo>
                      <a:pt x="4" y="2"/>
                      <a:pt x="3" y="1"/>
                      <a:pt x="3" y="0"/>
                    </a:cubicBezTo>
                    <a:cubicBezTo>
                      <a:pt x="3" y="0"/>
                      <a:pt x="0" y="2"/>
                      <a:pt x="0" y="2"/>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199" name="Freeform 162"/>
              <p:cNvSpPr/>
              <p:nvPr/>
            </p:nvSpPr>
            <p:spPr bwMode="auto">
              <a:xfrm>
                <a:off x="3748" y="2951"/>
                <a:ext cx="24" cy="10"/>
              </a:xfrm>
              <a:custGeom>
                <a:avLst/>
                <a:gdLst>
                  <a:gd name="T0" fmla="*/ 9 w 12"/>
                  <a:gd name="T1" fmla="*/ 1 h 5"/>
                  <a:gd name="T2" fmla="*/ 5 w 12"/>
                  <a:gd name="T3" fmla="*/ 0 h 5"/>
                  <a:gd name="T4" fmla="*/ 1 w 12"/>
                  <a:gd name="T5" fmla="*/ 2 h 5"/>
                  <a:gd name="T6" fmla="*/ 2 w 12"/>
                  <a:gd name="T7" fmla="*/ 4 h 5"/>
                  <a:gd name="T8" fmla="*/ 5 w 12"/>
                  <a:gd name="T9" fmla="*/ 5 h 5"/>
                  <a:gd name="T10" fmla="*/ 10 w 12"/>
                  <a:gd name="T11" fmla="*/ 3 h 5"/>
                  <a:gd name="T12" fmla="*/ 9 w 12"/>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9" y="1"/>
                    </a:moveTo>
                    <a:cubicBezTo>
                      <a:pt x="5" y="0"/>
                      <a:pt x="5" y="0"/>
                      <a:pt x="5" y="0"/>
                    </a:cubicBezTo>
                    <a:cubicBezTo>
                      <a:pt x="5" y="0"/>
                      <a:pt x="1" y="2"/>
                      <a:pt x="1" y="2"/>
                    </a:cubicBezTo>
                    <a:cubicBezTo>
                      <a:pt x="0" y="2"/>
                      <a:pt x="1" y="4"/>
                      <a:pt x="2" y="4"/>
                    </a:cubicBezTo>
                    <a:cubicBezTo>
                      <a:pt x="2" y="5"/>
                      <a:pt x="5" y="5"/>
                      <a:pt x="5" y="5"/>
                    </a:cubicBezTo>
                    <a:cubicBezTo>
                      <a:pt x="6" y="5"/>
                      <a:pt x="8" y="4"/>
                      <a:pt x="10" y="3"/>
                    </a:cubicBezTo>
                    <a:cubicBezTo>
                      <a:pt x="12" y="1"/>
                      <a:pt x="9" y="1"/>
                      <a:pt x="9" y="1"/>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00" name="Freeform 163"/>
              <p:cNvSpPr/>
              <p:nvPr/>
            </p:nvSpPr>
            <p:spPr bwMode="auto">
              <a:xfrm>
                <a:off x="3744" y="3182"/>
                <a:ext cx="26" cy="22"/>
              </a:xfrm>
              <a:custGeom>
                <a:avLst/>
                <a:gdLst>
                  <a:gd name="T0" fmla="*/ 12 w 13"/>
                  <a:gd name="T1" fmla="*/ 11 h 11"/>
                  <a:gd name="T2" fmla="*/ 12 w 13"/>
                  <a:gd name="T3" fmla="*/ 10 h 11"/>
                  <a:gd name="T4" fmla="*/ 13 w 13"/>
                  <a:gd name="T5" fmla="*/ 7 h 11"/>
                  <a:gd name="T6" fmla="*/ 12 w 13"/>
                  <a:gd name="T7" fmla="*/ 5 h 11"/>
                  <a:gd name="T8" fmla="*/ 11 w 13"/>
                  <a:gd name="T9" fmla="*/ 3 h 11"/>
                  <a:gd name="T10" fmla="*/ 10 w 13"/>
                  <a:gd name="T11" fmla="*/ 3 h 11"/>
                  <a:gd name="T12" fmla="*/ 7 w 13"/>
                  <a:gd name="T13" fmla="*/ 3 h 11"/>
                  <a:gd name="T14" fmla="*/ 5 w 13"/>
                  <a:gd name="T15" fmla="*/ 1 h 11"/>
                  <a:gd name="T16" fmla="*/ 3 w 13"/>
                  <a:gd name="T17" fmla="*/ 0 h 11"/>
                  <a:gd name="T18" fmla="*/ 0 w 13"/>
                  <a:gd name="T19" fmla="*/ 3 h 11"/>
                  <a:gd name="T20" fmla="*/ 4 w 13"/>
                  <a:gd name="T21" fmla="*/ 6 h 11"/>
                  <a:gd name="T22" fmla="*/ 8 w 13"/>
                  <a:gd name="T23" fmla="*/ 8 h 11"/>
                  <a:gd name="T24" fmla="*/ 12 w 13"/>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12" y="11"/>
                    </a:moveTo>
                    <a:cubicBezTo>
                      <a:pt x="12" y="10"/>
                      <a:pt x="12" y="10"/>
                      <a:pt x="12" y="10"/>
                    </a:cubicBezTo>
                    <a:cubicBezTo>
                      <a:pt x="12" y="10"/>
                      <a:pt x="13" y="9"/>
                      <a:pt x="13" y="7"/>
                    </a:cubicBezTo>
                    <a:cubicBezTo>
                      <a:pt x="13" y="4"/>
                      <a:pt x="12" y="6"/>
                      <a:pt x="12" y="5"/>
                    </a:cubicBezTo>
                    <a:cubicBezTo>
                      <a:pt x="12" y="5"/>
                      <a:pt x="12" y="4"/>
                      <a:pt x="11" y="3"/>
                    </a:cubicBezTo>
                    <a:cubicBezTo>
                      <a:pt x="10" y="1"/>
                      <a:pt x="10" y="2"/>
                      <a:pt x="10" y="3"/>
                    </a:cubicBezTo>
                    <a:cubicBezTo>
                      <a:pt x="9" y="3"/>
                      <a:pt x="8" y="3"/>
                      <a:pt x="7" y="3"/>
                    </a:cubicBezTo>
                    <a:cubicBezTo>
                      <a:pt x="6" y="3"/>
                      <a:pt x="6" y="2"/>
                      <a:pt x="5" y="1"/>
                    </a:cubicBezTo>
                    <a:cubicBezTo>
                      <a:pt x="5" y="0"/>
                      <a:pt x="3" y="0"/>
                      <a:pt x="3" y="0"/>
                    </a:cubicBezTo>
                    <a:cubicBezTo>
                      <a:pt x="2" y="0"/>
                      <a:pt x="0" y="2"/>
                      <a:pt x="0" y="3"/>
                    </a:cubicBezTo>
                    <a:cubicBezTo>
                      <a:pt x="1" y="4"/>
                      <a:pt x="1" y="4"/>
                      <a:pt x="4" y="6"/>
                    </a:cubicBezTo>
                    <a:cubicBezTo>
                      <a:pt x="7" y="8"/>
                      <a:pt x="7" y="8"/>
                      <a:pt x="8" y="8"/>
                    </a:cubicBezTo>
                    <a:cubicBezTo>
                      <a:pt x="9" y="9"/>
                      <a:pt x="12" y="10"/>
                      <a:pt x="12" y="11"/>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01" name="Freeform 164"/>
              <p:cNvSpPr/>
              <p:nvPr/>
            </p:nvSpPr>
            <p:spPr bwMode="auto">
              <a:xfrm>
                <a:off x="3784" y="3294"/>
                <a:ext cx="8" cy="6"/>
              </a:xfrm>
              <a:custGeom>
                <a:avLst/>
                <a:gdLst>
                  <a:gd name="T0" fmla="*/ 1 w 4"/>
                  <a:gd name="T1" fmla="*/ 2 h 3"/>
                  <a:gd name="T2" fmla="*/ 3 w 4"/>
                  <a:gd name="T3" fmla="*/ 3 h 3"/>
                  <a:gd name="T4" fmla="*/ 4 w 4"/>
                  <a:gd name="T5" fmla="*/ 2 h 3"/>
                  <a:gd name="T6" fmla="*/ 2 w 4"/>
                  <a:gd name="T7" fmla="*/ 1 h 3"/>
                  <a:gd name="T8" fmla="*/ 0 w 4"/>
                  <a:gd name="T9" fmla="*/ 0 h 3"/>
                  <a:gd name="T10" fmla="*/ 0 w 4"/>
                  <a:gd name="T11" fmla="*/ 2 h 3"/>
                  <a:gd name="T12" fmla="*/ 1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2"/>
                    </a:moveTo>
                    <a:cubicBezTo>
                      <a:pt x="1" y="2"/>
                      <a:pt x="3" y="3"/>
                      <a:pt x="3" y="3"/>
                    </a:cubicBezTo>
                    <a:cubicBezTo>
                      <a:pt x="4" y="3"/>
                      <a:pt x="4" y="2"/>
                      <a:pt x="4" y="2"/>
                    </a:cubicBezTo>
                    <a:cubicBezTo>
                      <a:pt x="3" y="1"/>
                      <a:pt x="2" y="1"/>
                      <a:pt x="2" y="1"/>
                    </a:cubicBezTo>
                    <a:cubicBezTo>
                      <a:pt x="0" y="0"/>
                      <a:pt x="0" y="0"/>
                      <a:pt x="0" y="0"/>
                    </a:cubicBezTo>
                    <a:cubicBezTo>
                      <a:pt x="0" y="0"/>
                      <a:pt x="0" y="1"/>
                      <a:pt x="0" y="2"/>
                    </a:cubicBezTo>
                    <a:cubicBezTo>
                      <a:pt x="0" y="3"/>
                      <a:pt x="1" y="2"/>
                      <a:pt x="1" y="2"/>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02" name="Freeform 165"/>
              <p:cNvSpPr/>
              <p:nvPr/>
            </p:nvSpPr>
            <p:spPr bwMode="auto">
              <a:xfrm>
                <a:off x="3768" y="3222"/>
                <a:ext cx="8" cy="16"/>
              </a:xfrm>
              <a:custGeom>
                <a:avLst/>
                <a:gdLst>
                  <a:gd name="T0" fmla="*/ 3 w 4"/>
                  <a:gd name="T1" fmla="*/ 2 h 8"/>
                  <a:gd name="T2" fmla="*/ 1 w 4"/>
                  <a:gd name="T3" fmla="*/ 1 h 8"/>
                  <a:gd name="T4" fmla="*/ 0 w 4"/>
                  <a:gd name="T5" fmla="*/ 0 h 8"/>
                  <a:gd name="T6" fmla="*/ 0 w 4"/>
                  <a:gd name="T7" fmla="*/ 2 h 8"/>
                  <a:gd name="T8" fmla="*/ 1 w 4"/>
                  <a:gd name="T9" fmla="*/ 4 h 8"/>
                  <a:gd name="T10" fmla="*/ 0 w 4"/>
                  <a:gd name="T11" fmla="*/ 5 h 8"/>
                  <a:gd name="T12" fmla="*/ 1 w 4"/>
                  <a:gd name="T13" fmla="*/ 8 h 8"/>
                  <a:gd name="T14" fmla="*/ 4 w 4"/>
                  <a:gd name="T15" fmla="*/ 4 h 8"/>
                  <a:gd name="T16" fmla="*/ 3 w 4"/>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2"/>
                    </a:moveTo>
                    <a:cubicBezTo>
                      <a:pt x="3" y="1"/>
                      <a:pt x="1" y="1"/>
                      <a:pt x="1" y="1"/>
                    </a:cubicBezTo>
                    <a:cubicBezTo>
                      <a:pt x="0" y="0"/>
                      <a:pt x="0" y="0"/>
                      <a:pt x="0" y="0"/>
                    </a:cubicBezTo>
                    <a:cubicBezTo>
                      <a:pt x="0" y="2"/>
                      <a:pt x="0" y="2"/>
                      <a:pt x="0" y="2"/>
                    </a:cubicBezTo>
                    <a:cubicBezTo>
                      <a:pt x="0" y="2"/>
                      <a:pt x="1" y="3"/>
                      <a:pt x="1" y="4"/>
                    </a:cubicBezTo>
                    <a:cubicBezTo>
                      <a:pt x="1" y="4"/>
                      <a:pt x="0" y="5"/>
                      <a:pt x="0" y="5"/>
                    </a:cubicBezTo>
                    <a:cubicBezTo>
                      <a:pt x="1" y="8"/>
                      <a:pt x="1" y="8"/>
                      <a:pt x="1" y="8"/>
                    </a:cubicBezTo>
                    <a:cubicBezTo>
                      <a:pt x="4" y="4"/>
                      <a:pt x="4" y="4"/>
                      <a:pt x="4" y="4"/>
                    </a:cubicBezTo>
                    <a:cubicBezTo>
                      <a:pt x="4" y="4"/>
                      <a:pt x="3" y="3"/>
                      <a:pt x="3" y="2"/>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03" name="Freeform 166"/>
              <p:cNvSpPr/>
              <p:nvPr/>
            </p:nvSpPr>
            <p:spPr bwMode="auto">
              <a:xfrm>
                <a:off x="3790" y="3224"/>
                <a:ext cx="6" cy="6"/>
              </a:xfrm>
              <a:custGeom>
                <a:avLst/>
                <a:gdLst>
                  <a:gd name="T0" fmla="*/ 1 w 3"/>
                  <a:gd name="T1" fmla="*/ 3 h 3"/>
                  <a:gd name="T2" fmla="*/ 3 w 3"/>
                  <a:gd name="T3" fmla="*/ 1 h 3"/>
                  <a:gd name="T4" fmla="*/ 1 w 3"/>
                  <a:gd name="T5" fmla="*/ 0 h 3"/>
                  <a:gd name="T6" fmla="*/ 0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3"/>
                      <a:pt x="3" y="1"/>
                      <a:pt x="3" y="1"/>
                    </a:cubicBezTo>
                    <a:cubicBezTo>
                      <a:pt x="1" y="0"/>
                      <a:pt x="1" y="0"/>
                      <a:pt x="1" y="0"/>
                    </a:cubicBezTo>
                    <a:cubicBezTo>
                      <a:pt x="0" y="2"/>
                      <a:pt x="0" y="2"/>
                      <a:pt x="0" y="2"/>
                    </a:cubicBezTo>
                    <a:cubicBezTo>
                      <a:pt x="0" y="2"/>
                      <a:pt x="1" y="3"/>
                      <a:pt x="1" y="3"/>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04" name="Freeform 167"/>
              <p:cNvSpPr/>
              <p:nvPr/>
            </p:nvSpPr>
            <p:spPr bwMode="auto">
              <a:xfrm>
                <a:off x="3790" y="3118"/>
                <a:ext cx="14" cy="8"/>
              </a:xfrm>
              <a:custGeom>
                <a:avLst/>
                <a:gdLst>
                  <a:gd name="T0" fmla="*/ 5 w 7"/>
                  <a:gd name="T1" fmla="*/ 0 h 4"/>
                  <a:gd name="T2" fmla="*/ 2 w 7"/>
                  <a:gd name="T3" fmla="*/ 0 h 4"/>
                  <a:gd name="T4" fmla="*/ 0 w 7"/>
                  <a:gd name="T5" fmla="*/ 2 h 4"/>
                  <a:gd name="T6" fmla="*/ 1 w 7"/>
                  <a:gd name="T7" fmla="*/ 4 h 4"/>
                  <a:gd name="T8" fmla="*/ 5 w 7"/>
                  <a:gd name="T9" fmla="*/ 2 h 4"/>
                  <a:gd name="T10" fmla="*/ 5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5" y="0"/>
                    </a:moveTo>
                    <a:cubicBezTo>
                      <a:pt x="2" y="0"/>
                      <a:pt x="2" y="0"/>
                      <a:pt x="2" y="0"/>
                    </a:cubicBezTo>
                    <a:cubicBezTo>
                      <a:pt x="2" y="0"/>
                      <a:pt x="0" y="2"/>
                      <a:pt x="0" y="2"/>
                    </a:cubicBezTo>
                    <a:cubicBezTo>
                      <a:pt x="1" y="4"/>
                      <a:pt x="1" y="4"/>
                      <a:pt x="1" y="4"/>
                    </a:cubicBezTo>
                    <a:cubicBezTo>
                      <a:pt x="1" y="4"/>
                      <a:pt x="3" y="3"/>
                      <a:pt x="5" y="2"/>
                    </a:cubicBezTo>
                    <a:cubicBezTo>
                      <a:pt x="7" y="2"/>
                      <a:pt x="5" y="0"/>
                      <a:pt x="5"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05" name="Freeform 168"/>
              <p:cNvSpPr/>
              <p:nvPr/>
            </p:nvSpPr>
            <p:spPr bwMode="auto">
              <a:xfrm>
                <a:off x="3770" y="3204"/>
                <a:ext cx="22" cy="12"/>
              </a:xfrm>
              <a:custGeom>
                <a:avLst/>
                <a:gdLst>
                  <a:gd name="T0" fmla="*/ 7 w 11"/>
                  <a:gd name="T1" fmla="*/ 5 h 6"/>
                  <a:gd name="T2" fmla="*/ 10 w 11"/>
                  <a:gd name="T3" fmla="*/ 5 h 6"/>
                  <a:gd name="T4" fmla="*/ 11 w 11"/>
                  <a:gd name="T5" fmla="*/ 4 h 6"/>
                  <a:gd name="T6" fmla="*/ 10 w 11"/>
                  <a:gd name="T7" fmla="*/ 2 h 6"/>
                  <a:gd name="T8" fmla="*/ 7 w 11"/>
                  <a:gd name="T9" fmla="*/ 1 h 6"/>
                  <a:gd name="T10" fmla="*/ 5 w 11"/>
                  <a:gd name="T11" fmla="*/ 1 h 6"/>
                  <a:gd name="T12" fmla="*/ 2 w 11"/>
                  <a:gd name="T13" fmla="*/ 0 h 6"/>
                  <a:gd name="T14" fmla="*/ 1 w 11"/>
                  <a:gd name="T15" fmla="*/ 1 h 6"/>
                  <a:gd name="T16" fmla="*/ 3 w 11"/>
                  <a:gd name="T17" fmla="*/ 3 h 6"/>
                  <a:gd name="T18" fmla="*/ 7 w 11"/>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5"/>
                    </a:moveTo>
                    <a:cubicBezTo>
                      <a:pt x="7" y="6"/>
                      <a:pt x="9" y="5"/>
                      <a:pt x="10" y="5"/>
                    </a:cubicBezTo>
                    <a:cubicBezTo>
                      <a:pt x="11" y="4"/>
                      <a:pt x="11" y="4"/>
                      <a:pt x="11" y="4"/>
                    </a:cubicBezTo>
                    <a:cubicBezTo>
                      <a:pt x="11" y="3"/>
                      <a:pt x="10" y="2"/>
                      <a:pt x="10" y="2"/>
                    </a:cubicBezTo>
                    <a:cubicBezTo>
                      <a:pt x="10" y="2"/>
                      <a:pt x="9" y="1"/>
                      <a:pt x="7" y="1"/>
                    </a:cubicBezTo>
                    <a:cubicBezTo>
                      <a:pt x="5" y="1"/>
                      <a:pt x="5" y="1"/>
                      <a:pt x="5" y="1"/>
                    </a:cubicBezTo>
                    <a:cubicBezTo>
                      <a:pt x="5" y="1"/>
                      <a:pt x="5" y="1"/>
                      <a:pt x="2" y="0"/>
                    </a:cubicBezTo>
                    <a:cubicBezTo>
                      <a:pt x="0" y="0"/>
                      <a:pt x="1" y="1"/>
                      <a:pt x="1" y="1"/>
                    </a:cubicBezTo>
                    <a:cubicBezTo>
                      <a:pt x="3" y="3"/>
                      <a:pt x="3" y="3"/>
                      <a:pt x="3" y="3"/>
                    </a:cubicBezTo>
                    <a:cubicBezTo>
                      <a:pt x="3" y="3"/>
                      <a:pt x="7" y="5"/>
                      <a:pt x="7" y="5"/>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06" name="Freeform 169"/>
              <p:cNvSpPr/>
              <p:nvPr/>
            </p:nvSpPr>
            <p:spPr bwMode="auto">
              <a:xfrm>
                <a:off x="3710" y="3098"/>
                <a:ext cx="30" cy="22"/>
              </a:xfrm>
              <a:custGeom>
                <a:avLst/>
                <a:gdLst>
                  <a:gd name="T0" fmla="*/ 4 w 15"/>
                  <a:gd name="T1" fmla="*/ 2 h 11"/>
                  <a:gd name="T2" fmla="*/ 2 w 15"/>
                  <a:gd name="T3" fmla="*/ 1 h 11"/>
                  <a:gd name="T4" fmla="*/ 0 w 15"/>
                  <a:gd name="T5" fmla="*/ 2 h 11"/>
                  <a:gd name="T6" fmla="*/ 3 w 15"/>
                  <a:gd name="T7" fmla="*/ 5 h 11"/>
                  <a:gd name="T8" fmla="*/ 9 w 15"/>
                  <a:gd name="T9" fmla="*/ 9 h 11"/>
                  <a:gd name="T10" fmla="*/ 4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4" y="2"/>
                    </a:moveTo>
                    <a:cubicBezTo>
                      <a:pt x="4" y="2"/>
                      <a:pt x="2" y="0"/>
                      <a:pt x="2" y="1"/>
                    </a:cubicBezTo>
                    <a:cubicBezTo>
                      <a:pt x="0" y="2"/>
                      <a:pt x="0" y="2"/>
                      <a:pt x="0" y="2"/>
                    </a:cubicBezTo>
                    <a:cubicBezTo>
                      <a:pt x="0" y="2"/>
                      <a:pt x="2" y="4"/>
                      <a:pt x="3" y="5"/>
                    </a:cubicBezTo>
                    <a:cubicBezTo>
                      <a:pt x="4" y="6"/>
                      <a:pt x="7" y="9"/>
                      <a:pt x="9" y="9"/>
                    </a:cubicBezTo>
                    <a:cubicBezTo>
                      <a:pt x="15" y="11"/>
                      <a:pt x="5" y="3"/>
                      <a:pt x="4" y="2"/>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07" name="Freeform 170"/>
              <p:cNvSpPr/>
              <p:nvPr/>
            </p:nvSpPr>
            <p:spPr bwMode="auto">
              <a:xfrm>
                <a:off x="3820" y="3266"/>
                <a:ext cx="8" cy="8"/>
              </a:xfrm>
              <a:custGeom>
                <a:avLst/>
                <a:gdLst>
                  <a:gd name="T0" fmla="*/ 4 w 4"/>
                  <a:gd name="T1" fmla="*/ 1 h 4"/>
                  <a:gd name="T2" fmla="*/ 1 w 4"/>
                  <a:gd name="T3" fmla="*/ 1 h 4"/>
                  <a:gd name="T4" fmla="*/ 1 w 4"/>
                  <a:gd name="T5" fmla="*/ 2 h 4"/>
                  <a:gd name="T6" fmla="*/ 4 w 4"/>
                  <a:gd name="T7" fmla="*/ 1 h 4"/>
                </a:gdLst>
                <a:ahLst/>
                <a:cxnLst>
                  <a:cxn ang="0">
                    <a:pos x="T0" y="T1"/>
                  </a:cxn>
                  <a:cxn ang="0">
                    <a:pos x="T2" y="T3"/>
                  </a:cxn>
                  <a:cxn ang="0">
                    <a:pos x="T4" y="T5"/>
                  </a:cxn>
                  <a:cxn ang="0">
                    <a:pos x="T6" y="T7"/>
                  </a:cxn>
                </a:cxnLst>
                <a:rect l="0" t="0" r="r" b="b"/>
                <a:pathLst>
                  <a:path w="4" h="4">
                    <a:moveTo>
                      <a:pt x="4" y="1"/>
                    </a:moveTo>
                    <a:cubicBezTo>
                      <a:pt x="4" y="1"/>
                      <a:pt x="2" y="0"/>
                      <a:pt x="1" y="1"/>
                    </a:cubicBezTo>
                    <a:cubicBezTo>
                      <a:pt x="0" y="1"/>
                      <a:pt x="1" y="2"/>
                      <a:pt x="1" y="2"/>
                    </a:cubicBezTo>
                    <a:cubicBezTo>
                      <a:pt x="3" y="4"/>
                      <a:pt x="4" y="1"/>
                      <a:pt x="4" y="1"/>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08" name="Freeform 171"/>
              <p:cNvSpPr/>
              <p:nvPr/>
            </p:nvSpPr>
            <p:spPr bwMode="auto">
              <a:xfrm>
                <a:off x="3812" y="3274"/>
                <a:ext cx="10" cy="16"/>
              </a:xfrm>
              <a:custGeom>
                <a:avLst/>
                <a:gdLst>
                  <a:gd name="T0" fmla="*/ 0 w 5"/>
                  <a:gd name="T1" fmla="*/ 6 h 8"/>
                  <a:gd name="T2" fmla="*/ 1 w 5"/>
                  <a:gd name="T3" fmla="*/ 7 h 8"/>
                  <a:gd name="T4" fmla="*/ 4 w 5"/>
                  <a:gd name="T5" fmla="*/ 7 h 8"/>
                  <a:gd name="T6" fmla="*/ 5 w 5"/>
                  <a:gd name="T7" fmla="*/ 5 h 8"/>
                  <a:gd name="T8" fmla="*/ 4 w 5"/>
                  <a:gd name="T9" fmla="*/ 2 h 8"/>
                  <a:gd name="T10" fmla="*/ 1 w 5"/>
                  <a:gd name="T11" fmla="*/ 2 h 8"/>
                  <a:gd name="T12" fmla="*/ 0 w 5"/>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6"/>
                    </a:moveTo>
                    <a:cubicBezTo>
                      <a:pt x="0" y="7"/>
                      <a:pt x="1" y="6"/>
                      <a:pt x="1" y="7"/>
                    </a:cubicBezTo>
                    <a:cubicBezTo>
                      <a:pt x="2" y="8"/>
                      <a:pt x="3" y="7"/>
                      <a:pt x="4" y="7"/>
                    </a:cubicBezTo>
                    <a:cubicBezTo>
                      <a:pt x="5" y="7"/>
                      <a:pt x="5" y="5"/>
                      <a:pt x="5" y="5"/>
                    </a:cubicBezTo>
                    <a:cubicBezTo>
                      <a:pt x="5" y="5"/>
                      <a:pt x="4" y="4"/>
                      <a:pt x="4" y="2"/>
                    </a:cubicBezTo>
                    <a:cubicBezTo>
                      <a:pt x="3" y="0"/>
                      <a:pt x="1" y="2"/>
                      <a:pt x="1" y="2"/>
                    </a:cubicBezTo>
                    <a:cubicBezTo>
                      <a:pt x="1" y="2"/>
                      <a:pt x="0" y="5"/>
                      <a:pt x="0" y="6"/>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09" name="Freeform 172"/>
              <p:cNvSpPr/>
              <p:nvPr/>
            </p:nvSpPr>
            <p:spPr bwMode="auto">
              <a:xfrm>
                <a:off x="3814" y="3238"/>
                <a:ext cx="14" cy="28"/>
              </a:xfrm>
              <a:custGeom>
                <a:avLst/>
                <a:gdLst>
                  <a:gd name="T0" fmla="*/ 0 w 7"/>
                  <a:gd name="T1" fmla="*/ 11 h 14"/>
                  <a:gd name="T2" fmla="*/ 3 w 7"/>
                  <a:gd name="T3" fmla="*/ 13 h 14"/>
                  <a:gd name="T4" fmla="*/ 5 w 7"/>
                  <a:gd name="T5" fmla="*/ 12 h 14"/>
                  <a:gd name="T6" fmla="*/ 6 w 7"/>
                  <a:gd name="T7" fmla="*/ 10 h 14"/>
                  <a:gd name="T8" fmla="*/ 7 w 7"/>
                  <a:gd name="T9" fmla="*/ 7 h 14"/>
                  <a:gd name="T10" fmla="*/ 6 w 7"/>
                  <a:gd name="T11" fmla="*/ 5 h 14"/>
                  <a:gd name="T12" fmla="*/ 7 w 7"/>
                  <a:gd name="T13" fmla="*/ 2 h 14"/>
                  <a:gd name="T14" fmla="*/ 5 w 7"/>
                  <a:gd name="T15" fmla="*/ 0 h 14"/>
                  <a:gd name="T16" fmla="*/ 3 w 7"/>
                  <a:gd name="T17" fmla="*/ 1 h 14"/>
                  <a:gd name="T18" fmla="*/ 1 w 7"/>
                  <a:gd name="T19" fmla="*/ 3 h 14"/>
                  <a:gd name="T20" fmla="*/ 0 w 7"/>
                  <a:gd name="T21" fmla="*/ 7 h 14"/>
                  <a:gd name="T22" fmla="*/ 0 w 7"/>
                  <a:gd name="T23" fmla="*/ 9 h 14"/>
                  <a:gd name="T24" fmla="*/ 0 w 7"/>
                  <a:gd name="T2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4">
                    <a:moveTo>
                      <a:pt x="0" y="11"/>
                    </a:moveTo>
                    <a:cubicBezTo>
                      <a:pt x="0" y="11"/>
                      <a:pt x="2" y="12"/>
                      <a:pt x="3" y="13"/>
                    </a:cubicBezTo>
                    <a:cubicBezTo>
                      <a:pt x="5" y="14"/>
                      <a:pt x="4" y="13"/>
                      <a:pt x="5" y="12"/>
                    </a:cubicBezTo>
                    <a:cubicBezTo>
                      <a:pt x="6" y="12"/>
                      <a:pt x="6" y="11"/>
                      <a:pt x="6" y="10"/>
                    </a:cubicBezTo>
                    <a:cubicBezTo>
                      <a:pt x="7" y="9"/>
                      <a:pt x="7" y="8"/>
                      <a:pt x="7" y="7"/>
                    </a:cubicBezTo>
                    <a:cubicBezTo>
                      <a:pt x="7" y="6"/>
                      <a:pt x="6" y="5"/>
                      <a:pt x="6" y="5"/>
                    </a:cubicBezTo>
                    <a:cubicBezTo>
                      <a:pt x="6" y="4"/>
                      <a:pt x="7" y="2"/>
                      <a:pt x="7" y="2"/>
                    </a:cubicBezTo>
                    <a:cubicBezTo>
                      <a:pt x="5" y="0"/>
                      <a:pt x="5" y="0"/>
                      <a:pt x="5" y="0"/>
                    </a:cubicBezTo>
                    <a:cubicBezTo>
                      <a:pt x="5" y="0"/>
                      <a:pt x="3" y="0"/>
                      <a:pt x="3" y="1"/>
                    </a:cubicBezTo>
                    <a:cubicBezTo>
                      <a:pt x="2" y="2"/>
                      <a:pt x="2" y="3"/>
                      <a:pt x="1" y="3"/>
                    </a:cubicBezTo>
                    <a:cubicBezTo>
                      <a:pt x="0" y="4"/>
                      <a:pt x="0" y="7"/>
                      <a:pt x="0" y="7"/>
                    </a:cubicBezTo>
                    <a:cubicBezTo>
                      <a:pt x="0" y="9"/>
                      <a:pt x="0" y="9"/>
                      <a:pt x="0" y="9"/>
                    </a:cubicBezTo>
                    <a:cubicBezTo>
                      <a:pt x="0" y="9"/>
                      <a:pt x="0" y="10"/>
                      <a:pt x="0" y="11"/>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10" name="Freeform 173"/>
              <p:cNvSpPr/>
              <p:nvPr/>
            </p:nvSpPr>
            <p:spPr bwMode="auto">
              <a:xfrm>
                <a:off x="3808" y="3110"/>
                <a:ext cx="38" cy="40"/>
              </a:xfrm>
              <a:custGeom>
                <a:avLst/>
                <a:gdLst>
                  <a:gd name="T0" fmla="*/ 17 w 19"/>
                  <a:gd name="T1" fmla="*/ 2 h 20"/>
                  <a:gd name="T2" fmla="*/ 15 w 19"/>
                  <a:gd name="T3" fmla="*/ 1 h 20"/>
                  <a:gd name="T4" fmla="*/ 12 w 19"/>
                  <a:gd name="T5" fmla="*/ 2 h 20"/>
                  <a:gd name="T6" fmla="*/ 9 w 19"/>
                  <a:gd name="T7" fmla="*/ 1 h 20"/>
                  <a:gd name="T8" fmla="*/ 5 w 19"/>
                  <a:gd name="T9" fmla="*/ 0 h 20"/>
                  <a:gd name="T10" fmla="*/ 3 w 19"/>
                  <a:gd name="T11" fmla="*/ 3 h 20"/>
                  <a:gd name="T12" fmla="*/ 1 w 19"/>
                  <a:gd name="T13" fmla="*/ 5 h 20"/>
                  <a:gd name="T14" fmla="*/ 4 w 19"/>
                  <a:gd name="T15" fmla="*/ 7 h 20"/>
                  <a:gd name="T16" fmla="*/ 7 w 19"/>
                  <a:gd name="T17" fmla="*/ 8 h 20"/>
                  <a:gd name="T18" fmla="*/ 10 w 19"/>
                  <a:gd name="T19" fmla="*/ 10 h 20"/>
                  <a:gd name="T20" fmla="*/ 9 w 19"/>
                  <a:gd name="T21" fmla="*/ 13 h 20"/>
                  <a:gd name="T22" fmla="*/ 6 w 19"/>
                  <a:gd name="T23" fmla="*/ 16 h 20"/>
                  <a:gd name="T24" fmla="*/ 8 w 19"/>
                  <a:gd name="T25" fmla="*/ 18 h 20"/>
                  <a:gd name="T26" fmla="*/ 11 w 19"/>
                  <a:gd name="T27" fmla="*/ 19 h 20"/>
                  <a:gd name="T28" fmla="*/ 13 w 19"/>
                  <a:gd name="T29" fmla="*/ 18 h 20"/>
                  <a:gd name="T30" fmla="*/ 14 w 19"/>
                  <a:gd name="T31" fmla="*/ 15 h 20"/>
                  <a:gd name="T32" fmla="*/ 15 w 19"/>
                  <a:gd name="T33" fmla="*/ 14 h 20"/>
                  <a:gd name="T34" fmla="*/ 16 w 19"/>
                  <a:gd name="T35" fmla="*/ 12 h 20"/>
                  <a:gd name="T36" fmla="*/ 15 w 19"/>
                  <a:gd name="T37" fmla="*/ 10 h 20"/>
                  <a:gd name="T38" fmla="*/ 14 w 19"/>
                  <a:gd name="T39" fmla="*/ 9 h 20"/>
                  <a:gd name="T40" fmla="*/ 14 w 19"/>
                  <a:gd name="T41" fmla="*/ 7 h 20"/>
                  <a:gd name="T42" fmla="*/ 12 w 19"/>
                  <a:gd name="T43" fmla="*/ 6 h 20"/>
                  <a:gd name="T44" fmla="*/ 17 w 19"/>
                  <a:gd name="T45" fmla="*/ 3 h 20"/>
                  <a:gd name="T46" fmla="*/ 17 w 19"/>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0">
                    <a:moveTo>
                      <a:pt x="17" y="2"/>
                    </a:moveTo>
                    <a:cubicBezTo>
                      <a:pt x="17" y="1"/>
                      <a:pt x="16" y="1"/>
                      <a:pt x="15" y="1"/>
                    </a:cubicBezTo>
                    <a:cubicBezTo>
                      <a:pt x="14" y="1"/>
                      <a:pt x="13" y="1"/>
                      <a:pt x="12" y="2"/>
                    </a:cubicBezTo>
                    <a:cubicBezTo>
                      <a:pt x="10" y="2"/>
                      <a:pt x="10" y="1"/>
                      <a:pt x="9" y="1"/>
                    </a:cubicBezTo>
                    <a:cubicBezTo>
                      <a:pt x="9" y="1"/>
                      <a:pt x="5" y="0"/>
                      <a:pt x="5" y="0"/>
                    </a:cubicBezTo>
                    <a:cubicBezTo>
                      <a:pt x="5" y="0"/>
                      <a:pt x="4" y="2"/>
                      <a:pt x="3" y="3"/>
                    </a:cubicBezTo>
                    <a:cubicBezTo>
                      <a:pt x="2" y="3"/>
                      <a:pt x="2" y="4"/>
                      <a:pt x="1" y="5"/>
                    </a:cubicBezTo>
                    <a:cubicBezTo>
                      <a:pt x="0" y="5"/>
                      <a:pt x="3" y="7"/>
                      <a:pt x="4" y="7"/>
                    </a:cubicBezTo>
                    <a:cubicBezTo>
                      <a:pt x="4" y="8"/>
                      <a:pt x="6" y="8"/>
                      <a:pt x="7" y="8"/>
                    </a:cubicBezTo>
                    <a:cubicBezTo>
                      <a:pt x="7" y="8"/>
                      <a:pt x="10" y="10"/>
                      <a:pt x="10" y="10"/>
                    </a:cubicBezTo>
                    <a:cubicBezTo>
                      <a:pt x="11" y="11"/>
                      <a:pt x="10" y="12"/>
                      <a:pt x="9" y="13"/>
                    </a:cubicBezTo>
                    <a:cubicBezTo>
                      <a:pt x="8" y="15"/>
                      <a:pt x="7" y="15"/>
                      <a:pt x="6" y="16"/>
                    </a:cubicBezTo>
                    <a:cubicBezTo>
                      <a:pt x="5" y="16"/>
                      <a:pt x="8" y="17"/>
                      <a:pt x="8" y="18"/>
                    </a:cubicBezTo>
                    <a:cubicBezTo>
                      <a:pt x="9" y="19"/>
                      <a:pt x="10" y="20"/>
                      <a:pt x="11" y="19"/>
                    </a:cubicBezTo>
                    <a:cubicBezTo>
                      <a:pt x="11" y="19"/>
                      <a:pt x="13" y="18"/>
                      <a:pt x="13" y="18"/>
                    </a:cubicBezTo>
                    <a:cubicBezTo>
                      <a:pt x="13" y="18"/>
                      <a:pt x="14" y="16"/>
                      <a:pt x="14" y="15"/>
                    </a:cubicBezTo>
                    <a:cubicBezTo>
                      <a:pt x="14" y="15"/>
                      <a:pt x="15" y="14"/>
                      <a:pt x="15" y="14"/>
                    </a:cubicBezTo>
                    <a:cubicBezTo>
                      <a:pt x="16" y="12"/>
                      <a:pt x="16" y="12"/>
                      <a:pt x="16" y="12"/>
                    </a:cubicBezTo>
                    <a:cubicBezTo>
                      <a:pt x="15" y="10"/>
                      <a:pt x="15" y="10"/>
                      <a:pt x="15" y="10"/>
                    </a:cubicBezTo>
                    <a:cubicBezTo>
                      <a:pt x="14" y="9"/>
                      <a:pt x="14" y="9"/>
                      <a:pt x="14" y="9"/>
                    </a:cubicBezTo>
                    <a:cubicBezTo>
                      <a:pt x="14" y="7"/>
                      <a:pt x="14" y="7"/>
                      <a:pt x="14" y="7"/>
                    </a:cubicBezTo>
                    <a:cubicBezTo>
                      <a:pt x="12" y="6"/>
                      <a:pt x="12" y="6"/>
                      <a:pt x="12" y="6"/>
                    </a:cubicBezTo>
                    <a:cubicBezTo>
                      <a:pt x="12" y="6"/>
                      <a:pt x="15" y="4"/>
                      <a:pt x="17" y="3"/>
                    </a:cubicBezTo>
                    <a:cubicBezTo>
                      <a:pt x="19" y="2"/>
                      <a:pt x="17" y="2"/>
                      <a:pt x="17" y="2"/>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11" name="Freeform 174"/>
              <p:cNvSpPr/>
              <p:nvPr/>
            </p:nvSpPr>
            <p:spPr bwMode="auto">
              <a:xfrm>
                <a:off x="3842" y="3184"/>
                <a:ext cx="26" cy="20"/>
              </a:xfrm>
              <a:custGeom>
                <a:avLst/>
                <a:gdLst>
                  <a:gd name="T0" fmla="*/ 1 w 13"/>
                  <a:gd name="T1" fmla="*/ 8 h 10"/>
                  <a:gd name="T2" fmla="*/ 3 w 13"/>
                  <a:gd name="T3" fmla="*/ 10 h 10"/>
                  <a:gd name="T4" fmla="*/ 6 w 13"/>
                  <a:gd name="T5" fmla="*/ 8 h 10"/>
                  <a:gd name="T6" fmla="*/ 8 w 13"/>
                  <a:gd name="T7" fmla="*/ 6 h 10"/>
                  <a:gd name="T8" fmla="*/ 10 w 13"/>
                  <a:gd name="T9" fmla="*/ 4 h 10"/>
                  <a:gd name="T10" fmla="*/ 13 w 13"/>
                  <a:gd name="T11" fmla="*/ 0 h 10"/>
                  <a:gd name="T12" fmla="*/ 10 w 13"/>
                  <a:gd name="T13" fmla="*/ 0 h 10"/>
                  <a:gd name="T14" fmla="*/ 8 w 13"/>
                  <a:gd name="T15" fmla="*/ 3 h 10"/>
                  <a:gd name="T16" fmla="*/ 5 w 13"/>
                  <a:gd name="T17" fmla="*/ 2 h 10"/>
                  <a:gd name="T18" fmla="*/ 1 w 13"/>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 y="8"/>
                    </a:moveTo>
                    <a:cubicBezTo>
                      <a:pt x="0" y="9"/>
                      <a:pt x="3" y="10"/>
                      <a:pt x="3" y="10"/>
                    </a:cubicBezTo>
                    <a:cubicBezTo>
                      <a:pt x="3" y="10"/>
                      <a:pt x="6" y="8"/>
                      <a:pt x="6" y="8"/>
                    </a:cubicBezTo>
                    <a:cubicBezTo>
                      <a:pt x="7" y="8"/>
                      <a:pt x="7" y="7"/>
                      <a:pt x="8" y="6"/>
                    </a:cubicBezTo>
                    <a:cubicBezTo>
                      <a:pt x="8" y="5"/>
                      <a:pt x="9" y="5"/>
                      <a:pt x="10" y="4"/>
                    </a:cubicBezTo>
                    <a:cubicBezTo>
                      <a:pt x="12" y="4"/>
                      <a:pt x="13" y="0"/>
                      <a:pt x="13" y="0"/>
                    </a:cubicBezTo>
                    <a:cubicBezTo>
                      <a:pt x="13" y="0"/>
                      <a:pt x="10" y="0"/>
                      <a:pt x="10" y="0"/>
                    </a:cubicBezTo>
                    <a:cubicBezTo>
                      <a:pt x="10" y="1"/>
                      <a:pt x="9" y="3"/>
                      <a:pt x="8" y="3"/>
                    </a:cubicBezTo>
                    <a:cubicBezTo>
                      <a:pt x="8" y="3"/>
                      <a:pt x="6" y="2"/>
                      <a:pt x="5" y="2"/>
                    </a:cubicBezTo>
                    <a:cubicBezTo>
                      <a:pt x="5" y="2"/>
                      <a:pt x="1" y="6"/>
                      <a:pt x="1" y="8"/>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12" name="Freeform 175"/>
              <p:cNvSpPr/>
              <p:nvPr/>
            </p:nvSpPr>
            <p:spPr bwMode="auto">
              <a:xfrm>
                <a:off x="3734" y="3230"/>
                <a:ext cx="8" cy="18"/>
              </a:xfrm>
              <a:custGeom>
                <a:avLst/>
                <a:gdLst>
                  <a:gd name="T0" fmla="*/ 1 w 4"/>
                  <a:gd name="T1" fmla="*/ 1 h 9"/>
                  <a:gd name="T2" fmla="*/ 0 w 4"/>
                  <a:gd name="T3" fmla="*/ 4 h 9"/>
                  <a:gd name="T4" fmla="*/ 1 w 4"/>
                  <a:gd name="T5" fmla="*/ 9 h 9"/>
                  <a:gd name="T6" fmla="*/ 3 w 4"/>
                  <a:gd name="T7" fmla="*/ 7 h 9"/>
                  <a:gd name="T8" fmla="*/ 4 w 4"/>
                  <a:gd name="T9" fmla="*/ 4 h 9"/>
                  <a:gd name="T10" fmla="*/ 2 w 4"/>
                  <a:gd name="T11" fmla="*/ 1 h 9"/>
                  <a:gd name="T12" fmla="*/ 1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1" y="1"/>
                    </a:moveTo>
                    <a:cubicBezTo>
                      <a:pt x="0" y="4"/>
                      <a:pt x="0" y="4"/>
                      <a:pt x="0" y="4"/>
                    </a:cubicBezTo>
                    <a:cubicBezTo>
                      <a:pt x="0" y="4"/>
                      <a:pt x="1" y="8"/>
                      <a:pt x="1" y="9"/>
                    </a:cubicBezTo>
                    <a:cubicBezTo>
                      <a:pt x="1" y="9"/>
                      <a:pt x="3" y="7"/>
                      <a:pt x="3" y="7"/>
                    </a:cubicBezTo>
                    <a:cubicBezTo>
                      <a:pt x="4" y="4"/>
                      <a:pt x="4" y="4"/>
                      <a:pt x="4" y="4"/>
                    </a:cubicBezTo>
                    <a:cubicBezTo>
                      <a:pt x="4" y="4"/>
                      <a:pt x="3" y="2"/>
                      <a:pt x="2" y="1"/>
                    </a:cubicBezTo>
                    <a:cubicBezTo>
                      <a:pt x="2" y="0"/>
                      <a:pt x="1" y="1"/>
                      <a:pt x="1" y="1"/>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13" name="Freeform 176"/>
              <p:cNvSpPr/>
              <p:nvPr/>
            </p:nvSpPr>
            <p:spPr bwMode="auto">
              <a:xfrm>
                <a:off x="3822" y="3302"/>
                <a:ext cx="14" cy="13"/>
              </a:xfrm>
              <a:custGeom>
                <a:avLst/>
                <a:gdLst>
                  <a:gd name="T0" fmla="*/ 2 w 7"/>
                  <a:gd name="T1" fmla="*/ 4 h 6"/>
                  <a:gd name="T2" fmla="*/ 2 w 7"/>
                  <a:gd name="T3" fmla="*/ 5 h 6"/>
                  <a:gd name="T4" fmla="*/ 4 w 7"/>
                  <a:gd name="T5" fmla="*/ 6 h 6"/>
                  <a:gd name="T6" fmla="*/ 6 w 7"/>
                  <a:gd name="T7" fmla="*/ 5 h 6"/>
                  <a:gd name="T8" fmla="*/ 6 w 7"/>
                  <a:gd name="T9" fmla="*/ 3 h 6"/>
                  <a:gd name="T10" fmla="*/ 4 w 7"/>
                  <a:gd name="T11" fmla="*/ 1 h 6"/>
                  <a:gd name="T12" fmla="*/ 2 w 7"/>
                  <a:gd name="T13" fmla="*/ 0 h 6"/>
                  <a:gd name="T14" fmla="*/ 0 w 7"/>
                  <a:gd name="T15" fmla="*/ 2 h 6"/>
                  <a:gd name="T16" fmla="*/ 0 w 7"/>
                  <a:gd name="T17" fmla="*/ 3 h 6"/>
                  <a:gd name="T18" fmla="*/ 2 w 7"/>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2" y="4"/>
                    </a:moveTo>
                    <a:cubicBezTo>
                      <a:pt x="2" y="4"/>
                      <a:pt x="2" y="4"/>
                      <a:pt x="2" y="5"/>
                    </a:cubicBezTo>
                    <a:cubicBezTo>
                      <a:pt x="2" y="6"/>
                      <a:pt x="3" y="6"/>
                      <a:pt x="4" y="6"/>
                    </a:cubicBezTo>
                    <a:cubicBezTo>
                      <a:pt x="4" y="6"/>
                      <a:pt x="5" y="6"/>
                      <a:pt x="6" y="5"/>
                    </a:cubicBezTo>
                    <a:cubicBezTo>
                      <a:pt x="7" y="5"/>
                      <a:pt x="6" y="3"/>
                      <a:pt x="6" y="3"/>
                    </a:cubicBezTo>
                    <a:cubicBezTo>
                      <a:pt x="5" y="2"/>
                      <a:pt x="4" y="1"/>
                      <a:pt x="4" y="1"/>
                    </a:cubicBezTo>
                    <a:cubicBezTo>
                      <a:pt x="4" y="1"/>
                      <a:pt x="2" y="0"/>
                      <a:pt x="2" y="0"/>
                    </a:cubicBezTo>
                    <a:cubicBezTo>
                      <a:pt x="1" y="0"/>
                      <a:pt x="0" y="2"/>
                      <a:pt x="0" y="2"/>
                    </a:cubicBezTo>
                    <a:cubicBezTo>
                      <a:pt x="0" y="3"/>
                      <a:pt x="0" y="3"/>
                      <a:pt x="0" y="3"/>
                    </a:cubicBezTo>
                    <a:cubicBezTo>
                      <a:pt x="0" y="3"/>
                      <a:pt x="2" y="3"/>
                      <a:pt x="2" y="4"/>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14" name="Freeform 177"/>
              <p:cNvSpPr/>
              <p:nvPr/>
            </p:nvSpPr>
            <p:spPr bwMode="auto">
              <a:xfrm>
                <a:off x="3790" y="3246"/>
                <a:ext cx="16" cy="24"/>
              </a:xfrm>
              <a:custGeom>
                <a:avLst/>
                <a:gdLst>
                  <a:gd name="T0" fmla="*/ 2 w 8"/>
                  <a:gd name="T1" fmla="*/ 12 h 12"/>
                  <a:gd name="T2" fmla="*/ 2 w 8"/>
                  <a:gd name="T3" fmla="*/ 10 h 12"/>
                  <a:gd name="T4" fmla="*/ 4 w 8"/>
                  <a:gd name="T5" fmla="*/ 9 h 12"/>
                  <a:gd name="T6" fmla="*/ 6 w 8"/>
                  <a:gd name="T7" fmla="*/ 7 h 12"/>
                  <a:gd name="T8" fmla="*/ 8 w 8"/>
                  <a:gd name="T9" fmla="*/ 5 h 12"/>
                  <a:gd name="T10" fmla="*/ 8 w 8"/>
                  <a:gd name="T11" fmla="*/ 3 h 12"/>
                  <a:gd name="T12" fmla="*/ 8 w 8"/>
                  <a:gd name="T13" fmla="*/ 2 h 12"/>
                  <a:gd name="T14" fmla="*/ 6 w 8"/>
                  <a:gd name="T15" fmla="*/ 1 h 12"/>
                  <a:gd name="T16" fmla="*/ 5 w 8"/>
                  <a:gd name="T17" fmla="*/ 1 h 12"/>
                  <a:gd name="T18" fmla="*/ 4 w 8"/>
                  <a:gd name="T19" fmla="*/ 3 h 12"/>
                  <a:gd name="T20" fmla="*/ 2 w 8"/>
                  <a:gd name="T21" fmla="*/ 7 h 12"/>
                  <a:gd name="T22" fmla="*/ 2 w 8"/>
                  <a:gd name="T23" fmla="*/ 7 h 12"/>
                  <a:gd name="T24" fmla="*/ 0 w 8"/>
                  <a:gd name="T25" fmla="*/ 9 h 12"/>
                  <a:gd name="T26" fmla="*/ 1 w 8"/>
                  <a:gd name="T27" fmla="*/ 11 h 12"/>
                  <a:gd name="T28" fmla="*/ 2 w 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2" y="12"/>
                    </a:moveTo>
                    <a:cubicBezTo>
                      <a:pt x="2" y="10"/>
                      <a:pt x="2" y="10"/>
                      <a:pt x="2" y="10"/>
                    </a:cubicBezTo>
                    <a:cubicBezTo>
                      <a:pt x="4" y="9"/>
                      <a:pt x="4" y="9"/>
                      <a:pt x="4" y="9"/>
                    </a:cubicBezTo>
                    <a:cubicBezTo>
                      <a:pt x="4" y="9"/>
                      <a:pt x="6" y="8"/>
                      <a:pt x="6" y="7"/>
                    </a:cubicBezTo>
                    <a:cubicBezTo>
                      <a:pt x="7" y="7"/>
                      <a:pt x="8" y="6"/>
                      <a:pt x="8" y="5"/>
                    </a:cubicBezTo>
                    <a:cubicBezTo>
                      <a:pt x="8" y="5"/>
                      <a:pt x="8" y="3"/>
                      <a:pt x="8" y="3"/>
                    </a:cubicBezTo>
                    <a:cubicBezTo>
                      <a:pt x="8" y="3"/>
                      <a:pt x="8" y="2"/>
                      <a:pt x="8" y="2"/>
                    </a:cubicBezTo>
                    <a:cubicBezTo>
                      <a:pt x="8" y="2"/>
                      <a:pt x="7" y="1"/>
                      <a:pt x="6" y="1"/>
                    </a:cubicBezTo>
                    <a:cubicBezTo>
                      <a:pt x="5" y="0"/>
                      <a:pt x="6" y="1"/>
                      <a:pt x="5" y="1"/>
                    </a:cubicBezTo>
                    <a:cubicBezTo>
                      <a:pt x="4" y="1"/>
                      <a:pt x="4" y="3"/>
                      <a:pt x="4" y="3"/>
                    </a:cubicBezTo>
                    <a:cubicBezTo>
                      <a:pt x="4" y="3"/>
                      <a:pt x="3" y="6"/>
                      <a:pt x="2" y="7"/>
                    </a:cubicBezTo>
                    <a:cubicBezTo>
                      <a:pt x="2" y="7"/>
                      <a:pt x="2" y="7"/>
                      <a:pt x="2" y="7"/>
                    </a:cubicBezTo>
                    <a:cubicBezTo>
                      <a:pt x="0" y="9"/>
                      <a:pt x="0" y="9"/>
                      <a:pt x="0" y="9"/>
                    </a:cubicBezTo>
                    <a:cubicBezTo>
                      <a:pt x="1" y="11"/>
                      <a:pt x="1" y="11"/>
                      <a:pt x="1" y="11"/>
                    </a:cubicBezTo>
                    <a:lnTo>
                      <a:pt x="2" y="12"/>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15" name="Freeform 178"/>
              <p:cNvSpPr/>
              <p:nvPr/>
            </p:nvSpPr>
            <p:spPr bwMode="auto">
              <a:xfrm>
                <a:off x="3730" y="2999"/>
                <a:ext cx="20" cy="20"/>
              </a:xfrm>
              <a:custGeom>
                <a:avLst/>
                <a:gdLst>
                  <a:gd name="T0" fmla="*/ 6 w 10"/>
                  <a:gd name="T1" fmla="*/ 6 h 10"/>
                  <a:gd name="T2" fmla="*/ 9 w 10"/>
                  <a:gd name="T3" fmla="*/ 4 h 10"/>
                  <a:gd name="T4" fmla="*/ 9 w 10"/>
                  <a:gd name="T5" fmla="*/ 2 h 10"/>
                  <a:gd name="T6" fmla="*/ 9 w 10"/>
                  <a:gd name="T7" fmla="*/ 1 h 10"/>
                  <a:gd name="T8" fmla="*/ 5 w 10"/>
                  <a:gd name="T9" fmla="*/ 0 h 10"/>
                  <a:gd name="T10" fmla="*/ 2 w 10"/>
                  <a:gd name="T11" fmla="*/ 1 h 10"/>
                  <a:gd name="T12" fmla="*/ 0 w 10"/>
                  <a:gd name="T13" fmla="*/ 3 h 10"/>
                  <a:gd name="T14" fmla="*/ 1 w 10"/>
                  <a:gd name="T15" fmla="*/ 5 h 10"/>
                  <a:gd name="T16" fmla="*/ 2 w 10"/>
                  <a:gd name="T17" fmla="*/ 8 h 10"/>
                  <a:gd name="T18" fmla="*/ 3 w 10"/>
                  <a:gd name="T19" fmla="*/ 9 h 10"/>
                  <a:gd name="T20" fmla="*/ 6 w 10"/>
                  <a:gd name="T21" fmla="*/ 8 h 10"/>
                  <a:gd name="T22" fmla="*/ 6 w 10"/>
                  <a:gd name="T2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6" y="6"/>
                    </a:moveTo>
                    <a:cubicBezTo>
                      <a:pt x="6" y="6"/>
                      <a:pt x="8" y="5"/>
                      <a:pt x="9" y="4"/>
                    </a:cubicBezTo>
                    <a:cubicBezTo>
                      <a:pt x="10" y="3"/>
                      <a:pt x="9" y="2"/>
                      <a:pt x="9" y="2"/>
                    </a:cubicBezTo>
                    <a:cubicBezTo>
                      <a:pt x="9" y="1"/>
                      <a:pt x="9" y="1"/>
                      <a:pt x="9" y="1"/>
                    </a:cubicBezTo>
                    <a:cubicBezTo>
                      <a:pt x="9" y="1"/>
                      <a:pt x="7" y="0"/>
                      <a:pt x="5" y="0"/>
                    </a:cubicBezTo>
                    <a:cubicBezTo>
                      <a:pt x="3" y="0"/>
                      <a:pt x="4" y="0"/>
                      <a:pt x="2" y="1"/>
                    </a:cubicBezTo>
                    <a:cubicBezTo>
                      <a:pt x="1" y="1"/>
                      <a:pt x="1" y="2"/>
                      <a:pt x="0" y="3"/>
                    </a:cubicBezTo>
                    <a:cubicBezTo>
                      <a:pt x="0" y="4"/>
                      <a:pt x="0" y="4"/>
                      <a:pt x="1" y="5"/>
                    </a:cubicBezTo>
                    <a:cubicBezTo>
                      <a:pt x="2" y="6"/>
                      <a:pt x="2" y="6"/>
                      <a:pt x="2" y="8"/>
                    </a:cubicBezTo>
                    <a:cubicBezTo>
                      <a:pt x="2" y="10"/>
                      <a:pt x="3" y="9"/>
                      <a:pt x="3" y="9"/>
                    </a:cubicBezTo>
                    <a:cubicBezTo>
                      <a:pt x="4" y="9"/>
                      <a:pt x="5" y="9"/>
                      <a:pt x="6" y="8"/>
                    </a:cubicBezTo>
                    <a:cubicBezTo>
                      <a:pt x="8" y="7"/>
                      <a:pt x="6" y="6"/>
                      <a:pt x="6" y="6"/>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16" name="Freeform 179"/>
              <p:cNvSpPr/>
              <p:nvPr/>
            </p:nvSpPr>
            <p:spPr bwMode="auto">
              <a:xfrm>
                <a:off x="3742" y="3282"/>
                <a:ext cx="24" cy="22"/>
              </a:xfrm>
              <a:custGeom>
                <a:avLst/>
                <a:gdLst>
                  <a:gd name="T0" fmla="*/ 10 w 12"/>
                  <a:gd name="T1" fmla="*/ 4 h 11"/>
                  <a:gd name="T2" fmla="*/ 11 w 12"/>
                  <a:gd name="T3" fmla="*/ 3 h 11"/>
                  <a:gd name="T4" fmla="*/ 10 w 12"/>
                  <a:gd name="T5" fmla="*/ 1 h 11"/>
                  <a:gd name="T6" fmla="*/ 7 w 12"/>
                  <a:gd name="T7" fmla="*/ 2 h 11"/>
                  <a:gd name="T8" fmla="*/ 8 w 12"/>
                  <a:gd name="T9" fmla="*/ 3 h 11"/>
                  <a:gd name="T10" fmla="*/ 7 w 12"/>
                  <a:gd name="T11" fmla="*/ 3 h 11"/>
                  <a:gd name="T12" fmla="*/ 5 w 12"/>
                  <a:gd name="T13" fmla="*/ 4 h 11"/>
                  <a:gd name="T14" fmla="*/ 6 w 12"/>
                  <a:gd name="T15" fmla="*/ 6 h 11"/>
                  <a:gd name="T16" fmla="*/ 5 w 12"/>
                  <a:gd name="T17" fmla="*/ 7 h 11"/>
                  <a:gd name="T18" fmla="*/ 4 w 12"/>
                  <a:gd name="T19" fmla="*/ 6 h 11"/>
                  <a:gd name="T20" fmla="*/ 2 w 12"/>
                  <a:gd name="T21" fmla="*/ 6 h 11"/>
                  <a:gd name="T22" fmla="*/ 1 w 12"/>
                  <a:gd name="T23" fmla="*/ 10 h 11"/>
                  <a:gd name="T24" fmla="*/ 3 w 12"/>
                  <a:gd name="T25" fmla="*/ 10 h 11"/>
                  <a:gd name="T26" fmla="*/ 5 w 12"/>
                  <a:gd name="T27" fmla="*/ 9 h 11"/>
                  <a:gd name="T28" fmla="*/ 5 w 12"/>
                  <a:gd name="T29" fmla="*/ 10 h 11"/>
                  <a:gd name="T30" fmla="*/ 8 w 12"/>
                  <a:gd name="T31" fmla="*/ 8 h 11"/>
                  <a:gd name="T32" fmla="*/ 9 w 12"/>
                  <a:gd name="T33" fmla="*/ 7 h 11"/>
                  <a:gd name="T34" fmla="*/ 8 w 12"/>
                  <a:gd name="T35" fmla="*/ 5 h 11"/>
                  <a:gd name="T36" fmla="*/ 10 w 12"/>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1">
                    <a:moveTo>
                      <a:pt x="10" y="4"/>
                    </a:moveTo>
                    <a:cubicBezTo>
                      <a:pt x="12" y="4"/>
                      <a:pt x="11" y="3"/>
                      <a:pt x="11" y="3"/>
                    </a:cubicBezTo>
                    <a:cubicBezTo>
                      <a:pt x="11" y="2"/>
                      <a:pt x="11" y="2"/>
                      <a:pt x="10" y="1"/>
                    </a:cubicBezTo>
                    <a:cubicBezTo>
                      <a:pt x="10" y="0"/>
                      <a:pt x="8" y="1"/>
                      <a:pt x="7" y="2"/>
                    </a:cubicBezTo>
                    <a:cubicBezTo>
                      <a:pt x="8" y="3"/>
                      <a:pt x="8" y="3"/>
                      <a:pt x="8" y="3"/>
                    </a:cubicBezTo>
                    <a:cubicBezTo>
                      <a:pt x="8" y="3"/>
                      <a:pt x="7" y="3"/>
                      <a:pt x="7" y="3"/>
                    </a:cubicBezTo>
                    <a:cubicBezTo>
                      <a:pt x="6" y="3"/>
                      <a:pt x="6" y="4"/>
                      <a:pt x="5" y="4"/>
                    </a:cubicBezTo>
                    <a:cubicBezTo>
                      <a:pt x="5" y="5"/>
                      <a:pt x="6" y="6"/>
                      <a:pt x="6" y="6"/>
                    </a:cubicBezTo>
                    <a:cubicBezTo>
                      <a:pt x="5" y="7"/>
                      <a:pt x="5" y="7"/>
                      <a:pt x="5" y="7"/>
                    </a:cubicBezTo>
                    <a:cubicBezTo>
                      <a:pt x="5" y="7"/>
                      <a:pt x="5" y="7"/>
                      <a:pt x="4" y="6"/>
                    </a:cubicBezTo>
                    <a:cubicBezTo>
                      <a:pt x="3" y="5"/>
                      <a:pt x="3" y="6"/>
                      <a:pt x="2" y="6"/>
                    </a:cubicBezTo>
                    <a:cubicBezTo>
                      <a:pt x="0" y="7"/>
                      <a:pt x="1" y="9"/>
                      <a:pt x="1" y="10"/>
                    </a:cubicBezTo>
                    <a:cubicBezTo>
                      <a:pt x="2" y="11"/>
                      <a:pt x="3" y="10"/>
                      <a:pt x="3" y="10"/>
                    </a:cubicBezTo>
                    <a:cubicBezTo>
                      <a:pt x="5" y="9"/>
                      <a:pt x="5" y="9"/>
                      <a:pt x="5" y="9"/>
                    </a:cubicBezTo>
                    <a:cubicBezTo>
                      <a:pt x="5" y="10"/>
                      <a:pt x="5" y="10"/>
                      <a:pt x="5" y="10"/>
                    </a:cubicBezTo>
                    <a:cubicBezTo>
                      <a:pt x="5" y="10"/>
                      <a:pt x="6" y="10"/>
                      <a:pt x="8" y="8"/>
                    </a:cubicBezTo>
                    <a:cubicBezTo>
                      <a:pt x="11" y="7"/>
                      <a:pt x="9" y="7"/>
                      <a:pt x="9" y="7"/>
                    </a:cubicBezTo>
                    <a:cubicBezTo>
                      <a:pt x="8" y="5"/>
                      <a:pt x="8" y="5"/>
                      <a:pt x="8" y="5"/>
                    </a:cubicBezTo>
                    <a:cubicBezTo>
                      <a:pt x="8" y="5"/>
                      <a:pt x="8" y="5"/>
                      <a:pt x="10" y="4"/>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17" name="Freeform 180"/>
              <p:cNvSpPr/>
              <p:nvPr/>
            </p:nvSpPr>
            <p:spPr bwMode="auto">
              <a:xfrm>
                <a:off x="3736" y="3044"/>
                <a:ext cx="8" cy="6"/>
              </a:xfrm>
              <a:custGeom>
                <a:avLst/>
                <a:gdLst>
                  <a:gd name="T0" fmla="*/ 3 w 4"/>
                  <a:gd name="T1" fmla="*/ 0 h 3"/>
                  <a:gd name="T2" fmla="*/ 1 w 4"/>
                  <a:gd name="T3" fmla="*/ 1 h 3"/>
                  <a:gd name="T4" fmla="*/ 0 w 4"/>
                  <a:gd name="T5" fmla="*/ 2 h 3"/>
                  <a:gd name="T6" fmla="*/ 1 w 4"/>
                  <a:gd name="T7" fmla="*/ 3 h 3"/>
                  <a:gd name="T8" fmla="*/ 3 w 4"/>
                  <a:gd name="T9" fmla="*/ 1 h 3"/>
                  <a:gd name="T10" fmla="*/ 3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3" y="0"/>
                    </a:moveTo>
                    <a:cubicBezTo>
                      <a:pt x="1" y="1"/>
                      <a:pt x="1" y="1"/>
                      <a:pt x="1" y="1"/>
                    </a:cubicBezTo>
                    <a:cubicBezTo>
                      <a:pt x="1" y="1"/>
                      <a:pt x="0" y="2"/>
                      <a:pt x="0" y="2"/>
                    </a:cubicBezTo>
                    <a:cubicBezTo>
                      <a:pt x="1" y="3"/>
                      <a:pt x="1" y="3"/>
                      <a:pt x="1" y="3"/>
                    </a:cubicBezTo>
                    <a:cubicBezTo>
                      <a:pt x="1" y="3"/>
                      <a:pt x="2" y="2"/>
                      <a:pt x="3" y="1"/>
                    </a:cubicBezTo>
                    <a:cubicBezTo>
                      <a:pt x="4" y="0"/>
                      <a:pt x="3" y="0"/>
                      <a:pt x="3"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18" name="Freeform 181"/>
              <p:cNvSpPr/>
              <p:nvPr/>
            </p:nvSpPr>
            <p:spPr bwMode="auto">
              <a:xfrm>
                <a:off x="3762" y="3266"/>
                <a:ext cx="10" cy="14"/>
              </a:xfrm>
              <a:custGeom>
                <a:avLst/>
                <a:gdLst>
                  <a:gd name="T0" fmla="*/ 3 w 5"/>
                  <a:gd name="T1" fmla="*/ 6 h 7"/>
                  <a:gd name="T2" fmla="*/ 5 w 5"/>
                  <a:gd name="T3" fmla="*/ 3 h 7"/>
                  <a:gd name="T4" fmla="*/ 5 w 5"/>
                  <a:gd name="T5" fmla="*/ 1 h 7"/>
                  <a:gd name="T6" fmla="*/ 3 w 5"/>
                  <a:gd name="T7" fmla="*/ 0 h 7"/>
                  <a:gd name="T8" fmla="*/ 0 w 5"/>
                  <a:gd name="T9" fmla="*/ 1 h 7"/>
                  <a:gd name="T10" fmla="*/ 2 w 5"/>
                  <a:gd name="T11" fmla="*/ 3 h 7"/>
                  <a:gd name="T12" fmla="*/ 3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6"/>
                    </a:moveTo>
                    <a:cubicBezTo>
                      <a:pt x="4" y="7"/>
                      <a:pt x="5" y="3"/>
                      <a:pt x="5" y="3"/>
                    </a:cubicBezTo>
                    <a:cubicBezTo>
                      <a:pt x="5" y="1"/>
                      <a:pt x="5" y="1"/>
                      <a:pt x="5" y="1"/>
                    </a:cubicBezTo>
                    <a:cubicBezTo>
                      <a:pt x="3" y="0"/>
                      <a:pt x="3" y="0"/>
                      <a:pt x="3" y="0"/>
                    </a:cubicBezTo>
                    <a:cubicBezTo>
                      <a:pt x="0" y="1"/>
                      <a:pt x="0" y="1"/>
                      <a:pt x="0" y="1"/>
                    </a:cubicBezTo>
                    <a:cubicBezTo>
                      <a:pt x="2" y="3"/>
                      <a:pt x="2" y="3"/>
                      <a:pt x="2" y="3"/>
                    </a:cubicBezTo>
                    <a:cubicBezTo>
                      <a:pt x="2" y="3"/>
                      <a:pt x="2" y="5"/>
                      <a:pt x="3" y="6"/>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19" name="Freeform 182"/>
              <p:cNvSpPr/>
              <p:nvPr/>
            </p:nvSpPr>
            <p:spPr bwMode="auto">
              <a:xfrm>
                <a:off x="3708" y="3391"/>
                <a:ext cx="204" cy="56"/>
              </a:xfrm>
              <a:custGeom>
                <a:avLst/>
                <a:gdLst>
                  <a:gd name="T0" fmla="*/ 102 w 102"/>
                  <a:gd name="T1" fmla="*/ 0 h 28"/>
                  <a:gd name="T2" fmla="*/ 98 w 102"/>
                  <a:gd name="T3" fmla="*/ 3 h 28"/>
                  <a:gd name="T4" fmla="*/ 94 w 102"/>
                  <a:gd name="T5" fmla="*/ 6 h 28"/>
                  <a:gd name="T6" fmla="*/ 88 w 102"/>
                  <a:gd name="T7" fmla="*/ 9 h 28"/>
                  <a:gd name="T8" fmla="*/ 83 w 102"/>
                  <a:gd name="T9" fmla="*/ 12 h 28"/>
                  <a:gd name="T10" fmla="*/ 81 w 102"/>
                  <a:gd name="T11" fmla="*/ 5 h 28"/>
                  <a:gd name="T12" fmla="*/ 75 w 102"/>
                  <a:gd name="T13" fmla="*/ 5 h 28"/>
                  <a:gd name="T14" fmla="*/ 66 w 102"/>
                  <a:gd name="T15" fmla="*/ 8 h 28"/>
                  <a:gd name="T16" fmla="*/ 60 w 102"/>
                  <a:gd name="T17" fmla="*/ 9 h 28"/>
                  <a:gd name="T18" fmla="*/ 51 w 102"/>
                  <a:gd name="T19" fmla="*/ 6 h 28"/>
                  <a:gd name="T20" fmla="*/ 42 w 102"/>
                  <a:gd name="T21" fmla="*/ 8 h 28"/>
                  <a:gd name="T22" fmla="*/ 31 w 102"/>
                  <a:gd name="T23" fmla="*/ 13 h 28"/>
                  <a:gd name="T24" fmla="*/ 28 w 102"/>
                  <a:gd name="T25" fmla="*/ 11 h 28"/>
                  <a:gd name="T26" fmla="*/ 24 w 102"/>
                  <a:gd name="T27" fmla="*/ 9 h 28"/>
                  <a:gd name="T28" fmla="*/ 21 w 102"/>
                  <a:gd name="T29" fmla="*/ 9 h 28"/>
                  <a:gd name="T30" fmla="*/ 23 w 102"/>
                  <a:gd name="T31" fmla="*/ 5 h 28"/>
                  <a:gd name="T32" fmla="*/ 18 w 102"/>
                  <a:gd name="T33" fmla="*/ 6 h 28"/>
                  <a:gd name="T34" fmla="*/ 11 w 102"/>
                  <a:gd name="T35" fmla="*/ 10 h 28"/>
                  <a:gd name="T36" fmla="*/ 8 w 102"/>
                  <a:gd name="T37" fmla="*/ 6 h 28"/>
                  <a:gd name="T38" fmla="*/ 5 w 102"/>
                  <a:gd name="T39" fmla="*/ 4 h 28"/>
                  <a:gd name="T40" fmla="*/ 7 w 102"/>
                  <a:gd name="T41" fmla="*/ 10 h 28"/>
                  <a:gd name="T42" fmla="*/ 3 w 102"/>
                  <a:gd name="T43" fmla="*/ 12 h 28"/>
                  <a:gd name="T44" fmla="*/ 2 w 102"/>
                  <a:gd name="T45" fmla="*/ 8 h 28"/>
                  <a:gd name="T46" fmla="*/ 2 w 102"/>
                  <a:gd name="T47" fmla="*/ 15 h 28"/>
                  <a:gd name="T48" fmla="*/ 3 w 102"/>
                  <a:gd name="T49" fmla="*/ 22 h 28"/>
                  <a:gd name="T50" fmla="*/ 9 w 102"/>
                  <a:gd name="T51" fmla="*/ 24 h 28"/>
                  <a:gd name="T52" fmla="*/ 14 w 102"/>
                  <a:gd name="T53" fmla="*/ 21 h 28"/>
                  <a:gd name="T54" fmla="*/ 22 w 102"/>
                  <a:gd name="T55" fmla="*/ 22 h 28"/>
                  <a:gd name="T56" fmla="*/ 30 w 102"/>
                  <a:gd name="T57" fmla="*/ 21 h 28"/>
                  <a:gd name="T58" fmla="*/ 42 w 102"/>
                  <a:gd name="T59" fmla="*/ 22 h 28"/>
                  <a:gd name="T60" fmla="*/ 48 w 102"/>
                  <a:gd name="T61" fmla="*/ 23 h 28"/>
                  <a:gd name="T62" fmla="*/ 50 w 102"/>
                  <a:gd name="T63" fmla="*/ 28 h 28"/>
                  <a:gd name="T64" fmla="*/ 60 w 102"/>
                  <a:gd name="T65" fmla="*/ 26 h 28"/>
                  <a:gd name="T66" fmla="*/ 70 w 102"/>
                  <a:gd name="T67" fmla="*/ 22 h 28"/>
                  <a:gd name="T68" fmla="*/ 80 w 102"/>
                  <a:gd name="T69" fmla="*/ 18 h 28"/>
                  <a:gd name="T70" fmla="*/ 91 w 102"/>
                  <a:gd name="T71" fmla="*/ 15 h 28"/>
                  <a:gd name="T72" fmla="*/ 97 w 102"/>
                  <a:gd name="T73" fmla="*/ 15 h 28"/>
                  <a:gd name="T74" fmla="*/ 101 w 102"/>
                  <a:gd name="T75" fmla="*/ 11 h 28"/>
                  <a:gd name="T76" fmla="*/ 102 w 102"/>
                  <a:gd name="T7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28">
                    <a:moveTo>
                      <a:pt x="100" y="3"/>
                    </a:moveTo>
                    <a:cubicBezTo>
                      <a:pt x="102" y="0"/>
                      <a:pt x="102" y="0"/>
                      <a:pt x="102" y="0"/>
                    </a:cubicBezTo>
                    <a:cubicBezTo>
                      <a:pt x="102" y="0"/>
                      <a:pt x="100" y="1"/>
                      <a:pt x="100" y="1"/>
                    </a:cubicBezTo>
                    <a:cubicBezTo>
                      <a:pt x="99" y="1"/>
                      <a:pt x="98" y="3"/>
                      <a:pt x="98" y="3"/>
                    </a:cubicBezTo>
                    <a:cubicBezTo>
                      <a:pt x="98" y="3"/>
                      <a:pt x="97" y="5"/>
                      <a:pt x="96" y="6"/>
                    </a:cubicBezTo>
                    <a:cubicBezTo>
                      <a:pt x="95" y="6"/>
                      <a:pt x="95" y="6"/>
                      <a:pt x="94" y="6"/>
                    </a:cubicBezTo>
                    <a:cubicBezTo>
                      <a:pt x="93" y="6"/>
                      <a:pt x="92" y="6"/>
                      <a:pt x="92" y="7"/>
                    </a:cubicBezTo>
                    <a:cubicBezTo>
                      <a:pt x="91" y="7"/>
                      <a:pt x="90" y="7"/>
                      <a:pt x="88" y="9"/>
                    </a:cubicBezTo>
                    <a:cubicBezTo>
                      <a:pt x="85" y="11"/>
                      <a:pt x="86" y="11"/>
                      <a:pt x="86" y="11"/>
                    </a:cubicBezTo>
                    <a:cubicBezTo>
                      <a:pt x="86" y="11"/>
                      <a:pt x="84" y="12"/>
                      <a:pt x="83" y="12"/>
                    </a:cubicBezTo>
                    <a:cubicBezTo>
                      <a:pt x="82" y="12"/>
                      <a:pt x="82" y="11"/>
                      <a:pt x="82" y="10"/>
                    </a:cubicBezTo>
                    <a:cubicBezTo>
                      <a:pt x="82" y="9"/>
                      <a:pt x="82" y="7"/>
                      <a:pt x="81" y="5"/>
                    </a:cubicBezTo>
                    <a:cubicBezTo>
                      <a:pt x="81" y="3"/>
                      <a:pt x="81" y="3"/>
                      <a:pt x="81" y="3"/>
                    </a:cubicBezTo>
                    <a:cubicBezTo>
                      <a:pt x="81" y="3"/>
                      <a:pt x="75" y="5"/>
                      <a:pt x="75" y="5"/>
                    </a:cubicBezTo>
                    <a:cubicBezTo>
                      <a:pt x="74" y="5"/>
                      <a:pt x="72" y="8"/>
                      <a:pt x="72" y="8"/>
                    </a:cubicBezTo>
                    <a:cubicBezTo>
                      <a:pt x="72" y="8"/>
                      <a:pt x="67" y="8"/>
                      <a:pt x="66" y="8"/>
                    </a:cubicBezTo>
                    <a:cubicBezTo>
                      <a:pt x="66" y="8"/>
                      <a:pt x="64" y="8"/>
                      <a:pt x="64" y="8"/>
                    </a:cubicBezTo>
                    <a:cubicBezTo>
                      <a:pt x="60" y="9"/>
                      <a:pt x="60" y="9"/>
                      <a:pt x="60" y="9"/>
                    </a:cubicBezTo>
                    <a:cubicBezTo>
                      <a:pt x="60" y="9"/>
                      <a:pt x="56" y="7"/>
                      <a:pt x="55" y="5"/>
                    </a:cubicBezTo>
                    <a:cubicBezTo>
                      <a:pt x="54" y="4"/>
                      <a:pt x="51" y="6"/>
                      <a:pt x="51" y="6"/>
                    </a:cubicBezTo>
                    <a:cubicBezTo>
                      <a:pt x="51" y="6"/>
                      <a:pt x="47" y="7"/>
                      <a:pt x="46" y="8"/>
                    </a:cubicBezTo>
                    <a:cubicBezTo>
                      <a:pt x="45" y="8"/>
                      <a:pt x="42" y="8"/>
                      <a:pt x="42" y="8"/>
                    </a:cubicBezTo>
                    <a:cubicBezTo>
                      <a:pt x="40" y="10"/>
                      <a:pt x="40" y="10"/>
                      <a:pt x="40" y="10"/>
                    </a:cubicBezTo>
                    <a:cubicBezTo>
                      <a:pt x="40" y="10"/>
                      <a:pt x="32" y="13"/>
                      <a:pt x="31" y="13"/>
                    </a:cubicBezTo>
                    <a:cubicBezTo>
                      <a:pt x="31" y="13"/>
                      <a:pt x="29" y="13"/>
                      <a:pt x="28" y="13"/>
                    </a:cubicBezTo>
                    <a:cubicBezTo>
                      <a:pt x="28" y="13"/>
                      <a:pt x="28" y="11"/>
                      <a:pt x="28" y="11"/>
                    </a:cubicBezTo>
                    <a:cubicBezTo>
                      <a:pt x="28" y="11"/>
                      <a:pt x="26" y="9"/>
                      <a:pt x="26" y="9"/>
                    </a:cubicBezTo>
                    <a:cubicBezTo>
                      <a:pt x="25" y="8"/>
                      <a:pt x="25" y="9"/>
                      <a:pt x="24" y="9"/>
                    </a:cubicBezTo>
                    <a:cubicBezTo>
                      <a:pt x="24" y="9"/>
                      <a:pt x="23" y="10"/>
                      <a:pt x="23" y="10"/>
                    </a:cubicBezTo>
                    <a:cubicBezTo>
                      <a:pt x="21" y="9"/>
                      <a:pt x="21" y="9"/>
                      <a:pt x="21" y="9"/>
                    </a:cubicBezTo>
                    <a:cubicBezTo>
                      <a:pt x="21" y="9"/>
                      <a:pt x="22" y="8"/>
                      <a:pt x="23" y="8"/>
                    </a:cubicBezTo>
                    <a:cubicBezTo>
                      <a:pt x="23" y="8"/>
                      <a:pt x="24" y="6"/>
                      <a:pt x="23" y="5"/>
                    </a:cubicBezTo>
                    <a:cubicBezTo>
                      <a:pt x="21" y="4"/>
                      <a:pt x="21" y="4"/>
                      <a:pt x="21" y="4"/>
                    </a:cubicBezTo>
                    <a:cubicBezTo>
                      <a:pt x="21" y="4"/>
                      <a:pt x="18" y="6"/>
                      <a:pt x="18" y="6"/>
                    </a:cubicBezTo>
                    <a:cubicBezTo>
                      <a:pt x="18" y="7"/>
                      <a:pt x="16" y="9"/>
                      <a:pt x="16" y="9"/>
                    </a:cubicBezTo>
                    <a:cubicBezTo>
                      <a:pt x="16" y="9"/>
                      <a:pt x="11" y="10"/>
                      <a:pt x="11" y="10"/>
                    </a:cubicBezTo>
                    <a:cubicBezTo>
                      <a:pt x="10" y="10"/>
                      <a:pt x="9" y="8"/>
                      <a:pt x="9" y="8"/>
                    </a:cubicBezTo>
                    <a:cubicBezTo>
                      <a:pt x="9" y="8"/>
                      <a:pt x="8" y="7"/>
                      <a:pt x="8" y="6"/>
                    </a:cubicBezTo>
                    <a:cubicBezTo>
                      <a:pt x="8" y="5"/>
                      <a:pt x="7" y="3"/>
                      <a:pt x="7" y="3"/>
                    </a:cubicBezTo>
                    <a:cubicBezTo>
                      <a:pt x="5" y="4"/>
                      <a:pt x="5" y="4"/>
                      <a:pt x="5" y="4"/>
                    </a:cubicBezTo>
                    <a:cubicBezTo>
                      <a:pt x="6" y="7"/>
                      <a:pt x="6" y="7"/>
                      <a:pt x="6" y="7"/>
                    </a:cubicBezTo>
                    <a:cubicBezTo>
                      <a:pt x="7" y="10"/>
                      <a:pt x="7" y="10"/>
                      <a:pt x="7" y="10"/>
                    </a:cubicBezTo>
                    <a:cubicBezTo>
                      <a:pt x="6" y="12"/>
                      <a:pt x="6" y="12"/>
                      <a:pt x="6" y="12"/>
                    </a:cubicBezTo>
                    <a:cubicBezTo>
                      <a:pt x="6" y="12"/>
                      <a:pt x="5" y="12"/>
                      <a:pt x="3" y="12"/>
                    </a:cubicBezTo>
                    <a:cubicBezTo>
                      <a:pt x="2" y="12"/>
                      <a:pt x="3" y="10"/>
                      <a:pt x="3" y="10"/>
                    </a:cubicBezTo>
                    <a:cubicBezTo>
                      <a:pt x="3" y="9"/>
                      <a:pt x="2" y="8"/>
                      <a:pt x="2" y="8"/>
                    </a:cubicBezTo>
                    <a:cubicBezTo>
                      <a:pt x="0" y="10"/>
                      <a:pt x="0" y="10"/>
                      <a:pt x="0" y="10"/>
                    </a:cubicBezTo>
                    <a:cubicBezTo>
                      <a:pt x="0" y="10"/>
                      <a:pt x="1" y="13"/>
                      <a:pt x="2" y="15"/>
                    </a:cubicBezTo>
                    <a:cubicBezTo>
                      <a:pt x="2" y="17"/>
                      <a:pt x="2" y="17"/>
                      <a:pt x="2" y="17"/>
                    </a:cubicBezTo>
                    <a:cubicBezTo>
                      <a:pt x="3" y="22"/>
                      <a:pt x="3" y="22"/>
                      <a:pt x="3" y="22"/>
                    </a:cubicBezTo>
                    <a:cubicBezTo>
                      <a:pt x="3" y="22"/>
                      <a:pt x="5" y="23"/>
                      <a:pt x="6" y="24"/>
                    </a:cubicBezTo>
                    <a:cubicBezTo>
                      <a:pt x="8" y="25"/>
                      <a:pt x="8" y="24"/>
                      <a:pt x="9" y="24"/>
                    </a:cubicBezTo>
                    <a:cubicBezTo>
                      <a:pt x="11" y="24"/>
                      <a:pt x="10" y="23"/>
                      <a:pt x="11" y="22"/>
                    </a:cubicBezTo>
                    <a:cubicBezTo>
                      <a:pt x="12" y="21"/>
                      <a:pt x="14" y="21"/>
                      <a:pt x="14" y="21"/>
                    </a:cubicBezTo>
                    <a:cubicBezTo>
                      <a:pt x="17" y="23"/>
                      <a:pt x="17" y="23"/>
                      <a:pt x="17" y="23"/>
                    </a:cubicBezTo>
                    <a:cubicBezTo>
                      <a:pt x="17" y="23"/>
                      <a:pt x="19" y="22"/>
                      <a:pt x="22" y="22"/>
                    </a:cubicBezTo>
                    <a:cubicBezTo>
                      <a:pt x="24" y="21"/>
                      <a:pt x="24" y="22"/>
                      <a:pt x="25" y="22"/>
                    </a:cubicBezTo>
                    <a:cubicBezTo>
                      <a:pt x="26" y="21"/>
                      <a:pt x="29" y="21"/>
                      <a:pt x="30" y="21"/>
                    </a:cubicBezTo>
                    <a:cubicBezTo>
                      <a:pt x="32" y="20"/>
                      <a:pt x="36" y="20"/>
                      <a:pt x="36" y="20"/>
                    </a:cubicBezTo>
                    <a:cubicBezTo>
                      <a:pt x="36" y="20"/>
                      <a:pt x="38" y="23"/>
                      <a:pt x="42" y="22"/>
                    </a:cubicBezTo>
                    <a:cubicBezTo>
                      <a:pt x="46" y="21"/>
                      <a:pt x="44" y="22"/>
                      <a:pt x="46" y="21"/>
                    </a:cubicBezTo>
                    <a:cubicBezTo>
                      <a:pt x="49" y="21"/>
                      <a:pt x="48" y="23"/>
                      <a:pt x="48" y="23"/>
                    </a:cubicBezTo>
                    <a:cubicBezTo>
                      <a:pt x="49" y="28"/>
                      <a:pt x="49" y="28"/>
                      <a:pt x="49" y="28"/>
                    </a:cubicBezTo>
                    <a:cubicBezTo>
                      <a:pt x="50" y="28"/>
                      <a:pt x="50" y="28"/>
                      <a:pt x="50" y="28"/>
                    </a:cubicBezTo>
                    <a:cubicBezTo>
                      <a:pt x="50" y="28"/>
                      <a:pt x="52" y="28"/>
                      <a:pt x="55" y="27"/>
                    </a:cubicBezTo>
                    <a:cubicBezTo>
                      <a:pt x="58" y="26"/>
                      <a:pt x="59" y="26"/>
                      <a:pt x="60" y="26"/>
                    </a:cubicBezTo>
                    <a:cubicBezTo>
                      <a:pt x="62" y="26"/>
                      <a:pt x="64" y="24"/>
                      <a:pt x="65" y="24"/>
                    </a:cubicBezTo>
                    <a:cubicBezTo>
                      <a:pt x="65" y="23"/>
                      <a:pt x="69" y="22"/>
                      <a:pt x="70" y="22"/>
                    </a:cubicBezTo>
                    <a:cubicBezTo>
                      <a:pt x="71" y="21"/>
                      <a:pt x="72" y="20"/>
                      <a:pt x="72" y="20"/>
                    </a:cubicBezTo>
                    <a:cubicBezTo>
                      <a:pt x="72" y="20"/>
                      <a:pt x="78" y="19"/>
                      <a:pt x="80" y="18"/>
                    </a:cubicBezTo>
                    <a:cubicBezTo>
                      <a:pt x="83" y="18"/>
                      <a:pt x="85" y="18"/>
                      <a:pt x="86" y="18"/>
                    </a:cubicBezTo>
                    <a:cubicBezTo>
                      <a:pt x="87" y="18"/>
                      <a:pt x="90" y="16"/>
                      <a:pt x="91" y="15"/>
                    </a:cubicBezTo>
                    <a:cubicBezTo>
                      <a:pt x="92" y="15"/>
                      <a:pt x="93" y="14"/>
                      <a:pt x="93" y="14"/>
                    </a:cubicBezTo>
                    <a:cubicBezTo>
                      <a:pt x="97" y="15"/>
                      <a:pt x="97" y="15"/>
                      <a:pt x="97" y="15"/>
                    </a:cubicBezTo>
                    <a:cubicBezTo>
                      <a:pt x="97" y="15"/>
                      <a:pt x="100" y="13"/>
                      <a:pt x="100" y="13"/>
                    </a:cubicBezTo>
                    <a:cubicBezTo>
                      <a:pt x="101" y="12"/>
                      <a:pt x="101" y="11"/>
                      <a:pt x="101" y="11"/>
                    </a:cubicBezTo>
                    <a:cubicBezTo>
                      <a:pt x="101" y="10"/>
                      <a:pt x="101" y="10"/>
                      <a:pt x="102" y="9"/>
                    </a:cubicBezTo>
                    <a:cubicBezTo>
                      <a:pt x="102" y="7"/>
                      <a:pt x="102" y="7"/>
                      <a:pt x="102" y="7"/>
                    </a:cubicBezTo>
                    <a:cubicBezTo>
                      <a:pt x="102" y="6"/>
                      <a:pt x="100" y="3"/>
                      <a:pt x="100" y="3"/>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20" name="Freeform 183"/>
              <p:cNvSpPr/>
              <p:nvPr/>
            </p:nvSpPr>
            <p:spPr bwMode="auto">
              <a:xfrm>
                <a:off x="3882" y="3208"/>
                <a:ext cx="8" cy="10"/>
              </a:xfrm>
              <a:custGeom>
                <a:avLst/>
                <a:gdLst>
                  <a:gd name="T0" fmla="*/ 4 w 4"/>
                  <a:gd name="T1" fmla="*/ 1 h 5"/>
                  <a:gd name="T2" fmla="*/ 2 w 4"/>
                  <a:gd name="T3" fmla="*/ 0 h 5"/>
                  <a:gd name="T4" fmla="*/ 0 w 4"/>
                  <a:gd name="T5" fmla="*/ 3 h 5"/>
                  <a:gd name="T6" fmla="*/ 2 w 4"/>
                  <a:gd name="T7" fmla="*/ 5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4" y="1"/>
                      <a:pt x="2" y="0"/>
                      <a:pt x="2" y="0"/>
                    </a:cubicBezTo>
                    <a:cubicBezTo>
                      <a:pt x="0" y="3"/>
                      <a:pt x="0" y="3"/>
                      <a:pt x="0" y="3"/>
                    </a:cubicBezTo>
                    <a:cubicBezTo>
                      <a:pt x="2" y="5"/>
                      <a:pt x="2" y="5"/>
                      <a:pt x="2" y="5"/>
                    </a:cubicBezTo>
                    <a:lnTo>
                      <a:pt x="4" y="1"/>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21" name="Freeform 184"/>
              <p:cNvSpPr/>
              <p:nvPr/>
            </p:nvSpPr>
            <p:spPr bwMode="auto">
              <a:xfrm>
                <a:off x="3637" y="3096"/>
                <a:ext cx="8" cy="4"/>
              </a:xfrm>
              <a:custGeom>
                <a:avLst/>
                <a:gdLst>
                  <a:gd name="T0" fmla="*/ 1 w 4"/>
                  <a:gd name="T1" fmla="*/ 0 h 2"/>
                  <a:gd name="T2" fmla="*/ 0 w 4"/>
                  <a:gd name="T3" fmla="*/ 2 h 2"/>
                  <a:gd name="T4" fmla="*/ 1 w 4"/>
                  <a:gd name="T5" fmla="*/ 2 h 2"/>
                  <a:gd name="T6" fmla="*/ 3 w 4"/>
                  <a:gd name="T7" fmla="*/ 1 h 2"/>
                  <a:gd name="T8" fmla="*/ 2 w 4"/>
                  <a:gd name="T9" fmla="*/ 0 h 2"/>
                  <a:gd name="T10" fmla="*/ 1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1" y="0"/>
                    </a:moveTo>
                    <a:cubicBezTo>
                      <a:pt x="1" y="0"/>
                      <a:pt x="0" y="1"/>
                      <a:pt x="0" y="2"/>
                    </a:cubicBezTo>
                    <a:cubicBezTo>
                      <a:pt x="1" y="2"/>
                      <a:pt x="1" y="2"/>
                      <a:pt x="1" y="2"/>
                    </a:cubicBezTo>
                    <a:cubicBezTo>
                      <a:pt x="1" y="2"/>
                      <a:pt x="2" y="1"/>
                      <a:pt x="3" y="1"/>
                    </a:cubicBezTo>
                    <a:cubicBezTo>
                      <a:pt x="4" y="0"/>
                      <a:pt x="2" y="0"/>
                      <a:pt x="2" y="0"/>
                    </a:cubicBezTo>
                    <a:lnTo>
                      <a:pt x="1" y="0"/>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22" name="Freeform 185"/>
              <p:cNvSpPr/>
              <p:nvPr/>
            </p:nvSpPr>
            <p:spPr bwMode="auto">
              <a:xfrm>
                <a:off x="3724" y="3214"/>
                <a:ext cx="10" cy="18"/>
              </a:xfrm>
              <a:custGeom>
                <a:avLst/>
                <a:gdLst>
                  <a:gd name="T0" fmla="*/ 1 w 5"/>
                  <a:gd name="T1" fmla="*/ 3 h 9"/>
                  <a:gd name="T2" fmla="*/ 0 w 5"/>
                  <a:gd name="T3" fmla="*/ 6 h 9"/>
                  <a:gd name="T4" fmla="*/ 1 w 5"/>
                  <a:gd name="T5" fmla="*/ 8 h 9"/>
                  <a:gd name="T6" fmla="*/ 2 w 5"/>
                  <a:gd name="T7" fmla="*/ 7 h 9"/>
                  <a:gd name="T8" fmla="*/ 3 w 5"/>
                  <a:gd name="T9" fmla="*/ 6 h 9"/>
                  <a:gd name="T10" fmla="*/ 5 w 5"/>
                  <a:gd name="T11" fmla="*/ 4 h 9"/>
                  <a:gd name="T12" fmla="*/ 5 w 5"/>
                  <a:gd name="T13" fmla="*/ 2 h 9"/>
                  <a:gd name="T14" fmla="*/ 2 w 5"/>
                  <a:gd name="T15" fmla="*/ 0 h 9"/>
                  <a:gd name="T16" fmla="*/ 1 w 5"/>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1" y="3"/>
                    </a:moveTo>
                    <a:cubicBezTo>
                      <a:pt x="1" y="3"/>
                      <a:pt x="0" y="6"/>
                      <a:pt x="0" y="6"/>
                    </a:cubicBezTo>
                    <a:cubicBezTo>
                      <a:pt x="0" y="7"/>
                      <a:pt x="1" y="8"/>
                      <a:pt x="1" y="8"/>
                    </a:cubicBezTo>
                    <a:cubicBezTo>
                      <a:pt x="1" y="9"/>
                      <a:pt x="1" y="8"/>
                      <a:pt x="2" y="7"/>
                    </a:cubicBezTo>
                    <a:cubicBezTo>
                      <a:pt x="3" y="6"/>
                      <a:pt x="3" y="6"/>
                      <a:pt x="3" y="6"/>
                    </a:cubicBezTo>
                    <a:cubicBezTo>
                      <a:pt x="3" y="6"/>
                      <a:pt x="4" y="4"/>
                      <a:pt x="5" y="4"/>
                    </a:cubicBezTo>
                    <a:cubicBezTo>
                      <a:pt x="5" y="4"/>
                      <a:pt x="5" y="2"/>
                      <a:pt x="5" y="2"/>
                    </a:cubicBezTo>
                    <a:cubicBezTo>
                      <a:pt x="5" y="2"/>
                      <a:pt x="3" y="0"/>
                      <a:pt x="2" y="0"/>
                    </a:cubicBezTo>
                    <a:cubicBezTo>
                      <a:pt x="2" y="0"/>
                      <a:pt x="1" y="3"/>
                      <a:pt x="1" y="3"/>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23" name="Freeform 186"/>
              <p:cNvSpPr/>
              <p:nvPr/>
            </p:nvSpPr>
            <p:spPr bwMode="auto">
              <a:xfrm>
                <a:off x="3880" y="3164"/>
                <a:ext cx="34" cy="20"/>
              </a:xfrm>
              <a:custGeom>
                <a:avLst/>
                <a:gdLst>
                  <a:gd name="T0" fmla="*/ 11 w 17"/>
                  <a:gd name="T1" fmla="*/ 1 h 10"/>
                  <a:gd name="T2" fmla="*/ 9 w 17"/>
                  <a:gd name="T3" fmla="*/ 2 h 10"/>
                  <a:gd name="T4" fmla="*/ 5 w 17"/>
                  <a:gd name="T5" fmla="*/ 1 h 10"/>
                  <a:gd name="T6" fmla="*/ 3 w 17"/>
                  <a:gd name="T7" fmla="*/ 1 h 10"/>
                  <a:gd name="T8" fmla="*/ 1 w 17"/>
                  <a:gd name="T9" fmla="*/ 4 h 10"/>
                  <a:gd name="T10" fmla="*/ 0 w 17"/>
                  <a:gd name="T11" fmla="*/ 7 h 10"/>
                  <a:gd name="T12" fmla="*/ 3 w 17"/>
                  <a:gd name="T13" fmla="*/ 8 h 10"/>
                  <a:gd name="T14" fmla="*/ 5 w 17"/>
                  <a:gd name="T15" fmla="*/ 6 h 10"/>
                  <a:gd name="T16" fmla="*/ 8 w 17"/>
                  <a:gd name="T17" fmla="*/ 9 h 10"/>
                  <a:gd name="T18" fmla="*/ 11 w 17"/>
                  <a:gd name="T19" fmla="*/ 9 h 10"/>
                  <a:gd name="T20" fmla="*/ 12 w 17"/>
                  <a:gd name="T21" fmla="*/ 7 h 10"/>
                  <a:gd name="T22" fmla="*/ 15 w 17"/>
                  <a:gd name="T23" fmla="*/ 5 h 10"/>
                  <a:gd name="T24" fmla="*/ 17 w 17"/>
                  <a:gd name="T25" fmla="*/ 2 h 10"/>
                  <a:gd name="T26" fmla="*/ 14 w 17"/>
                  <a:gd name="T27" fmla="*/ 0 h 10"/>
                  <a:gd name="T28" fmla="*/ 11 w 17"/>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1" y="1"/>
                    </a:moveTo>
                    <a:cubicBezTo>
                      <a:pt x="11" y="1"/>
                      <a:pt x="9" y="2"/>
                      <a:pt x="9" y="2"/>
                    </a:cubicBezTo>
                    <a:cubicBezTo>
                      <a:pt x="9" y="2"/>
                      <a:pt x="6" y="1"/>
                      <a:pt x="5" y="1"/>
                    </a:cubicBezTo>
                    <a:cubicBezTo>
                      <a:pt x="5" y="0"/>
                      <a:pt x="4" y="1"/>
                      <a:pt x="3" y="1"/>
                    </a:cubicBezTo>
                    <a:cubicBezTo>
                      <a:pt x="3" y="1"/>
                      <a:pt x="2" y="3"/>
                      <a:pt x="1" y="4"/>
                    </a:cubicBezTo>
                    <a:cubicBezTo>
                      <a:pt x="0" y="5"/>
                      <a:pt x="1" y="6"/>
                      <a:pt x="0" y="7"/>
                    </a:cubicBezTo>
                    <a:cubicBezTo>
                      <a:pt x="0" y="7"/>
                      <a:pt x="2" y="8"/>
                      <a:pt x="3" y="8"/>
                    </a:cubicBezTo>
                    <a:cubicBezTo>
                      <a:pt x="3" y="7"/>
                      <a:pt x="5" y="6"/>
                      <a:pt x="5" y="6"/>
                    </a:cubicBezTo>
                    <a:cubicBezTo>
                      <a:pt x="5" y="6"/>
                      <a:pt x="7" y="8"/>
                      <a:pt x="8" y="9"/>
                    </a:cubicBezTo>
                    <a:cubicBezTo>
                      <a:pt x="10" y="10"/>
                      <a:pt x="10" y="9"/>
                      <a:pt x="11" y="9"/>
                    </a:cubicBezTo>
                    <a:cubicBezTo>
                      <a:pt x="12" y="8"/>
                      <a:pt x="11" y="8"/>
                      <a:pt x="12" y="7"/>
                    </a:cubicBezTo>
                    <a:cubicBezTo>
                      <a:pt x="13" y="6"/>
                      <a:pt x="14" y="5"/>
                      <a:pt x="15" y="5"/>
                    </a:cubicBezTo>
                    <a:cubicBezTo>
                      <a:pt x="16" y="5"/>
                      <a:pt x="17" y="2"/>
                      <a:pt x="17" y="2"/>
                    </a:cubicBezTo>
                    <a:cubicBezTo>
                      <a:pt x="17" y="2"/>
                      <a:pt x="14" y="0"/>
                      <a:pt x="14" y="0"/>
                    </a:cubicBezTo>
                    <a:cubicBezTo>
                      <a:pt x="14" y="0"/>
                      <a:pt x="11" y="1"/>
                      <a:pt x="11" y="1"/>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24" name="Freeform 187"/>
              <p:cNvSpPr/>
              <p:nvPr/>
            </p:nvSpPr>
            <p:spPr bwMode="auto">
              <a:xfrm>
                <a:off x="3912" y="3216"/>
                <a:ext cx="22" cy="24"/>
              </a:xfrm>
              <a:custGeom>
                <a:avLst/>
                <a:gdLst>
                  <a:gd name="T0" fmla="*/ 6 w 11"/>
                  <a:gd name="T1" fmla="*/ 11 h 12"/>
                  <a:gd name="T2" fmla="*/ 10 w 11"/>
                  <a:gd name="T3" fmla="*/ 11 h 12"/>
                  <a:gd name="T4" fmla="*/ 10 w 11"/>
                  <a:gd name="T5" fmla="*/ 8 h 12"/>
                  <a:gd name="T6" fmla="*/ 7 w 11"/>
                  <a:gd name="T7" fmla="*/ 7 h 12"/>
                  <a:gd name="T8" fmla="*/ 5 w 11"/>
                  <a:gd name="T9" fmla="*/ 6 h 12"/>
                  <a:gd name="T10" fmla="*/ 6 w 11"/>
                  <a:gd name="T11" fmla="*/ 9 h 12"/>
                  <a:gd name="T12" fmla="*/ 6 w 11"/>
                  <a:gd name="T13" fmla="*/ 10 h 12"/>
                  <a:gd name="T14" fmla="*/ 6 w 11"/>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11"/>
                    </a:moveTo>
                    <a:cubicBezTo>
                      <a:pt x="6" y="11"/>
                      <a:pt x="10" y="12"/>
                      <a:pt x="10" y="11"/>
                    </a:cubicBezTo>
                    <a:cubicBezTo>
                      <a:pt x="10" y="10"/>
                      <a:pt x="11" y="9"/>
                      <a:pt x="10" y="8"/>
                    </a:cubicBezTo>
                    <a:cubicBezTo>
                      <a:pt x="10" y="8"/>
                      <a:pt x="8" y="7"/>
                      <a:pt x="7" y="7"/>
                    </a:cubicBezTo>
                    <a:cubicBezTo>
                      <a:pt x="6" y="7"/>
                      <a:pt x="6" y="7"/>
                      <a:pt x="5" y="6"/>
                    </a:cubicBezTo>
                    <a:cubicBezTo>
                      <a:pt x="0" y="0"/>
                      <a:pt x="3" y="8"/>
                      <a:pt x="6" y="9"/>
                    </a:cubicBezTo>
                    <a:cubicBezTo>
                      <a:pt x="6" y="10"/>
                      <a:pt x="6" y="10"/>
                      <a:pt x="6" y="10"/>
                    </a:cubicBezTo>
                    <a:lnTo>
                      <a:pt x="6" y="11"/>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25" name="Freeform 188"/>
              <p:cNvSpPr/>
              <p:nvPr/>
            </p:nvSpPr>
            <p:spPr bwMode="auto">
              <a:xfrm>
                <a:off x="3798" y="3284"/>
                <a:ext cx="10" cy="10"/>
              </a:xfrm>
              <a:custGeom>
                <a:avLst/>
                <a:gdLst>
                  <a:gd name="T0" fmla="*/ 4 w 5"/>
                  <a:gd name="T1" fmla="*/ 3 h 5"/>
                  <a:gd name="T2" fmla="*/ 4 w 5"/>
                  <a:gd name="T3" fmla="*/ 0 h 5"/>
                  <a:gd name="T4" fmla="*/ 1 w 5"/>
                  <a:gd name="T5" fmla="*/ 2 h 5"/>
                  <a:gd name="T6" fmla="*/ 0 w 5"/>
                  <a:gd name="T7" fmla="*/ 3 h 5"/>
                  <a:gd name="T8" fmla="*/ 1 w 5"/>
                  <a:gd name="T9" fmla="*/ 5 h 5"/>
                  <a:gd name="T10" fmla="*/ 4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4" y="3"/>
                    </a:moveTo>
                    <a:cubicBezTo>
                      <a:pt x="5" y="2"/>
                      <a:pt x="4" y="0"/>
                      <a:pt x="4" y="0"/>
                    </a:cubicBezTo>
                    <a:cubicBezTo>
                      <a:pt x="1" y="2"/>
                      <a:pt x="1" y="2"/>
                      <a:pt x="1" y="2"/>
                    </a:cubicBezTo>
                    <a:cubicBezTo>
                      <a:pt x="0" y="3"/>
                      <a:pt x="0" y="3"/>
                      <a:pt x="0" y="3"/>
                    </a:cubicBezTo>
                    <a:cubicBezTo>
                      <a:pt x="1" y="5"/>
                      <a:pt x="1" y="5"/>
                      <a:pt x="1" y="5"/>
                    </a:cubicBezTo>
                    <a:cubicBezTo>
                      <a:pt x="1" y="5"/>
                      <a:pt x="3" y="4"/>
                      <a:pt x="4" y="3"/>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26" name="Freeform 189"/>
              <p:cNvSpPr/>
              <p:nvPr/>
            </p:nvSpPr>
            <p:spPr bwMode="auto">
              <a:xfrm>
                <a:off x="3999" y="3258"/>
                <a:ext cx="32" cy="57"/>
              </a:xfrm>
              <a:custGeom>
                <a:avLst/>
                <a:gdLst>
                  <a:gd name="T0" fmla="*/ 15 w 16"/>
                  <a:gd name="T1" fmla="*/ 10 h 28"/>
                  <a:gd name="T2" fmla="*/ 16 w 16"/>
                  <a:gd name="T3" fmla="*/ 6 h 28"/>
                  <a:gd name="T4" fmla="*/ 14 w 16"/>
                  <a:gd name="T5" fmla="*/ 0 h 28"/>
                  <a:gd name="T6" fmla="*/ 12 w 16"/>
                  <a:gd name="T7" fmla="*/ 2 h 28"/>
                  <a:gd name="T8" fmla="*/ 10 w 16"/>
                  <a:gd name="T9" fmla="*/ 4 h 28"/>
                  <a:gd name="T10" fmla="*/ 6 w 16"/>
                  <a:gd name="T11" fmla="*/ 6 h 28"/>
                  <a:gd name="T12" fmla="*/ 5 w 16"/>
                  <a:gd name="T13" fmla="*/ 9 h 28"/>
                  <a:gd name="T14" fmla="*/ 2 w 16"/>
                  <a:gd name="T15" fmla="*/ 13 h 28"/>
                  <a:gd name="T16" fmla="*/ 1 w 16"/>
                  <a:gd name="T17" fmla="*/ 16 h 28"/>
                  <a:gd name="T18" fmla="*/ 0 w 16"/>
                  <a:gd name="T19" fmla="*/ 19 h 28"/>
                  <a:gd name="T20" fmla="*/ 3 w 16"/>
                  <a:gd name="T21" fmla="*/ 22 h 28"/>
                  <a:gd name="T22" fmla="*/ 3 w 16"/>
                  <a:gd name="T23" fmla="*/ 26 h 28"/>
                  <a:gd name="T24" fmla="*/ 4 w 16"/>
                  <a:gd name="T25" fmla="*/ 28 h 28"/>
                  <a:gd name="T26" fmla="*/ 8 w 16"/>
                  <a:gd name="T27" fmla="*/ 27 h 28"/>
                  <a:gd name="T28" fmla="*/ 9 w 16"/>
                  <a:gd name="T29" fmla="*/ 23 h 28"/>
                  <a:gd name="T30" fmla="*/ 12 w 16"/>
                  <a:gd name="T31" fmla="*/ 19 h 28"/>
                  <a:gd name="T32" fmla="*/ 13 w 16"/>
                  <a:gd name="T33" fmla="*/ 18 h 28"/>
                  <a:gd name="T34" fmla="*/ 13 w 16"/>
                  <a:gd name="T35" fmla="*/ 15 h 28"/>
                  <a:gd name="T36" fmla="*/ 14 w 16"/>
                  <a:gd name="T37" fmla="*/ 13 h 28"/>
                  <a:gd name="T38" fmla="*/ 15 w 16"/>
                  <a:gd name="T3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8">
                    <a:moveTo>
                      <a:pt x="15" y="10"/>
                    </a:moveTo>
                    <a:cubicBezTo>
                      <a:pt x="15" y="9"/>
                      <a:pt x="16" y="7"/>
                      <a:pt x="16" y="6"/>
                    </a:cubicBezTo>
                    <a:cubicBezTo>
                      <a:pt x="15" y="5"/>
                      <a:pt x="14" y="0"/>
                      <a:pt x="14" y="0"/>
                    </a:cubicBezTo>
                    <a:cubicBezTo>
                      <a:pt x="12" y="2"/>
                      <a:pt x="12" y="2"/>
                      <a:pt x="12" y="2"/>
                    </a:cubicBezTo>
                    <a:cubicBezTo>
                      <a:pt x="12" y="2"/>
                      <a:pt x="11" y="4"/>
                      <a:pt x="10" y="4"/>
                    </a:cubicBezTo>
                    <a:cubicBezTo>
                      <a:pt x="8" y="4"/>
                      <a:pt x="6" y="6"/>
                      <a:pt x="6" y="6"/>
                    </a:cubicBezTo>
                    <a:cubicBezTo>
                      <a:pt x="6" y="6"/>
                      <a:pt x="6" y="8"/>
                      <a:pt x="5" y="9"/>
                    </a:cubicBezTo>
                    <a:cubicBezTo>
                      <a:pt x="4" y="10"/>
                      <a:pt x="2" y="13"/>
                      <a:pt x="2" y="13"/>
                    </a:cubicBezTo>
                    <a:cubicBezTo>
                      <a:pt x="1" y="16"/>
                      <a:pt x="1" y="16"/>
                      <a:pt x="1" y="16"/>
                    </a:cubicBezTo>
                    <a:cubicBezTo>
                      <a:pt x="1" y="16"/>
                      <a:pt x="0" y="19"/>
                      <a:pt x="0" y="19"/>
                    </a:cubicBezTo>
                    <a:cubicBezTo>
                      <a:pt x="0" y="19"/>
                      <a:pt x="3" y="22"/>
                      <a:pt x="3" y="22"/>
                    </a:cubicBezTo>
                    <a:cubicBezTo>
                      <a:pt x="3" y="26"/>
                      <a:pt x="3" y="26"/>
                      <a:pt x="3" y="26"/>
                    </a:cubicBezTo>
                    <a:cubicBezTo>
                      <a:pt x="3" y="26"/>
                      <a:pt x="3" y="28"/>
                      <a:pt x="4" y="28"/>
                    </a:cubicBezTo>
                    <a:cubicBezTo>
                      <a:pt x="6" y="28"/>
                      <a:pt x="8" y="28"/>
                      <a:pt x="8" y="27"/>
                    </a:cubicBezTo>
                    <a:cubicBezTo>
                      <a:pt x="8" y="25"/>
                      <a:pt x="8" y="24"/>
                      <a:pt x="9" y="23"/>
                    </a:cubicBezTo>
                    <a:cubicBezTo>
                      <a:pt x="10" y="21"/>
                      <a:pt x="12" y="19"/>
                      <a:pt x="12" y="19"/>
                    </a:cubicBezTo>
                    <a:cubicBezTo>
                      <a:pt x="12" y="19"/>
                      <a:pt x="13" y="19"/>
                      <a:pt x="13" y="18"/>
                    </a:cubicBezTo>
                    <a:cubicBezTo>
                      <a:pt x="14" y="18"/>
                      <a:pt x="13" y="15"/>
                      <a:pt x="13" y="15"/>
                    </a:cubicBezTo>
                    <a:cubicBezTo>
                      <a:pt x="13" y="15"/>
                      <a:pt x="12" y="15"/>
                      <a:pt x="14" y="13"/>
                    </a:cubicBezTo>
                    <a:cubicBezTo>
                      <a:pt x="15" y="10"/>
                      <a:pt x="15" y="10"/>
                      <a:pt x="15" y="1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27" name="Freeform 190"/>
              <p:cNvSpPr/>
              <p:nvPr/>
            </p:nvSpPr>
            <p:spPr bwMode="auto">
              <a:xfrm>
                <a:off x="3952" y="3367"/>
                <a:ext cx="18" cy="14"/>
              </a:xfrm>
              <a:custGeom>
                <a:avLst/>
                <a:gdLst>
                  <a:gd name="T0" fmla="*/ 5 w 9"/>
                  <a:gd name="T1" fmla="*/ 0 h 7"/>
                  <a:gd name="T2" fmla="*/ 1 w 9"/>
                  <a:gd name="T3" fmla="*/ 3 h 7"/>
                  <a:gd name="T4" fmla="*/ 0 w 9"/>
                  <a:gd name="T5" fmla="*/ 6 h 7"/>
                  <a:gd name="T6" fmla="*/ 2 w 9"/>
                  <a:gd name="T7" fmla="*/ 6 h 7"/>
                  <a:gd name="T8" fmla="*/ 4 w 9"/>
                  <a:gd name="T9" fmla="*/ 5 h 7"/>
                  <a:gd name="T10" fmla="*/ 8 w 9"/>
                  <a:gd name="T11" fmla="*/ 2 h 7"/>
                  <a:gd name="T12" fmla="*/ 5 w 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5" y="0"/>
                    </a:moveTo>
                    <a:cubicBezTo>
                      <a:pt x="1" y="3"/>
                      <a:pt x="1" y="3"/>
                      <a:pt x="1" y="3"/>
                    </a:cubicBezTo>
                    <a:cubicBezTo>
                      <a:pt x="1" y="3"/>
                      <a:pt x="0" y="6"/>
                      <a:pt x="0" y="6"/>
                    </a:cubicBezTo>
                    <a:cubicBezTo>
                      <a:pt x="1" y="7"/>
                      <a:pt x="1" y="6"/>
                      <a:pt x="2" y="6"/>
                    </a:cubicBezTo>
                    <a:cubicBezTo>
                      <a:pt x="3" y="6"/>
                      <a:pt x="3" y="6"/>
                      <a:pt x="4" y="5"/>
                    </a:cubicBezTo>
                    <a:cubicBezTo>
                      <a:pt x="5" y="4"/>
                      <a:pt x="7" y="3"/>
                      <a:pt x="8" y="2"/>
                    </a:cubicBezTo>
                    <a:cubicBezTo>
                      <a:pt x="9" y="2"/>
                      <a:pt x="5" y="0"/>
                      <a:pt x="5"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28" name="Freeform 191"/>
              <p:cNvSpPr/>
              <p:nvPr/>
            </p:nvSpPr>
            <p:spPr bwMode="auto">
              <a:xfrm>
                <a:off x="3653" y="3096"/>
                <a:ext cx="12" cy="8"/>
              </a:xfrm>
              <a:custGeom>
                <a:avLst/>
                <a:gdLst>
                  <a:gd name="T0" fmla="*/ 0 w 6"/>
                  <a:gd name="T1" fmla="*/ 0 h 4"/>
                  <a:gd name="T2" fmla="*/ 0 w 6"/>
                  <a:gd name="T3" fmla="*/ 2 h 4"/>
                  <a:gd name="T4" fmla="*/ 4 w 6"/>
                  <a:gd name="T5" fmla="*/ 3 h 4"/>
                  <a:gd name="T6" fmla="*/ 5 w 6"/>
                  <a:gd name="T7" fmla="*/ 2 h 4"/>
                  <a:gd name="T8" fmla="*/ 3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cubicBezTo>
                      <a:pt x="0" y="2"/>
                      <a:pt x="0" y="2"/>
                      <a:pt x="0" y="2"/>
                    </a:cubicBezTo>
                    <a:cubicBezTo>
                      <a:pt x="0" y="2"/>
                      <a:pt x="2" y="3"/>
                      <a:pt x="4" y="3"/>
                    </a:cubicBezTo>
                    <a:cubicBezTo>
                      <a:pt x="6" y="4"/>
                      <a:pt x="5" y="2"/>
                      <a:pt x="5" y="2"/>
                    </a:cubicBezTo>
                    <a:cubicBezTo>
                      <a:pt x="3" y="0"/>
                      <a:pt x="3" y="0"/>
                      <a:pt x="3" y="0"/>
                    </a:cubicBezTo>
                    <a:cubicBezTo>
                      <a:pt x="3"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29" name="Freeform 192"/>
              <p:cNvSpPr/>
              <p:nvPr/>
            </p:nvSpPr>
            <p:spPr bwMode="auto">
              <a:xfrm>
                <a:off x="3924" y="3236"/>
                <a:ext cx="36" cy="28"/>
              </a:xfrm>
              <a:custGeom>
                <a:avLst/>
                <a:gdLst>
                  <a:gd name="T0" fmla="*/ 15 w 18"/>
                  <a:gd name="T1" fmla="*/ 0 h 14"/>
                  <a:gd name="T2" fmla="*/ 11 w 18"/>
                  <a:gd name="T3" fmla="*/ 1 h 14"/>
                  <a:gd name="T4" fmla="*/ 8 w 18"/>
                  <a:gd name="T5" fmla="*/ 3 h 14"/>
                  <a:gd name="T6" fmla="*/ 6 w 18"/>
                  <a:gd name="T7" fmla="*/ 7 h 14"/>
                  <a:gd name="T8" fmla="*/ 4 w 18"/>
                  <a:gd name="T9" fmla="*/ 7 h 14"/>
                  <a:gd name="T10" fmla="*/ 0 w 18"/>
                  <a:gd name="T11" fmla="*/ 7 h 14"/>
                  <a:gd name="T12" fmla="*/ 0 w 18"/>
                  <a:gd name="T13" fmla="*/ 11 h 14"/>
                  <a:gd name="T14" fmla="*/ 3 w 18"/>
                  <a:gd name="T15" fmla="*/ 13 h 14"/>
                  <a:gd name="T16" fmla="*/ 4 w 18"/>
                  <a:gd name="T17" fmla="*/ 13 h 14"/>
                  <a:gd name="T18" fmla="*/ 3 w 18"/>
                  <a:gd name="T19" fmla="*/ 10 h 14"/>
                  <a:gd name="T20" fmla="*/ 6 w 18"/>
                  <a:gd name="T21" fmla="*/ 8 h 14"/>
                  <a:gd name="T22" fmla="*/ 9 w 18"/>
                  <a:gd name="T23" fmla="*/ 7 h 14"/>
                  <a:gd name="T24" fmla="*/ 12 w 18"/>
                  <a:gd name="T25" fmla="*/ 4 h 14"/>
                  <a:gd name="T26" fmla="*/ 16 w 18"/>
                  <a:gd name="T27" fmla="*/ 2 h 14"/>
                  <a:gd name="T28" fmla="*/ 15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15" y="0"/>
                    </a:moveTo>
                    <a:cubicBezTo>
                      <a:pt x="15" y="0"/>
                      <a:pt x="12" y="1"/>
                      <a:pt x="11" y="1"/>
                    </a:cubicBezTo>
                    <a:cubicBezTo>
                      <a:pt x="10" y="1"/>
                      <a:pt x="8" y="3"/>
                      <a:pt x="8" y="3"/>
                    </a:cubicBezTo>
                    <a:cubicBezTo>
                      <a:pt x="6" y="7"/>
                      <a:pt x="6" y="7"/>
                      <a:pt x="6" y="7"/>
                    </a:cubicBezTo>
                    <a:cubicBezTo>
                      <a:pt x="4" y="7"/>
                      <a:pt x="4" y="7"/>
                      <a:pt x="4" y="7"/>
                    </a:cubicBezTo>
                    <a:cubicBezTo>
                      <a:pt x="0" y="7"/>
                      <a:pt x="0" y="7"/>
                      <a:pt x="0" y="7"/>
                    </a:cubicBezTo>
                    <a:cubicBezTo>
                      <a:pt x="0" y="11"/>
                      <a:pt x="0" y="11"/>
                      <a:pt x="0" y="11"/>
                    </a:cubicBezTo>
                    <a:cubicBezTo>
                      <a:pt x="0" y="11"/>
                      <a:pt x="2" y="13"/>
                      <a:pt x="3" y="13"/>
                    </a:cubicBezTo>
                    <a:cubicBezTo>
                      <a:pt x="3" y="14"/>
                      <a:pt x="4" y="13"/>
                      <a:pt x="4" y="13"/>
                    </a:cubicBezTo>
                    <a:cubicBezTo>
                      <a:pt x="3" y="10"/>
                      <a:pt x="3" y="10"/>
                      <a:pt x="3" y="10"/>
                    </a:cubicBezTo>
                    <a:cubicBezTo>
                      <a:pt x="6" y="8"/>
                      <a:pt x="6" y="8"/>
                      <a:pt x="6" y="8"/>
                    </a:cubicBezTo>
                    <a:cubicBezTo>
                      <a:pt x="9" y="7"/>
                      <a:pt x="9" y="7"/>
                      <a:pt x="9" y="7"/>
                    </a:cubicBezTo>
                    <a:cubicBezTo>
                      <a:pt x="9" y="7"/>
                      <a:pt x="11" y="5"/>
                      <a:pt x="12" y="4"/>
                    </a:cubicBezTo>
                    <a:cubicBezTo>
                      <a:pt x="12" y="4"/>
                      <a:pt x="15" y="3"/>
                      <a:pt x="16" y="2"/>
                    </a:cubicBezTo>
                    <a:cubicBezTo>
                      <a:pt x="18" y="1"/>
                      <a:pt x="15" y="0"/>
                      <a:pt x="15"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30" name="Freeform 193"/>
              <p:cNvSpPr/>
              <p:nvPr/>
            </p:nvSpPr>
            <p:spPr bwMode="auto">
              <a:xfrm>
                <a:off x="3966" y="3331"/>
                <a:ext cx="12" cy="38"/>
              </a:xfrm>
              <a:custGeom>
                <a:avLst/>
                <a:gdLst>
                  <a:gd name="T0" fmla="*/ 2 w 6"/>
                  <a:gd name="T1" fmla="*/ 9 h 19"/>
                  <a:gd name="T2" fmla="*/ 3 w 6"/>
                  <a:gd name="T3" fmla="*/ 4 h 19"/>
                  <a:gd name="T4" fmla="*/ 4 w 6"/>
                  <a:gd name="T5" fmla="*/ 0 h 19"/>
                  <a:gd name="T6" fmla="*/ 1 w 6"/>
                  <a:gd name="T7" fmla="*/ 0 h 19"/>
                  <a:gd name="T8" fmla="*/ 1 w 6"/>
                  <a:gd name="T9" fmla="*/ 6 h 19"/>
                  <a:gd name="T10" fmla="*/ 0 w 6"/>
                  <a:gd name="T11" fmla="*/ 11 h 19"/>
                  <a:gd name="T12" fmla="*/ 1 w 6"/>
                  <a:gd name="T13" fmla="*/ 12 h 19"/>
                  <a:gd name="T14" fmla="*/ 1 w 6"/>
                  <a:gd name="T15" fmla="*/ 15 h 19"/>
                  <a:gd name="T16" fmla="*/ 4 w 6"/>
                  <a:gd name="T17" fmla="*/ 19 h 19"/>
                  <a:gd name="T18" fmla="*/ 5 w 6"/>
                  <a:gd name="T19" fmla="*/ 16 h 19"/>
                  <a:gd name="T20" fmla="*/ 6 w 6"/>
                  <a:gd name="T21" fmla="*/ 14 h 19"/>
                  <a:gd name="T22" fmla="*/ 5 w 6"/>
                  <a:gd name="T23" fmla="*/ 10 h 19"/>
                  <a:gd name="T24" fmla="*/ 2 w 6"/>
                  <a:gd name="T2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9">
                    <a:moveTo>
                      <a:pt x="2" y="9"/>
                    </a:moveTo>
                    <a:cubicBezTo>
                      <a:pt x="2" y="9"/>
                      <a:pt x="3" y="5"/>
                      <a:pt x="3" y="4"/>
                    </a:cubicBezTo>
                    <a:cubicBezTo>
                      <a:pt x="3" y="3"/>
                      <a:pt x="4" y="1"/>
                      <a:pt x="4" y="0"/>
                    </a:cubicBezTo>
                    <a:cubicBezTo>
                      <a:pt x="4" y="0"/>
                      <a:pt x="1" y="0"/>
                      <a:pt x="1" y="0"/>
                    </a:cubicBezTo>
                    <a:cubicBezTo>
                      <a:pt x="1" y="0"/>
                      <a:pt x="1" y="5"/>
                      <a:pt x="1" y="6"/>
                    </a:cubicBezTo>
                    <a:cubicBezTo>
                      <a:pt x="1" y="7"/>
                      <a:pt x="0" y="11"/>
                      <a:pt x="0" y="11"/>
                    </a:cubicBezTo>
                    <a:cubicBezTo>
                      <a:pt x="0" y="12"/>
                      <a:pt x="1" y="12"/>
                      <a:pt x="1" y="12"/>
                    </a:cubicBezTo>
                    <a:cubicBezTo>
                      <a:pt x="1" y="12"/>
                      <a:pt x="1" y="14"/>
                      <a:pt x="1" y="15"/>
                    </a:cubicBezTo>
                    <a:cubicBezTo>
                      <a:pt x="1" y="16"/>
                      <a:pt x="3" y="18"/>
                      <a:pt x="4" y="19"/>
                    </a:cubicBezTo>
                    <a:cubicBezTo>
                      <a:pt x="5" y="16"/>
                      <a:pt x="5" y="16"/>
                      <a:pt x="5" y="16"/>
                    </a:cubicBezTo>
                    <a:cubicBezTo>
                      <a:pt x="6" y="14"/>
                      <a:pt x="6" y="14"/>
                      <a:pt x="6" y="14"/>
                    </a:cubicBezTo>
                    <a:cubicBezTo>
                      <a:pt x="6" y="14"/>
                      <a:pt x="6" y="11"/>
                      <a:pt x="5" y="10"/>
                    </a:cubicBezTo>
                    <a:cubicBezTo>
                      <a:pt x="3" y="9"/>
                      <a:pt x="2" y="10"/>
                      <a:pt x="2" y="9"/>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31" name="Freeform 194"/>
              <p:cNvSpPr/>
              <p:nvPr/>
            </p:nvSpPr>
            <p:spPr bwMode="auto">
              <a:xfrm>
                <a:off x="3441" y="3192"/>
                <a:ext cx="38" cy="36"/>
              </a:xfrm>
              <a:custGeom>
                <a:avLst/>
                <a:gdLst>
                  <a:gd name="T0" fmla="*/ 18 w 19"/>
                  <a:gd name="T1" fmla="*/ 17 h 18"/>
                  <a:gd name="T2" fmla="*/ 17 w 19"/>
                  <a:gd name="T3" fmla="*/ 14 h 18"/>
                  <a:gd name="T4" fmla="*/ 14 w 19"/>
                  <a:gd name="T5" fmla="*/ 12 h 18"/>
                  <a:gd name="T6" fmla="*/ 13 w 19"/>
                  <a:gd name="T7" fmla="*/ 10 h 18"/>
                  <a:gd name="T8" fmla="*/ 10 w 19"/>
                  <a:gd name="T9" fmla="*/ 9 h 18"/>
                  <a:gd name="T10" fmla="*/ 9 w 19"/>
                  <a:gd name="T11" fmla="*/ 7 h 18"/>
                  <a:gd name="T12" fmla="*/ 10 w 19"/>
                  <a:gd name="T13" fmla="*/ 6 h 18"/>
                  <a:gd name="T14" fmla="*/ 12 w 19"/>
                  <a:gd name="T15" fmla="*/ 7 h 18"/>
                  <a:gd name="T16" fmla="*/ 14 w 19"/>
                  <a:gd name="T17" fmla="*/ 6 h 18"/>
                  <a:gd name="T18" fmla="*/ 14 w 19"/>
                  <a:gd name="T19" fmla="*/ 5 h 18"/>
                  <a:gd name="T20" fmla="*/ 11 w 19"/>
                  <a:gd name="T21" fmla="*/ 4 h 18"/>
                  <a:gd name="T22" fmla="*/ 12 w 19"/>
                  <a:gd name="T23" fmla="*/ 1 h 18"/>
                  <a:gd name="T24" fmla="*/ 10 w 19"/>
                  <a:gd name="T25" fmla="*/ 0 h 18"/>
                  <a:gd name="T26" fmla="*/ 8 w 19"/>
                  <a:gd name="T27" fmla="*/ 2 h 18"/>
                  <a:gd name="T28" fmla="*/ 7 w 19"/>
                  <a:gd name="T29" fmla="*/ 1 h 18"/>
                  <a:gd name="T30" fmla="*/ 6 w 19"/>
                  <a:gd name="T31" fmla="*/ 3 h 18"/>
                  <a:gd name="T32" fmla="*/ 6 w 19"/>
                  <a:gd name="T33" fmla="*/ 6 h 18"/>
                  <a:gd name="T34" fmla="*/ 4 w 19"/>
                  <a:gd name="T35" fmla="*/ 10 h 18"/>
                  <a:gd name="T36" fmla="*/ 2 w 19"/>
                  <a:gd name="T37" fmla="*/ 7 h 18"/>
                  <a:gd name="T38" fmla="*/ 1 w 19"/>
                  <a:gd name="T39" fmla="*/ 10 h 18"/>
                  <a:gd name="T40" fmla="*/ 0 w 19"/>
                  <a:gd name="T41" fmla="*/ 13 h 18"/>
                  <a:gd name="T42" fmla="*/ 2 w 19"/>
                  <a:gd name="T43" fmla="*/ 15 h 18"/>
                  <a:gd name="T44" fmla="*/ 3 w 19"/>
                  <a:gd name="T45" fmla="*/ 15 h 18"/>
                  <a:gd name="T46" fmla="*/ 4 w 19"/>
                  <a:gd name="T47" fmla="*/ 13 h 18"/>
                  <a:gd name="T48" fmla="*/ 6 w 19"/>
                  <a:gd name="T49" fmla="*/ 15 h 18"/>
                  <a:gd name="T50" fmla="*/ 8 w 19"/>
                  <a:gd name="T51" fmla="*/ 18 h 18"/>
                  <a:gd name="T52" fmla="*/ 10 w 19"/>
                  <a:gd name="T53" fmla="*/ 16 h 18"/>
                  <a:gd name="T54" fmla="*/ 14 w 19"/>
                  <a:gd name="T55" fmla="*/ 18 h 18"/>
                  <a:gd name="T56" fmla="*/ 18 w 19"/>
                  <a:gd name="T5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18">
                    <a:moveTo>
                      <a:pt x="18" y="17"/>
                    </a:moveTo>
                    <a:cubicBezTo>
                      <a:pt x="19" y="16"/>
                      <a:pt x="17" y="14"/>
                      <a:pt x="17" y="14"/>
                    </a:cubicBezTo>
                    <a:cubicBezTo>
                      <a:pt x="14" y="12"/>
                      <a:pt x="14" y="12"/>
                      <a:pt x="14" y="12"/>
                    </a:cubicBezTo>
                    <a:cubicBezTo>
                      <a:pt x="13" y="10"/>
                      <a:pt x="13" y="10"/>
                      <a:pt x="13" y="10"/>
                    </a:cubicBezTo>
                    <a:cubicBezTo>
                      <a:pt x="10" y="9"/>
                      <a:pt x="10" y="9"/>
                      <a:pt x="10" y="9"/>
                    </a:cubicBezTo>
                    <a:cubicBezTo>
                      <a:pt x="9" y="7"/>
                      <a:pt x="9" y="7"/>
                      <a:pt x="9" y="7"/>
                    </a:cubicBezTo>
                    <a:cubicBezTo>
                      <a:pt x="10" y="6"/>
                      <a:pt x="10" y="6"/>
                      <a:pt x="10" y="6"/>
                    </a:cubicBezTo>
                    <a:cubicBezTo>
                      <a:pt x="10" y="6"/>
                      <a:pt x="10" y="7"/>
                      <a:pt x="12" y="7"/>
                    </a:cubicBezTo>
                    <a:cubicBezTo>
                      <a:pt x="14" y="7"/>
                      <a:pt x="13" y="7"/>
                      <a:pt x="14" y="6"/>
                    </a:cubicBezTo>
                    <a:cubicBezTo>
                      <a:pt x="14" y="6"/>
                      <a:pt x="14" y="5"/>
                      <a:pt x="14" y="5"/>
                    </a:cubicBezTo>
                    <a:cubicBezTo>
                      <a:pt x="11" y="4"/>
                      <a:pt x="11" y="4"/>
                      <a:pt x="11" y="4"/>
                    </a:cubicBezTo>
                    <a:cubicBezTo>
                      <a:pt x="12" y="1"/>
                      <a:pt x="12" y="1"/>
                      <a:pt x="12" y="1"/>
                    </a:cubicBezTo>
                    <a:cubicBezTo>
                      <a:pt x="10" y="0"/>
                      <a:pt x="10" y="0"/>
                      <a:pt x="10" y="0"/>
                    </a:cubicBezTo>
                    <a:cubicBezTo>
                      <a:pt x="8" y="2"/>
                      <a:pt x="8" y="2"/>
                      <a:pt x="8" y="2"/>
                    </a:cubicBezTo>
                    <a:cubicBezTo>
                      <a:pt x="7" y="1"/>
                      <a:pt x="7" y="1"/>
                      <a:pt x="7" y="1"/>
                    </a:cubicBezTo>
                    <a:cubicBezTo>
                      <a:pt x="7" y="1"/>
                      <a:pt x="6" y="3"/>
                      <a:pt x="6" y="3"/>
                    </a:cubicBezTo>
                    <a:cubicBezTo>
                      <a:pt x="6" y="3"/>
                      <a:pt x="6" y="6"/>
                      <a:pt x="6" y="6"/>
                    </a:cubicBezTo>
                    <a:cubicBezTo>
                      <a:pt x="4" y="10"/>
                      <a:pt x="4" y="10"/>
                      <a:pt x="4" y="10"/>
                    </a:cubicBezTo>
                    <a:cubicBezTo>
                      <a:pt x="2" y="7"/>
                      <a:pt x="2" y="7"/>
                      <a:pt x="2" y="7"/>
                    </a:cubicBezTo>
                    <a:cubicBezTo>
                      <a:pt x="1" y="10"/>
                      <a:pt x="1" y="10"/>
                      <a:pt x="1" y="10"/>
                    </a:cubicBezTo>
                    <a:cubicBezTo>
                      <a:pt x="0" y="13"/>
                      <a:pt x="0" y="13"/>
                      <a:pt x="0" y="13"/>
                    </a:cubicBezTo>
                    <a:cubicBezTo>
                      <a:pt x="2" y="15"/>
                      <a:pt x="2" y="15"/>
                      <a:pt x="2" y="15"/>
                    </a:cubicBezTo>
                    <a:cubicBezTo>
                      <a:pt x="3" y="15"/>
                      <a:pt x="3" y="15"/>
                      <a:pt x="3" y="15"/>
                    </a:cubicBezTo>
                    <a:cubicBezTo>
                      <a:pt x="4" y="13"/>
                      <a:pt x="4" y="13"/>
                      <a:pt x="4" y="13"/>
                    </a:cubicBezTo>
                    <a:cubicBezTo>
                      <a:pt x="6" y="15"/>
                      <a:pt x="6" y="15"/>
                      <a:pt x="6" y="15"/>
                    </a:cubicBezTo>
                    <a:cubicBezTo>
                      <a:pt x="8" y="18"/>
                      <a:pt x="8" y="18"/>
                      <a:pt x="8" y="18"/>
                    </a:cubicBezTo>
                    <a:cubicBezTo>
                      <a:pt x="8" y="18"/>
                      <a:pt x="9" y="16"/>
                      <a:pt x="10" y="16"/>
                    </a:cubicBezTo>
                    <a:cubicBezTo>
                      <a:pt x="11" y="16"/>
                      <a:pt x="14" y="18"/>
                      <a:pt x="14" y="18"/>
                    </a:cubicBezTo>
                    <a:cubicBezTo>
                      <a:pt x="14" y="18"/>
                      <a:pt x="17" y="17"/>
                      <a:pt x="18" y="17"/>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32" name="Freeform 195"/>
              <p:cNvSpPr/>
              <p:nvPr/>
            </p:nvSpPr>
            <p:spPr bwMode="auto">
              <a:xfrm>
                <a:off x="3373" y="3084"/>
                <a:ext cx="38" cy="40"/>
              </a:xfrm>
              <a:custGeom>
                <a:avLst/>
                <a:gdLst>
                  <a:gd name="T0" fmla="*/ 15 w 19"/>
                  <a:gd name="T1" fmla="*/ 15 h 20"/>
                  <a:gd name="T2" fmla="*/ 12 w 19"/>
                  <a:gd name="T3" fmla="*/ 14 h 20"/>
                  <a:gd name="T4" fmla="*/ 10 w 19"/>
                  <a:gd name="T5" fmla="*/ 13 h 20"/>
                  <a:gd name="T6" fmla="*/ 8 w 19"/>
                  <a:gd name="T7" fmla="*/ 7 h 20"/>
                  <a:gd name="T8" fmla="*/ 8 w 19"/>
                  <a:gd name="T9" fmla="*/ 6 h 20"/>
                  <a:gd name="T10" fmla="*/ 7 w 19"/>
                  <a:gd name="T11" fmla="*/ 6 h 20"/>
                  <a:gd name="T12" fmla="*/ 7 w 19"/>
                  <a:gd name="T13" fmla="*/ 3 h 20"/>
                  <a:gd name="T14" fmla="*/ 6 w 19"/>
                  <a:gd name="T15" fmla="*/ 2 h 20"/>
                  <a:gd name="T16" fmla="*/ 6 w 19"/>
                  <a:gd name="T17" fmla="*/ 2 h 20"/>
                  <a:gd name="T18" fmla="*/ 5 w 19"/>
                  <a:gd name="T19" fmla="*/ 0 h 20"/>
                  <a:gd name="T20" fmla="*/ 2 w 19"/>
                  <a:gd name="T21" fmla="*/ 1 h 20"/>
                  <a:gd name="T22" fmla="*/ 1 w 19"/>
                  <a:gd name="T23" fmla="*/ 3 h 20"/>
                  <a:gd name="T24" fmla="*/ 0 w 19"/>
                  <a:gd name="T25" fmla="*/ 7 h 20"/>
                  <a:gd name="T26" fmla="*/ 5 w 19"/>
                  <a:gd name="T27" fmla="*/ 9 h 20"/>
                  <a:gd name="T28" fmla="*/ 7 w 19"/>
                  <a:gd name="T29" fmla="*/ 10 h 20"/>
                  <a:gd name="T30" fmla="*/ 8 w 19"/>
                  <a:gd name="T31" fmla="*/ 15 h 20"/>
                  <a:gd name="T32" fmla="*/ 11 w 19"/>
                  <a:gd name="T33" fmla="*/ 16 h 20"/>
                  <a:gd name="T34" fmla="*/ 17 w 19"/>
                  <a:gd name="T35" fmla="*/ 19 h 20"/>
                  <a:gd name="T36" fmla="*/ 18 w 19"/>
                  <a:gd name="T37" fmla="*/ 18 h 20"/>
                  <a:gd name="T38" fmla="*/ 15 w 19"/>
                  <a:gd name="T3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0">
                    <a:moveTo>
                      <a:pt x="15" y="15"/>
                    </a:moveTo>
                    <a:cubicBezTo>
                      <a:pt x="12" y="14"/>
                      <a:pt x="12" y="14"/>
                      <a:pt x="12" y="14"/>
                    </a:cubicBezTo>
                    <a:cubicBezTo>
                      <a:pt x="10" y="13"/>
                      <a:pt x="10" y="13"/>
                      <a:pt x="10" y="13"/>
                    </a:cubicBezTo>
                    <a:cubicBezTo>
                      <a:pt x="10" y="13"/>
                      <a:pt x="9" y="8"/>
                      <a:pt x="8" y="7"/>
                    </a:cubicBezTo>
                    <a:cubicBezTo>
                      <a:pt x="8" y="7"/>
                      <a:pt x="8" y="6"/>
                      <a:pt x="8" y="6"/>
                    </a:cubicBezTo>
                    <a:cubicBezTo>
                      <a:pt x="7" y="6"/>
                      <a:pt x="7" y="6"/>
                      <a:pt x="7" y="6"/>
                    </a:cubicBezTo>
                    <a:cubicBezTo>
                      <a:pt x="7" y="3"/>
                      <a:pt x="7" y="3"/>
                      <a:pt x="7" y="3"/>
                    </a:cubicBezTo>
                    <a:cubicBezTo>
                      <a:pt x="7" y="3"/>
                      <a:pt x="6" y="2"/>
                      <a:pt x="6" y="2"/>
                    </a:cubicBezTo>
                    <a:cubicBezTo>
                      <a:pt x="6" y="2"/>
                      <a:pt x="6" y="2"/>
                      <a:pt x="6" y="2"/>
                    </a:cubicBezTo>
                    <a:cubicBezTo>
                      <a:pt x="6" y="1"/>
                      <a:pt x="5" y="1"/>
                      <a:pt x="5" y="0"/>
                    </a:cubicBezTo>
                    <a:cubicBezTo>
                      <a:pt x="5" y="1"/>
                      <a:pt x="3" y="1"/>
                      <a:pt x="2" y="1"/>
                    </a:cubicBezTo>
                    <a:cubicBezTo>
                      <a:pt x="1" y="2"/>
                      <a:pt x="1" y="3"/>
                      <a:pt x="1" y="3"/>
                    </a:cubicBezTo>
                    <a:cubicBezTo>
                      <a:pt x="0" y="4"/>
                      <a:pt x="0" y="7"/>
                      <a:pt x="0" y="7"/>
                    </a:cubicBezTo>
                    <a:cubicBezTo>
                      <a:pt x="5" y="9"/>
                      <a:pt x="5" y="9"/>
                      <a:pt x="5" y="9"/>
                    </a:cubicBezTo>
                    <a:cubicBezTo>
                      <a:pt x="5" y="9"/>
                      <a:pt x="7" y="10"/>
                      <a:pt x="7" y="10"/>
                    </a:cubicBezTo>
                    <a:cubicBezTo>
                      <a:pt x="7" y="11"/>
                      <a:pt x="8" y="15"/>
                      <a:pt x="8" y="15"/>
                    </a:cubicBezTo>
                    <a:cubicBezTo>
                      <a:pt x="8" y="15"/>
                      <a:pt x="10" y="16"/>
                      <a:pt x="11" y="16"/>
                    </a:cubicBezTo>
                    <a:cubicBezTo>
                      <a:pt x="12" y="17"/>
                      <a:pt x="14" y="19"/>
                      <a:pt x="17" y="19"/>
                    </a:cubicBezTo>
                    <a:cubicBezTo>
                      <a:pt x="19" y="20"/>
                      <a:pt x="18" y="18"/>
                      <a:pt x="18" y="18"/>
                    </a:cubicBezTo>
                    <a:lnTo>
                      <a:pt x="15" y="15"/>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33" name="Freeform 196"/>
              <p:cNvSpPr/>
              <p:nvPr/>
            </p:nvSpPr>
            <p:spPr bwMode="auto">
              <a:xfrm>
                <a:off x="3796" y="3038"/>
                <a:ext cx="62" cy="34"/>
              </a:xfrm>
              <a:custGeom>
                <a:avLst/>
                <a:gdLst>
                  <a:gd name="T0" fmla="*/ 4 w 31"/>
                  <a:gd name="T1" fmla="*/ 8 h 17"/>
                  <a:gd name="T2" fmla="*/ 1 w 31"/>
                  <a:gd name="T3" fmla="*/ 10 h 17"/>
                  <a:gd name="T4" fmla="*/ 2 w 31"/>
                  <a:gd name="T5" fmla="*/ 12 h 17"/>
                  <a:gd name="T6" fmla="*/ 6 w 31"/>
                  <a:gd name="T7" fmla="*/ 14 h 17"/>
                  <a:gd name="T8" fmla="*/ 7 w 31"/>
                  <a:gd name="T9" fmla="*/ 14 h 17"/>
                  <a:gd name="T10" fmla="*/ 9 w 31"/>
                  <a:gd name="T11" fmla="*/ 15 h 17"/>
                  <a:gd name="T12" fmla="*/ 12 w 31"/>
                  <a:gd name="T13" fmla="*/ 13 h 17"/>
                  <a:gd name="T14" fmla="*/ 13 w 31"/>
                  <a:gd name="T15" fmla="*/ 11 h 17"/>
                  <a:gd name="T16" fmla="*/ 15 w 31"/>
                  <a:gd name="T17" fmla="*/ 9 h 17"/>
                  <a:gd name="T18" fmla="*/ 17 w 31"/>
                  <a:gd name="T19" fmla="*/ 8 h 17"/>
                  <a:gd name="T20" fmla="*/ 17 w 31"/>
                  <a:gd name="T21" fmla="*/ 11 h 17"/>
                  <a:gd name="T22" fmla="*/ 16 w 31"/>
                  <a:gd name="T23" fmla="*/ 13 h 17"/>
                  <a:gd name="T24" fmla="*/ 15 w 31"/>
                  <a:gd name="T25" fmla="*/ 14 h 17"/>
                  <a:gd name="T26" fmla="*/ 13 w 31"/>
                  <a:gd name="T27" fmla="*/ 16 h 17"/>
                  <a:gd name="T28" fmla="*/ 15 w 31"/>
                  <a:gd name="T29" fmla="*/ 17 h 17"/>
                  <a:gd name="T30" fmla="*/ 17 w 31"/>
                  <a:gd name="T31" fmla="*/ 17 h 17"/>
                  <a:gd name="T32" fmla="*/ 20 w 31"/>
                  <a:gd name="T33" fmla="*/ 17 h 17"/>
                  <a:gd name="T34" fmla="*/ 26 w 31"/>
                  <a:gd name="T35" fmla="*/ 17 h 17"/>
                  <a:gd name="T36" fmla="*/ 28 w 31"/>
                  <a:gd name="T37" fmla="*/ 16 h 17"/>
                  <a:gd name="T38" fmla="*/ 27 w 31"/>
                  <a:gd name="T39" fmla="*/ 14 h 17"/>
                  <a:gd name="T40" fmla="*/ 24 w 31"/>
                  <a:gd name="T41" fmla="*/ 12 h 17"/>
                  <a:gd name="T42" fmla="*/ 25 w 31"/>
                  <a:gd name="T43" fmla="*/ 11 h 17"/>
                  <a:gd name="T44" fmla="*/ 28 w 31"/>
                  <a:gd name="T45" fmla="*/ 14 h 17"/>
                  <a:gd name="T46" fmla="*/ 30 w 31"/>
                  <a:gd name="T47" fmla="*/ 13 h 17"/>
                  <a:gd name="T48" fmla="*/ 29 w 31"/>
                  <a:gd name="T49" fmla="*/ 9 h 17"/>
                  <a:gd name="T50" fmla="*/ 25 w 31"/>
                  <a:gd name="T51" fmla="*/ 8 h 17"/>
                  <a:gd name="T52" fmla="*/ 23 w 31"/>
                  <a:gd name="T53" fmla="*/ 6 h 17"/>
                  <a:gd name="T54" fmla="*/ 20 w 31"/>
                  <a:gd name="T55" fmla="*/ 4 h 17"/>
                  <a:gd name="T56" fmla="*/ 21 w 31"/>
                  <a:gd name="T57" fmla="*/ 1 h 17"/>
                  <a:gd name="T58" fmla="*/ 17 w 31"/>
                  <a:gd name="T59" fmla="*/ 0 h 17"/>
                  <a:gd name="T60" fmla="*/ 13 w 31"/>
                  <a:gd name="T61" fmla="*/ 1 h 17"/>
                  <a:gd name="T62" fmla="*/ 12 w 31"/>
                  <a:gd name="T63" fmla="*/ 2 h 17"/>
                  <a:gd name="T64" fmla="*/ 12 w 31"/>
                  <a:gd name="T65" fmla="*/ 4 h 17"/>
                  <a:gd name="T66" fmla="*/ 10 w 31"/>
                  <a:gd name="T67" fmla="*/ 5 h 17"/>
                  <a:gd name="T68" fmla="*/ 9 w 31"/>
                  <a:gd name="T69" fmla="*/ 7 h 17"/>
                  <a:gd name="T70" fmla="*/ 6 w 31"/>
                  <a:gd name="T71" fmla="*/ 8 h 17"/>
                  <a:gd name="T72" fmla="*/ 4 w 31"/>
                  <a:gd name="T7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17">
                    <a:moveTo>
                      <a:pt x="4" y="8"/>
                    </a:moveTo>
                    <a:cubicBezTo>
                      <a:pt x="3" y="9"/>
                      <a:pt x="1" y="10"/>
                      <a:pt x="1" y="10"/>
                    </a:cubicBezTo>
                    <a:cubicBezTo>
                      <a:pt x="1" y="10"/>
                      <a:pt x="0" y="11"/>
                      <a:pt x="2" y="12"/>
                    </a:cubicBezTo>
                    <a:cubicBezTo>
                      <a:pt x="3" y="13"/>
                      <a:pt x="5" y="13"/>
                      <a:pt x="6" y="14"/>
                    </a:cubicBezTo>
                    <a:cubicBezTo>
                      <a:pt x="6" y="14"/>
                      <a:pt x="6" y="14"/>
                      <a:pt x="7" y="14"/>
                    </a:cubicBezTo>
                    <a:cubicBezTo>
                      <a:pt x="8" y="15"/>
                      <a:pt x="8" y="15"/>
                      <a:pt x="9" y="15"/>
                    </a:cubicBezTo>
                    <a:cubicBezTo>
                      <a:pt x="10" y="14"/>
                      <a:pt x="11" y="14"/>
                      <a:pt x="12" y="13"/>
                    </a:cubicBezTo>
                    <a:cubicBezTo>
                      <a:pt x="12" y="13"/>
                      <a:pt x="13" y="11"/>
                      <a:pt x="13" y="11"/>
                    </a:cubicBezTo>
                    <a:cubicBezTo>
                      <a:pt x="14" y="10"/>
                      <a:pt x="13" y="9"/>
                      <a:pt x="15" y="9"/>
                    </a:cubicBezTo>
                    <a:cubicBezTo>
                      <a:pt x="16" y="9"/>
                      <a:pt x="17" y="8"/>
                      <a:pt x="17" y="8"/>
                    </a:cubicBezTo>
                    <a:cubicBezTo>
                      <a:pt x="17" y="8"/>
                      <a:pt x="17" y="11"/>
                      <a:pt x="17" y="11"/>
                    </a:cubicBezTo>
                    <a:cubicBezTo>
                      <a:pt x="16" y="11"/>
                      <a:pt x="16" y="13"/>
                      <a:pt x="16" y="13"/>
                    </a:cubicBezTo>
                    <a:cubicBezTo>
                      <a:pt x="16" y="13"/>
                      <a:pt x="15" y="13"/>
                      <a:pt x="15" y="14"/>
                    </a:cubicBezTo>
                    <a:cubicBezTo>
                      <a:pt x="14" y="14"/>
                      <a:pt x="13" y="16"/>
                      <a:pt x="13" y="16"/>
                    </a:cubicBezTo>
                    <a:cubicBezTo>
                      <a:pt x="13" y="16"/>
                      <a:pt x="14" y="16"/>
                      <a:pt x="15" y="17"/>
                    </a:cubicBezTo>
                    <a:cubicBezTo>
                      <a:pt x="16" y="17"/>
                      <a:pt x="16" y="17"/>
                      <a:pt x="17" y="17"/>
                    </a:cubicBezTo>
                    <a:cubicBezTo>
                      <a:pt x="18" y="17"/>
                      <a:pt x="17" y="17"/>
                      <a:pt x="20" y="17"/>
                    </a:cubicBezTo>
                    <a:cubicBezTo>
                      <a:pt x="23" y="17"/>
                      <a:pt x="26" y="17"/>
                      <a:pt x="26" y="17"/>
                    </a:cubicBezTo>
                    <a:cubicBezTo>
                      <a:pt x="26" y="17"/>
                      <a:pt x="28" y="16"/>
                      <a:pt x="28" y="16"/>
                    </a:cubicBezTo>
                    <a:cubicBezTo>
                      <a:pt x="28" y="16"/>
                      <a:pt x="28" y="15"/>
                      <a:pt x="27" y="14"/>
                    </a:cubicBezTo>
                    <a:cubicBezTo>
                      <a:pt x="26" y="13"/>
                      <a:pt x="25" y="12"/>
                      <a:pt x="24" y="12"/>
                    </a:cubicBezTo>
                    <a:cubicBezTo>
                      <a:pt x="24" y="12"/>
                      <a:pt x="24" y="11"/>
                      <a:pt x="25" y="11"/>
                    </a:cubicBezTo>
                    <a:cubicBezTo>
                      <a:pt x="26" y="11"/>
                      <a:pt x="27" y="14"/>
                      <a:pt x="28" y="14"/>
                    </a:cubicBezTo>
                    <a:cubicBezTo>
                      <a:pt x="29" y="14"/>
                      <a:pt x="30" y="14"/>
                      <a:pt x="30" y="13"/>
                    </a:cubicBezTo>
                    <a:cubicBezTo>
                      <a:pt x="30" y="11"/>
                      <a:pt x="31" y="10"/>
                      <a:pt x="29" y="9"/>
                    </a:cubicBezTo>
                    <a:cubicBezTo>
                      <a:pt x="27" y="8"/>
                      <a:pt x="26" y="8"/>
                      <a:pt x="25" y="8"/>
                    </a:cubicBezTo>
                    <a:cubicBezTo>
                      <a:pt x="24" y="7"/>
                      <a:pt x="26" y="8"/>
                      <a:pt x="23" y="6"/>
                    </a:cubicBezTo>
                    <a:cubicBezTo>
                      <a:pt x="19" y="4"/>
                      <a:pt x="20" y="4"/>
                      <a:pt x="20" y="4"/>
                    </a:cubicBezTo>
                    <a:cubicBezTo>
                      <a:pt x="20" y="4"/>
                      <a:pt x="21" y="2"/>
                      <a:pt x="21" y="1"/>
                    </a:cubicBezTo>
                    <a:cubicBezTo>
                      <a:pt x="20" y="1"/>
                      <a:pt x="17" y="0"/>
                      <a:pt x="17" y="0"/>
                    </a:cubicBezTo>
                    <a:cubicBezTo>
                      <a:pt x="17" y="0"/>
                      <a:pt x="13" y="1"/>
                      <a:pt x="13" y="1"/>
                    </a:cubicBezTo>
                    <a:cubicBezTo>
                      <a:pt x="13" y="2"/>
                      <a:pt x="12" y="2"/>
                      <a:pt x="12" y="2"/>
                    </a:cubicBezTo>
                    <a:cubicBezTo>
                      <a:pt x="12" y="4"/>
                      <a:pt x="12" y="4"/>
                      <a:pt x="12" y="4"/>
                    </a:cubicBezTo>
                    <a:cubicBezTo>
                      <a:pt x="10" y="5"/>
                      <a:pt x="10" y="5"/>
                      <a:pt x="10" y="5"/>
                    </a:cubicBezTo>
                    <a:cubicBezTo>
                      <a:pt x="10" y="5"/>
                      <a:pt x="9" y="7"/>
                      <a:pt x="9" y="7"/>
                    </a:cubicBezTo>
                    <a:cubicBezTo>
                      <a:pt x="9" y="7"/>
                      <a:pt x="7" y="8"/>
                      <a:pt x="6" y="8"/>
                    </a:cubicBezTo>
                    <a:cubicBezTo>
                      <a:pt x="6" y="8"/>
                      <a:pt x="5" y="8"/>
                      <a:pt x="4" y="8"/>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34" name="Freeform 197"/>
              <p:cNvSpPr/>
              <p:nvPr/>
            </p:nvSpPr>
            <p:spPr bwMode="auto">
              <a:xfrm>
                <a:off x="3798" y="3214"/>
                <a:ext cx="14" cy="8"/>
              </a:xfrm>
              <a:custGeom>
                <a:avLst/>
                <a:gdLst>
                  <a:gd name="T0" fmla="*/ 5 w 7"/>
                  <a:gd name="T1" fmla="*/ 0 h 4"/>
                  <a:gd name="T2" fmla="*/ 3 w 7"/>
                  <a:gd name="T3" fmla="*/ 0 h 4"/>
                  <a:gd name="T4" fmla="*/ 0 w 7"/>
                  <a:gd name="T5" fmla="*/ 2 h 4"/>
                  <a:gd name="T6" fmla="*/ 1 w 7"/>
                  <a:gd name="T7" fmla="*/ 4 h 4"/>
                  <a:gd name="T8" fmla="*/ 5 w 7"/>
                  <a:gd name="T9" fmla="*/ 2 h 4"/>
                  <a:gd name="T10" fmla="*/ 5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5" y="0"/>
                    </a:moveTo>
                    <a:cubicBezTo>
                      <a:pt x="3" y="0"/>
                      <a:pt x="3" y="0"/>
                      <a:pt x="3" y="0"/>
                    </a:cubicBezTo>
                    <a:cubicBezTo>
                      <a:pt x="3" y="0"/>
                      <a:pt x="0" y="2"/>
                      <a:pt x="0" y="2"/>
                    </a:cubicBezTo>
                    <a:cubicBezTo>
                      <a:pt x="1" y="4"/>
                      <a:pt x="1" y="4"/>
                      <a:pt x="1" y="4"/>
                    </a:cubicBezTo>
                    <a:cubicBezTo>
                      <a:pt x="1" y="4"/>
                      <a:pt x="3" y="3"/>
                      <a:pt x="5" y="2"/>
                    </a:cubicBezTo>
                    <a:cubicBezTo>
                      <a:pt x="7" y="2"/>
                      <a:pt x="5" y="0"/>
                      <a:pt x="5"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35" name="Freeform 198"/>
              <p:cNvSpPr/>
              <p:nvPr/>
            </p:nvSpPr>
            <p:spPr bwMode="auto">
              <a:xfrm>
                <a:off x="3467" y="3240"/>
                <a:ext cx="30" cy="24"/>
              </a:xfrm>
              <a:custGeom>
                <a:avLst/>
                <a:gdLst>
                  <a:gd name="T0" fmla="*/ 12 w 15"/>
                  <a:gd name="T1" fmla="*/ 6 h 12"/>
                  <a:gd name="T2" fmla="*/ 10 w 15"/>
                  <a:gd name="T3" fmla="*/ 4 h 12"/>
                  <a:gd name="T4" fmla="*/ 7 w 15"/>
                  <a:gd name="T5" fmla="*/ 4 h 12"/>
                  <a:gd name="T6" fmla="*/ 4 w 15"/>
                  <a:gd name="T7" fmla="*/ 2 h 12"/>
                  <a:gd name="T8" fmla="*/ 3 w 15"/>
                  <a:gd name="T9" fmla="*/ 0 h 12"/>
                  <a:gd name="T10" fmla="*/ 2 w 15"/>
                  <a:gd name="T11" fmla="*/ 0 h 12"/>
                  <a:gd name="T12" fmla="*/ 0 w 15"/>
                  <a:gd name="T13" fmla="*/ 2 h 12"/>
                  <a:gd name="T14" fmla="*/ 0 w 15"/>
                  <a:gd name="T15" fmla="*/ 4 h 12"/>
                  <a:gd name="T16" fmla="*/ 0 w 15"/>
                  <a:gd name="T17" fmla="*/ 6 h 12"/>
                  <a:gd name="T18" fmla="*/ 5 w 15"/>
                  <a:gd name="T19" fmla="*/ 10 h 12"/>
                  <a:gd name="T20" fmla="*/ 6 w 15"/>
                  <a:gd name="T21" fmla="*/ 11 h 12"/>
                  <a:gd name="T22" fmla="*/ 9 w 15"/>
                  <a:gd name="T23" fmla="*/ 12 h 12"/>
                  <a:gd name="T24" fmla="*/ 10 w 15"/>
                  <a:gd name="T25" fmla="*/ 11 h 12"/>
                  <a:gd name="T26" fmla="*/ 11 w 15"/>
                  <a:gd name="T27" fmla="*/ 10 h 12"/>
                  <a:gd name="T28" fmla="*/ 15 w 15"/>
                  <a:gd name="T29" fmla="*/ 8 h 12"/>
                  <a:gd name="T30" fmla="*/ 12 w 15"/>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2">
                    <a:moveTo>
                      <a:pt x="12" y="6"/>
                    </a:moveTo>
                    <a:cubicBezTo>
                      <a:pt x="10" y="4"/>
                      <a:pt x="10" y="4"/>
                      <a:pt x="10" y="4"/>
                    </a:cubicBezTo>
                    <a:cubicBezTo>
                      <a:pt x="10" y="4"/>
                      <a:pt x="8" y="4"/>
                      <a:pt x="7" y="4"/>
                    </a:cubicBezTo>
                    <a:cubicBezTo>
                      <a:pt x="6" y="4"/>
                      <a:pt x="4" y="3"/>
                      <a:pt x="4" y="2"/>
                    </a:cubicBezTo>
                    <a:cubicBezTo>
                      <a:pt x="4" y="1"/>
                      <a:pt x="3" y="1"/>
                      <a:pt x="3" y="0"/>
                    </a:cubicBezTo>
                    <a:cubicBezTo>
                      <a:pt x="3" y="0"/>
                      <a:pt x="2" y="0"/>
                      <a:pt x="2" y="0"/>
                    </a:cubicBezTo>
                    <a:cubicBezTo>
                      <a:pt x="0" y="2"/>
                      <a:pt x="0" y="2"/>
                      <a:pt x="0" y="2"/>
                    </a:cubicBezTo>
                    <a:cubicBezTo>
                      <a:pt x="0" y="4"/>
                      <a:pt x="0" y="4"/>
                      <a:pt x="0" y="4"/>
                    </a:cubicBezTo>
                    <a:cubicBezTo>
                      <a:pt x="0" y="6"/>
                      <a:pt x="0" y="6"/>
                      <a:pt x="0" y="6"/>
                    </a:cubicBezTo>
                    <a:cubicBezTo>
                      <a:pt x="0" y="6"/>
                      <a:pt x="4" y="9"/>
                      <a:pt x="5" y="10"/>
                    </a:cubicBezTo>
                    <a:cubicBezTo>
                      <a:pt x="6" y="10"/>
                      <a:pt x="6" y="11"/>
                      <a:pt x="6" y="11"/>
                    </a:cubicBezTo>
                    <a:cubicBezTo>
                      <a:pt x="7" y="12"/>
                      <a:pt x="7" y="12"/>
                      <a:pt x="9" y="12"/>
                    </a:cubicBezTo>
                    <a:cubicBezTo>
                      <a:pt x="10" y="12"/>
                      <a:pt x="10" y="11"/>
                      <a:pt x="10" y="11"/>
                    </a:cubicBezTo>
                    <a:cubicBezTo>
                      <a:pt x="11" y="10"/>
                      <a:pt x="11" y="10"/>
                      <a:pt x="11" y="10"/>
                    </a:cubicBezTo>
                    <a:cubicBezTo>
                      <a:pt x="11" y="10"/>
                      <a:pt x="15" y="8"/>
                      <a:pt x="15" y="8"/>
                    </a:cubicBezTo>
                    <a:cubicBezTo>
                      <a:pt x="15" y="7"/>
                      <a:pt x="12" y="6"/>
                      <a:pt x="12" y="6"/>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36" name="Freeform 199"/>
              <p:cNvSpPr/>
              <p:nvPr/>
            </p:nvSpPr>
            <p:spPr bwMode="auto">
              <a:xfrm>
                <a:off x="3647" y="3349"/>
                <a:ext cx="20" cy="20"/>
              </a:xfrm>
              <a:custGeom>
                <a:avLst/>
                <a:gdLst>
                  <a:gd name="T0" fmla="*/ 7 w 10"/>
                  <a:gd name="T1" fmla="*/ 3 h 10"/>
                  <a:gd name="T2" fmla="*/ 5 w 10"/>
                  <a:gd name="T3" fmla="*/ 2 h 10"/>
                  <a:gd name="T4" fmla="*/ 4 w 10"/>
                  <a:gd name="T5" fmla="*/ 0 h 10"/>
                  <a:gd name="T6" fmla="*/ 2 w 10"/>
                  <a:gd name="T7" fmla="*/ 0 h 10"/>
                  <a:gd name="T8" fmla="*/ 0 w 10"/>
                  <a:gd name="T9" fmla="*/ 3 h 10"/>
                  <a:gd name="T10" fmla="*/ 2 w 10"/>
                  <a:gd name="T11" fmla="*/ 5 h 10"/>
                  <a:gd name="T12" fmla="*/ 3 w 10"/>
                  <a:gd name="T13" fmla="*/ 8 h 10"/>
                  <a:gd name="T14" fmla="*/ 6 w 10"/>
                  <a:gd name="T15" fmla="*/ 10 h 10"/>
                  <a:gd name="T16" fmla="*/ 9 w 10"/>
                  <a:gd name="T17" fmla="*/ 10 h 10"/>
                  <a:gd name="T18" fmla="*/ 9 w 10"/>
                  <a:gd name="T19" fmla="*/ 8 h 10"/>
                  <a:gd name="T20" fmla="*/ 10 w 10"/>
                  <a:gd name="T21" fmla="*/ 5 h 10"/>
                  <a:gd name="T22" fmla="*/ 7 w 10"/>
                  <a:gd name="T2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7" y="3"/>
                    </a:moveTo>
                    <a:cubicBezTo>
                      <a:pt x="5" y="2"/>
                      <a:pt x="5" y="2"/>
                      <a:pt x="5" y="2"/>
                    </a:cubicBezTo>
                    <a:cubicBezTo>
                      <a:pt x="4" y="0"/>
                      <a:pt x="4" y="0"/>
                      <a:pt x="4" y="0"/>
                    </a:cubicBezTo>
                    <a:cubicBezTo>
                      <a:pt x="2" y="0"/>
                      <a:pt x="2" y="0"/>
                      <a:pt x="2" y="0"/>
                    </a:cubicBezTo>
                    <a:cubicBezTo>
                      <a:pt x="0" y="3"/>
                      <a:pt x="0" y="3"/>
                      <a:pt x="0" y="3"/>
                    </a:cubicBezTo>
                    <a:cubicBezTo>
                      <a:pt x="2" y="5"/>
                      <a:pt x="2" y="5"/>
                      <a:pt x="2" y="5"/>
                    </a:cubicBezTo>
                    <a:cubicBezTo>
                      <a:pt x="3" y="8"/>
                      <a:pt x="3" y="8"/>
                      <a:pt x="3" y="8"/>
                    </a:cubicBezTo>
                    <a:cubicBezTo>
                      <a:pt x="3" y="8"/>
                      <a:pt x="5" y="9"/>
                      <a:pt x="6" y="10"/>
                    </a:cubicBezTo>
                    <a:cubicBezTo>
                      <a:pt x="7" y="10"/>
                      <a:pt x="8" y="10"/>
                      <a:pt x="9" y="10"/>
                    </a:cubicBezTo>
                    <a:cubicBezTo>
                      <a:pt x="9" y="9"/>
                      <a:pt x="9" y="8"/>
                      <a:pt x="9" y="8"/>
                    </a:cubicBezTo>
                    <a:cubicBezTo>
                      <a:pt x="9" y="8"/>
                      <a:pt x="10" y="5"/>
                      <a:pt x="10" y="5"/>
                    </a:cubicBezTo>
                    <a:cubicBezTo>
                      <a:pt x="10" y="5"/>
                      <a:pt x="7" y="3"/>
                      <a:pt x="7" y="3"/>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37" name="Freeform 200"/>
              <p:cNvSpPr/>
              <p:nvPr/>
            </p:nvSpPr>
            <p:spPr bwMode="auto">
              <a:xfrm>
                <a:off x="3684" y="2941"/>
                <a:ext cx="20" cy="22"/>
              </a:xfrm>
              <a:custGeom>
                <a:avLst/>
                <a:gdLst>
                  <a:gd name="T0" fmla="*/ 9 w 10"/>
                  <a:gd name="T1" fmla="*/ 2 h 11"/>
                  <a:gd name="T2" fmla="*/ 7 w 10"/>
                  <a:gd name="T3" fmla="*/ 0 h 11"/>
                  <a:gd name="T4" fmla="*/ 4 w 10"/>
                  <a:gd name="T5" fmla="*/ 0 h 11"/>
                  <a:gd name="T6" fmla="*/ 2 w 10"/>
                  <a:gd name="T7" fmla="*/ 2 h 11"/>
                  <a:gd name="T8" fmla="*/ 1 w 10"/>
                  <a:gd name="T9" fmla="*/ 6 h 11"/>
                  <a:gd name="T10" fmla="*/ 1 w 10"/>
                  <a:gd name="T11" fmla="*/ 8 h 11"/>
                  <a:gd name="T12" fmla="*/ 4 w 10"/>
                  <a:gd name="T13" fmla="*/ 9 h 11"/>
                  <a:gd name="T14" fmla="*/ 8 w 10"/>
                  <a:gd name="T15" fmla="*/ 8 h 11"/>
                  <a:gd name="T16" fmla="*/ 10 w 10"/>
                  <a:gd name="T17" fmla="*/ 5 h 11"/>
                  <a:gd name="T18" fmla="*/ 9 w 10"/>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9" y="2"/>
                    </a:moveTo>
                    <a:cubicBezTo>
                      <a:pt x="9" y="1"/>
                      <a:pt x="7" y="0"/>
                      <a:pt x="7" y="0"/>
                    </a:cubicBezTo>
                    <a:cubicBezTo>
                      <a:pt x="7" y="0"/>
                      <a:pt x="5" y="0"/>
                      <a:pt x="4" y="0"/>
                    </a:cubicBezTo>
                    <a:cubicBezTo>
                      <a:pt x="3" y="0"/>
                      <a:pt x="3" y="1"/>
                      <a:pt x="2" y="2"/>
                    </a:cubicBezTo>
                    <a:cubicBezTo>
                      <a:pt x="1" y="3"/>
                      <a:pt x="1" y="4"/>
                      <a:pt x="1" y="6"/>
                    </a:cubicBezTo>
                    <a:cubicBezTo>
                      <a:pt x="0" y="7"/>
                      <a:pt x="1" y="7"/>
                      <a:pt x="1" y="8"/>
                    </a:cubicBezTo>
                    <a:cubicBezTo>
                      <a:pt x="2" y="8"/>
                      <a:pt x="2" y="8"/>
                      <a:pt x="4" y="9"/>
                    </a:cubicBezTo>
                    <a:cubicBezTo>
                      <a:pt x="5" y="11"/>
                      <a:pt x="7" y="9"/>
                      <a:pt x="8" y="8"/>
                    </a:cubicBezTo>
                    <a:cubicBezTo>
                      <a:pt x="10" y="7"/>
                      <a:pt x="9" y="6"/>
                      <a:pt x="10" y="5"/>
                    </a:cubicBezTo>
                    <a:cubicBezTo>
                      <a:pt x="10" y="4"/>
                      <a:pt x="9" y="2"/>
                      <a:pt x="9" y="2"/>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38" name="Freeform 201"/>
              <p:cNvSpPr/>
              <p:nvPr/>
            </p:nvSpPr>
            <p:spPr bwMode="auto">
              <a:xfrm>
                <a:off x="3675" y="3074"/>
                <a:ext cx="9" cy="4"/>
              </a:xfrm>
              <a:custGeom>
                <a:avLst/>
                <a:gdLst>
                  <a:gd name="T0" fmla="*/ 1 w 4"/>
                  <a:gd name="T1" fmla="*/ 0 h 2"/>
                  <a:gd name="T2" fmla="*/ 0 w 4"/>
                  <a:gd name="T3" fmla="*/ 1 h 2"/>
                  <a:gd name="T4" fmla="*/ 1 w 4"/>
                  <a:gd name="T5" fmla="*/ 2 h 2"/>
                  <a:gd name="T6" fmla="*/ 3 w 4"/>
                  <a:gd name="T7" fmla="*/ 1 h 2"/>
                  <a:gd name="T8" fmla="*/ 3 w 4"/>
                  <a:gd name="T9" fmla="*/ 0 h 2"/>
                  <a:gd name="T10" fmla="*/ 1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1" y="0"/>
                    </a:moveTo>
                    <a:cubicBezTo>
                      <a:pt x="1" y="0"/>
                      <a:pt x="0" y="0"/>
                      <a:pt x="0" y="1"/>
                    </a:cubicBezTo>
                    <a:cubicBezTo>
                      <a:pt x="1" y="2"/>
                      <a:pt x="1" y="2"/>
                      <a:pt x="1" y="2"/>
                    </a:cubicBezTo>
                    <a:cubicBezTo>
                      <a:pt x="1" y="2"/>
                      <a:pt x="2" y="1"/>
                      <a:pt x="3" y="1"/>
                    </a:cubicBezTo>
                    <a:cubicBezTo>
                      <a:pt x="4" y="1"/>
                      <a:pt x="3" y="0"/>
                      <a:pt x="3" y="0"/>
                    </a:cubicBezTo>
                    <a:lnTo>
                      <a:pt x="1" y="0"/>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39" name="Freeform 202"/>
              <p:cNvSpPr/>
              <p:nvPr/>
            </p:nvSpPr>
            <p:spPr bwMode="auto">
              <a:xfrm>
                <a:off x="3669" y="3080"/>
                <a:ext cx="6" cy="10"/>
              </a:xfrm>
              <a:custGeom>
                <a:avLst/>
                <a:gdLst>
                  <a:gd name="T0" fmla="*/ 1 w 3"/>
                  <a:gd name="T1" fmla="*/ 2 h 5"/>
                  <a:gd name="T2" fmla="*/ 0 w 3"/>
                  <a:gd name="T3" fmla="*/ 4 h 5"/>
                  <a:gd name="T4" fmla="*/ 1 w 3"/>
                  <a:gd name="T5" fmla="*/ 5 h 5"/>
                  <a:gd name="T6" fmla="*/ 2 w 3"/>
                  <a:gd name="T7" fmla="*/ 2 h 5"/>
                  <a:gd name="T8" fmla="*/ 2 w 3"/>
                  <a:gd name="T9" fmla="*/ 1 h 5"/>
                  <a:gd name="T10" fmla="*/ 1 w 3"/>
                  <a:gd name="T11" fmla="*/ 2 h 5"/>
                </a:gdLst>
                <a:ahLst/>
                <a:cxnLst>
                  <a:cxn ang="0">
                    <a:pos x="T0" y="T1"/>
                  </a:cxn>
                  <a:cxn ang="0">
                    <a:pos x="T2" y="T3"/>
                  </a:cxn>
                  <a:cxn ang="0">
                    <a:pos x="T4" y="T5"/>
                  </a:cxn>
                  <a:cxn ang="0">
                    <a:pos x="T6" y="T7"/>
                  </a:cxn>
                  <a:cxn ang="0">
                    <a:pos x="T8" y="T9"/>
                  </a:cxn>
                  <a:cxn ang="0">
                    <a:pos x="T10" y="T11"/>
                  </a:cxn>
                </a:cxnLst>
                <a:rect l="0" t="0" r="r" b="b"/>
                <a:pathLst>
                  <a:path w="3" h="5">
                    <a:moveTo>
                      <a:pt x="1" y="2"/>
                    </a:moveTo>
                    <a:cubicBezTo>
                      <a:pt x="1" y="2"/>
                      <a:pt x="0" y="4"/>
                      <a:pt x="0" y="4"/>
                    </a:cubicBezTo>
                    <a:cubicBezTo>
                      <a:pt x="1" y="5"/>
                      <a:pt x="1" y="5"/>
                      <a:pt x="1" y="5"/>
                    </a:cubicBezTo>
                    <a:cubicBezTo>
                      <a:pt x="1" y="5"/>
                      <a:pt x="2" y="3"/>
                      <a:pt x="2" y="2"/>
                    </a:cubicBezTo>
                    <a:cubicBezTo>
                      <a:pt x="3" y="0"/>
                      <a:pt x="2" y="1"/>
                      <a:pt x="2" y="1"/>
                    </a:cubicBezTo>
                    <a:lnTo>
                      <a:pt x="1" y="2"/>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40" name="Freeform 203"/>
              <p:cNvSpPr/>
              <p:nvPr/>
            </p:nvSpPr>
            <p:spPr bwMode="auto">
              <a:xfrm>
                <a:off x="3499" y="3192"/>
                <a:ext cx="174" cy="161"/>
              </a:xfrm>
              <a:custGeom>
                <a:avLst/>
                <a:gdLst>
                  <a:gd name="T0" fmla="*/ 82 w 87"/>
                  <a:gd name="T1" fmla="*/ 23 h 80"/>
                  <a:gd name="T2" fmla="*/ 80 w 87"/>
                  <a:gd name="T3" fmla="*/ 20 h 80"/>
                  <a:gd name="T4" fmla="*/ 74 w 87"/>
                  <a:gd name="T5" fmla="*/ 20 h 80"/>
                  <a:gd name="T6" fmla="*/ 72 w 87"/>
                  <a:gd name="T7" fmla="*/ 13 h 80"/>
                  <a:gd name="T8" fmla="*/ 64 w 87"/>
                  <a:gd name="T9" fmla="*/ 9 h 80"/>
                  <a:gd name="T10" fmla="*/ 58 w 87"/>
                  <a:gd name="T11" fmla="*/ 9 h 80"/>
                  <a:gd name="T12" fmla="*/ 44 w 87"/>
                  <a:gd name="T13" fmla="*/ 5 h 80"/>
                  <a:gd name="T14" fmla="*/ 29 w 87"/>
                  <a:gd name="T15" fmla="*/ 1 h 80"/>
                  <a:gd name="T16" fmla="*/ 19 w 87"/>
                  <a:gd name="T17" fmla="*/ 3 h 80"/>
                  <a:gd name="T18" fmla="*/ 11 w 87"/>
                  <a:gd name="T19" fmla="*/ 8 h 80"/>
                  <a:gd name="T20" fmla="*/ 7 w 87"/>
                  <a:gd name="T21" fmla="*/ 11 h 80"/>
                  <a:gd name="T22" fmla="*/ 5 w 87"/>
                  <a:gd name="T23" fmla="*/ 18 h 80"/>
                  <a:gd name="T24" fmla="*/ 1 w 87"/>
                  <a:gd name="T25" fmla="*/ 25 h 80"/>
                  <a:gd name="T26" fmla="*/ 9 w 87"/>
                  <a:gd name="T27" fmla="*/ 33 h 80"/>
                  <a:gd name="T28" fmla="*/ 17 w 87"/>
                  <a:gd name="T29" fmla="*/ 36 h 80"/>
                  <a:gd name="T30" fmla="*/ 24 w 87"/>
                  <a:gd name="T31" fmla="*/ 44 h 80"/>
                  <a:gd name="T32" fmla="*/ 23 w 87"/>
                  <a:gd name="T33" fmla="*/ 53 h 80"/>
                  <a:gd name="T34" fmla="*/ 25 w 87"/>
                  <a:gd name="T35" fmla="*/ 59 h 80"/>
                  <a:gd name="T36" fmla="*/ 28 w 87"/>
                  <a:gd name="T37" fmla="*/ 64 h 80"/>
                  <a:gd name="T38" fmla="*/ 34 w 87"/>
                  <a:gd name="T39" fmla="*/ 68 h 80"/>
                  <a:gd name="T40" fmla="*/ 37 w 87"/>
                  <a:gd name="T41" fmla="*/ 65 h 80"/>
                  <a:gd name="T42" fmla="*/ 37 w 87"/>
                  <a:gd name="T43" fmla="*/ 56 h 80"/>
                  <a:gd name="T44" fmla="*/ 43 w 87"/>
                  <a:gd name="T45" fmla="*/ 60 h 80"/>
                  <a:gd name="T46" fmla="*/ 51 w 87"/>
                  <a:gd name="T47" fmla="*/ 66 h 80"/>
                  <a:gd name="T48" fmla="*/ 55 w 87"/>
                  <a:gd name="T49" fmla="*/ 76 h 80"/>
                  <a:gd name="T50" fmla="*/ 60 w 87"/>
                  <a:gd name="T51" fmla="*/ 78 h 80"/>
                  <a:gd name="T52" fmla="*/ 59 w 87"/>
                  <a:gd name="T53" fmla="*/ 70 h 80"/>
                  <a:gd name="T54" fmla="*/ 61 w 87"/>
                  <a:gd name="T55" fmla="*/ 64 h 80"/>
                  <a:gd name="T56" fmla="*/ 66 w 87"/>
                  <a:gd name="T57" fmla="*/ 61 h 80"/>
                  <a:gd name="T58" fmla="*/ 70 w 87"/>
                  <a:gd name="T59" fmla="*/ 65 h 80"/>
                  <a:gd name="T60" fmla="*/ 75 w 87"/>
                  <a:gd name="T61" fmla="*/ 71 h 80"/>
                  <a:gd name="T62" fmla="*/ 77 w 87"/>
                  <a:gd name="T63" fmla="*/ 72 h 80"/>
                  <a:gd name="T64" fmla="*/ 85 w 87"/>
                  <a:gd name="T65" fmla="*/ 73 h 80"/>
                  <a:gd name="T66" fmla="*/ 78 w 87"/>
                  <a:gd name="T67" fmla="*/ 66 h 80"/>
                  <a:gd name="T68" fmla="*/ 78 w 87"/>
                  <a:gd name="T69" fmla="*/ 58 h 80"/>
                  <a:gd name="T70" fmla="*/ 73 w 87"/>
                  <a:gd name="T71" fmla="*/ 49 h 80"/>
                  <a:gd name="T72" fmla="*/ 67 w 87"/>
                  <a:gd name="T73" fmla="*/ 44 h 80"/>
                  <a:gd name="T74" fmla="*/ 62 w 87"/>
                  <a:gd name="T75" fmla="*/ 34 h 80"/>
                  <a:gd name="T76" fmla="*/ 60 w 87"/>
                  <a:gd name="T77" fmla="*/ 27 h 80"/>
                  <a:gd name="T78" fmla="*/ 68 w 87"/>
                  <a:gd name="T79" fmla="*/ 29 h 80"/>
                  <a:gd name="T80" fmla="*/ 74 w 87"/>
                  <a:gd name="T81" fmla="*/ 32 h 80"/>
                  <a:gd name="T82" fmla="*/ 75 w 87"/>
                  <a:gd name="T83" fmla="*/ 36 h 80"/>
                  <a:gd name="T84" fmla="*/ 76 w 87"/>
                  <a:gd name="T85" fmla="*/ 38 h 80"/>
                  <a:gd name="T86" fmla="*/ 80 w 87"/>
                  <a:gd name="T87" fmla="*/ 31 h 80"/>
                  <a:gd name="T88" fmla="*/ 87 w 87"/>
                  <a:gd name="T89"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80">
                    <a:moveTo>
                      <a:pt x="85" y="24"/>
                    </a:moveTo>
                    <a:cubicBezTo>
                      <a:pt x="82" y="25"/>
                      <a:pt x="82" y="25"/>
                      <a:pt x="82" y="25"/>
                    </a:cubicBezTo>
                    <a:cubicBezTo>
                      <a:pt x="82" y="23"/>
                      <a:pt x="82" y="23"/>
                      <a:pt x="82" y="23"/>
                    </a:cubicBezTo>
                    <a:cubicBezTo>
                      <a:pt x="82" y="23"/>
                      <a:pt x="82" y="23"/>
                      <a:pt x="82" y="23"/>
                    </a:cubicBezTo>
                    <a:cubicBezTo>
                      <a:pt x="83" y="23"/>
                      <a:pt x="83" y="20"/>
                      <a:pt x="83" y="20"/>
                    </a:cubicBezTo>
                    <a:cubicBezTo>
                      <a:pt x="83" y="20"/>
                      <a:pt x="81" y="20"/>
                      <a:pt x="80" y="20"/>
                    </a:cubicBezTo>
                    <a:cubicBezTo>
                      <a:pt x="79" y="21"/>
                      <a:pt x="80" y="23"/>
                      <a:pt x="80" y="23"/>
                    </a:cubicBezTo>
                    <a:cubicBezTo>
                      <a:pt x="80" y="23"/>
                      <a:pt x="76" y="22"/>
                      <a:pt x="75" y="22"/>
                    </a:cubicBezTo>
                    <a:cubicBezTo>
                      <a:pt x="75" y="22"/>
                      <a:pt x="74" y="21"/>
                      <a:pt x="74" y="20"/>
                    </a:cubicBezTo>
                    <a:cubicBezTo>
                      <a:pt x="74" y="20"/>
                      <a:pt x="75" y="17"/>
                      <a:pt x="75" y="17"/>
                    </a:cubicBezTo>
                    <a:cubicBezTo>
                      <a:pt x="76" y="14"/>
                      <a:pt x="76" y="14"/>
                      <a:pt x="76" y="14"/>
                    </a:cubicBezTo>
                    <a:cubicBezTo>
                      <a:pt x="76" y="14"/>
                      <a:pt x="72" y="13"/>
                      <a:pt x="72" y="13"/>
                    </a:cubicBezTo>
                    <a:cubicBezTo>
                      <a:pt x="72" y="12"/>
                      <a:pt x="68" y="14"/>
                      <a:pt x="67" y="12"/>
                    </a:cubicBezTo>
                    <a:cubicBezTo>
                      <a:pt x="66" y="11"/>
                      <a:pt x="66" y="11"/>
                      <a:pt x="66" y="11"/>
                    </a:cubicBezTo>
                    <a:cubicBezTo>
                      <a:pt x="64" y="9"/>
                      <a:pt x="64" y="9"/>
                      <a:pt x="64" y="9"/>
                    </a:cubicBezTo>
                    <a:cubicBezTo>
                      <a:pt x="62" y="10"/>
                      <a:pt x="62" y="10"/>
                      <a:pt x="62" y="10"/>
                    </a:cubicBezTo>
                    <a:cubicBezTo>
                      <a:pt x="62" y="10"/>
                      <a:pt x="60" y="10"/>
                      <a:pt x="59" y="10"/>
                    </a:cubicBezTo>
                    <a:cubicBezTo>
                      <a:pt x="58" y="10"/>
                      <a:pt x="58" y="9"/>
                      <a:pt x="58" y="9"/>
                    </a:cubicBezTo>
                    <a:cubicBezTo>
                      <a:pt x="54" y="7"/>
                      <a:pt x="54" y="7"/>
                      <a:pt x="54" y="7"/>
                    </a:cubicBezTo>
                    <a:cubicBezTo>
                      <a:pt x="50" y="6"/>
                      <a:pt x="50" y="6"/>
                      <a:pt x="50" y="6"/>
                    </a:cubicBezTo>
                    <a:cubicBezTo>
                      <a:pt x="50" y="6"/>
                      <a:pt x="45" y="5"/>
                      <a:pt x="44" y="5"/>
                    </a:cubicBezTo>
                    <a:cubicBezTo>
                      <a:pt x="43" y="4"/>
                      <a:pt x="39" y="4"/>
                      <a:pt x="38" y="4"/>
                    </a:cubicBezTo>
                    <a:cubicBezTo>
                      <a:pt x="36" y="3"/>
                      <a:pt x="34" y="4"/>
                      <a:pt x="33" y="3"/>
                    </a:cubicBezTo>
                    <a:cubicBezTo>
                      <a:pt x="32" y="2"/>
                      <a:pt x="29" y="1"/>
                      <a:pt x="29" y="1"/>
                    </a:cubicBezTo>
                    <a:cubicBezTo>
                      <a:pt x="29" y="1"/>
                      <a:pt x="25" y="0"/>
                      <a:pt x="24" y="0"/>
                    </a:cubicBezTo>
                    <a:cubicBezTo>
                      <a:pt x="24" y="0"/>
                      <a:pt x="23" y="0"/>
                      <a:pt x="23" y="0"/>
                    </a:cubicBezTo>
                    <a:cubicBezTo>
                      <a:pt x="22" y="0"/>
                      <a:pt x="20" y="2"/>
                      <a:pt x="19" y="3"/>
                    </a:cubicBezTo>
                    <a:cubicBezTo>
                      <a:pt x="18" y="3"/>
                      <a:pt x="18" y="5"/>
                      <a:pt x="18" y="6"/>
                    </a:cubicBezTo>
                    <a:cubicBezTo>
                      <a:pt x="17" y="7"/>
                      <a:pt x="16" y="8"/>
                      <a:pt x="16" y="9"/>
                    </a:cubicBezTo>
                    <a:cubicBezTo>
                      <a:pt x="16" y="9"/>
                      <a:pt x="11" y="8"/>
                      <a:pt x="11" y="8"/>
                    </a:cubicBezTo>
                    <a:cubicBezTo>
                      <a:pt x="11" y="8"/>
                      <a:pt x="10" y="8"/>
                      <a:pt x="9" y="9"/>
                    </a:cubicBezTo>
                    <a:cubicBezTo>
                      <a:pt x="9" y="9"/>
                      <a:pt x="8" y="8"/>
                      <a:pt x="7" y="8"/>
                    </a:cubicBezTo>
                    <a:cubicBezTo>
                      <a:pt x="6" y="8"/>
                      <a:pt x="7" y="10"/>
                      <a:pt x="7" y="11"/>
                    </a:cubicBezTo>
                    <a:cubicBezTo>
                      <a:pt x="7" y="11"/>
                      <a:pt x="7" y="12"/>
                      <a:pt x="7" y="13"/>
                    </a:cubicBezTo>
                    <a:cubicBezTo>
                      <a:pt x="6" y="14"/>
                      <a:pt x="6" y="15"/>
                      <a:pt x="6" y="15"/>
                    </a:cubicBezTo>
                    <a:cubicBezTo>
                      <a:pt x="6" y="16"/>
                      <a:pt x="5" y="18"/>
                      <a:pt x="5" y="18"/>
                    </a:cubicBezTo>
                    <a:cubicBezTo>
                      <a:pt x="5" y="18"/>
                      <a:pt x="3" y="20"/>
                      <a:pt x="2" y="20"/>
                    </a:cubicBezTo>
                    <a:cubicBezTo>
                      <a:pt x="1" y="20"/>
                      <a:pt x="0" y="22"/>
                      <a:pt x="0" y="22"/>
                    </a:cubicBezTo>
                    <a:cubicBezTo>
                      <a:pt x="1" y="25"/>
                      <a:pt x="1" y="25"/>
                      <a:pt x="1" y="25"/>
                    </a:cubicBezTo>
                    <a:cubicBezTo>
                      <a:pt x="1" y="25"/>
                      <a:pt x="3" y="25"/>
                      <a:pt x="4" y="25"/>
                    </a:cubicBezTo>
                    <a:cubicBezTo>
                      <a:pt x="5" y="26"/>
                      <a:pt x="7" y="28"/>
                      <a:pt x="7" y="28"/>
                    </a:cubicBezTo>
                    <a:cubicBezTo>
                      <a:pt x="8" y="28"/>
                      <a:pt x="9" y="32"/>
                      <a:pt x="9" y="33"/>
                    </a:cubicBezTo>
                    <a:cubicBezTo>
                      <a:pt x="10" y="33"/>
                      <a:pt x="11" y="33"/>
                      <a:pt x="11" y="33"/>
                    </a:cubicBezTo>
                    <a:cubicBezTo>
                      <a:pt x="11" y="33"/>
                      <a:pt x="12" y="34"/>
                      <a:pt x="13" y="34"/>
                    </a:cubicBezTo>
                    <a:cubicBezTo>
                      <a:pt x="14" y="34"/>
                      <a:pt x="16" y="35"/>
                      <a:pt x="17" y="36"/>
                    </a:cubicBezTo>
                    <a:cubicBezTo>
                      <a:pt x="17" y="36"/>
                      <a:pt x="19" y="38"/>
                      <a:pt x="20" y="38"/>
                    </a:cubicBezTo>
                    <a:cubicBezTo>
                      <a:pt x="20" y="39"/>
                      <a:pt x="22" y="40"/>
                      <a:pt x="22" y="40"/>
                    </a:cubicBezTo>
                    <a:cubicBezTo>
                      <a:pt x="22" y="40"/>
                      <a:pt x="24" y="43"/>
                      <a:pt x="24" y="44"/>
                    </a:cubicBezTo>
                    <a:cubicBezTo>
                      <a:pt x="25" y="45"/>
                      <a:pt x="24" y="46"/>
                      <a:pt x="24" y="47"/>
                    </a:cubicBezTo>
                    <a:cubicBezTo>
                      <a:pt x="23" y="47"/>
                      <a:pt x="23" y="48"/>
                      <a:pt x="22" y="49"/>
                    </a:cubicBezTo>
                    <a:cubicBezTo>
                      <a:pt x="21" y="51"/>
                      <a:pt x="23" y="53"/>
                      <a:pt x="23" y="53"/>
                    </a:cubicBezTo>
                    <a:cubicBezTo>
                      <a:pt x="23" y="57"/>
                      <a:pt x="23" y="57"/>
                      <a:pt x="23" y="57"/>
                    </a:cubicBezTo>
                    <a:cubicBezTo>
                      <a:pt x="24" y="58"/>
                      <a:pt x="24" y="58"/>
                      <a:pt x="24" y="58"/>
                    </a:cubicBezTo>
                    <a:cubicBezTo>
                      <a:pt x="24" y="58"/>
                      <a:pt x="25" y="59"/>
                      <a:pt x="25" y="59"/>
                    </a:cubicBezTo>
                    <a:cubicBezTo>
                      <a:pt x="26" y="60"/>
                      <a:pt x="26" y="60"/>
                      <a:pt x="26" y="60"/>
                    </a:cubicBezTo>
                    <a:cubicBezTo>
                      <a:pt x="26" y="60"/>
                      <a:pt x="28" y="62"/>
                      <a:pt x="28" y="62"/>
                    </a:cubicBezTo>
                    <a:cubicBezTo>
                      <a:pt x="29" y="63"/>
                      <a:pt x="28" y="64"/>
                      <a:pt x="28" y="64"/>
                    </a:cubicBezTo>
                    <a:cubicBezTo>
                      <a:pt x="27" y="65"/>
                      <a:pt x="29" y="68"/>
                      <a:pt x="29" y="68"/>
                    </a:cubicBezTo>
                    <a:cubicBezTo>
                      <a:pt x="29" y="68"/>
                      <a:pt x="31" y="68"/>
                      <a:pt x="32" y="68"/>
                    </a:cubicBezTo>
                    <a:cubicBezTo>
                      <a:pt x="33" y="67"/>
                      <a:pt x="33" y="68"/>
                      <a:pt x="34" y="68"/>
                    </a:cubicBezTo>
                    <a:cubicBezTo>
                      <a:pt x="35" y="69"/>
                      <a:pt x="35" y="70"/>
                      <a:pt x="35" y="70"/>
                    </a:cubicBezTo>
                    <a:cubicBezTo>
                      <a:pt x="35" y="70"/>
                      <a:pt x="38" y="68"/>
                      <a:pt x="38" y="67"/>
                    </a:cubicBezTo>
                    <a:cubicBezTo>
                      <a:pt x="38" y="67"/>
                      <a:pt x="37" y="65"/>
                      <a:pt x="37" y="65"/>
                    </a:cubicBezTo>
                    <a:cubicBezTo>
                      <a:pt x="37" y="65"/>
                      <a:pt x="38" y="62"/>
                      <a:pt x="37" y="61"/>
                    </a:cubicBezTo>
                    <a:cubicBezTo>
                      <a:pt x="37" y="61"/>
                      <a:pt x="37" y="58"/>
                      <a:pt x="36" y="58"/>
                    </a:cubicBezTo>
                    <a:cubicBezTo>
                      <a:pt x="36" y="57"/>
                      <a:pt x="37" y="56"/>
                      <a:pt x="37" y="56"/>
                    </a:cubicBezTo>
                    <a:cubicBezTo>
                      <a:pt x="37" y="56"/>
                      <a:pt x="40" y="55"/>
                      <a:pt x="41" y="55"/>
                    </a:cubicBezTo>
                    <a:cubicBezTo>
                      <a:pt x="41" y="55"/>
                      <a:pt x="43" y="56"/>
                      <a:pt x="43" y="57"/>
                    </a:cubicBezTo>
                    <a:cubicBezTo>
                      <a:pt x="43" y="57"/>
                      <a:pt x="43" y="60"/>
                      <a:pt x="43" y="60"/>
                    </a:cubicBezTo>
                    <a:cubicBezTo>
                      <a:pt x="48" y="61"/>
                      <a:pt x="48" y="61"/>
                      <a:pt x="48" y="61"/>
                    </a:cubicBezTo>
                    <a:cubicBezTo>
                      <a:pt x="48" y="61"/>
                      <a:pt x="50" y="62"/>
                      <a:pt x="50" y="63"/>
                    </a:cubicBezTo>
                    <a:cubicBezTo>
                      <a:pt x="50" y="63"/>
                      <a:pt x="50" y="65"/>
                      <a:pt x="51" y="66"/>
                    </a:cubicBezTo>
                    <a:cubicBezTo>
                      <a:pt x="52" y="66"/>
                      <a:pt x="53" y="67"/>
                      <a:pt x="53" y="67"/>
                    </a:cubicBezTo>
                    <a:cubicBezTo>
                      <a:pt x="53" y="67"/>
                      <a:pt x="55" y="71"/>
                      <a:pt x="55" y="72"/>
                    </a:cubicBezTo>
                    <a:cubicBezTo>
                      <a:pt x="55" y="73"/>
                      <a:pt x="55" y="74"/>
                      <a:pt x="55" y="76"/>
                    </a:cubicBezTo>
                    <a:cubicBezTo>
                      <a:pt x="55" y="78"/>
                      <a:pt x="55" y="77"/>
                      <a:pt x="55" y="77"/>
                    </a:cubicBezTo>
                    <a:cubicBezTo>
                      <a:pt x="55" y="77"/>
                      <a:pt x="57" y="78"/>
                      <a:pt x="58" y="79"/>
                    </a:cubicBezTo>
                    <a:cubicBezTo>
                      <a:pt x="60" y="80"/>
                      <a:pt x="59" y="79"/>
                      <a:pt x="60" y="78"/>
                    </a:cubicBezTo>
                    <a:cubicBezTo>
                      <a:pt x="61" y="78"/>
                      <a:pt x="60" y="77"/>
                      <a:pt x="60" y="76"/>
                    </a:cubicBezTo>
                    <a:cubicBezTo>
                      <a:pt x="60" y="75"/>
                      <a:pt x="60" y="74"/>
                      <a:pt x="60" y="72"/>
                    </a:cubicBezTo>
                    <a:cubicBezTo>
                      <a:pt x="59" y="71"/>
                      <a:pt x="59" y="70"/>
                      <a:pt x="59" y="70"/>
                    </a:cubicBezTo>
                    <a:cubicBezTo>
                      <a:pt x="59" y="70"/>
                      <a:pt x="60" y="68"/>
                      <a:pt x="60" y="68"/>
                    </a:cubicBezTo>
                    <a:cubicBezTo>
                      <a:pt x="60" y="68"/>
                      <a:pt x="60" y="67"/>
                      <a:pt x="60" y="66"/>
                    </a:cubicBezTo>
                    <a:cubicBezTo>
                      <a:pt x="60" y="65"/>
                      <a:pt x="61" y="64"/>
                      <a:pt x="61" y="64"/>
                    </a:cubicBezTo>
                    <a:cubicBezTo>
                      <a:pt x="61" y="64"/>
                      <a:pt x="62" y="63"/>
                      <a:pt x="62" y="62"/>
                    </a:cubicBezTo>
                    <a:cubicBezTo>
                      <a:pt x="63" y="61"/>
                      <a:pt x="63" y="62"/>
                      <a:pt x="63" y="61"/>
                    </a:cubicBezTo>
                    <a:cubicBezTo>
                      <a:pt x="64" y="61"/>
                      <a:pt x="65" y="61"/>
                      <a:pt x="66" y="61"/>
                    </a:cubicBezTo>
                    <a:cubicBezTo>
                      <a:pt x="67" y="61"/>
                      <a:pt x="68" y="61"/>
                      <a:pt x="68" y="61"/>
                    </a:cubicBezTo>
                    <a:cubicBezTo>
                      <a:pt x="70" y="64"/>
                      <a:pt x="70" y="64"/>
                      <a:pt x="70" y="64"/>
                    </a:cubicBezTo>
                    <a:cubicBezTo>
                      <a:pt x="70" y="64"/>
                      <a:pt x="70" y="64"/>
                      <a:pt x="70" y="65"/>
                    </a:cubicBezTo>
                    <a:cubicBezTo>
                      <a:pt x="70" y="65"/>
                      <a:pt x="71" y="67"/>
                      <a:pt x="71" y="67"/>
                    </a:cubicBezTo>
                    <a:cubicBezTo>
                      <a:pt x="74" y="69"/>
                      <a:pt x="74" y="69"/>
                      <a:pt x="74" y="69"/>
                    </a:cubicBezTo>
                    <a:cubicBezTo>
                      <a:pt x="74" y="69"/>
                      <a:pt x="75" y="70"/>
                      <a:pt x="75" y="71"/>
                    </a:cubicBezTo>
                    <a:cubicBezTo>
                      <a:pt x="75" y="71"/>
                      <a:pt x="75" y="73"/>
                      <a:pt x="76" y="74"/>
                    </a:cubicBezTo>
                    <a:cubicBezTo>
                      <a:pt x="77" y="75"/>
                      <a:pt x="76" y="73"/>
                      <a:pt x="76" y="73"/>
                    </a:cubicBezTo>
                    <a:cubicBezTo>
                      <a:pt x="77" y="72"/>
                      <a:pt x="77" y="72"/>
                      <a:pt x="77" y="72"/>
                    </a:cubicBezTo>
                    <a:cubicBezTo>
                      <a:pt x="79" y="73"/>
                      <a:pt x="79" y="73"/>
                      <a:pt x="79" y="73"/>
                    </a:cubicBezTo>
                    <a:cubicBezTo>
                      <a:pt x="79" y="73"/>
                      <a:pt x="83" y="74"/>
                      <a:pt x="84" y="74"/>
                    </a:cubicBezTo>
                    <a:cubicBezTo>
                      <a:pt x="84" y="74"/>
                      <a:pt x="85" y="73"/>
                      <a:pt x="85" y="73"/>
                    </a:cubicBezTo>
                    <a:cubicBezTo>
                      <a:pt x="83" y="72"/>
                      <a:pt x="83" y="72"/>
                      <a:pt x="83" y="72"/>
                    </a:cubicBezTo>
                    <a:cubicBezTo>
                      <a:pt x="82" y="69"/>
                      <a:pt x="82" y="69"/>
                      <a:pt x="82" y="69"/>
                    </a:cubicBezTo>
                    <a:cubicBezTo>
                      <a:pt x="82" y="69"/>
                      <a:pt x="79" y="67"/>
                      <a:pt x="78" y="66"/>
                    </a:cubicBezTo>
                    <a:cubicBezTo>
                      <a:pt x="78" y="66"/>
                      <a:pt x="77" y="64"/>
                      <a:pt x="77" y="64"/>
                    </a:cubicBezTo>
                    <a:cubicBezTo>
                      <a:pt x="76" y="63"/>
                      <a:pt x="76" y="62"/>
                      <a:pt x="76" y="61"/>
                    </a:cubicBezTo>
                    <a:cubicBezTo>
                      <a:pt x="76" y="60"/>
                      <a:pt x="77" y="59"/>
                      <a:pt x="78" y="58"/>
                    </a:cubicBezTo>
                    <a:cubicBezTo>
                      <a:pt x="79" y="56"/>
                      <a:pt x="77" y="58"/>
                      <a:pt x="77" y="58"/>
                    </a:cubicBezTo>
                    <a:cubicBezTo>
                      <a:pt x="77" y="58"/>
                      <a:pt x="76" y="55"/>
                      <a:pt x="76" y="54"/>
                    </a:cubicBezTo>
                    <a:cubicBezTo>
                      <a:pt x="76" y="54"/>
                      <a:pt x="73" y="49"/>
                      <a:pt x="73" y="49"/>
                    </a:cubicBezTo>
                    <a:cubicBezTo>
                      <a:pt x="73" y="49"/>
                      <a:pt x="72" y="48"/>
                      <a:pt x="72" y="48"/>
                    </a:cubicBezTo>
                    <a:cubicBezTo>
                      <a:pt x="72" y="47"/>
                      <a:pt x="70" y="46"/>
                      <a:pt x="69" y="46"/>
                    </a:cubicBezTo>
                    <a:cubicBezTo>
                      <a:pt x="68" y="46"/>
                      <a:pt x="68" y="45"/>
                      <a:pt x="67" y="44"/>
                    </a:cubicBezTo>
                    <a:cubicBezTo>
                      <a:pt x="67" y="44"/>
                      <a:pt x="67" y="42"/>
                      <a:pt x="67" y="41"/>
                    </a:cubicBezTo>
                    <a:cubicBezTo>
                      <a:pt x="67" y="40"/>
                      <a:pt x="65" y="39"/>
                      <a:pt x="65" y="38"/>
                    </a:cubicBezTo>
                    <a:cubicBezTo>
                      <a:pt x="64" y="37"/>
                      <a:pt x="64" y="36"/>
                      <a:pt x="62" y="34"/>
                    </a:cubicBezTo>
                    <a:cubicBezTo>
                      <a:pt x="61" y="33"/>
                      <a:pt x="60" y="31"/>
                      <a:pt x="60" y="31"/>
                    </a:cubicBezTo>
                    <a:cubicBezTo>
                      <a:pt x="60" y="29"/>
                      <a:pt x="60" y="29"/>
                      <a:pt x="60" y="29"/>
                    </a:cubicBezTo>
                    <a:cubicBezTo>
                      <a:pt x="60" y="27"/>
                      <a:pt x="60" y="27"/>
                      <a:pt x="60" y="27"/>
                    </a:cubicBezTo>
                    <a:cubicBezTo>
                      <a:pt x="63" y="28"/>
                      <a:pt x="63" y="28"/>
                      <a:pt x="63" y="28"/>
                    </a:cubicBezTo>
                    <a:cubicBezTo>
                      <a:pt x="63" y="28"/>
                      <a:pt x="64" y="28"/>
                      <a:pt x="65" y="28"/>
                    </a:cubicBezTo>
                    <a:cubicBezTo>
                      <a:pt x="65" y="28"/>
                      <a:pt x="68" y="29"/>
                      <a:pt x="68" y="29"/>
                    </a:cubicBezTo>
                    <a:cubicBezTo>
                      <a:pt x="68" y="29"/>
                      <a:pt x="70" y="29"/>
                      <a:pt x="70" y="30"/>
                    </a:cubicBezTo>
                    <a:cubicBezTo>
                      <a:pt x="71" y="30"/>
                      <a:pt x="71" y="30"/>
                      <a:pt x="72" y="30"/>
                    </a:cubicBezTo>
                    <a:cubicBezTo>
                      <a:pt x="72" y="30"/>
                      <a:pt x="73" y="31"/>
                      <a:pt x="74" y="32"/>
                    </a:cubicBezTo>
                    <a:cubicBezTo>
                      <a:pt x="74" y="32"/>
                      <a:pt x="73" y="33"/>
                      <a:pt x="73" y="34"/>
                    </a:cubicBezTo>
                    <a:cubicBezTo>
                      <a:pt x="72" y="34"/>
                      <a:pt x="73" y="35"/>
                      <a:pt x="73" y="35"/>
                    </a:cubicBezTo>
                    <a:cubicBezTo>
                      <a:pt x="73" y="35"/>
                      <a:pt x="75" y="35"/>
                      <a:pt x="75" y="36"/>
                    </a:cubicBezTo>
                    <a:cubicBezTo>
                      <a:pt x="76" y="36"/>
                      <a:pt x="75" y="37"/>
                      <a:pt x="75" y="37"/>
                    </a:cubicBezTo>
                    <a:cubicBezTo>
                      <a:pt x="75" y="37"/>
                      <a:pt x="75" y="39"/>
                      <a:pt x="75" y="40"/>
                    </a:cubicBezTo>
                    <a:cubicBezTo>
                      <a:pt x="75" y="40"/>
                      <a:pt x="76" y="38"/>
                      <a:pt x="76" y="38"/>
                    </a:cubicBezTo>
                    <a:cubicBezTo>
                      <a:pt x="76" y="38"/>
                      <a:pt x="77" y="37"/>
                      <a:pt x="77" y="36"/>
                    </a:cubicBezTo>
                    <a:cubicBezTo>
                      <a:pt x="77" y="35"/>
                      <a:pt x="78" y="34"/>
                      <a:pt x="78" y="34"/>
                    </a:cubicBezTo>
                    <a:cubicBezTo>
                      <a:pt x="80" y="31"/>
                      <a:pt x="80" y="31"/>
                      <a:pt x="80" y="31"/>
                    </a:cubicBezTo>
                    <a:cubicBezTo>
                      <a:pt x="82" y="29"/>
                      <a:pt x="82" y="29"/>
                      <a:pt x="82" y="29"/>
                    </a:cubicBezTo>
                    <a:cubicBezTo>
                      <a:pt x="82" y="29"/>
                      <a:pt x="85" y="28"/>
                      <a:pt x="86" y="28"/>
                    </a:cubicBezTo>
                    <a:cubicBezTo>
                      <a:pt x="87" y="27"/>
                      <a:pt x="86" y="27"/>
                      <a:pt x="87" y="27"/>
                    </a:cubicBezTo>
                    <a:cubicBezTo>
                      <a:pt x="87" y="27"/>
                      <a:pt x="87" y="25"/>
                      <a:pt x="87" y="25"/>
                    </a:cubicBezTo>
                    <a:lnTo>
                      <a:pt x="85" y="24"/>
                    </a:ln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241" name="Freeform 204"/>
              <p:cNvSpPr/>
              <p:nvPr/>
            </p:nvSpPr>
            <p:spPr bwMode="auto">
              <a:xfrm>
                <a:off x="3411" y="2835"/>
                <a:ext cx="403" cy="387"/>
              </a:xfrm>
              <a:custGeom>
                <a:avLst/>
                <a:gdLst>
                  <a:gd name="T0" fmla="*/ 143 w 201"/>
                  <a:gd name="T1" fmla="*/ 176 h 193"/>
                  <a:gd name="T2" fmla="*/ 129 w 201"/>
                  <a:gd name="T3" fmla="*/ 165 h 193"/>
                  <a:gd name="T4" fmla="*/ 142 w 201"/>
                  <a:gd name="T5" fmla="*/ 164 h 193"/>
                  <a:gd name="T6" fmla="*/ 153 w 201"/>
                  <a:gd name="T7" fmla="*/ 177 h 193"/>
                  <a:gd name="T8" fmla="*/ 157 w 201"/>
                  <a:gd name="T9" fmla="*/ 167 h 193"/>
                  <a:gd name="T10" fmla="*/ 145 w 201"/>
                  <a:gd name="T11" fmla="*/ 155 h 193"/>
                  <a:gd name="T12" fmla="*/ 128 w 201"/>
                  <a:gd name="T13" fmla="*/ 147 h 193"/>
                  <a:gd name="T14" fmla="*/ 111 w 201"/>
                  <a:gd name="T15" fmla="*/ 138 h 193"/>
                  <a:gd name="T16" fmla="*/ 111 w 201"/>
                  <a:gd name="T17" fmla="*/ 150 h 193"/>
                  <a:gd name="T18" fmla="*/ 115 w 201"/>
                  <a:gd name="T19" fmla="*/ 159 h 193"/>
                  <a:gd name="T20" fmla="*/ 106 w 201"/>
                  <a:gd name="T21" fmla="*/ 155 h 193"/>
                  <a:gd name="T22" fmla="*/ 93 w 201"/>
                  <a:gd name="T23" fmla="*/ 151 h 193"/>
                  <a:gd name="T24" fmla="*/ 96 w 201"/>
                  <a:gd name="T25" fmla="*/ 147 h 193"/>
                  <a:gd name="T26" fmla="*/ 98 w 201"/>
                  <a:gd name="T27" fmla="*/ 136 h 193"/>
                  <a:gd name="T28" fmla="*/ 101 w 201"/>
                  <a:gd name="T29" fmla="*/ 127 h 193"/>
                  <a:gd name="T30" fmla="*/ 106 w 201"/>
                  <a:gd name="T31" fmla="*/ 135 h 193"/>
                  <a:gd name="T32" fmla="*/ 99 w 201"/>
                  <a:gd name="T33" fmla="*/ 120 h 193"/>
                  <a:gd name="T34" fmla="*/ 90 w 201"/>
                  <a:gd name="T35" fmla="*/ 109 h 193"/>
                  <a:gd name="T36" fmla="*/ 76 w 201"/>
                  <a:gd name="T37" fmla="*/ 96 h 193"/>
                  <a:gd name="T38" fmla="*/ 79 w 201"/>
                  <a:gd name="T39" fmla="*/ 76 h 193"/>
                  <a:gd name="T40" fmla="*/ 84 w 201"/>
                  <a:gd name="T41" fmla="*/ 81 h 193"/>
                  <a:gd name="T42" fmla="*/ 102 w 201"/>
                  <a:gd name="T43" fmla="*/ 91 h 193"/>
                  <a:gd name="T44" fmla="*/ 114 w 201"/>
                  <a:gd name="T45" fmla="*/ 97 h 193"/>
                  <a:gd name="T46" fmla="*/ 106 w 201"/>
                  <a:gd name="T47" fmla="*/ 91 h 193"/>
                  <a:gd name="T48" fmla="*/ 110 w 201"/>
                  <a:gd name="T49" fmla="*/ 84 h 193"/>
                  <a:gd name="T50" fmla="*/ 124 w 201"/>
                  <a:gd name="T51" fmla="*/ 93 h 193"/>
                  <a:gd name="T52" fmla="*/ 113 w 201"/>
                  <a:gd name="T53" fmla="*/ 80 h 193"/>
                  <a:gd name="T54" fmla="*/ 122 w 201"/>
                  <a:gd name="T55" fmla="*/ 78 h 193"/>
                  <a:gd name="T56" fmla="*/ 138 w 201"/>
                  <a:gd name="T57" fmla="*/ 82 h 193"/>
                  <a:gd name="T58" fmla="*/ 123 w 201"/>
                  <a:gd name="T59" fmla="*/ 71 h 193"/>
                  <a:gd name="T60" fmla="*/ 115 w 201"/>
                  <a:gd name="T61" fmla="*/ 67 h 193"/>
                  <a:gd name="T62" fmla="*/ 123 w 201"/>
                  <a:gd name="T63" fmla="*/ 57 h 193"/>
                  <a:gd name="T64" fmla="*/ 146 w 201"/>
                  <a:gd name="T65" fmla="*/ 46 h 193"/>
                  <a:gd name="T66" fmla="*/ 163 w 201"/>
                  <a:gd name="T67" fmla="*/ 43 h 193"/>
                  <a:gd name="T68" fmla="*/ 195 w 201"/>
                  <a:gd name="T69" fmla="*/ 36 h 193"/>
                  <a:gd name="T70" fmla="*/ 197 w 201"/>
                  <a:gd name="T71" fmla="*/ 9 h 193"/>
                  <a:gd name="T72" fmla="*/ 182 w 201"/>
                  <a:gd name="T73" fmla="*/ 9 h 193"/>
                  <a:gd name="T74" fmla="*/ 163 w 201"/>
                  <a:gd name="T75" fmla="*/ 24 h 193"/>
                  <a:gd name="T76" fmla="*/ 132 w 201"/>
                  <a:gd name="T77" fmla="*/ 23 h 193"/>
                  <a:gd name="T78" fmla="*/ 113 w 201"/>
                  <a:gd name="T79" fmla="*/ 27 h 193"/>
                  <a:gd name="T80" fmla="*/ 84 w 201"/>
                  <a:gd name="T81" fmla="*/ 39 h 193"/>
                  <a:gd name="T82" fmla="*/ 47 w 201"/>
                  <a:gd name="T83" fmla="*/ 57 h 193"/>
                  <a:gd name="T84" fmla="*/ 23 w 201"/>
                  <a:gd name="T85" fmla="*/ 71 h 193"/>
                  <a:gd name="T86" fmla="*/ 22 w 201"/>
                  <a:gd name="T87" fmla="*/ 78 h 193"/>
                  <a:gd name="T88" fmla="*/ 17 w 201"/>
                  <a:gd name="T89" fmla="*/ 95 h 193"/>
                  <a:gd name="T90" fmla="*/ 3 w 201"/>
                  <a:gd name="T91" fmla="*/ 118 h 193"/>
                  <a:gd name="T92" fmla="*/ 4 w 201"/>
                  <a:gd name="T93" fmla="*/ 126 h 193"/>
                  <a:gd name="T94" fmla="*/ 7 w 201"/>
                  <a:gd name="T95" fmla="*/ 144 h 193"/>
                  <a:gd name="T96" fmla="*/ 22 w 201"/>
                  <a:gd name="T97" fmla="*/ 156 h 193"/>
                  <a:gd name="T98" fmla="*/ 38 w 201"/>
                  <a:gd name="T99" fmla="*/ 156 h 193"/>
                  <a:gd name="T100" fmla="*/ 23 w 201"/>
                  <a:gd name="T101" fmla="*/ 164 h 193"/>
                  <a:gd name="T102" fmla="*/ 25 w 201"/>
                  <a:gd name="T103" fmla="*/ 168 h 193"/>
                  <a:gd name="T104" fmla="*/ 35 w 201"/>
                  <a:gd name="T105" fmla="*/ 170 h 193"/>
                  <a:gd name="T106" fmla="*/ 48 w 201"/>
                  <a:gd name="T107" fmla="*/ 175 h 193"/>
                  <a:gd name="T108" fmla="*/ 70 w 201"/>
                  <a:gd name="T109" fmla="*/ 175 h 193"/>
                  <a:gd name="T110" fmla="*/ 88 w 201"/>
                  <a:gd name="T111" fmla="*/ 170 h 193"/>
                  <a:gd name="T112" fmla="*/ 104 w 201"/>
                  <a:gd name="T113" fmla="*/ 177 h 193"/>
                  <a:gd name="T114" fmla="*/ 108 w 201"/>
                  <a:gd name="T115" fmla="*/ 181 h 193"/>
                  <a:gd name="T116" fmla="*/ 113 w 201"/>
                  <a:gd name="T117" fmla="*/ 188 h 193"/>
                  <a:gd name="T118" fmla="*/ 127 w 201"/>
                  <a:gd name="T119" fmla="*/ 179 h 193"/>
                  <a:gd name="T120" fmla="*/ 129 w 201"/>
                  <a:gd name="T121" fmla="*/ 184 h 193"/>
                  <a:gd name="T122" fmla="*/ 141 w 201"/>
                  <a:gd name="T123" fmla="*/ 18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 h="193">
                    <a:moveTo>
                      <a:pt x="149" y="188"/>
                    </a:moveTo>
                    <a:cubicBezTo>
                      <a:pt x="148" y="188"/>
                      <a:pt x="148" y="188"/>
                      <a:pt x="148" y="188"/>
                    </a:cubicBezTo>
                    <a:cubicBezTo>
                      <a:pt x="148" y="185"/>
                      <a:pt x="148" y="185"/>
                      <a:pt x="148" y="185"/>
                    </a:cubicBezTo>
                    <a:cubicBezTo>
                      <a:pt x="147" y="184"/>
                      <a:pt x="147" y="184"/>
                      <a:pt x="147" y="184"/>
                    </a:cubicBezTo>
                    <a:cubicBezTo>
                      <a:pt x="145" y="181"/>
                      <a:pt x="145" y="181"/>
                      <a:pt x="145" y="181"/>
                    </a:cubicBezTo>
                    <a:cubicBezTo>
                      <a:pt x="143" y="176"/>
                      <a:pt x="143" y="176"/>
                      <a:pt x="143" y="176"/>
                    </a:cubicBezTo>
                    <a:cubicBezTo>
                      <a:pt x="143" y="176"/>
                      <a:pt x="142" y="172"/>
                      <a:pt x="142" y="172"/>
                    </a:cubicBezTo>
                    <a:cubicBezTo>
                      <a:pt x="142" y="171"/>
                      <a:pt x="141" y="170"/>
                      <a:pt x="141" y="170"/>
                    </a:cubicBezTo>
                    <a:cubicBezTo>
                      <a:pt x="141" y="166"/>
                      <a:pt x="141" y="166"/>
                      <a:pt x="141" y="166"/>
                    </a:cubicBezTo>
                    <a:cubicBezTo>
                      <a:pt x="136" y="165"/>
                      <a:pt x="136" y="165"/>
                      <a:pt x="136" y="165"/>
                    </a:cubicBezTo>
                    <a:cubicBezTo>
                      <a:pt x="133" y="165"/>
                      <a:pt x="133" y="165"/>
                      <a:pt x="133" y="165"/>
                    </a:cubicBezTo>
                    <a:cubicBezTo>
                      <a:pt x="129" y="165"/>
                      <a:pt x="129" y="165"/>
                      <a:pt x="129" y="165"/>
                    </a:cubicBezTo>
                    <a:cubicBezTo>
                      <a:pt x="129" y="163"/>
                      <a:pt x="129" y="163"/>
                      <a:pt x="129" y="163"/>
                    </a:cubicBezTo>
                    <a:cubicBezTo>
                      <a:pt x="131" y="163"/>
                      <a:pt x="131" y="163"/>
                      <a:pt x="131" y="163"/>
                    </a:cubicBezTo>
                    <a:cubicBezTo>
                      <a:pt x="131" y="163"/>
                      <a:pt x="134" y="163"/>
                      <a:pt x="135" y="163"/>
                    </a:cubicBezTo>
                    <a:cubicBezTo>
                      <a:pt x="136" y="163"/>
                      <a:pt x="137" y="162"/>
                      <a:pt x="137" y="162"/>
                    </a:cubicBezTo>
                    <a:cubicBezTo>
                      <a:pt x="140" y="161"/>
                      <a:pt x="140" y="161"/>
                      <a:pt x="140" y="161"/>
                    </a:cubicBezTo>
                    <a:cubicBezTo>
                      <a:pt x="142" y="164"/>
                      <a:pt x="142" y="164"/>
                      <a:pt x="142" y="164"/>
                    </a:cubicBezTo>
                    <a:cubicBezTo>
                      <a:pt x="144" y="166"/>
                      <a:pt x="144" y="166"/>
                      <a:pt x="144" y="166"/>
                    </a:cubicBezTo>
                    <a:cubicBezTo>
                      <a:pt x="147" y="168"/>
                      <a:pt x="147" y="168"/>
                      <a:pt x="147" y="168"/>
                    </a:cubicBezTo>
                    <a:cubicBezTo>
                      <a:pt x="147" y="172"/>
                      <a:pt x="147" y="172"/>
                      <a:pt x="147" y="172"/>
                    </a:cubicBezTo>
                    <a:cubicBezTo>
                      <a:pt x="147" y="172"/>
                      <a:pt x="152" y="173"/>
                      <a:pt x="153" y="174"/>
                    </a:cubicBezTo>
                    <a:cubicBezTo>
                      <a:pt x="153" y="174"/>
                      <a:pt x="153" y="174"/>
                      <a:pt x="153" y="174"/>
                    </a:cubicBezTo>
                    <a:cubicBezTo>
                      <a:pt x="153" y="177"/>
                      <a:pt x="153" y="177"/>
                      <a:pt x="153" y="177"/>
                    </a:cubicBezTo>
                    <a:cubicBezTo>
                      <a:pt x="153" y="177"/>
                      <a:pt x="156" y="176"/>
                      <a:pt x="157" y="176"/>
                    </a:cubicBezTo>
                    <a:cubicBezTo>
                      <a:pt x="157" y="176"/>
                      <a:pt x="160" y="176"/>
                      <a:pt x="160" y="176"/>
                    </a:cubicBezTo>
                    <a:cubicBezTo>
                      <a:pt x="161" y="176"/>
                      <a:pt x="163" y="174"/>
                      <a:pt x="163" y="174"/>
                    </a:cubicBezTo>
                    <a:cubicBezTo>
                      <a:pt x="164" y="174"/>
                      <a:pt x="163" y="170"/>
                      <a:pt x="163" y="170"/>
                    </a:cubicBezTo>
                    <a:cubicBezTo>
                      <a:pt x="163" y="170"/>
                      <a:pt x="160" y="168"/>
                      <a:pt x="160" y="167"/>
                    </a:cubicBezTo>
                    <a:cubicBezTo>
                      <a:pt x="159" y="167"/>
                      <a:pt x="157" y="167"/>
                      <a:pt x="157" y="167"/>
                    </a:cubicBezTo>
                    <a:cubicBezTo>
                      <a:pt x="157" y="167"/>
                      <a:pt x="155" y="168"/>
                      <a:pt x="154" y="168"/>
                    </a:cubicBezTo>
                    <a:cubicBezTo>
                      <a:pt x="154" y="168"/>
                      <a:pt x="153" y="168"/>
                      <a:pt x="153" y="169"/>
                    </a:cubicBezTo>
                    <a:cubicBezTo>
                      <a:pt x="152" y="169"/>
                      <a:pt x="151" y="167"/>
                      <a:pt x="150" y="166"/>
                    </a:cubicBezTo>
                    <a:cubicBezTo>
                      <a:pt x="150" y="165"/>
                      <a:pt x="147" y="162"/>
                      <a:pt x="147" y="162"/>
                    </a:cubicBezTo>
                    <a:cubicBezTo>
                      <a:pt x="147" y="161"/>
                      <a:pt x="145" y="158"/>
                      <a:pt x="145" y="158"/>
                    </a:cubicBezTo>
                    <a:cubicBezTo>
                      <a:pt x="145" y="157"/>
                      <a:pt x="145" y="155"/>
                      <a:pt x="145" y="155"/>
                    </a:cubicBezTo>
                    <a:cubicBezTo>
                      <a:pt x="145" y="155"/>
                      <a:pt x="144" y="152"/>
                      <a:pt x="144" y="151"/>
                    </a:cubicBezTo>
                    <a:cubicBezTo>
                      <a:pt x="143" y="151"/>
                      <a:pt x="141" y="149"/>
                      <a:pt x="141" y="149"/>
                    </a:cubicBezTo>
                    <a:cubicBezTo>
                      <a:pt x="140" y="148"/>
                      <a:pt x="140" y="148"/>
                      <a:pt x="140" y="148"/>
                    </a:cubicBezTo>
                    <a:cubicBezTo>
                      <a:pt x="136" y="149"/>
                      <a:pt x="136" y="149"/>
                      <a:pt x="136" y="149"/>
                    </a:cubicBezTo>
                    <a:cubicBezTo>
                      <a:pt x="131" y="149"/>
                      <a:pt x="131" y="149"/>
                      <a:pt x="131" y="149"/>
                    </a:cubicBezTo>
                    <a:cubicBezTo>
                      <a:pt x="128" y="147"/>
                      <a:pt x="128" y="147"/>
                      <a:pt x="128" y="147"/>
                    </a:cubicBezTo>
                    <a:cubicBezTo>
                      <a:pt x="128" y="147"/>
                      <a:pt x="126" y="147"/>
                      <a:pt x="126" y="147"/>
                    </a:cubicBezTo>
                    <a:cubicBezTo>
                      <a:pt x="125" y="147"/>
                      <a:pt x="121" y="145"/>
                      <a:pt x="121" y="145"/>
                    </a:cubicBezTo>
                    <a:cubicBezTo>
                      <a:pt x="121" y="145"/>
                      <a:pt x="117" y="144"/>
                      <a:pt x="116" y="144"/>
                    </a:cubicBezTo>
                    <a:cubicBezTo>
                      <a:pt x="116" y="143"/>
                      <a:pt x="115" y="142"/>
                      <a:pt x="115" y="141"/>
                    </a:cubicBezTo>
                    <a:cubicBezTo>
                      <a:pt x="114" y="140"/>
                      <a:pt x="113" y="139"/>
                      <a:pt x="113" y="139"/>
                    </a:cubicBezTo>
                    <a:cubicBezTo>
                      <a:pt x="113" y="139"/>
                      <a:pt x="112" y="138"/>
                      <a:pt x="111" y="138"/>
                    </a:cubicBezTo>
                    <a:cubicBezTo>
                      <a:pt x="110" y="138"/>
                      <a:pt x="109" y="139"/>
                      <a:pt x="108" y="139"/>
                    </a:cubicBezTo>
                    <a:cubicBezTo>
                      <a:pt x="108" y="139"/>
                      <a:pt x="105" y="139"/>
                      <a:pt x="105" y="139"/>
                    </a:cubicBezTo>
                    <a:cubicBezTo>
                      <a:pt x="104" y="138"/>
                      <a:pt x="104" y="141"/>
                      <a:pt x="104" y="141"/>
                    </a:cubicBezTo>
                    <a:cubicBezTo>
                      <a:pt x="103" y="142"/>
                      <a:pt x="102" y="145"/>
                      <a:pt x="102" y="145"/>
                    </a:cubicBezTo>
                    <a:cubicBezTo>
                      <a:pt x="106" y="147"/>
                      <a:pt x="106" y="147"/>
                      <a:pt x="106" y="147"/>
                    </a:cubicBezTo>
                    <a:cubicBezTo>
                      <a:pt x="111" y="150"/>
                      <a:pt x="111" y="150"/>
                      <a:pt x="111" y="150"/>
                    </a:cubicBezTo>
                    <a:cubicBezTo>
                      <a:pt x="115" y="150"/>
                      <a:pt x="115" y="150"/>
                      <a:pt x="115" y="150"/>
                    </a:cubicBezTo>
                    <a:cubicBezTo>
                      <a:pt x="115" y="150"/>
                      <a:pt x="119" y="153"/>
                      <a:pt x="119" y="154"/>
                    </a:cubicBezTo>
                    <a:cubicBezTo>
                      <a:pt x="120" y="154"/>
                      <a:pt x="122" y="156"/>
                      <a:pt x="122" y="156"/>
                    </a:cubicBezTo>
                    <a:cubicBezTo>
                      <a:pt x="125" y="158"/>
                      <a:pt x="125" y="158"/>
                      <a:pt x="125" y="158"/>
                    </a:cubicBezTo>
                    <a:cubicBezTo>
                      <a:pt x="125" y="158"/>
                      <a:pt x="118" y="160"/>
                      <a:pt x="118" y="160"/>
                    </a:cubicBezTo>
                    <a:cubicBezTo>
                      <a:pt x="117" y="160"/>
                      <a:pt x="116" y="159"/>
                      <a:pt x="115" y="159"/>
                    </a:cubicBezTo>
                    <a:cubicBezTo>
                      <a:pt x="114" y="159"/>
                      <a:pt x="114" y="157"/>
                      <a:pt x="114" y="157"/>
                    </a:cubicBezTo>
                    <a:cubicBezTo>
                      <a:pt x="113" y="155"/>
                      <a:pt x="113" y="155"/>
                      <a:pt x="113" y="155"/>
                    </a:cubicBezTo>
                    <a:cubicBezTo>
                      <a:pt x="113" y="155"/>
                      <a:pt x="110" y="154"/>
                      <a:pt x="110" y="154"/>
                    </a:cubicBezTo>
                    <a:cubicBezTo>
                      <a:pt x="109" y="154"/>
                      <a:pt x="109" y="155"/>
                      <a:pt x="108" y="155"/>
                    </a:cubicBezTo>
                    <a:cubicBezTo>
                      <a:pt x="108" y="155"/>
                      <a:pt x="107" y="155"/>
                      <a:pt x="107" y="155"/>
                    </a:cubicBezTo>
                    <a:cubicBezTo>
                      <a:pt x="106" y="155"/>
                      <a:pt x="106" y="155"/>
                      <a:pt x="106" y="155"/>
                    </a:cubicBezTo>
                    <a:cubicBezTo>
                      <a:pt x="106" y="155"/>
                      <a:pt x="105" y="155"/>
                      <a:pt x="104" y="155"/>
                    </a:cubicBezTo>
                    <a:cubicBezTo>
                      <a:pt x="103" y="155"/>
                      <a:pt x="103" y="154"/>
                      <a:pt x="103" y="154"/>
                    </a:cubicBezTo>
                    <a:cubicBezTo>
                      <a:pt x="103" y="154"/>
                      <a:pt x="103" y="153"/>
                      <a:pt x="102" y="152"/>
                    </a:cubicBezTo>
                    <a:cubicBezTo>
                      <a:pt x="101" y="152"/>
                      <a:pt x="100" y="152"/>
                      <a:pt x="99" y="152"/>
                    </a:cubicBezTo>
                    <a:cubicBezTo>
                      <a:pt x="98" y="151"/>
                      <a:pt x="97" y="151"/>
                      <a:pt x="97" y="151"/>
                    </a:cubicBezTo>
                    <a:cubicBezTo>
                      <a:pt x="96" y="151"/>
                      <a:pt x="94" y="151"/>
                      <a:pt x="93" y="151"/>
                    </a:cubicBezTo>
                    <a:cubicBezTo>
                      <a:pt x="93" y="151"/>
                      <a:pt x="92" y="151"/>
                      <a:pt x="89" y="151"/>
                    </a:cubicBezTo>
                    <a:cubicBezTo>
                      <a:pt x="85" y="150"/>
                      <a:pt x="88" y="149"/>
                      <a:pt x="88" y="149"/>
                    </a:cubicBezTo>
                    <a:cubicBezTo>
                      <a:pt x="88" y="148"/>
                      <a:pt x="90" y="148"/>
                      <a:pt x="90" y="148"/>
                    </a:cubicBezTo>
                    <a:cubicBezTo>
                      <a:pt x="90" y="148"/>
                      <a:pt x="92" y="149"/>
                      <a:pt x="92" y="148"/>
                    </a:cubicBezTo>
                    <a:cubicBezTo>
                      <a:pt x="93" y="148"/>
                      <a:pt x="93" y="148"/>
                      <a:pt x="93" y="148"/>
                    </a:cubicBezTo>
                    <a:cubicBezTo>
                      <a:pt x="93" y="148"/>
                      <a:pt x="95" y="147"/>
                      <a:pt x="96" y="147"/>
                    </a:cubicBezTo>
                    <a:cubicBezTo>
                      <a:pt x="96" y="147"/>
                      <a:pt x="97" y="146"/>
                      <a:pt x="97" y="146"/>
                    </a:cubicBezTo>
                    <a:cubicBezTo>
                      <a:pt x="100" y="143"/>
                      <a:pt x="100" y="143"/>
                      <a:pt x="100" y="143"/>
                    </a:cubicBezTo>
                    <a:cubicBezTo>
                      <a:pt x="101" y="141"/>
                      <a:pt x="101" y="141"/>
                      <a:pt x="101" y="141"/>
                    </a:cubicBezTo>
                    <a:cubicBezTo>
                      <a:pt x="101" y="139"/>
                      <a:pt x="101" y="139"/>
                      <a:pt x="101" y="139"/>
                    </a:cubicBezTo>
                    <a:cubicBezTo>
                      <a:pt x="99" y="138"/>
                      <a:pt x="99" y="138"/>
                      <a:pt x="99" y="138"/>
                    </a:cubicBezTo>
                    <a:cubicBezTo>
                      <a:pt x="99" y="138"/>
                      <a:pt x="98" y="137"/>
                      <a:pt x="98" y="136"/>
                    </a:cubicBezTo>
                    <a:cubicBezTo>
                      <a:pt x="98" y="136"/>
                      <a:pt x="96" y="135"/>
                      <a:pt x="96" y="135"/>
                    </a:cubicBezTo>
                    <a:cubicBezTo>
                      <a:pt x="92" y="133"/>
                      <a:pt x="92" y="133"/>
                      <a:pt x="92" y="133"/>
                    </a:cubicBezTo>
                    <a:cubicBezTo>
                      <a:pt x="93" y="131"/>
                      <a:pt x="93" y="131"/>
                      <a:pt x="93" y="131"/>
                    </a:cubicBezTo>
                    <a:cubicBezTo>
                      <a:pt x="93" y="131"/>
                      <a:pt x="96" y="128"/>
                      <a:pt x="97" y="128"/>
                    </a:cubicBezTo>
                    <a:cubicBezTo>
                      <a:pt x="97" y="127"/>
                      <a:pt x="99" y="127"/>
                      <a:pt x="99" y="127"/>
                    </a:cubicBezTo>
                    <a:cubicBezTo>
                      <a:pt x="101" y="127"/>
                      <a:pt x="101" y="127"/>
                      <a:pt x="101" y="127"/>
                    </a:cubicBezTo>
                    <a:cubicBezTo>
                      <a:pt x="103" y="129"/>
                      <a:pt x="103" y="129"/>
                      <a:pt x="103" y="129"/>
                    </a:cubicBezTo>
                    <a:cubicBezTo>
                      <a:pt x="103" y="129"/>
                      <a:pt x="105" y="130"/>
                      <a:pt x="106" y="131"/>
                    </a:cubicBezTo>
                    <a:cubicBezTo>
                      <a:pt x="106" y="131"/>
                      <a:pt x="107" y="133"/>
                      <a:pt x="107" y="133"/>
                    </a:cubicBezTo>
                    <a:cubicBezTo>
                      <a:pt x="107" y="133"/>
                      <a:pt x="104" y="134"/>
                      <a:pt x="104" y="135"/>
                    </a:cubicBezTo>
                    <a:cubicBezTo>
                      <a:pt x="103" y="135"/>
                      <a:pt x="104" y="136"/>
                      <a:pt x="104" y="136"/>
                    </a:cubicBezTo>
                    <a:cubicBezTo>
                      <a:pt x="104" y="136"/>
                      <a:pt x="105" y="135"/>
                      <a:pt x="106" y="135"/>
                    </a:cubicBezTo>
                    <a:cubicBezTo>
                      <a:pt x="106" y="135"/>
                      <a:pt x="108" y="134"/>
                      <a:pt x="108" y="134"/>
                    </a:cubicBezTo>
                    <a:cubicBezTo>
                      <a:pt x="109" y="132"/>
                      <a:pt x="109" y="132"/>
                      <a:pt x="109" y="132"/>
                    </a:cubicBezTo>
                    <a:cubicBezTo>
                      <a:pt x="110" y="129"/>
                      <a:pt x="110" y="129"/>
                      <a:pt x="110" y="129"/>
                    </a:cubicBezTo>
                    <a:cubicBezTo>
                      <a:pt x="107" y="127"/>
                      <a:pt x="107" y="127"/>
                      <a:pt x="107" y="127"/>
                    </a:cubicBezTo>
                    <a:cubicBezTo>
                      <a:pt x="104" y="123"/>
                      <a:pt x="104" y="123"/>
                      <a:pt x="104" y="123"/>
                    </a:cubicBezTo>
                    <a:cubicBezTo>
                      <a:pt x="99" y="120"/>
                      <a:pt x="99" y="120"/>
                      <a:pt x="99" y="120"/>
                    </a:cubicBezTo>
                    <a:cubicBezTo>
                      <a:pt x="99" y="120"/>
                      <a:pt x="97" y="119"/>
                      <a:pt x="97" y="119"/>
                    </a:cubicBezTo>
                    <a:cubicBezTo>
                      <a:pt x="96" y="119"/>
                      <a:pt x="96" y="118"/>
                      <a:pt x="94" y="117"/>
                    </a:cubicBezTo>
                    <a:cubicBezTo>
                      <a:pt x="92" y="115"/>
                      <a:pt x="93" y="115"/>
                      <a:pt x="93" y="114"/>
                    </a:cubicBezTo>
                    <a:cubicBezTo>
                      <a:pt x="93" y="114"/>
                      <a:pt x="92" y="114"/>
                      <a:pt x="91" y="113"/>
                    </a:cubicBezTo>
                    <a:cubicBezTo>
                      <a:pt x="91" y="113"/>
                      <a:pt x="90" y="112"/>
                      <a:pt x="90" y="112"/>
                    </a:cubicBezTo>
                    <a:cubicBezTo>
                      <a:pt x="90" y="112"/>
                      <a:pt x="90" y="110"/>
                      <a:pt x="90" y="109"/>
                    </a:cubicBezTo>
                    <a:cubicBezTo>
                      <a:pt x="89" y="107"/>
                      <a:pt x="87" y="107"/>
                      <a:pt x="86" y="107"/>
                    </a:cubicBezTo>
                    <a:cubicBezTo>
                      <a:pt x="86" y="106"/>
                      <a:pt x="85" y="105"/>
                      <a:pt x="85" y="105"/>
                    </a:cubicBezTo>
                    <a:cubicBezTo>
                      <a:pt x="83" y="102"/>
                      <a:pt x="83" y="102"/>
                      <a:pt x="83" y="102"/>
                    </a:cubicBezTo>
                    <a:cubicBezTo>
                      <a:pt x="83" y="102"/>
                      <a:pt x="82" y="101"/>
                      <a:pt x="81" y="100"/>
                    </a:cubicBezTo>
                    <a:cubicBezTo>
                      <a:pt x="79" y="100"/>
                      <a:pt x="79" y="100"/>
                      <a:pt x="78" y="99"/>
                    </a:cubicBezTo>
                    <a:cubicBezTo>
                      <a:pt x="77" y="98"/>
                      <a:pt x="77" y="97"/>
                      <a:pt x="76" y="96"/>
                    </a:cubicBezTo>
                    <a:cubicBezTo>
                      <a:pt x="76" y="95"/>
                      <a:pt x="76" y="93"/>
                      <a:pt x="76" y="92"/>
                    </a:cubicBezTo>
                    <a:cubicBezTo>
                      <a:pt x="76" y="92"/>
                      <a:pt x="77" y="88"/>
                      <a:pt x="77" y="88"/>
                    </a:cubicBezTo>
                    <a:cubicBezTo>
                      <a:pt x="77" y="84"/>
                      <a:pt x="77" y="84"/>
                      <a:pt x="77" y="84"/>
                    </a:cubicBezTo>
                    <a:cubicBezTo>
                      <a:pt x="74" y="81"/>
                      <a:pt x="74" y="81"/>
                      <a:pt x="74" y="81"/>
                    </a:cubicBezTo>
                    <a:cubicBezTo>
                      <a:pt x="76" y="78"/>
                      <a:pt x="76" y="78"/>
                      <a:pt x="76" y="78"/>
                    </a:cubicBezTo>
                    <a:cubicBezTo>
                      <a:pt x="79" y="76"/>
                      <a:pt x="79" y="76"/>
                      <a:pt x="79" y="76"/>
                    </a:cubicBezTo>
                    <a:cubicBezTo>
                      <a:pt x="80" y="74"/>
                      <a:pt x="80" y="74"/>
                      <a:pt x="80" y="74"/>
                    </a:cubicBezTo>
                    <a:cubicBezTo>
                      <a:pt x="84" y="71"/>
                      <a:pt x="84" y="71"/>
                      <a:pt x="84" y="71"/>
                    </a:cubicBezTo>
                    <a:cubicBezTo>
                      <a:pt x="86" y="73"/>
                      <a:pt x="86" y="73"/>
                      <a:pt x="86" y="73"/>
                    </a:cubicBezTo>
                    <a:cubicBezTo>
                      <a:pt x="86" y="76"/>
                      <a:pt x="86" y="76"/>
                      <a:pt x="86" y="76"/>
                    </a:cubicBezTo>
                    <a:cubicBezTo>
                      <a:pt x="83" y="78"/>
                      <a:pt x="83" y="78"/>
                      <a:pt x="83" y="78"/>
                    </a:cubicBezTo>
                    <a:cubicBezTo>
                      <a:pt x="84" y="81"/>
                      <a:pt x="84" y="81"/>
                      <a:pt x="84" y="81"/>
                    </a:cubicBezTo>
                    <a:cubicBezTo>
                      <a:pt x="89" y="83"/>
                      <a:pt x="89" y="83"/>
                      <a:pt x="89" y="83"/>
                    </a:cubicBezTo>
                    <a:cubicBezTo>
                      <a:pt x="94" y="85"/>
                      <a:pt x="94" y="85"/>
                      <a:pt x="94" y="85"/>
                    </a:cubicBezTo>
                    <a:cubicBezTo>
                      <a:pt x="98" y="85"/>
                      <a:pt x="98" y="85"/>
                      <a:pt x="98" y="85"/>
                    </a:cubicBezTo>
                    <a:cubicBezTo>
                      <a:pt x="101" y="87"/>
                      <a:pt x="101" y="87"/>
                      <a:pt x="101" y="87"/>
                    </a:cubicBezTo>
                    <a:cubicBezTo>
                      <a:pt x="102" y="90"/>
                      <a:pt x="102" y="90"/>
                      <a:pt x="102" y="90"/>
                    </a:cubicBezTo>
                    <a:cubicBezTo>
                      <a:pt x="102" y="91"/>
                      <a:pt x="102" y="91"/>
                      <a:pt x="102" y="91"/>
                    </a:cubicBezTo>
                    <a:cubicBezTo>
                      <a:pt x="101" y="93"/>
                      <a:pt x="101" y="93"/>
                      <a:pt x="101" y="93"/>
                    </a:cubicBezTo>
                    <a:cubicBezTo>
                      <a:pt x="101" y="93"/>
                      <a:pt x="102" y="95"/>
                      <a:pt x="103" y="97"/>
                    </a:cubicBezTo>
                    <a:cubicBezTo>
                      <a:pt x="104" y="98"/>
                      <a:pt x="105" y="97"/>
                      <a:pt x="105" y="97"/>
                    </a:cubicBezTo>
                    <a:cubicBezTo>
                      <a:pt x="105" y="97"/>
                      <a:pt x="108" y="96"/>
                      <a:pt x="108" y="96"/>
                    </a:cubicBezTo>
                    <a:cubicBezTo>
                      <a:pt x="108" y="96"/>
                      <a:pt x="110" y="97"/>
                      <a:pt x="110" y="97"/>
                    </a:cubicBezTo>
                    <a:cubicBezTo>
                      <a:pt x="110" y="97"/>
                      <a:pt x="113" y="97"/>
                      <a:pt x="114" y="97"/>
                    </a:cubicBezTo>
                    <a:cubicBezTo>
                      <a:pt x="115" y="97"/>
                      <a:pt x="117" y="96"/>
                      <a:pt x="117" y="96"/>
                    </a:cubicBezTo>
                    <a:cubicBezTo>
                      <a:pt x="116" y="95"/>
                      <a:pt x="116" y="95"/>
                      <a:pt x="116" y="95"/>
                    </a:cubicBezTo>
                    <a:cubicBezTo>
                      <a:pt x="114" y="94"/>
                      <a:pt x="114" y="94"/>
                      <a:pt x="114" y="94"/>
                    </a:cubicBezTo>
                    <a:cubicBezTo>
                      <a:pt x="114" y="94"/>
                      <a:pt x="112" y="93"/>
                      <a:pt x="111" y="93"/>
                    </a:cubicBezTo>
                    <a:cubicBezTo>
                      <a:pt x="109" y="93"/>
                      <a:pt x="109" y="93"/>
                      <a:pt x="109" y="93"/>
                    </a:cubicBezTo>
                    <a:cubicBezTo>
                      <a:pt x="109" y="93"/>
                      <a:pt x="107" y="92"/>
                      <a:pt x="106" y="91"/>
                    </a:cubicBezTo>
                    <a:cubicBezTo>
                      <a:pt x="106" y="90"/>
                      <a:pt x="105" y="90"/>
                      <a:pt x="105" y="90"/>
                    </a:cubicBezTo>
                    <a:cubicBezTo>
                      <a:pt x="105" y="90"/>
                      <a:pt x="102" y="88"/>
                      <a:pt x="102" y="88"/>
                    </a:cubicBezTo>
                    <a:cubicBezTo>
                      <a:pt x="102" y="88"/>
                      <a:pt x="101" y="86"/>
                      <a:pt x="101" y="86"/>
                    </a:cubicBezTo>
                    <a:cubicBezTo>
                      <a:pt x="103" y="83"/>
                      <a:pt x="103" y="83"/>
                      <a:pt x="103" y="83"/>
                    </a:cubicBezTo>
                    <a:cubicBezTo>
                      <a:pt x="105" y="83"/>
                      <a:pt x="105" y="83"/>
                      <a:pt x="105" y="83"/>
                    </a:cubicBezTo>
                    <a:cubicBezTo>
                      <a:pt x="110" y="84"/>
                      <a:pt x="110" y="84"/>
                      <a:pt x="110" y="84"/>
                    </a:cubicBezTo>
                    <a:cubicBezTo>
                      <a:pt x="110" y="84"/>
                      <a:pt x="115" y="86"/>
                      <a:pt x="115" y="86"/>
                    </a:cubicBezTo>
                    <a:cubicBezTo>
                      <a:pt x="115" y="86"/>
                      <a:pt x="117" y="88"/>
                      <a:pt x="117" y="88"/>
                    </a:cubicBezTo>
                    <a:cubicBezTo>
                      <a:pt x="117" y="91"/>
                      <a:pt x="117" y="91"/>
                      <a:pt x="117" y="91"/>
                    </a:cubicBezTo>
                    <a:cubicBezTo>
                      <a:pt x="120" y="92"/>
                      <a:pt x="120" y="92"/>
                      <a:pt x="120" y="92"/>
                    </a:cubicBezTo>
                    <a:cubicBezTo>
                      <a:pt x="120" y="92"/>
                      <a:pt x="121" y="93"/>
                      <a:pt x="123" y="93"/>
                    </a:cubicBezTo>
                    <a:cubicBezTo>
                      <a:pt x="124" y="94"/>
                      <a:pt x="124" y="93"/>
                      <a:pt x="124" y="93"/>
                    </a:cubicBezTo>
                    <a:cubicBezTo>
                      <a:pt x="125" y="90"/>
                      <a:pt x="125" y="90"/>
                      <a:pt x="125" y="90"/>
                    </a:cubicBezTo>
                    <a:cubicBezTo>
                      <a:pt x="125" y="88"/>
                      <a:pt x="125" y="88"/>
                      <a:pt x="125" y="88"/>
                    </a:cubicBezTo>
                    <a:cubicBezTo>
                      <a:pt x="125" y="88"/>
                      <a:pt x="123" y="85"/>
                      <a:pt x="123" y="85"/>
                    </a:cubicBezTo>
                    <a:cubicBezTo>
                      <a:pt x="122" y="85"/>
                      <a:pt x="118" y="84"/>
                      <a:pt x="118" y="84"/>
                    </a:cubicBezTo>
                    <a:cubicBezTo>
                      <a:pt x="116" y="82"/>
                      <a:pt x="116" y="82"/>
                      <a:pt x="116" y="82"/>
                    </a:cubicBezTo>
                    <a:cubicBezTo>
                      <a:pt x="113" y="80"/>
                      <a:pt x="113" y="80"/>
                      <a:pt x="113" y="80"/>
                    </a:cubicBezTo>
                    <a:cubicBezTo>
                      <a:pt x="113" y="79"/>
                      <a:pt x="113" y="79"/>
                      <a:pt x="113" y="79"/>
                    </a:cubicBezTo>
                    <a:cubicBezTo>
                      <a:pt x="115" y="78"/>
                      <a:pt x="115" y="78"/>
                      <a:pt x="115" y="78"/>
                    </a:cubicBezTo>
                    <a:cubicBezTo>
                      <a:pt x="115" y="78"/>
                      <a:pt x="116" y="77"/>
                      <a:pt x="116" y="76"/>
                    </a:cubicBezTo>
                    <a:cubicBezTo>
                      <a:pt x="116" y="76"/>
                      <a:pt x="117" y="75"/>
                      <a:pt x="117" y="75"/>
                    </a:cubicBezTo>
                    <a:cubicBezTo>
                      <a:pt x="121" y="76"/>
                      <a:pt x="121" y="76"/>
                      <a:pt x="121" y="76"/>
                    </a:cubicBezTo>
                    <a:cubicBezTo>
                      <a:pt x="121" y="76"/>
                      <a:pt x="122" y="78"/>
                      <a:pt x="122" y="78"/>
                    </a:cubicBezTo>
                    <a:cubicBezTo>
                      <a:pt x="122" y="79"/>
                      <a:pt x="124" y="79"/>
                      <a:pt x="125" y="78"/>
                    </a:cubicBezTo>
                    <a:cubicBezTo>
                      <a:pt x="126" y="78"/>
                      <a:pt x="128" y="78"/>
                      <a:pt x="128" y="78"/>
                    </a:cubicBezTo>
                    <a:cubicBezTo>
                      <a:pt x="128" y="78"/>
                      <a:pt x="130" y="79"/>
                      <a:pt x="131" y="79"/>
                    </a:cubicBezTo>
                    <a:cubicBezTo>
                      <a:pt x="131" y="80"/>
                      <a:pt x="132" y="81"/>
                      <a:pt x="132" y="82"/>
                    </a:cubicBezTo>
                    <a:cubicBezTo>
                      <a:pt x="132" y="83"/>
                      <a:pt x="134" y="83"/>
                      <a:pt x="134" y="84"/>
                    </a:cubicBezTo>
                    <a:cubicBezTo>
                      <a:pt x="134" y="84"/>
                      <a:pt x="136" y="83"/>
                      <a:pt x="138" y="82"/>
                    </a:cubicBezTo>
                    <a:cubicBezTo>
                      <a:pt x="139" y="81"/>
                      <a:pt x="135" y="80"/>
                      <a:pt x="135" y="80"/>
                    </a:cubicBezTo>
                    <a:cubicBezTo>
                      <a:pt x="131" y="77"/>
                      <a:pt x="131" y="77"/>
                      <a:pt x="131" y="77"/>
                    </a:cubicBezTo>
                    <a:cubicBezTo>
                      <a:pt x="128" y="75"/>
                      <a:pt x="128" y="75"/>
                      <a:pt x="128" y="75"/>
                    </a:cubicBezTo>
                    <a:cubicBezTo>
                      <a:pt x="128" y="75"/>
                      <a:pt x="126" y="75"/>
                      <a:pt x="125" y="75"/>
                    </a:cubicBezTo>
                    <a:cubicBezTo>
                      <a:pt x="125" y="75"/>
                      <a:pt x="124" y="73"/>
                      <a:pt x="124" y="73"/>
                    </a:cubicBezTo>
                    <a:cubicBezTo>
                      <a:pt x="123" y="71"/>
                      <a:pt x="123" y="71"/>
                      <a:pt x="123" y="71"/>
                    </a:cubicBezTo>
                    <a:cubicBezTo>
                      <a:pt x="123" y="71"/>
                      <a:pt x="122" y="72"/>
                      <a:pt x="122" y="73"/>
                    </a:cubicBezTo>
                    <a:cubicBezTo>
                      <a:pt x="122" y="73"/>
                      <a:pt x="119" y="74"/>
                      <a:pt x="119" y="74"/>
                    </a:cubicBezTo>
                    <a:cubicBezTo>
                      <a:pt x="118" y="75"/>
                      <a:pt x="116" y="74"/>
                      <a:pt x="116" y="74"/>
                    </a:cubicBezTo>
                    <a:cubicBezTo>
                      <a:pt x="116" y="70"/>
                      <a:pt x="116" y="70"/>
                      <a:pt x="116" y="70"/>
                    </a:cubicBezTo>
                    <a:cubicBezTo>
                      <a:pt x="116" y="70"/>
                      <a:pt x="117" y="68"/>
                      <a:pt x="117" y="68"/>
                    </a:cubicBezTo>
                    <a:cubicBezTo>
                      <a:pt x="117" y="68"/>
                      <a:pt x="115" y="67"/>
                      <a:pt x="115" y="67"/>
                    </a:cubicBezTo>
                    <a:cubicBezTo>
                      <a:pt x="111" y="65"/>
                      <a:pt x="111" y="65"/>
                      <a:pt x="111" y="65"/>
                    </a:cubicBezTo>
                    <a:cubicBezTo>
                      <a:pt x="109" y="64"/>
                      <a:pt x="109" y="64"/>
                      <a:pt x="109" y="64"/>
                    </a:cubicBezTo>
                    <a:cubicBezTo>
                      <a:pt x="111" y="61"/>
                      <a:pt x="111" y="61"/>
                      <a:pt x="111" y="61"/>
                    </a:cubicBezTo>
                    <a:cubicBezTo>
                      <a:pt x="114" y="59"/>
                      <a:pt x="114" y="59"/>
                      <a:pt x="114" y="59"/>
                    </a:cubicBezTo>
                    <a:cubicBezTo>
                      <a:pt x="114" y="59"/>
                      <a:pt x="117" y="59"/>
                      <a:pt x="118" y="59"/>
                    </a:cubicBezTo>
                    <a:cubicBezTo>
                      <a:pt x="118" y="59"/>
                      <a:pt x="123" y="57"/>
                      <a:pt x="123" y="57"/>
                    </a:cubicBezTo>
                    <a:cubicBezTo>
                      <a:pt x="127" y="55"/>
                      <a:pt x="127" y="55"/>
                      <a:pt x="127" y="55"/>
                    </a:cubicBezTo>
                    <a:cubicBezTo>
                      <a:pt x="129" y="50"/>
                      <a:pt x="129" y="50"/>
                      <a:pt x="129" y="50"/>
                    </a:cubicBezTo>
                    <a:cubicBezTo>
                      <a:pt x="129" y="48"/>
                      <a:pt x="129" y="48"/>
                      <a:pt x="129" y="48"/>
                    </a:cubicBezTo>
                    <a:cubicBezTo>
                      <a:pt x="134" y="48"/>
                      <a:pt x="134" y="48"/>
                      <a:pt x="134" y="48"/>
                    </a:cubicBezTo>
                    <a:cubicBezTo>
                      <a:pt x="142" y="48"/>
                      <a:pt x="142" y="48"/>
                      <a:pt x="142" y="48"/>
                    </a:cubicBezTo>
                    <a:cubicBezTo>
                      <a:pt x="146" y="46"/>
                      <a:pt x="146" y="46"/>
                      <a:pt x="146" y="46"/>
                    </a:cubicBezTo>
                    <a:cubicBezTo>
                      <a:pt x="150" y="44"/>
                      <a:pt x="150" y="44"/>
                      <a:pt x="150" y="44"/>
                    </a:cubicBezTo>
                    <a:cubicBezTo>
                      <a:pt x="150" y="40"/>
                      <a:pt x="150" y="40"/>
                      <a:pt x="150" y="40"/>
                    </a:cubicBezTo>
                    <a:cubicBezTo>
                      <a:pt x="154" y="39"/>
                      <a:pt x="154" y="39"/>
                      <a:pt x="154" y="39"/>
                    </a:cubicBezTo>
                    <a:cubicBezTo>
                      <a:pt x="155" y="43"/>
                      <a:pt x="155" y="43"/>
                      <a:pt x="155" y="43"/>
                    </a:cubicBezTo>
                    <a:cubicBezTo>
                      <a:pt x="155" y="43"/>
                      <a:pt x="159" y="43"/>
                      <a:pt x="160" y="43"/>
                    </a:cubicBezTo>
                    <a:cubicBezTo>
                      <a:pt x="160" y="42"/>
                      <a:pt x="163" y="43"/>
                      <a:pt x="163" y="43"/>
                    </a:cubicBezTo>
                    <a:cubicBezTo>
                      <a:pt x="163" y="43"/>
                      <a:pt x="174" y="43"/>
                      <a:pt x="174" y="42"/>
                    </a:cubicBezTo>
                    <a:cubicBezTo>
                      <a:pt x="175" y="42"/>
                      <a:pt x="180" y="41"/>
                      <a:pt x="180" y="41"/>
                    </a:cubicBezTo>
                    <a:cubicBezTo>
                      <a:pt x="180" y="41"/>
                      <a:pt x="183" y="43"/>
                      <a:pt x="183" y="43"/>
                    </a:cubicBezTo>
                    <a:cubicBezTo>
                      <a:pt x="184" y="44"/>
                      <a:pt x="188" y="44"/>
                      <a:pt x="188" y="44"/>
                    </a:cubicBezTo>
                    <a:cubicBezTo>
                      <a:pt x="191" y="41"/>
                      <a:pt x="191" y="41"/>
                      <a:pt x="191" y="41"/>
                    </a:cubicBezTo>
                    <a:cubicBezTo>
                      <a:pt x="195" y="36"/>
                      <a:pt x="195" y="36"/>
                      <a:pt x="195" y="36"/>
                    </a:cubicBezTo>
                    <a:cubicBezTo>
                      <a:pt x="192" y="26"/>
                      <a:pt x="192" y="26"/>
                      <a:pt x="192" y="26"/>
                    </a:cubicBezTo>
                    <a:cubicBezTo>
                      <a:pt x="192" y="26"/>
                      <a:pt x="192" y="23"/>
                      <a:pt x="192" y="22"/>
                    </a:cubicBezTo>
                    <a:cubicBezTo>
                      <a:pt x="192" y="21"/>
                      <a:pt x="194" y="18"/>
                      <a:pt x="194" y="18"/>
                    </a:cubicBezTo>
                    <a:cubicBezTo>
                      <a:pt x="196" y="16"/>
                      <a:pt x="196" y="16"/>
                      <a:pt x="196" y="16"/>
                    </a:cubicBezTo>
                    <a:cubicBezTo>
                      <a:pt x="196" y="16"/>
                      <a:pt x="199" y="15"/>
                      <a:pt x="200" y="15"/>
                    </a:cubicBezTo>
                    <a:cubicBezTo>
                      <a:pt x="201" y="14"/>
                      <a:pt x="197" y="10"/>
                      <a:pt x="197" y="9"/>
                    </a:cubicBezTo>
                    <a:cubicBezTo>
                      <a:pt x="197" y="8"/>
                      <a:pt x="196" y="4"/>
                      <a:pt x="196" y="4"/>
                    </a:cubicBezTo>
                    <a:cubicBezTo>
                      <a:pt x="196" y="4"/>
                      <a:pt x="191" y="2"/>
                      <a:pt x="191" y="2"/>
                    </a:cubicBezTo>
                    <a:cubicBezTo>
                      <a:pt x="190" y="1"/>
                      <a:pt x="186" y="1"/>
                      <a:pt x="184" y="0"/>
                    </a:cubicBezTo>
                    <a:cubicBezTo>
                      <a:pt x="183" y="0"/>
                      <a:pt x="181" y="1"/>
                      <a:pt x="180" y="1"/>
                    </a:cubicBezTo>
                    <a:cubicBezTo>
                      <a:pt x="178" y="2"/>
                      <a:pt x="179" y="4"/>
                      <a:pt x="179" y="4"/>
                    </a:cubicBezTo>
                    <a:cubicBezTo>
                      <a:pt x="180" y="5"/>
                      <a:pt x="181" y="7"/>
                      <a:pt x="182" y="9"/>
                    </a:cubicBezTo>
                    <a:cubicBezTo>
                      <a:pt x="184" y="12"/>
                      <a:pt x="184" y="12"/>
                      <a:pt x="184" y="13"/>
                    </a:cubicBezTo>
                    <a:cubicBezTo>
                      <a:pt x="184" y="14"/>
                      <a:pt x="184" y="16"/>
                      <a:pt x="182" y="17"/>
                    </a:cubicBezTo>
                    <a:cubicBezTo>
                      <a:pt x="181" y="18"/>
                      <a:pt x="180" y="18"/>
                      <a:pt x="179" y="19"/>
                    </a:cubicBezTo>
                    <a:cubicBezTo>
                      <a:pt x="178" y="19"/>
                      <a:pt x="175" y="21"/>
                      <a:pt x="174" y="21"/>
                    </a:cubicBezTo>
                    <a:cubicBezTo>
                      <a:pt x="174" y="22"/>
                      <a:pt x="170" y="22"/>
                      <a:pt x="169" y="22"/>
                    </a:cubicBezTo>
                    <a:cubicBezTo>
                      <a:pt x="168" y="23"/>
                      <a:pt x="163" y="24"/>
                      <a:pt x="163" y="24"/>
                    </a:cubicBezTo>
                    <a:cubicBezTo>
                      <a:pt x="160" y="26"/>
                      <a:pt x="160" y="26"/>
                      <a:pt x="160" y="26"/>
                    </a:cubicBezTo>
                    <a:cubicBezTo>
                      <a:pt x="157" y="28"/>
                      <a:pt x="157" y="28"/>
                      <a:pt x="157" y="28"/>
                    </a:cubicBezTo>
                    <a:cubicBezTo>
                      <a:pt x="151" y="25"/>
                      <a:pt x="151" y="25"/>
                      <a:pt x="151" y="25"/>
                    </a:cubicBezTo>
                    <a:cubicBezTo>
                      <a:pt x="143" y="24"/>
                      <a:pt x="143" y="24"/>
                      <a:pt x="143" y="24"/>
                    </a:cubicBezTo>
                    <a:cubicBezTo>
                      <a:pt x="143" y="24"/>
                      <a:pt x="138" y="26"/>
                      <a:pt x="138" y="26"/>
                    </a:cubicBezTo>
                    <a:cubicBezTo>
                      <a:pt x="137" y="27"/>
                      <a:pt x="132" y="23"/>
                      <a:pt x="132" y="23"/>
                    </a:cubicBezTo>
                    <a:cubicBezTo>
                      <a:pt x="130" y="20"/>
                      <a:pt x="130" y="20"/>
                      <a:pt x="130" y="20"/>
                    </a:cubicBezTo>
                    <a:cubicBezTo>
                      <a:pt x="130" y="20"/>
                      <a:pt x="125" y="20"/>
                      <a:pt x="124" y="20"/>
                    </a:cubicBezTo>
                    <a:cubicBezTo>
                      <a:pt x="123" y="20"/>
                      <a:pt x="123" y="22"/>
                      <a:pt x="122" y="22"/>
                    </a:cubicBezTo>
                    <a:cubicBezTo>
                      <a:pt x="122" y="22"/>
                      <a:pt x="120" y="22"/>
                      <a:pt x="118" y="22"/>
                    </a:cubicBezTo>
                    <a:cubicBezTo>
                      <a:pt x="116" y="22"/>
                      <a:pt x="115" y="24"/>
                      <a:pt x="115" y="24"/>
                    </a:cubicBezTo>
                    <a:cubicBezTo>
                      <a:pt x="113" y="27"/>
                      <a:pt x="113" y="27"/>
                      <a:pt x="113" y="27"/>
                    </a:cubicBezTo>
                    <a:cubicBezTo>
                      <a:pt x="113" y="27"/>
                      <a:pt x="109" y="29"/>
                      <a:pt x="108" y="29"/>
                    </a:cubicBezTo>
                    <a:cubicBezTo>
                      <a:pt x="108" y="29"/>
                      <a:pt x="101" y="32"/>
                      <a:pt x="101" y="32"/>
                    </a:cubicBezTo>
                    <a:cubicBezTo>
                      <a:pt x="95" y="34"/>
                      <a:pt x="95" y="34"/>
                      <a:pt x="95" y="34"/>
                    </a:cubicBezTo>
                    <a:cubicBezTo>
                      <a:pt x="95" y="34"/>
                      <a:pt x="93" y="34"/>
                      <a:pt x="93" y="34"/>
                    </a:cubicBezTo>
                    <a:cubicBezTo>
                      <a:pt x="92" y="34"/>
                      <a:pt x="90" y="36"/>
                      <a:pt x="90" y="36"/>
                    </a:cubicBezTo>
                    <a:cubicBezTo>
                      <a:pt x="84" y="39"/>
                      <a:pt x="84" y="39"/>
                      <a:pt x="84" y="39"/>
                    </a:cubicBezTo>
                    <a:cubicBezTo>
                      <a:pt x="72" y="41"/>
                      <a:pt x="72" y="41"/>
                      <a:pt x="72" y="41"/>
                    </a:cubicBezTo>
                    <a:cubicBezTo>
                      <a:pt x="74" y="48"/>
                      <a:pt x="74" y="48"/>
                      <a:pt x="74" y="48"/>
                    </a:cubicBezTo>
                    <a:cubicBezTo>
                      <a:pt x="70" y="51"/>
                      <a:pt x="70" y="51"/>
                      <a:pt x="70" y="51"/>
                    </a:cubicBezTo>
                    <a:cubicBezTo>
                      <a:pt x="70" y="51"/>
                      <a:pt x="60" y="53"/>
                      <a:pt x="59" y="53"/>
                    </a:cubicBezTo>
                    <a:cubicBezTo>
                      <a:pt x="58" y="53"/>
                      <a:pt x="54" y="54"/>
                      <a:pt x="53" y="54"/>
                    </a:cubicBezTo>
                    <a:cubicBezTo>
                      <a:pt x="51" y="55"/>
                      <a:pt x="48" y="56"/>
                      <a:pt x="47" y="57"/>
                    </a:cubicBezTo>
                    <a:cubicBezTo>
                      <a:pt x="47" y="57"/>
                      <a:pt x="45" y="61"/>
                      <a:pt x="45" y="61"/>
                    </a:cubicBezTo>
                    <a:cubicBezTo>
                      <a:pt x="45" y="61"/>
                      <a:pt x="43" y="65"/>
                      <a:pt x="42" y="65"/>
                    </a:cubicBezTo>
                    <a:cubicBezTo>
                      <a:pt x="41" y="66"/>
                      <a:pt x="38" y="69"/>
                      <a:pt x="38" y="69"/>
                    </a:cubicBezTo>
                    <a:cubicBezTo>
                      <a:pt x="38" y="69"/>
                      <a:pt x="33" y="68"/>
                      <a:pt x="32" y="68"/>
                    </a:cubicBezTo>
                    <a:cubicBezTo>
                      <a:pt x="31" y="68"/>
                      <a:pt x="29" y="70"/>
                      <a:pt x="27" y="70"/>
                    </a:cubicBezTo>
                    <a:cubicBezTo>
                      <a:pt x="25" y="71"/>
                      <a:pt x="24" y="71"/>
                      <a:pt x="23" y="71"/>
                    </a:cubicBezTo>
                    <a:cubicBezTo>
                      <a:pt x="22" y="71"/>
                      <a:pt x="19" y="72"/>
                      <a:pt x="18" y="72"/>
                    </a:cubicBezTo>
                    <a:cubicBezTo>
                      <a:pt x="18" y="73"/>
                      <a:pt x="18" y="73"/>
                      <a:pt x="18" y="73"/>
                    </a:cubicBezTo>
                    <a:cubicBezTo>
                      <a:pt x="20" y="73"/>
                      <a:pt x="20" y="73"/>
                      <a:pt x="20" y="73"/>
                    </a:cubicBezTo>
                    <a:cubicBezTo>
                      <a:pt x="20" y="74"/>
                      <a:pt x="20" y="74"/>
                      <a:pt x="20" y="74"/>
                    </a:cubicBezTo>
                    <a:cubicBezTo>
                      <a:pt x="20" y="76"/>
                      <a:pt x="20" y="76"/>
                      <a:pt x="20" y="76"/>
                    </a:cubicBezTo>
                    <a:cubicBezTo>
                      <a:pt x="22" y="78"/>
                      <a:pt x="22" y="78"/>
                      <a:pt x="22" y="78"/>
                    </a:cubicBezTo>
                    <a:cubicBezTo>
                      <a:pt x="22" y="78"/>
                      <a:pt x="22" y="78"/>
                      <a:pt x="22" y="78"/>
                    </a:cubicBezTo>
                    <a:cubicBezTo>
                      <a:pt x="23" y="86"/>
                      <a:pt x="23" y="86"/>
                      <a:pt x="22" y="87"/>
                    </a:cubicBezTo>
                    <a:cubicBezTo>
                      <a:pt x="22" y="88"/>
                      <a:pt x="22" y="88"/>
                      <a:pt x="22" y="88"/>
                    </a:cubicBezTo>
                    <a:cubicBezTo>
                      <a:pt x="21" y="88"/>
                      <a:pt x="21" y="88"/>
                      <a:pt x="21" y="88"/>
                    </a:cubicBezTo>
                    <a:cubicBezTo>
                      <a:pt x="21" y="88"/>
                      <a:pt x="20" y="88"/>
                      <a:pt x="19" y="89"/>
                    </a:cubicBezTo>
                    <a:cubicBezTo>
                      <a:pt x="17" y="95"/>
                      <a:pt x="17" y="95"/>
                      <a:pt x="17" y="95"/>
                    </a:cubicBezTo>
                    <a:cubicBezTo>
                      <a:pt x="15" y="102"/>
                      <a:pt x="15" y="102"/>
                      <a:pt x="15" y="102"/>
                    </a:cubicBezTo>
                    <a:cubicBezTo>
                      <a:pt x="11" y="110"/>
                      <a:pt x="11" y="110"/>
                      <a:pt x="11" y="110"/>
                    </a:cubicBezTo>
                    <a:cubicBezTo>
                      <a:pt x="4" y="113"/>
                      <a:pt x="4" y="113"/>
                      <a:pt x="4" y="113"/>
                    </a:cubicBezTo>
                    <a:cubicBezTo>
                      <a:pt x="4" y="113"/>
                      <a:pt x="4" y="113"/>
                      <a:pt x="4" y="113"/>
                    </a:cubicBezTo>
                    <a:cubicBezTo>
                      <a:pt x="3" y="115"/>
                      <a:pt x="3" y="115"/>
                      <a:pt x="3" y="115"/>
                    </a:cubicBezTo>
                    <a:cubicBezTo>
                      <a:pt x="3" y="116"/>
                      <a:pt x="3" y="117"/>
                      <a:pt x="3" y="118"/>
                    </a:cubicBezTo>
                    <a:cubicBezTo>
                      <a:pt x="4" y="119"/>
                      <a:pt x="5" y="119"/>
                      <a:pt x="5" y="119"/>
                    </a:cubicBezTo>
                    <a:cubicBezTo>
                      <a:pt x="6" y="120"/>
                      <a:pt x="6" y="120"/>
                      <a:pt x="6" y="120"/>
                    </a:cubicBezTo>
                    <a:cubicBezTo>
                      <a:pt x="6" y="122"/>
                      <a:pt x="6" y="122"/>
                      <a:pt x="6" y="122"/>
                    </a:cubicBezTo>
                    <a:cubicBezTo>
                      <a:pt x="6" y="123"/>
                      <a:pt x="6" y="123"/>
                      <a:pt x="6" y="123"/>
                    </a:cubicBezTo>
                    <a:cubicBezTo>
                      <a:pt x="5" y="123"/>
                      <a:pt x="5" y="124"/>
                      <a:pt x="4" y="125"/>
                    </a:cubicBezTo>
                    <a:cubicBezTo>
                      <a:pt x="4" y="125"/>
                      <a:pt x="4" y="126"/>
                      <a:pt x="4" y="126"/>
                    </a:cubicBezTo>
                    <a:cubicBezTo>
                      <a:pt x="3" y="129"/>
                      <a:pt x="3" y="129"/>
                      <a:pt x="3" y="129"/>
                    </a:cubicBezTo>
                    <a:cubicBezTo>
                      <a:pt x="3" y="129"/>
                      <a:pt x="1" y="132"/>
                      <a:pt x="1" y="133"/>
                    </a:cubicBezTo>
                    <a:cubicBezTo>
                      <a:pt x="0" y="134"/>
                      <a:pt x="2" y="135"/>
                      <a:pt x="2" y="135"/>
                    </a:cubicBezTo>
                    <a:cubicBezTo>
                      <a:pt x="5" y="136"/>
                      <a:pt x="5" y="136"/>
                      <a:pt x="5" y="136"/>
                    </a:cubicBezTo>
                    <a:cubicBezTo>
                      <a:pt x="4" y="139"/>
                      <a:pt x="4" y="139"/>
                      <a:pt x="4" y="139"/>
                    </a:cubicBezTo>
                    <a:cubicBezTo>
                      <a:pt x="4" y="139"/>
                      <a:pt x="7" y="142"/>
                      <a:pt x="7" y="144"/>
                    </a:cubicBezTo>
                    <a:cubicBezTo>
                      <a:pt x="7" y="145"/>
                      <a:pt x="9" y="145"/>
                      <a:pt x="10" y="144"/>
                    </a:cubicBezTo>
                    <a:cubicBezTo>
                      <a:pt x="11" y="143"/>
                      <a:pt x="12" y="140"/>
                      <a:pt x="12" y="140"/>
                    </a:cubicBezTo>
                    <a:cubicBezTo>
                      <a:pt x="14" y="144"/>
                      <a:pt x="14" y="144"/>
                      <a:pt x="14" y="144"/>
                    </a:cubicBezTo>
                    <a:cubicBezTo>
                      <a:pt x="16" y="149"/>
                      <a:pt x="16" y="149"/>
                      <a:pt x="16" y="149"/>
                    </a:cubicBezTo>
                    <a:cubicBezTo>
                      <a:pt x="19" y="153"/>
                      <a:pt x="19" y="153"/>
                      <a:pt x="19" y="153"/>
                    </a:cubicBezTo>
                    <a:cubicBezTo>
                      <a:pt x="19" y="153"/>
                      <a:pt x="19" y="153"/>
                      <a:pt x="22" y="156"/>
                    </a:cubicBezTo>
                    <a:cubicBezTo>
                      <a:pt x="25" y="158"/>
                      <a:pt x="24" y="155"/>
                      <a:pt x="24" y="155"/>
                    </a:cubicBezTo>
                    <a:cubicBezTo>
                      <a:pt x="26" y="152"/>
                      <a:pt x="26" y="152"/>
                      <a:pt x="26" y="152"/>
                    </a:cubicBezTo>
                    <a:cubicBezTo>
                      <a:pt x="26" y="152"/>
                      <a:pt x="28" y="152"/>
                      <a:pt x="29" y="153"/>
                    </a:cubicBezTo>
                    <a:cubicBezTo>
                      <a:pt x="30" y="153"/>
                      <a:pt x="31" y="154"/>
                      <a:pt x="32" y="154"/>
                    </a:cubicBezTo>
                    <a:cubicBezTo>
                      <a:pt x="33" y="153"/>
                      <a:pt x="35" y="152"/>
                      <a:pt x="37" y="152"/>
                    </a:cubicBezTo>
                    <a:cubicBezTo>
                      <a:pt x="39" y="152"/>
                      <a:pt x="38" y="155"/>
                      <a:pt x="38" y="156"/>
                    </a:cubicBezTo>
                    <a:cubicBezTo>
                      <a:pt x="38" y="157"/>
                      <a:pt x="37" y="158"/>
                      <a:pt x="35" y="158"/>
                    </a:cubicBezTo>
                    <a:cubicBezTo>
                      <a:pt x="34" y="158"/>
                      <a:pt x="34" y="158"/>
                      <a:pt x="33" y="158"/>
                    </a:cubicBezTo>
                    <a:cubicBezTo>
                      <a:pt x="32" y="157"/>
                      <a:pt x="30" y="157"/>
                      <a:pt x="29" y="157"/>
                    </a:cubicBezTo>
                    <a:cubicBezTo>
                      <a:pt x="28" y="156"/>
                      <a:pt x="25" y="157"/>
                      <a:pt x="25" y="157"/>
                    </a:cubicBezTo>
                    <a:cubicBezTo>
                      <a:pt x="25" y="160"/>
                      <a:pt x="25" y="160"/>
                      <a:pt x="25" y="160"/>
                    </a:cubicBezTo>
                    <a:cubicBezTo>
                      <a:pt x="25" y="160"/>
                      <a:pt x="23" y="164"/>
                      <a:pt x="23" y="164"/>
                    </a:cubicBezTo>
                    <a:cubicBezTo>
                      <a:pt x="23" y="165"/>
                      <a:pt x="19" y="167"/>
                      <a:pt x="19" y="167"/>
                    </a:cubicBezTo>
                    <a:cubicBezTo>
                      <a:pt x="19" y="167"/>
                      <a:pt x="20" y="169"/>
                      <a:pt x="20" y="170"/>
                    </a:cubicBezTo>
                    <a:cubicBezTo>
                      <a:pt x="19" y="171"/>
                      <a:pt x="21" y="174"/>
                      <a:pt x="21" y="174"/>
                    </a:cubicBezTo>
                    <a:cubicBezTo>
                      <a:pt x="21" y="174"/>
                      <a:pt x="24" y="172"/>
                      <a:pt x="25" y="172"/>
                    </a:cubicBezTo>
                    <a:cubicBezTo>
                      <a:pt x="25" y="172"/>
                      <a:pt x="26" y="171"/>
                      <a:pt x="26" y="170"/>
                    </a:cubicBezTo>
                    <a:cubicBezTo>
                      <a:pt x="26" y="170"/>
                      <a:pt x="25" y="168"/>
                      <a:pt x="25" y="168"/>
                    </a:cubicBezTo>
                    <a:cubicBezTo>
                      <a:pt x="26" y="165"/>
                      <a:pt x="26" y="165"/>
                      <a:pt x="26" y="165"/>
                    </a:cubicBezTo>
                    <a:cubicBezTo>
                      <a:pt x="27" y="164"/>
                      <a:pt x="27" y="164"/>
                      <a:pt x="27" y="164"/>
                    </a:cubicBezTo>
                    <a:cubicBezTo>
                      <a:pt x="30" y="164"/>
                      <a:pt x="30" y="164"/>
                      <a:pt x="30" y="164"/>
                    </a:cubicBezTo>
                    <a:cubicBezTo>
                      <a:pt x="32" y="166"/>
                      <a:pt x="32" y="166"/>
                      <a:pt x="32" y="166"/>
                    </a:cubicBezTo>
                    <a:cubicBezTo>
                      <a:pt x="32" y="170"/>
                      <a:pt x="32" y="170"/>
                      <a:pt x="32" y="170"/>
                    </a:cubicBezTo>
                    <a:cubicBezTo>
                      <a:pt x="35" y="170"/>
                      <a:pt x="35" y="170"/>
                      <a:pt x="35" y="170"/>
                    </a:cubicBezTo>
                    <a:cubicBezTo>
                      <a:pt x="39" y="174"/>
                      <a:pt x="39" y="174"/>
                      <a:pt x="39" y="174"/>
                    </a:cubicBezTo>
                    <a:cubicBezTo>
                      <a:pt x="40" y="179"/>
                      <a:pt x="40" y="179"/>
                      <a:pt x="40" y="179"/>
                    </a:cubicBezTo>
                    <a:cubicBezTo>
                      <a:pt x="40" y="179"/>
                      <a:pt x="43" y="183"/>
                      <a:pt x="44" y="183"/>
                    </a:cubicBezTo>
                    <a:cubicBezTo>
                      <a:pt x="44" y="183"/>
                      <a:pt x="47" y="180"/>
                      <a:pt x="47" y="180"/>
                    </a:cubicBezTo>
                    <a:cubicBezTo>
                      <a:pt x="48" y="178"/>
                      <a:pt x="48" y="178"/>
                      <a:pt x="48" y="178"/>
                    </a:cubicBezTo>
                    <a:cubicBezTo>
                      <a:pt x="48" y="175"/>
                      <a:pt x="48" y="175"/>
                      <a:pt x="48" y="175"/>
                    </a:cubicBezTo>
                    <a:cubicBezTo>
                      <a:pt x="50" y="177"/>
                      <a:pt x="50" y="177"/>
                      <a:pt x="50" y="177"/>
                    </a:cubicBezTo>
                    <a:cubicBezTo>
                      <a:pt x="52" y="180"/>
                      <a:pt x="52" y="180"/>
                      <a:pt x="52" y="180"/>
                    </a:cubicBezTo>
                    <a:cubicBezTo>
                      <a:pt x="55" y="180"/>
                      <a:pt x="55" y="180"/>
                      <a:pt x="55" y="180"/>
                    </a:cubicBezTo>
                    <a:cubicBezTo>
                      <a:pt x="59" y="177"/>
                      <a:pt x="59" y="177"/>
                      <a:pt x="59" y="177"/>
                    </a:cubicBezTo>
                    <a:cubicBezTo>
                      <a:pt x="59" y="177"/>
                      <a:pt x="67" y="176"/>
                      <a:pt x="67" y="176"/>
                    </a:cubicBezTo>
                    <a:cubicBezTo>
                      <a:pt x="68" y="175"/>
                      <a:pt x="70" y="175"/>
                      <a:pt x="70" y="175"/>
                    </a:cubicBezTo>
                    <a:cubicBezTo>
                      <a:pt x="75" y="176"/>
                      <a:pt x="75" y="176"/>
                      <a:pt x="75" y="176"/>
                    </a:cubicBezTo>
                    <a:cubicBezTo>
                      <a:pt x="75" y="176"/>
                      <a:pt x="79" y="176"/>
                      <a:pt x="79" y="176"/>
                    </a:cubicBezTo>
                    <a:cubicBezTo>
                      <a:pt x="80" y="176"/>
                      <a:pt x="83" y="175"/>
                      <a:pt x="83" y="175"/>
                    </a:cubicBezTo>
                    <a:cubicBezTo>
                      <a:pt x="83" y="175"/>
                      <a:pt x="85" y="173"/>
                      <a:pt x="85" y="173"/>
                    </a:cubicBezTo>
                    <a:cubicBezTo>
                      <a:pt x="85" y="170"/>
                      <a:pt x="85" y="170"/>
                      <a:pt x="85" y="170"/>
                    </a:cubicBezTo>
                    <a:cubicBezTo>
                      <a:pt x="88" y="170"/>
                      <a:pt x="88" y="170"/>
                      <a:pt x="88" y="170"/>
                    </a:cubicBezTo>
                    <a:cubicBezTo>
                      <a:pt x="88" y="170"/>
                      <a:pt x="88" y="172"/>
                      <a:pt x="90" y="174"/>
                    </a:cubicBezTo>
                    <a:cubicBezTo>
                      <a:pt x="91" y="176"/>
                      <a:pt x="91" y="174"/>
                      <a:pt x="91" y="174"/>
                    </a:cubicBezTo>
                    <a:cubicBezTo>
                      <a:pt x="93" y="173"/>
                      <a:pt x="93" y="173"/>
                      <a:pt x="93" y="173"/>
                    </a:cubicBezTo>
                    <a:cubicBezTo>
                      <a:pt x="95" y="171"/>
                      <a:pt x="95" y="171"/>
                      <a:pt x="95" y="171"/>
                    </a:cubicBezTo>
                    <a:cubicBezTo>
                      <a:pt x="99" y="174"/>
                      <a:pt x="99" y="174"/>
                      <a:pt x="99" y="174"/>
                    </a:cubicBezTo>
                    <a:cubicBezTo>
                      <a:pt x="99" y="174"/>
                      <a:pt x="102" y="176"/>
                      <a:pt x="104" y="177"/>
                    </a:cubicBezTo>
                    <a:cubicBezTo>
                      <a:pt x="106" y="177"/>
                      <a:pt x="106" y="176"/>
                      <a:pt x="107" y="176"/>
                    </a:cubicBezTo>
                    <a:cubicBezTo>
                      <a:pt x="108" y="175"/>
                      <a:pt x="111" y="175"/>
                      <a:pt x="111" y="175"/>
                    </a:cubicBezTo>
                    <a:cubicBezTo>
                      <a:pt x="111" y="175"/>
                      <a:pt x="113" y="178"/>
                      <a:pt x="114" y="179"/>
                    </a:cubicBezTo>
                    <a:cubicBezTo>
                      <a:pt x="114" y="180"/>
                      <a:pt x="113" y="180"/>
                      <a:pt x="113" y="180"/>
                    </a:cubicBezTo>
                    <a:cubicBezTo>
                      <a:pt x="113" y="180"/>
                      <a:pt x="112" y="181"/>
                      <a:pt x="111" y="181"/>
                    </a:cubicBezTo>
                    <a:cubicBezTo>
                      <a:pt x="110" y="181"/>
                      <a:pt x="110" y="181"/>
                      <a:pt x="108" y="181"/>
                    </a:cubicBezTo>
                    <a:cubicBezTo>
                      <a:pt x="107" y="181"/>
                      <a:pt x="106" y="182"/>
                      <a:pt x="105" y="182"/>
                    </a:cubicBezTo>
                    <a:cubicBezTo>
                      <a:pt x="105" y="182"/>
                      <a:pt x="105" y="184"/>
                      <a:pt x="105" y="184"/>
                    </a:cubicBezTo>
                    <a:cubicBezTo>
                      <a:pt x="106" y="184"/>
                      <a:pt x="106" y="184"/>
                      <a:pt x="106" y="184"/>
                    </a:cubicBezTo>
                    <a:cubicBezTo>
                      <a:pt x="108" y="187"/>
                      <a:pt x="108" y="187"/>
                      <a:pt x="108" y="187"/>
                    </a:cubicBezTo>
                    <a:cubicBezTo>
                      <a:pt x="110" y="188"/>
                      <a:pt x="110" y="188"/>
                      <a:pt x="110" y="188"/>
                    </a:cubicBezTo>
                    <a:cubicBezTo>
                      <a:pt x="113" y="188"/>
                      <a:pt x="113" y="188"/>
                      <a:pt x="113" y="188"/>
                    </a:cubicBezTo>
                    <a:cubicBezTo>
                      <a:pt x="116" y="186"/>
                      <a:pt x="116" y="186"/>
                      <a:pt x="116" y="186"/>
                    </a:cubicBezTo>
                    <a:cubicBezTo>
                      <a:pt x="118" y="185"/>
                      <a:pt x="118" y="185"/>
                      <a:pt x="118" y="185"/>
                    </a:cubicBezTo>
                    <a:cubicBezTo>
                      <a:pt x="121" y="184"/>
                      <a:pt x="121" y="184"/>
                      <a:pt x="121" y="184"/>
                    </a:cubicBezTo>
                    <a:cubicBezTo>
                      <a:pt x="124" y="182"/>
                      <a:pt x="124" y="182"/>
                      <a:pt x="124" y="182"/>
                    </a:cubicBezTo>
                    <a:cubicBezTo>
                      <a:pt x="126" y="180"/>
                      <a:pt x="126" y="180"/>
                      <a:pt x="126" y="180"/>
                    </a:cubicBezTo>
                    <a:cubicBezTo>
                      <a:pt x="127" y="179"/>
                      <a:pt x="127" y="179"/>
                      <a:pt x="127" y="179"/>
                    </a:cubicBezTo>
                    <a:cubicBezTo>
                      <a:pt x="127" y="179"/>
                      <a:pt x="129" y="182"/>
                      <a:pt x="129" y="182"/>
                    </a:cubicBezTo>
                    <a:cubicBezTo>
                      <a:pt x="129" y="183"/>
                      <a:pt x="124" y="185"/>
                      <a:pt x="123" y="186"/>
                    </a:cubicBezTo>
                    <a:cubicBezTo>
                      <a:pt x="123" y="186"/>
                      <a:pt x="123" y="186"/>
                      <a:pt x="123" y="187"/>
                    </a:cubicBezTo>
                    <a:cubicBezTo>
                      <a:pt x="123" y="187"/>
                      <a:pt x="125" y="187"/>
                      <a:pt x="126" y="187"/>
                    </a:cubicBezTo>
                    <a:cubicBezTo>
                      <a:pt x="127" y="187"/>
                      <a:pt x="126" y="187"/>
                      <a:pt x="127" y="186"/>
                    </a:cubicBezTo>
                    <a:cubicBezTo>
                      <a:pt x="127" y="186"/>
                      <a:pt x="129" y="184"/>
                      <a:pt x="129" y="184"/>
                    </a:cubicBezTo>
                    <a:cubicBezTo>
                      <a:pt x="129" y="184"/>
                      <a:pt x="130" y="184"/>
                      <a:pt x="131" y="184"/>
                    </a:cubicBezTo>
                    <a:cubicBezTo>
                      <a:pt x="132" y="184"/>
                      <a:pt x="131" y="182"/>
                      <a:pt x="131" y="181"/>
                    </a:cubicBezTo>
                    <a:cubicBezTo>
                      <a:pt x="131" y="180"/>
                      <a:pt x="133" y="182"/>
                      <a:pt x="134" y="183"/>
                    </a:cubicBezTo>
                    <a:cubicBezTo>
                      <a:pt x="135" y="184"/>
                      <a:pt x="135" y="185"/>
                      <a:pt x="136" y="185"/>
                    </a:cubicBezTo>
                    <a:cubicBezTo>
                      <a:pt x="136" y="186"/>
                      <a:pt x="137" y="188"/>
                      <a:pt x="137" y="188"/>
                    </a:cubicBezTo>
                    <a:cubicBezTo>
                      <a:pt x="137" y="188"/>
                      <a:pt x="140" y="188"/>
                      <a:pt x="141" y="188"/>
                    </a:cubicBezTo>
                    <a:cubicBezTo>
                      <a:pt x="142" y="188"/>
                      <a:pt x="142" y="190"/>
                      <a:pt x="143" y="190"/>
                    </a:cubicBezTo>
                    <a:cubicBezTo>
                      <a:pt x="144" y="191"/>
                      <a:pt x="145" y="192"/>
                      <a:pt x="145" y="193"/>
                    </a:cubicBezTo>
                    <a:cubicBezTo>
                      <a:pt x="145" y="193"/>
                      <a:pt x="147" y="193"/>
                      <a:pt x="147" y="193"/>
                    </a:cubicBezTo>
                    <a:cubicBezTo>
                      <a:pt x="147" y="193"/>
                      <a:pt x="149" y="191"/>
                      <a:pt x="149" y="190"/>
                    </a:cubicBezTo>
                    <a:cubicBezTo>
                      <a:pt x="149" y="190"/>
                      <a:pt x="149" y="188"/>
                      <a:pt x="149" y="188"/>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grpSp>
        <p:sp>
          <p:nvSpPr>
            <p:cNvPr id="6" name="Freeform 206"/>
            <p:cNvSpPr/>
            <p:nvPr/>
          </p:nvSpPr>
          <p:spPr bwMode="auto">
            <a:xfrm>
              <a:off x="5611039" y="4131355"/>
              <a:ext cx="611188" cy="465138"/>
            </a:xfrm>
            <a:custGeom>
              <a:avLst/>
              <a:gdLst>
                <a:gd name="T0" fmla="*/ 140 w 192"/>
                <a:gd name="T1" fmla="*/ 121 h 146"/>
                <a:gd name="T2" fmla="*/ 136 w 192"/>
                <a:gd name="T3" fmla="*/ 114 h 146"/>
                <a:gd name="T4" fmla="*/ 139 w 192"/>
                <a:gd name="T5" fmla="*/ 107 h 146"/>
                <a:gd name="T6" fmla="*/ 145 w 192"/>
                <a:gd name="T7" fmla="*/ 101 h 146"/>
                <a:gd name="T8" fmla="*/ 146 w 192"/>
                <a:gd name="T9" fmla="*/ 97 h 146"/>
                <a:gd name="T10" fmla="*/ 160 w 192"/>
                <a:gd name="T11" fmla="*/ 86 h 146"/>
                <a:gd name="T12" fmla="*/ 172 w 192"/>
                <a:gd name="T13" fmla="*/ 84 h 146"/>
                <a:gd name="T14" fmla="*/ 183 w 192"/>
                <a:gd name="T15" fmla="*/ 84 h 146"/>
                <a:gd name="T16" fmla="*/ 189 w 192"/>
                <a:gd name="T17" fmla="*/ 81 h 146"/>
                <a:gd name="T18" fmla="*/ 186 w 192"/>
                <a:gd name="T19" fmla="*/ 78 h 146"/>
                <a:gd name="T20" fmla="*/ 180 w 192"/>
                <a:gd name="T21" fmla="*/ 68 h 146"/>
                <a:gd name="T22" fmla="*/ 173 w 192"/>
                <a:gd name="T23" fmla="*/ 62 h 146"/>
                <a:gd name="T24" fmla="*/ 176 w 192"/>
                <a:gd name="T25" fmla="*/ 55 h 146"/>
                <a:gd name="T26" fmla="*/ 178 w 192"/>
                <a:gd name="T27" fmla="*/ 45 h 146"/>
                <a:gd name="T28" fmla="*/ 178 w 192"/>
                <a:gd name="T29" fmla="*/ 28 h 146"/>
                <a:gd name="T30" fmla="*/ 184 w 192"/>
                <a:gd name="T31" fmla="*/ 21 h 146"/>
                <a:gd name="T32" fmla="*/ 192 w 192"/>
                <a:gd name="T33" fmla="*/ 13 h 146"/>
                <a:gd name="T34" fmla="*/ 189 w 192"/>
                <a:gd name="T35" fmla="*/ 6 h 146"/>
                <a:gd name="T36" fmla="*/ 161 w 192"/>
                <a:gd name="T37" fmla="*/ 2 h 146"/>
                <a:gd name="T38" fmla="*/ 125 w 192"/>
                <a:gd name="T39" fmla="*/ 9 h 146"/>
                <a:gd name="T40" fmla="*/ 107 w 192"/>
                <a:gd name="T41" fmla="*/ 29 h 146"/>
                <a:gd name="T42" fmla="*/ 60 w 192"/>
                <a:gd name="T43" fmla="*/ 39 h 146"/>
                <a:gd name="T44" fmla="*/ 33 w 192"/>
                <a:gd name="T45" fmla="*/ 39 h 146"/>
                <a:gd name="T46" fmla="*/ 15 w 192"/>
                <a:gd name="T47" fmla="*/ 42 h 146"/>
                <a:gd name="T48" fmla="*/ 13 w 192"/>
                <a:gd name="T49" fmla="*/ 36 h 146"/>
                <a:gd name="T50" fmla="*/ 14 w 192"/>
                <a:gd name="T51" fmla="*/ 30 h 146"/>
                <a:gd name="T52" fmla="*/ 5 w 192"/>
                <a:gd name="T53" fmla="*/ 34 h 146"/>
                <a:gd name="T54" fmla="*/ 2 w 192"/>
                <a:gd name="T55" fmla="*/ 36 h 146"/>
                <a:gd name="T56" fmla="*/ 0 w 192"/>
                <a:gd name="T57" fmla="*/ 45 h 146"/>
                <a:gd name="T58" fmla="*/ 2 w 192"/>
                <a:gd name="T59" fmla="*/ 49 h 146"/>
                <a:gd name="T60" fmla="*/ 10 w 192"/>
                <a:gd name="T61" fmla="*/ 57 h 146"/>
                <a:gd name="T62" fmla="*/ 19 w 192"/>
                <a:gd name="T63" fmla="*/ 64 h 146"/>
                <a:gd name="T64" fmla="*/ 26 w 192"/>
                <a:gd name="T65" fmla="*/ 65 h 146"/>
                <a:gd name="T66" fmla="*/ 21 w 192"/>
                <a:gd name="T67" fmla="*/ 77 h 146"/>
                <a:gd name="T68" fmla="*/ 20 w 192"/>
                <a:gd name="T69" fmla="*/ 81 h 146"/>
                <a:gd name="T70" fmla="*/ 17 w 192"/>
                <a:gd name="T71" fmla="*/ 86 h 146"/>
                <a:gd name="T72" fmla="*/ 12 w 192"/>
                <a:gd name="T73" fmla="*/ 88 h 146"/>
                <a:gd name="T74" fmla="*/ 13 w 192"/>
                <a:gd name="T75" fmla="*/ 97 h 146"/>
                <a:gd name="T76" fmla="*/ 18 w 192"/>
                <a:gd name="T77" fmla="*/ 101 h 146"/>
                <a:gd name="T78" fmla="*/ 15 w 192"/>
                <a:gd name="T79" fmla="*/ 110 h 146"/>
                <a:gd name="T80" fmla="*/ 17 w 192"/>
                <a:gd name="T81" fmla="*/ 114 h 146"/>
                <a:gd name="T82" fmla="*/ 31 w 192"/>
                <a:gd name="T83" fmla="*/ 121 h 146"/>
                <a:gd name="T84" fmla="*/ 38 w 192"/>
                <a:gd name="T85" fmla="*/ 132 h 146"/>
                <a:gd name="T86" fmla="*/ 38 w 192"/>
                <a:gd name="T87" fmla="*/ 143 h 146"/>
                <a:gd name="T88" fmla="*/ 47 w 192"/>
                <a:gd name="T89" fmla="*/ 142 h 146"/>
                <a:gd name="T90" fmla="*/ 52 w 192"/>
                <a:gd name="T91" fmla="*/ 140 h 146"/>
                <a:gd name="T92" fmla="*/ 59 w 192"/>
                <a:gd name="T93" fmla="*/ 138 h 146"/>
                <a:gd name="T94" fmla="*/ 72 w 192"/>
                <a:gd name="T95" fmla="*/ 131 h 146"/>
                <a:gd name="T96" fmla="*/ 83 w 192"/>
                <a:gd name="T97" fmla="*/ 126 h 146"/>
                <a:gd name="T98" fmla="*/ 93 w 192"/>
                <a:gd name="T99" fmla="*/ 129 h 146"/>
                <a:gd name="T100" fmla="*/ 110 w 192"/>
                <a:gd name="T101" fmla="*/ 131 h 146"/>
                <a:gd name="T102" fmla="*/ 121 w 192"/>
                <a:gd name="T103" fmla="*/ 130 h 146"/>
                <a:gd name="T104" fmla="*/ 133 w 192"/>
                <a:gd name="T105" fmla="*/ 127 h 146"/>
                <a:gd name="T106" fmla="*/ 138 w 192"/>
                <a:gd name="T107" fmla="*/ 1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46">
                  <a:moveTo>
                    <a:pt x="141" y="121"/>
                  </a:moveTo>
                  <a:cubicBezTo>
                    <a:pt x="141" y="121"/>
                    <a:pt x="141" y="121"/>
                    <a:pt x="141" y="121"/>
                  </a:cubicBezTo>
                  <a:cubicBezTo>
                    <a:pt x="141" y="121"/>
                    <a:pt x="141" y="121"/>
                    <a:pt x="140" y="121"/>
                  </a:cubicBezTo>
                  <a:cubicBezTo>
                    <a:pt x="140" y="120"/>
                    <a:pt x="140" y="120"/>
                    <a:pt x="139" y="119"/>
                  </a:cubicBezTo>
                  <a:cubicBezTo>
                    <a:pt x="138" y="117"/>
                    <a:pt x="138" y="116"/>
                    <a:pt x="137" y="115"/>
                  </a:cubicBezTo>
                  <a:cubicBezTo>
                    <a:pt x="136" y="114"/>
                    <a:pt x="136" y="114"/>
                    <a:pt x="136" y="114"/>
                  </a:cubicBezTo>
                  <a:cubicBezTo>
                    <a:pt x="136" y="113"/>
                    <a:pt x="135" y="110"/>
                    <a:pt x="136" y="109"/>
                  </a:cubicBezTo>
                  <a:cubicBezTo>
                    <a:pt x="136" y="108"/>
                    <a:pt x="137" y="107"/>
                    <a:pt x="138" y="107"/>
                  </a:cubicBezTo>
                  <a:cubicBezTo>
                    <a:pt x="138" y="107"/>
                    <a:pt x="138" y="107"/>
                    <a:pt x="139" y="107"/>
                  </a:cubicBezTo>
                  <a:cubicBezTo>
                    <a:pt x="139" y="107"/>
                    <a:pt x="140" y="106"/>
                    <a:pt x="141" y="106"/>
                  </a:cubicBezTo>
                  <a:cubicBezTo>
                    <a:pt x="141" y="106"/>
                    <a:pt x="141" y="106"/>
                    <a:pt x="141" y="106"/>
                  </a:cubicBezTo>
                  <a:cubicBezTo>
                    <a:pt x="141" y="103"/>
                    <a:pt x="143" y="102"/>
                    <a:pt x="145" y="101"/>
                  </a:cubicBezTo>
                  <a:cubicBezTo>
                    <a:pt x="147" y="100"/>
                    <a:pt x="147" y="100"/>
                    <a:pt x="147" y="100"/>
                  </a:cubicBezTo>
                  <a:cubicBezTo>
                    <a:pt x="146" y="98"/>
                    <a:pt x="146" y="98"/>
                    <a:pt x="146" y="98"/>
                  </a:cubicBezTo>
                  <a:cubicBezTo>
                    <a:pt x="146" y="97"/>
                    <a:pt x="146" y="97"/>
                    <a:pt x="146" y="97"/>
                  </a:cubicBezTo>
                  <a:cubicBezTo>
                    <a:pt x="147" y="96"/>
                    <a:pt x="150" y="93"/>
                    <a:pt x="151" y="92"/>
                  </a:cubicBezTo>
                  <a:cubicBezTo>
                    <a:pt x="152" y="92"/>
                    <a:pt x="155" y="91"/>
                    <a:pt x="158" y="90"/>
                  </a:cubicBezTo>
                  <a:cubicBezTo>
                    <a:pt x="160" y="86"/>
                    <a:pt x="160" y="86"/>
                    <a:pt x="160" y="86"/>
                  </a:cubicBezTo>
                  <a:cubicBezTo>
                    <a:pt x="165" y="85"/>
                    <a:pt x="165" y="85"/>
                    <a:pt x="165" y="85"/>
                  </a:cubicBezTo>
                  <a:cubicBezTo>
                    <a:pt x="167" y="82"/>
                    <a:pt x="167" y="82"/>
                    <a:pt x="167" y="82"/>
                  </a:cubicBezTo>
                  <a:cubicBezTo>
                    <a:pt x="172" y="84"/>
                    <a:pt x="172" y="84"/>
                    <a:pt x="172" y="84"/>
                  </a:cubicBezTo>
                  <a:cubicBezTo>
                    <a:pt x="178" y="87"/>
                    <a:pt x="178" y="87"/>
                    <a:pt x="178" y="87"/>
                  </a:cubicBezTo>
                  <a:cubicBezTo>
                    <a:pt x="178" y="87"/>
                    <a:pt x="179" y="86"/>
                    <a:pt x="180" y="86"/>
                  </a:cubicBezTo>
                  <a:cubicBezTo>
                    <a:pt x="181" y="85"/>
                    <a:pt x="182" y="85"/>
                    <a:pt x="183" y="84"/>
                  </a:cubicBezTo>
                  <a:cubicBezTo>
                    <a:pt x="184" y="84"/>
                    <a:pt x="185" y="83"/>
                    <a:pt x="186" y="83"/>
                  </a:cubicBezTo>
                  <a:cubicBezTo>
                    <a:pt x="188" y="82"/>
                    <a:pt x="188" y="82"/>
                    <a:pt x="188" y="82"/>
                  </a:cubicBezTo>
                  <a:cubicBezTo>
                    <a:pt x="188" y="82"/>
                    <a:pt x="188" y="82"/>
                    <a:pt x="189" y="81"/>
                  </a:cubicBezTo>
                  <a:cubicBezTo>
                    <a:pt x="190" y="81"/>
                    <a:pt x="191" y="81"/>
                    <a:pt x="192" y="80"/>
                  </a:cubicBezTo>
                  <a:cubicBezTo>
                    <a:pt x="191" y="80"/>
                    <a:pt x="191" y="80"/>
                    <a:pt x="191" y="80"/>
                  </a:cubicBezTo>
                  <a:cubicBezTo>
                    <a:pt x="186" y="78"/>
                    <a:pt x="186" y="78"/>
                    <a:pt x="186" y="78"/>
                  </a:cubicBezTo>
                  <a:cubicBezTo>
                    <a:pt x="184" y="73"/>
                    <a:pt x="184" y="73"/>
                    <a:pt x="184" y="73"/>
                  </a:cubicBezTo>
                  <a:cubicBezTo>
                    <a:pt x="180" y="70"/>
                    <a:pt x="180" y="70"/>
                    <a:pt x="180" y="70"/>
                  </a:cubicBezTo>
                  <a:cubicBezTo>
                    <a:pt x="180" y="68"/>
                    <a:pt x="180" y="68"/>
                    <a:pt x="180" y="68"/>
                  </a:cubicBezTo>
                  <a:cubicBezTo>
                    <a:pt x="172" y="67"/>
                    <a:pt x="172" y="67"/>
                    <a:pt x="172" y="67"/>
                  </a:cubicBezTo>
                  <a:cubicBezTo>
                    <a:pt x="171" y="64"/>
                    <a:pt x="171" y="64"/>
                    <a:pt x="171" y="64"/>
                  </a:cubicBezTo>
                  <a:cubicBezTo>
                    <a:pt x="171" y="64"/>
                    <a:pt x="172" y="62"/>
                    <a:pt x="173" y="62"/>
                  </a:cubicBezTo>
                  <a:cubicBezTo>
                    <a:pt x="174" y="62"/>
                    <a:pt x="174" y="61"/>
                    <a:pt x="174" y="60"/>
                  </a:cubicBezTo>
                  <a:cubicBezTo>
                    <a:pt x="176" y="56"/>
                    <a:pt x="176" y="56"/>
                    <a:pt x="176" y="56"/>
                  </a:cubicBezTo>
                  <a:cubicBezTo>
                    <a:pt x="176" y="55"/>
                    <a:pt x="176" y="55"/>
                    <a:pt x="176" y="55"/>
                  </a:cubicBezTo>
                  <a:cubicBezTo>
                    <a:pt x="176" y="55"/>
                    <a:pt x="177" y="54"/>
                    <a:pt x="177" y="54"/>
                  </a:cubicBezTo>
                  <a:cubicBezTo>
                    <a:pt x="178" y="54"/>
                    <a:pt x="179" y="53"/>
                    <a:pt x="180" y="51"/>
                  </a:cubicBezTo>
                  <a:cubicBezTo>
                    <a:pt x="178" y="45"/>
                    <a:pt x="178" y="45"/>
                    <a:pt x="178" y="45"/>
                  </a:cubicBezTo>
                  <a:cubicBezTo>
                    <a:pt x="177" y="39"/>
                    <a:pt x="177" y="39"/>
                    <a:pt x="177" y="39"/>
                  </a:cubicBezTo>
                  <a:cubicBezTo>
                    <a:pt x="177" y="32"/>
                    <a:pt x="177" y="32"/>
                    <a:pt x="177" y="32"/>
                  </a:cubicBezTo>
                  <a:cubicBezTo>
                    <a:pt x="178" y="28"/>
                    <a:pt x="178" y="28"/>
                    <a:pt x="178" y="28"/>
                  </a:cubicBezTo>
                  <a:cubicBezTo>
                    <a:pt x="178" y="28"/>
                    <a:pt x="179" y="26"/>
                    <a:pt x="180" y="25"/>
                  </a:cubicBezTo>
                  <a:cubicBezTo>
                    <a:pt x="180" y="23"/>
                    <a:pt x="181" y="22"/>
                    <a:pt x="181" y="22"/>
                  </a:cubicBezTo>
                  <a:cubicBezTo>
                    <a:pt x="182" y="22"/>
                    <a:pt x="184" y="21"/>
                    <a:pt x="184" y="21"/>
                  </a:cubicBezTo>
                  <a:cubicBezTo>
                    <a:pt x="185" y="21"/>
                    <a:pt x="186" y="20"/>
                    <a:pt x="186" y="20"/>
                  </a:cubicBezTo>
                  <a:cubicBezTo>
                    <a:pt x="192" y="17"/>
                    <a:pt x="192" y="17"/>
                    <a:pt x="192" y="17"/>
                  </a:cubicBezTo>
                  <a:cubicBezTo>
                    <a:pt x="192" y="13"/>
                    <a:pt x="192" y="13"/>
                    <a:pt x="192" y="13"/>
                  </a:cubicBezTo>
                  <a:cubicBezTo>
                    <a:pt x="192" y="13"/>
                    <a:pt x="191" y="10"/>
                    <a:pt x="190" y="8"/>
                  </a:cubicBezTo>
                  <a:cubicBezTo>
                    <a:pt x="190" y="7"/>
                    <a:pt x="189" y="6"/>
                    <a:pt x="189" y="6"/>
                  </a:cubicBezTo>
                  <a:cubicBezTo>
                    <a:pt x="189" y="6"/>
                    <a:pt x="189" y="6"/>
                    <a:pt x="189" y="6"/>
                  </a:cubicBezTo>
                  <a:cubicBezTo>
                    <a:pt x="187" y="8"/>
                    <a:pt x="182" y="8"/>
                    <a:pt x="174" y="7"/>
                  </a:cubicBezTo>
                  <a:cubicBezTo>
                    <a:pt x="171" y="6"/>
                    <a:pt x="169" y="0"/>
                    <a:pt x="169" y="0"/>
                  </a:cubicBezTo>
                  <a:cubicBezTo>
                    <a:pt x="161" y="2"/>
                    <a:pt x="161" y="2"/>
                    <a:pt x="161" y="2"/>
                  </a:cubicBezTo>
                  <a:cubicBezTo>
                    <a:pt x="161" y="2"/>
                    <a:pt x="150" y="2"/>
                    <a:pt x="144" y="2"/>
                  </a:cubicBezTo>
                  <a:cubicBezTo>
                    <a:pt x="143" y="2"/>
                    <a:pt x="142" y="2"/>
                    <a:pt x="142" y="2"/>
                  </a:cubicBezTo>
                  <a:cubicBezTo>
                    <a:pt x="139" y="2"/>
                    <a:pt x="129" y="5"/>
                    <a:pt x="125" y="9"/>
                  </a:cubicBezTo>
                  <a:cubicBezTo>
                    <a:pt x="123" y="10"/>
                    <a:pt x="122" y="11"/>
                    <a:pt x="120" y="11"/>
                  </a:cubicBezTo>
                  <a:cubicBezTo>
                    <a:pt x="118" y="13"/>
                    <a:pt x="115" y="14"/>
                    <a:pt x="114" y="17"/>
                  </a:cubicBezTo>
                  <a:cubicBezTo>
                    <a:pt x="111" y="21"/>
                    <a:pt x="108" y="29"/>
                    <a:pt x="107" y="29"/>
                  </a:cubicBezTo>
                  <a:cubicBezTo>
                    <a:pt x="101" y="34"/>
                    <a:pt x="100" y="34"/>
                    <a:pt x="87" y="34"/>
                  </a:cubicBezTo>
                  <a:cubicBezTo>
                    <a:pt x="86" y="34"/>
                    <a:pt x="86" y="34"/>
                    <a:pt x="86" y="34"/>
                  </a:cubicBezTo>
                  <a:cubicBezTo>
                    <a:pt x="80" y="34"/>
                    <a:pt x="64" y="36"/>
                    <a:pt x="60" y="39"/>
                  </a:cubicBezTo>
                  <a:cubicBezTo>
                    <a:pt x="57" y="41"/>
                    <a:pt x="51" y="40"/>
                    <a:pt x="46" y="39"/>
                  </a:cubicBezTo>
                  <a:cubicBezTo>
                    <a:pt x="42" y="38"/>
                    <a:pt x="39" y="38"/>
                    <a:pt x="37" y="39"/>
                  </a:cubicBezTo>
                  <a:cubicBezTo>
                    <a:pt x="37" y="40"/>
                    <a:pt x="35" y="40"/>
                    <a:pt x="33" y="39"/>
                  </a:cubicBezTo>
                  <a:cubicBezTo>
                    <a:pt x="31" y="39"/>
                    <a:pt x="29" y="39"/>
                    <a:pt x="27" y="39"/>
                  </a:cubicBezTo>
                  <a:cubicBezTo>
                    <a:pt x="25" y="39"/>
                    <a:pt x="23" y="40"/>
                    <a:pt x="21" y="40"/>
                  </a:cubicBezTo>
                  <a:cubicBezTo>
                    <a:pt x="19" y="41"/>
                    <a:pt x="17" y="42"/>
                    <a:pt x="15" y="42"/>
                  </a:cubicBezTo>
                  <a:cubicBezTo>
                    <a:pt x="13" y="41"/>
                    <a:pt x="13" y="40"/>
                    <a:pt x="13" y="39"/>
                  </a:cubicBezTo>
                  <a:cubicBezTo>
                    <a:pt x="13" y="37"/>
                    <a:pt x="13" y="37"/>
                    <a:pt x="12" y="37"/>
                  </a:cubicBezTo>
                  <a:cubicBezTo>
                    <a:pt x="12" y="36"/>
                    <a:pt x="12" y="36"/>
                    <a:pt x="13" y="36"/>
                  </a:cubicBezTo>
                  <a:cubicBezTo>
                    <a:pt x="14" y="35"/>
                    <a:pt x="17" y="32"/>
                    <a:pt x="17" y="31"/>
                  </a:cubicBezTo>
                  <a:cubicBezTo>
                    <a:pt x="17" y="31"/>
                    <a:pt x="17" y="31"/>
                    <a:pt x="16" y="31"/>
                  </a:cubicBezTo>
                  <a:cubicBezTo>
                    <a:pt x="15" y="31"/>
                    <a:pt x="15" y="30"/>
                    <a:pt x="14" y="30"/>
                  </a:cubicBezTo>
                  <a:cubicBezTo>
                    <a:pt x="11" y="29"/>
                    <a:pt x="8" y="28"/>
                    <a:pt x="5" y="29"/>
                  </a:cubicBezTo>
                  <a:cubicBezTo>
                    <a:pt x="5" y="31"/>
                    <a:pt x="5" y="31"/>
                    <a:pt x="5" y="31"/>
                  </a:cubicBezTo>
                  <a:cubicBezTo>
                    <a:pt x="6" y="31"/>
                    <a:pt x="6" y="33"/>
                    <a:pt x="5" y="34"/>
                  </a:cubicBezTo>
                  <a:cubicBezTo>
                    <a:pt x="4" y="35"/>
                    <a:pt x="4" y="35"/>
                    <a:pt x="4" y="35"/>
                  </a:cubicBezTo>
                  <a:cubicBezTo>
                    <a:pt x="4" y="35"/>
                    <a:pt x="4" y="35"/>
                    <a:pt x="4" y="35"/>
                  </a:cubicBezTo>
                  <a:cubicBezTo>
                    <a:pt x="3" y="35"/>
                    <a:pt x="2" y="35"/>
                    <a:pt x="2" y="36"/>
                  </a:cubicBezTo>
                  <a:cubicBezTo>
                    <a:pt x="0" y="38"/>
                    <a:pt x="0" y="38"/>
                    <a:pt x="0" y="38"/>
                  </a:cubicBezTo>
                  <a:cubicBezTo>
                    <a:pt x="0" y="39"/>
                    <a:pt x="0" y="41"/>
                    <a:pt x="1" y="41"/>
                  </a:cubicBezTo>
                  <a:cubicBezTo>
                    <a:pt x="1" y="42"/>
                    <a:pt x="1" y="44"/>
                    <a:pt x="0" y="45"/>
                  </a:cubicBezTo>
                  <a:cubicBezTo>
                    <a:pt x="1" y="46"/>
                    <a:pt x="1" y="46"/>
                    <a:pt x="1" y="47"/>
                  </a:cubicBezTo>
                  <a:cubicBezTo>
                    <a:pt x="2" y="48"/>
                    <a:pt x="2" y="48"/>
                    <a:pt x="2" y="49"/>
                  </a:cubicBezTo>
                  <a:cubicBezTo>
                    <a:pt x="2" y="49"/>
                    <a:pt x="2" y="49"/>
                    <a:pt x="2" y="49"/>
                  </a:cubicBezTo>
                  <a:cubicBezTo>
                    <a:pt x="3" y="50"/>
                    <a:pt x="4" y="51"/>
                    <a:pt x="4" y="52"/>
                  </a:cubicBezTo>
                  <a:cubicBezTo>
                    <a:pt x="5" y="53"/>
                    <a:pt x="7" y="56"/>
                    <a:pt x="8" y="57"/>
                  </a:cubicBezTo>
                  <a:cubicBezTo>
                    <a:pt x="9" y="57"/>
                    <a:pt x="10" y="57"/>
                    <a:pt x="10" y="57"/>
                  </a:cubicBezTo>
                  <a:cubicBezTo>
                    <a:pt x="10" y="58"/>
                    <a:pt x="11" y="58"/>
                    <a:pt x="13" y="59"/>
                  </a:cubicBezTo>
                  <a:cubicBezTo>
                    <a:pt x="14" y="59"/>
                    <a:pt x="16" y="59"/>
                    <a:pt x="16" y="61"/>
                  </a:cubicBezTo>
                  <a:cubicBezTo>
                    <a:pt x="17" y="61"/>
                    <a:pt x="18" y="63"/>
                    <a:pt x="19" y="64"/>
                  </a:cubicBezTo>
                  <a:cubicBezTo>
                    <a:pt x="21" y="65"/>
                    <a:pt x="21" y="65"/>
                    <a:pt x="21" y="65"/>
                  </a:cubicBezTo>
                  <a:cubicBezTo>
                    <a:pt x="24" y="65"/>
                    <a:pt x="24" y="65"/>
                    <a:pt x="24" y="65"/>
                  </a:cubicBezTo>
                  <a:cubicBezTo>
                    <a:pt x="26" y="65"/>
                    <a:pt x="26" y="65"/>
                    <a:pt x="26" y="65"/>
                  </a:cubicBezTo>
                  <a:cubicBezTo>
                    <a:pt x="26" y="67"/>
                    <a:pt x="26" y="67"/>
                    <a:pt x="26" y="67"/>
                  </a:cubicBezTo>
                  <a:cubicBezTo>
                    <a:pt x="26" y="69"/>
                    <a:pt x="25" y="72"/>
                    <a:pt x="24" y="73"/>
                  </a:cubicBezTo>
                  <a:cubicBezTo>
                    <a:pt x="24" y="74"/>
                    <a:pt x="22" y="76"/>
                    <a:pt x="21" y="77"/>
                  </a:cubicBezTo>
                  <a:cubicBezTo>
                    <a:pt x="21" y="77"/>
                    <a:pt x="20" y="78"/>
                    <a:pt x="20" y="79"/>
                  </a:cubicBezTo>
                  <a:cubicBezTo>
                    <a:pt x="20" y="79"/>
                    <a:pt x="20" y="80"/>
                    <a:pt x="20" y="80"/>
                  </a:cubicBezTo>
                  <a:cubicBezTo>
                    <a:pt x="20" y="80"/>
                    <a:pt x="20" y="81"/>
                    <a:pt x="20" y="81"/>
                  </a:cubicBezTo>
                  <a:cubicBezTo>
                    <a:pt x="22" y="81"/>
                    <a:pt x="22" y="81"/>
                    <a:pt x="22" y="81"/>
                  </a:cubicBezTo>
                  <a:cubicBezTo>
                    <a:pt x="20" y="83"/>
                    <a:pt x="20" y="83"/>
                    <a:pt x="20" y="83"/>
                  </a:cubicBezTo>
                  <a:cubicBezTo>
                    <a:pt x="19" y="84"/>
                    <a:pt x="18" y="85"/>
                    <a:pt x="17" y="86"/>
                  </a:cubicBezTo>
                  <a:cubicBezTo>
                    <a:pt x="13" y="86"/>
                    <a:pt x="13" y="86"/>
                    <a:pt x="13" y="86"/>
                  </a:cubicBezTo>
                  <a:cubicBezTo>
                    <a:pt x="13" y="86"/>
                    <a:pt x="13" y="86"/>
                    <a:pt x="13" y="87"/>
                  </a:cubicBezTo>
                  <a:cubicBezTo>
                    <a:pt x="13" y="87"/>
                    <a:pt x="12" y="87"/>
                    <a:pt x="12" y="88"/>
                  </a:cubicBezTo>
                  <a:cubicBezTo>
                    <a:pt x="12" y="88"/>
                    <a:pt x="12" y="88"/>
                    <a:pt x="11" y="88"/>
                  </a:cubicBezTo>
                  <a:cubicBezTo>
                    <a:pt x="13" y="90"/>
                    <a:pt x="13" y="90"/>
                    <a:pt x="13" y="90"/>
                  </a:cubicBezTo>
                  <a:cubicBezTo>
                    <a:pt x="13" y="97"/>
                    <a:pt x="13" y="97"/>
                    <a:pt x="13" y="97"/>
                  </a:cubicBezTo>
                  <a:cubicBezTo>
                    <a:pt x="15" y="98"/>
                    <a:pt x="15" y="98"/>
                    <a:pt x="16" y="99"/>
                  </a:cubicBezTo>
                  <a:cubicBezTo>
                    <a:pt x="16" y="99"/>
                    <a:pt x="16" y="100"/>
                    <a:pt x="16" y="100"/>
                  </a:cubicBezTo>
                  <a:cubicBezTo>
                    <a:pt x="18" y="101"/>
                    <a:pt x="18" y="101"/>
                    <a:pt x="18" y="101"/>
                  </a:cubicBezTo>
                  <a:cubicBezTo>
                    <a:pt x="15" y="107"/>
                    <a:pt x="15" y="107"/>
                    <a:pt x="15" y="107"/>
                  </a:cubicBezTo>
                  <a:cubicBezTo>
                    <a:pt x="15" y="108"/>
                    <a:pt x="15" y="109"/>
                    <a:pt x="14" y="109"/>
                  </a:cubicBezTo>
                  <a:cubicBezTo>
                    <a:pt x="14" y="110"/>
                    <a:pt x="15" y="110"/>
                    <a:pt x="15" y="110"/>
                  </a:cubicBezTo>
                  <a:cubicBezTo>
                    <a:pt x="16" y="111"/>
                    <a:pt x="16" y="111"/>
                    <a:pt x="16" y="111"/>
                  </a:cubicBezTo>
                  <a:cubicBezTo>
                    <a:pt x="16" y="112"/>
                    <a:pt x="16" y="112"/>
                    <a:pt x="16" y="112"/>
                  </a:cubicBezTo>
                  <a:cubicBezTo>
                    <a:pt x="16" y="113"/>
                    <a:pt x="16" y="113"/>
                    <a:pt x="17" y="114"/>
                  </a:cubicBezTo>
                  <a:cubicBezTo>
                    <a:pt x="19" y="116"/>
                    <a:pt x="21" y="117"/>
                    <a:pt x="23" y="117"/>
                  </a:cubicBezTo>
                  <a:cubicBezTo>
                    <a:pt x="25" y="118"/>
                    <a:pt x="27" y="118"/>
                    <a:pt x="29" y="120"/>
                  </a:cubicBezTo>
                  <a:cubicBezTo>
                    <a:pt x="29" y="120"/>
                    <a:pt x="30" y="121"/>
                    <a:pt x="31" y="121"/>
                  </a:cubicBezTo>
                  <a:cubicBezTo>
                    <a:pt x="31" y="123"/>
                    <a:pt x="33" y="124"/>
                    <a:pt x="33" y="126"/>
                  </a:cubicBezTo>
                  <a:cubicBezTo>
                    <a:pt x="34" y="127"/>
                    <a:pt x="35" y="128"/>
                    <a:pt x="36" y="129"/>
                  </a:cubicBezTo>
                  <a:cubicBezTo>
                    <a:pt x="37" y="129"/>
                    <a:pt x="38" y="130"/>
                    <a:pt x="38" y="132"/>
                  </a:cubicBezTo>
                  <a:cubicBezTo>
                    <a:pt x="38" y="133"/>
                    <a:pt x="38" y="134"/>
                    <a:pt x="38" y="135"/>
                  </a:cubicBezTo>
                  <a:cubicBezTo>
                    <a:pt x="37" y="136"/>
                    <a:pt x="37" y="137"/>
                    <a:pt x="37" y="138"/>
                  </a:cubicBezTo>
                  <a:cubicBezTo>
                    <a:pt x="37" y="139"/>
                    <a:pt x="38" y="142"/>
                    <a:pt x="38" y="143"/>
                  </a:cubicBezTo>
                  <a:cubicBezTo>
                    <a:pt x="39" y="144"/>
                    <a:pt x="39" y="145"/>
                    <a:pt x="39" y="146"/>
                  </a:cubicBezTo>
                  <a:cubicBezTo>
                    <a:pt x="43" y="145"/>
                    <a:pt x="43" y="145"/>
                    <a:pt x="43" y="145"/>
                  </a:cubicBezTo>
                  <a:cubicBezTo>
                    <a:pt x="47" y="142"/>
                    <a:pt x="47" y="142"/>
                    <a:pt x="47" y="142"/>
                  </a:cubicBezTo>
                  <a:cubicBezTo>
                    <a:pt x="48" y="141"/>
                    <a:pt x="50" y="140"/>
                    <a:pt x="51" y="140"/>
                  </a:cubicBezTo>
                  <a:cubicBezTo>
                    <a:pt x="52" y="140"/>
                    <a:pt x="52" y="140"/>
                    <a:pt x="52" y="140"/>
                  </a:cubicBezTo>
                  <a:cubicBezTo>
                    <a:pt x="52" y="140"/>
                    <a:pt x="52" y="140"/>
                    <a:pt x="52" y="140"/>
                  </a:cubicBezTo>
                  <a:cubicBezTo>
                    <a:pt x="52" y="140"/>
                    <a:pt x="52" y="140"/>
                    <a:pt x="52" y="140"/>
                  </a:cubicBezTo>
                  <a:cubicBezTo>
                    <a:pt x="53" y="140"/>
                    <a:pt x="53" y="140"/>
                    <a:pt x="54" y="140"/>
                  </a:cubicBezTo>
                  <a:cubicBezTo>
                    <a:pt x="59" y="138"/>
                    <a:pt x="59" y="138"/>
                    <a:pt x="59" y="138"/>
                  </a:cubicBezTo>
                  <a:cubicBezTo>
                    <a:pt x="59" y="138"/>
                    <a:pt x="66" y="135"/>
                    <a:pt x="67" y="135"/>
                  </a:cubicBezTo>
                  <a:cubicBezTo>
                    <a:pt x="67" y="135"/>
                    <a:pt x="69" y="134"/>
                    <a:pt x="70" y="133"/>
                  </a:cubicBezTo>
                  <a:cubicBezTo>
                    <a:pt x="72" y="131"/>
                    <a:pt x="72" y="131"/>
                    <a:pt x="72" y="131"/>
                  </a:cubicBezTo>
                  <a:cubicBezTo>
                    <a:pt x="72" y="130"/>
                    <a:pt x="75" y="128"/>
                    <a:pt x="77" y="128"/>
                  </a:cubicBezTo>
                  <a:cubicBezTo>
                    <a:pt x="79" y="128"/>
                    <a:pt x="80" y="128"/>
                    <a:pt x="80" y="128"/>
                  </a:cubicBezTo>
                  <a:cubicBezTo>
                    <a:pt x="81" y="127"/>
                    <a:pt x="81" y="126"/>
                    <a:pt x="83" y="126"/>
                  </a:cubicBezTo>
                  <a:cubicBezTo>
                    <a:pt x="83" y="126"/>
                    <a:pt x="87" y="125"/>
                    <a:pt x="88" y="125"/>
                  </a:cubicBezTo>
                  <a:cubicBezTo>
                    <a:pt x="90" y="125"/>
                    <a:pt x="90" y="125"/>
                    <a:pt x="90" y="125"/>
                  </a:cubicBezTo>
                  <a:cubicBezTo>
                    <a:pt x="93" y="129"/>
                    <a:pt x="93" y="129"/>
                    <a:pt x="93" y="129"/>
                  </a:cubicBezTo>
                  <a:cubicBezTo>
                    <a:pt x="95" y="131"/>
                    <a:pt x="96" y="131"/>
                    <a:pt x="97" y="132"/>
                  </a:cubicBezTo>
                  <a:cubicBezTo>
                    <a:pt x="98" y="131"/>
                    <a:pt x="101" y="129"/>
                    <a:pt x="101" y="129"/>
                  </a:cubicBezTo>
                  <a:cubicBezTo>
                    <a:pt x="110" y="131"/>
                    <a:pt x="110" y="131"/>
                    <a:pt x="110" y="131"/>
                  </a:cubicBezTo>
                  <a:cubicBezTo>
                    <a:pt x="116" y="133"/>
                    <a:pt x="116" y="133"/>
                    <a:pt x="116" y="133"/>
                  </a:cubicBezTo>
                  <a:cubicBezTo>
                    <a:pt x="118" y="132"/>
                    <a:pt x="118" y="132"/>
                    <a:pt x="118" y="132"/>
                  </a:cubicBezTo>
                  <a:cubicBezTo>
                    <a:pt x="121" y="130"/>
                    <a:pt x="121" y="130"/>
                    <a:pt x="121" y="130"/>
                  </a:cubicBezTo>
                  <a:cubicBezTo>
                    <a:pt x="122" y="130"/>
                    <a:pt x="127" y="128"/>
                    <a:pt x="127" y="128"/>
                  </a:cubicBezTo>
                  <a:cubicBezTo>
                    <a:pt x="128" y="128"/>
                    <a:pt x="128" y="128"/>
                    <a:pt x="128" y="128"/>
                  </a:cubicBezTo>
                  <a:cubicBezTo>
                    <a:pt x="130" y="128"/>
                    <a:pt x="132" y="127"/>
                    <a:pt x="133" y="127"/>
                  </a:cubicBezTo>
                  <a:cubicBezTo>
                    <a:pt x="133" y="127"/>
                    <a:pt x="133" y="127"/>
                    <a:pt x="134" y="126"/>
                  </a:cubicBezTo>
                  <a:cubicBezTo>
                    <a:pt x="136" y="125"/>
                    <a:pt x="136" y="125"/>
                    <a:pt x="137" y="125"/>
                  </a:cubicBezTo>
                  <a:cubicBezTo>
                    <a:pt x="137" y="124"/>
                    <a:pt x="138" y="124"/>
                    <a:pt x="138" y="124"/>
                  </a:cubicBezTo>
                  <a:cubicBezTo>
                    <a:pt x="139" y="124"/>
                    <a:pt x="139" y="124"/>
                    <a:pt x="140" y="123"/>
                  </a:cubicBezTo>
                  <a:cubicBezTo>
                    <a:pt x="141" y="123"/>
                    <a:pt x="141" y="122"/>
                    <a:pt x="141" y="12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7" name="Freeform 207"/>
            <p:cNvSpPr/>
            <p:nvPr/>
          </p:nvSpPr>
          <p:spPr bwMode="auto">
            <a:xfrm>
              <a:off x="7747814" y="4001180"/>
              <a:ext cx="433387" cy="304800"/>
            </a:xfrm>
            <a:custGeom>
              <a:avLst/>
              <a:gdLst>
                <a:gd name="T0" fmla="*/ 128 w 136"/>
                <a:gd name="T1" fmla="*/ 81 h 96"/>
                <a:gd name="T2" fmla="*/ 132 w 136"/>
                <a:gd name="T3" fmla="*/ 75 h 96"/>
                <a:gd name="T4" fmla="*/ 124 w 136"/>
                <a:gd name="T5" fmla="*/ 69 h 96"/>
                <a:gd name="T6" fmla="*/ 127 w 136"/>
                <a:gd name="T7" fmla="*/ 63 h 96"/>
                <a:gd name="T8" fmla="*/ 119 w 136"/>
                <a:gd name="T9" fmla="*/ 61 h 96"/>
                <a:gd name="T10" fmla="*/ 109 w 136"/>
                <a:gd name="T11" fmla="*/ 61 h 96"/>
                <a:gd name="T12" fmla="*/ 98 w 136"/>
                <a:gd name="T13" fmla="*/ 55 h 96"/>
                <a:gd name="T14" fmla="*/ 88 w 136"/>
                <a:gd name="T15" fmla="*/ 52 h 96"/>
                <a:gd name="T16" fmla="*/ 98 w 136"/>
                <a:gd name="T17" fmla="*/ 47 h 96"/>
                <a:gd name="T18" fmla="*/ 100 w 136"/>
                <a:gd name="T19" fmla="*/ 41 h 96"/>
                <a:gd name="T20" fmla="*/ 93 w 136"/>
                <a:gd name="T21" fmla="*/ 37 h 96"/>
                <a:gd name="T22" fmla="*/ 82 w 136"/>
                <a:gd name="T23" fmla="*/ 32 h 96"/>
                <a:gd name="T24" fmla="*/ 73 w 136"/>
                <a:gd name="T25" fmla="*/ 23 h 96"/>
                <a:gd name="T26" fmla="*/ 77 w 136"/>
                <a:gd name="T27" fmla="*/ 17 h 96"/>
                <a:gd name="T28" fmla="*/ 75 w 136"/>
                <a:gd name="T29" fmla="*/ 14 h 96"/>
                <a:gd name="T30" fmla="*/ 70 w 136"/>
                <a:gd name="T31" fmla="*/ 9 h 96"/>
                <a:gd name="T32" fmla="*/ 63 w 136"/>
                <a:gd name="T33" fmla="*/ 10 h 96"/>
                <a:gd name="T34" fmla="*/ 56 w 136"/>
                <a:gd name="T35" fmla="*/ 9 h 96"/>
                <a:gd name="T36" fmla="*/ 57 w 136"/>
                <a:gd name="T37" fmla="*/ 3 h 96"/>
                <a:gd name="T38" fmla="*/ 51 w 136"/>
                <a:gd name="T39" fmla="*/ 1 h 96"/>
                <a:gd name="T40" fmla="*/ 44 w 136"/>
                <a:gd name="T41" fmla="*/ 3 h 96"/>
                <a:gd name="T42" fmla="*/ 40 w 136"/>
                <a:gd name="T43" fmla="*/ 7 h 96"/>
                <a:gd name="T44" fmla="*/ 36 w 136"/>
                <a:gd name="T45" fmla="*/ 9 h 96"/>
                <a:gd name="T46" fmla="*/ 30 w 136"/>
                <a:gd name="T47" fmla="*/ 11 h 96"/>
                <a:gd name="T48" fmla="*/ 24 w 136"/>
                <a:gd name="T49" fmla="*/ 11 h 96"/>
                <a:gd name="T50" fmla="*/ 19 w 136"/>
                <a:gd name="T51" fmla="*/ 15 h 96"/>
                <a:gd name="T52" fmla="*/ 12 w 136"/>
                <a:gd name="T53" fmla="*/ 21 h 96"/>
                <a:gd name="T54" fmla="*/ 2 w 136"/>
                <a:gd name="T55" fmla="*/ 27 h 96"/>
                <a:gd name="T56" fmla="*/ 8 w 136"/>
                <a:gd name="T57" fmla="*/ 28 h 96"/>
                <a:gd name="T58" fmla="*/ 13 w 136"/>
                <a:gd name="T59" fmla="*/ 30 h 96"/>
                <a:gd name="T60" fmla="*/ 18 w 136"/>
                <a:gd name="T61" fmla="*/ 39 h 96"/>
                <a:gd name="T62" fmla="*/ 15 w 136"/>
                <a:gd name="T63" fmla="*/ 51 h 96"/>
                <a:gd name="T64" fmla="*/ 18 w 136"/>
                <a:gd name="T65" fmla="*/ 56 h 96"/>
                <a:gd name="T66" fmla="*/ 23 w 136"/>
                <a:gd name="T67" fmla="*/ 65 h 96"/>
                <a:gd name="T68" fmla="*/ 31 w 136"/>
                <a:gd name="T69" fmla="*/ 65 h 96"/>
                <a:gd name="T70" fmla="*/ 40 w 136"/>
                <a:gd name="T71" fmla="*/ 62 h 96"/>
                <a:gd name="T72" fmla="*/ 49 w 136"/>
                <a:gd name="T73" fmla="*/ 62 h 96"/>
                <a:gd name="T74" fmla="*/ 57 w 136"/>
                <a:gd name="T75" fmla="*/ 66 h 96"/>
                <a:gd name="T76" fmla="*/ 60 w 136"/>
                <a:gd name="T77" fmla="*/ 70 h 96"/>
                <a:gd name="T78" fmla="*/ 71 w 136"/>
                <a:gd name="T79" fmla="*/ 68 h 96"/>
                <a:gd name="T80" fmla="*/ 78 w 136"/>
                <a:gd name="T81" fmla="*/ 73 h 96"/>
                <a:gd name="T82" fmla="*/ 88 w 136"/>
                <a:gd name="T83" fmla="*/ 75 h 96"/>
                <a:gd name="T84" fmla="*/ 102 w 136"/>
                <a:gd name="T85" fmla="*/ 68 h 96"/>
                <a:gd name="T86" fmla="*/ 105 w 136"/>
                <a:gd name="T87" fmla="*/ 78 h 96"/>
                <a:gd name="T88" fmla="*/ 113 w 136"/>
                <a:gd name="T89" fmla="*/ 83 h 96"/>
                <a:gd name="T90" fmla="*/ 124 w 136"/>
                <a:gd name="T91" fmla="*/ 96 h 96"/>
                <a:gd name="T92" fmla="*/ 133 w 136"/>
                <a:gd name="T93" fmla="*/ 92 h 96"/>
                <a:gd name="T94" fmla="*/ 133 w 136"/>
                <a:gd name="T95" fmla="*/ 8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 h="96">
                  <a:moveTo>
                    <a:pt x="133" y="83"/>
                  </a:moveTo>
                  <a:cubicBezTo>
                    <a:pt x="133" y="83"/>
                    <a:pt x="132" y="82"/>
                    <a:pt x="132" y="81"/>
                  </a:cubicBezTo>
                  <a:cubicBezTo>
                    <a:pt x="131" y="80"/>
                    <a:pt x="131" y="81"/>
                    <a:pt x="131" y="81"/>
                  </a:cubicBezTo>
                  <a:cubicBezTo>
                    <a:pt x="128" y="81"/>
                    <a:pt x="128" y="81"/>
                    <a:pt x="128" y="81"/>
                  </a:cubicBezTo>
                  <a:cubicBezTo>
                    <a:pt x="127" y="78"/>
                    <a:pt x="127" y="78"/>
                    <a:pt x="127" y="78"/>
                  </a:cubicBezTo>
                  <a:cubicBezTo>
                    <a:pt x="127" y="78"/>
                    <a:pt x="130" y="79"/>
                    <a:pt x="131" y="78"/>
                  </a:cubicBezTo>
                  <a:cubicBezTo>
                    <a:pt x="132" y="78"/>
                    <a:pt x="135" y="76"/>
                    <a:pt x="135" y="76"/>
                  </a:cubicBezTo>
                  <a:cubicBezTo>
                    <a:pt x="135" y="76"/>
                    <a:pt x="133" y="75"/>
                    <a:pt x="132" y="75"/>
                  </a:cubicBezTo>
                  <a:cubicBezTo>
                    <a:pt x="132" y="75"/>
                    <a:pt x="131" y="73"/>
                    <a:pt x="131" y="73"/>
                  </a:cubicBezTo>
                  <a:cubicBezTo>
                    <a:pt x="129" y="71"/>
                    <a:pt x="129" y="71"/>
                    <a:pt x="129" y="71"/>
                  </a:cubicBezTo>
                  <a:cubicBezTo>
                    <a:pt x="126" y="70"/>
                    <a:pt x="126" y="70"/>
                    <a:pt x="126" y="70"/>
                  </a:cubicBezTo>
                  <a:cubicBezTo>
                    <a:pt x="126" y="70"/>
                    <a:pt x="125" y="70"/>
                    <a:pt x="124" y="69"/>
                  </a:cubicBezTo>
                  <a:cubicBezTo>
                    <a:pt x="124" y="69"/>
                    <a:pt x="124" y="68"/>
                    <a:pt x="124" y="68"/>
                  </a:cubicBezTo>
                  <a:cubicBezTo>
                    <a:pt x="125" y="67"/>
                    <a:pt x="125" y="67"/>
                    <a:pt x="125" y="67"/>
                  </a:cubicBezTo>
                  <a:cubicBezTo>
                    <a:pt x="127" y="65"/>
                    <a:pt x="127" y="65"/>
                    <a:pt x="127" y="65"/>
                  </a:cubicBezTo>
                  <a:cubicBezTo>
                    <a:pt x="127" y="63"/>
                    <a:pt x="127" y="63"/>
                    <a:pt x="127" y="63"/>
                  </a:cubicBezTo>
                  <a:cubicBezTo>
                    <a:pt x="127" y="60"/>
                    <a:pt x="127" y="60"/>
                    <a:pt x="127" y="60"/>
                  </a:cubicBezTo>
                  <a:cubicBezTo>
                    <a:pt x="125" y="61"/>
                    <a:pt x="125" y="61"/>
                    <a:pt x="125" y="61"/>
                  </a:cubicBezTo>
                  <a:cubicBezTo>
                    <a:pt x="125" y="61"/>
                    <a:pt x="122" y="62"/>
                    <a:pt x="121" y="61"/>
                  </a:cubicBezTo>
                  <a:cubicBezTo>
                    <a:pt x="119" y="59"/>
                    <a:pt x="120" y="61"/>
                    <a:pt x="119" y="61"/>
                  </a:cubicBezTo>
                  <a:cubicBezTo>
                    <a:pt x="118" y="62"/>
                    <a:pt x="116" y="63"/>
                    <a:pt x="116" y="63"/>
                  </a:cubicBezTo>
                  <a:cubicBezTo>
                    <a:pt x="116" y="63"/>
                    <a:pt x="115" y="64"/>
                    <a:pt x="114" y="64"/>
                  </a:cubicBezTo>
                  <a:cubicBezTo>
                    <a:pt x="113" y="64"/>
                    <a:pt x="113" y="61"/>
                    <a:pt x="113" y="61"/>
                  </a:cubicBezTo>
                  <a:cubicBezTo>
                    <a:pt x="109" y="61"/>
                    <a:pt x="109" y="61"/>
                    <a:pt x="109" y="61"/>
                  </a:cubicBezTo>
                  <a:cubicBezTo>
                    <a:pt x="106" y="58"/>
                    <a:pt x="106" y="58"/>
                    <a:pt x="106" y="58"/>
                  </a:cubicBezTo>
                  <a:cubicBezTo>
                    <a:pt x="101" y="57"/>
                    <a:pt x="101" y="57"/>
                    <a:pt x="101" y="57"/>
                  </a:cubicBezTo>
                  <a:cubicBezTo>
                    <a:pt x="99" y="57"/>
                    <a:pt x="99" y="57"/>
                    <a:pt x="99" y="57"/>
                  </a:cubicBezTo>
                  <a:cubicBezTo>
                    <a:pt x="98" y="55"/>
                    <a:pt x="98" y="55"/>
                    <a:pt x="98" y="55"/>
                  </a:cubicBezTo>
                  <a:cubicBezTo>
                    <a:pt x="98" y="55"/>
                    <a:pt x="96" y="54"/>
                    <a:pt x="96" y="53"/>
                  </a:cubicBezTo>
                  <a:cubicBezTo>
                    <a:pt x="95" y="53"/>
                    <a:pt x="94" y="53"/>
                    <a:pt x="93" y="54"/>
                  </a:cubicBezTo>
                  <a:cubicBezTo>
                    <a:pt x="93" y="54"/>
                    <a:pt x="92" y="54"/>
                    <a:pt x="90" y="53"/>
                  </a:cubicBezTo>
                  <a:cubicBezTo>
                    <a:pt x="88" y="53"/>
                    <a:pt x="88" y="52"/>
                    <a:pt x="88" y="52"/>
                  </a:cubicBezTo>
                  <a:cubicBezTo>
                    <a:pt x="88" y="52"/>
                    <a:pt x="89" y="50"/>
                    <a:pt x="89" y="50"/>
                  </a:cubicBezTo>
                  <a:cubicBezTo>
                    <a:pt x="90" y="49"/>
                    <a:pt x="91" y="49"/>
                    <a:pt x="91" y="49"/>
                  </a:cubicBezTo>
                  <a:cubicBezTo>
                    <a:pt x="92" y="49"/>
                    <a:pt x="94" y="48"/>
                    <a:pt x="96" y="48"/>
                  </a:cubicBezTo>
                  <a:cubicBezTo>
                    <a:pt x="97" y="47"/>
                    <a:pt x="97" y="47"/>
                    <a:pt x="98" y="47"/>
                  </a:cubicBezTo>
                  <a:cubicBezTo>
                    <a:pt x="99" y="47"/>
                    <a:pt x="99" y="46"/>
                    <a:pt x="99" y="46"/>
                  </a:cubicBezTo>
                  <a:cubicBezTo>
                    <a:pt x="99" y="46"/>
                    <a:pt x="99" y="43"/>
                    <a:pt x="99" y="43"/>
                  </a:cubicBezTo>
                  <a:cubicBezTo>
                    <a:pt x="99" y="42"/>
                    <a:pt x="99" y="42"/>
                    <a:pt x="100" y="42"/>
                  </a:cubicBezTo>
                  <a:cubicBezTo>
                    <a:pt x="100" y="41"/>
                    <a:pt x="100" y="41"/>
                    <a:pt x="100" y="41"/>
                  </a:cubicBezTo>
                  <a:cubicBezTo>
                    <a:pt x="100" y="41"/>
                    <a:pt x="99" y="39"/>
                    <a:pt x="99" y="38"/>
                  </a:cubicBezTo>
                  <a:cubicBezTo>
                    <a:pt x="98" y="36"/>
                    <a:pt x="98" y="37"/>
                    <a:pt x="98" y="37"/>
                  </a:cubicBezTo>
                  <a:cubicBezTo>
                    <a:pt x="96" y="37"/>
                    <a:pt x="96" y="37"/>
                    <a:pt x="96" y="37"/>
                  </a:cubicBezTo>
                  <a:cubicBezTo>
                    <a:pt x="96" y="37"/>
                    <a:pt x="94" y="37"/>
                    <a:pt x="93" y="37"/>
                  </a:cubicBezTo>
                  <a:cubicBezTo>
                    <a:pt x="93" y="37"/>
                    <a:pt x="91" y="37"/>
                    <a:pt x="91" y="37"/>
                  </a:cubicBezTo>
                  <a:cubicBezTo>
                    <a:pt x="89" y="34"/>
                    <a:pt x="89" y="34"/>
                    <a:pt x="89" y="34"/>
                  </a:cubicBezTo>
                  <a:cubicBezTo>
                    <a:pt x="89" y="34"/>
                    <a:pt x="87" y="34"/>
                    <a:pt x="85" y="34"/>
                  </a:cubicBezTo>
                  <a:cubicBezTo>
                    <a:pt x="84" y="34"/>
                    <a:pt x="82" y="32"/>
                    <a:pt x="82" y="32"/>
                  </a:cubicBezTo>
                  <a:cubicBezTo>
                    <a:pt x="77" y="29"/>
                    <a:pt x="77" y="29"/>
                    <a:pt x="77" y="29"/>
                  </a:cubicBezTo>
                  <a:cubicBezTo>
                    <a:pt x="76" y="27"/>
                    <a:pt x="76" y="27"/>
                    <a:pt x="76" y="27"/>
                  </a:cubicBezTo>
                  <a:cubicBezTo>
                    <a:pt x="75" y="27"/>
                    <a:pt x="75" y="27"/>
                    <a:pt x="75" y="27"/>
                  </a:cubicBezTo>
                  <a:cubicBezTo>
                    <a:pt x="75" y="27"/>
                    <a:pt x="73" y="24"/>
                    <a:pt x="73" y="23"/>
                  </a:cubicBezTo>
                  <a:cubicBezTo>
                    <a:pt x="73" y="23"/>
                    <a:pt x="73" y="23"/>
                    <a:pt x="73" y="22"/>
                  </a:cubicBezTo>
                  <a:cubicBezTo>
                    <a:pt x="74" y="22"/>
                    <a:pt x="74" y="21"/>
                    <a:pt x="74" y="20"/>
                  </a:cubicBezTo>
                  <a:cubicBezTo>
                    <a:pt x="74" y="20"/>
                    <a:pt x="75" y="19"/>
                    <a:pt x="75" y="18"/>
                  </a:cubicBezTo>
                  <a:cubicBezTo>
                    <a:pt x="75" y="18"/>
                    <a:pt x="76" y="18"/>
                    <a:pt x="77" y="17"/>
                  </a:cubicBezTo>
                  <a:cubicBezTo>
                    <a:pt x="77" y="17"/>
                    <a:pt x="78" y="17"/>
                    <a:pt x="78" y="16"/>
                  </a:cubicBezTo>
                  <a:cubicBezTo>
                    <a:pt x="78" y="16"/>
                    <a:pt x="79" y="15"/>
                    <a:pt x="79" y="14"/>
                  </a:cubicBezTo>
                  <a:cubicBezTo>
                    <a:pt x="79" y="13"/>
                    <a:pt x="77" y="14"/>
                    <a:pt x="76" y="13"/>
                  </a:cubicBezTo>
                  <a:cubicBezTo>
                    <a:pt x="75" y="13"/>
                    <a:pt x="76" y="14"/>
                    <a:pt x="75" y="14"/>
                  </a:cubicBezTo>
                  <a:cubicBezTo>
                    <a:pt x="75" y="14"/>
                    <a:pt x="74" y="13"/>
                    <a:pt x="73" y="12"/>
                  </a:cubicBezTo>
                  <a:cubicBezTo>
                    <a:pt x="73" y="12"/>
                    <a:pt x="72" y="11"/>
                    <a:pt x="71" y="11"/>
                  </a:cubicBezTo>
                  <a:cubicBezTo>
                    <a:pt x="70" y="11"/>
                    <a:pt x="70" y="11"/>
                    <a:pt x="70" y="10"/>
                  </a:cubicBezTo>
                  <a:cubicBezTo>
                    <a:pt x="70" y="9"/>
                    <a:pt x="70" y="9"/>
                    <a:pt x="70" y="9"/>
                  </a:cubicBezTo>
                  <a:cubicBezTo>
                    <a:pt x="70" y="9"/>
                    <a:pt x="69" y="8"/>
                    <a:pt x="69" y="8"/>
                  </a:cubicBezTo>
                  <a:cubicBezTo>
                    <a:pt x="69" y="8"/>
                    <a:pt x="67" y="10"/>
                    <a:pt x="67" y="10"/>
                  </a:cubicBezTo>
                  <a:cubicBezTo>
                    <a:pt x="66" y="10"/>
                    <a:pt x="66" y="9"/>
                    <a:pt x="65" y="9"/>
                  </a:cubicBezTo>
                  <a:cubicBezTo>
                    <a:pt x="65" y="9"/>
                    <a:pt x="64" y="10"/>
                    <a:pt x="63" y="10"/>
                  </a:cubicBezTo>
                  <a:cubicBezTo>
                    <a:pt x="63" y="10"/>
                    <a:pt x="61" y="9"/>
                    <a:pt x="61" y="9"/>
                  </a:cubicBezTo>
                  <a:cubicBezTo>
                    <a:pt x="61" y="9"/>
                    <a:pt x="59" y="8"/>
                    <a:pt x="59" y="8"/>
                  </a:cubicBezTo>
                  <a:cubicBezTo>
                    <a:pt x="59" y="8"/>
                    <a:pt x="59" y="9"/>
                    <a:pt x="58" y="9"/>
                  </a:cubicBezTo>
                  <a:cubicBezTo>
                    <a:pt x="57" y="10"/>
                    <a:pt x="57" y="9"/>
                    <a:pt x="56" y="9"/>
                  </a:cubicBezTo>
                  <a:cubicBezTo>
                    <a:pt x="56" y="9"/>
                    <a:pt x="56" y="8"/>
                    <a:pt x="56" y="8"/>
                  </a:cubicBezTo>
                  <a:cubicBezTo>
                    <a:pt x="59" y="7"/>
                    <a:pt x="59" y="7"/>
                    <a:pt x="59" y="7"/>
                  </a:cubicBezTo>
                  <a:cubicBezTo>
                    <a:pt x="60" y="5"/>
                    <a:pt x="60" y="5"/>
                    <a:pt x="60" y="5"/>
                  </a:cubicBezTo>
                  <a:cubicBezTo>
                    <a:pt x="60" y="5"/>
                    <a:pt x="58" y="4"/>
                    <a:pt x="57" y="3"/>
                  </a:cubicBezTo>
                  <a:cubicBezTo>
                    <a:pt x="57" y="3"/>
                    <a:pt x="56" y="4"/>
                    <a:pt x="56" y="4"/>
                  </a:cubicBezTo>
                  <a:cubicBezTo>
                    <a:pt x="53" y="4"/>
                    <a:pt x="53" y="4"/>
                    <a:pt x="53" y="4"/>
                  </a:cubicBezTo>
                  <a:cubicBezTo>
                    <a:pt x="54" y="2"/>
                    <a:pt x="54" y="2"/>
                    <a:pt x="54" y="2"/>
                  </a:cubicBezTo>
                  <a:cubicBezTo>
                    <a:pt x="54" y="2"/>
                    <a:pt x="52" y="0"/>
                    <a:pt x="51" y="1"/>
                  </a:cubicBezTo>
                  <a:cubicBezTo>
                    <a:pt x="51" y="1"/>
                    <a:pt x="50" y="1"/>
                    <a:pt x="49" y="2"/>
                  </a:cubicBezTo>
                  <a:cubicBezTo>
                    <a:pt x="48" y="2"/>
                    <a:pt x="48" y="3"/>
                    <a:pt x="48" y="3"/>
                  </a:cubicBezTo>
                  <a:cubicBezTo>
                    <a:pt x="48" y="3"/>
                    <a:pt x="47" y="3"/>
                    <a:pt x="45" y="2"/>
                  </a:cubicBezTo>
                  <a:cubicBezTo>
                    <a:pt x="42" y="2"/>
                    <a:pt x="44" y="3"/>
                    <a:pt x="44" y="3"/>
                  </a:cubicBezTo>
                  <a:cubicBezTo>
                    <a:pt x="44" y="3"/>
                    <a:pt x="47" y="5"/>
                    <a:pt x="47" y="5"/>
                  </a:cubicBezTo>
                  <a:cubicBezTo>
                    <a:pt x="47" y="5"/>
                    <a:pt x="46" y="6"/>
                    <a:pt x="46" y="6"/>
                  </a:cubicBezTo>
                  <a:cubicBezTo>
                    <a:pt x="45" y="6"/>
                    <a:pt x="44" y="6"/>
                    <a:pt x="43" y="7"/>
                  </a:cubicBezTo>
                  <a:cubicBezTo>
                    <a:pt x="41" y="7"/>
                    <a:pt x="41" y="7"/>
                    <a:pt x="40" y="7"/>
                  </a:cubicBezTo>
                  <a:cubicBezTo>
                    <a:pt x="38" y="7"/>
                    <a:pt x="39" y="7"/>
                    <a:pt x="39" y="7"/>
                  </a:cubicBezTo>
                  <a:cubicBezTo>
                    <a:pt x="39" y="7"/>
                    <a:pt x="38" y="9"/>
                    <a:pt x="37" y="9"/>
                  </a:cubicBezTo>
                  <a:cubicBezTo>
                    <a:pt x="37" y="10"/>
                    <a:pt x="37" y="9"/>
                    <a:pt x="37" y="9"/>
                  </a:cubicBezTo>
                  <a:cubicBezTo>
                    <a:pt x="36" y="9"/>
                    <a:pt x="36" y="9"/>
                    <a:pt x="36" y="9"/>
                  </a:cubicBezTo>
                  <a:cubicBezTo>
                    <a:pt x="35" y="9"/>
                    <a:pt x="35" y="10"/>
                    <a:pt x="35" y="10"/>
                  </a:cubicBezTo>
                  <a:cubicBezTo>
                    <a:pt x="35" y="10"/>
                    <a:pt x="33" y="10"/>
                    <a:pt x="33" y="10"/>
                  </a:cubicBezTo>
                  <a:cubicBezTo>
                    <a:pt x="32" y="10"/>
                    <a:pt x="31" y="10"/>
                    <a:pt x="31" y="10"/>
                  </a:cubicBezTo>
                  <a:cubicBezTo>
                    <a:pt x="30" y="10"/>
                    <a:pt x="30" y="11"/>
                    <a:pt x="30" y="11"/>
                  </a:cubicBezTo>
                  <a:cubicBezTo>
                    <a:pt x="30" y="11"/>
                    <a:pt x="29" y="11"/>
                    <a:pt x="28" y="12"/>
                  </a:cubicBezTo>
                  <a:cubicBezTo>
                    <a:pt x="28" y="12"/>
                    <a:pt x="26" y="12"/>
                    <a:pt x="26" y="12"/>
                  </a:cubicBezTo>
                  <a:cubicBezTo>
                    <a:pt x="26" y="12"/>
                    <a:pt x="25" y="11"/>
                    <a:pt x="25" y="11"/>
                  </a:cubicBezTo>
                  <a:cubicBezTo>
                    <a:pt x="24" y="11"/>
                    <a:pt x="24" y="11"/>
                    <a:pt x="24" y="11"/>
                  </a:cubicBezTo>
                  <a:cubicBezTo>
                    <a:pt x="24" y="11"/>
                    <a:pt x="24" y="13"/>
                    <a:pt x="23" y="13"/>
                  </a:cubicBezTo>
                  <a:cubicBezTo>
                    <a:pt x="23" y="14"/>
                    <a:pt x="23" y="14"/>
                    <a:pt x="22" y="14"/>
                  </a:cubicBezTo>
                  <a:cubicBezTo>
                    <a:pt x="21" y="14"/>
                    <a:pt x="21" y="15"/>
                    <a:pt x="20" y="15"/>
                  </a:cubicBezTo>
                  <a:cubicBezTo>
                    <a:pt x="20" y="15"/>
                    <a:pt x="19" y="15"/>
                    <a:pt x="19" y="15"/>
                  </a:cubicBezTo>
                  <a:cubicBezTo>
                    <a:pt x="19" y="15"/>
                    <a:pt x="19" y="17"/>
                    <a:pt x="18" y="17"/>
                  </a:cubicBezTo>
                  <a:cubicBezTo>
                    <a:pt x="18" y="17"/>
                    <a:pt x="16" y="17"/>
                    <a:pt x="16" y="18"/>
                  </a:cubicBezTo>
                  <a:cubicBezTo>
                    <a:pt x="15" y="18"/>
                    <a:pt x="14" y="19"/>
                    <a:pt x="14" y="19"/>
                  </a:cubicBezTo>
                  <a:cubicBezTo>
                    <a:pt x="12" y="21"/>
                    <a:pt x="12" y="21"/>
                    <a:pt x="12" y="21"/>
                  </a:cubicBezTo>
                  <a:cubicBezTo>
                    <a:pt x="12" y="21"/>
                    <a:pt x="7" y="22"/>
                    <a:pt x="6" y="22"/>
                  </a:cubicBezTo>
                  <a:cubicBezTo>
                    <a:pt x="5" y="23"/>
                    <a:pt x="3" y="23"/>
                    <a:pt x="3" y="23"/>
                  </a:cubicBezTo>
                  <a:cubicBezTo>
                    <a:pt x="0" y="25"/>
                    <a:pt x="0" y="25"/>
                    <a:pt x="0" y="25"/>
                  </a:cubicBezTo>
                  <a:cubicBezTo>
                    <a:pt x="2" y="27"/>
                    <a:pt x="2" y="27"/>
                    <a:pt x="2" y="27"/>
                  </a:cubicBezTo>
                  <a:cubicBezTo>
                    <a:pt x="3" y="26"/>
                    <a:pt x="3" y="26"/>
                    <a:pt x="3" y="26"/>
                  </a:cubicBezTo>
                  <a:cubicBezTo>
                    <a:pt x="6" y="28"/>
                    <a:pt x="6" y="28"/>
                    <a:pt x="6" y="28"/>
                  </a:cubicBezTo>
                  <a:cubicBezTo>
                    <a:pt x="6" y="28"/>
                    <a:pt x="6" y="28"/>
                    <a:pt x="6" y="28"/>
                  </a:cubicBezTo>
                  <a:cubicBezTo>
                    <a:pt x="6" y="28"/>
                    <a:pt x="7" y="28"/>
                    <a:pt x="8" y="28"/>
                  </a:cubicBezTo>
                  <a:cubicBezTo>
                    <a:pt x="10" y="27"/>
                    <a:pt x="10" y="27"/>
                    <a:pt x="10" y="27"/>
                  </a:cubicBezTo>
                  <a:cubicBezTo>
                    <a:pt x="11" y="28"/>
                    <a:pt x="11" y="28"/>
                    <a:pt x="11" y="28"/>
                  </a:cubicBezTo>
                  <a:cubicBezTo>
                    <a:pt x="12" y="28"/>
                    <a:pt x="12" y="29"/>
                    <a:pt x="13" y="29"/>
                  </a:cubicBezTo>
                  <a:cubicBezTo>
                    <a:pt x="13" y="30"/>
                    <a:pt x="13" y="30"/>
                    <a:pt x="13" y="30"/>
                  </a:cubicBezTo>
                  <a:cubicBezTo>
                    <a:pt x="13" y="30"/>
                    <a:pt x="14" y="32"/>
                    <a:pt x="14" y="32"/>
                  </a:cubicBezTo>
                  <a:cubicBezTo>
                    <a:pt x="14" y="33"/>
                    <a:pt x="14" y="33"/>
                    <a:pt x="14" y="33"/>
                  </a:cubicBezTo>
                  <a:cubicBezTo>
                    <a:pt x="16" y="36"/>
                    <a:pt x="16" y="36"/>
                    <a:pt x="16" y="36"/>
                  </a:cubicBezTo>
                  <a:cubicBezTo>
                    <a:pt x="18" y="39"/>
                    <a:pt x="18" y="39"/>
                    <a:pt x="18" y="39"/>
                  </a:cubicBezTo>
                  <a:cubicBezTo>
                    <a:pt x="17" y="44"/>
                    <a:pt x="17" y="44"/>
                    <a:pt x="17" y="44"/>
                  </a:cubicBezTo>
                  <a:cubicBezTo>
                    <a:pt x="17" y="45"/>
                    <a:pt x="17" y="45"/>
                    <a:pt x="17" y="45"/>
                  </a:cubicBezTo>
                  <a:cubicBezTo>
                    <a:pt x="15" y="48"/>
                    <a:pt x="15" y="49"/>
                    <a:pt x="15" y="50"/>
                  </a:cubicBezTo>
                  <a:cubicBezTo>
                    <a:pt x="15" y="50"/>
                    <a:pt x="15" y="50"/>
                    <a:pt x="15" y="51"/>
                  </a:cubicBezTo>
                  <a:cubicBezTo>
                    <a:pt x="16" y="51"/>
                    <a:pt x="16" y="51"/>
                    <a:pt x="16" y="51"/>
                  </a:cubicBezTo>
                  <a:cubicBezTo>
                    <a:pt x="16" y="52"/>
                    <a:pt x="16" y="52"/>
                    <a:pt x="16" y="52"/>
                  </a:cubicBezTo>
                  <a:cubicBezTo>
                    <a:pt x="17" y="53"/>
                    <a:pt x="17" y="53"/>
                    <a:pt x="17" y="53"/>
                  </a:cubicBezTo>
                  <a:cubicBezTo>
                    <a:pt x="18" y="55"/>
                    <a:pt x="18" y="56"/>
                    <a:pt x="18" y="56"/>
                  </a:cubicBezTo>
                  <a:cubicBezTo>
                    <a:pt x="18" y="56"/>
                    <a:pt x="19" y="57"/>
                    <a:pt x="19" y="57"/>
                  </a:cubicBezTo>
                  <a:cubicBezTo>
                    <a:pt x="19" y="57"/>
                    <a:pt x="20" y="58"/>
                    <a:pt x="21" y="58"/>
                  </a:cubicBezTo>
                  <a:cubicBezTo>
                    <a:pt x="22" y="59"/>
                    <a:pt x="22" y="60"/>
                    <a:pt x="23" y="61"/>
                  </a:cubicBezTo>
                  <a:cubicBezTo>
                    <a:pt x="24" y="62"/>
                    <a:pt x="24" y="64"/>
                    <a:pt x="23" y="65"/>
                  </a:cubicBezTo>
                  <a:cubicBezTo>
                    <a:pt x="24" y="65"/>
                    <a:pt x="26" y="65"/>
                    <a:pt x="26" y="65"/>
                  </a:cubicBezTo>
                  <a:cubicBezTo>
                    <a:pt x="26" y="65"/>
                    <a:pt x="26" y="65"/>
                    <a:pt x="26" y="65"/>
                  </a:cubicBezTo>
                  <a:cubicBezTo>
                    <a:pt x="27" y="65"/>
                    <a:pt x="27" y="65"/>
                    <a:pt x="27" y="65"/>
                  </a:cubicBezTo>
                  <a:cubicBezTo>
                    <a:pt x="29" y="65"/>
                    <a:pt x="30" y="65"/>
                    <a:pt x="31" y="65"/>
                  </a:cubicBezTo>
                  <a:cubicBezTo>
                    <a:pt x="33" y="65"/>
                    <a:pt x="33" y="65"/>
                    <a:pt x="33" y="65"/>
                  </a:cubicBezTo>
                  <a:cubicBezTo>
                    <a:pt x="34" y="64"/>
                    <a:pt x="35" y="64"/>
                    <a:pt x="36" y="64"/>
                  </a:cubicBezTo>
                  <a:cubicBezTo>
                    <a:pt x="39" y="62"/>
                    <a:pt x="39" y="62"/>
                    <a:pt x="39" y="62"/>
                  </a:cubicBezTo>
                  <a:cubicBezTo>
                    <a:pt x="40" y="62"/>
                    <a:pt x="40" y="62"/>
                    <a:pt x="40" y="62"/>
                  </a:cubicBezTo>
                  <a:cubicBezTo>
                    <a:pt x="40" y="62"/>
                    <a:pt x="44" y="62"/>
                    <a:pt x="45" y="62"/>
                  </a:cubicBezTo>
                  <a:cubicBezTo>
                    <a:pt x="46" y="62"/>
                    <a:pt x="46" y="62"/>
                    <a:pt x="46" y="62"/>
                  </a:cubicBezTo>
                  <a:cubicBezTo>
                    <a:pt x="47" y="62"/>
                    <a:pt x="48" y="62"/>
                    <a:pt x="48" y="62"/>
                  </a:cubicBezTo>
                  <a:cubicBezTo>
                    <a:pt x="49" y="62"/>
                    <a:pt x="49" y="62"/>
                    <a:pt x="49" y="62"/>
                  </a:cubicBezTo>
                  <a:cubicBezTo>
                    <a:pt x="49" y="62"/>
                    <a:pt x="49" y="62"/>
                    <a:pt x="49" y="62"/>
                  </a:cubicBezTo>
                  <a:cubicBezTo>
                    <a:pt x="51" y="62"/>
                    <a:pt x="53" y="63"/>
                    <a:pt x="54" y="63"/>
                  </a:cubicBezTo>
                  <a:cubicBezTo>
                    <a:pt x="54" y="64"/>
                    <a:pt x="54" y="64"/>
                    <a:pt x="54" y="64"/>
                  </a:cubicBezTo>
                  <a:cubicBezTo>
                    <a:pt x="55" y="64"/>
                    <a:pt x="57" y="65"/>
                    <a:pt x="57" y="66"/>
                  </a:cubicBezTo>
                  <a:cubicBezTo>
                    <a:pt x="58" y="67"/>
                    <a:pt x="58" y="67"/>
                    <a:pt x="58" y="67"/>
                  </a:cubicBezTo>
                  <a:cubicBezTo>
                    <a:pt x="58" y="68"/>
                    <a:pt x="58" y="68"/>
                    <a:pt x="58" y="68"/>
                  </a:cubicBezTo>
                  <a:cubicBezTo>
                    <a:pt x="57" y="69"/>
                    <a:pt x="57" y="69"/>
                    <a:pt x="57" y="70"/>
                  </a:cubicBezTo>
                  <a:cubicBezTo>
                    <a:pt x="58" y="70"/>
                    <a:pt x="59" y="70"/>
                    <a:pt x="60" y="70"/>
                  </a:cubicBezTo>
                  <a:cubicBezTo>
                    <a:pt x="61" y="70"/>
                    <a:pt x="61" y="71"/>
                    <a:pt x="61" y="71"/>
                  </a:cubicBezTo>
                  <a:cubicBezTo>
                    <a:pt x="65" y="72"/>
                    <a:pt x="65" y="72"/>
                    <a:pt x="65" y="72"/>
                  </a:cubicBezTo>
                  <a:cubicBezTo>
                    <a:pt x="68" y="71"/>
                    <a:pt x="68" y="71"/>
                    <a:pt x="68" y="71"/>
                  </a:cubicBezTo>
                  <a:cubicBezTo>
                    <a:pt x="71" y="68"/>
                    <a:pt x="71" y="68"/>
                    <a:pt x="71" y="68"/>
                  </a:cubicBezTo>
                  <a:cubicBezTo>
                    <a:pt x="73" y="68"/>
                    <a:pt x="73" y="68"/>
                    <a:pt x="73" y="68"/>
                  </a:cubicBezTo>
                  <a:cubicBezTo>
                    <a:pt x="73" y="68"/>
                    <a:pt x="75" y="69"/>
                    <a:pt x="76" y="69"/>
                  </a:cubicBezTo>
                  <a:cubicBezTo>
                    <a:pt x="77" y="69"/>
                    <a:pt x="77" y="70"/>
                    <a:pt x="77" y="70"/>
                  </a:cubicBezTo>
                  <a:cubicBezTo>
                    <a:pt x="77" y="70"/>
                    <a:pt x="78" y="72"/>
                    <a:pt x="78" y="73"/>
                  </a:cubicBezTo>
                  <a:cubicBezTo>
                    <a:pt x="79" y="74"/>
                    <a:pt x="79" y="76"/>
                    <a:pt x="79" y="76"/>
                  </a:cubicBezTo>
                  <a:cubicBezTo>
                    <a:pt x="81" y="73"/>
                    <a:pt x="81" y="73"/>
                    <a:pt x="81" y="73"/>
                  </a:cubicBezTo>
                  <a:cubicBezTo>
                    <a:pt x="86" y="74"/>
                    <a:pt x="86" y="74"/>
                    <a:pt x="86" y="74"/>
                  </a:cubicBezTo>
                  <a:cubicBezTo>
                    <a:pt x="88" y="75"/>
                    <a:pt x="88" y="75"/>
                    <a:pt x="88" y="75"/>
                  </a:cubicBezTo>
                  <a:cubicBezTo>
                    <a:pt x="92" y="74"/>
                    <a:pt x="92" y="74"/>
                    <a:pt x="92" y="74"/>
                  </a:cubicBezTo>
                  <a:cubicBezTo>
                    <a:pt x="92" y="74"/>
                    <a:pt x="93" y="72"/>
                    <a:pt x="94" y="72"/>
                  </a:cubicBezTo>
                  <a:cubicBezTo>
                    <a:pt x="95" y="71"/>
                    <a:pt x="97" y="70"/>
                    <a:pt x="98" y="70"/>
                  </a:cubicBezTo>
                  <a:cubicBezTo>
                    <a:pt x="99" y="69"/>
                    <a:pt x="102" y="68"/>
                    <a:pt x="102" y="68"/>
                  </a:cubicBezTo>
                  <a:cubicBezTo>
                    <a:pt x="102" y="68"/>
                    <a:pt x="102" y="70"/>
                    <a:pt x="103" y="71"/>
                  </a:cubicBezTo>
                  <a:cubicBezTo>
                    <a:pt x="103" y="71"/>
                    <a:pt x="104" y="74"/>
                    <a:pt x="104" y="74"/>
                  </a:cubicBezTo>
                  <a:cubicBezTo>
                    <a:pt x="104" y="78"/>
                    <a:pt x="104" y="78"/>
                    <a:pt x="104" y="78"/>
                  </a:cubicBezTo>
                  <a:cubicBezTo>
                    <a:pt x="105" y="78"/>
                    <a:pt x="105" y="78"/>
                    <a:pt x="105" y="78"/>
                  </a:cubicBezTo>
                  <a:cubicBezTo>
                    <a:pt x="105" y="78"/>
                    <a:pt x="108" y="79"/>
                    <a:pt x="109" y="79"/>
                  </a:cubicBezTo>
                  <a:cubicBezTo>
                    <a:pt x="110" y="79"/>
                    <a:pt x="111" y="79"/>
                    <a:pt x="111" y="79"/>
                  </a:cubicBezTo>
                  <a:cubicBezTo>
                    <a:pt x="113" y="81"/>
                    <a:pt x="113" y="81"/>
                    <a:pt x="113" y="81"/>
                  </a:cubicBezTo>
                  <a:cubicBezTo>
                    <a:pt x="113" y="83"/>
                    <a:pt x="113" y="83"/>
                    <a:pt x="113" y="83"/>
                  </a:cubicBezTo>
                  <a:cubicBezTo>
                    <a:pt x="115" y="86"/>
                    <a:pt x="115" y="86"/>
                    <a:pt x="115" y="86"/>
                  </a:cubicBezTo>
                  <a:cubicBezTo>
                    <a:pt x="117" y="89"/>
                    <a:pt x="117" y="89"/>
                    <a:pt x="117" y="89"/>
                  </a:cubicBezTo>
                  <a:cubicBezTo>
                    <a:pt x="121" y="93"/>
                    <a:pt x="121" y="93"/>
                    <a:pt x="121" y="93"/>
                  </a:cubicBezTo>
                  <a:cubicBezTo>
                    <a:pt x="124" y="96"/>
                    <a:pt x="124" y="96"/>
                    <a:pt x="124" y="96"/>
                  </a:cubicBezTo>
                  <a:cubicBezTo>
                    <a:pt x="125" y="96"/>
                    <a:pt x="125" y="96"/>
                    <a:pt x="125" y="96"/>
                  </a:cubicBezTo>
                  <a:cubicBezTo>
                    <a:pt x="128" y="94"/>
                    <a:pt x="128" y="94"/>
                    <a:pt x="128" y="94"/>
                  </a:cubicBezTo>
                  <a:cubicBezTo>
                    <a:pt x="130" y="92"/>
                    <a:pt x="130" y="92"/>
                    <a:pt x="130" y="92"/>
                  </a:cubicBezTo>
                  <a:cubicBezTo>
                    <a:pt x="133" y="92"/>
                    <a:pt x="133" y="92"/>
                    <a:pt x="133" y="92"/>
                  </a:cubicBezTo>
                  <a:cubicBezTo>
                    <a:pt x="135" y="90"/>
                    <a:pt x="135" y="90"/>
                    <a:pt x="135" y="90"/>
                  </a:cubicBezTo>
                  <a:cubicBezTo>
                    <a:pt x="135" y="90"/>
                    <a:pt x="135" y="90"/>
                    <a:pt x="135" y="89"/>
                  </a:cubicBezTo>
                  <a:cubicBezTo>
                    <a:pt x="134" y="89"/>
                    <a:pt x="136" y="86"/>
                    <a:pt x="136" y="86"/>
                  </a:cubicBezTo>
                  <a:cubicBezTo>
                    <a:pt x="136" y="82"/>
                    <a:pt x="133" y="83"/>
                    <a:pt x="133" y="8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8" name="Freeform 208"/>
            <p:cNvSpPr/>
            <p:nvPr/>
          </p:nvSpPr>
          <p:spPr bwMode="auto">
            <a:xfrm>
              <a:off x="7766866" y="4090079"/>
              <a:ext cx="6350" cy="3175"/>
            </a:xfrm>
            <a:custGeom>
              <a:avLst/>
              <a:gdLst>
                <a:gd name="T0" fmla="*/ 0 w 2"/>
                <a:gd name="T1" fmla="*/ 0 h 1"/>
                <a:gd name="T2" fmla="*/ 1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1" y="1"/>
                  </a:cubicBezTo>
                  <a:cubicBezTo>
                    <a:pt x="2" y="0"/>
                    <a:pt x="2" y="0"/>
                    <a:pt x="2" y="0"/>
                  </a:cubicBezTo>
                  <a:cubicBezTo>
                    <a:pt x="1" y="0"/>
                    <a:pt x="0" y="0"/>
                    <a:pt x="0" y="0"/>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9" name="Freeform 209"/>
            <p:cNvSpPr/>
            <p:nvPr/>
          </p:nvSpPr>
          <p:spPr bwMode="auto">
            <a:xfrm>
              <a:off x="5349101" y="3596368"/>
              <a:ext cx="930275" cy="668336"/>
            </a:xfrm>
            <a:custGeom>
              <a:avLst/>
              <a:gdLst>
                <a:gd name="T0" fmla="*/ 277 w 292"/>
                <a:gd name="T1" fmla="*/ 94 h 210"/>
                <a:gd name="T2" fmla="*/ 239 w 292"/>
                <a:gd name="T3" fmla="*/ 104 h 210"/>
                <a:gd name="T4" fmla="*/ 235 w 292"/>
                <a:gd name="T5" fmla="*/ 95 h 210"/>
                <a:gd name="T6" fmla="*/ 233 w 292"/>
                <a:gd name="T7" fmla="*/ 91 h 210"/>
                <a:gd name="T8" fmla="*/ 230 w 292"/>
                <a:gd name="T9" fmla="*/ 82 h 210"/>
                <a:gd name="T10" fmla="*/ 228 w 292"/>
                <a:gd name="T11" fmla="*/ 74 h 210"/>
                <a:gd name="T12" fmla="*/ 228 w 292"/>
                <a:gd name="T13" fmla="*/ 63 h 210"/>
                <a:gd name="T14" fmla="*/ 226 w 292"/>
                <a:gd name="T15" fmla="*/ 56 h 210"/>
                <a:gd name="T16" fmla="*/ 222 w 292"/>
                <a:gd name="T17" fmla="*/ 49 h 210"/>
                <a:gd name="T18" fmla="*/ 217 w 292"/>
                <a:gd name="T19" fmla="*/ 41 h 210"/>
                <a:gd name="T20" fmla="*/ 206 w 292"/>
                <a:gd name="T21" fmla="*/ 33 h 210"/>
                <a:gd name="T22" fmla="*/ 198 w 292"/>
                <a:gd name="T23" fmla="*/ 27 h 210"/>
                <a:gd name="T24" fmla="*/ 195 w 292"/>
                <a:gd name="T25" fmla="*/ 25 h 210"/>
                <a:gd name="T26" fmla="*/ 187 w 292"/>
                <a:gd name="T27" fmla="*/ 18 h 210"/>
                <a:gd name="T28" fmla="*/ 184 w 292"/>
                <a:gd name="T29" fmla="*/ 12 h 210"/>
                <a:gd name="T30" fmla="*/ 178 w 292"/>
                <a:gd name="T31" fmla="*/ 6 h 210"/>
                <a:gd name="T32" fmla="*/ 173 w 292"/>
                <a:gd name="T33" fmla="*/ 3 h 210"/>
                <a:gd name="T34" fmla="*/ 169 w 292"/>
                <a:gd name="T35" fmla="*/ 0 h 210"/>
                <a:gd name="T36" fmla="*/ 155 w 292"/>
                <a:gd name="T37" fmla="*/ 5 h 210"/>
                <a:gd name="T38" fmla="*/ 132 w 292"/>
                <a:gd name="T39" fmla="*/ 20 h 210"/>
                <a:gd name="T40" fmla="*/ 108 w 292"/>
                <a:gd name="T41" fmla="*/ 27 h 210"/>
                <a:gd name="T42" fmla="*/ 73 w 292"/>
                <a:gd name="T43" fmla="*/ 29 h 210"/>
                <a:gd name="T44" fmla="*/ 67 w 292"/>
                <a:gd name="T45" fmla="*/ 37 h 210"/>
                <a:gd name="T46" fmla="*/ 55 w 292"/>
                <a:gd name="T47" fmla="*/ 48 h 210"/>
                <a:gd name="T48" fmla="*/ 45 w 292"/>
                <a:gd name="T49" fmla="*/ 57 h 210"/>
                <a:gd name="T50" fmla="*/ 42 w 292"/>
                <a:gd name="T51" fmla="*/ 73 h 210"/>
                <a:gd name="T52" fmla="*/ 35 w 292"/>
                <a:gd name="T53" fmla="*/ 88 h 210"/>
                <a:gd name="T54" fmla="*/ 32 w 292"/>
                <a:gd name="T55" fmla="*/ 107 h 210"/>
                <a:gd name="T56" fmla="*/ 16 w 292"/>
                <a:gd name="T57" fmla="*/ 124 h 210"/>
                <a:gd name="T58" fmla="*/ 6 w 292"/>
                <a:gd name="T59" fmla="*/ 129 h 210"/>
                <a:gd name="T60" fmla="*/ 7 w 292"/>
                <a:gd name="T61" fmla="*/ 131 h 210"/>
                <a:gd name="T62" fmla="*/ 16 w 292"/>
                <a:gd name="T63" fmla="*/ 136 h 210"/>
                <a:gd name="T64" fmla="*/ 18 w 292"/>
                <a:gd name="T65" fmla="*/ 145 h 210"/>
                <a:gd name="T66" fmla="*/ 22 w 292"/>
                <a:gd name="T67" fmla="*/ 152 h 210"/>
                <a:gd name="T68" fmla="*/ 33 w 292"/>
                <a:gd name="T69" fmla="*/ 156 h 210"/>
                <a:gd name="T70" fmla="*/ 43 w 292"/>
                <a:gd name="T71" fmla="*/ 158 h 210"/>
                <a:gd name="T72" fmla="*/ 45 w 292"/>
                <a:gd name="T73" fmla="*/ 168 h 210"/>
                <a:gd name="T74" fmla="*/ 45 w 292"/>
                <a:gd name="T75" fmla="*/ 175 h 210"/>
                <a:gd name="T76" fmla="*/ 51 w 292"/>
                <a:gd name="T77" fmla="*/ 178 h 210"/>
                <a:gd name="T78" fmla="*/ 56 w 292"/>
                <a:gd name="T79" fmla="*/ 179 h 210"/>
                <a:gd name="T80" fmla="*/ 66 w 292"/>
                <a:gd name="T81" fmla="*/ 183 h 210"/>
                <a:gd name="T82" fmla="*/ 71 w 292"/>
                <a:gd name="T83" fmla="*/ 176 h 210"/>
                <a:gd name="T84" fmla="*/ 80 w 292"/>
                <a:gd name="T85" fmla="*/ 176 h 210"/>
                <a:gd name="T86" fmla="*/ 84 w 292"/>
                <a:gd name="T87" fmla="*/ 183 h 210"/>
                <a:gd name="T88" fmla="*/ 83 w 292"/>
                <a:gd name="T89" fmla="*/ 189 h 210"/>
                <a:gd name="T90" fmla="*/ 87 w 292"/>
                <a:gd name="T91" fmla="*/ 196 h 210"/>
                <a:gd name="T92" fmla="*/ 95 w 292"/>
                <a:gd name="T93" fmla="*/ 204 h 210"/>
                <a:gd name="T94" fmla="*/ 97 w 292"/>
                <a:gd name="T95" fmla="*/ 209 h 210"/>
                <a:gd name="T96" fmla="*/ 128 w 292"/>
                <a:gd name="T97" fmla="*/ 207 h 210"/>
                <a:gd name="T98" fmla="*/ 195 w 292"/>
                <a:gd name="T99" fmla="*/ 185 h 210"/>
                <a:gd name="T100" fmla="*/ 252 w 292"/>
                <a:gd name="T101" fmla="*/ 168 h 210"/>
                <a:gd name="T102" fmla="*/ 271 w 292"/>
                <a:gd name="T103" fmla="*/ 143 h 210"/>
                <a:gd name="T104" fmla="*/ 287 w 292"/>
                <a:gd name="T105"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210">
                  <a:moveTo>
                    <a:pt x="287" y="96"/>
                  </a:moveTo>
                  <a:cubicBezTo>
                    <a:pt x="284" y="96"/>
                    <a:pt x="284" y="96"/>
                    <a:pt x="284" y="96"/>
                  </a:cubicBezTo>
                  <a:cubicBezTo>
                    <a:pt x="277" y="94"/>
                    <a:pt x="277" y="94"/>
                    <a:pt x="277" y="94"/>
                  </a:cubicBezTo>
                  <a:cubicBezTo>
                    <a:pt x="277" y="94"/>
                    <a:pt x="277" y="94"/>
                    <a:pt x="277" y="94"/>
                  </a:cubicBezTo>
                  <a:cubicBezTo>
                    <a:pt x="277" y="94"/>
                    <a:pt x="277" y="94"/>
                    <a:pt x="277" y="94"/>
                  </a:cubicBezTo>
                  <a:cubicBezTo>
                    <a:pt x="271" y="94"/>
                    <a:pt x="264" y="106"/>
                    <a:pt x="264" y="106"/>
                  </a:cubicBezTo>
                  <a:cubicBezTo>
                    <a:pt x="261" y="112"/>
                    <a:pt x="261" y="112"/>
                    <a:pt x="261" y="112"/>
                  </a:cubicBezTo>
                  <a:cubicBezTo>
                    <a:pt x="257" y="111"/>
                    <a:pt x="257" y="111"/>
                    <a:pt x="257" y="111"/>
                  </a:cubicBezTo>
                  <a:cubicBezTo>
                    <a:pt x="251" y="110"/>
                    <a:pt x="245" y="108"/>
                    <a:pt x="240" y="105"/>
                  </a:cubicBezTo>
                  <a:cubicBezTo>
                    <a:pt x="239" y="104"/>
                    <a:pt x="239" y="104"/>
                    <a:pt x="239" y="104"/>
                  </a:cubicBezTo>
                  <a:cubicBezTo>
                    <a:pt x="237" y="101"/>
                    <a:pt x="237" y="101"/>
                    <a:pt x="237" y="101"/>
                  </a:cubicBezTo>
                  <a:cubicBezTo>
                    <a:pt x="236" y="101"/>
                    <a:pt x="235" y="101"/>
                    <a:pt x="235" y="100"/>
                  </a:cubicBezTo>
                  <a:cubicBezTo>
                    <a:pt x="234" y="99"/>
                    <a:pt x="234" y="99"/>
                    <a:pt x="234" y="99"/>
                  </a:cubicBezTo>
                  <a:cubicBezTo>
                    <a:pt x="234" y="96"/>
                    <a:pt x="234" y="96"/>
                    <a:pt x="234" y="96"/>
                  </a:cubicBezTo>
                  <a:cubicBezTo>
                    <a:pt x="234" y="96"/>
                    <a:pt x="235" y="95"/>
                    <a:pt x="235" y="95"/>
                  </a:cubicBezTo>
                  <a:cubicBezTo>
                    <a:pt x="235" y="95"/>
                    <a:pt x="235" y="95"/>
                    <a:pt x="235" y="95"/>
                  </a:cubicBezTo>
                  <a:cubicBezTo>
                    <a:pt x="235" y="94"/>
                    <a:pt x="235" y="94"/>
                    <a:pt x="235" y="94"/>
                  </a:cubicBezTo>
                  <a:cubicBezTo>
                    <a:pt x="235" y="94"/>
                    <a:pt x="235" y="93"/>
                    <a:pt x="235" y="93"/>
                  </a:cubicBezTo>
                  <a:cubicBezTo>
                    <a:pt x="235" y="93"/>
                    <a:pt x="235" y="93"/>
                    <a:pt x="235" y="93"/>
                  </a:cubicBezTo>
                  <a:cubicBezTo>
                    <a:pt x="234" y="92"/>
                    <a:pt x="234" y="92"/>
                    <a:pt x="233" y="91"/>
                  </a:cubicBezTo>
                  <a:cubicBezTo>
                    <a:pt x="232" y="90"/>
                    <a:pt x="232" y="90"/>
                    <a:pt x="232" y="89"/>
                  </a:cubicBezTo>
                  <a:cubicBezTo>
                    <a:pt x="232" y="88"/>
                    <a:pt x="232" y="88"/>
                    <a:pt x="232" y="87"/>
                  </a:cubicBezTo>
                  <a:cubicBezTo>
                    <a:pt x="232" y="87"/>
                    <a:pt x="232" y="87"/>
                    <a:pt x="232" y="87"/>
                  </a:cubicBezTo>
                  <a:cubicBezTo>
                    <a:pt x="232" y="87"/>
                    <a:pt x="232" y="87"/>
                    <a:pt x="232" y="86"/>
                  </a:cubicBezTo>
                  <a:cubicBezTo>
                    <a:pt x="231" y="85"/>
                    <a:pt x="230" y="83"/>
                    <a:pt x="230" y="82"/>
                  </a:cubicBezTo>
                  <a:cubicBezTo>
                    <a:pt x="229" y="82"/>
                    <a:pt x="229" y="81"/>
                    <a:pt x="229" y="80"/>
                  </a:cubicBezTo>
                  <a:cubicBezTo>
                    <a:pt x="229" y="80"/>
                    <a:pt x="229" y="79"/>
                    <a:pt x="229" y="79"/>
                  </a:cubicBezTo>
                  <a:cubicBezTo>
                    <a:pt x="229" y="79"/>
                    <a:pt x="228" y="78"/>
                    <a:pt x="229" y="76"/>
                  </a:cubicBezTo>
                  <a:cubicBezTo>
                    <a:pt x="229" y="75"/>
                    <a:pt x="229" y="75"/>
                    <a:pt x="229" y="74"/>
                  </a:cubicBezTo>
                  <a:cubicBezTo>
                    <a:pt x="229" y="74"/>
                    <a:pt x="228" y="74"/>
                    <a:pt x="228" y="74"/>
                  </a:cubicBezTo>
                  <a:cubicBezTo>
                    <a:pt x="228" y="69"/>
                    <a:pt x="228" y="69"/>
                    <a:pt x="228" y="69"/>
                  </a:cubicBezTo>
                  <a:cubicBezTo>
                    <a:pt x="228" y="68"/>
                    <a:pt x="228" y="68"/>
                    <a:pt x="228" y="68"/>
                  </a:cubicBezTo>
                  <a:cubicBezTo>
                    <a:pt x="228" y="68"/>
                    <a:pt x="228" y="68"/>
                    <a:pt x="228" y="68"/>
                  </a:cubicBezTo>
                  <a:cubicBezTo>
                    <a:pt x="228" y="67"/>
                    <a:pt x="228" y="66"/>
                    <a:pt x="228" y="65"/>
                  </a:cubicBezTo>
                  <a:cubicBezTo>
                    <a:pt x="228" y="63"/>
                    <a:pt x="228" y="63"/>
                    <a:pt x="228" y="63"/>
                  </a:cubicBezTo>
                  <a:cubicBezTo>
                    <a:pt x="228" y="62"/>
                    <a:pt x="228" y="62"/>
                    <a:pt x="228" y="62"/>
                  </a:cubicBezTo>
                  <a:cubicBezTo>
                    <a:pt x="227" y="61"/>
                    <a:pt x="227" y="60"/>
                    <a:pt x="227" y="59"/>
                  </a:cubicBezTo>
                  <a:cubicBezTo>
                    <a:pt x="227" y="59"/>
                    <a:pt x="227" y="58"/>
                    <a:pt x="227" y="58"/>
                  </a:cubicBezTo>
                  <a:cubicBezTo>
                    <a:pt x="227" y="58"/>
                    <a:pt x="227" y="58"/>
                    <a:pt x="227" y="58"/>
                  </a:cubicBezTo>
                  <a:cubicBezTo>
                    <a:pt x="227" y="58"/>
                    <a:pt x="226" y="56"/>
                    <a:pt x="226" y="56"/>
                  </a:cubicBezTo>
                  <a:cubicBezTo>
                    <a:pt x="226" y="55"/>
                    <a:pt x="226" y="55"/>
                    <a:pt x="226" y="55"/>
                  </a:cubicBezTo>
                  <a:cubicBezTo>
                    <a:pt x="226" y="55"/>
                    <a:pt x="226" y="55"/>
                    <a:pt x="226" y="55"/>
                  </a:cubicBezTo>
                  <a:cubicBezTo>
                    <a:pt x="226" y="55"/>
                    <a:pt x="226" y="55"/>
                    <a:pt x="225" y="54"/>
                  </a:cubicBezTo>
                  <a:cubicBezTo>
                    <a:pt x="225" y="53"/>
                    <a:pt x="225" y="53"/>
                    <a:pt x="224" y="52"/>
                  </a:cubicBezTo>
                  <a:cubicBezTo>
                    <a:pt x="223" y="51"/>
                    <a:pt x="222" y="50"/>
                    <a:pt x="222" y="49"/>
                  </a:cubicBezTo>
                  <a:cubicBezTo>
                    <a:pt x="222" y="48"/>
                    <a:pt x="221" y="48"/>
                    <a:pt x="221" y="47"/>
                  </a:cubicBezTo>
                  <a:cubicBezTo>
                    <a:pt x="221" y="47"/>
                    <a:pt x="221" y="47"/>
                    <a:pt x="221" y="47"/>
                  </a:cubicBezTo>
                  <a:cubicBezTo>
                    <a:pt x="221" y="47"/>
                    <a:pt x="221" y="46"/>
                    <a:pt x="220" y="45"/>
                  </a:cubicBezTo>
                  <a:cubicBezTo>
                    <a:pt x="219" y="44"/>
                    <a:pt x="218" y="43"/>
                    <a:pt x="218" y="42"/>
                  </a:cubicBezTo>
                  <a:cubicBezTo>
                    <a:pt x="217" y="42"/>
                    <a:pt x="217" y="41"/>
                    <a:pt x="217" y="41"/>
                  </a:cubicBezTo>
                  <a:cubicBezTo>
                    <a:pt x="216" y="41"/>
                    <a:pt x="215" y="41"/>
                    <a:pt x="214" y="41"/>
                  </a:cubicBezTo>
                  <a:cubicBezTo>
                    <a:pt x="211" y="39"/>
                    <a:pt x="211" y="39"/>
                    <a:pt x="211" y="39"/>
                  </a:cubicBezTo>
                  <a:cubicBezTo>
                    <a:pt x="209" y="37"/>
                    <a:pt x="209" y="37"/>
                    <a:pt x="209" y="37"/>
                  </a:cubicBezTo>
                  <a:cubicBezTo>
                    <a:pt x="208" y="37"/>
                    <a:pt x="208" y="36"/>
                    <a:pt x="207" y="36"/>
                  </a:cubicBezTo>
                  <a:cubicBezTo>
                    <a:pt x="206" y="35"/>
                    <a:pt x="206" y="34"/>
                    <a:pt x="206" y="33"/>
                  </a:cubicBezTo>
                  <a:cubicBezTo>
                    <a:pt x="205" y="33"/>
                    <a:pt x="205" y="33"/>
                    <a:pt x="205" y="33"/>
                  </a:cubicBezTo>
                  <a:cubicBezTo>
                    <a:pt x="201" y="31"/>
                    <a:pt x="201" y="31"/>
                    <a:pt x="201" y="31"/>
                  </a:cubicBezTo>
                  <a:cubicBezTo>
                    <a:pt x="201" y="31"/>
                    <a:pt x="201" y="31"/>
                    <a:pt x="201" y="31"/>
                  </a:cubicBezTo>
                  <a:cubicBezTo>
                    <a:pt x="201" y="31"/>
                    <a:pt x="199" y="29"/>
                    <a:pt x="199" y="28"/>
                  </a:cubicBezTo>
                  <a:cubicBezTo>
                    <a:pt x="199" y="28"/>
                    <a:pt x="199" y="28"/>
                    <a:pt x="198" y="27"/>
                  </a:cubicBezTo>
                  <a:cubicBezTo>
                    <a:pt x="198" y="27"/>
                    <a:pt x="198" y="27"/>
                    <a:pt x="198" y="26"/>
                  </a:cubicBezTo>
                  <a:cubicBezTo>
                    <a:pt x="197" y="26"/>
                    <a:pt x="197" y="26"/>
                    <a:pt x="197" y="26"/>
                  </a:cubicBezTo>
                  <a:cubicBezTo>
                    <a:pt x="196" y="26"/>
                    <a:pt x="196" y="26"/>
                    <a:pt x="196" y="26"/>
                  </a:cubicBezTo>
                  <a:cubicBezTo>
                    <a:pt x="196" y="26"/>
                    <a:pt x="196" y="26"/>
                    <a:pt x="196" y="26"/>
                  </a:cubicBezTo>
                  <a:cubicBezTo>
                    <a:pt x="195" y="25"/>
                    <a:pt x="195" y="25"/>
                    <a:pt x="195" y="25"/>
                  </a:cubicBezTo>
                  <a:cubicBezTo>
                    <a:pt x="195" y="25"/>
                    <a:pt x="194" y="24"/>
                    <a:pt x="193" y="23"/>
                  </a:cubicBezTo>
                  <a:cubicBezTo>
                    <a:pt x="192" y="23"/>
                    <a:pt x="192" y="23"/>
                    <a:pt x="192" y="23"/>
                  </a:cubicBezTo>
                  <a:cubicBezTo>
                    <a:pt x="192" y="22"/>
                    <a:pt x="191" y="22"/>
                    <a:pt x="191" y="22"/>
                  </a:cubicBezTo>
                  <a:cubicBezTo>
                    <a:pt x="190" y="21"/>
                    <a:pt x="190" y="21"/>
                    <a:pt x="190" y="20"/>
                  </a:cubicBezTo>
                  <a:cubicBezTo>
                    <a:pt x="189" y="20"/>
                    <a:pt x="188" y="20"/>
                    <a:pt x="187" y="18"/>
                  </a:cubicBezTo>
                  <a:cubicBezTo>
                    <a:pt x="186" y="18"/>
                    <a:pt x="186" y="17"/>
                    <a:pt x="186" y="16"/>
                  </a:cubicBezTo>
                  <a:cubicBezTo>
                    <a:pt x="185" y="15"/>
                    <a:pt x="185" y="14"/>
                    <a:pt x="185" y="14"/>
                  </a:cubicBezTo>
                  <a:cubicBezTo>
                    <a:pt x="184" y="14"/>
                    <a:pt x="184" y="13"/>
                    <a:pt x="184" y="12"/>
                  </a:cubicBezTo>
                  <a:cubicBezTo>
                    <a:pt x="184" y="12"/>
                    <a:pt x="184" y="12"/>
                    <a:pt x="184" y="12"/>
                  </a:cubicBezTo>
                  <a:cubicBezTo>
                    <a:pt x="184" y="12"/>
                    <a:pt x="184" y="12"/>
                    <a:pt x="184" y="12"/>
                  </a:cubicBezTo>
                  <a:cubicBezTo>
                    <a:pt x="183" y="11"/>
                    <a:pt x="183" y="11"/>
                    <a:pt x="183" y="11"/>
                  </a:cubicBezTo>
                  <a:cubicBezTo>
                    <a:pt x="182" y="10"/>
                    <a:pt x="182" y="10"/>
                    <a:pt x="181" y="10"/>
                  </a:cubicBezTo>
                  <a:cubicBezTo>
                    <a:pt x="181" y="9"/>
                    <a:pt x="181" y="9"/>
                    <a:pt x="181" y="8"/>
                  </a:cubicBezTo>
                  <a:cubicBezTo>
                    <a:pt x="180" y="7"/>
                    <a:pt x="180" y="7"/>
                    <a:pt x="180" y="7"/>
                  </a:cubicBezTo>
                  <a:cubicBezTo>
                    <a:pt x="178" y="6"/>
                    <a:pt x="178" y="6"/>
                    <a:pt x="178" y="6"/>
                  </a:cubicBezTo>
                  <a:cubicBezTo>
                    <a:pt x="178" y="6"/>
                    <a:pt x="178" y="5"/>
                    <a:pt x="178" y="5"/>
                  </a:cubicBezTo>
                  <a:cubicBezTo>
                    <a:pt x="177" y="5"/>
                    <a:pt x="177" y="5"/>
                    <a:pt x="177" y="4"/>
                  </a:cubicBezTo>
                  <a:cubicBezTo>
                    <a:pt x="176" y="4"/>
                    <a:pt x="176" y="4"/>
                    <a:pt x="176" y="4"/>
                  </a:cubicBezTo>
                  <a:cubicBezTo>
                    <a:pt x="176" y="4"/>
                    <a:pt x="176" y="4"/>
                    <a:pt x="176" y="4"/>
                  </a:cubicBezTo>
                  <a:cubicBezTo>
                    <a:pt x="173" y="3"/>
                    <a:pt x="173" y="3"/>
                    <a:pt x="173" y="3"/>
                  </a:cubicBezTo>
                  <a:cubicBezTo>
                    <a:pt x="173" y="2"/>
                    <a:pt x="173" y="2"/>
                    <a:pt x="173" y="2"/>
                  </a:cubicBezTo>
                  <a:cubicBezTo>
                    <a:pt x="173" y="1"/>
                    <a:pt x="173" y="1"/>
                    <a:pt x="172" y="1"/>
                  </a:cubicBezTo>
                  <a:cubicBezTo>
                    <a:pt x="172" y="1"/>
                    <a:pt x="172" y="1"/>
                    <a:pt x="172" y="1"/>
                  </a:cubicBezTo>
                  <a:cubicBezTo>
                    <a:pt x="172" y="1"/>
                    <a:pt x="172" y="1"/>
                    <a:pt x="172" y="1"/>
                  </a:cubicBezTo>
                  <a:cubicBezTo>
                    <a:pt x="171" y="1"/>
                    <a:pt x="170" y="0"/>
                    <a:pt x="169" y="0"/>
                  </a:cubicBezTo>
                  <a:cubicBezTo>
                    <a:pt x="169" y="0"/>
                    <a:pt x="169" y="0"/>
                    <a:pt x="169" y="0"/>
                  </a:cubicBezTo>
                  <a:cubicBezTo>
                    <a:pt x="166" y="0"/>
                    <a:pt x="166" y="0"/>
                    <a:pt x="166" y="0"/>
                  </a:cubicBezTo>
                  <a:cubicBezTo>
                    <a:pt x="159" y="0"/>
                    <a:pt x="159" y="0"/>
                    <a:pt x="159" y="0"/>
                  </a:cubicBezTo>
                  <a:cubicBezTo>
                    <a:pt x="157" y="1"/>
                    <a:pt x="156" y="2"/>
                    <a:pt x="156" y="3"/>
                  </a:cubicBezTo>
                  <a:cubicBezTo>
                    <a:pt x="155" y="4"/>
                    <a:pt x="155" y="4"/>
                    <a:pt x="155" y="5"/>
                  </a:cubicBezTo>
                  <a:cubicBezTo>
                    <a:pt x="155" y="7"/>
                    <a:pt x="155" y="9"/>
                    <a:pt x="154" y="9"/>
                  </a:cubicBezTo>
                  <a:cubicBezTo>
                    <a:pt x="152" y="10"/>
                    <a:pt x="151" y="11"/>
                    <a:pt x="150" y="12"/>
                  </a:cubicBezTo>
                  <a:cubicBezTo>
                    <a:pt x="149" y="13"/>
                    <a:pt x="149" y="14"/>
                    <a:pt x="148" y="14"/>
                  </a:cubicBezTo>
                  <a:cubicBezTo>
                    <a:pt x="141" y="18"/>
                    <a:pt x="141" y="18"/>
                    <a:pt x="141" y="18"/>
                  </a:cubicBezTo>
                  <a:cubicBezTo>
                    <a:pt x="141" y="18"/>
                    <a:pt x="135" y="20"/>
                    <a:pt x="132" y="20"/>
                  </a:cubicBezTo>
                  <a:cubicBezTo>
                    <a:pt x="129" y="20"/>
                    <a:pt x="127" y="23"/>
                    <a:pt x="127" y="23"/>
                  </a:cubicBezTo>
                  <a:cubicBezTo>
                    <a:pt x="123" y="29"/>
                    <a:pt x="123" y="29"/>
                    <a:pt x="123" y="29"/>
                  </a:cubicBezTo>
                  <a:cubicBezTo>
                    <a:pt x="116" y="29"/>
                    <a:pt x="116" y="29"/>
                    <a:pt x="116" y="29"/>
                  </a:cubicBezTo>
                  <a:cubicBezTo>
                    <a:pt x="113" y="26"/>
                    <a:pt x="113" y="26"/>
                    <a:pt x="113" y="26"/>
                  </a:cubicBezTo>
                  <a:cubicBezTo>
                    <a:pt x="108" y="27"/>
                    <a:pt x="108" y="27"/>
                    <a:pt x="108" y="27"/>
                  </a:cubicBezTo>
                  <a:cubicBezTo>
                    <a:pt x="98" y="26"/>
                    <a:pt x="98" y="26"/>
                    <a:pt x="98" y="26"/>
                  </a:cubicBezTo>
                  <a:cubicBezTo>
                    <a:pt x="93" y="29"/>
                    <a:pt x="93" y="29"/>
                    <a:pt x="93" y="29"/>
                  </a:cubicBezTo>
                  <a:cubicBezTo>
                    <a:pt x="84" y="28"/>
                    <a:pt x="84" y="28"/>
                    <a:pt x="84" y="28"/>
                  </a:cubicBezTo>
                  <a:cubicBezTo>
                    <a:pt x="84" y="28"/>
                    <a:pt x="78" y="29"/>
                    <a:pt x="76" y="29"/>
                  </a:cubicBezTo>
                  <a:cubicBezTo>
                    <a:pt x="73" y="29"/>
                    <a:pt x="73" y="29"/>
                    <a:pt x="73" y="29"/>
                  </a:cubicBezTo>
                  <a:cubicBezTo>
                    <a:pt x="72" y="28"/>
                    <a:pt x="70" y="27"/>
                    <a:pt x="70" y="27"/>
                  </a:cubicBezTo>
                  <a:cubicBezTo>
                    <a:pt x="70" y="27"/>
                    <a:pt x="67" y="27"/>
                    <a:pt x="66" y="28"/>
                  </a:cubicBezTo>
                  <a:cubicBezTo>
                    <a:pt x="66" y="29"/>
                    <a:pt x="66" y="29"/>
                    <a:pt x="65" y="30"/>
                  </a:cubicBezTo>
                  <a:cubicBezTo>
                    <a:pt x="64" y="33"/>
                    <a:pt x="64" y="33"/>
                    <a:pt x="64" y="33"/>
                  </a:cubicBezTo>
                  <a:cubicBezTo>
                    <a:pt x="67" y="37"/>
                    <a:pt x="67" y="37"/>
                    <a:pt x="67" y="37"/>
                  </a:cubicBezTo>
                  <a:cubicBezTo>
                    <a:pt x="63" y="41"/>
                    <a:pt x="63" y="41"/>
                    <a:pt x="63" y="41"/>
                  </a:cubicBezTo>
                  <a:cubicBezTo>
                    <a:pt x="63" y="42"/>
                    <a:pt x="62" y="42"/>
                    <a:pt x="62" y="42"/>
                  </a:cubicBezTo>
                  <a:cubicBezTo>
                    <a:pt x="62" y="43"/>
                    <a:pt x="61" y="44"/>
                    <a:pt x="60" y="44"/>
                  </a:cubicBezTo>
                  <a:cubicBezTo>
                    <a:pt x="59" y="44"/>
                    <a:pt x="59" y="44"/>
                    <a:pt x="58" y="45"/>
                  </a:cubicBezTo>
                  <a:cubicBezTo>
                    <a:pt x="55" y="48"/>
                    <a:pt x="55" y="48"/>
                    <a:pt x="55" y="48"/>
                  </a:cubicBezTo>
                  <a:cubicBezTo>
                    <a:pt x="52" y="49"/>
                    <a:pt x="52" y="49"/>
                    <a:pt x="52" y="49"/>
                  </a:cubicBezTo>
                  <a:cubicBezTo>
                    <a:pt x="50" y="49"/>
                    <a:pt x="50" y="49"/>
                    <a:pt x="50" y="49"/>
                  </a:cubicBezTo>
                  <a:cubicBezTo>
                    <a:pt x="49" y="50"/>
                    <a:pt x="49" y="50"/>
                    <a:pt x="49" y="50"/>
                  </a:cubicBezTo>
                  <a:cubicBezTo>
                    <a:pt x="48" y="55"/>
                    <a:pt x="48" y="55"/>
                    <a:pt x="48" y="55"/>
                  </a:cubicBezTo>
                  <a:cubicBezTo>
                    <a:pt x="45" y="57"/>
                    <a:pt x="45" y="57"/>
                    <a:pt x="45" y="57"/>
                  </a:cubicBezTo>
                  <a:cubicBezTo>
                    <a:pt x="44" y="60"/>
                    <a:pt x="44" y="60"/>
                    <a:pt x="44" y="60"/>
                  </a:cubicBezTo>
                  <a:cubicBezTo>
                    <a:pt x="45" y="61"/>
                    <a:pt x="46" y="64"/>
                    <a:pt x="45" y="65"/>
                  </a:cubicBezTo>
                  <a:cubicBezTo>
                    <a:pt x="44" y="66"/>
                    <a:pt x="43" y="67"/>
                    <a:pt x="43" y="67"/>
                  </a:cubicBezTo>
                  <a:cubicBezTo>
                    <a:pt x="43" y="67"/>
                    <a:pt x="42" y="67"/>
                    <a:pt x="42" y="67"/>
                  </a:cubicBezTo>
                  <a:cubicBezTo>
                    <a:pt x="42" y="73"/>
                    <a:pt x="42" y="73"/>
                    <a:pt x="42" y="73"/>
                  </a:cubicBezTo>
                  <a:cubicBezTo>
                    <a:pt x="38" y="76"/>
                    <a:pt x="38" y="76"/>
                    <a:pt x="38" y="76"/>
                  </a:cubicBezTo>
                  <a:cubicBezTo>
                    <a:pt x="38" y="81"/>
                    <a:pt x="38" y="81"/>
                    <a:pt x="38" y="81"/>
                  </a:cubicBezTo>
                  <a:cubicBezTo>
                    <a:pt x="38" y="82"/>
                    <a:pt x="39" y="84"/>
                    <a:pt x="38" y="86"/>
                  </a:cubicBezTo>
                  <a:cubicBezTo>
                    <a:pt x="37" y="87"/>
                    <a:pt x="37" y="87"/>
                    <a:pt x="36" y="87"/>
                  </a:cubicBezTo>
                  <a:cubicBezTo>
                    <a:pt x="35" y="87"/>
                    <a:pt x="35" y="88"/>
                    <a:pt x="35" y="88"/>
                  </a:cubicBezTo>
                  <a:cubicBezTo>
                    <a:pt x="35" y="94"/>
                    <a:pt x="35" y="94"/>
                    <a:pt x="35" y="94"/>
                  </a:cubicBezTo>
                  <a:cubicBezTo>
                    <a:pt x="33" y="98"/>
                    <a:pt x="33" y="98"/>
                    <a:pt x="33" y="98"/>
                  </a:cubicBezTo>
                  <a:cubicBezTo>
                    <a:pt x="33" y="100"/>
                    <a:pt x="33" y="100"/>
                    <a:pt x="33" y="100"/>
                  </a:cubicBezTo>
                  <a:cubicBezTo>
                    <a:pt x="32" y="103"/>
                    <a:pt x="32" y="103"/>
                    <a:pt x="32" y="103"/>
                  </a:cubicBezTo>
                  <a:cubicBezTo>
                    <a:pt x="32" y="107"/>
                    <a:pt x="32" y="107"/>
                    <a:pt x="32" y="107"/>
                  </a:cubicBezTo>
                  <a:cubicBezTo>
                    <a:pt x="29" y="111"/>
                    <a:pt x="29" y="111"/>
                    <a:pt x="29" y="111"/>
                  </a:cubicBezTo>
                  <a:cubicBezTo>
                    <a:pt x="27" y="117"/>
                    <a:pt x="27" y="117"/>
                    <a:pt x="27" y="117"/>
                  </a:cubicBezTo>
                  <a:cubicBezTo>
                    <a:pt x="20" y="124"/>
                    <a:pt x="20" y="124"/>
                    <a:pt x="20" y="124"/>
                  </a:cubicBezTo>
                  <a:cubicBezTo>
                    <a:pt x="16" y="124"/>
                    <a:pt x="16" y="124"/>
                    <a:pt x="16" y="124"/>
                  </a:cubicBezTo>
                  <a:cubicBezTo>
                    <a:pt x="16" y="124"/>
                    <a:pt x="16" y="124"/>
                    <a:pt x="16" y="124"/>
                  </a:cubicBezTo>
                  <a:cubicBezTo>
                    <a:pt x="16" y="124"/>
                    <a:pt x="16" y="124"/>
                    <a:pt x="16" y="124"/>
                  </a:cubicBezTo>
                  <a:cubicBezTo>
                    <a:pt x="16" y="125"/>
                    <a:pt x="15" y="126"/>
                    <a:pt x="14" y="127"/>
                  </a:cubicBezTo>
                  <a:cubicBezTo>
                    <a:pt x="12" y="128"/>
                    <a:pt x="9" y="129"/>
                    <a:pt x="8" y="129"/>
                  </a:cubicBezTo>
                  <a:cubicBezTo>
                    <a:pt x="8" y="129"/>
                    <a:pt x="8" y="129"/>
                    <a:pt x="8" y="129"/>
                  </a:cubicBezTo>
                  <a:cubicBezTo>
                    <a:pt x="6" y="129"/>
                    <a:pt x="6" y="129"/>
                    <a:pt x="6" y="129"/>
                  </a:cubicBezTo>
                  <a:cubicBezTo>
                    <a:pt x="0" y="128"/>
                    <a:pt x="0" y="128"/>
                    <a:pt x="0" y="128"/>
                  </a:cubicBezTo>
                  <a:cubicBezTo>
                    <a:pt x="1" y="129"/>
                    <a:pt x="1" y="129"/>
                    <a:pt x="1" y="129"/>
                  </a:cubicBezTo>
                  <a:cubicBezTo>
                    <a:pt x="1" y="129"/>
                    <a:pt x="2" y="129"/>
                    <a:pt x="3" y="129"/>
                  </a:cubicBezTo>
                  <a:cubicBezTo>
                    <a:pt x="4" y="130"/>
                    <a:pt x="4" y="130"/>
                    <a:pt x="5" y="130"/>
                  </a:cubicBezTo>
                  <a:cubicBezTo>
                    <a:pt x="6" y="130"/>
                    <a:pt x="7" y="131"/>
                    <a:pt x="7" y="131"/>
                  </a:cubicBezTo>
                  <a:cubicBezTo>
                    <a:pt x="7" y="131"/>
                    <a:pt x="7" y="131"/>
                    <a:pt x="7" y="131"/>
                  </a:cubicBezTo>
                  <a:cubicBezTo>
                    <a:pt x="8" y="132"/>
                    <a:pt x="8" y="132"/>
                    <a:pt x="8" y="132"/>
                  </a:cubicBezTo>
                  <a:cubicBezTo>
                    <a:pt x="11" y="134"/>
                    <a:pt x="12" y="136"/>
                    <a:pt x="13" y="136"/>
                  </a:cubicBezTo>
                  <a:cubicBezTo>
                    <a:pt x="13" y="136"/>
                    <a:pt x="14" y="136"/>
                    <a:pt x="15" y="137"/>
                  </a:cubicBezTo>
                  <a:cubicBezTo>
                    <a:pt x="16" y="136"/>
                    <a:pt x="16" y="136"/>
                    <a:pt x="16" y="136"/>
                  </a:cubicBezTo>
                  <a:cubicBezTo>
                    <a:pt x="18" y="138"/>
                    <a:pt x="18" y="138"/>
                    <a:pt x="18" y="138"/>
                  </a:cubicBezTo>
                  <a:cubicBezTo>
                    <a:pt x="18" y="139"/>
                    <a:pt x="19" y="141"/>
                    <a:pt x="18" y="143"/>
                  </a:cubicBezTo>
                  <a:cubicBezTo>
                    <a:pt x="18" y="143"/>
                    <a:pt x="18" y="144"/>
                    <a:pt x="18" y="145"/>
                  </a:cubicBezTo>
                  <a:cubicBezTo>
                    <a:pt x="18" y="145"/>
                    <a:pt x="18" y="145"/>
                    <a:pt x="18" y="145"/>
                  </a:cubicBezTo>
                  <a:cubicBezTo>
                    <a:pt x="18" y="145"/>
                    <a:pt x="18" y="145"/>
                    <a:pt x="18" y="145"/>
                  </a:cubicBezTo>
                  <a:cubicBezTo>
                    <a:pt x="18" y="145"/>
                    <a:pt x="18" y="145"/>
                    <a:pt x="18" y="145"/>
                  </a:cubicBezTo>
                  <a:cubicBezTo>
                    <a:pt x="18" y="145"/>
                    <a:pt x="18" y="146"/>
                    <a:pt x="18" y="146"/>
                  </a:cubicBezTo>
                  <a:cubicBezTo>
                    <a:pt x="19" y="147"/>
                    <a:pt x="20" y="148"/>
                    <a:pt x="20" y="150"/>
                  </a:cubicBezTo>
                  <a:cubicBezTo>
                    <a:pt x="20" y="150"/>
                    <a:pt x="20" y="150"/>
                    <a:pt x="20" y="151"/>
                  </a:cubicBezTo>
                  <a:cubicBezTo>
                    <a:pt x="21" y="151"/>
                    <a:pt x="22" y="152"/>
                    <a:pt x="22" y="152"/>
                  </a:cubicBezTo>
                  <a:cubicBezTo>
                    <a:pt x="23" y="152"/>
                    <a:pt x="24" y="153"/>
                    <a:pt x="26" y="153"/>
                  </a:cubicBezTo>
                  <a:cubicBezTo>
                    <a:pt x="27" y="154"/>
                    <a:pt x="28" y="154"/>
                    <a:pt x="28" y="154"/>
                  </a:cubicBezTo>
                  <a:cubicBezTo>
                    <a:pt x="29" y="155"/>
                    <a:pt x="29" y="155"/>
                    <a:pt x="30" y="155"/>
                  </a:cubicBezTo>
                  <a:cubicBezTo>
                    <a:pt x="31" y="156"/>
                    <a:pt x="31" y="156"/>
                    <a:pt x="31" y="156"/>
                  </a:cubicBezTo>
                  <a:cubicBezTo>
                    <a:pt x="32" y="156"/>
                    <a:pt x="32" y="156"/>
                    <a:pt x="33" y="156"/>
                  </a:cubicBezTo>
                  <a:cubicBezTo>
                    <a:pt x="34" y="157"/>
                    <a:pt x="35" y="157"/>
                    <a:pt x="35" y="157"/>
                  </a:cubicBezTo>
                  <a:cubicBezTo>
                    <a:pt x="36" y="157"/>
                    <a:pt x="36" y="157"/>
                    <a:pt x="36" y="157"/>
                  </a:cubicBezTo>
                  <a:cubicBezTo>
                    <a:pt x="37" y="157"/>
                    <a:pt x="37" y="157"/>
                    <a:pt x="38" y="157"/>
                  </a:cubicBezTo>
                  <a:cubicBezTo>
                    <a:pt x="40" y="157"/>
                    <a:pt x="41" y="158"/>
                    <a:pt x="41" y="158"/>
                  </a:cubicBezTo>
                  <a:cubicBezTo>
                    <a:pt x="43" y="158"/>
                    <a:pt x="43" y="158"/>
                    <a:pt x="43" y="158"/>
                  </a:cubicBezTo>
                  <a:cubicBezTo>
                    <a:pt x="43" y="161"/>
                    <a:pt x="43" y="161"/>
                    <a:pt x="43" y="161"/>
                  </a:cubicBezTo>
                  <a:cubicBezTo>
                    <a:pt x="41" y="165"/>
                    <a:pt x="41" y="165"/>
                    <a:pt x="41" y="165"/>
                  </a:cubicBezTo>
                  <a:cubicBezTo>
                    <a:pt x="42" y="167"/>
                    <a:pt x="42" y="167"/>
                    <a:pt x="42" y="167"/>
                  </a:cubicBezTo>
                  <a:cubicBezTo>
                    <a:pt x="42" y="167"/>
                    <a:pt x="43" y="167"/>
                    <a:pt x="44" y="167"/>
                  </a:cubicBezTo>
                  <a:cubicBezTo>
                    <a:pt x="44" y="167"/>
                    <a:pt x="44" y="167"/>
                    <a:pt x="45" y="168"/>
                  </a:cubicBezTo>
                  <a:cubicBezTo>
                    <a:pt x="45" y="168"/>
                    <a:pt x="45" y="168"/>
                    <a:pt x="45" y="168"/>
                  </a:cubicBezTo>
                  <a:cubicBezTo>
                    <a:pt x="47" y="168"/>
                    <a:pt x="47" y="168"/>
                    <a:pt x="47" y="168"/>
                  </a:cubicBezTo>
                  <a:cubicBezTo>
                    <a:pt x="50" y="170"/>
                    <a:pt x="50" y="170"/>
                    <a:pt x="50" y="170"/>
                  </a:cubicBezTo>
                  <a:cubicBezTo>
                    <a:pt x="48" y="172"/>
                    <a:pt x="48" y="172"/>
                    <a:pt x="48" y="172"/>
                  </a:cubicBezTo>
                  <a:cubicBezTo>
                    <a:pt x="46" y="175"/>
                    <a:pt x="45" y="175"/>
                    <a:pt x="45" y="175"/>
                  </a:cubicBezTo>
                  <a:cubicBezTo>
                    <a:pt x="45" y="175"/>
                    <a:pt x="45" y="175"/>
                    <a:pt x="45" y="175"/>
                  </a:cubicBezTo>
                  <a:cubicBezTo>
                    <a:pt x="45" y="175"/>
                    <a:pt x="45" y="175"/>
                    <a:pt x="45" y="175"/>
                  </a:cubicBezTo>
                  <a:cubicBezTo>
                    <a:pt x="45" y="175"/>
                    <a:pt x="45" y="175"/>
                    <a:pt x="45" y="175"/>
                  </a:cubicBezTo>
                  <a:cubicBezTo>
                    <a:pt x="46" y="175"/>
                    <a:pt x="47" y="175"/>
                    <a:pt x="49" y="176"/>
                  </a:cubicBezTo>
                  <a:cubicBezTo>
                    <a:pt x="50" y="176"/>
                    <a:pt x="50" y="177"/>
                    <a:pt x="51" y="178"/>
                  </a:cubicBezTo>
                  <a:cubicBezTo>
                    <a:pt x="51" y="179"/>
                    <a:pt x="51" y="179"/>
                    <a:pt x="51" y="180"/>
                  </a:cubicBezTo>
                  <a:cubicBezTo>
                    <a:pt x="52" y="179"/>
                    <a:pt x="53" y="179"/>
                    <a:pt x="54" y="179"/>
                  </a:cubicBezTo>
                  <a:cubicBezTo>
                    <a:pt x="55" y="179"/>
                    <a:pt x="55" y="179"/>
                    <a:pt x="55" y="179"/>
                  </a:cubicBezTo>
                  <a:cubicBezTo>
                    <a:pt x="55" y="179"/>
                    <a:pt x="55" y="179"/>
                    <a:pt x="55" y="179"/>
                  </a:cubicBezTo>
                  <a:cubicBezTo>
                    <a:pt x="56" y="179"/>
                    <a:pt x="56" y="179"/>
                    <a:pt x="56" y="179"/>
                  </a:cubicBezTo>
                  <a:cubicBezTo>
                    <a:pt x="57" y="179"/>
                    <a:pt x="61" y="179"/>
                    <a:pt x="61" y="179"/>
                  </a:cubicBezTo>
                  <a:cubicBezTo>
                    <a:pt x="61" y="179"/>
                    <a:pt x="61" y="179"/>
                    <a:pt x="61" y="179"/>
                  </a:cubicBezTo>
                  <a:cubicBezTo>
                    <a:pt x="61" y="179"/>
                    <a:pt x="61" y="179"/>
                    <a:pt x="61" y="179"/>
                  </a:cubicBezTo>
                  <a:cubicBezTo>
                    <a:pt x="62" y="179"/>
                    <a:pt x="63" y="180"/>
                    <a:pt x="64" y="182"/>
                  </a:cubicBezTo>
                  <a:cubicBezTo>
                    <a:pt x="64" y="182"/>
                    <a:pt x="65" y="183"/>
                    <a:pt x="66" y="183"/>
                  </a:cubicBezTo>
                  <a:cubicBezTo>
                    <a:pt x="66" y="183"/>
                    <a:pt x="66" y="183"/>
                    <a:pt x="66" y="183"/>
                  </a:cubicBezTo>
                  <a:cubicBezTo>
                    <a:pt x="66" y="182"/>
                    <a:pt x="66" y="182"/>
                    <a:pt x="66" y="182"/>
                  </a:cubicBezTo>
                  <a:cubicBezTo>
                    <a:pt x="66" y="182"/>
                    <a:pt x="68" y="180"/>
                    <a:pt x="68" y="180"/>
                  </a:cubicBezTo>
                  <a:cubicBezTo>
                    <a:pt x="69" y="179"/>
                    <a:pt x="69" y="179"/>
                    <a:pt x="69" y="178"/>
                  </a:cubicBezTo>
                  <a:cubicBezTo>
                    <a:pt x="70" y="177"/>
                    <a:pt x="70" y="176"/>
                    <a:pt x="71" y="176"/>
                  </a:cubicBezTo>
                  <a:cubicBezTo>
                    <a:pt x="71" y="175"/>
                    <a:pt x="72" y="175"/>
                    <a:pt x="73" y="174"/>
                  </a:cubicBezTo>
                  <a:cubicBezTo>
                    <a:pt x="75" y="173"/>
                    <a:pt x="75" y="173"/>
                    <a:pt x="75" y="173"/>
                  </a:cubicBezTo>
                  <a:cubicBezTo>
                    <a:pt x="75" y="173"/>
                    <a:pt x="75" y="173"/>
                    <a:pt x="75" y="173"/>
                  </a:cubicBezTo>
                  <a:cubicBezTo>
                    <a:pt x="76" y="173"/>
                    <a:pt x="77" y="173"/>
                    <a:pt x="77" y="174"/>
                  </a:cubicBezTo>
                  <a:cubicBezTo>
                    <a:pt x="78" y="174"/>
                    <a:pt x="79" y="175"/>
                    <a:pt x="80" y="176"/>
                  </a:cubicBezTo>
                  <a:cubicBezTo>
                    <a:pt x="80" y="176"/>
                    <a:pt x="80" y="176"/>
                    <a:pt x="81" y="176"/>
                  </a:cubicBezTo>
                  <a:cubicBezTo>
                    <a:pt x="84" y="176"/>
                    <a:pt x="84" y="176"/>
                    <a:pt x="84" y="176"/>
                  </a:cubicBezTo>
                  <a:cubicBezTo>
                    <a:pt x="85" y="176"/>
                    <a:pt x="85" y="176"/>
                    <a:pt x="85" y="176"/>
                  </a:cubicBezTo>
                  <a:cubicBezTo>
                    <a:pt x="88" y="177"/>
                    <a:pt x="88" y="179"/>
                    <a:pt x="88" y="179"/>
                  </a:cubicBezTo>
                  <a:cubicBezTo>
                    <a:pt x="88" y="181"/>
                    <a:pt x="86" y="182"/>
                    <a:pt x="84" y="183"/>
                  </a:cubicBezTo>
                  <a:cubicBezTo>
                    <a:pt x="84" y="183"/>
                    <a:pt x="84" y="183"/>
                    <a:pt x="84" y="183"/>
                  </a:cubicBezTo>
                  <a:cubicBezTo>
                    <a:pt x="84" y="183"/>
                    <a:pt x="83" y="183"/>
                    <a:pt x="83" y="182"/>
                  </a:cubicBezTo>
                  <a:cubicBezTo>
                    <a:pt x="79" y="184"/>
                    <a:pt x="79" y="184"/>
                    <a:pt x="79" y="184"/>
                  </a:cubicBezTo>
                  <a:cubicBezTo>
                    <a:pt x="83" y="186"/>
                    <a:pt x="83" y="187"/>
                    <a:pt x="83" y="188"/>
                  </a:cubicBezTo>
                  <a:cubicBezTo>
                    <a:pt x="83" y="188"/>
                    <a:pt x="83" y="188"/>
                    <a:pt x="83" y="189"/>
                  </a:cubicBezTo>
                  <a:cubicBezTo>
                    <a:pt x="84" y="189"/>
                    <a:pt x="84" y="189"/>
                    <a:pt x="84" y="189"/>
                  </a:cubicBezTo>
                  <a:cubicBezTo>
                    <a:pt x="85" y="189"/>
                    <a:pt x="85" y="189"/>
                    <a:pt x="85" y="189"/>
                  </a:cubicBezTo>
                  <a:cubicBezTo>
                    <a:pt x="87" y="188"/>
                    <a:pt x="87" y="188"/>
                    <a:pt x="87" y="188"/>
                  </a:cubicBezTo>
                  <a:cubicBezTo>
                    <a:pt x="87" y="191"/>
                    <a:pt x="87" y="191"/>
                    <a:pt x="87" y="191"/>
                  </a:cubicBezTo>
                  <a:cubicBezTo>
                    <a:pt x="87" y="196"/>
                    <a:pt x="87" y="196"/>
                    <a:pt x="87" y="196"/>
                  </a:cubicBezTo>
                  <a:cubicBezTo>
                    <a:pt x="88" y="196"/>
                    <a:pt x="88" y="196"/>
                    <a:pt x="89" y="196"/>
                  </a:cubicBezTo>
                  <a:cubicBezTo>
                    <a:pt x="92" y="196"/>
                    <a:pt x="94" y="197"/>
                    <a:pt x="96" y="197"/>
                  </a:cubicBezTo>
                  <a:cubicBezTo>
                    <a:pt x="97" y="198"/>
                    <a:pt x="98" y="198"/>
                    <a:pt x="98" y="198"/>
                  </a:cubicBezTo>
                  <a:cubicBezTo>
                    <a:pt x="99" y="198"/>
                    <a:pt x="100" y="199"/>
                    <a:pt x="100" y="199"/>
                  </a:cubicBezTo>
                  <a:cubicBezTo>
                    <a:pt x="100" y="201"/>
                    <a:pt x="98" y="202"/>
                    <a:pt x="95" y="204"/>
                  </a:cubicBezTo>
                  <a:cubicBezTo>
                    <a:pt x="95" y="204"/>
                    <a:pt x="95" y="205"/>
                    <a:pt x="94" y="205"/>
                  </a:cubicBezTo>
                  <a:cubicBezTo>
                    <a:pt x="95" y="205"/>
                    <a:pt x="95" y="205"/>
                    <a:pt x="95" y="205"/>
                  </a:cubicBezTo>
                  <a:cubicBezTo>
                    <a:pt x="95" y="205"/>
                    <a:pt x="95" y="205"/>
                    <a:pt x="95" y="205"/>
                  </a:cubicBezTo>
                  <a:cubicBezTo>
                    <a:pt x="95" y="205"/>
                    <a:pt x="96" y="206"/>
                    <a:pt x="96" y="206"/>
                  </a:cubicBezTo>
                  <a:cubicBezTo>
                    <a:pt x="96" y="208"/>
                    <a:pt x="96" y="209"/>
                    <a:pt x="97" y="209"/>
                  </a:cubicBezTo>
                  <a:cubicBezTo>
                    <a:pt x="99" y="210"/>
                    <a:pt x="101" y="209"/>
                    <a:pt x="103" y="208"/>
                  </a:cubicBezTo>
                  <a:cubicBezTo>
                    <a:pt x="105" y="207"/>
                    <a:pt x="107" y="206"/>
                    <a:pt x="109" y="206"/>
                  </a:cubicBezTo>
                  <a:cubicBezTo>
                    <a:pt x="111" y="206"/>
                    <a:pt x="113" y="206"/>
                    <a:pt x="115" y="207"/>
                  </a:cubicBezTo>
                  <a:cubicBezTo>
                    <a:pt x="117" y="207"/>
                    <a:pt x="118" y="207"/>
                    <a:pt x="119" y="207"/>
                  </a:cubicBezTo>
                  <a:cubicBezTo>
                    <a:pt x="120" y="205"/>
                    <a:pt x="124" y="206"/>
                    <a:pt x="128" y="207"/>
                  </a:cubicBezTo>
                  <a:cubicBezTo>
                    <a:pt x="133" y="208"/>
                    <a:pt x="139" y="208"/>
                    <a:pt x="142" y="206"/>
                  </a:cubicBezTo>
                  <a:cubicBezTo>
                    <a:pt x="146" y="204"/>
                    <a:pt x="162" y="202"/>
                    <a:pt x="168" y="202"/>
                  </a:cubicBezTo>
                  <a:cubicBezTo>
                    <a:pt x="169" y="202"/>
                    <a:pt x="169" y="202"/>
                    <a:pt x="169" y="202"/>
                  </a:cubicBezTo>
                  <a:cubicBezTo>
                    <a:pt x="182" y="201"/>
                    <a:pt x="183" y="201"/>
                    <a:pt x="189" y="197"/>
                  </a:cubicBezTo>
                  <a:cubicBezTo>
                    <a:pt x="189" y="197"/>
                    <a:pt x="193" y="188"/>
                    <a:pt x="195" y="185"/>
                  </a:cubicBezTo>
                  <a:cubicBezTo>
                    <a:pt x="196" y="182"/>
                    <a:pt x="199" y="180"/>
                    <a:pt x="202" y="179"/>
                  </a:cubicBezTo>
                  <a:cubicBezTo>
                    <a:pt x="204" y="178"/>
                    <a:pt x="205" y="177"/>
                    <a:pt x="207" y="176"/>
                  </a:cubicBezTo>
                  <a:cubicBezTo>
                    <a:pt x="211" y="173"/>
                    <a:pt x="221" y="170"/>
                    <a:pt x="224" y="169"/>
                  </a:cubicBezTo>
                  <a:cubicBezTo>
                    <a:pt x="226" y="169"/>
                    <a:pt x="243" y="170"/>
                    <a:pt x="243" y="170"/>
                  </a:cubicBezTo>
                  <a:cubicBezTo>
                    <a:pt x="252" y="168"/>
                    <a:pt x="252" y="168"/>
                    <a:pt x="252" y="168"/>
                  </a:cubicBezTo>
                  <a:cubicBezTo>
                    <a:pt x="252" y="169"/>
                    <a:pt x="254" y="174"/>
                    <a:pt x="256" y="174"/>
                  </a:cubicBezTo>
                  <a:cubicBezTo>
                    <a:pt x="267" y="176"/>
                    <a:pt x="272" y="175"/>
                    <a:pt x="273" y="170"/>
                  </a:cubicBezTo>
                  <a:cubicBezTo>
                    <a:pt x="273" y="168"/>
                    <a:pt x="272" y="165"/>
                    <a:pt x="271" y="162"/>
                  </a:cubicBezTo>
                  <a:cubicBezTo>
                    <a:pt x="270" y="159"/>
                    <a:pt x="269" y="156"/>
                    <a:pt x="269" y="154"/>
                  </a:cubicBezTo>
                  <a:cubicBezTo>
                    <a:pt x="269" y="150"/>
                    <a:pt x="270" y="146"/>
                    <a:pt x="271" y="143"/>
                  </a:cubicBezTo>
                  <a:cubicBezTo>
                    <a:pt x="271" y="140"/>
                    <a:pt x="272" y="137"/>
                    <a:pt x="272" y="134"/>
                  </a:cubicBezTo>
                  <a:cubicBezTo>
                    <a:pt x="271" y="132"/>
                    <a:pt x="273" y="128"/>
                    <a:pt x="275" y="125"/>
                  </a:cubicBezTo>
                  <a:cubicBezTo>
                    <a:pt x="277" y="122"/>
                    <a:pt x="281" y="121"/>
                    <a:pt x="285" y="121"/>
                  </a:cubicBezTo>
                  <a:cubicBezTo>
                    <a:pt x="288" y="120"/>
                    <a:pt x="291" y="120"/>
                    <a:pt x="292" y="118"/>
                  </a:cubicBezTo>
                  <a:lnTo>
                    <a:pt x="287" y="96"/>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0" name="Freeform 210"/>
            <p:cNvSpPr/>
            <p:nvPr/>
          </p:nvSpPr>
          <p:spPr bwMode="auto">
            <a:xfrm>
              <a:off x="5060177" y="2075546"/>
              <a:ext cx="9525" cy="12700"/>
            </a:xfrm>
            <a:custGeom>
              <a:avLst/>
              <a:gdLst>
                <a:gd name="T0" fmla="*/ 2 w 3"/>
                <a:gd name="T1" fmla="*/ 0 h 4"/>
                <a:gd name="T2" fmla="*/ 1 w 3"/>
                <a:gd name="T3" fmla="*/ 1 h 4"/>
                <a:gd name="T4" fmla="*/ 1 w 3"/>
                <a:gd name="T5" fmla="*/ 3 h 4"/>
                <a:gd name="T6" fmla="*/ 3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1" y="0"/>
                    <a:pt x="1" y="1"/>
                    <a:pt x="1" y="1"/>
                  </a:cubicBezTo>
                  <a:cubicBezTo>
                    <a:pt x="1" y="1"/>
                    <a:pt x="0" y="3"/>
                    <a:pt x="1" y="3"/>
                  </a:cubicBezTo>
                  <a:cubicBezTo>
                    <a:pt x="2" y="4"/>
                    <a:pt x="2" y="3"/>
                    <a:pt x="3" y="2"/>
                  </a:cubicBezTo>
                  <a:cubicBezTo>
                    <a:pt x="3" y="1"/>
                    <a:pt x="2" y="1"/>
                    <a:pt x="2"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1" name="Freeform 211"/>
            <p:cNvSpPr/>
            <p:nvPr/>
          </p:nvSpPr>
          <p:spPr bwMode="auto">
            <a:xfrm>
              <a:off x="5034777" y="2091421"/>
              <a:ext cx="31750" cy="19050"/>
            </a:xfrm>
            <a:custGeom>
              <a:avLst/>
              <a:gdLst>
                <a:gd name="T0" fmla="*/ 6 w 10"/>
                <a:gd name="T1" fmla="*/ 0 h 6"/>
                <a:gd name="T2" fmla="*/ 5 w 10"/>
                <a:gd name="T3" fmla="*/ 1 h 6"/>
                <a:gd name="T4" fmla="*/ 2 w 10"/>
                <a:gd name="T5" fmla="*/ 2 h 6"/>
                <a:gd name="T6" fmla="*/ 2 w 10"/>
                <a:gd name="T7" fmla="*/ 5 h 6"/>
                <a:gd name="T8" fmla="*/ 5 w 10"/>
                <a:gd name="T9" fmla="*/ 4 h 6"/>
                <a:gd name="T10" fmla="*/ 6 w 10"/>
                <a:gd name="T11" fmla="*/ 3 h 6"/>
                <a:gd name="T12" fmla="*/ 8 w 10"/>
                <a:gd name="T13" fmla="*/ 2 h 6"/>
                <a:gd name="T14" fmla="*/ 8 w 10"/>
                <a:gd name="T15" fmla="*/ 1 h 6"/>
                <a:gd name="T16" fmla="*/ 6 w 1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6" y="0"/>
                  </a:moveTo>
                  <a:cubicBezTo>
                    <a:pt x="5" y="1"/>
                    <a:pt x="5" y="1"/>
                    <a:pt x="5" y="1"/>
                  </a:cubicBezTo>
                  <a:cubicBezTo>
                    <a:pt x="5" y="1"/>
                    <a:pt x="4" y="1"/>
                    <a:pt x="2" y="2"/>
                  </a:cubicBezTo>
                  <a:cubicBezTo>
                    <a:pt x="0" y="4"/>
                    <a:pt x="2" y="4"/>
                    <a:pt x="2" y="5"/>
                  </a:cubicBezTo>
                  <a:cubicBezTo>
                    <a:pt x="1" y="6"/>
                    <a:pt x="4" y="4"/>
                    <a:pt x="5" y="4"/>
                  </a:cubicBezTo>
                  <a:cubicBezTo>
                    <a:pt x="6" y="4"/>
                    <a:pt x="5" y="3"/>
                    <a:pt x="6" y="3"/>
                  </a:cubicBezTo>
                  <a:cubicBezTo>
                    <a:pt x="6" y="3"/>
                    <a:pt x="7" y="3"/>
                    <a:pt x="8" y="2"/>
                  </a:cubicBezTo>
                  <a:cubicBezTo>
                    <a:pt x="10" y="2"/>
                    <a:pt x="8" y="1"/>
                    <a:pt x="8" y="1"/>
                  </a:cubicBezTo>
                  <a:cubicBezTo>
                    <a:pt x="8" y="1"/>
                    <a:pt x="7" y="0"/>
                    <a:pt x="6"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2" name="Freeform 212"/>
            <p:cNvSpPr/>
            <p:nvPr/>
          </p:nvSpPr>
          <p:spPr bwMode="auto">
            <a:xfrm>
              <a:off x="4980801" y="2104120"/>
              <a:ext cx="15875" cy="15875"/>
            </a:xfrm>
            <a:custGeom>
              <a:avLst/>
              <a:gdLst>
                <a:gd name="T0" fmla="*/ 2 w 5"/>
                <a:gd name="T1" fmla="*/ 0 h 5"/>
                <a:gd name="T2" fmla="*/ 0 w 5"/>
                <a:gd name="T3" fmla="*/ 1 h 5"/>
                <a:gd name="T4" fmla="*/ 0 w 5"/>
                <a:gd name="T5" fmla="*/ 4 h 5"/>
                <a:gd name="T6" fmla="*/ 2 w 5"/>
                <a:gd name="T7" fmla="*/ 5 h 5"/>
                <a:gd name="T8" fmla="*/ 4 w 5"/>
                <a:gd name="T9" fmla="*/ 4 h 5"/>
                <a:gd name="T10" fmla="*/ 5 w 5"/>
                <a:gd name="T11" fmla="*/ 1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0" y="1"/>
                    <a:pt x="0" y="1"/>
                  </a:cubicBezTo>
                  <a:cubicBezTo>
                    <a:pt x="0" y="1"/>
                    <a:pt x="0" y="3"/>
                    <a:pt x="0" y="4"/>
                  </a:cubicBezTo>
                  <a:cubicBezTo>
                    <a:pt x="0" y="5"/>
                    <a:pt x="2" y="5"/>
                    <a:pt x="2" y="5"/>
                  </a:cubicBezTo>
                  <a:cubicBezTo>
                    <a:pt x="3" y="5"/>
                    <a:pt x="4" y="4"/>
                    <a:pt x="4" y="4"/>
                  </a:cubicBezTo>
                  <a:cubicBezTo>
                    <a:pt x="5" y="3"/>
                    <a:pt x="5" y="2"/>
                    <a:pt x="5" y="1"/>
                  </a:cubicBezTo>
                  <a:cubicBezTo>
                    <a:pt x="4" y="0"/>
                    <a:pt x="3" y="0"/>
                    <a:pt x="2"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3" name="Freeform 213"/>
            <p:cNvSpPr/>
            <p:nvPr/>
          </p:nvSpPr>
          <p:spPr bwMode="auto">
            <a:xfrm>
              <a:off x="4980801" y="2046971"/>
              <a:ext cx="60326" cy="63501"/>
            </a:xfrm>
            <a:custGeom>
              <a:avLst/>
              <a:gdLst>
                <a:gd name="T0" fmla="*/ 13 w 19"/>
                <a:gd name="T1" fmla="*/ 13 h 20"/>
                <a:gd name="T2" fmla="*/ 13 w 19"/>
                <a:gd name="T3" fmla="*/ 11 h 20"/>
                <a:gd name="T4" fmla="*/ 15 w 19"/>
                <a:gd name="T5" fmla="*/ 12 h 20"/>
                <a:gd name="T6" fmla="*/ 17 w 19"/>
                <a:gd name="T7" fmla="*/ 13 h 20"/>
                <a:gd name="T8" fmla="*/ 18 w 19"/>
                <a:gd name="T9" fmla="*/ 11 h 20"/>
                <a:gd name="T10" fmla="*/ 16 w 19"/>
                <a:gd name="T11" fmla="*/ 9 h 20"/>
                <a:gd name="T12" fmla="*/ 17 w 19"/>
                <a:gd name="T13" fmla="*/ 7 h 20"/>
                <a:gd name="T14" fmla="*/ 18 w 19"/>
                <a:gd name="T15" fmla="*/ 5 h 20"/>
                <a:gd name="T16" fmla="*/ 16 w 19"/>
                <a:gd name="T17" fmla="*/ 4 h 20"/>
                <a:gd name="T18" fmla="*/ 15 w 19"/>
                <a:gd name="T19" fmla="*/ 4 h 20"/>
                <a:gd name="T20" fmla="*/ 12 w 19"/>
                <a:gd name="T21" fmla="*/ 3 h 20"/>
                <a:gd name="T22" fmla="*/ 11 w 19"/>
                <a:gd name="T23" fmla="*/ 1 h 20"/>
                <a:gd name="T24" fmla="*/ 8 w 19"/>
                <a:gd name="T25" fmla="*/ 0 h 20"/>
                <a:gd name="T26" fmla="*/ 7 w 19"/>
                <a:gd name="T27" fmla="*/ 3 h 20"/>
                <a:gd name="T28" fmla="*/ 9 w 19"/>
                <a:gd name="T29" fmla="*/ 5 h 20"/>
                <a:gd name="T30" fmla="*/ 8 w 19"/>
                <a:gd name="T31" fmla="*/ 7 h 20"/>
                <a:gd name="T32" fmla="*/ 8 w 19"/>
                <a:gd name="T33" fmla="*/ 7 h 20"/>
                <a:gd name="T34" fmla="*/ 7 w 19"/>
                <a:gd name="T35" fmla="*/ 9 h 20"/>
                <a:gd name="T36" fmla="*/ 7 w 19"/>
                <a:gd name="T37" fmla="*/ 6 h 20"/>
                <a:gd name="T38" fmla="*/ 3 w 19"/>
                <a:gd name="T39" fmla="*/ 6 h 20"/>
                <a:gd name="T40" fmla="*/ 3 w 19"/>
                <a:gd name="T41" fmla="*/ 10 h 20"/>
                <a:gd name="T42" fmla="*/ 1 w 19"/>
                <a:gd name="T43" fmla="*/ 11 h 20"/>
                <a:gd name="T44" fmla="*/ 1 w 19"/>
                <a:gd name="T45" fmla="*/ 13 h 20"/>
                <a:gd name="T46" fmla="*/ 3 w 19"/>
                <a:gd name="T47" fmla="*/ 14 h 20"/>
                <a:gd name="T48" fmla="*/ 6 w 19"/>
                <a:gd name="T49" fmla="*/ 15 h 20"/>
                <a:gd name="T50" fmla="*/ 9 w 19"/>
                <a:gd name="T51" fmla="*/ 15 h 20"/>
                <a:gd name="T52" fmla="*/ 11 w 19"/>
                <a:gd name="T53" fmla="*/ 16 h 20"/>
                <a:gd name="T54" fmla="*/ 14 w 19"/>
                <a:gd name="T55" fmla="*/ 19 h 20"/>
                <a:gd name="T56" fmla="*/ 16 w 19"/>
                <a:gd name="T57" fmla="*/ 18 h 20"/>
                <a:gd name="T58" fmla="*/ 18 w 19"/>
                <a:gd name="T59" fmla="*/ 15 h 20"/>
                <a:gd name="T60" fmla="*/ 13 w 19"/>
                <a:gd name="T6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20">
                  <a:moveTo>
                    <a:pt x="13" y="13"/>
                  </a:moveTo>
                  <a:cubicBezTo>
                    <a:pt x="13" y="13"/>
                    <a:pt x="12" y="11"/>
                    <a:pt x="13" y="11"/>
                  </a:cubicBezTo>
                  <a:cubicBezTo>
                    <a:pt x="14" y="10"/>
                    <a:pt x="14" y="12"/>
                    <a:pt x="15" y="12"/>
                  </a:cubicBezTo>
                  <a:cubicBezTo>
                    <a:pt x="15" y="13"/>
                    <a:pt x="16" y="13"/>
                    <a:pt x="17" y="13"/>
                  </a:cubicBezTo>
                  <a:cubicBezTo>
                    <a:pt x="18" y="13"/>
                    <a:pt x="18" y="12"/>
                    <a:pt x="18" y="11"/>
                  </a:cubicBezTo>
                  <a:cubicBezTo>
                    <a:pt x="18" y="11"/>
                    <a:pt x="18" y="11"/>
                    <a:pt x="16" y="9"/>
                  </a:cubicBezTo>
                  <a:cubicBezTo>
                    <a:pt x="13" y="7"/>
                    <a:pt x="16" y="8"/>
                    <a:pt x="17" y="7"/>
                  </a:cubicBezTo>
                  <a:cubicBezTo>
                    <a:pt x="17" y="7"/>
                    <a:pt x="18" y="5"/>
                    <a:pt x="18" y="5"/>
                  </a:cubicBezTo>
                  <a:cubicBezTo>
                    <a:pt x="19" y="5"/>
                    <a:pt x="16" y="4"/>
                    <a:pt x="16" y="4"/>
                  </a:cubicBezTo>
                  <a:cubicBezTo>
                    <a:pt x="15" y="3"/>
                    <a:pt x="15" y="4"/>
                    <a:pt x="15" y="4"/>
                  </a:cubicBezTo>
                  <a:cubicBezTo>
                    <a:pt x="15" y="4"/>
                    <a:pt x="13" y="3"/>
                    <a:pt x="12" y="3"/>
                  </a:cubicBezTo>
                  <a:cubicBezTo>
                    <a:pt x="12" y="2"/>
                    <a:pt x="12" y="1"/>
                    <a:pt x="11" y="1"/>
                  </a:cubicBezTo>
                  <a:cubicBezTo>
                    <a:pt x="11" y="0"/>
                    <a:pt x="10" y="0"/>
                    <a:pt x="8" y="0"/>
                  </a:cubicBezTo>
                  <a:cubicBezTo>
                    <a:pt x="7" y="1"/>
                    <a:pt x="7" y="3"/>
                    <a:pt x="7" y="3"/>
                  </a:cubicBezTo>
                  <a:cubicBezTo>
                    <a:pt x="7" y="3"/>
                    <a:pt x="8" y="4"/>
                    <a:pt x="9" y="5"/>
                  </a:cubicBezTo>
                  <a:cubicBezTo>
                    <a:pt x="9" y="5"/>
                    <a:pt x="9" y="7"/>
                    <a:pt x="8" y="7"/>
                  </a:cubicBezTo>
                  <a:cubicBezTo>
                    <a:pt x="8" y="7"/>
                    <a:pt x="8" y="7"/>
                    <a:pt x="8" y="7"/>
                  </a:cubicBezTo>
                  <a:cubicBezTo>
                    <a:pt x="8" y="7"/>
                    <a:pt x="9" y="8"/>
                    <a:pt x="7" y="9"/>
                  </a:cubicBezTo>
                  <a:cubicBezTo>
                    <a:pt x="6" y="9"/>
                    <a:pt x="7" y="7"/>
                    <a:pt x="7" y="6"/>
                  </a:cubicBezTo>
                  <a:cubicBezTo>
                    <a:pt x="7" y="5"/>
                    <a:pt x="3" y="6"/>
                    <a:pt x="3" y="6"/>
                  </a:cubicBezTo>
                  <a:cubicBezTo>
                    <a:pt x="3" y="6"/>
                    <a:pt x="4" y="9"/>
                    <a:pt x="3" y="10"/>
                  </a:cubicBezTo>
                  <a:cubicBezTo>
                    <a:pt x="2" y="10"/>
                    <a:pt x="2" y="10"/>
                    <a:pt x="1" y="11"/>
                  </a:cubicBezTo>
                  <a:cubicBezTo>
                    <a:pt x="0" y="12"/>
                    <a:pt x="1" y="13"/>
                    <a:pt x="1" y="13"/>
                  </a:cubicBezTo>
                  <a:cubicBezTo>
                    <a:pt x="1" y="14"/>
                    <a:pt x="3" y="14"/>
                    <a:pt x="3" y="14"/>
                  </a:cubicBezTo>
                  <a:cubicBezTo>
                    <a:pt x="4" y="14"/>
                    <a:pt x="4" y="14"/>
                    <a:pt x="6" y="15"/>
                  </a:cubicBezTo>
                  <a:cubicBezTo>
                    <a:pt x="9" y="17"/>
                    <a:pt x="7" y="15"/>
                    <a:pt x="9" y="15"/>
                  </a:cubicBezTo>
                  <a:cubicBezTo>
                    <a:pt x="11" y="15"/>
                    <a:pt x="10" y="16"/>
                    <a:pt x="11" y="16"/>
                  </a:cubicBezTo>
                  <a:cubicBezTo>
                    <a:pt x="12" y="17"/>
                    <a:pt x="13" y="18"/>
                    <a:pt x="14" y="19"/>
                  </a:cubicBezTo>
                  <a:cubicBezTo>
                    <a:pt x="15" y="20"/>
                    <a:pt x="16" y="18"/>
                    <a:pt x="16" y="18"/>
                  </a:cubicBezTo>
                  <a:cubicBezTo>
                    <a:pt x="17" y="17"/>
                    <a:pt x="18" y="15"/>
                    <a:pt x="18" y="15"/>
                  </a:cubicBezTo>
                  <a:cubicBezTo>
                    <a:pt x="18" y="15"/>
                    <a:pt x="14" y="13"/>
                    <a:pt x="13" y="1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4" name="Freeform 214"/>
            <p:cNvSpPr/>
            <p:nvPr/>
          </p:nvSpPr>
          <p:spPr bwMode="auto">
            <a:xfrm>
              <a:off x="5060177" y="2062846"/>
              <a:ext cx="12700" cy="12700"/>
            </a:xfrm>
            <a:custGeom>
              <a:avLst/>
              <a:gdLst>
                <a:gd name="T0" fmla="*/ 2 w 4"/>
                <a:gd name="T1" fmla="*/ 1 h 4"/>
                <a:gd name="T2" fmla="*/ 0 w 4"/>
                <a:gd name="T3" fmla="*/ 1 h 4"/>
                <a:gd name="T4" fmla="*/ 0 w 4"/>
                <a:gd name="T5" fmla="*/ 3 h 4"/>
                <a:gd name="T6" fmla="*/ 3 w 4"/>
                <a:gd name="T7" fmla="*/ 2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2" y="0"/>
                    <a:pt x="1" y="1"/>
                    <a:pt x="0" y="1"/>
                  </a:cubicBezTo>
                  <a:cubicBezTo>
                    <a:pt x="0" y="1"/>
                    <a:pt x="0" y="2"/>
                    <a:pt x="0" y="3"/>
                  </a:cubicBezTo>
                  <a:cubicBezTo>
                    <a:pt x="1" y="4"/>
                    <a:pt x="1" y="3"/>
                    <a:pt x="3" y="2"/>
                  </a:cubicBezTo>
                  <a:cubicBezTo>
                    <a:pt x="4" y="0"/>
                    <a:pt x="2" y="1"/>
                    <a:pt x="2"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5" name="Freeform 215"/>
            <p:cNvSpPr/>
            <p:nvPr/>
          </p:nvSpPr>
          <p:spPr bwMode="auto">
            <a:xfrm>
              <a:off x="4855390" y="638862"/>
              <a:ext cx="806450" cy="1452560"/>
            </a:xfrm>
            <a:custGeom>
              <a:avLst/>
              <a:gdLst>
                <a:gd name="T0" fmla="*/ 222 w 253"/>
                <a:gd name="T1" fmla="*/ 377 h 456"/>
                <a:gd name="T2" fmla="*/ 247 w 253"/>
                <a:gd name="T3" fmla="*/ 312 h 456"/>
                <a:gd name="T4" fmla="*/ 235 w 253"/>
                <a:gd name="T5" fmla="*/ 269 h 456"/>
                <a:gd name="T6" fmla="*/ 216 w 253"/>
                <a:gd name="T7" fmla="*/ 241 h 456"/>
                <a:gd name="T8" fmla="*/ 204 w 253"/>
                <a:gd name="T9" fmla="*/ 226 h 456"/>
                <a:gd name="T10" fmla="*/ 200 w 253"/>
                <a:gd name="T11" fmla="*/ 214 h 456"/>
                <a:gd name="T12" fmla="*/ 185 w 253"/>
                <a:gd name="T13" fmla="*/ 195 h 456"/>
                <a:gd name="T14" fmla="*/ 186 w 253"/>
                <a:gd name="T15" fmla="*/ 170 h 456"/>
                <a:gd name="T16" fmla="*/ 161 w 253"/>
                <a:gd name="T17" fmla="*/ 137 h 456"/>
                <a:gd name="T18" fmla="*/ 160 w 253"/>
                <a:gd name="T19" fmla="*/ 100 h 456"/>
                <a:gd name="T20" fmla="*/ 141 w 253"/>
                <a:gd name="T21" fmla="*/ 79 h 456"/>
                <a:gd name="T22" fmla="*/ 128 w 253"/>
                <a:gd name="T23" fmla="*/ 52 h 456"/>
                <a:gd name="T24" fmla="*/ 123 w 253"/>
                <a:gd name="T25" fmla="*/ 44 h 456"/>
                <a:gd name="T26" fmla="*/ 129 w 253"/>
                <a:gd name="T27" fmla="*/ 38 h 456"/>
                <a:gd name="T28" fmla="*/ 128 w 253"/>
                <a:gd name="T29" fmla="*/ 19 h 456"/>
                <a:gd name="T30" fmla="*/ 104 w 253"/>
                <a:gd name="T31" fmla="*/ 1 h 456"/>
                <a:gd name="T32" fmla="*/ 82 w 253"/>
                <a:gd name="T33" fmla="*/ 20 h 456"/>
                <a:gd name="T34" fmla="*/ 79 w 253"/>
                <a:gd name="T35" fmla="*/ 58 h 456"/>
                <a:gd name="T36" fmla="*/ 74 w 253"/>
                <a:gd name="T37" fmla="*/ 73 h 456"/>
                <a:gd name="T38" fmla="*/ 59 w 253"/>
                <a:gd name="T39" fmla="*/ 70 h 456"/>
                <a:gd name="T40" fmla="*/ 27 w 253"/>
                <a:gd name="T41" fmla="*/ 68 h 456"/>
                <a:gd name="T42" fmla="*/ 7 w 253"/>
                <a:gd name="T43" fmla="*/ 63 h 456"/>
                <a:gd name="T44" fmla="*/ 7 w 253"/>
                <a:gd name="T45" fmla="*/ 74 h 456"/>
                <a:gd name="T46" fmla="*/ 26 w 253"/>
                <a:gd name="T47" fmla="*/ 85 h 456"/>
                <a:gd name="T48" fmla="*/ 51 w 253"/>
                <a:gd name="T49" fmla="*/ 99 h 456"/>
                <a:gd name="T50" fmla="*/ 63 w 253"/>
                <a:gd name="T51" fmla="*/ 127 h 456"/>
                <a:gd name="T52" fmla="*/ 74 w 253"/>
                <a:gd name="T53" fmla="*/ 159 h 456"/>
                <a:gd name="T54" fmla="*/ 81 w 253"/>
                <a:gd name="T55" fmla="*/ 184 h 456"/>
                <a:gd name="T56" fmla="*/ 109 w 253"/>
                <a:gd name="T57" fmla="*/ 205 h 456"/>
                <a:gd name="T58" fmla="*/ 113 w 253"/>
                <a:gd name="T59" fmla="*/ 228 h 456"/>
                <a:gd name="T60" fmla="*/ 102 w 253"/>
                <a:gd name="T61" fmla="*/ 246 h 456"/>
                <a:gd name="T62" fmla="*/ 88 w 253"/>
                <a:gd name="T63" fmla="*/ 280 h 456"/>
                <a:gd name="T64" fmla="*/ 81 w 253"/>
                <a:gd name="T65" fmla="*/ 293 h 456"/>
                <a:gd name="T66" fmla="*/ 73 w 253"/>
                <a:gd name="T67" fmla="*/ 307 h 456"/>
                <a:gd name="T68" fmla="*/ 67 w 253"/>
                <a:gd name="T69" fmla="*/ 314 h 456"/>
                <a:gd name="T70" fmla="*/ 54 w 253"/>
                <a:gd name="T71" fmla="*/ 313 h 456"/>
                <a:gd name="T72" fmla="*/ 61 w 253"/>
                <a:gd name="T73" fmla="*/ 327 h 456"/>
                <a:gd name="T74" fmla="*/ 58 w 253"/>
                <a:gd name="T75" fmla="*/ 348 h 456"/>
                <a:gd name="T76" fmla="*/ 65 w 253"/>
                <a:gd name="T77" fmla="*/ 369 h 456"/>
                <a:gd name="T78" fmla="*/ 71 w 253"/>
                <a:gd name="T79" fmla="*/ 387 h 456"/>
                <a:gd name="T80" fmla="*/ 73 w 253"/>
                <a:gd name="T81" fmla="*/ 400 h 456"/>
                <a:gd name="T82" fmla="*/ 73 w 253"/>
                <a:gd name="T83" fmla="*/ 414 h 456"/>
                <a:gd name="T84" fmla="*/ 76 w 253"/>
                <a:gd name="T85" fmla="*/ 420 h 456"/>
                <a:gd name="T86" fmla="*/ 75 w 253"/>
                <a:gd name="T87" fmla="*/ 429 h 456"/>
                <a:gd name="T88" fmla="*/ 83 w 253"/>
                <a:gd name="T89" fmla="*/ 433 h 456"/>
                <a:gd name="T90" fmla="*/ 89 w 253"/>
                <a:gd name="T91" fmla="*/ 436 h 456"/>
                <a:gd name="T92" fmla="*/ 95 w 253"/>
                <a:gd name="T93" fmla="*/ 436 h 456"/>
                <a:gd name="T94" fmla="*/ 98 w 253"/>
                <a:gd name="T95" fmla="*/ 442 h 456"/>
                <a:gd name="T96" fmla="*/ 104 w 253"/>
                <a:gd name="T97" fmla="*/ 447 h 456"/>
                <a:gd name="T98" fmla="*/ 104 w 253"/>
                <a:gd name="T99" fmla="*/ 454 h 456"/>
                <a:gd name="T100" fmla="*/ 113 w 253"/>
                <a:gd name="T101" fmla="*/ 447 h 456"/>
                <a:gd name="T102" fmla="*/ 116 w 253"/>
                <a:gd name="T103" fmla="*/ 453 h 456"/>
                <a:gd name="T104" fmla="*/ 122 w 253"/>
                <a:gd name="T105" fmla="*/ 455 h 456"/>
                <a:gd name="T106" fmla="*/ 127 w 253"/>
                <a:gd name="T107" fmla="*/ 452 h 456"/>
                <a:gd name="T108" fmla="*/ 139 w 253"/>
                <a:gd name="T109" fmla="*/ 443 h 456"/>
                <a:gd name="T110" fmla="*/ 153 w 253"/>
                <a:gd name="T111" fmla="*/ 439 h 456"/>
                <a:gd name="T112" fmla="*/ 167 w 253"/>
                <a:gd name="T113" fmla="*/ 428 h 456"/>
                <a:gd name="T114" fmla="*/ 176 w 253"/>
                <a:gd name="T115" fmla="*/ 420 h 456"/>
                <a:gd name="T116" fmla="*/ 188 w 253"/>
                <a:gd name="T117" fmla="*/ 414 h 456"/>
                <a:gd name="T118" fmla="*/ 201 w 253"/>
                <a:gd name="T119" fmla="*/ 40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456">
                  <a:moveTo>
                    <a:pt x="207" y="405"/>
                  </a:moveTo>
                  <a:cubicBezTo>
                    <a:pt x="210" y="399"/>
                    <a:pt x="210" y="399"/>
                    <a:pt x="210" y="399"/>
                  </a:cubicBezTo>
                  <a:cubicBezTo>
                    <a:pt x="212" y="395"/>
                    <a:pt x="212" y="395"/>
                    <a:pt x="212" y="395"/>
                  </a:cubicBezTo>
                  <a:cubicBezTo>
                    <a:pt x="212" y="395"/>
                    <a:pt x="212" y="395"/>
                    <a:pt x="212" y="395"/>
                  </a:cubicBezTo>
                  <a:cubicBezTo>
                    <a:pt x="215" y="390"/>
                    <a:pt x="216" y="388"/>
                    <a:pt x="216" y="387"/>
                  </a:cubicBezTo>
                  <a:cubicBezTo>
                    <a:pt x="217" y="385"/>
                    <a:pt x="218" y="382"/>
                    <a:pt x="218" y="381"/>
                  </a:cubicBezTo>
                  <a:cubicBezTo>
                    <a:pt x="219" y="379"/>
                    <a:pt x="221" y="378"/>
                    <a:pt x="222" y="377"/>
                  </a:cubicBezTo>
                  <a:cubicBezTo>
                    <a:pt x="224" y="370"/>
                    <a:pt x="224" y="370"/>
                    <a:pt x="224" y="370"/>
                  </a:cubicBezTo>
                  <a:cubicBezTo>
                    <a:pt x="234" y="349"/>
                    <a:pt x="234" y="349"/>
                    <a:pt x="234" y="349"/>
                  </a:cubicBezTo>
                  <a:cubicBezTo>
                    <a:pt x="235" y="348"/>
                    <a:pt x="236" y="343"/>
                    <a:pt x="237" y="341"/>
                  </a:cubicBezTo>
                  <a:cubicBezTo>
                    <a:pt x="237" y="341"/>
                    <a:pt x="239" y="335"/>
                    <a:pt x="239" y="334"/>
                  </a:cubicBezTo>
                  <a:cubicBezTo>
                    <a:pt x="239" y="333"/>
                    <a:pt x="241" y="327"/>
                    <a:pt x="241" y="327"/>
                  </a:cubicBezTo>
                  <a:cubicBezTo>
                    <a:pt x="242" y="326"/>
                    <a:pt x="244" y="318"/>
                    <a:pt x="244" y="317"/>
                  </a:cubicBezTo>
                  <a:cubicBezTo>
                    <a:pt x="244" y="314"/>
                    <a:pt x="246" y="313"/>
                    <a:pt x="247" y="312"/>
                  </a:cubicBezTo>
                  <a:cubicBezTo>
                    <a:pt x="248" y="312"/>
                    <a:pt x="248" y="312"/>
                    <a:pt x="248" y="312"/>
                  </a:cubicBezTo>
                  <a:cubicBezTo>
                    <a:pt x="248" y="311"/>
                    <a:pt x="250" y="306"/>
                    <a:pt x="251" y="303"/>
                  </a:cubicBezTo>
                  <a:cubicBezTo>
                    <a:pt x="251" y="303"/>
                    <a:pt x="252" y="298"/>
                    <a:pt x="253" y="288"/>
                  </a:cubicBezTo>
                  <a:cubicBezTo>
                    <a:pt x="251" y="280"/>
                    <a:pt x="251" y="280"/>
                    <a:pt x="251" y="280"/>
                  </a:cubicBezTo>
                  <a:cubicBezTo>
                    <a:pt x="248" y="277"/>
                    <a:pt x="248" y="277"/>
                    <a:pt x="248" y="277"/>
                  </a:cubicBezTo>
                  <a:cubicBezTo>
                    <a:pt x="243" y="274"/>
                    <a:pt x="243" y="274"/>
                    <a:pt x="243" y="274"/>
                  </a:cubicBezTo>
                  <a:cubicBezTo>
                    <a:pt x="237" y="271"/>
                    <a:pt x="236" y="270"/>
                    <a:pt x="235" y="269"/>
                  </a:cubicBezTo>
                  <a:cubicBezTo>
                    <a:pt x="235" y="269"/>
                    <a:pt x="234" y="268"/>
                    <a:pt x="232" y="268"/>
                  </a:cubicBezTo>
                  <a:cubicBezTo>
                    <a:pt x="231" y="267"/>
                    <a:pt x="227" y="266"/>
                    <a:pt x="226" y="266"/>
                  </a:cubicBezTo>
                  <a:cubicBezTo>
                    <a:pt x="225" y="266"/>
                    <a:pt x="224" y="266"/>
                    <a:pt x="219" y="262"/>
                  </a:cubicBezTo>
                  <a:cubicBezTo>
                    <a:pt x="216" y="260"/>
                    <a:pt x="213" y="256"/>
                    <a:pt x="212" y="256"/>
                  </a:cubicBezTo>
                  <a:cubicBezTo>
                    <a:pt x="212" y="255"/>
                    <a:pt x="212" y="255"/>
                    <a:pt x="212" y="255"/>
                  </a:cubicBezTo>
                  <a:cubicBezTo>
                    <a:pt x="215" y="247"/>
                    <a:pt x="215" y="247"/>
                    <a:pt x="215" y="247"/>
                  </a:cubicBezTo>
                  <a:cubicBezTo>
                    <a:pt x="216" y="246"/>
                    <a:pt x="216" y="242"/>
                    <a:pt x="216" y="241"/>
                  </a:cubicBezTo>
                  <a:cubicBezTo>
                    <a:pt x="216" y="241"/>
                    <a:pt x="216" y="239"/>
                    <a:pt x="216" y="239"/>
                  </a:cubicBezTo>
                  <a:cubicBezTo>
                    <a:pt x="215" y="236"/>
                    <a:pt x="215" y="236"/>
                    <a:pt x="215" y="236"/>
                  </a:cubicBezTo>
                  <a:cubicBezTo>
                    <a:pt x="214" y="233"/>
                    <a:pt x="214" y="233"/>
                    <a:pt x="214" y="233"/>
                  </a:cubicBezTo>
                  <a:cubicBezTo>
                    <a:pt x="213" y="233"/>
                    <a:pt x="211" y="233"/>
                    <a:pt x="210" y="233"/>
                  </a:cubicBezTo>
                  <a:cubicBezTo>
                    <a:pt x="207" y="233"/>
                    <a:pt x="207" y="230"/>
                    <a:pt x="206" y="228"/>
                  </a:cubicBezTo>
                  <a:cubicBezTo>
                    <a:pt x="206" y="228"/>
                    <a:pt x="206" y="228"/>
                    <a:pt x="205" y="227"/>
                  </a:cubicBezTo>
                  <a:cubicBezTo>
                    <a:pt x="205" y="227"/>
                    <a:pt x="204" y="227"/>
                    <a:pt x="204" y="226"/>
                  </a:cubicBezTo>
                  <a:cubicBezTo>
                    <a:pt x="201" y="225"/>
                    <a:pt x="200" y="222"/>
                    <a:pt x="200" y="221"/>
                  </a:cubicBezTo>
                  <a:cubicBezTo>
                    <a:pt x="200" y="221"/>
                    <a:pt x="200" y="221"/>
                    <a:pt x="200" y="221"/>
                  </a:cubicBezTo>
                  <a:cubicBezTo>
                    <a:pt x="202" y="216"/>
                    <a:pt x="202" y="216"/>
                    <a:pt x="202" y="216"/>
                  </a:cubicBezTo>
                  <a:cubicBezTo>
                    <a:pt x="201" y="215"/>
                    <a:pt x="201" y="214"/>
                    <a:pt x="201" y="214"/>
                  </a:cubicBezTo>
                  <a:cubicBezTo>
                    <a:pt x="201" y="214"/>
                    <a:pt x="201" y="214"/>
                    <a:pt x="201" y="214"/>
                  </a:cubicBezTo>
                  <a:cubicBezTo>
                    <a:pt x="200" y="214"/>
                    <a:pt x="200" y="214"/>
                    <a:pt x="200" y="214"/>
                  </a:cubicBezTo>
                  <a:cubicBezTo>
                    <a:pt x="200" y="214"/>
                    <a:pt x="200" y="214"/>
                    <a:pt x="200" y="214"/>
                  </a:cubicBezTo>
                  <a:cubicBezTo>
                    <a:pt x="200" y="214"/>
                    <a:pt x="200" y="214"/>
                    <a:pt x="200" y="214"/>
                  </a:cubicBezTo>
                  <a:cubicBezTo>
                    <a:pt x="193" y="213"/>
                    <a:pt x="193" y="213"/>
                    <a:pt x="193" y="213"/>
                  </a:cubicBezTo>
                  <a:cubicBezTo>
                    <a:pt x="187" y="205"/>
                    <a:pt x="187" y="205"/>
                    <a:pt x="187" y="205"/>
                  </a:cubicBezTo>
                  <a:cubicBezTo>
                    <a:pt x="188" y="204"/>
                    <a:pt x="188" y="204"/>
                    <a:pt x="188" y="204"/>
                  </a:cubicBezTo>
                  <a:cubicBezTo>
                    <a:pt x="188" y="204"/>
                    <a:pt x="189" y="198"/>
                    <a:pt x="189" y="197"/>
                  </a:cubicBezTo>
                  <a:cubicBezTo>
                    <a:pt x="189" y="197"/>
                    <a:pt x="189" y="197"/>
                    <a:pt x="189" y="197"/>
                  </a:cubicBezTo>
                  <a:cubicBezTo>
                    <a:pt x="185" y="195"/>
                    <a:pt x="185" y="195"/>
                    <a:pt x="185" y="195"/>
                  </a:cubicBezTo>
                  <a:cubicBezTo>
                    <a:pt x="187" y="191"/>
                    <a:pt x="187" y="191"/>
                    <a:pt x="187" y="191"/>
                  </a:cubicBezTo>
                  <a:cubicBezTo>
                    <a:pt x="184" y="186"/>
                    <a:pt x="184" y="186"/>
                    <a:pt x="184" y="186"/>
                  </a:cubicBezTo>
                  <a:cubicBezTo>
                    <a:pt x="185" y="183"/>
                    <a:pt x="185" y="183"/>
                    <a:pt x="185" y="183"/>
                  </a:cubicBezTo>
                  <a:cubicBezTo>
                    <a:pt x="183" y="180"/>
                    <a:pt x="183" y="180"/>
                    <a:pt x="183" y="180"/>
                  </a:cubicBezTo>
                  <a:cubicBezTo>
                    <a:pt x="182" y="177"/>
                    <a:pt x="182" y="177"/>
                    <a:pt x="182" y="177"/>
                  </a:cubicBezTo>
                  <a:cubicBezTo>
                    <a:pt x="186" y="172"/>
                    <a:pt x="186" y="172"/>
                    <a:pt x="186" y="172"/>
                  </a:cubicBezTo>
                  <a:cubicBezTo>
                    <a:pt x="186" y="170"/>
                    <a:pt x="186" y="170"/>
                    <a:pt x="186" y="170"/>
                  </a:cubicBezTo>
                  <a:cubicBezTo>
                    <a:pt x="183" y="164"/>
                    <a:pt x="183" y="164"/>
                    <a:pt x="183" y="164"/>
                  </a:cubicBezTo>
                  <a:cubicBezTo>
                    <a:pt x="181" y="162"/>
                    <a:pt x="181" y="160"/>
                    <a:pt x="181" y="160"/>
                  </a:cubicBezTo>
                  <a:cubicBezTo>
                    <a:pt x="180" y="159"/>
                    <a:pt x="178" y="158"/>
                    <a:pt x="175" y="156"/>
                  </a:cubicBezTo>
                  <a:cubicBezTo>
                    <a:pt x="175" y="156"/>
                    <a:pt x="175" y="156"/>
                    <a:pt x="175" y="156"/>
                  </a:cubicBezTo>
                  <a:cubicBezTo>
                    <a:pt x="172" y="149"/>
                    <a:pt x="172" y="149"/>
                    <a:pt x="172" y="149"/>
                  </a:cubicBezTo>
                  <a:cubicBezTo>
                    <a:pt x="166" y="143"/>
                    <a:pt x="166" y="143"/>
                    <a:pt x="166" y="143"/>
                  </a:cubicBezTo>
                  <a:cubicBezTo>
                    <a:pt x="161" y="137"/>
                    <a:pt x="161" y="137"/>
                    <a:pt x="161" y="137"/>
                  </a:cubicBezTo>
                  <a:cubicBezTo>
                    <a:pt x="158" y="134"/>
                    <a:pt x="158" y="134"/>
                    <a:pt x="158" y="134"/>
                  </a:cubicBezTo>
                  <a:cubicBezTo>
                    <a:pt x="155" y="126"/>
                    <a:pt x="155" y="126"/>
                    <a:pt x="155" y="126"/>
                  </a:cubicBezTo>
                  <a:cubicBezTo>
                    <a:pt x="155" y="124"/>
                    <a:pt x="155" y="124"/>
                    <a:pt x="155" y="124"/>
                  </a:cubicBezTo>
                  <a:cubicBezTo>
                    <a:pt x="155" y="123"/>
                    <a:pt x="156" y="120"/>
                    <a:pt x="156" y="119"/>
                  </a:cubicBezTo>
                  <a:cubicBezTo>
                    <a:pt x="156" y="118"/>
                    <a:pt x="156" y="118"/>
                    <a:pt x="157" y="116"/>
                  </a:cubicBezTo>
                  <a:cubicBezTo>
                    <a:pt x="157" y="114"/>
                    <a:pt x="158" y="110"/>
                    <a:pt x="158" y="108"/>
                  </a:cubicBezTo>
                  <a:cubicBezTo>
                    <a:pt x="158" y="105"/>
                    <a:pt x="160" y="101"/>
                    <a:pt x="160" y="100"/>
                  </a:cubicBezTo>
                  <a:cubicBezTo>
                    <a:pt x="161" y="94"/>
                    <a:pt x="161" y="94"/>
                    <a:pt x="161" y="94"/>
                  </a:cubicBezTo>
                  <a:cubicBezTo>
                    <a:pt x="160" y="93"/>
                    <a:pt x="160" y="93"/>
                    <a:pt x="160" y="93"/>
                  </a:cubicBezTo>
                  <a:cubicBezTo>
                    <a:pt x="155" y="90"/>
                    <a:pt x="155" y="90"/>
                    <a:pt x="155" y="90"/>
                  </a:cubicBezTo>
                  <a:cubicBezTo>
                    <a:pt x="151" y="85"/>
                    <a:pt x="151" y="85"/>
                    <a:pt x="151" y="85"/>
                  </a:cubicBezTo>
                  <a:cubicBezTo>
                    <a:pt x="151" y="85"/>
                    <a:pt x="151" y="85"/>
                    <a:pt x="151" y="85"/>
                  </a:cubicBezTo>
                  <a:cubicBezTo>
                    <a:pt x="151" y="84"/>
                    <a:pt x="149" y="81"/>
                    <a:pt x="145" y="80"/>
                  </a:cubicBezTo>
                  <a:cubicBezTo>
                    <a:pt x="144" y="80"/>
                    <a:pt x="142" y="79"/>
                    <a:pt x="141" y="79"/>
                  </a:cubicBezTo>
                  <a:cubicBezTo>
                    <a:pt x="141" y="79"/>
                    <a:pt x="141" y="79"/>
                    <a:pt x="140" y="79"/>
                  </a:cubicBezTo>
                  <a:cubicBezTo>
                    <a:pt x="140" y="80"/>
                    <a:pt x="140" y="80"/>
                    <a:pt x="140" y="80"/>
                  </a:cubicBezTo>
                  <a:cubicBezTo>
                    <a:pt x="132" y="76"/>
                    <a:pt x="132" y="76"/>
                    <a:pt x="132" y="76"/>
                  </a:cubicBezTo>
                  <a:cubicBezTo>
                    <a:pt x="128" y="69"/>
                    <a:pt x="128" y="69"/>
                    <a:pt x="128" y="69"/>
                  </a:cubicBezTo>
                  <a:cubicBezTo>
                    <a:pt x="124" y="63"/>
                    <a:pt x="124" y="63"/>
                    <a:pt x="124" y="63"/>
                  </a:cubicBezTo>
                  <a:cubicBezTo>
                    <a:pt x="127" y="59"/>
                    <a:pt x="127" y="59"/>
                    <a:pt x="127" y="59"/>
                  </a:cubicBezTo>
                  <a:cubicBezTo>
                    <a:pt x="128" y="52"/>
                    <a:pt x="128" y="52"/>
                    <a:pt x="128" y="52"/>
                  </a:cubicBezTo>
                  <a:cubicBezTo>
                    <a:pt x="127" y="49"/>
                    <a:pt x="127" y="49"/>
                    <a:pt x="127" y="49"/>
                  </a:cubicBezTo>
                  <a:cubicBezTo>
                    <a:pt x="120" y="48"/>
                    <a:pt x="120" y="48"/>
                    <a:pt x="120" y="48"/>
                  </a:cubicBezTo>
                  <a:cubicBezTo>
                    <a:pt x="122" y="46"/>
                    <a:pt x="122" y="46"/>
                    <a:pt x="122" y="46"/>
                  </a:cubicBezTo>
                  <a:cubicBezTo>
                    <a:pt x="122" y="45"/>
                    <a:pt x="122" y="45"/>
                    <a:pt x="122" y="44"/>
                  </a:cubicBezTo>
                  <a:cubicBezTo>
                    <a:pt x="123" y="44"/>
                    <a:pt x="123" y="44"/>
                    <a:pt x="123" y="44"/>
                  </a:cubicBezTo>
                  <a:cubicBezTo>
                    <a:pt x="123" y="44"/>
                    <a:pt x="123" y="44"/>
                    <a:pt x="123" y="44"/>
                  </a:cubicBezTo>
                  <a:cubicBezTo>
                    <a:pt x="123" y="44"/>
                    <a:pt x="123" y="44"/>
                    <a:pt x="123" y="44"/>
                  </a:cubicBezTo>
                  <a:cubicBezTo>
                    <a:pt x="123" y="43"/>
                    <a:pt x="123" y="43"/>
                    <a:pt x="123" y="43"/>
                  </a:cubicBezTo>
                  <a:cubicBezTo>
                    <a:pt x="123" y="43"/>
                    <a:pt x="123" y="43"/>
                    <a:pt x="123" y="43"/>
                  </a:cubicBezTo>
                  <a:cubicBezTo>
                    <a:pt x="123" y="43"/>
                    <a:pt x="123" y="43"/>
                    <a:pt x="123" y="43"/>
                  </a:cubicBezTo>
                  <a:cubicBezTo>
                    <a:pt x="125" y="41"/>
                    <a:pt x="125" y="41"/>
                    <a:pt x="125" y="41"/>
                  </a:cubicBezTo>
                  <a:cubicBezTo>
                    <a:pt x="125" y="41"/>
                    <a:pt x="126" y="41"/>
                    <a:pt x="126" y="41"/>
                  </a:cubicBezTo>
                  <a:cubicBezTo>
                    <a:pt x="127" y="39"/>
                    <a:pt x="128" y="39"/>
                    <a:pt x="129" y="38"/>
                  </a:cubicBezTo>
                  <a:cubicBezTo>
                    <a:pt x="129" y="38"/>
                    <a:pt x="129" y="38"/>
                    <a:pt x="129" y="38"/>
                  </a:cubicBezTo>
                  <a:cubicBezTo>
                    <a:pt x="129" y="38"/>
                    <a:pt x="129" y="38"/>
                    <a:pt x="129" y="38"/>
                  </a:cubicBezTo>
                  <a:cubicBezTo>
                    <a:pt x="129" y="37"/>
                    <a:pt x="129" y="37"/>
                    <a:pt x="130" y="37"/>
                  </a:cubicBezTo>
                  <a:cubicBezTo>
                    <a:pt x="129" y="37"/>
                    <a:pt x="127" y="36"/>
                    <a:pt x="127" y="35"/>
                  </a:cubicBezTo>
                  <a:cubicBezTo>
                    <a:pt x="127" y="34"/>
                    <a:pt x="126" y="32"/>
                    <a:pt x="126" y="30"/>
                  </a:cubicBezTo>
                  <a:cubicBezTo>
                    <a:pt x="126" y="30"/>
                    <a:pt x="126" y="29"/>
                    <a:pt x="126" y="28"/>
                  </a:cubicBezTo>
                  <a:cubicBezTo>
                    <a:pt x="126" y="27"/>
                    <a:pt x="126" y="25"/>
                    <a:pt x="126" y="23"/>
                  </a:cubicBezTo>
                  <a:cubicBezTo>
                    <a:pt x="126" y="22"/>
                    <a:pt x="128" y="19"/>
                    <a:pt x="128" y="19"/>
                  </a:cubicBezTo>
                  <a:cubicBezTo>
                    <a:pt x="128" y="19"/>
                    <a:pt x="126" y="17"/>
                    <a:pt x="126" y="16"/>
                  </a:cubicBezTo>
                  <a:cubicBezTo>
                    <a:pt x="126" y="15"/>
                    <a:pt x="125" y="13"/>
                    <a:pt x="126" y="12"/>
                  </a:cubicBezTo>
                  <a:cubicBezTo>
                    <a:pt x="126" y="11"/>
                    <a:pt x="126" y="11"/>
                    <a:pt x="126" y="11"/>
                  </a:cubicBezTo>
                  <a:cubicBezTo>
                    <a:pt x="124" y="10"/>
                    <a:pt x="124" y="10"/>
                    <a:pt x="124" y="10"/>
                  </a:cubicBezTo>
                  <a:cubicBezTo>
                    <a:pt x="119" y="9"/>
                    <a:pt x="119" y="9"/>
                    <a:pt x="119" y="9"/>
                  </a:cubicBezTo>
                  <a:cubicBezTo>
                    <a:pt x="108" y="6"/>
                    <a:pt x="108" y="6"/>
                    <a:pt x="108" y="6"/>
                  </a:cubicBezTo>
                  <a:cubicBezTo>
                    <a:pt x="105" y="5"/>
                    <a:pt x="106" y="3"/>
                    <a:pt x="104" y="1"/>
                  </a:cubicBezTo>
                  <a:cubicBezTo>
                    <a:pt x="103" y="0"/>
                    <a:pt x="99" y="1"/>
                    <a:pt x="97" y="1"/>
                  </a:cubicBezTo>
                  <a:cubicBezTo>
                    <a:pt x="93" y="5"/>
                    <a:pt x="93" y="5"/>
                    <a:pt x="93" y="5"/>
                  </a:cubicBezTo>
                  <a:cubicBezTo>
                    <a:pt x="92" y="9"/>
                    <a:pt x="92" y="9"/>
                    <a:pt x="92" y="9"/>
                  </a:cubicBezTo>
                  <a:cubicBezTo>
                    <a:pt x="85" y="9"/>
                    <a:pt x="85" y="9"/>
                    <a:pt x="85" y="9"/>
                  </a:cubicBezTo>
                  <a:cubicBezTo>
                    <a:pt x="82" y="11"/>
                    <a:pt x="82" y="11"/>
                    <a:pt x="82" y="11"/>
                  </a:cubicBezTo>
                  <a:cubicBezTo>
                    <a:pt x="76" y="12"/>
                    <a:pt x="81" y="16"/>
                    <a:pt x="81" y="19"/>
                  </a:cubicBezTo>
                  <a:cubicBezTo>
                    <a:pt x="82" y="20"/>
                    <a:pt x="82" y="20"/>
                    <a:pt x="82" y="20"/>
                  </a:cubicBezTo>
                  <a:cubicBezTo>
                    <a:pt x="79" y="22"/>
                    <a:pt x="79" y="22"/>
                    <a:pt x="79" y="22"/>
                  </a:cubicBezTo>
                  <a:cubicBezTo>
                    <a:pt x="77" y="23"/>
                    <a:pt x="77" y="23"/>
                    <a:pt x="77" y="23"/>
                  </a:cubicBezTo>
                  <a:cubicBezTo>
                    <a:pt x="77" y="23"/>
                    <a:pt x="77" y="23"/>
                    <a:pt x="77" y="23"/>
                  </a:cubicBezTo>
                  <a:cubicBezTo>
                    <a:pt x="75" y="24"/>
                    <a:pt x="79" y="31"/>
                    <a:pt x="78" y="40"/>
                  </a:cubicBezTo>
                  <a:cubicBezTo>
                    <a:pt x="77" y="42"/>
                    <a:pt x="79" y="46"/>
                    <a:pt x="79" y="46"/>
                  </a:cubicBezTo>
                  <a:cubicBezTo>
                    <a:pt x="79" y="46"/>
                    <a:pt x="81" y="52"/>
                    <a:pt x="81" y="55"/>
                  </a:cubicBezTo>
                  <a:cubicBezTo>
                    <a:pt x="81" y="58"/>
                    <a:pt x="79" y="58"/>
                    <a:pt x="79" y="58"/>
                  </a:cubicBezTo>
                  <a:cubicBezTo>
                    <a:pt x="79" y="58"/>
                    <a:pt x="76" y="61"/>
                    <a:pt x="73" y="63"/>
                  </a:cubicBezTo>
                  <a:cubicBezTo>
                    <a:pt x="71" y="65"/>
                    <a:pt x="73" y="66"/>
                    <a:pt x="73" y="66"/>
                  </a:cubicBezTo>
                  <a:cubicBezTo>
                    <a:pt x="73" y="66"/>
                    <a:pt x="73" y="71"/>
                    <a:pt x="74" y="72"/>
                  </a:cubicBezTo>
                  <a:cubicBezTo>
                    <a:pt x="74" y="72"/>
                    <a:pt x="74" y="72"/>
                    <a:pt x="74" y="72"/>
                  </a:cubicBezTo>
                  <a:cubicBezTo>
                    <a:pt x="74" y="72"/>
                    <a:pt x="74" y="72"/>
                    <a:pt x="74" y="72"/>
                  </a:cubicBezTo>
                  <a:cubicBezTo>
                    <a:pt x="74" y="73"/>
                    <a:pt x="74" y="73"/>
                    <a:pt x="74" y="73"/>
                  </a:cubicBezTo>
                  <a:cubicBezTo>
                    <a:pt x="74" y="73"/>
                    <a:pt x="74" y="73"/>
                    <a:pt x="74" y="73"/>
                  </a:cubicBezTo>
                  <a:cubicBezTo>
                    <a:pt x="73" y="73"/>
                    <a:pt x="73" y="73"/>
                    <a:pt x="73" y="73"/>
                  </a:cubicBezTo>
                  <a:cubicBezTo>
                    <a:pt x="73" y="73"/>
                    <a:pt x="73" y="73"/>
                    <a:pt x="73" y="73"/>
                  </a:cubicBezTo>
                  <a:cubicBezTo>
                    <a:pt x="73" y="73"/>
                    <a:pt x="72" y="73"/>
                    <a:pt x="72" y="74"/>
                  </a:cubicBezTo>
                  <a:cubicBezTo>
                    <a:pt x="72" y="74"/>
                    <a:pt x="72" y="74"/>
                    <a:pt x="72" y="74"/>
                  </a:cubicBezTo>
                  <a:cubicBezTo>
                    <a:pt x="71" y="74"/>
                    <a:pt x="70" y="74"/>
                    <a:pt x="70" y="74"/>
                  </a:cubicBezTo>
                  <a:cubicBezTo>
                    <a:pt x="67" y="72"/>
                    <a:pt x="67" y="72"/>
                    <a:pt x="67" y="72"/>
                  </a:cubicBezTo>
                  <a:cubicBezTo>
                    <a:pt x="59" y="70"/>
                    <a:pt x="59" y="70"/>
                    <a:pt x="59" y="70"/>
                  </a:cubicBezTo>
                  <a:cubicBezTo>
                    <a:pt x="56" y="68"/>
                    <a:pt x="56" y="68"/>
                    <a:pt x="56" y="68"/>
                  </a:cubicBezTo>
                  <a:cubicBezTo>
                    <a:pt x="52" y="70"/>
                    <a:pt x="52" y="70"/>
                    <a:pt x="52" y="70"/>
                  </a:cubicBezTo>
                  <a:cubicBezTo>
                    <a:pt x="52" y="72"/>
                    <a:pt x="52" y="72"/>
                    <a:pt x="52" y="72"/>
                  </a:cubicBezTo>
                  <a:cubicBezTo>
                    <a:pt x="50" y="74"/>
                    <a:pt x="50" y="74"/>
                    <a:pt x="50" y="74"/>
                  </a:cubicBezTo>
                  <a:cubicBezTo>
                    <a:pt x="47" y="77"/>
                    <a:pt x="47" y="77"/>
                    <a:pt x="47" y="77"/>
                  </a:cubicBezTo>
                  <a:cubicBezTo>
                    <a:pt x="46" y="77"/>
                    <a:pt x="38" y="75"/>
                    <a:pt x="36" y="74"/>
                  </a:cubicBezTo>
                  <a:cubicBezTo>
                    <a:pt x="34" y="74"/>
                    <a:pt x="27" y="68"/>
                    <a:pt x="27" y="68"/>
                  </a:cubicBezTo>
                  <a:cubicBezTo>
                    <a:pt x="22" y="62"/>
                    <a:pt x="22" y="62"/>
                    <a:pt x="22" y="62"/>
                  </a:cubicBezTo>
                  <a:cubicBezTo>
                    <a:pt x="16" y="55"/>
                    <a:pt x="16" y="55"/>
                    <a:pt x="16" y="55"/>
                  </a:cubicBezTo>
                  <a:cubicBezTo>
                    <a:pt x="13" y="55"/>
                    <a:pt x="13" y="55"/>
                    <a:pt x="13" y="55"/>
                  </a:cubicBezTo>
                  <a:cubicBezTo>
                    <a:pt x="11" y="53"/>
                    <a:pt x="8" y="53"/>
                    <a:pt x="7" y="55"/>
                  </a:cubicBezTo>
                  <a:cubicBezTo>
                    <a:pt x="7" y="55"/>
                    <a:pt x="7" y="55"/>
                    <a:pt x="7" y="55"/>
                  </a:cubicBezTo>
                  <a:cubicBezTo>
                    <a:pt x="6" y="56"/>
                    <a:pt x="6" y="56"/>
                    <a:pt x="6" y="56"/>
                  </a:cubicBezTo>
                  <a:cubicBezTo>
                    <a:pt x="5" y="58"/>
                    <a:pt x="7" y="63"/>
                    <a:pt x="7" y="63"/>
                  </a:cubicBezTo>
                  <a:cubicBezTo>
                    <a:pt x="7" y="63"/>
                    <a:pt x="7" y="64"/>
                    <a:pt x="6" y="64"/>
                  </a:cubicBezTo>
                  <a:cubicBezTo>
                    <a:pt x="6" y="64"/>
                    <a:pt x="6" y="64"/>
                    <a:pt x="6" y="64"/>
                  </a:cubicBezTo>
                  <a:cubicBezTo>
                    <a:pt x="6" y="64"/>
                    <a:pt x="6" y="64"/>
                    <a:pt x="6" y="64"/>
                  </a:cubicBezTo>
                  <a:cubicBezTo>
                    <a:pt x="5" y="64"/>
                    <a:pt x="2" y="65"/>
                    <a:pt x="1" y="65"/>
                  </a:cubicBezTo>
                  <a:cubicBezTo>
                    <a:pt x="0" y="65"/>
                    <a:pt x="1" y="67"/>
                    <a:pt x="1" y="67"/>
                  </a:cubicBezTo>
                  <a:cubicBezTo>
                    <a:pt x="7" y="70"/>
                    <a:pt x="7" y="70"/>
                    <a:pt x="7" y="70"/>
                  </a:cubicBezTo>
                  <a:cubicBezTo>
                    <a:pt x="7" y="74"/>
                    <a:pt x="7" y="74"/>
                    <a:pt x="7" y="74"/>
                  </a:cubicBezTo>
                  <a:cubicBezTo>
                    <a:pt x="11" y="75"/>
                    <a:pt x="11" y="75"/>
                    <a:pt x="11" y="75"/>
                  </a:cubicBezTo>
                  <a:cubicBezTo>
                    <a:pt x="14" y="77"/>
                    <a:pt x="14" y="77"/>
                    <a:pt x="14" y="77"/>
                  </a:cubicBezTo>
                  <a:cubicBezTo>
                    <a:pt x="17" y="81"/>
                    <a:pt x="17" y="81"/>
                    <a:pt x="17" y="81"/>
                  </a:cubicBezTo>
                  <a:cubicBezTo>
                    <a:pt x="17" y="81"/>
                    <a:pt x="18" y="82"/>
                    <a:pt x="19" y="82"/>
                  </a:cubicBezTo>
                  <a:cubicBezTo>
                    <a:pt x="20" y="82"/>
                    <a:pt x="21" y="83"/>
                    <a:pt x="21" y="83"/>
                  </a:cubicBezTo>
                  <a:cubicBezTo>
                    <a:pt x="23" y="86"/>
                    <a:pt x="23" y="86"/>
                    <a:pt x="23" y="86"/>
                  </a:cubicBezTo>
                  <a:cubicBezTo>
                    <a:pt x="26" y="85"/>
                    <a:pt x="26" y="85"/>
                    <a:pt x="26" y="85"/>
                  </a:cubicBezTo>
                  <a:cubicBezTo>
                    <a:pt x="26" y="85"/>
                    <a:pt x="27" y="86"/>
                    <a:pt x="28" y="88"/>
                  </a:cubicBezTo>
                  <a:cubicBezTo>
                    <a:pt x="29" y="89"/>
                    <a:pt x="30" y="88"/>
                    <a:pt x="30" y="88"/>
                  </a:cubicBezTo>
                  <a:cubicBezTo>
                    <a:pt x="34" y="88"/>
                    <a:pt x="34" y="88"/>
                    <a:pt x="34" y="88"/>
                  </a:cubicBezTo>
                  <a:cubicBezTo>
                    <a:pt x="38" y="90"/>
                    <a:pt x="38" y="90"/>
                    <a:pt x="38" y="90"/>
                  </a:cubicBezTo>
                  <a:cubicBezTo>
                    <a:pt x="44" y="93"/>
                    <a:pt x="44" y="93"/>
                    <a:pt x="44" y="93"/>
                  </a:cubicBezTo>
                  <a:cubicBezTo>
                    <a:pt x="44" y="93"/>
                    <a:pt x="49" y="99"/>
                    <a:pt x="49" y="100"/>
                  </a:cubicBezTo>
                  <a:cubicBezTo>
                    <a:pt x="50" y="100"/>
                    <a:pt x="51" y="99"/>
                    <a:pt x="51" y="99"/>
                  </a:cubicBezTo>
                  <a:cubicBezTo>
                    <a:pt x="54" y="104"/>
                    <a:pt x="54" y="104"/>
                    <a:pt x="54" y="104"/>
                  </a:cubicBezTo>
                  <a:cubicBezTo>
                    <a:pt x="59" y="106"/>
                    <a:pt x="59" y="106"/>
                    <a:pt x="59" y="106"/>
                  </a:cubicBezTo>
                  <a:cubicBezTo>
                    <a:pt x="57" y="111"/>
                    <a:pt x="57" y="111"/>
                    <a:pt x="57" y="111"/>
                  </a:cubicBezTo>
                  <a:cubicBezTo>
                    <a:pt x="59" y="121"/>
                    <a:pt x="59" y="121"/>
                    <a:pt x="59" y="121"/>
                  </a:cubicBezTo>
                  <a:cubicBezTo>
                    <a:pt x="59" y="125"/>
                    <a:pt x="59" y="125"/>
                    <a:pt x="59" y="125"/>
                  </a:cubicBezTo>
                  <a:cubicBezTo>
                    <a:pt x="60" y="128"/>
                    <a:pt x="60" y="128"/>
                    <a:pt x="60" y="128"/>
                  </a:cubicBezTo>
                  <a:cubicBezTo>
                    <a:pt x="63" y="127"/>
                    <a:pt x="63" y="127"/>
                    <a:pt x="63" y="127"/>
                  </a:cubicBezTo>
                  <a:cubicBezTo>
                    <a:pt x="64" y="128"/>
                    <a:pt x="64" y="128"/>
                    <a:pt x="64" y="128"/>
                  </a:cubicBezTo>
                  <a:cubicBezTo>
                    <a:pt x="63" y="130"/>
                    <a:pt x="63" y="130"/>
                    <a:pt x="64" y="132"/>
                  </a:cubicBezTo>
                  <a:cubicBezTo>
                    <a:pt x="64" y="134"/>
                    <a:pt x="64" y="134"/>
                    <a:pt x="64" y="134"/>
                  </a:cubicBezTo>
                  <a:cubicBezTo>
                    <a:pt x="64" y="139"/>
                    <a:pt x="64" y="139"/>
                    <a:pt x="64" y="139"/>
                  </a:cubicBezTo>
                  <a:cubicBezTo>
                    <a:pt x="74" y="151"/>
                    <a:pt x="74" y="151"/>
                    <a:pt x="74" y="151"/>
                  </a:cubicBezTo>
                  <a:cubicBezTo>
                    <a:pt x="74" y="155"/>
                    <a:pt x="74" y="155"/>
                    <a:pt x="74" y="155"/>
                  </a:cubicBezTo>
                  <a:cubicBezTo>
                    <a:pt x="74" y="155"/>
                    <a:pt x="74" y="159"/>
                    <a:pt x="74" y="159"/>
                  </a:cubicBezTo>
                  <a:cubicBezTo>
                    <a:pt x="73" y="160"/>
                    <a:pt x="74" y="164"/>
                    <a:pt x="74" y="164"/>
                  </a:cubicBezTo>
                  <a:cubicBezTo>
                    <a:pt x="74" y="164"/>
                    <a:pt x="73" y="168"/>
                    <a:pt x="72" y="168"/>
                  </a:cubicBezTo>
                  <a:cubicBezTo>
                    <a:pt x="71" y="169"/>
                    <a:pt x="71" y="171"/>
                    <a:pt x="71" y="171"/>
                  </a:cubicBezTo>
                  <a:cubicBezTo>
                    <a:pt x="73" y="175"/>
                    <a:pt x="73" y="175"/>
                    <a:pt x="73" y="175"/>
                  </a:cubicBezTo>
                  <a:cubicBezTo>
                    <a:pt x="73" y="179"/>
                    <a:pt x="73" y="179"/>
                    <a:pt x="73" y="179"/>
                  </a:cubicBezTo>
                  <a:cubicBezTo>
                    <a:pt x="77" y="182"/>
                    <a:pt x="77" y="182"/>
                    <a:pt x="77" y="182"/>
                  </a:cubicBezTo>
                  <a:cubicBezTo>
                    <a:pt x="81" y="184"/>
                    <a:pt x="81" y="184"/>
                    <a:pt x="81" y="184"/>
                  </a:cubicBezTo>
                  <a:cubicBezTo>
                    <a:pt x="87" y="196"/>
                    <a:pt x="87" y="196"/>
                    <a:pt x="87" y="196"/>
                  </a:cubicBezTo>
                  <a:cubicBezTo>
                    <a:pt x="90" y="196"/>
                    <a:pt x="90" y="196"/>
                    <a:pt x="90" y="196"/>
                  </a:cubicBezTo>
                  <a:cubicBezTo>
                    <a:pt x="93" y="197"/>
                    <a:pt x="93" y="197"/>
                    <a:pt x="93" y="197"/>
                  </a:cubicBezTo>
                  <a:cubicBezTo>
                    <a:pt x="98" y="201"/>
                    <a:pt x="98" y="201"/>
                    <a:pt x="98" y="201"/>
                  </a:cubicBezTo>
                  <a:cubicBezTo>
                    <a:pt x="99" y="199"/>
                    <a:pt x="99" y="199"/>
                    <a:pt x="99" y="199"/>
                  </a:cubicBezTo>
                  <a:cubicBezTo>
                    <a:pt x="105" y="202"/>
                    <a:pt x="105" y="202"/>
                    <a:pt x="105" y="202"/>
                  </a:cubicBezTo>
                  <a:cubicBezTo>
                    <a:pt x="105" y="202"/>
                    <a:pt x="108" y="204"/>
                    <a:pt x="109" y="205"/>
                  </a:cubicBezTo>
                  <a:cubicBezTo>
                    <a:pt x="110" y="206"/>
                    <a:pt x="110" y="208"/>
                    <a:pt x="111" y="209"/>
                  </a:cubicBezTo>
                  <a:cubicBezTo>
                    <a:pt x="111" y="210"/>
                    <a:pt x="111" y="213"/>
                    <a:pt x="111" y="213"/>
                  </a:cubicBezTo>
                  <a:cubicBezTo>
                    <a:pt x="111" y="213"/>
                    <a:pt x="111" y="216"/>
                    <a:pt x="111" y="217"/>
                  </a:cubicBezTo>
                  <a:cubicBezTo>
                    <a:pt x="111" y="218"/>
                    <a:pt x="112" y="220"/>
                    <a:pt x="112" y="221"/>
                  </a:cubicBezTo>
                  <a:cubicBezTo>
                    <a:pt x="112" y="221"/>
                    <a:pt x="114" y="223"/>
                    <a:pt x="116" y="223"/>
                  </a:cubicBezTo>
                  <a:cubicBezTo>
                    <a:pt x="117" y="224"/>
                    <a:pt x="115" y="225"/>
                    <a:pt x="115" y="225"/>
                  </a:cubicBezTo>
                  <a:cubicBezTo>
                    <a:pt x="113" y="228"/>
                    <a:pt x="113" y="228"/>
                    <a:pt x="113" y="228"/>
                  </a:cubicBezTo>
                  <a:cubicBezTo>
                    <a:pt x="113" y="228"/>
                    <a:pt x="117" y="231"/>
                    <a:pt x="117" y="231"/>
                  </a:cubicBezTo>
                  <a:cubicBezTo>
                    <a:pt x="117" y="232"/>
                    <a:pt x="114" y="232"/>
                    <a:pt x="114" y="232"/>
                  </a:cubicBezTo>
                  <a:cubicBezTo>
                    <a:pt x="109" y="230"/>
                    <a:pt x="112" y="232"/>
                    <a:pt x="107" y="233"/>
                  </a:cubicBezTo>
                  <a:cubicBezTo>
                    <a:pt x="107" y="233"/>
                    <a:pt x="103" y="236"/>
                    <a:pt x="103" y="236"/>
                  </a:cubicBezTo>
                  <a:cubicBezTo>
                    <a:pt x="103" y="239"/>
                    <a:pt x="103" y="239"/>
                    <a:pt x="103" y="239"/>
                  </a:cubicBezTo>
                  <a:cubicBezTo>
                    <a:pt x="103" y="239"/>
                    <a:pt x="102" y="241"/>
                    <a:pt x="101" y="242"/>
                  </a:cubicBezTo>
                  <a:cubicBezTo>
                    <a:pt x="101" y="242"/>
                    <a:pt x="102" y="245"/>
                    <a:pt x="102" y="246"/>
                  </a:cubicBezTo>
                  <a:cubicBezTo>
                    <a:pt x="102" y="248"/>
                    <a:pt x="102" y="250"/>
                    <a:pt x="102" y="250"/>
                  </a:cubicBezTo>
                  <a:cubicBezTo>
                    <a:pt x="99" y="255"/>
                    <a:pt x="99" y="255"/>
                    <a:pt x="99" y="255"/>
                  </a:cubicBezTo>
                  <a:cubicBezTo>
                    <a:pt x="99" y="255"/>
                    <a:pt x="96" y="260"/>
                    <a:pt x="97" y="261"/>
                  </a:cubicBezTo>
                  <a:cubicBezTo>
                    <a:pt x="97" y="263"/>
                    <a:pt x="94" y="265"/>
                    <a:pt x="93" y="267"/>
                  </a:cubicBezTo>
                  <a:cubicBezTo>
                    <a:pt x="92" y="268"/>
                    <a:pt x="92" y="272"/>
                    <a:pt x="91" y="273"/>
                  </a:cubicBezTo>
                  <a:cubicBezTo>
                    <a:pt x="90" y="274"/>
                    <a:pt x="88" y="273"/>
                    <a:pt x="88" y="274"/>
                  </a:cubicBezTo>
                  <a:cubicBezTo>
                    <a:pt x="88" y="275"/>
                    <a:pt x="88" y="279"/>
                    <a:pt x="88" y="280"/>
                  </a:cubicBezTo>
                  <a:cubicBezTo>
                    <a:pt x="87" y="281"/>
                    <a:pt x="86" y="282"/>
                    <a:pt x="85" y="282"/>
                  </a:cubicBezTo>
                  <a:cubicBezTo>
                    <a:pt x="85" y="283"/>
                    <a:pt x="85" y="283"/>
                    <a:pt x="83" y="284"/>
                  </a:cubicBezTo>
                  <a:cubicBezTo>
                    <a:pt x="82" y="285"/>
                    <a:pt x="82" y="284"/>
                    <a:pt x="81" y="284"/>
                  </a:cubicBezTo>
                  <a:cubicBezTo>
                    <a:pt x="80" y="284"/>
                    <a:pt x="80" y="285"/>
                    <a:pt x="80" y="286"/>
                  </a:cubicBezTo>
                  <a:cubicBezTo>
                    <a:pt x="79" y="286"/>
                    <a:pt x="79" y="288"/>
                    <a:pt x="80" y="288"/>
                  </a:cubicBezTo>
                  <a:cubicBezTo>
                    <a:pt x="80" y="288"/>
                    <a:pt x="82" y="289"/>
                    <a:pt x="82" y="289"/>
                  </a:cubicBezTo>
                  <a:cubicBezTo>
                    <a:pt x="82" y="289"/>
                    <a:pt x="82" y="293"/>
                    <a:pt x="81" y="293"/>
                  </a:cubicBezTo>
                  <a:cubicBezTo>
                    <a:pt x="80" y="294"/>
                    <a:pt x="80" y="293"/>
                    <a:pt x="79" y="293"/>
                  </a:cubicBezTo>
                  <a:cubicBezTo>
                    <a:pt x="77" y="292"/>
                    <a:pt x="78" y="293"/>
                    <a:pt x="77" y="294"/>
                  </a:cubicBezTo>
                  <a:cubicBezTo>
                    <a:pt x="75" y="295"/>
                    <a:pt x="77" y="295"/>
                    <a:pt x="77" y="297"/>
                  </a:cubicBezTo>
                  <a:cubicBezTo>
                    <a:pt x="77" y="299"/>
                    <a:pt x="77" y="301"/>
                    <a:pt x="75" y="301"/>
                  </a:cubicBezTo>
                  <a:cubicBezTo>
                    <a:pt x="73" y="301"/>
                    <a:pt x="75" y="301"/>
                    <a:pt x="73" y="301"/>
                  </a:cubicBezTo>
                  <a:cubicBezTo>
                    <a:pt x="72" y="302"/>
                    <a:pt x="73" y="303"/>
                    <a:pt x="72" y="305"/>
                  </a:cubicBezTo>
                  <a:cubicBezTo>
                    <a:pt x="72" y="307"/>
                    <a:pt x="72" y="306"/>
                    <a:pt x="73" y="307"/>
                  </a:cubicBezTo>
                  <a:cubicBezTo>
                    <a:pt x="73" y="308"/>
                    <a:pt x="75" y="308"/>
                    <a:pt x="75" y="310"/>
                  </a:cubicBezTo>
                  <a:cubicBezTo>
                    <a:pt x="75" y="311"/>
                    <a:pt x="75" y="311"/>
                    <a:pt x="75" y="312"/>
                  </a:cubicBezTo>
                  <a:cubicBezTo>
                    <a:pt x="74" y="313"/>
                    <a:pt x="72" y="312"/>
                    <a:pt x="72" y="311"/>
                  </a:cubicBezTo>
                  <a:cubicBezTo>
                    <a:pt x="72" y="310"/>
                    <a:pt x="72" y="309"/>
                    <a:pt x="72" y="309"/>
                  </a:cubicBezTo>
                  <a:cubicBezTo>
                    <a:pt x="72" y="309"/>
                    <a:pt x="71" y="308"/>
                    <a:pt x="69" y="308"/>
                  </a:cubicBezTo>
                  <a:cubicBezTo>
                    <a:pt x="67" y="308"/>
                    <a:pt x="69" y="311"/>
                    <a:pt x="69" y="312"/>
                  </a:cubicBezTo>
                  <a:cubicBezTo>
                    <a:pt x="70" y="314"/>
                    <a:pt x="69" y="315"/>
                    <a:pt x="67" y="314"/>
                  </a:cubicBezTo>
                  <a:cubicBezTo>
                    <a:pt x="65" y="314"/>
                    <a:pt x="66" y="314"/>
                    <a:pt x="66" y="314"/>
                  </a:cubicBezTo>
                  <a:cubicBezTo>
                    <a:pt x="66" y="314"/>
                    <a:pt x="62" y="316"/>
                    <a:pt x="62" y="315"/>
                  </a:cubicBezTo>
                  <a:cubicBezTo>
                    <a:pt x="62" y="315"/>
                    <a:pt x="61" y="314"/>
                    <a:pt x="61" y="314"/>
                  </a:cubicBezTo>
                  <a:cubicBezTo>
                    <a:pt x="60" y="314"/>
                    <a:pt x="60" y="315"/>
                    <a:pt x="59" y="316"/>
                  </a:cubicBezTo>
                  <a:cubicBezTo>
                    <a:pt x="59" y="316"/>
                    <a:pt x="57" y="316"/>
                    <a:pt x="57" y="315"/>
                  </a:cubicBezTo>
                  <a:cubicBezTo>
                    <a:pt x="57" y="314"/>
                    <a:pt x="56" y="311"/>
                    <a:pt x="56" y="311"/>
                  </a:cubicBezTo>
                  <a:cubicBezTo>
                    <a:pt x="56" y="311"/>
                    <a:pt x="54" y="312"/>
                    <a:pt x="54" y="313"/>
                  </a:cubicBezTo>
                  <a:cubicBezTo>
                    <a:pt x="54" y="314"/>
                    <a:pt x="55" y="316"/>
                    <a:pt x="55" y="316"/>
                  </a:cubicBezTo>
                  <a:cubicBezTo>
                    <a:pt x="55" y="318"/>
                    <a:pt x="55" y="318"/>
                    <a:pt x="55" y="318"/>
                  </a:cubicBezTo>
                  <a:cubicBezTo>
                    <a:pt x="56" y="319"/>
                    <a:pt x="56" y="319"/>
                    <a:pt x="56" y="319"/>
                  </a:cubicBezTo>
                  <a:cubicBezTo>
                    <a:pt x="59" y="317"/>
                    <a:pt x="59" y="317"/>
                    <a:pt x="59" y="317"/>
                  </a:cubicBezTo>
                  <a:cubicBezTo>
                    <a:pt x="59" y="317"/>
                    <a:pt x="61" y="320"/>
                    <a:pt x="61" y="321"/>
                  </a:cubicBezTo>
                  <a:cubicBezTo>
                    <a:pt x="61" y="321"/>
                    <a:pt x="59" y="323"/>
                    <a:pt x="59" y="323"/>
                  </a:cubicBezTo>
                  <a:cubicBezTo>
                    <a:pt x="59" y="323"/>
                    <a:pt x="61" y="326"/>
                    <a:pt x="61" y="327"/>
                  </a:cubicBezTo>
                  <a:cubicBezTo>
                    <a:pt x="61" y="328"/>
                    <a:pt x="60" y="331"/>
                    <a:pt x="60" y="331"/>
                  </a:cubicBezTo>
                  <a:cubicBezTo>
                    <a:pt x="60" y="331"/>
                    <a:pt x="58" y="333"/>
                    <a:pt x="57" y="333"/>
                  </a:cubicBezTo>
                  <a:cubicBezTo>
                    <a:pt x="57" y="333"/>
                    <a:pt x="57" y="337"/>
                    <a:pt x="57" y="337"/>
                  </a:cubicBezTo>
                  <a:cubicBezTo>
                    <a:pt x="57" y="340"/>
                    <a:pt x="57" y="340"/>
                    <a:pt x="57" y="340"/>
                  </a:cubicBezTo>
                  <a:cubicBezTo>
                    <a:pt x="56" y="343"/>
                    <a:pt x="56" y="343"/>
                    <a:pt x="56" y="343"/>
                  </a:cubicBezTo>
                  <a:cubicBezTo>
                    <a:pt x="58" y="346"/>
                    <a:pt x="58" y="346"/>
                    <a:pt x="58" y="346"/>
                  </a:cubicBezTo>
                  <a:cubicBezTo>
                    <a:pt x="58" y="346"/>
                    <a:pt x="58" y="348"/>
                    <a:pt x="58" y="348"/>
                  </a:cubicBezTo>
                  <a:cubicBezTo>
                    <a:pt x="58" y="349"/>
                    <a:pt x="58" y="350"/>
                    <a:pt x="59" y="352"/>
                  </a:cubicBezTo>
                  <a:cubicBezTo>
                    <a:pt x="59" y="353"/>
                    <a:pt x="59" y="353"/>
                    <a:pt x="59" y="353"/>
                  </a:cubicBezTo>
                  <a:cubicBezTo>
                    <a:pt x="59" y="353"/>
                    <a:pt x="62" y="357"/>
                    <a:pt x="63" y="358"/>
                  </a:cubicBezTo>
                  <a:cubicBezTo>
                    <a:pt x="64" y="359"/>
                    <a:pt x="64" y="359"/>
                    <a:pt x="64" y="359"/>
                  </a:cubicBezTo>
                  <a:cubicBezTo>
                    <a:pt x="64" y="359"/>
                    <a:pt x="64" y="361"/>
                    <a:pt x="64" y="362"/>
                  </a:cubicBezTo>
                  <a:cubicBezTo>
                    <a:pt x="63" y="363"/>
                    <a:pt x="65" y="365"/>
                    <a:pt x="65" y="365"/>
                  </a:cubicBezTo>
                  <a:cubicBezTo>
                    <a:pt x="65" y="366"/>
                    <a:pt x="65" y="367"/>
                    <a:pt x="65" y="369"/>
                  </a:cubicBezTo>
                  <a:cubicBezTo>
                    <a:pt x="65" y="371"/>
                    <a:pt x="65" y="371"/>
                    <a:pt x="65" y="371"/>
                  </a:cubicBezTo>
                  <a:cubicBezTo>
                    <a:pt x="65" y="371"/>
                    <a:pt x="66" y="373"/>
                    <a:pt x="66" y="373"/>
                  </a:cubicBezTo>
                  <a:cubicBezTo>
                    <a:pt x="66" y="374"/>
                    <a:pt x="68" y="375"/>
                    <a:pt x="68" y="375"/>
                  </a:cubicBezTo>
                  <a:cubicBezTo>
                    <a:pt x="68" y="375"/>
                    <a:pt x="68" y="377"/>
                    <a:pt x="68" y="377"/>
                  </a:cubicBezTo>
                  <a:cubicBezTo>
                    <a:pt x="68" y="377"/>
                    <a:pt x="69" y="378"/>
                    <a:pt x="71" y="379"/>
                  </a:cubicBezTo>
                  <a:cubicBezTo>
                    <a:pt x="72" y="380"/>
                    <a:pt x="72" y="383"/>
                    <a:pt x="72" y="383"/>
                  </a:cubicBezTo>
                  <a:cubicBezTo>
                    <a:pt x="72" y="383"/>
                    <a:pt x="71" y="386"/>
                    <a:pt x="71" y="387"/>
                  </a:cubicBezTo>
                  <a:cubicBezTo>
                    <a:pt x="71" y="387"/>
                    <a:pt x="71" y="389"/>
                    <a:pt x="72" y="390"/>
                  </a:cubicBezTo>
                  <a:cubicBezTo>
                    <a:pt x="73" y="392"/>
                    <a:pt x="73" y="392"/>
                    <a:pt x="73" y="392"/>
                  </a:cubicBezTo>
                  <a:cubicBezTo>
                    <a:pt x="73" y="392"/>
                    <a:pt x="73" y="393"/>
                    <a:pt x="73" y="393"/>
                  </a:cubicBezTo>
                  <a:cubicBezTo>
                    <a:pt x="73" y="393"/>
                    <a:pt x="73" y="394"/>
                    <a:pt x="72" y="394"/>
                  </a:cubicBezTo>
                  <a:cubicBezTo>
                    <a:pt x="71" y="395"/>
                    <a:pt x="72" y="395"/>
                    <a:pt x="72" y="396"/>
                  </a:cubicBezTo>
                  <a:cubicBezTo>
                    <a:pt x="72" y="397"/>
                    <a:pt x="74" y="397"/>
                    <a:pt x="74" y="398"/>
                  </a:cubicBezTo>
                  <a:cubicBezTo>
                    <a:pt x="74" y="399"/>
                    <a:pt x="73" y="399"/>
                    <a:pt x="73" y="400"/>
                  </a:cubicBezTo>
                  <a:cubicBezTo>
                    <a:pt x="74" y="401"/>
                    <a:pt x="73" y="403"/>
                    <a:pt x="73" y="403"/>
                  </a:cubicBezTo>
                  <a:cubicBezTo>
                    <a:pt x="73" y="403"/>
                    <a:pt x="73" y="403"/>
                    <a:pt x="72" y="404"/>
                  </a:cubicBezTo>
                  <a:cubicBezTo>
                    <a:pt x="70" y="405"/>
                    <a:pt x="72" y="406"/>
                    <a:pt x="72" y="406"/>
                  </a:cubicBezTo>
                  <a:cubicBezTo>
                    <a:pt x="72" y="407"/>
                    <a:pt x="74" y="408"/>
                    <a:pt x="74" y="408"/>
                  </a:cubicBezTo>
                  <a:cubicBezTo>
                    <a:pt x="74" y="408"/>
                    <a:pt x="74" y="409"/>
                    <a:pt x="73" y="410"/>
                  </a:cubicBezTo>
                  <a:cubicBezTo>
                    <a:pt x="72" y="411"/>
                    <a:pt x="72" y="412"/>
                    <a:pt x="72" y="412"/>
                  </a:cubicBezTo>
                  <a:cubicBezTo>
                    <a:pt x="72" y="413"/>
                    <a:pt x="72" y="412"/>
                    <a:pt x="73" y="414"/>
                  </a:cubicBezTo>
                  <a:cubicBezTo>
                    <a:pt x="74" y="415"/>
                    <a:pt x="73" y="415"/>
                    <a:pt x="73" y="415"/>
                  </a:cubicBezTo>
                  <a:cubicBezTo>
                    <a:pt x="73" y="415"/>
                    <a:pt x="74" y="416"/>
                    <a:pt x="74" y="417"/>
                  </a:cubicBezTo>
                  <a:cubicBezTo>
                    <a:pt x="73" y="418"/>
                    <a:pt x="71" y="418"/>
                    <a:pt x="70" y="419"/>
                  </a:cubicBezTo>
                  <a:cubicBezTo>
                    <a:pt x="70" y="419"/>
                    <a:pt x="70" y="421"/>
                    <a:pt x="70" y="421"/>
                  </a:cubicBezTo>
                  <a:cubicBezTo>
                    <a:pt x="70" y="422"/>
                    <a:pt x="73" y="420"/>
                    <a:pt x="74" y="419"/>
                  </a:cubicBezTo>
                  <a:cubicBezTo>
                    <a:pt x="75" y="419"/>
                    <a:pt x="75" y="418"/>
                    <a:pt x="75" y="418"/>
                  </a:cubicBezTo>
                  <a:cubicBezTo>
                    <a:pt x="75" y="418"/>
                    <a:pt x="76" y="419"/>
                    <a:pt x="76" y="420"/>
                  </a:cubicBezTo>
                  <a:cubicBezTo>
                    <a:pt x="76" y="420"/>
                    <a:pt x="75" y="422"/>
                    <a:pt x="75" y="423"/>
                  </a:cubicBezTo>
                  <a:cubicBezTo>
                    <a:pt x="75" y="423"/>
                    <a:pt x="76" y="423"/>
                    <a:pt x="76" y="423"/>
                  </a:cubicBezTo>
                  <a:cubicBezTo>
                    <a:pt x="76" y="423"/>
                    <a:pt x="77" y="423"/>
                    <a:pt x="77" y="424"/>
                  </a:cubicBezTo>
                  <a:cubicBezTo>
                    <a:pt x="78" y="424"/>
                    <a:pt x="77" y="425"/>
                    <a:pt x="76" y="425"/>
                  </a:cubicBezTo>
                  <a:cubicBezTo>
                    <a:pt x="76" y="425"/>
                    <a:pt x="75" y="426"/>
                    <a:pt x="75" y="426"/>
                  </a:cubicBezTo>
                  <a:cubicBezTo>
                    <a:pt x="75" y="426"/>
                    <a:pt x="74" y="428"/>
                    <a:pt x="73" y="428"/>
                  </a:cubicBezTo>
                  <a:cubicBezTo>
                    <a:pt x="73" y="428"/>
                    <a:pt x="75" y="429"/>
                    <a:pt x="75" y="429"/>
                  </a:cubicBezTo>
                  <a:cubicBezTo>
                    <a:pt x="76" y="429"/>
                    <a:pt x="76" y="429"/>
                    <a:pt x="76" y="429"/>
                  </a:cubicBezTo>
                  <a:cubicBezTo>
                    <a:pt x="75" y="430"/>
                    <a:pt x="75" y="430"/>
                    <a:pt x="75" y="430"/>
                  </a:cubicBezTo>
                  <a:cubicBezTo>
                    <a:pt x="75" y="430"/>
                    <a:pt x="74" y="433"/>
                    <a:pt x="74" y="433"/>
                  </a:cubicBezTo>
                  <a:cubicBezTo>
                    <a:pt x="74" y="433"/>
                    <a:pt x="75" y="435"/>
                    <a:pt x="75" y="435"/>
                  </a:cubicBezTo>
                  <a:cubicBezTo>
                    <a:pt x="75" y="435"/>
                    <a:pt x="79" y="435"/>
                    <a:pt x="79" y="434"/>
                  </a:cubicBezTo>
                  <a:cubicBezTo>
                    <a:pt x="80" y="433"/>
                    <a:pt x="80" y="434"/>
                    <a:pt x="80" y="434"/>
                  </a:cubicBezTo>
                  <a:cubicBezTo>
                    <a:pt x="80" y="434"/>
                    <a:pt x="82" y="434"/>
                    <a:pt x="83" y="433"/>
                  </a:cubicBezTo>
                  <a:cubicBezTo>
                    <a:pt x="83" y="433"/>
                    <a:pt x="83" y="433"/>
                    <a:pt x="83" y="432"/>
                  </a:cubicBezTo>
                  <a:cubicBezTo>
                    <a:pt x="84" y="432"/>
                    <a:pt x="85" y="433"/>
                    <a:pt x="85" y="433"/>
                  </a:cubicBezTo>
                  <a:cubicBezTo>
                    <a:pt x="85" y="434"/>
                    <a:pt x="85" y="434"/>
                    <a:pt x="85" y="434"/>
                  </a:cubicBezTo>
                  <a:cubicBezTo>
                    <a:pt x="87" y="434"/>
                    <a:pt x="87" y="434"/>
                    <a:pt x="87" y="434"/>
                  </a:cubicBezTo>
                  <a:cubicBezTo>
                    <a:pt x="87" y="435"/>
                    <a:pt x="87" y="435"/>
                    <a:pt x="87" y="435"/>
                  </a:cubicBezTo>
                  <a:cubicBezTo>
                    <a:pt x="87" y="435"/>
                    <a:pt x="88" y="435"/>
                    <a:pt x="88" y="435"/>
                  </a:cubicBezTo>
                  <a:cubicBezTo>
                    <a:pt x="89" y="435"/>
                    <a:pt x="89" y="436"/>
                    <a:pt x="89" y="436"/>
                  </a:cubicBezTo>
                  <a:cubicBezTo>
                    <a:pt x="89" y="436"/>
                    <a:pt x="89" y="437"/>
                    <a:pt x="89" y="438"/>
                  </a:cubicBezTo>
                  <a:cubicBezTo>
                    <a:pt x="89" y="438"/>
                    <a:pt x="89" y="438"/>
                    <a:pt x="89" y="439"/>
                  </a:cubicBezTo>
                  <a:cubicBezTo>
                    <a:pt x="90" y="439"/>
                    <a:pt x="92" y="439"/>
                    <a:pt x="93" y="439"/>
                  </a:cubicBezTo>
                  <a:cubicBezTo>
                    <a:pt x="94" y="438"/>
                    <a:pt x="94" y="437"/>
                    <a:pt x="94" y="437"/>
                  </a:cubicBezTo>
                  <a:cubicBezTo>
                    <a:pt x="94" y="436"/>
                    <a:pt x="94" y="435"/>
                    <a:pt x="94" y="435"/>
                  </a:cubicBezTo>
                  <a:cubicBezTo>
                    <a:pt x="95" y="435"/>
                    <a:pt x="96" y="435"/>
                    <a:pt x="96" y="435"/>
                  </a:cubicBezTo>
                  <a:cubicBezTo>
                    <a:pt x="96" y="435"/>
                    <a:pt x="95" y="436"/>
                    <a:pt x="95" y="436"/>
                  </a:cubicBezTo>
                  <a:cubicBezTo>
                    <a:pt x="95" y="436"/>
                    <a:pt x="94" y="439"/>
                    <a:pt x="94" y="439"/>
                  </a:cubicBezTo>
                  <a:cubicBezTo>
                    <a:pt x="94" y="440"/>
                    <a:pt x="95" y="440"/>
                    <a:pt x="95" y="441"/>
                  </a:cubicBezTo>
                  <a:cubicBezTo>
                    <a:pt x="95" y="441"/>
                    <a:pt x="98" y="441"/>
                    <a:pt x="98" y="441"/>
                  </a:cubicBezTo>
                  <a:cubicBezTo>
                    <a:pt x="98" y="441"/>
                    <a:pt x="99" y="440"/>
                    <a:pt x="99" y="438"/>
                  </a:cubicBezTo>
                  <a:cubicBezTo>
                    <a:pt x="99" y="437"/>
                    <a:pt x="100" y="439"/>
                    <a:pt x="100" y="439"/>
                  </a:cubicBezTo>
                  <a:cubicBezTo>
                    <a:pt x="101" y="440"/>
                    <a:pt x="101" y="441"/>
                    <a:pt x="100" y="441"/>
                  </a:cubicBezTo>
                  <a:cubicBezTo>
                    <a:pt x="100" y="442"/>
                    <a:pt x="100" y="441"/>
                    <a:pt x="98" y="442"/>
                  </a:cubicBezTo>
                  <a:cubicBezTo>
                    <a:pt x="95" y="442"/>
                    <a:pt x="97" y="443"/>
                    <a:pt x="97" y="444"/>
                  </a:cubicBezTo>
                  <a:cubicBezTo>
                    <a:pt x="97" y="444"/>
                    <a:pt x="99" y="445"/>
                    <a:pt x="102" y="445"/>
                  </a:cubicBezTo>
                  <a:cubicBezTo>
                    <a:pt x="104" y="445"/>
                    <a:pt x="103" y="444"/>
                    <a:pt x="103" y="444"/>
                  </a:cubicBezTo>
                  <a:cubicBezTo>
                    <a:pt x="103" y="443"/>
                    <a:pt x="104" y="441"/>
                    <a:pt x="104" y="441"/>
                  </a:cubicBezTo>
                  <a:cubicBezTo>
                    <a:pt x="104" y="441"/>
                    <a:pt x="105" y="442"/>
                    <a:pt x="105" y="443"/>
                  </a:cubicBezTo>
                  <a:cubicBezTo>
                    <a:pt x="105" y="443"/>
                    <a:pt x="105" y="444"/>
                    <a:pt x="104" y="445"/>
                  </a:cubicBezTo>
                  <a:cubicBezTo>
                    <a:pt x="103" y="446"/>
                    <a:pt x="104" y="447"/>
                    <a:pt x="104" y="447"/>
                  </a:cubicBezTo>
                  <a:cubicBezTo>
                    <a:pt x="104" y="447"/>
                    <a:pt x="104" y="447"/>
                    <a:pt x="104" y="448"/>
                  </a:cubicBezTo>
                  <a:cubicBezTo>
                    <a:pt x="104" y="448"/>
                    <a:pt x="102" y="449"/>
                    <a:pt x="102" y="450"/>
                  </a:cubicBezTo>
                  <a:cubicBezTo>
                    <a:pt x="102" y="450"/>
                    <a:pt x="102" y="451"/>
                    <a:pt x="103" y="452"/>
                  </a:cubicBezTo>
                  <a:cubicBezTo>
                    <a:pt x="104" y="453"/>
                    <a:pt x="103" y="452"/>
                    <a:pt x="103" y="453"/>
                  </a:cubicBezTo>
                  <a:cubicBezTo>
                    <a:pt x="103" y="453"/>
                    <a:pt x="102" y="454"/>
                    <a:pt x="102" y="455"/>
                  </a:cubicBezTo>
                  <a:cubicBezTo>
                    <a:pt x="102" y="455"/>
                    <a:pt x="103" y="455"/>
                    <a:pt x="103" y="455"/>
                  </a:cubicBezTo>
                  <a:cubicBezTo>
                    <a:pt x="104" y="454"/>
                    <a:pt x="104" y="454"/>
                    <a:pt x="104" y="454"/>
                  </a:cubicBezTo>
                  <a:cubicBezTo>
                    <a:pt x="104" y="454"/>
                    <a:pt x="105" y="454"/>
                    <a:pt x="107" y="454"/>
                  </a:cubicBezTo>
                  <a:cubicBezTo>
                    <a:pt x="108" y="453"/>
                    <a:pt x="108" y="453"/>
                    <a:pt x="108" y="453"/>
                  </a:cubicBezTo>
                  <a:cubicBezTo>
                    <a:pt x="108" y="453"/>
                    <a:pt x="106" y="452"/>
                    <a:pt x="106" y="451"/>
                  </a:cubicBezTo>
                  <a:cubicBezTo>
                    <a:pt x="106" y="450"/>
                    <a:pt x="107" y="450"/>
                    <a:pt x="107" y="450"/>
                  </a:cubicBezTo>
                  <a:cubicBezTo>
                    <a:pt x="107" y="450"/>
                    <a:pt x="110" y="450"/>
                    <a:pt x="110" y="450"/>
                  </a:cubicBezTo>
                  <a:cubicBezTo>
                    <a:pt x="111" y="449"/>
                    <a:pt x="110" y="450"/>
                    <a:pt x="113" y="449"/>
                  </a:cubicBezTo>
                  <a:cubicBezTo>
                    <a:pt x="115" y="449"/>
                    <a:pt x="113" y="448"/>
                    <a:pt x="113" y="447"/>
                  </a:cubicBezTo>
                  <a:cubicBezTo>
                    <a:pt x="113" y="447"/>
                    <a:pt x="113" y="445"/>
                    <a:pt x="113" y="445"/>
                  </a:cubicBezTo>
                  <a:cubicBezTo>
                    <a:pt x="113" y="445"/>
                    <a:pt x="113" y="446"/>
                    <a:pt x="116" y="448"/>
                  </a:cubicBezTo>
                  <a:cubicBezTo>
                    <a:pt x="118" y="450"/>
                    <a:pt x="116" y="448"/>
                    <a:pt x="116" y="448"/>
                  </a:cubicBezTo>
                  <a:cubicBezTo>
                    <a:pt x="116" y="448"/>
                    <a:pt x="116" y="450"/>
                    <a:pt x="115" y="450"/>
                  </a:cubicBezTo>
                  <a:cubicBezTo>
                    <a:pt x="114" y="451"/>
                    <a:pt x="114" y="451"/>
                    <a:pt x="113" y="452"/>
                  </a:cubicBezTo>
                  <a:cubicBezTo>
                    <a:pt x="112" y="453"/>
                    <a:pt x="113" y="453"/>
                    <a:pt x="113" y="453"/>
                  </a:cubicBezTo>
                  <a:cubicBezTo>
                    <a:pt x="114" y="453"/>
                    <a:pt x="114" y="453"/>
                    <a:pt x="116" y="453"/>
                  </a:cubicBezTo>
                  <a:cubicBezTo>
                    <a:pt x="118" y="453"/>
                    <a:pt x="118" y="452"/>
                    <a:pt x="118" y="452"/>
                  </a:cubicBezTo>
                  <a:cubicBezTo>
                    <a:pt x="118" y="452"/>
                    <a:pt x="118" y="453"/>
                    <a:pt x="119" y="453"/>
                  </a:cubicBezTo>
                  <a:cubicBezTo>
                    <a:pt x="120" y="454"/>
                    <a:pt x="119" y="455"/>
                    <a:pt x="119" y="455"/>
                  </a:cubicBezTo>
                  <a:cubicBezTo>
                    <a:pt x="119" y="455"/>
                    <a:pt x="118" y="455"/>
                    <a:pt x="117" y="455"/>
                  </a:cubicBezTo>
                  <a:cubicBezTo>
                    <a:pt x="117" y="456"/>
                    <a:pt x="118" y="456"/>
                    <a:pt x="118" y="456"/>
                  </a:cubicBezTo>
                  <a:cubicBezTo>
                    <a:pt x="119" y="456"/>
                    <a:pt x="120" y="456"/>
                    <a:pt x="120" y="456"/>
                  </a:cubicBezTo>
                  <a:cubicBezTo>
                    <a:pt x="121" y="456"/>
                    <a:pt x="122" y="456"/>
                    <a:pt x="122" y="455"/>
                  </a:cubicBezTo>
                  <a:cubicBezTo>
                    <a:pt x="122" y="455"/>
                    <a:pt x="123" y="454"/>
                    <a:pt x="123" y="454"/>
                  </a:cubicBezTo>
                  <a:cubicBezTo>
                    <a:pt x="124" y="453"/>
                    <a:pt x="124" y="453"/>
                    <a:pt x="124" y="452"/>
                  </a:cubicBezTo>
                  <a:cubicBezTo>
                    <a:pt x="124" y="451"/>
                    <a:pt x="124" y="451"/>
                    <a:pt x="124" y="451"/>
                  </a:cubicBezTo>
                  <a:cubicBezTo>
                    <a:pt x="124" y="451"/>
                    <a:pt x="124" y="450"/>
                    <a:pt x="124" y="449"/>
                  </a:cubicBezTo>
                  <a:cubicBezTo>
                    <a:pt x="125" y="448"/>
                    <a:pt x="126" y="450"/>
                    <a:pt x="126" y="450"/>
                  </a:cubicBezTo>
                  <a:cubicBezTo>
                    <a:pt x="125" y="451"/>
                    <a:pt x="125" y="451"/>
                    <a:pt x="125" y="451"/>
                  </a:cubicBezTo>
                  <a:cubicBezTo>
                    <a:pt x="127" y="452"/>
                    <a:pt x="127" y="452"/>
                    <a:pt x="127" y="452"/>
                  </a:cubicBezTo>
                  <a:cubicBezTo>
                    <a:pt x="127" y="452"/>
                    <a:pt x="127" y="452"/>
                    <a:pt x="128" y="452"/>
                  </a:cubicBezTo>
                  <a:cubicBezTo>
                    <a:pt x="130" y="451"/>
                    <a:pt x="129" y="451"/>
                    <a:pt x="129" y="451"/>
                  </a:cubicBezTo>
                  <a:cubicBezTo>
                    <a:pt x="130" y="450"/>
                    <a:pt x="131" y="449"/>
                    <a:pt x="131" y="449"/>
                  </a:cubicBezTo>
                  <a:cubicBezTo>
                    <a:pt x="131" y="449"/>
                    <a:pt x="134" y="449"/>
                    <a:pt x="135" y="448"/>
                  </a:cubicBezTo>
                  <a:cubicBezTo>
                    <a:pt x="137" y="448"/>
                    <a:pt x="135" y="448"/>
                    <a:pt x="135" y="447"/>
                  </a:cubicBezTo>
                  <a:cubicBezTo>
                    <a:pt x="135" y="446"/>
                    <a:pt x="136" y="445"/>
                    <a:pt x="137" y="444"/>
                  </a:cubicBezTo>
                  <a:cubicBezTo>
                    <a:pt x="137" y="444"/>
                    <a:pt x="139" y="444"/>
                    <a:pt x="139" y="443"/>
                  </a:cubicBezTo>
                  <a:cubicBezTo>
                    <a:pt x="140" y="443"/>
                    <a:pt x="141" y="443"/>
                    <a:pt x="141" y="443"/>
                  </a:cubicBezTo>
                  <a:cubicBezTo>
                    <a:pt x="142" y="442"/>
                    <a:pt x="142" y="441"/>
                    <a:pt x="143" y="441"/>
                  </a:cubicBezTo>
                  <a:cubicBezTo>
                    <a:pt x="143" y="440"/>
                    <a:pt x="145" y="440"/>
                    <a:pt x="145" y="440"/>
                  </a:cubicBezTo>
                  <a:cubicBezTo>
                    <a:pt x="145" y="440"/>
                    <a:pt x="146" y="442"/>
                    <a:pt x="147" y="442"/>
                  </a:cubicBezTo>
                  <a:cubicBezTo>
                    <a:pt x="148" y="443"/>
                    <a:pt x="149" y="442"/>
                    <a:pt x="149" y="442"/>
                  </a:cubicBezTo>
                  <a:cubicBezTo>
                    <a:pt x="149" y="442"/>
                    <a:pt x="151" y="441"/>
                    <a:pt x="151" y="441"/>
                  </a:cubicBezTo>
                  <a:cubicBezTo>
                    <a:pt x="152" y="440"/>
                    <a:pt x="153" y="439"/>
                    <a:pt x="153" y="439"/>
                  </a:cubicBezTo>
                  <a:cubicBezTo>
                    <a:pt x="153" y="439"/>
                    <a:pt x="154" y="438"/>
                    <a:pt x="154" y="437"/>
                  </a:cubicBezTo>
                  <a:cubicBezTo>
                    <a:pt x="154" y="437"/>
                    <a:pt x="154" y="436"/>
                    <a:pt x="155" y="436"/>
                  </a:cubicBezTo>
                  <a:cubicBezTo>
                    <a:pt x="155" y="436"/>
                    <a:pt x="156" y="436"/>
                    <a:pt x="156" y="436"/>
                  </a:cubicBezTo>
                  <a:cubicBezTo>
                    <a:pt x="156" y="436"/>
                    <a:pt x="158" y="435"/>
                    <a:pt x="158" y="435"/>
                  </a:cubicBezTo>
                  <a:cubicBezTo>
                    <a:pt x="158" y="434"/>
                    <a:pt x="159" y="432"/>
                    <a:pt x="159" y="432"/>
                  </a:cubicBezTo>
                  <a:cubicBezTo>
                    <a:pt x="159" y="432"/>
                    <a:pt x="160" y="434"/>
                    <a:pt x="161" y="434"/>
                  </a:cubicBezTo>
                  <a:cubicBezTo>
                    <a:pt x="161" y="434"/>
                    <a:pt x="167" y="428"/>
                    <a:pt x="167" y="428"/>
                  </a:cubicBezTo>
                  <a:cubicBezTo>
                    <a:pt x="167" y="428"/>
                    <a:pt x="167" y="427"/>
                    <a:pt x="167" y="426"/>
                  </a:cubicBezTo>
                  <a:cubicBezTo>
                    <a:pt x="167" y="426"/>
                    <a:pt x="168" y="424"/>
                    <a:pt x="169" y="424"/>
                  </a:cubicBezTo>
                  <a:cubicBezTo>
                    <a:pt x="169" y="424"/>
                    <a:pt x="171" y="425"/>
                    <a:pt x="171" y="425"/>
                  </a:cubicBezTo>
                  <a:cubicBezTo>
                    <a:pt x="171" y="425"/>
                    <a:pt x="172" y="425"/>
                    <a:pt x="173" y="424"/>
                  </a:cubicBezTo>
                  <a:cubicBezTo>
                    <a:pt x="173" y="424"/>
                    <a:pt x="173" y="422"/>
                    <a:pt x="173" y="422"/>
                  </a:cubicBezTo>
                  <a:cubicBezTo>
                    <a:pt x="173" y="422"/>
                    <a:pt x="175" y="422"/>
                    <a:pt x="175" y="421"/>
                  </a:cubicBezTo>
                  <a:cubicBezTo>
                    <a:pt x="176" y="421"/>
                    <a:pt x="176" y="420"/>
                    <a:pt x="176" y="420"/>
                  </a:cubicBezTo>
                  <a:cubicBezTo>
                    <a:pt x="176" y="419"/>
                    <a:pt x="175" y="416"/>
                    <a:pt x="175" y="416"/>
                  </a:cubicBezTo>
                  <a:cubicBezTo>
                    <a:pt x="175" y="416"/>
                    <a:pt x="176" y="416"/>
                    <a:pt x="177" y="416"/>
                  </a:cubicBezTo>
                  <a:cubicBezTo>
                    <a:pt x="178" y="416"/>
                    <a:pt x="179" y="417"/>
                    <a:pt x="180" y="417"/>
                  </a:cubicBezTo>
                  <a:cubicBezTo>
                    <a:pt x="181" y="418"/>
                    <a:pt x="183" y="415"/>
                    <a:pt x="183" y="415"/>
                  </a:cubicBezTo>
                  <a:cubicBezTo>
                    <a:pt x="183" y="414"/>
                    <a:pt x="183" y="412"/>
                    <a:pt x="183" y="412"/>
                  </a:cubicBezTo>
                  <a:cubicBezTo>
                    <a:pt x="183" y="412"/>
                    <a:pt x="184" y="413"/>
                    <a:pt x="185" y="413"/>
                  </a:cubicBezTo>
                  <a:cubicBezTo>
                    <a:pt x="186" y="414"/>
                    <a:pt x="188" y="414"/>
                    <a:pt x="188" y="414"/>
                  </a:cubicBezTo>
                  <a:cubicBezTo>
                    <a:pt x="189" y="414"/>
                    <a:pt x="189" y="413"/>
                    <a:pt x="189" y="413"/>
                  </a:cubicBezTo>
                  <a:cubicBezTo>
                    <a:pt x="189" y="413"/>
                    <a:pt x="191" y="412"/>
                    <a:pt x="191" y="412"/>
                  </a:cubicBezTo>
                  <a:cubicBezTo>
                    <a:pt x="191" y="412"/>
                    <a:pt x="192" y="411"/>
                    <a:pt x="193" y="410"/>
                  </a:cubicBezTo>
                  <a:cubicBezTo>
                    <a:pt x="194" y="410"/>
                    <a:pt x="195" y="409"/>
                    <a:pt x="195" y="408"/>
                  </a:cubicBezTo>
                  <a:cubicBezTo>
                    <a:pt x="195" y="408"/>
                    <a:pt x="196" y="407"/>
                    <a:pt x="196" y="406"/>
                  </a:cubicBezTo>
                  <a:cubicBezTo>
                    <a:pt x="196" y="406"/>
                    <a:pt x="199" y="405"/>
                    <a:pt x="199" y="405"/>
                  </a:cubicBezTo>
                  <a:cubicBezTo>
                    <a:pt x="201" y="406"/>
                    <a:pt x="201" y="406"/>
                    <a:pt x="201" y="406"/>
                  </a:cubicBezTo>
                  <a:cubicBezTo>
                    <a:pt x="205" y="407"/>
                    <a:pt x="205" y="407"/>
                    <a:pt x="205" y="407"/>
                  </a:cubicBezTo>
                  <a:cubicBezTo>
                    <a:pt x="205" y="407"/>
                    <a:pt x="207" y="406"/>
                    <a:pt x="207" y="406"/>
                  </a:cubicBezTo>
                  <a:cubicBezTo>
                    <a:pt x="207" y="406"/>
                    <a:pt x="207" y="406"/>
                    <a:pt x="208" y="406"/>
                  </a:cubicBezTo>
                  <a:lnTo>
                    <a:pt x="207" y="405"/>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6" name="Freeform 216"/>
            <p:cNvSpPr/>
            <p:nvPr/>
          </p:nvSpPr>
          <p:spPr bwMode="auto">
            <a:xfrm>
              <a:off x="5187177" y="2088246"/>
              <a:ext cx="12700" cy="12700"/>
            </a:xfrm>
            <a:custGeom>
              <a:avLst/>
              <a:gdLst>
                <a:gd name="T0" fmla="*/ 1 w 4"/>
                <a:gd name="T1" fmla="*/ 1 h 4"/>
                <a:gd name="T2" fmla="*/ 0 w 4"/>
                <a:gd name="T3" fmla="*/ 2 h 4"/>
                <a:gd name="T4" fmla="*/ 0 w 4"/>
                <a:gd name="T5" fmla="*/ 3 h 4"/>
                <a:gd name="T6" fmla="*/ 1 w 4"/>
                <a:gd name="T7" fmla="*/ 4 h 4"/>
                <a:gd name="T8" fmla="*/ 3 w 4"/>
                <a:gd name="T9" fmla="*/ 2 h 4"/>
                <a:gd name="T10" fmla="*/ 2 w 4"/>
                <a:gd name="T11" fmla="*/ 1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cubicBezTo>
                    <a:pt x="1" y="1"/>
                    <a:pt x="0" y="2"/>
                    <a:pt x="0" y="2"/>
                  </a:cubicBezTo>
                  <a:cubicBezTo>
                    <a:pt x="0" y="2"/>
                    <a:pt x="0" y="3"/>
                    <a:pt x="0" y="3"/>
                  </a:cubicBezTo>
                  <a:cubicBezTo>
                    <a:pt x="0" y="4"/>
                    <a:pt x="1" y="4"/>
                    <a:pt x="1" y="4"/>
                  </a:cubicBezTo>
                  <a:cubicBezTo>
                    <a:pt x="2" y="4"/>
                    <a:pt x="2" y="3"/>
                    <a:pt x="3" y="2"/>
                  </a:cubicBezTo>
                  <a:cubicBezTo>
                    <a:pt x="4" y="2"/>
                    <a:pt x="3" y="1"/>
                    <a:pt x="2" y="1"/>
                  </a:cubicBezTo>
                  <a:cubicBezTo>
                    <a:pt x="2" y="0"/>
                    <a:pt x="2" y="1"/>
                    <a:pt x="1"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7" name="Freeform 217"/>
            <p:cNvSpPr/>
            <p:nvPr/>
          </p:nvSpPr>
          <p:spPr bwMode="auto">
            <a:xfrm>
              <a:off x="5218926" y="2091421"/>
              <a:ext cx="19050" cy="9525"/>
            </a:xfrm>
            <a:custGeom>
              <a:avLst/>
              <a:gdLst>
                <a:gd name="T0" fmla="*/ 4 w 6"/>
                <a:gd name="T1" fmla="*/ 1 h 3"/>
                <a:gd name="T2" fmla="*/ 3 w 6"/>
                <a:gd name="T3" fmla="*/ 0 h 3"/>
                <a:gd name="T4" fmla="*/ 0 w 6"/>
                <a:gd name="T5" fmla="*/ 1 h 3"/>
                <a:gd name="T6" fmla="*/ 0 w 6"/>
                <a:gd name="T7" fmla="*/ 2 h 3"/>
                <a:gd name="T8" fmla="*/ 2 w 6"/>
                <a:gd name="T9" fmla="*/ 3 h 3"/>
                <a:gd name="T10" fmla="*/ 5 w 6"/>
                <a:gd name="T11" fmla="*/ 1 h 3"/>
                <a:gd name="T12" fmla="*/ 4 w 6"/>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4" y="1"/>
                  </a:moveTo>
                  <a:cubicBezTo>
                    <a:pt x="3" y="0"/>
                    <a:pt x="3" y="0"/>
                    <a:pt x="3" y="0"/>
                  </a:cubicBezTo>
                  <a:cubicBezTo>
                    <a:pt x="3" y="0"/>
                    <a:pt x="1" y="1"/>
                    <a:pt x="0" y="1"/>
                  </a:cubicBezTo>
                  <a:cubicBezTo>
                    <a:pt x="0" y="1"/>
                    <a:pt x="0" y="2"/>
                    <a:pt x="0" y="2"/>
                  </a:cubicBezTo>
                  <a:cubicBezTo>
                    <a:pt x="0" y="2"/>
                    <a:pt x="1" y="3"/>
                    <a:pt x="2" y="3"/>
                  </a:cubicBezTo>
                  <a:cubicBezTo>
                    <a:pt x="2" y="3"/>
                    <a:pt x="4" y="2"/>
                    <a:pt x="5" y="1"/>
                  </a:cubicBezTo>
                  <a:cubicBezTo>
                    <a:pt x="6" y="1"/>
                    <a:pt x="4" y="1"/>
                    <a:pt x="4"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8" name="Freeform 218"/>
            <p:cNvSpPr/>
            <p:nvPr/>
          </p:nvSpPr>
          <p:spPr bwMode="auto">
            <a:xfrm>
              <a:off x="5079227" y="2015220"/>
              <a:ext cx="12700" cy="31750"/>
            </a:xfrm>
            <a:custGeom>
              <a:avLst/>
              <a:gdLst>
                <a:gd name="T0" fmla="*/ 1 w 4"/>
                <a:gd name="T1" fmla="*/ 3 h 10"/>
                <a:gd name="T2" fmla="*/ 2 w 4"/>
                <a:gd name="T3" fmla="*/ 5 h 10"/>
                <a:gd name="T4" fmla="*/ 1 w 4"/>
                <a:gd name="T5" fmla="*/ 7 h 10"/>
                <a:gd name="T6" fmla="*/ 4 w 4"/>
                <a:gd name="T7" fmla="*/ 5 h 10"/>
                <a:gd name="T8" fmla="*/ 3 w 4"/>
                <a:gd name="T9" fmla="*/ 2 h 10"/>
                <a:gd name="T10" fmla="*/ 1 w 4"/>
                <a:gd name="T11" fmla="*/ 3 h 10"/>
              </a:gdLst>
              <a:ahLst/>
              <a:cxnLst>
                <a:cxn ang="0">
                  <a:pos x="T0" y="T1"/>
                </a:cxn>
                <a:cxn ang="0">
                  <a:pos x="T2" y="T3"/>
                </a:cxn>
                <a:cxn ang="0">
                  <a:pos x="T4" y="T5"/>
                </a:cxn>
                <a:cxn ang="0">
                  <a:pos x="T6" y="T7"/>
                </a:cxn>
                <a:cxn ang="0">
                  <a:pos x="T8" y="T9"/>
                </a:cxn>
                <a:cxn ang="0">
                  <a:pos x="T10" y="T11"/>
                </a:cxn>
              </a:cxnLst>
              <a:rect l="0" t="0" r="r" b="b"/>
              <a:pathLst>
                <a:path w="4" h="10">
                  <a:moveTo>
                    <a:pt x="1" y="3"/>
                  </a:moveTo>
                  <a:cubicBezTo>
                    <a:pt x="0" y="4"/>
                    <a:pt x="1" y="5"/>
                    <a:pt x="2" y="5"/>
                  </a:cubicBezTo>
                  <a:cubicBezTo>
                    <a:pt x="2" y="6"/>
                    <a:pt x="1" y="5"/>
                    <a:pt x="1" y="7"/>
                  </a:cubicBezTo>
                  <a:cubicBezTo>
                    <a:pt x="0" y="10"/>
                    <a:pt x="4" y="8"/>
                    <a:pt x="4" y="5"/>
                  </a:cubicBezTo>
                  <a:cubicBezTo>
                    <a:pt x="4" y="4"/>
                    <a:pt x="4" y="4"/>
                    <a:pt x="3" y="2"/>
                  </a:cubicBezTo>
                  <a:cubicBezTo>
                    <a:pt x="1" y="0"/>
                    <a:pt x="2" y="2"/>
                    <a:pt x="1" y="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19" name="Freeform 219"/>
            <p:cNvSpPr/>
            <p:nvPr/>
          </p:nvSpPr>
          <p:spPr bwMode="auto">
            <a:xfrm>
              <a:off x="5120501" y="2053321"/>
              <a:ext cx="41274" cy="22225"/>
            </a:xfrm>
            <a:custGeom>
              <a:avLst/>
              <a:gdLst>
                <a:gd name="T0" fmla="*/ 9 w 13"/>
                <a:gd name="T1" fmla="*/ 1 h 7"/>
                <a:gd name="T2" fmla="*/ 7 w 13"/>
                <a:gd name="T3" fmla="*/ 0 h 7"/>
                <a:gd name="T4" fmla="*/ 5 w 13"/>
                <a:gd name="T5" fmla="*/ 0 h 7"/>
                <a:gd name="T6" fmla="*/ 4 w 13"/>
                <a:gd name="T7" fmla="*/ 2 h 7"/>
                <a:gd name="T8" fmla="*/ 3 w 13"/>
                <a:gd name="T9" fmla="*/ 2 h 7"/>
                <a:gd name="T10" fmla="*/ 1 w 13"/>
                <a:gd name="T11" fmla="*/ 1 h 7"/>
                <a:gd name="T12" fmla="*/ 1 w 13"/>
                <a:gd name="T13" fmla="*/ 3 h 7"/>
                <a:gd name="T14" fmla="*/ 1 w 13"/>
                <a:gd name="T15" fmla="*/ 4 h 7"/>
                <a:gd name="T16" fmla="*/ 1 w 13"/>
                <a:gd name="T17" fmla="*/ 6 h 7"/>
                <a:gd name="T18" fmla="*/ 2 w 13"/>
                <a:gd name="T19" fmla="*/ 7 h 7"/>
                <a:gd name="T20" fmla="*/ 4 w 13"/>
                <a:gd name="T21" fmla="*/ 6 h 7"/>
                <a:gd name="T22" fmla="*/ 7 w 13"/>
                <a:gd name="T23" fmla="*/ 4 h 7"/>
                <a:gd name="T24" fmla="*/ 8 w 13"/>
                <a:gd name="T25" fmla="*/ 2 h 7"/>
                <a:gd name="T26" fmla="*/ 12 w 13"/>
                <a:gd name="T27" fmla="*/ 3 h 7"/>
                <a:gd name="T28" fmla="*/ 11 w 13"/>
                <a:gd name="T29" fmla="*/ 1 h 7"/>
                <a:gd name="T30" fmla="*/ 9 w 13"/>
                <a:gd name="T3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7">
                  <a:moveTo>
                    <a:pt x="9" y="1"/>
                  </a:moveTo>
                  <a:cubicBezTo>
                    <a:pt x="9" y="1"/>
                    <a:pt x="8" y="0"/>
                    <a:pt x="7" y="0"/>
                  </a:cubicBezTo>
                  <a:cubicBezTo>
                    <a:pt x="6" y="0"/>
                    <a:pt x="6" y="0"/>
                    <a:pt x="5" y="0"/>
                  </a:cubicBezTo>
                  <a:cubicBezTo>
                    <a:pt x="5" y="0"/>
                    <a:pt x="5" y="2"/>
                    <a:pt x="4" y="2"/>
                  </a:cubicBezTo>
                  <a:cubicBezTo>
                    <a:pt x="3" y="3"/>
                    <a:pt x="3" y="2"/>
                    <a:pt x="3" y="2"/>
                  </a:cubicBezTo>
                  <a:cubicBezTo>
                    <a:pt x="3" y="1"/>
                    <a:pt x="1" y="1"/>
                    <a:pt x="1" y="1"/>
                  </a:cubicBezTo>
                  <a:cubicBezTo>
                    <a:pt x="1" y="1"/>
                    <a:pt x="1" y="3"/>
                    <a:pt x="1" y="3"/>
                  </a:cubicBezTo>
                  <a:cubicBezTo>
                    <a:pt x="1" y="4"/>
                    <a:pt x="1" y="4"/>
                    <a:pt x="1" y="4"/>
                  </a:cubicBezTo>
                  <a:cubicBezTo>
                    <a:pt x="1" y="4"/>
                    <a:pt x="0" y="5"/>
                    <a:pt x="1" y="6"/>
                  </a:cubicBezTo>
                  <a:cubicBezTo>
                    <a:pt x="1" y="7"/>
                    <a:pt x="2" y="7"/>
                    <a:pt x="2" y="7"/>
                  </a:cubicBezTo>
                  <a:cubicBezTo>
                    <a:pt x="2" y="7"/>
                    <a:pt x="3" y="7"/>
                    <a:pt x="4" y="6"/>
                  </a:cubicBezTo>
                  <a:cubicBezTo>
                    <a:pt x="5" y="6"/>
                    <a:pt x="6" y="5"/>
                    <a:pt x="7" y="4"/>
                  </a:cubicBezTo>
                  <a:cubicBezTo>
                    <a:pt x="7" y="4"/>
                    <a:pt x="8" y="3"/>
                    <a:pt x="8" y="2"/>
                  </a:cubicBezTo>
                  <a:cubicBezTo>
                    <a:pt x="9" y="2"/>
                    <a:pt x="12" y="3"/>
                    <a:pt x="12" y="3"/>
                  </a:cubicBezTo>
                  <a:cubicBezTo>
                    <a:pt x="13" y="3"/>
                    <a:pt x="12" y="1"/>
                    <a:pt x="11" y="1"/>
                  </a:cubicBezTo>
                  <a:cubicBezTo>
                    <a:pt x="11" y="0"/>
                    <a:pt x="9" y="1"/>
                    <a:pt x="9"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20" name="Freeform 220"/>
            <p:cNvSpPr/>
            <p:nvPr/>
          </p:nvSpPr>
          <p:spPr bwMode="auto">
            <a:xfrm>
              <a:off x="5104626" y="2056496"/>
              <a:ext cx="15875" cy="9525"/>
            </a:xfrm>
            <a:custGeom>
              <a:avLst/>
              <a:gdLst>
                <a:gd name="T0" fmla="*/ 3 w 5"/>
                <a:gd name="T1" fmla="*/ 1 h 3"/>
                <a:gd name="T2" fmla="*/ 1 w 5"/>
                <a:gd name="T3" fmla="*/ 0 h 3"/>
                <a:gd name="T4" fmla="*/ 0 w 5"/>
                <a:gd name="T5" fmla="*/ 2 h 3"/>
                <a:gd name="T6" fmla="*/ 3 w 5"/>
                <a:gd name="T7" fmla="*/ 3 h 3"/>
                <a:gd name="T8" fmla="*/ 4 w 5"/>
                <a:gd name="T9" fmla="*/ 1 h 3"/>
                <a:gd name="T10" fmla="*/ 3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3" y="1"/>
                  </a:moveTo>
                  <a:cubicBezTo>
                    <a:pt x="2" y="1"/>
                    <a:pt x="2" y="0"/>
                    <a:pt x="1" y="0"/>
                  </a:cubicBezTo>
                  <a:cubicBezTo>
                    <a:pt x="0" y="1"/>
                    <a:pt x="0" y="2"/>
                    <a:pt x="0" y="2"/>
                  </a:cubicBezTo>
                  <a:cubicBezTo>
                    <a:pt x="0" y="2"/>
                    <a:pt x="2" y="3"/>
                    <a:pt x="3" y="3"/>
                  </a:cubicBezTo>
                  <a:cubicBezTo>
                    <a:pt x="5" y="3"/>
                    <a:pt x="4" y="2"/>
                    <a:pt x="4" y="1"/>
                  </a:cubicBezTo>
                  <a:cubicBezTo>
                    <a:pt x="4" y="0"/>
                    <a:pt x="4" y="1"/>
                    <a:pt x="3"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21" name="Freeform 221"/>
            <p:cNvSpPr/>
            <p:nvPr/>
          </p:nvSpPr>
          <p:spPr bwMode="auto">
            <a:xfrm>
              <a:off x="8933678" y="2069196"/>
              <a:ext cx="104775" cy="84139"/>
            </a:xfrm>
            <a:custGeom>
              <a:avLst/>
              <a:gdLst>
                <a:gd name="T0" fmla="*/ 22 w 33"/>
                <a:gd name="T1" fmla="*/ 4 h 26"/>
                <a:gd name="T2" fmla="*/ 21 w 33"/>
                <a:gd name="T3" fmla="*/ 4 h 26"/>
                <a:gd name="T4" fmla="*/ 19 w 33"/>
                <a:gd name="T5" fmla="*/ 4 h 26"/>
                <a:gd name="T6" fmla="*/ 11 w 33"/>
                <a:gd name="T7" fmla="*/ 4 h 26"/>
                <a:gd name="T8" fmla="*/ 0 w 33"/>
                <a:gd name="T9" fmla="*/ 5 h 26"/>
                <a:gd name="T10" fmla="*/ 4 w 33"/>
                <a:gd name="T11" fmla="*/ 9 h 26"/>
                <a:gd name="T12" fmla="*/ 4 w 33"/>
                <a:gd name="T13" fmla="*/ 9 h 26"/>
                <a:gd name="T14" fmla="*/ 5 w 33"/>
                <a:gd name="T15" fmla="*/ 10 h 26"/>
                <a:gd name="T16" fmla="*/ 16 w 33"/>
                <a:gd name="T17" fmla="*/ 20 h 26"/>
                <a:gd name="T18" fmla="*/ 15 w 33"/>
                <a:gd name="T19" fmla="*/ 25 h 26"/>
                <a:gd name="T20" fmla="*/ 19 w 33"/>
                <a:gd name="T21" fmla="*/ 26 h 26"/>
                <a:gd name="T22" fmla="*/ 33 w 33"/>
                <a:gd name="T23" fmla="*/ 25 h 26"/>
                <a:gd name="T24" fmla="*/ 33 w 33"/>
                <a:gd name="T25" fmla="*/ 0 h 26"/>
                <a:gd name="T26" fmla="*/ 22 w 33"/>
                <a:gd name="T2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2" y="4"/>
                  </a:moveTo>
                  <a:cubicBezTo>
                    <a:pt x="21" y="4"/>
                    <a:pt x="21" y="4"/>
                    <a:pt x="21" y="4"/>
                  </a:cubicBezTo>
                  <a:cubicBezTo>
                    <a:pt x="20" y="4"/>
                    <a:pt x="20" y="4"/>
                    <a:pt x="19" y="4"/>
                  </a:cubicBezTo>
                  <a:cubicBezTo>
                    <a:pt x="16" y="4"/>
                    <a:pt x="13" y="4"/>
                    <a:pt x="11" y="4"/>
                  </a:cubicBezTo>
                  <a:cubicBezTo>
                    <a:pt x="2" y="4"/>
                    <a:pt x="1" y="5"/>
                    <a:pt x="0" y="5"/>
                  </a:cubicBezTo>
                  <a:cubicBezTo>
                    <a:pt x="0" y="8"/>
                    <a:pt x="3" y="9"/>
                    <a:pt x="4" y="9"/>
                  </a:cubicBezTo>
                  <a:cubicBezTo>
                    <a:pt x="4" y="9"/>
                    <a:pt x="4" y="9"/>
                    <a:pt x="4" y="9"/>
                  </a:cubicBezTo>
                  <a:cubicBezTo>
                    <a:pt x="5" y="10"/>
                    <a:pt x="5" y="10"/>
                    <a:pt x="5" y="10"/>
                  </a:cubicBezTo>
                  <a:cubicBezTo>
                    <a:pt x="16" y="20"/>
                    <a:pt x="16" y="20"/>
                    <a:pt x="16" y="20"/>
                  </a:cubicBezTo>
                  <a:cubicBezTo>
                    <a:pt x="15" y="25"/>
                    <a:pt x="15" y="25"/>
                    <a:pt x="15" y="25"/>
                  </a:cubicBezTo>
                  <a:cubicBezTo>
                    <a:pt x="19" y="26"/>
                    <a:pt x="19" y="26"/>
                    <a:pt x="19" y="26"/>
                  </a:cubicBezTo>
                  <a:cubicBezTo>
                    <a:pt x="33" y="25"/>
                    <a:pt x="33" y="25"/>
                    <a:pt x="33" y="25"/>
                  </a:cubicBezTo>
                  <a:cubicBezTo>
                    <a:pt x="33" y="0"/>
                    <a:pt x="33" y="0"/>
                    <a:pt x="33" y="0"/>
                  </a:cubicBezTo>
                  <a:lnTo>
                    <a:pt x="22" y="4"/>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22" name="Freeform 222"/>
            <p:cNvSpPr/>
            <p:nvPr/>
          </p:nvSpPr>
          <p:spPr bwMode="auto">
            <a:xfrm>
              <a:off x="8959077" y="2197784"/>
              <a:ext cx="79376" cy="152399"/>
            </a:xfrm>
            <a:custGeom>
              <a:avLst/>
              <a:gdLst>
                <a:gd name="T0" fmla="*/ 8 w 25"/>
                <a:gd name="T1" fmla="*/ 2 h 48"/>
                <a:gd name="T2" fmla="*/ 0 w 25"/>
                <a:gd name="T3" fmla="*/ 11 h 48"/>
                <a:gd name="T4" fmla="*/ 10 w 25"/>
                <a:gd name="T5" fmla="*/ 23 h 48"/>
                <a:gd name="T6" fmla="*/ 9 w 25"/>
                <a:gd name="T7" fmla="*/ 34 h 48"/>
                <a:gd name="T8" fmla="*/ 1 w 25"/>
                <a:gd name="T9" fmla="*/ 40 h 48"/>
                <a:gd name="T10" fmla="*/ 6 w 25"/>
                <a:gd name="T11" fmla="*/ 45 h 48"/>
                <a:gd name="T12" fmla="*/ 18 w 25"/>
                <a:gd name="T13" fmla="*/ 44 h 48"/>
                <a:gd name="T14" fmla="*/ 25 w 25"/>
                <a:gd name="T15" fmla="*/ 48 h 48"/>
                <a:gd name="T16" fmla="*/ 25 w 25"/>
                <a:gd name="T17" fmla="*/ 0 h 48"/>
                <a:gd name="T18" fmla="*/ 8 w 25"/>
                <a:gd name="T1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48">
                  <a:moveTo>
                    <a:pt x="8" y="2"/>
                  </a:moveTo>
                  <a:cubicBezTo>
                    <a:pt x="0" y="11"/>
                    <a:pt x="0" y="11"/>
                    <a:pt x="0" y="11"/>
                  </a:cubicBezTo>
                  <a:cubicBezTo>
                    <a:pt x="10" y="23"/>
                    <a:pt x="10" y="23"/>
                    <a:pt x="10" y="23"/>
                  </a:cubicBezTo>
                  <a:cubicBezTo>
                    <a:pt x="9" y="34"/>
                    <a:pt x="9" y="34"/>
                    <a:pt x="9" y="34"/>
                  </a:cubicBezTo>
                  <a:cubicBezTo>
                    <a:pt x="1" y="40"/>
                    <a:pt x="1" y="40"/>
                    <a:pt x="1" y="40"/>
                  </a:cubicBezTo>
                  <a:cubicBezTo>
                    <a:pt x="6" y="45"/>
                    <a:pt x="6" y="45"/>
                    <a:pt x="6" y="45"/>
                  </a:cubicBezTo>
                  <a:cubicBezTo>
                    <a:pt x="18" y="44"/>
                    <a:pt x="18" y="44"/>
                    <a:pt x="18" y="44"/>
                  </a:cubicBezTo>
                  <a:cubicBezTo>
                    <a:pt x="25" y="48"/>
                    <a:pt x="25" y="48"/>
                    <a:pt x="25" y="48"/>
                  </a:cubicBezTo>
                  <a:cubicBezTo>
                    <a:pt x="25" y="0"/>
                    <a:pt x="25" y="0"/>
                    <a:pt x="25" y="0"/>
                  </a:cubicBezTo>
                  <a:cubicBezTo>
                    <a:pt x="19" y="0"/>
                    <a:pt x="10" y="2"/>
                    <a:pt x="8" y="2"/>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23" name="Freeform 223"/>
            <p:cNvSpPr/>
            <p:nvPr/>
          </p:nvSpPr>
          <p:spPr bwMode="auto">
            <a:xfrm>
              <a:off x="7728765" y="2474008"/>
              <a:ext cx="1309688" cy="1255710"/>
            </a:xfrm>
            <a:custGeom>
              <a:avLst/>
              <a:gdLst>
                <a:gd name="T0" fmla="*/ 402 w 411"/>
                <a:gd name="T1" fmla="*/ 5 h 394"/>
                <a:gd name="T2" fmla="*/ 354 w 411"/>
                <a:gd name="T3" fmla="*/ 7 h 394"/>
                <a:gd name="T4" fmla="*/ 337 w 411"/>
                <a:gd name="T5" fmla="*/ 2 h 394"/>
                <a:gd name="T6" fmla="*/ 324 w 411"/>
                <a:gd name="T7" fmla="*/ 13 h 394"/>
                <a:gd name="T8" fmla="*/ 285 w 411"/>
                <a:gd name="T9" fmla="*/ 14 h 394"/>
                <a:gd name="T10" fmla="*/ 236 w 411"/>
                <a:gd name="T11" fmla="*/ 30 h 394"/>
                <a:gd name="T12" fmla="*/ 231 w 411"/>
                <a:gd name="T13" fmla="*/ 26 h 394"/>
                <a:gd name="T14" fmla="*/ 223 w 411"/>
                <a:gd name="T15" fmla="*/ 44 h 394"/>
                <a:gd name="T16" fmla="*/ 209 w 411"/>
                <a:gd name="T17" fmla="*/ 19 h 394"/>
                <a:gd name="T18" fmla="*/ 187 w 411"/>
                <a:gd name="T19" fmla="*/ 11 h 394"/>
                <a:gd name="T20" fmla="*/ 151 w 411"/>
                <a:gd name="T21" fmla="*/ 14 h 394"/>
                <a:gd name="T22" fmla="*/ 149 w 411"/>
                <a:gd name="T23" fmla="*/ 14 h 394"/>
                <a:gd name="T24" fmla="*/ 135 w 411"/>
                <a:gd name="T25" fmla="*/ 5 h 394"/>
                <a:gd name="T26" fmla="*/ 116 w 411"/>
                <a:gd name="T27" fmla="*/ 19 h 394"/>
                <a:gd name="T28" fmla="*/ 111 w 411"/>
                <a:gd name="T29" fmla="*/ 17 h 394"/>
                <a:gd name="T30" fmla="*/ 101 w 411"/>
                <a:gd name="T31" fmla="*/ 11 h 394"/>
                <a:gd name="T32" fmla="*/ 70 w 411"/>
                <a:gd name="T33" fmla="*/ 44 h 394"/>
                <a:gd name="T34" fmla="*/ 43 w 411"/>
                <a:gd name="T35" fmla="*/ 66 h 394"/>
                <a:gd name="T36" fmla="*/ 63 w 411"/>
                <a:gd name="T37" fmla="*/ 86 h 394"/>
                <a:gd name="T38" fmla="*/ 46 w 411"/>
                <a:gd name="T39" fmla="*/ 97 h 394"/>
                <a:gd name="T40" fmla="*/ 12 w 411"/>
                <a:gd name="T41" fmla="*/ 76 h 394"/>
                <a:gd name="T42" fmla="*/ 10 w 411"/>
                <a:gd name="T43" fmla="*/ 92 h 394"/>
                <a:gd name="T44" fmla="*/ 0 w 411"/>
                <a:gd name="T45" fmla="*/ 103 h 394"/>
                <a:gd name="T46" fmla="*/ 10 w 411"/>
                <a:gd name="T47" fmla="*/ 124 h 394"/>
                <a:gd name="T48" fmla="*/ 15 w 411"/>
                <a:gd name="T49" fmla="*/ 129 h 394"/>
                <a:gd name="T50" fmla="*/ 16 w 411"/>
                <a:gd name="T51" fmla="*/ 132 h 394"/>
                <a:gd name="T52" fmla="*/ 10 w 411"/>
                <a:gd name="T53" fmla="*/ 152 h 394"/>
                <a:gd name="T54" fmla="*/ 10 w 411"/>
                <a:gd name="T55" fmla="*/ 159 h 394"/>
                <a:gd name="T56" fmla="*/ 33 w 411"/>
                <a:gd name="T57" fmla="*/ 176 h 394"/>
                <a:gd name="T58" fmla="*/ 55 w 411"/>
                <a:gd name="T59" fmla="*/ 173 h 394"/>
                <a:gd name="T60" fmla="*/ 98 w 411"/>
                <a:gd name="T61" fmla="*/ 199 h 394"/>
                <a:gd name="T62" fmla="*/ 109 w 411"/>
                <a:gd name="T63" fmla="*/ 220 h 394"/>
                <a:gd name="T64" fmla="*/ 100 w 411"/>
                <a:gd name="T65" fmla="*/ 215 h 394"/>
                <a:gd name="T66" fmla="*/ 119 w 411"/>
                <a:gd name="T67" fmla="*/ 223 h 394"/>
                <a:gd name="T68" fmla="*/ 119 w 411"/>
                <a:gd name="T69" fmla="*/ 225 h 394"/>
                <a:gd name="T70" fmla="*/ 173 w 411"/>
                <a:gd name="T71" fmla="*/ 188 h 394"/>
                <a:gd name="T72" fmla="*/ 229 w 411"/>
                <a:gd name="T73" fmla="*/ 183 h 394"/>
                <a:gd name="T74" fmla="*/ 254 w 411"/>
                <a:gd name="T75" fmla="*/ 213 h 394"/>
                <a:gd name="T76" fmla="*/ 281 w 411"/>
                <a:gd name="T77" fmla="*/ 241 h 394"/>
                <a:gd name="T78" fmla="*/ 307 w 411"/>
                <a:gd name="T79" fmla="*/ 248 h 394"/>
                <a:gd name="T80" fmla="*/ 283 w 411"/>
                <a:gd name="T81" fmla="*/ 279 h 394"/>
                <a:gd name="T82" fmla="*/ 284 w 411"/>
                <a:gd name="T83" fmla="*/ 250 h 394"/>
                <a:gd name="T84" fmla="*/ 256 w 411"/>
                <a:gd name="T85" fmla="*/ 248 h 394"/>
                <a:gd name="T86" fmla="*/ 210 w 411"/>
                <a:gd name="T87" fmla="*/ 254 h 394"/>
                <a:gd name="T88" fmla="*/ 218 w 411"/>
                <a:gd name="T89" fmla="*/ 292 h 394"/>
                <a:gd name="T90" fmla="*/ 184 w 411"/>
                <a:gd name="T91" fmla="*/ 288 h 394"/>
                <a:gd name="T92" fmla="*/ 196 w 411"/>
                <a:gd name="T93" fmla="*/ 297 h 394"/>
                <a:gd name="T94" fmla="*/ 214 w 411"/>
                <a:gd name="T95" fmla="*/ 311 h 394"/>
                <a:gd name="T96" fmla="*/ 234 w 411"/>
                <a:gd name="T97" fmla="*/ 342 h 394"/>
                <a:gd name="T98" fmla="*/ 286 w 411"/>
                <a:gd name="T99" fmla="*/ 345 h 394"/>
                <a:gd name="T100" fmla="*/ 289 w 411"/>
                <a:gd name="T101" fmla="*/ 368 h 394"/>
                <a:gd name="T102" fmla="*/ 304 w 411"/>
                <a:gd name="T103" fmla="*/ 374 h 394"/>
                <a:gd name="T104" fmla="*/ 330 w 411"/>
                <a:gd name="T105" fmla="*/ 358 h 394"/>
                <a:gd name="T106" fmla="*/ 385 w 411"/>
                <a:gd name="T107" fmla="*/ 383 h 394"/>
                <a:gd name="T108" fmla="*/ 409 w 411"/>
                <a:gd name="T109" fmla="*/ 390 h 394"/>
                <a:gd name="T110" fmla="*/ 411 w 411"/>
                <a:gd name="T111" fmla="*/ 368 h 394"/>
                <a:gd name="T112" fmla="*/ 411 w 411"/>
                <a:gd name="T113" fmla="*/ 22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394">
                  <a:moveTo>
                    <a:pt x="411" y="4"/>
                  </a:moveTo>
                  <a:cubicBezTo>
                    <a:pt x="408" y="5"/>
                    <a:pt x="405" y="5"/>
                    <a:pt x="402" y="5"/>
                  </a:cubicBezTo>
                  <a:cubicBezTo>
                    <a:pt x="396" y="15"/>
                    <a:pt x="396" y="15"/>
                    <a:pt x="396" y="15"/>
                  </a:cubicBezTo>
                  <a:cubicBezTo>
                    <a:pt x="354" y="7"/>
                    <a:pt x="354" y="7"/>
                    <a:pt x="354" y="7"/>
                  </a:cubicBezTo>
                  <a:cubicBezTo>
                    <a:pt x="341" y="0"/>
                    <a:pt x="341" y="0"/>
                    <a:pt x="341" y="0"/>
                  </a:cubicBezTo>
                  <a:cubicBezTo>
                    <a:pt x="337" y="2"/>
                    <a:pt x="337" y="2"/>
                    <a:pt x="337" y="2"/>
                  </a:cubicBezTo>
                  <a:cubicBezTo>
                    <a:pt x="332" y="5"/>
                    <a:pt x="332" y="5"/>
                    <a:pt x="327" y="10"/>
                  </a:cubicBezTo>
                  <a:cubicBezTo>
                    <a:pt x="324" y="13"/>
                    <a:pt x="324" y="13"/>
                    <a:pt x="324" y="13"/>
                  </a:cubicBezTo>
                  <a:cubicBezTo>
                    <a:pt x="299" y="7"/>
                    <a:pt x="299" y="7"/>
                    <a:pt x="299" y="7"/>
                  </a:cubicBezTo>
                  <a:cubicBezTo>
                    <a:pt x="285" y="14"/>
                    <a:pt x="285" y="14"/>
                    <a:pt x="285" y="14"/>
                  </a:cubicBezTo>
                  <a:cubicBezTo>
                    <a:pt x="267" y="31"/>
                    <a:pt x="267" y="31"/>
                    <a:pt x="267" y="31"/>
                  </a:cubicBezTo>
                  <a:cubicBezTo>
                    <a:pt x="236" y="30"/>
                    <a:pt x="236" y="30"/>
                    <a:pt x="236" y="30"/>
                  </a:cubicBezTo>
                  <a:cubicBezTo>
                    <a:pt x="231" y="24"/>
                    <a:pt x="231" y="24"/>
                    <a:pt x="231" y="24"/>
                  </a:cubicBezTo>
                  <a:cubicBezTo>
                    <a:pt x="231" y="26"/>
                    <a:pt x="231" y="26"/>
                    <a:pt x="231" y="26"/>
                  </a:cubicBezTo>
                  <a:cubicBezTo>
                    <a:pt x="238" y="35"/>
                    <a:pt x="238" y="35"/>
                    <a:pt x="238" y="35"/>
                  </a:cubicBezTo>
                  <a:cubicBezTo>
                    <a:pt x="223" y="44"/>
                    <a:pt x="223" y="44"/>
                    <a:pt x="223" y="44"/>
                  </a:cubicBezTo>
                  <a:cubicBezTo>
                    <a:pt x="218" y="31"/>
                    <a:pt x="218" y="31"/>
                    <a:pt x="218" y="31"/>
                  </a:cubicBezTo>
                  <a:cubicBezTo>
                    <a:pt x="209" y="19"/>
                    <a:pt x="209" y="19"/>
                    <a:pt x="209" y="19"/>
                  </a:cubicBezTo>
                  <a:cubicBezTo>
                    <a:pt x="195" y="16"/>
                    <a:pt x="195" y="16"/>
                    <a:pt x="195" y="16"/>
                  </a:cubicBezTo>
                  <a:cubicBezTo>
                    <a:pt x="187" y="11"/>
                    <a:pt x="187" y="11"/>
                    <a:pt x="187" y="11"/>
                  </a:cubicBezTo>
                  <a:cubicBezTo>
                    <a:pt x="187" y="11"/>
                    <a:pt x="187" y="11"/>
                    <a:pt x="187" y="11"/>
                  </a:cubicBezTo>
                  <a:cubicBezTo>
                    <a:pt x="182" y="11"/>
                    <a:pt x="156" y="13"/>
                    <a:pt x="151" y="14"/>
                  </a:cubicBezTo>
                  <a:cubicBezTo>
                    <a:pt x="150" y="14"/>
                    <a:pt x="150" y="14"/>
                    <a:pt x="150" y="14"/>
                  </a:cubicBezTo>
                  <a:cubicBezTo>
                    <a:pt x="149" y="14"/>
                    <a:pt x="149" y="14"/>
                    <a:pt x="149" y="14"/>
                  </a:cubicBezTo>
                  <a:cubicBezTo>
                    <a:pt x="144" y="10"/>
                    <a:pt x="142" y="9"/>
                    <a:pt x="138" y="7"/>
                  </a:cubicBezTo>
                  <a:cubicBezTo>
                    <a:pt x="135" y="5"/>
                    <a:pt x="135" y="5"/>
                    <a:pt x="135" y="5"/>
                  </a:cubicBezTo>
                  <a:cubicBezTo>
                    <a:pt x="128" y="11"/>
                    <a:pt x="128" y="11"/>
                    <a:pt x="128" y="11"/>
                  </a:cubicBezTo>
                  <a:cubicBezTo>
                    <a:pt x="127" y="13"/>
                    <a:pt x="123" y="19"/>
                    <a:pt x="116" y="19"/>
                  </a:cubicBezTo>
                  <a:cubicBezTo>
                    <a:pt x="116" y="19"/>
                    <a:pt x="116" y="19"/>
                    <a:pt x="116" y="19"/>
                  </a:cubicBezTo>
                  <a:cubicBezTo>
                    <a:pt x="114" y="19"/>
                    <a:pt x="112" y="18"/>
                    <a:pt x="111" y="17"/>
                  </a:cubicBezTo>
                  <a:cubicBezTo>
                    <a:pt x="109" y="15"/>
                    <a:pt x="108" y="12"/>
                    <a:pt x="108" y="10"/>
                  </a:cubicBezTo>
                  <a:cubicBezTo>
                    <a:pt x="101" y="11"/>
                    <a:pt x="101" y="11"/>
                    <a:pt x="101" y="11"/>
                  </a:cubicBezTo>
                  <a:cubicBezTo>
                    <a:pt x="87" y="30"/>
                    <a:pt x="87" y="30"/>
                    <a:pt x="87" y="30"/>
                  </a:cubicBezTo>
                  <a:cubicBezTo>
                    <a:pt x="70" y="44"/>
                    <a:pt x="70" y="44"/>
                    <a:pt x="70" y="44"/>
                  </a:cubicBezTo>
                  <a:cubicBezTo>
                    <a:pt x="61" y="59"/>
                    <a:pt x="61" y="59"/>
                    <a:pt x="61" y="59"/>
                  </a:cubicBezTo>
                  <a:cubicBezTo>
                    <a:pt x="43" y="66"/>
                    <a:pt x="43" y="66"/>
                    <a:pt x="43" y="66"/>
                  </a:cubicBezTo>
                  <a:cubicBezTo>
                    <a:pt x="44" y="70"/>
                    <a:pt x="44" y="70"/>
                    <a:pt x="44" y="70"/>
                  </a:cubicBezTo>
                  <a:cubicBezTo>
                    <a:pt x="63" y="86"/>
                    <a:pt x="63" y="86"/>
                    <a:pt x="63" y="86"/>
                  </a:cubicBezTo>
                  <a:cubicBezTo>
                    <a:pt x="47" y="99"/>
                    <a:pt x="47" y="99"/>
                    <a:pt x="47" y="99"/>
                  </a:cubicBezTo>
                  <a:cubicBezTo>
                    <a:pt x="46" y="97"/>
                    <a:pt x="46" y="97"/>
                    <a:pt x="46" y="97"/>
                  </a:cubicBezTo>
                  <a:cubicBezTo>
                    <a:pt x="36" y="87"/>
                    <a:pt x="33" y="86"/>
                    <a:pt x="30" y="85"/>
                  </a:cubicBezTo>
                  <a:cubicBezTo>
                    <a:pt x="26" y="84"/>
                    <a:pt x="22" y="83"/>
                    <a:pt x="12" y="76"/>
                  </a:cubicBezTo>
                  <a:cubicBezTo>
                    <a:pt x="12" y="77"/>
                    <a:pt x="11" y="79"/>
                    <a:pt x="11" y="80"/>
                  </a:cubicBezTo>
                  <a:cubicBezTo>
                    <a:pt x="9" y="85"/>
                    <a:pt x="9" y="85"/>
                    <a:pt x="10" y="92"/>
                  </a:cubicBezTo>
                  <a:cubicBezTo>
                    <a:pt x="11" y="95"/>
                    <a:pt x="11" y="95"/>
                    <a:pt x="11" y="95"/>
                  </a:cubicBezTo>
                  <a:cubicBezTo>
                    <a:pt x="0" y="103"/>
                    <a:pt x="0" y="103"/>
                    <a:pt x="0" y="103"/>
                  </a:cubicBezTo>
                  <a:cubicBezTo>
                    <a:pt x="1" y="106"/>
                    <a:pt x="2" y="108"/>
                    <a:pt x="3" y="110"/>
                  </a:cubicBezTo>
                  <a:cubicBezTo>
                    <a:pt x="5" y="118"/>
                    <a:pt x="5" y="118"/>
                    <a:pt x="10" y="124"/>
                  </a:cubicBezTo>
                  <a:cubicBezTo>
                    <a:pt x="11" y="125"/>
                    <a:pt x="11" y="125"/>
                    <a:pt x="11" y="125"/>
                  </a:cubicBezTo>
                  <a:cubicBezTo>
                    <a:pt x="12" y="126"/>
                    <a:pt x="13" y="127"/>
                    <a:pt x="15" y="129"/>
                  </a:cubicBezTo>
                  <a:cubicBezTo>
                    <a:pt x="16" y="130"/>
                    <a:pt x="16" y="130"/>
                    <a:pt x="16" y="130"/>
                  </a:cubicBezTo>
                  <a:cubicBezTo>
                    <a:pt x="16" y="132"/>
                    <a:pt x="16" y="132"/>
                    <a:pt x="16" y="132"/>
                  </a:cubicBezTo>
                  <a:cubicBezTo>
                    <a:pt x="14" y="134"/>
                    <a:pt x="13" y="136"/>
                    <a:pt x="13" y="138"/>
                  </a:cubicBezTo>
                  <a:cubicBezTo>
                    <a:pt x="9" y="144"/>
                    <a:pt x="9" y="144"/>
                    <a:pt x="10" y="152"/>
                  </a:cubicBezTo>
                  <a:cubicBezTo>
                    <a:pt x="10" y="152"/>
                    <a:pt x="10" y="152"/>
                    <a:pt x="10" y="152"/>
                  </a:cubicBezTo>
                  <a:cubicBezTo>
                    <a:pt x="10" y="154"/>
                    <a:pt x="10" y="156"/>
                    <a:pt x="10" y="159"/>
                  </a:cubicBezTo>
                  <a:cubicBezTo>
                    <a:pt x="28" y="164"/>
                    <a:pt x="28" y="164"/>
                    <a:pt x="28" y="164"/>
                  </a:cubicBezTo>
                  <a:cubicBezTo>
                    <a:pt x="33" y="176"/>
                    <a:pt x="33" y="176"/>
                    <a:pt x="33" y="176"/>
                  </a:cubicBezTo>
                  <a:cubicBezTo>
                    <a:pt x="43" y="180"/>
                    <a:pt x="43" y="180"/>
                    <a:pt x="43" y="180"/>
                  </a:cubicBezTo>
                  <a:cubicBezTo>
                    <a:pt x="55" y="173"/>
                    <a:pt x="55" y="173"/>
                    <a:pt x="55" y="173"/>
                  </a:cubicBezTo>
                  <a:cubicBezTo>
                    <a:pt x="74" y="182"/>
                    <a:pt x="74" y="182"/>
                    <a:pt x="74" y="182"/>
                  </a:cubicBezTo>
                  <a:cubicBezTo>
                    <a:pt x="98" y="199"/>
                    <a:pt x="98" y="199"/>
                    <a:pt x="98" y="199"/>
                  </a:cubicBezTo>
                  <a:cubicBezTo>
                    <a:pt x="112" y="217"/>
                    <a:pt x="112" y="217"/>
                    <a:pt x="112" y="217"/>
                  </a:cubicBezTo>
                  <a:cubicBezTo>
                    <a:pt x="109" y="220"/>
                    <a:pt x="109" y="220"/>
                    <a:pt x="109" y="220"/>
                  </a:cubicBezTo>
                  <a:cubicBezTo>
                    <a:pt x="101" y="214"/>
                    <a:pt x="101" y="214"/>
                    <a:pt x="101" y="214"/>
                  </a:cubicBezTo>
                  <a:cubicBezTo>
                    <a:pt x="100" y="215"/>
                    <a:pt x="100" y="215"/>
                    <a:pt x="100" y="215"/>
                  </a:cubicBezTo>
                  <a:cubicBezTo>
                    <a:pt x="101" y="218"/>
                    <a:pt x="101" y="218"/>
                    <a:pt x="101" y="218"/>
                  </a:cubicBezTo>
                  <a:cubicBezTo>
                    <a:pt x="119" y="223"/>
                    <a:pt x="119" y="223"/>
                    <a:pt x="119" y="223"/>
                  </a:cubicBezTo>
                  <a:cubicBezTo>
                    <a:pt x="119" y="225"/>
                    <a:pt x="119" y="225"/>
                    <a:pt x="119" y="225"/>
                  </a:cubicBezTo>
                  <a:cubicBezTo>
                    <a:pt x="119" y="225"/>
                    <a:pt x="119" y="225"/>
                    <a:pt x="119" y="225"/>
                  </a:cubicBezTo>
                  <a:cubicBezTo>
                    <a:pt x="144" y="210"/>
                    <a:pt x="144" y="210"/>
                    <a:pt x="144" y="210"/>
                  </a:cubicBezTo>
                  <a:cubicBezTo>
                    <a:pt x="173" y="188"/>
                    <a:pt x="173" y="188"/>
                    <a:pt x="173" y="188"/>
                  </a:cubicBezTo>
                  <a:cubicBezTo>
                    <a:pt x="204" y="187"/>
                    <a:pt x="204" y="187"/>
                    <a:pt x="204" y="187"/>
                  </a:cubicBezTo>
                  <a:cubicBezTo>
                    <a:pt x="212" y="189"/>
                    <a:pt x="214" y="194"/>
                    <a:pt x="229" y="183"/>
                  </a:cubicBezTo>
                  <a:cubicBezTo>
                    <a:pt x="244" y="193"/>
                    <a:pt x="244" y="193"/>
                    <a:pt x="244" y="193"/>
                  </a:cubicBezTo>
                  <a:cubicBezTo>
                    <a:pt x="254" y="213"/>
                    <a:pt x="254" y="213"/>
                    <a:pt x="254" y="213"/>
                  </a:cubicBezTo>
                  <a:cubicBezTo>
                    <a:pt x="259" y="240"/>
                    <a:pt x="259" y="240"/>
                    <a:pt x="259" y="240"/>
                  </a:cubicBezTo>
                  <a:cubicBezTo>
                    <a:pt x="281" y="241"/>
                    <a:pt x="281" y="241"/>
                    <a:pt x="281" y="241"/>
                  </a:cubicBezTo>
                  <a:cubicBezTo>
                    <a:pt x="296" y="235"/>
                    <a:pt x="296" y="235"/>
                    <a:pt x="296" y="235"/>
                  </a:cubicBezTo>
                  <a:cubicBezTo>
                    <a:pt x="307" y="243"/>
                    <a:pt x="305" y="240"/>
                    <a:pt x="307" y="248"/>
                  </a:cubicBezTo>
                  <a:cubicBezTo>
                    <a:pt x="297" y="255"/>
                    <a:pt x="299" y="254"/>
                    <a:pt x="288" y="260"/>
                  </a:cubicBezTo>
                  <a:cubicBezTo>
                    <a:pt x="283" y="279"/>
                    <a:pt x="283" y="279"/>
                    <a:pt x="283" y="279"/>
                  </a:cubicBezTo>
                  <a:cubicBezTo>
                    <a:pt x="277" y="280"/>
                    <a:pt x="277" y="280"/>
                    <a:pt x="277" y="280"/>
                  </a:cubicBezTo>
                  <a:cubicBezTo>
                    <a:pt x="277" y="261"/>
                    <a:pt x="276" y="268"/>
                    <a:pt x="284" y="250"/>
                  </a:cubicBezTo>
                  <a:cubicBezTo>
                    <a:pt x="279" y="248"/>
                    <a:pt x="279" y="248"/>
                    <a:pt x="279" y="248"/>
                  </a:cubicBezTo>
                  <a:cubicBezTo>
                    <a:pt x="256" y="248"/>
                    <a:pt x="256" y="248"/>
                    <a:pt x="256" y="248"/>
                  </a:cubicBezTo>
                  <a:cubicBezTo>
                    <a:pt x="234" y="248"/>
                    <a:pt x="244" y="247"/>
                    <a:pt x="221" y="252"/>
                  </a:cubicBezTo>
                  <a:cubicBezTo>
                    <a:pt x="220" y="254"/>
                    <a:pt x="211" y="252"/>
                    <a:pt x="210" y="254"/>
                  </a:cubicBezTo>
                  <a:cubicBezTo>
                    <a:pt x="199" y="270"/>
                    <a:pt x="195" y="274"/>
                    <a:pt x="221" y="283"/>
                  </a:cubicBezTo>
                  <a:cubicBezTo>
                    <a:pt x="218" y="292"/>
                    <a:pt x="218" y="292"/>
                    <a:pt x="218" y="292"/>
                  </a:cubicBezTo>
                  <a:cubicBezTo>
                    <a:pt x="207" y="285"/>
                    <a:pt x="213" y="287"/>
                    <a:pt x="195" y="287"/>
                  </a:cubicBezTo>
                  <a:cubicBezTo>
                    <a:pt x="184" y="288"/>
                    <a:pt x="184" y="288"/>
                    <a:pt x="184" y="288"/>
                  </a:cubicBezTo>
                  <a:cubicBezTo>
                    <a:pt x="184" y="297"/>
                    <a:pt x="184" y="297"/>
                    <a:pt x="184" y="297"/>
                  </a:cubicBezTo>
                  <a:cubicBezTo>
                    <a:pt x="196" y="297"/>
                    <a:pt x="196" y="297"/>
                    <a:pt x="196" y="297"/>
                  </a:cubicBezTo>
                  <a:cubicBezTo>
                    <a:pt x="207" y="303"/>
                    <a:pt x="207" y="303"/>
                    <a:pt x="207" y="303"/>
                  </a:cubicBezTo>
                  <a:cubicBezTo>
                    <a:pt x="214" y="311"/>
                    <a:pt x="214" y="311"/>
                    <a:pt x="214" y="311"/>
                  </a:cubicBezTo>
                  <a:cubicBezTo>
                    <a:pt x="232" y="327"/>
                    <a:pt x="232" y="327"/>
                    <a:pt x="232" y="327"/>
                  </a:cubicBezTo>
                  <a:cubicBezTo>
                    <a:pt x="234" y="342"/>
                    <a:pt x="234" y="342"/>
                    <a:pt x="234" y="342"/>
                  </a:cubicBezTo>
                  <a:cubicBezTo>
                    <a:pt x="244" y="340"/>
                    <a:pt x="243" y="339"/>
                    <a:pt x="252" y="343"/>
                  </a:cubicBezTo>
                  <a:cubicBezTo>
                    <a:pt x="266" y="350"/>
                    <a:pt x="269" y="347"/>
                    <a:pt x="286" y="345"/>
                  </a:cubicBezTo>
                  <a:cubicBezTo>
                    <a:pt x="289" y="352"/>
                    <a:pt x="289" y="352"/>
                    <a:pt x="289" y="352"/>
                  </a:cubicBezTo>
                  <a:cubicBezTo>
                    <a:pt x="289" y="368"/>
                    <a:pt x="289" y="368"/>
                    <a:pt x="289" y="368"/>
                  </a:cubicBezTo>
                  <a:cubicBezTo>
                    <a:pt x="291" y="382"/>
                    <a:pt x="291" y="382"/>
                    <a:pt x="291" y="382"/>
                  </a:cubicBezTo>
                  <a:cubicBezTo>
                    <a:pt x="304" y="374"/>
                    <a:pt x="304" y="374"/>
                    <a:pt x="304" y="374"/>
                  </a:cubicBezTo>
                  <a:cubicBezTo>
                    <a:pt x="310" y="366"/>
                    <a:pt x="310" y="366"/>
                    <a:pt x="310" y="366"/>
                  </a:cubicBezTo>
                  <a:cubicBezTo>
                    <a:pt x="330" y="358"/>
                    <a:pt x="330" y="358"/>
                    <a:pt x="330" y="358"/>
                  </a:cubicBezTo>
                  <a:cubicBezTo>
                    <a:pt x="353" y="361"/>
                    <a:pt x="353" y="361"/>
                    <a:pt x="353" y="361"/>
                  </a:cubicBezTo>
                  <a:cubicBezTo>
                    <a:pt x="354" y="361"/>
                    <a:pt x="382" y="379"/>
                    <a:pt x="385" y="383"/>
                  </a:cubicBezTo>
                  <a:cubicBezTo>
                    <a:pt x="389" y="387"/>
                    <a:pt x="394" y="394"/>
                    <a:pt x="394" y="394"/>
                  </a:cubicBezTo>
                  <a:cubicBezTo>
                    <a:pt x="409" y="390"/>
                    <a:pt x="409" y="390"/>
                    <a:pt x="409" y="390"/>
                  </a:cubicBezTo>
                  <a:cubicBezTo>
                    <a:pt x="411" y="388"/>
                    <a:pt x="411" y="388"/>
                    <a:pt x="411" y="388"/>
                  </a:cubicBezTo>
                  <a:cubicBezTo>
                    <a:pt x="411" y="368"/>
                    <a:pt x="411" y="368"/>
                    <a:pt x="411" y="368"/>
                  </a:cubicBezTo>
                  <a:cubicBezTo>
                    <a:pt x="359" y="245"/>
                    <a:pt x="359" y="245"/>
                    <a:pt x="359" y="245"/>
                  </a:cubicBezTo>
                  <a:cubicBezTo>
                    <a:pt x="411" y="222"/>
                    <a:pt x="411" y="222"/>
                    <a:pt x="411" y="222"/>
                  </a:cubicBezTo>
                  <a:lnTo>
                    <a:pt x="411" y="4"/>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24" name="Freeform 224"/>
            <p:cNvSpPr/>
            <p:nvPr/>
          </p:nvSpPr>
          <p:spPr bwMode="auto">
            <a:xfrm>
              <a:off x="5468164" y="2869293"/>
              <a:ext cx="1550988" cy="1074736"/>
            </a:xfrm>
            <a:custGeom>
              <a:avLst/>
              <a:gdLst>
                <a:gd name="T0" fmla="*/ 403 w 487"/>
                <a:gd name="T1" fmla="*/ 271 h 337"/>
                <a:gd name="T2" fmla="*/ 348 w 487"/>
                <a:gd name="T3" fmla="*/ 250 h 337"/>
                <a:gd name="T4" fmla="*/ 390 w 487"/>
                <a:gd name="T5" fmla="*/ 230 h 337"/>
                <a:gd name="T6" fmla="*/ 429 w 487"/>
                <a:gd name="T7" fmla="*/ 190 h 337"/>
                <a:gd name="T8" fmla="*/ 452 w 487"/>
                <a:gd name="T9" fmla="*/ 171 h 337"/>
                <a:gd name="T10" fmla="*/ 453 w 487"/>
                <a:gd name="T11" fmla="*/ 143 h 337"/>
                <a:gd name="T12" fmla="*/ 487 w 487"/>
                <a:gd name="T13" fmla="*/ 122 h 337"/>
                <a:gd name="T14" fmla="*/ 470 w 487"/>
                <a:gd name="T15" fmla="*/ 83 h 337"/>
                <a:gd name="T16" fmla="*/ 466 w 487"/>
                <a:gd name="T17" fmla="*/ 72 h 337"/>
                <a:gd name="T18" fmla="*/ 453 w 487"/>
                <a:gd name="T19" fmla="*/ 56 h 337"/>
                <a:gd name="T20" fmla="*/ 433 w 487"/>
                <a:gd name="T21" fmla="*/ 54 h 337"/>
                <a:gd name="T22" fmla="*/ 389 w 487"/>
                <a:gd name="T23" fmla="*/ 52 h 337"/>
                <a:gd name="T24" fmla="*/ 362 w 487"/>
                <a:gd name="T25" fmla="*/ 62 h 337"/>
                <a:gd name="T26" fmla="*/ 340 w 487"/>
                <a:gd name="T27" fmla="*/ 67 h 337"/>
                <a:gd name="T28" fmla="*/ 301 w 487"/>
                <a:gd name="T29" fmla="*/ 38 h 337"/>
                <a:gd name="T30" fmla="*/ 280 w 487"/>
                <a:gd name="T31" fmla="*/ 25 h 337"/>
                <a:gd name="T32" fmla="*/ 261 w 487"/>
                <a:gd name="T33" fmla="*/ 4 h 337"/>
                <a:gd name="T34" fmla="*/ 225 w 487"/>
                <a:gd name="T35" fmla="*/ 28 h 337"/>
                <a:gd name="T36" fmla="*/ 189 w 487"/>
                <a:gd name="T37" fmla="*/ 55 h 337"/>
                <a:gd name="T38" fmla="*/ 176 w 487"/>
                <a:gd name="T39" fmla="*/ 69 h 337"/>
                <a:gd name="T40" fmla="*/ 146 w 487"/>
                <a:gd name="T41" fmla="*/ 75 h 337"/>
                <a:gd name="T42" fmla="*/ 117 w 487"/>
                <a:gd name="T43" fmla="*/ 81 h 337"/>
                <a:gd name="T44" fmla="*/ 59 w 487"/>
                <a:gd name="T45" fmla="*/ 80 h 337"/>
                <a:gd name="T46" fmla="*/ 28 w 487"/>
                <a:gd name="T47" fmla="*/ 91 h 337"/>
                <a:gd name="T48" fmla="*/ 16 w 487"/>
                <a:gd name="T49" fmla="*/ 104 h 337"/>
                <a:gd name="T50" fmla="*/ 27 w 487"/>
                <a:gd name="T51" fmla="*/ 124 h 337"/>
                <a:gd name="T52" fmla="*/ 37 w 487"/>
                <a:gd name="T53" fmla="*/ 151 h 337"/>
                <a:gd name="T54" fmla="*/ 26 w 487"/>
                <a:gd name="T55" fmla="*/ 164 h 337"/>
                <a:gd name="T56" fmla="*/ 11 w 487"/>
                <a:gd name="T57" fmla="*/ 199 h 337"/>
                <a:gd name="T58" fmla="*/ 13 w 487"/>
                <a:gd name="T59" fmla="*/ 219 h 337"/>
                <a:gd name="T60" fmla="*/ 5 w 487"/>
                <a:gd name="T61" fmla="*/ 222 h 337"/>
                <a:gd name="T62" fmla="*/ 1 w 487"/>
                <a:gd name="T63" fmla="*/ 236 h 337"/>
                <a:gd name="T64" fmla="*/ 1 w 487"/>
                <a:gd name="T65" fmla="*/ 242 h 337"/>
                <a:gd name="T66" fmla="*/ 9 w 487"/>
                <a:gd name="T67" fmla="*/ 251 h 337"/>
                <a:gd name="T68" fmla="*/ 27 w 487"/>
                <a:gd name="T69" fmla="*/ 256 h 337"/>
                <a:gd name="T70" fmla="*/ 55 w 487"/>
                <a:gd name="T71" fmla="*/ 255 h 337"/>
                <a:gd name="T72" fmla="*/ 110 w 487"/>
                <a:gd name="T73" fmla="*/ 240 h 337"/>
                <a:gd name="T74" fmla="*/ 124 w 487"/>
                <a:gd name="T75" fmla="*/ 224 h 337"/>
                <a:gd name="T76" fmla="*/ 131 w 487"/>
                <a:gd name="T77" fmla="*/ 217 h 337"/>
                <a:gd name="T78" fmla="*/ 142 w 487"/>
                <a:gd name="T79" fmla="*/ 215 h 337"/>
                <a:gd name="T80" fmla="*/ 149 w 487"/>
                <a:gd name="T81" fmla="*/ 209 h 337"/>
                <a:gd name="T82" fmla="*/ 162 w 487"/>
                <a:gd name="T83" fmla="*/ 209 h 337"/>
                <a:gd name="T84" fmla="*/ 176 w 487"/>
                <a:gd name="T85" fmla="*/ 211 h 337"/>
                <a:gd name="T86" fmla="*/ 194 w 487"/>
                <a:gd name="T87" fmla="*/ 217 h 337"/>
                <a:gd name="T88" fmla="*/ 209 w 487"/>
                <a:gd name="T89" fmla="*/ 225 h 337"/>
                <a:gd name="T90" fmla="*/ 214 w 487"/>
                <a:gd name="T91" fmla="*/ 239 h 337"/>
                <a:gd name="T92" fmla="*/ 226 w 487"/>
                <a:gd name="T93" fmla="*/ 250 h 337"/>
                <a:gd name="T94" fmla="*/ 233 w 487"/>
                <a:gd name="T95" fmla="*/ 256 h 337"/>
                <a:gd name="T96" fmla="*/ 243 w 487"/>
                <a:gd name="T97" fmla="*/ 268 h 337"/>
                <a:gd name="T98" fmla="*/ 252 w 487"/>
                <a:gd name="T99" fmla="*/ 275 h 337"/>
                <a:gd name="T100" fmla="*/ 234 w 487"/>
                <a:gd name="T101" fmla="*/ 283 h 337"/>
                <a:gd name="T102" fmla="*/ 229 w 487"/>
                <a:gd name="T103" fmla="*/ 283 h 337"/>
                <a:gd name="T104" fmla="*/ 220 w 487"/>
                <a:gd name="T105" fmla="*/ 286 h 337"/>
                <a:gd name="T106" fmla="*/ 219 w 487"/>
                <a:gd name="T107" fmla="*/ 290 h 337"/>
                <a:gd name="T108" fmla="*/ 217 w 487"/>
                <a:gd name="T109" fmla="*/ 306 h 337"/>
                <a:gd name="T110" fmla="*/ 213 w 487"/>
                <a:gd name="T111" fmla="*/ 318 h 337"/>
                <a:gd name="T112" fmla="*/ 209 w 487"/>
                <a:gd name="T113" fmla="*/ 328 h 337"/>
                <a:gd name="T114" fmla="*/ 248 w 487"/>
                <a:gd name="T115" fmla="*/ 322 h 337"/>
                <a:gd name="T116" fmla="*/ 308 w 487"/>
                <a:gd name="T117" fmla="*/ 248 h 337"/>
                <a:gd name="T118" fmla="*/ 345 w 487"/>
                <a:gd name="T119" fmla="*/ 274 h 337"/>
                <a:gd name="T120" fmla="*/ 367 w 487"/>
                <a:gd name="T121" fmla="*/ 323 h 337"/>
                <a:gd name="T122" fmla="*/ 411 w 487"/>
                <a:gd name="T123" fmla="*/ 28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7" h="337">
                  <a:moveTo>
                    <a:pt x="436" y="262"/>
                  </a:moveTo>
                  <a:cubicBezTo>
                    <a:pt x="436" y="257"/>
                    <a:pt x="436" y="257"/>
                    <a:pt x="436" y="257"/>
                  </a:cubicBezTo>
                  <a:cubicBezTo>
                    <a:pt x="436" y="257"/>
                    <a:pt x="436" y="257"/>
                    <a:pt x="436" y="257"/>
                  </a:cubicBezTo>
                  <a:cubicBezTo>
                    <a:pt x="436" y="257"/>
                    <a:pt x="436" y="255"/>
                    <a:pt x="438" y="253"/>
                  </a:cubicBezTo>
                  <a:cubicBezTo>
                    <a:pt x="437" y="252"/>
                    <a:pt x="437" y="252"/>
                    <a:pt x="436" y="252"/>
                  </a:cubicBezTo>
                  <a:cubicBezTo>
                    <a:pt x="433" y="252"/>
                    <a:pt x="425" y="261"/>
                    <a:pt x="425" y="261"/>
                  </a:cubicBezTo>
                  <a:cubicBezTo>
                    <a:pt x="416" y="262"/>
                    <a:pt x="416" y="262"/>
                    <a:pt x="416" y="262"/>
                  </a:cubicBezTo>
                  <a:cubicBezTo>
                    <a:pt x="416" y="262"/>
                    <a:pt x="412" y="268"/>
                    <a:pt x="411" y="269"/>
                  </a:cubicBezTo>
                  <a:cubicBezTo>
                    <a:pt x="410" y="269"/>
                    <a:pt x="405" y="271"/>
                    <a:pt x="403" y="271"/>
                  </a:cubicBezTo>
                  <a:cubicBezTo>
                    <a:pt x="401" y="270"/>
                    <a:pt x="403" y="279"/>
                    <a:pt x="398" y="269"/>
                  </a:cubicBezTo>
                  <a:cubicBezTo>
                    <a:pt x="392" y="258"/>
                    <a:pt x="390" y="258"/>
                    <a:pt x="390" y="258"/>
                  </a:cubicBezTo>
                  <a:cubicBezTo>
                    <a:pt x="384" y="258"/>
                    <a:pt x="384" y="258"/>
                    <a:pt x="384" y="258"/>
                  </a:cubicBezTo>
                  <a:cubicBezTo>
                    <a:pt x="384" y="258"/>
                    <a:pt x="379" y="260"/>
                    <a:pt x="379" y="259"/>
                  </a:cubicBezTo>
                  <a:cubicBezTo>
                    <a:pt x="378" y="257"/>
                    <a:pt x="376" y="253"/>
                    <a:pt x="376" y="253"/>
                  </a:cubicBezTo>
                  <a:cubicBezTo>
                    <a:pt x="368" y="253"/>
                    <a:pt x="368" y="253"/>
                    <a:pt x="368" y="253"/>
                  </a:cubicBezTo>
                  <a:cubicBezTo>
                    <a:pt x="365" y="254"/>
                    <a:pt x="365" y="254"/>
                    <a:pt x="365" y="254"/>
                  </a:cubicBezTo>
                  <a:cubicBezTo>
                    <a:pt x="353" y="254"/>
                    <a:pt x="353" y="254"/>
                    <a:pt x="353" y="254"/>
                  </a:cubicBezTo>
                  <a:cubicBezTo>
                    <a:pt x="348" y="250"/>
                    <a:pt x="348" y="250"/>
                    <a:pt x="348" y="250"/>
                  </a:cubicBezTo>
                  <a:cubicBezTo>
                    <a:pt x="355" y="247"/>
                    <a:pt x="355" y="247"/>
                    <a:pt x="355" y="247"/>
                  </a:cubicBezTo>
                  <a:cubicBezTo>
                    <a:pt x="355" y="247"/>
                    <a:pt x="357" y="250"/>
                    <a:pt x="358" y="249"/>
                  </a:cubicBezTo>
                  <a:cubicBezTo>
                    <a:pt x="359" y="249"/>
                    <a:pt x="358" y="246"/>
                    <a:pt x="360" y="245"/>
                  </a:cubicBezTo>
                  <a:cubicBezTo>
                    <a:pt x="362" y="244"/>
                    <a:pt x="364" y="242"/>
                    <a:pt x="367" y="244"/>
                  </a:cubicBezTo>
                  <a:cubicBezTo>
                    <a:pt x="369" y="245"/>
                    <a:pt x="367" y="249"/>
                    <a:pt x="371" y="246"/>
                  </a:cubicBezTo>
                  <a:cubicBezTo>
                    <a:pt x="375" y="243"/>
                    <a:pt x="379" y="244"/>
                    <a:pt x="379" y="244"/>
                  </a:cubicBezTo>
                  <a:cubicBezTo>
                    <a:pt x="383" y="236"/>
                    <a:pt x="383" y="236"/>
                    <a:pt x="383" y="236"/>
                  </a:cubicBezTo>
                  <a:cubicBezTo>
                    <a:pt x="387" y="228"/>
                    <a:pt x="387" y="228"/>
                    <a:pt x="387" y="228"/>
                  </a:cubicBezTo>
                  <a:cubicBezTo>
                    <a:pt x="387" y="228"/>
                    <a:pt x="388" y="230"/>
                    <a:pt x="390" y="230"/>
                  </a:cubicBezTo>
                  <a:cubicBezTo>
                    <a:pt x="393" y="230"/>
                    <a:pt x="398" y="220"/>
                    <a:pt x="398" y="220"/>
                  </a:cubicBezTo>
                  <a:cubicBezTo>
                    <a:pt x="398" y="220"/>
                    <a:pt x="398" y="218"/>
                    <a:pt x="399" y="216"/>
                  </a:cubicBezTo>
                  <a:cubicBezTo>
                    <a:pt x="397" y="216"/>
                    <a:pt x="397" y="216"/>
                    <a:pt x="397" y="216"/>
                  </a:cubicBezTo>
                  <a:cubicBezTo>
                    <a:pt x="397" y="214"/>
                    <a:pt x="397" y="214"/>
                    <a:pt x="397" y="214"/>
                  </a:cubicBezTo>
                  <a:cubicBezTo>
                    <a:pt x="397" y="211"/>
                    <a:pt x="398" y="209"/>
                    <a:pt x="400" y="208"/>
                  </a:cubicBezTo>
                  <a:cubicBezTo>
                    <a:pt x="413" y="204"/>
                    <a:pt x="413" y="204"/>
                    <a:pt x="413" y="204"/>
                  </a:cubicBezTo>
                  <a:cubicBezTo>
                    <a:pt x="420" y="200"/>
                    <a:pt x="420" y="200"/>
                    <a:pt x="420" y="200"/>
                  </a:cubicBezTo>
                  <a:cubicBezTo>
                    <a:pt x="421" y="198"/>
                    <a:pt x="425" y="193"/>
                    <a:pt x="427" y="193"/>
                  </a:cubicBezTo>
                  <a:cubicBezTo>
                    <a:pt x="428" y="192"/>
                    <a:pt x="428" y="191"/>
                    <a:pt x="429" y="190"/>
                  </a:cubicBezTo>
                  <a:cubicBezTo>
                    <a:pt x="430" y="189"/>
                    <a:pt x="430" y="188"/>
                    <a:pt x="431" y="187"/>
                  </a:cubicBezTo>
                  <a:cubicBezTo>
                    <a:pt x="433" y="183"/>
                    <a:pt x="435" y="180"/>
                    <a:pt x="435" y="180"/>
                  </a:cubicBezTo>
                  <a:cubicBezTo>
                    <a:pt x="436" y="180"/>
                    <a:pt x="436" y="180"/>
                    <a:pt x="436" y="180"/>
                  </a:cubicBezTo>
                  <a:cubicBezTo>
                    <a:pt x="436" y="180"/>
                    <a:pt x="436" y="180"/>
                    <a:pt x="436" y="180"/>
                  </a:cubicBezTo>
                  <a:cubicBezTo>
                    <a:pt x="439" y="179"/>
                    <a:pt x="441" y="178"/>
                    <a:pt x="443" y="178"/>
                  </a:cubicBezTo>
                  <a:cubicBezTo>
                    <a:pt x="442" y="177"/>
                    <a:pt x="441" y="175"/>
                    <a:pt x="442" y="174"/>
                  </a:cubicBezTo>
                  <a:cubicBezTo>
                    <a:pt x="443" y="172"/>
                    <a:pt x="446" y="171"/>
                    <a:pt x="446" y="171"/>
                  </a:cubicBezTo>
                  <a:cubicBezTo>
                    <a:pt x="449" y="171"/>
                    <a:pt x="449" y="171"/>
                    <a:pt x="449" y="171"/>
                  </a:cubicBezTo>
                  <a:cubicBezTo>
                    <a:pt x="451" y="171"/>
                    <a:pt x="451" y="171"/>
                    <a:pt x="452" y="171"/>
                  </a:cubicBezTo>
                  <a:cubicBezTo>
                    <a:pt x="452" y="170"/>
                    <a:pt x="452" y="170"/>
                    <a:pt x="453" y="169"/>
                  </a:cubicBezTo>
                  <a:cubicBezTo>
                    <a:pt x="453" y="169"/>
                    <a:pt x="453" y="168"/>
                    <a:pt x="453" y="167"/>
                  </a:cubicBezTo>
                  <a:cubicBezTo>
                    <a:pt x="455" y="165"/>
                    <a:pt x="455" y="163"/>
                    <a:pt x="455" y="163"/>
                  </a:cubicBezTo>
                  <a:cubicBezTo>
                    <a:pt x="455" y="162"/>
                    <a:pt x="454" y="160"/>
                    <a:pt x="453" y="159"/>
                  </a:cubicBezTo>
                  <a:cubicBezTo>
                    <a:pt x="451" y="156"/>
                    <a:pt x="451" y="155"/>
                    <a:pt x="450" y="153"/>
                  </a:cubicBezTo>
                  <a:cubicBezTo>
                    <a:pt x="449" y="151"/>
                    <a:pt x="451" y="146"/>
                    <a:pt x="451" y="145"/>
                  </a:cubicBezTo>
                  <a:cubicBezTo>
                    <a:pt x="451" y="145"/>
                    <a:pt x="451" y="145"/>
                    <a:pt x="451" y="145"/>
                  </a:cubicBezTo>
                  <a:cubicBezTo>
                    <a:pt x="451" y="145"/>
                    <a:pt x="451" y="145"/>
                    <a:pt x="451" y="145"/>
                  </a:cubicBezTo>
                  <a:cubicBezTo>
                    <a:pt x="452" y="144"/>
                    <a:pt x="452" y="144"/>
                    <a:pt x="453" y="143"/>
                  </a:cubicBezTo>
                  <a:cubicBezTo>
                    <a:pt x="454" y="143"/>
                    <a:pt x="455" y="142"/>
                    <a:pt x="456" y="142"/>
                  </a:cubicBezTo>
                  <a:cubicBezTo>
                    <a:pt x="457" y="141"/>
                    <a:pt x="458" y="139"/>
                    <a:pt x="460" y="136"/>
                  </a:cubicBezTo>
                  <a:cubicBezTo>
                    <a:pt x="461" y="132"/>
                    <a:pt x="461" y="132"/>
                    <a:pt x="461" y="132"/>
                  </a:cubicBezTo>
                  <a:cubicBezTo>
                    <a:pt x="461" y="132"/>
                    <a:pt x="461" y="132"/>
                    <a:pt x="461" y="132"/>
                  </a:cubicBezTo>
                  <a:cubicBezTo>
                    <a:pt x="462" y="131"/>
                    <a:pt x="465" y="129"/>
                    <a:pt x="467" y="128"/>
                  </a:cubicBezTo>
                  <a:cubicBezTo>
                    <a:pt x="467" y="128"/>
                    <a:pt x="471" y="126"/>
                    <a:pt x="473" y="126"/>
                  </a:cubicBezTo>
                  <a:cubicBezTo>
                    <a:pt x="480" y="123"/>
                    <a:pt x="481" y="122"/>
                    <a:pt x="482" y="122"/>
                  </a:cubicBezTo>
                  <a:cubicBezTo>
                    <a:pt x="485" y="122"/>
                    <a:pt x="485" y="122"/>
                    <a:pt x="485" y="122"/>
                  </a:cubicBezTo>
                  <a:cubicBezTo>
                    <a:pt x="485" y="122"/>
                    <a:pt x="486" y="122"/>
                    <a:pt x="487" y="122"/>
                  </a:cubicBezTo>
                  <a:cubicBezTo>
                    <a:pt x="487" y="122"/>
                    <a:pt x="487" y="122"/>
                    <a:pt x="487" y="122"/>
                  </a:cubicBezTo>
                  <a:cubicBezTo>
                    <a:pt x="484" y="119"/>
                    <a:pt x="483" y="117"/>
                    <a:pt x="482" y="115"/>
                  </a:cubicBezTo>
                  <a:cubicBezTo>
                    <a:pt x="482" y="113"/>
                    <a:pt x="482" y="106"/>
                    <a:pt x="482" y="104"/>
                  </a:cubicBezTo>
                  <a:cubicBezTo>
                    <a:pt x="482" y="104"/>
                    <a:pt x="482" y="104"/>
                    <a:pt x="483" y="104"/>
                  </a:cubicBezTo>
                  <a:cubicBezTo>
                    <a:pt x="481" y="104"/>
                    <a:pt x="480" y="103"/>
                    <a:pt x="479" y="102"/>
                  </a:cubicBezTo>
                  <a:cubicBezTo>
                    <a:pt x="478" y="100"/>
                    <a:pt x="478" y="99"/>
                    <a:pt x="479" y="98"/>
                  </a:cubicBezTo>
                  <a:cubicBezTo>
                    <a:pt x="477" y="97"/>
                    <a:pt x="474" y="95"/>
                    <a:pt x="473" y="94"/>
                  </a:cubicBezTo>
                  <a:cubicBezTo>
                    <a:pt x="469" y="95"/>
                    <a:pt x="469" y="95"/>
                    <a:pt x="469" y="95"/>
                  </a:cubicBezTo>
                  <a:cubicBezTo>
                    <a:pt x="470" y="83"/>
                    <a:pt x="470" y="83"/>
                    <a:pt x="470" y="83"/>
                  </a:cubicBezTo>
                  <a:cubicBezTo>
                    <a:pt x="470" y="83"/>
                    <a:pt x="470" y="83"/>
                    <a:pt x="470" y="83"/>
                  </a:cubicBezTo>
                  <a:cubicBezTo>
                    <a:pt x="470" y="83"/>
                    <a:pt x="471" y="81"/>
                    <a:pt x="472" y="80"/>
                  </a:cubicBezTo>
                  <a:cubicBezTo>
                    <a:pt x="471" y="80"/>
                    <a:pt x="469" y="81"/>
                    <a:pt x="469" y="81"/>
                  </a:cubicBezTo>
                  <a:cubicBezTo>
                    <a:pt x="469" y="81"/>
                    <a:pt x="469" y="81"/>
                    <a:pt x="469" y="81"/>
                  </a:cubicBezTo>
                  <a:cubicBezTo>
                    <a:pt x="469" y="79"/>
                    <a:pt x="469" y="79"/>
                    <a:pt x="469" y="79"/>
                  </a:cubicBezTo>
                  <a:cubicBezTo>
                    <a:pt x="469" y="81"/>
                    <a:pt x="469" y="81"/>
                    <a:pt x="469" y="81"/>
                  </a:cubicBezTo>
                  <a:cubicBezTo>
                    <a:pt x="468" y="81"/>
                    <a:pt x="465" y="80"/>
                    <a:pt x="464" y="79"/>
                  </a:cubicBezTo>
                  <a:cubicBezTo>
                    <a:pt x="463" y="78"/>
                    <a:pt x="463" y="77"/>
                    <a:pt x="463" y="76"/>
                  </a:cubicBezTo>
                  <a:cubicBezTo>
                    <a:pt x="464" y="74"/>
                    <a:pt x="465" y="73"/>
                    <a:pt x="466" y="72"/>
                  </a:cubicBezTo>
                  <a:cubicBezTo>
                    <a:pt x="467" y="71"/>
                    <a:pt x="467" y="71"/>
                    <a:pt x="468" y="70"/>
                  </a:cubicBezTo>
                  <a:cubicBezTo>
                    <a:pt x="469" y="69"/>
                    <a:pt x="470" y="68"/>
                    <a:pt x="470" y="68"/>
                  </a:cubicBezTo>
                  <a:cubicBezTo>
                    <a:pt x="470" y="63"/>
                    <a:pt x="470" y="63"/>
                    <a:pt x="470" y="63"/>
                  </a:cubicBezTo>
                  <a:cubicBezTo>
                    <a:pt x="470" y="62"/>
                    <a:pt x="469" y="61"/>
                    <a:pt x="469" y="60"/>
                  </a:cubicBezTo>
                  <a:cubicBezTo>
                    <a:pt x="469" y="60"/>
                    <a:pt x="466" y="54"/>
                    <a:pt x="465" y="51"/>
                  </a:cubicBezTo>
                  <a:cubicBezTo>
                    <a:pt x="464" y="51"/>
                    <a:pt x="464" y="51"/>
                    <a:pt x="463" y="51"/>
                  </a:cubicBezTo>
                  <a:cubicBezTo>
                    <a:pt x="462" y="53"/>
                    <a:pt x="461" y="55"/>
                    <a:pt x="461" y="55"/>
                  </a:cubicBezTo>
                  <a:cubicBezTo>
                    <a:pt x="461" y="57"/>
                    <a:pt x="461" y="57"/>
                    <a:pt x="461" y="57"/>
                  </a:cubicBezTo>
                  <a:cubicBezTo>
                    <a:pt x="453" y="56"/>
                    <a:pt x="453" y="56"/>
                    <a:pt x="453" y="56"/>
                  </a:cubicBezTo>
                  <a:cubicBezTo>
                    <a:pt x="450" y="53"/>
                    <a:pt x="450" y="53"/>
                    <a:pt x="450" y="53"/>
                  </a:cubicBezTo>
                  <a:cubicBezTo>
                    <a:pt x="445" y="52"/>
                    <a:pt x="445" y="52"/>
                    <a:pt x="445" y="52"/>
                  </a:cubicBezTo>
                  <a:cubicBezTo>
                    <a:pt x="445" y="52"/>
                    <a:pt x="444" y="53"/>
                    <a:pt x="444" y="53"/>
                  </a:cubicBezTo>
                  <a:cubicBezTo>
                    <a:pt x="443" y="54"/>
                    <a:pt x="443" y="54"/>
                    <a:pt x="443" y="54"/>
                  </a:cubicBezTo>
                  <a:cubicBezTo>
                    <a:pt x="442" y="54"/>
                    <a:pt x="442" y="54"/>
                    <a:pt x="442" y="54"/>
                  </a:cubicBezTo>
                  <a:cubicBezTo>
                    <a:pt x="441" y="54"/>
                    <a:pt x="440" y="53"/>
                    <a:pt x="437" y="51"/>
                  </a:cubicBezTo>
                  <a:cubicBezTo>
                    <a:pt x="436" y="53"/>
                    <a:pt x="435" y="54"/>
                    <a:pt x="434" y="54"/>
                  </a:cubicBezTo>
                  <a:cubicBezTo>
                    <a:pt x="433" y="54"/>
                    <a:pt x="433" y="54"/>
                    <a:pt x="433" y="54"/>
                  </a:cubicBezTo>
                  <a:cubicBezTo>
                    <a:pt x="433" y="54"/>
                    <a:pt x="433" y="54"/>
                    <a:pt x="433" y="54"/>
                  </a:cubicBezTo>
                  <a:cubicBezTo>
                    <a:pt x="431" y="54"/>
                    <a:pt x="429" y="54"/>
                    <a:pt x="426" y="53"/>
                  </a:cubicBezTo>
                  <a:cubicBezTo>
                    <a:pt x="420" y="54"/>
                    <a:pt x="420" y="54"/>
                    <a:pt x="420" y="54"/>
                  </a:cubicBezTo>
                  <a:cubicBezTo>
                    <a:pt x="414" y="55"/>
                    <a:pt x="414" y="55"/>
                    <a:pt x="414" y="55"/>
                  </a:cubicBezTo>
                  <a:cubicBezTo>
                    <a:pt x="410" y="53"/>
                    <a:pt x="410" y="53"/>
                    <a:pt x="410" y="53"/>
                  </a:cubicBezTo>
                  <a:cubicBezTo>
                    <a:pt x="411" y="57"/>
                    <a:pt x="411" y="57"/>
                    <a:pt x="411" y="57"/>
                  </a:cubicBezTo>
                  <a:cubicBezTo>
                    <a:pt x="405" y="61"/>
                    <a:pt x="405" y="61"/>
                    <a:pt x="405" y="61"/>
                  </a:cubicBezTo>
                  <a:cubicBezTo>
                    <a:pt x="399" y="58"/>
                    <a:pt x="399" y="58"/>
                    <a:pt x="399" y="58"/>
                  </a:cubicBezTo>
                  <a:cubicBezTo>
                    <a:pt x="395" y="57"/>
                    <a:pt x="395" y="57"/>
                    <a:pt x="395" y="57"/>
                  </a:cubicBezTo>
                  <a:cubicBezTo>
                    <a:pt x="389" y="52"/>
                    <a:pt x="389" y="52"/>
                    <a:pt x="389" y="52"/>
                  </a:cubicBezTo>
                  <a:cubicBezTo>
                    <a:pt x="382" y="49"/>
                    <a:pt x="382" y="49"/>
                    <a:pt x="382" y="49"/>
                  </a:cubicBezTo>
                  <a:cubicBezTo>
                    <a:pt x="381" y="51"/>
                    <a:pt x="380" y="54"/>
                    <a:pt x="378" y="54"/>
                  </a:cubicBezTo>
                  <a:cubicBezTo>
                    <a:pt x="377" y="55"/>
                    <a:pt x="373" y="56"/>
                    <a:pt x="372" y="56"/>
                  </a:cubicBezTo>
                  <a:cubicBezTo>
                    <a:pt x="372" y="57"/>
                    <a:pt x="371" y="58"/>
                    <a:pt x="371" y="59"/>
                  </a:cubicBezTo>
                  <a:cubicBezTo>
                    <a:pt x="371" y="60"/>
                    <a:pt x="371" y="60"/>
                    <a:pt x="371" y="60"/>
                  </a:cubicBezTo>
                  <a:cubicBezTo>
                    <a:pt x="365" y="64"/>
                    <a:pt x="365" y="64"/>
                    <a:pt x="365" y="64"/>
                  </a:cubicBezTo>
                  <a:cubicBezTo>
                    <a:pt x="365" y="63"/>
                    <a:pt x="365" y="63"/>
                    <a:pt x="365" y="63"/>
                  </a:cubicBezTo>
                  <a:cubicBezTo>
                    <a:pt x="364" y="63"/>
                    <a:pt x="364" y="63"/>
                    <a:pt x="363" y="63"/>
                  </a:cubicBezTo>
                  <a:cubicBezTo>
                    <a:pt x="363" y="63"/>
                    <a:pt x="362" y="62"/>
                    <a:pt x="362" y="62"/>
                  </a:cubicBezTo>
                  <a:cubicBezTo>
                    <a:pt x="361" y="62"/>
                    <a:pt x="361" y="62"/>
                    <a:pt x="361" y="62"/>
                  </a:cubicBezTo>
                  <a:cubicBezTo>
                    <a:pt x="360" y="65"/>
                    <a:pt x="360" y="65"/>
                    <a:pt x="360" y="65"/>
                  </a:cubicBezTo>
                  <a:cubicBezTo>
                    <a:pt x="359" y="65"/>
                    <a:pt x="359" y="65"/>
                    <a:pt x="359" y="65"/>
                  </a:cubicBezTo>
                  <a:cubicBezTo>
                    <a:pt x="359" y="65"/>
                    <a:pt x="358" y="65"/>
                    <a:pt x="358" y="65"/>
                  </a:cubicBezTo>
                  <a:cubicBezTo>
                    <a:pt x="357" y="65"/>
                    <a:pt x="356" y="65"/>
                    <a:pt x="354" y="63"/>
                  </a:cubicBezTo>
                  <a:cubicBezTo>
                    <a:pt x="352" y="63"/>
                    <a:pt x="350" y="61"/>
                    <a:pt x="350" y="61"/>
                  </a:cubicBezTo>
                  <a:cubicBezTo>
                    <a:pt x="348" y="61"/>
                    <a:pt x="348" y="61"/>
                    <a:pt x="348" y="61"/>
                  </a:cubicBezTo>
                  <a:cubicBezTo>
                    <a:pt x="345" y="62"/>
                    <a:pt x="343" y="63"/>
                    <a:pt x="342" y="63"/>
                  </a:cubicBezTo>
                  <a:cubicBezTo>
                    <a:pt x="342" y="65"/>
                    <a:pt x="341" y="66"/>
                    <a:pt x="340" y="67"/>
                  </a:cubicBezTo>
                  <a:cubicBezTo>
                    <a:pt x="339" y="68"/>
                    <a:pt x="339" y="68"/>
                    <a:pt x="339" y="68"/>
                  </a:cubicBezTo>
                  <a:cubicBezTo>
                    <a:pt x="333" y="64"/>
                    <a:pt x="333" y="64"/>
                    <a:pt x="333" y="64"/>
                  </a:cubicBezTo>
                  <a:cubicBezTo>
                    <a:pt x="327" y="60"/>
                    <a:pt x="327" y="60"/>
                    <a:pt x="327" y="60"/>
                  </a:cubicBezTo>
                  <a:cubicBezTo>
                    <a:pt x="327" y="54"/>
                    <a:pt x="327" y="54"/>
                    <a:pt x="327" y="54"/>
                  </a:cubicBezTo>
                  <a:cubicBezTo>
                    <a:pt x="318" y="47"/>
                    <a:pt x="318" y="47"/>
                    <a:pt x="318" y="47"/>
                  </a:cubicBezTo>
                  <a:cubicBezTo>
                    <a:pt x="316" y="38"/>
                    <a:pt x="316" y="38"/>
                    <a:pt x="316" y="38"/>
                  </a:cubicBezTo>
                  <a:cubicBezTo>
                    <a:pt x="312" y="35"/>
                    <a:pt x="312" y="35"/>
                    <a:pt x="312" y="35"/>
                  </a:cubicBezTo>
                  <a:cubicBezTo>
                    <a:pt x="309" y="39"/>
                    <a:pt x="309" y="39"/>
                    <a:pt x="309" y="39"/>
                  </a:cubicBezTo>
                  <a:cubicBezTo>
                    <a:pt x="301" y="38"/>
                    <a:pt x="301" y="38"/>
                    <a:pt x="301" y="38"/>
                  </a:cubicBezTo>
                  <a:cubicBezTo>
                    <a:pt x="297" y="40"/>
                    <a:pt x="297" y="40"/>
                    <a:pt x="297" y="40"/>
                  </a:cubicBezTo>
                  <a:cubicBezTo>
                    <a:pt x="296" y="41"/>
                    <a:pt x="293" y="43"/>
                    <a:pt x="292" y="43"/>
                  </a:cubicBezTo>
                  <a:cubicBezTo>
                    <a:pt x="291" y="43"/>
                    <a:pt x="289" y="42"/>
                    <a:pt x="289" y="41"/>
                  </a:cubicBezTo>
                  <a:cubicBezTo>
                    <a:pt x="288" y="39"/>
                    <a:pt x="289" y="38"/>
                    <a:pt x="289" y="36"/>
                  </a:cubicBezTo>
                  <a:cubicBezTo>
                    <a:pt x="288" y="36"/>
                    <a:pt x="287" y="36"/>
                    <a:pt x="286" y="35"/>
                  </a:cubicBezTo>
                  <a:cubicBezTo>
                    <a:pt x="286" y="34"/>
                    <a:pt x="286" y="33"/>
                    <a:pt x="286" y="31"/>
                  </a:cubicBezTo>
                  <a:cubicBezTo>
                    <a:pt x="286" y="31"/>
                    <a:pt x="286" y="30"/>
                    <a:pt x="286" y="29"/>
                  </a:cubicBezTo>
                  <a:cubicBezTo>
                    <a:pt x="286" y="29"/>
                    <a:pt x="285" y="29"/>
                    <a:pt x="284" y="28"/>
                  </a:cubicBezTo>
                  <a:cubicBezTo>
                    <a:pt x="283" y="28"/>
                    <a:pt x="281" y="27"/>
                    <a:pt x="280" y="25"/>
                  </a:cubicBezTo>
                  <a:cubicBezTo>
                    <a:pt x="280" y="24"/>
                    <a:pt x="280" y="23"/>
                    <a:pt x="281" y="21"/>
                  </a:cubicBezTo>
                  <a:cubicBezTo>
                    <a:pt x="282" y="19"/>
                    <a:pt x="284" y="18"/>
                    <a:pt x="286" y="17"/>
                  </a:cubicBezTo>
                  <a:cubicBezTo>
                    <a:pt x="284" y="16"/>
                    <a:pt x="284" y="16"/>
                    <a:pt x="284" y="16"/>
                  </a:cubicBezTo>
                  <a:cubicBezTo>
                    <a:pt x="274" y="11"/>
                    <a:pt x="274" y="11"/>
                    <a:pt x="274" y="11"/>
                  </a:cubicBezTo>
                  <a:cubicBezTo>
                    <a:pt x="274" y="10"/>
                    <a:pt x="274" y="10"/>
                    <a:pt x="274" y="10"/>
                  </a:cubicBezTo>
                  <a:cubicBezTo>
                    <a:pt x="273" y="8"/>
                    <a:pt x="273" y="7"/>
                    <a:pt x="273" y="7"/>
                  </a:cubicBezTo>
                  <a:cubicBezTo>
                    <a:pt x="272" y="6"/>
                    <a:pt x="270" y="5"/>
                    <a:pt x="269" y="4"/>
                  </a:cubicBezTo>
                  <a:cubicBezTo>
                    <a:pt x="269" y="3"/>
                    <a:pt x="266" y="1"/>
                    <a:pt x="264" y="0"/>
                  </a:cubicBezTo>
                  <a:cubicBezTo>
                    <a:pt x="263" y="0"/>
                    <a:pt x="262" y="2"/>
                    <a:pt x="261" y="4"/>
                  </a:cubicBezTo>
                  <a:cubicBezTo>
                    <a:pt x="260" y="7"/>
                    <a:pt x="260" y="7"/>
                    <a:pt x="260" y="7"/>
                  </a:cubicBezTo>
                  <a:cubicBezTo>
                    <a:pt x="255" y="3"/>
                    <a:pt x="255" y="3"/>
                    <a:pt x="255" y="3"/>
                  </a:cubicBezTo>
                  <a:cubicBezTo>
                    <a:pt x="251" y="5"/>
                    <a:pt x="251" y="5"/>
                    <a:pt x="251" y="5"/>
                  </a:cubicBezTo>
                  <a:cubicBezTo>
                    <a:pt x="246" y="12"/>
                    <a:pt x="246" y="12"/>
                    <a:pt x="246" y="12"/>
                  </a:cubicBezTo>
                  <a:cubicBezTo>
                    <a:pt x="242" y="13"/>
                    <a:pt x="242" y="13"/>
                    <a:pt x="242" y="13"/>
                  </a:cubicBezTo>
                  <a:cubicBezTo>
                    <a:pt x="231" y="15"/>
                    <a:pt x="231" y="15"/>
                    <a:pt x="231" y="15"/>
                  </a:cubicBezTo>
                  <a:cubicBezTo>
                    <a:pt x="230" y="18"/>
                    <a:pt x="230" y="18"/>
                    <a:pt x="230" y="18"/>
                  </a:cubicBezTo>
                  <a:cubicBezTo>
                    <a:pt x="231" y="24"/>
                    <a:pt x="231" y="24"/>
                    <a:pt x="231" y="24"/>
                  </a:cubicBezTo>
                  <a:cubicBezTo>
                    <a:pt x="225" y="28"/>
                    <a:pt x="225" y="28"/>
                    <a:pt x="225" y="28"/>
                  </a:cubicBezTo>
                  <a:cubicBezTo>
                    <a:pt x="215" y="27"/>
                    <a:pt x="215" y="27"/>
                    <a:pt x="215" y="27"/>
                  </a:cubicBezTo>
                  <a:cubicBezTo>
                    <a:pt x="215" y="27"/>
                    <a:pt x="215" y="27"/>
                    <a:pt x="215" y="27"/>
                  </a:cubicBezTo>
                  <a:cubicBezTo>
                    <a:pt x="213" y="26"/>
                    <a:pt x="213" y="26"/>
                    <a:pt x="213" y="26"/>
                  </a:cubicBezTo>
                  <a:cubicBezTo>
                    <a:pt x="208" y="27"/>
                    <a:pt x="208" y="27"/>
                    <a:pt x="208" y="27"/>
                  </a:cubicBezTo>
                  <a:cubicBezTo>
                    <a:pt x="205" y="32"/>
                    <a:pt x="205" y="32"/>
                    <a:pt x="205" y="32"/>
                  </a:cubicBezTo>
                  <a:cubicBezTo>
                    <a:pt x="195" y="32"/>
                    <a:pt x="195" y="32"/>
                    <a:pt x="195" y="32"/>
                  </a:cubicBezTo>
                  <a:cubicBezTo>
                    <a:pt x="194" y="41"/>
                    <a:pt x="194" y="41"/>
                    <a:pt x="194" y="41"/>
                  </a:cubicBezTo>
                  <a:cubicBezTo>
                    <a:pt x="191" y="48"/>
                    <a:pt x="191" y="48"/>
                    <a:pt x="191" y="48"/>
                  </a:cubicBezTo>
                  <a:cubicBezTo>
                    <a:pt x="189" y="55"/>
                    <a:pt x="189" y="55"/>
                    <a:pt x="189" y="55"/>
                  </a:cubicBezTo>
                  <a:cubicBezTo>
                    <a:pt x="191" y="59"/>
                    <a:pt x="191" y="59"/>
                    <a:pt x="191" y="59"/>
                  </a:cubicBezTo>
                  <a:cubicBezTo>
                    <a:pt x="194" y="65"/>
                    <a:pt x="194" y="65"/>
                    <a:pt x="194" y="65"/>
                  </a:cubicBezTo>
                  <a:cubicBezTo>
                    <a:pt x="198" y="70"/>
                    <a:pt x="198" y="70"/>
                    <a:pt x="198" y="70"/>
                  </a:cubicBezTo>
                  <a:cubicBezTo>
                    <a:pt x="198" y="70"/>
                    <a:pt x="198" y="70"/>
                    <a:pt x="198" y="70"/>
                  </a:cubicBezTo>
                  <a:cubicBezTo>
                    <a:pt x="193" y="72"/>
                    <a:pt x="193" y="72"/>
                    <a:pt x="193" y="72"/>
                  </a:cubicBezTo>
                  <a:cubicBezTo>
                    <a:pt x="190" y="72"/>
                    <a:pt x="190" y="72"/>
                    <a:pt x="190" y="72"/>
                  </a:cubicBezTo>
                  <a:cubicBezTo>
                    <a:pt x="187" y="68"/>
                    <a:pt x="187" y="68"/>
                    <a:pt x="187" y="68"/>
                  </a:cubicBezTo>
                  <a:cubicBezTo>
                    <a:pt x="182" y="66"/>
                    <a:pt x="182" y="66"/>
                    <a:pt x="182" y="66"/>
                  </a:cubicBezTo>
                  <a:cubicBezTo>
                    <a:pt x="176" y="69"/>
                    <a:pt x="176" y="69"/>
                    <a:pt x="176" y="69"/>
                  </a:cubicBezTo>
                  <a:cubicBezTo>
                    <a:pt x="171" y="70"/>
                    <a:pt x="171" y="70"/>
                    <a:pt x="171" y="70"/>
                  </a:cubicBezTo>
                  <a:cubicBezTo>
                    <a:pt x="169" y="70"/>
                    <a:pt x="169" y="70"/>
                    <a:pt x="169" y="70"/>
                  </a:cubicBezTo>
                  <a:cubicBezTo>
                    <a:pt x="167" y="73"/>
                    <a:pt x="167" y="73"/>
                    <a:pt x="167" y="73"/>
                  </a:cubicBezTo>
                  <a:cubicBezTo>
                    <a:pt x="163" y="76"/>
                    <a:pt x="163" y="76"/>
                    <a:pt x="163" y="76"/>
                  </a:cubicBezTo>
                  <a:cubicBezTo>
                    <a:pt x="163" y="76"/>
                    <a:pt x="161" y="74"/>
                    <a:pt x="160" y="74"/>
                  </a:cubicBezTo>
                  <a:cubicBezTo>
                    <a:pt x="159" y="73"/>
                    <a:pt x="157" y="71"/>
                    <a:pt x="157" y="71"/>
                  </a:cubicBezTo>
                  <a:cubicBezTo>
                    <a:pt x="157" y="71"/>
                    <a:pt x="156" y="69"/>
                    <a:pt x="155" y="69"/>
                  </a:cubicBezTo>
                  <a:cubicBezTo>
                    <a:pt x="154" y="69"/>
                    <a:pt x="150" y="72"/>
                    <a:pt x="150" y="72"/>
                  </a:cubicBezTo>
                  <a:cubicBezTo>
                    <a:pt x="150" y="72"/>
                    <a:pt x="146" y="74"/>
                    <a:pt x="146" y="75"/>
                  </a:cubicBezTo>
                  <a:cubicBezTo>
                    <a:pt x="146" y="75"/>
                    <a:pt x="146" y="79"/>
                    <a:pt x="146" y="79"/>
                  </a:cubicBezTo>
                  <a:cubicBezTo>
                    <a:pt x="140" y="74"/>
                    <a:pt x="140" y="74"/>
                    <a:pt x="140" y="74"/>
                  </a:cubicBezTo>
                  <a:cubicBezTo>
                    <a:pt x="136" y="77"/>
                    <a:pt x="136" y="77"/>
                    <a:pt x="136" y="77"/>
                  </a:cubicBezTo>
                  <a:cubicBezTo>
                    <a:pt x="133" y="75"/>
                    <a:pt x="133" y="75"/>
                    <a:pt x="133" y="75"/>
                  </a:cubicBezTo>
                  <a:cubicBezTo>
                    <a:pt x="131" y="74"/>
                    <a:pt x="131" y="74"/>
                    <a:pt x="131" y="74"/>
                  </a:cubicBezTo>
                  <a:cubicBezTo>
                    <a:pt x="127" y="80"/>
                    <a:pt x="127" y="80"/>
                    <a:pt x="127" y="80"/>
                  </a:cubicBezTo>
                  <a:cubicBezTo>
                    <a:pt x="123" y="78"/>
                    <a:pt x="123" y="78"/>
                    <a:pt x="123" y="78"/>
                  </a:cubicBezTo>
                  <a:cubicBezTo>
                    <a:pt x="122" y="84"/>
                    <a:pt x="122" y="84"/>
                    <a:pt x="122" y="84"/>
                  </a:cubicBezTo>
                  <a:cubicBezTo>
                    <a:pt x="117" y="81"/>
                    <a:pt x="117" y="81"/>
                    <a:pt x="117" y="81"/>
                  </a:cubicBezTo>
                  <a:cubicBezTo>
                    <a:pt x="117" y="81"/>
                    <a:pt x="113" y="79"/>
                    <a:pt x="113" y="80"/>
                  </a:cubicBezTo>
                  <a:cubicBezTo>
                    <a:pt x="112" y="80"/>
                    <a:pt x="110" y="83"/>
                    <a:pt x="110" y="83"/>
                  </a:cubicBezTo>
                  <a:cubicBezTo>
                    <a:pt x="105" y="80"/>
                    <a:pt x="105" y="80"/>
                    <a:pt x="105" y="80"/>
                  </a:cubicBezTo>
                  <a:cubicBezTo>
                    <a:pt x="103" y="77"/>
                    <a:pt x="103" y="77"/>
                    <a:pt x="103" y="77"/>
                  </a:cubicBezTo>
                  <a:cubicBezTo>
                    <a:pt x="103" y="77"/>
                    <a:pt x="94" y="78"/>
                    <a:pt x="93" y="78"/>
                  </a:cubicBezTo>
                  <a:cubicBezTo>
                    <a:pt x="92" y="79"/>
                    <a:pt x="86" y="78"/>
                    <a:pt x="86" y="78"/>
                  </a:cubicBezTo>
                  <a:cubicBezTo>
                    <a:pt x="79" y="79"/>
                    <a:pt x="79" y="79"/>
                    <a:pt x="79" y="79"/>
                  </a:cubicBezTo>
                  <a:cubicBezTo>
                    <a:pt x="68" y="79"/>
                    <a:pt x="68" y="79"/>
                    <a:pt x="68" y="79"/>
                  </a:cubicBezTo>
                  <a:cubicBezTo>
                    <a:pt x="59" y="80"/>
                    <a:pt x="59" y="80"/>
                    <a:pt x="59" y="80"/>
                  </a:cubicBezTo>
                  <a:cubicBezTo>
                    <a:pt x="52" y="80"/>
                    <a:pt x="52" y="80"/>
                    <a:pt x="52" y="80"/>
                  </a:cubicBezTo>
                  <a:cubicBezTo>
                    <a:pt x="46" y="84"/>
                    <a:pt x="46" y="84"/>
                    <a:pt x="46" y="84"/>
                  </a:cubicBezTo>
                  <a:cubicBezTo>
                    <a:pt x="41" y="84"/>
                    <a:pt x="41" y="84"/>
                    <a:pt x="41" y="84"/>
                  </a:cubicBezTo>
                  <a:cubicBezTo>
                    <a:pt x="34" y="85"/>
                    <a:pt x="34" y="85"/>
                    <a:pt x="34" y="85"/>
                  </a:cubicBezTo>
                  <a:cubicBezTo>
                    <a:pt x="33" y="85"/>
                    <a:pt x="33" y="85"/>
                    <a:pt x="33" y="85"/>
                  </a:cubicBezTo>
                  <a:cubicBezTo>
                    <a:pt x="33" y="86"/>
                    <a:pt x="33" y="86"/>
                    <a:pt x="33" y="86"/>
                  </a:cubicBezTo>
                  <a:cubicBezTo>
                    <a:pt x="30" y="88"/>
                    <a:pt x="30" y="88"/>
                    <a:pt x="30" y="88"/>
                  </a:cubicBezTo>
                  <a:cubicBezTo>
                    <a:pt x="30" y="89"/>
                    <a:pt x="30" y="89"/>
                    <a:pt x="30" y="89"/>
                  </a:cubicBezTo>
                  <a:cubicBezTo>
                    <a:pt x="28" y="91"/>
                    <a:pt x="28" y="91"/>
                    <a:pt x="28" y="91"/>
                  </a:cubicBezTo>
                  <a:cubicBezTo>
                    <a:pt x="28" y="94"/>
                    <a:pt x="28" y="94"/>
                    <a:pt x="28" y="94"/>
                  </a:cubicBezTo>
                  <a:cubicBezTo>
                    <a:pt x="27" y="96"/>
                    <a:pt x="25" y="98"/>
                    <a:pt x="24" y="99"/>
                  </a:cubicBezTo>
                  <a:cubicBezTo>
                    <a:pt x="24" y="99"/>
                    <a:pt x="24" y="99"/>
                    <a:pt x="24" y="99"/>
                  </a:cubicBezTo>
                  <a:cubicBezTo>
                    <a:pt x="24" y="99"/>
                    <a:pt x="22" y="98"/>
                    <a:pt x="22" y="100"/>
                  </a:cubicBezTo>
                  <a:cubicBezTo>
                    <a:pt x="22" y="100"/>
                    <a:pt x="22" y="101"/>
                    <a:pt x="22" y="101"/>
                  </a:cubicBezTo>
                  <a:cubicBezTo>
                    <a:pt x="20" y="101"/>
                    <a:pt x="15" y="100"/>
                    <a:pt x="15" y="100"/>
                  </a:cubicBezTo>
                  <a:cubicBezTo>
                    <a:pt x="13" y="101"/>
                    <a:pt x="13" y="101"/>
                    <a:pt x="13" y="101"/>
                  </a:cubicBezTo>
                  <a:cubicBezTo>
                    <a:pt x="13" y="102"/>
                    <a:pt x="14" y="102"/>
                    <a:pt x="14" y="103"/>
                  </a:cubicBezTo>
                  <a:cubicBezTo>
                    <a:pt x="15" y="103"/>
                    <a:pt x="15" y="104"/>
                    <a:pt x="16" y="104"/>
                  </a:cubicBezTo>
                  <a:cubicBezTo>
                    <a:pt x="18" y="110"/>
                    <a:pt x="18" y="110"/>
                    <a:pt x="18" y="110"/>
                  </a:cubicBezTo>
                  <a:cubicBezTo>
                    <a:pt x="18" y="113"/>
                    <a:pt x="18" y="113"/>
                    <a:pt x="18" y="113"/>
                  </a:cubicBezTo>
                  <a:cubicBezTo>
                    <a:pt x="18" y="114"/>
                    <a:pt x="18" y="114"/>
                    <a:pt x="18" y="114"/>
                  </a:cubicBezTo>
                  <a:cubicBezTo>
                    <a:pt x="20" y="114"/>
                    <a:pt x="21" y="116"/>
                    <a:pt x="22" y="118"/>
                  </a:cubicBezTo>
                  <a:cubicBezTo>
                    <a:pt x="22" y="118"/>
                    <a:pt x="23" y="119"/>
                    <a:pt x="25" y="120"/>
                  </a:cubicBezTo>
                  <a:cubicBezTo>
                    <a:pt x="26" y="120"/>
                    <a:pt x="26" y="120"/>
                    <a:pt x="26" y="120"/>
                  </a:cubicBezTo>
                  <a:cubicBezTo>
                    <a:pt x="26" y="122"/>
                    <a:pt x="26" y="122"/>
                    <a:pt x="26" y="122"/>
                  </a:cubicBezTo>
                  <a:cubicBezTo>
                    <a:pt x="26" y="122"/>
                    <a:pt x="26" y="123"/>
                    <a:pt x="26" y="124"/>
                  </a:cubicBezTo>
                  <a:cubicBezTo>
                    <a:pt x="27" y="124"/>
                    <a:pt x="27" y="124"/>
                    <a:pt x="27" y="124"/>
                  </a:cubicBezTo>
                  <a:cubicBezTo>
                    <a:pt x="28" y="125"/>
                    <a:pt x="29" y="125"/>
                    <a:pt x="30" y="125"/>
                  </a:cubicBezTo>
                  <a:cubicBezTo>
                    <a:pt x="33" y="126"/>
                    <a:pt x="34" y="128"/>
                    <a:pt x="34" y="129"/>
                  </a:cubicBezTo>
                  <a:cubicBezTo>
                    <a:pt x="34" y="130"/>
                    <a:pt x="34" y="130"/>
                    <a:pt x="35" y="130"/>
                  </a:cubicBezTo>
                  <a:cubicBezTo>
                    <a:pt x="35" y="130"/>
                    <a:pt x="38" y="132"/>
                    <a:pt x="38" y="134"/>
                  </a:cubicBezTo>
                  <a:cubicBezTo>
                    <a:pt x="38" y="136"/>
                    <a:pt x="37" y="137"/>
                    <a:pt x="36" y="137"/>
                  </a:cubicBezTo>
                  <a:cubicBezTo>
                    <a:pt x="35" y="137"/>
                    <a:pt x="34" y="137"/>
                    <a:pt x="34" y="137"/>
                  </a:cubicBezTo>
                  <a:cubicBezTo>
                    <a:pt x="37" y="141"/>
                    <a:pt x="37" y="141"/>
                    <a:pt x="37" y="141"/>
                  </a:cubicBezTo>
                  <a:cubicBezTo>
                    <a:pt x="37" y="147"/>
                    <a:pt x="37" y="147"/>
                    <a:pt x="37" y="147"/>
                  </a:cubicBezTo>
                  <a:cubicBezTo>
                    <a:pt x="37" y="148"/>
                    <a:pt x="37" y="150"/>
                    <a:pt x="37" y="151"/>
                  </a:cubicBezTo>
                  <a:cubicBezTo>
                    <a:pt x="37" y="152"/>
                    <a:pt x="36" y="155"/>
                    <a:pt x="33" y="155"/>
                  </a:cubicBezTo>
                  <a:cubicBezTo>
                    <a:pt x="33" y="155"/>
                    <a:pt x="33" y="155"/>
                    <a:pt x="33" y="156"/>
                  </a:cubicBezTo>
                  <a:cubicBezTo>
                    <a:pt x="32" y="156"/>
                    <a:pt x="32" y="157"/>
                    <a:pt x="31" y="157"/>
                  </a:cubicBezTo>
                  <a:cubicBezTo>
                    <a:pt x="31" y="158"/>
                    <a:pt x="31" y="158"/>
                    <a:pt x="31" y="158"/>
                  </a:cubicBezTo>
                  <a:cubicBezTo>
                    <a:pt x="30" y="158"/>
                    <a:pt x="30" y="158"/>
                    <a:pt x="30" y="158"/>
                  </a:cubicBezTo>
                  <a:cubicBezTo>
                    <a:pt x="30" y="158"/>
                    <a:pt x="30" y="158"/>
                    <a:pt x="29" y="158"/>
                  </a:cubicBezTo>
                  <a:cubicBezTo>
                    <a:pt x="29" y="158"/>
                    <a:pt x="29" y="158"/>
                    <a:pt x="29" y="158"/>
                  </a:cubicBezTo>
                  <a:cubicBezTo>
                    <a:pt x="28" y="160"/>
                    <a:pt x="28" y="160"/>
                    <a:pt x="28" y="160"/>
                  </a:cubicBezTo>
                  <a:cubicBezTo>
                    <a:pt x="27" y="162"/>
                    <a:pt x="26" y="163"/>
                    <a:pt x="26" y="164"/>
                  </a:cubicBezTo>
                  <a:cubicBezTo>
                    <a:pt x="26" y="164"/>
                    <a:pt x="25" y="165"/>
                    <a:pt x="25" y="165"/>
                  </a:cubicBezTo>
                  <a:cubicBezTo>
                    <a:pt x="24" y="165"/>
                    <a:pt x="23" y="166"/>
                    <a:pt x="23" y="167"/>
                  </a:cubicBezTo>
                  <a:cubicBezTo>
                    <a:pt x="23" y="167"/>
                    <a:pt x="22" y="168"/>
                    <a:pt x="22" y="168"/>
                  </a:cubicBezTo>
                  <a:cubicBezTo>
                    <a:pt x="22" y="168"/>
                    <a:pt x="22" y="168"/>
                    <a:pt x="21" y="170"/>
                  </a:cubicBezTo>
                  <a:cubicBezTo>
                    <a:pt x="19" y="175"/>
                    <a:pt x="19" y="176"/>
                    <a:pt x="19" y="176"/>
                  </a:cubicBezTo>
                  <a:cubicBezTo>
                    <a:pt x="11" y="187"/>
                    <a:pt x="11" y="187"/>
                    <a:pt x="11" y="187"/>
                  </a:cubicBezTo>
                  <a:cubicBezTo>
                    <a:pt x="9" y="190"/>
                    <a:pt x="8" y="193"/>
                    <a:pt x="8" y="193"/>
                  </a:cubicBezTo>
                  <a:cubicBezTo>
                    <a:pt x="8" y="193"/>
                    <a:pt x="7" y="195"/>
                    <a:pt x="8" y="196"/>
                  </a:cubicBezTo>
                  <a:cubicBezTo>
                    <a:pt x="11" y="199"/>
                    <a:pt x="11" y="199"/>
                    <a:pt x="11" y="199"/>
                  </a:cubicBezTo>
                  <a:cubicBezTo>
                    <a:pt x="11" y="203"/>
                    <a:pt x="11" y="203"/>
                    <a:pt x="11" y="203"/>
                  </a:cubicBezTo>
                  <a:cubicBezTo>
                    <a:pt x="11" y="203"/>
                    <a:pt x="11" y="204"/>
                    <a:pt x="11" y="204"/>
                  </a:cubicBezTo>
                  <a:cubicBezTo>
                    <a:pt x="12" y="205"/>
                    <a:pt x="12" y="205"/>
                    <a:pt x="12" y="205"/>
                  </a:cubicBezTo>
                  <a:cubicBezTo>
                    <a:pt x="12" y="208"/>
                    <a:pt x="12" y="208"/>
                    <a:pt x="12" y="208"/>
                  </a:cubicBezTo>
                  <a:cubicBezTo>
                    <a:pt x="12" y="208"/>
                    <a:pt x="12" y="208"/>
                    <a:pt x="12" y="209"/>
                  </a:cubicBezTo>
                  <a:cubicBezTo>
                    <a:pt x="12" y="209"/>
                    <a:pt x="13" y="209"/>
                    <a:pt x="14" y="210"/>
                  </a:cubicBezTo>
                  <a:cubicBezTo>
                    <a:pt x="16" y="211"/>
                    <a:pt x="16" y="212"/>
                    <a:pt x="16" y="212"/>
                  </a:cubicBezTo>
                  <a:cubicBezTo>
                    <a:pt x="16" y="213"/>
                    <a:pt x="17" y="214"/>
                    <a:pt x="16" y="216"/>
                  </a:cubicBezTo>
                  <a:cubicBezTo>
                    <a:pt x="16" y="217"/>
                    <a:pt x="15" y="218"/>
                    <a:pt x="13" y="219"/>
                  </a:cubicBezTo>
                  <a:cubicBezTo>
                    <a:pt x="13" y="219"/>
                    <a:pt x="13" y="219"/>
                    <a:pt x="13" y="219"/>
                  </a:cubicBezTo>
                  <a:cubicBezTo>
                    <a:pt x="13" y="219"/>
                    <a:pt x="13" y="219"/>
                    <a:pt x="12" y="219"/>
                  </a:cubicBezTo>
                  <a:cubicBezTo>
                    <a:pt x="11" y="219"/>
                    <a:pt x="11" y="218"/>
                    <a:pt x="10" y="218"/>
                  </a:cubicBezTo>
                  <a:cubicBezTo>
                    <a:pt x="10" y="218"/>
                    <a:pt x="8" y="218"/>
                    <a:pt x="7" y="218"/>
                  </a:cubicBezTo>
                  <a:cubicBezTo>
                    <a:pt x="7" y="218"/>
                    <a:pt x="7" y="218"/>
                    <a:pt x="7" y="218"/>
                  </a:cubicBezTo>
                  <a:cubicBezTo>
                    <a:pt x="5" y="219"/>
                    <a:pt x="5" y="219"/>
                    <a:pt x="5" y="219"/>
                  </a:cubicBezTo>
                  <a:cubicBezTo>
                    <a:pt x="5" y="220"/>
                    <a:pt x="5" y="220"/>
                    <a:pt x="5" y="221"/>
                  </a:cubicBezTo>
                  <a:cubicBezTo>
                    <a:pt x="5" y="222"/>
                    <a:pt x="5" y="222"/>
                    <a:pt x="5" y="222"/>
                  </a:cubicBezTo>
                  <a:cubicBezTo>
                    <a:pt x="5" y="222"/>
                    <a:pt x="5" y="222"/>
                    <a:pt x="5" y="222"/>
                  </a:cubicBezTo>
                  <a:cubicBezTo>
                    <a:pt x="5" y="222"/>
                    <a:pt x="5" y="224"/>
                    <a:pt x="5" y="224"/>
                  </a:cubicBezTo>
                  <a:cubicBezTo>
                    <a:pt x="4" y="225"/>
                    <a:pt x="4" y="225"/>
                    <a:pt x="4" y="225"/>
                  </a:cubicBezTo>
                  <a:cubicBezTo>
                    <a:pt x="4" y="225"/>
                    <a:pt x="4" y="226"/>
                    <a:pt x="4" y="226"/>
                  </a:cubicBezTo>
                  <a:cubicBezTo>
                    <a:pt x="5" y="228"/>
                    <a:pt x="5" y="228"/>
                    <a:pt x="5" y="228"/>
                  </a:cubicBezTo>
                  <a:cubicBezTo>
                    <a:pt x="4" y="230"/>
                    <a:pt x="4" y="230"/>
                    <a:pt x="4" y="230"/>
                  </a:cubicBezTo>
                  <a:cubicBezTo>
                    <a:pt x="4" y="230"/>
                    <a:pt x="4" y="230"/>
                    <a:pt x="4" y="230"/>
                  </a:cubicBezTo>
                  <a:cubicBezTo>
                    <a:pt x="4" y="231"/>
                    <a:pt x="4" y="232"/>
                    <a:pt x="3" y="234"/>
                  </a:cubicBezTo>
                  <a:cubicBezTo>
                    <a:pt x="3" y="234"/>
                    <a:pt x="2" y="234"/>
                    <a:pt x="2" y="235"/>
                  </a:cubicBezTo>
                  <a:cubicBezTo>
                    <a:pt x="1" y="236"/>
                    <a:pt x="1" y="236"/>
                    <a:pt x="1" y="236"/>
                  </a:cubicBezTo>
                  <a:cubicBezTo>
                    <a:pt x="1" y="236"/>
                    <a:pt x="1" y="236"/>
                    <a:pt x="1" y="236"/>
                  </a:cubicBezTo>
                  <a:cubicBezTo>
                    <a:pt x="1" y="237"/>
                    <a:pt x="1" y="237"/>
                    <a:pt x="0" y="238"/>
                  </a:cubicBezTo>
                  <a:cubicBezTo>
                    <a:pt x="0" y="238"/>
                    <a:pt x="0" y="238"/>
                    <a:pt x="0" y="238"/>
                  </a:cubicBezTo>
                  <a:cubicBezTo>
                    <a:pt x="0" y="238"/>
                    <a:pt x="0" y="238"/>
                    <a:pt x="0" y="239"/>
                  </a:cubicBezTo>
                  <a:cubicBezTo>
                    <a:pt x="0" y="239"/>
                    <a:pt x="1" y="239"/>
                    <a:pt x="1" y="240"/>
                  </a:cubicBezTo>
                  <a:cubicBezTo>
                    <a:pt x="1" y="240"/>
                    <a:pt x="1" y="240"/>
                    <a:pt x="1" y="240"/>
                  </a:cubicBezTo>
                  <a:cubicBezTo>
                    <a:pt x="1" y="240"/>
                    <a:pt x="1" y="240"/>
                    <a:pt x="1" y="240"/>
                  </a:cubicBezTo>
                  <a:cubicBezTo>
                    <a:pt x="1" y="241"/>
                    <a:pt x="1" y="241"/>
                    <a:pt x="1" y="242"/>
                  </a:cubicBezTo>
                  <a:cubicBezTo>
                    <a:pt x="1" y="242"/>
                    <a:pt x="1" y="242"/>
                    <a:pt x="1" y="242"/>
                  </a:cubicBezTo>
                  <a:cubicBezTo>
                    <a:pt x="1" y="243"/>
                    <a:pt x="1" y="243"/>
                    <a:pt x="1" y="243"/>
                  </a:cubicBezTo>
                  <a:cubicBezTo>
                    <a:pt x="1" y="245"/>
                    <a:pt x="1" y="245"/>
                    <a:pt x="1" y="245"/>
                  </a:cubicBezTo>
                  <a:cubicBezTo>
                    <a:pt x="0" y="247"/>
                    <a:pt x="0" y="247"/>
                    <a:pt x="0" y="247"/>
                  </a:cubicBezTo>
                  <a:cubicBezTo>
                    <a:pt x="0" y="248"/>
                    <a:pt x="0" y="248"/>
                    <a:pt x="0" y="248"/>
                  </a:cubicBezTo>
                  <a:cubicBezTo>
                    <a:pt x="0" y="248"/>
                    <a:pt x="0" y="248"/>
                    <a:pt x="0" y="248"/>
                  </a:cubicBezTo>
                  <a:cubicBezTo>
                    <a:pt x="0" y="248"/>
                    <a:pt x="0" y="248"/>
                    <a:pt x="0" y="248"/>
                  </a:cubicBezTo>
                  <a:cubicBezTo>
                    <a:pt x="4" y="246"/>
                    <a:pt x="4" y="246"/>
                    <a:pt x="4" y="246"/>
                  </a:cubicBezTo>
                  <a:cubicBezTo>
                    <a:pt x="7" y="249"/>
                    <a:pt x="7" y="249"/>
                    <a:pt x="7" y="249"/>
                  </a:cubicBezTo>
                  <a:cubicBezTo>
                    <a:pt x="9" y="251"/>
                    <a:pt x="9" y="251"/>
                    <a:pt x="9" y="251"/>
                  </a:cubicBezTo>
                  <a:cubicBezTo>
                    <a:pt x="13" y="251"/>
                    <a:pt x="13" y="251"/>
                    <a:pt x="13" y="251"/>
                  </a:cubicBezTo>
                  <a:cubicBezTo>
                    <a:pt x="16" y="254"/>
                    <a:pt x="16" y="254"/>
                    <a:pt x="16" y="254"/>
                  </a:cubicBezTo>
                  <a:cubicBezTo>
                    <a:pt x="18" y="257"/>
                    <a:pt x="18" y="257"/>
                    <a:pt x="18" y="257"/>
                  </a:cubicBezTo>
                  <a:cubicBezTo>
                    <a:pt x="22" y="256"/>
                    <a:pt x="22" y="256"/>
                    <a:pt x="22" y="256"/>
                  </a:cubicBezTo>
                  <a:cubicBezTo>
                    <a:pt x="26" y="259"/>
                    <a:pt x="26" y="259"/>
                    <a:pt x="26" y="259"/>
                  </a:cubicBezTo>
                  <a:cubicBezTo>
                    <a:pt x="25" y="261"/>
                    <a:pt x="25" y="261"/>
                    <a:pt x="25" y="261"/>
                  </a:cubicBezTo>
                  <a:cubicBezTo>
                    <a:pt x="25" y="261"/>
                    <a:pt x="25" y="261"/>
                    <a:pt x="25" y="260"/>
                  </a:cubicBezTo>
                  <a:cubicBezTo>
                    <a:pt x="26" y="257"/>
                    <a:pt x="26" y="257"/>
                    <a:pt x="26" y="257"/>
                  </a:cubicBezTo>
                  <a:cubicBezTo>
                    <a:pt x="27" y="256"/>
                    <a:pt x="27" y="256"/>
                    <a:pt x="27" y="256"/>
                  </a:cubicBezTo>
                  <a:cubicBezTo>
                    <a:pt x="27" y="256"/>
                    <a:pt x="28" y="255"/>
                    <a:pt x="28" y="255"/>
                  </a:cubicBezTo>
                  <a:cubicBezTo>
                    <a:pt x="29" y="254"/>
                    <a:pt x="30" y="254"/>
                    <a:pt x="32" y="253"/>
                  </a:cubicBezTo>
                  <a:cubicBezTo>
                    <a:pt x="32" y="250"/>
                    <a:pt x="32" y="250"/>
                    <a:pt x="32" y="250"/>
                  </a:cubicBezTo>
                  <a:cubicBezTo>
                    <a:pt x="35" y="253"/>
                    <a:pt x="35" y="253"/>
                    <a:pt x="35" y="253"/>
                  </a:cubicBezTo>
                  <a:cubicBezTo>
                    <a:pt x="35" y="254"/>
                    <a:pt x="36" y="254"/>
                    <a:pt x="37" y="255"/>
                  </a:cubicBezTo>
                  <a:cubicBezTo>
                    <a:pt x="39" y="255"/>
                    <a:pt x="39" y="255"/>
                    <a:pt x="39" y="255"/>
                  </a:cubicBezTo>
                  <a:cubicBezTo>
                    <a:pt x="40" y="255"/>
                    <a:pt x="42" y="254"/>
                    <a:pt x="45" y="254"/>
                  </a:cubicBezTo>
                  <a:cubicBezTo>
                    <a:pt x="45" y="254"/>
                    <a:pt x="45" y="254"/>
                    <a:pt x="45" y="254"/>
                  </a:cubicBezTo>
                  <a:cubicBezTo>
                    <a:pt x="55" y="255"/>
                    <a:pt x="55" y="255"/>
                    <a:pt x="55" y="255"/>
                  </a:cubicBezTo>
                  <a:cubicBezTo>
                    <a:pt x="60" y="252"/>
                    <a:pt x="60" y="252"/>
                    <a:pt x="60" y="252"/>
                  </a:cubicBezTo>
                  <a:cubicBezTo>
                    <a:pt x="71" y="253"/>
                    <a:pt x="71" y="253"/>
                    <a:pt x="71" y="253"/>
                  </a:cubicBezTo>
                  <a:cubicBezTo>
                    <a:pt x="76" y="252"/>
                    <a:pt x="76" y="252"/>
                    <a:pt x="76" y="252"/>
                  </a:cubicBezTo>
                  <a:cubicBezTo>
                    <a:pt x="80" y="255"/>
                    <a:pt x="80" y="255"/>
                    <a:pt x="80" y="255"/>
                  </a:cubicBezTo>
                  <a:cubicBezTo>
                    <a:pt x="85" y="255"/>
                    <a:pt x="85" y="255"/>
                    <a:pt x="85" y="255"/>
                  </a:cubicBezTo>
                  <a:cubicBezTo>
                    <a:pt x="88" y="250"/>
                    <a:pt x="88" y="250"/>
                    <a:pt x="88" y="250"/>
                  </a:cubicBezTo>
                  <a:cubicBezTo>
                    <a:pt x="89" y="249"/>
                    <a:pt x="92" y="246"/>
                    <a:pt x="95" y="246"/>
                  </a:cubicBezTo>
                  <a:cubicBezTo>
                    <a:pt x="97" y="246"/>
                    <a:pt x="102" y="244"/>
                    <a:pt x="103" y="244"/>
                  </a:cubicBezTo>
                  <a:cubicBezTo>
                    <a:pt x="110" y="240"/>
                    <a:pt x="110" y="240"/>
                    <a:pt x="110" y="240"/>
                  </a:cubicBezTo>
                  <a:cubicBezTo>
                    <a:pt x="110" y="240"/>
                    <a:pt x="110" y="240"/>
                    <a:pt x="110" y="240"/>
                  </a:cubicBezTo>
                  <a:cubicBezTo>
                    <a:pt x="111" y="240"/>
                    <a:pt x="111" y="239"/>
                    <a:pt x="112" y="239"/>
                  </a:cubicBezTo>
                  <a:cubicBezTo>
                    <a:pt x="113" y="237"/>
                    <a:pt x="114" y="236"/>
                    <a:pt x="116" y="235"/>
                  </a:cubicBezTo>
                  <a:cubicBezTo>
                    <a:pt x="116" y="235"/>
                    <a:pt x="116" y="234"/>
                    <a:pt x="116" y="233"/>
                  </a:cubicBezTo>
                  <a:cubicBezTo>
                    <a:pt x="116" y="232"/>
                    <a:pt x="116" y="231"/>
                    <a:pt x="117" y="230"/>
                  </a:cubicBezTo>
                  <a:cubicBezTo>
                    <a:pt x="117" y="229"/>
                    <a:pt x="119" y="227"/>
                    <a:pt x="121" y="226"/>
                  </a:cubicBezTo>
                  <a:cubicBezTo>
                    <a:pt x="122" y="226"/>
                    <a:pt x="122" y="226"/>
                    <a:pt x="122" y="226"/>
                  </a:cubicBezTo>
                  <a:cubicBezTo>
                    <a:pt x="122" y="226"/>
                    <a:pt x="122" y="226"/>
                    <a:pt x="122" y="226"/>
                  </a:cubicBezTo>
                  <a:cubicBezTo>
                    <a:pt x="124" y="224"/>
                    <a:pt x="124" y="224"/>
                    <a:pt x="124" y="224"/>
                  </a:cubicBezTo>
                  <a:cubicBezTo>
                    <a:pt x="125" y="222"/>
                    <a:pt x="125" y="222"/>
                    <a:pt x="125" y="222"/>
                  </a:cubicBezTo>
                  <a:cubicBezTo>
                    <a:pt x="127" y="221"/>
                    <a:pt x="127" y="221"/>
                    <a:pt x="127" y="221"/>
                  </a:cubicBezTo>
                  <a:cubicBezTo>
                    <a:pt x="127" y="221"/>
                    <a:pt x="128" y="220"/>
                    <a:pt x="128" y="220"/>
                  </a:cubicBezTo>
                  <a:cubicBezTo>
                    <a:pt x="128" y="220"/>
                    <a:pt x="128" y="220"/>
                    <a:pt x="128" y="220"/>
                  </a:cubicBezTo>
                  <a:cubicBezTo>
                    <a:pt x="128" y="220"/>
                    <a:pt x="128" y="220"/>
                    <a:pt x="128" y="220"/>
                  </a:cubicBezTo>
                  <a:cubicBezTo>
                    <a:pt x="130" y="218"/>
                    <a:pt x="130" y="218"/>
                    <a:pt x="130" y="218"/>
                  </a:cubicBezTo>
                  <a:cubicBezTo>
                    <a:pt x="130" y="218"/>
                    <a:pt x="130" y="218"/>
                    <a:pt x="130" y="218"/>
                  </a:cubicBezTo>
                  <a:cubicBezTo>
                    <a:pt x="130" y="218"/>
                    <a:pt x="130" y="218"/>
                    <a:pt x="131" y="218"/>
                  </a:cubicBezTo>
                  <a:cubicBezTo>
                    <a:pt x="131" y="217"/>
                    <a:pt x="131" y="217"/>
                    <a:pt x="131" y="217"/>
                  </a:cubicBezTo>
                  <a:cubicBezTo>
                    <a:pt x="132" y="216"/>
                    <a:pt x="132" y="216"/>
                    <a:pt x="132" y="216"/>
                  </a:cubicBezTo>
                  <a:cubicBezTo>
                    <a:pt x="133" y="217"/>
                    <a:pt x="133" y="217"/>
                    <a:pt x="133" y="217"/>
                  </a:cubicBezTo>
                  <a:cubicBezTo>
                    <a:pt x="135" y="217"/>
                    <a:pt x="135" y="217"/>
                    <a:pt x="135" y="217"/>
                  </a:cubicBezTo>
                  <a:cubicBezTo>
                    <a:pt x="135" y="217"/>
                    <a:pt x="135" y="217"/>
                    <a:pt x="135" y="217"/>
                  </a:cubicBezTo>
                  <a:cubicBezTo>
                    <a:pt x="136" y="217"/>
                    <a:pt x="136" y="217"/>
                    <a:pt x="136" y="217"/>
                  </a:cubicBezTo>
                  <a:cubicBezTo>
                    <a:pt x="136" y="217"/>
                    <a:pt x="136" y="216"/>
                    <a:pt x="136" y="216"/>
                  </a:cubicBezTo>
                  <a:cubicBezTo>
                    <a:pt x="137" y="215"/>
                    <a:pt x="138" y="215"/>
                    <a:pt x="138" y="215"/>
                  </a:cubicBezTo>
                  <a:cubicBezTo>
                    <a:pt x="139" y="215"/>
                    <a:pt x="139" y="215"/>
                    <a:pt x="140" y="215"/>
                  </a:cubicBezTo>
                  <a:cubicBezTo>
                    <a:pt x="140" y="215"/>
                    <a:pt x="142" y="215"/>
                    <a:pt x="142" y="215"/>
                  </a:cubicBezTo>
                  <a:cubicBezTo>
                    <a:pt x="142" y="215"/>
                    <a:pt x="142" y="215"/>
                    <a:pt x="142" y="215"/>
                  </a:cubicBezTo>
                  <a:cubicBezTo>
                    <a:pt x="142" y="215"/>
                    <a:pt x="143" y="214"/>
                    <a:pt x="143" y="214"/>
                  </a:cubicBezTo>
                  <a:cubicBezTo>
                    <a:pt x="143" y="214"/>
                    <a:pt x="143" y="214"/>
                    <a:pt x="143" y="214"/>
                  </a:cubicBezTo>
                  <a:cubicBezTo>
                    <a:pt x="143" y="212"/>
                    <a:pt x="144" y="212"/>
                    <a:pt x="145" y="211"/>
                  </a:cubicBezTo>
                  <a:cubicBezTo>
                    <a:pt x="146" y="211"/>
                    <a:pt x="146" y="211"/>
                    <a:pt x="146" y="211"/>
                  </a:cubicBezTo>
                  <a:cubicBezTo>
                    <a:pt x="146" y="211"/>
                    <a:pt x="146" y="211"/>
                    <a:pt x="146" y="211"/>
                  </a:cubicBezTo>
                  <a:cubicBezTo>
                    <a:pt x="146" y="211"/>
                    <a:pt x="147" y="211"/>
                    <a:pt x="147" y="211"/>
                  </a:cubicBezTo>
                  <a:cubicBezTo>
                    <a:pt x="147" y="211"/>
                    <a:pt x="147" y="211"/>
                    <a:pt x="147" y="211"/>
                  </a:cubicBezTo>
                  <a:cubicBezTo>
                    <a:pt x="148" y="210"/>
                    <a:pt x="149" y="210"/>
                    <a:pt x="149" y="209"/>
                  </a:cubicBezTo>
                  <a:cubicBezTo>
                    <a:pt x="149" y="209"/>
                    <a:pt x="149" y="209"/>
                    <a:pt x="149" y="209"/>
                  </a:cubicBezTo>
                  <a:cubicBezTo>
                    <a:pt x="150" y="208"/>
                    <a:pt x="150" y="207"/>
                    <a:pt x="152" y="207"/>
                  </a:cubicBezTo>
                  <a:cubicBezTo>
                    <a:pt x="153" y="207"/>
                    <a:pt x="154" y="208"/>
                    <a:pt x="154" y="209"/>
                  </a:cubicBezTo>
                  <a:cubicBezTo>
                    <a:pt x="154" y="209"/>
                    <a:pt x="154" y="209"/>
                    <a:pt x="154" y="209"/>
                  </a:cubicBezTo>
                  <a:cubicBezTo>
                    <a:pt x="155" y="208"/>
                    <a:pt x="156" y="207"/>
                    <a:pt x="157" y="207"/>
                  </a:cubicBezTo>
                  <a:cubicBezTo>
                    <a:pt x="158" y="207"/>
                    <a:pt x="159" y="208"/>
                    <a:pt x="160" y="208"/>
                  </a:cubicBezTo>
                  <a:cubicBezTo>
                    <a:pt x="160" y="208"/>
                    <a:pt x="160" y="208"/>
                    <a:pt x="160" y="208"/>
                  </a:cubicBezTo>
                  <a:cubicBezTo>
                    <a:pt x="160" y="209"/>
                    <a:pt x="161" y="209"/>
                    <a:pt x="161" y="209"/>
                  </a:cubicBezTo>
                  <a:cubicBezTo>
                    <a:pt x="162" y="209"/>
                    <a:pt x="162" y="209"/>
                    <a:pt x="162" y="209"/>
                  </a:cubicBezTo>
                  <a:cubicBezTo>
                    <a:pt x="162" y="209"/>
                    <a:pt x="163" y="210"/>
                    <a:pt x="164" y="210"/>
                  </a:cubicBezTo>
                  <a:cubicBezTo>
                    <a:pt x="164" y="211"/>
                    <a:pt x="164" y="211"/>
                    <a:pt x="165" y="211"/>
                  </a:cubicBezTo>
                  <a:cubicBezTo>
                    <a:pt x="165" y="211"/>
                    <a:pt x="166" y="211"/>
                    <a:pt x="167" y="211"/>
                  </a:cubicBezTo>
                  <a:cubicBezTo>
                    <a:pt x="168" y="210"/>
                    <a:pt x="168" y="210"/>
                    <a:pt x="168" y="210"/>
                  </a:cubicBezTo>
                  <a:cubicBezTo>
                    <a:pt x="170" y="212"/>
                    <a:pt x="170" y="212"/>
                    <a:pt x="170" y="212"/>
                  </a:cubicBezTo>
                  <a:cubicBezTo>
                    <a:pt x="170" y="212"/>
                    <a:pt x="170" y="212"/>
                    <a:pt x="171" y="212"/>
                  </a:cubicBezTo>
                  <a:cubicBezTo>
                    <a:pt x="171" y="212"/>
                    <a:pt x="172" y="212"/>
                    <a:pt x="172" y="213"/>
                  </a:cubicBezTo>
                  <a:cubicBezTo>
                    <a:pt x="172" y="212"/>
                    <a:pt x="173" y="212"/>
                    <a:pt x="173" y="212"/>
                  </a:cubicBezTo>
                  <a:cubicBezTo>
                    <a:pt x="173" y="212"/>
                    <a:pt x="174" y="211"/>
                    <a:pt x="176" y="211"/>
                  </a:cubicBezTo>
                  <a:cubicBezTo>
                    <a:pt x="176" y="211"/>
                    <a:pt x="177" y="211"/>
                    <a:pt x="177" y="212"/>
                  </a:cubicBezTo>
                  <a:cubicBezTo>
                    <a:pt x="178" y="212"/>
                    <a:pt x="179" y="213"/>
                    <a:pt x="179" y="214"/>
                  </a:cubicBezTo>
                  <a:cubicBezTo>
                    <a:pt x="179" y="214"/>
                    <a:pt x="180" y="214"/>
                    <a:pt x="180" y="214"/>
                  </a:cubicBezTo>
                  <a:cubicBezTo>
                    <a:pt x="180" y="214"/>
                    <a:pt x="180" y="214"/>
                    <a:pt x="180" y="214"/>
                  </a:cubicBezTo>
                  <a:cubicBezTo>
                    <a:pt x="180" y="214"/>
                    <a:pt x="181" y="213"/>
                    <a:pt x="188" y="213"/>
                  </a:cubicBezTo>
                  <a:cubicBezTo>
                    <a:pt x="189" y="213"/>
                    <a:pt x="189" y="213"/>
                    <a:pt x="189" y="213"/>
                  </a:cubicBezTo>
                  <a:cubicBezTo>
                    <a:pt x="192" y="212"/>
                    <a:pt x="192" y="212"/>
                    <a:pt x="192" y="212"/>
                  </a:cubicBezTo>
                  <a:cubicBezTo>
                    <a:pt x="192" y="213"/>
                    <a:pt x="192" y="213"/>
                    <a:pt x="192" y="213"/>
                  </a:cubicBezTo>
                  <a:cubicBezTo>
                    <a:pt x="194" y="217"/>
                    <a:pt x="194" y="217"/>
                    <a:pt x="194" y="217"/>
                  </a:cubicBezTo>
                  <a:cubicBezTo>
                    <a:pt x="195" y="217"/>
                    <a:pt x="195" y="218"/>
                    <a:pt x="196" y="219"/>
                  </a:cubicBezTo>
                  <a:cubicBezTo>
                    <a:pt x="196" y="219"/>
                    <a:pt x="196" y="219"/>
                    <a:pt x="197" y="219"/>
                  </a:cubicBezTo>
                  <a:cubicBezTo>
                    <a:pt x="197" y="219"/>
                    <a:pt x="197" y="218"/>
                    <a:pt x="197" y="218"/>
                  </a:cubicBezTo>
                  <a:cubicBezTo>
                    <a:pt x="198" y="216"/>
                    <a:pt x="199" y="216"/>
                    <a:pt x="200" y="216"/>
                  </a:cubicBezTo>
                  <a:cubicBezTo>
                    <a:pt x="202" y="216"/>
                    <a:pt x="204" y="218"/>
                    <a:pt x="204" y="219"/>
                  </a:cubicBezTo>
                  <a:cubicBezTo>
                    <a:pt x="207" y="220"/>
                    <a:pt x="207" y="220"/>
                    <a:pt x="207" y="220"/>
                  </a:cubicBezTo>
                  <a:cubicBezTo>
                    <a:pt x="208" y="222"/>
                    <a:pt x="208" y="222"/>
                    <a:pt x="208" y="222"/>
                  </a:cubicBezTo>
                  <a:cubicBezTo>
                    <a:pt x="207" y="224"/>
                    <a:pt x="207" y="224"/>
                    <a:pt x="207" y="224"/>
                  </a:cubicBezTo>
                  <a:cubicBezTo>
                    <a:pt x="209" y="225"/>
                    <a:pt x="209" y="225"/>
                    <a:pt x="209" y="225"/>
                  </a:cubicBezTo>
                  <a:cubicBezTo>
                    <a:pt x="208" y="228"/>
                    <a:pt x="208" y="228"/>
                    <a:pt x="208" y="228"/>
                  </a:cubicBezTo>
                  <a:cubicBezTo>
                    <a:pt x="209" y="228"/>
                    <a:pt x="209" y="229"/>
                    <a:pt x="209" y="229"/>
                  </a:cubicBezTo>
                  <a:cubicBezTo>
                    <a:pt x="209" y="230"/>
                    <a:pt x="209" y="231"/>
                    <a:pt x="209" y="231"/>
                  </a:cubicBezTo>
                  <a:cubicBezTo>
                    <a:pt x="210" y="231"/>
                    <a:pt x="210" y="231"/>
                    <a:pt x="210" y="231"/>
                  </a:cubicBezTo>
                  <a:cubicBezTo>
                    <a:pt x="210" y="235"/>
                    <a:pt x="210" y="235"/>
                    <a:pt x="210" y="235"/>
                  </a:cubicBezTo>
                  <a:cubicBezTo>
                    <a:pt x="209" y="236"/>
                    <a:pt x="209" y="236"/>
                    <a:pt x="209" y="236"/>
                  </a:cubicBezTo>
                  <a:cubicBezTo>
                    <a:pt x="210" y="237"/>
                    <a:pt x="210" y="237"/>
                    <a:pt x="210" y="237"/>
                  </a:cubicBezTo>
                  <a:cubicBezTo>
                    <a:pt x="212" y="237"/>
                    <a:pt x="212" y="237"/>
                    <a:pt x="212" y="237"/>
                  </a:cubicBezTo>
                  <a:cubicBezTo>
                    <a:pt x="214" y="239"/>
                    <a:pt x="214" y="239"/>
                    <a:pt x="214" y="239"/>
                  </a:cubicBezTo>
                  <a:cubicBezTo>
                    <a:pt x="217" y="240"/>
                    <a:pt x="217" y="240"/>
                    <a:pt x="217" y="240"/>
                  </a:cubicBezTo>
                  <a:cubicBezTo>
                    <a:pt x="217" y="239"/>
                    <a:pt x="217" y="239"/>
                    <a:pt x="217" y="239"/>
                  </a:cubicBezTo>
                  <a:cubicBezTo>
                    <a:pt x="223" y="240"/>
                    <a:pt x="223" y="240"/>
                    <a:pt x="223" y="240"/>
                  </a:cubicBezTo>
                  <a:cubicBezTo>
                    <a:pt x="225" y="245"/>
                    <a:pt x="225" y="245"/>
                    <a:pt x="225" y="245"/>
                  </a:cubicBezTo>
                  <a:cubicBezTo>
                    <a:pt x="225" y="245"/>
                    <a:pt x="225" y="245"/>
                    <a:pt x="225" y="245"/>
                  </a:cubicBezTo>
                  <a:cubicBezTo>
                    <a:pt x="225" y="245"/>
                    <a:pt x="225" y="245"/>
                    <a:pt x="225" y="245"/>
                  </a:cubicBezTo>
                  <a:cubicBezTo>
                    <a:pt x="225" y="245"/>
                    <a:pt x="225" y="246"/>
                    <a:pt x="225" y="246"/>
                  </a:cubicBezTo>
                  <a:cubicBezTo>
                    <a:pt x="225" y="246"/>
                    <a:pt x="225" y="248"/>
                    <a:pt x="225" y="248"/>
                  </a:cubicBezTo>
                  <a:cubicBezTo>
                    <a:pt x="226" y="250"/>
                    <a:pt x="226" y="250"/>
                    <a:pt x="226" y="250"/>
                  </a:cubicBezTo>
                  <a:cubicBezTo>
                    <a:pt x="226" y="250"/>
                    <a:pt x="226" y="250"/>
                    <a:pt x="226" y="250"/>
                  </a:cubicBezTo>
                  <a:cubicBezTo>
                    <a:pt x="228" y="251"/>
                    <a:pt x="228" y="253"/>
                    <a:pt x="228" y="254"/>
                  </a:cubicBezTo>
                  <a:cubicBezTo>
                    <a:pt x="228" y="254"/>
                    <a:pt x="228" y="254"/>
                    <a:pt x="228" y="254"/>
                  </a:cubicBezTo>
                  <a:cubicBezTo>
                    <a:pt x="228" y="254"/>
                    <a:pt x="228" y="255"/>
                    <a:pt x="228" y="256"/>
                  </a:cubicBezTo>
                  <a:cubicBezTo>
                    <a:pt x="228" y="256"/>
                    <a:pt x="228" y="256"/>
                    <a:pt x="228" y="256"/>
                  </a:cubicBezTo>
                  <a:cubicBezTo>
                    <a:pt x="229" y="256"/>
                    <a:pt x="230" y="256"/>
                    <a:pt x="230" y="256"/>
                  </a:cubicBezTo>
                  <a:cubicBezTo>
                    <a:pt x="230" y="256"/>
                    <a:pt x="230" y="256"/>
                    <a:pt x="230" y="256"/>
                  </a:cubicBezTo>
                  <a:cubicBezTo>
                    <a:pt x="231" y="256"/>
                    <a:pt x="231" y="256"/>
                    <a:pt x="231" y="256"/>
                  </a:cubicBezTo>
                  <a:cubicBezTo>
                    <a:pt x="233" y="256"/>
                    <a:pt x="233" y="256"/>
                    <a:pt x="233" y="256"/>
                  </a:cubicBezTo>
                  <a:cubicBezTo>
                    <a:pt x="235" y="256"/>
                    <a:pt x="235" y="256"/>
                    <a:pt x="235" y="256"/>
                  </a:cubicBezTo>
                  <a:cubicBezTo>
                    <a:pt x="237" y="257"/>
                    <a:pt x="237" y="257"/>
                    <a:pt x="237" y="257"/>
                  </a:cubicBezTo>
                  <a:cubicBezTo>
                    <a:pt x="239" y="256"/>
                    <a:pt x="239" y="256"/>
                    <a:pt x="239" y="256"/>
                  </a:cubicBezTo>
                  <a:cubicBezTo>
                    <a:pt x="241" y="259"/>
                    <a:pt x="241" y="259"/>
                    <a:pt x="241" y="259"/>
                  </a:cubicBezTo>
                  <a:cubicBezTo>
                    <a:pt x="242" y="262"/>
                    <a:pt x="242" y="263"/>
                    <a:pt x="242" y="264"/>
                  </a:cubicBezTo>
                  <a:cubicBezTo>
                    <a:pt x="242" y="264"/>
                    <a:pt x="242" y="265"/>
                    <a:pt x="243" y="265"/>
                  </a:cubicBezTo>
                  <a:cubicBezTo>
                    <a:pt x="243" y="266"/>
                    <a:pt x="243" y="266"/>
                    <a:pt x="243" y="266"/>
                  </a:cubicBezTo>
                  <a:cubicBezTo>
                    <a:pt x="243" y="266"/>
                    <a:pt x="243" y="266"/>
                    <a:pt x="243" y="266"/>
                  </a:cubicBezTo>
                  <a:cubicBezTo>
                    <a:pt x="243" y="267"/>
                    <a:pt x="243" y="268"/>
                    <a:pt x="243" y="268"/>
                  </a:cubicBezTo>
                  <a:cubicBezTo>
                    <a:pt x="244" y="269"/>
                    <a:pt x="244" y="269"/>
                    <a:pt x="244" y="269"/>
                  </a:cubicBezTo>
                  <a:cubicBezTo>
                    <a:pt x="244" y="269"/>
                    <a:pt x="244" y="269"/>
                    <a:pt x="244" y="269"/>
                  </a:cubicBezTo>
                  <a:cubicBezTo>
                    <a:pt x="244" y="270"/>
                    <a:pt x="244" y="270"/>
                    <a:pt x="244" y="270"/>
                  </a:cubicBezTo>
                  <a:cubicBezTo>
                    <a:pt x="243" y="270"/>
                    <a:pt x="243" y="270"/>
                    <a:pt x="243" y="270"/>
                  </a:cubicBezTo>
                  <a:cubicBezTo>
                    <a:pt x="245" y="272"/>
                    <a:pt x="245" y="272"/>
                    <a:pt x="245" y="272"/>
                  </a:cubicBezTo>
                  <a:cubicBezTo>
                    <a:pt x="246" y="272"/>
                    <a:pt x="246" y="272"/>
                    <a:pt x="246" y="272"/>
                  </a:cubicBezTo>
                  <a:cubicBezTo>
                    <a:pt x="247" y="272"/>
                    <a:pt x="247" y="272"/>
                    <a:pt x="247" y="272"/>
                  </a:cubicBezTo>
                  <a:cubicBezTo>
                    <a:pt x="247" y="272"/>
                    <a:pt x="247" y="272"/>
                    <a:pt x="247" y="272"/>
                  </a:cubicBezTo>
                  <a:cubicBezTo>
                    <a:pt x="250" y="272"/>
                    <a:pt x="251" y="273"/>
                    <a:pt x="252" y="275"/>
                  </a:cubicBezTo>
                  <a:cubicBezTo>
                    <a:pt x="252" y="277"/>
                    <a:pt x="249" y="278"/>
                    <a:pt x="247" y="278"/>
                  </a:cubicBezTo>
                  <a:cubicBezTo>
                    <a:pt x="246" y="279"/>
                    <a:pt x="245" y="279"/>
                    <a:pt x="245" y="279"/>
                  </a:cubicBezTo>
                  <a:cubicBezTo>
                    <a:pt x="244" y="281"/>
                    <a:pt x="244" y="281"/>
                    <a:pt x="244" y="281"/>
                  </a:cubicBezTo>
                  <a:cubicBezTo>
                    <a:pt x="239" y="282"/>
                    <a:pt x="239" y="282"/>
                    <a:pt x="239" y="282"/>
                  </a:cubicBezTo>
                  <a:cubicBezTo>
                    <a:pt x="238" y="280"/>
                    <a:pt x="238" y="280"/>
                    <a:pt x="238" y="280"/>
                  </a:cubicBezTo>
                  <a:cubicBezTo>
                    <a:pt x="238" y="280"/>
                    <a:pt x="238" y="280"/>
                    <a:pt x="238" y="280"/>
                  </a:cubicBezTo>
                  <a:cubicBezTo>
                    <a:pt x="238" y="280"/>
                    <a:pt x="238" y="280"/>
                    <a:pt x="238" y="280"/>
                  </a:cubicBezTo>
                  <a:cubicBezTo>
                    <a:pt x="238" y="281"/>
                    <a:pt x="237" y="282"/>
                    <a:pt x="235" y="283"/>
                  </a:cubicBezTo>
                  <a:cubicBezTo>
                    <a:pt x="234" y="283"/>
                    <a:pt x="234" y="283"/>
                    <a:pt x="234" y="283"/>
                  </a:cubicBezTo>
                  <a:cubicBezTo>
                    <a:pt x="233" y="283"/>
                    <a:pt x="233" y="283"/>
                    <a:pt x="233" y="283"/>
                  </a:cubicBezTo>
                  <a:cubicBezTo>
                    <a:pt x="232" y="282"/>
                    <a:pt x="232" y="282"/>
                    <a:pt x="232" y="282"/>
                  </a:cubicBezTo>
                  <a:cubicBezTo>
                    <a:pt x="232" y="282"/>
                    <a:pt x="232" y="282"/>
                    <a:pt x="232" y="282"/>
                  </a:cubicBezTo>
                  <a:cubicBezTo>
                    <a:pt x="231" y="282"/>
                    <a:pt x="231" y="282"/>
                    <a:pt x="231" y="282"/>
                  </a:cubicBezTo>
                  <a:cubicBezTo>
                    <a:pt x="230" y="282"/>
                    <a:pt x="230" y="282"/>
                    <a:pt x="230" y="282"/>
                  </a:cubicBezTo>
                  <a:cubicBezTo>
                    <a:pt x="230" y="282"/>
                    <a:pt x="230" y="282"/>
                    <a:pt x="230" y="282"/>
                  </a:cubicBezTo>
                  <a:cubicBezTo>
                    <a:pt x="230" y="282"/>
                    <a:pt x="230" y="282"/>
                    <a:pt x="230" y="282"/>
                  </a:cubicBezTo>
                  <a:cubicBezTo>
                    <a:pt x="229" y="282"/>
                    <a:pt x="229" y="283"/>
                    <a:pt x="229" y="283"/>
                  </a:cubicBezTo>
                  <a:cubicBezTo>
                    <a:pt x="229" y="283"/>
                    <a:pt x="229" y="283"/>
                    <a:pt x="229" y="283"/>
                  </a:cubicBezTo>
                  <a:cubicBezTo>
                    <a:pt x="228" y="283"/>
                    <a:pt x="228" y="283"/>
                    <a:pt x="228" y="283"/>
                  </a:cubicBezTo>
                  <a:cubicBezTo>
                    <a:pt x="228" y="283"/>
                    <a:pt x="227" y="283"/>
                    <a:pt x="227" y="283"/>
                  </a:cubicBezTo>
                  <a:cubicBezTo>
                    <a:pt x="227" y="283"/>
                    <a:pt x="227" y="283"/>
                    <a:pt x="227" y="283"/>
                  </a:cubicBezTo>
                  <a:cubicBezTo>
                    <a:pt x="226" y="283"/>
                    <a:pt x="226" y="283"/>
                    <a:pt x="226" y="283"/>
                  </a:cubicBezTo>
                  <a:cubicBezTo>
                    <a:pt x="226" y="284"/>
                    <a:pt x="226" y="284"/>
                    <a:pt x="226" y="284"/>
                  </a:cubicBezTo>
                  <a:cubicBezTo>
                    <a:pt x="225" y="285"/>
                    <a:pt x="225" y="286"/>
                    <a:pt x="223" y="287"/>
                  </a:cubicBezTo>
                  <a:cubicBezTo>
                    <a:pt x="223" y="287"/>
                    <a:pt x="223" y="287"/>
                    <a:pt x="223" y="287"/>
                  </a:cubicBezTo>
                  <a:cubicBezTo>
                    <a:pt x="223" y="287"/>
                    <a:pt x="223" y="287"/>
                    <a:pt x="223" y="287"/>
                  </a:cubicBezTo>
                  <a:cubicBezTo>
                    <a:pt x="222" y="287"/>
                    <a:pt x="221" y="287"/>
                    <a:pt x="220" y="286"/>
                  </a:cubicBezTo>
                  <a:cubicBezTo>
                    <a:pt x="220" y="285"/>
                    <a:pt x="220" y="284"/>
                    <a:pt x="220" y="283"/>
                  </a:cubicBezTo>
                  <a:cubicBezTo>
                    <a:pt x="219" y="280"/>
                    <a:pt x="219" y="280"/>
                    <a:pt x="219" y="280"/>
                  </a:cubicBezTo>
                  <a:cubicBezTo>
                    <a:pt x="218" y="281"/>
                    <a:pt x="218" y="281"/>
                    <a:pt x="218" y="281"/>
                  </a:cubicBezTo>
                  <a:cubicBezTo>
                    <a:pt x="218" y="281"/>
                    <a:pt x="218" y="282"/>
                    <a:pt x="218" y="282"/>
                  </a:cubicBezTo>
                  <a:cubicBezTo>
                    <a:pt x="217" y="283"/>
                    <a:pt x="217" y="284"/>
                    <a:pt x="216" y="285"/>
                  </a:cubicBezTo>
                  <a:cubicBezTo>
                    <a:pt x="216" y="285"/>
                    <a:pt x="216" y="285"/>
                    <a:pt x="216" y="285"/>
                  </a:cubicBezTo>
                  <a:cubicBezTo>
                    <a:pt x="218" y="287"/>
                    <a:pt x="218" y="287"/>
                    <a:pt x="218" y="287"/>
                  </a:cubicBezTo>
                  <a:cubicBezTo>
                    <a:pt x="218" y="289"/>
                    <a:pt x="218" y="289"/>
                    <a:pt x="218" y="289"/>
                  </a:cubicBezTo>
                  <a:cubicBezTo>
                    <a:pt x="219" y="290"/>
                    <a:pt x="219" y="290"/>
                    <a:pt x="219" y="290"/>
                  </a:cubicBezTo>
                  <a:cubicBezTo>
                    <a:pt x="219" y="290"/>
                    <a:pt x="219" y="290"/>
                    <a:pt x="219" y="290"/>
                  </a:cubicBezTo>
                  <a:cubicBezTo>
                    <a:pt x="219" y="290"/>
                    <a:pt x="220" y="290"/>
                    <a:pt x="221" y="290"/>
                  </a:cubicBezTo>
                  <a:cubicBezTo>
                    <a:pt x="221" y="291"/>
                    <a:pt x="221" y="291"/>
                    <a:pt x="221" y="291"/>
                  </a:cubicBezTo>
                  <a:cubicBezTo>
                    <a:pt x="221" y="291"/>
                    <a:pt x="221" y="291"/>
                    <a:pt x="221" y="291"/>
                  </a:cubicBezTo>
                  <a:cubicBezTo>
                    <a:pt x="222" y="293"/>
                    <a:pt x="222" y="294"/>
                    <a:pt x="222" y="295"/>
                  </a:cubicBezTo>
                  <a:cubicBezTo>
                    <a:pt x="221" y="297"/>
                    <a:pt x="221" y="297"/>
                    <a:pt x="221" y="297"/>
                  </a:cubicBezTo>
                  <a:cubicBezTo>
                    <a:pt x="222" y="298"/>
                    <a:pt x="222" y="299"/>
                    <a:pt x="222" y="299"/>
                  </a:cubicBezTo>
                  <a:cubicBezTo>
                    <a:pt x="223" y="300"/>
                    <a:pt x="222" y="302"/>
                    <a:pt x="220" y="303"/>
                  </a:cubicBezTo>
                  <a:cubicBezTo>
                    <a:pt x="220" y="304"/>
                    <a:pt x="217" y="306"/>
                    <a:pt x="217" y="306"/>
                  </a:cubicBezTo>
                  <a:cubicBezTo>
                    <a:pt x="217" y="306"/>
                    <a:pt x="217" y="306"/>
                    <a:pt x="217" y="306"/>
                  </a:cubicBezTo>
                  <a:cubicBezTo>
                    <a:pt x="218" y="310"/>
                    <a:pt x="218" y="310"/>
                    <a:pt x="218" y="310"/>
                  </a:cubicBezTo>
                  <a:cubicBezTo>
                    <a:pt x="218" y="311"/>
                    <a:pt x="218" y="311"/>
                    <a:pt x="218" y="311"/>
                  </a:cubicBezTo>
                  <a:cubicBezTo>
                    <a:pt x="218" y="311"/>
                    <a:pt x="217" y="312"/>
                    <a:pt x="216" y="312"/>
                  </a:cubicBezTo>
                  <a:cubicBezTo>
                    <a:pt x="216" y="312"/>
                    <a:pt x="216" y="314"/>
                    <a:pt x="216" y="314"/>
                  </a:cubicBezTo>
                  <a:cubicBezTo>
                    <a:pt x="214" y="315"/>
                    <a:pt x="214" y="315"/>
                    <a:pt x="214" y="315"/>
                  </a:cubicBezTo>
                  <a:cubicBezTo>
                    <a:pt x="214" y="315"/>
                    <a:pt x="214" y="315"/>
                    <a:pt x="214" y="315"/>
                  </a:cubicBezTo>
                  <a:cubicBezTo>
                    <a:pt x="214" y="316"/>
                    <a:pt x="214" y="317"/>
                    <a:pt x="214" y="317"/>
                  </a:cubicBezTo>
                  <a:cubicBezTo>
                    <a:pt x="213" y="318"/>
                    <a:pt x="213" y="318"/>
                    <a:pt x="213" y="318"/>
                  </a:cubicBezTo>
                  <a:cubicBezTo>
                    <a:pt x="213" y="318"/>
                    <a:pt x="213" y="318"/>
                    <a:pt x="213" y="318"/>
                  </a:cubicBezTo>
                  <a:cubicBezTo>
                    <a:pt x="213" y="319"/>
                    <a:pt x="213" y="319"/>
                    <a:pt x="213" y="319"/>
                  </a:cubicBezTo>
                  <a:cubicBezTo>
                    <a:pt x="216" y="320"/>
                    <a:pt x="216" y="320"/>
                    <a:pt x="216" y="320"/>
                  </a:cubicBezTo>
                  <a:cubicBezTo>
                    <a:pt x="215" y="323"/>
                    <a:pt x="215" y="323"/>
                    <a:pt x="215" y="323"/>
                  </a:cubicBezTo>
                  <a:cubicBezTo>
                    <a:pt x="215" y="325"/>
                    <a:pt x="215" y="325"/>
                    <a:pt x="215" y="325"/>
                  </a:cubicBezTo>
                  <a:cubicBezTo>
                    <a:pt x="215" y="326"/>
                    <a:pt x="215" y="326"/>
                    <a:pt x="215" y="326"/>
                  </a:cubicBezTo>
                  <a:cubicBezTo>
                    <a:pt x="214" y="327"/>
                    <a:pt x="212" y="328"/>
                    <a:pt x="212" y="328"/>
                  </a:cubicBezTo>
                  <a:cubicBezTo>
                    <a:pt x="211" y="328"/>
                    <a:pt x="211" y="328"/>
                    <a:pt x="210" y="328"/>
                  </a:cubicBezTo>
                  <a:cubicBezTo>
                    <a:pt x="209" y="328"/>
                    <a:pt x="209" y="328"/>
                    <a:pt x="209" y="328"/>
                  </a:cubicBezTo>
                  <a:cubicBezTo>
                    <a:pt x="207" y="329"/>
                    <a:pt x="207" y="329"/>
                    <a:pt x="207" y="329"/>
                  </a:cubicBezTo>
                  <a:cubicBezTo>
                    <a:pt x="206" y="332"/>
                    <a:pt x="206" y="332"/>
                    <a:pt x="206" y="332"/>
                  </a:cubicBezTo>
                  <a:cubicBezTo>
                    <a:pt x="210" y="335"/>
                    <a:pt x="215" y="336"/>
                    <a:pt x="221" y="337"/>
                  </a:cubicBezTo>
                  <a:cubicBezTo>
                    <a:pt x="223" y="337"/>
                    <a:pt x="223" y="337"/>
                    <a:pt x="223" y="337"/>
                  </a:cubicBezTo>
                  <a:cubicBezTo>
                    <a:pt x="226" y="333"/>
                    <a:pt x="226" y="333"/>
                    <a:pt x="226" y="333"/>
                  </a:cubicBezTo>
                  <a:cubicBezTo>
                    <a:pt x="227" y="331"/>
                    <a:pt x="232" y="322"/>
                    <a:pt x="238" y="320"/>
                  </a:cubicBezTo>
                  <a:cubicBezTo>
                    <a:pt x="238" y="319"/>
                    <a:pt x="238" y="319"/>
                    <a:pt x="238" y="319"/>
                  </a:cubicBezTo>
                  <a:cubicBezTo>
                    <a:pt x="240" y="320"/>
                    <a:pt x="240" y="320"/>
                    <a:pt x="240" y="320"/>
                  </a:cubicBezTo>
                  <a:cubicBezTo>
                    <a:pt x="248" y="322"/>
                    <a:pt x="248" y="322"/>
                    <a:pt x="248" y="322"/>
                  </a:cubicBezTo>
                  <a:cubicBezTo>
                    <a:pt x="250" y="322"/>
                    <a:pt x="250" y="322"/>
                    <a:pt x="250" y="322"/>
                  </a:cubicBezTo>
                  <a:cubicBezTo>
                    <a:pt x="247" y="317"/>
                    <a:pt x="241" y="311"/>
                    <a:pt x="242" y="309"/>
                  </a:cubicBezTo>
                  <a:cubicBezTo>
                    <a:pt x="244" y="307"/>
                    <a:pt x="248" y="302"/>
                    <a:pt x="250" y="298"/>
                  </a:cubicBezTo>
                  <a:cubicBezTo>
                    <a:pt x="252" y="295"/>
                    <a:pt x="260" y="292"/>
                    <a:pt x="260" y="292"/>
                  </a:cubicBezTo>
                  <a:cubicBezTo>
                    <a:pt x="266" y="281"/>
                    <a:pt x="266" y="281"/>
                    <a:pt x="266" y="281"/>
                  </a:cubicBezTo>
                  <a:cubicBezTo>
                    <a:pt x="264" y="262"/>
                    <a:pt x="263" y="257"/>
                    <a:pt x="282" y="255"/>
                  </a:cubicBezTo>
                  <a:cubicBezTo>
                    <a:pt x="286" y="254"/>
                    <a:pt x="289" y="252"/>
                    <a:pt x="289" y="252"/>
                  </a:cubicBezTo>
                  <a:cubicBezTo>
                    <a:pt x="296" y="250"/>
                    <a:pt x="296" y="250"/>
                    <a:pt x="296" y="250"/>
                  </a:cubicBezTo>
                  <a:cubicBezTo>
                    <a:pt x="308" y="248"/>
                    <a:pt x="308" y="248"/>
                    <a:pt x="308" y="248"/>
                  </a:cubicBezTo>
                  <a:cubicBezTo>
                    <a:pt x="298" y="253"/>
                    <a:pt x="298" y="253"/>
                    <a:pt x="298" y="253"/>
                  </a:cubicBezTo>
                  <a:cubicBezTo>
                    <a:pt x="292" y="262"/>
                    <a:pt x="292" y="262"/>
                    <a:pt x="292" y="262"/>
                  </a:cubicBezTo>
                  <a:cubicBezTo>
                    <a:pt x="301" y="264"/>
                    <a:pt x="301" y="264"/>
                    <a:pt x="301" y="264"/>
                  </a:cubicBezTo>
                  <a:cubicBezTo>
                    <a:pt x="301" y="264"/>
                    <a:pt x="301" y="271"/>
                    <a:pt x="306" y="270"/>
                  </a:cubicBezTo>
                  <a:cubicBezTo>
                    <a:pt x="310" y="268"/>
                    <a:pt x="320" y="264"/>
                    <a:pt x="321" y="263"/>
                  </a:cubicBezTo>
                  <a:cubicBezTo>
                    <a:pt x="323" y="263"/>
                    <a:pt x="331" y="260"/>
                    <a:pt x="334" y="261"/>
                  </a:cubicBezTo>
                  <a:cubicBezTo>
                    <a:pt x="336" y="261"/>
                    <a:pt x="349" y="259"/>
                    <a:pt x="349" y="259"/>
                  </a:cubicBezTo>
                  <a:cubicBezTo>
                    <a:pt x="351" y="267"/>
                    <a:pt x="351" y="267"/>
                    <a:pt x="351" y="267"/>
                  </a:cubicBezTo>
                  <a:cubicBezTo>
                    <a:pt x="345" y="274"/>
                    <a:pt x="345" y="274"/>
                    <a:pt x="345" y="274"/>
                  </a:cubicBezTo>
                  <a:cubicBezTo>
                    <a:pt x="338" y="281"/>
                    <a:pt x="338" y="281"/>
                    <a:pt x="338" y="281"/>
                  </a:cubicBezTo>
                  <a:cubicBezTo>
                    <a:pt x="327" y="291"/>
                    <a:pt x="327" y="291"/>
                    <a:pt x="327" y="291"/>
                  </a:cubicBezTo>
                  <a:cubicBezTo>
                    <a:pt x="327" y="291"/>
                    <a:pt x="323" y="297"/>
                    <a:pt x="325" y="298"/>
                  </a:cubicBezTo>
                  <a:cubicBezTo>
                    <a:pt x="326" y="298"/>
                    <a:pt x="338" y="297"/>
                    <a:pt x="338" y="297"/>
                  </a:cubicBezTo>
                  <a:cubicBezTo>
                    <a:pt x="353" y="298"/>
                    <a:pt x="353" y="298"/>
                    <a:pt x="353" y="298"/>
                  </a:cubicBezTo>
                  <a:cubicBezTo>
                    <a:pt x="353" y="298"/>
                    <a:pt x="355" y="298"/>
                    <a:pt x="357" y="304"/>
                  </a:cubicBezTo>
                  <a:cubicBezTo>
                    <a:pt x="358" y="309"/>
                    <a:pt x="361" y="311"/>
                    <a:pt x="362" y="313"/>
                  </a:cubicBezTo>
                  <a:cubicBezTo>
                    <a:pt x="362" y="315"/>
                    <a:pt x="366" y="320"/>
                    <a:pt x="366" y="320"/>
                  </a:cubicBezTo>
                  <a:cubicBezTo>
                    <a:pt x="366" y="320"/>
                    <a:pt x="362" y="323"/>
                    <a:pt x="367" y="323"/>
                  </a:cubicBezTo>
                  <a:cubicBezTo>
                    <a:pt x="371" y="323"/>
                    <a:pt x="375" y="322"/>
                    <a:pt x="375" y="322"/>
                  </a:cubicBezTo>
                  <a:cubicBezTo>
                    <a:pt x="375" y="322"/>
                    <a:pt x="375" y="316"/>
                    <a:pt x="377" y="315"/>
                  </a:cubicBezTo>
                  <a:cubicBezTo>
                    <a:pt x="379" y="314"/>
                    <a:pt x="382" y="312"/>
                    <a:pt x="382" y="312"/>
                  </a:cubicBezTo>
                  <a:cubicBezTo>
                    <a:pt x="382" y="312"/>
                    <a:pt x="382" y="307"/>
                    <a:pt x="384" y="306"/>
                  </a:cubicBezTo>
                  <a:cubicBezTo>
                    <a:pt x="386" y="305"/>
                    <a:pt x="389" y="304"/>
                    <a:pt x="392" y="303"/>
                  </a:cubicBezTo>
                  <a:cubicBezTo>
                    <a:pt x="396" y="302"/>
                    <a:pt x="399" y="296"/>
                    <a:pt x="399" y="296"/>
                  </a:cubicBezTo>
                  <a:cubicBezTo>
                    <a:pt x="403" y="293"/>
                    <a:pt x="403" y="293"/>
                    <a:pt x="403" y="293"/>
                  </a:cubicBezTo>
                  <a:cubicBezTo>
                    <a:pt x="412" y="289"/>
                    <a:pt x="412" y="289"/>
                    <a:pt x="412" y="289"/>
                  </a:cubicBezTo>
                  <a:cubicBezTo>
                    <a:pt x="411" y="282"/>
                    <a:pt x="411" y="282"/>
                    <a:pt x="411" y="282"/>
                  </a:cubicBezTo>
                  <a:cubicBezTo>
                    <a:pt x="411" y="282"/>
                    <a:pt x="413" y="280"/>
                    <a:pt x="415" y="280"/>
                  </a:cubicBezTo>
                  <a:cubicBezTo>
                    <a:pt x="417" y="279"/>
                    <a:pt x="434" y="274"/>
                    <a:pt x="434" y="274"/>
                  </a:cubicBezTo>
                  <a:cubicBezTo>
                    <a:pt x="438" y="266"/>
                    <a:pt x="438" y="266"/>
                    <a:pt x="438" y="266"/>
                  </a:cubicBezTo>
                  <a:cubicBezTo>
                    <a:pt x="438" y="262"/>
                    <a:pt x="438" y="262"/>
                    <a:pt x="438" y="262"/>
                  </a:cubicBezTo>
                  <a:lnTo>
                    <a:pt x="436" y="262"/>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25" name="Freeform 225"/>
            <p:cNvSpPr/>
            <p:nvPr/>
          </p:nvSpPr>
          <p:spPr bwMode="auto">
            <a:xfrm>
              <a:off x="5237976" y="2327958"/>
              <a:ext cx="9525" cy="9525"/>
            </a:xfrm>
            <a:custGeom>
              <a:avLst/>
              <a:gdLst>
                <a:gd name="T0" fmla="*/ 1 w 3"/>
                <a:gd name="T1" fmla="*/ 1 h 3"/>
                <a:gd name="T2" fmla="*/ 1 w 3"/>
                <a:gd name="T3" fmla="*/ 1 h 3"/>
                <a:gd name="T4" fmla="*/ 0 w 3"/>
                <a:gd name="T5" fmla="*/ 2 h 3"/>
                <a:gd name="T6" fmla="*/ 2 w 3"/>
                <a:gd name="T7" fmla="*/ 2 h 3"/>
                <a:gd name="T8" fmla="*/ 3 w 3"/>
                <a:gd name="T9" fmla="*/ 2 h 3"/>
                <a:gd name="T10" fmla="*/ 2 w 3"/>
                <a:gd name="T11" fmla="*/ 1 h 3"/>
                <a:gd name="T12" fmla="*/ 1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1"/>
                  </a:moveTo>
                  <a:cubicBezTo>
                    <a:pt x="1" y="1"/>
                    <a:pt x="1" y="1"/>
                    <a:pt x="1" y="1"/>
                  </a:cubicBezTo>
                  <a:cubicBezTo>
                    <a:pt x="1" y="1"/>
                    <a:pt x="0" y="2"/>
                    <a:pt x="0" y="2"/>
                  </a:cubicBezTo>
                  <a:cubicBezTo>
                    <a:pt x="0" y="3"/>
                    <a:pt x="2" y="2"/>
                    <a:pt x="2" y="2"/>
                  </a:cubicBezTo>
                  <a:cubicBezTo>
                    <a:pt x="3" y="2"/>
                    <a:pt x="3" y="2"/>
                    <a:pt x="3" y="2"/>
                  </a:cubicBezTo>
                  <a:cubicBezTo>
                    <a:pt x="3" y="1"/>
                    <a:pt x="2" y="1"/>
                    <a:pt x="2" y="1"/>
                  </a:cubicBezTo>
                  <a:cubicBezTo>
                    <a:pt x="2" y="0"/>
                    <a:pt x="1" y="1"/>
                    <a:pt x="1" y="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26" name="Freeform 226"/>
            <p:cNvSpPr/>
            <p:nvPr/>
          </p:nvSpPr>
          <p:spPr bwMode="auto">
            <a:xfrm>
              <a:off x="5190352" y="2204134"/>
              <a:ext cx="73026" cy="50799"/>
            </a:xfrm>
            <a:custGeom>
              <a:avLst/>
              <a:gdLst>
                <a:gd name="T0" fmla="*/ 4 w 23"/>
                <a:gd name="T1" fmla="*/ 10 h 16"/>
                <a:gd name="T2" fmla="*/ 6 w 23"/>
                <a:gd name="T3" fmla="*/ 10 h 16"/>
                <a:gd name="T4" fmla="*/ 7 w 23"/>
                <a:gd name="T5" fmla="*/ 10 h 16"/>
                <a:gd name="T6" fmla="*/ 8 w 23"/>
                <a:gd name="T7" fmla="*/ 12 h 16"/>
                <a:gd name="T8" fmla="*/ 9 w 23"/>
                <a:gd name="T9" fmla="*/ 14 h 16"/>
                <a:gd name="T10" fmla="*/ 11 w 23"/>
                <a:gd name="T11" fmla="*/ 16 h 16"/>
                <a:gd name="T12" fmla="*/ 13 w 23"/>
                <a:gd name="T13" fmla="*/ 16 h 16"/>
                <a:gd name="T14" fmla="*/ 15 w 23"/>
                <a:gd name="T15" fmla="*/ 15 h 16"/>
                <a:gd name="T16" fmla="*/ 15 w 23"/>
                <a:gd name="T17" fmla="*/ 13 h 16"/>
                <a:gd name="T18" fmla="*/ 15 w 23"/>
                <a:gd name="T19" fmla="*/ 10 h 16"/>
                <a:gd name="T20" fmla="*/ 17 w 23"/>
                <a:gd name="T21" fmla="*/ 12 h 16"/>
                <a:gd name="T22" fmla="*/ 19 w 23"/>
                <a:gd name="T23" fmla="*/ 12 h 16"/>
                <a:gd name="T24" fmla="*/ 18 w 23"/>
                <a:gd name="T25" fmla="*/ 10 h 16"/>
                <a:gd name="T26" fmla="*/ 19 w 23"/>
                <a:gd name="T27" fmla="*/ 9 h 16"/>
                <a:gd name="T28" fmla="*/ 22 w 23"/>
                <a:gd name="T29" fmla="*/ 9 h 16"/>
                <a:gd name="T30" fmla="*/ 22 w 23"/>
                <a:gd name="T31" fmla="*/ 8 h 16"/>
                <a:gd name="T32" fmla="*/ 21 w 23"/>
                <a:gd name="T33" fmla="*/ 7 h 16"/>
                <a:gd name="T34" fmla="*/ 20 w 23"/>
                <a:gd name="T35" fmla="*/ 5 h 16"/>
                <a:gd name="T36" fmla="*/ 19 w 23"/>
                <a:gd name="T37" fmla="*/ 4 h 16"/>
                <a:gd name="T38" fmla="*/ 17 w 23"/>
                <a:gd name="T39" fmla="*/ 2 h 16"/>
                <a:gd name="T40" fmla="*/ 15 w 23"/>
                <a:gd name="T41" fmla="*/ 2 h 16"/>
                <a:gd name="T42" fmla="*/ 14 w 23"/>
                <a:gd name="T43" fmla="*/ 3 h 16"/>
                <a:gd name="T44" fmla="*/ 13 w 23"/>
                <a:gd name="T45" fmla="*/ 2 h 16"/>
                <a:gd name="T46" fmla="*/ 12 w 23"/>
                <a:gd name="T47" fmla="*/ 0 h 16"/>
                <a:gd name="T48" fmla="*/ 10 w 23"/>
                <a:gd name="T49" fmla="*/ 0 h 16"/>
                <a:gd name="T50" fmla="*/ 9 w 23"/>
                <a:gd name="T51" fmla="*/ 3 h 16"/>
                <a:gd name="T52" fmla="*/ 8 w 23"/>
                <a:gd name="T53" fmla="*/ 6 h 16"/>
                <a:gd name="T54" fmla="*/ 5 w 23"/>
                <a:gd name="T55" fmla="*/ 6 h 16"/>
                <a:gd name="T56" fmla="*/ 3 w 23"/>
                <a:gd name="T57" fmla="*/ 7 h 16"/>
                <a:gd name="T58" fmla="*/ 0 w 23"/>
                <a:gd name="T59" fmla="*/ 8 h 16"/>
                <a:gd name="T60" fmla="*/ 2 w 23"/>
                <a:gd name="T61" fmla="*/ 9 h 16"/>
                <a:gd name="T62" fmla="*/ 4 w 23"/>
                <a:gd name="T63"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16">
                  <a:moveTo>
                    <a:pt x="4" y="10"/>
                  </a:moveTo>
                  <a:cubicBezTo>
                    <a:pt x="5" y="11"/>
                    <a:pt x="4" y="10"/>
                    <a:pt x="6" y="10"/>
                  </a:cubicBezTo>
                  <a:cubicBezTo>
                    <a:pt x="7" y="10"/>
                    <a:pt x="7" y="10"/>
                    <a:pt x="7" y="10"/>
                  </a:cubicBezTo>
                  <a:cubicBezTo>
                    <a:pt x="7" y="10"/>
                    <a:pt x="8" y="11"/>
                    <a:pt x="8" y="12"/>
                  </a:cubicBezTo>
                  <a:cubicBezTo>
                    <a:pt x="8" y="12"/>
                    <a:pt x="9" y="13"/>
                    <a:pt x="9" y="14"/>
                  </a:cubicBezTo>
                  <a:cubicBezTo>
                    <a:pt x="9" y="15"/>
                    <a:pt x="11" y="16"/>
                    <a:pt x="11" y="16"/>
                  </a:cubicBezTo>
                  <a:cubicBezTo>
                    <a:pt x="12" y="16"/>
                    <a:pt x="13" y="16"/>
                    <a:pt x="13" y="16"/>
                  </a:cubicBezTo>
                  <a:cubicBezTo>
                    <a:pt x="13" y="16"/>
                    <a:pt x="15" y="16"/>
                    <a:pt x="15" y="15"/>
                  </a:cubicBezTo>
                  <a:cubicBezTo>
                    <a:pt x="15" y="15"/>
                    <a:pt x="15" y="14"/>
                    <a:pt x="15" y="13"/>
                  </a:cubicBezTo>
                  <a:cubicBezTo>
                    <a:pt x="15" y="13"/>
                    <a:pt x="15" y="11"/>
                    <a:pt x="15" y="10"/>
                  </a:cubicBezTo>
                  <a:cubicBezTo>
                    <a:pt x="16" y="10"/>
                    <a:pt x="16" y="11"/>
                    <a:pt x="17" y="12"/>
                  </a:cubicBezTo>
                  <a:cubicBezTo>
                    <a:pt x="18" y="13"/>
                    <a:pt x="18" y="12"/>
                    <a:pt x="19" y="12"/>
                  </a:cubicBezTo>
                  <a:cubicBezTo>
                    <a:pt x="19" y="12"/>
                    <a:pt x="19" y="11"/>
                    <a:pt x="18" y="10"/>
                  </a:cubicBezTo>
                  <a:cubicBezTo>
                    <a:pt x="18" y="10"/>
                    <a:pt x="19" y="9"/>
                    <a:pt x="19" y="9"/>
                  </a:cubicBezTo>
                  <a:cubicBezTo>
                    <a:pt x="19" y="9"/>
                    <a:pt x="22" y="9"/>
                    <a:pt x="22" y="9"/>
                  </a:cubicBezTo>
                  <a:cubicBezTo>
                    <a:pt x="23" y="9"/>
                    <a:pt x="22" y="8"/>
                    <a:pt x="22" y="8"/>
                  </a:cubicBezTo>
                  <a:cubicBezTo>
                    <a:pt x="22" y="8"/>
                    <a:pt x="21" y="7"/>
                    <a:pt x="21" y="7"/>
                  </a:cubicBezTo>
                  <a:cubicBezTo>
                    <a:pt x="21" y="6"/>
                    <a:pt x="20" y="5"/>
                    <a:pt x="20" y="5"/>
                  </a:cubicBezTo>
                  <a:cubicBezTo>
                    <a:pt x="20" y="5"/>
                    <a:pt x="19" y="4"/>
                    <a:pt x="19" y="4"/>
                  </a:cubicBezTo>
                  <a:cubicBezTo>
                    <a:pt x="19" y="4"/>
                    <a:pt x="18" y="3"/>
                    <a:pt x="17" y="2"/>
                  </a:cubicBezTo>
                  <a:cubicBezTo>
                    <a:pt x="17" y="2"/>
                    <a:pt x="15" y="2"/>
                    <a:pt x="15" y="2"/>
                  </a:cubicBezTo>
                  <a:cubicBezTo>
                    <a:pt x="15" y="2"/>
                    <a:pt x="15" y="3"/>
                    <a:pt x="14" y="3"/>
                  </a:cubicBezTo>
                  <a:cubicBezTo>
                    <a:pt x="13" y="3"/>
                    <a:pt x="13" y="2"/>
                    <a:pt x="13" y="2"/>
                  </a:cubicBezTo>
                  <a:cubicBezTo>
                    <a:pt x="12" y="0"/>
                    <a:pt x="12" y="0"/>
                    <a:pt x="12" y="0"/>
                  </a:cubicBezTo>
                  <a:cubicBezTo>
                    <a:pt x="12" y="0"/>
                    <a:pt x="10" y="0"/>
                    <a:pt x="10" y="0"/>
                  </a:cubicBezTo>
                  <a:cubicBezTo>
                    <a:pt x="11" y="0"/>
                    <a:pt x="10" y="2"/>
                    <a:pt x="9" y="3"/>
                  </a:cubicBezTo>
                  <a:cubicBezTo>
                    <a:pt x="9" y="3"/>
                    <a:pt x="8" y="5"/>
                    <a:pt x="8" y="6"/>
                  </a:cubicBezTo>
                  <a:cubicBezTo>
                    <a:pt x="8" y="7"/>
                    <a:pt x="7" y="6"/>
                    <a:pt x="5" y="6"/>
                  </a:cubicBezTo>
                  <a:cubicBezTo>
                    <a:pt x="3" y="7"/>
                    <a:pt x="3" y="7"/>
                    <a:pt x="3" y="7"/>
                  </a:cubicBezTo>
                  <a:cubicBezTo>
                    <a:pt x="2" y="7"/>
                    <a:pt x="0" y="8"/>
                    <a:pt x="0" y="8"/>
                  </a:cubicBezTo>
                  <a:cubicBezTo>
                    <a:pt x="0" y="8"/>
                    <a:pt x="1" y="9"/>
                    <a:pt x="2" y="9"/>
                  </a:cubicBezTo>
                  <a:cubicBezTo>
                    <a:pt x="3" y="9"/>
                    <a:pt x="3" y="10"/>
                    <a:pt x="4" y="1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27" name="Freeform 227"/>
            <p:cNvSpPr/>
            <p:nvPr/>
          </p:nvSpPr>
          <p:spPr bwMode="auto">
            <a:xfrm>
              <a:off x="5260202" y="2200959"/>
              <a:ext cx="22225" cy="9525"/>
            </a:xfrm>
            <a:custGeom>
              <a:avLst/>
              <a:gdLst>
                <a:gd name="T0" fmla="*/ 3 w 7"/>
                <a:gd name="T1" fmla="*/ 3 h 3"/>
                <a:gd name="T2" fmla="*/ 6 w 7"/>
                <a:gd name="T3" fmla="*/ 3 h 3"/>
                <a:gd name="T4" fmla="*/ 7 w 7"/>
                <a:gd name="T5" fmla="*/ 2 h 3"/>
                <a:gd name="T6" fmla="*/ 6 w 7"/>
                <a:gd name="T7" fmla="*/ 0 h 3"/>
                <a:gd name="T8" fmla="*/ 4 w 7"/>
                <a:gd name="T9" fmla="*/ 0 h 3"/>
                <a:gd name="T10" fmla="*/ 4 w 7"/>
                <a:gd name="T11" fmla="*/ 0 h 3"/>
                <a:gd name="T12" fmla="*/ 1 w 7"/>
                <a:gd name="T13" fmla="*/ 0 h 3"/>
                <a:gd name="T14" fmla="*/ 0 w 7"/>
                <a:gd name="T15" fmla="*/ 2 h 3"/>
                <a:gd name="T16" fmla="*/ 1 w 7"/>
                <a:gd name="T17" fmla="*/ 3 h 3"/>
                <a:gd name="T18" fmla="*/ 3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3" y="3"/>
                  </a:moveTo>
                  <a:cubicBezTo>
                    <a:pt x="4" y="3"/>
                    <a:pt x="6" y="3"/>
                    <a:pt x="6" y="3"/>
                  </a:cubicBezTo>
                  <a:cubicBezTo>
                    <a:pt x="7" y="2"/>
                    <a:pt x="7" y="2"/>
                    <a:pt x="7" y="2"/>
                  </a:cubicBezTo>
                  <a:cubicBezTo>
                    <a:pt x="6" y="0"/>
                    <a:pt x="6" y="0"/>
                    <a:pt x="6" y="0"/>
                  </a:cubicBezTo>
                  <a:cubicBezTo>
                    <a:pt x="4" y="0"/>
                    <a:pt x="4" y="0"/>
                    <a:pt x="4" y="0"/>
                  </a:cubicBezTo>
                  <a:cubicBezTo>
                    <a:pt x="4" y="0"/>
                    <a:pt x="4" y="0"/>
                    <a:pt x="4" y="0"/>
                  </a:cubicBezTo>
                  <a:cubicBezTo>
                    <a:pt x="1" y="0"/>
                    <a:pt x="1" y="0"/>
                    <a:pt x="1" y="0"/>
                  </a:cubicBezTo>
                  <a:cubicBezTo>
                    <a:pt x="0" y="2"/>
                    <a:pt x="0" y="2"/>
                    <a:pt x="0" y="2"/>
                  </a:cubicBezTo>
                  <a:cubicBezTo>
                    <a:pt x="1" y="3"/>
                    <a:pt x="1" y="3"/>
                    <a:pt x="1" y="3"/>
                  </a:cubicBezTo>
                  <a:cubicBezTo>
                    <a:pt x="1" y="3"/>
                    <a:pt x="3" y="3"/>
                    <a:pt x="3" y="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28" name="Freeform 228"/>
            <p:cNvSpPr/>
            <p:nvPr/>
          </p:nvSpPr>
          <p:spPr bwMode="auto">
            <a:xfrm>
              <a:off x="5342751" y="2308909"/>
              <a:ext cx="9525" cy="9525"/>
            </a:xfrm>
            <a:custGeom>
              <a:avLst/>
              <a:gdLst>
                <a:gd name="T0" fmla="*/ 0 w 3"/>
                <a:gd name="T1" fmla="*/ 1 h 3"/>
                <a:gd name="T2" fmla="*/ 1 w 3"/>
                <a:gd name="T3" fmla="*/ 3 h 3"/>
                <a:gd name="T4" fmla="*/ 2 w 3"/>
                <a:gd name="T5" fmla="*/ 2 h 3"/>
                <a:gd name="T6" fmla="*/ 3 w 3"/>
                <a:gd name="T7" fmla="*/ 2 h 3"/>
                <a:gd name="T8" fmla="*/ 3 w 3"/>
                <a:gd name="T9" fmla="*/ 0 h 3"/>
                <a:gd name="T10" fmla="*/ 0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0" y="1"/>
                  </a:moveTo>
                  <a:cubicBezTo>
                    <a:pt x="0" y="1"/>
                    <a:pt x="0" y="2"/>
                    <a:pt x="1" y="3"/>
                  </a:cubicBezTo>
                  <a:cubicBezTo>
                    <a:pt x="1" y="3"/>
                    <a:pt x="1" y="3"/>
                    <a:pt x="2" y="2"/>
                  </a:cubicBezTo>
                  <a:cubicBezTo>
                    <a:pt x="3" y="2"/>
                    <a:pt x="3" y="2"/>
                    <a:pt x="3" y="2"/>
                  </a:cubicBezTo>
                  <a:cubicBezTo>
                    <a:pt x="3" y="1"/>
                    <a:pt x="3" y="0"/>
                    <a:pt x="3" y="0"/>
                  </a:cubicBezTo>
                  <a:lnTo>
                    <a:pt x="0" y="1"/>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29" name="Freeform 229"/>
            <p:cNvSpPr/>
            <p:nvPr/>
          </p:nvSpPr>
          <p:spPr bwMode="auto">
            <a:xfrm>
              <a:off x="5279252" y="2072371"/>
              <a:ext cx="344489" cy="280987"/>
            </a:xfrm>
            <a:custGeom>
              <a:avLst/>
              <a:gdLst>
                <a:gd name="T0" fmla="*/ 99 w 108"/>
                <a:gd name="T1" fmla="*/ 77 h 88"/>
                <a:gd name="T2" fmla="*/ 107 w 108"/>
                <a:gd name="T3" fmla="*/ 67 h 88"/>
                <a:gd name="T4" fmla="*/ 105 w 108"/>
                <a:gd name="T5" fmla="*/ 64 h 88"/>
                <a:gd name="T6" fmla="*/ 101 w 108"/>
                <a:gd name="T7" fmla="*/ 58 h 88"/>
                <a:gd name="T8" fmla="*/ 96 w 108"/>
                <a:gd name="T9" fmla="*/ 53 h 88"/>
                <a:gd name="T10" fmla="*/ 91 w 108"/>
                <a:gd name="T11" fmla="*/ 38 h 88"/>
                <a:gd name="T12" fmla="*/ 89 w 108"/>
                <a:gd name="T13" fmla="*/ 26 h 88"/>
                <a:gd name="T14" fmla="*/ 94 w 108"/>
                <a:gd name="T15" fmla="*/ 3 h 88"/>
                <a:gd name="T16" fmla="*/ 95 w 108"/>
                <a:gd name="T17" fmla="*/ 0 h 88"/>
                <a:gd name="T18" fmla="*/ 87 w 108"/>
                <a:gd name="T19" fmla="*/ 1 h 88"/>
                <a:gd name="T20" fmla="*/ 76 w 108"/>
                <a:gd name="T21" fmla="*/ 3 h 88"/>
                <a:gd name="T22" fmla="*/ 65 w 108"/>
                <a:gd name="T23" fmla="*/ 1 h 88"/>
                <a:gd name="T24" fmla="*/ 57 w 108"/>
                <a:gd name="T25" fmla="*/ 1 h 88"/>
                <a:gd name="T26" fmla="*/ 52 w 108"/>
                <a:gd name="T27" fmla="*/ 1 h 88"/>
                <a:gd name="T28" fmla="*/ 45 w 108"/>
                <a:gd name="T29" fmla="*/ 1 h 88"/>
                <a:gd name="T30" fmla="*/ 43 w 108"/>
                <a:gd name="T31" fmla="*/ 5 h 88"/>
                <a:gd name="T32" fmla="*/ 42 w 108"/>
                <a:gd name="T33" fmla="*/ 7 h 88"/>
                <a:gd name="T34" fmla="*/ 34 w 108"/>
                <a:gd name="T35" fmla="*/ 10 h 88"/>
                <a:gd name="T36" fmla="*/ 28 w 108"/>
                <a:gd name="T37" fmla="*/ 13 h 88"/>
                <a:gd name="T38" fmla="*/ 27 w 108"/>
                <a:gd name="T39" fmla="*/ 14 h 88"/>
                <a:gd name="T40" fmla="*/ 19 w 108"/>
                <a:gd name="T41" fmla="*/ 16 h 88"/>
                <a:gd name="T42" fmla="*/ 14 w 108"/>
                <a:gd name="T43" fmla="*/ 20 h 88"/>
                <a:gd name="T44" fmla="*/ 10 w 108"/>
                <a:gd name="T45" fmla="*/ 21 h 88"/>
                <a:gd name="T46" fmla="*/ 11 w 108"/>
                <a:gd name="T47" fmla="*/ 26 h 88"/>
                <a:gd name="T48" fmla="*/ 5 w 108"/>
                <a:gd name="T49" fmla="*/ 29 h 88"/>
                <a:gd name="T50" fmla="*/ 0 w 108"/>
                <a:gd name="T51" fmla="*/ 32 h 88"/>
                <a:gd name="T52" fmla="*/ 2 w 108"/>
                <a:gd name="T53" fmla="*/ 36 h 88"/>
                <a:gd name="T54" fmla="*/ 1 w 108"/>
                <a:gd name="T55" fmla="*/ 41 h 88"/>
                <a:gd name="T56" fmla="*/ 6 w 108"/>
                <a:gd name="T57" fmla="*/ 39 h 88"/>
                <a:gd name="T58" fmla="*/ 3 w 108"/>
                <a:gd name="T59" fmla="*/ 43 h 88"/>
                <a:gd name="T60" fmla="*/ 3 w 108"/>
                <a:gd name="T61" fmla="*/ 47 h 88"/>
                <a:gd name="T62" fmla="*/ 6 w 108"/>
                <a:gd name="T63" fmla="*/ 50 h 88"/>
                <a:gd name="T64" fmla="*/ 12 w 108"/>
                <a:gd name="T65" fmla="*/ 51 h 88"/>
                <a:gd name="T66" fmla="*/ 8 w 108"/>
                <a:gd name="T67" fmla="*/ 52 h 88"/>
                <a:gd name="T68" fmla="*/ 6 w 108"/>
                <a:gd name="T69" fmla="*/ 58 h 88"/>
                <a:gd name="T70" fmla="*/ 9 w 108"/>
                <a:gd name="T71" fmla="*/ 60 h 88"/>
                <a:gd name="T72" fmla="*/ 16 w 108"/>
                <a:gd name="T73" fmla="*/ 67 h 88"/>
                <a:gd name="T74" fmla="*/ 24 w 108"/>
                <a:gd name="T75" fmla="*/ 71 h 88"/>
                <a:gd name="T76" fmla="*/ 26 w 108"/>
                <a:gd name="T77" fmla="*/ 65 h 88"/>
                <a:gd name="T78" fmla="*/ 32 w 108"/>
                <a:gd name="T79" fmla="*/ 63 h 88"/>
                <a:gd name="T80" fmla="*/ 32 w 108"/>
                <a:gd name="T81" fmla="*/ 72 h 88"/>
                <a:gd name="T82" fmla="*/ 31 w 108"/>
                <a:gd name="T83" fmla="*/ 83 h 88"/>
                <a:gd name="T84" fmla="*/ 40 w 108"/>
                <a:gd name="T85" fmla="*/ 77 h 88"/>
                <a:gd name="T86" fmla="*/ 51 w 108"/>
                <a:gd name="T87" fmla="*/ 74 h 88"/>
                <a:gd name="T88" fmla="*/ 62 w 108"/>
                <a:gd name="T89" fmla="*/ 75 h 88"/>
                <a:gd name="T90" fmla="*/ 76 w 108"/>
                <a:gd name="T91" fmla="*/ 82 h 88"/>
                <a:gd name="T92" fmla="*/ 85 w 108"/>
                <a:gd name="T93" fmla="*/ 87 h 88"/>
                <a:gd name="T94" fmla="*/ 90 w 108"/>
                <a:gd name="T95" fmla="*/ 83 h 88"/>
                <a:gd name="T96" fmla="*/ 102 w 108"/>
                <a:gd name="T97" fmla="*/ 8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88">
                  <a:moveTo>
                    <a:pt x="101" y="81"/>
                  </a:moveTo>
                  <a:cubicBezTo>
                    <a:pt x="101" y="81"/>
                    <a:pt x="101" y="79"/>
                    <a:pt x="100" y="78"/>
                  </a:cubicBezTo>
                  <a:cubicBezTo>
                    <a:pt x="99" y="77"/>
                    <a:pt x="99" y="77"/>
                    <a:pt x="99" y="77"/>
                  </a:cubicBezTo>
                  <a:cubicBezTo>
                    <a:pt x="102" y="74"/>
                    <a:pt x="102" y="74"/>
                    <a:pt x="102" y="74"/>
                  </a:cubicBezTo>
                  <a:cubicBezTo>
                    <a:pt x="102" y="72"/>
                    <a:pt x="102" y="69"/>
                    <a:pt x="102" y="69"/>
                  </a:cubicBezTo>
                  <a:cubicBezTo>
                    <a:pt x="103" y="68"/>
                    <a:pt x="104" y="67"/>
                    <a:pt x="107" y="67"/>
                  </a:cubicBezTo>
                  <a:cubicBezTo>
                    <a:pt x="108" y="66"/>
                    <a:pt x="108" y="66"/>
                    <a:pt x="108" y="66"/>
                  </a:cubicBezTo>
                  <a:cubicBezTo>
                    <a:pt x="107" y="66"/>
                    <a:pt x="106" y="65"/>
                    <a:pt x="105" y="65"/>
                  </a:cubicBezTo>
                  <a:cubicBezTo>
                    <a:pt x="105" y="65"/>
                    <a:pt x="105" y="64"/>
                    <a:pt x="105" y="64"/>
                  </a:cubicBezTo>
                  <a:cubicBezTo>
                    <a:pt x="103" y="64"/>
                    <a:pt x="103" y="62"/>
                    <a:pt x="103" y="61"/>
                  </a:cubicBezTo>
                  <a:cubicBezTo>
                    <a:pt x="103" y="60"/>
                    <a:pt x="103" y="59"/>
                    <a:pt x="103" y="59"/>
                  </a:cubicBezTo>
                  <a:cubicBezTo>
                    <a:pt x="102" y="59"/>
                    <a:pt x="102" y="58"/>
                    <a:pt x="101" y="58"/>
                  </a:cubicBezTo>
                  <a:cubicBezTo>
                    <a:pt x="101" y="58"/>
                    <a:pt x="100" y="58"/>
                    <a:pt x="100" y="57"/>
                  </a:cubicBezTo>
                  <a:cubicBezTo>
                    <a:pt x="100" y="57"/>
                    <a:pt x="99" y="56"/>
                    <a:pt x="98" y="55"/>
                  </a:cubicBezTo>
                  <a:cubicBezTo>
                    <a:pt x="97" y="54"/>
                    <a:pt x="97" y="53"/>
                    <a:pt x="96" y="53"/>
                  </a:cubicBezTo>
                  <a:cubicBezTo>
                    <a:pt x="95" y="51"/>
                    <a:pt x="95" y="49"/>
                    <a:pt x="95" y="47"/>
                  </a:cubicBezTo>
                  <a:cubicBezTo>
                    <a:pt x="95" y="47"/>
                    <a:pt x="95" y="46"/>
                    <a:pt x="95" y="46"/>
                  </a:cubicBezTo>
                  <a:cubicBezTo>
                    <a:pt x="92" y="44"/>
                    <a:pt x="91" y="41"/>
                    <a:pt x="91" y="38"/>
                  </a:cubicBezTo>
                  <a:cubicBezTo>
                    <a:pt x="90" y="37"/>
                    <a:pt x="90" y="36"/>
                    <a:pt x="90" y="35"/>
                  </a:cubicBezTo>
                  <a:cubicBezTo>
                    <a:pt x="87" y="32"/>
                    <a:pt x="88" y="29"/>
                    <a:pt x="88" y="27"/>
                  </a:cubicBezTo>
                  <a:cubicBezTo>
                    <a:pt x="89" y="27"/>
                    <a:pt x="89" y="26"/>
                    <a:pt x="89" y="26"/>
                  </a:cubicBezTo>
                  <a:cubicBezTo>
                    <a:pt x="89" y="25"/>
                    <a:pt x="90" y="23"/>
                    <a:pt x="90" y="22"/>
                  </a:cubicBezTo>
                  <a:cubicBezTo>
                    <a:pt x="91" y="19"/>
                    <a:pt x="93" y="15"/>
                    <a:pt x="93" y="10"/>
                  </a:cubicBezTo>
                  <a:cubicBezTo>
                    <a:pt x="94" y="3"/>
                    <a:pt x="94" y="3"/>
                    <a:pt x="94" y="3"/>
                  </a:cubicBezTo>
                  <a:cubicBezTo>
                    <a:pt x="97" y="1"/>
                    <a:pt x="97" y="1"/>
                    <a:pt x="97" y="1"/>
                  </a:cubicBezTo>
                  <a:cubicBezTo>
                    <a:pt x="95" y="0"/>
                    <a:pt x="95" y="0"/>
                    <a:pt x="95" y="0"/>
                  </a:cubicBezTo>
                  <a:cubicBezTo>
                    <a:pt x="95" y="0"/>
                    <a:pt x="95" y="0"/>
                    <a:pt x="95" y="0"/>
                  </a:cubicBezTo>
                  <a:cubicBezTo>
                    <a:pt x="94" y="0"/>
                    <a:pt x="94" y="0"/>
                    <a:pt x="94" y="0"/>
                  </a:cubicBezTo>
                  <a:cubicBezTo>
                    <a:pt x="93" y="1"/>
                    <a:pt x="93" y="1"/>
                    <a:pt x="93" y="1"/>
                  </a:cubicBezTo>
                  <a:cubicBezTo>
                    <a:pt x="93" y="1"/>
                    <a:pt x="89" y="0"/>
                    <a:pt x="87" y="1"/>
                  </a:cubicBezTo>
                  <a:cubicBezTo>
                    <a:pt x="86" y="1"/>
                    <a:pt x="85" y="1"/>
                    <a:pt x="85" y="1"/>
                  </a:cubicBezTo>
                  <a:cubicBezTo>
                    <a:pt x="85" y="1"/>
                    <a:pt x="82" y="1"/>
                    <a:pt x="81" y="2"/>
                  </a:cubicBezTo>
                  <a:cubicBezTo>
                    <a:pt x="79" y="2"/>
                    <a:pt x="76" y="3"/>
                    <a:pt x="76" y="3"/>
                  </a:cubicBezTo>
                  <a:cubicBezTo>
                    <a:pt x="72" y="4"/>
                    <a:pt x="72" y="4"/>
                    <a:pt x="72" y="4"/>
                  </a:cubicBezTo>
                  <a:cubicBezTo>
                    <a:pt x="69" y="2"/>
                    <a:pt x="69" y="2"/>
                    <a:pt x="69" y="2"/>
                  </a:cubicBezTo>
                  <a:cubicBezTo>
                    <a:pt x="65" y="1"/>
                    <a:pt x="65" y="1"/>
                    <a:pt x="65" y="1"/>
                  </a:cubicBezTo>
                  <a:cubicBezTo>
                    <a:pt x="63" y="3"/>
                    <a:pt x="63" y="3"/>
                    <a:pt x="63" y="3"/>
                  </a:cubicBezTo>
                  <a:cubicBezTo>
                    <a:pt x="59" y="2"/>
                    <a:pt x="59" y="2"/>
                    <a:pt x="59" y="2"/>
                  </a:cubicBezTo>
                  <a:cubicBezTo>
                    <a:pt x="59" y="2"/>
                    <a:pt x="58" y="2"/>
                    <a:pt x="57" y="1"/>
                  </a:cubicBezTo>
                  <a:cubicBezTo>
                    <a:pt x="56" y="1"/>
                    <a:pt x="56" y="2"/>
                    <a:pt x="55" y="2"/>
                  </a:cubicBezTo>
                  <a:cubicBezTo>
                    <a:pt x="55" y="2"/>
                    <a:pt x="53" y="2"/>
                    <a:pt x="53" y="2"/>
                  </a:cubicBezTo>
                  <a:cubicBezTo>
                    <a:pt x="52" y="1"/>
                    <a:pt x="52" y="1"/>
                    <a:pt x="52" y="1"/>
                  </a:cubicBezTo>
                  <a:cubicBezTo>
                    <a:pt x="50" y="3"/>
                    <a:pt x="50" y="3"/>
                    <a:pt x="50" y="3"/>
                  </a:cubicBezTo>
                  <a:cubicBezTo>
                    <a:pt x="47" y="4"/>
                    <a:pt x="47" y="4"/>
                    <a:pt x="47" y="4"/>
                  </a:cubicBezTo>
                  <a:cubicBezTo>
                    <a:pt x="47" y="4"/>
                    <a:pt x="45" y="2"/>
                    <a:pt x="45" y="1"/>
                  </a:cubicBezTo>
                  <a:cubicBezTo>
                    <a:pt x="44" y="1"/>
                    <a:pt x="44" y="2"/>
                    <a:pt x="44" y="2"/>
                  </a:cubicBezTo>
                  <a:cubicBezTo>
                    <a:pt x="44" y="2"/>
                    <a:pt x="45" y="4"/>
                    <a:pt x="45" y="5"/>
                  </a:cubicBezTo>
                  <a:cubicBezTo>
                    <a:pt x="44" y="6"/>
                    <a:pt x="43" y="5"/>
                    <a:pt x="43" y="5"/>
                  </a:cubicBezTo>
                  <a:cubicBezTo>
                    <a:pt x="42" y="5"/>
                    <a:pt x="41" y="3"/>
                    <a:pt x="41" y="3"/>
                  </a:cubicBezTo>
                  <a:cubicBezTo>
                    <a:pt x="41" y="2"/>
                    <a:pt x="40" y="4"/>
                    <a:pt x="40" y="4"/>
                  </a:cubicBezTo>
                  <a:cubicBezTo>
                    <a:pt x="42" y="7"/>
                    <a:pt x="42" y="7"/>
                    <a:pt x="42" y="7"/>
                  </a:cubicBezTo>
                  <a:cubicBezTo>
                    <a:pt x="41" y="9"/>
                    <a:pt x="41" y="9"/>
                    <a:pt x="41" y="9"/>
                  </a:cubicBezTo>
                  <a:cubicBezTo>
                    <a:pt x="41" y="9"/>
                    <a:pt x="39" y="10"/>
                    <a:pt x="38" y="10"/>
                  </a:cubicBezTo>
                  <a:cubicBezTo>
                    <a:pt x="37" y="10"/>
                    <a:pt x="34" y="10"/>
                    <a:pt x="34" y="10"/>
                  </a:cubicBezTo>
                  <a:cubicBezTo>
                    <a:pt x="32" y="10"/>
                    <a:pt x="32" y="10"/>
                    <a:pt x="32" y="10"/>
                  </a:cubicBezTo>
                  <a:cubicBezTo>
                    <a:pt x="30" y="12"/>
                    <a:pt x="30" y="12"/>
                    <a:pt x="30" y="12"/>
                  </a:cubicBezTo>
                  <a:cubicBezTo>
                    <a:pt x="28" y="13"/>
                    <a:pt x="28" y="13"/>
                    <a:pt x="28" y="13"/>
                  </a:cubicBezTo>
                  <a:cubicBezTo>
                    <a:pt x="28" y="13"/>
                    <a:pt x="26" y="11"/>
                    <a:pt x="26" y="10"/>
                  </a:cubicBezTo>
                  <a:cubicBezTo>
                    <a:pt x="25" y="9"/>
                    <a:pt x="25" y="12"/>
                    <a:pt x="25" y="12"/>
                  </a:cubicBezTo>
                  <a:cubicBezTo>
                    <a:pt x="25" y="12"/>
                    <a:pt x="27" y="13"/>
                    <a:pt x="27" y="14"/>
                  </a:cubicBezTo>
                  <a:cubicBezTo>
                    <a:pt x="27" y="15"/>
                    <a:pt x="25" y="15"/>
                    <a:pt x="25" y="15"/>
                  </a:cubicBezTo>
                  <a:cubicBezTo>
                    <a:pt x="25" y="15"/>
                    <a:pt x="23" y="16"/>
                    <a:pt x="22" y="16"/>
                  </a:cubicBezTo>
                  <a:cubicBezTo>
                    <a:pt x="21" y="16"/>
                    <a:pt x="22" y="16"/>
                    <a:pt x="19" y="16"/>
                  </a:cubicBezTo>
                  <a:cubicBezTo>
                    <a:pt x="17" y="16"/>
                    <a:pt x="17" y="17"/>
                    <a:pt x="17" y="17"/>
                  </a:cubicBezTo>
                  <a:cubicBezTo>
                    <a:pt x="17" y="17"/>
                    <a:pt x="17" y="18"/>
                    <a:pt x="17" y="19"/>
                  </a:cubicBezTo>
                  <a:cubicBezTo>
                    <a:pt x="17" y="20"/>
                    <a:pt x="14" y="20"/>
                    <a:pt x="14" y="20"/>
                  </a:cubicBezTo>
                  <a:cubicBezTo>
                    <a:pt x="15" y="22"/>
                    <a:pt x="15" y="22"/>
                    <a:pt x="15" y="22"/>
                  </a:cubicBezTo>
                  <a:cubicBezTo>
                    <a:pt x="15" y="22"/>
                    <a:pt x="13" y="21"/>
                    <a:pt x="13" y="21"/>
                  </a:cubicBezTo>
                  <a:cubicBezTo>
                    <a:pt x="12" y="21"/>
                    <a:pt x="11" y="21"/>
                    <a:pt x="10" y="21"/>
                  </a:cubicBezTo>
                  <a:cubicBezTo>
                    <a:pt x="9" y="22"/>
                    <a:pt x="11" y="23"/>
                    <a:pt x="12" y="24"/>
                  </a:cubicBezTo>
                  <a:cubicBezTo>
                    <a:pt x="13" y="25"/>
                    <a:pt x="13" y="26"/>
                    <a:pt x="13" y="26"/>
                  </a:cubicBezTo>
                  <a:cubicBezTo>
                    <a:pt x="13" y="27"/>
                    <a:pt x="12" y="26"/>
                    <a:pt x="11" y="26"/>
                  </a:cubicBezTo>
                  <a:cubicBezTo>
                    <a:pt x="11" y="26"/>
                    <a:pt x="10" y="27"/>
                    <a:pt x="10" y="27"/>
                  </a:cubicBezTo>
                  <a:cubicBezTo>
                    <a:pt x="9" y="27"/>
                    <a:pt x="7" y="27"/>
                    <a:pt x="6" y="27"/>
                  </a:cubicBezTo>
                  <a:cubicBezTo>
                    <a:pt x="5" y="27"/>
                    <a:pt x="5" y="29"/>
                    <a:pt x="5" y="29"/>
                  </a:cubicBezTo>
                  <a:cubicBezTo>
                    <a:pt x="4" y="30"/>
                    <a:pt x="4" y="30"/>
                    <a:pt x="4" y="30"/>
                  </a:cubicBezTo>
                  <a:cubicBezTo>
                    <a:pt x="4" y="30"/>
                    <a:pt x="2" y="30"/>
                    <a:pt x="1" y="31"/>
                  </a:cubicBezTo>
                  <a:cubicBezTo>
                    <a:pt x="0" y="31"/>
                    <a:pt x="0" y="32"/>
                    <a:pt x="0" y="32"/>
                  </a:cubicBezTo>
                  <a:cubicBezTo>
                    <a:pt x="1" y="34"/>
                    <a:pt x="1" y="34"/>
                    <a:pt x="1" y="34"/>
                  </a:cubicBezTo>
                  <a:cubicBezTo>
                    <a:pt x="2" y="34"/>
                    <a:pt x="2" y="34"/>
                    <a:pt x="2" y="34"/>
                  </a:cubicBezTo>
                  <a:cubicBezTo>
                    <a:pt x="2" y="36"/>
                    <a:pt x="2" y="36"/>
                    <a:pt x="2" y="36"/>
                  </a:cubicBezTo>
                  <a:cubicBezTo>
                    <a:pt x="1" y="38"/>
                    <a:pt x="1" y="38"/>
                    <a:pt x="1" y="38"/>
                  </a:cubicBezTo>
                  <a:cubicBezTo>
                    <a:pt x="1" y="40"/>
                    <a:pt x="1" y="40"/>
                    <a:pt x="1" y="40"/>
                  </a:cubicBezTo>
                  <a:cubicBezTo>
                    <a:pt x="1" y="41"/>
                    <a:pt x="1" y="41"/>
                    <a:pt x="1" y="41"/>
                  </a:cubicBezTo>
                  <a:cubicBezTo>
                    <a:pt x="4" y="41"/>
                    <a:pt x="4" y="41"/>
                    <a:pt x="4" y="41"/>
                  </a:cubicBezTo>
                  <a:cubicBezTo>
                    <a:pt x="4" y="40"/>
                    <a:pt x="4" y="40"/>
                    <a:pt x="4" y="40"/>
                  </a:cubicBezTo>
                  <a:cubicBezTo>
                    <a:pt x="6" y="39"/>
                    <a:pt x="6" y="39"/>
                    <a:pt x="6" y="39"/>
                  </a:cubicBezTo>
                  <a:cubicBezTo>
                    <a:pt x="6" y="42"/>
                    <a:pt x="6" y="42"/>
                    <a:pt x="6" y="42"/>
                  </a:cubicBezTo>
                  <a:cubicBezTo>
                    <a:pt x="4" y="43"/>
                    <a:pt x="4" y="43"/>
                    <a:pt x="4" y="43"/>
                  </a:cubicBezTo>
                  <a:cubicBezTo>
                    <a:pt x="3" y="43"/>
                    <a:pt x="3" y="43"/>
                    <a:pt x="3" y="43"/>
                  </a:cubicBezTo>
                  <a:cubicBezTo>
                    <a:pt x="2" y="44"/>
                    <a:pt x="2" y="44"/>
                    <a:pt x="2" y="44"/>
                  </a:cubicBezTo>
                  <a:cubicBezTo>
                    <a:pt x="3" y="46"/>
                    <a:pt x="3" y="46"/>
                    <a:pt x="3" y="46"/>
                  </a:cubicBezTo>
                  <a:cubicBezTo>
                    <a:pt x="3" y="47"/>
                    <a:pt x="3" y="47"/>
                    <a:pt x="3" y="47"/>
                  </a:cubicBezTo>
                  <a:cubicBezTo>
                    <a:pt x="4" y="48"/>
                    <a:pt x="4" y="48"/>
                    <a:pt x="4" y="48"/>
                  </a:cubicBezTo>
                  <a:cubicBezTo>
                    <a:pt x="3" y="51"/>
                    <a:pt x="3" y="51"/>
                    <a:pt x="3" y="51"/>
                  </a:cubicBezTo>
                  <a:cubicBezTo>
                    <a:pt x="6" y="50"/>
                    <a:pt x="6" y="50"/>
                    <a:pt x="6" y="50"/>
                  </a:cubicBezTo>
                  <a:cubicBezTo>
                    <a:pt x="6" y="50"/>
                    <a:pt x="11" y="48"/>
                    <a:pt x="12" y="48"/>
                  </a:cubicBezTo>
                  <a:cubicBezTo>
                    <a:pt x="12" y="48"/>
                    <a:pt x="12" y="49"/>
                    <a:pt x="12" y="49"/>
                  </a:cubicBezTo>
                  <a:cubicBezTo>
                    <a:pt x="13" y="50"/>
                    <a:pt x="12" y="51"/>
                    <a:pt x="12" y="51"/>
                  </a:cubicBezTo>
                  <a:cubicBezTo>
                    <a:pt x="12" y="51"/>
                    <a:pt x="11" y="51"/>
                    <a:pt x="11" y="51"/>
                  </a:cubicBezTo>
                  <a:cubicBezTo>
                    <a:pt x="10" y="51"/>
                    <a:pt x="10" y="50"/>
                    <a:pt x="9" y="50"/>
                  </a:cubicBezTo>
                  <a:cubicBezTo>
                    <a:pt x="8" y="50"/>
                    <a:pt x="8" y="52"/>
                    <a:pt x="8" y="52"/>
                  </a:cubicBezTo>
                  <a:cubicBezTo>
                    <a:pt x="7" y="52"/>
                    <a:pt x="6" y="51"/>
                    <a:pt x="6" y="51"/>
                  </a:cubicBezTo>
                  <a:cubicBezTo>
                    <a:pt x="5" y="51"/>
                    <a:pt x="6" y="52"/>
                    <a:pt x="6" y="54"/>
                  </a:cubicBezTo>
                  <a:cubicBezTo>
                    <a:pt x="6" y="55"/>
                    <a:pt x="6" y="57"/>
                    <a:pt x="6" y="58"/>
                  </a:cubicBezTo>
                  <a:cubicBezTo>
                    <a:pt x="7" y="58"/>
                    <a:pt x="7" y="59"/>
                    <a:pt x="7" y="60"/>
                  </a:cubicBezTo>
                  <a:cubicBezTo>
                    <a:pt x="7" y="60"/>
                    <a:pt x="8" y="58"/>
                    <a:pt x="8" y="58"/>
                  </a:cubicBezTo>
                  <a:cubicBezTo>
                    <a:pt x="9" y="58"/>
                    <a:pt x="9" y="60"/>
                    <a:pt x="9" y="60"/>
                  </a:cubicBezTo>
                  <a:cubicBezTo>
                    <a:pt x="9" y="60"/>
                    <a:pt x="12" y="64"/>
                    <a:pt x="13" y="65"/>
                  </a:cubicBezTo>
                  <a:cubicBezTo>
                    <a:pt x="14" y="67"/>
                    <a:pt x="14" y="67"/>
                    <a:pt x="15" y="67"/>
                  </a:cubicBezTo>
                  <a:cubicBezTo>
                    <a:pt x="16" y="67"/>
                    <a:pt x="16" y="67"/>
                    <a:pt x="16" y="67"/>
                  </a:cubicBezTo>
                  <a:cubicBezTo>
                    <a:pt x="16" y="67"/>
                    <a:pt x="18" y="67"/>
                    <a:pt x="18" y="67"/>
                  </a:cubicBezTo>
                  <a:cubicBezTo>
                    <a:pt x="19" y="67"/>
                    <a:pt x="21" y="68"/>
                    <a:pt x="21" y="68"/>
                  </a:cubicBezTo>
                  <a:cubicBezTo>
                    <a:pt x="24" y="71"/>
                    <a:pt x="24" y="71"/>
                    <a:pt x="24" y="71"/>
                  </a:cubicBezTo>
                  <a:cubicBezTo>
                    <a:pt x="24" y="71"/>
                    <a:pt x="24" y="68"/>
                    <a:pt x="25" y="68"/>
                  </a:cubicBezTo>
                  <a:cubicBezTo>
                    <a:pt x="25" y="68"/>
                    <a:pt x="26" y="68"/>
                    <a:pt x="27" y="67"/>
                  </a:cubicBezTo>
                  <a:cubicBezTo>
                    <a:pt x="27" y="66"/>
                    <a:pt x="26" y="65"/>
                    <a:pt x="26" y="65"/>
                  </a:cubicBezTo>
                  <a:cubicBezTo>
                    <a:pt x="28" y="62"/>
                    <a:pt x="28" y="62"/>
                    <a:pt x="28" y="62"/>
                  </a:cubicBezTo>
                  <a:cubicBezTo>
                    <a:pt x="30" y="62"/>
                    <a:pt x="30" y="62"/>
                    <a:pt x="30" y="62"/>
                  </a:cubicBezTo>
                  <a:cubicBezTo>
                    <a:pt x="32" y="63"/>
                    <a:pt x="32" y="63"/>
                    <a:pt x="32" y="63"/>
                  </a:cubicBezTo>
                  <a:cubicBezTo>
                    <a:pt x="33" y="66"/>
                    <a:pt x="33" y="66"/>
                    <a:pt x="33" y="66"/>
                  </a:cubicBezTo>
                  <a:cubicBezTo>
                    <a:pt x="31" y="68"/>
                    <a:pt x="31" y="68"/>
                    <a:pt x="31" y="68"/>
                  </a:cubicBezTo>
                  <a:cubicBezTo>
                    <a:pt x="31" y="68"/>
                    <a:pt x="32" y="70"/>
                    <a:pt x="32" y="72"/>
                  </a:cubicBezTo>
                  <a:cubicBezTo>
                    <a:pt x="33" y="74"/>
                    <a:pt x="33" y="75"/>
                    <a:pt x="33" y="76"/>
                  </a:cubicBezTo>
                  <a:cubicBezTo>
                    <a:pt x="33" y="76"/>
                    <a:pt x="32" y="78"/>
                    <a:pt x="32" y="79"/>
                  </a:cubicBezTo>
                  <a:cubicBezTo>
                    <a:pt x="31" y="81"/>
                    <a:pt x="31" y="83"/>
                    <a:pt x="31" y="83"/>
                  </a:cubicBezTo>
                  <a:cubicBezTo>
                    <a:pt x="32" y="84"/>
                    <a:pt x="32" y="84"/>
                    <a:pt x="32" y="84"/>
                  </a:cubicBezTo>
                  <a:cubicBezTo>
                    <a:pt x="33" y="83"/>
                    <a:pt x="36" y="81"/>
                    <a:pt x="36" y="81"/>
                  </a:cubicBezTo>
                  <a:cubicBezTo>
                    <a:pt x="40" y="77"/>
                    <a:pt x="40" y="77"/>
                    <a:pt x="40" y="77"/>
                  </a:cubicBezTo>
                  <a:cubicBezTo>
                    <a:pt x="44" y="74"/>
                    <a:pt x="44" y="74"/>
                    <a:pt x="44" y="74"/>
                  </a:cubicBezTo>
                  <a:cubicBezTo>
                    <a:pt x="47" y="72"/>
                    <a:pt x="47" y="72"/>
                    <a:pt x="47" y="72"/>
                  </a:cubicBezTo>
                  <a:cubicBezTo>
                    <a:pt x="51" y="74"/>
                    <a:pt x="51" y="74"/>
                    <a:pt x="51" y="74"/>
                  </a:cubicBezTo>
                  <a:cubicBezTo>
                    <a:pt x="54" y="73"/>
                    <a:pt x="54" y="73"/>
                    <a:pt x="54" y="73"/>
                  </a:cubicBezTo>
                  <a:cubicBezTo>
                    <a:pt x="57" y="75"/>
                    <a:pt x="57" y="75"/>
                    <a:pt x="57" y="75"/>
                  </a:cubicBezTo>
                  <a:cubicBezTo>
                    <a:pt x="62" y="75"/>
                    <a:pt x="62" y="75"/>
                    <a:pt x="62" y="75"/>
                  </a:cubicBezTo>
                  <a:cubicBezTo>
                    <a:pt x="65" y="76"/>
                    <a:pt x="65" y="76"/>
                    <a:pt x="65" y="76"/>
                  </a:cubicBezTo>
                  <a:cubicBezTo>
                    <a:pt x="69" y="77"/>
                    <a:pt x="69" y="77"/>
                    <a:pt x="69" y="77"/>
                  </a:cubicBezTo>
                  <a:cubicBezTo>
                    <a:pt x="76" y="82"/>
                    <a:pt x="76" y="82"/>
                    <a:pt x="76" y="82"/>
                  </a:cubicBezTo>
                  <a:cubicBezTo>
                    <a:pt x="78" y="85"/>
                    <a:pt x="78" y="85"/>
                    <a:pt x="78" y="85"/>
                  </a:cubicBezTo>
                  <a:cubicBezTo>
                    <a:pt x="81" y="86"/>
                    <a:pt x="81" y="86"/>
                    <a:pt x="81" y="86"/>
                  </a:cubicBezTo>
                  <a:cubicBezTo>
                    <a:pt x="81" y="86"/>
                    <a:pt x="83" y="88"/>
                    <a:pt x="85" y="87"/>
                  </a:cubicBezTo>
                  <a:cubicBezTo>
                    <a:pt x="85" y="87"/>
                    <a:pt x="86" y="86"/>
                    <a:pt x="87" y="86"/>
                  </a:cubicBezTo>
                  <a:cubicBezTo>
                    <a:pt x="88" y="84"/>
                    <a:pt x="89" y="83"/>
                    <a:pt x="89" y="83"/>
                  </a:cubicBezTo>
                  <a:cubicBezTo>
                    <a:pt x="90" y="83"/>
                    <a:pt x="90" y="83"/>
                    <a:pt x="90" y="83"/>
                  </a:cubicBezTo>
                  <a:cubicBezTo>
                    <a:pt x="93" y="81"/>
                    <a:pt x="93" y="81"/>
                    <a:pt x="93" y="81"/>
                  </a:cubicBezTo>
                  <a:cubicBezTo>
                    <a:pt x="98" y="82"/>
                    <a:pt x="98" y="82"/>
                    <a:pt x="98" y="82"/>
                  </a:cubicBezTo>
                  <a:cubicBezTo>
                    <a:pt x="102" y="82"/>
                    <a:pt x="102" y="82"/>
                    <a:pt x="102" y="82"/>
                  </a:cubicBezTo>
                  <a:cubicBezTo>
                    <a:pt x="102" y="82"/>
                    <a:pt x="102" y="82"/>
                    <a:pt x="102" y="82"/>
                  </a:cubicBezTo>
                  <a:cubicBezTo>
                    <a:pt x="101" y="82"/>
                    <a:pt x="101" y="81"/>
                    <a:pt x="101" y="81"/>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30" name="Freeform 230"/>
            <p:cNvSpPr/>
            <p:nvPr/>
          </p:nvSpPr>
          <p:spPr bwMode="auto">
            <a:xfrm>
              <a:off x="5184002" y="2264458"/>
              <a:ext cx="107950" cy="107950"/>
            </a:xfrm>
            <a:custGeom>
              <a:avLst/>
              <a:gdLst>
                <a:gd name="T0" fmla="*/ 32 w 34"/>
                <a:gd name="T1" fmla="*/ 3 h 34"/>
                <a:gd name="T2" fmla="*/ 27 w 34"/>
                <a:gd name="T3" fmla="*/ 1 h 34"/>
                <a:gd name="T4" fmla="*/ 23 w 34"/>
                <a:gd name="T5" fmla="*/ 0 h 34"/>
                <a:gd name="T6" fmla="*/ 20 w 34"/>
                <a:gd name="T7" fmla="*/ 1 h 34"/>
                <a:gd name="T8" fmla="*/ 17 w 34"/>
                <a:gd name="T9" fmla="*/ 1 h 34"/>
                <a:gd name="T10" fmla="*/ 15 w 34"/>
                <a:gd name="T11" fmla="*/ 3 h 34"/>
                <a:gd name="T12" fmla="*/ 10 w 34"/>
                <a:gd name="T13" fmla="*/ 4 h 34"/>
                <a:gd name="T14" fmla="*/ 10 w 34"/>
                <a:gd name="T15" fmla="*/ 7 h 34"/>
                <a:gd name="T16" fmla="*/ 8 w 34"/>
                <a:gd name="T17" fmla="*/ 6 h 34"/>
                <a:gd name="T18" fmla="*/ 6 w 34"/>
                <a:gd name="T19" fmla="*/ 9 h 34"/>
                <a:gd name="T20" fmla="*/ 6 w 34"/>
                <a:gd name="T21" fmla="*/ 12 h 34"/>
                <a:gd name="T22" fmla="*/ 3 w 34"/>
                <a:gd name="T23" fmla="*/ 8 h 34"/>
                <a:gd name="T24" fmla="*/ 1 w 34"/>
                <a:gd name="T25" fmla="*/ 9 h 34"/>
                <a:gd name="T26" fmla="*/ 0 w 34"/>
                <a:gd name="T27" fmla="*/ 9 h 34"/>
                <a:gd name="T28" fmla="*/ 2 w 34"/>
                <a:gd name="T29" fmla="*/ 11 h 34"/>
                <a:gd name="T30" fmla="*/ 5 w 34"/>
                <a:gd name="T31" fmla="*/ 13 h 34"/>
                <a:gd name="T32" fmla="*/ 3 w 34"/>
                <a:gd name="T33" fmla="*/ 16 h 34"/>
                <a:gd name="T34" fmla="*/ 2 w 34"/>
                <a:gd name="T35" fmla="*/ 17 h 34"/>
                <a:gd name="T36" fmla="*/ 5 w 34"/>
                <a:gd name="T37" fmla="*/ 20 h 34"/>
                <a:gd name="T38" fmla="*/ 7 w 34"/>
                <a:gd name="T39" fmla="*/ 21 h 34"/>
                <a:gd name="T40" fmla="*/ 8 w 34"/>
                <a:gd name="T41" fmla="*/ 22 h 34"/>
                <a:gd name="T42" fmla="*/ 10 w 34"/>
                <a:gd name="T43" fmla="*/ 24 h 34"/>
                <a:gd name="T44" fmla="*/ 9 w 34"/>
                <a:gd name="T45" fmla="*/ 27 h 34"/>
                <a:gd name="T46" fmla="*/ 8 w 34"/>
                <a:gd name="T47" fmla="*/ 30 h 34"/>
                <a:gd name="T48" fmla="*/ 9 w 34"/>
                <a:gd name="T49" fmla="*/ 34 h 34"/>
                <a:gd name="T50" fmla="*/ 13 w 34"/>
                <a:gd name="T51" fmla="*/ 30 h 34"/>
                <a:gd name="T52" fmla="*/ 13 w 34"/>
                <a:gd name="T53" fmla="*/ 27 h 34"/>
                <a:gd name="T54" fmla="*/ 12 w 34"/>
                <a:gd name="T55" fmla="*/ 22 h 34"/>
                <a:gd name="T56" fmla="*/ 15 w 34"/>
                <a:gd name="T57" fmla="*/ 19 h 34"/>
                <a:gd name="T58" fmla="*/ 18 w 34"/>
                <a:gd name="T59" fmla="*/ 17 h 34"/>
                <a:gd name="T60" fmla="*/ 21 w 34"/>
                <a:gd name="T61" fmla="*/ 18 h 34"/>
                <a:gd name="T62" fmla="*/ 23 w 34"/>
                <a:gd name="T63" fmla="*/ 17 h 34"/>
                <a:gd name="T64" fmla="*/ 22 w 34"/>
                <a:gd name="T65" fmla="*/ 15 h 34"/>
                <a:gd name="T66" fmla="*/ 25 w 34"/>
                <a:gd name="T67" fmla="*/ 12 h 34"/>
                <a:gd name="T68" fmla="*/ 26 w 34"/>
                <a:gd name="T69" fmla="*/ 10 h 34"/>
                <a:gd name="T70" fmla="*/ 28 w 34"/>
                <a:gd name="T71" fmla="*/ 8 h 34"/>
                <a:gd name="T72" fmla="*/ 30 w 34"/>
                <a:gd name="T73" fmla="*/ 7 h 34"/>
                <a:gd name="T74" fmla="*/ 30 w 34"/>
                <a:gd name="T75" fmla="*/ 4 h 34"/>
                <a:gd name="T76" fmla="*/ 34 w 34"/>
                <a:gd name="T7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4">
                  <a:moveTo>
                    <a:pt x="33" y="4"/>
                  </a:moveTo>
                  <a:cubicBezTo>
                    <a:pt x="32" y="3"/>
                    <a:pt x="32" y="3"/>
                    <a:pt x="32" y="3"/>
                  </a:cubicBezTo>
                  <a:cubicBezTo>
                    <a:pt x="30" y="2"/>
                    <a:pt x="30" y="2"/>
                    <a:pt x="30" y="2"/>
                  </a:cubicBezTo>
                  <a:cubicBezTo>
                    <a:pt x="27" y="1"/>
                    <a:pt x="27" y="1"/>
                    <a:pt x="27" y="1"/>
                  </a:cubicBezTo>
                  <a:cubicBezTo>
                    <a:pt x="27" y="1"/>
                    <a:pt x="24" y="0"/>
                    <a:pt x="24" y="0"/>
                  </a:cubicBezTo>
                  <a:cubicBezTo>
                    <a:pt x="24" y="0"/>
                    <a:pt x="23" y="0"/>
                    <a:pt x="23" y="0"/>
                  </a:cubicBezTo>
                  <a:cubicBezTo>
                    <a:pt x="23" y="0"/>
                    <a:pt x="22" y="0"/>
                    <a:pt x="22" y="0"/>
                  </a:cubicBezTo>
                  <a:cubicBezTo>
                    <a:pt x="21" y="0"/>
                    <a:pt x="20" y="1"/>
                    <a:pt x="20" y="1"/>
                  </a:cubicBezTo>
                  <a:cubicBezTo>
                    <a:pt x="19" y="2"/>
                    <a:pt x="19" y="2"/>
                    <a:pt x="18" y="2"/>
                  </a:cubicBezTo>
                  <a:cubicBezTo>
                    <a:pt x="18" y="2"/>
                    <a:pt x="17" y="1"/>
                    <a:pt x="17" y="1"/>
                  </a:cubicBezTo>
                  <a:cubicBezTo>
                    <a:pt x="16" y="1"/>
                    <a:pt x="16" y="1"/>
                    <a:pt x="16" y="1"/>
                  </a:cubicBezTo>
                  <a:cubicBezTo>
                    <a:pt x="16" y="1"/>
                    <a:pt x="15" y="2"/>
                    <a:pt x="15" y="3"/>
                  </a:cubicBezTo>
                  <a:cubicBezTo>
                    <a:pt x="15" y="3"/>
                    <a:pt x="13" y="3"/>
                    <a:pt x="12" y="3"/>
                  </a:cubicBezTo>
                  <a:cubicBezTo>
                    <a:pt x="12" y="4"/>
                    <a:pt x="11" y="4"/>
                    <a:pt x="10" y="4"/>
                  </a:cubicBezTo>
                  <a:cubicBezTo>
                    <a:pt x="9" y="4"/>
                    <a:pt x="10" y="5"/>
                    <a:pt x="10" y="5"/>
                  </a:cubicBezTo>
                  <a:cubicBezTo>
                    <a:pt x="10" y="7"/>
                    <a:pt x="10" y="7"/>
                    <a:pt x="10" y="7"/>
                  </a:cubicBezTo>
                  <a:cubicBezTo>
                    <a:pt x="9" y="7"/>
                    <a:pt x="9" y="7"/>
                    <a:pt x="9" y="7"/>
                  </a:cubicBezTo>
                  <a:cubicBezTo>
                    <a:pt x="8" y="6"/>
                    <a:pt x="8" y="6"/>
                    <a:pt x="8" y="6"/>
                  </a:cubicBezTo>
                  <a:cubicBezTo>
                    <a:pt x="7" y="8"/>
                    <a:pt x="7" y="8"/>
                    <a:pt x="7" y="8"/>
                  </a:cubicBezTo>
                  <a:cubicBezTo>
                    <a:pt x="6" y="9"/>
                    <a:pt x="6" y="9"/>
                    <a:pt x="6" y="9"/>
                  </a:cubicBezTo>
                  <a:cubicBezTo>
                    <a:pt x="6" y="9"/>
                    <a:pt x="6" y="11"/>
                    <a:pt x="6" y="11"/>
                  </a:cubicBezTo>
                  <a:cubicBezTo>
                    <a:pt x="6" y="12"/>
                    <a:pt x="6" y="12"/>
                    <a:pt x="6" y="12"/>
                  </a:cubicBezTo>
                  <a:cubicBezTo>
                    <a:pt x="6" y="12"/>
                    <a:pt x="5" y="10"/>
                    <a:pt x="5" y="9"/>
                  </a:cubicBezTo>
                  <a:cubicBezTo>
                    <a:pt x="5" y="8"/>
                    <a:pt x="3" y="8"/>
                    <a:pt x="3" y="8"/>
                  </a:cubicBezTo>
                  <a:cubicBezTo>
                    <a:pt x="3" y="8"/>
                    <a:pt x="2" y="8"/>
                    <a:pt x="2" y="8"/>
                  </a:cubicBezTo>
                  <a:cubicBezTo>
                    <a:pt x="2" y="8"/>
                    <a:pt x="2" y="9"/>
                    <a:pt x="1" y="9"/>
                  </a:cubicBezTo>
                  <a:cubicBezTo>
                    <a:pt x="1" y="9"/>
                    <a:pt x="1" y="8"/>
                    <a:pt x="1" y="8"/>
                  </a:cubicBezTo>
                  <a:cubicBezTo>
                    <a:pt x="1" y="8"/>
                    <a:pt x="0" y="9"/>
                    <a:pt x="0" y="9"/>
                  </a:cubicBezTo>
                  <a:cubicBezTo>
                    <a:pt x="0" y="9"/>
                    <a:pt x="0" y="10"/>
                    <a:pt x="0" y="10"/>
                  </a:cubicBezTo>
                  <a:cubicBezTo>
                    <a:pt x="0" y="10"/>
                    <a:pt x="1" y="11"/>
                    <a:pt x="2" y="11"/>
                  </a:cubicBezTo>
                  <a:cubicBezTo>
                    <a:pt x="3" y="11"/>
                    <a:pt x="2" y="11"/>
                    <a:pt x="2" y="11"/>
                  </a:cubicBezTo>
                  <a:cubicBezTo>
                    <a:pt x="2" y="11"/>
                    <a:pt x="4" y="13"/>
                    <a:pt x="5" y="13"/>
                  </a:cubicBezTo>
                  <a:cubicBezTo>
                    <a:pt x="5" y="14"/>
                    <a:pt x="5" y="15"/>
                    <a:pt x="5" y="15"/>
                  </a:cubicBezTo>
                  <a:cubicBezTo>
                    <a:pt x="3" y="16"/>
                    <a:pt x="3" y="16"/>
                    <a:pt x="3" y="16"/>
                  </a:cubicBezTo>
                  <a:cubicBezTo>
                    <a:pt x="3" y="16"/>
                    <a:pt x="3" y="16"/>
                    <a:pt x="3" y="17"/>
                  </a:cubicBezTo>
                  <a:cubicBezTo>
                    <a:pt x="4" y="17"/>
                    <a:pt x="3" y="17"/>
                    <a:pt x="2" y="17"/>
                  </a:cubicBezTo>
                  <a:cubicBezTo>
                    <a:pt x="2" y="18"/>
                    <a:pt x="3" y="19"/>
                    <a:pt x="3" y="19"/>
                  </a:cubicBezTo>
                  <a:cubicBezTo>
                    <a:pt x="3" y="19"/>
                    <a:pt x="4" y="20"/>
                    <a:pt x="5" y="20"/>
                  </a:cubicBezTo>
                  <a:cubicBezTo>
                    <a:pt x="6" y="20"/>
                    <a:pt x="6" y="20"/>
                    <a:pt x="6" y="20"/>
                  </a:cubicBezTo>
                  <a:cubicBezTo>
                    <a:pt x="7" y="21"/>
                    <a:pt x="7" y="21"/>
                    <a:pt x="7" y="21"/>
                  </a:cubicBezTo>
                  <a:cubicBezTo>
                    <a:pt x="8" y="22"/>
                    <a:pt x="8" y="22"/>
                    <a:pt x="8" y="22"/>
                  </a:cubicBezTo>
                  <a:cubicBezTo>
                    <a:pt x="8" y="22"/>
                    <a:pt x="8" y="22"/>
                    <a:pt x="8" y="22"/>
                  </a:cubicBezTo>
                  <a:cubicBezTo>
                    <a:pt x="10" y="23"/>
                    <a:pt x="10" y="23"/>
                    <a:pt x="10" y="23"/>
                  </a:cubicBezTo>
                  <a:cubicBezTo>
                    <a:pt x="10" y="24"/>
                    <a:pt x="10" y="24"/>
                    <a:pt x="10" y="24"/>
                  </a:cubicBezTo>
                  <a:cubicBezTo>
                    <a:pt x="11" y="26"/>
                    <a:pt x="11" y="26"/>
                    <a:pt x="11" y="26"/>
                  </a:cubicBezTo>
                  <a:cubicBezTo>
                    <a:pt x="11" y="26"/>
                    <a:pt x="10" y="26"/>
                    <a:pt x="9" y="27"/>
                  </a:cubicBezTo>
                  <a:cubicBezTo>
                    <a:pt x="9" y="27"/>
                    <a:pt x="9" y="28"/>
                    <a:pt x="8" y="28"/>
                  </a:cubicBezTo>
                  <a:cubicBezTo>
                    <a:pt x="8" y="28"/>
                    <a:pt x="8" y="29"/>
                    <a:pt x="8" y="30"/>
                  </a:cubicBezTo>
                  <a:cubicBezTo>
                    <a:pt x="7" y="31"/>
                    <a:pt x="8" y="32"/>
                    <a:pt x="8" y="33"/>
                  </a:cubicBezTo>
                  <a:cubicBezTo>
                    <a:pt x="9" y="34"/>
                    <a:pt x="9" y="34"/>
                    <a:pt x="9" y="34"/>
                  </a:cubicBezTo>
                  <a:cubicBezTo>
                    <a:pt x="10" y="34"/>
                    <a:pt x="11" y="33"/>
                    <a:pt x="11" y="33"/>
                  </a:cubicBezTo>
                  <a:cubicBezTo>
                    <a:pt x="11" y="32"/>
                    <a:pt x="12" y="31"/>
                    <a:pt x="13" y="30"/>
                  </a:cubicBezTo>
                  <a:cubicBezTo>
                    <a:pt x="13" y="30"/>
                    <a:pt x="13" y="29"/>
                    <a:pt x="13" y="28"/>
                  </a:cubicBezTo>
                  <a:cubicBezTo>
                    <a:pt x="12" y="28"/>
                    <a:pt x="13" y="27"/>
                    <a:pt x="13" y="27"/>
                  </a:cubicBezTo>
                  <a:cubicBezTo>
                    <a:pt x="13" y="25"/>
                    <a:pt x="13" y="25"/>
                    <a:pt x="13" y="25"/>
                  </a:cubicBezTo>
                  <a:cubicBezTo>
                    <a:pt x="12" y="22"/>
                    <a:pt x="12" y="22"/>
                    <a:pt x="12" y="22"/>
                  </a:cubicBezTo>
                  <a:cubicBezTo>
                    <a:pt x="14" y="19"/>
                    <a:pt x="14" y="19"/>
                    <a:pt x="14" y="19"/>
                  </a:cubicBezTo>
                  <a:cubicBezTo>
                    <a:pt x="15" y="19"/>
                    <a:pt x="15" y="19"/>
                    <a:pt x="15" y="19"/>
                  </a:cubicBezTo>
                  <a:cubicBezTo>
                    <a:pt x="17" y="17"/>
                    <a:pt x="17" y="17"/>
                    <a:pt x="17" y="17"/>
                  </a:cubicBezTo>
                  <a:cubicBezTo>
                    <a:pt x="18" y="17"/>
                    <a:pt x="18" y="17"/>
                    <a:pt x="18" y="17"/>
                  </a:cubicBezTo>
                  <a:cubicBezTo>
                    <a:pt x="18" y="17"/>
                    <a:pt x="18" y="17"/>
                    <a:pt x="20" y="17"/>
                  </a:cubicBezTo>
                  <a:cubicBezTo>
                    <a:pt x="21" y="17"/>
                    <a:pt x="21" y="17"/>
                    <a:pt x="21" y="18"/>
                  </a:cubicBezTo>
                  <a:cubicBezTo>
                    <a:pt x="21" y="18"/>
                    <a:pt x="22" y="18"/>
                    <a:pt x="23" y="18"/>
                  </a:cubicBezTo>
                  <a:cubicBezTo>
                    <a:pt x="23" y="18"/>
                    <a:pt x="23" y="17"/>
                    <a:pt x="23" y="17"/>
                  </a:cubicBezTo>
                  <a:cubicBezTo>
                    <a:pt x="23" y="16"/>
                    <a:pt x="22" y="16"/>
                    <a:pt x="22" y="16"/>
                  </a:cubicBezTo>
                  <a:cubicBezTo>
                    <a:pt x="22" y="15"/>
                    <a:pt x="22" y="15"/>
                    <a:pt x="22" y="15"/>
                  </a:cubicBezTo>
                  <a:cubicBezTo>
                    <a:pt x="24" y="14"/>
                    <a:pt x="24" y="14"/>
                    <a:pt x="24" y="14"/>
                  </a:cubicBezTo>
                  <a:cubicBezTo>
                    <a:pt x="25" y="12"/>
                    <a:pt x="25" y="12"/>
                    <a:pt x="25" y="12"/>
                  </a:cubicBezTo>
                  <a:cubicBezTo>
                    <a:pt x="26" y="11"/>
                    <a:pt x="26" y="11"/>
                    <a:pt x="26" y="11"/>
                  </a:cubicBezTo>
                  <a:cubicBezTo>
                    <a:pt x="26" y="10"/>
                    <a:pt x="26" y="10"/>
                    <a:pt x="26" y="10"/>
                  </a:cubicBezTo>
                  <a:cubicBezTo>
                    <a:pt x="26" y="10"/>
                    <a:pt x="27" y="10"/>
                    <a:pt x="28" y="9"/>
                  </a:cubicBezTo>
                  <a:cubicBezTo>
                    <a:pt x="29" y="9"/>
                    <a:pt x="28" y="8"/>
                    <a:pt x="28" y="8"/>
                  </a:cubicBezTo>
                  <a:cubicBezTo>
                    <a:pt x="28" y="7"/>
                    <a:pt x="28" y="7"/>
                    <a:pt x="28" y="7"/>
                  </a:cubicBezTo>
                  <a:cubicBezTo>
                    <a:pt x="28" y="7"/>
                    <a:pt x="29" y="7"/>
                    <a:pt x="30" y="7"/>
                  </a:cubicBezTo>
                  <a:cubicBezTo>
                    <a:pt x="30" y="6"/>
                    <a:pt x="29" y="6"/>
                    <a:pt x="29" y="5"/>
                  </a:cubicBezTo>
                  <a:cubicBezTo>
                    <a:pt x="29" y="5"/>
                    <a:pt x="30" y="4"/>
                    <a:pt x="30" y="4"/>
                  </a:cubicBezTo>
                  <a:cubicBezTo>
                    <a:pt x="30" y="4"/>
                    <a:pt x="32" y="6"/>
                    <a:pt x="32" y="6"/>
                  </a:cubicBezTo>
                  <a:cubicBezTo>
                    <a:pt x="33" y="6"/>
                    <a:pt x="33" y="5"/>
                    <a:pt x="34" y="5"/>
                  </a:cubicBezTo>
                  <a:cubicBezTo>
                    <a:pt x="34" y="5"/>
                    <a:pt x="33" y="4"/>
                    <a:pt x="33" y="4"/>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31" name="Freeform 231"/>
            <p:cNvSpPr/>
            <p:nvPr/>
          </p:nvSpPr>
          <p:spPr bwMode="auto">
            <a:xfrm>
              <a:off x="5269727" y="2248583"/>
              <a:ext cx="25400" cy="22225"/>
            </a:xfrm>
            <a:custGeom>
              <a:avLst/>
              <a:gdLst>
                <a:gd name="T0" fmla="*/ 6 w 8"/>
                <a:gd name="T1" fmla="*/ 3 h 7"/>
                <a:gd name="T2" fmla="*/ 5 w 8"/>
                <a:gd name="T3" fmla="*/ 1 h 7"/>
                <a:gd name="T4" fmla="*/ 3 w 8"/>
                <a:gd name="T5" fmla="*/ 0 h 7"/>
                <a:gd name="T6" fmla="*/ 1 w 8"/>
                <a:gd name="T7" fmla="*/ 1 h 7"/>
                <a:gd name="T8" fmla="*/ 1 w 8"/>
                <a:gd name="T9" fmla="*/ 3 h 7"/>
                <a:gd name="T10" fmla="*/ 0 w 8"/>
                <a:gd name="T11" fmla="*/ 4 h 7"/>
                <a:gd name="T12" fmla="*/ 1 w 8"/>
                <a:gd name="T13" fmla="*/ 5 h 7"/>
                <a:gd name="T14" fmla="*/ 3 w 8"/>
                <a:gd name="T15" fmla="*/ 5 h 7"/>
                <a:gd name="T16" fmla="*/ 7 w 8"/>
                <a:gd name="T17" fmla="*/ 5 h 7"/>
                <a:gd name="T18" fmla="*/ 7 w 8"/>
                <a:gd name="T19" fmla="*/ 4 h 7"/>
                <a:gd name="T20" fmla="*/ 6 w 8"/>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6" y="3"/>
                  </a:moveTo>
                  <a:cubicBezTo>
                    <a:pt x="6" y="2"/>
                    <a:pt x="6" y="2"/>
                    <a:pt x="5" y="1"/>
                  </a:cubicBezTo>
                  <a:cubicBezTo>
                    <a:pt x="4" y="0"/>
                    <a:pt x="4" y="1"/>
                    <a:pt x="3" y="0"/>
                  </a:cubicBezTo>
                  <a:cubicBezTo>
                    <a:pt x="2" y="0"/>
                    <a:pt x="1" y="1"/>
                    <a:pt x="1" y="1"/>
                  </a:cubicBezTo>
                  <a:cubicBezTo>
                    <a:pt x="0" y="1"/>
                    <a:pt x="1" y="3"/>
                    <a:pt x="1" y="3"/>
                  </a:cubicBezTo>
                  <a:cubicBezTo>
                    <a:pt x="1" y="3"/>
                    <a:pt x="0" y="4"/>
                    <a:pt x="0" y="4"/>
                  </a:cubicBezTo>
                  <a:cubicBezTo>
                    <a:pt x="1" y="5"/>
                    <a:pt x="1" y="5"/>
                    <a:pt x="1" y="5"/>
                  </a:cubicBezTo>
                  <a:cubicBezTo>
                    <a:pt x="1" y="5"/>
                    <a:pt x="2" y="5"/>
                    <a:pt x="3" y="5"/>
                  </a:cubicBezTo>
                  <a:cubicBezTo>
                    <a:pt x="6" y="6"/>
                    <a:pt x="6" y="7"/>
                    <a:pt x="7" y="5"/>
                  </a:cubicBezTo>
                  <a:cubicBezTo>
                    <a:pt x="8" y="5"/>
                    <a:pt x="7" y="5"/>
                    <a:pt x="7" y="4"/>
                  </a:cubicBezTo>
                  <a:cubicBezTo>
                    <a:pt x="7" y="4"/>
                    <a:pt x="6" y="3"/>
                    <a:pt x="6" y="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32" name="Freeform 232"/>
            <p:cNvSpPr/>
            <p:nvPr/>
          </p:nvSpPr>
          <p:spPr bwMode="auto">
            <a:xfrm>
              <a:off x="5168127" y="2308909"/>
              <a:ext cx="544512" cy="322262"/>
            </a:xfrm>
            <a:custGeom>
              <a:avLst/>
              <a:gdLst>
                <a:gd name="T0" fmla="*/ 168 w 171"/>
                <a:gd name="T1" fmla="*/ 52 h 101"/>
                <a:gd name="T2" fmla="*/ 166 w 171"/>
                <a:gd name="T3" fmla="*/ 48 h 101"/>
                <a:gd name="T4" fmla="*/ 163 w 171"/>
                <a:gd name="T5" fmla="*/ 43 h 101"/>
                <a:gd name="T6" fmla="*/ 157 w 171"/>
                <a:gd name="T7" fmla="*/ 35 h 101"/>
                <a:gd name="T8" fmla="*/ 152 w 171"/>
                <a:gd name="T9" fmla="*/ 31 h 101"/>
                <a:gd name="T10" fmla="*/ 151 w 171"/>
                <a:gd name="T11" fmla="*/ 16 h 101"/>
                <a:gd name="T12" fmla="*/ 143 w 171"/>
                <a:gd name="T13" fmla="*/ 13 h 101"/>
                <a:gd name="T14" fmla="*/ 140 w 171"/>
                <a:gd name="T15" fmla="*/ 10 h 101"/>
                <a:gd name="T16" fmla="*/ 137 w 171"/>
                <a:gd name="T17" fmla="*/ 10 h 101"/>
                <a:gd name="T18" fmla="*/ 128 w 171"/>
                <a:gd name="T19" fmla="*/ 9 h 101"/>
                <a:gd name="T20" fmla="*/ 123 w 171"/>
                <a:gd name="T21" fmla="*/ 13 h 101"/>
                <a:gd name="T22" fmla="*/ 115 w 171"/>
                <a:gd name="T23" fmla="*/ 14 h 101"/>
                <a:gd name="T24" fmla="*/ 103 w 171"/>
                <a:gd name="T25" fmla="*/ 5 h 101"/>
                <a:gd name="T26" fmla="*/ 92 w 171"/>
                <a:gd name="T27" fmla="*/ 3 h 101"/>
                <a:gd name="T28" fmla="*/ 83 w 171"/>
                <a:gd name="T29" fmla="*/ 0 h 101"/>
                <a:gd name="T30" fmla="*/ 72 w 171"/>
                <a:gd name="T31" fmla="*/ 8 h 101"/>
                <a:gd name="T32" fmla="*/ 66 w 171"/>
                <a:gd name="T33" fmla="*/ 12 h 101"/>
                <a:gd name="T34" fmla="*/ 70 w 171"/>
                <a:gd name="T35" fmla="*/ 28 h 101"/>
                <a:gd name="T36" fmla="*/ 70 w 171"/>
                <a:gd name="T37" fmla="*/ 45 h 101"/>
                <a:gd name="T38" fmla="*/ 65 w 171"/>
                <a:gd name="T39" fmla="*/ 51 h 101"/>
                <a:gd name="T40" fmla="*/ 53 w 171"/>
                <a:gd name="T41" fmla="*/ 53 h 101"/>
                <a:gd name="T42" fmla="*/ 45 w 171"/>
                <a:gd name="T43" fmla="*/ 45 h 101"/>
                <a:gd name="T44" fmla="*/ 36 w 171"/>
                <a:gd name="T45" fmla="*/ 35 h 101"/>
                <a:gd name="T46" fmla="*/ 28 w 171"/>
                <a:gd name="T47" fmla="*/ 24 h 101"/>
                <a:gd name="T48" fmla="*/ 19 w 171"/>
                <a:gd name="T49" fmla="*/ 31 h 101"/>
                <a:gd name="T50" fmla="*/ 8 w 171"/>
                <a:gd name="T51" fmla="*/ 39 h 101"/>
                <a:gd name="T52" fmla="*/ 5 w 171"/>
                <a:gd name="T53" fmla="*/ 64 h 101"/>
                <a:gd name="T54" fmla="*/ 0 w 171"/>
                <a:gd name="T55" fmla="*/ 75 h 101"/>
                <a:gd name="T56" fmla="*/ 1 w 171"/>
                <a:gd name="T57" fmla="*/ 92 h 101"/>
                <a:gd name="T58" fmla="*/ 6 w 171"/>
                <a:gd name="T59" fmla="*/ 99 h 101"/>
                <a:gd name="T60" fmla="*/ 10 w 171"/>
                <a:gd name="T61" fmla="*/ 92 h 101"/>
                <a:gd name="T62" fmla="*/ 19 w 171"/>
                <a:gd name="T63" fmla="*/ 87 h 101"/>
                <a:gd name="T64" fmla="*/ 32 w 171"/>
                <a:gd name="T65" fmla="*/ 81 h 101"/>
                <a:gd name="T66" fmla="*/ 46 w 171"/>
                <a:gd name="T67" fmla="*/ 76 h 101"/>
                <a:gd name="T68" fmla="*/ 52 w 171"/>
                <a:gd name="T69" fmla="*/ 80 h 101"/>
                <a:gd name="T70" fmla="*/ 62 w 171"/>
                <a:gd name="T71" fmla="*/ 76 h 101"/>
                <a:gd name="T72" fmla="*/ 65 w 171"/>
                <a:gd name="T73" fmla="*/ 75 h 101"/>
                <a:gd name="T74" fmla="*/ 75 w 171"/>
                <a:gd name="T75" fmla="*/ 76 h 101"/>
                <a:gd name="T76" fmla="*/ 80 w 171"/>
                <a:gd name="T77" fmla="*/ 73 h 101"/>
                <a:gd name="T78" fmla="*/ 89 w 171"/>
                <a:gd name="T79" fmla="*/ 68 h 101"/>
                <a:gd name="T80" fmla="*/ 97 w 171"/>
                <a:gd name="T81" fmla="*/ 71 h 101"/>
                <a:gd name="T82" fmla="*/ 107 w 171"/>
                <a:gd name="T83" fmla="*/ 74 h 101"/>
                <a:gd name="T84" fmla="*/ 118 w 171"/>
                <a:gd name="T85" fmla="*/ 76 h 101"/>
                <a:gd name="T86" fmla="*/ 127 w 171"/>
                <a:gd name="T87" fmla="*/ 80 h 101"/>
                <a:gd name="T88" fmla="*/ 133 w 171"/>
                <a:gd name="T89" fmla="*/ 87 h 101"/>
                <a:gd name="T90" fmla="*/ 146 w 171"/>
                <a:gd name="T91" fmla="*/ 86 h 101"/>
                <a:gd name="T92" fmla="*/ 153 w 171"/>
                <a:gd name="T93" fmla="*/ 78 h 101"/>
                <a:gd name="T94" fmla="*/ 158 w 171"/>
                <a:gd name="T95" fmla="*/ 78 h 101"/>
                <a:gd name="T96" fmla="*/ 162 w 171"/>
                <a:gd name="T97" fmla="*/ 74 h 101"/>
                <a:gd name="T98" fmla="*/ 171 w 171"/>
                <a:gd name="T9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01">
                  <a:moveTo>
                    <a:pt x="171" y="58"/>
                  </a:moveTo>
                  <a:cubicBezTo>
                    <a:pt x="171" y="55"/>
                    <a:pt x="171" y="55"/>
                    <a:pt x="171" y="55"/>
                  </a:cubicBezTo>
                  <a:cubicBezTo>
                    <a:pt x="170" y="54"/>
                    <a:pt x="168" y="52"/>
                    <a:pt x="168" y="52"/>
                  </a:cubicBezTo>
                  <a:cubicBezTo>
                    <a:pt x="168" y="51"/>
                    <a:pt x="168" y="50"/>
                    <a:pt x="167" y="48"/>
                  </a:cubicBezTo>
                  <a:cubicBezTo>
                    <a:pt x="167" y="48"/>
                    <a:pt x="167" y="48"/>
                    <a:pt x="167" y="48"/>
                  </a:cubicBezTo>
                  <a:cubicBezTo>
                    <a:pt x="167" y="48"/>
                    <a:pt x="166" y="48"/>
                    <a:pt x="166" y="48"/>
                  </a:cubicBezTo>
                  <a:cubicBezTo>
                    <a:pt x="165" y="47"/>
                    <a:pt x="164" y="46"/>
                    <a:pt x="164" y="46"/>
                  </a:cubicBezTo>
                  <a:cubicBezTo>
                    <a:pt x="163" y="45"/>
                    <a:pt x="163" y="45"/>
                    <a:pt x="163" y="45"/>
                  </a:cubicBezTo>
                  <a:cubicBezTo>
                    <a:pt x="163" y="43"/>
                    <a:pt x="163" y="43"/>
                    <a:pt x="163" y="43"/>
                  </a:cubicBezTo>
                  <a:cubicBezTo>
                    <a:pt x="162" y="43"/>
                    <a:pt x="162" y="43"/>
                    <a:pt x="162" y="43"/>
                  </a:cubicBezTo>
                  <a:cubicBezTo>
                    <a:pt x="156" y="38"/>
                    <a:pt x="156" y="38"/>
                    <a:pt x="156" y="38"/>
                  </a:cubicBezTo>
                  <a:cubicBezTo>
                    <a:pt x="157" y="35"/>
                    <a:pt x="157" y="35"/>
                    <a:pt x="157" y="35"/>
                  </a:cubicBezTo>
                  <a:cubicBezTo>
                    <a:pt x="157" y="35"/>
                    <a:pt x="157" y="35"/>
                    <a:pt x="157" y="35"/>
                  </a:cubicBezTo>
                  <a:cubicBezTo>
                    <a:pt x="152" y="38"/>
                    <a:pt x="152" y="38"/>
                    <a:pt x="152" y="38"/>
                  </a:cubicBezTo>
                  <a:cubicBezTo>
                    <a:pt x="152" y="31"/>
                    <a:pt x="152" y="31"/>
                    <a:pt x="152" y="31"/>
                  </a:cubicBezTo>
                  <a:cubicBezTo>
                    <a:pt x="150" y="25"/>
                    <a:pt x="150" y="25"/>
                    <a:pt x="150" y="25"/>
                  </a:cubicBezTo>
                  <a:cubicBezTo>
                    <a:pt x="152" y="22"/>
                    <a:pt x="152" y="22"/>
                    <a:pt x="152" y="22"/>
                  </a:cubicBezTo>
                  <a:cubicBezTo>
                    <a:pt x="151" y="16"/>
                    <a:pt x="151" y="16"/>
                    <a:pt x="151" y="16"/>
                  </a:cubicBezTo>
                  <a:cubicBezTo>
                    <a:pt x="151" y="16"/>
                    <a:pt x="150" y="16"/>
                    <a:pt x="150" y="16"/>
                  </a:cubicBezTo>
                  <a:cubicBezTo>
                    <a:pt x="149" y="16"/>
                    <a:pt x="148" y="16"/>
                    <a:pt x="146" y="14"/>
                  </a:cubicBezTo>
                  <a:cubicBezTo>
                    <a:pt x="143" y="13"/>
                    <a:pt x="143" y="13"/>
                    <a:pt x="143" y="13"/>
                  </a:cubicBezTo>
                  <a:cubicBezTo>
                    <a:pt x="142" y="10"/>
                    <a:pt x="142" y="10"/>
                    <a:pt x="142" y="10"/>
                  </a:cubicBezTo>
                  <a:cubicBezTo>
                    <a:pt x="141" y="9"/>
                    <a:pt x="141" y="9"/>
                    <a:pt x="141" y="9"/>
                  </a:cubicBezTo>
                  <a:cubicBezTo>
                    <a:pt x="140" y="10"/>
                    <a:pt x="140" y="10"/>
                    <a:pt x="140" y="10"/>
                  </a:cubicBezTo>
                  <a:cubicBezTo>
                    <a:pt x="139" y="10"/>
                    <a:pt x="139" y="10"/>
                    <a:pt x="139" y="10"/>
                  </a:cubicBezTo>
                  <a:cubicBezTo>
                    <a:pt x="139" y="10"/>
                    <a:pt x="139" y="10"/>
                    <a:pt x="139" y="10"/>
                  </a:cubicBezTo>
                  <a:cubicBezTo>
                    <a:pt x="137" y="10"/>
                    <a:pt x="137" y="10"/>
                    <a:pt x="137" y="10"/>
                  </a:cubicBezTo>
                  <a:cubicBezTo>
                    <a:pt x="137" y="10"/>
                    <a:pt x="137" y="10"/>
                    <a:pt x="137" y="10"/>
                  </a:cubicBezTo>
                  <a:cubicBezTo>
                    <a:pt x="133" y="10"/>
                    <a:pt x="133" y="10"/>
                    <a:pt x="133" y="10"/>
                  </a:cubicBezTo>
                  <a:cubicBezTo>
                    <a:pt x="128" y="9"/>
                    <a:pt x="128" y="9"/>
                    <a:pt x="128" y="9"/>
                  </a:cubicBezTo>
                  <a:cubicBezTo>
                    <a:pt x="126" y="11"/>
                    <a:pt x="126" y="11"/>
                    <a:pt x="126" y="11"/>
                  </a:cubicBezTo>
                  <a:cubicBezTo>
                    <a:pt x="125" y="11"/>
                    <a:pt x="125" y="11"/>
                    <a:pt x="125" y="11"/>
                  </a:cubicBezTo>
                  <a:cubicBezTo>
                    <a:pt x="124" y="12"/>
                    <a:pt x="124" y="12"/>
                    <a:pt x="123" y="13"/>
                  </a:cubicBezTo>
                  <a:cubicBezTo>
                    <a:pt x="123" y="14"/>
                    <a:pt x="121" y="14"/>
                    <a:pt x="121" y="15"/>
                  </a:cubicBezTo>
                  <a:cubicBezTo>
                    <a:pt x="120" y="15"/>
                    <a:pt x="119" y="15"/>
                    <a:pt x="118" y="15"/>
                  </a:cubicBezTo>
                  <a:cubicBezTo>
                    <a:pt x="117" y="15"/>
                    <a:pt x="116" y="15"/>
                    <a:pt x="115" y="14"/>
                  </a:cubicBezTo>
                  <a:cubicBezTo>
                    <a:pt x="112" y="13"/>
                    <a:pt x="112" y="13"/>
                    <a:pt x="112" y="13"/>
                  </a:cubicBezTo>
                  <a:cubicBezTo>
                    <a:pt x="110" y="9"/>
                    <a:pt x="110" y="9"/>
                    <a:pt x="110" y="9"/>
                  </a:cubicBezTo>
                  <a:cubicBezTo>
                    <a:pt x="103" y="5"/>
                    <a:pt x="103" y="5"/>
                    <a:pt x="103" y="5"/>
                  </a:cubicBezTo>
                  <a:cubicBezTo>
                    <a:pt x="100" y="4"/>
                    <a:pt x="100" y="4"/>
                    <a:pt x="100" y="4"/>
                  </a:cubicBezTo>
                  <a:cubicBezTo>
                    <a:pt x="96" y="3"/>
                    <a:pt x="96" y="3"/>
                    <a:pt x="96" y="3"/>
                  </a:cubicBezTo>
                  <a:cubicBezTo>
                    <a:pt x="92" y="3"/>
                    <a:pt x="92" y="3"/>
                    <a:pt x="92" y="3"/>
                  </a:cubicBezTo>
                  <a:cubicBezTo>
                    <a:pt x="89" y="1"/>
                    <a:pt x="89" y="1"/>
                    <a:pt x="89" y="1"/>
                  </a:cubicBezTo>
                  <a:cubicBezTo>
                    <a:pt x="86" y="2"/>
                    <a:pt x="86" y="2"/>
                    <a:pt x="86" y="2"/>
                  </a:cubicBezTo>
                  <a:cubicBezTo>
                    <a:pt x="83" y="0"/>
                    <a:pt x="83" y="0"/>
                    <a:pt x="83" y="0"/>
                  </a:cubicBezTo>
                  <a:cubicBezTo>
                    <a:pt x="80" y="2"/>
                    <a:pt x="80" y="2"/>
                    <a:pt x="80" y="2"/>
                  </a:cubicBezTo>
                  <a:cubicBezTo>
                    <a:pt x="77" y="5"/>
                    <a:pt x="77" y="5"/>
                    <a:pt x="77" y="5"/>
                  </a:cubicBezTo>
                  <a:cubicBezTo>
                    <a:pt x="72" y="8"/>
                    <a:pt x="72" y="8"/>
                    <a:pt x="72" y="8"/>
                  </a:cubicBezTo>
                  <a:cubicBezTo>
                    <a:pt x="72" y="9"/>
                    <a:pt x="70" y="11"/>
                    <a:pt x="68" y="12"/>
                  </a:cubicBezTo>
                  <a:cubicBezTo>
                    <a:pt x="66" y="13"/>
                    <a:pt x="66" y="13"/>
                    <a:pt x="66" y="13"/>
                  </a:cubicBezTo>
                  <a:cubicBezTo>
                    <a:pt x="66" y="12"/>
                    <a:pt x="66" y="12"/>
                    <a:pt x="66" y="12"/>
                  </a:cubicBezTo>
                  <a:cubicBezTo>
                    <a:pt x="66" y="13"/>
                    <a:pt x="66" y="14"/>
                    <a:pt x="66" y="15"/>
                  </a:cubicBezTo>
                  <a:cubicBezTo>
                    <a:pt x="69" y="21"/>
                    <a:pt x="69" y="21"/>
                    <a:pt x="69" y="21"/>
                  </a:cubicBezTo>
                  <a:cubicBezTo>
                    <a:pt x="69" y="21"/>
                    <a:pt x="70" y="26"/>
                    <a:pt x="70" y="28"/>
                  </a:cubicBezTo>
                  <a:cubicBezTo>
                    <a:pt x="70" y="29"/>
                    <a:pt x="71" y="30"/>
                    <a:pt x="72" y="32"/>
                  </a:cubicBezTo>
                  <a:cubicBezTo>
                    <a:pt x="73" y="35"/>
                    <a:pt x="74" y="36"/>
                    <a:pt x="74" y="37"/>
                  </a:cubicBezTo>
                  <a:cubicBezTo>
                    <a:pt x="74" y="38"/>
                    <a:pt x="71" y="44"/>
                    <a:pt x="70" y="45"/>
                  </a:cubicBezTo>
                  <a:cubicBezTo>
                    <a:pt x="70" y="45"/>
                    <a:pt x="69" y="46"/>
                    <a:pt x="68" y="48"/>
                  </a:cubicBezTo>
                  <a:cubicBezTo>
                    <a:pt x="67" y="49"/>
                    <a:pt x="67" y="49"/>
                    <a:pt x="67" y="49"/>
                  </a:cubicBezTo>
                  <a:cubicBezTo>
                    <a:pt x="67" y="50"/>
                    <a:pt x="66" y="50"/>
                    <a:pt x="65" y="51"/>
                  </a:cubicBezTo>
                  <a:cubicBezTo>
                    <a:pt x="64" y="52"/>
                    <a:pt x="62" y="54"/>
                    <a:pt x="62" y="54"/>
                  </a:cubicBezTo>
                  <a:cubicBezTo>
                    <a:pt x="61" y="55"/>
                    <a:pt x="57" y="54"/>
                    <a:pt x="56" y="54"/>
                  </a:cubicBezTo>
                  <a:cubicBezTo>
                    <a:pt x="53" y="53"/>
                    <a:pt x="53" y="53"/>
                    <a:pt x="53" y="53"/>
                  </a:cubicBezTo>
                  <a:cubicBezTo>
                    <a:pt x="53" y="53"/>
                    <a:pt x="49" y="51"/>
                    <a:pt x="48" y="49"/>
                  </a:cubicBezTo>
                  <a:cubicBezTo>
                    <a:pt x="48" y="48"/>
                    <a:pt x="47" y="47"/>
                    <a:pt x="46" y="47"/>
                  </a:cubicBezTo>
                  <a:cubicBezTo>
                    <a:pt x="46" y="46"/>
                    <a:pt x="45" y="45"/>
                    <a:pt x="45" y="45"/>
                  </a:cubicBezTo>
                  <a:cubicBezTo>
                    <a:pt x="43" y="42"/>
                    <a:pt x="44" y="41"/>
                    <a:pt x="44" y="41"/>
                  </a:cubicBezTo>
                  <a:cubicBezTo>
                    <a:pt x="42" y="38"/>
                    <a:pt x="42" y="38"/>
                    <a:pt x="42" y="38"/>
                  </a:cubicBezTo>
                  <a:cubicBezTo>
                    <a:pt x="36" y="35"/>
                    <a:pt x="36" y="35"/>
                    <a:pt x="36" y="35"/>
                  </a:cubicBezTo>
                  <a:cubicBezTo>
                    <a:pt x="33" y="33"/>
                    <a:pt x="33" y="33"/>
                    <a:pt x="33" y="33"/>
                  </a:cubicBezTo>
                  <a:cubicBezTo>
                    <a:pt x="29" y="31"/>
                    <a:pt x="29" y="31"/>
                    <a:pt x="29" y="31"/>
                  </a:cubicBezTo>
                  <a:cubicBezTo>
                    <a:pt x="29" y="29"/>
                    <a:pt x="28" y="25"/>
                    <a:pt x="28" y="24"/>
                  </a:cubicBezTo>
                  <a:cubicBezTo>
                    <a:pt x="28" y="24"/>
                    <a:pt x="27" y="25"/>
                    <a:pt x="27" y="25"/>
                  </a:cubicBezTo>
                  <a:cubicBezTo>
                    <a:pt x="26" y="26"/>
                    <a:pt x="25" y="26"/>
                    <a:pt x="25" y="26"/>
                  </a:cubicBezTo>
                  <a:cubicBezTo>
                    <a:pt x="24" y="26"/>
                    <a:pt x="21" y="29"/>
                    <a:pt x="19" y="31"/>
                  </a:cubicBezTo>
                  <a:cubicBezTo>
                    <a:pt x="15" y="35"/>
                    <a:pt x="15" y="35"/>
                    <a:pt x="15" y="35"/>
                  </a:cubicBezTo>
                  <a:cubicBezTo>
                    <a:pt x="15" y="35"/>
                    <a:pt x="10" y="35"/>
                    <a:pt x="9" y="36"/>
                  </a:cubicBezTo>
                  <a:cubicBezTo>
                    <a:pt x="9" y="36"/>
                    <a:pt x="8" y="37"/>
                    <a:pt x="8" y="39"/>
                  </a:cubicBezTo>
                  <a:cubicBezTo>
                    <a:pt x="5" y="53"/>
                    <a:pt x="5" y="53"/>
                    <a:pt x="5" y="53"/>
                  </a:cubicBezTo>
                  <a:cubicBezTo>
                    <a:pt x="6" y="58"/>
                    <a:pt x="6" y="58"/>
                    <a:pt x="6" y="58"/>
                  </a:cubicBezTo>
                  <a:cubicBezTo>
                    <a:pt x="6" y="58"/>
                    <a:pt x="5" y="64"/>
                    <a:pt x="5" y="64"/>
                  </a:cubicBezTo>
                  <a:cubicBezTo>
                    <a:pt x="5" y="65"/>
                    <a:pt x="5" y="65"/>
                    <a:pt x="3" y="67"/>
                  </a:cubicBezTo>
                  <a:cubicBezTo>
                    <a:pt x="2" y="69"/>
                    <a:pt x="0" y="71"/>
                    <a:pt x="0" y="71"/>
                  </a:cubicBezTo>
                  <a:cubicBezTo>
                    <a:pt x="0" y="72"/>
                    <a:pt x="0" y="75"/>
                    <a:pt x="0" y="75"/>
                  </a:cubicBezTo>
                  <a:cubicBezTo>
                    <a:pt x="0" y="75"/>
                    <a:pt x="1" y="83"/>
                    <a:pt x="2" y="84"/>
                  </a:cubicBezTo>
                  <a:cubicBezTo>
                    <a:pt x="3" y="86"/>
                    <a:pt x="3" y="89"/>
                    <a:pt x="3" y="89"/>
                  </a:cubicBezTo>
                  <a:cubicBezTo>
                    <a:pt x="1" y="92"/>
                    <a:pt x="1" y="92"/>
                    <a:pt x="1" y="92"/>
                  </a:cubicBezTo>
                  <a:cubicBezTo>
                    <a:pt x="1" y="95"/>
                    <a:pt x="3" y="100"/>
                    <a:pt x="3" y="101"/>
                  </a:cubicBezTo>
                  <a:cubicBezTo>
                    <a:pt x="4" y="101"/>
                    <a:pt x="4" y="101"/>
                    <a:pt x="4" y="101"/>
                  </a:cubicBezTo>
                  <a:cubicBezTo>
                    <a:pt x="4" y="100"/>
                    <a:pt x="6" y="100"/>
                    <a:pt x="6" y="99"/>
                  </a:cubicBezTo>
                  <a:cubicBezTo>
                    <a:pt x="6" y="99"/>
                    <a:pt x="7" y="99"/>
                    <a:pt x="8" y="99"/>
                  </a:cubicBezTo>
                  <a:cubicBezTo>
                    <a:pt x="8" y="95"/>
                    <a:pt x="8" y="95"/>
                    <a:pt x="8" y="95"/>
                  </a:cubicBezTo>
                  <a:cubicBezTo>
                    <a:pt x="10" y="92"/>
                    <a:pt x="10" y="92"/>
                    <a:pt x="10" y="92"/>
                  </a:cubicBezTo>
                  <a:cubicBezTo>
                    <a:pt x="13" y="91"/>
                    <a:pt x="13" y="91"/>
                    <a:pt x="13" y="91"/>
                  </a:cubicBezTo>
                  <a:cubicBezTo>
                    <a:pt x="15" y="87"/>
                    <a:pt x="15" y="87"/>
                    <a:pt x="15" y="87"/>
                  </a:cubicBezTo>
                  <a:cubicBezTo>
                    <a:pt x="19" y="87"/>
                    <a:pt x="19" y="87"/>
                    <a:pt x="19" y="87"/>
                  </a:cubicBezTo>
                  <a:cubicBezTo>
                    <a:pt x="23" y="84"/>
                    <a:pt x="23" y="84"/>
                    <a:pt x="23" y="84"/>
                  </a:cubicBezTo>
                  <a:cubicBezTo>
                    <a:pt x="26" y="81"/>
                    <a:pt x="26" y="81"/>
                    <a:pt x="26" y="81"/>
                  </a:cubicBezTo>
                  <a:cubicBezTo>
                    <a:pt x="32" y="81"/>
                    <a:pt x="32" y="81"/>
                    <a:pt x="32" y="81"/>
                  </a:cubicBezTo>
                  <a:cubicBezTo>
                    <a:pt x="33" y="81"/>
                    <a:pt x="34" y="81"/>
                    <a:pt x="37" y="80"/>
                  </a:cubicBezTo>
                  <a:cubicBezTo>
                    <a:pt x="37" y="80"/>
                    <a:pt x="41" y="79"/>
                    <a:pt x="43" y="79"/>
                  </a:cubicBezTo>
                  <a:cubicBezTo>
                    <a:pt x="46" y="76"/>
                    <a:pt x="46" y="76"/>
                    <a:pt x="46" y="76"/>
                  </a:cubicBezTo>
                  <a:cubicBezTo>
                    <a:pt x="47" y="77"/>
                    <a:pt x="47" y="77"/>
                    <a:pt x="47" y="77"/>
                  </a:cubicBezTo>
                  <a:cubicBezTo>
                    <a:pt x="48" y="77"/>
                    <a:pt x="51" y="78"/>
                    <a:pt x="51" y="79"/>
                  </a:cubicBezTo>
                  <a:cubicBezTo>
                    <a:pt x="52" y="80"/>
                    <a:pt x="52" y="80"/>
                    <a:pt x="52" y="80"/>
                  </a:cubicBezTo>
                  <a:cubicBezTo>
                    <a:pt x="52" y="80"/>
                    <a:pt x="53" y="79"/>
                    <a:pt x="53" y="79"/>
                  </a:cubicBezTo>
                  <a:cubicBezTo>
                    <a:pt x="53" y="78"/>
                    <a:pt x="53" y="78"/>
                    <a:pt x="53" y="78"/>
                  </a:cubicBezTo>
                  <a:cubicBezTo>
                    <a:pt x="62" y="76"/>
                    <a:pt x="62" y="76"/>
                    <a:pt x="62" y="76"/>
                  </a:cubicBezTo>
                  <a:cubicBezTo>
                    <a:pt x="63" y="76"/>
                    <a:pt x="64" y="75"/>
                    <a:pt x="65" y="75"/>
                  </a:cubicBezTo>
                  <a:cubicBezTo>
                    <a:pt x="65" y="75"/>
                    <a:pt x="65" y="75"/>
                    <a:pt x="65" y="75"/>
                  </a:cubicBezTo>
                  <a:cubicBezTo>
                    <a:pt x="65" y="75"/>
                    <a:pt x="65" y="75"/>
                    <a:pt x="65" y="75"/>
                  </a:cubicBezTo>
                  <a:cubicBezTo>
                    <a:pt x="66" y="75"/>
                    <a:pt x="68" y="76"/>
                    <a:pt x="71" y="76"/>
                  </a:cubicBezTo>
                  <a:cubicBezTo>
                    <a:pt x="75" y="76"/>
                    <a:pt x="75" y="76"/>
                    <a:pt x="75" y="76"/>
                  </a:cubicBezTo>
                  <a:cubicBezTo>
                    <a:pt x="75" y="76"/>
                    <a:pt x="75" y="76"/>
                    <a:pt x="75" y="76"/>
                  </a:cubicBezTo>
                  <a:cubicBezTo>
                    <a:pt x="77" y="77"/>
                    <a:pt x="77" y="77"/>
                    <a:pt x="78" y="77"/>
                  </a:cubicBezTo>
                  <a:cubicBezTo>
                    <a:pt x="78" y="76"/>
                    <a:pt x="79" y="75"/>
                    <a:pt x="80" y="74"/>
                  </a:cubicBezTo>
                  <a:cubicBezTo>
                    <a:pt x="80" y="73"/>
                    <a:pt x="80" y="73"/>
                    <a:pt x="80" y="73"/>
                  </a:cubicBezTo>
                  <a:cubicBezTo>
                    <a:pt x="85" y="74"/>
                    <a:pt x="85" y="74"/>
                    <a:pt x="85" y="74"/>
                  </a:cubicBezTo>
                  <a:cubicBezTo>
                    <a:pt x="85" y="74"/>
                    <a:pt x="85" y="74"/>
                    <a:pt x="85" y="74"/>
                  </a:cubicBezTo>
                  <a:cubicBezTo>
                    <a:pt x="88" y="69"/>
                    <a:pt x="88" y="68"/>
                    <a:pt x="89" y="68"/>
                  </a:cubicBezTo>
                  <a:cubicBezTo>
                    <a:pt x="89" y="68"/>
                    <a:pt x="92" y="66"/>
                    <a:pt x="92" y="66"/>
                  </a:cubicBezTo>
                  <a:cubicBezTo>
                    <a:pt x="94" y="65"/>
                    <a:pt x="94" y="65"/>
                    <a:pt x="94" y="65"/>
                  </a:cubicBezTo>
                  <a:cubicBezTo>
                    <a:pt x="97" y="71"/>
                    <a:pt x="97" y="71"/>
                    <a:pt x="97" y="71"/>
                  </a:cubicBezTo>
                  <a:cubicBezTo>
                    <a:pt x="101" y="74"/>
                    <a:pt x="101" y="74"/>
                    <a:pt x="101" y="74"/>
                  </a:cubicBezTo>
                  <a:cubicBezTo>
                    <a:pt x="103" y="76"/>
                    <a:pt x="103" y="76"/>
                    <a:pt x="103" y="76"/>
                  </a:cubicBezTo>
                  <a:cubicBezTo>
                    <a:pt x="107" y="74"/>
                    <a:pt x="107" y="74"/>
                    <a:pt x="107" y="74"/>
                  </a:cubicBezTo>
                  <a:cubicBezTo>
                    <a:pt x="114" y="74"/>
                    <a:pt x="114" y="74"/>
                    <a:pt x="114" y="74"/>
                  </a:cubicBezTo>
                  <a:cubicBezTo>
                    <a:pt x="116" y="76"/>
                    <a:pt x="116" y="76"/>
                    <a:pt x="116" y="76"/>
                  </a:cubicBezTo>
                  <a:cubicBezTo>
                    <a:pt x="118" y="76"/>
                    <a:pt x="118" y="76"/>
                    <a:pt x="118" y="76"/>
                  </a:cubicBezTo>
                  <a:cubicBezTo>
                    <a:pt x="122" y="77"/>
                    <a:pt x="122" y="77"/>
                    <a:pt x="122" y="77"/>
                  </a:cubicBezTo>
                  <a:cubicBezTo>
                    <a:pt x="124" y="80"/>
                    <a:pt x="124" y="80"/>
                    <a:pt x="124" y="80"/>
                  </a:cubicBezTo>
                  <a:cubicBezTo>
                    <a:pt x="127" y="80"/>
                    <a:pt x="127" y="80"/>
                    <a:pt x="127" y="80"/>
                  </a:cubicBezTo>
                  <a:cubicBezTo>
                    <a:pt x="130" y="84"/>
                    <a:pt x="130" y="84"/>
                    <a:pt x="130" y="84"/>
                  </a:cubicBezTo>
                  <a:cubicBezTo>
                    <a:pt x="132" y="84"/>
                    <a:pt x="132" y="84"/>
                    <a:pt x="132" y="84"/>
                  </a:cubicBezTo>
                  <a:cubicBezTo>
                    <a:pt x="133" y="87"/>
                    <a:pt x="133" y="87"/>
                    <a:pt x="133" y="87"/>
                  </a:cubicBezTo>
                  <a:cubicBezTo>
                    <a:pt x="141" y="88"/>
                    <a:pt x="141" y="88"/>
                    <a:pt x="141" y="88"/>
                  </a:cubicBezTo>
                  <a:cubicBezTo>
                    <a:pt x="141" y="88"/>
                    <a:pt x="142" y="87"/>
                    <a:pt x="143" y="87"/>
                  </a:cubicBezTo>
                  <a:cubicBezTo>
                    <a:pt x="144" y="86"/>
                    <a:pt x="145" y="86"/>
                    <a:pt x="146" y="86"/>
                  </a:cubicBezTo>
                  <a:cubicBezTo>
                    <a:pt x="147" y="82"/>
                    <a:pt x="147" y="82"/>
                    <a:pt x="147" y="82"/>
                  </a:cubicBezTo>
                  <a:cubicBezTo>
                    <a:pt x="149" y="80"/>
                    <a:pt x="149" y="80"/>
                    <a:pt x="149" y="80"/>
                  </a:cubicBezTo>
                  <a:cubicBezTo>
                    <a:pt x="149" y="79"/>
                    <a:pt x="151" y="78"/>
                    <a:pt x="153" y="78"/>
                  </a:cubicBezTo>
                  <a:cubicBezTo>
                    <a:pt x="155" y="78"/>
                    <a:pt x="155" y="78"/>
                    <a:pt x="155" y="78"/>
                  </a:cubicBezTo>
                  <a:cubicBezTo>
                    <a:pt x="157" y="78"/>
                    <a:pt x="157" y="78"/>
                    <a:pt x="157" y="78"/>
                  </a:cubicBezTo>
                  <a:cubicBezTo>
                    <a:pt x="158" y="78"/>
                    <a:pt x="158" y="78"/>
                    <a:pt x="158" y="78"/>
                  </a:cubicBezTo>
                  <a:cubicBezTo>
                    <a:pt x="163" y="78"/>
                    <a:pt x="163" y="78"/>
                    <a:pt x="163" y="78"/>
                  </a:cubicBezTo>
                  <a:cubicBezTo>
                    <a:pt x="163" y="78"/>
                    <a:pt x="163" y="78"/>
                    <a:pt x="163" y="78"/>
                  </a:cubicBezTo>
                  <a:cubicBezTo>
                    <a:pt x="162" y="74"/>
                    <a:pt x="162" y="74"/>
                    <a:pt x="162" y="74"/>
                  </a:cubicBezTo>
                  <a:cubicBezTo>
                    <a:pt x="166" y="69"/>
                    <a:pt x="166" y="69"/>
                    <a:pt x="166" y="69"/>
                  </a:cubicBezTo>
                  <a:cubicBezTo>
                    <a:pt x="167" y="63"/>
                    <a:pt x="167" y="63"/>
                    <a:pt x="167" y="63"/>
                  </a:cubicBezTo>
                  <a:cubicBezTo>
                    <a:pt x="171" y="61"/>
                    <a:pt x="171" y="61"/>
                    <a:pt x="171" y="61"/>
                  </a:cubicBezTo>
                  <a:cubicBezTo>
                    <a:pt x="171" y="60"/>
                    <a:pt x="171" y="59"/>
                    <a:pt x="171" y="58"/>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33" name="Freeform 233"/>
            <p:cNvSpPr/>
            <p:nvPr/>
          </p:nvSpPr>
          <p:spPr bwMode="auto">
            <a:xfrm>
              <a:off x="7339827" y="3856717"/>
              <a:ext cx="214314" cy="122238"/>
            </a:xfrm>
            <a:custGeom>
              <a:avLst/>
              <a:gdLst>
                <a:gd name="T0" fmla="*/ 64 w 67"/>
                <a:gd name="T1" fmla="*/ 30 h 38"/>
                <a:gd name="T2" fmla="*/ 66 w 67"/>
                <a:gd name="T3" fmla="*/ 27 h 38"/>
                <a:gd name="T4" fmla="*/ 67 w 67"/>
                <a:gd name="T5" fmla="*/ 24 h 38"/>
                <a:gd name="T6" fmla="*/ 65 w 67"/>
                <a:gd name="T7" fmla="*/ 22 h 38"/>
                <a:gd name="T8" fmla="*/ 65 w 67"/>
                <a:gd name="T9" fmla="*/ 20 h 38"/>
                <a:gd name="T10" fmla="*/ 64 w 67"/>
                <a:gd name="T11" fmla="*/ 16 h 38"/>
                <a:gd name="T12" fmla="*/ 62 w 67"/>
                <a:gd name="T13" fmla="*/ 12 h 38"/>
                <a:gd name="T14" fmla="*/ 61 w 67"/>
                <a:gd name="T15" fmla="*/ 12 h 38"/>
                <a:gd name="T16" fmla="*/ 61 w 67"/>
                <a:gd name="T17" fmla="*/ 11 h 38"/>
                <a:gd name="T18" fmla="*/ 65 w 67"/>
                <a:gd name="T19" fmla="*/ 8 h 38"/>
                <a:gd name="T20" fmla="*/ 67 w 67"/>
                <a:gd name="T21" fmla="*/ 5 h 38"/>
                <a:gd name="T22" fmla="*/ 66 w 67"/>
                <a:gd name="T23" fmla="*/ 3 h 38"/>
                <a:gd name="T24" fmla="*/ 65 w 67"/>
                <a:gd name="T25" fmla="*/ 4 h 38"/>
                <a:gd name="T26" fmla="*/ 62 w 67"/>
                <a:gd name="T27" fmla="*/ 4 h 38"/>
                <a:gd name="T28" fmla="*/ 57 w 67"/>
                <a:gd name="T29" fmla="*/ 5 h 38"/>
                <a:gd name="T30" fmla="*/ 55 w 67"/>
                <a:gd name="T31" fmla="*/ 5 h 38"/>
                <a:gd name="T32" fmla="*/ 53 w 67"/>
                <a:gd name="T33" fmla="*/ 5 h 38"/>
                <a:gd name="T34" fmla="*/ 47 w 67"/>
                <a:gd name="T35" fmla="*/ 4 h 38"/>
                <a:gd name="T36" fmla="*/ 43 w 67"/>
                <a:gd name="T37" fmla="*/ 3 h 38"/>
                <a:gd name="T38" fmla="*/ 37 w 67"/>
                <a:gd name="T39" fmla="*/ 3 h 38"/>
                <a:gd name="T40" fmla="*/ 31 w 67"/>
                <a:gd name="T41" fmla="*/ 4 h 38"/>
                <a:gd name="T42" fmla="*/ 20 w 67"/>
                <a:gd name="T43" fmla="*/ 0 h 38"/>
                <a:gd name="T44" fmla="*/ 17 w 67"/>
                <a:gd name="T45" fmla="*/ 2 h 38"/>
                <a:gd name="T46" fmla="*/ 11 w 67"/>
                <a:gd name="T47" fmla="*/ 1 h 38"/>
                <a:gd name="T48" fmla="*/ 4 w 67"/>
                <a:gd name="T49" fmla="*/ 1 h 38"/>
                <a:gd name="T50" fmla="*/ 3 w 67"/>
                <a:gd name="T51" fmla="*/ 6 h 38"/>
                <a:gd name="T52" fmla="*/ 0 w 67"/>
                <a:gd name="T53" fmla="*/ 7 h 38"/>
                <a:gd name="T54" fmla="*/ 5 w 67"/>
                <a:gd name="T55" fmla="*/ 10 h 38"/>
                <a:gd name="T56" fmla="*/ 10 w 67"/>
                <a:gd name="T57" fmla="*/ 14 h 38"/>
                <a:gd name="T58" fmla="*/ 13 w 67"/>
                <a:gd name="T59" fmla="*/ 16 h 38"/>
                <a:gd name="T60" fmla="*/ 14 w 67"/>
                <a:gd name="T61" fmla="*/ 15 h 38"/>
                <a:gd name="T62" fmla="*/ 16 w 67"/>
                <a:gd name="T63" fmla="*/ 16 h 38"/>
                <a:gd name="T64" fmla="*/ 18 w 67"/>
                <a:gd name="T65" fmla="*/ 16 h 38"/>
                <a:gd name="T66" fmla="*/ 23 w 67"/>
                <a:gd name="T67" fmla="*/ 17 h 38"/>
                <a:gd name="T68" fmla="*/ 31 w 67"/>
                <a:gd name="T69" fmla="*/ 17 h 38"/>
                <a:gd name="T70" fmla="*/ 32 w 67"/>
                <a:gd name="T71" fmla="*/ 19 h 38"/>
                <a:gd name="T72" fmla="*/ 35 w 67"/>
                <a:gd name="T73" fmla="*/ 18 h 38"/>
                <a:gd name="T74" fmla="*/ 37 w 67"/>
                <a:gd name="T75" fmla="*/ 20 h 38"/>
                <a:gd name="T76" fmla="*/ 40 w 67"/>
                <a:gd name="T77" fmla="*/ 24 h 38"/>
                <a:gd name="T78" fmla="*/ 43 w 67"/>
                <a:gd name="T79" fmla="*/ 24 h 38"/>
                <a:gd name="T80" fmla="*/ 46 w 67"/>
                <a:gd name="T81" fmla="*/ 24 h 38"/>
                <a:gd name="T82" fmla="*/ 49 w 67"/>
                <a:gd name="T83" fmla="*/ 25 h 38"/>
                <a:gd name="T84" fmla="*/ 53 w 67"/>
                <a:gd name="T85" fmla="*/ 27 h 38"/>
                <a:gd name="T86" fmla="*/ 58 w 67"/>
                <a:gd name="T87" fmla="*/ 37 h 38"/>
                <a:gd name="T88" fmla="*/ 60 w 67"/>
                <a:gd name="T89" fmla="*/ 37 h 38"/>
                <a:gd name="T90" fmla="*/ 61 w 67"/>
                <a:gd name="T91" fmla="*/ 34 h 38"/>
                <a:gd name="T92" fmla="*/ 63 w 67"/>
                <a:gd name="T93"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38">
                  <a:moveTo>
                    <a:pt x="63" y="32"/>
                  </a:moveTo>
                  <a:cubicBezTo>
                    <a:pt x="63" y="32"/>
                    <a:pt x="63" y="31"/>
                    <a:pt x="64" y="30"/>
                  </a:cubicBezTo>
                  <a:cubicBezTo>
                    <a:pt x="64" y="29"/>
                    <a:pt x="65" y="29"/>
                    <a:pt x="65" y="28"/>
                  </a:cubicBezTo>
                  <a:cubicBezTo>
                    <a:pt x="66" y="27"/>
                    <a:pt x="66" y="27"/>
                    <a:pt x="66" y="27"/>
                  </a:cubicBezTo>
                  <a:cubicBezTo>
                    <a:pt x="66" y="26"/>
                    <a:pt x="67" y="26"/>
                    <a:pt x="67" y="26"/>
                  </a:cubicBezTo>
                  <a:cubicBezTo>
                    <a:pt x="67" y="26"/>
                    <a:pt x="67" y="25"/>
                    <a:pt x="67" y="24"/>
                  </a:cubicBezTo>
                  <a:cubicBezTo>
                    <a:pt x="67" y="24"/>
                    <a:pt x="67" y="24"/>
                    <a:pt x="66" y="24"/>
                  </a:cubicBezTo>
                  <a:cubicBezTo>
                    <a:pt x="66" y="24"/>
                    <a:pt x="65" y="22"/>
                    <a:pt x="65" y="22"/>
                  </a:cubicBezTo>
                  <a:cubicBezTo>
                    <a:pt x="65" y="22"/>
                    <a:pt x="65" y="21"/>
                    <a:pt x="65" y="21"/>
                  </a:cubicBezTo>
                  <a:cubicBezTo>
                    <a:pt x="65" y="21"/>
                    <a:pt x="65" y="20"/>
                    <a:pt x="65" y="20"/>
                  </a:cubicBezTo>
                  <a:cubicBezTo>
                    <a:pt x="65" y="20"/>
                    <a:pt x="64" y="19"/>
                    <a:pt x="63" y="19"/>
                  </a:cubicBezTo>
                  <a:cubicBezTo>
                    <a:pt x="63" y="18"/>
                    <a:pt x="63" y="17"/>
                    <a:pt x="64" y="16"/>
                  </a:cubicBezTo>
                  <a:cubicBezTo>
                    <a:pt x="63" y="14"/>
                    <a:pt x="63" y="14"/>
                    <a:pt x="63" y="14"/>
                  </a:cubicBezTo>
                  <a:cubicBezTo>
                    <a:pt x="63" y="14"/>
                    <a:pt x="62" y="13"/>
                    <a:pt x="62" y="12"/>
                  </a:cubicBezTo>
                  <a:cubicBezTo>
                    <a:pt x="61" y="12"/>
                    <a:pt x="61" y="12"/>
                    <a:pt x="61" y="12"/>
                  </a:cubicBezTo>
                  <a:cubicBezTo>
                    <a:pt x="61" y="12"/>
                    <a:pt x="61" y="12"/>
                    <a:pt x="61" y="12"/>
                  </a:cubicBezTo>
                  <a:cubicBezTo>
                    <a:pt x="61" y="12"/>
                    <a:pt x="61" y="12"/>
                    <a:pt x="61" y="12"/>
                  </a:cubicBezTo>
                  <a:cubicBezTo>
                    <a:pt x="61" y="11"/>
                    <a:pt x="61" y="11"/>
                    <a:pt x="61" y="11"/>
                  </a:cubicBezTo>
                  <a:cubicBezTo>
                    <a:pt x="61" y="11"/>
                    <a:pt x="62" y="10"/>
                    <a:pt x="62" y="9"/>
                  </a:cubicBezTo>
                  <a:cubicBezTo>
                    <a:pt x="63" y="8"/>
                    <a:pt x="64" y="8"/>
                    <a:pt x="65" y="8"/>
                  </a:cubicBezTo>
                  <a:cubicBezTo>
                    <a:pt x="65" y="8"/>
                    <a:pt x="65" y="8"/>
                    <a:pt x="65" y="7"/>
                  </a:cubicBezTo>
                  <a:cubicBezTo>
                    <a:pt x="66" y="7"/>
                    <a:pt x="66" y="6"/>
                    <a:pt x="67" y="5"/>
                  </a:cubicBezTo>
                  <a:cubicBezTo>
                    <a:pt x="67" y="4"/>
                    <a:pt x="67" y="4"/>
                    <a:pt x="67" y="3"/>
                  </a:cubicBezTo>
                  <a:cubicBezTo>
                    <a:pt x="66" y="3"/>
                    <a:pt x="66" y="3"/>
                    <a:pt x="66" y="3"/>
                  </a:cubicBezTo>
                  <a:cubicBezTo>
                    <a:pt x="65" y="4"/>
                    <a:pt x="65" y="4"/>
                    <a:pt x="65" y="4"/>
                  </a:cubicBezTo>
                  <a:cubicBezTo>
                    <a:pt x="65" y="4"/>
                    <a:pt x="65" y="4"/>
                    <a:pt x="65" y="4"/>
                  </a:cubicBezTo>
                  <a:cubicBezTo>
                    <a:pt x="64" y="4"/>
                    <a:pt x="64" y="4"/>
                    <a:pt x="63" y="4"/>
                  </a:cubicBezTo>
                  <a:cubicBezTo>
                    <a:pt x="63" y="4"/>
                    <a:pt x="62" y="4"/>
                    <a:pt x="62" y="4"/>
                  </a:cubicBezTo>
                  <a:cubicBezTo>
                    <a:pt x="62" y="4"/>
                    <a:pt x="62" y="4"/>
                    <a:pt x="62" y="4"/>
                  </a:cubicBezTo>
                  <a:cubicBezTo>
                    <a:pt x="61" y="4"/>
                    <a:pt x="59" y="5"/>
                    <a:pt x="57" y="5"/>
                  </a:cubicBezTo>
                  <a:cubicBezTo>
                    <a:pt x="57" y="5"/>
                    <a:pt x="57" y="5"/>
                    <a:pt x="57" y="5"/>
                  </a:cubicBezTo>
                  <a:cubicBezTo>
                    <a:pt x="56" y="5"/>
                    <a:pt x="55" y="5"/>
                    <a:pt x="55" y="5"/>
                  </a:cubicBezTo>
                  <a:cubicBezTo>
                    <a:pt x="55" y="5"/>
                    <a:pt x="54" y="5"/>
                    <a:pt x="54" y="5"/>
                  </a:cubicBezTo>
                  <a:cubicBezTo>
                    <a:pt x="54" y="5"/>
                    <a:pt x="54" y="5"/>
                    <a:pt x="53" y="5"/>
                  </a:cubicBezTo>
                  <a:cubicBezTo>
                    <a:pt x="53" y="5"/>
                    <a:pt x="52" y="6"/>
                    <a:pt x="51" y="6"/>
                  </a:cubicBezTo>
                  <a:cubicBezTo>
                    <a:pt x="49" y="6"/>
                    <a:pt x="48" y="5"/>
                    <a:pt x="47" y="4"/>
                  </a:cubicBezTo>
                  <a:cubicBezTo>
                    <a:pt x="44" y="4"/>
                    <a:pt x="44" y="4"/>
                    <a:pt x="44" y="4"/>
                  </a:cubicBezTo>
                  <a:cubicBezTo>
                    <a:pt x="43" y="3"/>
                    <a:pt x="43" y="3"/>
                    <a:pt x="43" y="3"/>
                  </a:cubicBezTo>
                  <a:cubicBezTo>
                    <a:pt x="42" y="3"/>
                    <a:pt x="41" y="3"/>
                    <a:pt x="40" y="3"/>
                  </a:cubicBezTo>
                  <a:cubicBezTo>
                    <a:pt x="39" y="3"/>
                    <a:pt x="38" y="3"/>
                    <a:pt x="37" y="3"/>
                  </a:cubicBezTo>
                  <a:cubicBezTo>
                    <a:pt x="37" y="3"/>
                    <a:pt x="36" y="2"/>
                    <a:pt x="36" y="2"/>
                  </a:cubicBezTo>
                  <a:cubicBezTo>
                    <a:pt x="31" y="4"/>
                    <a:pt x="31" y="4"/>
                    <a:pt x="31" y="4"/>
                  </a:cubicBezTo>
                  <a:cubicBezTo>
                    <a:pt x="24" y="1"/>
                    <a:pt x="24" y="1"/>
                    <a:pt x="24" y="1"/>
                  </a:cubicBezTo>
                  <a:cubicBezTo>
                    <a:pt x="20" y="0"/>
                    <a:pt x="20" y="0"/>
                    <a:pt x="20" y="0"/>
                  </a:cubicBezTo>
                  <a:cubicBezTo>
                    <a:pt x="18" y="0"/>
                    <a:pt x="18" y="0"/>
                    <a:pt x="18" y="0"/>
                  </a:cubicBezTo>
                  <a:cubicBezTo>
                    <a:pt x="17" y="2"/>
                    <a:pt x="17" y="2"/>
                    <a:pt x="17" y="2"/>
                  </a:cubicBezTo>
                  <a:cubicBezTo>
                    <a:pt x="11" y="2"/>
                    <a:pt x="11" y="2"/>
                    <a:pt x="11" y="2"/>
                  </a:cubicBezTo>
                  <a:cubicBezTo>
                    <a:pt x="11" y="1"/>
                    <a:pt x="11" y="1"/>
                    <a:pt x="11" y="1"/>
                  </a:cubicBezTo>
                  <a:cubicBezTo>
                    <a:pt x="9" y="1"/>
                    <a:pt x="7" y="1"/>
                    <a:pt x="6" y="1"/>
                  </a:cubicBezTo>
                  <a:cubicBezTo>
                    <a:pt x="5" y="1"/>
                    <a:pt x="5" y="1"/>
                    <a:pt x="4" y="1"/>
                  </a:cubicBezTo>
                  <a:cubicBezTo>
                    <a:pt x="4" y="1"/>
                    <a:pt x="3" y="2"/>
                    <a:pt x="3" y="2"/>
                  </a:cubicBezTo>
                  <a:cubicBezTo>
                    <a:pt x="3" y="3"/>
                    <a:pt x="3" y="4"/>
                    <a:pt x="3" y="6"/>
                  </a:cubicBezTo>
                  <a:cubicBezTo>
                    <a:pt x="2" y="6"/>
                    <a:pt x="1" y="7"/>
                    <a:pt x="0" y="7"/>
                  </a:cubicBezTo>
                  <a:cubicBezTo>
                    <a:pt x="0" y="7"/>
                    <a:pt x="0" y="7"/>
                    <a:pt x="0" y="7"/>
                  </a:cubicBezTo>
                  <a:cubicBezTo>
                    <a:pt x="0" y="8"/>
                    <a:pt x="0" y="9"/>
                    <a:pt x="0" y="9"/>
                  </a:cubicBezTo>
                  <a:cubicBezTo>
                    <a:pt x="5" y="10"/>
                    <a:pt x="5" y="10"/>
                    <a:pt x="5" y="10"/>
                  </a:cubicBezTo>
                  <a:cubicBezTo>
                    <a:pt x="8" y="11"/>
                    <a:pt x="8" y="11"/>
                    <a:pt x="8" y="11"/>
                  </a:cubicBezTo>
                  <a:cubicBezTo>
                    <a:pt x="10" y="14"/>
                    <a:pt x="10" y="14"/>
                    <a:pt x="10" y="14"/>
                  </a:cubicBezTo>
                  <a:cubicBezTo>
                    <a:pt x="11" y="15"/>
                    <a:pt x="12" y="16"/>
                    <a:pt x="12" y="16"/>
                  </a:cubicBezTo>
                  <a:cubicBezTo>
                    <a:pt x="12" y="16"/>
                    <a:pt x="13" y="16"/>
                    <a:pt x="13" y="16"/>
                  </a:cubicBezTo>
                  <a:cubicBezTo>
                    <a:pt x="13" y="16"/>
                    <a:pt x="13" y="15"/>
                    <a:pt x="13" y="15"/>
                  </a:cubicBezTo>
                  <a:cubicBezTo>
                    <a:pt x="14" y="15"/>
                    <a:pt x="14" y="15"/>
                    <a:pt x="14" y="15"/>
                  </a:cubicBezTo>
                  <a:cubicBezTo>
                    <a:pt x="15" y="16"/>
                    <a:pt x="15" y="16"/>
                    <a:pt x="16" y="16"/>
                  </a:cubicBezTo>
                  <a:cubicBezTo>
                    <a:pt x="16" y="16"/>
                    <a:pt x="16" y="16"/>
                    <a:pt x="16" y="16"/>
                  </a:cubicBezTo>
                  <a:cubicBezTo>
                    <a:pt x="16" y="16"/>
                    <a:pt x="16" y="16"/>
                    <a:pt x="17" y="16"/>
                  </a:cubicBezTo>
                  <a:cubicBezTo>
                    <a:pt x="17" y="16"/>
                    <a:pt x="18" y="16"/>
                    <a:pt x="18" y="16"/>
                  </a:cubicBezTo>
                  <a:cubicBezTo>
                    <a:pt x="19" y="16"/>
                    <a:pt x="20" y="16"/>
                    <a:pt x="21" y="17"/>
                  </a:cubicBezTo>
                  <a:cubicBezTo>
                    <a:pt x="21" y="17"/>
                    <a:pt x="22" y="17"/>
                    <a:pt x="23" y="17"/>
                  </a:cubicBezTo>
                  <a:cubicBezTo>
                    <a:pt x="23" y="16"/>
                    <a:pt x="24" y="16"/>
                    <a:pt x="24" y="16"/>
                  </a:cubicBezTo>
                  <a:cubicBezTo>
                    <a:pt x="26" y="15"/>
                    <a:pt x="29" y="15"/>
                    <a:pt x="31" y="17"/>
                  </a:cubicBezTo>
                  <a:cubicBezTo>
                    <a:pt x="31" y="18"/>
                    <a:pt x="31" y="18"/>
                    <a:pt x="32" y="19"/>
                  </a:cubicBezTo>
                  <a:cubicBezTo>
                    <a:pt x="32" y="19"/>
                    <a:pt x="32" y="19"/>
                    <a:pt x="32" y="19"/>
                  </a:cubicBezTo>
                  <a:cubicBezTo>
                    <a:pt x="33" y="19"/>
                    <a:pt x="33" y="19"/>
                    <a:pt x="33" y="19"/>
                  </a:cubicBezTo>
                  <a:cubicBezTo>
                    <a:pt x="33" y="18"/>
                    <a:pt x="34" y="18"/>
                    <a:pt x="35" y="18"/>
                  </a:cubicBezTo>
                  <a:cubicBezTo>
                    <a:pt x="35" y="18"/>
                    <a:pt x="36" y="18"/>
                    <a:pt x="36" y="19"/>
                  </a:cubicBezTo>
                  <a:cubicBezTo>
                    <a:pt x="37" y="19"/>
                    <a:pt x="37" y="19"/>
                    <a:pt x="37" y="20"/>
                  </a:cubicBezTo>
                  <a:cubicBezTo>
                    <a:pt x="38" y="20"/>
                    <a:pt x="38" y="21"/>
                    <a:pt x="39" y="22"/>
                  </a:cubicBezTo>
                  <a:cubicBezTo>
                    <a:pt x="39" y="23"/>
                    <a:pt x="39" y="23"/>
                    <a:pt x="40" y="24"/>
                  </a:cubicBezTo>
                  <a:cubicBezTo>
                    <a:pt x="41" y="25"/>
                    <a:pt x="41" y="25"/>
                    <a:pt x="42" y="25"/>
                  </a:cubicBezTo>
                  <a:cubicBezTo>
                    <a:pt x="43" y="25"/>
                    <a:pt x="43" y="24"/>
                    <a:pt x="43" y="24"/>
                  </a:cubicBezTo>
                  <a:cubicBezTo>
                    <a:pt x="43" y="24"/>
                    <a:pt x="44" y="24"/>
                    <a:pt x="44" y="24"/>
                  </a:cubicBezTo>
                  <a:cubicBezTo>
                    <a:pt x="45" y="24"/>
                    <a:pt x="45" y="24"/>
                    <a:pt x="46" y="24"/>
                  </a:cubicBezTo>
                  <a:cubicBezTo>
                    <a:pt x="46" y="25"/>
                    <a:pt x="47" y="25"/>
                    <a:pt x="47" y="25"/>
                  </a:cubicBezTo>
                  <a:cubicBezTo>
                    <a:pt x="48" y="25"/>
                    <a:pt x="49" y="25"/>
                    <a:pt x="49" y="25"/>
                  </a:cubicBezTo>
                  <a:cubicBezTo>
                    <a:pt x="51" y="25"/>
                    <a:pt x="52" y="25"/>
                    <a:pt x="52" y="26"/>
                  </a:cubicBezTo>
                  <a:cubicBezTo>
                    <a:pt x="53" y="27"/>
                    <a:pt x="53" y="27"/>
                    <a:pt x="53" y="27"/>
                  </a:cubicBezTo>
                  <a:cubicBezTo>
                    <a:pt x="54" y="29"/>
                    <a:pt x="55" y="30"/>
                    <a:pt x="55" y="32"/>
                  </a:cubicBezTo>
                  <a:cubicBezTo>
                    <a:pt x="56" y="34"/>
                    <a:pt x="57" y="36"/>
                    <a:pt x="58" y="37"/>
                  </a:cubicBezTo>
                  <a:cubicBezTo>
                    <a:pt x="58" y="38"/>
                    <a:pt x="58" y="38"/>
                    <a:pt x="58" y="38"/>
                  </a:cubicBezTo>
                  <a:cubicBezTo>
                    <a:pt x="60" y="37"/>
                    <a:pt x="60" y="37"/>
                    <a:pt x="60" y="37"/>
                  </a:cubicBezTo>
                  <a:cubicBezTo>
                    <a:pt x="60" y="35"/>
                    <a:pt x="60" y="35"/>
                    <a:pt x="60" y="35"/>
                  </a:cubicBezTo>
                  <a:cubicBezTo>
                    <a:pt x="60" y="35"/>
                    <a:pt x="60" y="35"/>
                    <a:pt x="61" y="34"/>
                  </a:cubicBezTo>
                  <a:cubicBezTo>
                    <a:pt x="62" y="33"/>
                    <a:pt x="62" y="33"/>
                    <a:pt x="62" y="33"/>
                  </a:cubicBezTo>
                  <a:cubicBezTo>
                    <a:pt x="63" y="33"/>
                    <a:pt x="63" y="32"/>
                    <a:pt x="63" y="32"/>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34" name="Freeform 234"/>
            <p:cNvSpPr/>
            <p:nvPr/>
          </p:nvSpPr>
          <p:spPr bwMode="auto">
            <a:xfrm>
              <a:off x="7719240" y="3882117"/>
              <a:ext cx="117475" cy="77787"/>
            </a:xfrm>
            <a:custGeom>
              <a:avLst/>
              <a:gdLst>
                <a:gd name="T0" fmla="*/ 13 w 37"/>
                <a:gd name="T1" fmla="*/ 24 h 24"/>
                <a:gd name="T2" fmla="*/ 14 w 37"/>
                <a:gd name="T3" fmla="*/ 21 h 24"/>
                <a:gd name="T4" fmla="*/ 15 w 37"/>
                <a:gd name="T5" fmla="*/ 19 h 24"/>
                <a:gd name="T6" fmla="*/ 18 w 37"/>
                <a:gd name="T7" fmla="*/ 18 h 24"/>
                <a:gd name="T8" fmla="*/ 22 w 37"/>
                <a:gd name="T9" fmla="*/ 18 h 24"/>
                <a:gd name="T10" fmla="*/ 23 w 37"/>
                <a:gd name="T11" fmla="*/ 20 h 24"/>
                <a:gd name="T12" fmla="*/ 24 w 37"/>
                <a:gd name="T13" fmla="*/ 21 h 24"/>
                <a:gd name="T14" fmla="*/ 25 w 37"/>
                <a:gd name="T15" fmla="*/ 20 h 24"/>
                <a:gd name="T16" fmla="*/ 27 w 37"/>
                <a:gd name="T17" fmla="*/ 22 h 24"/>
                <a:gd name="T18" fmla="*/ 30 w 37"/>
                <a:gd name="T19" fmla="*/ 23 h 24"/>
                <a:gd name="T20" fmla="*/ 32 w 37"/>
                <a:gd name="T21" fmla="*/ 22 h 24"/>
                <a:gd name="T22" fmla="*/ 36 w 37"/>
                <a:gd name="T23" fmla="*/ 21 h 24"/>
                <a:gd name="T24" fmla="*/ 37 w 37"/>
                <a:gd name="T25" fmla="*/ 17 h 24"/>
                <a:gd name="T26" fmla="*/ 37 w 37"/>
                <a:gd name="T27" fmla="*/ 13 h 24"/>
                <a:gd name="T28" fmla="*/ 35 w 37"/>
                <a:gd name="T29" fmla="*/ 10 h 24"/>
                <a:gd name="T30" fmla="*/ 34 w 37"/>
                <a:gd name="T31" fmla="*/ 7 h 24"/>
                <a:gd name="T32" fmla="*/ 33 w 37"/>
                <a:gd name="T33" fmla="*/ 7 h 24"/>
                <a:gd name="T34" fmla="*/ 31 w 37"/>
                <a:gd name="T35" fmla="*/ 5 h 24"/>
                <a:gd name="T36" fmla="*/ 30 w 37"/>
                <a:gd name="T37" fmla="*/ 5 h 24"/>
                <a:gd name="T38" fmla="*/ 29 w 37"/>
                <a:gd name="T39" fmla="*/ 5 h 24"/>
                <a:gd name="T40" fmla="*/ 26 w 37"/>
                <a:gd name="T41" fmla="*/ 4 h 24"/>
                <a:gd name="T42" fmla="*/ 25 w 37"/>
                <a:gd name="T43" fmla="*/ 2 h 24"/>
                <a:gd name="T44" fmla="*/ 24 w 37"/>
                <a:gd name="T45" fmla="*/ 1 h 24"/>
                <a:gd name="T46" fmla="*/ 21 w 37"/>
                <a:gd name="T47" fmla="*/ 0 h 24"/>
                <a:gd name="T48" fmla="*/ 20 w 37"/>
                <a:gd name="T49" fmla="*/ 1 h 24"/>
                <a:gd name="T50" fmla="*/ 17 w 37"/>
                <a:gd name="T51" fmla="*/ 2 h 24"/>
                <a:gd name="T52" fmla="*/ 12 w 37"/>
                <a:gd name="T53" fmla="*/ 6 h 24"/>
                <a:gd name="T54" fmla="*/ 5 w 37"/>
                <a:gd name="T55" fmla="*/ 6 h 24"/>
                <a:gd name="T56" fmla="*/ 2 w 37"/>
                <a:gd name="T57" fmla="*/ 4 h 24"/>
                <a:gd name="T58" fmla="*/ 0 w 37"/>
                <a:gd name="T59" fmla="*/ 7 h 24"/>
                <a:gd name="T60" fmla="*/ 2 w 37"/>
                <a:gd name="T61" fmla="*/ 12 h 24"/>
                <a:gd name="T62" fmla="*/ 4 w 37"/>
                <a:gd name="T63" fmla="*/ 16 h 24"/>
                <a:gd name="T64" fmla="*/ 5 w 37"/>
                <a:gd name="T65" fmla="*/ 19 h 24"/>
                <a:gd name="T66" fmla="*/ 5 w 37"/>
                <a:gd name="T67" fmla="*/ 21 h 24"/>
                <a:gd name="T68" fmla="*/ 7 w 37"/>
                <a:gd name="T69" fmla="*/ 23 h 24"/>
                <a:gd name="T70" fmla="*/ 9 w 37"/>
                <a:gd name="T71" fmla="*/ 24 h 24"/>
                <a:gd name="T72" fmla="*/ 11 w 37"/>
                <a:gd name="T73" fmla="*/ 23 h 24"/>
                <a:gd name="T74" fmla="*/ 13 w 37"/>
                <a:gd name="T75" fmla="*/ 24 h 24"/>
                <a:gd name="T76" fmla="*/ 13 w 37"/>
                <a:gd name="T7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24">
                  <a:moveTo>
                    <a:pt x="13" y="24"/>
                  </a:moveTo>
                  <a:cubicBezTo>
                    <a:pt x="13" y="24"/>
                    <a:pt x="13" y="24"/>
                    <a:pt x="13" y="24"/>
                  </a:cubicBezTo>
                  <a:cubicBezTo>
                    <a:pt x="13" y="24"/>
                    <a:pt x="14" y="23"/>
                    <a:pt x="14" y="23"/>
                  </a:cubicBezTo>
                  <a:cubicBezTo>
                    <a:pt x="14" y="22"/>
                    <a:pt x="14" y="22"/>
                    <a:pt x="14" y="21"/>
                  </a:cubicBezTo>
                  <a:cubicBezTo>
                    <a:pt x="15" y="21"/>
                    <a:pt x="16" y="21"/>
                    <a:pt x="16" y="21"/>
                  </a:cubicBezTo>
                  <a:cubicBezTo>
                    <a:pt x="15" y="20"/>
                    <a:pt x="15" y="19"/>
                    <a:pt x="15" y="19"/>
                  </a:cubicBezTo>
                  <a:cubicBezTo>
                    <a:pt x="16" y="19"/>
                    <a:pt x="16" y="18"/>
                    <a:pt x="17" y="18"/>
                  </a:cubicBezTo>
                  <a:cubicBezTo>
                    <a:pt x="17" y="18"/>
                    <a:pt x="18" y="18"/>
                    <a:pt x="18" y="18"/>
                  </a:cubicBezTo>
                  <a:cubicBezTo>
                    <a:pt x="18" y="17"/>
                    <a:pt x="20" y="17"/>
                    <a:pt x="20" y="17"/>
                  </a:cubicBezTo>
                  <a:cubicBezTo>
                    <a:pt x="21" y="17"/>
                    <a:pt x="22" y="17"/>
                    <a:pt x="22" y="18"/>
                  </a:cubicBezTo>
                  <a:cubicBezTo>
                    <a:pt x="22" y="18"/>
                    <a:pt x="23" y="19"/>
                    <a:pt x="23" y="19"/>
                  </a:cubicBezTo>
                  <a:cubicBezTo>
                    <a:pt x="23" y="19"/>
                    <a:pt x="23" y="19"/>
                    <a:pt x="23" y="20"/>
                  </a:cubicBezTo>
                  <a:cubicBezTo>
                    <a:pt x="23" y="21"/>
                    <a:pt x="23" y="21"/>
                    <a:pt x="23" y="21"/>
                  </a:cubicBezTo>
                  <a:cubicBezTo>
                    <a:pt x="24" y="21"/>
                    <a:pt x="24" y="21"/>
                    <a:pt x="24" y="21"/>
                  </a:cubicBezTo>
                  <a:cubicBezTo>
                    <a:pt x="24" y="20"/>
                    <a:pt x="24" y="20"/>
                    <a:pt x="24" y="20"/>
                  </a:cubicBezTo>
                  <a:cubicBezTo>
                    <a:pt x="24" y="20"/>
                    <a:pt x="25" y="20"/>
                    <a:pt x="25" y="20"/>
                  </a:cubicBezTo>
                  <a:cubicBezTo>
                    <a:pt x="25" y="20"/>
                    <a:pt x="26" y="20"/>
                    <a:pt x="26" y="20"/>
                  </a:cubicBezTo>
                  <a:cubicBezTo>
                    <a:pt x="27" y="21"/>
                    <a:pt x="27" y="22"/>
                    <a:pt x="27" y="22"/>
                  </a:cubicBezTo>
                  <a:cubicBezTo>
                    <a:pt x="28" y="22"/>
                    <a:pt x="29" y="23"/>
                    <a:pt x="29" y="23"/>
                  </a:cubicBezTo>
                  <a:cubicBezTo>
                    <a:pt x="30" y="23"/>
                    <a:pt x="30" y="23"/>
                    <a:pt x="30" y="23"/>
                  </a:cubicBezTo>
                  <a:cubicBezTo>
                    <a:pt x="31" y="23"/>
                    <a:pt x="31" y="22"/>
                    <a:pt x="31" y="22"/>
                  </a:cubicBezTo>
                  <a:cubicBezTo>
                    <a:pt x="31" y="22"/>
                    <a:pt x="31" y="22"/>
                    <a:pt x="32" y="22"/>
                  </a:cubicBezTo>
                  <a:cubicBezTo>
                    <a:pt x="35" y="21"/>
                    <a:pt x="35" y="21"/>
                    <a:pt x="35" y="21"/>
                  </a:cubicBezTo>
                  <a:cubicBezTo>
                    <a:pt x="35" y="21"/>
                    <a:pt x="36" y="21"/>
                    <a:pt x="36" y="21"/>
                  </a:cubicBezTo>
                  <a:cubicBezTo>
                    <a:pt x="36" y="20"/>
                    <a:pt x="36" y="19"/>
                    <a:pt x="36" y="19"/>
                  </a:cubicBezTo>
                  <a:cubicBezTo>
                    <a:pt x="36" y="18"/>
                    <a:pt x="37" y="18"/>
                    <a:pt x="37" y="17"/>
                  </a:cubicBezTo>
                  <a:cubicBezTo>
                    <a:pt x="37" y="14"/>
                    <a:pt x="37" y="14"/>
                    <a:pt x="37" y="14"/>
                  </a:cubicBezTo>
                  <a:cubicBezTo>
                    <a:pt x="37" y="14"/>
                    <a:pt x="37" y="13"/>
                    <a:pt x="37" y="13"/>
                  </a:cubicBezTo>
                  <a:cubicBezTo>
                    <a:pt x="37" y="12"/>
                    <a:pt x="37" y="12"/>
                    <a:pt x="37" y="12"/>
                  </a:cubicBezTo>
                  <a:cubicBezTo>
                    <a:pt x="35" y="10"/>
                    <a:pt x="35" y="10"/>
                    <a:pt x="35" y="10"/>
                  </a:cubicBezTo>
                  <a:cubicBezTo>
                    <a:pt x="35" y="10"/>
                    <a:pt x="35" y="9"/>
                    <a:pt x="35" y="8"/>
                  </a:cubicBezTo>
                  <a:cubicBezTo>
                    <a:pt x="35" y="7"/>
                    <a:pt x="35" y="7"/>
                    <a:pt x="34" y="7"/>
                  </a:cubicBezTo>
                  <a:cubicBezTo>
                    <a:pt x="34" y="7"/>
                    <a:pt x="34" y="7"/>
                    <a:pt x="34" y="7"/>
                  </a:cubicBezTo>
                  <a:cubicBezTo>
                    <a:pt x="33" y="7"/>
                    <a:pt x="33" y="7"/>
                    <a:pt x="33" y="7"/>
                  </a:cubicBezTo>
                  <a:cubicBezTo>
                    <a:pt x="32" y="6"/>
                    <a:pt x="32" y="6"/>
                    <a:pt x="32" y="6"/>
                  </a:cubicBezTo>
                  <a:cubicBezTo>
                    <a:pt x="31" y="6"/>
                    <a:pt x="31" y="5"/>
                    <a:pt x="31" y="5"/>
                  </a:cubicBezTo>
                  <a:cubicBezTo>
                    <a:pt x="30" y="5"/>
                    <a:pt x="30" y="5"/>
                    <a:pt x="29" y="5"/>
                  </a:cubicBezTo>
                  <a:cubicBezTo>
                    <a:pt x="30" y="5"/>
                    <a:pt x="30" y="5"/>
                    <a:pt x="30" y="5"/>
                  </a:cubicBezTo>
                  <a:cubicBezTo>
                    <a:pt x="30" y="5"/>
                    <a:pt x="30" y="5"/>
                    <a:pt x="29" y="5"/>
                  </a:cubicBezTo>
                  <a:cubicBezTo>
                    <a:pt x="30" y="6"/>
                    <a:pt x="30" y="6"/>
                    <a:pt x="29" y="5"/>
                  </a:cubicBezTo>
                  <a:cubicBezTo>
                    <a:pt x="30" y="6"/>
                    <a:pt x="31" y="6"/>
                    <a:pt x="28" y="5"/>
                  </a:cubicBezTo>
                  <a:cubicBezTo>
                    <a:pt x="27" y="5"/>
                    <a:pt x="27" y="4"/>
                    <a:pt x="26" y="4"/>
                  </a:cubicBezTo>
                  <a:cubicBezTo>
                    <a:pt x="26" y="4"/>
                    <a:pt x="25" y="4"/>
                    <a:pt x="25" y="3"/>
                  </a:cubicBezTo>
                  <a:cubicBezTo>
                    <a:pt x="25" y="3"/>
                    <a:pt x="25" y="3"/>
                    <a:pt x="25" y="2"/>
                  </a:cubicBezTo>
                  <a:cubicBezTo>
                    <a:pt x="25" y="2"/>
                    <a:pt x="25" y="2"/>
                    <a:pt x="25" y="2"/>
                  </a:cubicBezTo>
                  <a:cubicBezTo>
                    <a:pt x="25" y="1"/>
                    <a:pt x="25" y="1"/>
                    <a:pt x="24" y="1"/>
                  </a:cubicBezTo>
                  <a:cubicBezTo>
                    <a:pt x="23" y="1"/>
                    <a:pt x="23" y="1"/>
                    <a:pt x="23" y="1"/>
                  </a:cubicBezTo>
                  <a:cubicBezTo>
                    <a:pt x="22" y="1"/>
                    <a:pt x="21" y="0"/>
                    <a:pt x="21" y="0"/>
                  </a:cubicBezTo>
                  <a:cubicBezTo>
                    <a:pt x="21" y="0"/>
                    <a:pt x="21" y="0"/>
                    <a:pt x="21" y="0"/>
                  </a:cubicBezTo>
                  <a:cubicBezTo>
                    <a:pt x="20" y="1"/>
                    <a:pt x="20" y="1"/>
                    <a:pt x="20" y="1"/>
                  </a:cubicBezTo>
                  <a:cubicBezTo>
                    <a:pt x="17" y="2"/>
                    <a:pt x="17" y="2"/>
                    <a:pt x="17" y="2"/>
                  </a:cubicBezTo>
                  <a:cubicBezTo>
                    <a:pt x="17" y="2"/>
                    <a:pt x="17" y="2"/>
                    <a:pt x="17" y="2"/>
                  </a:cubicBezTo>
                  <a:cubicBezTo>
                    <a:pt x="16" y="3"/>
                    <a:pt x="16" y="4"/>
                    <a:pt x="16" y="4"/>
                  </a:cubicBezTo>
                  <a:cubicBezTo>
                    <a:pt x="15" y="5"/>
                    <a:pt x="14" y="6"/>
                    <a:pt x="12" y="6"/>
                  </a:cubicBezTo>
                  <a:cubicBezTo>
                    <a:pt x="9" y="5"/>
                    <a:pt x="9" y="5"/>
                    <a:pt x="9" y="5"/>
                  </a:cubicBezTo>
                  <a:cubicBezTo>
                    <a:pt x="5" y="6"/>
                    <a:pt x="5" y="6"/>
                    <a:pt x="5" y="6"/>
                  </a:cubicBezTo>
                  <a:cubicBezTo>
                    <a:pt x="3" y="3"/>
                    <a:pt x="3" y="3"/>
                    <a:pt x="3" y="3"/>
                  </a:cubicBezTo>
                  <a:cubicBezTo>
                    <a:pt x="2" y="4"/>
                    <a:pt x="2" y="4"/>
                    <a:pt x="2" y="4"/>
                  </a:cubicBezTo>
                  <a:cubicBezTo>
                    <a:pt x="2" y="4"/>
                    <a:pt x="1" y="4"/>
                    <a:pt x="1" y="5"/>
                  </a:cubicBezTo>
                  <a:cubicBezTo>
                    <a:pt x="1" y="5"/>
                    <a:pt x="0" y="6"/>
                    <a:pt x="0" y="7"/>
                  </a:cubicBezTo>
                  <a:cubicBezTo>
                    <a:pt x="1" y="9"/>
                    <a:pt x="1" y="9"/>
                    <a:pt x="1" y="9"/>
                  </a:cubicBezTo>
                  <a:cubicBezTo>
                    <a:pt x="2" y="12"/>
                    <a:pt x="2" y="12"/>
                    <a:pt x="2" y="12"/>
                  </a:cubicBezTo>
                  <a:cubicBezTo>
                    <a:pt x="2" y="13"/>
                    <a:pt x="2" y="14"/>
                    <a:pt x="3" y="14"/>
                  </a:cubicBezTo>
                  <a:cubicBezTo>
                    <a:pt x="4" y="15"/>
                    <a:pt x="4" y="16"/>
                    <a:pt x="4" y="16"/>
                  </a:cubicBezTo>
                  <a:cubicBezTo>
                    <a:pt x="5" y="17"/>
                    <a:pt x="5" y="17"/>
                    <a:pt x="5" y="17"/>
                  </a:cubicBezTo>
                  <a:cubicBezTo>
                    <a:pt x="5" y="17"/>
                    <a:pt x="5" y="19"/>
                    <a:pt x="5" y="19"/>
                  </a:cubicBezTo>
                  <a:cubicBezTo>
                    <a:pt x="5" y="20"/>
                    <a:pt x="5" y="20"/>
                    <a:pt x="5" y="20"/>
                  </a:cubicBezTo>
                  <a:cubicBezTo>
                    <a:pt x="5" y="20"/>
                    <a:pt x="5" y="21"/>
                    <a:pt x="5" y="21"/>
                  </a:cubicBezTo>
                  <a:cubicBezTo>
                    <a:pt x="6" y="21"/>
                    <a:pt x="6" y="22"/>
                    <a:pt x="6" y="22"/>
                  </a:cubicBezTo>
                  <a:cubicBezTo>
                    <a:pt x="6" y="22"/>
                    <a:pt x="7" y="23"/>
                    <a:pt x="7" y="23"/>
                  </a:cubicBezTo>
                  <a:cubicBezTo>
                    <a:pt x="8" y="23"/>
                    <a:pt x="8" y="23"/>
                    <a:pt x="8" y="23"/>
                  </a:cubicBezTo>
                  <a:cubicBezTo>
                    <a:pt x="9" y="23"/>
                    <a:pt x="9" y="24"/>
                    <a:pt x="9" y="24"/>
                  </a:cubicBezTo>
                  <a:cubicBezTo>
                    <a:pt x="9" y="23"/>
                    <a:pt x="10" y="23"/>
                    <a:pt x="10" y="23"/>
                  </a:cubicBezTo>
                  <a:cubicBezTo>
                    <a:pt x="10" y="23"/>
                    <a:pt x="11" y="23"/>
                    <a:pt x="11" y="23"/>
                  </a:cubicBezTo>
                  <a:cubicBezTo>
                    <a:pt x="11" y="23"/>
                    <a:pt x="12" y="23"/>
                    <a:pt x="12" y="23"/>
                  </a:cubicBezTo>
                  <a:cubicBezTo>
                    <a:pt x="12" y="23"/>
                    <a:pt x="13" y="24"/>
                    <a:pt x="13" y="24"/>
                  </a:cubicBezTo>
                  <a:cubicBezTo>
                    <a:pt x="13" y="24"/>
                    <a:pt x="13" y="24"/>
                    <a:pt x="13" y="24"/>
                  </a:cubicBezTo>
                  <a:cubicBezTo>
                    <a:pt x="13" y="24"/>
                    <a:pt x="13" y="24"/>
                    <a:pt x="13" y="24"/>
                  </a:cubicBezTo>
                  <a:close/>
                </a:path>
              </a:pathLst>
            </a:custGeom>
            <a:grpFill/>
            <a:ln w="9525">
              <a:solidFill>
                <a:schemeClr val="bg1">
                  <a:alpha val="45000"/>
                </a:schemeClr>
              </a:solidFill>
              <a:round/>
            </a:ln>
          </p:spPr>
          <p:txBody>
            <a:bodyPr vert="horz" wrap="square" lIns="91440" tIns="45720" rIns="91440" bIns="45720" numCol="1" anchor="t" anchorCtr="0" compatLnSpc="1"/>
            <a:lstStyle/>
            <a:p>
              <a:endParaRPr lang="id-ID"/>
            </a:p>
          </p:txBody>
        </p:sp>
        <p:sp>
          <p:nvSpPr>
            <p:cNvPr id="35" name="Freeform 235"/>
            <p:cNvSpPr/>
            <p:nvPr/>
          </p:nvSpPr>
          <p:spPr bwMode="auto">
            <a:xfrm>
              <a:off x="5439590" y="2508932"/>
              <a:ext cx="722313" cy="676274"/>
            </a:xfrm>
            <a:custGeom>
              <a:avLst/>
              <a:gdLst>
                <a:gd name="T0" fmla="*/ 21 w 227"/>
                <a:gd name="T1" fmla="*/ 158 h 212"/>
                <a:gd name="T2" fmla="*/ 20 w 227"/>
                <a:gd name="T3" fmla="*/ 168 h 212"/>
                <a:gd name="T4" fmla="*/ 10 w 227"/>
                <a:gd name="T5" fmla="*/ 180 h 212"/>
                <a:gd name="T6" fmla="*/ 14 w 227"/>
                <a:gd name="T7" fmla="*/ 190 h 212"/>
                <a:gd name="T8" fmla="*/ 21 w 227"/>
                <a:gd name="T9" fmla="*/ 199 h 212"/>
                <a:gd name="T10" fmla="*/ 21 w 227"/>
                <a:gd name="T11" fmla="*/ 212 h 212"/>
                <a:gd name="T12" fmla="*/ 32 w 227"/>
                <a:gd name="T13" fmla="*/ 209 h 212"/>
                <a:gd name="T14" fmla="*/ 37 w 227"/>
                <a:gd name="T15" fmla="*/ 201 h 212"/>
                <a:gd name="T16" fmla="*/ 60 w 227"/>
                <a:gd name="T17" fmla="*/ 190 h 212"/>
                <a:gd name="T18" fmla="*/ 95 w 227"/>
                <a:gd name="T19" fmla="*/ 188 h 212"/>
                <a:gd name="T20" fmla="*/ 112 w 227"/>
                <a:gd name="T21" fmla="*/ 188 h 212"/>
                <a:gd name="T22" fmla="*/ 121 w 227"/>
                <a:gd name="T23" fmla="*/ 190 h 212"/>
                <a:gd name="T24" fmla="*/ 130 w 227"/>
                <a:gd name="T25" fmla="*/ 189 h 212"/>
                <a:gd name="T26" fmla="*/ 145 w 227"/>
                <a:gd name="T27" fmla="*/ 187 h 212"/>
                <a:gd name="T28" fmla="*/ 164 w 227"/>
                <a:gd name="T29" fmla="*/ 180 h 212"/>
                <a:gd name="T30" fmla="*/ 175 w 227"/>
                <a:gd name="T31" fmla="*/ 184 h 212"/>
                <a:gd name="T32" fmla="*/ 191 w 227"/>
                <a:gd name="T33" fmla="*/ 177 h 212"/>
                <a:gd name="T34" fmla="*/ 203 w 227"/>
                <a:gd name="T35" fmla="*/ 182 h 212"/>
                <a:gd name="T36" fmla="*/ 202 w 227"/>
                <a:gd name="T37" fmla="*/ 143 h 212"/>
                <a:gd name="T38" fmla="*/ 218 w 227"/>
                <a:gd name="T39" fmla="*/ 137 h 212"/>
                <a:gd name="T40" fmla="*/ 213 w 227"/>
                <a:gd name="T41" fmla="*/ 130 h 212"/>
                <a:gd name="T42" fmla="*/ 206 w 227"/>
                <a:gd name="T43" fmla="*/ 118 h 212"/>
                <a:gd name="T44" fmla="*/ 201 w 227"/>
                <a:gd name="T45" fmla="*/ 111 h 212"/>
                <a:gd name="T46" fmla="*/ 203 w 227"/>
                <a:gd name="T47" fmla="*/ 94 h 212"/>
                <a:gd name="T48" fmla="*/ 217 w 227"/>
                <a:gd name="T49" fmla="*/ 93 h 212"/>
                <a:gd name="T50" fmla="*/ 227 w 227"/>
                <a:gd name="T51" fmla="*/ 82 h 212"/>
                <a:gd name="T52" fmla="*/ 216 w 227"/>
                <a:gd name="T53" fmla="*/ 73 h 212"/>
                <a:gd name="T54" fmla="*/ 208 w 227"/>
                <a:gd name="T55" fmla="*/ 70 h 212"/>
                <a:gd name="T56" fmla="*/ 196 w 227"/>
                <a:gd name="T57" fmla="*/ 61 h 212"/>
                <a:gd name="T58" fmla="*/ 179 w 227"/>
                <a:gd name="T59" fmla="*/ 50 h 212"/>
                <a:gd name="T60" fmla="*/ 174 w 227"/>
                <a:gd name="T61" fmla="*/ 43 h 212"/>
                <a:gd name="T62" fmla="*/ 164 w 227"/>
                <a:gd name="T63" fmla="*/ 29 h 212"/>
                <a:gd name="T64" fmla="*/ 158 w 227"/>
                <a:gd name="T65" fmla="*/ 15 h 212"/>
                <a:gd name="T66" fmla="*/ 154 w 227"/>
                <a:gd name="T67" fmla="*/ 6 h 212"/>
                <a:gd name="T68" fmla="*/ 136 w 227"/>
                <a:gd name="T69" fmla="*/ 2 h 212"/>
                <a:gd name="T70" fmla="*/ 124 w 227"/>
                <a:gd name="T71" fmla="*/ 11 h 212"/>
                <a:gd name="T72" fmla="*/ 119 w 227"/>
                <a:gd name="T73" fmla="*/ 7 h 212"/>
                <a:gd name="T74" fmla="*/ 108 w 227"/>
                <a:gd name="T75" fmla="*/ 5 h 212"/>
                <a:gd name="T76" fmla="*/ 97 w 227"/>
                <a:gd name="T77" fmla="*/ 2 h 212"/>
                <a:gd name="T78" fmla="*/ 92 w 227"/>
                <a:gd name="T79" fmla="*/ 4 h 212"/>
                <a:gd name="T80" fmla="*/ 86 w 227"/>
                <a:gd name="T81" fmla="*/ 1 h 212"/>
                <a:gd name="T82" fmla="*/ 79 w 227"/>
                <a:gd name="T83" fmla="*/ 11 h 212"/>
                <a:gd name="T84" fmla="*/ 69 w 227"/>
                <a:gd name="T85" fmla="*/ 18 h 212"/>
                <a:gd name="T86" fmla="*/ 59 w 227"/>
                <a:gd name="T87" fmla="*/ 26 h 212"/>
                <a:gd name="T88" fmla="*/ 57 w 227"/>
                <a:gd name="T89" fmla="*/ 42 h 212"/>
                <a:gd name="T90" fmla="*/ 63 w 227"/>
                <a:gd name="T91" fmla="*/ 47 h 212"/>
                <a:gd name="T92" fmla="*/ 54 w 227"/>
                <a:gd name="T93" fmla="*/ 59 h 212"/>
                <a:gd name="T94" fmla="*/ 45 w 227"/>
                <a:gd name="T95" fmla="*/ 70 h 212"/>
                <a:gd name="T96" fmla="*/ 47 w 227"/>
                <a:gd name="T97" fmla="*/ 89 h 212"/>
                <a:gd name="T98" fmla="*/ 46 w 227"/>
                <a:gd name="T99" fmla="*/ 96 h 212"/>
                <a:gd name="T100" fmla="*/ 37 w 227"/>
                <a:gd name="T101" fmla="*/ 96 h 212"/>
                <a:gd name="T102" fmla="*/ 29 w 227"/>
                <a:gd name="T103" fmla="*/ 102 h 212"/>
                <a:gd name="T104" fmla="*/ 18 w 227"/>
                <a:gd name="T105" fmla="*/ 113 h 212"/>
                <a:gd name="T106" fmla="*/ 1 w 227"/>
                <a:gd name="T107" fmla="*/ 11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212">
                  <a:moveTo>
                    <a:pt x="11" y="138"/>
                  </a:moveTo>
                  <a:cubicBezTo>
                    <a:pt x="17" y="147"/>
                    <a:pt x="17" y="147"/>
                    <a:pt x="17" y="147"/>
                  </a:cubicBezTo>
                  <a:cubicBezTo>
                    <a:pt x="18" y="153"/>
                    <a:pt x="18" y="153"/>
                    <a:pt x="18" y="153"/>
                  </a:cubicBezTo>
                  <a:cubicBezTo>
                    <a:pt x="19" y="155"/>
                    <a:pt x="20" y="157"/>
                    <a:pt x="21" y="158"/>
                  </a:cubicBezTo>
                  <a:cubicBezTo>
                    <a:pt x="21" y="158"/>
                    <a:pt x="21" y="159"/>
                    <a:pt x="21" y="160"/>
                  </a:cubicBezTo>
                  <a:cubicBezTo>
                    <a:pt x="21" y="161"/>
                    <a:pt x="21" y="161"/>
                    <a:pt x="21" y="162"/>
                  </a:cubicBezTo>
                  <a:cubicBezTo>
                    <a:pt x="21" y="162"/>
                    <a:pt x="21" y="162"/>
                    <a:pt x="21" y="162"/>
                  </a:cubicBezTo>
                  <a:cubicBezTo>
                    <a:pt x="22" y="165"/>
                    <a:pt x="22" y="167"/>
                    <a:pt x="20" y="168"/>
                  </a:cubicBezTo>
                  <a:cubicBezTo>
                    <a:pt x="20" y="169"/>
                    <a:pt x="19" y="171"/>
                    <a:pt x="17" y="173"/>
                  </a:cubicBezTo>
                  <a:cubicBezTo>
                    <a:pt x="17" y="173"/>
                    <a:pt x="17" y="173"/>
                    <a:pt x="17" y="173"/>
                  </a:cubicBezTo>
                  <a:cubicBezTo>
                    <a:pt x="13" y="175"/>
                    <a:pt x="13" y="175"/>
                    <a:pt x="13" y="175"/>
                  </a:cubicBezTo>
                  <a:cubicBezTo>
                    <a:pt x="10" y="180"/>
                    <a:pt x="10" y="180"/>
                    <a:pt x="10" y="180"/>
                  </a:cubicBezTo>
                  <a:cubicBezTo>
                    <a:pt x="7" y="187"/>
                    <a:pt x="7" y="187"/>
                    <a:pt x="7" y="187"/>
                  </a:cubicBezTo>
                  <a:cubicBezTo>
                    <a:pt x="7" y="189"/>
                    <a:pt x="7" y="189"/>
                    <a:pt x="7" y="189"/>
                  </a:cubicBezTo>
                  <a:cubicBezTo>
                    <a:pt x="7" y="189"/>
                    <a:pt x="7" y="189"/>
                    <a:pt x="7" y="189"/>
                  </a:cubicBezTo>
                  <a:cubicBezTo>
                    <a:pt x="8" y="189"/>
                    <a:pt x="14" y="190"/>
                    <a:pt x="14" y="190"/>
                  </a:cubicBezTo>
                  <a:cubicBezTo>
                    <a:pt x="14" y="190"/>
                    <a:pt x="14" y="190"/>
                    <a:pt x="14" y="190"/>
                  </a:cubicBezTo>
                  <a:cubicBezTo>
                    <a:pt x="20" y="193"/>
                    <a:pt x="20" y="193"/>
                    <a:pt x="20" y="193"/>
                  </a:cubicBezTo>
                  <a:cubicBezTo>
                    <a:pt x="21" y="198"/>
                    <a:pt x="21" y="198"/>
                    <a:pt x="21" y="198"/>
                  </a:cubicBezTo>
                  <a:cubicBezTo>
                    <a:pt x="21" y="199"/>
                    <a:pt x="21" y="199"/>
                    <a:pt x="21" y="199"/>
                  </a:cubicBezTo>
                  <a:cubicBezTo>
                    <a:pt x="21" y="205"/>
                    <a:pt x="21" y="205"/>
                    <a:pt x="21" y="206"/>
                  </a:cubicBezTo>
                  <a:cubicBezTo>
                    <a:pt x="21" y="206"/>
                    <a:pt x="21" y="210"/>
                    <a:pt x="21" y="211"/>
                  </a:cubicBezTo>
                  <a:cubicBezTo>
                    <a:pt x="21" y="211"/>
                    <a:pt x="21" y="211"/>
                    <a:pt x="21" y="211"/>
                  </a:cubicBezTo>
                  <a:cubicBezTo>
                    <a:pt x="21" y="211"/>
                    <a:pt x="21" y="212"/>
                    <a:pt x="21" y="212"/>
                  </a:cubicBezTo>
                  <a:cubicBezTo>
                    <a:pt x="24" y="210"/>
                    <a:pt x="24" y="210"/>
                    <a:pt x="24" y="210"/>
                  </a:cubicBezTo>
                  <a:cubicBezTo>
                    <a:pt x="25" y="211"/>
                    <a:pt x="25" y="211"/>
                    <a:pt x="25" y="211"/>
                  </a:cubicBezTo>
                  <a:cubicBezTo>
                    <a:pt x="25" y="211"/>
                    <a:pt x="27" y="211"/>
                    <a:pt x="29" y="212"/>
                  </a:cubicBezTo>
                  <a:cubicBezTo>
                    <a:pt x="30" y="210"/>
                    <a:pt x="31" y="209"/>
                    <a:pt x="32" y="209"/>
                  </a:cubicBezTo>
                  <a:cubicBezTo>
                    <a:pt x="32" y="209"/>
                    <a:pt x="32" y="209"/>
                    <a:pt x="32" y="210"/>
                  </a:cubicBezTo>
                  <a:cubicBezTo>
                    <a:pt x="33" y="209"/>
                    <a:pt x="34" y="206"/>
                    <a:pt x="34" y="206"/>
                  </a:cubicBezTo>
                  <a:cubicBezTo>
                    <a:pt x="35" y="203"/>
                    <a:pt x="35" y="203"/>
                    <a:pt x="35" y="203"/>
                  </a:cubicBezTo>
                  <a:cubicBezTo>
                    <a:pt x="37" y="201"/>
                    <a:pt x="37" y="201"/>
                    <a:pt x="37" y="201"/>
                  </a:cubicBezTo>
                  <a:cubicBezTo>
                    <a:pt x="37" y="199"/>
                    <a:pt x="37" y="199"/>
                    <a:pt x="37" y="199"/>
                  </a:cubicBezTo>
                  <a:cubicBezTo>
                    <a:pt x="42" y="196"/>
                    <a:pt x="42" y="196"/>
                    <a:pt x="42" y="196"/>
                  </a:cubicBezTo>
                  <a:cubicBezTo>
                    <a:pt x="54" y="194"/>
                    <a:pt x="54" y="194"/>
                    <a:pt x="54" y="194"/>
                  </a:cubicBezTo>
                  <a:cubicBezTo>
                    <a:pt x="60" y="190"/>
                    <a:pt x="60" y="190"/>
                    <a:pt x="60" y="190"/>
                  </a:cubicBezTo>
                  <a:cubicBezTo>
                    <a:pt x="68" y="191"/>
                    <a:pt x="68" y="191"/>
                    <a:pt x="68" y="191"/>
                  </a:cubicBezTo>
                  <a:cubicBezTo>
                    <a:pt x="88" y="190"/>
                    <a:pt x="88" y="190"/>
                    <a:pt x="88" y="190"/>
                  </a:cubicBezTo>
                  <a:cubicBezTo>
                    <a:pt x="95" y="188"/>
                    <a:pt x="95" y="188"/>
                    <a:pt x="95" y="188"/>
                  </a:cubicBezTo>
                  <a:cubicBezTo>
                    <a:pt x="95" y="188"/>
                    <a:pt x="95" y="188"/>
                    <a:pt x="95" y="188"/>
                  </a:cubicBezTo>
                  <a:cubicBezTo>
                    <a:pt x="95" y="188"/>
                    <a:pt x="96" y="188"/>
                    <a:pt x="96" y="188"/>
                  </a:cubicBezTo>
                  <a:cubicBezTo>
                    <a:pt x="97" y="189"/>
                    <a:pt x="100" y="189"/>
                    <a:pt x="101" y="189"/>
                  </a:cubicBezTo>
                  <a:cubicBezTo>
                    <a:pt x="103" y="189"/>
                    <a:pt x="111" y="188"/>
                    <a:pt x="112" y="188"/>
                  </a:cubicBezTo>
                  <a:cubicBezTo>
                    <a:pt x="112" y="188"/>
                    <a:pt x="112" y="188"/>
                    <a:pt x="112" y="188"/>
                  </a:cubicBezTo>
                  <a:cubicBezTo>
                    <a:pt x="116" y="191"/>
                    <a:pt x="116" y="191"/>
                    <a:pt x="116" y="191"/>
                  </a:cubicBezTo>
                  <a:cubicBezTo>
                    <a:pt x="118" y="193"/>
                    <a:pt x="118" y="193"/>
                    <a:pt x="118" y="193"/>
                  </a:cubicBezTo>
                  <a:cubicBezTo>
                    <a:pt x="119" y="192"/>
                    <a:pt x="120" y="191"/>
                    <a:pt x="121" y="190"/>
                  </a:cubicBezTo>
                  <a:cubicBezTo>
                    <a:pt x="121" y="190"/>
                    <a:pt x="121" y="190"/>
                    <a:pt x="121" y="190"/>
                  </a:cubicBezTo>
                  <a:cubicBezTo>
                    <a:pt x="122" y="190"/>
                    <a:pt x="122" y="190"/>
                    <a:pt x="122" y="190"/>
                  </a:cubicBezTo>
                  <a:cubicBezTo>
                    <a:pt x="124" y="190"/>
                    <a:pt x="127" y="192"/>
                    <a:pt x="127" y="192"/>
                  </a:cubicBezTo>
                  <a:cubicBezTo>
                    <a:pt x="129" y="193"/>
                    <a:pt x="129" y="193"/>
                    <a:pt x="129" y="193"/>
                  </a:cubicBezTo>
                  <a:cubicBezTo>
                    <a:pt x="130" y="189"/>
                    <a:pt x="130" y="189"/>
                    <a:pt x="130" y="189"/>
                  </a:cubicBezTo>
                  <a:cubicBezTo>
                    <a:pt x="135" y="190"/>
                    <a:pt x="135" y="190"/>
                    <a:pt x="135" y="190"/>
                  </a:cubicBezTo>
                  <a:cubicBezTo>
                    <a:pt x="140" y="185"/>
                    <a:pt x="140" y="185"/>
                    <a:pt x="140" y="185"/>
                  </a:cubicBezTo>
                  <a:cubicBezTo>
                    <a:pt x="143" y="186"/>
                    <a:pt x="143" y="186"/>
                    <a:pt x="143" y="186"/>
                  </a:cubicBezTo>
                  <a:cubicBezTo>
                    <a:pt x="145" y="187"/>
                    <a:pt x="145" y="187"/>
                    <a:pt x="145" y="187"/>
                  </a:cubicBezTo>
                  <a:cubicBezTo>
                    <a:pt x="149" y="184"/>
                    <a:pt x="149" y="184"/>
                    <a:pt x="149" y="184"/>
                  </a:cubicBezTo>
                  <a:cubicBezTo>
                    <a:pt x="153" y="187"/>
                    <a:pt x="153" y="187"/>
                    <a:pt x="153" y="187"/>
                  </a:cubicBezTo>
                  <a:cubicBezTo>
                    <a:pt x="153" y="185"/>
                    <a:pt x="155" y="184"/>
                    <a:pt x="158" y="183"/>
                  </a:cubicBezTo>
                  <a:cubicBezTo>
                    <a:pt x="159" y="182"/>
                    <a:pt x="162" y="180"/>
                    <a:pt x="164" y="180"/>
                  </a:cubicBezTo>
                  <a:cubicBezTo>
                    <a:pt x="166" y="180"/>
                    <a:pt x="168" y="181"/>
                    <a:pt x="168" y="182"/>
                  </a:cubicBezTo>
                  <a:cubicBezTo>
                    <a:pt x="169" y="183"/>
                    <a:pt x="170" y="183"/>
                    <a:pt x="171" y="185"/>
                  </a:cubicBezTo>
                  <a:cubicBezTo>
                    <a:pt x="172" y="186"/>
                    <a:pt x="172" y="186"/>
                    <a:pt x="172" y="186"/>
                  </a:cubicBezTo>
                  <a:cubicBezTo>
                    <a:pt x="175" y="184"/>
                    <a:pt x="175" y="184"/>
                    <a:pt x="175" y="184"/>
                  </a:cubicBezTo>
                  <a:cubicBezTo>
                    <a:pt x="177" y="181"/>
                    <a:pt x="177" y="181"/>
                    <a:pt x="177" y="181"/>
                  </a:cubicBezTo>
                  <a:cubicBezTo>
                    <a:pt x="180" y="181"/>
                    <a:pt x="180" y="181"/>
                    <a:pt x="180" y="181"/>
                  </a:cubicBezTo>
                  <a:cubicBezTo>
                    <a:pt x="184" y="179"/>
                    <a:pt x="184" y="179"/>
                    <a:pt x="184" y="179"/>
                  </a:cubicBezTo>
                  <a:cubicBezTo>
                    <a:pt x="191" y="177"/>
                    <a:pt x="191" y="177"/>
                    <a:pt x="191" y="177"/>
                  </a:cubicBezTo>
                  <a:cubicBezTo>
                    <a:pt x="197" y="179"/>
                    <a:pt x="197" y="179"/>
                    <a:pt x="197" y="179"/>
                  </a:cubicBezTo>
                  <a:cubicBezTo>
                    <a:pt x="200" y="183"/>
                    <a:pt x="200" y="183"/>
                    <a:pt x="200" y="183"/>
                  </a:cubicBezTo>
                  <a:cubicBezTo>
                    <a:pt x="202" y="183"/>
                    <a:pt x="202" y="183"/>
                    <a:pt x="202" y="183"/>
                  </a:cubicBezTo>
                  <a:cubicBezTo>
                    <a:pt x="203" y="182"/>
                    <a:pt x="203" y="182"/>
                    <a:pt x="203" y="182"/>
                  </a:cubicBezTo>
                  <a:cubicBezTo>
                    <a:pt x="201" y="179"/>
                    <a:pt x="201" y="179"/>
                    <a:pt x="201" y="179"/>
                  </a:cubicBezTo>
                  <a:cubicBezTo>
                    <a:pt x="196" y="168"/>
                    <a:pt x="196" y="168"/>
                    <a:pt x="196" y="168"/>
                  </a:cubicBezTo>
                  <a:cubicBezTo>
                    <a:pt x="201" y="153"/>
                    <a:pt x="201" y="153"/>
                    <a:pt x="201" y="153"/>
                  </a:cubicBezTo>
                  <a:cubicBezTo>
                    <a:pt x="202" y="143"/>
                    <a:pt x="202" y="143"/>
                    <a:pt x="202" y="143"/>
                  </a:cubicBezTo>
                  <a:cubicBezTo>
                    <a:pt x="213" y="142"/>
                    <a:pt x="213" y="142"/>
                    <a:pt x="213" y="142"/>
                  </a:cubicBezTo>
                  <a:cubicBezTo>
                    <a:pt x="216" y="138"/>
                    <a:pt x="216" y="138"/>
                    <a:pt x="216" y="138"/>
                  </a:cubicBezTo>
                  <a:cubicBezTo>
                    <a:pt x="219" y="137"/>
                    <a:pt x="219" y="137"/>
                    <a:pt x="219" y="137"/>
                  </a:cubicBezTo>
                  <a:cubicBezTo>
                    <a:pt x="218" y="137"/>
                    <a:pt x="218" y="137"/>
                    <a:pt x="218" y="137"/>
                  </a:cubicBezTo>
                  <a:cubicBezTo>
                    <a:pt x="218" y="135"/>
                    <a:pt x="218" y="135"/>
                    <a:pt x="218" y="135"/>
                  </a:cubicBezTo>
                  <a:cubicBezTo>
                    <a:pt x="216" y="135"/>
                    <a:pt x="216" y="135"/>
                    <a:pt x="216" y="135"/>
                  </a:cubicBezTo>
                  <a:cubicBezTo>
                    <a:pt x="212" y="133"/>
                    <a:pt x="212" y="133"/>
                    <a:pt x="212" y="133"/>
                  </a:cubicBezTo>
                  <a:cubicBezTo>
                    <a:pt x="213" y="130"/>
                    <a:pt x="213" y="130"/>
                    <a:pt x="213" y="130"/>
                  </a:cubicBezTo>
                  <a:cubicBezTo>
                    <a:pt x="210" y="123"/>
                    <a:pt x="210" y="123"/>
                    <a:pt x="210" y="123"/>
                  </a:cubicBezTo>
                  <a:cubicBezTo>
                    <a:pt x="210" y="122"/>
                    <a:pt x="210" y="122"/>
                    <a:pt x="210" y="122"/>
                  </a:cubicBezTo>
                  <a:cubicBezTo>
                    <a:pt x="209" y="122"/>
                    <a:pt x="209" y="122"/>
                    <a:pt x="209" y="122"/>
                  </a:cubicBezTo>
                  <a:cubicBezTo>
                    <a:pt x="206" y="118"/>
                    <a:pt x="206" y="118"/>
                    <a:pt x="206" y="118"/>
                  </a:cubicBezTo>
                  <a:cubicBezTo>
                    <a:pt x="208" y="115"/>
                    <a:pt x="208" y="115"/>
                    <a:pt x="208" y="115"/>
                  </a:cubicBezTo>
                  <a:cubicBezTo>
                    <a:pt x="207" y="114"/>
                    <a:pt x="207" y="114"/>
                    <a:pt x="207" y="114"/>
                  </a:cubicBezTo>
                  <a:cubicBezTo>
                    <a:pt x="205" y="112"/>
                    <a:pt x="205" y="112"/>
                    <a:pt x="205" y="112"/>
                  </a:cubicBezTo>
                  <a:cubicBezTo>
                    <a:pt x="201" y="111"/>
                    <a:pt x="201" y="111"/>
                    <a:pt x="201" y="111"/>
                  </a:cubicBezTo>
                  <a:cubicBezTo>
                    <a:pt x="197" y="107"/>
                    <a:pt x="197" y="107"/>
                    <a:pt x="197" y="107"/>
                  </a:cubicBezTo>
                  <a:cubicBezTo>
                    <a:pt x="196" y="104"/>
                    <a:pt x="196" y="104"/>
                    <a:pt x="196" y="104"/>
                  </a:cubicBezTo>
                  <a:cubicBezTo>
                    <a:pt x="198" y="97"/>
                    <a:pt x="198" y="97"/>
                    <a:pt x="198" y="97"/>
                  </a:cubicBezTo>
                  <a:cubicBezTo>
                    <a:pt x="199" y="96"/>
                    <a:pt x="200" y="95"/>
                    <a:pt x="203" y="94"/>
                  </a:cubicBezTo>
                  <a:cubicBezTo>
                    <a:pt x="204" y="93"/>
                    <a:pt x="205" y="93"/>
                    <a:pt x="206" y="93"/>
                  </a:cubicBezTo>
                  <a:cubicBezTo>
                    <a:pt x="207" y="93"/>
                    <a:pt x="208" y="93"/>
                    <a:pt x="209" y="94"/>
                  </a:cubicBezTo>
                  <a:cubicBezTo>
                    <a:pt x="213" y="95"/>
                    <a:pt x="213" y="95"/>
                    <a:pt x="213" y="95"/>
                  </a:cubicBezTo>
                  <a:cubicBezTo>
                    <a:pt x="217" y="93"/>
                    <a:pt x="217" y="93"/>
                    <a:pt x="217" y="93"/>
                  </a:cubicBezTo>
                  <a:cubicBezTo>
                    <a:pt x="219" y="92"/>
                    <a:pt x="222" y="90"/>
                    <a:pt x="223" y="89"/>
                  </a:cubicBezTo>
                  <a:cubicBezTo>
                    <a:pt x="223" y="88"/>
                    <a:pt x="223" y="87"/>
                    <a:pt x="222" y="86"/>
                  </a:cubicBezTo>
                  <a:cubicBezTo>
                    <a:pt x="221" y="84"/>
                    <a:pt x="221" y="84"/>
                    <a:pt x="221" y="84"/>
                  </a:cubicBezTo>
                  <a:cubicBezTo>
                    <a:pt x="227" y="82"/>
                    <a:pt x="227" y="82"/>
                    <a:pt x="227" y="82"/>
                  </a:cubicBezTo>
                  <a:cubicBezTo>
                    <a:pt x="227" y="81"/>
                    <a:pt x="227" y="81"/>
                    <a:pt x="227" y="81"/>
                  </a:cubicBezTo>
                  <a:cubicBezTo>
                    <a:pt x="227" y="79"/>
                    <a:pt x="227" y="79"/>
                    <a:pt x="227" y="79"/>
                  </a:cubicBezTo>
                  <a:cubicBezTo>
                    <a:pt x="222" y="77"/>
                    <a:pt x="222" y="77"/>
                    <a:pt x="222" y="77"/>
                  </a:cubicBezTo>
                  <a:cubicBezTo>
                    <a:pt x="216" y="73"/>
                    <a:pt x="216" y="73"/>
                    <a:pt x="216" y="73"/>
                  </a:cubicBezTo>
                  <a:cubicBezTo>
                    <a:pt x="217" y="71"/>
                    <a:pt x="217" y="71"/>
                    <a:pt x="217" y="71"/>
                  </a:cubicBezTo>
                  <a:cubicBezTo>
                    <a:pt x="217" y="71"/>
                    <a:pt x="217" y="71"/>
                    <a:pt x="217" y="71"/>
                  </a:cubicBezTo>
                  <a:cubicBezTo>
                    <a:pt x="209" y="69"/>
                    <a:pt x="209" y="69"/>
                    <a:pt x="209" y="69"/>
                  </a:cubicBezTo>
                  <a:cubicBezTo>
                    <a:pt x="208" y="70"/>
                    <a:pt x="208" y="70"/>
                    <a:pt x="208" y="70"/>
                  </a:cubicBezTo>
                  <a:cubicBezTo>
                    <a:pt x="206" y="72"/>
                    <a:pt x="206" y="72"/>
                    <a:pt x="206" y="72"/>
                  </a:cubicBezTo>
                  <a:cubicBezTo>
                    <a:pt x="199" y="72"/>
                    <a:pt x="199" y="72"/>
                    <a:pt x="199" y="72"/>
                  </a:cubicBezTo>
                  <a:cubicBezTo>
                    <a:pt x="198" y="64"/>
                    <a:pt x="198" y="64"/>
                    <a:pt x="198" y="64"/>
                  </a:cubicBezTo>
                  <a:cubicBezTo>
                    <a:pt x="196" y="61"/>
                    <a:pt x="196" y="61"/>
                    <a:pt x="196" y="61"/>
                  </a:cubicBezTo>
                  <a:cubicBezTo>
                    <a:pt x="193" y="60"/>
                    <a:pt x="193" y="60"/>
                    <a:pt x="193" y="60"/>
                  </a:cubicBezTo>
                  <a:cubicBezTo>
                    <a:pt x="184" y="58"/>
                    <a:pt x="184" y="58"/>
                    <a:pt x="184" y="58"/>
                  </a:cubicBezTo>
                  <a:cubicBezTo>
                    <a:pt x="179" y="52"/>
                    <a:pt x="179" y="52"/>
                    <a:pt x="179" y="52"/>
                  </a:cubicBezTo>
                  <a:cubicBezTo>
                    <a:pt x="179" y="50"/>
                    <a:pt x="179" y="50"/>
                    <a:pt x="179" y="50"/>
                  </a:cubicBezTo>
                  <a:cubicBezTo>
                    <a:pt x="179" y="50"/>
                    <a:pt x="177" y="50"/>
                    <a:pt x="177" y="50"/>
                  </a:cubicBezTo>
                  <a:cubicBezTo>
                    <a:pt x="175" y="49"/>
                    <a:pt x="174" y="48"/>
                    <a:pt x="174" y="48"/>
                  </a:cubicBezTo>
                  <a:cubicBezTo>
                    <a:pt x="173" y="46"/>
                    <a:pt x="174" y="45"/>
                    <a:pt x="174" y="44"/>
                  </a:cubicBezTo>
                  <a:cubicBezTo>
                    <a:pt x="174" y="43"/>
                    <a:pt x="174" y="43"/>
                    <a:pt x="174" y="43"/>
                  </a:cubicBezTo>
                  <a:cubicBezTo>
                    <a:pt x="173" y="43"/>
                    <a:pt x="173" y="43"/>
                    <a:pt x="173" y="43"/>
                  </a:cubicBezTo>
                  <a:cubicBezTo>
                    <a:pt x="168" y="40"/>
                    <a:pt x="168" y="40"/>
                    <a:pt x="168" y="40"/>
                  </a:cubicBezTo>
                  <a:cubicBezTo>
                    <a:pt x="162" y="38"/>
                    <a:pt x="162" y="38"/>
                    <a:pt x="162" y="38"/>
                  </a:cubicBezTo>
                  <a:cubicBezTo>
                    <a:pt x="164" y="29"/>
                    <a:pt x="164" y="29"/>
                    <a:pt x="164" y="29"/>
                  </a:cubicBezTo>
                  <a:cubicBezTo>
                    <a:pt x="165" y="24"/>
                    <a:pt x="165" y="24"/>
                    <a:pt x="165" y="24"/>
                  </a:cubicBezTo>
                  <a:cubicBezTo>
                    <a:pt x="163" y="22"/>
                    <a:pt x="163" y="22"/>
                    <a:pt x="163" y="22"/>
                  </a:cubicBezTo>
                  <a:cubicBezTo>
                    <a:pt x="159" y="19"/>
                    <a:pt x="159" y="19"/>
                    <a:pt x="159" y="19"/>
                  </a:cubicBezTo>
                  <a:cubicBezTo>
                    <a:pt x="158" y="15"/>
                    <a:pt x="158" y="15"/>
                    <a:pt x="158" y="15"/>
                  </a:cubicBezTo>
                  <a:cubicBezTo>
                    <a:pt x="158" y="6"/>
                    <a:pt x="158" y="6"/>
                    <a:pt x="158" y="6"/>
                  </a:cubicBezTo>
                  <a:cubicBezTo>
                    <a:pt x="158" y="6"/>
                    <a:pt x="158" y="6"/>
                    <a:pt x="158" y="6"/>
                  </a:cubicBezTo>
                  <a:cubicBezTo>
                    <a:pt x="155" y="8"/>
                    <a:pt x="155" y="8"/>
                    <a:pt x="155" y="8"/>
                  </a:cubicBezTo>
                  <a:cubicBezTo>
                    <a:pt x="154" y="6"/>
                    <a:pt x="154" y="6"/>
                    <a:pt x="154" y="6"/>
                  </a:cubicBezTo>
                  <a:cubicBezTo>
                    <a:pt x="152" y="6"/>
                    <a:pt x="152" y="6"/>
                    <a:pt x="152" y="6"/>
                  </a:cubicBezTo>
                  <a:cubicBezTo>
                    <a:pt x="146" y="2"/>
                    <a:pt x="146" y="2"/>
                    <a:pt x="146" y="2"/>
                  </a:cubicBezTo>
                  <a:cubicBezTo>
                    <a:pt x="141" y="0"/>
                    <a:pt x="141" y="0"/>
                    <a:pt x="141" y="0"/>
                  </a:cubicBezTo>
                  <a:cubicBezTo>
                    <a:pt x="140" y="1"/>
                    <a:pt x="138" y="2"/>
                    <a:pt x="136" y="2"/>
                  </a:cubicBezTo>
                  <a:cubicBezTo>
                    <a:pt x="135" y="2"/>
                    <a:pt x="135" y="3"/>
                    <a:pt x="135" y="3"/>
                  </a:cubicBezTo>
                  <a:cubicBezTo>
                    <a:pt x="134" y="3"/>
                    <a:pt x="133" y="4"/>
                    <a:pt x="132" y="4"/>
                  </a:cubicBezTo>
                  <a:cubicBezTo>
                    <a:pt x="132" y="4"/>
                    <a:pt x="131" y="5"/>
                    <a:pt x="131" y="6"/>
                  </a:cubicBezTo>
                  <a:cubicBezTo>
                    <a:pt x="130" y="9"/>
                    <a:pt x="126" y="11"/>
                    <a:pt x="124" y="11"/>
                  </a:cubicBezTo>
                  <a:cubicBezTo>
                    <a:pt x="124" y="11"/>
                    <a:pt x="124" y="11"/>
                    <a:pt x="124" y="11"/>
                  </a:cubicBezTo>
                  <a:cubicBezTo>
                    <a:pt x="122" y="11"/>
                    <a:pt x="120" y="9"/>
                    <a:pt x="119" y="7"/>
                  </a:cubicBezTo>
                  <a:cubicBezTo>
                    <a:pt x="119" y="7"/>
                    <a:pt x="119" y="7"/>
                    <a:pt x="119" y="7"/>
                  </a:cubicBezTo>
                  <a:cubicBezTo>
                    <a:pt x="119" y="7"/>
                    <a:pt x="119" y="7"/>
                    <a:pt x="119" y="7"/>
                  </a:cubicBezTo>
                  <a:cubicBezTo>
                    <a:pt x="118" y="1"/>
                    <a:pt x="118" y="1"/>
                    <a:pt x="118" y="1"/>
                  </a:cubicBezTo>
                  <a:cubicBezTo>
                    <a:pt x="114" y="1"/>
                    <a:pt x="114" y="1"/>
                    <a:pt x="114" y="1"/>
                  </a:cubicBezTo>
                  <a:cubicBezTo>
                    <a:pt x="110" y="3"/>
                    <a:pt x="110" y="3"/>
                    <a:pt x="110" y="3"/>
                  </a:cubicBezTo>
                  <a:cubicBezTo>
                    <a:pt x="108" y="5"/>
                    <a:pt x="108" y="5"/>
                    <a:pt x="108" y="5"/>
                  </a:cubicBezTo>
                  <a:cubicBezTo>
                    <a:pt x="102" y="4"/>
                    <a:pt x="102" y="4"/>
                    <a:pt x="102" y="4"/>
                  </a:cubicBezTo>
                  <a:cubicBezTo>
                    <a:pt x="100" y="1"/>
                    <a:pt x="100" y="1"/>
                    <a:pt x="100" y="1"/>
                  </a:cubicBezTo>
                  <a:cubicBezTo>
                    <a:pt x="99" y="1"/>
                    <a:pt x="99" y="1"/>
                    <a:pt x="99" y="1"/>
                  </a:cubicBezTo>
                  <a:cubicBezTo>
                    <a:pt x="97" y="2"/>
                    <a:pt x="97" y="2"/>
                    <a:pt x="97" y="2"/>
                  </a:cubicBezTo>
                  <a:cubicBezTo>
                    <a:pt x="96" y="3"/>
                    <a:pt x="95" y="4"/>
                    <a:pt x="94" y="4"/>
                  </a:cubicBezTo>
                  <a:cubicBezTo>
                    <a:pt x="94" y="4"/>
                    <a:pt x="94" y="4"/>
                    <a:pt x="94" y="4"/>
                  </a:cubicBezTo>
                  <a:cubicBezTo>
                    <a:pt x="93" y="4"/>
                    <a:pt x="93" y="4"/>
                    <a:pt x="93" y="4"/>
                  </a:cubicBezTo>
                  <a:cubicBezTo>
                    <a:pt x="93" y="4"/>
                    <a:pt x="92" y="4"/>
                    <a:pt x="92" y="4"/>
                  </a:cubicBezTo>
                  <a:cubicBezTo>
                    <a:pt x="92" y="4"/>
                    <a:pt x="91" y="4"/>
                    <a:pt x="91" y="4"/>
                  </a:cubicBezTo>
                  <a:cubicBezTo>
                    <a:pt x="91" y="4"/>
                    <a:pt x="91" y="4"/>
                    <a:pt x="91" y="4"/>
                  </a:cubicBezTo>
                  <a:cubicBezTo>
                    <a:pt x="90" y="4"/>
                    <a:pt x="89" y="3"/>
                    <a:pt x="87" y="1"/>
                  </a:cubicBezTo>
                  <a:cubicBezTo>
                    <a:pt x="86" y="1"/>
                    <a:pt x="86" y="1"/>
                    <a:pt x="86" y="1"/>
                  </a:cubicBezTo>
                  <a:cubicBezTo>
                    <a:pt x="86" y="0"/>
                    <a:pt x="86" y="0"/>
                    <a:pt x="86" y="0"/>
                  </a:cubicBezTo>
                  <a:cubicBezTo>
                    <a:pt x="84" y="2"/>
                    <a:pt x="84" y="2"/>
                    <a:pt x="84" y="2"/>
                  </a:cubicBezTo>
                  <a:cubicBezTo>
                    <a:pt x="83" y="7"/>
                    <a:pt x="83" y="7"/>
                    <a:pt x="83" y="7"/>
                  </a:cubicBezTo>
                  <a:cubicBezTo>
                    <a:pt x="79" y="11"/>
                    <a:pt x="79" y="11"/>
                    <a:pt x="79" y="11"/>
                  </a:cubicBezTo>
                  <a:cubicBezTo>
                    <a:pt x="80" y="15"/>
                    <a:pt x="80" y="15"/>
                    <a:pt x="80" y="15"/>
                  </a:cubicBezTo>
                  <a:cubicBezTo>
                    <a:pt x="79" y="17"/>
                    <a:pt x="79" y="17"/>
                    <a:pt x="79" y="17"/>
                  </a:cubicBezTo>
                  <a:cubicBezTo>
                    <a:pt x="73" y="17"/>
                    <a:pt x="73" y="17"/>
                    <a:pt x="73" y="17"/>
                  </a:cubicBezTo>
                  <a:cubicBezTo>
                    <a:pt x="73" y="17"/>
                    <a:pt x="72" y="18"/>
                    <a:pt x="69" y="18"/>
                  </a:cubicBezTo>
                  <a:cubicBezTo>
                    <a:pt x="65" y="17"/>
                    <a:pt x="66" y="18"/>
                    <a:pt x="66" y="18"/>
                  </a:cubicBezTo>
                  <a:cubicBezTo>
                    <a:pt x="64" y="20"/>
                    <a:pt x="64" y="20"/>
                    <a:pt x="64" y="20"/>
                  </a:cubicBezTo>
                  <a:cubicBezTo>
                    <a:pt x="63" y="25"/>
                    <a:pt x="63" y="25"/>
                    <a:pt x="63" y="25"/>
                  </a:cubicBezTo>
                  <a:cubicBezTo>
                    <a:pt x="63" y="25"/>
                    <a:pt x="61" y="25"/>
                    <a:pt x="59" y="26"/>
                  </a:cubicBezTo>
                  <a:cubicBezTo>
                    <a:pt x="56" y="27"/>
                    <a:pt x="57" y="28"/>
                    <a:pt x="57" y="28"/>
                  </a:cubicBezTo>
                  <a:cubicBezTo>
                    <a:pt x="58" y="35"/>
                    <a:pt x="58" y="35"/>
                    <a:pt x="58" y="35"/>
                  </a:cubicBezTo>
                  <a:cubicBezTo>
                    <a:pt x="57" y="39"/>
                    <a:pt x="57" y="39"/>
                    <a:pt x="57" y="39"/>
                  </a:cubicBezTo>
                  <a:cubicBezTo>
                    <a:pt x="57" y="42"/>
                    <a:pt x="57" y="42"/>
                    <a:pt x="57" y="42"/>
                  </a:cubicBezTo>
                  <a:cubicBezTo>
                    <a:pt x="59" y="43"/>
                    <a:pt x="59" y="43"/>
                    <a:pt x="59" y="43"/>
                  </a:cubicBezTo>
                  <a:cubicBezTo>
                    <a:pt x="64" y="42"/>
                    <a:pt x="64" y="42"/>
                    <a:pt x="64" y="42"/>
                  </a:cubicBezTo>
                  <a:cubicBezTo>
                    <a:pt x="65" y="46"/>
                    <a:pt x="65" y="46"/>
                    <a:pt x="65" y="46"/>
                  </a:cubicBezTo>
                  <a:cubicBezTo>
                    <a:pt x="63" y="47"/>
                    <a:pt x="63" y="47"/>
                    <a:pt x="63" y="47"/>
                  </a:cubicBezTo>
                  <a:cubicBezTo>
                    <a:pt x="63" y="51"/>
                    <a:pt x="63" y="51"/>
                    <a:pt x="63" y="51"/>
                  </a:cubicBezTo>
                  <a:cubicBezTo>
                    <a:pt x="57" y="50"/>
                    <a:pt x="57" y="50"/>
                    <a:pt x="57" y="50"/>
                  </a:cubicBezTo>
                  <a:cubicBezTo>
                    <a:pt x="54" y="53"/>
                    <a:pt x="54" y="53"/>
                    <a:pt x="54" y="53"/>
                  </a:cubicBezTo>
                  <a:cubicBezTo>
                    <a:pt x="54" y="59"/>
                    <a:pt x="54" y="59"/>
                    <a:pt x="54" y="59"/>
                  </a:cubicBezTo>
                  <a:cubicBezTo>
                    <a:pt x="48" y="61"/>
                    <a:pt x="48" y="61"/>
                    <a:pt x="48" y="61"/>
                  </a:cubicBezTo>
                  <a:cubicBezTo>
                    <a:pt x="47" y="64"/>
                    <a:pt x="47" y="64"/>
                    <a:pt x="47" y="64"/>
                  </a:cubicBezTo>
                  <a:cubicBezTo>
                    <a:pt x="46" y="67"/>
                    <a:pt x="46" y="67"/>
                    <a:pt x="46" y="67"/>
                  </a:cubicBezTo>
                  <a:cubicBezTo>
                    <a:pt x="45" y="70"/>
                    <a:pt x="45" y="70"/>
                    <a:pt x="45" y="70"/>
                  </a:cubicBezTo>
                  <a:cubicBezTo>
                    <a:pt x="47" y="77"/>
                    <a:pt x="47" y="77"/>
                    <a:pt x="47" y="77"/>
                  </a:cubicBezTo>
                  <a:cubicBezTo>
                    <a:pt x="47" y="81"/>
                    <a:pt x="47" y="81"/>
                    <a:pt x="47" y="81"/>
                  </a:cubicBezTo>
                  <a:cubicBezTo>
                    <a:pt x="47" y="81"/>
                    <a:pt x="46" y="85"/>
                    <a:pt x="45" y="87"/>
                  </a:cubicBezTo>
                  <a:cubicBezTo>
                    <a:pt x="44" y="89"/>
                    <a:pt x="47" y="89"/>
                    <a:pt x="47" y="89"/>
                  </a:cubicBezTo>
                  <a:cubicBezTo>
                    <a:pt x="50" y="90"/>
                    <a:pt x="50" y="90"/>
                    <a:pt x="50" y="90"/>
                  </a:cubicBezTo>
                  <a:cubicBezTo>
                    <a:pt x="52" y="91"/>
                    <a:pt x="52" y="91"/>
                    <a:pt x="52" y="91"/>
                  </a:cubicBezTo>
                  <a:cubicBezTo>
                    <a:pt x="51" y="96"/>
                    <a:pt x="51" y="96"/>
                    <a:pt x="51" y="96"/>
                  </a:cubicBezTo>
                  <a:cubicBezTo>
                    <a:pt x="46" y="96"/>
                    <a:pt x="46" y="96"/>
                    <a:pt x="46" y="96"/>
                  </a:cubicBezTo>
                  <a:cubicBezTo>
                    <a:pt x="47" y="93"/>
                    <a:pt x="47" y="93"/>
                    <a:pt x="47" y="93"/>
                  </a:cubicBezTo>
                  <a:cubicBezTo>
                    <a:pt x="45" y="91"/>
                    <a:pt x="45" y="91"/>
                    <a:pt x="45" y="91"/>
                  </a:cubicBezTo>
                  <a:cubicBezTo>
                    <a:pt x="43" y="94"/>
                    <a:pt x="43" y="94"/>
                    <a:pt x="43" y="94"/>
                  </a:cubicBezTo>
                  <a:cubicBezTo>
                    <a:pt x="37" y="96"/>
                    <a:pt x="37" y="96"/>
                    <a:pt x="37" y="96"/>
                  </a:cubicBezTo>
                  <a:cubicBezTo>
                    <a:pt x="37" y="97"/>
                    <a:pt x="37" y="97"/>
                    <a:pt x="37" y="97"/>
                  </a:cubicBezTo>
                  <a:cubicBezTo>
                    <a:pt x="36" y="100"/>
                    <a:pt x="36" y="100"/>
                    <a:pt x="36" y="100"/>
                  </a:cubicBezTo>
                  <a:cubicBezTo>
                    <a:pt x="36" y="100"/>
                    <a:pt x="32" y="100"/>
                    <a:pt x="31" y="100"/>
                  </a:cubicBezTo>
                  <a:cubicBezTo>
                    <a:pt x="30" y="100"/>
                    <a:pt x="29" y="102"/>
                    <a:pt x="29" y="102"/>
                  </a:cubicBezTo>
                  <a:cubicBezTo>
                    <a:pt x="31" y="108"/>
                    <a:pt x="31" y="108"/>
                    <a:pt x="31" y="108"/>
                  </a:cubicBezTo>
                  <a:cubicBezTo>
                    <a:pt x="27" y="108"/>
                    <a:pt x="27" y="108"/>
                    <a:pt x="27" y="108"/>
                  </a:cubicBezTo>
                  <a:cubicBezTo>
                    <a:pt x="24" y="111"/>
                    <a:pt x="24" y="111"/>
                    <a:pt x="24" y="111"/>
                  </a:cubicBezTo>
                  <a:cubicBezTo>
                    <a:pt x="18" y="113"/>
                    <a:pt x="18" y="113"/>
                    <a:pt x="18" y="113"/>
                  </a:cubicBezTo>
                  <a:cubicBezTo>
                    <a:pt x="13" y="112"/>
                    <a:pt x="13" y="112"/>
                    <a:pt x="13" y="112"/>
                  </a:cubicBezTo>
                  <a:cubicBezTo>
                    <a:pt x="5" y="115"/>
                    <a:pt x="5" y="115"/>
                    <a:pt x="5" y="115"/>
                  </a:cubicBezTo>
                  <a:cubicBezTo>
                    <a:pt x="0" y="116"/>
                    <a:pt x="0" y="116"/>
                    <a:pt x="0" y="116"/>
                  </a:cubicBezTo>
                  <a:cubicBezTo>
                    <a:pt x="1" y="118"/>
                    <a:pt x="1" y="118"/>
                    <a:pt x="1" y="118"/>
                  </a:cubicBezTo>
                  <a:cubicBezTo>
                    <a:pt x="1" y="119"/>
                    <a:pt x="3" y="124"/>
                    <a:pt x="6" y="129"/>
                  </a:cubicBezTo>
                  <a:lnTo>
                    <a:pt x="11" y="138"/>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36" name="Freeform 236"/>
            <p:cNvSpPr/>
            <p:nvPr/>
          </p:nvSpPr>
          <p:spPr bwMode="auto">
            <a:xfrm>
              <a:off x="4936352" y="610286"/>
              <a:ext cx="38099" cy="38099"/>
            </a:xfrm>
            <a:custGeom>
              <a:avLst/>
              <a:gdLst>
                <a:gd name="T0" fmla="*/ 9 w 12"/>
                <a:gd name="T1" fmla="*/ 0 h 12"/>
                <a:gd name="T2" fmla="*/ 5 w 12"/>
                <a:gd name="T3" fmla="*/ 2 h 12"/>
                <a:gd name="T4" fmla="*/ 5 w 12"/>
                <a:gd name="T5" fmla="*/ 4 h 12"/>
                <a:gd name="T6" fmla="*/ 2 w 12"/>
                <a:gd name="T7" fmla="*/ 7 h 12"/>
                <a:gd name="T8" fmla="*/ 1 w 12"/>
                <a:gd name="T9" fmla="*/ 10 h 12"/>
                <a:gd name="T10" fmla="*/ 4 w 12"/>
                <a:gd name="T11" fmla="*/ 12 h 12"/>
                <a:gd name="T12" fmla="*/ 7 w 12"/>
                <a:gd name="T13" fmla="*/ 12 h 12"/>
                <a:gd name="T14" fmla="*/ 8 w 12"/>
                <a:gd name="T15" fmla="*/ 8 h 12"/>
                <a:gd name="T16" fmla="*/ 11 w 12"/>
                <a:gd name="T17" fmla="*/ 4 h 12"/>
                <a:gd name="T18" fmla="*/ 11 w 12"/>
                <a:gd name="T19" fmla="*/ 2 h 12"/>
                <a:gd name="T20" fmla="*/ 9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9" y="0"/>
                  </a:moveTo>
                  <a:cubicBezTo>
                    <a:pt x="7" y="0"/>
                    <a:pt x="6" y="1"/>
                    <a:pt x="5" y="2"/>
                  </a:cubicBezTo>
                  <a:cubicBezTo>
                    <a:pt x="4" y="2"/>
                    <a:pt x="5" y="4"/>
                    <a:pt x="5" y="4"/>
                  </a:cubicBezTo>
                  <a:cubicBezTo>
                    <a:pt x="5" y="5"/>
                    <a:pt x="3" y="6"/>
                    <a:pt x="2" y="7"/>
                  </a:cubicBezTo>
                  <a:cubicBezTo>
                    <a:pt x="0" y="8"/>
                    <a:pt x="1" y="10"/>
                    <a:pt x="1" y="10"/>
                  </a:cubicBezTo>
                  <a:cubicBezTo>
                    <a:pt x="4" y="12"/>
                    <a:pt x="4" y="12"/>
                    <a:pt x="4" y="12"/>
                  </a:cubicBezTo>
                  <a:cubicBezTo>
                    <a:pt x="4" y="12"/>
                    <a:pt x="6" y="12"/>
                    <a:pt x="7" y="12"/>
                  </a:cubicBezTo>
                  <a:cubicBezTo>
                    <a:pt x="7" y="12"/>
                    <a:pt x="7" y="10"/>
                    <a:pt x="8" y="8"/>
                  </a:cubicBezTo>
                  <a:cubicBezTo>
                    <a:pt x="8" y="6"/>
                    <a:pt x="10" y="5"/>
                    <a:pt x="11" y="4"/>
                  </a:cubicBezTo>
                  <a:cubicBezTo>
                    <a:pt x="12" y="4"/>
                    <a:pt x="11" y="4"/>
                    <a:pt x="11" y="2"/>
                  </a:cubicBezTo>
                  <a:cubicBezTo>
                    <a:pt x="11" y="1"/>
                    <a:pt x="11" y="0"/>
                    <a:pt x="9" y="0"/>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37" name="Freeform 237"/>
            <p:cNvSpPr/>
            <p:nvPr/>
          </p:nvSpPr>
          <p:spPr bwMode="auto">
            <a:xfrm>
              <a:off x="4890314" y="584886"/>
              <a:ext cx="87314" cy="53974"/>
            </a:xfrm>
            <a:custGeom>
              <a:avLst/>
              <a:gdLst>
                <a:gd name="T0" fmla="*/ 4 w 27"/>
                <a:gd name="T1" fmla="*/ 16 h 17"/>
                <a:gd name="T2" fmla="*/ 7 w 27"/>
                <a:gd name="T3" fmla="*/ 16 h 17"/>
                <a:gd name="T4" fmla="*/ 15 w 27"/>
                <a:gd name="T5" fmla="*/ 13 h 17"/>
                <a:gd name="T6" fmla="*/ 16 w 27"/>
                <a:gd name="T7" fmla="*/ 10 h 17"/>
                <a:gd name="T8" fmla="*/ 21 w 27"/>
                <a:gd name="T9" fmla="*/ 5 h 17"/>
                <a:gd name="T10" fmla="*/ 24 w 27"/>
                <a:gd name="T11" fmla="*/ 2 h 17"/>
                <a:gd name="T12" fmla="*/ 21 w 27"/>
                <a:gd name="T13" fmla="*/ 2 h 17"/>
                <a:gd name="T14" fmla="*/ 19 w 27"/>
                <a:gd name="T15" fmla="*/ 0 h 17"/>
                <a:gd name="T16" fmla="*/ 13 w 27"/>
                <a:gd name="T17" fmla="*/ 1 h 17"/>
                <a:gd name="T18" fmla="*/ 10 w 27"/>
                <a:gd name="T19" fmla="*/ 5 h 17"/>
                <a:gd name="T20" fmla="*/ 2 w 27"/>
                <a:gd name="T21" fmla="*/ 9 h 17"/>
                <a:gd name="T22" fmla="*/ 2 w 27"/>
                <a:gd name="T23" fmla="*/ 12 h 17"/>
                <a:gd name="T24" fmla="*/ 4 w 2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7">
                  <a:moveTo>
                    <a:pt x="4" y="16"/>
                  </a:moveTo>
                  <a:cubicBezTo>
                    <a:pt x="4" y="17"/>
                    <a:pt x="6" y="16"/>
                    <a:pt x="7" y="16"/>
                  </a:cubicBezTo>
                  <a:cubicBezTo>
                    <a:pt x="9" y="16"/>
                    <a:pt x="14" y="13"/>
                    <a:pt x="15" y="13"/>
                  </a:cubicBezTo>
                  <a:cubicBezTo>
                    <a:pt x="16" y="12"/>
                    <a:pt x="15" y="11"/>
                    <a:pt x="16" y="10"/>
                  </a:cubicBezTo>
                  <a:cubicBezTo>
                    <a:pt x="16" y="8"/>
                    <a:pt x="20" y="5"/>
                    <a:pt x="21" y="5"/>
                  </a:cubicBezTo>
                  <a:cubicBezTo>
                    <a:pt x="21" y="4"/>
                    <a:pt x="22" y="4"/>
                    <a:pt x="24" y="2"/>
                  </a:cubicBezTo>
                  <a:cubicBezTo>
                    <a:pt x="27" y="0"/>
                    <a:pt x="23" y="2"/>
                    <a:pt x="21" y="2"/>
                  </a:cubicBezTo>
                  <a:cubicBezTo>
                    <a:pt x="19" y="1"/>
                    <a:pt x="19" y="0"/>
                    <a:pt x="19" y="0"/>
                  </a:cubicBezTo>
                  <a:cubicBezTo>
                    <a:pt x="19" y="0"/>
                    <a:pt x="14" y="0"/>
                    <a:pt x="13" y="1"/>
                  </a:cubicBezTo>
                  <a:cubicBezTo>
                    <a:pt x="12" y="1"/>
                    <a:pt x="10" y="5"/>
                    <a:pt x="10" y="5"/>
                  </a:cubicBezTo>
                  <a:cubicBezTo>
                    <a:pt x="10" y="5"/>
                    <a:pt x="4" y="8"/>
                    <a:pt x="2" y="9"/>
                  </a:cubicBezTo>
                  <a:cubicBezTo>
                    <a:pt x="0" y="10"/>
                    <a:pt x="2" y="12"/>
                    <a:pt x="2" y="12"/>
                  </a:cubicBezTo>
                  <a:cubicBezTo>
                    <a:pt x="2" y="13"/>
                    <a:pt x="3" y="15"/>
                    <a:pt x="4" y="16"/>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38" name="Freeform 238"/>
            <p:cNvSpPr/>
            <p:nvPr/>
          </p:nvSpPr>
          <p:spPr bwMode="auto">
            <a:xfrm>
              <a:off x="3967977" y="489636"/>
              <a:ext cx="1365249" cy="1946271"/>
            </a:xfrm>
            <a:custGeom>
              <a:avLst/>
              <a:gdLst>
                <a:gd name="T0" fmla="*/ 413 w 429"/>
                <a:gd name="T1" fmla="*/ 45 h 611"/>
                <a:gd name="T2" fmla="*/ 410 w 429"/>
                <a:gd name="T3" fmla="*/ 10 h 611"/>
                <a:gd name="T4" fmla="*/ 367 w 429"/>
                <a:gd name="T5" fmla="*/ 4 h 611"/>
                <a:gd name="T6" fmla="*/ 357 w 429"/>
                <a:gd name="T7" fmla="*/ 18 h 611"/>
                <a:gd name="T8" fmla="*/ 336 w 429"/>
                <a:gd name="T9" fmla="*/ 41 h 611"/>
                <a:gd name="T10" fmla="*/ 333 w 429"/>
                <a:gd name="T11" fmla="*/ 15 h 611"/>
                <a:gd name="T12" fmla="*/ 326 w 429"/>
                <a:gd name="T13" fmla="*/ 32 h 611"/>
                <a:gd name="T14" fmla="*/ 303 w 429"/>
                <a:gd name="T15" fmla="*/ 51 h 611"/>
                <a:gd name="T16" fmla="*/ 291 w 429"/>
                <a:gd name="T17" fmla="*/ 61 h 611"/>
                <a:gd name="T18" fmla="*/ 282 w 429"/>
                <a:gd name="T19" fmla="*/ 71 h 611"/>
                <a:gd name="T20" fmla="*/ 264 w 429"/>
                <a:gd name="T21" fmla="*/ 78 h 611"/>
                <a:gd name="T22" fmla="*/ 250 w 429"/>
                <a:gd name="T23" fmla="*/ 83 h 611"/>
                <a:gd name="T24" fmla="*/ 223 w 429"/>
                <a:gd name="T25" fmla="*/ 115 h 611"/>
                <a:gd name="T26" fmla="*/ 221 w 429"/>
                <a:gd name="T27" fmla="*/ 133 h 611"/>
                <a:gd name="T28" fmla="*/ 189 w 429"/>
                <a:gd name="T29" fmla="*/ 146 h 611"/>
                <a:gd name="T30" fmla="*/ 161 w 429"/>
                <a:gd name="T31" fmla="*/ 179 h 611"/>
                <a:gd name="T32" fmla="*/ 206 w 429"/>
                <a:gd name="T33" fmla="*/ 171 h 611"/>
                <a:gd name="T34" fmla="*/ 194 w 429"/>
                <a:gd name="T35" fmla="*/ 180 h 611"/>
                <a:gd name="T36" fmla="*/ 192 w 429"/>
                <a:gd name="T37" fmla="*/ 196 h 611"/>
                <a:gd name="T38" fmla="*/ 177 w 429"/>
                <a:gd name="T39" fmla="*/ 221 h 611"/>
                <a:gd name="T40" fmla="*/ 179 w 429"/>
                <a:gd name="T41" fmla="*/ 253 h 611"/>
                <a:gd name="T42" fmla="*/ 159 w 429"/>
                <a:gd name="T43" fmla="*/ 284 h 611"/>
                <a:gd name="T44" fmla="*/ 138 w 429"/>
                <a:gd name="T45" fmla="*/ 306 h 611"/>
                <a:gd name="T46" fmla="*/ 143 w 429"/>
                <a:gd name="T47" fmla="*/ 322 h 611"/>
                <a:gd name="T48" fmla="*/ 117 w 429"/>
                <a:gd name="T49" fmla="*/ 351 h 611"/>
                <a:gd name="T50" fmla="*/ 126 w 429"/>
                <a:gd name="T51" fmla="*/ 368 h 611"/>
                <a:gd name="T52" fmla="*/ 91 w 429"/>
                <a:gd name="T53" fmla="*/ 365 h 611"/>
                <a:gd name="T54" fmla="*/ 77 w 429"/>
                <a:gd name="T55" fmla="*/ 388 h 611"/>
                <a:gd name="T56" fmla="*/ 59 w 429"/>
                <a:gd name="T57" fmla="*/ 404 h 611"/>
                <a:gd name="T58" fmla="*/ 29 w 429"/>
                <a:gd name="T59" fmla="*/ 419 h 611"/>
                <a:gd name="T60" fmla="*/ 16 w 429"/>
                <a:gd name="T61" fmla="*/ 428 h 611"/>
                <a:gd name="T62" fmla="*/ 12 w 429"/>
                <a:gd name="T63" fmla="*/ 443 h 611"/>
                <a:gd name="T64" fmla="*/ 13 w 429"/>
                <a:gd name="T65" fmla="*/ 469 h 611"/>
                <a:gd name="T66" fmla="*/ 2 w 429"/>
                <a:gd name="T67" fmla="*/ 507 h 611"/>
                <a:gd name="T68" fmla="*/ 6 w 429"/>
                <a:gd name="T69" fmla="*/ 528 h 611"/>
                <a:gd name="T70" fmla="*/ 11 w 429"/>
                <a:gd name="T71" fmla="*/ 555 h 611"/>
                <a:gd name="T72" fmla="*/ 11 w 429"/>
                <a:gd name="T73" fmla="*/ 574 h 611"/>
                <a:gd name="T74" fmla="*/ 32 w 429"/>
                <a:gd name="T75" fmla="*/ 606 h 611"/>
                <a:gd name="T76" fmla="*/ 77 w 429"/>
                <a:gd name="T77" fmla="*/ 601 h 611"/>
                <a:gd name="T78" fmla="*/ 128 w 429"/>
                <a:gd name="T79" fmla="*/ 557 h 611"/>
                <a:gd name="T80" fmla="*/ 148 w 429"/>
                <a:gd name="T81" fmla="*/ 570 h 611"/>
                <a:gd name="T82" fmla="*/ 151 w 429"/>
                <a:gd name="T83" fmla="*/ 532 h 611"/>
                <a:gd name="T84" fmla="*/ 165 w 429"/>
                <a:gd name="T85" fmla="*/ 515 h 611"/>
                <a:gd name="T86" fmla="*/ 167 w 429"/>
                <a:gd name="T87" fmla="*/ 473 h 611"/>
                <a:gd name="T88" fmla="*/ 151 w 429"/>
                <a:gd name="T89" fmla="*/ 405 h 611"/>
                <a:gd name="T90" fmla="*/ 154 w 429"/>
                <a:gd name="T91" fmla="*/ 359 h 611"/>
                <a:gd name="T92" fmla="*/ 191 w 429"/>
                <a:gd name="T93" fmla="*/ 291 h 611"/>
                <a:gd name="T94" fmla="*/ 205 w 429"/>
                <a:gd name="T95" fmla="*/ 235 h 611"/>
                <a:gd name="T96" fmla="*/ 220 w 429"/>
                <a:gd name="T97" fmla="*/ 183 h 611"/>
                <a:gd name="T98" fmla="*/ 243 w 429"/>
                <a:gd name="T99" fmla="*/ 138 h 611"/>
                <a:gd name="T100" fmla="*/ 271 w 429"/>
                <a:gd name="T101" fmla="*/ 136 h 611"/>
                <a:gd name="T102" fmla="*/ 283 w 429"/>
                <a:gd name="T103" fmla="*/ 109 h 611"/>
                <a:gd name="T104" fmla="*/ 325 w 429"/>
                <a:gd name="T105" fmla="*/ 122 h 611"/>
                <a:gd name="T106" fmla="*/ 349 w 429"/>
                <a:gd name="T107" fmla="*/ 112 h 611"/>
                <a:gd name="T108" fmla="*/ 357 w 429"/>
                <a:gd name="T109" fmla="*/ 64 h 611"/>
                <a:gd name="T110" fmla="*/ 386 w 429"/>
                <a:gd name="T111" fmla="*/ 49 h 611"/>
                <a:gd name="T112" fmla="*/ 408 w 429"/>
                <a:gd name="T113" fmla="*/ 69 h 611"/>
                <a:gd name="T114" fmla="*/ 420 w 429"/>
                <a:gd name="T115" fmla="*/ 6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9" h="611">
                  <a:moveTo>
                    <a:pt x="429" y="54"/>
                  </a:moveTo>
                  <a:cubicBezTo>
                    <a:pt x="429" y="53"/>
                    <a:pt x="428" y="52"/>
                    <a:pt x="428" y="51"/>
                  </a:cubicBezTo>
                  <a:cubicBezTo>
                    <a:pt x="428" y="50"/>
                    <a:pt x="427" y="49"/>
                    <a:pt x="427" y="48"/>
                  </a:cubicBezTo>
                  <a:cubicBezTo>
                    <a:pt x="426" y="47"/>
                    <a:pt x="426" y="47"/>
                    <a:pt x="426" y="47"/>
                  </a:cubicBezTo>
                  <a:cubicBezTo>
                    <a:pt x="427" y="46"/>
                    <a:pt x="427" y="46"/>
                    <a:pt x="427" y="46"/>
                  </a:cubicBezTo>
                  <a:cubicBezTo>
                    <a:pt x="427" y="46"/>
                    <a:pt x="427" y="45"/>
                    <a:pt x="428" y="45"/>
                  </a:cubicBezTo>
                  <a:cubicBezTo>
                    <a:pt x="427" y="44"/>
                    <a:pt x="427" y="44"/>
                    <a:pt x="426" y="44"/>
                  </a:cubicBezTo>
                  <a:cubicBezTo>
                    <a:pt x="424" y="45"/>
                    <a:pt x="420" y="50"/>
                    <a:pt x="420" y="50"/>
                  </a:cubicBezTo>
                  <a:cubicBezTo>
                    <a:pt x="419" y="42"/>
                    <a:pt x="419" y="42"/>
                    <a:pt x="419" y="42"/>
                  </a:cubicBezTo>
                  <a:cubicBezTo>
                    <a:pt x="413" y="45"/>
                    <a:pt x="413" y="45"/>
                    <a:pt x="413" y="45"/>
                  </a:cubicBezTo>
                  <a:cubicBezTo>
                    <a:pt x="406" y="43"/>
                    <a:pt x="406" y="43"/>
                    <a:pt x="406" y="43"/>
                  </a:cubicBezTo>
                  <a:cubicBezTo>
                    <a:pt x="406" y="43"/>
                    <a:pt x="404" y="40"/>
                    <a:pt x="402" y="41"/>
                  </a:cubicBezTo>
                  <a:cubicBezTo>
                    <a:pt x="399" y="41"/>
                    <a:pt x="395" y="41"/>
                    <a:pt x="395" y="41"/>
                  </a:cubicBezTo>
                  <a:cubicBezTo>
                    <a:pt x="395" y="41"/>
                    <a:pt x="391" y="38"/>
                    <a:pt x="394" y="38"/>
                  </a:cubicBezTo>
                  <a:cubicBezTo>
                    <a:pt x="396" y="38"/>
                    <a:pt x="401" y="38"/>
                    <a:pt x="403" y="38"/>
                  </a:cubicBezTo>
                  <a:cubicBezTo>
                    <a:pt x="405" y="38"/>
                    <a:pt x="417" y="34"/>
                    <a:pt x="417" y="34"/>
                  </a:cubicBezTo>
                  <a:cubicBezTo>
                    <a:pt x="418" y="29"/>
                    <a:pt x="418" y="29"/>
                    <a:pt x="418" y="29"/>
                  </a:cubicBezTo>
                  <a:cubicBezTo>
                    <a:pt x="424" y="24"/>
                    <a:pt x="424" y="24"/>
                    <a:pt x="424" y="24"/>
                  </a:cubicBezTo>
                  <a:cubicBezTo>
                    <a:pt x="414" y="17"/>
                    <a:pt x="414" y="17"/>
                    <a:pt x="414" y="17"/>
                  </a:cubicBezTo>
                  <a:cubicBezTo>
                    <a:pt x="410" y="10"/>
                    <a:pt x="410" y="10"/>
                    <a:pt x="410" y="10"/>
                  </a:cubicBezTo>
                  <a:cubicBezTo>
                    <a:pt x="410" y="10"/>
                    <a:pt x="410" y="8"/>
                    <a:pt x="407" y="8"/>
                  </a:cubicBezTo>
                  <a:cubicBezTo>
                    <a:pt x="405" y="8"/>
                    <a:pt x="399" y="11"/>
                    <a:pt x="399" y="11"/>
                  </a:cubicBezTo>
                  <a:cubicBezTo>
                    <a:pt x="394" y="8"/>
                    <a:pt x="394" y="8"/>
                    <a:pt x="394" y="8"/>
                  </a:cubicBezTo>
                  <a:cubicBezTo>
                    <a:pt x="387" y="9"/>
                    <a:pt x="387" y="9"/>
                    <a:pt x="387" y="9"/>
                  </a:cubicBezTo>
                  <a:cubicBezTo>
                    <a:pt x="377" y="6"/>
                    <a:pt x="377" y="6"/>
                    <a:pt x="377" y="6"/>
                  </a:cubicBezTo>
                  <a:cubicBezTo>
                    <a:pt x="376" y="8"/>
                    <a:pt x="376" y="8"/>
                    <a:pt x="376" y="8"/>
                  </a:cubicBezTo>
                  <a:cubicBezTo>
                    <a:pt x="376" y="8"/>
                    <a:pt x="373" y="7"/>
                    <a:pt x="373" y="5"/>
                  </a:cubicBezTo>
                  <a:cubicBezTo>
                    <a:pt x="373" y="4"/>
                    <a:pt x="373" y="2"/>
                    <a:pt x="373" y="2"/>
                  </a:cubicBezTo>
                  <a:cubicBezTo>
                    <a:pt x="369" y="3"/>
                    <a:pt x="369" y="3"/>
                    <a:pt x="369" y="3"/>
                  </a:cubicBezTo>
                  <a:cubicBezTo>
                    <a:pt x="367" y="4"/>
                    <a:pt x="367" y="4"/>
                    <a:pt x="367" y="4"/>
                  </a:cubicBezTo>
                  <a:cubicBezTo>
                    <a:pt x="362" y="0"/>
                    <a:pt x="362" y="0"/>
                    <a:pt x="362" y="0"/>
                  </a:cubicBezTo>
                  <a:cubicBezTo>
                    <a:pt x="360" y="6"/>
                    <a:pt x="360" y="6"/>
                    <a:pt x="360" y="6"/>
                  </a:cubicBezTo>
                  <a:cubicBezTo>
                    <a:pt x="363" y="11"/>
                    <a:pt x="363" y="11"/>
                    <a:pt x="363" y="11"/>
                  </a:cubicBezTo>
                  <a:cubicBezTo>
                    <a:pt x="360" y="17"/>
                    <a:pt x="360" y="17"/>
                    <a:pt x="360" y="17"/>
                  </a:cubicBezTo>
                  <a:cubicBezTo>
                    <a:pt x="362" y="22"/>
                    <a:pt x="362" y="22"/>
                    <a:pt x="362" y="22"/>
                  </a:cubicBezTo>
                  <a:cubicBezTo>
                    <a:pt x="362" y="28"/>
                    <a:pt x="362" y="28"/>
                    <a:pt x="362" y="28"/>
                  </a:cubicBezTo>
                  <a:cubicBezTo>
                    <a:pt x="359" y="34"/>
                    <a:pt x="359" y="34"/>
                    <a:pt x="359" y="34"/>
                  </a:cubicBezTo>
                  <a:cubicBezTo>
                    <a:pt x="354" y="30"/>
                    <a:pt x="354" y="30"/>
                    <a:pt x="354" y="30"/>
                  </a:cubicBezTo>
                  <a:cubicBezTo>
                    <a:pt x="355" y="24"/>
                    <a:pt x="355" y="24"/>
                    <a:pt x="355" y="24"/>
                  </a:cubicBezTo>
                  <a:cubicBezTo>
                    <a:pt x="357" y="18"/>
                    <a:pt x="357" y="18"/>
                    <a:pt x="357" y="18"/>
                  </a:cubicBezTo>
                  <a:cubicBezTo>
                    <a:pt x="354" y="11"/>
                    <a:pt x="354" y="11"/>
                    <a:pt x="354" y="11"/>
                  </a:cubicBezTo>
                  <a:cubicBezTo>
                    <a:pt x="347" y="17"/>
                    <a:pt x="347" y="17"/>
                    <a:pt x="347" y="17"/>
                  </a:cubicBezTo>
                  <a:cubicBezTo>
                    <a:pt x="348" y="25"/>
                    <a:pt x="348" y="25"/>
                    <a:pt x="348" y="25"/>
                  </a:cubicBezTo>
                  <a:cubicBezTo>
                    <a:pt x="345" y="30"/>
                    <a:pt x="345" y="30"/>
                    <a:pt x="345" y="30"/>
                  </a:cubicBezTo>
                  <a:cubicBezTo>
                    <a:pt x="345" y="37"/>
                    <a:pt x="345" y="37"/>
                    <a:pt x="345" y="37"/>
                  </a:cubicBezTo>
                  <a:cubicBezTo>
                    <a:pt x="343" y="43"/>
                    <a:pt x="343" y="43"/>
                    <a:pt x="343" y="43"/>
                  </a:cubicBezTo>
                  <a:cubicBezTo>
                    <a:pt x="342" y="51"/>
                    <a:pt x="342" y="51"/>
                    <a:pt x="342" y="51"/>
                  </a:cubicBezTo>
                  <a:cubicBezTo>
                    <a:pt x="342" y="51"/>
                    <a:pt x="342" y="52"/>
                    <a:pt x="340" y="52"/>
                  </a:cubicBezTo>
                  <a:cubicBezTo>
                    <a:pt x="339" y="53"/>
                    <a:pt x="336" y="52"/>
                    <a:pt x="336" y="52"/>
                  </a:cubicBezTo>
                  <a:cubicBezTo>
                    <a:pt x="336" y="41"/>
                    <a:pt x="336" y="41"/>
                    <a:pt x="336" y="41"/>
                  </a:cubicBezTo>
                  <a:cubicBezTo>
                    <a:pt x="337" y="35"/>
                    <a:pt x="337" y="35"/>
                    <a:pt x="337" y="35"/>
                  </a:cubicBezTo>
                  <a:cubicBezTo>
                    <a:pt x="339" y="30"/>
                    <a:pt x="339" y="30"/>
                    <a:pt x="339" y="30"/>
                  </a:cubicBezTo>
                  <a:cubicBezTo>
                    <a:pt x="343" y="24"/>
                    <a:pt x="343" y="24"/>
                    <a:pt x="343" y="24"/>
                  </a:cubicBezTo>
                  <a:cubicBezTo>
                    <a:pt x="343" y="24"/>
                    <a:pt x="343" y="20"/>
                    <a:pt x="342" y="20"/>
                  </a:cubicBezTo>
                  <a:cubicBezTo>
                    <a:pt x="342" y="19"/>
                    <a:pt x="341" y="18"/>
                    <a:pt x="341" y="18"/>
                  </a:cubicBezTo>
                  <a:cubicBezTo>
                    <a:pt x="341" y="18"/>
                    <a:pt x="345" y="15"/>
                    <a:pt x="345" y="15"/>
                  </a:cubicBezTo>
                  <a:cubicBezTo>
                    <a:pt x="345" y="15"/>
                    <a:pt x="344" y="12"/>
                    <a:pt x="342" y="11"/>
                  </a:cubicBezTo>
                  <a:cubicBezTo>
                    <a:pt x="340" y="9"/>
                    <a:pt x="339" y="8"/>
                    <a:pt x="338" y="9"/>
                  </a:cubicBezTo>
                  <a:cubicBezTo>
                    <a:pt x="336" y="10"/>
                    <a:pt x="332" y="11"/>
                    <a:pt x="332" y="12"/>
                  </a:cubicBezTo>
                  <a:cubicBezTo>
                    <a:pt x="332" y="12"/>
                    <a:pt x="332" y="14"/>
                    <a:pt x="333" y="15"/>
                  </a:cubicBezTo>
                  <a:cubicBezTo>
                    <a:pt x="334" y="16"/>
                    <a:pt x="335" y="16"/>
                    <a:pt x="335" y="16"/>
                  </a:cubicBezTo>
                  <a:cubicBezTo>
                    <a:pt x="335" y="17"/>
                    <a:pt x="336" y="19"/>
                    <a:pt x="335" y="20"/>
                  </a:cubicBezTo>
                  <a:cubicBezTo>
                    <a:pt x="335" y="21"/>
                    <a:pt x="335" y="23"/>
                    <a:pt x="333" y="22"/>
                  </a:cubicBezTo>
                  <a:cubicBezTo>
                    <a:pt x="331" y="21"/>
                    <a:pt x="327" y="19"/>
                    <a:pt x="326" y="19"/>
                  </a:cubicBezTo>
                  <a:cubicBezTo>
                    <a:pt x="326" y="18"/>
                    <a:pt x="326" y="15"/>
                    <a:pt x="325" y="18"/>
                  </a:cubicBezTo>
                  <a:cubicBezTo>
                    <a:pt x="323" y="21"/>
                    <a:pt x="323" y="22"/>
                    <a:pt x="323" y="23"/>
                  </a:cubicBezTo>
                  <a:cubicBezTo>
                    <a:pt x="324" y="25"/>
                    <a:pt x="325" y="25"/>
                    <a:pt x="325" y="25"/>
                  </a:cubicBezTo>
                  <a:cubicBezTo>
                    <a:pt x="325" y="26"/>
                    <a:pt x="322" y="27"/>
                    <a:pt x="322" y="27"/>
                  </a:cubicBezTo>
                  <a:cubicBezTo>
                    <a:pt x="322" y="28"/>
                    <a:pt x="321" y="29"/>
                    <a:pt x="323" y="30"/>
                  </a:cubicBezTo>
                  <a:cubicBezTo>
                    <a:pt x="324" y="31"/>
                    <a:pt x="326" y="32"/>
                    <a:pt x="326" y="32"/>
                  </a:cubicBezTo>
                  <a:cubicBezTo>
                    <a:pt x="326" y="32"/>
                    <a:pt x="327" y="35"/>
                    <a:pt x="327" y="35"/>
                  </a:cubicBezTo>
                  <a:cubicBezTo>
                    <a:pt x="327" y="35"/>
                    <a:pt x="322" y="34"/>
                    <a:pt x="322" y="35"/>
                  </a:cubicBezTo>
                  <a:cubicBezTo>
                    <a:pt x="322" y="36"/>
                    <a:pt x="322" y="38"/>
                    <a:pt x="322" y="39"/>
                  </a:cubicBezTo>
                  <a:cubicBezTo>
                    <a:pt x="322" y="39"/>
                    <a:pt x="322" y="41"/>
                    <a:pt x="322" y="41"/>
                  </a:cubicBezTo>
                  <a:cubicBezTo>
                    <a:pt x="322" y="42"/>
                    <a:pt x="318" y="42"/>
                    <a:pt x="317" y="43"/>
                  </a:cubicBezTo>
                  <a:cubicBezTo>
                    <a:pt x="316" y="43"/>
                    <a:pt x="316" y="46"/>
                    <a:pt x="315" y="48"/>
                  </a:cubicBezTo>
                  <a:cubicBezTo>
                    <a:pt x="315" y="49"/>
                    <a:pt x="315" y="50"/>
                    <a:pt x="314" y="51"/>
                  </a:cubicBezTo>
                  <a:cubicBezTo>
                    <a:pt x="314" y="52"/>
                    <a:pt x="313" y="54"/>
                    <a:pt x="313" y="54"/>
                  </a:cubicBezTo>
                  <a:cubicBezTo>
                    <a:pt x="313" y="54"/>
                    <a:pt x="313" y="54"/>
                    <a:pt x="311" y="54"/>
                  </a:cubicBezTo>
                  <a:cubicBezTo>
                    <a:pt x="310" y="54"/>
                    <a:pt x="305" y="50"/>
                    <a:pt x="303" y="51"/>
                  </a:cubicBezTo>
                  <a:cubicBezTo>
                    <a:pt x="302" y="51"/>
                    <a:pt x="300" y="52"/>
                    <a:pt x="300" y="53"/>
                  </a:cubicBezTo>
                  <a:cubicBezTo>
                    <a:pt x="300" y="54"/>
                    <a:pt x="303" y="56"/>
                    <a:pt x="303" y="56"/>
                  </a:cubicBezTo>
                  <a:cubicBezTo>
                    <a:pt x="304" y="56"/>
                    <a:pt x="308" y="57"/>
                    <a:pt x="308" y="58"/>
                  </a:cubicBezTo>
                  <a:cubicBezTo>
                    <a:pt x="308" y="59"/>
                    <a:pt x="308" y="64"/>
                    <a:pt x="308" y="64"/>
                  </a:cubicBezTo>
                  <a:cubicBezTo>
                    <a:pt x="308" y="64"/>
                    <a:pt x="312" y="71"/>
                    <a:pt x="306" y="65"/>
                  </a:cubicBezTo>
                  <a:cubicBezTo>
                    <a:pt x="300" y="59"/>
                    <a:pt x="300" y="58"/>
                    <a:pt x="299" y="58"/>
                  </a:cubicBezTo>
                  <a:cubicBezTo>
                    <a:pt x="298" y="58"/>
                    <a:pt x="292" y="56"/>
                    <a:pt x="292" y="56"/>
                  </a:cubicBezTo>
                  <a:cubicBezTo>
                    <a:pt x="292" y="56"/>
                    <a:pt x="291" y="54"/>
                    <a:pt x="291" y="56"/>
                  </a:cubicBezTo>
                  <a:cubicBezTo>
                    <a:pt x="290" y="58"/>
                    <a:pt x="292" y="61"/>
                    <a:pt x="292" y="61"/>
                  </a:cubicBezTo>
                  <a:cubicBezTo>
                    <a:pt x="291" y="61"/>
                    <a:pt x="291" y="61"/>
                    <a:pt x="291" y="61"/>
                  </a:cubicBezTo>
                  <a:cubicBezTo>
                    <a:pt x="291" y="61"/>
                    <a:pt x="289" y="59"/>
                    <a:pt x="288" y="58"/>
                  </a:cubicBezTo>
                  <a:cubicBezTo>
                    <a:pt x="287" y="57"/>
                    <a:pt x="284" y="58"/>
                    <a:pt x="284" y="58"/>
                  </a:cubicBezTo>
                  <a:cubicBezTo>
                    <a:pt x="284" y="58"/>
                    <a:pt x="283" y="60"/>
                    <a:pt x="282" y="61"/>
                  </a:cubicBezTo>
                  <a:cubicBezTo>
                    <a:pt x="281" y="62"/>
                    <a:pt x="278" y="59"/>
                    <a:pt x="281" y="62"/>
                  </a:cubicBezTo>
                  <a:cubicBezTo>
                    <a:pt x="283" y="66"/>
                    <a:pt x="285" y="66"/>
                    <a:pt x="286" y="67"/>
                  </a:cubicBezTo>
                  <a:cubicBezTo>
                    <a:pt x="287" y="68"/>
                    <a:pt x="290" y="68"/>
                    <a:pt x="291" y="69"/>
                  </a:cubicBezTo>
                  <a:cubicBezTo>
                    <a:pt x="291" y="70"/>
                    <a:pt x="292" y="73"/>
                    <a:pt x="292" y="73"/>
                  </a:cubicBezTo>
                  <a:cubicBezTo>
                    <a:pt x="292" y="73"/>
                    <a:pt x="294" y="76"/>
                    <a:pt x="290" y="73"/>
                  </a:cubicBezTo>
                  <a:cubicBezTo>
                    <a:pt x="286" y="71"/>
                    <a:pt x="285" y="70"/>
                    <a:pt x="284" y="70"/>
                  </a:cubicBezTo>
                  <a:cubicBezTo>
                    <a:pt x="283" y="70"/>
                    <a:pt x="282" y="71"/>
                    <a:pt x="282" y="71"/>
                  </a:cubicBezTo>
                  <a:cubicBezTo>
                    <a:pt x="282" y="71"/>
                    <a:pt x="277" y="70"/>
                    <a:pt x="277" y="68"/>
                  </a:cubicBezTo>
                  <a:cubicBezTo>
                    <a:pt x="276" y="66"/>
                    <a:pt x="278" y="62"/>
                    <a:pt x="274" y="62"/>
                  </a:cubicBezTo>
                  <a:cubicBezTo>
                    <a:pt x="271" y="63"/>
                    <a:pt x="269" y="64"/>
                    <a:pt x="269" y="65"/>
                  </a:cubicBezTo>
                  <a:cubicBezTo>
                    <a:pt x="269" y="66"/>
                    <a:pt x="267" y="66"/>
                    <a:pt x="270" y="69"/>
                  </a:cubicBezTo>
                  <a:cubicBezTo>
                    <a:pt x="272" y="72"/>
                    <a:pt x="274" y="73"/>
                    <a:pt x="274" y="73"/>
                  </a:cubicBezTo>
                  <a:cubicBezTo>
                    <a:pt x="275" y="73"/>
                    <a:pt x="279" y="73"/>
                    <a:pt x="277" y="74"/>
                  </a:cubicBezTo>
                  <a:cubicBezTo>
                    <a:pt x="275" y="76"/>
                    <a:pt x="272" y="76"/>
                    <a:pt x="271" y="76"/>
                  </a:cubicBezTo>
                  <a:cubicBezTo>
                    <a:pt x="271" y="76"/>
                    <a:pt x="272" y="75"/>
                    <a:pt x="270" y="75"/>
                  </a:cubicBezTo>
                  <a:cubicBezTo>
                    <a:pt x="269" y="76"/>
                    <a:pt x="265" y="80"/>
                    <a:pt x="265" y="80"/>
                  </a:cubicBezTo>
                  <a:cubicBezTo>
                    <a:pt x="265" y="80"/>
                    <a:pt x="264" y="79"/>
                    <a:pt x="264" y="78"/>
                  </a:cubicBezTo>
                  <a:cubicBezTo>
                    <a:pt x="264" y="77"/>
                    <a:pt x="267" y="76"/>
                    <a:pt x="267" y="74"/>
                  </a:cubicBezTo>
                  <a:cubicBezTo>
                    <a:pt x="268" y="72"/>
                    <a:pt x="265" y="67"/>
                    <a:pt x="265" y="67"/>
                  </a:cubicBezTo>
                  <a:cubicBezTo>
                    <a:pt x="265" y="67"/>
                    <a:pt x="263" y="65"/>
                    <a:pt x="262" y="65"/>
                  </a:cubicBezTo>
                  <a:cubicBezTo>
                    <a:pt x="261" y="64"/>
                    <a:pt x="259" y="63"/>
                    <a:pt x="258" y="63"/>
                  </a:cubicBezTo>
                  <a:cubicBezTo>
                    <a:pt x="257" y="64"/>
                    <a:pt x="256" y="67"/>
                    <a:pt x="258" y="68"/>
                  </a:cubicBezTo>
                  <a:cubicBezTo>
                    <a:pt x="259" y="70"/>
                    <a:pt x="261" y="72"/>
                    <a:pt x="260" y="73"/>
                  </a:cubicBezTo>
                  <a:cubicBezTo>
                    <a:pt x="259" y="73"/>
                    <a:pt x="258" y="74"/>
                    <a:pt x="257" y="73"/>
                  </a:cubicBezTo>
                  <a:cubicBezTo>
                    <a:pt x="256" y="73"/>
                    <a:pt x="254" y="71"/>
                    <a:pt x="252" y="72"/>
                  </a:cubicBezTo>
                  <a:cubicBezTo>
                    <a:pt x="250" y="73"/>
                    <a:pt x="247" y="78"/>
                    <a:pt x="247" y="78"/>
                  </a:cubicBezTo>
                  <a:cubicBezTo>
                    <a:pt x="247" y="78"/>
                    <a:pt x="250" y="83"/>
                    <a:pt x="250" y="83"/>
                  </a:cubicBezTo>
                  <a:cubicBezTo>
                    <a:pt x="251" y="84"/>
                    <a:pt x="252" y="85"/>
                    <a:pt x="252" y="87"/>
                  </a:cubicBezTo>
                  <a:cubicBezTo>
                    <a:pt x="251" y="88"/>
                    <a:pt x="252" y="86"/>
                    <a:pt x="250" y="87"/>
                  </a:cubicBezTo>
                  <a:cubicBezTo>
                    <a:pt x="248" y="88"/>
                    <a:pt x="247" y="88"/>
                    <a:pt x="246" y="89"/>
                  </a:cubicBezTo>
                  <a:cubicBezTo>
                    <a:pt x="244" y="89"/>
                    <a:pt x="240" y="93"/>
                    <a:pt x="240" y="93"/>
                  </a:cubicBezTo>
                  <a:cubicBezTo>
                    <a:pt x="242" y="96"/>
                    <a:pt x="242" y="96"/>
                    <a:pt x="242" y="96"/>
                  </a:cubicBezTo>
                  <a:cubicBezTo>
                    <a:pt x="242" y="96"/>
                    <a:pt x="236" y="99"/>
                    <a:pt x="235" y="99"/>
                  </a:cubicBezTo>
                  <a:cubicBezTo>
                    <a:pt x="233" y="100"/>
                    <a:pt x="237" y="99"/>
                    <a:pt x="233" y="100"/>
                  </a:cubicBezTo>
                  <a:cubicBezTo>
                    <a:pt x="229" y="101"/>
                    <a:pt x="227" y="105"/>
                    <a:pt x="227" y="106"/>
                  </a:cubicBezTo>
                  <a:cubicBezTo>
                    <a:pt x="226" y="107"/>
                    <a:pt x="223" y="107"/>
                    <a:pt x="223" y="109"/>
                  </a:cubicBezTo>
                  <a:cubicBezTo>
                    <a:pt x="223" y="111"/>
                    <a:pt x="224" y="114"/>
                    <a:pt x="223" y="115"/>
                  </a:cubicBezTo>
                  <a:cubicBezTo>
                    <a:pt x="223" y="116"/>
                    <a:pt x="223" y="116"/>
                    <a:pt x="223" y="117"/>
                  </a:cubicBezTo>
                  <a:cubicBezTo>
                    <a:pt x="223" y="119"/>
                    <a:pt x="222" y="120"/>
                    <a:pt x="225" y="120"/>
                  </a:cubicBezTo>
                  <a:cubicBezTo>
                    <a:pt x="227" y="120"/>
                    <a:pt x="230" y="119"/>
                    <a:pt x="231" y="118"/>
                  </a:cubicBezTo>
                  <a:cubicBezTo>
                    <a:pt x="231" y="117"/>
                    <a:pt x="232" y="114"/>
                    <a:pt x="233" y="115"/>
                  </a:cubicBezTo>
                  <a:cubicBezTo>
                    <a:pt x="234" y="117"/>
                    <a:pt x="234" y="120"/>
                    <a:pt x="234" y="120"/>
                  </a:cubicBezTo>
                  <a:cubicBezTo>
                    <a:pt x="234" y="120"/>
                    <a:pt x="234" y="123"/>
                    <a:pt x="234" y="124"/>
                  </a:cubicBezTo>
                  <a:cubicBezTo>
                    <a:pt x="234" y="125"/>
                    <a:pt x="239" y="123"/>
                    <a:pt x="233" y="126"/>
                  </a:cubicBezTo>
                  <a:cubicBezTo>
                    <a:pt x="228" y="129"/>
                    <a:pt x="226" y="129"/>
                    <a:pt x="226" y="130"/>
                  </a:cubicBezTo>
                  <a:cubicBezTo>
                    <a:pt x="226" y="131"/>
                    <a:pt x="229" y="136"/>
                    <a:pt x="225" y="134"/>
                  </a:cubicBezTo>
                  <a:cubicBezTo>
                    <a:pt x="221" y="133"/>
                    <a:pt x="222" y="134"/>
                    <a:pt x="221" y="133"/>
                  </a:cubicBezTo>
                  <a:cubicBezTo>
                    <a:pt x="220" y="132"/>
                    <a:pt x="222" y="138"/>
                    <a:pt x="217" y="130"/>
                  </a:cubicBezTo>
                  <a:cubicBezTo>
                    <a:pt x="213" y="123"/>
                    <a:pt x="213" y="124"/>
                    <a:pt x="212" y="122"/>
                  </a:cubicBezTo>
                  <a:cubicBezTo>
                    <a:pt x="212" y="121"/>
                    <a:pt x="212" y="115"/>
                    <a:pt x="212" y="115"/>
                  </a:cubicBezTo>
                  <a:cubicBezTo>
                    <a:pt x="212" y="115"/>
                    <a:pt x="211" y="109"/>
                    <a:pt x="208" y="112"/>
                  </a:cubicBezTo>
                  <a:cubicBezTo>
                    <a:pt x="206" y="114"/>
                    <a:pt x="205" y="118"/>
                    <a:pt x="205" y="118"/>
                  </a:cubicBezTo>
                  <a:cubicBezTo>
                    <a:pt x="205" y="118"/>
                    <a:pt x="201" y="122"/>
                    <a:pt x="201" y="123"/>
                  </a:cubicBezTo>
                  <a:cubicBezTo>
                    <a:pt x="200" y="123"/>
                    <a:pt x="198" y="123"/>
                    <a:pt x="196" y="125"/>
                  </a:cubicBezTo>
                  <a:cubicBezTo>
                    <a:pt x="194" y="127"/>
                    <a:pt x="189" y="135"/>
                    <a:pt x="189" y="135"/>
                  </a:cubicBezTo>
                  <a:cubicBezTo>
                    <a:pt x="189" y="135"/>
                    <a:pt x="185" y="141"/>
                    <a:pt x="186" y="142"/>
                  </a:cubicBezTo>
                  <a:cubicBezTo>
                    <a:pt x="187" y="144"/>
                    <a:pt x="189" y="146"/>
                    <a:pt x="189" y="146"/>
                  </a:cubicBezTo>
                  <a:cubicBezTo>
                    <a:pt x="189" y="146"/>
                    <a:pt x="190" y="145"/>
                    <a:pt x="190" y="148"/>
                  </a:cubicBezTo>
                  <a:cubicBezTo>
                    <a:pt x="190" y="150"/>
                    <a:pt x="194" y="151"/>
                    <a:pt x="194" y="151"/>
                  </a:cubicBezTo>
                  <a:cubicBezTo>
                    <a:pt x="194" y="151"/>
                    <a:pt x="196" y="152"/>
                    <a:pt x="194" y="153"/>
                  </a:cubicBezTo>
                  <a:cubicBezTo>
                    <a:pt x="192" y="155"/>
                    <a:pt x="185" y="156"/>
                    <a:pt x="185" y="156"/>
                  </a:cubicBezTo>
                  <a:cubicBezTo>
                    <a:pt x="179" y="156"/>
                    <a:pt x="179" y="156"/>
                    <a:pt x="179" y="156"/>
                  </a:cubicBezTo>
                  <a:cubicBezTo>
                    <a:pt x="179" y="156"/>
                    <a:pt x="176" y="160"/>
                    <a:pt x="175" y="160"/>
                  </a:cubicBezTo>
                  <a:cubicBezTo>
                    <a:pt x="173" y="161"/>
                    <a:pt x="171" y="163"/>
                    <a:pt x="170" y="164"/>
                  </a:cubicBezTo>
                  <a:cubicBezTo>
                    <a:pt x="170" y="166"/>
                    <a:pt x="162" y="172"/>
                    <a:pt x="162" y="172"/>
                  </a:cubicBezTo>
                  <a:cubicBezTo>
                    <a:pt x="162" y="172"/>
                    <a:pt x="163" y="175"/>
                    <a:pt x="163" y="176"/>
                  </a:cubicBezTo>
                  <a:cubicBezTo>
                    <a:pt x="163" y="177"/>
                    <a:pt x="159" y="179"/>
                    <a:pt x="161" y="179"/>
                  </a:cubicBezTo>
                  <a:cubicBezTo>
                    <a:pt x="163" y="180"/>
                    <a:pt x="165" y="181"/>
                    <a:pt x="167" y="178"/>
                  </a:cubicBezTo>
                  <a:cubicBezTo>
                    <a:pt x="168" y="175"/>
                    <a:pt x="169" y="171"/>
                    <a:pt x="169" y="171"/>
                  </a:cubicBezTo>
                  <a:cubicBezTo>
                    <a:pt x="169" y="171"/>
                    <a:pt x="170" y="169"/>
                    <a:pt x="172" y="169"/>
                  </a:cubicBezTo>
                  <a:cubicBezTo>
                    <a:pt x="174" y="169"/>
                    <a:pt x="177" y="167"/>
                    <a:pt x="179" y="167"/>
                  </a:cubicBezTo>
                  <a:cubicBezTo>
                    <a:pt x="181" y="166"/>
                    <a:pt x="184" y="162"/>
                    <a:pt x="185" y="162"/>
                  </a:cubicBezTo>
                  <a:cubicBezTo>
                    <a:pt x="186" y="162"/>
                    <a:pt x="186" y="163"/>
                    <a:pt x="189" y="163"/>
                  </a:cubicBezTo>
                  <a:cubicBezTo>
                    <a:pt x="193" y="162"/>
                    <a:pt x="196" y="162"/>
                    <a:pt x="197" y="161"/>
                  </a:cubicBezTo>
                  <a:cubicBezTo>
                    <a:pt x="198" y="160"/>
                    <a:pt x="205" y="164"/>
                    <a:pt x="205" y="165"/>
                  </a:cubicBezTo>
                  <a:cubicBezTo>
                    <a:pt x="206" y="166"/>
                    <a:pt x="199" y="167"/>
                    <a:pt x="202" y="169"/>
                  </a:cubicBezTo>
                  <a:cubicBezTo>
                    <a:pt x="205" y="170"/>
                    <a:pt x="205" y="171"/>
                    <a:pt x="206" y="171"/>
                  </a:cubicBezTo>
                  <a:cubicBezTo>
                    <a:pt x="207" y="171"/>
                    <a:pt x="208" y="171"/>
                    <a:pt x="211" y="169"/>
                  </a:cubicBezTo>
                  <a:cubicBezTo>
                    <a:pt x="213" y="168"/>
                    <a:pt x="209" y="165"/>
                    <a:pt x="214" y="167"/>
                  </a:cubicBezTo>
                  <a:cubicBezTo>
                    <a:pt x="219" y="169"/>
                    <a:pt x="218" y="170"/>
                    <a:pt x="218" y="170"/>
                  </a:cubicBezTo>
                  <a:cubicBezTo>
                    <a:pt x="218" y="172"/>
                    <a:pt x="218" y="172"/>
                    <a:pt x="218" y="172"/>
                  </a:cubicBezTo>
                  <a:cubicBezTo>
                    <a:pt x="214" y="173"/>
                    <a:pt x="214" y="173"/>
                    <a:pt x="214" y="173"/>
                  </a:cubicBezTo>
                  <a:cubicBezTo>
                    <a:pt x="209" y="172"/>
                    <a:pt x="209" y="172"/>
                    <a:pt x="209" y="172"/>
                  </a:cubicBezTo>
                  <a:cubicBezTo>
                    <a:pt x="206" y="173"/>
                    <a:pt x="206" y="173"/>
                    <a:pt x="206" y="173"/>
                  </a:cubicBezTo>
                  <a:cubicBezTo>
                    <a:pt x="206" y="173"/>
                    <a:pt x="205" y="174"/>
                    <a:pt x="205" y="174"/>
                  </a:cubicBezTo>
                  <a:cubicBezTo>
                    <a:pt x="204" y="174"/>
                    <a:pt x="197" y="175"/>
                    <a:pt x="197" y="175"/>
                  </a:cubicBezTo>
                  <a:cubicBezTo>
                    <a:pt x="194" y="180"/>
                    <a:pt x="194" y="180"/>
                    <a:pt x="194" y="180"/>
                  </a:cubicBezTo>
                  <a:cubicBezTo>
                    <a:pt x="194" y="180"/>
                    <a:pt x="196" y="184"/>
                    <a:pt x="197" y="183"/>
                  </a:cubicBezTo>
                  <a:cubicBezTo>
                    <a:pt x="198" y="183"/>
                    <a:pt x="202" y="182"/>
                    <a:pt x="202" y="182"/>
                  </a:cubicBezTo>
                  <a:cubicBezTo>
                    <a:pt x="203" y="182"/>
                    <a:pt x="204" y="184"/>
                    <a:pt x="203" y="185"/>
                  </a:cubicBezTo>
                  <a:cubicBezTo>
                    <a:pt x="203" y="186"/>
                    <a:pt x="200" y="188"/>
                    <a:pt x="200" y="188"/>
                  </a:cubicBezTo>
                  <a:cubicBezTo>
                    <a:pt x="198" y="191"/>
                    <a:pt x="198" y="191"/>
                    <a:pt x="198" y="191"/>
                  </a:cubicBezTo>
                  <a:cubicBezTo>
                    <a:pt x="198" y="191"/>
                    <a:pt x="201" y="192"/>
                    <a:pt x="202" y="192"/>
                  </a:cubicBezTo>
                  <a:cubicBezTo>
                    <a:pt x="202" y="192"/>
                    <a:pt x="207" y="192"/>
                    <a:pt x="206" y="193"/>
                  </a:cubicBezTo>
                  <a:cubicBezTo>
                    <a:pt x="206" y="193"/>
                    <a:pt x="199" y="194"/>
                    <a:pt x="199" y="194"/>
                  </a:cubicBezTo>
                  <a:cubicBezTo>
                    <a:pt x="199" y="194"/>
                    <a:pt x="193" y="193"/>
                    <a:pt x="193" y="193"/>
                  </a:cubicBezTo>
                  <a:cubicBezTo>
                    <a:pt x="193" y="194"/>
                    <a:pt x="192" y="195"/>
                    <a:pt x="192" y="196"/>
                  </a:cubicBezTo>
                  <a:cubicBezTo>
                    <a:pt x="192" y="196"/>
                    <a:pt x="191" y="198"/>
                    <a:pt x="191" y="198"/>
                  </a:cubicBezTo>
                  <a:cubicBezTo>
                    <a:pt x="190" y="198"/>
                    <a:pt x="188" y="199"/>
                    <a:pt x="188" y="199"/>
                  </a:cubicBezTo>
                  <a:cubicBezTo>
                    <a:pt x="188" y="200"/>
                    <a:pt x="187" y="202"/>
                    <a:pt x="187" y="203"/>
                  </a:cubicBezTo>
                  <a:cubicBezTo>
                    <a:pt x="187" y="204"/>
                    <a:pt x="190" y="206"/>
                    <a:pt x="190" y="206"/>
                  </a:cubicBezTo>
                  <a:cubicBezTo>
                    <a:pt x="189" y="208"/>
                    <a:pt x="189" y="208"/>
                    <a:pt x="189" y="208"/>
                  </a:cubicBezTo>
                  <a:cubicBezTo>
                    <a:pt x="186" y="211"/>
                    <a:pt x="186" y="211"/>
                    <a:pt x="186" y="211"/>
                  </a:cubicBezTo>
                  <a:cubicBezTo>
                    <a:pt x="186" y="211"/>
                    <a:pt x="184" y="212"/>
                    <a:pt x="184" y="213"/>
                  </a:cubicBezTo>
                  <a:cubicBezTo>
                    <a:pt x="184" y="213"/>
                    <a:pt x="181" y="215"/>
                    <a:pt x="181" y="215"/>
                  </a:cubicBezTo>
                  <a:cubicBezTo>
                    <a:pt x="175" y="218"/>
                    <a:pt x="175" y="218"/>
                    <a:pt x="175" y="218"/>
                  </a:cubicBezTo>
                  <a:cubicBezTo>
                    <a:pt x="175" y="218"/>
                    <a:pt x="176" y="220"/>
                    <a:pt x="177" y="221"/>
                  </a:cubicBezTo>
                  <a:cubicBezTo>
                    <a:pt x="177" y="221"/>
                    <a:pt x="179" y="223"/>
                    <a:pt x="177" y="224"/>
                  </a:cubicBezTo>
                  <a:cubicBezTo>
                    <a:pt x="176" y="225"/>
                    <a:pt x="174" y="226"/>
                    <a:pt x="173" y="226"/>
                  </a:cubicBezTo>
                  <a:cubicBezTo>
                    <a:pt x="173" y="227"/>
                    <a:pt x="171" y="228"/>
                    <a:pt x="172" y="229"/>
                  </a:cubicBezTo>
                  <a:cubicBezTo>
                    <a:pt x="172" y="231"/>
                    <a:pt x="170" y="233"/>
                    <a:pt x="170" y="234"/>
                  </a:cubicBezTo>
                  <a:cubicBezTo>
                    <a:pt x="170" y="234"/>
                    <a:pt x="168" y="235"/>
                    <a:pt x="169" y="237"/>
                  </a:cubicBezTo>
                  <a:cubicBezTo>
                    <a:pt x="169" y="239"/>
                    <a:pt x="168" y="244"/>
                    <a:pt x="168" y="244"/>
                  </a:cubicBezTo>
                  <a:cubicBezTo>
                    <a:pt x="168" y="244"/>
                    <a:pt x="171" y="248"/>
                    <a:pt x="171" y="248"/>
                  </a:cubicBezTo>
                  <a:cubicBezTo>
                    <a:pt x="172" y="248"/>
                    <a:pt x="175" y="246"/>
                    <a:pt x="177" y="246"/>
                  </a:cubicBezTo>
                  <a:cubicBezTo>
                    <a:pt x="178" y="247"/>
                    <a:pt x="180" y="248"/>
                    <a:pt x="180" y="248"/>
                  </a:cubicBezTo>
                  <a:cubicBezTo>
                    <a:pt x="180" y="248"/>
                    <a:pt x="180" y="252"/>
                    <a:pt x="179" y="253"/>
                  </a:cubicBezTo>
                  <a:cubicBezTo>
                    <a:pt x="178" y="253"/>
                    <a:pt x="173" y="254"/>
                    <a:pt x="173" y="254"/>
                  </a:cubicBezTo>
                  <a:cubicBezTo>
                    <a:pt x="173" y="254"/>
                    <a:pt x="171" y="252"/>
                    <a:pt x="170" y="253"/>
                  </a:cubicBezTo>
                  <a:cubicBezTo>
                    <a:pt x="169" y="253"/>
                    <a:pt x="165" y="257"/>
                    <a:pt x="165" y="257"/>
                  </a:cubicBezTo>
                  <a:cubicBezTo>
                    <a:pt x="165" y="257"/>
                    <a:pt x="165" y="259"/>
                    <a:pt x="164" y="260"/>
                  </a:cubicBezTo>
                  <a:cubicBezTo>
                    <a:pt x="163" y="260"/>
                    <a:pt x="162" y="259"/>
                    <a:pt x="162" y="260"/>
                  </a:cubicBezTo>
                  <a:cubicBezTo>
                    <a:pt x="162" y="261"/>
                    <a:pt x="162" y="264"/>
                    <a:pt x="162" y="265"/>
                  </a:cubicBezTo>
                  <a:cubicBezTo>
                    <a:pt x="162" y="266"/>
                    <a:pt x="162" y="268"/>
                    <a:pt x="162" y="268"/>
                  </a:cubicBezTo>
                  <a:cubicBezTo>
                    <a:pt x="162" y="268"/>
                    <a:pt x="160" y="271"/>
                    <a:pt x="159" y="273"/>
                  </a:cubicBezTo>
                  <a:cubicBezTo>
                    <a:pt x="159" y="275"/>
                    <a:pt x="157" y="279"/>
                    <a:pt x="157" y="279"/>
                  </a:cubicBezTo>
                  <a:cubicBezTo>
                    <a:pt x="158" y="280"/>
                    <a:pt x="159" y="284"/>
                    <a:pt x="159" y="284"/>
                  </a:cubicBezTo>
                  <a:cubicBezTo>
                    <a:pt x="154" y="287"/>
                    <a:pt x="154" y="287"/>
                    <a:pt x="154" y="287"/>
                  </a:cubicBezTo>
                  <a:cubicBezTo>
                    <a:pt x="155" y="291"/>
                    <a:pt x="155" y="291"/>
                    <a:pt x="155" y="291"/>
                  </a:cubicBezTo>
                  <a:cubicBezTo>
                    <a:pt x="155" y="291"/>
                    <a:pt x="156" y="292"/>
                    <a:pt x="156" y="293"/>
                  </a:cubicBezTo>
                  <a:cubicBezTo>
                    <a:pt x="156" y="294"/>
                    <a:pt x="153" y="296"/>
                    <a:pt x="153" y="296"/>
                  </a:cubicBezTo>
                  <a:cubicBezTo>
                    <a:pt x="153" y="296"/>
                    <a:pt x="153" y="300"/>
                    <a:pt x="152" y="301"/>
                  </a:cubicBezTo>
                  <a:cubicBezTo>
                    <a:pt x="152" y="302"/>
                    <a:pt x="148" y="299"/>
                    <a:pt x="148" y="299"/>
                  </a:cubicBezTo>
                  <a:cubicBezTo>
                    <a:pt x="145" y="300"/>
                    <a:pt x="145" y="300"/>
                    <a:pt x="145" y="300"/>
                  </a:cubicBezTo>
                  <a:cubicBezTo>
                    <a:pt x="145" y="303"/>
                    <a:pt x="145" y="303"/>
                    <a:pt x="145" y="303"/>
                  </a:cubicBezTo>
                  <a:cubicBezTo>
                    <a:pt x="143" y="306"/>
                    <a:pt x="143" y="306"/>
                    <a:pt x="143" y="306"/>
                  </a:cubicBezTo>
                  <a:cubicBezTo>
                    <a:pt x="138" y="306"/>
                    <a:pt x="138" y="306"/>
                    <a:pt x="138" y="306"/>
                  </a:cubicBezTo>
                  <a:cubicBezTo>
                    <a:pt x="138" y="306"/>
                    <a:pt x="133" y="309"/>
                    <a:pt x="133" y="310"/>
                  </a:cubicBezTo>
                  <a:cubicBezTo>
                    <a:pt x="133" y="310"/>
                    <a:pt x="132" y="312"/>
                    <a:pt x="133" y="312"/>
                  </a:cubicBezTo>
                  <a:cubicBezTo>
                    <a:pt x="135" y="313"/>
                    <a:pt x="136" y="313"/>
                    <a:pt x="137" y="312"/>
                  </a:cubicBezTo>
                  <a:cubicBezTo>
                    <a:pt x="138" y="312"/>
                    <a:pt x="142" y="310"/>
                    <a:pt x="142" y="310"/>
                  </a:cubicBezTo>
                  <a:cubicBezTo>
                    <a:pt x="143" y="310"/>
                    <a:pt x="146" y="310"/>
                    <a:pt x="144" y="312"/>
                  </a:cubicBezTo>
                  <a:cubicBezTo>
                    <a:pt x="143" y="313"/>
                    <a:pt x="141" y="314"/>
                    <a:pt x="140" y="314"/>
                  </a:cubicBezTo>
                  <a:cubicBezTo>
                    <a:pt x="139" y="315"/>
                    <a:pt x="137" y="315"/>
                    <a:pt x="136" y="317"/>
                  </a:cubicBezTo>
                  <a:cubicBezTo>
                    <a:pt x="136" y="320"/>
                    <a:pt x="136" y="322"/>
                    <a:pt x="136" y="322"/>
                  </a:cubicBezTo>
                  <a:cubicBezTo>
                    <a:pt x="141" y="320"/>
                    <a:pt x="141" y="320"/>
                    <a:pt x="141" y="320"/>
                  </a:cubicBezTo>
                  <a:cubicBezTo>
                    <a:pt x="141" y="320"/>
                    <a:pt x="142" y="320"/>
                    <a:pt x="143" y="322"/>
                  </a:cubicBezTo>
                  <a:cubicBezTo>
                    <a:pt x="144" y="325"/>
                    <a:pt x="141" y="326"/>
                    <a:pt x="140" y="326"/>
                  </a:cubicBezTo>
                  <a:cubicBezTo>
                    <a:pt x="139" y="326"/>
                    <a:pt x="135" y="323"/>
                    <a:pt x="135" y="323"/>
                  </a:cubicBezTo>
                  <a:cubicBezTo>
                    <a:pt x="131" y="325"/>
                    <a:pt x="131" y="325"/>
                    <a:pt x="131" y="325"/>
                  </a:cubicBezTo>
                  <a:cubicBezTo>
                    <a:pt x="131" y="325"/>
                    <a:pt x="131" y="324"/>
                    <a:pt x="128" y="327"/>
                  </a:cubicBezTo>
                  <a:cubicBezTo>
                    <a:pt x="124" y="330"/>
                    <a:pt x="123" y="334"/>
                    <a:pt x="123" y="335"/>
                  </a:cubicBezTo>
                  <a:cubicBezTo>
                    <a:pt x="123" y="336"/>
                    <a:pt x="122" y="338"/>
                    <a:pt x="121" y="339"/>
                  </a:cubicBezTo>
                  <a:cubicBezTo>
                    <a:pt x="119" y="340"/>
                    <a:pt x="116" y="343"/>
                    <a:pt x="116" y="343"/>
                  </a:cubicBezTo>
                  <a:cubicBezTo>
                    <a:pt x="116" y="343"/>
                    <a:pt x="115" y="344"/>
                    <a:pt x="115" y="346"/>
                  </a:cubicBezTo>
                  <a:cubicBezTo>
                    <a:pt x="114" y="348"/>
                    <a:pt x="114" y="348"/>
                    <a:pt x="114" y="348"/>
                  </a:cubicBezTo>
                  <a:cubicBezTo>
                    <a:pt x="117" y="351"/>
                    <a:pt x="117" y="351"/>
                    <a:pt x="117" y="351"/>
                  </a:cubicBezTo>
                  <a:cubicBezTo>
                    <a:pt x="111" y="354"/>
                    <a:pt x="111" y="354"/>
                    <a:pt x="111" y="354"/>
                  </a:cubicBezTo>
                  <a:cubicBezTo>
                    <a:pt x="109" y="356"/>
                    <a:pt x="109" y="356"/>
                    <a:pt x="109" y="356"/>
                  </a:cubicBezTo>
                  <a:cubicBezTo>
                    <a:pt x="109" y="356"/>
                    <a:pt x="104" y="361"/>
                    <a:pt x="108" y="362"/>
                  </a:cubicBezTo>
                  <a:cubicBezTo>
                    <a:pt x="111" y="362"/>
                    <a:pt x="113" y="362"/>
                    <a:pt x="113" y="362"/>
                  </a:cubicBezTo>
                  <a:cubicBezTo>
                    <a:pt x="113" y="362"/>
                    <a:pt x="113" y="367"/>
                    <a:pt x="114" y="367"/>
                  </a:cubicBezTo>
                  <a:cubicBezTo>
                    <a:pt x="115" y="367"/>
                    <a:pt x="122" y="368"/>
                    <a:pt x="122" y="368"/>
                  </a:cubicBezTo>
                  <a:cubicBezTo>
                    <a:pt x="126" y="364"/>
                    <a:pt x="126" y="364"/>
                    <a:pt x="126" y="364"/>
                  </a:cubicBezTo>
                  <a:cubicBezTo>
                    <a:pt x="128" y="363"/>
                    <a:pt x="128" y="363"/>
                    <a:pt x="128" y="363"/>
                  </a:cubicBezTo>
                  <a:cubicBezTo>
                    <a:pt x="130" y="366"/>
                    <a:pt x="130" y="366"/>
                    <a:pt x="130" y="366"/>
                  </a:cubicBezTo>
                  <a:cubicBezTo>
                    <a:pt x="130" y="366"/>
                    <a:pt x="129" y="368"/>
                    <a:pt x="126" y="368"/>
                  </a:cubicBezTo>
                  <a:cubicBezTo>
                    <a:pt x="124" y="368"/>
                    <a:pt x="125" y="368"/>
                    <a:pt x="123" y="370"/>
                  </a:cubicBezTo>
                  <a:cubicBezTo>
                    <a:pt x="121" y="372"/>
                    <a:pt x="120" y="373"/>
                    <a:pt x="119" y="373"/>
                  </a:cubicBezTo>
                  <a:cubicBezTo>
                    <a:pt x="118" y="373"/>
                    <a:pt x="116" y="375"/>
                    <a:pt x="115" y="372"/>
                  </a:cubicBezTo>
                  <a:cubicBezTo>
                    <a:pt x="114" y="370"/>
                    <a:pt x="112" y="367"/>
                    <a:pt x="112" y="367"/>
                  </a:cubicBezTo>
                  <a:cubicBezTo>
                    <a:pt x="105" y="364"/>
                    <a:pt x="105" y="364"/>
                    <a:pt x="105" y="364"/>
                  </a:cubicBezTo>
                  <a:cubicBezTo>
                    <a:pt x="103" y="365"/>
                    <a:pt x="103" y="365"/>
                    <a:pt x="103" y="365"/>
                  </a:cubicBezTo>
                  <a:cubicBezTo>
                    <a:pt x="103" y="365"/>
                    <a:pt x="103" y="368"/>
                    <a:pt x="102" y="368"/>
                  </a:cubicBezTo>
                  <a:cubicBezTo>
                    <a:pt x="101" y="368"/>
                    <a:pt x="96" y="368"/>
                    <a:pt x="95" y="368"/>
                  </a:cubicBezTo>
                  <a:cubicBezTo>
                    <a:pt x="93" y="368"/>
                    <a:pt x="92" y="368"/>
                    <a:pt x="92" y="367"/>
                  </a:cubicBezTo>
                  <a:cubicBezTo>
                    <a:pt x="92" y="366"/>
                    <a:pt x="92" y="365"/>
                    <a:pt x="91" y="365"/>
                  </a:cubicBezTo>
                  <a:cubicBezTo>
                    <a:pt x="91" y="364"/>
                    <a:pt x="89" y="361"/>
                    <a:pt x="88" y="361"/>
                  </a:cubicBezTo>
                  <a:cubicBezTo>
                    <a:pt x="86" y="361"/>
                    <a:pt x="83" y="363"/>
                    <a:pt x="83" y="363"/>
                  </a:cubicBezTo>
                  <a:cubicBezTo>
                    <a:pt x="82" y="370"/>
                    <a:pt x="82" y="370"/>
                    <a:pt x="82" y="370"/>
                  </a:cubicBezTo>
                  <a:cubicBezTo>
                    <a:pt x="82" y="370"/>
                    <a:pt x="80" y="369"/>
                    <a:pt x="80" y="371"/>
                  </a:cubicBezTo>
                  <a:cubicBezTo>
                    <a:pt x="80" y="372"/>
                    <a:pt x="83" y="375"/>
                    <a:pt x="83" y="375"/>
                  </a:cubicBezTo>
                  <a:cubicBezTo>
                    <a:pt x="83" y="375"/>
                    <a:pt x="85" y="376"/>
                    <a:pt x="85" y="377"/>
                  </a:cubicBezTo>
                  <a:cubicBezTo>
                    <a:pt x="85" y="378"/>
                    <a:pt x="83" y="380"/>
                    <a:pt x="83" y="380"/>
                  </a:cubicBezTo>
                  <a:cubicBezTo>
                    <a:pt x="83" y="380"/>
                    <a:pt x="79" y="380"/>
                    <a:pt x="79" y="381"/>
                  </a:cubicBezTo>
                  <a:cubicBezTo>
                    <a:pt x="78" y="382"/>
                    <a:pt x="79" y="385"/>
                    <a:pt x="79" y="385"/>
                  </a:cubicBezTo>
                  <a:cubicBezTo>
                    <a:pt x="78" y="385"/>
                    <a:pt x="76" y="387"/>
                    <a:pt x="77" y="388"/>
                  </a:cubicBezTo>
                  <a:cubicBezTo>
                    <a:pt x="77" y="388"/>
                    <a:pt x="78" y="392"/>
                    <a:pt x="78" y="392"/>
                  </a:cubicBezTo>
                  <a:cubicBezTo>
                    <a:pt x="78" y="392"/>
                    <a:pt x="78" y="396"/>
                    <a:pt x="77" y="394"/>
                  </a:cubicBezTo>
                  <a:cubicBezTo>
                    <a:pt x="75" y="392"/>
                    <a:pt x="70" y="390"/>
                    <a:pt x="70" y="390"/>
                  </a:cubicBezTo>
                  <a:cubicBezTo>
                    <a:pt x="67" y="388"/>
                    <a:pt x="67" y="388"/>
                    <a:pt x="67" y="388"/>
                  </a:cubicBezTo>
                  <a:cubicBezTo>
                    <a:pt x="67" y="388"/>
                    <a:pt x="64" y="390"/>
                    <a:pt x="63" y="390"/>
                  </a:cubicBezTo>
                  <a:cubicBezTo>
                    <a:pt x="63" y="390"/>
                    <a:pt x="57" y="389"/>
                    <a:pt x="56" y="390"/>
                  </a:cubicBezTo>
                  <a:cubicBezTo>
                    <a:pt x="55" y="391"/>
                    <a:pt x="55" y="392"/>
                    <a:pt x="54" y="394"/>
                  </a:cubicBezTo>
                  <a:cubicBezTo>
                    <a:pt x="53" y="395"/>
                    <a:pt x="50" y="395"/>
                    <a:pt x="52" y="398"/>
                  </a:cubicBezTo>
                  <a:cubicBezTo>
                    <a:pt x="55" y="400"/>
                    <a:pt x="58" y="401"/>
                    <a:pt x="58" y="401"/>
                  </a:cubicBezTo>
                  <a:cubicBezTo>
                    <a:pt x="58" y="401"/>
                    <a:pt x="60" y="401"/>
                    <a:pt x="59" y="404"/>
                  </a:cubicBezTo>
                  <a:cubicBezTo>
                    <a:pt x="57" y="407"/>
                    <a:pt x="53" y="405"/>
                    <a:pt x="53" y="405"/>
                  </a:cubicBezTo>
                  <a:cubicBezTo>
                    <a:pt x="52" y="404"/>
                    <a:pt x="48" y="402"/>
                    <a:pt x="48" y="402"/>
                  </a:cubicBezTo>
                  <a:cubicBezTo>
                    <a:pt x="47" y="403"/>
                    <a:pt x="44" y="407"/>
                    <a:pt x="44" y="407"/>
                  </a:cubicBezTo>
                  <a:cubicBezTo>
                    <a:pt x="44" y="407"/>
                    <a:pt x="43" y="408"/>
                    <a:pt x="42" y="408"/>
                  </a:cubicBezTo>
                  <a:cubicBezTo>
                    <a:pt x="41" y="407"/>
                    <a:pt x="39" y="404"/>
                    <a:pt x="38" y="404"/>
                  </a:cubicBezTo>
                  <a:cubicBezTo>
                    <a:pt x="37" y="405"/>
                    <a:pt x="36" y="407"/>
                    <a:pt x="36" y="407"/>
                  </a:cubicBezTo>
                  <a:cubicBezTo>
                    <a:pt x="36" y="408"/>
                    <a:pt x="37" y="410"/>
                    <a:pt x="37" y="411"/>
                  </a:cubicBezTo>
                  <a:cubicBezTo>
                    <a:pt x="36" y="411"/>
                    <a:pt x="32" y="412"/>
                    <a:pt x="32" y="413"/>
                  </a:cubicBezTo>
                  <a:cubicBezTo>
                    <a:pt x="32" y="414"/>
                    <a:pt x="31" y="412"/>
                    <a:pt x="30" y="416"/>
                  </a:cubicBezTo>
                  <a:cubicBezTo>
                    <a:pt x="29" y="419"/>
                    <a:pt x="31" y="419"/>
                    <a:pt x="29" y="419"/>
                  </a:cubicBezTo>
                  <a:cubicBezTo>
                    <a:pt x="28" y="419"/>
                    <a:pt x="25" y="417"/>
                    <a:pt x="25" y="417"/>
                  </a:cubicBezTo>
                  <a:cubicBezTo>
                    <a:pt x="25" y="417"/>
                    <a:pt x="22" y="414"/>
                    <a:pt x="22" y="417"/>
                  </a:cubicBezTo>
                  <a:cubicBezTo>
                    <a:pt x="22" y="420"/>
                    <a:pt x="22" y="424"/>
                    <a:pt x="22" y="424"/>
                  </a:cubicBezTo>
                  <a:cubicBezTo>
                    <a:pt x="23" y="425"/>
                    <a:pt x="23" y="425"/>
                    <a:pt x="23" y="425"/>
                  </a:cubicBezTo>
                  <a:cubicBezTo>
                    <a:pt x="23" y="425"/>
                    <a:pt x="23" y="426"/>
                    <a:pt x="22" y="427"/>
                  </a:cubicBezTo>
                  <a:cubicBezTo>
                    <a:pt x="22" y="427"/>
                    <a:pt x="20" y="426"/>
                    <a:pt x="20" y="425"/>
                  </a:cubicBezTo>
                  <a:cubicBezTo>
                    <a:pt x="19" y="424"/>
                    <a:pt x="20" y="423"/>
                    <a:pt x="18" y="422"/>
                  </a:cubicBezTo>
                  <a:cubicBezTo>
                    <a:pt x="15" y="421"/>
                    <a:pt x="13" y="420"/>
                    <a:pt x="13" y="421"/>
                  </a:cubicBezTo>
                  <a:cubicBezTo>
                    <a:pt x="13" y="423"/>
                    <a:pt x="13" y="424"/>
                    <a:pt x="13" y="425"/>
                  </a:cubicBezTo>
                  <a:cubicBezTo>
                    <a:pt x="14" y="427"/>
                    <a:pt x="16" y="428"/>
                    <a:pt x="16" y="428"/>
                  </a:cubicBezTo>
                  <a:cubicBezTo>
                    <a:pt x="17" y="428"/>
                    <a:pt x="17" y="428"/>
                    <a:pt x="17" y="428"/>
                  </a:cubicBezTo>
                  <a:cubicBezTo>
                    <a:pt x="17" y="428"/>
                    <a:pt x="16" y="431"/>
                    <a:pt x="15" y="431"/>
                  </a:cubicBezTo>
                  <a:cubicBezTo>
                    <a:pt x="14" y="431"/>
                    <a:pt x="13" y="429"/>
                    <a:pt x="13" y="430"/>
                  </a:cubicBezTo>
                  <a:cubicBezTo>
                    <a:pt x="12" y="430"/>
                    <a:pt x="10" y="432"/>
                    <a:pt x="10" y="432"/>
                  </a:cubicBezTo>
                  <a:cubicBezTo>
                    <a:pt x="10" y="432"/>
                    <a:pt x="11" y="433"/>
                    <a:pt x="11" y="434"/>
                  </a:cubicBezTo>
                  <a:cubicBezTo>
                    <a:pt x="11" y="434"/>
                    <a:pt x="9" y="436"/>
                    <a:pt x="8" y="436"/>
                  </a:cubicBezTo>
                  <a:cubicBezTo>
                    <a:pt x="8" y="437"/>
                    <a:pt x="7" y="437"/>
                    <a:pt x="7" y="438"/>
                  </a:cubicBezTo>
                  <a:cubicBezTo>
                    <a:pt x="7" y="439"/>
                    <a:pt x="8" y="441"/>
                    <a:pt x="8" y="441"/>
                  </a:cubicBezTo>
                  <a:cubicBezTo>
                    <a:pt x="9" y="441"/>
                    <a:pt x="13" y="441"/>
                    <a:pt x="13" y="441"/>
                  </a:cubicBezTo>
                  <a:cubicBezTo>
                    <a:pt x="13" y="441"/>
                    <a:pt x="13" y="443"/>
                    <a:pt x="12" y="443"/>
                  </a:cubicBezTo>
                  <a:cubicBezTo>
                    <a:pt x="11" y="444"/>
                    <a:pt x="10" y="445"/>
                    <a:pt x="9" y="446"/>
                  </a:cubicBezTo>
                  <a:cubicBezTo>
                    <a:pt x="9" y="448"/>
                    <a:pt x="10" y="451"/>
                    <a:pt x="12" y="452"/>
                  </a:cubicBezTo>
                  <a:cubicBezTo>
                    <a:pt x="14" y="452"/>
                    <a:pt x="17" y="453"/>
                    <a:pt x="16" y="454"/>
                  </a:cubicBezTo>
                  <a:cubicBezTo>
                    <a:pt x="16" y="455"/>
                    <a:pt x="12" y="458"/>
                    <a:pt x="11" y="458"/>
                  </a:cubicBezTo>
                  <a:cubicBezTo>
                    <a:pt x="10" y="459"/>
                    <a:pt x="9" y="459"/>
                    <a:pt x="9" y="461"/>
                  </a:cubicBezTo>
                  <a:cubicBezTo>
                    <a:pt x="8" y="462"/>
                    <a:pt x="9" y="463"/>
                    <a:pt x="7" y="464"/>
                  </a:cubicBezTo>
                  <a:cubicBezTo>
                    <a:pt x="6" y="465"/>
                    <a:pt x="4" y="464"/>
                    <a:pt x="5" y="466"/>
                  </a:cubicBezTo>
                  <a:cubicBezTo>
                    <a:pt x="5" y="469"/>
                    <a:pt x="5" y="470"/>
                    <a:pt x="6" y="469"/>
                  </a:cubicBezTo>
                  <a:cubicBezTo>
                    <a:pt x="6" y="469"/>
                    <a:pt x="7" y="469"/>
                    <a:pt x="7" y="469"/>
                  </a:cubicBezTo>
                  <a:cubicBezTo>
                    <a:pt x="13" y="469"/>
                    <a:pt x="13" y="469"/>
                    <a:pt x="13" y="469"/>
                  </a:cubicBezTo>
                  <a:cubicBezTo>
                    <a:pt x="13" y="469"/>
                    <a:pt x="13" y="470"/>
                    <a:pt x="13" y="471"/>
                  </a:cubicBezTo>
                  <a:cubicBezTo>
                    <a:pt x="12" y="472"/>
                    <a:pt x="8" y="477"/>
                    <a:pt x="8" y="477"/>
                  </a:cubicBezTo>
                  <a:cubicBezTo>
                    <a:pt x="8" y="477"/>
                    <a:pt x="8" y="479"/>
                    <a:pt x="7" y="480"/>
                  </a:cubicBezTo>
                  <a:cubicBezTo>
                    <a:pt x="6" y="481"/>
                    <a:pt x="4" y="481"/>
                    <a:pt x="4" y="482"/>
                  </a:cubicBezTo>
                  <a:cubicBezTo>
                    <a:pt x="4" y="483"/>
                    <a:pt x="4" y="484"/>
                    <a:pt x="4" y="486"/>
                  </a:cubicBezTo>
                  <a:cubicBezTo>
                    <a:pt x="4" y="487"/>
                    <a:pt x="6" y="489"/>
                    <a:pt x="6" y="490"/>
                  </a:cubicBezTo>
                  <a:cubicBezTo>
                    <a:pt x="7" y="491"/>
                    <a:pt x="6" y="492"/>
                    <a:pt x="6" y="492"/>
                  </a:cubicBezTo>
                  <a:cubicBezTo>
                    <a:pt x="4" y="499"/>
                    <a:pt x="4" y="499"/>
                    <a:pt x="4" y="499"/>
                  </a:cubicBezTo>
                  <a:cubicBezTo>
                    <a:pt x="4" y="499"/>
                    <a:pt x="4" y="502"/>
                    <a:pt x="4" y="503"/>
                  </a:cubicBezTo>
                  <a:cubicBezTo>
                    <a:pt x="4" y="503"/>
                    <a:pt x="0" y="505"/>
                    <a:pt x="2" y="507"/>
                  </a:cubicBezTo>
                  <a:cubicBezTo>
                    <a:pt x="4" y="509"/>
                    <a:pt x="5" y="510"/>
                    <a:pt x="6" y="510"/>
                  </a:cubicBezTo>
                  <a:cubicBezTo>
                    <a:pt x="7" y="511"/>
                    <a:pt x="11" y="510"/>
                    <a:pt x="11" y="511"/>
                  </a:cubicBezTo>
                  <a:cubicBezTo>
                    <a:pt x="11" y="511"/>
                    <a:pt x="11" y="512"/>
                    <a:pt x="9" y="512"/>
                  </a:cubicBezTo>
                  <a:cubicBezTo>
                    <a:pt x="7" y="513"/>
                    <a:pt x="5" y="512"/>
                    <a:pt x="5" y="513"/>
                  </a:cubicBezTo>
                  <a:cubicBezTo>
                    <a:pt x="5" y="514"/>
                    <a:pt x="1" y="519"/>
                    <a:pt x="1" y="519"/>
                  </a:cubicBezTo>
                  <a:cubicBezTo>
                    <a:pt x="5" y="524"/>
                    <a:pt x="5" y="524"/>
                    <a:pt x="5" y="524"/>
                  </a:cubicBezTo>
                  <a:cubicBezTo>
                    <a:pt x="5" y="524"/>
                    <a:pt x="7" y="522"/>
                    <a:pt x="8" y="522"/>
                  </a:cubicBezTo>
                  <a:cubicBezTo>
                    <a:pt x="8" y="522"/>
                    <a:pt x="11" y="522"/>
                    <a:pt x="11" y="523"/>
                  </a:cubicBezTo>
                  <a:cubicBezTo>
                    <a:pt x="11" y="523"/>
                    <a:pt x="9" y="525"/>
                    <a:pt x="9" y="526"/>
                  </a:cubicBezTo>
                  <a:cubicBezTo>
                    <a:pt x="8" y="526"/>
                    <a:pt x="6" y="527"/>
                    <a:pt x="6" y="528"/>
                  </a:cubicBezTo>
                  <a:cubicBezTo>
                    <a:pt x="6" y="528"/>
                    <a:pt x="8" y="531"/>
                    <a:pt x="8" y="531"/>
                  </a:cubicBezTo>
                  <a:cubicBezTo>
                    <a:pt x="8" y="531"/>
                    <a:pt x="10" y="531"/>
                    <a:pt x="10" y="532"/>
                  </a:cubicBezTo>
                  <a:cubicBezTo>
                    <a:pt x="10" y="533"/>
                    <a:pt x="7" y="535"/>
                    <a:pt x="7" y="535"/>
                  </a:cubicBezTo>
                  <a:cubicBezTo>
                    <a:pt x="7" y="537"/>
                    <a:pt x="7" y="537"/>
                    <a:pt x="7" y="537"/>
                  </a:cubicBezTo>
                  <a:cubicBezTo>
                    <a:pt x="6" y="542"/>
                    <a:pt x="6" y="542"/>
                    <a:pt x="6" y="542"/>
                  </a:cubicBezTo>
                  <a:cubicBezTo>
                    <a:pt x="9" y="545"/>
                    <a:pt x="9" y="545"/>
                    <a:pt x="9" y="545"/>
                  </a:cubicBezTo>
                  <a:cubicBezTo>
                    <a:pt x="9" y="545"/>
                    <a:pt x="13" y="545"/>
                    <a:pt x="11" y="547"/>
                  </a:cubicBezTo>
                  <a:cubicBezTo>
                    <a:pt x="10" y="549"/>
                    <a:pt x="8" y="550"/>
                    <a:pt x="8" y="551"/>
                  </a:cubicBezTo>
                  <a:cubicBezTo>
                    <a:pt x="8" y="553"/>
                    <a:pt x="7" y="555"/>
                    <a:pt x="9" y="555"/>
                  </a:cubicBezTo>
                  <a:cubicBezTo>
                    <a:pt x="10" y="555"/>
                    <a:pt x="10" y="556"/>
                    <a:pt x="11" y="555"/>
                  </a:cubicBezTo>
                  <a:cubicBezTo>
                    <a:pt x="12" y="555"/>
                    <a:pt x="14" y="554"/>
                    <a:pt x="14" y="554"/>
                  </a:cubicBezTo>
                  <a:cubicBezTo>
                    <a:pt x="14" y="554"/>
                    <a:pt x="17" y="552"/>
                    <a:pt x="18" y="552"/>
                  </a:cubicBezTo>
                  <a:cubicBezTo>
                    <a:pt x="19" y="552"/>
                    <a:pt x="21" y="553"/>
                    <a:pt x="21" y="554"/>
                  </a:cubicBezTo>
                  <a:cubicBezTo>
                    <a:pt x="21" y="555"/>
                    <a:pt x="22" y="555"/>
                    <a:pt x="22" y="556"/>
                  </a:cubicBezTo>
                  <a:cubicBezTo>
                    <a:pt x="23" y="556"/>
                    <a:pt x="21" y="560"/>
                    <a:pt x="21" y="560"/>
                  </a:cubicBezTo>
                  <a:cubicBezTo>
                    <a:pt x="19" y="564"/>
                    <a:pt x="19" y="564"/>
                    <a:pt x="19" y="564"/>
                  </a:cubicBezTo>
                  <a:cubicBezTo>
                    <a:pt x="19" y="564"/>
                    <a:pt x="21" y="566"/>
                    <a:pt x="21" y="566"/>
                  </a:cubicBezTo>
                  <a:cubicBezTo>
                    <a:pt x="20" y="566"/>
                    <a:pt x="17" y="567"/>
                    <a:pt x="16" y="567"/>
                  </a:cubicBezTo>
                  <a:cubicBezTo>
                    <a:pt x="15" y="567"/>
                    <a:pt x="14" y="567"/>
                    <a:pt x="14" y="568"/>
                  </a:cubicBezTo>
                  <a:cubicBezTo>
                    <a:pt x="13" y="570"/>
                    <a:pt x="11" y="574"/>
                    <a:pt x="11" y="574"/>
                  </a:cubicBezTo>
                  <a:cubicBezTo>
                    <a:pt x="11" y="574"/>
                    <a:pt x="10" y="575"/>
                    <a:pt x="11" y="577"/>
                  </a:cubicBezTo>
                  <a:cubicBezTo>
                    <a:pt x="12" y="579"/>
                    <a:pt x="15" y="584"/>
                    <a:pt x="15" y="584"/>
                  </a:cubicBezTo>
                  <a:cubicBezTo>
                    <a:pt x="15" y="585"/>
                    <a:pt x="17" y="587"/>
                    <a:pt x="19" y="589"/>
                  </a:cubicBezTo>
                  <a:cubicBezTo>
                    <a:pt x="21" y="590"/>
                    <a:pt x="23" y="591"/>
                    <a:pt x="23" y="592"/>
                  </a:cubicBezTo>
                  <a:cubicBezTo>
                    <a:pt x="23" y="594"/>
                    <a:pt x="23" y="594"/>
                    <a:pt x="23" y="594"/>
                  </a:cubicBezTo>
                  <a:cubicBezTo>
                    <a:pt x="27" y="597"/>
                    <a:pt x="27" y="597"/>
                    <a:pt x="27" y="597"/>
                  </a:cubicBezTo>
                  <a:cubicBezTo>
                    <a:pt x="27" y="597"/>
                    <a:pt x="28" y="597"/>
                    <a:pt x="31" y="598"/>
                  </a:cubicBezTo>
                  <a:cubicBezTo>
                    <a:pt x="34" y="598"/>
                    <a:pt x="36" y="599"/>
                    <a:pt x="37" y="599"/>
                  </a:cubicBezTo>
                  <a:cubicBezTo>
                    <a:pt x="37" y="600"/>
                    <a:pt x="34" y="602"/>
                    <a:pt x="34" y="602"/>
                  </a:cubicBezTo>
                  <a:cubicBezTo>
                    <a:pt x="34" y="602"/>
                    <a:pt x="30" y="605"/>
                    <a:pt x="32" y="606"/>
                  </a:cubicBezTo>
                  <a:cubicBezTo>
                    <a:pt x="34" y="607"/>
                    <a:pt x="44" y="609"/>
                    <a:pt x="44" y="609"/>
                  </a:cubicBezTo>
                  <a:cubicBezTo>
                    <a:pt x="44" y="609"/>
                    <a:pt x="46" y="610"/>
                    <a:pt x="46" y="611"/>
                  </a:cubicBezTo>
                  <a:cubicBezTo>
                    <a:pt x="47" y="611"/>
                    <a:pt x="49" y="610"/>
                    <a:pt x="49" y="610"/>
                  </a:cubicBezTo>
                  <a:cubicBezTo>
                    <a:pt x="49" y="609"/>
                    <a:pt x="53" y="611"/>
                    <a:pt x="53" y="611"/>
                  </a:cubicBezTo>
                  <a:cubicBezTo>
                    <a:pt x="54" y="610"/>
                    <a:pt x="58" y="610"/>
                    <a:pt x="58" y="610"/>
                  </a:cubicBezTo>
                  <a:cubicBezTo>
                    <a:pt x="62" y="608"/>
                    <a:pt x="62" y="608"/>
                    <a:pt x="62" y="608"/>
                  </a:cubicBezTo>
                  <a:cubicBezTo>
                    <a:pt x="62" y="608"/>
                    <a:pt x="65" y="604"/>
                    <a:pt x="67" y="605"/>
                  </a:cubicBezTo>
                  <a:cubicBezTo>
                    <a:pt x="69" y="606"/>
                    <a:pt x="68" y="607"/>
                    <a:pt x="69" y="607"/>
                  </a:cubicBezTo>
                  <a:cubicBezTo>
                    <a:pt x="71" y="607"/>
                    <a:pt x="72" y="607"/>
                    <a:pt x="74" y="605"/>
                  </a:cubicBezTo>
                  <a:cubicBezTo>
                    <a:pt x="75" y="603"/>
                    <a:pt x="77" y="602"/>
                    <a:pt x="77" y="601"/>
                  </a:cubicBezTo>
                  <a:cubicBezTo>
                    <a:pt x="78" y="601"/>
                    <a:pt x="88" y="595"/>
                    <a:pt x="88" y="595"/>
                  </a:cubicBezTo>
                  <a:cubicBezTo>
                    <a:pt x="95" y="584"/>
                    <a:pt x="95" y="584"/>
                    <a:pt x="95" y="584"/>
                  </a:cubicBezTo>
                  <a:cubicBezTo>
                    <a:pt x="97" y="576"/>
                    <a:pt x="97" y="576"/>
                    <a:pt x="97" y="576"/>
                  </a:cubicBezTo>
                  <a:cubicBezTo>
                    <a:pt x="97" y="576"/>
                    <a:pt x="100" y="572"/>
                    <a:pt x="102" y="572"/>
                  </a:cubicBezTo>
                  <a:cubicBezTo>
                    <a:pt x="104" y="572"/>
                    <a:pt x="110" y="569"/>
                    <a:pt x="109" y="568"/>
                  </a:cubicBezTo>
                  <a:cubicBezTo>
                    <a:pt x="109" y="566"/>
                    <a:pt x="111" y="565"/>
                    <a:pt x="112" y="568"/>
                  </a:cubicBezTo>
                  <a:cubicBezTo>
                    <a:pt x="112" y="571"/>
                    <a:pt x="111" y="574"/>
                    <a:pt x="113" y="573"/>
                  </a:cubicBezTo>
                  <a:cubicBezTo>
                    <a:pt x="115" y="572"/>
                    <a:pt x="119" y="566"/>
                    <a:pt x="119" y="566"/>
                  </a:cubicBezTo>
                  <a:cubicBezTo>
                    <a:pt x="119" y="566"/>
                    <a:pt x="122" y="564"/>
                    <a:pt x="123" y="563"/>
                  </a:cubicBezTo>
                  <a:cubicBezTo>
                    <a:pt x="125" y="563"/>
                    <a:pt x="128" y="557"/>
                    <a:pt x="128" y="557"/>
                  </a:cubicBezTo>
                  <a:cubicBezTo>
                    <a:pt x="128" y="557"/>
                    <a:pt x="131" y="555"/>
                    <a:pt x="132" y="558"/>
                  </a:cubicBezTo>
                  <a:cubicBezTo>
                    <a:pt x="133" y="560"/>
                    <a:pt x="136" y="565"/>
                    <a:pt x="136" y="566"/>
                  </a:cubicBezTo>
                  <a:cubicBezTo>
                    <a:pt x="136" y="566"/>
                    <a:pt x="137" y="567"/>
                    <a:pt x="137" y="567"/>
                  </a:cubicBezTo>
                  <a:cubicBezTo>
                    <a:pt x="137" y="566"/>
                    <a:pt x="137" y="566"/>
                    <a:pt x="137" y="566"/>
                  </a:cubicBezTo>
                  <a:cubicBezTo>
                    <a:pt x="138" y="558"/>
                    <a:pt x="138" y="558"/>
                    <a:pt x="138" y="558"/>
                  </a:cubicBezTo>
                  <a:cubicBezTo>
                    <a:pt x="141" y="560"/>
                    <a:pt x="141" y="560"/>
                    <a:pt x="141" y="560"/>
                  </a:cubicBezTo>
                  <a:cubicBezTo>
                    <a:pt x="147" y="565"/>
                    <a:pt x="147" y="565"/>
                    <a:pt x="147" y="566"/>
                  </a:cubicBezTo>
                  <a:cubicBezTo>
                    <a:pt x="147" y="566"/>
                    <a:pt x="147" y="566"/>
                    <a:pt x="148" y="570"/>
                  </a:cubicBezTo>
                  <a:cubicBezTo>
                    <a:pt x="148" y="570"/>
                    <a:pt x="148" y="570"/>
                    <a:pt x="148" y="570"/>
                  </a:cubicBezTo>
                  <a:cubicBezTo>
                    <a:pt x="148" y="570"/>
                    <a:pt x="148" y="570"/>
                    <a:pt x="148" y="570"/>
                  </a:cubicBezTo>
                  <a:cubicBezTo>
                    <a:pt x="149" y="566"/>
                    <a:pt x="149" y="566"/>
                    <a:pt x="149" y="566"/>
                  </a:cubicBezTo>
                  <a:cubicBezTo>
                    <a:pt x="149" y="561"/>
                    <a:pt x="149" y="561"/>
                    <a:pt x="149" y="561"/>
                  </a:cubicBezTo>
                  <a:cubicBezTo>
                    <a:pt x="152" y="556"/>
                    <a:pt x="152" y="556"/>
                    <a:pt x="152" y="556"/>
                  </a:cubicBezTo>
                  <a:cubicBezTo>
                    <a:pt x="152" y="551"/>
                    <a:pt x="152" y="551"/>
                    <a:pt x="152" y="551"/>
                  </a:cubicBezTo>
                  <a:cubicBezTo>
                    <a:pt x="149" y="546"/>
                    <a:pt x="149" y="546"/>
                    <a:pt x="149" y="546"/>
                  </a:cubicBezTo>
                  <a:cubicBezTo>
                    <a:pt x="147" y="540"/>
                    <a:pt x="147" y="540"/>
                    <a:pt x="147" y="540"/>
                  </a:cubicBezTo>
                  <a:cubicBezTo>
                    <a:pt x="151" y="538"/>
                    <a:pt x="151" y="538"/>
                    <a:pt x="151" y="538"/>
                  </a:cubicBezTo>
                  <a:cubicBezTo>
                    <a:pt x="152" y="537"/>
                    <a:pt x="152" y="537"/>
                    <a:pt x="152" y="537"/>
                  </a:cubicBezTo>
                  <a:cubicBezTo>
                    <a:pt x="152" y="534"/>
                    <a:pt x="152" y="534"/>
                    <a:pt x="152" y="534"/>
                  </a:cubicBezTo>
                  <a:cubicBezTo>
                    <a:pt x="151" y="532"/>
                    <a:pt x="151" y="532"/>
                    <a:pt x="151" y="532"/>
                  </a:cubicBezTo>
                  <a:cubicBezTo>
                    <a:pt x="152" y="529"/>
                    <a:pt x="152" y="529"/>
                    <a:pt x="152" y="529"/>
                  </a:cubicBezTo>
                  <a:cubicBezTo>
                    <a:pt x="152" y="528"/>
                    <a:pt x="152" y="528"/>
                    <a:pt x="152" y="528"/>
                  </a:cubicBezTo>
                  <a:cubicBezTo>
                    <a:pt x="152" y="527"/>
                    <a:pt x="153" y="526"/>
                    <a:pt x="154" y="526"/>
                  </a:cubicBezTo>
                  <a:cubicBezTo>
                    <a:pt x="154" y="526"/>
                    <a:pt x="155" y="525"/>
                    <a:pt x="156" y="525"/>
                  </a:cubicBezTo>
                  <a:cubicBezTo>
                    <a:pt x="156" y="525"/>
                    <a:pt x="157" y="526"/>
                    <a:pt x="157" y="526"/>
                  </a:cubicBezTo>
                  <a:cubicBezTo>
                    <a:pt x="159" y="525"/>
                    <a:pt x="159" y="525"/>
                    <a:pt x="159" y="525"/>
                  </a:cubicBezTo>
                  <a:cubicBezTo>
                    <a:pt x="161" y="523"/>
                    <a:pt x="161" y="523"/>
                    <a:pt x="161" y="523"/>
                  </a:cubicBezTo>
                  <a:cubicBezTo>
                    <a:pt x="162" y="522"/>
                    <a:pt x="163" y="521"/>
                    <a:pt x="163" y="520"/>
                  </a:cubicBezTo>
                  <a:cubicBezTo>
                    <a:pt x="163" y="520"/>
                    <a:pt x="164" y="519"/>
                    <a:pt x="165" y="518"/>
                  </a:cubicBezTo>
                  <a:cubicBezTo>
                    <a:pt x="165" y="515"/>
                    <a:pt x="165" y="515"/>
                    <a:pt x="165" y="515"/>
                  </a:cubicBezTo>
                  <a:cubicBezTo>
                    <a:pt x="163" y="510"/>
                    <a:pt x="163" y="510"/>
                    <a:pt x="163" y="510"/>
                  </a:cubicBezTo>
                  <a:cubicBezTo>
                    <a:pt x="165" y="507"/>
                    <a:pt x="165" y="507"/>
                    <a:pt x="165" y="507"/>
                  </a:cubicBezTo>
                  <a:cubicBezTo>
                    <a:pt x="167" y="503"/>
                    <a:pt x="167" y="503"/>
                    <a:pt x="167" y="503"/>
                  </a:cubicBezTo>
                  <a:cubicBezTo>
                    <a:pt x="166" y="499"/>
                    <a:pt x="166" y="499"/>
                    <a:pt x="166" y="499"/>
                  </a:cubicBezTo>
                  <a:cubicBezTo>
                    <a:pt x="161" y="493"/>
                    <a:pt x="161" y="493"/>
                    <a:pt x="161" y="493"/>
                  </a:cubicBezTo>
                  <a:cubicBezTo>
                    <a:pt x="158" y="486"/>
                    <a:pt x="158" y="486"/>
                    <a:pt x="158" y="486"/>
                  </a:cubicBezTo>
                  <a:cubicBezTo>
                    <a:pt x="157" y="480"/>
                    <a:pt x="157" y="480"/>
                    <a:pt x="157" y="480"/>
                  </a:cubicBezTo>
                  <a:cubicBezTo>
                    <a:pt x="162" y="474"/>
                    <a:pt x="162" y="474"/>
                    <a:pt x="162" y="474"/>
                  </a:cubicBezTo>
                  <a:cubicBezTo>
                    <a:pt x="167" y="473"/>
                    <a:pt x="167" y="473"/>
                    <a:pt x="167" y="473"/>
                  </a:cubicBezTo>
                  <a:cubicBezTo>
                    <a:pt x="167" y="473"/>
                    <a:pt x="167" y="473"/>
                    <a:pt x="167" y="473"/>
                  </a:cubicBezTo>
                  <a:cubicBezTo>
                    <a:pt x="167" y="473"/>
                    <a:pt x="167" y="473"/>
                    <a:pt x="168" y="473"/>
                  </a:cubicBezTo>
                  <a:cubicBezTo>
                    <a:pt x="168" y="473"/>
                    <a:pt x="169" y="473"/>
                    <a:pt x="169" y="473"/>
                  </a:cubicBezTo>
                  <a:cubicBezTo>
                    <a:pt x="169" y="472"/>
                    <a:pt x="170" y="470"/>
                    <a:pt x="170" y="468"/>
                  </a:cubicBezTo>
                  <a:cubicBezTo>
                    <a:pt x="170" y="462"/>
                    <a:pt x="170" y="462"/>
                    <a:pt x="170" y="462"/>
                  </a:cubicBezTo>
                  <a:cubicBezTo>
                    <a:pt x="165" y="458"/>
                    <a:pt x="165" y="458"/>
                    <a:pt x="165" y="458"/>
                  </a:cubicBezTo>
                  <a:cubicBezTo>
                    <a:pt x="159" y="454"/>
                    <a:pt x="159" y="454"/>
                    <a:pt x="159" y="454"/>
                  </a:cubicBezTo>
                  <a:cubicBezTo>
                    <a:pt x="157" y="447"/>
                    <a:pt x="157" y="447"/>
                    <a:pt x="157" y="447"/>
                  </a:cubicBezTo>
                  <a:cubicBezTo>
                    <a:pt x="156" y="422"/>
                    <a:pt x="156" y="422"/>
                    <a:pt x="156" y="422"/>
                  </a:cubicBezTo>
                  <a:cubicBezTo>
                    <a:pt x="150" y="412"/>
                    <a:pt x="150" y="411"/>
                    <a:pt x="150" y="410"/>
                  </a:cubicBezTo>
                  <a:cubicBezTo>
                    <a:pt x="150" y="410"/>
                    <a:pt x="150" y="407"/>
                    <a:pt x="151" y="405"/>
                  </a:cubicBezTo>
                  <a:cubicBezTo>
                    <a:pt x="151" y="405"/>
                    <a:pt x="151" y="404"/>
                    <a:pt x="151" y="404"/>
                  </a:cubicBezTo>
                  <a:cubicBezTo>
                    <a:pt x="150" y="398"/>
                    <a:pt x="150" y="398"/>
                    <a:pt x="150" y="398"/>
                  </a:cubicBezTo>
                  <a:cubicBezTo>
                    <a:pt x="152" y="395"/>
                    <a:pt x="152" y="395"/>
                    <a:pt x="152" y="395"/>
                  </a:cubicBezTo>
                  <a:cubicBezTo>
                    <a:pt x="152" y="391"/>
                    <a:pt x="152" y="391"/>
                    <a:pt x="152" y="391"/>
                  </a:cubicBezTo>
                  <a:cubicBezTo>
                    <a:pt x="148" y="384"/>
                    <a:pt x="148" y="384"/>
                    <a:pt x="148" y="384"/>
                  </a:cubicBezTo>
                  <a:cubicBezTo>
                    <a:pt x="148" y="384"/>
                    <a:pt x="148" y="384"/>
                    <a:pt x="148" y="384"/>
                  </a:cubicBezTo>
                  <a:cubicBezTo>
                    <a:pt x="148" y="384"/>
                    <a:pt x="148" y="379"/>
                    <a:pt x="148" y="378"/>
                  </a:cubicBezTo>
                  <a:cubicBezTo>
                    <a:pt x="149" y="377"/>
                    <a:pt x="149" y="376"/>
                    <a:pt x="152" y="373"/>
                  </a:cubicBezTo>
                  <a:cubicBezTo>
                    <a:pt x="152" y="368"/>
                    <a:pt x="152" y="368"/>
                    <a:pt x="152" y="368"/>
                  </a:cubicBezTo>
                  <a:cubicBezTo>
                    <a:pt x="154" y="359"/>
                    <a:pt x="154" y="359"/>
                    <a:pt x="154" y="359"/>
                  </a:cubicBezTo>
                  <a:cubicBezTo>
                    <a:pt x="165" y="345"/>
                    <a:pt x="165" y="345"/>
                    <a:pt x="165" y="345"/>
                  </a:cubicBezTo>
                  <a:cubicBezTo>
                    <a:pt x="184" y="343"/>
                    <a:pt x="184" y="343"/>
                    <a:pt x="184" y="343"/>
                  </a:cubicBezTo>
                  <a:cubicBezTo>
                    <a:pt x="185" y="343"/>
                    <a:pt x="185" y="343"/>
                    <a:pt x="185" y="343"/>
                  </a:cubicBezTo>
                  <a:cubicBezTo>
                    <a:pt x="187" y="338"/>
                    <a:pt x="187" y="338"/>
                    <a:pt x="187" y="338"/>
                  </a:cubicBezTo>
                  <a:cubicBezTo>
                    <a:pt x="186" y="327"/>
                    <a:pt x="186" y="327"/>
                    <a:pt x="186" y="327"/>
                  </a:cubicBezTo>
                  <a:cubicBezTo>
                    <a:pt x="179" y="326"/>
                    <a:pt x="179" y="326"/>
                    <a:pt x="179" y="326"/>
                  </a:cubicBezTo>
                  <a:cubicBezTo>
                    <a:pt x="176" y="319"/>
                    <a:pt x="176" y="319"/>
                    <a:pt x="176" y="319"/>
                  </a:cubicBezTo>
                  <a:cubicBezTo>
                    <a:pt x="189" y="299"/>
                    <a:pt x="189" y="299"/>
                    <a:pt x="189" y="299"/>
                  </a:cubicBezTo>
                  <a:cubicBezTo>
                    <a:pt x="188" y="293"/>
                    <a:pt x="188" y="293"/>
                    <a:pt x="188" y="293"/>
                  </a:cubicBezTo>
                  <a:cubicBezTo>
                    <a:pt x="191" y="291"/>
                    <a:pt x="191" y="291"/>
                    <a:pt x="191" y="291"/>
                  </a:cubicBezTo>
                  <a:cubicBezTo>
                    <a:pt x="191" y="290"/>
                    <a:pt x="190" y="289"/>
                    <a:pt x="190" y="288"/>
                  </a:cubicBezTo>
                  <a:cubicBezTo>
                    <a:pt x="190" y="288"/>
                    <a:pt x="189" y="287"/>
                    <a:pt x="190" y="281"/>
                  </a:cubicBezTo>
                  <a:cubicBezTo>
                    <a:pt x="191" y="275"/>
                    <a:pt x="191" y="275"/>
                    <a:pt x="191" y="275"/>
                  </a:cubicBezTo>
                  <a:cubicBezTo>
                    <a:pt x="193" y="269"/>
                    <a:pt x="193" y="269"/>
                    <a:pt x="193" y="269"/>
                  </a:cubicBezTo>
                  <a:cubicBezTo>
                    <a:pt x="189" y="255"/>
                    <a:pt x="189" y="255"/>
                    <a:pt x="189" y="255"/>
                  </a:cubicBezTo>
                  <a:cubicBezTo>
                    <a:pt x="193" y="251"/>
                    <a:pt x="193" y="251"/>
                    <a:pt x="193" y="251"/>
                  </a:cubicBezTo>
                  <a:cubicBezTo>
                    <a:pt x="200" y="250"/>
                    <a:pt x="200" y="250"/>
                    <a:pt x="200" y="250"/>
                  </a:cubicBezTo>
                  <a:cubicBezTo>
                    <a:pt x="204" y="246"/>
                    <a:pt x="204" y="246"/>
                    <a:pt x="204" y="246"/>
                  </a:cubicBezTo>
                  <a:cubicBezTo>
                    <a:pt x="205" y="243"/>
                    <a:pt x="205" y="243"/>
                    <a:pt x="205" y="243"/>
                  </a:cubicBezTo>
                  <a:cubicBezTo>
                    <a:pt x="205" y="235"/>
                    <a:pt x="205" y="235"/>
                    <a:pt x="205" y="235"/>
                  </a:cubicBezTo>
                  <a:cubicBezTo>
                    <a:pt x="209" y="224"/>
                    <a:pt x="209" y="224"/>
                    <a:pt x="209" y="224"/>
                  </a:cubicBezTo>
                  <a:cubicBezTo>
                    <a:pt x="209" y="223"/>
                    <a:pt x="209" y="223"/>
                    <a:pt x="209" y="223"/>
                  </a:cubicBezTo>
                  <a:cubicBezTo>
                    <a:pt x="212" y="220"/>
                    <a:pt x="216" y="215"/>
                    <a:pt x="216" y="214"/>
                  </a:cubicBezTo>
                  <a:cubicBezTo>
                    <a:pt x="217" y="213"/>
                    <a:pt x="218" y="209"/>
                    <a:pt x="219" y="208"/>
                  </a:cubicBezTo>
                  <a:cubicBezTo>
                    <a:pt x="218" y="205"/>
                    <a:pt x="218" y="202"/>
                    <a:pt x="217" y="202"/>
                  </a:cubicBezTo>
                  <a:cubicBezTo>
                    <a:pt x="216" y="201"/>
                    <a:pt x="214" y="197"/>
                    <a:pt x="213" y="195"/>
                  </a:cubicBezTo>
                  <a:cubicBezTo>
                    <a:pt x="213" y="195"/>
                    <a:pt x="213" y="195"/>
                    <a:pt x="213" y="195"/>
                  </a:cubicBezTo>
                  <a:cubicBezTo>
                    <a:pt x="213" y="189"/>
                    <a:pt x="213" y="189"/>
                    <a:pt x="213" y="189"/>
                  </a:cubicBezTo>
                  <a:cubicBezTo>
                    <a:pt x="218" y="186"/>
                    <a:pt x="218" y="186"/>
                    <a:pt x="218" y="186"/>
                  </a:cubicBezTo>
                  <a:cubicBezTo>
                    <a:pt x="220" y="183"/>
                    <a:pt x="220" y="183"/>
                    <a:pt x="220" y="183"/>
                  </a:cubicBezTo>
                  <a:cubicBezTo>
                    <a:pt x="220" y="182"/>
                    <a:pt x="219" y="179"/>
                    <a:pt x="219" y="178"/>
                  </a:cubicBezTo>
                  <a:cubicBezTo>
                    <a:pt x="219" y="177"/>
                    <a:pt x="219" y="177"/>
                    <a:pt x="220" y="174"/>
                  </a:cubicBezTo>
                  <a:cubicBezTo>
                    <a:pt x="221" y="173"/>
                    <a:pt x="221" y="173"/>
                    <a:pt x="221" y="173"/>
                  </a:cubicBezTo>
                  <a:cubicBezTo>
                    <a:pt x="221" y="172"/>
                    <a:pt x="221" y="171"/>
                    <a:pt x="225" y="167"/>
                  </a:cubicBezTo>
                  <a:cubicBezTo>
                    <a:pt x="229" y="159"/>
                    <a:pt x="229" y="159"/>
                    <a:pt x="229" y="159"/>
                  </a:cubicBezTo>
                  <a:cubicBezTo>
                    <a:pt x="238" y="164"/>
                    <a:pt x="238" y="164"/>
                    <a:pt x="238" y="164"/>
                  </a:cubicBezTo>
                  <a:cubicBezTo>
                    <a:pt x="240" y="164"/>
                    <a:pt x="240" y="164"/>
                    <a:pt x="240" y="164"/>
                  </a:cubicBezTo>
                  <a:cubicBezTo>
                    <a:pt x="241" y="163"/>
                    <a:pt x="241" y="163"/>
                    <a:pt x="241" y="163"/>
                  </a:cubicBezTo>
                  <a:cubicBezTo>
                    <a:pt x="240" y="159"/>
                    <a:pt x="239" y="144"/>
                    <a:pt x="242" y="139"/>
                  </a:cubicBezTo>
                  <a:cubicBezTo>
                    <a:pt x="243" y="138"/>
                    <a:pt x="243" y="138"/>
                    <a:pt x="243" y="138"/>
                  </a:cubicBezTo>
                  <a:cubicBezTo>
                    <a:pt x="244" y="139"/>
                    <a:pt x="244" y="139"/>
                    <a:pt x="244" y="139"/>
                  </a:cubicBezTo>
                  <a:cubicBezTo>
                    <a:pt x="244" y="139"/>
                    <a:pt x="250" y="139"/>
                    <a:pt x="254" y="139"/>
                  </a:cubicBezTo>
                  <a:cubicBezTo>
                    <a:pt x="255" y="139"/>
                    <a:pt x="256" y="139"/>
                    <a:pt x="256" y="139"/>
                  </a:cubicBezTo>
                  <a:cubicBezTo>
                    <a:pt x="256" y="139"/>
                    <a:pt x="256" y="139"/>
                    <a:pt x="257" y="139"/>
                  </a:cubicBezTo>
                  <a:cubicBezTo>
                    <a:pt x="259" y="139"/>
                    <a:pt x="263" y="141"/>
                    <a:pt x="264" y="141"/>
                  </a:cubicBezTo>
                  <a:cubicBezTo>
                    <a:pt x="264" y="142"/>
                    <a:pt x="266" y="142"/>
                    <a:pt x="268" y="143"/>
                  </a:cubicBezTo>
                  <a:cubicBezTo>
                    <a:pt x="272" y="142"/>
                    <a:pt x="272" y="142"/>
                    <a:pt x="272" y="142"/>
                  </a:cubicBezTo>
                  <a:cubicBezTo>
                    <a:pt x="273" y="140"/>
                    <a:pt x="273" y="140"/>
                    <a:pt x="273" y="140"/>
                  </a:cubicBezTo>
                  <a:cubicBezTo>
                    <a:pt x="270" y="137"/>
                    <a:pt x="270" y="137"/>
                    <a:pt x="270" y="137"/>
                  </a:cubicBezTo>
                  <a:cubicBezTo>
                    <a:pt x="271" y="136"/>
                    <a:pt x="271" y="136"/>
                    <a:pt x="271" y="136"/>
                  </a:cubicBezTo>
                  <a:cubicBezTo>
                    <a:pt x="274" y="132"/>
                    <a:pt x="274" y="127"/>
                    <a:pt x="273" y="127"/>
                  </a:cubicBezTo>
                  <a:cubicBezTo>
                    <a:pt x="273" y="126"/>
                    <a:pt x="272" y="124"/>
                    <a:pt x="272" y="121"/>
                  </a:cubicBezTo>
                  <a:cubicBezTo>
                    <a:pt x="271" y="119"/>
                    <a:pt x="271" y="118"/>
                    <a:pt x="270" y="117"/>
                  </a:cubicBezTo>
                  <a:cubicBezTo>
                    <a:pt x="270" y="117"/>
                    <a:pt x="270" y="115"/>
                    <a:pt x="272" y="113"/>
                  </a:cubicBezTo>
                  <a:cubicBezTo>
                    <a:pt x="273" y="113"/>
                    <a:pt x="273" y="113"/>
                    <a:pt x="273" y="113"/>
                  </a:cubicBezTo>
                  <a:cubicBezTo>
                    <a:pt x="276" y="113"/>
                    <a:pt x="276" y="113"/>
                    <a:pt x="276" y="113"/>
                  </a:cubicBezTo>
                  <a:cubicBezTo>
                    <a:pt x="279" y="110"/>
                    <a:pt x="279" y="110"/>
                    <a:pt x="279" y="110"/>
                  </a:cubicBezTo>
                  <a:cubicBezTo>
                    <a:pt x="279" y="110"/>
                    <a:pt x="279" y="110"/>
                    <a:pt x="279" y="110"/>
                  </a:cubicBezTo>
                  <a:cubicBezTo>
                    <a:pt x="279" y="110"/>
                    <a:pt x="279" y="110"/>
                    <a:pt x="280" y="110"/>
                  </a:cubicBezTo>
                  <a:cubicBezTo>
                    <a:pt x="280" y="110"/>
                    <a:pt x="281" y="109"/>
                    <a:pt x="283" y="109"/>
                  </a:cubicBezTo>
                  <a:cubicBezTo>
                    <a:pt x="283" y="109"/>
                    <a:pt x="283" y="109"/>
                    <a:pt x="284" y="109"/>
                  </a:cubicBezTo>
                  <a:cubicBezTo>
                    <a:pt x="283" y="109"/>
                    <a:pt x="283" y="108"/>
                    <a:pt x="283" y="108"/>
                  </a:cubicBezTo>
                  <a:cubicBezTo>
                    <a:pt x="282" y="105"/>
                    <a:pt x="283" y="103"/>
                    <a:pt x="284" y="101"/>
                  </a:cubicBezTo>
                  <a:cubicBezTo>
                    <a:pt x="285" y="99"/>
                    <a:pt x="287" y="98"/>
                    <a:pt x="289" y="98"/>
                  </a:cubicBezTo>
                  <a:cubicBezTo>
                    <a:pt x="291" y="98"/>
                    <a:pt x="292" y="99"/>
                    <a:pt x="293" y="100"/>
                  </a:cubicBezTo>
                  <a:cubicBezTo>
                    <a:pt x="297" y="100"/>
                    <a:pt x="297" y="100"/>
                    <a:pt x="297" y="100"/>
                  </a:cubicBezTo>
                  <a:cubicBezTo>
                    <a:pt x="302" y="108"/>
                    <a:pt x="302" y="108"/>
                    <a:pt x="302" y="108"/>
                  </a:cubicBezTo>
                  <a:cubicBezTo>
                    <a:pt x="308" y="113"/>
                    <a:pt x="308" y="113"/>
                    <a:pt x="308" y="113"/>
                  </a:cubicBezTo>
                  <a:cubicBezTo>
                    <a:pt x="311" y="116"/>
                    <a:pt x="315" y="119"/>
                    <a:pt x="316" y="119"/>
                  </a:cubicBezTo>
                  <a:cubicBezTo>
                    <a:pt x="317" y="119"/>
                    <a:pt x="323" y="121"/>
                    <a:pt x="325" y="122"/>
                  </a:cubicBezTo>
                  <a:cubicBezTo>
                    <a:pt x="327" y="120"/>
                    <a:pt x="327" y="120"/>
                    <a:pt x="327" y="120"/>
                  </a:cubicBezTo>
                  <a:cubicBezTo>
                    <a:pt x="329" y="118"/>
                    <a:pt x="329" y="118"/>
                    <a:pt x="329" y="118"/>
                  </a:cubicBezTo>
                  <a:cubicBezTo>
                    <a:pt x="328" y="116"/>
                    <a:pt x="328" y="116"/>
                    <a:pt x="328" y="116"/>
                  </a:cubicBezTo>
                  <a:cubicBezTo>
                    <a:pt x="335" y="112"/>
                    <a:pt x="335" y="112"/>
                    <a:pt x="335" y="112"/>
                  </a:cubicBezTo>
                  <a:cubicBezTo>
                    <a:pt x="339" y="115"/>
                    <a:pt x="339" y="115"/>
                    <a:pt x="339" y="115"/>
                  </a:cubicBezTo>
                  <a:cubicBezTo>
                    <a:pt x="347" y="117"/>
                    <a:pt x="347" y="117"/>
                    <a:pt x="347" y="117"/>
                  </a:cubicBezTo>
                  <a:cubicBezTo>
                    <a:pt x="350" y="119"/>
                    <a:pt x="350" y="119"/>
                    <a:pt x="350" y="119"/>
                  </a:cubicBezTo>
                  <a:cubicBezTo>
                    <a:pt x="350" y="119"/>
                    <a:pt x="350" y="119"/>
                    <a:pt x="350" y="119"/>
                  </a:cubicBezTo>
                  <a:cubicBezTo>
                    <a:pt x="350" y="118"/>
                    <a:pt x="350" y="116"/>
                    <a:pt x="350" y="114"/>
                  </a:cubicBezTo>
                  <a:cubicBezTo>
                    <a:pt x="349" y="114"/>
                    <a:pt x="349" y="113"/>
                    <a:pt x="349" y="112"/>
                  </a:cubicBezTo>
                  <a:cubicBezTo>
                    <a:pt x="349" y="111"/>
                    <a:pt x="349" y="110"/>
                    <a:pt x="351" y="108"/>
                  </a:cubicBezTo>
                  <a:cubicBezTo>
                    <a:pt x="356" y="104"/>
                    <a:pt x="356" y="104"/>
                    <a:pt x="356" y="104"/>
                  </a:cubicBezTo>
                  <a:cubicBezTo>
                    <a:pt x="357" y="103"/>
                    <a:pt x="357" y="103"/>
                    <a:pt x="357" y="103"/>
                  </a:cubicBezTo>
                  <a:cubicBezTo>
                    <a:pt x="357" y="103"/>
                    <a:pt x="358" y="103"/>
                    <a:pt x="358" y="102"/>
                  </a:cubicBezTo>
                  <a:cubicBezTo>
                    <a:pt x="358" y="100"/>
                    <a:pt x="356" y="96"/>
                    <a:pt x="356" y="94"/>
                  </a:cubicBezTo>
                  <a:cubicBezTo>
                    <a:pt x="355" y="93"/>
                    <a:pt x="354" y="89"/>
                    <a:pt x="354" y="87"/>
                  </a:cubicBezTo>
                  <a:cubicBezTo>
                    <a:pt x="355" y="83"/>
                    <a:pt x="354" y="79"/>
                    <a:pt x="354" y="76"/>
                  </a:cubicBezTo>
                  <a:cubicBezTo>
                    <a:pt x="353" y="72"/>
                    <a:pt x="352" y="69"/>
                    <a:pt x="356" y="68"/>
                  </a:cubicBezTo>
                  <a:cubicBezTo>
                    <a:pt x="358" y="66"/>
                    <a:pt x="358" y="66"/>
                    <a:pt x="358" y="66"/>
                  </a:cubicBezTo>
                  <a:cubicBezTo>
                    <a:pt x="358" y="66"/>
                    <a:pt x="358" y="65"/>
                    <a:pt x="357" y="64"/>
                  </a:cubicBezTo>
                  <a:cubicBezTo>
                    <a:pt x="356" y="62"/>
                    <a:pt x="355" y="60"/>
                    <a:pt x="356" y="58"/>
                  </a:cubicBezTo>
                  <a:cubicBezTo>
                    <a:pt x="357" y="57"/>
                    <a:pt x="358" y="56"/>
                    <a:pt x="361" y="56"/>
                  </a:cubicBezTo>
                  <a:cubicBezTo>
                    <a:pt x="363" y="54"/>
                    <a:pt x="363" y="54"/>
                    <a:pt x="363" y="54"/>
                  </a:cubicBezTo>
                  <a:cubicBezTo>
                    <a:pt x="369" y="54"/>
                    <a:pt x="369" y="54"/>
                    <a:pt x="369" y="54"/>
                  </a:cubicBezTo>
                  <a:cubicBezTo>
                    <a:pt x="370" y="51"/>
                    <a:pt x="370" y="51"/>
                    <a:pt x="370" y="51"/>
                  </a:cubicBezTo>
                  <a:cubicBezTo>
                    <a:pt x="375" y="46"/>
                    <a:pt x="375" y="46"/>
                    <a:pt x="375" y="46"/>
                  </a:cubicBezTo>
                  <a:cubicBezTo>
                    <a:pt x="376" y="46"/>
                    <a:pt x="376" y="46"/>
                    <a:pt x="376" y="46"/>
                  </a:cubicBezTo>
                  <a:cubicBezTo>
                    <a:pt x="377" y="46"/>
                    <a:pt x="378" y="45"/>
                    <a:pt x="380" y="45"/>
                  </a:cubicBezTo>
                  <a:cubicBezTo>
                    <a:pt x="382" y="45"/>
                    <a:pt x="383" y="46"/>
                    <a:pt x="384" y="47"/>
                  </a:cubicBezTo>
                  <a:cubicBezTo>
                    <a:pt x="385" y="48"/>
                    <a:pt x="386" y="48"/>
                    <a:pt x="386" y="49"/>
                  </a:cubicBezTo>
                  <a:cubicBezTo>
                    <a:pt x="387" y="50"/>
                    <a:pt x="387" y="50"/>
                    <a:pt x="388" y="51"/>
                  </a:cubicBezTo>
                  <a:cubicBezTo>
                    <a:pt x="398" y="54"/>
                    <a:pt x="398" y="54"/>
                    <a:pt x="398" y="54"/>
                  </a:cubicBezTo>
                  <a:cubicBezTo>
                    <a:pt x="404" y="55"/>
                    <a:pt x="404" y="55"/>
                    <a:pt x="404" y="55"/>
                  </a:cubicBezTo>
                  <a:cubicBezTo>
                    <a:pt x="407" y="57"/>
                    <a:pt x="407" y="57"/>
                    <a:pt x="407" y="57"/>
                  </a:cubicBezTo>
                  <a:cubicBezTo>
                    <a:pt x="407" y="58"/>
                    <a:pt x="407" y="58"/>
                    <a:pt x="407" y="58"/>
                  </a:cubicBezTo>
                  <a:cubicBezTo>
                    <a:pt x="407" y="60"/>
                    <a:pt x="407" y="61"/>
                    <a:pt x="407" y="62"/>
                  </a:cubicBezTo>
                  <a:cubicBezTo>
                    <a:pt x="407" y="63"/>
                    <a:pt x="408" y="65"/>
                    <a:pt x="409" y="65"/>
                  </a:cubicBezTo>
                  <a:cubicBezTo>
                    <a:pt x="409" y="66"/>
                    <a:pt x="409" y="66"/>
                    <a:pt x="409" y="66"/>
                  </a:cubicBezTo>
                  <a:cubicBezTo>
                    <a:pt x="409" y="66"/>
                    <a:pt x="409" y="66"/>
                    <a:pt x="409" y="66"/>
                  </a:cubicBezTo>
                  <a:cubicBezTo>
                    <a:pt x="409" y="67"/>
                    <a:pt x="409" y="67"/>
                    <a:pt x="408" y="69"/>
                  </a:cubicBezTo>
                  <a:cubicBezTo>
                    <a:pt x="408" y="70"/>
                    <a:pt x="407" y="71"/>
                    <a:pt x="407" y="71"/>
                  </a:cubicBezTo>
                  <a:cubicBezTo>
                    <a:pt x="407" y="72"/>
                    <a:pt x="407" y="73"/>
                    <a:pt x="407" y="74"/>
                  </a:cubicBezTo>
                  <a:cubicBezTo>
                    <a:pt x="407" y="75"/>
                    <a:pt x="407" y="75"/>
                    <a:pt x="407" y="75"/>
                  </a:cubicBezTo>
                  <a:cubicBezTo>
                    <a:pt x="407" y="75"/>
                    <a:pt x="407" y="76"/>
                    <a:pt x="407" y="76"/>
                  </a:cubicBezTo>
                  <a:cubicBezTo>
                    <a:pt x="407" y="76"/>
                    <a:pt x="407" y="77"/>
                    <a:pt x="407" y="77"/>
                  </a:cubicBezTo>
                  <a:cubicBezTo>
                    <a:pt x="407" y="78"/>
                    <a:pt x="407" y="80"/>
                    <a:pt x="408" y="81"/>
                  </a:cubicBezTo>
                  <a:cubicBezTo>
                    <a:pt x="408" y="81"/>
                    <a:pt x="410" y="82"/>
                    <a:pt x="411" y="83"/>
                  </a:cubicBezTo>
                  <a:cubicBezTo>
                    <a:pt x="411" y="81"/>
                    <a:pt x="412" y="78"/>
                    <a:pt x="412" y="77"/>
                  </a:cubicBezTo>
                  <a:cubicBezTo>
                    <a:pt x="410" y="73"/>
                    <a:pt x="414" y="69"/>
                    <a:pt x="415" y="68"/>
                  </a:cubicBezTo>
                  <a:cubicBezTo>
                    <a:pt x="420" y="63"/>
                    <a:pt x="420" y="63"/>
                    <a:pt x="420" y="63"/>
                  </a:cubicBezTo>
                  <a:cubicBezTo>
                    <a:pt x="418" y="56"/>
                    <a:pt x="418" y="56"/>
                    <a:pt x="418" y="56"/>
                  </a:cubicBezTo>
                  <a:cubicBezTo>
                    <a:pt x="427" y="56"/>
                    <a:pt x="427" y="56"/>
                    <a:pt x="427" y="56"/>
                  </a:cubicBezTo>
                  <a:cubicBezTo>
                    <a:pt x="428" y="55"/>
                    <a:pt x="429" y="54"/>
                    <a:pt x="429" y="54"/>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39" name="Freeform 239"/>
            <p:cNvSpPr/>
            <p:nvPr/>
          </p:nvSpPr>
          <p:spPr bwMode="auto">
            <a:xfrm>
              <a:off x="7528744" y="3844018"/>
              <a:ext cx="554037" cy="255588"/>
            </a:xfrm>
            <a:custGeom>
              <a:avLst/>
              <a:gdLst>
                <a:gd name="T0" fmla="*/ 81 w 174"/>
                <a:gd name="T1" fmla="*/ 66 h 80"/>
                <a:gd name="T2" fmla="*/ 91 w 174"/>
                <a:gd name="T3" fmla="*/ 60 h 80"/>
                <a:gd name="T4" fmla="*/ 103 w 174"/>
                <a:gd name="T5" fmla="*/ 57 h 80"/>
                <a:gd name="T6" fmla="*/ 110 w 174"/>
                <a:gd name="T7" fmla="*/ 51 h 80"/>
                <a:gd name="T8" fmla="*/ 120 w 174"/>
                <a:gd name="T9" fmla="*/ 47 h 80"/>
                <a:gd name="T10" fmla="*/ 128 w 174"/>
                <a:gd name="T11" fmla="*/ 51 h 80"/>
                <a:gd name="T12" fmla="*/ 132 w 174"/>
                <a:gd name="T13" fmla="*/ 51 h 80"/>
                <a:gd name="T14" fmla="*/ 133 w 174"/>
                <a:gd name="T15" fmla="*/ 51 h 80"/>
                <a:gd name="T16" fmla="*/ 133 w 174"/>
                <a:gd name="T17" fmla="*/ 51 h 80"/>
                <a:gd name="T18" fmla="*/ 134 w 174"/>
                <a:gd name="T19" fmla="*/ 51 h 80"/>
                <a:gd name="T20" fmla="*/ 134 w 174"/>
                <a:gd name="T21" fmla="*/ 51 h 80"/>
                <a:gd name="T22" fmla="*/ 136 w 174"/>
                <a:gd name="T23" fmla="*/ 51 h 80"/>
                <a:gd name="T24" fmla="*/ 137 w 174"/>
                <a:gd name="T25" fmla="*/ 51 h 80"/>
                <a:gd name="T26" fmla="*/ 138 w 174"/>
                <a:gd name="T27" fmla="*/ 51 h 80"/>
                <a:gd name="T28" fmla="*/ 139 w 174"/>
                <a:gd name="T29" fmla="*/ 51 h 80"/>
                <a:gd name="T30" fmla="*/ 140 w 174"/>
                <a:gd name="T31" fmla="*/ 51 h 80"/>
                <a:gd name="T32" fmla="*/ 140 w 174"/>
                <a:gd name="T33" fmla="*/ 50 h 80"/>
                <a:gd name="T34" fmla="*/ 156 w 174"/>
                <a:gd name="T35" fmla="*/ 54 h 80"/>
                <a:gd name="T36" fmla="*/ 156 w 174"/>
                <a:gd name="T37" fmla="*/ 54 h 80"/>
                <a:gd name="T38" fmla="*/ 156 w 174"/>
                <a:gd name="T39" fmla="*/ 54 h 80"/>
                <a:gd name="T40" fmla="*/ 157 w 174"/>
                <a:gd name="T41" fmla="*/ 54 h 80"/>
                <a:gd name="T42" fmla="*/ 158 w 174"/>
                <a:gd name="T43" fmla="*/ 53 h 80"/>
                <a:gd name="T44" fmla="*/ 158 w 174"/>
                <a:gd name="T45" fmla="*/ 53 h 80"/>
                <a:gd name="T46" fmla="*/ 158 w 174"/>
                <a:gd name="T47" fmla="*/ 53 h 80"/>
                <a:gd name="T48" fmla="*/ 159 w 174"/>
                <a:gd name="T49" fmla="*/ 53 h 80"/>
                <a:gd name="T50" fmla="*/ 159 w 174"/>
                <a:gd name="T51" fmla="*/ 53 h 80"/>
                <a:gd name="T52" fmla="*/ 159 w 174"/>
                <a:gd name="T53" fmla="*/ 52 h 80"/>
                <a:gd name="T54" fmla="*/ 159 w 174"/>
                <a:gd name="T55" fmla="*/ 52 h 80"/>
                <a:gd name="T56" fmla="*/ 160 w 174"/>
                <a:gd name="T57" fmla="*/ 52 h 80"/>
                <a:gd name="T58" fmla="*/ 160 w 174"/>
                <a:gd name="T59" fmla="*/ 52 h 80"/>
                <a:gd name="T60" fmla="*/ 160 w 174"/>
                <a:gd name="T61" fmla="*/ 52 h 80"/>
                <a:gd name="T62" fmla="*/ 161 w 174"/>
                <a:gd name="T63" fmla="*/ 52 h 80"/>
                <a:gd name="T64" fmla="*/ 173 w 174"/>
                <a:gd name="T65" fmla="*/ 55 h 80"/>
                <a:gd name="T66" fmla="*/ 162 w 174"/>
                <a:gd name="T67" fmla="*/ 42 h 80"/>
                <a:gd name="T68" fmla="*/ 153 w 174"/>
                <a:gd name="T69" fmla="*/ 21 h 80"/>
                <a:gd name="T70" fmla="*/ 127 w 174"/>
                <a:gd name="T71" fmla="*/ 9 h 80"/>
                <a:gd name="T72" fmla="*/ 107 w 174"/>
                <a:gd name="T73" fmla="*/ 1 h 80"/>
                <a:gd name="T74" fmla="*/ 83 w 174"/>
                <a:gd name="T75" fmla="*/ 8 h 80"/>
                <a:gd name="T76" fmla="*/ 87 w 174"/>
                <a:gd name="T77" fmla="*/ 14 h 80"/>
                <a:gd name="T78" fmla="*/ 94 w 174"/>
                <a:gd name="T79" fmla="*/ 17 h 80"/>
                <a:gd name="T80" fmla="*/ 99 w 174"/>
                <a:gd name="T81" fmla="*/ 29 h 80"/>
                <a:gd name="T82" fmla="*/ 91 w 174"/>
                <a:gd name="T83" fmla="*/ 37 h 80"/>
                <a:gd name="T84" fmla="*/ 85 w 174"/>
                <a:gd name="T85" fmla="*/ 34 h 80"/>
                <a:gd name="T86" fmla="*/ 79 w 174"/>
                <a:gd name="T87" fmla="*/ 31 h 80"/>
                <a:gd name="T88" fmla="*/ 74 w 174"/>
                <a:gd name="T89" fmla="*/ 38 h 80"/>
                <a:gd name="T90" fmla="*/ 66 w 174"/>
                <a:gd name="T91" fmla="*/ 37 h 80"/>
                <a:gd name="T92" fmla="*/ 62 w 174"/>
                <a:gd name="T93" fmla="*/ 29 h 80"/>
                <a:gd name="T94" fmla="*/ 57 w 174"/>
                <a:gd name="T95" fmla="*/ 18 h 80"/>
                <a:gd name="T96" fmla="*/ 46 w 174"/>
                <a:gd name="T97" fmla="*/ 8 h 80"/>
                <a:gd name="T98" fmla="*/ 11 w 174"/>
                <a:gd name="T99" fmla="*/ 5 h 80"/>
                <a:gd name="T100" fmla="*/ 6 w 174"/>
                <a:gd name="T101" fmla="*/ 14 h 80"/>
                <a:gd name="T102" fmla="*/ 6 w 174"/>
                <a:gd name="T103" fmla="*/ 22 h 80"/>
                <a:gd name="T104" fmla="*/ 9 w 174"/>
                <a:gd name="T105" fmla="*/ 32 h 80"/>
                <a:gd name="T106" fmla="*/ 2 w 174"/>
                <a:gd name="T107" fmla="*/ 42 h 80"/>
                <a:gd name="T108" fmla="*/ 7 w 174"/>
                <a:gd name="T109" fmla="*/ 77 h 80"/>
                <a:gd name="T110" fmla="*/ 38 w 174"/>
                <a:gd name="T111" fmla="*/ 73 h 80"/>
                <a:gd name="T112" fmla="*/ 61 w 174"/>
                <a:gd name="T11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80">
                  <a:moveTo>
                    <a:pt x="66" y="74"/>
                  </a:moveTo>
                  <a:cubicBezTo>
                    <a:pt x="71" y="70"/>
                    <a:pt x="71" y="70"/>
                    <a:pt x="71" y="70"/>
                  </a:cubicBezTo>
                  <a:cubicBezTo>
                    <a:pt x="71" y="70"/>
                    <a:pt x="71" y="70"/>
                    <a:pt x="71" y="70"/>
                  </a:cubicBezTo>
                  <a:cubicBezTo>
                    <a:pt x="72" y="70"/>
                    <a:pt x="72" y="70"/>
                    <a:pt x="72" y="70"/>
                  </a:cubicBezTo>
                  <a:cubicBezTo>
                    <a:pt x="73" y="70"/>
                    <a:pt x="74" y="69"/>
                    <a:pt x="74" y="69"/>
                  </a:cubicBezTo>
                  <a:cubicBezTo>
                    <a:pt x="75" y="69"/>
                    <a:pt x="78" y="68"/>
                    <a:pt x="80" y="68"/>
                  </a:cubicBezTo>
                  <a:cubicBezTo>
                    <a:pt x="81" y="66"/>
                    <a:pt x="81" y="66"/>
                    <a:pt x="81" y="66"/>
                  </a:cubicBezTo>
                  <a:cubicBezTo>
                    <a:pt x="81" y="66"/>
                    <a:pt x="81" y="66"/>
                    <a:pt x="81" y="66"/>
                  </a:cubicBezTo>
                  <a:cubicBezTo>
                    <a:pt x="81" y="66"/>
                    <a:pt x="83" y="65"/>
                    <a:pt x="84" y="64"/>
                  </a:cubicBezTo>
                  <a:cubicBezTo>
                    <a:pt x="84" y="64"/>
                    <a:pt x="86" y="64"/>
                    <a:pt x="86" y="64"/>
                  </a:cubicBezTo>
                  <a:cubicBezTo>
                    <a:pt x="86" y="64"/>
                    <a:pt x="86" y="63"/>
                    <a:pt x="86" y="63"/>
                  </a:cubicBezTo>
                  <a:cubicBezTo>
                    <a:pt x="87" y="62"/>
                    <a:pt x="88" y="62"/>
                    <a:pt x="88" y="61"/>
                  </a:cubicBezTo>
                  <a:cubicBezTo>
                    <a:pt x="89" y="61"/>
                    <a:pt x="89" y="61"/>
                    <a:pt x="90" y="61"/>
                  </a:cubicBezTo>
                  <a:cubicBezTo>
                    <a:pt x="90" y="61"/>
                    <a:pt x="90" y="61"/>
                    <a:pt x="90" y="61"/>
                  </a:cubicBezTo>
                  <a:cubicBezTo>
                    <a:pt x="90" y="61"/>
                    <a:pt x="90" y="61"/>
                    <a:pt x="90" y="61"/>
                  </a:cubicBezTo>
                  <a:cubicBezTo>
                    <a:pt x="90" y="61"/>
                    <a:pt x="91" y="60"/>
                    <a:pt x="91" y="60"/>
                  </a:cubicBezTo>
                  <a:cubicBezTo>
                    <a:pt x="91" y="60"/>
                    <a:pt x="91" y="60"/>
                    <a:pt x="91" y="60"/>
                  </a:cubicBezTo>
                  <a:cubicBezTo>
                    <a:pt x="91" y="58"/>
                    <a:pt x="94" y="58"/>
                    <a:pt x="94" y="58"/>
                  </a:cubicBezTo>
                  <a:cubicBezTo>
                    <a:pt x="94" y="58"/>
                    <a:pt x="95" y="58"/>
                    <a:pt x="96" y="58"/>
                  </a:cubicBezTo>
                  <a:cubicBezTo>
                    <a:pt x="96" y="58"/>
                    <a:pt x="96" y="58"/>
                    <a:pt x="97" y="58"/>
                  </a:cubicBezTo>
                  <a:cubicBezTo>
                    <a:pt x="97" y="58"/>
                    <a:pt x="97" y="58"/>
                    <a:pt x="97" y="58"/>
                  </a:cubicBezTo>
                  <a:cubicBezTo>
                    <a:pt x="98" y="57"/>
                    <a:pt x="99" y="57"/>
                    <a:pt x="99" y="57"/>
                  </a:cubicBezTo>
                  <a:cubicBezTo>
                    <a:pt x="100" y="57"/>
                    <a:pt x="101" y="57"/>
                    <a:pt x="101" y="57"/>
                  </a:cubicBezTo>
                  <a:cubicBezTo>
                    <a:pt x="101" y="57"/>
                    <a:pt x="103" y="57"/>
                    <a:pt x="103" y="57"/>
                  </a:cubicBezTo>
                  <a:cubicBezTo>
                    <a:pt x="103" y="57"/>
                    <a:pt x="103" y="56"/>
                    <a:pt x="104" y="56"/>
                  </a:cubicBezTo>
                  <a:cubicBezTo>
                    <a:pt x="104" y="56"/>
                    <a:pt x="105" y="56"/>
                    <a:pt x="105" y="56"/>
                  </a:cubicBezTo>
                  <a:cubicBezTo>
                    <a:pt x="105" y="56"/>
                    <a:pt x="105" y="56"/>
                    <a:pt x="105" y="56"/>
                  </a:cubicBezTo>
                  <a:cubicBezTo>
                    <a:pt x="105" y="55"/>
                    <a:pt x="105" y="55"/>
                    <a:pt x="105" y="55"/>
                  </a:cubicBezTo>
                  <a:cubicBezTo>
                    <a:pt x="106" y="55"/>
                    <a:pt x="106" y="55"/>
                    <a:pt x="106" y="55"/>
                  </a:cubicBezTo>
                  <a:cubicBezTo>
                    <a:pt x="107" y="54"/>
                    <a:pt x="108" y="54"/>
                    <a:pt x="109" y="54"/>
                  </a:cubicBezTo>
                  <a:cubicBezTo>
                    <a:pt x="110" y="54"/>
                    <a:pt x="110" y="54"/>
                    <a:pt x="111" y="53"/>
                  </a:cubicBezTo>
                  <a:cubicBezTo>
                    <a:pt x="110" y="52"/>
                    <a:pt x="110" y="51"/>
                    <a:pt x="110" y="51"/>
                  </a:cubicBezTo>
                  <a:cubicBezTo>
                    <a:pt x="111" y="49"/>
                    <a:pt x="113" y="49"/>
                    <a:pt x="113" y="49"/>
                  </a:cubicBezTo>
                  <a:cubicBezTo>
                    <a:pt x="113" y="49"/>
                    <a:pt x="114" y="49"/>
                    <a:pt x="114" y="49"/>
                  </a:cubicBezTo>
                  <a:cubicBezTo>
                    <a:pt x="114" y="49"/>
                    <a:pt x="116" y="49"/>
                    <a:pt x="116" y="49"/>
                  </a:cubicBezTo>
                  <a:cubicBezTo>
                    <a:pt x="116" y="49"/>
                    <a:pt x="117" y="49"/>
                    <a:pt x="117" y="49"/>
                  </a:cubicBezTo>
                  <a:cubicBezTo>
                    <a:pt x="118" y="48"/>
                    <a:pt x="118" y="48"/>
                    <a:pt x="118" y="48"/>
                  </a:cubicBezTo>
                  <a:cubicBezTo>
                    <a:pt x="118" y="48"/>
                    <a:pt x="119" y="48"/>
                    <a:pt x="119" y="47"/>
                  </a:cubicBezTo>
                  <a:cubicBezTo>
                    <a:pt x="120" y="47"/>
                    <a:pt x="120" y="47"/>
                    <a:pt x="120" y="47"/>
                  </a:cubicBezTo>
                  <a:cubicBezTo>
                    <a:pt x="120" y="47"/>
                    <a:pt x="120" y="47"/>
                    <a:pt x="120" y="47"/>
                  </a:cubicBezTo>
                  <a:cubicBezTo>
                    <a:pt x="122" y="47"/>
                    <a:pt x="123" y="49"/>
                    <a:pt x="124" y="49"/>
                  </a:cubicBezTo>
                  <a:cubicBezTo>
                    <a:pt x="125" y="50"/>
                    <a:pt x="125" y="50"/>
                    <a:pt x="125" y="50"/>
                  </a:cubicBezTo>
                  <a:cubicBezTo>
                    <a:pt x="125" y="50"/>
                    <a:pt x="125" y="50"/>
                    <a:pt x="125" y="50"/>
                  </a:cubicBezTo>
                  <a:cubicBezTo>
                    <a:pt x="125" y="50"/>
                    <a:pt x="126" y="50"/>
                    <a:pt x="126" y="50"/>
                  </a:cubicBezTo>
                  <a:cubicBezTo>
                    <a:pt x="126" y="50"/>
                    <a:pt x="126" y="50"/>
                    <a:pt x="126" y="50"/>
                  </a:cubicBezTo>
                  <a:cubicBezTo>
                    <a:pt x="127" y="50"/>
                    <a:pt x="127" y="50"/>
                    <a:pt x="127" y="50"/>
                  </a:cubicBezTo>
                  <a:cubicBezTo>
                    <a:pt x="129" y="50"/>
                    <a:pt x="129" y="50"/>
                    <a:pt x="129" y="50"/>
                  </a:cubicBezTo>
                  <a:cubicBezTo>
                    <a:pt x="128" y="51"/>
                    <a:pt x="128" y="51"/>
                    <a:pt x="128" y="51"/>
                  </a:cubicBezTo>
                  <a:cubicBezTo>
                    <a:pt x="129" y="51"/>
                    <a:pt x="130" y="51"/>
                    <a:pt x="131" y="51"/>
                  </a:cubicBezTo>
                  <a:cubicBezTo>
                    <a:pt x="131" y="51"/>
                    <a:pt x="131" y="51"/>
                    <a:pt x="131" y="51"/>
                  </a:cubicBezTo>
                  <a:cubicBezTo>
                    <a:pt x="131" y="51"/>
                    <a:pt x="131" y="51"/>
                    <a:pt x="131" y="51"/>
                  </a:cubicBezTo>
                  <a:cubicBezTo>
                    <a:pt x="131" y="51"/>
                    <a:pt x="131" y="51"/>
                    <a:pt x="131" y="51"/>
                  </a:cubicBezTo>
                  <a:cubicBezTo>
                    <a:pt x="131" y="51"/>
                    <a:pt x="131" y="51"/>
                    <a:pt x="131" y="51"/>
                  </a:cubicBezTo>
                  <a:cubicBezTo>
                    <a:pt x="131" y="51"/>
                    <a:pt x="131" y="51"/>
                    <a:pt x="131"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7" y="51"/>
                    <a:pt x="137" y="51"/>
                    <a:pt x="137" y="51"/>
                  </a:cubicBezTo>
                  <a:cubicBezTo>
                    <a:pt x="137" y="51"/>
                    <a:pt x="137" y="51"/>
                    <a:pt x="137" y="51"/>
                  </a:cubicBezTo>
                  <a:cubicBezTo>
                    <a:pt x="137" y="51"/>
                    <a:pt x="137" y="51"/>
                    <a:pt x="137" y="51"/>
                  </a:cubicBezTo>
                  <a:cubicBezTo>
                    <a:pt x="137" y="51"/>
                    <a:pt x="137" y="51"/>
                    <a:pt x="137" y="51"/>
                  </a:cubicBezTo>
                  <a:cubicBezTo>
                    <a:pt x="137" y="51"/>
                    <a:pt x="137" y="51"/>
                    <a:pt x="137" y="51"/>
                  </a:cubicBezTo>
                  <a:cubicBezTo>
                    <a:pt x="137" y="51"/>
                    <a:pt x="137" y="51"/>
                    <a:pt x="137"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0"/>
                    <a:pt x="140" y="50"/>
                    <a:pt x="140" y="50"/>
                  </a:cubicBezTo>
                  <a:cubicBezTo>
                    <a:pt x="140" y="50"/>
                    <a:pt x="140" y="50"/>
                    <a:pt x="140" y="50"/>
                  </a:cubicBezTo>
                  <a:cubicBezTo>
                    <a:pt x="140" y="50"/>
                    <a:pt x="140" y="50"/>
                    <a:pt x="140" y="50"/>
                  </a:cubicBezTo>
                  <a:cubicBezTo>
                    <a:pt x="140" y="50"/>
                    <a:pt x="140" y="50"/>
                    <a:pt x="140" y="50"/>
                  </a:cubicBezTo>
                  <a:cubicBezTo>
                    <a:pt x="141" y="50"/>
                    <a:pt x="141" y="50"/>
                    <a:pt x="141" y="50"/>
                  </a:cubicBezTo>
                  <a:cubicBezTo>
                    <a:pt x="141" y="50"/>
                    <a:pt x="141" y="50"/>
                    <a:pt x="141" y="50"/>
                  </a:cubicBezTo>
                  <a:cubicBezTo>
                    <a:pt x="141" y="50"/>
                    <a:pt x="141" y="50"/>
                    <a:pt x="141" y="50"/>
                  </a:cubicBezTo>
                  <a:cubicBezTo>
                    <a:pt x="141" y="50"/>
                    <a:pt x="141" y="50"/>
                    <a:pt x="141" y="50"/>
                  </a:cubicBezTo>
                  <a:cubicBezTo>
                    <a:pt x="141" y="50"/>
                    <a:pt x="141" y="50"/>
                    <a:pt x="141" y="50"/>
                  </a:cubicBezTo>
                  <a:cubicBezTo>
                    <a:pt x="142" y="53"/>
                    <a:pt x="142" y="53"/>
                    <a:pt x="142" y="53"/>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2" y="52"/>
                    <a:pt x="161" y="53"/>
                    <a:pt x="163" y="53"/>
                  </a:cubicBezTo>
                  <a:cubicBezTo>
                    <a:pt x="165" y="54"/>
                    <a:pt x="167" y="55"/>
                    <a:pt x="169" y="55"/>
                  </a:cubicBezTo>
                  <a:cubicBezTo>
                    <a:pt x="173" y="55"/>
                    <a:pt x="173" y="55"/>
                    <a:pt x="173" y="55"/>
                  </a:cubicBezTo>
                  <a:cubicBezTo>
                    <a:pt x="173" y="53"/>
                    <a:pt x="173" y="53"/>
                    <a:pt x="173" y="53"/>
                  </a:cubicBezTo>
                  <a:cubicBezTo>
                    <a:pt x="174" y="54"/>
                    <a:pt x="173" y="49"/>
                    <a:pt x="172" y="46"/>
                  </a:cubicBezTo>
                  <a:cubicBezTo>
                    <a:pt x="172" y="47"/>
                    <a:pt x="172" y="47"/>
                    <a:pt x="172" y="47"/>
                  </a:cubicBezTo>
                  <a:cubicBezTo>
                    <a:pt x="171" y="45"/>
                    <a:pt x="171" y="45"/>
                    <a:pt x="171" y="45"/>
                  </a:cubicBezTo>
                  <a:cubicBezTo>
                    <a:pt x="170" y="45"/>
                    <a:pt x="170" y="44"/>
                    <a:pt x="170" y="43"/>
                  </a:cubicBezTo>
                  <a:cubicBezTo>
                    <a:pt x="170" y="43"/>
                    <a:pt x="169" y="43"/>
                    <a:pt x="169" y="43"/>
                  </a:cubicBezTo>
                  <a:cubicBezTo>
                    <a:pt x="169" y="43"/>
                    <a:pt x="168" y="43"/>
                    <a:pt x="166" y="43"/>
                  </a:cubicBezTo>
                  <a:cubicBezTo>
                    <a:pt x="162" y="42"/>
                    <a:pt x="162" y="42"/>
                    <a:pt x="162" y="42"/>
                  </a:cubicBezTo>
                  <a:cubicBezTo>
                    <a:pt x="159" y="41"/>
                    <a:pt x="159" y="41"/>
                    <a:pt x="159" y="41"/>
                  </a:cubicBezTo>
                  <a:cubicBezTo>
                    <a:pt x="157" y="37"/>
                    <a:pt x="157" y="37"/>
                    <a:pt x="157" y="37"/>
                  </a:cubicBezTo>
                  <a:cubicBezTo>
                    <a:pt x="154" y="35"/>
                    <a:pt x="154" y="35"/>
                    <a:pt x="154" y="35"/>
                  </a:cubicBezTo>
                  <a:cubicBezTo>
                    <a:pt x="151" y="30"/>
                    <a:pt x="151" y="30"/>
                    <a:pt x="151" y="30"/>
                  </a:cubicBezTo>
                  <a:cubicBezTo>
                    <a:pt x="152" y="27"/>
                    <a:pt x="152" y="27"/>
                    <a:pt x="152" y="27"/>
                  </a:cubicBezTo>
                  <a:cubicBezTo>
                    <a:pt x="156" y="24"/>
                    <a:pt x="156" y="24"/>
                    <a:pt x="156" y="24"/>
                  </a:cubicBezTo>
                  <a:cubicBezTo>
                    <a:pt x="156" y="24"/>
                    <a:pt x="156" y="24"/>
                    <a:pt x="156" y="23"/>
                  </a:cubicBezTo>
                  <a:cubicBezTo>
                    <a:pt x="155" y="22"/>
                    <a:pt x="154" y="22"/>
                    <a:pt x="153" y="21"/>
                  </a:cubicBezTo>
                  <a:cubicBezTo>
                    <a:pt x="153" y="21"/>
                    <a:pt x="152" y="22"/>
                    <a:pt x="151" y="22"/>
                  </a:cubicBezTo>
                  <a:cubicBezTo>
                    <a:pt x="151" y="22"/>
                    <a:pt x="151" y="22"/>
                    <a:pt x="151" y="22"/>
                  </a:cubicBezTo>
                  <a:cubicBezTo>
                    <a:pt x="140" y="22"/>
                    <a:pt x="140" y="22"/>
                    <a:pt x="140" y="22"/>
                  </a:cubicBezTo>
                  <a:cubicBezTo>
                    <a:pt x="136" y="18"/>
                    <a:pt x="136" y="18"/>
                    <a:pt x="136" y="18"/>
                  </a:cubicBezTo>
                  <a:cubicBezTo>
                    <a:pt x="132" y="17"/>
                    <a:pt x="132" y="17"/>
                    <a:pt x="132" y="17"/>
                  </a:cubicBezTo>
                  <a:cubicBezTo>
                    <a:pt x="128" y="15"/>
                    <a:pt x="128" y="15"/>
                    <a:pt x="128" y="15"/>
                  </a:cubicBezTo>
                  <a:cubicBezTo>
                    <a:pt x="127" y="15"/>
                    <a:pt x="127" y="15"/>
                    <a:pt x="127" y="15"/>
                  </a:cubicBezTo>
                  <a:cubicBezTo>
                    <a:pt x="127" y="14"/>
                    <a:pt x="127" y="14"/>
                    <a:pt x="127" y="9"/>
                  </a:cubicBezTo>
                  <a:cubicBezTo>
                    <a:pt x="127" y="8"/>
                    <a:pt x="127" y="7"/>
                    <a:pt x="126" y="6"/>
                  </a:cubicBezTo>
                  <a:cubicBezTo>
                    <a:pt x="126" y="6"/>
                    <a:pt x="126" y="5"/>
                    <a:pt x="126" y="4"/>
                  </a:cubicBezTo>
                  <a:cubicBezTo>
                    <a:pt x="126" y="4"/>
                    <a:pt x="126" y="4"/>
                    <a:pt x="126" y="4"/>
                  </a:cubicBezTo>
                  <a:cubicBezTo>
                    <a:pt x="123" y="4"/>
                    <a:pt x="122" y="4"/>
                    <a:pt x="122" y="4"/>
                  </a:cubicBezTo>
                  <a:cubicBezTo>
                    <a:pt x="122" y="4"/>
                    <a:pt x="121" y="5"/>
                    <a:pt x="120" y="5"/>
                  </a:cubicBezTo>
                  <a:cubicBezTo>
                    <a:pt x="119" y="5"/>
                    <a:pt x="117" y="4"/>
                    <a:pt x="117" y="4"/>
                  </a:cubicBezTo>
                  <a:cubicBezTo>
                    <a:pt x="111" y="3"/>
                    <a:pt x="109" y="2"/>
                    <a:pt x="109" y="1"/>
                  </a:cubicBezTo>
                  <a:cubicBezTo>
                    <a:pt x="108" y="1"/>
                    <a:pt x="108" y="1"/>
                    <a:pt x="107" y="1"/>
                  </a:cubicBezTo>
                  <a:cubicBezTo>
                    <a:pt x="105" y="1"/>
                    <a:pt x="103" y="1"/>
                    <a:pt x="103" y="1"/>
                  </a:cubicBezTo>
                  <a:cubicBezTo>
                    <a:pt x="102" y="1"/>
                    <a:pt x="102" y="1"/>
                    <a:pt x="102" y="1"/>
                  </a:cubicBezTo>
                  <a:cubicBezTo>
                    <a:pt x="100" y="0"/>
                    <a:pt x="100" y="0"/>
                    <a:pt x="100" y="0"/>
                  </a:cubicBezTo>
                  <a:cubicBezTo>
                    <a:pt x="101" y="10"/>
                    <a:pt x="101" y="10"/>
                    <a:pt x="101" y="10"/>
                  </a:cubicBezTo>
                  <a:cubicBezTo>
                    <a:pt x="96" y="5"/>
                    <a:pt x="96" y="5"/>
                    <a:pt x="96" y="5"/>
                  </a:cubicBezTo>
                  <a:cubicBezTo>
                    <a:pt x="90" y="4"/>
                    <a:pt x="90" y="4"/>
                    <a:pt x="90" y="4"/>
                  </a:cubicBezTo>
                  <a:cubicBezTo>
                    <a:pt x="86" y="7"/>
                    <a:pt x="86" y="7"/>
                    <a:pt x="86" y="7"/>
                  </a:cubicBezTo>
                  <a:cubicBezTo>
                    <a:pt x="83" y="8"/>
                    <a:pt x="83" y="8"/>
                    <a:pt x="83" y="8"/>
                  </a:cubicBezTo>
                  <a:cubicBezTo>
                    <a:pt x="83" y="9"/>
                    <a:pt x="83" y="9"/>
                    <a:pt x="83" y="9"/>
                  </a:cubicBezTo>
                  <a:cubicBezTo>
                    <a:pt x="82" y="11"/>
                    <a:pt x="82" y="11"/>
                    <a:pt x="82" y="11"/>
                  </a:cubicBezTo>
                  <a:cubicBezTo>
                    <a:pt x="83" y="11"/>
                    <a:pt x="83" y="11"/>
                    <a:pt x="84" y="11"/>
                  </a:cubicBezTo>
                  <a:cubicBezTo>
                    <a:pt x="85" y="11"/>
                    <a:pt x="85" y="11"/>
                    <a:pt x="85" y="11"/>
                  </a:cubicBezTo>
                  <a:cubicBezTo>
                    <a:pt x="86" y="12"/>
                    <a:pt x="86" y="12"/>
                    <a:pt x="86" y="12"/>
                  </a:cubicBezTo>
                  <a:cubicBezTo>
                    <a:pt x="87" y="12"/>
                    <a:pt x="87" y="12"/>
                    <a:pt x="87" y="12"/>
                  </a:cubicBezTo>
                  <a:cubicBezTo>
                    <a:pt x="87" y="13"/>
                    <a:pt x="87" y="14"/>
                    <a:pt x="87" y="14"/>
                  </a:cubicBezTo>
                  <a:cubicBezTo>
                    <a:pt x="87" y="14"/>
                    <a:pt x="87" y="14"/>
                    <a:pt x="87" y="14"/>
                  </a:cubicBezTo>
                  <a:cubicBezTo>
                    <a:pt x="87" y="14"/>
                    <a:pt x="87" y="14"/>
                    <a:pt x="87" y="14"/>
                  </a:cubicBezTo>
                  <a:cubicBezTo>
                    <a:pt x="88" y="15"/>
                    <a:pt x="88" y="15"/>
                    <a:pt x="89" y="15"/>
                  </a:cubicBezTo>
                  <a:cubicBezTo>
                    <a:pt x="89" y="15"/>
                    <a:pt x="89" y="15"/>
                    <a:pt x="89" y="15"/>
                  </a:cubicBezTo>
                  <a:cubicBezTo>
                    <a:pt x="89" y="15"/>
                    <a:pt x="90" y="15"/>
                    <a:pt x="90" y="15"/>
                  </a:cubicBezTo>
                  <a:cubicBezTo>
                    <a:pt x="92" y="15"/>
                    <a:pt x="92" y="15"/>
                    <a:pt x="92" y="15"/>
                  </a:cubicBezTo>
                  <a:cubicBezTo>
                    <a:pt x="93" y="16"/>
                    <a:pt x="93" y="16"/>
                    <a:pt x="93" y="16"/>
                  </a:cubicBezTo>
                  <a:cubicBezTo>
                    <a:pt x="93" y="16"/>
                    <a:pt x="93" y="17"/>
                    <a:pt x="94" y="17"/>
                  </a:cubicBezTo>
                  <a:cubicBezTo>
                    <a:pt x="94" y="17"/>
                    <a:pt x="94" y="17"/>
                    <a:pt x="94" y="17"/>
                  </a:cubicBezTo>
                  <a:cubicBezTo>
                    <a:pt x="95" y="16"/>
                    <a:pt x="95" y="16"/>
                    <a:pt x="95" y="16"/>
                  </a:cubicBezTo>
                  <a:cubicBezTo>
                    <a:pt x="96" y="17"/>
                    <a:pt x="96" y="17"/>
                    <a:pt x="96" y="17"/>
                  </a:cubicBezTo>
                  <a:cubicBezTo>
                    <a:pt x="96" y="18"/>
                    <a:pt x="97" y="18"/>
                    <a:pt x="97" y="19"/>
                  </a:cubicBezTo>
                  <a:cubicBezTo>
                    <a:pt x="97" y="20"/>
                    <a:pt x="97" y="20"/>
                    <a:pt x="97" y="20"/>
                  </a:cubicBezTo>
                  <a:cubicBezTo>
                    <a:pt x="100" y="24"/>
                    <a:pt x="100" y="24"/>
                    <a:pt x="100" y="24"/>
                  </a:cubicBezTo>
                  <a:cubicBezTo>
                    <a:pt x="99" y="25"/>
                    <a:pt x="99" y="25"/>
                    <a:pt x="99" y="25"/>
                  </a:cubicBezTo>
                  <a:cubicBezTo>
                    <a:pt x="99" y="25"/>
                    <a:pt x="99" y="25"/>
                    <a:pt x="99" y="25"/>
                  </a:cubicBezTo>
                  <a:cubicBezTo>
                    <a:pt x="99" y="26"/>
                    <a:pt x="99" y="27"/>
                    <a:pt x="99" y="29"/>
                  </a:cubicBezTo>
                  <a:cubicBezTo>
                    <a:pt x="98" y="30"/>
                    <a:pt x="98" y="31"/>
                    <a:pt x="98" y="32"/>
                  </a:cubicBezTo>
                  <a:cubicBezTo>
                    <a:pt x="98" y="32"/>
                    <a:pt x="98" y="32"/>
                    <a:pt x="98" y="32"/>
                  </a:cubicBezTo>
                  <a:cubicBezTo>
                    <a:pt x="98" y="33"/>
                    <a:pt x="98" y="33"/>
                    <a:pt x="98" y="33"/>
                  </a:cubicBezTo>
                  <a:cubicBezTo>
                    <a:pt x="97" y="34"/>
                    <a:pt x="97" y="34"/>
                    <a:pt x="97" y="34"/>
                  </a:cubicBezTo>
                  <a:cubicBezTo>
                    <a:pt x="97" y="35"/>
                    <a:pt x="96" y="35"/>
                    <a:pt x="95" y="35"/>
                  </a:cubicBezTo>
                  <a:cubicBezTo>
                    <a:pt x="92" y="36"/>
                    <a:pt x="92" y="36"/>
                    <a:pt x="92" y="36"/>
                  </a:cubicBezTo>
                  <a:cubicBezTo>
                    <a:pt x="92" y="36"/>
                    <a:pt x="92" y="36"/>
                    <a:pt x="91" y="37"/>
                  </a:cubicBezTo>
                  <a:cubicBezTo>
                    <a:pt x="91" y="37"/>
                    <a:pt x="91" y="37"/>
                    <a:pt x="91" y="37"/>
                  </a:cubicBezTo>
                  <a:cubicBezTo>
                    <a:pt x="89" y="38"/>
                    <a:pt x="89" y="38"/>
                    <a:pt x="89" y="38"/>
                  </a:cubicBezTo>
                  <a:cubicBezTo>
                    <a:pt x="88" y="37"/>
                    <a:pt x="88" y="37"/>
                    <a:pt x="88" y="37"/>
                  </a:cubicBezTo>
                  <a:cubicBezTo>
                    <a:pt x="86" y="35"/>
                    <a:pt x="86" y="35"/>
                    <a:pt x="86" y="35"/>
                  </a:cubicBezTo>
                  <a:cubicBezTo>
                    <a:pt x="86" y="35"/>
                    <a:pt x="86" y="35"/>
                    <a:pt x="86" y="35"/>
                  </a:cubicBezTo>
                  <a:cubicBezTo>
                    <a:pt x="85" y="34"/>
                    <a:pt x="85" y="34"/>
                    <a:pt x="85" y="34"/>
                  </a:cubicBezTo>
                  <a:cubicBezTo>
                    <a:pt x="85" y="34"/>
                    <a:pt x="85" y="34"/>
                    <a:pt x="85" y="34"/>
                  </a:cubicBezTo>
                  <a:cubicBezTo>
                    <a:pt x="85" y="34"/>
                    <a:pt x="85" y="34"/>
                    <a:pt x="85" y="34"/>
                  </a:cubicBezTo>
                  <a:cubicBezTo>
                    <a:pt x="85" y="34"/>
                    <a:pt x="85" y="34"/>
                    <a:pt x="85" y="34"/>
                  </a:cubicBezTo>
                  <a:cubicBezTo>
                    <a:pt x="84" y="35"/>
                    <a:pt x="84" y="35"/>
                    <a:pt x="84" y="35"/>
                  </a:cubicBezTo>
                  <a:cubicBezTo>
                    <a:pt x="82" y="35"/>
                    <a:pt x="82" y="35"/>
                    <a:pt x="82" y="35"/>
                  </a:cubicBezTo>
                  <a:cubicBezTo>
                    <a:pt x="81" y="32"/>
                    <a:pt x="81" y="32"/>
                    <a:pt x="81" y="32"/>
                  </a:cubicBezTo>
                  <a:cubicBezTo>
                    <a:pt x="81" y="32"/>
                    <a:pt x="81" y="32"/>
                    <a:pt x="81" y="32"/>
                  </a:cubicBezTo>
                  <a:cubicBezTo>
                    <a:pt x="81" y="32"/>
                    <a:pt x="81" y="32"/>
                    <a:pt x="81" y="32"/>
                  </a:cubicBezTo>
                  <a:cubicBezTo>
                    <a:pt x="81" y="32"/>
                    <a:pt x="81" y="31"/>
                    <a:pt x="81" y="31"/>
                  </a:cubicBezTo>
                  <a:cubicBezTo>
                    <a:pt x="81" y="31"/>
                    <a:pt x="80" y="31"/>
                    <a:pt x="80" y="31"/>
                  </a:cubicBezTo>
                  <a:cubicBezTo>
                    <a:pt x="80" y="31"/>
                    <a:pt x="79" y="31"/>
                    <a:pt x="79" y="31"/>
                  </a:cubicBezTo>
                  <a:cubicBezTo>
                    <a:pt x="79" y="32"/>
                    <a:pt x="78" y="32"/>
                    <a:pt x="78" y="32"/>
                  </a:cubicBezTo>
                  <a:cubicBezTo>
                    <a:pt x="78" y="33"/>
                    <a:pt x="78" y="33"/>
                    <a:pt x="78" y="33"/>
                  </a:cubicBezTo>
                  <a:cubicBezTo>
                    <a:pt x="77" y="34"/>
                    <a:pt x="77" y="34"/>
                    <a:pt x="77" y="34"/>
                  </a:cubicBezTo>
                  <a:cubicBezTo>
                    <a:pt x="77" y="34"/>
                    <a:pt x="77" y="35"/>
                    <a:pt x="76" y="35"/>
                  </a:cubicBezTo>
                  <a:cubicBezTo>
                    <a:pt x="76" y="35"/>
                    <a:pt x="76" y="36"/>
                    <a:pt x="76" y="36"/>
                  </a:cubicBezTo>
                  <a:cubicBezTo>
                    <a:pt x="75" y="36"/>
                    <a:pt x="75" y="36"/>
                    <a:pt x="75" y="36"/>
                  </a:cubicBezTo>
                  <a:cubicBezTo>
                    <a:pt x="75" y="37"/>
                    <a:pt x="75" y="37"/>
                    <a:pt x="75" y="37"/>
                  </a:cubicBezTo>
                  <a:cubicBezTo>
                    <a:pt x="74" y="38"/>
                    <a:pt x="74" y="38"/>
                    <a:pt x="74" y="38"/>
                  </a:cubicBezTo>
                  <a:cubicBezTo>
                    <a:pt x="73" y="38"/>
                    <a:pt x="73" y="38"/>
                    <a:pt x="73" y="38"/>
                  </a:cubicBezTo>
                  <a:cubicBezTo>
                    <a:pt x="71" y="38"/>
                    <a:pt x="71" y="38"/>
                    <a:pt x="71" y="38"/>
                  </a:cubicBezTo>
                  <a:cubicBezTo>
                    <a:pt x="71" y="37"/>
                    <a:pt x="71" y="37"/>
                    <a:pt x="71" y="37"/>
                  </a:cubicBezTo>
                  <a:cubicBezTo>
                    <a:pt x="71" y="37"/>
                    <a:pt x="71" y="37"/>
                    <a:pt x="71" y="37"/>
                  </a:cubicBezTo>
                  <a:cubicBezTo>
                    <a:pt x="71" y="37"/>
                    <a:pt x="70" y="38"/>
                    <a:pt x="70" y="38"/>
                  </a:cubicBezTo>
                  <a:cubicBezTo>
                    <a:pt x="69" y="38"/>
                    <a:pt x="69" y="38"/>
                    <a:pt x="69" y="38"/>
                  </a:cubicBezTo>
                  <a:cubicBezTo>
                    <a:pt x="68" y="37"/>
                    <a:pt x="68" y="37"/>
                    <a:pt x="67" y="37"/>
                  </a:cubicBezTo>
                  <a:cubicBezTo>
                    <a:pt x="66" y="37"/>
                    <a:pt x="66" y="37"/>
                    <a:pt x="66" y="37"/>
                  </a:cubicBezTo>
                  <a:cubicBezTo>
                    <a:pt x="66" y="36"/>
                    <a:pt x="66" y="36"/>
                    <a:pt x="66" y="36"/>
                  </a:cubicBezTo>
                  <a:cubicBezTo>
                    <a:pt x="66" y="36"/>
                    <a:pt x="65" y="35"/>
                    <a:pt x="64" y="35"/>
                  </a:cubicBezTo>
                  <a:cubicBezTo>
                    <a:pt x="64" y="35"/>
                    <a:pt x="64" y="34"/>
                    <a:pt x="64" y="34"/>
                  </a:cubicBezTo>
                  <a:cubicBezTo>
                    <a:pt x="63" y="33"/>
                    <a:pt x="63" y="33"/>
                    <a:pt x="63" y="33"/>
                  </a:cubicBezTo>
                  <a:cubicBezTo>
                    <a:pt x="63" y="33"/>
                    <a:pt x="63" y="32"/>
                    <a:pt x="63" y="31"/>
                  </a:cubicBezTo>
                  <a:cubicBezTo>
                    <a:pt x="63" y="31"/>
                    <a:pt x="63" y="31"/>
                    <a:pt x="63" y="30"/>
                  </a:cubicBezTo>
                  <a:cubicBezTo>
                    <a:pt x="63" y="30"/>
                    <a:pt x="63" y="30"/>
                    <a:pt x="63" y="30"/>
                  </a:cubicBezTo>
                  <a:cubicBezTo>
                    <a:pt x="62" y="29"/>
                    <a:pt x="62" y="29"/>
                    <a:pt x="62" y="29"/>
                  </a:cubicBezTo>
                  <a:cubicBezTo>
                    <a:pt x="62" y="29"/>
                    <a:pt x="62" y="29"/>
                    <a:pt x="62" y="29"/>
                  </a:cubicBezTo>
                  <a:cubicBezTo>
                    <a:pt x="62" y="29"/>
                    <a:pt x="62" y="29"/>
                    <a:pt x="62" y="29"/>
                  </a:cubicBezTo>
                  <a:cubicBezTo>
                    <a:pt x="62" y="29"/>
                    <a:pt x="62" y="28"/>
                    <a:pt x="62" y="28"/>
                  </a:cubicBezTo>
                  <a:cubicBezTo>
                    <a:pt x="60" y="27"/>
                    <a:pt x="60" y="25"/>
                    <a:pt x="60" y="25"/>
                  </a:cubicBezTo>
                  <a:cubicBezTo>
                    <a:pt x="59" y="21"/>
                    <a:pt x="59" y="21"/>
                    <a:pt x="59" y="21"/>
                  </a:cubicBezTo>
                  <a:cubicBezTo>
                    <a:pt x="58" y="20"/>
                    <a:pt x="58" y="20"/>
                    <a:pt x="58" y="20"/>
                  </a:cubicBezTo>
                  <a:cubicBezTo>
                    <a:pt x="58" y="20"/>
                    <a:pt x="58" y="18"/>
                    <a:pt x="58" y="18"/>
                  </a:cubicBezTo>
                  <a:cubicBezTo>
                    <a:pt x="57" y="18"/>
                    <a:pt x="57" y="18"/>
                    <a:pt x="57" y="18"/>
                  </a:cubicBezTo>
                  <a:cubicBezTo>
                    <a:pt x="59" y="15"/>
                    <a:pt x="59" y="15"/>
                    <a:pt x="59" y="15"/>
                  </a:cubicBezTo>
                  <a:cubicBezTo>
                    <a:pt x="59" y="15"/>
                    <a:pt x="61" y="14"/>
                    <a:pt x="61" y="14"/>
                  </a:cubicBezTo>
                  <a:cubicBezTo>
                    <a:pt x="63" y="12"/>
                    <a:pt x="63" y="12"/>
                    <a:pt x="63" y="12"/>
                  </a:cubicBezTo>
                  <a:cubicBezTo>
                    <a:pt x="63" y="12"/>
                    <a:pt x="63" y="12"/>
                    <a:pt x="63" y="12"/>
                  </a:cubicBezTo>
                  <a:cubicBezTo>
                    <a:pt x="63" y="11"/>
                    <a:pt x="63" y="11"/>
                    <a:pt x="63" y="11"/>
                  </a:cubicBezTo>
                  <a:cubicBezTo>
                    <a:pt x="61" y="11"/>
                    <a:pt x="61" y="11"/>
                    <a:pt x="61" y="11"/>
                  </a:cubicBezTo>
                  <a:cubicBezTo>
                    <a:pt x="56" y="9"/>
                    <a:pt x="56" y="9"/>
                    <a:pt x="56" y="9"/>
                  </a:cubicBezTo>
                  <a:cubicBezTo>
                    <a:pt x="46" y="8"/>
                    <a:pt x="46" y="8"/>
                    <a:pt x="46" y="8"/>
                  </a:cubicBezTo>
                  <a:cubicBezTo>
                    <a:pt x="39" y="7"/>
                    <a:pt x="39" y="7"/>
                    <a:pt x="39" y="7"/>
                  </a:cubicBezTo>
                  <a:cubicBezTo>
                    <a:pt x="35" y="2"/>
                    <a:pt x="35" y="2"/>
                    <a:pt x="35" y="2"/>
                  </a:cubicBezTo>
                  <a:cubicBezTo>
                    <a:pt x="30" y="1"/>
                    <a:pt x="30" y="1"/>
                    <a:pt x="30" y="1"/>
                  </a:cubicBezTo>
                  <a:cubicBezTo>
                    <a:pt x="25" y="5"/>
                    <a:pt x="25" y="5"/>
                    <a:pt x="25" y="5"/>
                  </a:cubicBezTo>
                  <a:cubicBezTo>
                    <a:pt x="24" y="5"/>
                    <a:pt x="24" y="5"/>
                    <a:pt x="24" y="5"/>
                  </a:cubicBezTo>
                  <a:cubicBezTo>
                    <a:pt x="24" y="5"/>
                    <a:pt x="23" y="5"/>
                    <a:pt x="22" y="4"/>
                  </a:cubicBezTo>
                  <a:cubicBezTo>
                    <a:pt x="21" y="4"/>
                    <a:pt x="18" y="3"/>
                    <a:pt x="17" y="3"/>
                  </a:cubicBezTo>
                  <a:cubicBezTo>
                    <a:pt x="15" y="3"/>
                    <a:pt x="11" y="4"/>
                    <a:pt x="11" y="5"/>
                  </a:cubicBezTo>
                  <a:cubicBezTo>
                    <a:pt x="11" y="5"/>
                    <a:pt x="10" y="5"/>
                    <a:pt x="10" y="5"/>
                  </a:cubicBezTo>
                  <a:cubicBezTo>
                    <a:pt x="10" y="6"/>
                    <a:pt x="10" y="6"/>
                    <a:pt x="10" y="6"/>
                  </a:cubicBezTo>
                  <a:cubicBezTo>
                    <a:pt x="10" y="6"/>
                    <a:pt x="10" y="6"/>
                    <a:pt x="10" y="6"/>
                  </a:cubicBezTo>
                  <a:cubicBezTo>
                    <a:pt x="10" y="6"/>
                    <a:pt x="10" y="6"/>
                    <a:pt x="9" y="6"/>
                  </a:cubicBezTo>
                  <a:cubicBezTo>
                    <a:pt x="10" y="7"/>
                    <a:pt x="10" y="7"/>
                    <a:pt x="10" y="7"/>
                  </a:cubicBezTo>
                  <a:cubicBezTo>
                    <a:pt x="10" y="8"/>
                    <a:pt x="10" y="9"/>
                    <a:pt x="9" y="9"/>
                  </a:cubicBezTo>
                  <a:cubicBezTo>
                    <a:pt x="9" y="11"/>
                    <a:pt x="9" y="12"/>
                    <a:pt x="8" y="13"/>
                  </a:cubicBezTo>
                  <a:cubicBezTo>
                    <a:pt x="8" y="13"/>
                    <a:pt x="7" y="13"/>
                    <a:pt x="6" y="14"/>
                  </a:cubicBezTo>
                  <a:cubicBezTo>
                    <a:pt x="6" y="14"/>
                    <a:pt x="5" y="14"/>
                    <a:pt x="5" y="15"/>
                  </a:cubicBezTo>
                  <a:cubicBezTo>
                    <a:pt x="4" y="15"/>
                    <a:pt x="4" y="15"/>
                    <a:pt x="4" y="15"/>
                  </a:cubicBezTo>
                  <a:cubicBezTo>
                    <a:pt x="4" y="15"/>
                    <a:pt x="4" y="15"/>
                    <a:pt x="4" y="15"/>
                  </a:cubicBezTo>
                  <a:cubicBezTo>
                    <a:pt x="5" y="16"/>
                    <a:pt x="5" y="16"/>
                    <a:pt x="5" y="16"/>
                  </a:cubicBezTo>
                  <a:cubicBezTo>
                    <a:pt x="5" y="16"/>
                    <a:pt x="5" y="17"/>
                    <a:pt x="6" y="17"/>
                  </a:cubicBezTo>
                  <a:cubicBezTo>
                    <a:pt x="7" y="20"/>
                    <a:pt x="7" y="20"/>
                    <a:pt x="7" y="20"/>
                  </a:cubicBezTo>
                  <a:cubicBezTo>
                    <a:pt x="7" y="20"/>
                    <a:pt x="7" y="20"/>
                    <a:pt x="7" y="20"/>
                  </a:cubicBezTo>
                  <a:cubicBezTo>
                    <a:pt x="7" y="21"/>
                    <a:pt x="6" y="21"/>
                    <a:pt x="6" y="22"/>
                  </a:cubicBezTo>
                  <a:cubicBezTo>
                    <a:pt x="7" y="23"/>
                    <a:pt x="7" y="23"/>
                    <a:pt x="7" y="23"/>
                  </a:cubicBezTo>
                  <a:cubicBezTo>
                    <a:pt x="8" y="24"/>
                    <a:pt x="8" y="24"/>
                    <a:pt x="8" y="24"/>
                  </a:cubicBezTo>
                  <a:cubicBezTo>
                    <a:pt x="8" y="25"/>
                    <a:pt x="8" y="25"/>
                    <a:pt x="8" y="25"/>
                  </a:cubicBezTo>
                  <a:cubicBezTo>
                    <a:pt x="8" y="25"/>
                    <a:pt x="9" y="26"/>
                    <a:pt x="9" y="26"/>
                  </a:cubicBezTo>
                  <a:cubicBezTo>
                    <a:pt x="9" y="27"/>
                    <a:pt x="9" y="27"/>
                    <a:pt x="10" y="27"/>
                  </a:cubicBezTo>
                  <a:cubicBezTo>
                    <a:pt x="10" y="27"/>
                    <a:pt x="10" y="27"/>
                    <a:pt x="10" y="27"/>
                  </a:cubicBezTo>
                  <a:cubicBezTo>
                    <a:pt x="10" y="29"/>
                    <a:pt x="10" y="29"/>
                    <a:pt x="10" y="29"/>
                  </a:cubicBezTo>
                  <a:cubicBezTo>
                    <a:pt x="10" y="29"/>
                    <a:pt x="10" y="31"/>
                    <a:pt x="9" y="32"/>
                  </a:cubicBezTo>
                  <a:cubicBezTo>
                    <a:pt x="9" y="32"/>
                    <a:pt x="9" y="32"/>
                    <a:pt x="9" y="32"/>
                  </a:cubicBezTo>
                  <a:cubicBezTo>
                    <a:pt x="8" y="33"/>
                    <a:pt x="8" y="33"/>
                    <a:pt x="8" y="33"/>
                  </a:cubicBezTo>
                  <a:cubicBezTo>
                    <a:pt x="7" y="34"/>
                    <a:pt x="7" y="34"/>
                    <a:pt x="7" y="35"/>
                  </a:cubicBezTo>
                  <a:cubicBezTo>
                    <a:pt x="6" y="36"/>
                    <a:pt x="6" y="37"/>
                    <a:pt x="6" y="37"/>
                  </a:cubicBezTo>
                  <a:cubicBezTo>
                    <a:pt x="5" y="38"/>
                    <a:pt x="5" y="38"/>
                    <a:pt x="4" y="38"/>
                  </a:cubicBezTo>
                  <a:cubicBezTo>
                    <a:pt x="4" y="39"/>
                    <a:pt x="4" y="39"/>
                    <a:pt x="3" y="39"/>
                  </a:cubicBezTo>
                  <a:cubicBezTo>
                    <a:pt x="3" y="40"/>
                    <a:pt x="3" y="40"/>
                    <a:pt x="3" y="40"/>
                  </a:cubicBezTo>
                  <a:cubicBezTo>
                    <a:pt x="2" y="42"/>
                    <a:pt x="2" y="42"/>
                    <a:pt x="2" y="42"/>
                  </a:cubicBezTo>
                  <a:cubicBezTo>
                    <a:pt x="0" y="43"/>
                    <a:pt x="0" y="43"/>
                    <a:pt x="0" y="43"/>
                  </a:cubicBezTo>
                  <a:cubicBezTo>
                    <a:pt x="1" y="44"/>
                    <a:pt x="2" y="45"/>
                    <a:pt x="2" y="45"/>
                  </a:cubicBezTo>
                  <a:cubicBezTo>
                    <a:pt x="3" y="46"/>
                    <a:pt x="5" y="51"/>
                    <a:pt x="6" y="52"/>
                  </a:cubicBezTo>
                  <a:cubicBezTo>
                    <a:pt x="6" y="54"/>
                    <a:pt x="8" y="57"/>
                    <a:pt x="9" y="60"/>
                  </a:cubicBezTo>
                  <a:cubicBezTo>
                    <a:pt x="10" y="63"/>
                    <a:pt x="11" y="65"/>
                    <a:pt x="11" y="65"/>
                  </a:cubicBezTo>
                  <a:cubicBezTo>
                    <a:pt x="11" y="69"/>
                    <a:pt x="11" y="69"/>
                    <a:pt x="11" y="69"/>
                  </a:cubicBezTo>
                  <a:cubicBezTo>
                    <a:pt x="11" y="69"/>
                    <a:pt x="8" y="74"/>
                    <a:pt x="7" y="77"/>
                  </a:cubicBezTo>
                  <a:cubicBezTo>
                    <a:pt x="7" y="77"/>
                    <a:pt x="7" y="77"/>
                    <a:pt x="7" y="77"/>
                  </a:cubicBezTo>
                  <a:cubicBezTo>
                    <a:pt x="8" y="78"/>
                    <a:pt x="8" y="78"/>
                    <a:pt x="8" y="78"/>
                  </a:cubicBezTo>
                  <a:cubicBezTo>
                    <a:pt x="8" y="78"/>
                    <a:pt x="9" y="80"/>
                    <a:pt x="10" y="80"/>
                  </a:cubicBezTo>
                  <a:cubicBezTo>
                    <a:pt x="10" y="80"/>
                    <a:pt x="10" y="80"/>
                    <a:pt x="10" y="80"/>
                  </a:cubicBezTo>
                  <a:cubicBezTo>
                    <a:pt x="12" y="80"/>
                    <a:pt x="16" y="79"/>
                    <a:pt x="18" y="78"/>
                  </a:cubicBezTo>
                  <a:cubicBezTo>
                    <a:pt x="22" y="76"/>
                    <a:pt x="22" y="76"/>
                    <a:pt x="22" y="76"/>
                  </a:cubicBezTo>
                  <a:cubicBezTo>
                    <a:pt x="26" y="75"/>
                    <a:pt x="26" y="75"/>
                    <a:pt x="26" y="75"/>
                  </a:cubicBezTo>
                  <a:cubicBezTo>
                    <a:pt x="32" y="75"/>
                    <a:pt x="36" y="74"/>
                    <a:pt x="37" y="74"/>
                  </a:cubicBezTo>
                  <a:cubicBezTo>
                    <a:pt x="37" y="73"/>
                    <a:pt x="38" y="73"/>
                    <a:pt x="38" y="73"/>
                  </a:cubicBezTo>
                  <a:cubicBezTo>
                    <a:pt x="37" y="70"/>
                    <a:pt x="37" y="70"/>
                    <a:pt x="37" y="70"/>
                  </a:cubicBezTo>
                  <a:cubicBezTo>
                    <a:pt x="38" y="69"/>
                    <a:pt x="38" y="69"/>
                    <a:pt x="38" y="69"/>
                  </a:cubicBezTo>
                  <a:cubicBezTo>
                    <a:pt x="39" y="68"/>
                    <a:pt x="45" y="65"/>
                    <a:pt x="46" y="65"/>
                  </a:cubicBezTo>
                  <a:cubicBezTo>
                    <a:pt x="46" y="65"/>
                    <a:pt x="47" y="65"/>
                    <a:pt x="47" y="65"/>
                  </a:cubicBezTo>
                  <a:cubicBezTo>
                    <a:pt x="49" y="65"/>
                    <a:pt x="51" y="66"/>
                    <a:pt x="51" y="66"/>
                  </a:cubicBezTo>
                  <a:cubicBezTo>
                    <a:pt x="54" y="69"/>
                    <a:pt x="54" y="69"/>
                    <a:pt x="54" y="69"/>
                  </a:cubicBezTo>
                  <a:cubicBezTo>
                    <a:pt x="57" y="71"/>
                    <a:pt x="57" y="71"/>
                    <a:pt x="57" y="71"/>
                  </a:cubicBezTo>
                  <a:cubicBezTo>
                    <a:pt x="61" y="72"/>
                    <a:pt x="61" y="72"/>
                    <a:pt x="61" y="72"/>
                  </a:cubicBezTo>
                  <a:cubicBezTo>
                    <a:pt x="61" y="73"/>
                    <a:pt x="61" y="73"/>
                    <a:pt x="61" y="73"/>
                  </a:cubicBezTo>
                  <a:cubicBezTo>
                    <a:pt x="61" y="73"/>
                    <a:pt x="64" y="75"/>
                    <a:pt x="65" y="77"/>
                  </a:cubicBezTo>
                  <a:cubicBezTo>
                    <a:pt x="68" y="77"/>
                    <a:pt x="68" y="77"/>
                    <a:pt x="68" y="77"/>
                  </a:cubicBezTo>
                  <a:cubicBezTo>
                    <a:pt x="68" y="76"/>
                    <a:pt x="68" y="76"/>
                    <a:pt x="68" y="76"/>
                  </a:cubicBezTo>
                  <a:lnTo>
                    <a:pt x="66" y="74"/>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40" name="Freeform 240"/>
            <p:cNvSpPr/>
            <p:nvPr/>
          </p:nvSpPr>
          <p:spPr bwMode="auto">
            <a:xfrm>
              <a:off x="7952605" y="4280584"/>
              <a:ext cx="209550" cy="122238"/>
            </a:xfrm>
            <a:custGeom>
              <a:avLst/>
              <a:gdLst>
                <a:gd name="T0" fmla="*/ 63 w 66"/>
                <a:gd name="T1" fmla="*/ 33 h 38"/>
                <a:gd name="T2" fmla="*/ 60 w 66"/>
                <a:gd name="T3" fmla="*/ 29 h 38"/>
                <a:gd name="T4" fmla="*/ 55 w 66"/>
                <a:gd name="T5" fmla="*/ 23 h 38"/>
                <a:gd name="T6" fmla="*/ 54 w 66"/>
                <a:gd name="T7" fmla="*/ 21 h 38"/>
                <a:gd name="T8" fmla="*/ 55 w 66"/>
                <a:gd name="T9" fmla="*/ 18 h 38"/>
                <a:gd name="T10" fmla="*/ 55 w 66"/>
                <a:gd name="T11" fmla="*/ 16 h 38"/>
                <a:gd name="T12" fmla="*/ 51 w 66"/>
                <a:gd name="T13" fmla="*/ 15 h 38"/>
                <a:gd name="T14" fmla="*/ 47 w 66"/>
                <a:gd name="T15" fmla="*/ 16 h 38"/>
                <a:gd name="T16" fmla="*/ 45 w 66"/>
                <a:gd name="T17" fmla="*/ 15 h 38"/>
                <a:gd name="T18" fmla="*/ 44 w 66"/>
                <a:gd name="T19" fmla="*/ 13 h 38"/>
                <a:gd name="T20" fmla="*/ 45 w 66"/>
                <a:gd name="T21" fmla="*/ 10 h 38"/>
                <a:gd name="T22" fmla="*/ 44 w 66"/>
                <a:gd name="T23" fmla="*/ 7 h 38"/>
                <a:gd name="T24" fmla="*/ 41 w 66"/>
                <a:gd name="T25" fmla="*/ 4 h 38"/>
                <a:gd name="T26" fmla="*/ 34 w 66"/>
                <a:gd name="T27" fmla="*/ 7 h 38"/>
                <a:gd name="T28" fmla="*/ 30 w 66"/>
                <a:gd name="T29" fmla="*/ 11 h 38"/>
                <a:gd name="T30" fmla="*/ 27 w 66"/>
                <a:gd name="T31" fmla="*/ 8 h 38"/>
                <a:gd name="T32" fmla="*/ 21 w 66"/>
                <a:gd name="T33" fmla="*/ 7 h 38"/>
                <a:gd name="T34" fmla="*/ 19 w 66"/>
                <a:gd name="T35" fmla="*/ 9 h 38"/>
                <a:gd name="T36" fmla="*/ 17 w 66"/>
                <a:gd name="T37" fmla="*/ 8 h 38"/>
                <a:gd name="T38" fmla="*/ 18 w 66"/>
                <a:gd name="T39" fmla="*/ 4 h 38"/>
                <a:gd name="T40" fmla="*/ 13 w 66"/>
                <a:gd name="T41" fmla="*/ 1 h 38"/>
                <a:gd name="T42" fmla="*/ 10 w 66"/>
                <a:gd name="T43" fmla="*/ 0 h 38"/>
                <a:gd name="T44" fmla="*/ 6 w 66"/>
                <a:gd name="T45" fmla="*/ 4 h 38"/>
                <a:gd name="T46" fmla="*/ 0 w 66"/>
                <a:gd name="T47" fmla="*/ 5 h 38"/>
                <a:gd name="T48" fmla="*/ 0 w 66"/>
                <a:gd name="T49" fmla="*/ 8 h 38"/>
                <a:gd name="T50" fmla="*/ 5 w 66"/>
                <a:gd name="T51" fmla="*/ 9 h 38"/>
                <a:gd name="T52" fmla="*/ 8 w 66"/>
                <a:gd name="T53" fmla="*/ 12 h 38"/>
                <a:gd name="T54" fmla="*/ 10 w 66"/>
                <a:gd name="T55" fmla="*/ 17 h 38"/>
                <a:gd name="T56" fmla="*/ 12 w 66"/>
                <a:gd name="T57" fmla="*/ 18 h 38"/>
                <a:gd name="T58" fmla="*/ 15 w 66"/>
                <a:gd name="T59" fmla="*/ 19 h 38"/>
                <a:gd name="T60" fmla="*/ 18 w 66"/>
                <a:gd name="T61" fmla="*/ 22 h 38"/>
                <a:gd name="T62" fmla="*/ 18 w 66"/>
                <a:gd name="T63" fmla="*/ 24 h 38"/>
                <a:gd name="T64" fmla="*/ 21 w 66"/>
                <a:gd name="T65" fmla="*/ 27 h 38"/>
                <a:gd name="T66" fmla="*/ 27 w 66"/>
                <a:gd name="T67" fmla="*/ 28 h 38"/>
                <a:gd name="T68" fmla="*/ 33 w 66"/>
                <a:gd name="T69" fmla="*/ 33 h 38"/>
                <a:gd name="T70" fmla="*/ 37 w 66"/>
                <a:gd name="T71" fmla="*/ 37 h 38"/>
                <a:gd name="T72" fmla="*/ 43 w 66"/>
                <a:gd name="T73" fmla="*/ 37 h 38"/>
                <a:gd name="T74" fmla="*/ 49 w 66"/>
                <a:gd name="T75" fmla="*/ 37 h 38"/>
                <a:gd name="T76" fmla="*/ 53 w 66"/>
                <a:gd name="T77" fmla="*/ 38 h 38"/>
                <a:gd name="T78" fmla="*/ 56 w 66"/>
                <a:gd name="T79" fmla="*/ 38 h 38"/>
                <a:gd name="T80" fmla="*/ 66 w 66"/>
                <a:gd name="T81" fmla="*/ 36 h 38"/>
                <a:gd name="T82" fmla="*/ 63 w 66"/>
                <a:gd name="T83"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38">
                  <a:moveTo>
                    <a:pt x="63" y="33"/>
                  </a:moveTo>
                  <a:cubicBezTo>
                    <a:pt x="63" y="33"/>
                    <a:pt x="60" y="29"/>
                    <a:pt x="60" y="29"/>
                  </a:cubicBezTo>
                  <a:cubicBezTo>
                    <a:pt x="60" y="29"/>
                    <a:pt x="55" y="23"/>
                    <a:pt x="55" y="23"/>
                  </a:cubicBezTo>
                  <a:cubicBezTo>
                    <a:pt x="54" y="23"/>
                    <a:pt x="54" y="22"/>
                    <a:pt x="54" y="21"/>
                  </a:cubicBezTo>
                  <a:cubicBezTo>
                    <a:pt x="53" y="20"/>
                    <a:pt x="54" y="19"/>
                    <a:pt x="55" y="18"/>
                  </a:cubicBezTo>
                  <a:cubicBezTo>
                    <a:pt x="55" y="16"/>
                    <a:pt x="55" y="16"/>
                    <a:pt x="55" y="16"/>
                  </a:cubicBezTo>
                  <a:cubicBezTo>
                    <a:pt x="55" y="16"/>
                    <a:pt x="53" y="15"/>
                    <a:pt x="51" y="15"/>
                  </a:cubicBezTo>
                  <a:cubicBezTo>
                    <a:pt x="50" y="15"/>
                    <a:pt x="48" y="16"/>
                    <a:pt x="47" y="16"/>
                  </a:cubicBezTo>
                  <a:cubicBezTo>
                    <a:pt x="46" y="16"/>
                    <a:pt x="45" y="15"/>
                    <a:pt x="45" y="15"/>
                  </a:cubicBezTo>
                  <a:cubicBezTo>
                    <a:pt x="44" y="16"/>
                    <a:pt x="44" y="13"/>
                    <a:pt x="44" y="13"/>
                  </a:cubicBezTo>
                  <a:cubicBezTo>
                    <a:pt x="45" y="10"/>
                    <a:pt x="45" y="10"/>
                    <a:pt x="45" y="10"/>
                  </a:cubicBezTo>
                  <a:cubicBezTo>
                    <a:pt x="44" y="7"/>
                    <a:pt x="44" y="7"/>
                    <a:pt x="44" y="7"/>
                  </a:cubicBezTo>
                  <a:cubicBezTo>
                    <a:pt x="41" y="4"/>
                    <a:pt x="41" y="4"/>
                    <a:pt x="41" y="4"/>
                  </a:cubicBezTo>
                  <a:cubicBezTo>
                    <a:pt x="41" y="4"/>
                    <a:pt x="35" y="6"/>
                    <a:pt x="34" y="7"/>
                  </a:cubicBezTo>
                  <a:cubicBezTo>
                    <a:pt x="34" y="7"/>
                    <a:pt x="30" y="10"/>
                    <a:pt x="30" y="11"/>
                  </a:cubicBezTo>
                  <a:cubicBezTo>
                    <a:pt x="29" y="11"/>
                    <a:pt x="27" y="8"/>
                    <a:pt x="27" y="8"/>
                  </a:cubicBezTo>
                  <a:cubicBezTo>
                    <a:pt x="21" y="7"/>
                    <a:pt x="21" y="7"/>
                    <a:pt x="21" y="7"/>
                  </a:cubicBezTo>
                  <a:cubicBezTo>
                    <a:pt x="21" y="7"/>
                    <a:pt x="20" y="8"/>
                    <a:pt x="19" y="9"/>
                  </a:cubicBezTo>
                  <a:cubicBezTo>
                    <a:pt x="18" y="9"/>
                    <a:pt x="17" y="9"/>
                    <a:pt x="17" y="8"/>
                  </a:cubicBezTo>
                  <a:cubicBezTo>
                    <a:pt x="17" y="7"/>
                    <a:pt x="18" y="4"/>
                    <a:pt x="18" y="4"/>
                  </a:cubicBezTo>
                  <a:cubicBezTo>
                    <a:pt x="13" y="1"/>
                    <a:pt x="13" y="1"/>
                    <a:pt x="13" y="1"/>
                  </a:cubicBezTo>
                  <a:cubicBezTo>
                    <a:pt x="10" y="0"/>
                    <a:pt x="10" y="0"/>
                    <a:pt x="10" y="0"/>
                  </a:cubicBezTo>
                  <a:cubicBezTo>
                    <a:pt x="6" y="4"/>
                    <a:pt x="6" y="4"/>
                    <a:pt x="6" y="4"/>
                  </a:cubicBezTo>
                  <a:cubicBezTo>
                    <a:pt x="6" y="4"/>
                    <a:pt x="1" y="5"/>
                    <a:pt x="0" y="5"/>
                  </a:cubicBezTo>
                  <a:cubicBezTo>
                    <a:pt x="0" y="8"/>
                    <a:pt x="0" y="8"/>
                    <a:pt x="0" y="8"/>
                  </a:cubicBezTo>
                  <a:cubicBezTo>
                    <a:pt x="5" y="9"/>
                    <a:pt x="5" y="9"/>
                    <a:pt x="5" y="9"/>
                  </a:cubicBezTo>
                  <a:cubicBezTo>
                    <a:pt x="8" y="12"/>
                    <a:pt x="8" y="12"/>
                    <a:pt x="8" y="12"/>
                  </a:cubicBezTo>
                  <a:cubicBezTo>
                    <a:pt x="8" y="12"/>
                    <a:pt x="9" y="16"/>
                    <a:pt x="10" y="17"/>
                  </a:cubicBezTo>
                  <a:cubicBezTo>
                    <a:pt x="10" y="18"/>
                    <a:pt x="12" y="18"/>
                    <a:pt x="12" y="18"/>
                  </a:cubicBezTo>
                  <a:cubicBezTo>
                    <a:pt x="13" y="18"/>
                    <a:pt x="15" y="19"/>
                    <a:pt x="15" y="19"/>
                  </a:cubicBezTo>
                  <a:cubicBezTo>
                    <a:pt x="15" y="19"/>
                    <a:pt x="17" y="21"/>
                    <a:pt x="18" y="22"/>
                  </a:cubicBezTo>
                  <a:cubicBezTo>
                    <a:pt x="18" y="22"/>
                    <a:pt x="18" y="24"/>
                    <a:pt x="18" y="24"/>
                  </a:cubicBezTo>
                  <a:cubicBezTo>
                    <a:pt x="21" y="27"/>
                    <a:pt x="21" y="27"/>
                    <a:pt x="21" y="27"/>
                  </a:cubicBezTo>
                  <a:cubicBezTo>
                    <a:pt x="27" y="28"/>
                    <a:pt x="27" y="28"/>
                    <a:pt x="27" y="28"/>
                  </a:cubicBezTo>
                  <a:cubicBezTo>
                    <a:pt x="27" y="28"/>
                    <a:pt x="33" y="32"/>
                    <a:pt x="33" y="33"/>
                  </a:cubicBezTo>
                  <a:cubicBezTo>
                    <a:pt x="34" y="34"/>
                    <a:pt x="37" y="37"/>
                    <a:pt x="37" y="37"/>
                  </a:cubicBezTo>
                  <a:cubicBezTo>
                    <a:pt x="37" y="37"/>
                    <a:pt x="42" y="37"/>
                    <a:pt x="43" y="37"/>
                  </a:cubicBezTo>
                  <a:cubicBezTo>
                    <a:pt x="43" y="37"/>
                    <a:pt x="49" y="37"/>
                    <a:pt x="49" y="37"/>
                  </a:cubicBezTo>
                  <a:cubicBezTo>
                    <a:pt x="53" y="38"/>
                    <a:pt x="53" y="38"/>
                    <a:pt x="53" y="38"/>
                  </a:cubicBezTo>
                  <a:cubicBezTo>
                    <a:pt x="56" y="38"/>
                    <a:pt x="56" y="38"/>
                    <a:pt x="56" y="38"/>
                  </a:cubicBezTo>
                  <a:cubicBezTo>
                    <a:pt x="66" y="36"/>
                    <a:pt x="66" y="36"/>
                    <a:pt x="66" y="36"/>
                  </a:cubicBezTo>
                  <a:cubicBezTo>
                    <a:pt x="66" y="36"/>
                    <a:pt x="64" y="34"/>
                    <a:pt x="63" y="33"/>
                  </a:cubicBez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sp>
          <p:nvSpPr>
            <p:cNvPr id="41" name="Freeform 241"/>
            <p:cNvSpPr/>
            <p:nvPr/>
          </p:nvSpPr>
          <p:spPr bwMode="auto">
            <a:xfrm>
              <a:off x="7943078" y="3831326"/>
              <a:ext cx="681039" cy="565150"/>
            </a:xfrm>
            <a:custGeom>
              <a:avLst/>
              <a:gdLst>
                <a:gd name="T0" fmla="*/ 191 w 214"/>
                <a:gd name="T1" fmla="*/ 51 h 177"/>
                <a:gd name="T2" fmla="*/ 173 w 214"/>
                <a:gd name="T3" fmla="*/ 43 h 177"/>
                <a:gd name="T4" fmla="*/ 155 w 214"/>
                <a:gd name="T5" fmla="*/ 27 h 177"/>
                <a:gd name="T6" fmla="*/ 120 w 214"/>
                <a:gd name="T7" fmla="*/ 9 h 177"/>
                <a:gd name="T8" fmla="*/ 120 w 214"/>
                <a:gd name="T9" fmla="*/ 19 h 177"/>
                <a:gd name="T10" fmla="*/ 107 w 214"/>
                <a:gd name="T11" fmla="*/ 41 h 177"/>
                <a:gd name="T12" fmla="*/ 86 w 214"/>
                <a:gd name="T13" fmla="*/ 44 h 177"/>
                <a:gd name="T14" fmla="*/ 76 w 214"/>
                <a:gd name="T15" fmla="*/ 39 h 177"/>
                <a:gd name="T16" fmla="*/ 67 w 214"/>
                <a:gd name="T17" fmla="*/ 32 h 177"/>
                <a:gd name="T18" fmla="*/ 55 w 214"/>
                <a:gd name="T19" fmla="*/ 24 h 177"/>
                <a:gd name="T20" fmla="*/ 48 w 214"/>
                <a:gd name="T21" fmla="*/ 25 h 177"/>
                <a:gd name="T22" fmla="*/ 37 w 214"/>
                <a:gd name="T23" fmla="*/ 30 h 177"/>
                <a:gd name="T24" fmla="*/ 45 w 214"/>
                <a:gd name="T25" fmla="*/ 40 h 177"/>
                <a:gd name="T26" fmla="*/ 61 w 214"/>
                <a:gd name="T27" fmla="*/ 46 h 177"/>
                <a:gd name="T28" fmla="*/ 60 w 214"/>
                <a:gd name="T29" fmla="*/ 52 h 177"/>
                <a:gd name="T30" fmla="*/ 45 w 214"/>
                <a:gd name="T31" fmla="*/ 50 h 177"/>
                <a:gd name="T32" fmla="*/ 44 w 214"/>
                <a:gd name="T33" fmla="*/ 61 h 177"/>
                <a:gd name="T34" fmla="*/ 30 w 214"/>
                <a:gd name="T35" fmla="*/ 58 h 177"/>
                <a:gd name="T36" fmla="*/ 29 w 214"/>
                <a:gd name="T37" fmla="*/ 59 h 177"/>
                <a:gd name="T38" fmla="*/ 28 w 214"/>
                <a:gd name="T39" fmla="*/ 60 h 177"/>
                <a:gd name="T40" fmla="*/ 26 w 214"/>
                <a:gd name="T41" fmla="*/ 60 h 177"/>
                <a:gd name="T42" fmla="*/ 8 w 214"/>
                <a:gd name="T43" fmla="*/ 55 h 177"/>
                <a:gd name="T44" fmla="*/ 6 w 214"/>
                <a:gd name="T45" fmla="*/ 57 h 177"/>
                <a:gd name="T46" fmla="*/ 4 w 214"/>
                <a:gd name="T47" fmla="*/ 55 h 177"/>
                <a:gd name="T48" fmla="*/ 2 w 214"/>
                <a:gd name="T49" fmla="*/ 57 h 177"/>
                <a:gd name="T50" fmla="*/ 4 w 214"/>
                <a:gd name="T51" fmla="*/ 60 h 177"/>
                <a:gd name="T52" fmla="*/ 7 w 214"/>
                <a:gd name="T53" fmla="*/ 59 h 177"/>
                <a:gd name="T54" fmla="*/ 15 w 214"/>
                <a:gd name="T55" fmla="*/ 64 h 177"/>
                <a:gd name="T56" fmla="*/ 20 w 214"/>
                <a:gd name="T57" fmla="*/ 66 h 177"/>
                <a:gd name="T58" fmla="*/ 17 w 214"/>
                <a:gd name="T59" fmla="*/ 72 h 177"/>
                <a:gd name="T60" fmla="*/ 15 w 214"/>
                <a:gd name="T61" fmla="*/ 78 h 177"/>
                <a:gd name="T62" fmla="*/ 28 w 214"/>
                <a:gd name="T63" fmla="*/ 85 h 177"/>
                <a:gd name="T64" fmla="*/ 37 w 214"/>
                <a:gd name="T65" fmla="*/ 88 h 177"/>
                <a:gd name="T66" fmla="*/ 41 w 214"/>
                <a:gd name="T67" fmla="*/ 95 h 177"/>
                <a:gd name="T68" fmla="*/ 38 w 214"/>
                <a:gd name="T69" fmla="*/ 102 h 177"/>
                <a:gd name="T70" fmla="*/ 36 w 214"/>
                <a:gd name="T71" fmla="*/ 104 h 177"/>
                <a:gd name="T72" fmla="*/ 53 w 214"/>
                <a:gd name="T73" fmla="*/ 112 h 177"/>
                <a:gd name="T74" fmla="*/ 61 w 214"/>
                <a:gd name="T75" fmla="*/ 112 h 177"/>
                <a:gd name="T76" fmla="*/ 68 w 214"/>
                <a:gd name="T77" fmla="*/ 111 h 177"/>
                <a:gd name="T78" fmla="*/ 69 w 214"/>
                <a:gd name="T79" fmla="*/ 122 h 177"/>
                <a:gd name="T80" fmla="*/ 76 w 214"/>
                <a:gd name="T81" fmla="*/ 129 h 177"/>
                <a:gd name="T82" fmla="*/ 77 w 214"/>
                <a:gd name="T83" fmla="*/ 139 h 177"/>
                <a:gd name="T84" fmla="*/ 73 w 214"/>
                <a:gd name="T85" fmla="*/ 147 h 177"/>
                <a:gd name="T86" fmla="*/ 74 w 214"/>
                <a:gd name="T87" fmla="*/ 157 h 177"/>
                <a:gd name="T88" fmla="*/ 94 w 214"/>
                <a:gd name="T89" fmla="*/ 156 h 177"/>
                <a:gd name="T90" fmla="*/ 117 w 214"/>
                <a:gd name="T91" fmla="*/ 126 h 177"/>
                <a:gd name="T92" fmla="*/ 147 w 214"/>
                <a:gd name="T93" fmla="*/ 124 h 177"/>
                <a:gd name="T94" fmla="*/ 150 w 214"/>
                <a:gd name="T95" fmla="*/ 143 h 177"/>
                <a:gd name="T96" fmla="*/ 152 w 214"/>
                <a:gd name="T97" fmla="*/ 161 h 177"/>
                <a:gd name="T98" fmla="*/ 165 w 214"/>
                <a:gd name="T99" fmla="*/ 167 h 177"/>
                <a:gd name="T100" fmla="*/ 180 w 214"/>
                <a:gd name="T101" fmla="*/ 162 h 177"/>
                <a:gd name="T102" fmla="*/ 174 w 214"/>
                <a:gd name="T103" fmla="*/ 143 h 177"/>
                <a:gd name="T104" fmla="*/ 179 w 214"/>
                <a:gd name="T105" fmla="*/ 130 h 177"/>
                <a:gd name="T106" fmla="*/ 185 w 214"/>
                <a:gd name="T107" fmla="*/ 138 h 177"/>
                <a:gd name="T108" fmla="*/ 190 w 214"/>
                <a:gd name="T109" fmla="*/ 119 h 177"/>
                <a:gd name="T110" fmla="*/ 185 w 214"/>
                <a:gd name="T111" fmla="*/ 101 h 177"/>
                <a:gd name="T112" fmla="*/ 182 w 214"/>
                <a:gd name="T113" fmla="*/ 85 h 177"/>
                <a:gd name="T114" fmla="*/ 188 w 214"/>
                <a:gd name="T115" fmla="*/ 69 h 177"/>
                <a:gd name="T116" fmla="*/ 205 w 214"/>
                <a:gd name="T117" fmla="*/ 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177">
                  <a:moveTo>
                    <a:pt x="213" y="58"/>
                  </a:moveTo>
                  <a:cubicBezTo>
                    <a:pt x="209" y="54"/>
                    <a:pt x="209" y="54"/>
                    <a:pt x="209" y="54"/>
                  </a:cubicBezTo>
                  <a:cubicBezTo>
                    <a:pt x="204" y="52"/>
                    <a:pt x="204" y="52"/>
                    <a:pt x="204" y="52"/>
                  </a:cubicBezTo>
                  <a:cubicBezTo>
                    <a:pt x="199" y="50"/>
                    <a:pt x="199" y="50"/>
                    <a:pt x="199" y="50"/>
                  </a:cubicBezTo>
                  <a:cubicBezTo>
                    <a:pt x="199" y="50"/>
                    <a:pt x="193" y="51"/>
                    <a:pt x="191" y="51"/>
                  </a:cubicBezTo>
                  <a:cubicBezTo>
                    <a:pt x="190" y="52"/>
                    <a:pt x="189" y="52"/>
                    <a:pt x="187" y="52"/>
                  </a:cubicBezTo>
                  <a:cubicBezTo>
                    <a:pt x="184" y="52"/>
                    <a:pt x="183" y="51"/>
                    <a:pt x="183" y="51"/>
                  </a:cubicBezTo>
                  <a:cubicBezTo>
                    <a:pt x="183" y="51"/>
                    <a:pt x="178" y="51"/>
                    <a:pt x="177" y="51"/>
                  </a:cubicBezTo>
                  <a:cubicBezTo>
                    <a:pt x="176" y="52"/>
                    <a:pt x="175" y="49"/>
                    <a:pt x="175" y="48"/>
                  </a:cubicBezTo>
                  <a:cubicBezTo>
                    <a:pt x="174" y="47"/>
                    <a:pt x="174" y="44"/>
                    <a:pt x="173" y="43"/>
                  </a:cubicBezTo>
                  <a:cubicBezTo>
                    <a:pt x="172" y="42"/>
                    <a:pt x="172" y="43"/>
                    <a:pt x="172" y="43"/>
                  </a:cubicBezTo>
                  <a:cubicBezTo>
                    <a:pt x="172" y="43"/>
                    <a:pt x="165" y="40"/>
                    <a:pt x="164" y="39"/>
                  </a:cubicBezTo>
                  <a:cubicBezTo>
                    <a:pt x="162" y="39"/>
                    <a:pt x="158" y="35"/>
                    <a:pt x="157" y="35"/>
                  </a:cubicBezTo>
                  <a:cubicBezTo>
                    <a:pt x="155" y="34"/>
                    <a:pt x="155" y="31"/>
                    <a:pt x="155" y="31"/>
                  </a:cubicBezTo>
                  <a:cubicBezTo>
                    <a:pt x="155" y="27"/>
                    <a:pt x="155" y="27"/>
                    <a:pt x="155" y="27"/>
                  </a:cubicBezTo>
                  <a:cubicBezTo>
                    <a:pt x="155" y="27"/>
                    <a:pt x="150" y="21"/>
                    <a:pt x="149" y="20"/>
                  </a:cubicBezTo>
                  <a:cubicBezTo>
                    <a:pt x="148" y="19"/>
                    <a:pt x="142" y="15"/>
                    <a:pt x="141" y="15"/>
                  </a:cubicBezTo>
                  <a:cubicBezTo>
                    <a:pt x="140" y="15"/>
                    <a:pt x="124" y="0"/>
                    <a:pt x="124" y="0"/>
                  </a:cubicBezTo>
                  <a:cubicBezTo>
                    <a:pt x="123" y="2"/>
                    <a:pt x="123" y="2"/>
                    <a:pt x="123" y="2"/>
                  </a:cubicBezTo>
                  <a:cubicBezTo>
                    <a:pt x="123" y="2"/>
                    <a:pt x="121" y="9"/>
                    <a:pt x="120" y="9"/>
                  </a:cubicBezTo>
                  <a:cubicBezTo>
                    <a:pt x="119" y="10"/>
                    <a:pt x="119" y="15"/>
                    <a:pt x="119" y="15"/>
                  </a:cubicBezTo>
                  <a:cubicBezTo>
                    <a:pt x="119" y="16"/>
                    <a:pt x="119" y="16"/>
                    <a:pt x="119" y="16"/>
                  </a:cubicBezTo>
                  <a:cubicBezTo>
                    <a:pt x="119" y="17"/>
                    <a:pt x="119" y="17"/>
                    <a:pt x="119" y="17"/>
                  </a:cubicBezTo>
                  <a:cubicBezTo>
                    <a:pt x="120" y="18"/>
                    <a:pt x="120" y="18"/>
                    <a:pt x="120" y="18"/>
                  </a:cubicBezTo>
                  <a:cubicBezTo>
                    <a:pt x="120" y="19"/>
                    <a:pt x="120" y="19"/>
                    <a:pt x="120" y="19"/>
                  </a:cubicBezTo>
                  <a:cubicBezTo>
                    <a:pt x="119" y="21"/>
                    <a:pt x="114" y="26"/>
                    <a:pt x="113" y="27"/>
                  </a:cubicBezTo>
                  <a:cubicBezTo>
                    <a:pt x="112" y="27"/>
                    <a:pt x="111" y="27"/>
                    <a:pt x="111" y="28"/>
                  </a:cubicBezTo>
                  <a:cubicBezTo>
                    <a:pt x="112" y="31"/>
                    <a:pt x="111" y="32"/>
                    <a:pt x="110" y="32"/>
                  </a:cubicBezTo>
                  <a:cubicBezTo>
                    <a:pt x="109" y="33"/>
                    <a:pt x="108" y="35"/>
                    <a:pt x="108" y="35"/>
                  </a:cubicBezTo>
                  <a:cubicBezTo>
                    <a:pt x="109" y="37"/>
                    <a:pt x="107" y="40"/>
                    <a:pt x="107" y="41"/>
                  </a:cubicBezTo>
                  <a:cubicBezTo>
                    <a:pt x="106" y="41"/>
                    <a:pt x="102" y="46"/>
                    <a:pt x="98" y="46"/>
                  </a:cubicBezTo>
                  <a:cubicBezTo>
                    <a:pt x="97" y="46"/>
                    <a:pt x="97" y="46"/>
                    <a:pt x="97" y="46"/>
                  </a:cubicBezTo>
                  <a:cubicBezTo>
                    <a:pt x="94" y="46"/>
                    <a:pt x="91" y="46"/>
                    <a:pt x="89" y="45"/>
                  </a:cubicBezTo>
                  <a:cubicBezTo>
                    <a:pt x="88" y="44"/>
                    <a:pt x="88" y="44"/>
                    <a:pt x="88" y="44"/>
                  </a:cubicBezTo>
                  <a:cubicBezTo>
                    <a:pt x="87" y="44"/>
                    <a:pt x="87" y="44"/>
                    <a:pt x="86" y="44"/>
                  </a:cubicBezTo>
                  <a:cubicBezTo>
                    <a:pt x="86" y="44"/>
                    <a:pt x="86" y="44"/>
                    <a:pt x="86" y="44"/>
                  </a:cubicBezTo>
                  <a:cubicBezTo>
                    <a:pt x="85" y="44"/>
                    <a:pt x="85" y="44"/>
                    <a:pt x="85" y="44"/>
                  </a:cubicBezTo>
                  <a:cubicBezTo>
                    <a:pt x="85" y="44"/>
                    <a:pt x="82" y="44"/>
                    <a:pt x="79" y="43"/>
                  </a:cubicBezTo>
                  <a:cubicBezTo>
                    <a:pt x="78" y="42"/>
                    <a:pt x="76" y="41"/>
                    <a:pt x="76" y="39"/>
                  </a:cubicBezTo>
                  <a:cubicBezTo>
                    <a:pt x="76" y="39"/>
                    <a:pt x="76" y="39"/>
                    <a:pt x="76" y="39"/>
                  </a:cubicBezTo>
                  <a:cubicBezTo>
                    <a:pt x="74" y="37"/>
                    <a:pt x="74" y="37"/>
                    <a:pt x="74" y="37"/>
                  </a:cubicBezTo>
                  <a:cubicBezTo>
                    <a:pt x="71" y="33"/>
                    <a:pt x="71" y="33"/>
                    <a:pt x="71" y="33"/>
                  </a:cubicBezTo>
                  <a:cubicBezTo>
                    <a:pt x="71" y="33"/>
                    <a:pt x="70" y="32"/>
                    <a:pt x="70" y="32"/>
                  </a:cubicBezTo>
                  <a:cubicBezTo>
                    <a:pt x="70" y="32"/>
                    <a:pt x="69" y="32"/>
                    <a:pt x="69" y="32"/>
                  </a:cubicBezTo>
                  <a:cubicBezTo>
                    <a:pt x="68" y="32"/>
                    <a:pt x="68" y="32"/>
                    <a:pt x="67" y="32"/>
                  </a:cubicBezTo>
                  <a:cubicBezTo>
                    <a:pt x="66" y="32"/>
                    <a:pt x="66" y="32"/>
                    <a:pt x="65" y="31"/>
                  </a:cubicBezTo>
                  <a:cubicBezTo>
                    <a:pt x="63" y="30"/>
                    <a:pt x="63" y="29"/>
                    <a:pt x="62" y="28"/>
                  </a:cubicBezTo>
                  <a:cubicBezTo>
                    <a:pt x="62" y="27"/>
                    <a:pt x="61" y="27"/>
                    <a:pt x="59" y="26"/>
                  </a:cubicBezTo>
                  <a:cubicBezTo>
                    <a:pt x="57" y="26"/>
                    <a:pt x="57" y="25"/>
                    <a:pt x="56" y="25"/>
                  </a:cubicBezTo>
                  <a:cubicBezTo>
                    <a:pt x="56" y="25"/>
                    <a:pt x="56" y="25"/>
                    <a:pt x="55" y="24"/>
                  </a:cubicBezTo>
                  <a:cubicBezTo>
                    <a:pt x="53" y="24"/>
                    <a:pt x="52" y="24"/>
                    <a:pt x="52" y="23"/>
                  </a:cubicBezTo>
                  <a:cubicBezTo>
                    <a:pt x="52" y="23"/>
                    <a:pt x="52" y="23"/>
                    <a:pt x="52" y="23"/>
                  </a:cubicBezTo>
                  <a:cubicBezTo>
                    <a:pt x="51" y="23"/>
                    <a:pt x="51" y="23"/>
                    <a:pt x="51" y="23"/>
                  </a:cubicBezTo>
                  <a:cubicBezTo>
                    <a:pt x="51" y="24"/>
                    <a:pt x="50" y="25"/>
                    <a:pt x="48" y="25"/>
                  </a:cubicBezTo>
                  <a:cubicBezTo>
                    <a:pt x="48" y="25"/>
                    <a:pt x="48" y="25"/>
                    <a:pt x="48" y="25"/>
                  </a:cubicBezTo>
                  <a:cubicBezTo>
                    <a:pt x="47" y="25"/>
                    <a:pt x="47" y="25"/>
                    <a:pt x="47" y="25"/>
                  </a:cubicBezTo>
                  <a:cubicBezTo>
                    <a:pt x="45" y="25"/>
                    <a:pt x="44" y="23"/>
                    <a:pt x="44" y="21"/>
                  </a:cubicBezTo>
                  <a:cubicBezTo>
                    <a:pt x="43" y="21"/>
                    <a:pt x="43" y="21"/>
                    <a:pt x="43" y="21"/>
                  </a:cubicBezTo>
                  <a:cubicBezTo>
                    <a:pt x="40" y="28"/>
                    <a:pt x="40" y="28"/>
                    <a:pt x="40" y="28"/>
                  </a:cubicBezTo>
                  <a:cubicBezTo>
                    <a:pt x="37" y="30"/>
                    <a:pt x="37" y="30"/>
                    <a:pt x="37" y="30"/>
                  </a:cubicBezTo>
                  <a:cubicBezTo>
                    <a:pt x="38" y="33"/>
                    <a:pt x="38" y="33"/>
                    <a:pt x="38" y="33"/>
                  </a:cubicBezTo>
                  <a:cubicBezTo>
                    <a:pt x="38" y="33"/>
                    <a:pt x="38" y="34"/>
                    <a:pt x="39" y="34"/>
                  </a:cubicBezTo>
                  <a:cubicBezTo>
                    <a:pt x="40" y="34"/>
                    <a:pt x="42" y="36"/>
                    <a:pt x="44" y="37"/>
                  </a:cubicBezTo>
                  <a:cubicBezTo>
                    <a:pt x="45" y="38"/>
                    <a:pt x="45" y="38"/>
                    <a:pt x="46" y="38"/>
                  </a:cubicBezTo>
                  <a:cubicBezTo>
                    <a:pt x="45" y="40"/>
                    <a:pt x="45" y="40"/>
                    <a:pt x="45" y="40"/>
                  </a:cubicBezTo>
                  <a:cubicBezTo>
                    <a:pt x="46" y="39"/>
                    <a:pt x="46" y="39"/>
                    <a:pt x="46" y="39"/>
                  </a:cubicBezTo>
                  <a:cubicBezTo>
                    <a:pt x="48" y="39"/>
                    <a:pt x="49" y="39"/>
                    <a:pt x="51" y="40"/>
                  </a:cubicBezTo>
                  <a:cubicBezTo>
                    <a:pt x="54" y="41"/>
                    <a:pt x="54" y="41"/>
                    <a:pt x="54" y="41"/>
                  </a:cubicBezTo>
                  <a:cubicBezTo>
                    <a:pt x="56" y="42"/>
                    <a:pt x="57" y="42"/>
                    <a:pt x="58" y="43"/>
                  </a:cubicBezTo>
                  <a:cubicBezTo>
                    <a:pt x="59" y="44"/>
                    <a:pt x="59" y="45"/>
                    <a:pt x="61" y="46"/>
                  </a:cubicBezTo>
                  <a:cubicBezTo>
                    <a:pt x="63" y="47"/>
                    <a:pt x="64" y="48"/>
                    <a:pt x="64" y="50"/>
                  </a:cubicBezTo>
                  <a:cubicBezTo>
                    <a:pt x="63" y="51"/>
                    <a:pt x="63" y="51"/>
                    <a:pt x="63" y="51"/>
                  </a:cubicBezTo>
                  <a:cubicBezTo>
                    <a:pt x="61" y="52"/>
                    <a:pt x="61" y="52"/>
                    <a:pt x="61" y="52"/>
                  </a:cubicBezTo>
                  <a:cubicBezTo>
                    <a:pt x="61" y="52"/>
                    <a:pt x="61" y="52"/>
                    <a:pt x="61" y="52"/>
                  </a:cubicBezTo>
                  <a:cubicBezTo>
                    <a:pt x="60" y="52"/>
                    <a:pt x="60" y="52"/>
                    <a:pt x="60" y="52"/>
                  </a:cubicBezTo>
                  <a:cubicBezTo>
                    <a:pt x="59" y="53"/>
                    <a:pt x="58" y="53"/>
                    <a:pt x="57" y="53"/>
                  </a:cubicBezTo>
                  <a:cubicBezTo>
                    <a:pt x="56" y="53"/>
                    <a:pt x="55" y="53"/>
                    <a:pt x="53" y="52"/>
                  </a:cubicBezTo>
                  <a:cubicBezTo>
                    <a:pt x="53" y="52"/>
                    <a:pt x="51" y="51"/>
                    <a:pt x="50" y="51"/>
                  </a:cubicBezTo>
                  <a:cubicBezTo>
                    <a:pt x="50" y="51"/>
                    <a:pt x="49" y="51"/>
                    <a:pt x="48" y="51"/>
                  </a:cubicBezTo>
                  <a:cubicBezTo>
                    <a:pt x="47" y="51"/>
                    <a:pt x="46" y="50"/>
                    <a:pt x="45" y="50"/>
                  </a:cubicBezTo>
                  <a:cubicBezTo>
                    <a:pt x="45" y="50"/>
                    <a:pt x="45" y="50"/>
                    <a:pt x="44" y="50"/>
                  </a:cubicBezTo>
                  <a:cubicBezTo>
                    <a:pt x="44" y="50"/>
                    <a:pt x="44" y="50"/>
                    <a:pt x="44" y="50"/>
                  </a:cubicBezTo>
                  <a:cubicBezTo>
                    <a:pt x="45" y="51"/>
                    <a:pt x="45" y="53"/>
                    <a:pt x="45" y="54"/>
                  </a:cubicBezTo>
                  <a:cubicBezTo>
                    <a:pt x="45" y="56"/>
                    <a:pt x="45" y="57"/>
                    <a:pt x="45" y="58"/>
                  </a:cubicBezTo>
                  <a:cubicBezTo>
                    <a:pt x="44" y="61"/>
                    <a:pt x="44" y="61"/>
                    <a:pt x="44" y="61"/>
                  </a:cubicBezTo>
                  <a:cubicBezTo>
                    <a:pt x="39" y="61"/>
                    <a:pt x="39" y="61"/>
                    <a:pt x="39" y="61"/>
                  </a:cubicBezTo>
                  <a:cubicBezTo>
                    <a:pt x="32" y="59"/>
                    <a:pt x="32" y="59"/>
                    <a:pt x="32" y="59"/>
                  </a:cubicBezTo>
                  <a:cubicBezTo>
                    <a:pt x="32" y="59"/>
                    <a:pt x="31" y="59"/>
                    <a:pt x="31" y="58"/>
                  </a:cubicBezTo>
                  <a:cubicBezTo>
                    <a:pt x="30" y="58"/>
                    <a:pt x="30" y="58"/>
                    <a:pt x="30" y="58"/>
                  </a:cubicBezTo>
                  <a:cubicBezTo>
                    <a:pt x="30" y="58"/>
                    <a:pt x="30" y="58"/>
                    <a:pt x="30" y="58"/>
                  </a:cubicBezTo>
                  <a:cubicBezTo>
                    <a:pt x="30" y="58"/>
                    <a:pt x="30" y="58"/>
                    <a:pt x="30" y="58"/>
                  </a:cubicBezTo>
                  <a:cubicBezTo>
                    <a:pt x="30" y="58"/>
                    <a:pt x="30" y="58"/>
                    <a:pt x="30" y="58"/>
                  </a:cubicBezTo>
                  <a:cubicBezTo>
                    <a:pt x="30" y="59"/>
                    <a:pt x="30" y="59"/>
                    <a:pt x="30"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8" y="60"/>
                    <a:pt x="28" y="60"/>
                    <a:pt x="28" y="60"/>
                  </a:cubicBezTo>
                  <a:cubicBezTo>
                    <a:pt x="27" y="60"/>
                    <a:pt x="27" y="60"/>
                    <a:pt x="27" y="60"/>
                  </a:cubicBezTo>
                  <a:cubicBezTo>
                    <a:pt x="27" y="60"/>
                    <a:pt x="27" y="60"/>
                    <a:pt x="27" y="60"/>
                  </a:cubicBezTo>
                  <a:cubicBezTo>
                    <a:pt x="27" y="60"/>
                    <a:pt x="27" y="60"/>
                    <a:pt x="27" y="60"/>
                  </a:cubicBezTo>
                  <a:cubicBezTo>
                    <a:pt x="26" y="60"/>
                    <a:pt x="26" y="60"/>
                    <a:pt x="26" y="60"/>
                  </a:cubicBezTo>
                  <a:cubicBezTo>
                    <a:pt x="26" y="60"/>
                    <a:pt x="26" y="60"/>
                    <a:pt x="26" y="60"/>
                  </a:cubicBezTo>
                  <a:cubicBezTo>
                    <a:pt x="11" y="59"/>
                    <a:pt x="11" y="59"/>
                    <a:pt x="11" y="59"/>
                  </a:cubicBezTo>
                  <a:cubicBezTo>
                    <a:pt x="9" y="56"/>
                    <a:pt x="9" y="56"/>
                    <a:pt x="9" y="56"/>
                  </a:cubicBezTo>
                  <a:cubicBezTo>
                    <a:pt x="9" y="57"/>
                    <a:pt x="9" y="57"/>
                    <a:pt x="9" y="57"/>
                  </a:cubicBezTo>
                  <a:cubicBezTo>
                    <a:pt x="8" y="57"/>
                    <a:pt x="8" y="57"/>
                    <a:pt x="8" y="57"/>
                  </a:cubicBezTo>
                  <a:cubicBezTo>
                    <a:pt x="8" y="55"/>
                    <a:pt x="8" y="55"/>
                    <a:pt x="8" y="55"/>
                  </a:cubicBezTo>
                  <a:cubicBezTo>
                    <a:pt x="8" y="57"/>
                    <a:pt x="8" y="57"/>
                    <a:pt x="8" y="57"/>
                  </a:cubicBezTo>
                  <a:cubicBezTo>
                    <a:pt x="7" y="57"/>
                    <a:pt x="7" y="57"/>
                    <a:pt x="7" y="57"/>
                  </a:cubicBezTo>
                  <a:cubicBezTo>
                    <a:pt x="7" y="55"/>
                    <a:pt x="7" y="55"/>
                    <a:pt x="7" y="55"/>
                  </a:cubicBezTo>
                  <a:cubicBezTo>
                    <a:pt x="7" y="57"/>
                    <a:pt x="7" y="57"/>
                    <a:pt x="7" y="57"/>
                  </a:cubicBezTo>
                  <a:cubicBezTo>
                    <a:pt x="6" y="57"/>
                    <a:pt x="6" y="57"/>
                    <a:pt x="6" y="57"/>
                  </a:cubicBezTo>
                  <a:cubicBezTo>
                    <a:pt x="5" y="55"/>
                    <a:pt x="5" y="55"/>
                    <a:pt x="5" y="55"/>
                  </a:cubicBezTo>
                  <a:cubicBezTo>
                    <a:pt x="5" y="57"/>
                    <a:pt x="5" y="57"/>
                    <a:pt x="5" y="57"/>
                  </a:cubicBezTo>
                  <a:cubicBezTo>
                    <a:pt x="5" y="57"/>
                    <a:pt x="5" y="57"/>
                    <a:pt x="5" y="57"/>
                  </a:cubicBezTo>
                  <a:cubicBezTo>
                    <a:pt x="4" y="57"/>
                    <a:pt x="4" y="57"/>
                    <a:pt x="4" y="57"/>
                  </a:cubicBezTo>
                  <a:cubicBezTo>
                    <a:pt x="4" y="55"/>
                    <a:pt x="4" y="55"/>
                    <a:pt x="4" y="55"/>
                  </a:cubicBezTo>
                  <a:cubicBezTo>
                    <a:pt x="4" y="57"/>
                    <a:pt x="4" y="57"/>
                    <a:pt x="4" y="57"/>
                  </a:cubicBezTo>
                  <a:cubicBezTo>
                    <a:pt x="2" y="57"/>
                    <a:pt x="2" y="57"/>
                    <a:pt x="2" y="57"/>
                  </a:cubicBezTo>
                  <a:cubicBezTo>
                    <a:pt x="2" y="57"/>
                    <a:pt x="2" y="57"/>
                    <a:pt x="2" y="57"/>
                  </a:cubicBezTo>
                  <a:cubicBezTo>
                    <a:pt x="2" y="57"/>
                    <a:pt x="2" y="57"/>
                    <a:pt x="2" y="57"/>
                  </a:cubicBezTo>
                  <a:cubicBezTo>
                    <a:pt x="2" y="57"/>
                    <a:pt x="2" y="57"/>
                    <a:pt x="2" y="57"/>
                  </a:cubicBezTo>
                  <a:cubicBezTo>
                    <a:pt x="2" y="57"/>
                    <a:pt x="2" y="57"/>
                    <a:pt x="2" y="57"/>
                  </a:cubicBezTo>
                  <a:cubicBezTo>
                    <a:pt x="0" y="60"/>
                    <a:pt x="0" y="60"/>
                    <a:pt x="0" y="60"/>
                  </a:cubicBezTo>
                  <a:cubicBezTo>
                    <a:pt x="1" y="60"/>
                    <a:pt x="1" y="60"/>
                    <a:pt x="2" y="60"/>
                  </a:cubicBezTo>
                  <a:cubicBezTo>
                    <a:pt x="2" y="60"/>
                    <a:pt x="2" y="60"/>
                    <a:pt x="2" y="60"/>
                  </a:cubicBezTo>
                  <a:cubicBezTo>
                    <a:pt x="3" y="60"/>
                    <a:pt x="3" y="60"/>
                    <a:pt x="4" y="60"/>
                  </a:cubicBezTo>
                  <a:cubicBezTo>
                    <a:pt x="4" y="60"/>
                    <a:pt x="4" y="60"/>
                    <a:pt x="4" y="60"/>
                  </a:cubicBezTo>
                  <a:cubicBezTo>
                    <a:pt x="4" y="60"/>
                    <a:pt x="4" y="60"/>
                    <a:pt x="4" y="60"/>
                  </a:cubicBezTo>
                  <a:cubicBezTo>
                    <a:pt x="5" y="60"/>
                    <a:pt x="5" y="60"/>
                    <a:pt x="6" y="60"/>
                  </a:cubicBezTo>
                  <a:cubicBezTo>
                    <a:pt x="6" y="60"/>
                    <a:pt x="6" y="60"/>
                    <a:pt x="6" y="60"/>
                  </a:cubicBezTo>
                  <a:cubicBezTo>
                    <a:pt x="7" y="59"/>
                    <a:pt x="7" y="59"/>
                    <a:pt x="7" y="59"/>
                  </a:cubicBezTo>
                  <a:cubicBezTo>
                    <a:pt x="8" y="59"/>
                    <a:pt x="8" y="59"/>
                    <a:pt x="8" y="59"/>
                  </a:cubicBezTo>
                  <a:cubicBezTo>
                    <a:pt x="9" y="59"/>
                    <a:pt x="10" y="60"/>
                    <a:pt x="11" y="61"/>
                  </a:cubicBezTo>
                  <a:cubicBezTo>
                    <a:pt x="11" y="62"/>
                    <a:pt x="11" y="62"/>
                    <a:pt x="11" y="62"/>
                  </a:cubicBezTo>
                  <a:cubicBezTo>
                    <a:pt x="12" y="62"/>
                    <a:pt x="14" y="63"/>
                    <a:pt x="14" y="64"/>
                  </a:cubicBezTo>
                  <a:cubicBezTo>
                    <a:pt x="15" y="64"/>
                    <a:pt x="15" y="64"/>
                    <a:pt x="15" y="64"/>
                  </a:cubicBezTo>
                  <a:cubicBezTo>
                    <a:pt x="16" y="64"/>
                    <a:pt x="16" y="64"/>
                    <a:pt x="16" y="64"/>
                  </a:cubicBezTo>
                  <a:cubicBezTo>
                    <a:pt x="16" y="64"/>
                    <a:pt x="17" y="64"/>
                    <a:pt x="17" y="64"/>
                  </a:cubicBezTo>
                  <a:cubicBezTo>
                    <a:pt x="17" y="64"/>
                    <a:pt x="19" y="64"/>
                    <a:pt x="19" y="65"/>
                  </a:cubicBezTo>
                  <a:cubicBezTo>
                    <a:pt x="20" y="66"/>
                    <a:pt x="20" y="66"/>
                    <a:pt x="20" y="66"/>
                  </a:cubicBezTo>
                  <a:cubicBezTo>
                    <a:pt x="20" y="66"/>
                    <a:pt x="20" y="66"/>
                    <a:pt x="20" y="66"/>
                  </a:cubicBezTo>
                  <a:cubicBezTo>
                    <a:pt x="20" y="68"/>
                    <a:pt x="19" y="70"/>
                    <a:pt x="19" y="70"/>
                  </a:cubicBezTo>
                  <a:cubicBezTo>
                    <a:pt x="19" y="71"/>
                    <a:pt x="18" y="72"/>
                    <a:pt x="17" y="72"/>
                  </a:cubicBezTo>
                  <a:cubicBezTo>
                    <a:pt x="17" y="72"/>
                    <a:pt x="17" y="72"/>
                    <a:pt x="17" y="72"/>
                  </a:cubicBezTo>
                  <a:cubicBezTo>
                    <a:pt x="17" y="72"/>
                    <a:pt x="17" y="72"/>
                    <a:pt x="17" y="72"/>
                  </a:cubicBezTo>
                  <a:cubicBezTo>
                    <a:pt x="17" y="72"/>
                    <a:pt x="17" y="72"/>
                    <a:pt x="17" y="72"/>
                  </a:cubicBezTo>
                  <a:cubicBezTo>
                    <a:pt x="16" y="73"/>
                    <a:pt x="16" y="73"/>
                    <a:pt x="16" y="73"/>
                  </a:cubicBezTo>
                  <a:cubicBezTo>
                    <a:pt x="16" y="73"/>
                    <a:pt x="16" y="73"/>
                    <a:pt x="16" y="73"/>
                  </a:cubicBezTo>
                  <a:cubicBezTo>
                    <a:pt x="16" y="73"/>
                    <a:pt x="15" y="74"/>
                    <a:pt x="15" y="74"/>
                  </a:cubicBezTo>
                  <a:cubicBezTo>
                    <a:pt x="15" y="75"/>
                    <a:pt x="15" y="76"/>
                    <a:pt x="14" y="76"/>
                  </a:cubicBezTo>
                  <a:cubicBezTo>
                    <a:pt x="15" y="77"/>
                    <a:pt x="15" y="77"/>
                    <a:pt x="15" y="78"/>
                  </a:cubicBezTo>
                  <a:cubicBezTo>
                    <a:pt x="17" y="79"/>
                    <a:pt x="17" y="79"/>
                    <a:pt x="17" y="79"/>
                  </a:cubicBezTo>
                  <a:cubicBezTo>
                    <a:pt x="18" y="80"/>
                    <a:pt x="18" y="80"/>
                    <a:pt x="18" y="80"/>
                  </a:cubicBezTo>
                  <a:cubicBezTo>
                    <a:pt x="22" y="83"/>
                    <a:pt x="22" y="83"/>
                    <a:pt x="22" y="83"/>
                  </a:cubicBezTo>
                  <a:cubicBezTo>
                    <a:pt x="23" y="84"/>
                    <a:pt x="24" y="84"/>
                    <a:pt x="25" y="84"/>
                  </a:cubicBezTo>
                  <a:cubicBezTo>
                    <a:pt x="26" y="85"/>
                    <a:pt x="28" y="85"/>
                    <a:pt x="28" y="85"/>
                  </a:cubicBezTo>
                  <a:cubicBezTo>
                    <a:pt x="29" y="85"/>
                    <a:pt x="29" y="85"/>
                    <a:pt x="29" y="85"/>
                  </a:cubicBezTo>
                  <a:cubicBezTo>
                    <a:pt x="31" y="87"/>
                    <a:pt x="31" y="87"/>
                    <a:pt x="31" y="87"/>
                  </a:cubicBezTo>
                  <a:cubicBezTo>
                    <a:pt x="32" y="87"/>
                    <a:pt x="32" y="87"/>
                    <a:pt x="33" y="88"/>
                  </a:cubicBezTo>
                  <a:cubicBezTo>
                    <a:pt x="33" y="88"/>
                    <a:pt x="34" y="88"/>
                    <a:pt x="35" y="88"/>
                  </a:cubicBezTo>
                  <a:cubicBezTo>
                    <a:pt x="37" y="88"/>
                    <a:pt x="37" y="88"/>
                    <a:pt x="37" y="88"/>
                  </a:cubicBezTo>
                  <a:cubicBezTo>
                    <a:pt x="37" y="88"/>
                    <a:pt x="37" y="88"/>
                    <a:pt x="37" y="88"/>
                  </a:cubicBezTo>
                  <a:cubicBezTo>
                    <a:pt x="38" y="88"/>
                    <a:pt x="39" y="88"/>
                    <a:pt x="40" y="90"/>
                  </a:cubicBezTo>
                  <a:cubicBezTo>
                    <a:pt x="40" y="91"/>
                    <a:pt x="41" y="92"/>
                    <a:pt x="41" y="93"/>
                  </a:cubicBezTo>
                  <a:cubicBezTo>
                    <a:pt x="41" y="93"/>
                    <a:pt x="41" y="94"/>
                    <a:pt x="41" y="94"/>
                  </a:cubicBezTo>
                  <a:cubicBezTo>
                    <a:pt x="41" y="95"/>
                    <a:pt x="41" y="95"/>
                    <a:pt x="41" y="95"/>
                  </a:cubicBezTo>
                  <a:cubicBezTo>
                    <a:pt x="41" y="96"/>
                    <a:pt x="41" y="96"/>
                    <a:pt x="41" y="96"/>
                  </a:cubicBezTo>
                  <a:cubicBezTo>
                    <a:pt x="41" y="96"/>
                    <a:pt x="40" y="98"/>
                    <a:pt x="40" y="99"/>
                  </a:cubicBezTo>
                  <a:cubicBezTo>
                    <a:pt x="40" y="99"/>
                    <a:pt x="40" y="99"/>
                    <a:pt x="40" y="99"/>
                  </a:cubicBezTo>
                  <a:cubicBezTo>
                    <a:pt x="40" y="100"/>
                    <a:pt x="40" y="100"/>
                    <a:pt x="40" y="100"/>
                  </a:cubicBezTo>
                  <a:cubicBezTo>
                    <a:pt x="40" y="101"/>
                    <a:pt x="39" y="102"/>
                    <a:pt x="38" y="102"/>
                  </a:cubicBezTo>
                  <a:cubicBezTo>
                    <a:pt x="38" y="102"/>
                    <a:pt x="31" y="104"/>
                    <a:pt x="31" y="104"/>
                  </a:cubicBezTo>
                  <a:cubicBezTo>
                    <a:pt x="31" y="104"/>
                    <a:pt x="31" y="104"/>
                    <a:pt x="31" y="104"/>
                  </a:cubicBezTo>
                  <a:cubicBezTo>
                    <a:pt x="31" y="104"/>
                    <a:pt x="32" y="104"/>
                    <a:pt x="32" y="104"/>
                  </a:cubicBezTo>
                  <a:cubicBezTo>
                    <a:pt x="32" y="104"/>
                    <a:pt x="33" y="104"/>
                    <a:pt x="34" y="104"/>
                  </a:cubicBezTo>
                  <a:cubicBezTo>
                    <a:pt x="35" y="104"/>
                    <a:pt x="35" y="104"/>
                    <a:pt x="36" y="104"/>
                  </a:cubicBezTo>
                  <a:cubicBezTo>
                    <a:pt x="37" y="105"/>
                    <a:pt x="38" y="106"/>
                    <a:pt x="38" y="106"/>
                  </a:cubicBezTo>
                  <a:cubicBezTo>
                    <a:pt x="41" y="108"/>
                    <a:pt x="41" y="108"/>
                    <a:pt x="41" y="108"/>
                  </a:cubicBezTo>
                  <a:cubicBezTo>
                    <a:pt x="46" y="108"/>
                    <a:pt x="46" y="108"/>
                    <a:pt x="46" y="108"/>
                  </a:cubicBezTo>
                  <a:cubicBezTo>
                    <a:pt x="49" y="112"/>
                    <a:pt x="49" y="112"/>
                    <a:pt x="49" y="112"/>
                  </a:cubicBezTo>
                  <a:cubicBezTo>
                    <a:pt x="53" y="112"/>
                    <a:pt x="53" y="112"/>
                    <a:pt x="53" y="112"/>
                  </a:cubicBezTo>
                  <a:cubicBezTo>
                    <a:pt x="54" y="114"/>
                    <a:pt x="54" y="114"/>
                    <a:pt x="54" y="114"/>
                  </a:cubicBezTo>
                  <a:cubicBezTo>
                    <a:pt x="54" y="114"/>
                    <a:pt x="54" y="114"/>
                    <a:pt x="54" y="114"/>
                  </a:cubicBezTo>
                  <a:cubicBezTo>
                    <a:pt x="55" y="113"/>
                    <a:pt x="56" y="113"/>
                    <a:pt x="56" y="112"/>
                  </a:cubicBezTo>
                  <a:cubicBezTo>
                    <a:pt x="57" y="112"/>
                    <a:pt x="58" y="111"/>
                    <a:pt x="59" y="111"/>
                  </a:cubicBezTo>
                  <a:cubicBezTo>
                    <a:pt x="60" y="111"/>
                    <a:pt x="60" y="111"/>
                    <a:pt x="61" y="112"/>
                  </a:cubicBezTo>
                  <a:cubicBezTo>
                    <a:pt x="61" y="112"/>
                    <a:pt x="61" y="112"/>
                    <a:pt x="61" y="112"/>
                  </a:cubicBezTo>
                  <a:cubicBezTo>
                    <a:pt x="61" y="112"/>
                    <a:pt x="61" y="112"/>
                    <a:pt x="61" y="112"/>
                  </a:cubicBezTo>
                  <a:cubicBezTo>
                    <a:pt x="62" y="112"/>
                    <a:pt x="63" y="112"/>
                    <a:pt x="63" y="112"/>
                  </a:cubicBezTo>
                  <a:cubicBezTo>
                    <a:pt x="64" y="111"/>
                    <a:pt x="64" y="111"/>
                    <a:pt x="64" y="111"/>
                  </a:cubicBezTo>
                  <a:cubicBezTo>
                    <a:pt x="68" y="111"/>
                    <a:pt x="68" y="111"/>
                    <a:pt x="68" y="111"/>
                  </a:cubicBezTo>
                  <a:cubicBezTo>
                    <a:pt x="69" y="116"/>
                    <a:pt x="69" y="116"/>
                    <a:pt x="69" y="116"/>
                  </a:cubicBezTo>
                  <a:cubicBezTo>
                    <a:pt x="68" y="120"/>
                    <a:pt x="68" y="120"/>
                    <a:pt x="68" y="120"/>
                  </a:cubicBezTo>
                  <a:cubicBezTo>
                    <a:pt x="66" y="121"/>
                    <a:pt x="66" y="121"/>
                    <a:pt x="66" y="121"/>
                  </a:cubicBezTo>
                  <a:cubicBezTo>
                    <a:pt x="66" y="121"/>
                    <a:pt x="66" y="121"/>
                    <a:pt x="66" y="121"/>
                  </a:cubicBezTo>
                  <a:cubicBezTo>
                    <a:pt x="69" y="122"/>
                    <a:pt x="69" y="122"/>
                    <a:pt x="69" y="122"/>
                  </a:cubicBezTo>
                  <a:cubicBezTo>
                    <a:pt x="72" y="124"/>
                    <a:pt x="72" y="124"/>
                    <a:pt x="72" y="124"/>
                  </a:cubicBezTo>
                  <a:cubicBezTo>
                    <a:pt x="72" y="125"/>
                    <a:pt x="72" y="125"/>
                    <a:pt x="72" y="125"/>
                  </a:cubicBezTo>
                  <a:cubicBezTo>
                    <a:pt x="72" y="125"/>
                    <a:pt x="72" y="126"/>
                    <a:pt x="72" y="126"/>
                  </a:cubicBezTo>
                  <a:cubicBezTo>
                    <a:pt x="76" y="127"/>
                    <a:pt x="76" y="127"/>
                    <a:pt x="76" y="127"/>
                  </a:cubicBezTo>
                  <a:cubicBezTo>
                    <a:pt x="76" y="129"/>
                    <a:pt x="76" y="129"/>
                    <a:pt x="76" y="129"/>
                  </a:cubicBezTo>
                  <a:cubicBezTo>
                    <a:pt x="75" y="130"/>
                    <a:pt x="74" y="132"/>
                    <a:pt x="72" y="133"/>
                  </a:cubicBezTo>
                  <a:cubicBezTo>
                    <a:pt x="72" y="133"/>
                    <a:pt x="73" y="133"/>
                    <a:pt x="73" y="133"/>
                  </a:cubicBezTo>
                  <a:cubicBezTo>
                    <a:pt x="73" y="133"/>
                    <a:pt x="73" y="134"/>
                    <a:pt x="73" y="134"/>
                  </a:cubicBezTo>
                  <a:cubicBezTo>
                    <a:pt x="74" y="134"/>
                    <a:pt x="75" y="134"/>
                    <a:pt x="76" y="135"/>
                  </a:cubicBezTo>
                  <a:cubicBezTo>
                    <a:pt x="77" y="136"/>
                    <a:pt x="77" y="137"/>
                    <a:pt x="77" y="139"/>
                  </a:cubicBezTo>
                  <a:cubicBezTo>
                    <a:pt x="77" y="139"/>
                    <a:pt x="77" y="140"/>
                    <a:pt x="76" y="141"/>
                  </a:cubicBezTo>
                  <a:cubicBezTo>
                    <a:pt x="76" y="141"/>
                    <a:pt x="76" y="141"/>
                    <a:pt x="76" y="142"/>
                  </a:cubicBezTo>
                  <a:cubicBezTo>
                    <a:pt x="77" y="143"/>
                    <a:pt x="77" y="143"/>
                    <a:pt x="77" y="143"/>
                  </a:cubicBezTo>
                  <a:cubicBezTo>
                    <a:pt x="74" y="147"/>
                    <a:pt x="74" y="147"/>
                    <a:pt x="74" y="147"/>
                  </a:cubicBezTo>
                  <a:cubicBezTo>
                    <a:pt x="73" y="147"/>
                    <a:pt x="73" y="147"/>
                    <a:pt x="73" y="147"/>
                  </a:cubicBezTo>
                  <a:cubicBezTo>
                    <a:pt x="73" y="148"/>
                    <a:pt x="74" y="148"/>
                    <a:pt x="76" y="150"/>
                  </a:cubicBezTo>
                  <a:cubicBezTo>
                    <a:pt x="79" y="152"/>
                    <a:pt x="77" y="150"/>
                    <a:pt x="81" y="151"/>
                  </a:cubicBezTo>
                  <a:cubicBezTo>
                    <a:pt x="84" y="152"/>
                    <a:pt x="83" y="152"/>
                    <a:pt x="81" y="154"/>
                  </a:cubicBezTo>
                  <a:cubicBezTo>
                    <a:pt x="79" y="156"/>
                    <a:pt x="78" y="154"/>
                    <a:pt x="75" y="154"/>
                  </a:cubicBezTo>
                  <a:cubicBezTo>
                    <a:pt x="72" y="154"/>
                    <a:pt x="74" y="157"/>
                    <a:pt x="74" y="157"/>
                  </a:cubicBezTo>
                  <a:cubicBezTo>
                    <a:pt x="74" y="157"/>
                    <a:pt x="75" y="158"/>
                    <a:pt x="77" y="159"/>
                  </a:cubicBezTo>
                  <a:cubicBezTo>
                    <a:pt x="79" y="160"/>
                    <a:pt x="79" y="161"/>
                    <a:pt x="81" y="167"/>
                  </a:cubicBezTo>
                  <a:cubicBezTo>
                    <a:pt x="83" y="177"/>
                    <a:pt x="85" y="166"/>
                    <a:pt x="88" y="163"/>
                  </a:cubicBezTo>
                  <a:cubicBezTo>
                    <a:pt x="91" y="161"/>
                    <a:pt x="88" y="160"/>
                    <a:pt x="88" y="159"/>
                  </a:cubicBezTo>
                  <a:cubicBezTo>
                    <a:pt x="88" y="157"/>
                    <a:pt x="93" y="156"/>
                    <a:pt x="94" y="156"/>
                  </a:cubicBezTo>
                  <a:cubicBezTo>
                    <a:pt x="95" y="155"/>
                    <a:pt x="97" y="153"/>
                    <a:pt x="98" y="152"/>
                  </a:cubicBezTo>
                  <a:cubicBezTo>
                    <a:pt x="98" y="151"/>
                    <a:pt x="99" y="149"/>
                    <a:pt x="99" y="148"/>
                  </a:cubicBezTo>
                  <a:cubicBezTo>
                    <a:pt x="98" y="147"/>
                    <a:pt x="103" y="144"/>
                    <a:pt x="104" y="141"/>
                  </a:cubicBezTo>
                  <a:cubicBezTo>
                    <a:pt x="106" y="138"/>
                    <a:pt x="108" y="132"/>
                    <a:pt x="108" y="132"/>
                  </a:cubicBezTo>
                  <a:cubicBezTo>
                    <a:pt x="108" y="132"/>
                    <a:pt x="116" y="126"/>
                    <a:pt x="117" y="126"/>
                  </a:cubicBezTo>
                  <a:cubicBezTo>
                    <a:pt x="117" y="126"/>
                    <a:pt x="121" y="122"/>
                    <a:pt x="123" y="121"/>
                  </a:cubicBezTo>
                  <a:cubicBezTo>
                    <a:pt x="124" y="120"/>
                    <a:pt x="127" y="116"/>
                    <a:pt x="128" y="115"/>
                  </a:cubicBezTo>
                  <a:cubicBezTo>
                    <a:pt x="129" y="114"/>
                    <a:pt x="131" y="116"/>
                    <a:pt x="131" y="116"/>
                  </a:cubicBezTo>
                  <a:cubicBezTo>
                    <a:pt x="132" y="116"/>
                    <a:pt x="134" y="118"/>
                    <a:pt x="139" y="121"/>
                  </a:cubicBezTo>
                  <a:cubicBezTo>
                    <a:pt x="144" y="124"/>
                    <a:pt x="144" y="123"/>
                    <a:pt x="147" y="124"/>
                  </a:cubicBezTo>
                  <a:cubicBezTo>
                    <a:pt x="149" y="126"/>
                    <a:pt x="147" y="128"/>
                    <a:pt x="145" y="130"/>
                  </a:cubicBezTo>
                  <a:cubicBezTo>
                    <a:pt x="143" y="131"/>
                    <a:pt x="143" y="129"/>
                    <a:pt x="142" y="133"/>
                  </a:cubicBezTo>
                  <a:cubicBezTo>
                    <a:pt x="141" y="136"/>
                    <a:pt x="141" y="137"/>
                    <a:pt x="142" y="138"/>
                  </a:cubicBezTo>
                  <a:cubicBezTo>
                    <a:pt x="142" y="140"/>
                    <a:pt x="146" y="142"/>
                    <a:pt x="147" y="142"/>
                  </a:cubicBezTo>
                  <a:cubicBezTo>
                    <a:pt x="148" y="143"/>
                    <a:pt x="149" y="143"/>
                    <a:pt x="150" y="143"/>
                  </a:cubicBezTo>
                  <a:cubicBezTo>
                    <a:pt x="150" y="143"/>
                    <a:pt x="153" y="145"/>
                    <a:pt x="152" y="147"/>
                  </a:cubicBezTo>
                  <a:cubicBezTo>
                    <a:pt x="151" y="148"/>
                    <a:pt x="146" y="150"/>
                    <a:pt x="146" y="150"/>
                  </a:cubicBezTo>
                  <a:cubicBezTo>
                    <a:pt x="142" y="152"/>
                    <a:pt x="144" y="154"/>
                    <a:pt x="143" y="156"/>
                  </a:cubicBezTo>
                  <a:cubicBezTo>
                    <a:pt x="139" y="161"/>
                    <a:pt x="145" y="161"/>
                    <a:pt x="148" y="161"/>
                  </a:cubicBezTo>
                  <a:cubicBezTo>
                    <a:pt x="151" y="160"/>
                    <a:pt x="151" y="161"/>
                    <a:pt x="152" y="161"/>
                  </a:cubicBezTo>
                  <a:cubicBezTo>
                    <a:pt x="152" y="161"/>
                    <a:pt x="153" y="163"/>
                    <a:pt x="154" y="164"/>
                  </a:cubicBezTo>
                  <a:cubicBezTo>
                    <a:pt x="156" y="165"/>
                    <a:pt x="157" y="166"/>
                    <a:pt x="158" y="166"/>
                  </a:cubicBezTo>
                  <a:cubicBezTo>
                    <a:pt x="158" y="166"/>
                    <a:pt x="159" y="167"/>
                    <a:pt x="160" y="167"/>
                  </a:cubicBezTo>
                  <a:cubicBezTo>
                    <a:pt x="161" y="167"/>
                    <a:pt x="162" y="165"/>
                    <a:pt x="162" y="165"/>
                  </a:cubicBezTo>
                  <a:cubicBezTo>
                    <a:pt x="162" y="165"/>
                    <a:pt x="164" y="166"/>
                    <a:pt x="165" y="167"/>
                  </a:cubicBezTo>
                  <a:cubicBezTo>
                    <a:pt x="165" y="168"/>
                    <a:pt x="169" y="171"/>
                    <a:pt x="170" y="171"/>
                  </a:cubicBezTo>
                  <a:cubicBezTo>
                    <a:pt x="171" y="172"/>
                    <a:pt x="173" y="174"/>
                    <a:pt x="174" y="175"/>
                  </a:cubicBezTo>
                  <a:cubicBezTo>
                    <a:pt x="174" y="175"/>
                    <a:pt x="175" y="174"/>
                    <a:pt x="176" y="173"/>
                  </a:cubicBezTo>
                  <a:cubicBezTo>
                    <a:pt x="177" y="172"/>
                    <a:pt x="181" y="168"/>
                    <a:pt x="181" y="168"/>
                  </a:cubicBezTo>
                  <a:cubicBezTo>
                    <a:pt x="181" y="168"/>
                    <a:pt x="180" y="162"/>
                    <a:pt x="180" y="162"/>
                  </a:cubicBezTo>
                  <a:cubicBezTo>
                    <a:pt x="179" y="161"/>
                    <a:pt x="177" y="155"/>
                    <a:pt x="177" y="155"/>
                  </a:cubicBezTo>
                  <a:cubicBezTo>
                    <a:pt x="175" y="152"/>
                    <a:pt x="175" y="152"/>
                    <a:pt x="175" y="152"/>
                  </a:cubicBezTo>
                  <a:cubicBezTo>
                    <a:pt x="175" y="152"/>
                    <a:pt x="175" y="148"/>
                    <a:pt x="175" y="148"/>
                  </a:cubicBezTo>
                  <a:cubicBezTo>
                    <a:pt x="175" y="147"/>
                    <a:pt x="174" y="146"/>
                    <a:pt x="173" y="145"/>
                  </a:cubicBezTo>
                  <a:cubicBezTo>
                    <a:pt x="172" y="144"/>
                    <a:pt x="174" y="143"/>
                    <a:pt x="174" y="143"/>
                  </a:cubicBezTo>
                  <a:cubicBezTo>
                    <a:pt x="175" y="143"/>
                    <a:pt x="176" y="143"/>
                    <a:pt x="176" y="143"/>
                  </a:cubicBezTo>
                  <a:cubicBezTo>
                    <a:pt x="175" y="140"/>
                    <a:pt x="175" y="140"/>
                    <a:pt x="175" y="140"/>
                  </a:cubicBezTo>
                  <a:cubicBezTo>
                    <a:pt x="174" y="135"/>
                    <a:pt x="174" y="135"/>
                    <a:pt x="174" y="135"/>
                  </a:cubicBezTo>
                  <a:cubicBezTo>
                    <a:pt x="176" y="131"/>
                    <a:pt x="176" y="131"/>
                    <a:pt x="176" y="131"/>
                  </a:cubicBezTo>
                  <a:cubicBezTo>
                    <a:pt x="179" y="130"/>
                    <a:pt x="179" y="130"/>
                    <a:pt x="179" y="130"/>
                  </a:cubicBezTo>
                  <a:cubicBezTo>
                    <a:pt x="181" y="134"/>
                    <a:pt x="181" y="134"/>
                    <a:pt x="181" y="134"/>
                  </a:cubicBezTo>
                  <a:cubicBezTo>
                    <a:pt x="183" y="133"/>
                    <a:pt x="183" y="133"/>
                    <a:pt x="183" y="133"/>
                  </a:cubicBezTo>
                  <a:cubicBezTo>
                    <a:pt x="184" y="136"/>
                    <a:pt x="184" y="136"/>
                    <a:pt x="184" y="136"/>
                  </a:cubicBezTo>
                  <a:cubicBezTo>
                    <a:pt x="180" y="139"/>
                    <a:pt x="180" y="139"/>
                    <a:pt x="180" y="139"/>
                  </a:cubicBezTo>
                  <a:cubicBezTo>
                    <a:pt x="182" y="141"/>
                    <a:pt x="183" y="140"/>
                    <a:pt x="185" y="138"/>
                  </a:cubicBezTo>
                  <a:cubicBezTo>
                    <a:pt x="187" y="137"/>
                    <a:pt x="186" y="134"/>
                    <a:pt x="186" y="134"/>
                  </a:cubicBezTo>
                  <a:cubicBezTo>
                    <a:pt x="185" y="129"/>
                    <a:pt x="185" y="129"/>
                    <a:pt x="185" y="129"/>
                  </a:cubicBezTo>
                  <a:cubicBezTo>
                    <a:pt x="185" y="129"/>
                    <a:pt x="184" y="125"/>
                    <a:pt x="184" y="124"/>
                  </a:cubicBezTo>
                  <a:cubicBezTo>
                    <a:pt x="184" y="123"/>
                    <a:pt x="184" y="121"/>
                    <a:pt x="184" y="121"/>
                  </a:cubicBezTo>
                  <a:cubicBezTo>
                    <a:pt x="184" y="121"/>
                    <a:pt x="189" y="120"/>
                    <a:pt x="190" y="119"/>
                  </a:cubicBezTo>
                  <a:cubicBezTo>
                    <a:pt x="190" y="118"/>
                    <a:pt x="189" y="116"/>
                    <a:pt x="189" y="116"/>
                  </a:cubicBezTo>
                  <a:cubicBezTo>
                    <a:pt x="189" y="116"/>
                    <a:pt x="184" y="114"/>
                    <a:pt x="183" y="113"/>
                  </a:cubicBezTo>
                  <a:cubicBezTo>
                    <a:pt x="182" y="112"/>
                    <a:pt x="183" y="110"/>
                    <a:pt x="183" y="110"/>
                  </a:cubicBezTo>
                  <a:cubicBezTo>
                    <a:pt x="183" y="110"/>
                    <a:pt x="182" y="106"/>
                    <a:pt x="181" y="105"/>
                  </a:cubicBezTo>
                  <a:cubicBezTo>
                    <a:pt x="181" y="104"/>
                    <a:pt x="182" y="104"/>
                    <a:pt x="185" y="101"/>
                  </a:cubicBezTo>
                  <a:cubicBezTo>
                    <a:pt x="187" y="98"/>
                    <a:pt x="184" y="98"/>
                    <a:pt x="184" y="98"/>
                  </a:cubicBezTo>
                  <a:cubicBezTo>
                    <a:pt x="183" y="95"/>
                    <a:pt x="183" y="95"/>
                    <a:pt x="183" y="95"/>
                  </a:cubicBezTo>
                  <a:cubicBezTo>
                    <a:pt x="185" y="92"/>
                    <a:pt x="185" y="92"/>
                    <a:pt x="185" y="92"/>
                  </a:cubicBezTo>
                  <a:cubicBezTo>
                    <a:pt x="181" y="89"/>
                    <a:pt x="181" y="89"/>
                    <a:pt x="181" y="89"/>
                  </a:cubicBezTo>
                  <a:cubicBezTo>
                    <a:pt x="182" y="85"/>
                    <a:pt x="182" y="85"/>
                    <a:pt x="182" y="85"/>
                  </a:cubicBezTo>
                  <a:cubicBezTo>
                    <a:pt x="180" y="83"/>
                    <a:pt x="180" y="83"/>
                    <a:pt x="180" y="83"/>
                  </a:cubicBezTo>
                  <a:cubicBezTo>
                    <a:pt x="180" y="83"/>
                    <a:pt x="182" y="81"/>
                    <a:pt x="183" y="81"/>
                  </a:cubicBezTo>
                  <a:cubicBezTo>
                    <a:pt x="184" y="80"/>
                    <a:pt x="181" y="78"/>
                    <a:pt x="181" y="78"/>
                  </a:cubicBezTo>
                  <a:cubicBezTo>
                    <a:pt x="182" y="73"/>
                    <a:pt x="182" y="73"/>
                    <a:pt x="182" y="73"/>
                  </a:cubicBezTo>
                  <a:cubicBezTo>
                    <a:pt x="188" y="69"/>
                    <a:pt x="188" y="69"/>
                    <a:pt x="188" y="69"/>
                  </a:cubicBezTo>
                  <a:cubicBezTo>
                    <a:pt x="192" y="65"/>
                    <a:pt x="192" y="65"/>
                    <a:pt x="192" y="65"/>
                  </a:cubicBezTo>
                  <a:cubicBezTo>
                    <a:pt x="194" y="62"/>
                    <a:pt x="194" y="62"/>
                    <a:pt x="194" y="62"/>
                  </a:cubicBezTo>
                  <a:cubicBezTo>
                    <a:pt x="197" y="61"/>
                    <a:pt x="197" y="61"/>
                    <a:pt x="197" y="61"/>
                  </a:cubicBezTo>
                  <a:cubicBezTo>
                    <a:pt x="200" y="60"/>
                    <a:pt x="200" y="60"/>
                    <a:pt x="200" y="60"/>
                  </a:cubicBezTo>
                  <a:cubicBezTo>
                    <a:pt x="200" y="60"/>
                    <a:pt x="204" y="59"/>
                    <a:pt x="205" y="58"/>
                  </a:cubicBezTo>
                  <a:cubicBezTo>
                    <a:pt x="206" y="58"/>
                    <a:pt x="207" y="58"/>
                    <a:pt x="208" y="58"/>
                  </a:cubicBezTo>
                  <a:cubicBezTo>
                    <a:pt x="209" y="57"/>
                    <a:pt x="214" y="61"/>
                    <a:pt x="214" y="61"/>
                  </a:cubicBezTo>
                  <a:lnTo>
                    <a:pt x="213" y="58"/>
                  </a:lnTo>
                  <a:close/>
                </a:path>
              </a:pathLst>
            </a:custGeom>
            <a:grpFill/>
            <a:ln w="6350" cap="flat">
              <a:solidFill>
                <a:schemeClr val="bg1">
                  <a:alpha val="45000"/>
                </a:schemeClr>
              </a:solidFill>
              <a:prstDash val="solid"/>
              <a:round/>
            </a:ln>
          </p:spPr>
          <p:txBody>
            <a:bodyPr vert="horz" wrap="square" lIns="91440" tIns="45720" rIns="91440" bIns="45720" numCol="1" anchor="t" anchorCtr="0" compatLnSpc="1"/>
            <a:lstStyle/>
            <a:p>
              <a:endParaRPr lang="id-ID"/>
            </a:p>
          </p:txBody>
        </p:sp>
      </p:grpSp>
      <p:grpSp>
        <p:nvGrpSpPr>
          <p:cNvPr id="242" name="Group 241"/>
          <p:cNvGrpSpPr/>
          <p:nvPr/>
        </p:nvGrpSpPr>
        <p:grpSpPr>
          <a:xfrm>
            <a:off x="10759319" y="2533749"/>
            <a:ext cx="933920" cy="933921"/>
            <a:chOff x="10759319" y="1902796"/>
            <a:chExt cx="933920" cy="933921"/>
          </a:xfrm>
        </p:grpSpPr>
        <p:sp>
          <p:nvSpPr>
            <p:cNvPr id="243" name="Oval 242"/>
            <p:cNvSpPr/>
            <p:nvPr/>
          </p:nvSpPr>
          <p:spPr>
            <a:xfrm>
              <a:off x="10759319" y="1902796"/>
              <a:ext cx="933920" cy="933921"/>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Nevis" panose="02000800000000000000" pitchFamily="2" charset="0"/>
              </a:endParaRPr>
            </a:p>
          </p:txBody>
        </p:sp>
        <p:sp>
          <p:nvSpPr>
            <p:cNvPr id="244" name="TextBox 243"/>
            <p:cNvSpPr txBox="1"/>
            <p:nvPr/>
          </p:nvSpPr>
          <p:spPr>
            <a:xfrm>
              <a:off x="10835788" y="2140835"/>
              <a:ext cx="780983" cy="507831"/>
            </a:xfrm>
            <a:prstGeom prst="rect">
              <a:avLst/>
            </a:prstGeom>
            <a:noFill/>
          </p:spPr>
          <p:txBody>
            <a:bodyPr wrap="none" rtlCol="0">
              <a:spAutoFit/>
            </a:bodyPr>
            <a:lstStyle/>
            <a:p>
              <a:pPr algn="ctr"/>
              <a:r>
                <a:rPr lang="id-ID" sz="1600" dirty="0">
                  <a:solidFill>
                    <a:schemeClr val="bg1"/>
                  </a:solidFill>
                  <a:latin typeface="+mj-lt"/>
                </a:rPr>
                <a:t>$115M</a:t>
              </a:r>
            </a:p>
            <a:p>
              <a:pPr algn="ctr"/>
              <a:r>
                <a:rPr lang="id-ID" sz="1100" dirty="0">
                  <a:solidFill>
                    <a:schemeClr val="bg1"/>
                  </a:solidFill>
                  <a:latin typeface="+mj-lt"/>
                </a:rPr>
                <a:t>Russia</a:t>
              </a:r>
            </a:p>
          </p:txBody>
        </p:sp>
      </p:grpSp>
      <p:grpSp>
        <p:nvGrpSpPr>
          <p:cNvPr id="245" name="Group 244"/>
          <p:cNvGrpSpPr/>
          <p:nvPr/>
        </p:nvGrpSpPr>
        <p:grpSpPr>
          <a:xfrm>
            <a:off x="7368049" y="2867112"/>
            <a:ext cx="1140980" cy="1140980"/>
            <a:chOff x="3729270" y="2758158"/>
            <a:chExt cx="1316939" cy="1316939"/>
          </a:xfrm>
          <a:solidFill>
            <a:schemeClr val="accent1">
              <a:alpha val="50000"/>
            </a:schemeClr>
          </a:solidFill>
        </p:grpSpPr>
        <p:sp>
          <p:nvSpPr>
            <p:cNvPr id="246" name="Oval 245"/>
            <p:cNvSpPr/>
            <p:nvPr/>
          </p:nvSpPr>
          <p:spPr>
            <a:xfrm>
              <a:off x="3729270" y="2758158"/>
              <a:ext cx="1316939" cy="1316939"/>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Nevis" panose="02000800000000000000" pitchFamily="2" charset="0"/>
              </a:endParaRPr>
            </a:p>
          </p:txBody>
        </p:sp>
        <p:sp>
          <p:nvSpPr>
            <p:cNvPr id="247" name="TextBox 246"/>
            <p:cNvSpPr txBox="1"/>
            <p:nvPr/>
          </p:nvSpPr>
          <p:spPr>
            <a:xfrm>
              <a:off x="3880595" y="3139628"/>
              <a:ext cx="1014288" cy="639434"/>
            </a:xfrm>
            <a:prstGeom prst="rect">
              <a:avLst/>
            </a:prstGeom>
            <a:noFill/>
          </p:spPr>
          <p:txBody>
            <a:bodyPr wrap="none" rtlCol="0">
              <a:spAutoFit/>
            </a:bodyPr>
            <a:lstStyle/>
            <a:p>
              <a:pPr algn="ctr"/>
              <a:r>
                <a:rPr lang="id-ID" dirty="0">
                  <a:solidFill>
                    <a:schemeClr val="bg1"/>
                  </a:solidFill>
                  <a:latin typeface="+mj-lt"/>
                </a:rPr>
                <a:t>$215M</a:t>
              </a:r>
            </a:p>
            <a:p>
              <a:pPr algn="ctr"/>
              <a:r>
                <a:rPr lang="id-ID" sz="1200" dirty="0">
                  <a:solidFill>
                    <a:schemeClr val="bg1"/>
                  </a:solidFill>
                  <a:latin typeface="+mj-lt"/>
                </a:rPr>
                <a:t>UK</a:t>
              </a:r>
            </a:p>
          </p:txBody>
        </p:sp>
      </p:grpSp>
      <p:grpSp>
        <p:nvGrpSpPr>
          <p:cNvPr id="248" name="Group 247"/>
          <p:cNvGrpSpPr/>
          <p:nvPr/>
        </p:nvGrpSpPr>
        <p:grpSpPr>
          <a:xfrm>
            <a:off x="7603669" y="4540738"/>
            <a:ext cx="771404" cy="771404"/>
            <a:chOff x="7603669" y="3909785"/>
            <a:chExt cx="771404" cy="771404"/>
          </a:xfrm>
        </p:grpSpPr>
        <p:sp>
          <p:nvSpPr>
            <p:cNvPr id="249" name="Oval 248"/>
            <p:cNvSpPr/>
            <p:nvPr/>
          </p:nvSpPr>
          <p:spPr>
            <a:xfrm>
              <a:off x="7603669" y="3909785"/>
              <a:ext cx="771404" cy="771404"/>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Nevis" panose="02000800000000000000" pitchFamily="2" charset="0"/>
              </a:endParaRPr>
            </a:p>
          </p:txBody>
        </p:sp>
        <p:sp>
          <p:nvSpPr>
            <p:cNvPr id="250" name="TextBox 249"/>
            <p:cNvSpPr txBox="1"/>
            <p:nvPr/>
          </p:nvSpPr>
          <p:spPr>
            <a:xfrm>
              <a:off x="7628536" y="4075499"/>
              <a:ext cx="721672" cy="507831"/>
            </a:xfrm>
            <a:prstGeom prst="rect">
              <a:avLst/>
            </a:prstGeom>
            <a:noFill/>
          </p:spPr>
          <p:txBody>
            <a:bodyPr wrap="none" rtlCol="0">
              <a:spAutoFit/>
            </a:bodyPr>
            <a:lstStyle/>
            <a:p>
              <a:pPr algn="ctr"/>
              <a:r>
                <a:rPr lang="id-ID" sz="1600" dirty="0">
                  <a:solidFill>
                    <a:schemeClr val="bg1"/>
                  </a:solidFill>
                  <a:latin typeface="+mj-lt"/>
                </a:rPr>
                <a:t>$93M</a:t>
              </a:r>
            </a:p>
            <a:p>
              <a:pPr algn="ctr"/>
              <a:r>
                <a:rPr lang="id-ID" sz="1100" dirty="0">
                  <a:solidFill>
                    <a:schemeClr val="bg1"/>
                  </a:solidFill>
                  <a:latin typeface="+mj-lt"/>
                </a:rPr>
                <a:t>Spain</a:t>
              </a:r>
            </a:p>
          </p:txBody>
        </p:sp>
      </p:grpSp>
      <p:grpSp>
        <p:nvGrpSpPr>
          <p:cNvPr id="251" name="Group 250"/>
          <p:cNvGrpSpPr/>
          <p:nvPr/>
        </p:nvGrpSpPr>
        <p:grpSpPr>
          <a:xfrm>
            <a:off x="10665271" y="4637128"/>
            <a:ext cx="656793" cy="656793"/>
            <a:chOff x="10665271" y="4006175"/>
            <a:chExt cx="656793" cy="656793"/>
          </a:xfrm>
        </p:grpSpPr>
        <p:sp>
          <p:nvSpPr>
            <p:cNvPr id="252" name="Oval 251"/>
            <p:cNvSpPr/>
            <p:nvPr/>
          </p:nvSpPr>
          <p:spPr>
            <a:xfrm>
              <a:off x="10665271" y="4006175"/>
              <a:ext cx="656793" cy="656793"/>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Nevis" panose="02000800000000000000" pitchFamily="2" charset="0"/>
              </a:endParaRPr>
            </a:p>
          </p:txBody>
        </p:sp>
        <p:sp>
          <p:nvSpPr>
            <p:cNvPr id="253" name="TextBox 252"/>
            <p:cNvSpPr txBox="1"/>
            <p:nvPr/>
          </p:nvSpPr>
          <p:spPr>
            <a:xfrm>
              <a:off x="10681786" y="4109646"/>
              <a:ext cx="628698" cy="469359"/>
            </a:xfrm>
            <a:prstGeom prst="rect">
              <a:avLst/>
            </a:prstGeom>
            <a:noFill/>
          </p:spPr>
          <p:txBody>
            <a:bodyPr wrap="none" rtlCol="0">
              <a:spAutoFit/>
            </a:bodyPr>
            <a:lstStyle/>
            <a:p>
              <a:pPr algn="ctr"/>
              <a:r>
                <a:rPr lang="id-ID" sz="1400" dirty="0">
                  <a:solidFill>
                    <a:schemeClr val="bg1"/>
                  </a:solidFill>
                  <a:latin typeface="+mj-lt"/>
                </a:rPr>
                <a:t>$15M</a:t>
              </a:r>
            </a:p>
            <a:p>
              <a:pPr algn="ctr"/>
              <a:r>
                <a:rPr lang="id-ID" sz="1050" dirty="0">
                  <a:solidFill>
                    <a:schemeClr val="bg1"/>
                  </a:solidFill>
                  <a:latin typeface="+mj-lt"/>
                </a:rPr>
                <a:t>Turkey</a:t>
              </a:r>
            </a:p>
          </p:txBody>
        </p:sp>
      </p:grpSp>
      <p:grpSp>
        <p:nvGrpSpPr>
          <p:cNvPr id="254" name="Group 253"/>
          <p:cNvGrpSpPr/>
          <p:nvPr/>
        </p:nvGrpSpPr>
        <p:grpSpPr>
          <a:xfrm>
            <a:off x="8521555" y="3736686"/>
            <a:ext cx="785793" cy="771404"/>
            <a:chOff x="8521555" y="3105733"/>
            <a:chExt cx="785793" cy="771404"/>
          </a:xfrm>
        </p:grpSpPr>
        <p:sp>
          <p:nvSpPr>
            <p:cNvPr id="255" name="Oval 254"/>
            <p:cNvSpPr/>
            <p:nvPr/>
          </p:nvSpPr>
          <p:spPr>
            <a:xfrm>
              <a:off x="8528748" y="3105733"/>
              <a:ext cx="771404" cy="771404"/>
            </a:xfrm>
            <a:prstGeom prst="ellipse">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Nevis" panose="02000800000000000000" pitchFamily="2" charset="0"/>
              </a:endParaRPr>
            </a:p>
          </p:txBody>
        </p:sp>
        <p:sp>
          <p:nvSpPr>
            <p:cNvPr id="256" name="TextBox 255"/>
            <p:cNvSpPr txBox="1"/>
            <p:nvPr/>
          </p:nvSpPr>
          <p:spPr>
            <a:xfrm>
              <a:off x="8521555" y="3252974"/>
              <a:ext cx="785793" cy="507831"/>
            </a:xfrm>
            <a:prstGeom prst="rect">
              <a:avLst/>
            </a:prstGeom>
            <a:noFill/>
          </p:spPr>
          <p:txBody>
            <a:bodyPr wrap="none" rtlCol="0">
              <a:spAutoFit/>
            </a:bodyPr>
            <a:lstStyle/>
            <a:p>
              <a:pPr algn="ctr"/>
              <a:r>
                <a:rPr lang="id-ID" sz="1600" dirty="0">
                  <a:solidFill>
                    <a:schemeClr val="bg1"/>
                  </a:solidFill>
                  <a:latin typeface="+mj-lt"/>
                </a:rPr>
                <a:t>$91M</a:t>
              </a:r>
            </a:p>
            <a:p>
              <a:pPr algn="ctr"/>
              <a:r>
                <a:rPr lang="id-ID" sz="1100" dirty="0">
                  <a:solidFill>
                    <a:schemeClr val="bg1"/>
                  </a:solidFill>
                  <a:latin typeface="+mj-lt"/>
                </a:rPr>
                <a:t>Germany</a:t>
              </a:r>
            </a:p>
          </p:txBody>
        </p:sp>
      </p:grpSp>
      <p:grpSp>
        <p:nvGrpSpPr>
          <p:cNvPr id="274" name="Group 273"/>
          <p:cNvGrpSpPr/>
          <p:nvPr/>
        </p:nvGrpSpPr>
        <p:grpSpPr>
          <a:xfrm>
            <a:off x="1197209" y="4341067"/>
            <a:ext cx="3686079" cy="144016"/>
            <a:chOff x="457179" y="3364798"/>
            <a:chExt cx="2232248" cy="144016"/>
          </a:xfrm>
        </p:grpSpPr>
        <p:sp>
          <p:nvSpPr>
            <p:cNvPr id="275" name="Rounded Rectangle 454"/>
            <p:cNvSpPr/>
            <p:nvPr/>
          </p:nvSpPr>
          <p:spPr>
            <a:xfrm>
              <a:off x="457179" y="3364798"/>
              <a:ext cx="2232248" cy="14401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Rounded Rectangle 455"/>
            <p:cNvSpPr/>
            <p:nvPr/>
          </p:nvSpPr>
          <p:spPr>
            <a:xfrm>
              <a:off x="457179" y="3364798"/>
              <a:ext cx="2158944" cy="144016"/>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7" name="Group 276"/>
          <p:cNvGrpSpPr/>
          <p:nvPr/>
        </p:nvGrpSpPr>
        <p:grpSpPr>
          <a:xfrm>
            <a:off x="1197209" y="4955886"/>
            <a:ext cx="3686079" cy="144016"/>
            <a:chOff x="1573303" y="3773743"/>
            <a:chExt cx="2232248" cy="144016"/>
          </a:xfrm>
        </p:grpSpPr>
        <p:sp>
          <p:nvSpPr>
            <p:cNvPr id="278" name="Rounded Rectangle 456"/>
            <p:cNvSpPr/>
            <p:nvPr/>
          </p:nvSpPr>
          <p:spPr>
            <a:xfrm>
              <a:off x="1573303" y="3773743"/>
              <a:ext cx="2232248" cy="14401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Rounded Rectangle 457"/>
            <p:cNvSpPr/>
            <p:nvPr/>
          </p:nvSpPr>
          <p:spPr>
            <a:xfrm>
              <a:off x="1573303" y="3773743"/>
              <a:ext cx="1470379" cy="144016"/>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0" name="Group 279"/>
          <p:cNvGrpSpPr/>
          <p:nvPr/>
        </p:nvGrpSpPr>
        <p:grpSpPr>
          <a:xfrm>
            <a:off x="1197209" y="5570207"/>
            <a:ext cx="3686079" cy="144016"/>
            <a:chOff x="1573303" y="4278469"/>
            <a:chExt cx="2232248" cy="144016"/>
          </a:xfrm>
        </p:grpSpPr>
        <p:sp>
          <p:nvSpPr>
            <p:cNvPr id="281" name="Rounded Rectangle 458"/>
            <p:cNvSpPr/>
            <p:nvPr/>
          </p:nvSpPr>
          <p:spPr>
            <a:xfrm>
              <a:off x="1573303" y="4278469"/>
              <a:ext cx="2232248" cy="14401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ounded Rectangle 459"/>
            <p:cNvSpPr/>
            <p:nvPr/>
          </p:nvSpPr>
          <p:spPr>
            <a:xfrm>
              <a:off x="1573303" y="4278469"/>
              <a:ext cx="1659151" cy="144016"/>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3" name="TextBox 282"/>
          <p:cNvSpPr txBox="1"/>
          <p:nvPr/>
        </p:nvSpPr>
        <p:spPr>
          <a:xfrm>
            <a:off x="1104850" y="4015275"/>
            <a:ext cx="2215593" cy="338554"/>
          </a:xfrm>
          <a:prstGeom prst="rect">
            <a:avLst/>
          </a:prstGeom>
          <a:noFill/>
        </p:spPr>
        <p:txBody>
          <a:bodyPr wrap="square" rtlCol="0">
            <a:spAutoFit/>
          </a:bodyPr>
          <a:lstStyle/>
          <a:p>
            <a:r>
              <a:rPr lang="id-ID" sz="1600" b="1" dirty="0">
                <a:solidFill>
                  <a:schemeClr val="tx2"/>
                </a:solidFill>
              </a:rPr>
              <a:t>Content 01</a:t>
            </a:r>
            <a:endParaRPr lang="en-US" sz="1600" b="1" dirty="0">
              <a:solidFill>
                <a:schemeClr val="tx2"/>
              </a:solidFill>
            </a:endParaRPr>
          </a:p>
        </p:txBody>
      </p:sp>
      <p:sp>
        <p:nvSpPr>
          <p:cNvPr id="284" name="TextBox 283"/>
          <p:cNvSpPr txBox="1"/>
          <p:nvPr/>
        </p:nvSpPr>
        <p:spPr>
          <a:xfrm>
            <a:off x="1104850" y="4636601"/>
            <a:ext cx="2067811" cy="338554"/>
          </a:xfrm>
          <a:prstGeom prst="rect">
            <a:avLst/>
          </a:prstGeom>
          <a:noFill/>
        </p:spPr>
        <p:txBody>
          <a:bodyPr wrap="square" rtlCol="0">
            <a:spAutoFit/>
          </a:bodyPr>
          <a:lstStyle/>
          <a:p>
            <a:r>
              <a:rPr lang="id-ID" sz="1600" b="1" dirty="0">
                <a:solidFill>
                  <a:schemeClr val="tx2"/>
                </a:solidFill>
              </a:rPr>
              <a:t>Content 02</a:t>
            </a:r>
            <a:endParaRPr lang="en-US" sz="1600" b="1" dirty="0">
              <a:solidFill>
                <a:schemeClr val="tx2"/>
              </a:solidFill>
            </a:endParaRPr>
          </a:p>
        </p:txBody>
      </p:sp>
      <p:sp>
        <p:nvSpPr>
          <p:cNvPr id="285" name="TextBox 284"/>
          <p:cNvSpPr txBox="1"/>
          <p:nvPr/>
        </p:nvSpPr>
        <p:spPr>
          <a:xfrm>
            <a:off x="1104850" y="5246380"/>
            <a:ext cx="1118480" cy="338554"/>
          </a:xfrm>
          <a:prstGeom prst="rect">
            <a:avLst/>
          </a:prstGeom>
          <a:noFill/>
        </p:spPr>
        <p:txBody>
          <a:bodyPr wrap="square" rtlCol="0">
            <a:spAutoFit/>
          </a:bodyPr>
          <a:lstStyle/>
          <a:p>
            <a:r>
              <a:rPr lang="id-ID" sz="1600" b="1" dirty="0">
                <a:solidFill>
                  <a:schemeClr val="tx2"/>
                </a:solidFill>
              </a:rPr>
              <a:t>Content 03</a:t>
            </a:r>
            <a:endParaRPr lang="en-US" sz="1600" b="1" dirty="0">
              <a:solidFill>
                <a:schemeClr val="tx2"/>
              </a:solidFill>
            </a:endParaRPr>
          </a:p>
        </p:txBody>
      </p:sp>
      <p:sp>
        <p:nvSpPr>
          <p:cNvPr id="286" name="Freeform 285"/>
          <p:cNvSpPr/>
          <p:nvPr/>
        </p:nvSpPr>
        <p:spPr>
          <a:xfrm>
            <a:off x="4933725" y="4240073"/>
            <a:ext cx="830069" cy="361061"/>
          </a:xfrm>
          <a:custGeom>
            <a:avLst/>
            <a:gdLst>
              <a:gd name="connsiteX0" fmla="*/ 244545 w 1404375"/>
              <a:gd name="connsiteY0" fmla="*/ 0 h 610871"/>
              <a:gd name="connsiteX1" fmla="*/ 1404375 w 1404375"/>
              <a:gd name="connsiteY1" fmla="*/ 0 h 610871"/>
              <a:gd name="connsiteX2" fmla="*/ 1404375 w 1404375"/>
              <a:gd name="connsiteY2" fmla="*/ 610871 h 610871"/>
              <a:gd name="connsiteX3" fmla="*/ 244545 w 1404375"/>
              <a:gd name="connsiteY3" fmla="*/ 610871 h 610871"/>
              <a:gd name="connsiteX4" fmla="*/ 244545 w 1404375"/>
              <a:gd name="connsiteY4" fmla="*/ 447271 h 610871"/>
              <a:gd name="connsiteX5" fmla="*/ 0 w 1404375"/>
              <a:gd name="connsiteY5" fmla="*/ 305436 h 610871"/>
              <a:gd name="connsiteX6" fmla="*/ 244545 w 1404375"/>
              <a:gd name="connsiteY6" fmla="*/ 163600 h 6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375" h="610871">
                <a:moveTo>
                  <a:pt x="244545" y="0"/>
                </a:moveTo>
                <a:lnTo>
                  <a:pt x="1404375" y="0"/>
                </a:lnTo>
                <a:lnTo>
                  <a:pt x="1404375" y="610871"/>
                </a:lnTo>
                <a:lnTo>
                  <a:pt x="244545" y="610871"/>
                </a:lnTo>
                <a:lnTo>
                  <a:pt x="244545" y="447271"/>
                </a:lnTo>
                <a:lnTo>
                  <a:pt x="0" y="305436"/>
                </a:lnTo>
                <a:lnTo>
                  <a:pt x="244545" y="163600"/>
                </a:lnTo>
                <a:close/>
              </a:path>
            </a:pathLst>
          </a:custGeom>
          <a:solidFill>
            <a:schemeClr val="accent2"/>
          </a:solidFill>
          <a:ln w="69850">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id-ID" sz="1200" b="1" dirty="0">
                <a:solidFill>
                  <a:schemeClr val="bg1"/>
                </a:solidFill>
                <a:latin typeface="+mj-lt"/>
              </a:rPr>
              <a:t>$98M</a:t>
            </a:r>
          </a:p>
        </p:txBody>
      </p:sp>
      <p:sp>
        <p:nvSpPr>
          <p:cNvPr id="287" name="Freeform 286"/>
          <p:cNvSpPr/>
          <p:nvPr/>
        </p:nvSpPr>
        <p:spPr>
          <a:xfrm>
            <a:off x="4933725" y="4852577"/>
            <a:ext cx="830069" cy="361061"/>
          </a:xfrm>
          <a:custGeom>
            <a:avLst/>
            <a:gdLst>
              <a:gd name="connsiteX0" fmla="*/ 244545 w 1404375"/>
              <a:gd name="connsiteY0" fmla="*/ 0 h 610871"/>
              <a:gd name="connsiteX1" fmla="*/ 1404375 w 1404375"/>
              <a:gd name="connsiteY1" fmla="*/ 0 h 610871"/>
              <a:gd name="connsiteX2" fmla="*/ 1404375 w 1404375"/>
              <a:gd name="connsiteY2" fmla="*/ 610871 h 610871"/>
              <a:gd name="connsiteX3" fmla="*/ 244545 w 1404375"/>
              <a:gd name="connsiteY3" fmla="*/ 610871 h 610871"/>
              <a:gd name="connsiteX4" fmla="*/ 244545 w 1404375"/>
              <a:gd name="connsiteY4" fmla="*/ 447271 h 610871"/>
              <a:gd name="connsiteX5" fmla="*/ 0 w 1404375"/>
              <a:gd name="connsiteY5" fmla="*/ 305436 h 610871"/>
              <a:gd name="connsiteX6" fmla="*/ 244545 w 1404375"/>
              <a:gd name="connsiteY6" fmla="*/ 163600 h 6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375" h="610871">
                <a:moveTo>
                  <a:pt x="244545" y="0"/>
                </a:moveTo>
                <a:lnTo>
                  <a:pt x="1404375" y="0"/>
                </a:lnTo>
                <a:lnTo>
                  <a:pt x="1404375" y="610871"/>
                </a:lnTo>
                <a:lnTo>
                  <a:pt x="244545" y="610871"/>
                </a:lnTo>
                <a:lnTo>
                  <a:pt x="244545" y="447271"/>
                </a:lnTo>
                <a:lnTo>
                  <a:pt x="0" y="305436"/>
                </a:lnTo>
                <a:lnTo>
                  <a:pt x="244545" y="163600"/>
                </a:lnTo>
                <a:close/>
              </a:path>
            </a:pathLst>
          </a:custGeom>
          <a:solidFill>
            <a:schemeClr val="accent3"/>
          </a:solidFill>
          <a:ln w="69850">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id-ID" sz="1200" b="1" dirty="0">
                <a:solidFill>
                  <a:schemeClr val="bg1"/>
                </a:solidFill>
                <a:latin typeface="+mj-lt"/>
              </a:rPr>
              <a:t>$75M</a:t>
            </a:r>
          </a:p>
        </p:txBody>
      </p:sp>
      <p:sp>
        <p:nvSpPr>
          <p:cNvPr id="288" name="Freeform 287"/>
          <p:cNvSpPr/>
          <p:nvPr/>
        </p:nvSpPr>
        <p:spPr>
          <a:xfrm>
            <a:off x="4933725" y="5452242"/>
            <a:ext cx="830069" cy="361061"/>
          </a:xfrm>
          <a:custGeom>
            <a:avLst/>
            <a:gdLst>
              <a:gd name="connsiteX0" fmla="*/ 244545 w 1404375"/>
              <a:gd name="connsiteY0" fmla="*/ 0 h 610871"/>
              <a:gd name="connsiteX1" fmla="*/ 1404375 w 1404375"/>
              <a:gd name="connsiteY1" fmla="*/ 0 h 610871"/>
              <a:gd name="connsiteX2" fmla="*/ 1404375 w 1404375"/>
              <a:gd name="connsiteY2" fmla="*/ 610871 h 610871"/>
              <a:gd name="connsiteX3" fmla="*/ 244545 w 1404375"/>
              <a:gd name="connsiteY3" fmla="*/ 610871 h 610871"/>
              <a:gd name="connsiteX4" fmla="*/ 244545 w 1404375"/>
              <a:gd name="connsiteY4" fmla="*/ 447271 h 610871"/>
              <a:gd name="connsiteX5" fmla="*/ 0 w 1404375"/>
              <a:gd name="connsiteY5" fmla="*/ 305436 h 610871"/>
              <a:gd name="connsiteX6" fmla="*/ 244545 w 1404375"/>
              <a:gd name="connsiteY6" fmla="*/ 163600 h 6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375" h="610871">
                <a:moveTo>
                  <a:pt x="244545" y="0"/>
                </a:moveTo>
                <a:lnTo>
                  <a:pt x="1404375" y="0"/>
                </a:lnTo>
                <a:lnTo>
                  <a:pt x="1404375" y="610871"/>
                </a:lnTo>
                <a:lnTo>
                  <a:pt x="244545" y="610871"/>
                </a:lnTo>
                <a:lnTo>
                  <a:pt x="244545" y="447271"/>
                </a:lnTo>
                <a:lnTo>
                  <a:pt x="0" y="305436"/>
                </a:lnTo>
                <a:lnTo>
                  <a:pt x="244545" y="163600"/>
                </a:lnTo>
                <a:close/>
              </a:path>
            </a:pathLst>
          </a:custGeom>
          <a:solidFill>
            <a:schemeClr val="accent5"/>
          </a:solidFill>
          <a:ln w="69850">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id-ID" sz="1200" b="1" dirty="0">
                <a:solidFill>
                  <a:schemeClr val="bg1"/>
                </a:solidFill>
                <a:latin typeface="+mj-lt"/>
              </a:rPr>
              <a:t>$80M</a:t>
            </a:r>
          </a:p>
        </p:txBody>
      </p:sp>
      <p:sp>
        <p:nvSpPr>
          <p:cNvPr id="289" name="TextBox 288"/>
          <p:cNvSpPr txBox="1"/>
          <p:nvPr/>
        </p:nvSpPr>
        <p:spPr>
          <a:xfrm>
            <a:off x="4991599" y="600349"/>
            <a:ext cx="2200795" cy="523220"/>
          </a:xfrm>
          <a:prstGeom prst="rect">
            <a:avLst/>
          </a:prstGeom>
          <a:noFill/>
        </p:spPr>
        <p:txBody>
          <a:bodyPr wrap="none" rtlCol="0">
            <a:spAutoFit/>
          </a:bodyPr>
          <a:lstStyle/>
          <a:p>
            <a:pPr algn="ctr"/>
            <a:r>
              <a:rPr lang="id-ID" sz="2800" dirty="0">
                <a:latin typeface="+mj-lt"/>
              </a:rPr>
              <a:t>Europe Map</a:t>
            </a:r>
          </a:p>
        </p:txBody>
      </p:sp>
      <p:cxnSp>
        <p:nvCxnSpPr>
          <p:cNvPr id="290" name="Straight Connector 289"/>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1120214" y="3070478"/>
            <a:ext cx="3884614" cy="738664"/>
          </a:xfrm>
          <a:prstGeom prst="rect">
            <a:avLst/>
          </a:prstGeom>
          <a:noFill/>
        </p:spPr>
        <p:txBody>
          <a:bodyPr wrap="square" rtlCol="0">
            <a:spAutoFit/>
          </a:bodyPr>
          <a:lstStyle/>
          <a:p>
            <a:pPr algn="just"/>
            <a:r>
              <a:rPr lang="id-ID" sz="1400" dirty="0">
                <a:solidFill>
                  <a:schemeClr val="tx2"/>
                </a:solidFill>
              </a:rPr>
              <a:t>For every 6 emails received, we get 3 Phone calls. Suitable for all categories business and personal presentation</a:t>
            </a:r>
            <a:r>
              <a:rPr lang="id-ID" sz="1400" b="1" dirty="0">
                <a:solidFill>
                  <a:schemeClr val="tx2"/>
                </a:solidFill>
              </a:rPr>
              <a:t>.</a:t>
            </a:r>
            <a:endParaRPr lang="id-ID" sz="1400" dirty="0">
              <a:solidFill>
                <a:schemeClr val="tx2"/>
              </a:solidFill>
            </a:endParaRPr>
          </a:p>
        </p:txBody>
      </p:sp>
      <p:sp>
        <p:nvSpPr>
          <p:cNvPr id="292" name="TextBox 291"/>
          <p:cNvSpPr txBox="1"/>
          <p:nvPr/>
        </p:nvSpPr>
        <p:spPr>
          <a:xfrm>
            <a:off x="1115437" y="1862463"/>
            <a:ext cx="1777474" cy="400110"/>
          </a:xfrm>
          <a:prstGeom prst="rect">
            <a:avLst/>
          </a:prstGeom>
          <a:noFill/>
        </p:spPr>
        <p:txBody>
          <a:bodyPr wrap="none" rtlCol="0">
            <a:spAutoFit/>
          </a:bodyPr>
          <a:lstStyle/>
          <a:p>
            <a:r>
              <a:rPr lang="id-ID" sz="2000" b="1" dirty="0">
                <a:latin typeface="Raleway" pitchFamily="34" charset="0"/>
              </a:rPr>
              <a:t>Map Analysis</a:t>
            </a:r>
          </a:p>
        </p:txBody>
      </p:sp>
      <p:sp>
        <p:nvSpPr>
          <p:cNvPr id="293" name="TextBox 292"/>
          <p:cNvSpPr txBox="1"/>
          <p:nvPr/>
        </p:nvSpPr>
        <p:spPr>
          <a:xfrm>
            <a:off x="2507165" y="2219921"/>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294" name="TextBox 293"/>
          <p:cNvSpPr txBox="1"/>
          <p:nvPr/>
        </p:nvSpPr>
        <p:spPr>
          <a:xfrm>
            <a:off x="1115437" y="2081422"/>
            <a:ext cx="1391728" cy="923330"/>
          </a:xfrm>
          <a:prstGeom prst="rect">
            <a:avLst/>
          </a:prstGeom>
          <a:noFill/>
        </p:spPr>
        <p:txBody>
          <a:bodyPr wrap="none" rtlCol="0">
            <a:spAutoFit/>
          </a:bodyPr>
          <a:lstStyle/>
          <a:p>
            <a:r>
              <a:rPr lang="id-ID" sz="5400" b="1" dirty="0">
                <a:solidFill>
                  <a:schemeClr val="accent1"/>
                </a:solidFill>
              </a:rPr>
              <a:t>75%</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9"/>
                                        </p:tgtEl>
                                        <p:attrNameLst>
                                          <p:attrName>style.visibility</p:attrName>
                                        </p:attrNameLst>
                                      </p:cBhvr>
                                      <p:to>
                                        <p:strVal val="visible"/>
                                      </p:to>
                                    </p:set>
                                    <p:anim calcmode="lin" valueType="num">
                                      <p:cBhvr additive="base">
                                        <p:cTn id="7" dur="500"/>
                                        <p:tgtEl>
                                          <p:spTgt spid="289"/>
                                        </p:tgtEl>
                                        <p:attrNameLst>
                                          <p:attrName>ppt_y</p:attrName>
                                        </p:attrNameLst>
                                      </p:cBhvr>
                                      <p:tavLst>
                                        <p:tav tm="0">
                                          <p:val>
                                            <p:strVal val="#ppt_y-#ppt_h*1.125000"/>
                                          </p:val>
                                        </p:tav>
                                        <p:tav tm="100000">
                                          <p:val>
                                            <p:strVal val="#ppt_y"/>
                                          </p:val>
                                        </p:tav>
                                      </p:tavLst>
                                    </p:anim>
                                    <p:animEffect transition="in" filter="wipe(down)">
                                      <p:cBhvr>
                                        <p:cTn id="8" dur="500"/>
                                        <p:tgtEl>
                                          <p:spTgt spid="289"/>
                                        </p:tgtEl>
                                      </p:cBhvr>
                                    </p:animEffect>
                                  </p:childTnLst>
                                </p:cTn>
                              </p:par>
                              <p:par>
                                <p:cTn id="9" presetID="16" presetClass="entr" presetSubtype="37" fill="hold" nodeType="withEffect">
                                  <p:stCondLst>
                                    <p:cond delay="0"/>
                                  </p:stCondLst>
                                  <p:childTnLst>
                                    <p:set>
                                      <p:cBhvr>
                                        <p:cTn id="10" dur="1" fill="hold">
                                          <p:stCondLst>
                                            <p:cond delay="0"/>
                                          </p:stCondLst>
                                        </p:cTn>
                                        <p:tgtEl>
                                          <p:spTgt spid="290"/>
                                        </p:tgtEl>
                                        <p:attrNameLst>
                                          <p:attrName>style.visibility</p:attrName>
                                        </p:attrNameLst>
                                      </p:cBhvr>
                                      <p:to>
                                        <p:strVal val="visible"/>
                                      </p:to>
                                    </p:set>
                                    <p:animEffect transition="in" filter="barn(outVertical)">
                                      <p:cBhvr>
                                        <p:cTn id="11" dur="500"/>
                                        <p:tgtEl>
                                          <p:spTgt spid="29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000"/>
                            </p:stCondLst>
                            <p:childTnLst>
                              <p:par>
                                <p:cTn id="17" presetID="2" presetClass="entr" presetSubtype="6" fill="hold" nodeType="afterEffect">
                                  <p:stCondLst>
                                    <p:cond delay="0"/>
                                  </p:stCondLst>
                                  <p:childTnLst>
                                    <p:set>
                                      <p:cBhvr>
                                        <p:cTn id="18" dur="1" fill="hold">
                                          <p:stCondLst>
                                            <p:cond delay="0"/>
                                          </p:stCondLst>
                                        </p:cTn>
                                        <p:tgtEl>
                                          <p:spTgt spid="251"/>
                                        </p:tgtEl>
                                        <p:attrNameLst>
                                          <p:attrName>style.visibility</p:attrName>
                                        </p:attrNameLst>
                                      </p:cBhvr>
                                      <p:to>
                                        <p:strVal val="visible"/>
                                      </p:to>
                                    </p:set>
                                    <p:anim calcmode="lin" valueType="num">
                                      <p:cBhvr additive="base">
                                        <p:cTn id="19" dur="500" fill="hold"/>
                                        <p:tgtEl>
                                          <p:spTgt spid="251"/>
                                        </p:tgtEl>
                                        <p:attrNameLst>
                                          <p:attrName>ppt_x</p:attrName>
                                        </p:attrNameLst>
                                      </p:cBhvr>
                                      <p:tavLst>
                                        <p:tav tm="0">
                                          <p:val>
                                            <p:strVal val="1+#ppt_w/2"/>
                                          </p:val>
                                        </p:tav>
                                        <p:tav tm="100000">
                                          <p:val>
                                            <p:strVal val="#ppt_x"/>
                                          </p:val>
                                        </p:tav>
                                      </p:tavLst>
                                    </p:anim>
                                    <p:anim calcmode="lin" valueType="num">
                                      <p:cBhvr additive="base">
                                        <p:cTn id="20" dur="500" fill="hold"/>
                                        <p:tgtEl>
                                          <p:spTgt spid="25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6" fill="hold" nodeType="afterEffect">
                                  <p:stCondLst>
                                    <p:cond delay="0"/>
                                  </p:stCondLst>
                                  <p:childTnLst>
                                    <p:set>
                                      <p:cBhvr>
                                        <p:cTn id="23" dur="1" fill="hold">
                                          <p:stCondLst>
                                            <p:cond delay="0"/>
                                          </p:stCondLst>
                                        </p:cTn>
                                        <p:tgtEl>
                                          <p:spTgt spid="254"/>
                                        </p:tgtEl>
                                        <p:attrNameLst>
                                          <p:attrName>style.visibility</p:attrName>
                                        </p:attrNameLst>
                                      </p:cBhvr>
                                      <p:to>
                                        <p:strVal val="visible"/>
                                      </p:to>
                                    </p:set>
                                    <p:anim calcmode="lin" valueType="num">
                                      <p:cBhvr additive="base">
                                        <p:cTn id="24" dur="500" fill="hold"/>
                                        <p:tgtEl>
                                          <p:spTgt spid="254"/>
                                        </p:tgtEl>
                                        <p:attrNameLst>
                                          <p:attrName>ppt_x</p:attrName>
                                        </p:attrNameLst>
                                      </p:cBhvr>
                                      <p:tavLst>
                                        <p:tav tm="0">
                                          <p:val>
                                            <p:strVal val="1+#ppt_w/2"/>
                                          </p:val>
                                        </p:tav>
                                        <p:tav tm="100000">
                                          <p:val>
                                            <p:strVal val="#ppt_x"/>
                                          </p:val>
                                        </p:tav>
                                      </p:tavLst>
                                    </p:anim>
                                    <p:anim calcmode="lin" valueType="num">
                                      <p:cBhvr additive="base">
                                        <p:cTn id="25" dur="500" fill="hold"/>
                                        <p:tgtEl>
                                          <p:spTgt spid="25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6" fill="hold" nodeType="afterEffect">
                                  <p:stCondLst>
                                    <p:cond delay="0"/>
                                  </p:stCondLst>
                                  <p:childTnLst>
                                    <p:set>
                                      <p:cBhvr>
                                        <p:cTn id="28" dur="1" fill="hold">
                                          <p:stCondLst>
                                            <p:cond delay="0"/>
                                          </p:stCondLst>
                                        </p:cTn>
                                        <p:tgtEl>
                                          <p:spTgt spid="248"/>
                                        </p:tgtEl>
                                        <p:attrNameLst>
                                          <p:attrName>style.visibility</p:attrName>
                                        </p:attrNameLst>
                                      </p:cBhvr>
                                      <p:to>
                                        <p:strVal val="visible"/>
                                      </p:to>
                                    </p:set>
                                    <p:anim calcmode="lin" valueType="num">
                                      <p:cBhvr additive="base">
                                        <p:cTn id="29" dur="500" fill="hold"/>
                                        <p:tgtEl>
                                          <p:spTgt spid="248"/>
                                        </p:tgtEl>
                                        <p:attrNameLst>
                                          <p:attrName>ppt_x</p:attrName>
                                        </p:attrNameLst>
                                      </p:cBhvr>
                                      <p:tavLst>
                                        <p:tav tm="0">
                                          <p:val>
                                            <p:strVal val="1+#ppt_w/2"/>
                                          </p:val>
                                        </p:tav>
                                        <p:tav tm="100000">
                                          <p:val>
                                            <p:strVal val="#ppt_x"/>
                                          </p:val>
                                        </p:tav>
                                      </p:tavLst>
                                    </p:anim>
                                    <p:anim calcmode="lin" valueType="num">
                                      <p:cBhvr additive="base">
                                        <p:cTn id="30" dur="500" fill="hold"/>
                                        <p:tgtEl>
                                          <p:spTgt spid="248"/>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6" fill="hold" nodeType="afterEffect">
                                  <p:stCondLst>
                                    <p:cond delay="0"/>
                                  </p:stCondLst>
                                  <p:childTnLst>
                                    <p:set>
                                      <p:cBhvr>
                                        <p:cTn id="33" dur="1" fill="hold">
                                          <p:stCondLst>
                                            <p:cond delay="0"/>
                                          </p:stCondLst>
                                        </p:cTn>
                                        <p:tgtEl>
                                          <p:spTgt spid="245"/>
                                        </p:tgtEl>
                                        <p:attrNameLst>
                                          <p:attrName>style.visibility</p:attrName>
                                        </p:attrNameLst>
                                      </p:cBhvr>
                                      <p:to>
                                        <p:strVal val="visible"/>
                                      </p:to>
                                    </p:set>
                                    <p:anim calcmode="lin" valueType="num">
                                      <p:cBhvr additive="base">
                                        <p:cTn id="34" dur="500" fill="hold"/>
                                        <p:tgtEl>
                                          <p:spTgt spid="245"/>
                                        </p:tgtEl>
                                        <p:attrNameLst>
                                          <p:attrName>ppt_x</p:attrName>
                                        </p:attrNameLst>
                                      </p:cBhvr>
                                      <p:tavLst>
                                        <p:tav tm="0">
                                          <p:val>
                                            <p:strVal val="1+#ppt_w/2"/>
                                          </p:val>
                                        </p:tav>
                                        <p:tav tm="100000">
                                          <p:val>
                                            <p:strVal val="#ppt_x"/>
                                          </p:val>
                                        </p:tav>
                                      </p:tavLst>
                                    </p:anim>
                                    <p:anim calcmode="lin" valueType="num">
                                      <p:cBhvr additive="base">
                                        <p:cTn id="35" dur="500" fill="hold"/>
                                        <p:tgtEl>
                                          <p:spTgt spid="245"/>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6" fill="hold" nodeType="afterEffect">
                                  <p:stCondLst>
                                    <p:cond delay="0"/>
                                  </p:stCondLst>
                                  <p:childTnLst>
                                    <p:set>
                                      <p:cBhvr>
                                        <p:cTn id="38" dur="1" fill="hold">
                                          <p:stCondLst>
                                            <p:cond delay="0"/>
                                          </p:stCondLst>
                                        </p:cTn>
                                        <p:tgtEl>
                                          <p:spTgt spid="242"/>
                                        </p:tgtEl>
                                        <p:attrNameLst>
                                          <p:attrName>style.visibility</p:attrName>
                                        </p:attrNameLst>
                                      </p:cBhvr>
                                      <p:to>
                                        <p:strVal val="visible"/>
                                      </p:to>
                                    </p:set>
                                    <p:anim calcmode="lin" valueType="num">
                                      <p:cBhvr additive="base">
                                        <p:cTn id="39" dur="500" fill="hold"/>
                                        <p:tgtEl>
                                          <p:spTgt spid="242"/>
                                        </p:tgtEl>
                                        <p:attrNameLst>
                                          <p:attrName>ppt_x</p:attrName>
                                        </p:attrNameLst>
                                      </p:cBhvr>
                                      <p:tavLst>
                                        <p:tav tm="0">
                                          <p:val>
                                            <p:strVal val="1+#ppt_w/2"/>
                                          </p:val>
                                        </p:tav>
                                        <p:tav tm="100000">
                                          <p:val>
                                            <p:strVal val="#ppt_x"/>
                                          </p:val>
                                        </p:tav>
                                      </p:tavLst>
                                    </p:anim>
                                    <p:anim calcmode="lin" valueType="num">
                                      <p:cBhvr additive="base">
                                        <p:cTn id="40" dur="500" fill="hold"/>
                                        <p:tgtEl>
                                          <p:spTgt spid="242"/>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92"/>
                                        </p:tgtEl>
                                        <p:attrNameLst>
                                          <p:attrName>style.visibility</p:attrName>
                                        </p:attrNameLst>
                                      </p:cBhvr>
                                      <p:to>
                                        <p:strVal val="visible"/>
                                      </p:to>
                                    </p:set>
                                    <p:animEffect transition="in" filter="fade">
                                      <p:cBhvr>
                                        <p:cTn id="44" dur="500"/>
                                        <p:tgtEl>
                                          <p:spTgt spid="292"/>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94"/>
                                        </p:tgtEl>
                                        <p:attrNameLst>
                                          <p:attrName>style.visibility</p:attrName>
                                        </p:attrNameLst>
                                      </p:cBhvr>
                                      <p:to>
                                        <p:strVal val="visible"/>
                                      </p:to>
                                    </p:set>
                                    <p:animEffect transition="in" filter="fade">
                                      <p:cBhvr>
                                        <p:cTn id="48" dur="500"/>
                                        <p:tgtEl>
                                          <p:spTgt spid="29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3"/>
                                        </p:tgtEl>
                                        <p:attrNameLst>
                                          <p:attrName>style.visibility</p:attrName>
                                        </p:attrNameLst>
                                      </p:cBhvr>
                                      <p:to>
                                        <p:strVal val="visible"/>
                                      </p:to>
                                    </p:set>
                                    <p:animEffect transition="in" filter="fade">
                                      <p:cBhvr>
                                        <p:cTn id="51" dur="500"/>
                                        <p:tgtEl>
                                          <p:spTgt spid="293"/>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291"/>
                                        </p:tgtEl>
                                        <p:attrNameLst>
                                          <p:attrName>style.visibility</p:attrName>
                                        </p:attrNameLst>
                                      </p:cBhvr>
                                      <p:to>
                                        <p:strVal val="visible"/>
                                      </p:to>
                                    </p:set>
                                    <p:animEffect transition="in" filter="fade">
                                      <p:cBhvr>
                                        <p:cTn id="55" dur="500"/>
                                        <p:tgtEl>
                                          <p:spTgt spid="291"/>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283"/>
                                        </p:tgtEl>
                                        <p:attrNameLst>
                                          <p:attrName>style.visibility</p:attrName>
                                        </p:attrNameLst>
                                      </p:cBhvr>
                                      <p:to>
                                        <p:strVal val="visible"/>
                                      </p:to>
                                    </p:set>
                                    <p:animEffect transition="in" filter="fade">
                                      <p:cBhvr>
                                        <p:cTn id="59" dur="500"/>
                                        <p:tgtEl>
                                          <p:spTgt spid="283"/>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274"/>
                                        </p:tgtEl>
                                        <p:attrNameLst>
                                          <p:attrName>style.visibility</p:attrName>
                                        </p:attrNameLst>
                                      </p:cBhvr>
                                      <p:to>
                                        <p:strVal val="visible"/>
                                      </p:to>
                                    </p:set>
                                    <p:animEffect transition="in" filter="wipe(left)">
                                      <p:cBhvr>
                                        <p:cTn id="63" dur="500"/>
                                        <p:tgtEl>
                                          <p:spTgt spid="274"/>
                                        </p:tgtEl>
                                      </p:cBhvr>
                                    </p:animEffect>
                                  </p:childTnLst>
                                </p:cTn>
                              </p:par>
                            </p:childTnLst>
                          </p:cTn>
                        </p:par>
                        <p:par>
                          <p:cTn id="64" fill="hold">
                            <p:stCondLst>
                              <p:cond delay="6000"/>
                            </p:stCondLst>
                            <p:childTnLst>
                              <p:par>
                                <p:cTn id="65" presetID="12" presetClass="entr" presetSubtype="2" fill="hold" grpId="0" nodeType="afterEffect">
                                  <p:stCondLst>
                                    <p:cond delay="0"/>
                                  </p:stCondLst>
                                  <p:childTnLst>
                                    <p:set>
                                      <p:cBhvr>
                                        <p:cTn id="66" dur="1" fill="hold">
                                          <p:stCondLst>
                                            <p:cond delay="0"/>
                                          </p:stCondLst>
                                        </p:cTn>
                                        <p:tgtEl>
                                          <p:spTgt spid="286"/>
                                        </p:tgtEl>
                                        <p:attrNameLst>
                                          <p:attrName>style.visibility</p:attrName>
                                        </p:attrNameLst>
                                      </p:cBhvr>
                                      <p:to>
                                        <p:strVal val="visible"/>
                                      </p:to>
                                    </p:set>
                                    <p:anim calcmode="lin" valueType="num">
                                      <p:cBhvr additive="base">
                                        <p:cTn id="67" dur="500"/>
                                        <p:tgtEl>
                                          <p:spTgt spid="286"/>
                                        </p:tgtEl>
                                        <p:attrNameLst>
                                          <p:attrName>ppt_x</p:attrName>
                                        </p:attrNameLst>
                                      </p:cBhvr>
                                      <p:tavLst>
                                        <p:tav tm="0">
                                          <p:val>
                                            <p:strVal val="#ppt_x+#ppt_w*1.125000"/>
                                          </p:val>
                                        </p:tav>
                                        <p:tav tm="100000">
                                          <p:val>
                                            <p:strVal val="#ppt_x"/>
                                          </p:val>
                                        </p:tav>
                                      </p:tavLst>
                                    </p:anim>
                                    <p:animEffect transition="in" filter="wipe(left)">
                                      <p:cBhvr>
                                        <p:cTn id="68" dur="500"/>
                                        <p:tgtEl>
                                          <p:spTgt spid="286"/>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284"/>
                                        </p:tgtEl>
                                        <p:attrNameLst>
                                          <p:attrName>style.visibility</p:attrName>
                                        </p:attrNameLst>
                                      </p:cBhvr>
                                      <p:to>
                                        <p:strVal val="visible"/>
                                      </p:to>
                                    </p:set>
                                    <p:animEffect transition="in" filter="fade">
                                      <p:cBhvr>
                                        <p:cTn id="72" dur="500"/>
                                        <p:tgtEl>
                                          <p:spTgt spid="284"/>
                                        </p:tgtEl>
                                      </p:cBhvr>
                                    </p:animEffect>
                                  </p:childTnLst>
                                </p:cTn>
                              </p:par>
                            </p:childTnLst>
                          </p:cTn>
                        </p:par>
                        <p:par>
                          <p:cTn id="73" fill="hold">
                            <p:stCondLst>
                              <p:cond delay="7000"/>
                            </p:stCondLst>
                            <p:childTnLst>
                              <p:par>
                                <p:cTn id="74" presetID="22" presetClass="entr" presetSubtype="8" fill="hold" nodeType="afterEffect">
                                  <p:stCondLst>
                                    <p:cond delay="0"/>
                                  </p:stCondLst>
                                  <p:childTnLst>
                                    <p:set>
                                      <p:cBhvr>
                                        <p:cTn id="75" dur="1" fill="hold">
                                          <p:stCondLst>
                                            <p:cond delay="0"/>
                                          </p:stCondLst>
                                        </p:cTn>
                                        <p:tgtEl>
                                          <p:spTgt spid="277"/>
                                        </p:tgtEl>
                                        <p:attrNameLst>
                                          <p:attrName>style.visibility</p:attrName>
                                        </p:attrNameLst>
                                      </p:cBhvr>
                                      <p:to>
                                        <p:strVal val="visible"/>
                                      </p:to>
                                    </p:set>
                                    <p:animEffect transition="in" filter="wipe(left)">
                                      <p:cBhvr>
                                        <p:cTn id="76" dur="500"/>
                                        <p:tgtEl>
                                          <p:spTgt spid="277"/>
                                        </p:tgtEl>
                                      </p:cBhvr>
                                    </p:animEffect>
                                  </p:childTnLst>
                                </p:cTn>
                              </p:par>
                            </p:childTnLst>
                          </p:cTn>
                        </p:par>
                        <p:par>
                          <p:cTn id="77" fill="hold">
                            <p:stCondLst>
                              <p:cond delay="7500"/>
                            </p:stCondLst>
                            <p:childTnLst>
                              <p:par>
                                <p:cTn id="78" presetID="12" presetClass="entr" presetSubtype="2" fill="hold" grpId="0" nodeType="afterEffect">
                                  <p:stCondLst>
                                    <p:cond delay="0"/>
                                  </p:stCondLst>
                                  <p:childTnLst>
                                    <p:set>
                                      <p:cBhvr>
                                        <p:cTn id="79" dur="1" fill="hold">
                                          <p:stCondLst>
                                            <p:cond delay="0"/>
                                          </p:stCondLst>
                                        </p:cTn>
                                        <p:tgtEl>
                                          <p:spTgt spid="287"/>
                                        </p:tgtEl>
                                        <p:attrNameLst>
                                          <p:attrName>style.visibility</p:attrName>
                                        </p:attrNameLst>
                                      </p:cBhvr>
                                      <p:to>
                                        <p:strVal val="visible"/>
                                      </p:to>
                                    </p:set>
                                    <p:anim calcmode="lin" valueType="num">
                                      <p:cBhvr additive="base">
                                        <p:cTn id="80" dur="500"/>
                                        <p:tgtEl>
                                          <p:spTgt spid="287"/>
                                        </p:tgtEl>
                                        <p:attrNameLst>
                                          <p:attrName>ppt_x</p:attrName>
                                        </p:attrNameLst>
                                      </p:cBhvr>
                                      <p:tavLst>
                                        <p:tav tm="0">
                                          <p:val>
                                            <p:strVal val="#ppt_x+#ppt_w*1.125000"/>
                                          </p:val>
                                        </p:tav>
                                        <p:tav tm="100000">
                                          <p:val>
                                            <p:strVal val="#ppt_x"/>
                                          </p:val>
                                        </p:tav>
                                      </p:tavLst>
                                    </p:anim>
                                    <p:animEffect transition="in" filter="wipe(left)">
                                      <p:cBhvr>
                                        <p:cTn id="81" dur="500"/>
                                        <p:tgtEl>
                                          <p:spTgt spid="287"/>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285"/>
                                        </p:tgtEl>
                                        <p:attrNameLst>
                                          <p:attrName>style.visibility</p:attrName>
                                        </p:attrNameLst>
                                      </p:cBhvr>
                                      <p:to>
                                        <p:strVal val="visible"/>
                                      </p:to>
                                    </p:set>
                                    <p:animEffect transition="in" filter="fade">
                                      <p:cBhvr>
                                        <p:cTn id="85" dur="500"/>
                                        <p:tgtEl>
                                          <p:spTgt spid="285"/>
                                        </p:tgtEl>
                                      </p:cBhvr>
                                    </p:animEffect>
                                  </p:childTnLst>
                                </p:cTn>
                              </p:par>
                            </p:childTnLst>
                          </p:cTn>
                        </p:par>
                        <p:par>
                          <p:cTn id="86" fill="hold">
                            <p:stCondLst>
                              <p:cond delay="8500"/>
                            </p:stCondLst>
                            <p:childTnLst>
                              <p:par>
                                <p:cTn id="87" presetID="22" presetClass="entr" presetSubtype="8" fill="hold" nodeType="afterEffect">
                                  <p:stCondLst>
                                    <p:cond delay="0"/>
                                  </p:stCondLst>
                                  <p:childTnLst>
                                    <p:set>
                                      <p:cBhvr>
                                        <p:cTn id="88" dur="1" fill="hold">
                                          <p:stCondLst>
                                            <p:cond delay="0"/>
                                          </p:stCondLst>
                                        </p:cTn>
                                        <p:tgtEl>
                                          <p:spTgt spid="280"/>
                                        </p:tgtEl>
                                        <p:attrNameLst>
                                          <p:attrName>style.visibility</p:attrName>
                                        </p:attrNameLst>
                                      </p:cBhvr>
                                      <p:to>
                                        <p:strVal val="visible"/>
                                      </p:to>
                                    </p:set>
                                    <p:animEffect transition="in" filter="wipe(left)">
                                      <p:cBhvr>
                                        <p:cTn id="89" dur="500"/>
                                        <p:tgtEl>
                                          <p:spTgt spid="280"/>
                                        </p:tgtEl>
                                      </p:cBhvr>
                                    </p:animEffect>
                                  </p:childTnLst>
                                </p:cTn>
                              </p:par>
                            </p:childTnLst>
                          </p:cTn>
                        </p:par>
                        <p:par>
                          <p:cTn id="90" fill="hold">
                            <p:stCondLst>
                              <p:cond delay="9000"/>
                            </p:stCondLst>
                            <p:childTnLst>
                              <p:par>
                                <p:cTn id="91" presetID="12" presetClass="entr" presetSubtype="2" fill="hold" grpId="0" nodeType="afterEffect">
                                  <p:stCondLst>
                                    <p:cond delay="0"/>
                                  </p:stCondLst>
                                  <p:childTnLst>
                                    <p:set>
                                      <p:cBhvr>
                                        <p:cTn id="92" dur="1" fill="hold">
                                          <p:stCondLst>
                                            <p:cond delay="0"/>
                                          </p:stCondLst>
                                        </p:cTn>
                                        <p:tgtEl>
                                          <p:spTgt spid="288"/>
                                        </p:tgtEl>
                                        <p:attrNameLst>
                                          <p:attrName>style.visibility</p:attrName>
                                        </p:attrNameLst>
                                      </p:cBhvr>
                                      <p:to>
                                        <p:strVal val="visible"/>
                                      </p:to>
                                    </p:set>
                                    <p:anim calcmode="lin" valueType="num">
                                      <p:cBhvr additive="base">
                                        <p:cTn id="93" dur="500"/>
                                        <p:tgtEl>
                                          <p:spTgt spid="288"/>
                                        </p:tgtEl>
                                        <p:attrNameLst>
                                          <p:attrName>ppt_x</p:attrName>
                                        </p:attrNameLst>
                                      </p:cBhvr>
                                      <p:tavLst>
                                        <p:tav tm="0">
                                          <p:val>
                                            <p:strVal val="#ppt_x+#ppt_w*1.125000"/>
                                          </p:val>
                                        </p:tav>
                                        <p:tav tm="100000">
                                          <p:val>
                                            <p:strVal val="#ppt_x"/>
                                          </p:val>
                                        </p:tav>
                                      </p:tavLst>
                                    </p:anim>
                                    <p:animEffect transition="in" filter="wipe(left)">
                                      <p:cBhvr>
                                        <p:cTn id="94"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P spid="284" grpId="0"/>
      <p:bldP spid="285" grpId="0"/>
      <p:bldP spid="286" grpId="0" bldLvl="0" animBg="1"/>
      <p:bldP spid="287" grpId="0" bldLvl="0" animBg="1"/>
      <p:bldP spid="288" grpId="0" bldLvl="0" animBg="1"/>
      <p:bldP spid="289" grpId="0"/>
      <p:bldP spid="291" grpId="0"/>
      <p:bldP spid="292" grpId="0"/>
      <p:bldP spid="293" grpId="0"/>
      <p:bldP spid="29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39</a:t>
            </a:fld>
            <a:endParaRPr lang="id-ID" dirty="0"/>
          </a:p>
        </p:txBody>
      </p:sp>
      <p:grpSp>
        <p:nvGrpSpPr>
          <p:cNvPr id="3" name="Group 2"/>
          <p:cNvGrpSpPr/>
          <p:nvPr/>
        </p:nvGrpSpPr>
        <p:grpSpPr>
          <a:xfrm>
            <a:off x="7555130" y="1613241"/>
            <a:ext cx="4098155" cy="4608666"/>
            <a:chOff x="3626296" y="321358"/>
            <a:chExt cx="5181913" cy="5827429"/>
          </a:xfrm>
          <a:solidFill>
            <a:schemeClr val="bg2"/>
          </a:solidFill>
        </p:grpSpPr>
        <p:sp>
          <p:nvSpPr>
            <p:cNvPr id="4" name="Freeform 9"/>
            <p:cNvSpPr>
              <a:spLocks noChangeAspect="1"/>
            </p:cNvSpPr>
            <p:nvPr/>
          </p:nvSpPr>
          <p:spPr bwMode="gray">
            <a:xfrm>
              <a:off x="5722478" y="1531840"/>
              <a:ext cx="98200" cy="196466"/>
            </a:xfrm>
            <a:custGeom>
              <a:avLst/>
              <a:gdLst>
                <a:gd name="T0" fmla="*/ 0 w 62"/>
                <a:gd name="T1" fmla="*/ 1 h 119"/>
                <a:gd name="T2" fmla="*/ 0 w 62"/>
                <a:gd name="T3" fmla="*/ 1 h 119"/>
                <a:gd name="T4" fmla="*/ 0 w 62"/>
                <a:gd name="T5" fmla="*/ 0 h 119"/>
                <a:gd name="T6" fmla="*/ 0 w 62"/>
                <a:gd name="T7" fmla="*/ 1 h 119"/>
                <a:gd name="T8" fmla="*/ 0 w 62"/>
                <a:gd name="T9" fmla="*/ 1 h 119"/>
                <a:gd name="T10" fmla="*/ 0 w 62"/>
                <a:gd name="T11" fmla="*/ 1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5" name="Freeform 10"/>
            <p:cNvSpPr>
              <a:spLocks noChangeAspect="1"/>
            </p:cNvSpPr>
            <p:nvPr/>
          </p:nvSpPr>
          <p:spPr bwMode="gray">
            <a:xfrm>
              <a:off x="4132399" y="1908928"/>
              <a:ext cx="1151956" cy="1109081"/>
            </a:xfrm>
            <a:custGeom>
              <a:avLst/>
              <a:gdLst>
                <a:gd name="T0" fmla="*/ 0 w 705"/>
                <a:gd name="T1" fmla="*/ 1 h 672"/>
                <a:gd name="T2" fmla="*/ 0 w 705"/>
                <a:gd name="T3" fmla="*/ 1 h 672"/>
                <a:gd name="T4" fmla="*/ 0 w 705"/>
                <a:gd name="T5" fmla="*/ 1 h 672"/>
                <a:gd name="T6" fmla="*/ 0 w 705"/>
                <a:gd name="T7" fmla="*/ 1 h 672"/>
                <a:gd name="T8" fmla="*/ 0 w 705"/>
                <a:gd name="T9" fmla="*/ 1 h 672"/>
                <a:gd name="T10" fmla="*/ 0 w 705"/>
                <a:gd name="T11" fmla="*/ 1 h 672"/>
                <a:gd name="T12" fmla="*/ 0 w 705"/>
                <a:gd name="T13" fmla="*/ 1 h 672"/>
                <a:gd name="T14" fmla="*/ 0 w 705"/>
                <a:gd name="T15" fmla="*/ 1 h 672"/>
                <a:gd name="T16" fmla="*/ 0 w 705"/>
                <a:gd name="T17" fmla="*/ 1 h 672"/>
                <a:gd name="T18" fmla="*/ 0 w 705"/>
                <a:gd name="T19" fmla="*/ 1 h 672"/>
                <a:gd name="T20" fmla="*/ 0 w 705"/>
                <a:gd name="T21" fmla="*/ 1 h 672"/>
                <a:gd name="T22" fmla="*/ 0 w 705"/>
                <a:gd name="T23" fmla="*/ 1 h 672"/>
                <a:gd name="T24" fmla="*/ 0 w 705"/>
                <a:gd name="T25" fmla="*/ 1 h 672"/>
                <a:gd name="T26" fmla="*/ 0 w 705"/>
                <a:gd name="T27" fmla="*/ 0 h 672"/>
                <a:gd name="T28" fmla="*/ 0 w 705"/>
                <a:gd name="T29" fmla="*/ 1 h 672"/>
                <a:gd name="T30" fmla="*/ 0 w 705"/>
                <a:gd name="T31" fmla="*/ 1 h 672"/>
                <a:gd name="T32" fmla="*/ 0 w 705"/>
                <a:gd name="T33" fmla="*/ 1 h 672"/>
                <a:gd name="T34" fmla="*/ 0 w 705"/>
                <a:gd name="T35" fmla="*/ 1 h 672"/>
                <a:gd name="T36" fmla="*/ 0 w 705"/>
                <a:gd name="T37" fmla="*/ 1 h 672"/>
                <a:gd name="T38" fmla="*/ 0 w 705"/>
                <a:gd name="T39" fmla="*/ 1 h 672"/>
                <a:gd name="T40" fmla="*/ 0 w 705"/>
                <a:gd name="T41" fmla="*/ 1 h 672"/>
                <a:gd name="T42" fmla="*/ 0 w 705"/>
                <a:gd name="T43" fmla="*/ 1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 name="Freeform 15"/>
            <p:cNvSpPr>
              <a:spLocks noChangeAspect="1"/>
            </p:cNvSpPr>
            <p:nvPr/>
          </p:nvSpPr>
          <p:spPr bwMode="gray">
            <a:xfrm>
              <a:off x="5159719" y="1088208"/>
              <a:ext cx="438121" cy="167948"/>
            </a:xfrm>
            <a:custGeom>
              <a:avLst/>
              <a:gdLst>
                <a:gd name="T0" fmla="*/ 0 w 265"/>
                <a:gd name="T1" fmla="*/ 1 h 102"/>
                <a:gd name="T2" fmla="*/ 0 w 265"/>
                <a:gd name="T3" fmla="*/ 1 h 102"/>
                <a:gd name="T4" fmla="*/ 0 w 265"/>
                <a:gd name="T5" fmla="*/ 1 h 102"/>
                <a:gd name="T6" fmla="*/ 0 w 265"/>
                <a:gd name="T7" fmla="*/ 1 h 102"/>
                <a:gd name="T8" fmla="*/ 0 w 265"/>
                <a:gd name="T9" fmla="*/ 1 h 102"/>
                <a:gd name="T10" fmla="*/ 0 w 265"/>
                <a:gd name="T11" fmla="*/ 1 h 102"/>
                <a:gd name="T12" fmla="*/ 0 w 265"/>
                <a:gd name="T13" fmla="*/ 1 h 102"/>
                <a:gd name="T14" fmla="*/ 0 w 265"/>
                <a:gd name="T15" fmla="*/ 1 h 102"/>
                <a:gd name="T16" fmla="*/ 0 w 265"/>
                <a:gd name="T17" fmla="*/ 0 h 102"/>
                <a:gd name="T18" fmla="*/ 0 w 265"/>
                <a:gd name="T19" fmla="*/ 1 h 102"/>
                <a:gd name="T20" fmla="*/ 0 w 265"/>
                <a:gd name="T21" fmla="*/ 1 h 102"/>
                <a:gd name="T22" fmla="*/ 0 w 265"/>
                <a:gd name="T23" fmla="*/ 1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 name="Freeform 17"/>
            <p:cNvSpPr>
              <a:spLocks noChangeAspect="1"/>
            </p:cNvSpPr>
            <p:nvPr/>
          </p:nvSpPr>
          <p:spPr bwMode="gray">
            <a:xfrm>
              <a:off x="4793361" y="891743"/>
              <a:ext cx="181292" cy="133090"/>
            </a:xfrm>
            <a:custGeom>
              <a:avLst/>
              <a:gdLst>
                <a:gd name="T0" fmla="*/ 0 w 112"/>
                <a:gd name="T1" fmla="*/ 1 h 81"/>
                <a:gd name="T2" fmla="*/ 0 w 112"/>
                <a:gd name="T3" fmla="*/ 1 h 81"/>
                <a:gd name="T4" fmla="*/ 0 w 112"/>
                <a:gd name="T5" fmla="*/ 0 h 81"/>
                <a:gd name="T6" fmla="*/ 0 w 112"/>
                <a:gd name="T7" fmla="*/ 1 h 81"/>
                <a:gd name="T8" fmla="*/ 0 w 112"/>
                <a:gd name="T9" fmla="*/ 1 h 81"/>
                <a:gd name="T10" fmla="*/ 0 w 112"/>
                <a:gd name="T11" fmla="*/ 1 h 81"/>
                <a:gd name="T12" fmla="*/ 0 w 112"/>
                <a:gd name="T13" fmla="*/ 1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8" name="Freeform 22"/>
            <p:cNvSpPr>
              <a:spLocks noChangeAspect="1"/>
            </p:cNvSpPr>
            <p:nvPr/>
          </p:nvSpPr>
          <p:spPr bwMode="gray">
            <a:xfrm>
              <a:off x="5899993" y="1417764"/>
              <a:ext cx="355029" cy="202804"/>
            </a:xfrm>
            <a:custGeom>
              <a:avLst/>
              <a:gdLst>
                <a:gd name="T0" fmla="*/ 0 w 216"/>
                <a:gd name="T1" fmla="*/ 1 h 122"/>
                <a:gd name="T2" fmla="*/ 0 w 216"/>
                <a:gd name="T3" fmla="*/ 0 h 122"/>
                <a:gd name="T4" fmla="*/ 0 w 216"/>
                <a:gd name="T5" fmla="*/ 1 h 122"/>
                <a:gd name="T6" fmla="*/ 0 w 216"/>
                <a:gd name="T7" fmla="*/ 1 h 122"/>
                <a:gd name="T8" fmla="*/ 0 w 216"/>
                <a:gd name="T9" fmla="*/ 1 h 122"/>
                <a:gd name="T10" fmla="*/ 0 w 216"/>
                <a:gd name="T11" fmla="*/ 1 h 122"/>
                <a:gd name="T12" fmla="*/ 0 w 216"/>
                <a:gd name="T13" fmla="*/ 1 h 122"/>
                <a:gd name="T14" fmla="*/ 0 w 216"/>
                <a:gd name="T15" fmla="*/ 1 h 122"/>
                <a:gd name="T16" fmla="*/ 0 w 216"/>
                <a:gd name="T17" fmla="*/ 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 name="Freeform 60"/>
            <p:cNvSpPr>
              <a:spLocks noChangeAspect="1"/>
            </p:cNvSpPr>
            <p:nvPr/>
          </p:nvSpPr>
          <p:spPr bwMode="gray">
            <a:xfrm>
              <a:off x="5303241" y="913924"/>
              <a:ext cx="596752" cy="253505"/>
            </a:xfrm>
            <a:custGeom>
              <a:avLst/>
              <a:gdLst>
                <a:gd name="T0" fmla="*/ 0 w 365"/>
                <a:gd name="T1" fmla="*/ 1 h 151"/>
                <a:gd name="T2" fmla="*/ 0 w 365"/>
                <a:gd name="T3" fmla="*/ 1 h 151"/>
                <a:gd name="T4" fmla="*/ 0 w 365"/>
                <a:gd name="T5" fmla="*/ 1 h 151"/>
                <a:gd name="T6" fmla="*/ 0 w 365"/>
                <a:gd name="T7" fmla="*/ 1 h 151"/>
                <a:gd name="T8" fmla="*/ 0 w 365"/>
                <a:gd name="T9" fmla="*/ 1 h 151"/>
                <a:gd name="T10" fmla="*/ 0 w 365"/>
                <a:gd name="T11" fmla="*/ 1 h 151"/>
                <a:gd name="T12" fmla="*/ 0 w 365"/>
                <a:gd name="T13" fmla="*/ 1 h 151"/>
                <a:gd name="T14" fmla="*/ 0 w 365"/>
                <a:gd name="T15" fmla="*/ 1 h 151"/>
                <a:gd name="T16" fmla="*/ 0 w 365"/>
                <a:gd name="T17" fmla="*/ 1 h 151"/>
                <a:gd name="T18" fmla="*/ 0 w 365"/>
                <a:gd name="T19" fmla="*/ 1 h 151"/>
                <a:gd name="T20" fmla="*/ 0 w 365"/>
                <a:gd name="T21" fmla="*/ 0 h 151"/>
                <a:gd name="T22" fmla="*/ 0 w 365"/>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0" name="Freeform 61"/>
            <p:cNvSpPr>
              <a:spLocks noChangeAspect="1"/>
            </p:cNvSpPr>
            <p:nvPr/>
          </p:nvSpPr>
          <p:spPr bwMode="gray">
            <a:xfrm>
              <a:off x="5087960" y="400578"/>
              <a:ext cx="151077" cy="224985"/>
            </a:xfrm>
            <a:custGeom>
              <a:avLst/>
              <a:gdLst>
                <a:gd name="T0" fmla="*/ 0 w 92"/>
                <a:gd name="T1" fmla="*/ 1 h 139"/>
                <a:gd name="T2" fmla="*/ 0 w 92"/>
                <a:gd name="T3" fmla="*/ 1 h 139"/>
                <a:gd name="T4" fmla="*/ 0 w 92"/>
                <a:gd name="T5" fmla="*/ 0 h 139"/>
                <a:gd name="T6" fmla="*/ 0 w 92"/>
                <a:gd name="T7" fmla="*/ 1 h 139"/>
                <a:gd name="T8" fmla="*/ 0 w 92"/>
                <a:gd name="T9" fmla="*/ 1 h 139"/>
                <a:gd name="T10" fmla="*/ 0 w 92"/>
                <a:gd name="T11" fmla="*/ 1 h 139"/>
                <a:gd name="T12" fmla="*/ 0 w 92"/>
                <a:gd name="T13" fmla="*/ 1 h 139"/>
                <a:gd name="T14" fmla="*/ 0 w 92"/>
                <a:gd name="T15" fmla="*/ 1 h 139"/>
                <a:gd name="T16" fmla="*/ 0 w 92"/>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1" name="Freeform 62"/>
            <p:cNvSpPr>
              <a:spLocks noChangeAspect="1"/>
            </p:cNvSpPr>
            <p:nvPr/>
          </p:nvSpPr>
          <p:spPr bwMode="gray">
            <a:xfrm>
              <a:off x="5257917" y="524162"/>
              <a:ext cx="86871" cy="91897"/>
            </a:xfrm>
            <a:custGeom>
              <a:avLst/>
              <a:gdLst>
                <a:gd name="T0" fmla="*/ 0 w 55"/>
                <a:gd name="T1" fmla="*/ 1 h 58"/>
                <a:gd name="T2" fmla="*/ 0 w 55"/>
                <a:gd name="T3" fmla="*/ 1 h 58"/>
                <a:gd name="T4" fmla="*/ 0 w 55"/>
                <a:gd name="T5" fmla="*/ 1 h 58"/>
                <a:gd name="T6" fmla="*/ 0 w 55"/>
                <a:gd name="T7" fmla="*/ 0 h 58"/>
                <a:gd name="T8" fmla="*/ 0 w 55"/>
                <a:gd name="T9" fmla="*/ 1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2" name="Freeform 69"/>
            <p:cNvSpPr>
              <a:spLocks noChangeAspect="1"/>
            </p:cNvSpPr>
            <p:nvPr/>
          </p:nvSpPr>
          <p:spPr bwMode="gray">
            <a:xfrm>
              <a:off x="4366570" y="913924"/>
              <a:ext cx="717613" cy="630593"/>
            </a:xfrm>
            <a:custGeom>
              <a:avLst/>
              <a:gdLst>
                <a:gd name="T0" fmla="*/ 0 w 438"/>
                <a:gd name="T1" fmla="*/ 1 h 380"/>
                <a:gd name="T2" fmla="*/ 0 w 438"/>
                <a:gd name="T3" fmla="*/ 1 h 380"/>
                <a:gd name="T4" fmla="*/ 0 w 438"/>
                <a:gd name="T5" fmla="*/ 1 h 380"/>
                <a:gd name="T6" fmla="*/ 0 w 438"/>
                <a:gd name="T7" fmla="*/ 1 h 380"/>
                <a:gd name="T8" fmla="*/ 0 w 438"/>
                <a:gd name="T9" fmla="*/ 1 h 380"/>
                <a:gd name="T10" fmla="*/ 0 w 438"/>
                <a:gd name="T11" fmla="*/ 1 h 380"/>
                <a:gd name="T12" fmla="*/ 0 w 438"/>
                <a:gd name="T13" fmla="*/ 1 h 380"/>
                <a:gd name="T14" fmla="*/ 0 w 438"/>
                <a:gd name="T15" fmla="*/ 1 h 380"/>
                <a:gd name="T16" fmla="*/ 0 w 438"/>
                <a:gd name="T17" fmla="*/ 1 h 380"/>
                <a:gd name="T18" fmla="*/ 0 w 438"/>
                <a:gd name="T19" fmla="*/ 1 h 380"/>
                <a:gd name="T20" fmla="*/ 0 w 438"/>
                <a:gd name="T21" fmla="*/ 1 h 380"/>
                <a:gd name="T22" fmla="*/ 0 w 438"/>
                <a:gd name="T23" fmla="*/ 1 h 380"/>
                <a:gd name="T24" fmla="*/ 0 w 438"/>
                <a:gd name="T25" fmla="*/ 1 h 380"/>
                <a:gd name="T26" fmla="*/ 0 w 438"/>
                <a:gd name="T27" fmla="*/ 1 h 380"/>
                <a:gd name="T28" fmla="*/ 0 w 438"/>
                <a:gd name="T29" fmla="*/ 1 h 380"/>
                <a:gd name="T30" fmla="*/ 0 w 438"/>
                <a:gd name="T31" fmla="*/ 1 h 380"/>
                <a:gd name="T32" fmla="*/ 0 w 438"/>
                <a:gd name="T33" fmla="*/ 1 h 380"/>
                <a:gd name="T34" fmla="*/ 0 w 438"/>
                <a:gd name="T35" fmla="*/ 1 h 380"/>
                <a:gd name="T36" fmla="*/ 0 w 438"/>
                <a:gd name="T37" fmla="*/ 1 h 380"/>
                <a:gd name="T38" fmla="*/ 0 w 438"/>
                <a:gd name="T39" fmla="*/ 1 h 380"/>
                <a:gd name="T40" fmla="*/ 0 w 438"/>
                <a:gd name="T41" fmla="*/ 1 h 380"/>
                <a:gd name="T42" fmla="*/ 0 w 438"/>
                <a:gd name="T43" fmla="*/ 0 h 380"/>
                <a:gd name="T44" fmla="*/ 0 w 438"/>
                <a:gd name="T45" fmla="*/ 1 h 380"/>
                <a:gd name="T46" fmla="*/ 0 w 438"/>
                <a:gd name="T47" fmla="*/ 1 h 380"/>
                <a:gd name="T48" fmla="*/ 0 w 438"/>
                <a:gd name="T49" fmla="*/ 1 h 380"/>
                <a:gd name="T50" fmla="*/ 0 w 438"/>
                <a:gd name="T51" fmla="*/ 1 h 380"/>
                <a:gd name="T52" fmla="*/ 0 w 438"/>
                <a:gd name="T53" fmla="*/ 1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3" name="Freeform 70"/>
            <p:cNvSpPr>
              <a:spLocks noChangeAspect="1"/>
            </p:cNvSpPr>
            <p:nvPr/>
          </p:nvSpPr>
          <p:spPr bwMode="gray">
            <a:xfrm>
              <a:off x="5114395" y="1496983"/>
              <a:ext cx="41547" cy="120414"/>
            </a:xfrm>
            <a:custGeom>
              <a:avLst/>
              <a:gdLst>
                <a:gd name="T0" fmla="*/ 0 w 27"/>
                <a:gd name="T1" fmla="*/ 1 h 71"/>
                <a:gd name="T2" fmla="*/ 0 w 27"/>
                <a:gd name="T3" fmla="*/ 1 h 71"/>
                <a:gd name="T4" fmla="*/ 0 w 27"/>
                <a:gd name="T5" fmla="*/ 0 h 71"/>
                <a:gd name="T6" fmla="*/ 0 w 27"/>
                <a:gd name="T7" fmla="*/ 1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4" name="Freeform 72"/>
            <p:cNvSpPr>
              <a:spLocks noChangeAspect="1"/>
            </p:cNvSpPr>
            <p:nvPr/>
          </p:nvSpPr>
          <p:spPr bwMode="gray">
            <a:xfrm>
              <a:off x="4959544" y="625564"/>
              <a:ext cx="494776" cy="557708"/>
            </a:xfrm>
            <a:custGeom>
              <a:avLst/>
              <a:gdLst>
                <a:gd name="T0" fmla="*/ 0 w 302"/>
                <a:gd name="T1" fmla="*/ 1 h 335"/>
                <a:gd name="T2" fmla="*/ 0 w 302"/>
                <a:gd name="T3" fmla="*/ 1 h 335"/>
                <a:gd name="T4" fmla="*/ 0 w 302"/>
                <a:gd name="T5" fmla="*/ 1 h 335"/>
                <a:gd name="T6" fmla="*/ 0 w 302"/>
                <a:gd name="T7" fmla="*/ 1 h 335"/>
                <a:gd name="T8" fmla="*/ 0 w 302"/>
                <a:gd name="T9" fmla="*/ 1 h 335"/>
                <a:gd name="T10" fmla="*/ 0 w 302"/>
                <a:gd name="T11" fmla="*/ 1 h 335"/>
                <a:gd name="T12" fmla="*/ 0 w 302"/>
                <a:gd name="T13" fmla="*/ 1 h 335"/>
                <a:gd name="T14" fmla="*/ 0 w 302"/>
                <a:gd name="T15" fmla="*/ 1 h 335"/>
                <a:gd name="T16" fmla="*/ 0 w 302"/>
                <a:gd name="T17" fmla="*/ 1 h 335"/>
                <a:gd name="T18" fmla="*/ 0 w 302"/>
                <a:gd name="T19" fmla="*/ 1 h 335"/>
                <a:gd name="T20" fmla="*/ 0 w 302"/>
                <a:gd name="T21" fmla="*/ 1 h 335"/>
                <a:gd name="T22" fmla="*/ 0 w 302"/>
                <a:gd name="T23" fmla="*/ 1 h 335"/>
                <a:gd name="T24" fmla="*/ 0 w 302"/>
                <a:gd name="T25" fmla="*/ 1 h 335"/>
                <a:gd name="T26" fmla="*/ 0 w 302"/>
                <a:gd name="T27" fmla="*/ 1 h 335"/>
                <a:gd name="T28" fmla="*/ 0 w 302"/>
                <a:gd name="T29" fmla="*/ 1 h 335"/>
                <a:gd name="T30" fmla="*/ 0 w 302"/>
                <a:gd name="T31" fmla="*/ 1 h 335"/>
                <a:gd name="T32" fmla="*/ 0 w 302"/>
                <a:gd name="T33" fmla="*/ 0 h 335"/>
                <a:gd name="T34" fmla="*/ 0 w 302"/>
                <a:gd name="T35" fmla="*/ 0 h 335"/>
                <a:gd name="T36" fmla="*/ 0 w 302"/>
                <a:gd name="T37" fmla="*/ 1 h 335"/>
                <a:gd name="T38" fmla="*/ 0 w 302"/>
                <a:gd name="T39" fmla="*/ 1 h 335"/>
                <a:gd name="T40" fmla="*/ 0 w 302"/>
                <a:gd name="T41" fmla="*/ 1 h 335"/>
                <a:gd name="T42" fmla="*/ 0 w 302"/>
                <a:gd name="T43" fmla="*/ 1 h 335"/>
                <a:gd name="T44" fmla="*/ 0 w 302"/>
                <a:gd name="T45" fmla="*/ 1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5" name="Freeform 73"/>
            <p:cNvSpPr>
              <a:spLocks noChangeAspect="1"/>
            </p:cNvSpPr>
            <p:nvPr/>
          </p:nvSpPr>
          <p:spPr bwMode="gray">
            <a:xfrm>
              <a:off x="5767800" y="1585710"/>
              <a:ext cx="362584" cy="358076"/>
            </a:xfrm>
            <a:custGeom>
              <a:avLst/>
              <a:gdLst>
                <a:gd name="T0" fmla="*/ 0 w 216"/>
                <a:gd name="T1" fmla="*/ 1 h 216"/>
                <a:gd name="T2" fmla="*/ 0 w 216"/>
                <a:gd name="T3" fmla="*/ 1 h 216"/>
                <a:gd name="T4" fmla="*/ 0 w 216"/>
                <a:gd name="T5" fmla="*/ 1 h 216"/>
                <a:gd name="T6" fmla="*/ 0 w 216"/>
                <a:gd name="T7" fmla="*/ 1 h 216"/>
                <a:gd name="T8" fmla="*/ 0 w 216"/>
                <a:gd name="T9" fmla="*/ 0 h 216"/>
                <a:gd name="T10" fmla="*/ 0 w 216"/>
                <a:gd name="T11" fmla="*/ 1 h 216"/>
                <a:gd name="T12" fmla="*/ 0 w 216"/>
                <a:gd name="T13" fmla="*/ 1 h 216"/>
                <a:gd name="T14" fmla="*/ 0 w 216"/>
                <a:gd name="T15" fmla="*/ 1 h 216"/>
                <a:gd name="T16" fmla="*/ 0 w 216"/>
                <a:gd name="T17" fmla="*/ 1 h 216"/>
                <a:gd name="T18" fmla="*/ 0 w 216"/>
                <a:gd name="T19" fmla="*/ 1 h 216"/>
                <a:gd name="T20" fmla="*/ 0 w 216"/>
                <a:gd name="T21" fmla="*/ 1 h 216"/>
                <a:gd name="T22" fmla="*/ 0 w 216"/>
                <a:gd name="T23" fmla="*/ 1 h 216"/>
                <a:gd name="T24" fmla="*/ 0 w 216"/>
                <a:gd name="T25" fmla="*/ 1 h 216"/>
                <a:gd name="T26" fmla="*/ 0 w 216"/>
                <a:gd name="T27" fmla="*/ 1 h 216"/>
                <a:gd name="T28" fmla="*/ 0 w 216"/>
                <a:gd name="T29" fmla="*/ 1 h 216"/>
                <a:gd name="T30" fmla="*/ 0 w 216"/>
                <a:gd name="T31" fmla="*/ 1 h 216"/>
                <a:gd name="T32" fmla="*/ 0 w 216"/>
                <a:gd name="T33" fmla="*/ 1 h 216"/>
                <a:gd name="T34" fmla="*/ 0 w 216"/>
                <a:gd name="T35" fmla="*/ 1 h 216"/>
                <a:gd name="T36" fmla="*/ 0 w 216"/>
                <a:gd name="T37" fmla="*/ 1 h 216"/>
                <a:gd name="T38" fmla="*/ 0 w 216"/>
                <a:gd name="T39" fmla="*/ 1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6" name="Freeform 74"/>
            <p:cNvSpPr>
              <a:spLocks noChangeAspect="1"/>
            </p:cNvSpPr>
            <p:nvPr/>
          </p:nvSpPr>
          <p:spPr bwMode="gray">
            <a:xfrm>
              <a:off x="5967976" y="2003992"/>
              <a:ext cx="162408" cy="19012"/>
            </a:xfrm>
            <a:custGeom>
              <a:avLst/>
              <a:gdLst>
                <a:gd name="T0" fmla="*/ 0 w 101"/>
                <a:gd name="T1" fmla="*/ 0 h 14"/>
                <a:gd name="T2" fmla="*/ 0 w 101"/>
                <a:gd name="T3" fmla="*/ 0 h 14"/>
                <a:gd name="T4" fmla="*/ 0 w 101"/>
                <a:gd name="T5" fmla="*/ 0 h 14"/>
                <a:gd name="T6" fmla="*/ 0 w 101"/>
                <a:gd name="T7" fmla="*/ 0 h 14"/>
                <a:gd name="T8" fmla="*/ 0 w 101"/>
                <a:gd name="T9" fmla="*/ 0 h 14"/>
                <a:gd name="T10" fmla="*/ 0 60000 65536"/>
                <a:gd name="T11" fmla="*/ 0 60000 65536"/>
                <a:gd name="T12" fmla="*/ 0 60000 65536"/>
                <a:gd name="T13" fmla="*/ 0 60000 65536"/>
                <a:gd name="T14" fmla="*/ 0 60000 65536"/>
                <a:gd name="T15" fmla="*/ 0 w 101"/>
                <a:gd name="T16" fmla="*/ 0 h 14"/>
                <a:gd name="T17" fmla="*/ 101 w 101"/>
                <a:gd name="T18" fmla="*/ 14 h 14"/>
              </a:gdLst>
              <a:ahLst/>
              <a:cxnLst>
                <a:cxn ang="T10">
                  <a:pos x="T0" y="T1"/>
                </a:cxn>
                <a:cxn ang="T11">
                  <a:pos x="T2" y="T3"/>
                </a:cxn>
                <a:cxn ang="T12">
                  <a:pos x="T4" y="T5"/>
                </a:cxn>
                <a:cxn ang="T13">
                  <a:pos x="T6" y="T7"/>
                </a:cxn>
                <a:cxn ang="T14">
                  <a:pos x="T8" y="T9"/>
                </a:cxn>
              </a:cxnLst>
              <a:rect l="T15" t="T16" r="T17" b="T18"/>
              <a:pathLst>
                <a:path w="101" h="14">
                  <a:moveTo>
                    <a:pt x="0" y="14"/>
                  </a:moveTo>
                  <a:lnTo>
                    <a:pt x="8" y="0"/>
                  </a:lnTo>
                  <a:lnTo>
                    <a:pt x="101" y="14"/>
                  </a:lnTo>
                  <a:lnTo>
                    <a:pt x="33" y="14"/>
                  </a:lnTo>
                  <a:lnTo>
                    <a:pt x="0" y="1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7" name="Freeform 80"/>
            <p:cNvSpPr>
              <a:spLocks noChangeAspect="1"/>
            </p:cNvSpPr>
            <p:nvPr/>
          </p:nvSpPr>
          <p:spPr bwMode="gray">
            <a:xfrm>
              <a:off x="5541187" y="1104051"/>
              <a:ext cx="373915" cy="202804"/>
            </a:xfrm>
            <a:custGeom>
              <a:avLst/>
              <a:gdLst>
                <a:gd name="T0" fmla="*/ 0 w 232"/>
                <a:gd name="T1" fmla="*/ 1 h 121"/>
                <a:gd name="T2" fmla="*/ 0 w 232"/>
                <a:gd name="T3" fmla="*/ 1 h 121"/>
                <a:gd name="T4" fmla="*/ 0 w 232"/>
                <a:gd name="T5" fmla="*/ 1 h 121"/>
                <a:gd name="T6" fmla="*/ 0 w 232"/>
                <a:gd name="T7" fmla="*/ 0 h 121"/>
                <a:gd name="T8" fmla="*/ 0 w 232"/>
                <a:gd name="T9" fmla="*/ 1 h 121"/>
                <a:gd name="T10" fmla="*/ 0 w 232"/>
                <a:gd name="T11" fmla="*/ 1 h 121"/>
                <a:gd name="T12" fmla="*/ 0 w 232"/>
                <a:gd name="T13" fmla="*/ 1 h 121"/>
                <a:gd name="T14" fmla="*/ 0 w 232"/>
                <a:gd name="T15" fmla="*/ 1 h 121"/>
                <a:gd name="T16" fmla="*/ 0 w 232"/>
                <a:gd name="T17" fmla="*/ 1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8" name="Freeform 93"/>
            <p:cNvSpPr>
              <a:spLocks noChangeAspect="1"/>
            </p:cNvSpPr>
            <p:nvPr/>
          </p:nvSpPr>
          <p:spPr bwMode="gray">
            <a:xfrm>
              <a:off x="7135041" y="1715632"/>
              <a:ext cx="1087748" cy="934798"/>
            </a:xfrm>
            <a:custGeom>
              <a:avLst/>
              <a:gdLst>
                <a:gd name="T0" fmla="*/ 0 w 665"/>
                <a:gd name="T1" fmla="*/ 1 h 567"/>
                <a:gd name="T2" fmla="*/ 0 w 665"/>
                <a:gd name="T3" fmla="*/ 0 h 567"/>
                <a:gd name="T4" fmla="*/ 0 w 665"/>
                <a:gd name="T5" fmla="*/ 1 h 567"/>
                <a:gd name="T6" fmla="*/ 0 w 665"/>
                <a:gd name="T7" fmla="*/ 1 h 567"/>
                <a:gd name="T8" fmla="*/ 0 w 665"/>
                <a:gd name="T9" fmla="*/ 1 h 567"/>
                <a:gd name="T10" fmla="*/ 0 w 665"/>
                <a:gd name="T11" fmla="*/ 1 h 567"/>
                <a:gd name="T12" fmla="*/ 0 w 665"/>
                <a:gd name="T13" fmla="*/ 1 h 567"/>
                <a:gd name="T14" fmla="*/ 0 w 665"/>
                <a:gd name="T15" fmla="*/ 1 h 567"/>
                <a:gd name="T16" fmla="*/ 0 w 665"/>
                <a:gd name="T17" fmla="*/ 1 h 567"/>
                <a:gd name="T18" fmla="*/ 0 w 665"/>
                <a:gd name="T19" fmla="*/ 1 h 567"/>
                <a:gd name="T20" fmla="*/ 0 w 665"/>
                <a:gd name="T21" fmla="*/ 1 h 567"/>
                <a:gd name="T22" fmla="*/ 0 w 665"/>
                <a:gd name="T23" fmla="*/ 1 h 567"/>
                <a:gd name="T24" fmla="*/ 0 w 665"/>
                <a:gd name="T25" fmla="*/ 1 h 567"/>
                <a:gd name="T26" fmla="*/ 0 w 665"/>
                <a:gd name="T27" fmla="*/ 1 h 567"/>
                <a:gd name="T28" fmla="*/ 0 w 665"/>
                <a:gd name="T29" fmla="*/ 1 h 567"/>
                <a:gd name="T30" fmla="*/ 0 w 665"/>
                <a:gd name="T31" fmla="*/ 1 h 567"/>
                <a:gd name="T32" fmla="*/ 0 w 665"/>
                <a:gd name="T33" fmla="*/ 1 h 567"/>
                <a:gd name="T34" fmla="*/ 0 w 665"/>
                <a:gd name="T35" fmla="*/ 1 h 567"/>
                <a:gd name="T36" fmla="*/ 0 w 665"/>
                <a:gd name="T37" fmla="*/ 1 h 567"/>
                <a:gd name="T38" fmla="*/ 0 w 665"/>
                <a:gd name="T39" fmla="*/ 1 h 567"/>
                <a:gd name="T40" fmla="*/ 0 w 665"/>
                <a:gd name="T41" fmla="*/ 1 h 567"/>
                <a:gd name="T42" fmla="*/ 0 w 665"/>
                <a:gd name="T43" fmla="*/ 1 h 567"/>
                <a:gd name="T44" fmla="*/ 0 w 665"/>
                <a:gd name="T45" fmla="*/ 1 h 567"/>
                <a:gd name="T46" fmla="*/ 0 w 665"/>
                <a:gd name="T47" fmla="*/ 1 h 567"/>
                <a:gd name="T48" fmla="*/ 0 w 665"/>
                <a:gd name="T49" fmla="*/ 1 h 567"/>
                <a:gd name="T50" fmla="*/ 0 w 665"/>
                <a:gd name="T51" fmla="*/ 1 h 567"/>
                <a:gd name="T52" fmla="*/ 0 w 665"/>
                <a:gd name="T53" fmla="*/ 1 h 567"/>
                <a:gd name="T54" fmla="*/ 0 w 665"/>
                <a:gd name="T55" fmla="*/ 1 h 567"/>
                <a:gd name="T56" fmla="*/ 0 w 665"/>
                <a:gd name="T57" fmla="*/ 1 h 567"/>
                <a:gd name="T58" fmla="*/ 0 w 665"/>
                <a:gd name="T59" fmla="*/ 1 h 567"/>
                <a:gd name="T60" fmla="*/ 0 w 665"/>
                <a:gd name="T61" fmla="*/ 1 h 567"/>
                <a:gd name="T62" fmla="*/ 0 w 665"/>
                <a:gd name="T63" fmla="*/ 1 h 5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5"/>
                <a:gd name="T97" fmla="*/ 0 h 567"/>
                <a:gd name="T98" fmla="*/ 665 w 665"/>
                <a:gd name="T99" fmla="*/ 567 h 5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9" name="Freeform 94"/>
            <p:cNvSpPr>
              <a:spLocks noChangeAspect="1"/>
            </p:cNvSpPr>
            <p:nvPr/>
          </p:nvSpPr>
          <p:spPr bwMode="gray">
            <a:xfrm>
              <a:off x="6825336" y="1886747"/>
              <a:ext cx="566536" cy="522853"/>
            </a:xfrm>
            <a:custGeom>
              <a:avLst/>
              <a:gdLst>
                <a:gd name="T0" fmla="*/ 0 w 345"/>
                <a:gd name="T1" fmla="*/ 1 h 315"/>
                <a:gd name="T2" fmla="*/ 0 w 345"/>
                <a:gd name="T3" fmla="*/ 1 h 315"/>
                <a:gd name="T4" fmla="*/ 0 w 345"/>
                <a:gd name="T5" fmla="*/ 1 h 315"/>
                <a:gd name="T6" fmla="*/ 0 w 345"/>
                <a:gd name="T7" fmla="*/ 1 h 315"/>
                <a:gd name="T8" fmla="*/ 0 w 345"/>
                <a:gd name="T9" fmla="*/ 1 h 315"/>
                <a:gd name="T10" fmla="*/ 0 w 345"/>
                <a:gd name="T11" fmla="*/ 1 h 315"/>
                <a:gd name="T12" fmla="*/ 0 w 345"/>
                <a:gd name="T13" fmla="*/ 1 h 315"/>
                <a:gd name="T14" fmla="*/ 0 w 345"/>
                <a:gd name="T15" fmla="*/ 1 h 315"/>
                <a:gd name="T16" fmla="*/ 0 w 345"/>
                <a:gd name="T17" fmla="*/ 1 h 315"/>
                <a:gd name="T18" fmla="*/ 0 w 345"/>
                <a:gd name="T19" fmla="*/ 1 h 315"/>
                <a:gd name="T20" fmla="*/ 0 w 345"/>
                <a:gd name="T21" fmla="*/ 1 h 315"/>
                <a:gd name="T22" fmla="*/ 0 w 345"/>
                <a:gd name="T23" fmla="*/ 1 h 315"/>
                <a:gd name="T24" fmla="*/ 0 w 345"/>
                <a:gd name="T25" fmla="*/ 0 h 315"/>
                <a:gd name="T26" fmla="*/ 0 w 345"/>
                <a:gd name="T27" fmla="*/ 1 h 315"/>
                <a:gd name="T28" fmla="*/ 0 w 345"/>
                <a:gd name="T29" fmla="*/ 1 h 315"/>
                <a:gd name="T30" fmla="*/ 0 w 345"/>
                <a:gd name="T31" fmla="*/ 1 h 315"/>
                <a:gd name="T32" fmla="*/ 0 w 345"/>
                <a:gd name="T33" fmla="*/ 1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5"/>
                <a:gd name="T52" fmla="*/ 0 h 315"/>
                <a:gd name="T53" fmla="*/ 345 w 34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0" name="Freeform 95"/>
            <p:cNvSpPr>
              <a:spLocks noChangeAspect="1"/>
            </p:cNvSpPr>
            <p:nvPr/>
          </p:nvSpPr>
          <p:spPr bwMode="gray">
            <a:xfrm>
              <a:off x="5004866" y="1211791"/>
              <a:ext cx="672289" cy="633760"/>
            </a:xfrm>
            <a:custGeom>
              <a:avLst/>
              <a:gdLst>
                <a:gd name="T0" fmla="*/ 0 w 408"/>
                <a:gd name="T1" fmla="*/ 1 h 381"/>
                <a:gd name="T2" fmla="*/ 0 w 408"/>
                <a:gd name="T3" fmla="*/ 1 h 381"/>
                <a:gd name="T4" fmla="*/ 0 w 408"/>
                <a:gd name="T5" fmla="*/ 1 h 381"/>
                <a:gd name="T6" fmla="*/ 0 w 408"/>
                <a:gd name="T7" fmla="*/ 1 h 381"/>
                <a:gd name="T8" fmla="*/ 0 w 408"/>
                <a:gd name="T9" fmla="*/ 1 h 381"/>
                <a:gd name="T10" fmla="*/ 0 w 408"/>
                <a:gd name="T11" fmla="*/ 0 h 381"/>
                <a:gd name="T12" fmla="*/ 0 w 408"/>
                <a:gd name="T13" fmla="*/ 1 h 381"/>
                <a:gd name="T14" fmla="*/ 0 w 408"/>
                <a:gd name="T15" fmla="*/ 1 h 381"/>
                <a:gd name="T16" fmla="*/ 0 w 408"/>
                <a:gd name="T17" fmla="*/ 1 h 381"/>
                <a:gd name="T18" fmla="*/ 0 w 408"/>
                <a:gd name="T19" fmla="*/ 1 h 381"/>
                <a:gd name="T20" fmla="*/ 0 w 408"/>
                <a:gd name="T21" fmla="*/ 1 h 381"/>
                <a:gd name="T22" fmla="*/ 0 w 408"/>
                <a:gd name="T23" fmla="*/ 1 h 381"/>
                <a:gd name="T24" fmla="*/ 0 w 408"/>
                <a:gd name="T25" fmla="*/ 1 h 381"/>
                <a:gd name="T26" fmla="*/ 0 w 408"/>
                <a:gd name="T27" fmla="*/ 1 h 381"/>
                <a:gd name="T28" fmla="*/ 0 w 408"/>
                <a:gd name="T29" fmla="*/ 1 h 381"/>
                <a:gd name="T30" fmla="*/ 0 w 408"/>
                <a:gd name="T31" fmla="*/ 1 h 381"/>
                <a:gd name="T32" fmla="*/ 0 w 408"/>
                <a:gd name="T33" fmla="*/ 1 h 381"/>
                <a:gd name="T34" fmla="*/ 0 w 408"/>
                <a:gd name="T35" fmla="*/ 1 h 381"/>
                <a:gd name="T36" fmla="*/ 0 w 408"/>
                <a:gd name="T37" fmla="*/ 1 h 381"/>
                <a:gd name="T38" fmla="*/ 0 w 408"/>
                <a:gd name="T39" fmla="*/ 1 h 381"/>
                <a:gd name="T40" fmla="*/ 0 w 408"/>
                <a:gd name="T41" fmla="*/ 1 h 381"/>
                <a:gd name="T42" fmla="*/ 0 w 408"/>
                <a:gd name="T43" fmla="*/ 1 h 381"/>
                <a:gd name="T44" fmla="*/ 0 w 408"/>
                <a:gd name="T45" fmla="*/ 1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1" name="Freeform 96"/>
            <p:cNvSpPr>
              <a:spLocks noChangeAspect="1"/>
            </p:cNvSpPr>
            <p:nvPr/>
          </p:nvSpPr>
          <p:spPr bwMode="gray">
            <a:xfrm>
              <a:off x="5091734" y="1620568"/>
              <a:ext cx="86871" cy="152103"/>
            </a:xfrm>
            <a:custGeom>
              <a:avLst/>
              <a:gdLst>
                <a:gd name="T0" fmla="*/ 0 w 50"/>
                <a:gd name="T1" fmla="*/ 1 h 93"/>
                <a:gd name="T2" fmla="*/ 0 w 50"/>
                <a:gd name="T3" fmla="*/ 1 h 93"/>
                <a:gd name="T4" fmla="*/ 0 w 50"/>
                <a:gd name="T5" fmla="*/ 1 h 93"/>
                <a:gd name="T6" fmla="*/ 0 w 50"/>
                <a:gd name="T7" fmla="*/ 1 h 93"/>
                <a:gd name="T8" fmla="*/ 0 w 50"/>
                <a:gd name="T9" fmla="*/ 0 h 93"/>
                <a:gd name="T10" fmla="*/ 0 w 50"/>
                <a:gd name="T11" fmla="*/ 1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2" name="Freeform 97"/>
            <p:cNvSpPr>
              <a:spLocks noChangeAspect="1"/>
            </p:cNvSpPr>
            <p:nvPr/>
          </p:nvSpPr>
          <p:spPr bwMode="gray">
            <a:xfrm>
              <a:off x="5337234" y="1820201"/>
              <a:ext cx="181292" cy="98235"/>
            </a:xfrm>
            <a:custGeom>
              <a:avLst/>
              <a:gdLst>
                <a:gd name="T0" fmla="*/ 0 w 108"/>
                <a:gd name="T1" fmla="*/ 1 h 61"/>
                <a:gd name="T2" fmla="*/ 0 w 108"/>
                <a:gd name="T3" fmla="*/ 1 h 61"/>
                <a:gd name="T4" fmla="*/ 0 w 108"/>
                <a:gd name="T5" fmla="*/ 0 h 61"/>
                <a:gd name="T6" fmla="*/ 0 w 108"/>
                <a:gd name="T7" fmla="*/ 1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3" name="Freeform 105"/>
            <p:cNvSpPr>
              <a:spLocks noChangeAspect="1"/>
            </p:cNvSpPr>
            <p:nvPr/>
          </p:nvSpPr>
          <p:spPr bwMode="gray">
            <a:xfrm>
              <a:off x="4948212" y="989975"/>
              <a:ext cx="30215" cy="50701"/>
            </a:xfrm>
            <a:custGeom>
              <a:avLst/>
              <a:gdLst>
                <a:gd name="T0" fmla="*/ 0 w 17"/>
                <a:gd name="T1" fmla="*/ 1 h 30"/>
                <a:gd name="T2" fmla="*/ 0 w 17"/>
                <a:gd name="T3" fmla="*/ 0 h 30"/>
                <a:gd name="T4" fmla="*/ 0 w 17"/>
                <a:gd name="T5" fmla="*/ 1 h 30"/>
                <a:gd name="T6" fmla="*/ 0 w 17"/>
                <a:gd name="T7" fmla="*/ 1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23"/>
                  </a:moveTo>
                  <a:lnTo>
                    <a:pt x="13" y="0"/>
                  </a:lnTo>
                  <a:lnTo>
                    <a:pt x="17" y="30"/>
                  </a:lnTo>
                  <a:lnTo>
                    <a:pt x="0" y="23"/>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4" name="Freeform 110"/>
            <p:cNvSpPr>
              <a:spLocks noChangeAspect="1"/>
            </p:cNvSpPr>
            <p:nvPr/>
          </p:nvSpPr>
          <p:spPr bwMode="gray">
            <a:xfrm>
              <a:off x="7588270" y="2666274"/>
              <a:ext cx="434346" cy="494333"/>
            </a:xfrm>
            <a:custGeom>
              <a:avLst/>
              <a:gdLst>
                <a:gd name="T0" fmla="*/ 0 w 266"/>
                <a:gd name="T1" fmla="*/ 1 h 300"/>
                <a:gd name="T2" fmla="*/ 0 w 266"/>
                <a:gd name="T3" fmla="*/ 1 h 300"/>
                <a:gd name="T4" fmla="*/ 0 w 266"/>
                <a:gd name="T5" fmla="*/ 1 h 300"/>
                <a:gd name="T6" fmla="*/ 0 w 266"/>
                <a:gd name="T7" fmla="*/ 1 h 300"/>
                <a:gd name="T8" fmla="*/ 0 w 266"/>
                <a:gd name="T9" fmla="*/ 1 h 300"/>
                <a:gd name="T10" fmla="*/ 0 w 266"/>
                <a:gd name="T11" fmla="*/ 1 h 300"/>
                <a:gd name="T12" fmla="*/ 0 w 266"/>
                <a:gd name="T13" fmla="*/ 1 h 300"/>
                <a:gd name="T14" fmla="*/ 0 w 266"/>
                <a:gd name="T15" fmla="*/ 1 h 300"/>
                <a:gd name="T16" fmla="*/ 0 w 266"/>
                <a:gd name="T17" fmla="*/ 0 h 300"/>
                <a:gd name="T18" fmla="*/ 0 w 266"/>
                <a:gd name="T19" fmla="*/ 1 h 300"/>
                <a:gd name="T20" fmla="*/ 0 w 266"/>
                <a:gd name="T21" fmla="*/ 1 h 300"/>
                <a:gd name="T22" fmla="*/ 0 w 266"/>
                <a:gd name="T23" fmla="*/ 1 h 300"/>
                <a:gd name="T24" fmla="*/ 0 w 266"/>
                <a:gd name="T25" fmla="*/ 1 h 300"/>
                <a:gd name="T26" fmla="*/ 0 w 266"/>
                <a:gd name="T27" fmla="*/ 1 h 300"/>
                <a:gd name="T28" fmla="*/ 0 w 266"/>
                <a:gd name="T29" fmla="*/ 1 h 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
                <a:gd name="T46" fmla="*/ 0 h 300"/>
                <a:gd name="T47" fmla="*/ 266 w 266"/>
                <a:gd name="T48" fmla="*/ 300 h 3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5" name="Freeform 112"/>
            <p:cNvSpPr>
              <a:spLocks noChangeAspect="1"/>
            </p:cNvSpPr>
            <p:nvPr/>
          </p:nvSpPr>
          <p:spPr bwMode="gray">
            <a:xfrm>
              <a:off x="4831128" y="758654"/>
              <a:ext cx="196398" cy="183791"/>
            </a:xfrm>
            <a:custGeom>
              <a:avLst/>
              <a:gdLst>
                <a:gd name="T0" fmla="*/ 0 w 123"/>
                <a:gd name="T1" fmla="*/ 1 h 115"/>
                <a:gd name="T2" fmla="*/ 0 w 123"/>
                <a:gd name="T3" fmla="*/ 1 h 115"/>
                <a:gd name="T4" fmla="*/ 0 w 123"/>
                <a:gd name="T5" fmla="*/ 1 h 115"/>
                <a:gd name="T6" fmla="*/ 0 w 123"/>
                <a:gd name="T7" fmla="*/ 1 h 115"/>
                <a:gd name="T8" fmla="*/ 0 w 123"/>
                <a:gd name="T9" fmla="*/ 1 h 115"/>
                <a:gd name="T10" fmla="*/ 0 w 123"/>
                <a:gd name="T11" fmla="*/ 0 h 115"/>
                <a:gd name="T12" fmla="*/ 0 w 123"/>
                <a:gd name="T13" fmla="*/ 0 h 115"/>
                <a:gd name="T14" fmla="*/ 0 w 123"/>
                <a:gd name="T15" fmla="*/ 1 h 115"/>
                <a:gd name="T16" fmla="*/ 0 w 123"/>
                <a:gd name="T17" fmla="*/ 1 h 115"/>
                <a:gd name="T18" fmla="*/ 0 w 123"/>
                <a:gd name="T19" fmla="*/ 1 h 115"/>
                <a:gd name="T20" fmla="*/ 0 w 123"/>
                <a:gd name="T21" fmla="*/ 1 h 115"/>
                <a:gd name="T22" fmla="*/ 0 w 123"/>
                <a:gd name="T23" fmla="*/ 1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6" name="Freeform 130"/>
            <p:cNvSpPr>
              <a:spLocks noChangeAspect="1"/>
            </p:cNvSpPr>
            <p:nvPr/>
          </p:nvSpPr>
          <p:spPr bwMode="gray">
            <a:xfrm>
              <a:off x="5427880" y="631902"/>
              <a:ext cx="570314" cy="434127"/>
            </a:xfrm>
            <a:custGeom>
              <a:avLst/>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1 h 262"/>
                <a:gd name="T12" fmla="*/ 0 w 345"/>
                <a:gd name="T13" fmla="*/ 1 h 262"/>
                <a:gd name="T14" fmla="*/ 0 w 345"/>
                <a:gd name="T15" fmla="*/ 1 h 262"/>
                <a:gd name="T16" fmla="*/ 0 w 345"/>
                <a:gd name="T17" fmla="*/ 1 h 262"/>
                <a:gd name="T18" fmla="*/ 0 w 345"/>
                <a:gd name="T19" fmla="*/ 0 h 262"/>
                <a:gd name="T20" fmla="*/ 0 w 345"/>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7" name="Freeform 131"/>
            <p:cNvSpPr>
              <a:spLocks noChangeAspect="1"/>
            </p:cNvSpPr>
            <p:nvPr/>
          </p:nvSpPr>
          <p:spPr bwMode="gray">
            <a:xfrm>
              <a:off x="4098409" y="1585710"/>
              <a:ext cx="181292" cy="316880"/>
            </a:xfrm>
            <a:custGeom>
              <a:avLst/>
              <a:gdLst>
                <a:gd name="T0" fmla="*/ 0 w 109"/>
                <a:gd name="T1" fmla="*/ 1 h 192"/>
                <a:gd name="T2" fmla="*/ 0 w 109"/>
                <a:gd name="T3" fmla="*/ 0 h 192"/>
                <a:gd name="T4" fmla="*/ 0 w 109"/>
                <a:gd name="T5" fmla="*/ 1 h 192"/>
                <a:gd name="T6" fmla="*/ 0 w 109"/>
                <a:gd name="T7" fmla="*/ 1 h 192"/>
                <a:gd name="T8" fmla="*/ 0 w 109"/>
                <a:gd name="T9" fmla="*/ 1 h 192"/>
                <a:gd name="T10" fmla="*/ 0 w 109"/>
                <a:gd name="T11" fmla="*/ 1 h 192"/>
                <a:gd name="T12" fmla="*/ 0 w 109"/>
                <a:gd name="T13" fmla="*/ 1 h 192"/>
                <a:gd name="T14" fmla="*/ 0 w 109"/>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8" name="Freeform 132"/>
            <p:cNvSpPr>
              <a:spLocks noChangeAspect="1"/>
            </p:cNvSpPr>
            <p:nvPr/>
          </p:nvSpPr>
          <p:spPr bwMode="gray">
            <a:xfrm>
              <a:off x="5767800" y="1129402"/>
              <a:ext cx="547653" cy="320051"/>
            </a:xfrm>
            <a:custGeom>
              <a:avLst/>
              <a:gdLst>
                <a:gd name="T0" fmla="*/ 0 w 329"/>
                <a:gd name="T1" fmla="*/ 1 h 193"/>
                <a:gd name="T2" fmla="*/ 0 w 329"/>
                <a:gd name="T3" fmla="*/ 1 h 193"/>
                <a:gd name="T4" fmla="*/ 0 w 329"/>
                <a:gd name="T5" fmla="*/ 1 h 193"/>
                <a:gd name="T6" fmla="*/ 0 w 329"/>
                <a:gd name="T7" fmla="*/ 1 h 193"/>
                <a:gd name="T8" fmla="*/ 0 w 329"/>
                <a:gd name="T9" fmla="*/ 1 h 193"/>
                <a:gd name="T10" fmla="*/ 0 w 329"/>
                <a:gd name="T11" fmla="*/ 1 h 193"/>
                <a:gd name="T12" fmla="*/ 0 w 329"/>
                <a:gd name="T13" fmla="*/ 0 h 193"/>
                <a:gd name="T14" fmla="*/ 0 w 329"/>
                <a:gd name="T15" fmla="*/ 1 h 193"/>
                <a:gd name="T16" fmla="*/ 0 w 329"/>
                <a:gd name="T17" fmla="*/ 1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9" name="Freeform 133"/>
            <p:cNvSpPr>
              <a:spLocks noChangeAspect="1"/>
            </p:cNvSpPr>
            <p:nvPr/>
          </p:nvSpPr>
          <p:spPr bwMode="gray">
            <a:xfrm>
              <a:off x="6606274" y="2213132"/>
              <a:ext cx="1185949" cy="1001343"/>
            </a:xfrm>
            <a:custGeom>
              <a:avLst/>
              <a:gdLst>
                <a:gd name="T0" fmla="*/ 0 w 731"/>
                <a:gd name="T1" fmla="*/ 1 h 607"/>
                <a:gd name="T2" fmla="*/ 0 w 731"/>
                <a:gd name="T3" fmla="*/ 1 h 607"/>
                <a:gd name="T4" fmla="*/ 0 w 731"/>
                <a:gd name="T5" fmla="*/ 1 h 607"/>
                <a:gd name="T6" fmla="*/ 0 w 731"/>
                <a:gd name="T7" fmla="*/ 1 h 607"/>
                <a:gd name="T8" fmla="*/ 0 w 731"/>
                <a:gd name="T9" fmla="*/ 1 h 607"/>
                <a:gd name="T10" fmla="*/ 0 w 731"/>
                <a:gd name="T11" fmla="*/ 1 h 607"/>
                <a:gd name="T12" fmla="*/ 0 w 731"/>
                <a:gd name="T13" fmla="*/ 0 h 607"/>
                <a:gd name="T14" fmla="*/ 0 w 731"/>
                <a:gd name="T15" fmla="*/ 1 h 607"/>
                <a:gd name="T16" fmla="*/ 0 w 731"/>
                <a:gd name="T17" fmla="*/ 1 h 607"/>
                <a:gd name="T18" fmla="*/ 0 w 731"/>
                <a:gd name="T19" fmla="*/ 1 h 607"/>
                <a:gd name="T20" fmla="*/ 0 w 731"/>
                <a:gd name="T21" fmla="*/ 1 h 607"/>
                <a:gd name="T22" fmla="*/ 0 w 731"/>
                <a:gd name="T23" fmla="*/ 1 h 607"/>
                <a:gd name="T24" fmla="*/ 0 w 731"/>
                <a:gd name="T25" fmla="*/ 1 h 607"/>
                <a:gd name="T26" fmla="*/ 0 w 731"/>
                <a:gd name="T27" fmla="*/ 1 h 607"/>
                <a:gd name="T28" fmla="*/ 0 w 731"/>
                <a:gd name="T29" fmla="*/ 1 h 607"/>
                <a:gd name="T30" fmla="*/ 0 w 731"/>
                <a:gd name="T31" fmla="*/ 1 h 607"/>
                <a:gd name="T32" fmla="*/ 0 w 731"/>
                <a:gd name="T33" fmla="*/ 1 h 607"/>
                <a:gd name="T34" fmla="*/ 0 w 731"/>
                <a:gd name="T35" fmla="*/ 1 h 607"/>
                <a:gd name="T36" fmla="*/ 0 w 731"/>
                <a:gd name="T37" fmla="*/ 1 h 607"/>
                <a:gd name="T38" fmla="*/ 0 w 731"/>
                <a:gd name="T39" fmla="*/ 1 h 607"/>
                <a:gd name="T40" fmla="*/ 0 w 731"/>
                <a:gd name="T41" fmla="*/ 1 h 607"/>
                <a:gd name="T42" fmla="*/ 0 w 731"/>
                <a:gd name="T43" fmla="*/ 1 h 607"/>
                <a:gd name="T44" fmla="*/ 0 w 731"/>
                <a:gd name="T45" fmla="*/ 1 h 607"/>
                <a:gd name="T46" fmla="*/ 0 w 731"/>
                <a:gd name="T47" fmla="*/ 1 h 607"/>
                <a:gd name="T48" fmla="*/ 0 w 731"/>
                <a:gd name="T49" fmla="*/ 1 h 607"/>
                <a:gd name="T50" fmla="*/ 0 w 731"/>
                <a:gd name="T51" fmla="*/ 1 h 607"/>
                <a:gd name="T52" fmla="*/ 0 w 731"/>
                <a:gd name="T53" fmla="*/ 1 h 607"/>
                <a:gd name="T54" fmla="*/ 0 w 731"/>
                <a:gd name="T55" fmla="*/ 1 h 607"/>
                <a:gd name="T56" fmla="*/ 0 w 731"/>
                <a:gd name="T57" fmla="*/ 1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1"/>
                <a:gd name="T88" fmla="*/ 0 h 607"/>
                <a:gd name="T89" fmla="*/ 731 w 731"/>
                <a:gd name="T90" fmla="*/ 607 h 6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solidFill>
              <a:schemeClr val="accent3"/>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0" name="Freeform 147"/>
            <p:cNvSpPr>
              <a:spLocks noChangeAspect="1"/>
            </p:cNvSpPr>
            <p:nvPr/>
          </p:nvSpPr>
          <p:spPr bwMode="gray">
            <a:xfrm>
              <a:off x="4105964" y="1458958"/>
              <a:ext cx="706284" cy="507007"/>
            </a:xfrm>
            <a:custGeom>
              <a:avLst/>
              <a:gdLst>
                <a:gd name="T0" fmla="*/ 0 w 426"/>
                <a:gd name="T1" fmla="*/ 1 h 307"/>
                <a:gd name="T2" fmla="*/ 0 w 426"/>
                <a:gd name="T3" fmla="*/ 1 h 307"/>
                <a:gd name="T4" fmla="*/ 0 w 426"/>
                <a:gd name="T5" fmla="*/ 1 h 307"/>
                <a:gd name="T6" fmla="*/ 0 w 426"/>
                <a:gd name="T7" fmla="*/ 1 h 307"/>
                <a:gd name="T8" fmla="*/ 0 w 426"/>
                <a:gd name="T9" fmla="*/ 1 h 307"/>
                <a:gd name="T10" fmla="*/ 0 w 426"/>
                <a:gd name="T11" fmla="*/ 1 h 307"/>
                <a:gd name="T12" fmla="*/ 0 w 426"/>
                <a:gd name="T13" fmla="*/ 1 h 307"/>
                <a:gd name="T14" fmla="*/ 0 w 426"/>
                <a:gd name="T15" fmla="*/ 1 h 307"/>
                <a:gd name="T16" fmla="*/ 0 w 426"/>
                <a:gd name="T17" fmla="*/ 1 h 307"/>
                <a:gd name="T18" fmla="*/ 0 w 426"/>
                <a:gd name="T19" fmla="*/ 1 h 307"/>
                <a:gd name="T20" fmla="*/ 0 w 426"/>
                <a:gd name="T21" fmla="*/ 1 h 307"/>
                <a:gd name="T22" fmla="*/ 0 w 426"/>
                <a:gd name="T23" fmla="*/ 1 h 307"/>
                <a:gd name="T24" fmla="*/ 0 w 426"/>
                <a:gd name="T25" fmla="*/ 1 h 307"/>
                <a:gd name="T26" fmla="*/ 0 w 426"/>
                <a:gd name="T27" fmla="*/ 1 h 307"/>
                <a:gd name="T28" fmla="*/ 0 w 426"/>
                <a:gd name="T29" fmla="*/ 1 h 307"/>
                <a:gd name="T30" fmla="*/ 0 w 426"/>
                <a:gd name="T31" fmla="*/ 0 h 307"/>
                <a:gd name="T32" fmla="*/ 0 w 426"/>
                <a:gd name="T33" fmla="*/ 1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1" name="Freeform 153"/>
            <p:cNvSpPr>
              <a:spLocks noChangeAspect="1"/>
            </p:cNvSpPr>
            <p:nvPr/>
          </p:nvSpPr>
          <p:spPr bwMode="gray">
            <a:xfrm>
              <a:off x="4959544" y="1170598"/>
              <a:ext cx="256829" cy="126752"/>
            </a:xfrm>
            <a:custGeom>
              <a:avLst/>
              <a:gdLst>
                <a:gd name="T0" fmla="*/ 0 w 153"/>
                <a:gd name="T1" fmla="*/ 1 h 76"/>
                <a:gd name="T2" fmla="*/ 0 w 153"/>
                <a:gd name="T3" fmla="*/ 1 h 76"/>
                <a:gd name="T4" fmla="*/ 0 w 153"/>
                <a:gd name="T5" fmla="*/ 1 h 76"/>
                <a:gd name="T6" fmla="*/ 0 w 153"/>
                <a:gd name="T7" fmla="*/ 1 h 76"/>
                <a:gd name="T8" fmla="*/ 0 w 153"/>
                <a:gd name="T9" fmla="*/ 1 h 76"/>
                <a:gd name="T10" fmla="*/ 0 w 153"/>
                <a:gd name="T11" fmla="*/ 1 h 76"/>
                <a:gd name="T12" fmla="*/ 0 w 153"/>
                <a:gd name="T13" fmla="*/ 1 h 76"/>
                <a:gd name="T14" fmla="*/ 0 w 153"/>
                <a:gd name="T15" fmla="*/ 1 h 76"/>
                <a:gd name="T16" fmla="*/ 0 w 153"/>
                <a:gd name="T17" fmla="*/ 0 h 76"/>
                <a:gd name="T18" fmla="*/ 0 w 153"/>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2" name="Freeform 154"/>
            <p:cNvSpPr>
              <a:spLocks noChangeAspect="1"/>
            </p:cNvSpPr>
            <p:nvPr/>
          </p:nvSpPr>
          <p:spPr bwMode="gray">
            <a:xfrm>
              <a:off x="6640264" y="1893085"/>
              <a:ext cx="404131" cy="310542"/>
            </a:xfrm>
            <a:custGeom>
              <a:avLst/>
              <a:gdLst>
                <a:gd name="T0" fmla="*/ 0 w 247"/>
                <a:gd name="T1" fmla="*/ 1 h 189"/>
                <a:gd name="T2" fmla="*/ 0 w 247"/>
                <a:gd name="T3" fmla="*/ 1 h 189"/>
                <a:gd name="T4" fmla="*/ 0 w 247"/>
                <a:gd name="T5" fmla="*/ 1 h 189"/>
                <a:gd name="T6" fmla="*/ 0 w 247"/>
                <a:gd name="T7" fmla="*/ 1 h 189"/>
                <a:gd name="T8" fmla="*/ 0 w 247"/>
                <a:gd name="T9" fmla="*/ 1 h 189"/>
                <a:gd name="T10" fmla="*/ 0 w 247"/>
                <a:gd name="T11" fmla="*/ 1 h 189"/>
                <a:gd name="T12" fmla="*/ 0 w 247"/>
                <a:gd name="T13" fmla="*/ 0 h 189"/>
                <a:gd name="T14" fmla="*/ 0 w 247"/>
                <a:gd name="T15" fmla="*/ 1 h 189"/>
                <a:gd name="T16" fmla="*/ 0 w 247"/>
                <a:gd name="T17" fmla="*/ 1 h 189"/>
                <a:gd name="T18" fmla="*/ 0 w 247"/>
                <a:gd name="T19" fmla="*/ 1 h 189"/>
                <a:gd name="T20" fmla="*/ 0 w 247"/>
                <a:gd name="T21" fmla="*/ 1 h 189"/>
                <a:gd name="T22" fmla="*/ 0 w 247"/>
                <a:gd name="T23" fmla="*/ 1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7"/>
                <a:gd name="T37" fmla="*/ 0 h 189"/>
                <a:gd name="T38" fmla="*/ 247 w 24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3" name="Freeform 157"/>
            <p:cNvSpPr>
              <a:spLocks noChangeAspect="1"/>
            </p:cNvSpPr>
            <p:nvPr/>
          </p:nvSpPr>
          <p:spPr bwMode="gray">
            <a:xfrm>
              <a:off x="7527840" y="2593389"/>
              <a:ext cx="298376" cy="202804"/>
            </a:xfrm>
            <a:custGeom>
              <a:avLst/>
              <a:gdLst>
                <a:gd name="T0" fmla="*/ 0 w 181"/>
                <a:gd name="T1" fmla="*/ 1 h 124"/>
                <a:gd name="T2" fmla="*/ 0 w 181"/>
                <a:gd name="T3" fmla="*/ 1 h 124"/>
                <a:gd name="T4" fmla="*/ 0 w 181"/>
                <a:gd name="T5" fmla="*/ 1 h 124"/>
                <a:gd name="T6" fmla="*/ 0 w 181"/>
                <a:gd name="T7" fmla="*/ 1 h 124"/>
                <a:gd name="T8" fmla="*/ 0 w 181"/>
                <a:gd name="T9" fmla="*/ 0 h 124"/>
                <a:gd name="T10" fmla="*/ 0 w 181"/>
                <a:gd name="T11" fmla="*/ 1 h 124"/>
                <a:gd name="T12" fmla="*/ 0 w 181"/>
                <a:gd name="T13" fmla="*/ 1 h 124"/>
                <a:gd name="T14" fmla="*/ 0 w 181"/>
                <a:gd name="T15" fmla="*/ 1 h 124"/>
                <a:gd name="T16" fmla="*/ 0 w 181"/>
                <a:gd name="T17" fmla="*/ 1 h 124"/>
                <a:gd name="T18" fmla="*/ 0 w 181"/>
                <a:gd name="T19" fmla="*/ 1 h 124"/>
                <a:gd name="T20" fmla="*/ 0 w 181"/>
                <a:gd name="T21" fmla="*/ 1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24"/>
                <a:gd name="T35" fmla="*/ 181 w 181"/>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4" name="Freeform 158"/>
            <p:cNvSpPr>
              <a:spLocks noChangeAspect="1"/>
            </p:cNvSpPr>
            <p:nvPr/>
          </p:nvSpPr>
          <p:spPr bwMode="gray">
            <a:xfrm>
              <a:off x="5042635" y="1902590"/>
              <a:ext cx="230393" cy="430958"/>
            </a:xfrm>
            <a:custGeom>
              <a:avLst/>
              <a:gdLst>
                <a:gd name="T0" fmla="*/ 0 w 137"/>
                <a:gd name="T1" fmla="*/ 1 h 261"/>
                <a:gd name="T2" fmla="*/ 0 w 137"/>
                <a:gd name="T3" fmla="*/ 1 h 261"/>
                <a:gd name="T4" fmla="*/ 0 w 137"/>
                <a:gd name="T5" fmla="*/ 1 h 261"/>
                <a:gd name="T6" fmla="*/ 0 w 137"/>
                <a:gd name="T7" fmla="*/ 0 h 261"/>
                <a:gd name="T8" fmla="*/ 0 w 137"/>
                <a:gd name="T9" fmla="*/ 1 h 261"/>
                <a:gd name="T10" fmla="*/ 0 w 137"/>
                <a:gd name="T11" fmla="*/ 1 h 261"/>
                <a:gd name="T12" fmla="*/ 0 w 137"/>
                <a:gd name="T13" fmla="*/ 1 h 261"/>
                <a:gd name="T14" fmla="*/ 0 w 137"/>
                <a:gd name="T15" fmla="*/ 1 h 261"/>
                <a:gd name="T16" fmla="*/ 0 w 137"/>
                <a:gd name="T17" fmla="*/ 1 h 261"/>
                <a:gd name="T18" fmla="*/ 0 w 137"/>
                <a:gd name="T19" fmla="*/ 1 h 261"/>
                <a:gd name="T20" fmla="*/ 0 w 137"/>
                <a:gd name="T21" fmla="*/ 1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5" name="Freeform 159"/>
            <p:cNvSpPr>
              <a:spLocks noChangeAspect="1"/>
            </p:cNvSpPr>
            <p:nvPr/>
          </p:nvSpPr>
          <p:spPr bwMode="gray">
            <a:xfrm>
              <a:off x="6115277" y="1576205"/>
              <a:ext cx="154854" cy="123583"/>
            </a:xfrm>
            <a:custGeom>
              <a:avLst/>
              <a:gdLst>
                <a:gd name="T0" fmla="*/ 0 w 97"/>
                <a:gd name="T1" fmla="*/ 1 h 73"/>
                <a:gd name="T2" fmla="*/ 0 w 97"/>
                <a:gd name="T3" fmla="*/ 1 h 73"/>
                <a:gd name="T4" fmla="*/ 0 w 97"/>
                <a:gd name="T5" fmla="*/ 0 h 73"/>
                <a:gd name="T6" fmla="*/ 0 w 97"/>
                <a:gd name="T7" fmla="*/ 1 h 73"/>
                <a:gd name="T8" fmla="*/ 0 w 97"/>
                <a:gd name="T9" fmla="*/ 1 h 73"/>
                <a:gd name="T10" fmla="*/ 0 w 97"/>
                <a:gd name="T11" fmla="*/ 1 h 73"/>
                <a:gd name="T12" fmla="*/ 0 w 97"/>
                <a:gd name="T13" fmla="*/ 1 h 73"/>
                <a:gd name="T14" fmla="*/ 0 w 97"/>
                <a:gd name="T15" fmla="*/ 1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6" name="Freeform 160"/>
            <p:cNvSpPr>
              <a:spLocks noChangeAspect="1"/>
            </p:cNvSpPr>
            <p:nvPr/>
          </p:nvSpPr>
          <p:spPr bwMode="gray">
            <a:xfrm>
              <a:off x="6130384" y="1566698"/>
              <a:ext cx="1046204" cy="402438"/>
            </a:xfrm>
            <a:custGeom>
              <a:avLst/>
              <a:gdLst>
                <a:gd name="T0" fmla="*/ 0 w 638"/>
                <a:gd name="T1" fmla="*/ 1 h 247"/>
                <a:gd name="T2" fmla="*/ 0 w 638"/>
                <a:gd name="T3" fmla="*/ 1 h 247"/>
                <a:gd name="T4" fmla="*/ 0 w 638"/>
                <a:gd name="T5" fmla="*/ 1 h 247"/>
                <a:gd name="T6" fmla="*/ 0 w 638"/>
                <a:gd name="T7" fmla="*/ 1 h 247"/>
                <a:gd name="T8" fmla="*/ 0 w 638"/>
                <a:gd name="T9" fmla="*/ 1 h 247"/>
                <a:gd name="T10" fmla="*/ 0 w 638"/>
                <a:gd name="T11" fmla="*/ 1 h 247"/>
                <a:gd name="T12" fmla="*/ 0 w 638"/>
                <a:gd name="T13" fmla="*/ 1 h 247"/>
                <a:gd name="T14" fmla="*/ 0 w 638"/>
                <a:gd name="T15" fmla="*/ 1 h 247"/>
                <a:gd name="T16" fmla="*/ 0 w 638"/>
                <a:gd name="T17" fmla="*/ 1 h 247"/>
                <a:gd name="T18" fmla="*/ 0 w 638"/>
                <a:gd name="T19" fmla="*/ 1 h 247"/>
                <a:gd name="T20" fmla="*/ 0 w 638"/>
                <a:gd name="T21" fmla="*/ 1 h 247"/>
                <a:gd name="T22" fmla="*/ 0 w 638"/>
                <a:gd name="T23" fmla="*/ 1 h 247"/>
                <a:gd name="T24" fmla="*/ 0 w 638"/>
                <a:gd name="T25" fmla="*/ 1 h 247"/>
                <a:gd name="T26" fmla="*/ 0 w 638"/>
                <a:gd name="T27" fmla="*/ 1 h 247"/>
                <a:gd name="T28" fmla="*/ 0 w 638"/>
                <a:gd name="T29" fmla="*/ 1 h 247"/>
                <a:gd name="T30" fmla="*/ 0 w 638"/>
                <a:gd name="T31" fmla="*/ 1 h 247"/>
                <a:gd name="T32" fmla="*/ 0 w 638"/>
                <a:gd name="T33" fmla="*/ 1 h 247"/>
                <a:gd name="T34" fmla="*/ 0 w 638"/>
                <a:gd name="T35" fmla="*/ 1 h 247"/>
                <a:gd name="T36" fmla="*/ 0 w 638"/>
                <a:gd name="T37" fmla="*/ 1 h 247"/>
                <a:gd name="T38" fmla="*/ 0 w 638"/>
                <a:gd name="T39" fmla="*/ 1 h 247"/>
                <a:gd name="T40" fmla="*/ 0 w 638"/>
                <a:gd name="T41" fmla="*/ 1 h 247"/>
                <a:gd name="T42" fmla="*/ 0 w 638"/>
                <a:gd name="T43" fmla="*/ 0 h 247"/>
                <a:gd name="T44" fmla="*/ 0 w 638"/>
                <a:gd name="T45" fmla="*/ 1 h 247"/>
                <a:gd name="T46" fmla="*/ 0 w 638"/>
                <a:gd name="T47" fmla="*/ 1 h 247"/>
                <a:gd name="T48" fmla="*/ 0 w 638"/>
                <a:gd name="T49" fmla="*/ 1 h 247"/>
                <a:gd name="T50" fmla="*/ 0 w 638"/>
                <a:gd name="T51" fmla="*/ 1 h 247"/>
                <a:gd name="T52" fmla="*/ 0 w 638"/>
                <a:gd name="T53" fmla="*/ 1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8"/>
                <a:gd name="T82" fmla="*/ 0 h 247"/>
                <a:gd name="T83" fmla="*/ 638 w 638"/>
                <a:gd name="T84" fmla="*/ 247 h 2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7" name="Freeform 161"/>
            <p:cNvSpPr>
              <a:spLocks noChangeAspect="1"/>
            </p:cNvSpPr>
            <p:nvPr/>
          </p:nvSpPr>
          <p:spPr bwMode="gray">
            <a:xfrm>
              <a:off x="4056862" y="609718"/>
              <a:ext cx="222839" cy="272517"/>
            </a:xfrm>
            <a:custGeom>
              <a:avLst/>
              <a:gdLst>
                <a:gd name="T0" fmla="*/ 0 w 141"/>
                <a:gd name="T1" fmla="*/ 1 h 165"/>
                <a:gd name="T2" fmla="*/ 0 w 141"/>
                <a:gd name="T3" fmla="*/ 1 h 165"/>
                <a:gd name="T4" fmla="*/ 0 w 141"/>
                <a:gd name="T5" fmla="*/ 1 h 165"/>
                <a:gd name="T6" fmla="*/ 0 w 141"/>
                <a:gd name="T7" fmla="*/ 1 h 165"/>
                <a:gd name="T8" fmla="*/ 0 w 141"/>
                <a:gd name="T9" fmla="*/ 1 h 165"/>
                <a:gd name="T10" fmla="*/ 0 w 141"/>
                <a:gd name="T11" fmla="*/ 1 h 165"/>
                <a:gd name="T12" fmla="*/ 0 w 141"/>
                <a:gd name="T13" fmla="*/ 1 h 165"/>
                <a:gd name="T14" fmla="*/ 0 w 141"/>
                <a:gd name="T15" fmla="*/ 1 h 165"/>
                <a:gd name="T16" fmla="*/ 0 w 141"/>
                <a:gd name="T17" fmla="*/ 1 h 165"/>
                <a:gd name="T18" fmla="*/ 0 w 141"/>
                <a:gd name="T19" fmla="*/ 0 h 165"/>
                <a:gd name="T20" fmla="*/ 0 w 141"/>
                <a:gd name="T21" fmla="*/ 1 h 165"/>
                <a:gd name="T22" fmla="*/ 0 w 141"/>
                <a:gd name="T23" fmla="*/ 1 h 165"/>
                <a:gd name="T24" fmla="*/ 0 w 141"/>
                <a:gd name="T25" fmla="*/ 1 h 165"/>
                <a:gd name="T26" fmla="*/ 0 w 141"/>
                <a:gd name="T27" fmla="*/ 1 h 165"/>
                <a:gd name="T28" fmla="*/ 0 w 141"/>
                <a:gd name="T29" fmla="*/ 1 h 165"/>
                <a:gd name="T30" fmla="*/ 0 w 141"/>
                <a:gd name="T31" fmla="*/ 1 h 165"/>
                <a:gd name="T32" fmla="*/ 0 w 141"/>
                <a:gd name="T33" fmla="*/ 1 h 165"/>
                <a:gd name="T34" fmla="*/ 0 w 141"/>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8" name="Freeform 162"/>
            <p:cNvSpPr>
              <a:spLocks noChangeAspect="1"/>
            </p:cNvSpPr>
            <p:nvPr/>
          </p:nvSpPr>
          <p:spPr bwMode="gray">
            <a:xfrm>
              <a:off x="4166394" y="584368"/>
              <a:ext cx="154854" cy="114076"/>
            </a:xfrm>
            <a:custGeom>
              <a:avLst/>
              <a:gdLst>
                <a:gd name="T0" fmla="*/ 0 w 90"/>
                <a:gd name="T1" fmla="*/ 1 h 64"/>
                <a:gd name="T2" fmla="*/ 0 w 90"/>
                <a:gd name="T3" fmla="*/ 1 h 64"/>
                <a:gd name="T4" fmla="*/ 0 w 90"/>
                <a:gd name="T5" fmla="*/ 1 h 64"/>
                <a:gd name="T6" fmla="*/ 0 w 90"/>
                <a:gd name="T7" fmla="*/ 1 h 64"/>
                <a:gd name="T8" fmla="*/ 0 w 90"/>
                <a:gd name="T9" fmla="*/ 1 h 64"/>
                <a:gd name="T10" fmla="*/ 0 w 90"/>
                <a:gd name="T11" fmla="*/ 1 h 64"/>
                <a:gd name="T12" fmla="*/ 0 w 90"/>
                <a:gd name="T13" fmla="*/ 0 h 64"/>
                <a:gd name="T14" fmla="*/ 0 w 90"/>
                <a:gd name="T15" fmla="*/ 1 h 64"/>
                <a:gd name="T16" fmla="*/ 0 w 90"/>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9" name="Freeform 164"/>
            <p:cNvSpPr>
              <a:spLocks noChangeAspect="1"/>
            </p:cNvSpPr>
            <p:nvPr/>
          </p:nvSpPr>
          <p:spPr bwMode="gray">
            <a:xfrm>
              <a:off x="4283476" y="321358"/>
              <a:ext cx="441898" cy="681294"/>
            </a:xfrm>
            <a:custGeom>
              <a:avLst/>
              <a:gdLst>
                <a:gd name="T0" fmla="*/ 0 w 268"/>
                <a:gd name="T1" fmla="*/ 1 h 409"/>
                <a:gd name="T2" fmla="*/ 0 w 268"/>
                <a:gd name="T3" fmla="*/ 1 h 409"/>
                <a:gd name="T4" fmla="*/ 0 w 268"/>
                <a:gd name="T5" fmla="*/ 0 h 409"/>
                <a:gd name="T6" fmla="*/ 0 w 268"/>
                <a:gd name="T7" fmla="*/ 0 h 409"/>
                <a:gd name="T8" fmla="*/ 0 w 268"/>
                <a:gd name="T9" fmla="*/ 1 h 409"/>
                <a:gd name="T10" fmla="*/ 0 w 268"/>
                <a:gd name="T11" fmla="*/ 1 h 409"/>
                <a:gd name="T12" fmla="*/ 0 w 268"/>
                <a:gd name="T13" fmla="*/ 1 h 409"/>
                <a:gd name="T14" fmla="*/ 0 w 268"/>
                <a:gd name="T15" fmla="*/ 1 h 409"/>
                <a:gd name="T16" fmla="*/ 0 w 268"/>
                <a:gd name="T17" fmla="*/ 1 h 409"/>
                <a:gd name="T18" fmla="*/ 0 w 268"/>
                <a:gd name="T19" fmla="*/ 1 h 409"/>
                <a:gd name="T20" fmla="*/ 0 w 268"/>
                <a:gd name="T21" fmla="*/ 1 h 409"/>
                <a:gd name="T22" fmla="*/ 0 w 268"/>
                <a:gd name="T23" fmla="*/ 1 h 409"/>
                <a:gd name="T24" fmla="*/ 0 w 268"/>
                <a:gd name="T25" fmla="*/ 1 h 409"/>
                <a:gd name="T26" fmla="*/ 0 w 268"/>
                <a:gd name="T27" fmla="*/ 1 h 409"/>
                <a:gd name="T28" fmla="*/ 0 w 268"/>
                <a:gd name="T29" fmla="*/ 1 h 409"/>
                <a:gd name="T30" fmla="*/ 0 w 268"/>
                <a:gd name="T31" fmla="*/ 1 h 409"/>
                <a:gd name="T32" fmla="*/ 0 w 268"/>
                <a:gd name="T33" fmla="*/ 1 h 409"/>
                <a:gd name="T34" fmla="*/ 0 w 268"/>
                <a:gd name="T35" fmla="*/ 1 h 409"/>
                <a:gd name="T36" fmla="*/ 0 w 268"/>
                <a:gd name="T37" fmla="*/ 1 h 409"/>
                <a:gd name="T38" fmla="*/ 0 w 268"/>
                <a:gd name="T39" fmla="*/ 1 h 409"/>
                <a:gd name="T40" fmla="*/ 0 w 268"/>
                <a:gd name="T41" fmla="*/ 1 h 409"/>
                <a:gd name="T42" fmla="*/ 0 w 268"/>
                <a:gd name="T43" fmla="*/ 1 h 409"/>
                <a:gd name="T44" fmla="*/ 0 w 268"/>
                <a:gd name="T45" fmla="*/ 1 h 409"/>
                <a:gd name="T46" fmla="*/ 0 w 268"/>
                <a:gd name="T47" fmla="*/ 1 h 409"/>
                <a:gd name="T48" fmla="*/ 0 w 268"/>
                <a:gd name="T49" fmla="*/ 1 h 409"/>
                <a:gd name="T50" fmla="*/ 0 w 268"/>
                <a:gd name="T51" fmla="*/ 1 h 409"/>
                <a:gd name="T52" fmla="*/ 0 w 268"/>
                <a:gd name="T53" fmla="*/ 1 h 409"/>
                <a:gd name="T54" fmla="*/ 0 w 268"/>
                <a:gd name="T55" fmla="*/ 1 h 409"/>
                <a:gd name="T56" fmla="*/ 0 w 268"/>
                <a:gd name="T57" fmla="*/ 1 h 409"/>
                <a:gd name="T58" fmla="*/ 0 w 268"/>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40" name="Freeform 177"/>
            <p:cNvSpPr>
              <a:spLocks noChangeAspect="1"/>
            </p:cNvSpPr>
            <p:nvPr/>
          </p:nvSpPr>
          <p:spPr bwMode="gray">
            <a:xfrm>
              <a:off x="7101048" y="3018009"/>
              <a:ext cx="543875" cy="370750"/>
            </a:xfrm>
            <a:custGeom>
              <a:avLst/>
              <a:gdLst>
                <a:gd name="T0" fmla="*/ 0 w 334"/>
                <a:gd name="T1" fmla="*/ 1 h 224"/>
                <a:gd name="T2" fmla="*/ 0 w 334"/>
                <a:gd name="T3" fmla="*/ 1 h 224"/>
                <a:gd name="T4" fmla="*/ 0 w 334"/>
                <a:gd name="T5" fmla="*/ 1 h 224"/>
                <a:gd name="T6" fmla="*/ 0 w 334"/>
                <a:gd name="T7" fmla="*/ 1 h 224"/>
                <a:gd name="T8" fmla="*/ 0 w 334"/>
                <a:gd name="T9" fmla="*/ 1 h 224"/>
                <a:gd name="T10" fmla="*/ 0 w 334"/>
                <a:gd name="T11" fmla="*/ 0 h 224"/>
                <a:gd name="T12" fmla="*/ 0 w 334"/>
                <a:gd name="T13" fmla="*/ 1 h 224"/>
                <a:gd name="T14" fmla="*/ 0 w 334"/>
                <a:gd name="T15" fmla="*/ 1 h 224"/>
                <a:gd name="T16" fmla="*/ 0 w 334"/>
                <a:gd name="T17" fmla="*/ 1 h 224"/>
                <a:gd name="T18" fmla="*/ 0 w 334"/>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224"/>
                <a:gd name="T32" fmla="*/ 334 w 334"/>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41" name="Freeform 178"/>
            <p:cNvSpPr>
              <a:spLocks noChangeAspect="1"/>
            </p:cNvSpPr>
            <p:nvPr/>
          </p:nvSpPr>
          <p:spPr bwMode="gray">
            <a:xfrm>
              <a:off x="7048172" y="3116242"/>
              <a:ext cx="215284" cy="272517"/>
            </a:xfrm>
            <a:custGeom>
              <a:avLst/>
              <a:gdLst>
                <a:gd name="T0" fmla="*/ 0 w 125"/>
                <a:gd name="T1" fmla="*/ 1 h 164"/>
                <a:gd name="T2" fmla="*/ 0 w 125"/>
                <a:gd name="T3" fmla="*/ 1 h 164"/>
                <a:gd name="T4" fmla="*/ 0 w 125"/>
                <a:gd name="T5" fmla="*/ 1 h 164"/>
                <a:gd name="T6" fmla="*/ 0 w 125"/>
                <a:gd name="T7" fmla="*/ 1 h 164"/>
                <a:gd name="T8" fmla="*/ 0 w 125"/>
                <a:gd name="T9" fmla="*/ 1 h 164"/>
                <a:gd name="T10" fmla="*/ 0 w 125"/>
                <a:gd name="T11" fmla="*/ 1 h 164"/>
                <a:gd name="T12" fmla="*/ 0 w 125"/>
                <a:gd name="T13" fmla="*/ 0 h 164"/>
                <a:gd name="T14" fmla="*/ 0 w 125"/>
                <a:gd name="T15" fmla="*/ 1 h 164"/>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64"/>
                <a:gd name="T26" fmla="*/ 125 w 125"/>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64">
                  <a:moveTo>
                    <a:pt x="0" y="33"/>
                  </a:moveTo>
                  <a:lnTo>
                    <a:pt x="27" y="164"/>
                  </a:lnTo>
                  <a:lnTo>
                    <a:pt x="115" y="115"/>
                  </a:lnTo>
                  <a:lnTo>
                    <a:pt x="99" y="90"/>
                  </a:lnTo>
                  <a:lnTo>
                    <a:pt x="125" y="61"/>
                  </a:lnTo>
                  <a:lnTo>
                    <a:pt x="125" y="24"/>
                  </a:lnTo>
                  <a:lnTo>
                    <a:pt x="62" y="0"/>
                  </a:lnTo>
                  <a:lnTo>
                    <a:pt x="0" y="33"/>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42" name="Freeform 179"/>
            <p:cNvSpPr>
              <a:spLocks noChangeAspect="1"/>
            </p:cNvSpPr>
            <p:nvPr/>
          </p:nvSpPr>
          <p:spPr bwMode="gray">
            <a:xfrm>
              <a:off x="5405219" y="1221299"/>
              <a:ext cx="524992" cy="424620"/>
            </a:xfrm>
            <a:custGeom>
              <a:avLst/>
              <a:gdLst>
                <a:gd name="T0" fmla="*/ 0 w 325"/>
                <a:gd name="T1" fmla="*/ 1 h 255"/>
                <a:gd name="T2" fmla="*/ 0 w 325"/>
                <a:gd name="T3" fmla="*/ 1 h 255"/>
                <a:gd name="T4" fmla="*/ 0 w 325"/>
                <a:gd name="T5" fmla="*/ 0 h 255"/>
                <a:gd name="T6" fmla="*/ 0 w 325"/>
                <a:gd name="T7" fmla="*/ 1 h 255"/>
                <a:gd name="T8" fmla="*/ 0 w 325"/>
                <a:gd name="T9" fmla="*/ 1 h 255"/>
                <a:gd name="T10" fmla="*/ 0 w 325"/>
                <a:gd name="T11" fmla="*/ 1 h 255"/>
                <a:gd name="T12" fmla="*/ 0 w 325"/>
                <a:gd name="T13" fmla="*/ 1 h 255"/>
                <a:gd name="T14" fmla="*/ 0 w 325"/>
                <a:gd name="T15" fmla="*/ 1 h 255"/>
                <a:gd name="T16" fmla="*/ 0 w 325"/>
                <a:gd name="T17" fmla="*/ 1 h 255"/>
                <a:gd name="T18" fmla="*/ 0 w 325"/>
                <a:gd name="T19" fmla="*/ 1 h 255"/>
                <a:gd name="T20" fmla="*/ 0 w 325"/>
                <a:gd name="T21" fmla="*/ 1 h 255"/>
                <a:gd name="T22" fmla="*/ 0 w 325"/>
                <a:gd name="T23" fmla="*/ 1 h 255"/>
                <a:gd name="T24" fmla="*/ 0 w 325"/>
                <a:gd name="T25" fmla="*/ 1 h 255"/>
                <a:gd name="T26" fmla="*/ 0 w 325"/>
                <a:gd name="T27" fmla="*/ 1 h 255"/>
                <a:gd name="T28" fmla="*/ 0 w 325"/>
                <a:gd name="T29" fmla="*/ 1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43" name="Freeform 180"/>
            <p:cNvSpPr>
              <a:spLocks noChangeAspect="1"/>
            </p:cNvSpPr>
            <p:nvPr/>
          </p:nvSpPr>
          <p:spPr bwMode="gray">
            <a:xfrm>
              <a:off x="5280581" y="4447140"/>
              <a:ext cx="721390" cy="706644"/>
            </a:xfrm>
            <a:custGeom>
              <a:avLst/>
              <a:gdLst>
                <a:gd name="T0" fmla="*/ 0 w 439"/>
                <a:gd name="T1" fmla="*/ 1 h 429"/>
                <a:gd name="T2" fmla="*/ 0 w 439"/>
                <a:gd name="T3" fmla="*/ 1 h 429"/>
                <a:gd name="T4" fmla="*/ 0 w 439"/>
                <a:gd name="T5" fmla="*/ 1 h 429"/>
                <a:gd name="T6" fmla="*/ 0 w 439"/>
                <a:gd name="T7" fmla="*/ 1 h 429"/>
                <a:gd name="T8" fmla="*/ 0 w 439"/>
                <a:gd name="T9" fmla="*/ 1 h 429"/>
                <a:gd name="T10" fmla="*/ 0 w 439"/>
                <a:gd name="T11" fmla="*/ 1 h 429"/>
                <a:gd name="T12" fmla="*/ 0 w 439"/>
                <a:gd name="T13" fmla="*/ 1 h 429"/>
                <a:gd name="T14" fmla="*/ 0 w 439"/>
                <a:gd name="T15" fmla="*/ 1 h 429"/>
                <a:gd name="T16" fmla="*/ 0 w 439"/>
                <a:gd name="T17" fmla="*/ 1 h 429"/>
                <a:gd name="T18" fmla="*/ 0 w 439"/>
                <a:gd name="T19" fmla="*/ 1 h 429"/>
                <a:gd name="T20" fmla="*/ 0 w 439"/>
                <a:gd name="T21" fmla="*/ 1 h 429"/>
                <a:gd name="T22" fmla="*/ 0 w 439"/>
                <a:gd name="T23" fmla="*/ 1 h 429"/>
                <a:gd name="T24" fmla="*/ 0 w 439"/>
                <a:gd name="T25" fmla="*/ 1 h 429"/>
                <a:gd name="T26" fmla="*/ 0 w 439"/>
                <a:gd name="T27" fmla="*/ 1 h 429"/>
                <a:gd name="T28" fmla="*/ 0 w 439"/>
                <a:gd name="T29" fmla="*/ 0 h 429"/>
                <a:gd name="T30" fmla="*/ 0 w 439"/>
                <a:gd name="T31" fmla="*/ 1 h 429"/>
                <a:gd name="T32" fmla="*/ 0 w 439"/>
                <a:gd name="T33" fmla="*/ 1 h 429"/>
                <a:gd name="T34" fmla="*/ 0 w 439"/>
                <a:gd name="T35" fmla="*/ 1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44" name="Freeform 181"/>
            <p:cNvSpPr>
              <a:spLocks noChangeAspect="1"/>
            </p:cNvSpPr>
            <p:nvPr/>
          </p:nvSpPr>
          <p:spPr bwMode="gray">
            <a:xfrm>
              <a:off x="5307019" y="4380594"/>
              <a:ext cx="60431" cy="66546"/>
            </a:xfrm>
            <a:custGeom>
              <a:avLst/>
              <a:gdLst>
                <a:gd name="T0" fmla="*/ 0 w 35"/>
                <a:gd name="T1" fmla="*/ 1 h 38"/>
                <a:gd name="T2" fmla="*/ 0 w 35"/>
                <a:gd name="T3" fmla="*/ 1 h 38"/>
                <a:gd name="T4" fmla="*/ 0 w 35"/>
                <a:gd name="T5" fmla="*/ 0 h 38"/>
                <a:gd name="T6" fmla="*/ 0 w 35"/>
                <a:gd name="T7" fmla="*/ 1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45" name="Freeform 182"/>
            <p:cNvSpPr>
              <a:spLocks noChangeAspect="1"/>
            </p:cNvSpPr>
            <p:nvPr/>
          </p:nvSpPr>
          <p:spPr bwMode="gray">
            <a:xfrm>
              <a:off x="5760248" y="5137939"/>
              <a:ext cx="536321" cy="529191"/>
            </a:xfrm>
            <a:custGeom>
              <a:avLst/>
              <a:gdLst>
                <a:gd name="T0" fmla="*/ 0 w 326"/>
                <a:gd name="T1" fmla="*/ 1 h 322"/>
                <a:gd name="T2" fmla="*/ 0 w 326"/>
                <a:gd name="T3" fmla="*/ 1 h 322"/>
                <a:gd name="T4" fmla="*/ 0 w 326"/>
                <a:gd name="T5" fmla="*/ 1 h 322"/>
                <a:gd name="T6" fmla="*/ 0 w 326"/>
                <a:gd name="T7" fmla="*/ 1 h 322"/>
                <a:gd name="T8" fmla="*/ 0 w 326"/>
                <a:gd name="T9" fmla="*/ 1 h 322"/>
                <a:gd name="T10" fmla="*/ 0 w 326"/>
                <a:gd name="T11" fmla="*/ 1 h 322"/>
                <a:gd name="T12" fmla="*/ 0 w 326"/>
                <a:gd name="T13" fmla="*/ 0 h 322"/>
                <a:gd name="T14" fmla="*/ 0 w 326"/>
                <a:gd name="T15" fmla="*/ 1 h 322"/>
                <a:gd name="T16" fmla="*/ 0 w 326"/>
                <a:gd name="T17" fmla="*/ 1 h 322"/>
                <a:gd name="T18" fmla="*/ 0 w 326"/>
                <a:gd name="T19" fmla="*/ 1 h 322"/>
                <a:gd name="T20" fmla="*/ 0 w 326"/>
                <a:gd name="T21" fmla="*/ 1 h 322"/>
                <a:gd name="T22" fmla="*/ 0 w 326"/>
                <a:gd name="T23" fmla="*/ 1 h 322"/>
                <a:gd name="T24" fmla="*/ 0 w 326"/>
                <a:gd name="T25" fmla="*/ 1 h 322"/>
                <a:gd name="T26" fmla="*/ 0 w 326"/>
                <a:gd name="T27" fmla="*/ 1 h 322"/>
                <a:gd name="T28" fmla="*/ 0 w 326"/>
                <a:gd name="T29" fmla="*/ 1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46" name="Freeform 183"/>
            <p:cNvSpPr>
              <a:spLocks noChangeAspect="1"/>
            </p:cNvSpPr>
            <p:nvPr/>
          </p:nvSpPr>
          <p:spPr bwMode="gray">
            <a:xfrm>
              <a:off x="6281460" y="4247504"/>
              <a:ext cx="98200" cy="117247"/>
            </a:xfrm>
            <a:custGeom>
              <a:avLst/>
              <a:gdLst>
                <a:gd name="T0" fmla="*/ 0 w 60"/>
                <a:gd name="T1" fmla="*/ 1 h 69"/>
                <a:gd name="T2" fmla="*/ 0 w 60"/>
                <a:gd name="T3" fmla="*/ 1 h 69"/>
                <a:gd name="T4" fmla="*/ 0 w 60"/>
                <a:gd name="T5" fmla="*/ 1 h 69"/>
                <a:gd name="T6" fmla="*/ 0 w 60"/>
                <a:gd name="T7" fmla="*/ 1 h 69"/>
                <a:gd name="T8" fmla="*/ 0 w 60"/>
                <a:gd name="T9" fmla="*/ 0 h 69"/>
                <a:gd name="T10" fmla="*/ 0 w 60"/>
                <a:gd name="T11" fmla="*/ 1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47" name="Freeform 184"/>
            <p:cNvSpPr>
              <a:spLocks noChangeAspect="1"/>
            </p:cNvSpPr>
            <p:nvPr/>
          </p:nvSpPr>
          <p:spPr bwMode="gray">
            <a:xfrm>
              <a:off x="5106841" y="3382423"/>
              <a:ext cx="434346" cy="640098"/>
            </a:xfrm>
            <a:custGeom>
              <a:avLst/>
              <a:gdLst>
                <a:gd name="T0" fmla="*/ 0 w 268"/>
                <a:gd name="T1" fmla="*/ 1 h 389"/>
                <a:gd name="T2" fmla="*/ 0 w 268"/>
                <a:gd name="T3" fmla="*/ 1 h 389"/>
                <a:gd name="T4" fmla="*/ 0 w 268"/>
                <a:gd name="T5" fmla="*/ 1 h 389"/>
                <a:gd name="T6" fmla="*/ 0 w 268"/>
                <a:gd name="T7" fmla="*/ 1 h 389"/>
                <a:gd name="T8" fmla="*/ 0 w 268"/>
                <a:gd name="T9" fmla="*/ 1 h 389"/>
                <a:gd name="T10" fmla="*/ 0 w 268"/>
                <a:gd name="T11" fmla="*/ 1 h 389"/>
                <a:gd name="T12" fmla="*/ 0 w 268"/>
                <a:gd name="T13" fmla="*/ 0 h 389"/>
                <a:gd name="T14" fmla="*/ 0 w 268"/>
                <a:gd name="T15" fmla="*/ 1 h 389"/>
                <a:gd name="T16" fmla="*/ 0 w 268"/>
                <a:gd name="T17" fmla="*/ 1 h 389"/>
                <a:gd name="T18" fmla="*/ 0 w 268"/>
                <a:gd name="T19" fmla="*/ 1 h 389"/>
                <a:gd name="T20" fmla="*/ 0 w 268"/>
                <a:gd name="T21" fmla="*/ 1 h 389"/>
                <a:gd name="T22" fmla="*/ 0 w 268"/>
                <a:gd name="T23" fmla="*/ 1 h 389"/>
                <a:gd name="T24" fmla="*/ 0 w 268"/>
                <a:gd name="T25" fmla="*/ 1 h 389"/>
                <a:gd name="T26" fmla="*/ 0 w 268"/>
                <a:gd name="T27" fmla="*/ 1 h 389"/>
                <a:gd name="T28" fmla="*/ 0 w 268"/>
                <a:gd name="T29" fmla="*/ 1 h 389"/>
                <a:gd name="T30" fmla="*/ 0 w 268"/>
                <a:gd name="T31" fmla="*/ 1 h 389"/>
                <a:gd name="T32" fmla="*/ 0 w 268"/>
                <a:gd name="T33" fmla="*/ 1 h 389"/>
                <a:gd name="T34" fmla="*/ 0 w 268"/>
                <a:gd name="T35" fmla="*/ 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48" name="Freeform 185"/>
            <p:cNvSpPr>
              <a:spLocks noChangeAspect="1"/>
            </p:cNvSpPr>
            <p:nvPr/>
          </p:nvSpPr>
          <p:spPr bwMode="gray">
            <a:xfrm>
              <a:off x="5450541" y="3486992"/>
              <a:ext cx="744051" cy="459478"/>
            </a:xfrm>
            <a:custGeom>
              <a:avLst/>
              <a:gdLst>
                <a:gd name="T0" fmla="*/ 0 w 454"/>
                <a:gd name="T1" fmla="*/ 1 h 280"/>
                <a:gd name="T2" fmla="*/ 0 w 454"/>
                <a:gd name="T3" fmla="*/ 1 h 280"/>
                <a:gd name="T4" fmla="*/ 0 w 454"/>
                <a:gd name="T5" fmla="*/ 1 h 280"/>
                <a:gd name="T6" fmla="*/ 0 w 454"/>
                <a:gd name="T7" fmla="*/ 1 h 280"/>
                <a:gd name="T8" fmla="*/ 0 w 454"/>
                <a:gd name="T9" fmla="*/ 1 h 280"/>
                <a:gd name="T10" fmla="*/ 0 w 454"/>
                <a:gd name="T11" fmla="*/ 0 h 280"/>
                <a:gd name="T12" fmla="*/ 0 w 454"/>
                <a:gd name="T13" fmla="*/ 1 h 280"/>
                <a:gd name="T14" fmla="*/ 0 w 454"/>
                <a:gd name="T15" fmla="*/ 1 h 280"/>
                <a:gd name="T16" fmla="*/ 0 w 454"/>
                <a:gd name="T17" fmla="*/ 1 h 280"/>
                <a:gd name="T18" fmla="*/ 0 w 454"/>
                <a:gd name="T19" fmla="*/ 1 h 280"/>
                <a:gd name="T20" fmla="*/ 0 w 454"/>
                <a:gd name="T21" fmla="*/ 1 h 280"/>
                <a:gd name="T22" fmla="*/ 0 w 454"/>
                <a:gd name="T23" fmla="*/ 1 h 280"/>
                <a:gd name="T24" fmla="*/ 0 w 454"/>
                <a:gd name="T25" fmla="*/ 1 h 280"/>
                <a:gd name="T26" fmla="*/ 0 w 454"/>
                <a:gd name="T27" fmla="*/ 1 h 280"/>
                <a:gd name="T28" fmla="*/ 0 w 454"/>
                <a:gd name="T29" fmla="*/ 1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49" name="Freeform 186"/>
            <p:cNvSpPr>
              <a:spLocks noChangeAspect="1"/>
            </p:cNvSpPr>
            <p:nvPr/>
          </p:nvSpPr>
          <p:spPr bwMode="gray">
            <a:xfrm>
              <a:off x="5390110" y="2751830"/>
              <a:ext cx="608083" cy="937965"/>
            </a:xfrm>
            <a:custGeom>
              <a:avLst/>
              <a:gdLst>
                <a:gd name="T0" fmla="*/ 0 w 371"/>
                <a:gd name="T1" fmla="*/ 1 h 567"/>
                <a:gd name="T2" fmla="*/ 0 w 371"/>
                <a:gd name="T3" fmla="*/ 1 h 567"/>
                <a:gd name="T4" fmla="*/ 0 w 371"/>
                <a:gd name="T5" fmla="*/ 1 h 567"/>
                <a:gd name="T6" fmla="*/ 0 w 371"/>
                <a:gd name="T7" fmla="*/ 1 h 567"/>
                <a:gd name="T8" fmla="*/ 0 w 371"/>
                <a:gd name="T9" fmla="*/ 1 h 567"/>
                <a:gd name="T10" fmla="*/ 0 w 371"/>
                <a:gd name="T11" fmla="*/ 1 h 567"/>
                <a:gd name="T12" fmla="*/ 0 w 371"/>
                <a:gd name="T13" fmla="*/ 1 h 567"/>
                <a:gd name="T14" fmla="*/ 0 w 371"/>
                <a:gd name="T15" fmla="*/ 1 h 567"/>
                <a:gd name="T16" fmla="*/ 0 w 371"/>
                <a:gd name="T17" fmla="*/ 1 h 567"/>
                <a:gd name="T18" fmla="*/ 0 w 371"/>
                <a:gd name="T19" fmla="*/ 1 h 567"/>
                <a:gd name="T20" fmla="*/ 0 w 371"/>
                <a:gd name="T21" fmla="*/ 1 h 567"/>
                <a:gd name="T22" fmla="*/ 0 w 371"/>
                <a:gd name="T23" fmla="*/ 1 h 567"/>
                <a:gd name="T24" fmla="*/ 0 w 371"/>
                <a:gd name="T25" fmla="*/ 1 h 567"/>
                <a:gd name="T26" fmla="*/ 0 w 371"/>
                <a:gd name="T27" fmla="*/ 1 h 567"/>
                <a:gd name="T28" fmla="*/ 0 w 371"/>
                <a:gd name="T29" fmla="*/ 0 h 567"/>
                <a:gd name="T30" fmla="*/ 0 w 371"/>
                <a:gd name="T31" fmla="*/ 1 h 567"/>
                <a:gd name="T32" fmla="*/ 0 w 371"/>
                <a:gd name="T33" fmla="*/ 1 h 567"/>
                <a:gd name="T34" fmla="*/ 0 w 371"/>
                <a:gd name="T35" fmla="*/ 1 h 567"/>
                <a:gd name="T36" fmla="*/ 0 w 371"/>
                <a:gd name="T37" fmla="*/ 1 h 567"/>
                <a:gd name="T38" fmla="*/ 0 w 371"/>
                <a:gd name="T39" fmla="*/ 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50" name="Freeform 187"/>
            <p:cNvSpPr>
              <a:spLocks noChangeAspect="1"/>
            </p:cNvSpPr>
            <p:nvPr/>
          </p:nvSpPr>
          <p:spPr bwMode="gray">
            <a:xfrm>
              <a:off x="5261697" y="3902106"/>
              <a:ext cx="426791" cy="497502"/>
            </a:xfrm>
            <a:custGeom>
              <a:avLst/>
              <a:gdLst>
                <a:gd name="T0" fmla="*/ 0 w 260"/>
                <a:gd name="T1" fmla="*/ 1 h 301"/>
                <a:gd name="T2" fmla="*/ 0 w 260"/>
                <a:gd name="T3" fmla="*/ 1 h 301"/>
                <a:gd name="T4" fmla="*/ 0 w 260"/>
                <a:gd name="T5" fmla="*/ 1 h 301"/>
                <a:gd name="T6" fmla="*/ 0 w 260"/>
                <a:gd name="T7" fmla="*/ 1 h 301"/>
                <a:gd name="T8" fmla="*/ 0 w 260"/>
                <a:gd name="T9" fmla="*/ 1 h 301"/>
                <a:gd name="T10" fmla="*/ 0 w 260"/>
                <a:gd name="T11" fmla="*/ 1 h 301"/>
                <a:gd name="T12" fmla="*/ 0 w 260"/>
                <a:gd name="T13" fmla="*/ 1 h 301"/>
                <a:gd name="T14" fmla="*/ 0 w 260"/>
                <a:gd name="T15" fmla="*/ 0 h 301"/>
                <a:gd name="T16" fmla="*/ 0 w 260"/>
                <a:gd name="T17" fmla="*/ 0 h 301"/>
                <a:gd name="T18" fmla="*/ 0 w 260"/>
                <a:gd name="T19" fmla="*/ 1 h 301"/>
                <a:gd name="T20" fmla="*/ 0 w 260"/>
                <a:gd name="T21" fmla="*/ 1 h 301"/>
                <a:gd name="T22" fmla="*/ 0 w 260"/>
                <a:gd name="T23" fmla="*/ 1 h 301"/>
                <a:gd name="T24" fmla="*/ 0 w 260"/>
                <a:gd name="T25" fmla="*/ 1 h 301"/>
                <a:gd name="T26" fmla="*/ 0 w 260"/>
                <a:gd name="T27" fmla="*/ 1 h 301"/>
                <a:gd name="T28" fmla="*/ 0 w 260"/>
                <a:gd name="T29" fmla="*/ 1 h 301"/>
                <a:gd name="T30" fmla="*/ 0 w 260"/>
                <a:gd name="T31" fmla="*/ 1 h 301"/>
                <a:gd name="T32" fmla="*/ 0 w 260"/>
                <a:gd name="T33" fmla="*/ 1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51" name="Freeform 188"/>
            <p:cNvSpPr>
              <a:spLocks noChangeAspect="1"/>
            </p:cNvSpPr>
            <p:nvPr/>
          </p:nvSpPr>
          <p:spPr bwMode="gray">
            <a:xfrm>
              <a:off x="5325902" y="3816548"/>
              <a:ext cx="1080194" cy="1058380"/>
            </a:xfrm>
            <a:custGeom>
              <a:avLst/>
              <a:gdLst>
                <a:gd name="T0" fmla="*/ 0 w 659"/>
                <a:gd name="T1" fmla="*/ 1 h 635"/>
                <a:gd name="T2" fmla="*/ 0 w 659"/>
                <a:gd name="T3" fmla="*/ 1 h 635"/>
                <a:gd name="T4" fmla="*/ 0 w 659"/>
                <a:gd name="T5" fmla="*/ 1 h 635"/>
                <a:gd name="T6" fmla="*/ 0 w 659"/>
                <a:gd name="T7" fmla="*/ 1 h 635"/>
                <a:gd name="T8" fmla="*/ 0 w 659"/>
                <a:gd name="T9" fmla="*/ 1 h 635"/>
                <a:gd name="T10" fmla="*/ 0 w 659"/>
                <a:gd name="T11" fmla="*/ 1 h 635"/>
                <a:gd name="T12" fmla="*/ 0 w 659"/>
                <a:gd name="T13" fmla="*/ 1 h 635"/>
                <a:gd name="T14" fmla="*/ 0 w 659"/>
                <a:gd name="T15" fmla="*/ 1 h 635"/>
                <a:gd name="T16" fmla="*/ 0 w 659"/>
                <a:gd name="T17" fmla="*/ 1 h 635"/>
                <a:gd name="T18" fmla="*/ 0 w 659"/>
                <a:gd name="T19" fmla="*/ 1 h 635"/>
                <a:gd name="T20" fmla="*/ 0 w 659"/>
                <a:gd name="T21" fmla="*/ 1 h 635"/>
                <a:gd name="T22" fmla="*/ 0 w 659"/>
                <a:gd name="T23" fmla="*/ 1 h 635"/>
                <a:gd name="T24" fmla="*/ 0 w 659"/>
                <a:gd name="T25" fmla="*/ 1 h 635"/>
                <a:gd name="T26" fmla="*/ 0 w 659"/>
                <a:gd name="T27" fmla="*/ 1 h 635"/>
                <a:gd name="T28" fmla="*/ 0 w 659"/>
                <a:gd name="T29" fmla="*/ 1 h 635"/>
                <a:gd name="T30" fmla="*/ 0 w 659"/>
                <a:gd name="T31" fmla="*/ 1 h 635"/>
                <a:gd name="T32" fmla="*/ 0 w 659"/>
                <a:gd name="T33" fmla="*/ 1 h 635"/>
                <a:gd name="T34" fmla="*/ 0 w 659"/>
                <a:gd name="T35" fmla="*/ 1 h 635"/>
                <a:gd name="T36" fmla="*/ 0 w 659"/>
                <a:gd name="T37" fmla="*/ 1 h 635"/>
                <a:gd name="T38" fmla="*/ 0 w 659"/>
                <a:gd name="T39" fmla="*/ 1 h 635"/>
                <a:gd name="T40" fmla="*/ 0 w 659"/>
                <a:gd name="T41" fmla="*/ 1 h 635"/>
                <a:gd name="T42" fmla="*/ 0 w 659"/>
                <a:gd name="T43" fmla="*/ 1 h 635"/>
                <a:gd name="T44" fmla="*/ 0 w 659"/>
                <a:gd name="T45" fmla="*/ 0 h 635"/>
                <a:gd name="T46" fmla="*/ 0 w 659"/>
                <a:gd name="T47" fmla="*/ 1 h 635"/>
                <a:gd name="T48" fmla="*/ 0 w 659"/>
                <a:gd name="T49" fmla="*/ 0 h 635"/>
                <a:gd name="T50" fmla="*/ 0 w 659"/>
                <a:gd name="T51" fmla="*/ 1 h 635"/>
                <a:gd name="T52" fmla="*/ 0 w 659"/>
                <a:gd name="T53" fmla="*/ 1 h 635"/>
                <a:gd name="T54" fmla="*/ 0 w 659"/>
                <a:gd name="T55" fmla="*/ 1 h 635"/>
                <a:gd name="T56" fmla="*/ 0 w 659"/>
                <a:gd name="T57" fmla="*/ 1 h 635"/>
                <a:gd name="T58" fmla="*/ 0 w 659"/>
                <a:gd name="T59" fmla="*/ 1 h 635"/>
                <a:gd name="T60" fmla="*/ 0 w 659"/>
                <a:gd name="T61" fmla="*/ 1 h 635"/>
                <a:gd name="T62" fmla="*/ 0 w 659"/>
                <a:gd name="T63" fmla="*/ 1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52" name="Freeform 189"/>
            <p:cNvSpPr>
              <a:spLocks noChangeAspect="1"/>
            </p:cNvSpPr>
            <p:nvPr/>
          </p:nvSpPr>
          <p:spPr bwMode="gray">
            <a:xfrm>
              <a:off x="6466527" y="1994487"/>
              <a:ext cx="139747" cy="63375"/>
            </a:xfrm>
            <a:custGeom>
              <a:avLst/>
              <a:gdLst>
                <a:gd name="T0" fmla="*/ 0 w 82"/>
                <a:gd name="T1" fmla="*/ 0 h 43"/>
                <a:gd name="T2" fmla="*/ 0 w 82"/>
                <a:gd name="T3" fmla="*/ 0 h 43"/>
                <a:gd name="T4" fmla="*/ 0 w 82"/>
                <a:gd name="T5" fmla="*/ 0 h 43"/>
                <a:gd name="T6" fmla="*/ 0 w 82"/>
                <a:gd name="T7" fmla="*/ 0 h 43"/>
                <a:gd name="T8" fmla="*/ 0 60000 65536"/>
                <a:gd name="T9" fmla="*/ 0 60000 65536"/>
                <a:gd name="T10" fmla="*/ 0 60000 65536"/>
                <a:gd name="T11" fmla="*/ 0 60000 65536"/>
                <a:gd name="T12" fmla="*/ 0 w 82"/>
                <a:gd name="T13" fmla="*/ 0 h 43"/>
                <a:gd name="T14" fmla="*/ 82 w 82"/>
                <a:gd name="T15" fmla="*/ 43 h 43"/>
              </a:gdLst>
              <a:ahLst/>
              <a:cxnLst>
                <a:cxn ang="T8">
                  <a:pos x="T0" y="T1"/>
                </a:cxn>
                <a:cxn ang="T9">
                  <a:pos x="T2" y="T3"/>
                </a:cxn>
                <a:cxn ang="T10">
                  <a:pos x="T4" y="T5"/>
                </a:cxn>
                <a:cxn ang="T11">
                  <a:pos x="T6" y="T7"/>
                </a:cxn>
              </a:cxnLst>
              <a:rect l="T12" t="T13" r="T14" b="T15"/>
              <a:pathLst>
                <a:path w="82" h="43">
                  <a:moveTo>
                    <a:pt x="0" y="22"/>
                  </a:moveTo>
                  <a:lnTo>
                    <a:pt x="29" y="43"/>
                  </a:lnTo>
                  <a:lnTo>
                    <a:pt x="82" y="0"/>
                  </a:lnTo>
                  <a:lnTo>
                    <a:pt x="0" y="2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53" name="Freeform 190"/>
            <p:cNvSpPr>
              <a:spLocks noChangeAspect="1"/>
            </p:cNvSpPr>
            <p:nvPr/>
          </p:nvSpPr>
          <p:spPr bwMode="gray">
            <a:xfrm>
              <a:off x="4680052" y="3401435"/>
              <a:ext cx="154854" cy="348568"/>
            </a:xfrm>
            <a:custGeom>
              <a:avLst/>
              <a:gdLst>
                <a:gd name="T0" fmla="*/ 0 w 94"/>
                <a:gd name="T1" fmla="*/ 1 h 214"/>
                <a:gd name="T2" fmla="*/ 0 w 94"/>
                <a:gd name="T3" fmla="*/ 1 h 214"/>
                <a:gd name="T4" fmla="*/ 0 w 94"/>
                <a:gd name="T5" fmla="*/ 1 h 214"/>
                <a:gd name="T6" fmla="*/ 0 w 94"/>
                <a:gd name="T7" fmla="*/ 1 h 214"/>
                <a:gd name="T8" fmla="*/ 0 w 94"/>
                <a:gd name="T9" fmla="*/ 0 h 214"/>
                <a:gd name="T10" fmla="*/ 0 w 94"/>
                <a:gd name="T11" fmla="*/ 1 h 214"/>
                <a:gd name="T12" fmla="*/ 0 w 94"/>
                <a:gd name="T13" fmla="*/ 1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54" name="Freeform 191"/>
            <p:cNvSpPr>
              <a:spLocks noChangeAspect="1"/>
            </p:cNvSpPr>
            <p:nvPr/>
          </p:nvSpPr>
          <p:spPr bwMode="gray">
            <a:xfrm>
              <a:off x="5159719" y="3984494"/>
              <a:ext cx="109532" cy="79220"/>
            </a:xfrm>
            <a:custGeom>
              <a:avLst/>
              <a:gdLst>
                <a:gd name="T0" fmla="*/ 0 w 62"/>
                <a:gd name="T1" fmla="*/ 1 h 43"/>
                <a:gd name="T2" fmla="*/ 0 w 62"/>
                <a:gd name="T3" fmla="*/ 1 h 43"/>
                <a:gd name="T4" fmla="*/ 0 w 62"/>
                <a:gd name="T5" fmla="*/ 0 h 43"/>
                <a:gd name="T6" fmla="*/ 0 w 62"/>
                <a:gd name="T7" fmla="*/ 1 h 43"/>
                <a:gd name="T8" fmla="*/ 0 w 62"/>
                <a:gd name="T9" fmla="*/ 1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55" name="Freeform 192"/>
            <p:cNvSpPr>
              <a:spLocks noChangeAspect="1"/>
            </p:cNvSpPr>
            <p:nvPr/>
          </p:nvSpPr>
          <p:spPr bwMode="gray">
            <a:xfrm>
              <a:off x="6504297" y="3075048"/>
              <a:ext cx="857358" cy="842902"/>
            </a:xfrm>
            <a:custGeom>
              <a:avLst/>
              <a:gdLst>
                <a:gd name="T0" fmla="*/ 0 w 524"/>
                <a:gd name="T1" fmla="*/ 1 h 509"/>
                <a:gd name="T2" fmla="*/ 0 w 524"/>
                <a:gd name="T3" fmla="*/ 1 h 509"/>
                <a:gd name="T4" fmla="*/ 0 w 524"/>
                <a:gd name="T5" fmla="*/ 1 h 509"/>
                <a:gd name="T6" fmla="*/ 0 w 524"/>
                <a:gd name="T7" fmla="*/ 1 h 509"/>
                <a:gd name="T8" fmla="*/ 0 w 524"/>
                <a:gd name="T9" fmla="*/ 1 h 509"/>
                <a:gd name="T10" fmla="*/ 0 w 524"/>
                <a:gd name="T11" fmla="*/ 0 h 509"/>
                <a:gd name="T12" fmla="*/ 0 w 524"/>
                <a:gd name="T13" fmla="*/ 1 h 509"/>
                <a:gd name="T14" fmla="*/ 0 w 524"/>
                <a:gd name="T15" fmla="*/ 1 h 509"/>
                <a:gd name="T16" fmla="*/ 0 w 524"/>
                <a:gd name="T17" fmla="*/ 1 h 509"/>
                <a:gd name="T18" fmla="*/ 0 w 524"/>
                <a:gd name="T19" fmla="*/ 1 h 509"/>
                <a:gd name="T20" fmla="*/ 0 w 524"/>
                <a:gd name="T21" fmla="*/ 1 h 509"/>
                <a:gd name="T22" fmla="*/ 0 w 524"/>
                <a:gd name="T23" fmla="*/ 1 h 509"/>
                <a:gd name="T24" fmla="*/ 0 w 524"/>
                <a:gd name="T25" fmla="*/ 1 h 509"/>
                <a:gd name="T26" fmla="*/ 0 w 524"/>
                <a:gd name="T27" fmla="*/ 1 h 509"/>
                <a:gd name="T28" fmla="*/ 0 w 524"/>
                <a:gd name="T29" fmla="*/ 1 h 509"/>
                <a:gd name="T30" fmla="*/ 0 w 524"/>
                <a:gd name="T31" fmla="*/ 1 h 509"/>
                <a:gd name="T32" fmla="*/ 0 w 524"/>
                <a:gd name="T33" fmla="*/ 1 h 509"/>
                <a:gd name="T34" fmla="*/ 0 w 524"/>
                <a:gd name="T35" fmla="*/ 1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56" name="Freeform 193"/>
            <p:cNvSpPr>
              <a:spLocks noChangeAspect="1"/>
            </p:cNvSpPr>
            <p:nvPr/>
          </p:nvSpPr>
          <p:spPr bwMode="gray">
            <a:xfrm>
              <a:off x="7006625" y="3388759"/>
              <a:ext cx="94423" cy="104571"/>
            </a:xfrm>
            <a:custGeom>
              <a:avLst/>
              <a:gdLst>
                <a:gd name="T0" fmla="*/ 0 w 55"/>
                <a:gd name="T1" fmla="*/ 1 h 65"/>
                <a:gd name="T2" fmla="*/ 0 w 55"/>
                <a:gd name="T3" fmla="*/ 1 h 65"/>
                <a:gd name="T4" fmla="*/ 0 w 55"/>
                <a:gd name="T5" fmla="*/ 1 h 65"/>
                <a:gd name="T6" fmla="*/ 0 w 55"/>
                <a:gd name="T7" fmla="*/ 1 h 65"/>
                <a:gd name="T8" fmla="*/ 0 w 55"/>
                <a:gd name="T9" fmla="*/ 1 h 65"/>
                <a:gd name="T10" fmla="*/ 0 w 55"/>
                <a:gd name="T11" fmla="*/ 0 h 65"/>
                <a:gd name="T12" fmla="*/ 0 w 55"/>
                <a:gd name="T13" fmla="*/ 1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57" name="Freeform 194"/>
            <p:cNvSpPr>
              <a:spLocks noChangeAspect="1"/>
            </p:cNvSpPr>
            <p:nvPr/>
          </p:nvSpPr>
          <p:spPr bwMode="gray">
            <a:xfrm>
              <a:off x="5121950" y="3984494"/>
              <a:ext cx="317259" cy="354907"/>
            </a:xfrm>
            <a:custGeom>
              <a:avLst/>
              <a:gdLst>
                <a:gd name="T0" fmla="*/ 0 w 192"/>
                <a:gd name="T1" fmla="*/ 1 h 211"/>
                <a:gd name="T2" fmla="*/ 0 w 192"/>
                <a:gd name="T3" fmla="*/ 1 h 211"/>
                <a:gd name="T4" fmla="*/ 0 w 192"/>
                <a:gd name="T5" fmla="*/ 1 h 211"/>
                <a:gd name="T6" fmla="*/ 0 w 192"/>
                <a:gd name="T7" fmla="*/ 1 h 211"/>
                <a:gd name="T8" fmla="*/ 0 w 192"/>
                <a:gd name="T9" fmla="*/ 1 h 211"/>
                <a:gd name="T10" fmla="*/ 0 w 192"/>
                <a:gd name="T11" fmla="*/ 0 h 211"/>
                <a:gd name="T12" fmla="*/ 0 w 192"/>
                <a:gd name="T13" fmla="*/ 1 h 211"/>
                <a:gd name="T14" fmla="*/ 0 w 192"/>
                <a:gd name="T15" fmla="*/ 1 h 211"/>
                <a:gd name="T16" fmla="*/ 0 w 192"/>
                <a:gd name="T17" fmla="*/ 1 h 211"/>
                <a:gd name="T18" fmla="*/ 0 w 192"/>
                <a:gd name="T19" fmla="*/ 1 h 211"/>
                <a:gd name="T20" fmla="*/ 0 w 192"/>
                <a:gd name="T21" fmla="*/ 1 h 211"/>
                <a:gd name="T22" fmla="*/ 0 w 192"/>
                <a:gd name="T23" fmla="*/ 1 h 211"/>
                <a:gd name="T24" fmla="*/ 0 w 192"/>
                <a:gd name="T25" fmla="*/ 1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58" name="Freeform 195"/>
            <p:cNvSpPr>
              <a:spLocks noChangeAspect="1"/>
            </p:cNvSpPr>
            <p:nvPr/>
          </p:nvSpPr>
          <p:spPr bwMode="gray">
            <a:xfrm>
              <a:off x="3675395" y="3328551"/>
              <a:ext cx="173737" cy="38025"/>
            </a:xfrm>
            <a:custGeom>
              <a:avLst/>
              <a:gdLst>
                <a:gd name="T0" fmla="*/ 0 w 103"/>
                <a:gd name="T1" fmla="*/ 1 h 21"/>
                <a:gd name="T2" fmla="*/ 0 w 103"/>
                <a:gd name="T3" fmla="*/ 0 h 21"/>
                <a:gd name="T4" fmla="*/ 0 w 103"/>
                <a:gd name="T5" fmla="*/ 1 h 21"/>
                <a:gd name="T6" fmla="*/ 0 w 103"/>
                <a:gd name="T7" fmla="*/ 1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59" name="Freeform 196"/>
            <p:cNvSpPr>
              <a:spLocks noChangeAspect="1"/>
            </p:cNvSpPr>
            <p:nvPr/>
          </p:nvSpPr>
          <p:spPr bwMode="gray">
            <a:xfrm>
              <a:off x="4453438" y="3467979"/>
              <a:ext cx="241722" cy="370750"/>
            </a:xfrm>
            <a:custGeom>
              <a:avLst/>
              <a:gdLst>
                <a:gd name="T0" fmla="*/ 0 w 148"/>
                <a:gd name="T1" fmla="*/ 1 h 225"/>
                <a:gd name="T2" fmla="*/ 0 w 148"/>
                <a:gd name="T3" fmla="*/ 1 h 225"/>
                <a:gd name="T4" fmla="*/ 0 w 148"/>
                <a:gd name="T5" fmla="*/ 1 h 225"/>
                <a:gd name="T6" fmla="*/ 0 w 148"/>
                <a:gd name="T7" fmla="*/ 0 h 225"/>
                <a:gd name="T8" fmla="*/ 0 w 148"/>
                <a:gd name="T9" fmla="*/ 1 h 225"/>
                <a:gd name="T10" fmla="*/ 0 w 148"/>
                <a:gd name="T11" fmla="*/ 1 h 225"/>
                <a:gd name="T12" fmla="*/ 0 w 148"/>
                <a:gd name="T13" fmla="*/ 1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0" name="Freeform 197"/>
            <p:cNvSpPr>
              <a:spLocks noChangeAspect="1"/>
            </p:cNvSpPr>
            <p:nvPr/>
          </p:nvSpPr>
          <p:spPr bwMode="gray">
            <a:xfrm>
              <a:off x="3769818" y="3388759"/>
              <a:ext cx="419237" cy="304206"/>
            </a:xfrm>
            <a:custGeom>
              <a:avLst/>
              <a:gdLst>
                <a:gd name="T0" fmla="*/ 0 w 254"/>
                <a:gd name="T1" fmla="*/ 1 h 186"/>
                <a:gd name="T2" fmla="*/ 0 w 254"/>
                <a:gd name="T3" fmla="*/ 1 h 186"/>
                <a:gd name="T4" fmla="*/ 0 w 254"/>
                <a:gd name="T5" fmla="*/ 0 h 186"/>
                <a:gd name="T6" fmla="*/ 0 w 254"/>
                <a:gd name="T7" fmla="*/ 1 h 186"/>
                <a:gd name="T8" fmla="*/ 0 w 254"/>
                <a:gd name="T9" fmla="*/ 1 h 186"/>
                <a:gd name="T10" fmla="*/ 0 w 254"/>
                <a:gd name="T11" fmla="*/ 1 h 186"/>
                <a:gd name="T12" fmla="*/ 0 w 254"/>
                <a:gd name="T13" fmla="*/ 1 h 186"/>
                <a:gd name="T14" fmla="*/ 0 w 254"/>
                <a:gd name="T15" fmla="*/ 1 h 186"/>
                <a:gd name="T16" fmla="*/ 0 w 254"/>
                <a:gd name="T17" fmla="*/ 1 h 186"/>
                <a:gd name="T18" fmla="*/ 0 w 254"/>
                <a:gd name="T19" fmla="*/ 1 h 186"/>
                <a:gd name="T20" fmla="*/ 0 w 254"/>
                <a:gd name="T21" fmla="*/ 1 h 186"/>
                <a:gd name="T22" fmla="*/ 0 w 254"/>
                <a:gd name="T23" fmla="*/ 1 h 186"/>
                <a:gd name="T24" fmla="*/ 0 w 254"/>
                <a:gd name="T25" fmla="*/ 1 h 186"/>
                <a:gd name="T26" fmla="*/ 0 w 254"/>
                <a:gd name="T27" fmla="*/ 1 h 186"/>
                <a:gd name="T28" fmla="*/ 0 w 254"/>
                <a:gd name="T29" fmla="*/ 1 h 186"/>
                <a:gd name="T30" fmla="*/ 0 w 254"/>
                <a:gd name="T31" fmla="*/ 1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1" name="Freeform 198"/>
            <p:cNvSpPr>
              <a:spLocks noChangeAspect="1"/>
            </p:cNvSpPr>
            <p:nvPr/>
          </p:nvSpPr>
          <p:spPr bwMode="gray">
            <a:xfrm>
              <a:off x="7172810" y="2396923"/>
              <a:ext cx="109532" cy="31689"/>
            </a:xfrm>
            <a:custGeom>
              <a:avLst/>
              <a:gdLst>
                <a:gd name="T0" fmla="*/ 0 w 64"/>
                <a:gd name="T1" fmla="*/ 0 h 17"/>
                <a:gd name="T2" fmla="*/ 0 w 64"/>
                <a:gd name="T3" fmla="*/ 1 h 17"/>
                <a:gd name="T4" fmla="*/ 0 w 64"/>
                <a:gd name="T5" fmla="*/ 1 h 17"/>
                <a:gd name="T6" fmla="*/ 0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0" y="0"/>
                  </a:moveTo>
                  <a:lnTo>
                    <a:pt x="33" y="17"/>
                  </a:lnTo>
                  <a:lnTo>
                    <a:pt x="64" y="4"/>
                  </a:lnTo>
                  <a:lnTo>
                    <a:pt x="0" y="0"/>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2" name="Freeform 199"/>
            <p:cNvSpPr>
              <a:spLocks noChangeAspect="1"/>
            </p:cNvSpPr>
            <p:nvPr/>
          </p:nvSpPr>
          <p:spPr bwMode="gray">
            <a:xfrm>
              <a:off x="6560952" y="2156095"/>
              <a:ext cx="86871" cy="237661"/>
            </a:xfrm>
            <a:custGeom>
              <a:avLst/>
              <a:gdLst>
                <a:gd name="T0" fmla="*/ 0 w 55"/>
                <a:gd name="T1" fmla="*/ 1 h 147"/>
                <a:gd name="T2" fmla="*/ 0 w 55"/>
                <a:gd name="T3" fmla="*/ 1 h 147"/>
                <a:gd name="T4" fmla="*/ 0 w 55"/>
                <a:gd name="T5" fmla="*/ 1 h 147"/>
                <a:gd name="T6" fmla="*/ 0 w 55"/>
                <a:gd name="T7" fmla="*/ 1 h 147"/>
                <a:gd name="T8" fmla="*/ 0 w 55"/>
                <a:gd name="T9" fmla="*/ 1 h 147"/>
                <a:gd name="T10" fmla="*/ 0 w 55"/>
                <a:gd name="T11" fmla="*/ 1 h 147"/>
                <a:gd name="T12" fmla="*/ 0 w 55"/>
                <a:gd name="T13" fmla="*/ 1 h 147"/>
                <a:gd name="T14" fmla="*/ 0 w 55"/>
                <a:gd name="T15" fmla="*/ 0 h 147"/>
                <a:gd name="T16" fmla="*/ 0 w 55"/>
                <a:gd name="T17" fmla="*/ 1 h 147"/>
                <a:gd name="T18" fmla="*/ 0 w 55"/>
                <a:gd name="T19" fmla="*/ 1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47"/>
                <a:gd name="T32" fmla="*/ 55 w 55"/>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3" name="Freeform 200"/>
            <p:cNvSpPr>
              <a:spLocks noChangeAspect="1"/>
            </p:cNvSpPr>
            <p:nvPr/>
          </p:nvSpPr>
          <p:spPr bwMode="gray">
            <a:xfrm>
              <a:off x="4136179" y="3502837"/>
              <a:ext cx="339920" cy="358076"/>
            </a:xfrm>
            <a:custGeom>
              <a:avLst/>
              <a:gdLst>
                <a:gd name="T0" fmla="*/ 0 w 204"/>
                <a:gd name="T1" fmla="*/ 1 h 219"/>
                <a:gd name="T2" fmla="*/ 0 w 204"/>
                <a:gd name="T3" fmla="*/ 1 h 219"/>
                <a:gd name="T4" fmla="*/ 0 w 204"/>
                <a:gd name="T5" fmla="*/ 1 h 219"/>
                <a:gd name="T6" fmla="*/ 0 w 204"/>
                <a:gd name="T7" fmla="*/ 1 h 219"/>
                <a:gd name="T8" fmla="*/ 0 w 204"/>
                <a:gd name="T9" fmla="*/ 1 h 219"/>
                <a:gd name="T10" fmla="*/ 0 w 204"/>
                <a:gd name="T11" fmla="*/ 0 h 219"/>
                <a:gd name="T12" fmla="*/ 0 w 204"/>
                <a:gd name="T13" fmla="*/ 1 h 219"/>
                <a:gd name="T14" fmla="*/ 0 w 204"/>
                <a:gd name="T15" fmla="*/ 1 h 219"/>
                <a:gd name="T16" fmla="*/ 0 w 204"/>
                <a:gd name="T17" fmla="*/ 1 h 219"/>
                <a:gd name="T18" fmla="*/ 0 w 204"/>
                <a:gd name="T19" fmla="*/ 1 h 219"/>
                <a:gd name="T20" fmla="*/ 0 w 204"/>
                <a:gd name="T21" fmla="*/ 1 h 219"/>
                <a:gd name="T22" fmla="*/ 0 w 204"/>
                <a:gd name="T23" fmla="*/ 1 h 219"/>
                <a:gd name="T24" fmla="*/ 0 w 204"/>
                <a:gd name="T25" fmla="*/ 1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4" name="Freeform 201"/>
            <p:cNvSpPr>
              <a:spLocks noChangeAspect="1"/>
            </p:cNvSpPr>
            <p:nvPr/>
          </p:nvSpPr>
          <p:spPr bwMode="gray">
            <a:xfrm>
              <a:off x="6606274" y="2143419"/>
              <a:ext cx="249277" cy="266179"/>
            </a:xfrm>
            <a:custGeom>
              <a:avLst/>
              <a:gdLst>
                <a:gd name="T0" fmla="*/ 0 w 152"/>
                <a:gd name="T1" fmla="*/ 1 h 162"/>
                <a:gd name="T2" fmla="*/ 0 w 152"/>
                <a:gd name="T3" fmla="*/ 1 h 162"/>
                <a:gd name="T4" fmla="*/ 0 w 152"/>
                <a:gd name="T5" fmla="*/ 1 h 162"/>
                <a:gd name="T6" fmla="*/ 0 w 152"/>
                <a:gd name="T7" fmla="*/ 1 h 162"/>
                <a:gd name="T8" fmla="*/ 0 w 152"/>
                <a:gd name="T9" fmla="*/ 0 h 162"/>
                <a:gd name="T10" fmla="*/ 0 w 152"/>
                <a:gd name="T11" fmla="*/ 1 h 162"/>
                <a:gd name="T12" fmla="*/ 0 w 152"/>
                <a:gd name="T13" fmla="*/ 1 h 162"/>
                <a:gd name="T14" fmla="*/ 0 w 152"/>
                <a:gd name="T15" fmla="*/ 1 h 162"/>
                <a:gd name="T16" fmla="*/ 0 w 152"/>
                <a:gd name="T17" fmla="*/ 1 h 162"/>
                <a:gd name="T18" fmla="*/ 0 w 152"/>
                <a:gd name="T19" fmla="*/ 1 h 162"/>
                <a:gd name="T20" fmla="*/ 0 w 152"/>
                <a:gd name="T21" fmla="*/ 1 h 162"/>
                <a:gd name="T22" fmla="*/ 0 w 152"/>
                <a:gd name="T23" fmla="*/ 1 h 162"/>
                <a:gd name="T24" fmla="*/ 0 w 152"/>
                <a:gd name="T25" fmla="*/ 1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2"/>
                <a:gd name="T41" fmla="*/ 152 w 152"/>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5" name="Freeform 202"/>
            <p:cNvSpPr>
              <a:spLocks noChangeAspect="1"/>
            </p:cNvSpPr>
            <p:nvPr/>
          </p:nvSpPr>
          <p:spPr bwMode="gray">
            <a:xfrm>
              <a:off x="6560952" y="3848234"/>
              <a:ext cx="445675" cy="532358"/>
            </a:xfrm>
            <a:custGeom>
              <a:avLst/>
              <a:gdLst>
                <a:gd name="T0" fmla="*/ 0 w 274"/>
                <a:gd name="T1" fmla="*/ 1 h 319"/>
                <a:gd name="T2" fmla="*/ 0 w 274"/>
                <a:gd name="T3" fmla="*/ 1 h 319"/>
                <a:gd name="T4" fmla="*/ 0 w 274"/>
                <a:gd name="T5" fmla="*/ 1 h 319"/>
                <a:gd name="T6" fmla="*/ 0 w 274"/>
                <a:gd name="T7" fmla="*/ 1 h 319"/>
                <a:gd name="T8" fmla="*/ 0 w 274"/>
                <a:gd name="T9" fmla="*/ 1 h 319"/>
                <a:gd name="T10" fmla="*/ 0 w 274"/>
                <a:gd name="T11" fmla="*/ 1 h 319"/>
                <a:gd name="T12" fmla="*/ 0 w 274"/>
                <a:gd name="T13" fmla="*/ 1 h 319"/>
                <a:gd name="T14" fmla="*/ 0 w 274"/>
                <a:gd name="T15" fmla="*/ 1 h 319"/>
                <a:gd name="T16" fmla="*/ 0 w 274"/>
                <a:gd name="T17" fmla="*/ 1 h 319"/>
                <a:gd name="T18" fmla="*/ 0 w 274"/>
                <a:gd name="T19" fmla="*/ 1 h 319"/>
                <a:gd name="T20" fmla="*/ 0 w 274"/>
                <a:gd name="T21" fmla="*/ 1 h 319"/>
                <a:gd name="T22" fmla="*/ 0 w 274"/>
                <a:gd name="T23" fmla="*/ 0 h 319"/>
                <a:gd name="T24" fmla="*/ 0 w 274"/>
                <a:gd name="T25" fmla="*/ 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chemeClr val="accent3"/>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6" name="Freeform 203"/>
            <p:cNvSpPr>
              <a:spLocks noChangeAspect="1"/>
            </p:cNvSpPr>
            <p:nvPr/>
          </p:nvSpPr>
          <p:spPr bwMode="gray">
            <a:xfrm>
              <a:off x="7282340" y="2349392"/>
              <a:ext cx="94423" cy="88726"/>
            </a:xfrm>
            <a:custGeom>
              <a:avLst/>
              <a:gdLst>
                <a:gd name="T0" fmla="*/ 0 w 62"/>
                <a:gd name="T1" fmla="*/ 1 h 52"/>
                <a:gd name="T2" fmla="*/ 0 w 62"/>
                <a:gd name="T3" fmla="*/ 0 h 52"/>
                <a:gd name="T4" fmla="*/ 0 w 62"/>
                <a:gd name="T5" fmla="*/ 1 h 52"/>
                <a:gd name="T6" fmla="*/ 0 w 62"/>
                <a:gd name="T7" fmla="*/ 1 h 52"/>
                <a:gd name="T8" fmla="*/ 0 60000 65536"/>
                <a:gd name="T9" fmla="*/ 0 60000 65536"/>
                <a:gd name="T10" fmla="*/ 0 60000 65536"/>
                <a:gd name="T11" fmla="*/ 0 60000 65536"/>
                <a:gd name="T12" fmla="*/ 0 w 62"/>
                <a:gd name="T13" fmla="*/ 0 h 52"/>
                <a:gd name="T14" fmla="*/ 62 w 62"/>
                <a:gd name="T15" fmla="*/ 52 h 52"/>
              </a:gdLst>
              <a:ahLst/>
              <a:cxnLst>
                <a:cxn ang="T8">
                  <a:pos x="T0" y="T1"/>
                </a:cxn>
                <a:cxn ang="T9">
                  <a:pos x="T2" y="T3"/>
                </a:cxn>
                <a:cxn ang="T10">
                  <a:pos x="T4" y="T5"/>
                </a:cxn>
                <a:cxn ang="T11">
                  <a:pos x="T6" y="T7"/>
                </a:cxn>
              </a:cxnLst>
              <a:rect l="T12" t="T13" r="T14" b="T15"/>
              <a:pathLst>
                <a:path w="62" h="52">
                  <a:moveTo>
                    <a:pt x="0" y="32"/>
                  </a:moveTo>
                  <a:lnTo>
                    <a:pt x="51" y="0"/>
                  </a:lnTo>
                  <a:lnTo>
                    <a:pt x="62" y="52"/>
                  </a:lnTo>
                  <a:lnTo>
                    <a:pt x="0" y="3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7" name="Freeform 204"/>
            <p:cNvSpPr>
              <a:spLocks noChangeAspect="1"/>
            </p:cNvSpPr>
            <p:nvPr/>
          </p:nvSpPr>
          <p:spPr bwMode="gray">
            <a:xfrm>
              <a:off x="6625158" y="2051524"/>
              <a:ext cx="83091" cy="104571"/>
            </a:xfrm>
            <a:custGeom>
              <a:avLst/>
              <a:gdLst>
                <a:gd name="T0" fmla="*/ 0 w 55"/>
                <a:gd name="T1" fmla="*/ 1 h 61"/>
                <a:gd name="T2" fmla="*/ 0 w 55"/>
                <a:gd name="T3" fmla="*/ 1 h 61"/>
                <a:gd name="T4" fmla="*/ 0 w 55"/>
                <a:gd name="T5" fmla="*/ 1 h 61"/>
                <a:gd name="T6" fmla="*/ 0 w 55"/>
                <a:gd name="T7" fmla="*/ 0 h 61"/>
                <a:gd name="T8" fmla="*/ 0 w 55"/>
                <a:gd name="T9" fmla="*/ 1 h 61"/>
                <a:gd name="T10" fmla="*/ 0 60000 65536"/>
                <a:gd name="T11" fmla="*/ 0 60000 65536"/>
                <a:gd name="T12" fmla="*/ 0 60000 65536"/>
                <a:gd name="T13" fmla="*/ 0 60000 65536"/>
                <a:gd name="T14" fmla="*/ 0 60000 65536"/>
                <a:gd name="T15" fmla="*/ 0 w 55"/>
                <a:gd name="T16" fmla="*/ 0 h 61"/>
                <a:gd name="T17" fmla="*/ 55 w 55"/>
                <a:gd name="T18" fmla="*/ 61 h 61"/>
              </a:gdLst>
              <a:ahLst/>
              <a:cxnLst>
                <a:cxn ang="T10">
                  <a:pos x="T0" y="T1"/>
                </a:cxn>
                <a:cxn ang="T11">
                  <a:pos x="T2" y="T3"/>
                </a:cxn>
                <a:cxn ang="T12">
                  <a:pos x="T4" y="T5"/>
                </a:cxn>
                <a:cxn ang="T13">
                  <a:pos x="T6" y="T7"/>
                </a:cxn>
                <a:cxn ang="T14">
                  <a:pos x="T8" y="T9"/>
                </a:cxn>
              </a:cxnLst>
              <a:rect l="T15" t="T16" r="T17" b="T18"/>
              <a:pathLst>
                <a:path w="55" h="61">
                  <a:moveTo>
                    <a:pt x="0" y="61"/>
                  </a:moveTo>
                  <a:lnTo>
                    <a:pt x="19" y="58"/>
                  </a:lnTo>
                  <a:lnTo>
                    <a:pt x="55" y="18"/>
                  </a:lnTo>
                  <a:lnTo>
                    <a:pt x="34" y="0"/>
                  </a:lnTo>
                  <a:lnTo>
                    <a:pt x="0" y="61"/>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8" name="Freeform 205"/>
            <p:cNvSpPr>
              <a:spLocks noChangeAspect="1"/>
            </p:cNvSpPr>
            <p:nvPr/>
          </p:nvSpPr>
          <p:spPr bwMode="gray">
            <a:xfrm>
              <a:off x="3977548" y="3639094"/>
              <a:ext cx="222839" cy="221816"/>
            </a:xfrm>
            <a:custGeom>
              <a:avLst/>
              <a:gdLst>
                <a:gd name="T0" fmla="*/ 0 w 137"/>
                <a:gd name="T1" fmla="*/ 1 h 138"/>
                <a:gd name="T2" fmla="*/ 0 w 137"/>
                <a:gd name="T3" fmla="*/ 0 h 138"/>
                <a:gd name="T4" fmla="*/ 0 w 137"/>
                <a:gd name="T5" fmla="*/ 1 h 138"/>
                <a:gd name="T6" fmla="*/ 0 w 137"/>
                <a:gd name="T7" fmla="*/ 1 h 138"/>
                <a:gd name="T8" fmla="*/ 0 w 137"/>
                <a:gd name="T9" fmla="*/ 1 h 138"/>
                <a:gd name="T10" fmla="*/ 0 w 137"/>
                <a:gd name="T11" fmla="*/ 1 h 138"/>
                <a:gd name="T12" fmla="*/ 0 w 137"/>
                <a:gd name="T13" fmla="*/ 1 h 138"/>
                <a:gd name="T14" fmla="*/ 0 w 137"/>
                <a:gd name="T15" fmla="*/ 1 h 138"/>
                <a:gd name="T16" fmla="*/ 0 w 137"/>
                <a:gd name="T17" fmla="*/ 1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69" name="Freeform 206"/>
            <p:cNvSpPr>
              <a:spLocks noChangeAspect="1"/>
            </p:cNvSpPr>
            <p:nvPr/>
          </p:nvSpPr>
          <p:spPr bwMode="gray">
            <a:xfrm>
              <a:off x="5155942" y="2156095"/>
              <a:ext cx="891350" cy="833396"/>
            </a:xfrm>
            <a:custGeom>
              <a:avLst/>
              <a:gdLst>
                <a:gd name="T0" fmla="*/ 0 w 543"/>
                <a:gd name="T1" fmla="*/ 1 h 505"/>
                <a:gd name="T2" fmla="*/ 0 w 543"/>
                <a:gd name="T3" fmla="*/ 1 h 505"/>
                <a:gd name="T4" fmla="*/ 0 w 543"/>
                <a:gd name="T5" fmla="*/ 0 h 505"/>
                <a:gd name="T6" fmla="*/ 0 w 543"/>
                <a:gd name="T7" fmla="*/ 1 h 505"/>
                <a:gd name="T8" fmla="*/ 0 w 543"/>
                <a:gd name="T9" fmla="*/ 1 h 505"/>
                <a:gd name="T10" fmla="*/ 0 w 543"/>
                <a:gd name="T11" fmla="*/ 1 h 505"/>
                <a:gd name="T12" fmla="*/ 0 w 543"/>
                <a:gd name="T13" fmla="*/ 1 h 505"/>
                <a:gd name="T14" fmla="*/ 0 w 543"/>
                <a:gd name="T15" fmla="*/ 1 h 505"/>
                <a:gd name="T16" fmla="*/ 0 w 543"/>
                <a:gd name="T17" fmla="*/ 1 h 505"/>
                <a:gd name="T18" fmla="*/ 0 w 543"/>
                <a:gd name="T19" fmla="*/ 1 h 505"/>
                <a:gd name="T20" fmla="*/ 0 w 543"/>
                <a:gd name="T21" fmla="*/ 1 h 505"/>
                <a:gd name="T22" fmla="*/ 0 w 543"/>
                <a:gd name="T23" fmla="*/ 1 h 505"/>
                <a:gd name="T24" fmla="*/ 0 w 543"/>
                <a:gd name="T25" fmla="*/ 1 h 505"/>
                <a:gd name="T26" fmla="*/ 0 w 543"/>
                <a:gd name="T27" fmla="*/ 1 h 505"/>
                <a:gd name="T28" fmla="*/ 0 w 543"/>
                <a:gd name="T29" fmla="*/ 1 h 505"/>
                <a:gd name="T30" fmla="*/ 0 w 543"/>
                <a:gd name="T31" fmla="*/ 1 h 505"/>
                <a:gd name="T32" fmla="*/ 0 w 543"/>
                <a:gd name="T33" fmla="*/ 1 h 505"/>
                <a:gd name="T34" fmla="*/ 0 w 543"/>
                <a:gd name="T35" fmla="*/ 1 h 505"/>
                <a:gd name="T36" fmla="*/ 0 w 543"/>
                <a:gd name="T37" fmla="*/ 1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0" name="Freeform 207"/>
            <p:cNvSpPr>
              <a:spLocks noChangeAspect="1"/>
            </p:cNvSpPr>
            <p:nvPr/>
          </p:nvSpPr>
          <p:spPr bwMode="gray">
            <a:xfrm>
              <a:off x="7070833" y="4808383"/>
              <a:ext cx="411685" cy="798539"/>
            </a:xfrm>
            <a:custGeom>
              <a:avLst/>
              <a:gdLst>
                <a:gd name="T0" fmla="*/ 0 w 244"/>
                <a:gd name="T1" fmla="*/ 1 h 482"/>
                <a:gd name="T2" fmla="*/ 0 w 244"/>
                <a:gd name="T3" fmla="*/ 1 h 482"/>
                <a:gd name="T4" fmla="*/ 0 w 244"/>
                <a:gd name="T5" fmla="*/ 1 h 482"/>
                <a:gd name="T6" fmla="*/ 0 w 244"/>
                <a:gd name="T7" fmla="*/ 1 h 482"/>
                <a:gd name="T8" fmla="*/ 0 w 244"/>
                <a:gd name="T9" fmla="*/ 1 h 482"/>
                <a:gd name="T10" fmla="*/ 0 w 244"/>
                <a:gd name="T11" fmla="*/ 1 h 482"/>
                <a:gd name="T12" fmla="*/ 0 w 244"/>
                <a:gd name="T13" fmla="*/ 0 h 482"/>
                <a:gd name="T14" fmla="*/ 0 w 244"/>
                <a:gd name="T15" fmla="*/ 1 h 482"/>
                <a:gd name="T16" fmla="*/ 0 w 244"/>
                <a:gd name="T17" fmla="*/ 1 h 482"/>
                <a:gd name="T18" fmla="*/ 0 w 244"/>
                <a:gd name="T19" fmla="*/ 1 h 482"/>
                <a:gd name="T20" fmla="*/ 0 w 244"/>
                <a:gd name="T21" fmla="*/ 1 h 482"/>
                <a:gd name="T22" fmla="*/ 0 w 244"/>
                <a:gd name="T23" fmla="*/ 1 h 482"/>
                <a:gd name="T24" fmla="*/ 0 w 244"/>
                <a:gd name="T25" fmla="*/ 1 h 482"/>
                <a:gd name="T26" fmla="*/ 0 w 244"/>
                <a:gd name="T27" fmla="*/ 1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1" name="Freeform 208"/>
            <p:cNvSpPr>
              <a:spLocks noChangeAspect="1"/>
            </p:cNvSpPr>
            <p:nvPr/>
          </p:nvSpPr>
          <p:spPr bwMode="gray">
            <a:xfrm>
              <a:off x="6492967" y="4649942"/>
              <a:ext cx="177515" cy="446801"/>
            </a:xfrm>
            <a:custGeom>
              <a:avLst/>
              <a:gdLst>
                <a:gd name="T0" fmla="*/ 0 w 112"/>
                <a:gd name="T1" fmla="*/ 1 h 271"/>
                <a:gd name="T2" fmla="*/ 0 w 112"/>
                <a:gd name="T3" fmla="*/ 1 h 271"/>
                <a:gd name="T4" fmla="*/ 0 w 112"/>
                <a:gd name="T5" fmla="*/ 1 h 271"/>
                <a:gd name="T6" fmla="*/ 0 w 112"/>
                <a:gd name="T7" fmla="*/ 1 h 271"/>
                <a:gd name="T8" fmla="*/ 0 w 112"/>
                <a:gd name="T9" fmla="*/ 1 h 271"/>
                <a:gd name="T10" fmla="*/ 0 w 112"/>
                <a:gd name="T11" fmla="*/ 1 h 271"/>
                <a:gd name="T12" fmla="*/ 0 w 112"/>
                <a:gd name="T13" fmla="*/ 1 h 271"/>
                <a:gd name="T14" fmla="*/ 0 w 112"/>
                <a:gd name="T15" fmla="*/ 1 h 271"/>
                <a:gd name="T16" fmla="*/ 0 w 112"/>
                <a:gd name="T17" fmla="*/ 1 h 271"/>
                <a:gd name="T18" fmla="*/ 0 w 112"/>
                <a:gd name="T19" fmla="*/ 1 h 271"/>
                <a:gd name="T20" fmla="*/ 0 w 112"/>
                <a:gd name="T21" fmla="*/ 1 h 271"/>
                <a:gd name="T22" fmla="*/ 0 w 112"/>
                <a:gd name="T23" fmla="*/ 0 h 271"/>
                <a:gd name="T24" fmla="*/ 0 w 112"/>
                <a:gd name="T25" fmla="*/ 1 h 271"/>
                <a:gd name="T26" fmla="*/ 0 w 112"/>
                <a:gd name="T27" fmla="*/ 1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2" name="Freeform 209"/>
            <p:cNvSpPr>
              <a:spLocks noChangeAspect="1"/>
            </p:cNvSpPr>
            <p:nvPr/>
          </p:nvSpPr>
          <p:spPr bwMode="gray">
            <a:xfrm>
              <a:off x="3939778" y="2659935"/>
              <a:ext cx="921565" cy="868252"/>
            </a:xfrm>
            <a:custGeom>
              <a:avLst/>
              <a:gdLst>
                <a:gd name="T0" fmla="*/ 0 w 561"/>
                <a:gd name="T1" fmla="*/ 1 h 527"/>
                <a:gd name="T2" fmla="*/ 0 w 561"/>
                <a:gd name="T3" fmla="*/ 1 h 527"/>
                <a:gd name="T4" fmla="*/ 0 w 561"/>
                <a:gd name="T5" fmla="*/ 1 h 527"/>
                <a:gd name="T6" fmla="*/ 0 w 561"/>
                <a:gd name="T7" fmla="*/ 1 h 527"/>
                <a:gd name="T8" fmla="*/ 0 w 561"/>
                <a:gd name="T9" fmla="*/ 0 h 527"/>
                <a:gd name="T10" fmla="*/ 0 w 561"/>
                <a:gd name="T11" fmla="*/ 0 h 527"/>
                <a:gd name="T12" fmla="*/ 0 w 561"/>
                <a:gd name="T13" fmla="*/ 1 h 527"/>
                <a:gd name="T14" fmla="*/ 0 w 561"/>
                <a:gd name="T15" fmla="*/ 1 h 527"/>
                <a:gd name="T16" fmla="*/ 0 w 561"/>
                <a:gd name="T17" fmla="*/ 1 h 527"/>
                <a:gd name="T18" fmla="*/ 0 w 561"/>
                <a:gd name="T19" fmla="*/ 1 h 527"/>
                <a:gd name="T20" fmla="*/ 0 w 561"/>
                <a:gd name="T21" fmla="*/ 1 h 527"/>
                <a:gd name="T22" fmla="*/ 0 w 561"/>
                <a:gd name="T23" fmla="*/ 1 h 527"/>
                <a:gd name="T24" fmla="*/ 0 w 561"/>
                <a:gd name="T25" fmla="*/ 1 h 527"/>
                <a:gd name="T26" fmla="*/ 0 w 561"/>
                <a:gd name="T27" fmla="*/ 1 h 527"/>
                <a:gd name="T28" fmla="*/ 0 w 561"/>
                <a:gd name="T29" fmla="*/ 1 h 527"/>
                <a:gd name="T30" fmla="*/ 0 w 561"/>
                <a:gd name="T31" fmla="*/ 1 h 527"/>
                <a:gd name="T32" fmla="*/ 0 w 561"/>
                <a:gd name="T33" fmla="*/ 1 h 527"/>
                <a:gd name="T34" fmla="*/ 0 w 561"/>
                <a:gd name="T35" fmla="*/ 1 h 527"/>
                <a:gd name="T36" fmla="*/ 0 w 561"/>
                <a:gd name="T37" fmla="*/ 1 h 527"/>
                <a:gd name="T38" fmla="*/ 0 w 561"/>
                <a:gd name="T39" fmla="*/ 1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accent3"/>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3" name="Freeform 210"/>
            <p:cNvSpPr>
              <a:spLocks noChangeAspect="1"/>
            </p:cNvSpPr>
            <p:nvPr/>
          </p:nvSpPr>
          <p:spPr bwMode="gray">
            <a:xfrm>
              <a:off x="3660289" y="2523676"/>
              <a:ext cx="691175" cy="738333"/>
            </a:xfrm>
            <a:custGeom>
              <a:avLst/>
              <a:gdLst>
                <a:gd name="T0" fmla="*/ 0 w 419"/>
                <a:gd name="T1" fmla="*/ 1 h 448"/>
                <a:gd name="T2" fmla="*/ 0 w 419"/>
                <a:gd name="T3" fmla="*/ 1 h 448"/>
                <a:gd name="T4" fmla="*/ 0 w 419"/>
                <a:gd name="T5" fmla="*/ 1 h 448"/>
                <a:gd name="T6" fmla="*/ 0 w 419"/>
                <a:gd name="T7" fmla="*/ 1 h 448"/>
                <a:gd name="T8" fmla="*/ 0 w 419"/>
                <a:gd name="T9" fmla="*/ 1 h 448"/>
                <a:gd name="T10" fmla="*/ 0 w 419"/>
                <a:gd name="T11" fmla="*/ 1 h 448"/>
                <a:gd name="T12" fmla="*/ 0 w 419"/>
                <a:gd name="T13" fmla="*/ 1 h 448"/>
                <a:gd name="T14" fmla="*/ 0 w 419"/>
                <a:gd name="T15" fmla="*/ 1 h 448"/>
                <a:gd name="T16" fmla="*/ 0 w 419"/>
                <a:gd name="T17" fmla="*/ 1 h 448"/>
                <a:gd name="T18" fmla="*/ 0 w 419"/>
                <a:gd name="T19" fmla="*/ 1 h 448"/>
                <a:gd name="T20" fmla="*/ 0 w 419"/>
                <a:gd name="T21" fmla="*/ 1 h 448"/>
                <a:gd name="T22" fmla="*/ 0 w 419"/>
                <a:gd name="T23" fmla="*/ 0 h 448"/>
                <a:gd name="T24" fmla="*/ 0 w 419"/>
                <a:gd name="T25" fmla="*/ 1 h 448"/>
                <a:gd name="T26" fmla="*/ 0 w 419"/>
                <a:gd name="T27" fmla="*/ 1 h 448"/>
                <a:gd name="T28" fmla="*/ 0 w 419"/>
                <a:gd name="T29" fmla="*/ 1 h 448"/>
                <a:gd name="T30" fmla="*/ 0 w 419"/>
                <a:gd name="T31" fmla="*/ 1 h 448"/>
                <a:gd name="T32" fmla="*/ 0 w 419"/>
                <a:gd name="T33" fmla="*/ 1 h 448"/>
                <a:gd name="T34" fmla="*/ 0 w 419"/>
                <a:gd name="T35" fmla="*/ 1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accent2"/>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4" name="Freeform 211"/>
            <p:cNvSpPr>
              <a:spLocks noChangeAspect="1"/>
            </p:cNvSpPr>
            <p:nvPr/>
          </p:nvSpPr>
          <p:spPr bwMode="gray">
            <a:xfrm>
              <a:off x="3890679" y="1994487"/>
              <a:ext cx="660959" cy="500671"/>
            </a:xfrm>
            <a:custGeom>
              <a:avLst/>
              <a:gdLst>
                <a:gd name="T0" fmla="*/ 0 w 407"/>
                <a:gd name="T1" fmla="*/ 1 h 307"/>
                <a:gd name="T2" fmla="*/ 0 w 407"/>
                <a:gd name="T3" fmla="*/ 1 h 307"/>
                <a:gd name="T4" fmla="*/ 0 w 407"/>
                <a:gd name="T5" fmla="*/ 1 h 307"/>
                <a:gd name="T6" fmla="*/ 0 w 407"/>
                <a:gd name="T7" fmla="*/ 1 h 307"/>
                <a:gd name="T8" fmla="*/ 0 w 407"/>
                <a:gd name="T9" fmla="*/ 0 h 307"/>
                <a:gd name="T10" fmla="*/ 0 w 407"/>
                <a:gd name="T11" fmla="*/ 1 h 307"/>
                <a:gd name="T12" fmla="*/ 0 w 407"/>
                <a:gd name="T13" fmla="*/ 1 h 307"/>
                <a:gd name="T14" fmla="*/ 0 w 407"/>
                <a:gd name="T15" fmla="*/ 1 h 307"/>
                <a:gd name="T16" fmla="*/ 0 w 407"/>
                <a:gd name="T17" fmla="*/ 1 h 307"/>
                <a:gd name="T18" fmla="*/ 0 w 407"/>
                <a:gd name="T19" fmla="*/ 1 h 307"/>
                <a:gd name="T20" fmla="*/ 0 w 407"/>
                <a:gd name="T21" fmla="*/ 1 h 307"/>
                <a:gd name="T22" fmla="*/ 0 w 407"/>
                <a:gd name="T23" fmla="*/ 1 h 307"/>
                <a:gd name="T24" fmla="*/ 0 w 407"/>
                <a:gd name="T25" fmla="*/ 1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accent2"/>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5" name="Freeform 212"/>
            <p:cNvSpPr>
              <a:spLocks noChangeAspect="1"/>
            </p:cNvSpPr>
            <p:nvPr/>
          </p:nvSpPr>
          <p:spPr bwMode="gray">
            <a:xfrm>
              <a:off x="6330559" y="4710148"/>
              <a:ext cx="600529" cy="956978"/>
            </a:xfrm>
            <a:custGeom>
              <a:avLst/>
              <a:gdLst>
                <a:gd name="T0" fmla="*/ 0 w 365"/>
                <a:gd name="T1" fmla="*/ 1 h 578"/>
                <a:gd name="T2" fmla="*/ 0 w 365"/>
                <a:gd name="T3" fmla="*/ 1 h 578"/>
                <a:gd name="T4" fmla="*/ 0 w 365"/>
                <a:gd name="T5" fmla="*/ 1 h 578"/>
                <a:gd name="T6" fmla="*/ 0 w 365"/>
                <a:gd name="T7" fmla="*/ 1 h 578"/>
                <a:gd name="T8" fmla="*/ 0 w 365"/>
                <a:gd name="T9" fmla="*/ 1 h 578"/>
                <a:gd name="T10" fmla="*/ 0 w 365"/>
                <a:gd name="T11" fmla="*/ 1 h 578"/>
                <a:gd name="T12" fmla="*/ 0 w 365"/>
                <a:gd name="T13" fmla="*/ 1 h 578"/>
                <a:gd name="T14" fmla="*/ 0 w 365"/>
                <a:gd name="T15" fmla="*/ 1 h 578"/>
                <a:gd name="T16" fmla="*/ 0 w 365"/>
                <a:gd name="T17" fmla="*/ 1 h 578"/>
                <a:gd name="T18" fmla="*/ 0 w 365"/>
                <a:gd name="T19" fmla="*/ 1 h 578"/>
                <a:gd name="T20" fmla="*/ 0 w 365"/>
                <a:gd name="T21" fmla="*/ 1 h 578"/>
                <a:gd name="T22" fmla="*/ 0 w 365"/>
                <a:gd name="T23" fmla="*/ 1 h 578"/>
                <a:gd name="T24" fmla="*/ 0 w 365"/>
                <a:gd name="T25" fmla="*/ 1 h 578"/>
                <a:gd name="T26" fmla="*/ 0 w 365"/>
                <a:gd name="T27" fmla="*/ 0 h 578"/>
                <a:gd name="T28" fmla="*/ 0 w 365"/>
                <a:gd name="T29" fmla="*/ 1 h 578"/>
                <a:gd name="T30" fmla="*/ 0 w 365"/>
                <a:gd name="T31" fmla="*/ 1 h 578"/>
                <a:gd name="T32" fmla="*/ 0 w 365"/>
                <a:gd name="T33" fmla="*/ 1 h 578"/>
                <a:gd name="T34" fmla="*/ 0 w 365"/>
                <a:gd name="T35" fmla="*/ 1 h 578"/>
                <a:gd name="T36" fmla="*/ 0 w 365"/>
                <a:gd name="T37" fmla="*/ 1 h 578"/>
                <a:gd name="T38" fmla="*/ 0 w 365"/>
                <a:gd name="T39" fmla="*/ 1 h 578"/>
                <a:gd name="T40" fmla="*/ 0 w 365"/>
                <a:gd name="T41" fmla="*/ 1 h 578"/>
                <a:gd name="T42" fmla="*/ 0 w 365"/>
                <a:gd name="T43" fmla="*/ 1 h 578"/>
                <a:gd name="T44" fmla="*/ 0 w 365"/>
                <a:gd name="T45" fmla="*/ 1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6" name="Freeform 213"/>
            <p:cNvSpPr>
              <a:spLocks noChangeAspect="1"/>
            </p:cNvSpPr>
            <p:nvPr/>
          </p:nvSpPr>
          <p:spPr bwMode="gray">
            <a:xfrm>
              <a:off x="4638505" y="2748661"/>
              <a:ext cx="902682" cy="693968"/>
            </a:xfrm>
            <a:custGeom>
              <a:avLst/>
              <a:gdLst>
                <a:gd name="T0" fmla="*/ 0 w 551"/>
                <a:gd name="T1" fmla="*/ 1 h 420"/>
                <a:gd name="T2" fmla="*/ 0 w 551"/>
                <a:gd name="T3" fmla="*/ 1 h 420"/>
                <a:gd name="T4" fmla="*/ 0 w 551"/>
                <a:gd name="T5" fmla="*/ 1 h 420"/>
                <a:gd name="T6" fmla="*/ 0 w 551"/>
                <a:gd name="T7" fmla="*/ 1 h 420"/>
                <a:gd name="T8" fmla="*/ 0 w 551"/>
                <a:gd name="T9" fmla="*/ 1 h 420"/>
                <a:gd name="T10" fmla="*/ 0 w 551"/>
                <a:gd name="T11" fmla="*/ 1 h 420"/>
                <a:gd name="T12" fmla="*/ 0 w 551"/>
                <a:gd name="T13" fmla="*/ 1 h 420"/>
                <a:gd name="T14" fmla="*/ 0 w 551"/>
                <a:gd name="T15" fmla="*/ 1 h 420"/>
                <a:gd name="T16" fmla="*/ 0 w 551"/>
                <a:gd name="T17" fmla="*/ 1 h 420"/>
                <a:gd name="T18" fmla="*/ 0 w 551"/>
                <a:gd name="T19" fmla="*/ 1 h 420"/>
                <a:gd name="T20" fmla="*/ 0 w 551"/>
                <a:gd name="T21" fmla="*/ 1 h 420"/>
                <a:gd name="T22" fmla="*/ 0 w 551"/>
                <a:gd name="T23" fmla="*/ 1 h 420"/>
                <a:gd name="T24" fmla="*/ 0 w 551"/>
                <a:gd name="T25" fmla="*/ 1 h 420"/>
                <a:gd name="T26" fmla="*/ 0 w 551"/>
                <a:gd name="T27" fmla="*/ 0 h 420"/>
                <a:gd name="T28" fmla="*/ 0 w 551"/>
                <a:gd name="T29" fmla="*/ 1 h 420"/>
                <a:gd name="T30" fmla="*/ 0 w 551"/>
                <a:gd name="T31" fmla="*/ 1 h 420"/>
                <a:gd name="T32" fmla="*/ 0 w 551"/>
                <a:gd name="T33" fmla="*/ 1 h 420"/>
                <a:gd name="T34" fmla="*/ 0 w 551"/>
                <a:gd name="T35" fmla="*/ 1 h 420"/>
                <a:gd name="T36" fmla="*/ 0 w 551"/>
                <a:gd name="T37" fmla="*/ 1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7" name="Freeform 214"/>
            <p:cNvSpPr>
              <a:spLocks noChangeAspect="1"/>
            </p:cNvSpPr>
            <p:nvPr/>
          </p:nvSpPr>
          <p:spPr bwMode="gray">
            <a:xfrm>
              <a:off x="4793361" y="3319046"/>
              <a:ext cx="653405" cy="554541"/>
            </a:xfrm>
            <a:custGeom>
              <a:avLst/>
              <a:gdLst>
                <a:gd name="T0" fmla="*/ 0 w 402"/>
                <a:gd name="T1" fmla="*/ 1 h 335"/>
                <a:gd name="T2" fmla="*/ 0 w 402"/>
                <a:gd name="T3" fmla="*/ 1 h 335"/>
                <a:gd name="T4" fmla="*/ 0 w 402"/>
                <a:gd name="T5" fmla="*/ 1 h 335"/>
                <a:gd name="T6" fmla="*/ 0 w 402"/>
                <a:gd name="T7" fmla="*/ 1 h 335"/>
                <a:gd name="T8" fmla="*/ 0 w 402"/>
                <a:gd name="T9" fmla="*/ 0 h 335"/>
                <a:gd name="T10" fmla="*/ 0 w 402"/>
                <a:gd name="T11" fmla="*/ 1 h 335"/>
                <a:gd name="T12" fmla="*/ 0 w 402"/>
                <a:gd name="T13" fmla="*/ 1 h 335"/>
                <a:gd name="T14" fmla="*/ 0 w 402"/>
                <a:gd name="T15" fmla="*/ 1 h 335"/>
                <a:gd name="T16" fmla="*/ 0 w 402"/>
                <a:gd name="T17" fmla="*/ 1 h 335"/>
                <a:gd name="T18" fmla="*/ 0 w 402"/>
                <a:gd name="T19" fmla="*/ 1 h 335"/>
                <a:gd name="T20" fmla="*/ 0 w 402"/>
                <a:gd name="T21" fmla="*/ 1 h 335"/>
                <a:gd name="T22" fmla="*/ 0 w 402"/>
                <a:gd name="T23" fmla="*/ 1 h 335"/>
                <a:gd name="T24" fmla="*/ 0 w 402"/>
                <a:gd name="T25" fmla="*/ 1 h 335"/>
                <a:gd name="T26" fmla="*/ 0 w 402"/>
                <a:gd name="T27" fmla="*/ 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8" name="Freeform 215"/>
            <p:cNvSpPr>
              <a:spLocks noChangeAspect="1"/>
            </p:cNvSpPr>
            <p:nvPr/>
          </p:nvSpPr>
          <p:spPr bwMode="gray">
            <a:xfrm>
              <a:off x="3675395" y="3388759"/>
              <a:ext cx="173737" cy="98235"/>
            </a:xfrm>
            <a:custGeom>
              <a:avLst/>
              <a:gdLst>
                <a:gd name="T0" fmla="*/ 0 w 104"/>
                <a:gd name="T1" fmla="*/ 1 h 62"/>
                <a:gd name="T2" fmla="*/ 0 w 104"/>
                <a:gd name="T3" fmla="*/ 1 h 62"/>
                <a:gd name="T4" fmla="*/ 0 w 104"/>
                <a:gd name="T5" fmla="*/ 1 h 62"/>
                <a:gd name="T6" fmla="*/ 0 w 104"/>
                <a:gd name="T7" fmla="*/ 1 h 62"/>
                <a:gd name="T8" fmla="*/ 0 w 104"/>
                <a:gd name="T9" fmla="*/ 1 h 62"/>
                <a:gd name="T10" fmla="*/ 0 w 104"/>
                <a:gd name="T11" fmla="*/ 1 h 62"/>
                <a:gd name="T12" fmla="*/ 0 w 104"/>
                <a:gd name="T13" fmla="*/ 0 h 62"/>
                <a:gd name="T14" fmla="*/ 0 w 104"/>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79" name="Freeform 216"/>
            <p:cNvSpPr>
              <a:spLocks noChangeAspect="1"/>
            </p:cNvSpPr>
            <p:nvPr/>
          </p:nvSpPr>
          <p:spPr bwMode="gray">
            <a:xfrm>
              <a:off x="7512731" y="2593389"/>
              <a:ext cx="33993" cy="91897"/>
            </a:xfrm>
            <a:custGeom>
              <a:avLst/>
              <a:gdLst>
                <a:gd name="T0" fmla="*/ 0 w 19"/>
                <a:gd name="T1" fmla="*/ 1 h 56"/>
                <a:gd name="T2" fmla="*/ 0 w 19"/>
                <a:gd name="T3" fmla="*/ 1 h 56"/>
                <a:gd name="T4" fmla="*/ 0 w 19"/>
                <a:gd name="T5" fmla="*/ 1 h 56"/>
                <a:gd name="T6" fmla="*/ 0 w 19"/>
                <a:gd name="T7" fmla="*/ 0 h 56"/>
                <a:gd name="T8" fmla="*/ 0 w 19"/>
                <a:gd name="T9" fmla="*/ 1 h 56"/>
                <a:gd name="T10" fmla="*/ 0 60000 65536"/>
                <a:gd name="T11" fmla="*/ 0 60000 65536"/>
                <a:gd name="T12" fmla="*/ 0 60000 65536"/>
                <a:gd name="T13" fmla="*/ 0 60000 65536"/>
                <a:gd name="T14" fmla="*/ 0 60000 65536"/>
                <a:gd name="T15" fmla="*/ 0 w 19"/>
                <a:gd name="T16" fmla="*/ 0 h 56"/>
                <a:gd name="T17" fmla="*/ 19 w 19"/>
                <a:gd name="T18" fmla="*/ 56 h 56"/>
              </a:gdLst>
              <a:ahLst/>
              <a:cxnLst>
                <a:cxn ang="T10">
                  <a:pos x="T0" y="T1"/>
                </a:cxn>
                <a:cxn ang="T11">
                  <a:pos x="T2" y="T3"/>
                </a:cxn>
                <a:cxn ang="T12">
                  <a:pos x="T4" y="T5"/>
                </a:cxn>
                <a:cxn ang="T13">
                  <a:pos x="T6" y="T7"/>
                </a:cxn>
                <a:cxn ang="T14">
                  <a:pos x="T8" y="T9"/>
                </a:cxn>
              </a:cxnLst>
              <a:rect l="T15" t="T16" r="T17" b="T18"/>
              <a:pathLst>
                <a:path w="19" h="56">
                  <a:moveTo>
                    <a:pt x="0" y="47"/>
                  </a:moveTo>
                  <a:lnTo>
                    <a:pt x="9" y="56"/>
                  </a:lnTo>
                  <a:lnTo>
                    <a:pt x="19" y="54"/>
                  </a:lnTo>
                  <a:lnTo>
                    <a:pt x="11" y="0"/>
                  </a:lnTo>
                  <a:lnTo>
                    <a:pt x="0" y="47"/>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80" name="Freeform 217"/>
            <p:cNvSpPr>
              <a:spLocks noChangeAspect="1"/>
            </p:cNvSpPr>
            <p:nvPr/>
          </p:nvSpPr>
          <p:spPr bwMode="gray">
            <a:xfrm>
              <a:off x="6281460" y="4171452"/>
              <a:ext cx="98200" cy="91897"/>
            </a:xfrm>
            <a:custGeom>
              <a:avLst/>
              <a:gdLst>
                <a:gd name="T0" fmla="*/ 0 w 58"/>
                <a:gd name="T1" fmla="*/ 1 h 56"/>
                <a:gd name="T2" fmla="*/ 0 w 58"/>
                <a:gd name="T3" fmla="*/ 1 h 56"/>
                <a:gd name="T4" fmla="*/ 0 w 58"/>
                <a:gd name="T5" fmla="*/ 0 h 56"/>
                <a:gd name="T6" fmla="*/ 0 w 58"/>
                <a:gd name="T7" fmla="*/ 1 h 56"/>
                <a:gd name="T8" fmla="*/ 0 w 58"/>
                <a:gd name="T9" fmla="*/ 1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81" name="Freeform 218"/>
            <p:cNvSpPr>
              <a:spLocks noChangeAspect="1"/>
            </p:cNvSpPr>
            <p:nvPr/>
          </p:nvSpPr>
          <p:spPr bwMode="gray">
            <a:xfrm>
              <a:off x="3626296" y="3157436"/>
              <a:ext cx="358806" cy="240828"/>
            </a:xfrm>
            <a:custGeom>
              <a:avLst/>
              <a:gdLst>
                <a:gd name="T0" fmla="*/ 0 w 215"/>
                <a:gd name="T1" fmla="*/ 1 h 146"/>
                <a:gd name="T2" fmla="*/ 0 w 215"/>
                <a:gd name="T3" fmla="*/ 1 h 146"/>
                <a:gd name="T4" fmla="*/ 0 w 215"/>
                <a:gd name="T5" fmla="*/ 1 h 146"/>
                <a:gd name="T6" fmla="*/ 0 w 215"/>
                <a:gd name="T7" fmla="*/ 1 h 146"/>
                <a:gd name="T8" fmla="*/ 0 w 215"/>
                <a:gd name="T9" fmla="*/ 1 h 146"/>
                <a:gd name="T10" fmla="*/ 0 w 215"/>
                <a:gd name="T11" fmla="*/ 1 h 146"/>
                <a:gd name="T12" fmla="*/ 0 w 215"/>
                <a:gd name="T13" fmla="*/ 1 h 146"/>
                <a:gd name="T14" fmla="*/ 0 w 215"/>
                <a:gd name="T15" fmla="*/ 1 h 146"/>
                <a:gd name="T16" fmla="*/ 0 w 215"/>
                <a:gd name="T17" fmla="*/ 0 h 146"/>
                <a:gd name="T18" fmla="*/ 0 w 215"/>
                <a:gd name="T19" fmla="*/ 1 h 146"/>
                <a:gd name="T20" fmla="*/ 0 w 215"/>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82" name="Freeform 219"/>
            <p:cNvSpPr>
              <a:spLocks noChangeAspect="1"/>
            </p:cNvSpPr>
            <p:nvPr/>
          </p:nvSpPr>
          <p:spPr bwMode="gray">
            <a:xfrm>
              <a:off x="3871796" y="3547200"/>
              <a:ext cx="181292" cy="174284"/>
            </a:xfrm>
            <a:custGeom>
              <a:avLst/>
              <a:gdLst>
                <a:gd name="T0" fmla="*/ 0 w 106"/>
                <a:gd name="T1" fmla="*/ 1 h 104"/>
                <a:gd name="T2" fmla="*/ 0 w 106"/>
                <a:gd name="T3" fmla="*/ 1 h 104"/>
                <a:gd name="T4" fmla="*/ 0 w 106"/>
                <a:gd name="T5" fmla="*/ 1 h 104"/>
                <a:gd name="T6" fmla="*/ 0 w 106"/>
                <a:gd name="T7" fmla="*/ 1 h 104"/>
                <a:gd name="T8" fmla="*/ 0 w 106"/>
                <a:gd name="T9" fmla="*/ 0 h 104"/>
                <a:gd name="T10" fmla="*/ 0 w 106"/>
                <a:gd name="T11" fmla="*/ 1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83" name="Freeform 220"/>
            <p:cNvSpPr>
              <a:spLocks noChangeAspect="1"/>
            </p:cNvSpPr>
            <p:nvPr/>
          </p:nvSpPr>
          <p:spPr bwMode="gray">
            <a:xfrm>
              <a:off x="6965078" y="3429953"/>
              <a:ext cx="577868" cy="782696"/>
            </a:xfrm>
            <a:custGeom>
              <a:avLst/>
              <a:gdLst>
                <a:gd name="T0" fmla="*/ 0 w 355"/>
                <a:gd name="T1" fmla="*/ 1 h 471"/>
                <a:gd name="T2" fmla="*/ 0 w 355"/>
                <a:gd name="T3" fmla="*/ 1 h 471"/>
                <a:gd name="T4" fmla="*/ 0 w 355"/>
                <a:gd name="T5" fmla="*/ 1 h 471"/>
                <a:gd name="T6" fmla="*/ 0 w 355"/>
                <a:gd name="T7" fmla="*/ 1 h 471"/>
                <a:gd name="T8" fmla="*/ 0 w 355"/>
                <a:gd name="T9" fmla="*/ 1 h 471"/>
                <a:gd name="T10" fmla="*/ 0 w 355"/>
                <a:gd name="T11" fmla="*/ 1 h 471"/>
                <a:gd name="T12" fmla="*/ 0 w 355"/>
                <a:gd name="T13" fmla="*/ 1 h 471"/>
                <a:gd name="T14" fmla="*/ 0 w 355"/>
                <a:gd name="T15" fmla="*/ 1 h 471"/>
                <a:gd name="T16" fmla="*/ 0 w 355"/>
                <a:gd name="T17" fmla="*/ 1 h 471"/>
                <a:gd name="T18" fmla="*/ 0 w 355"/>
                <a:gd name="T19" fmla="*/ 0 h 471"/>
                <a:gd name="T20" fmla="*/ 0 w 355"/>
                <a:gd name="T21" fmla="*/ 1 h 471"/>
                <a:gd name="T22" fmla="*/ 0 w 355"/>
                <a:gd name="T23" fmla="*/ 1 h 471"/>
                <a:gd name="T24" fmla="*/ 0 w 355"/>
                <a:gd name="T25" fmla="*/ 1 h 471"/>
                <a:gd name="T26" fmla="*/ 0 w 355"/>
                <a:gd name="T27" fmla="*/ 1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84" name="Freeform 221"/>
            <p:cNvSpPr>
              <a:spLocks noChangeAspect="1"/>
            </p:cNvSpPr>
            <p:nvPr/>
          </p:nvSpPr>
          <p:spPr bwMode="gray">
            <a:xfrm>
              <a:off x="6051067" y="5011187"/>
              <a:ext cx="453230" cy="415115"/>
            </a:xfrm>
            <a:custGeom>
              <a:avLst/>
              <a:gdLst>
                <a:gd name="T0" fmla="*/ 0 w 273"/>
                <a:gd name="T1" fmla="*/ 1 h 251"/>
                <a:gd name="T2" fmla="*/ 0 w 273"/>
                <a:gd name="T3" fmla="*/ 1 h 251"/>
                <a:gd name="T4" fmla="*/ 0 w 273"/>
                <a:gd name="T5" fmla="*/ 1 h 251"/>
                <a:gd name="T6" fmla="*/ 0 w 273"/>
                <a:gd name="T7" fmla="*/ 1 h 251"/>
                <a:gd name="T8" fmla="*/ 0 w 273"/>
                <a:gd name="T9" fmla="*/ 0 h 251"/>
                <a:gd name="T10" fmla="*/ 0 w 273"/>
                <a:gd name="T11" fmla="*/ 1 h 251"/>
                <a:gd name="T12" fmla="*/ 0 w 273"/>
                <a:gd name="T13" fmla="*/ 1 h 251"/>
                <a:gd name="T14" fmla="*/ 0 w 273"/>
                <a:gd name="T15" fmla="*/ 1 h 251"/>
                <a:gd name="T16" fmla="*/ 0 w 273"/>
                <a:gd name="T17" fmla="*/ 1 h 251"/>
                <a:gd name="T18" fmla="*/ 0 w 273"/>
                <a:gd name="T19" fmla="*/ 1 h 251"/>
                <a:gd name="T20" fmla="*/ 0 w 273"/>
                <a:gd name="T21" fmla="*/ 1 h 251"/>
                <a:gd name="T22" fmla="*/ 0 w 273"/>
                <a:gd name="T23" fmla="*/ 1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85" name="Freeform 222"/>
            <p:cNvSpPr>
              <a:spLocks noChangeAspect="1"/>
            </p:cNvSpPr>
            <p:nvPr/>
          </p:nvSpPr>
          <p:spPr bwMode="gray">
            <a:xfrm>
              <a:off x="5280581" y="5084067"/>
              <a:ext cx="770489" cy="738333"/>
            </a:xfrm>
            <a:custGeom>
              <a:avLst/>
              <a:gdLst>
                <a:gd name="T0" fmla="*/ 0 w 471"/>
                <a:gd name="T1" fmla="*/ 1 h 442"/>
                <a:gd name="T2" fmla="*/ 0 w 471"/>
                <a:gd name="T3" fmla="*/ 0 h 442"/>
                <a:gd name="T4" fmla="*/ 0 w 471"/>
                <a:gd name="T5" fmla="*/ 1 h 442"/>
                <a:gd name="T6" fmla="*/ 0 w 471"/>
                <a:gd name="T7" fmla="*/ 1 h 442"/>
                <a:gd name="T8" fmla="*/ 0 w 471"/>
                <a:gd name="T9" fmla="*/ 1 h 442"/>
                <a:gd name="T10" fmla="*/ 0 w 471"/>
                <a:gd name="T11" fmla="*/ 1 h 442"/>
                <a:gd name="T12" fmla="*/ 0 w 471"/>
                <a:gd name="T13" fmla="*/ 1 h 442"/>
                <a:gd name="T14" fmla="*/ 0 w 471"/>
                <a:gd name="T15" fmla="*/ 1 h 442"/>
                <a:gd name="T16" fmla="*/ 0 w 471"/>
                <a:gd name="T17" fmla="*/ 1 h 442"/>
                <a:gd name="T18" fmla="*/ 0 w 471"/>
                <a:gd name="T19" fmla="*/ 1 h 442"/>
                <a:gd name="T20" fmla="*/ 0 w 471"/>
                <a:gd name="T21" fmla="*/ 1 h 442"/>
                <a:gd name="T22" fmla="*/ 0 w 471"/>
                <a:gd name="T23" fmla="*/ 1 h 442"/>
                <a:gd name="T24" fmla="*/ 0 w 471"/>
                <a:gd name="T25" fmla="*/ 1 h 442"/>
                <a:gd name="T26" fmla="*/ 0 w 471"/>
                <a:gd name="T27" fmla="*/ 1 h 442"/>
                <a:gd name="T28" fmla="*/ 0 w 471"/>
                <a:gd name="T29" fmla="*/ 1 h 442"/>
                <a:gd name="T30" fmla="*/ 0 w 471"/>
                <a:gd name="T31" fmla="*/ 1 h 442"/>
                <a:gd name="T32" fmla="*/ 0 w 471"/>
                <a:gd name="T33" fmla="*/ 1 h 442"/>
                <a:gd name="T34" fmla="*/ 0 w 471"/>
                <a:gd name="T35" fmla="*/ 1 h 442"/>
                <a:gd name="T36" fmla="*/ 0 w 471"/>
                <a:gd name="T37" fmla="*/ 1 h 442"/>
                <a:gd name="T38" fmla="*/ 0 w 471"/>
                <a:gd name="T39" fmla="*/ 1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86" name="Freeform 223"/>
            <p:cNvSpPr>
              <a:spLocks noChangeAspect="1"/>
            </p:cNvSpPr>
            <p:nvPr/>
          </p:nvSpPr>
          <p:spPr bwMode="gray">
            <a:xfrm>
              <a:off x="3660289" y="2491987"/>
              <a:ext cx="475890" cy="402438"/>
            </a:xfrm>
            <a:custGeom>
              <a:avLst/>
              <a:gdLst>
                <a:gd name="T0" fmla="*/ 0 w 291"/>
                <a:gd name="T1" fmla="*/ 1 h 242"/>
                <a:gd name="T2" fmla="*/ 0 w 291"/>
                <a:gd name="T3" fmla="*/ 0 h 242"/>
                <a:gd name="T4" fmla="*/ 0 w 291"/>
                <a:gd name="T5" fmla="*/ 1 h 242"/>
                <a:gd name="T6" fmla="*/ 0 w 291"/>
                <a:gd name="T7" fmla="*/ 1 h 242"/>
                <a:gd name="T8" fmla="*/ 0 w 291"/>
                <a:gd name="T9" fmla="*/ 1 h 242"/>
                <a:gd name="T10" fmla="*/ 0 w 291"/>
                <a:gd name="T11" fmla="*/ 1 h 242"/>
                <a:gd name="T12" fmla="*/ 0 w 291"/>
                <a:gd name="T13" fmla="*/ 1 h 242"/>
                <a:gd name="T14" fmla="*/ 0 w 291"/>
                <a:gd name="T15" fmla="*/ 1 h 242"/>
                <a:gd name="T16" fmla="*/ 0 w 291"/>
                <a:gd name="T17" fmla="*/ 1 h 242"/>
                <a:gd name="T18" fmla="*/ 0 w 291"/>
                <a:gd name="T19" fmla="*/ 1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87" name="Freeform 224"/>
            <p:cNvSpPr>
              <a:spLocks noChangeAspect="1"/>
            </p:cNvSpPr>
            <p:nvPr/>
          </p:nvSpPr>
          <p:spPr bwMode="gray">
            <a:xfrm>
              <a:off x="5873555" y="2780350"/>
              <a:ext cx="948004" cy="1128093"/>
            </a:xfrm>
            <a:custGeom>
              <a:avLst/>
              <a:gdLst>
                <a:gd name="T0" fmla="*/ 0 w 576"/>
                <a:gd name="T1" fmla="*/ 1 h 684"/>
                <a:gd name="T2" fmla="*/ 0 w 576"/>
                <a:gd name="T3" fmla="*/ 1 h 684"/>
                <a:gd name="T4" fmla="*/ 0 w 576"/>
                <a:gd name="T5" fmla="*/ 1 h 684"/>
                <a:gd name="T6" fmla="*/ 0 w 576"/>
                <a:gd name="T7" fmla="*/ 1 h 684"/>
                <a:gd name="T8" fmla="*/ 0 w 576"/>
                <a:gd name="T9" fmla="*/ 1 h 684"/>
                <a:gd name="T10" fmla="*/ 0 w 576"/>
                <a:gd name="T11" fmla="*/ 1 h 684"/>
                <a:gd name="T12" fmla="*/ 0 w 576"/>
                <a:gd name="T13" fmla="*/ 1 h 684"/>
                <a:gd name="T14" fmla="*/ 0 w 576"/>
                <a:gd name="T15" fmla="*/ 1 h 684"/>
                <a:gd name="T16" fmla="*/ 0 w 576"/>
                <a:gd name="T17" fmla="*/ 1 h 684"/>
                <a:gd name="T18" fmla="*/ 0 w 576"/>
                <a:gd name="T19" fmla="*/ 1 h 684"/>
                <a:gd name="T20" fmla="*/ 0 w 576"/>
                <a:gd name="T21" fmla="*/ 1 h 684"/>
                <a:gd name="T22" fmla="*/ 0 w 576"/>
                <a:gd name="T23" fmla="*/ 1 h 684"/>
                <a:gd name="T24" fmla="*/ 0 w 576"/>
                <a:gd name="T25" fmla="*/ 1 h 684"/>
                <a:gd name="T26" fmla="*/ 0 w 576"/>
                <a:gd name="T27" fmla="*/ 1 h 684"/>
                <a:gd name="T28" fmla="*/ 0 w 576"/>
                <a:gd name="T29" fmla="*/ 1 h 684"/>
                <a:gd name="T30" fmla="*/ 0 w 576"/>
                <a:gd name="T31" fmla="*/ 1 h 684"/>
                <a:gd name="T32" fmla="*/ 0 w 576"/>
                <a:gd name="T33" fmla="*/ 1 h 684"/>
                <a:gd name="T34" fmla="*/ 0 w 576"/>
                <a:gd name="T35" fmla="*/ 0 h 684"/>
                <a:gd name="T36" fmla="*/ 0 w 576"/>
                <a:gd name="T37" fmla="*/ 1 h 684"/>
                <a:gd name="T38" fmla="*/ 0 w 576"/>
                <a:gd name="T39" fmla="*/ 1 h 684"/>
                <a:gd name="T40" fmla="*/ 0 w 576"/>
                <a:gd name="T41" fmla="*/ 1 h 684"/>
                <a:gd name="T42" fmla="*/ 0 w 576"/>
                <a:gd name="T43" fmla="*/ 1 h 684"/>
                <a:gd name="T44" fmla="*/ 0 w 576"/>
                <a:gd name="T45" fmla="*/ 1 h 684"/>
                <a:gd name="T46" fmla="*/ 0 w 576"/>
                <a:gd name="T47" fmla="*/ 1 h 684"/>
                <a:gd name="T48" fmla="*/ 0 w 576"/>
                <a:gd name="T49" fmla="*/ 1 h 684"/>
                <a:gd name="T50" fmla="*/ 0 w 576"/>
                <a:gd name="T51" fmla="*/ 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88" name="Freeform 225"/>
            <p:cNvSpPr>
              <a:spLocks noChangeAspect="1"/>
            </p:cNvSpPr>
            <p:nvPr/>
          </p:nvSpPr>
          <p:spPr bwMode="gray">
            <a:xfrm>
              <a:off x="6379661" y="5610089"/>
              <a:ext cx="71762" cy="98235"/>
            </a:xfrm>
            <a:custGeom>
              <a:avLst/>
              <a:gdLst>
                <a:gd name="T0" fmla="*/ 0 w 42"/>
                <a:gd name="T1" fmla="*/ 1 h 55"/>
                <a:gd name="T2" fmla="*/ 0 w 42"/>
                <a:gd name="T3" fmla="*/ 1 h 55"/>
                <a:gd name="T4" fmla="*/ 0 w 42"/>
                <a:gd name="T5" fmla="*/ 1 h 55"/>
                <a:gd name="T6" fmla="*/ 0 w 42"/>
                <a:gd name="T7" fmla="*/ 0 h 55"/>
                <a:gd name="T8" fmla="*/ 0 w 42"/>
                <a:gd name="T9" fmla="*/ 1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89" name="Freeform 226"/>
            <p:cNvSpPr>
              <a:spLocks noChangeAspect="1"/>
            </p:cNvSpPr>
            <p:nvPr/>
          </p:nvSpPr>
          <p:spPr bwMode="gray">
            <a:xfrm>
              <a:off x="6319230" y="4161947"/>
              <a:ext cx="611858" cy="617916"/>
            </a:xfrm>
            <a:custGeom>
              <a:avLst/>
              <a:gdLst>
                <a:gd name="T0" fmla="*/ 0 w 374"/>
                <a:gd name="T1" fmla="*/ 1 h 371"/>
                <a:gd name="T2" fmla="*/ 0 w 374"/>
                <a:gd name="T3" fmla="*/ 1 h 371"/>
                <a:gd name="T4" fmla="*/ 0 w 374"/>
                <a:gd name="T5" fmla="*/ 1 h 371"/>
                <a:gd name="T6" fmla="*/ 0 w 374"/>
                <a:gd name="T7" fmla="*/ 1 h 371"/>
                <a:gd name="T8" fmla="*/ 0 w 374"/>
                <a:gd name="T9" fmla="*/ 1 h 371"/>
                <a:gd name="T10" fmla="*/ 0 w 374"/>
                <a:gd name="T11" fmla="*/ 1 h 371"/>
                <a:gd name="T12" fmla="*/ 0 w 374"/>
                <a:gd name="T13" fmla="*/ 1 h 371"/>
                <a:gd name="T14" fmla="*/ 0 w 374"/>
                <a:gd name="T15" fmla="*/ 1 h 371"/>
                <a:gd name="T16" fmla="*/ 0 w 374"/>
                <a:gd name="T17" fmla="*/ 1 h 371"/>
                <a:gd name="T18" fmla="*/ 0 w 374"/>
                <a:gd name="T19" fmla="*/ 1 h 371"/>
                <a:gd name="T20" fmla="*/ 0 w 374"/>
                <a:gd name="T21" fmla="*/ 0 h 371"/>
                <a:gd name="T22" fmla="*/ 0 w 374"/>
                <a:gd name="T23" fmla="*/ 1 h 371"/>
                <a:gd name="T24" fmla="*/ 0 w 374"/>
                <a:gd name="T25" fmla="*/ 1 h 371"/>
                <a:gd name="T26" fmla="*/ 0 w 374"/>
                <a:gd name="T27" fmla="*/ 1 h 371"/>
                <a:gd name="T28" fmla="*/ 0 w 374"/>
                <a:gd name="T29" fmla="*/ 0 h 371"/>
                <a:gd name="T30" fmla="*/ 0 w 374"/>
                <a:gd name="T31" fmla="*/ 1 h 371"/>
                <a:gd name="T32" fmla="*/ 0 w 374"/>
                <a:gd name="T33" fmla="*/ 1 h 371"/>
                <a:gd name="T34" fmla="*/ 0 w 374"/>
                <a:gd name="T35" fmla="*/ 1 h 371"/>
                <a:gd name="T36" fmla="*/ 0 w 374"/>
                <a:gd name="T37" fmla="*/ 1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chemeClr val="accent3"/>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0" name="Freeform 227"/>
            <p:cNvSpPr>
              <a:spLocks noChangeAspect="1"/>
            </p:cNvSpPr>
            <p:nvPr/>
          </p:nvSpPr>
          <p:spPr bwMode="gray">
            <a:xfrm>
              <a:off x="4615844" y="3467979"/>
              <a:ext cx="117086" cy="297868"/>
            </a:xfrm>
            <a:custGeom>
              <a:avLst/>
              <a:gdLst>
                <a:gd name="T0" fmla="*/ 0 w 74"/>
                <a:gd name="T1" fmla="*/ 0 h 177"/>
                <a:gd name="T2" fmla="*/ 0 w 74"/>
                <a:gd name="T3" fmla="*/ 1 h 177"/>
                <a:gd name="T4" fmla="*/ 0 w 74"/>
                <a:gd name="T5" fmla="*/ 1 h 177"/>
                <a:gd name="T6" fmla="*/ 0 w 74"/>
                <a:gd name="T7" fmla="*/ 1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1" name="Freeform 228"/>
            <p:cNvSpPr>
              <a:spLocks noChangeAspect="1"/>
            </p:cNvSpPr>
            <p:nvPr/>
          </p:nvSpPr>
          <p:spPr bwMode="gray">
            <a:xfrm>
              <a:off x="6319230" y="3883092"/>
              <a:ext cx="305930" cy="301037"/>
            </a:xfrm>
            <a:custGeom>
              <a:avLst/>
              <a:gdLst>
                <a:gd name="T0" fmla="*/ 0 w 185"/>
                <a:gd name="T1" fmla="*/ 1 h 183"/>
                <a:gd name="T2" fmla="*/ 0 w 185"/>
                <a:gd name="T3" fmla="*/ 1 h 183"/>
                <a:gd name="T4" fmla="*/ 0 w 185"/>
                <a:gd name="T5" fmla="*/ 1 h 183"/>
                <a:gd name="T6" fmla="*/ 0 w 185"/>
                <a:gd name="T7" fmla="*/ 1 h 183"/>
                <a:gd name="T8" fmla="*/ 0 w 185"/>
                <a:gd name="T9" fmla="*/ 1 h 183"/>
                <a:gd name="T10" fmla="*/ 0 w 185"/>
                <a:gd name="T11" fmla="*/ 1 h 183"/>
                <a:gd name="T12" fmla="*/ 0 w 185"/>
                <a:gd name="T13" fmla="*/ 0 h 183"/>
                <a:gd name="T14" fmla="*/ 0 w 185"/>
                <a:gd name="T15" fmla="*/ 1 h 183"/>
                <a:gd name="T16" fmla="*/ 0 w 185"/>
                <a:gd name="T17" fmla="*/ 1 h 183"/>
                <a:gd name="T18" fmla="*/ 0 w 185"/>
                <a:gd name="T19" fmla="*/ 1 h 183"/>
                <a:gd name="T20" fmla="*/ 0 w 185"/>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2" name="Freeform 229"/>
            <p:cNvSpPr>
              <a:spLocks noChangeAspect="1"/>
            </p:cNvSpPr>
            <p:nvPr/>
          </p:nvSpPr>
          <p:spPr bwMode="gray">
            <a:xfrm>
              <a:off x="6017077" y="2251159"/>
              <a:ext cx="638299" cy="598904"/>
            </a:xfrm>
            <a:custGeom>
              <a:avLst/>
              <a:gdLst>
                <a:gd name="T0" fmla="*/ 0 w 389"/>
                <a:gd name="T1" fmla="*/ 1 h 365"/>
                <a:gd name="T2" fmla="*/ 0 w 389"/>
                <a:gd name="T3" fmla="*/ 1 h 365"/>
                <a:gd name="T4" fmla="*/ 0 w 389"/>
                <a:gd name="T5" fmla="*/ 1 h 365"/>
                <a:gd name="T6" fmla="*/ 0 w 389"/>
                <a:gd name="T7" fmla="*/ 1 h 365"/>
                <a:gd name="T8" fmla="*/ 0 w 389"/>
                <a:gd name="T9" fmla="*/ 1 h 365"/>
                <a:gd name="T10" fmla="*/ 0 w 389"/>
                <a:gd name="T11" fmla="*/ 1 h 365"/>
                <a:gd name="T12" fmla="*/ 0 w 389"/>
                <a:gd name="T13" fmla="*/ 1 h 365"/>
                <a:gd name="T14" fmla="*/ 0 w 389"/>
                <a:gd name="T15" fmla="*/ 1 h 365"/>
                <a:gd name="T16" fmla="*/ 0 w 389"/>
                <a:gd name="T17" fmla="*/ 1 h 365"/>
                <a:gd name="T18" fmla="*/ 0 w 389"/>
                <a:gd name="T19" fmla="*/ 1 h 365"/>
                <a:gd name="T20" fmla="*/ 0 w 389"/>
                <a:gd name="T21" fmla="*/ 1 h 365"/>
                <a:gd name="T22" fmla="*/ 0 w 389"/>
                <a:gd name="T23" fmla="*/ 1 h 365"/>
                <a:gd name="T24" fmla="*/ 0 w 389"/>
                <a:gd name="T25" fmla="*/ 1 h 365"/>
                <a:gd name="T26" fmla="*/ 0 w 389"/>
                <a:gd name="T27" fmla="*/ 0 h 365"/>
                <a:gd name="T28" fmla="*/ 0 w 389"/>
                <a:gd name="T29" fmla="*/ 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chemeClr val="accent2"/>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3" name="Freeform 230"/>
            <p:cNvSpPr>
              <a:spLocks noChangeAspect="1"/>
            </p:cNvSpPr>
            <p:nvPr/>
          </p:nvSpPr>
          <p:spPr bwMode="gray">
            <a:xfrm>
              <a:off x="4332577" y="3255670"/>
              <a:ext cx="426791" cy="310542"/>
            </a:xfrm>
            <a:custGeom>
              <a:avLst/>
              <a:gdLst>
                <a:gd name="T0" fmla="*/ 0 w 262"/>
                <a:gd name="T1" fmla="*/ 1 h 190"/>
                <a:gd name="T2" fmla="*/ 0 w 262"/>
                <a:gd name="T3" fmla="*/ 1 h 190"/>
                <a:gd name="T4" fmla="*/ 0 w 262"/>
                <a:gd name="T5" fmla="*/ 1 h 190"/>
                <a:gd name="T6" fmla="*/ 0 w 262"/>
                <a:gd name="T7" fmla="*/ 1 h 190"/>
                <a:gd name="T8" fmla="*/ 0 w 262"/>
                <a:gd name="T9" fmla="*/ 1 h 190"/>
                <a:gd name="T10" fmla="*/ 0 w 262"/>
                <a:gd name="T11" fmla="*/ 1 h 190"/>
                <a:gd name="T12" fmla="*/ 0 w 262"/>
                <a:gd name="T13" fmla="*/ 1 h 190"/>
                <a:gd name="T14" fmla="*/ 0 w 262"/>
                <a:gd name="T15" fmla="*/ 1 h 190"/>
                <a:gd name="T16" fmla="*/ 0 w 262"/>
                <a:gd name="T17" fmla="*/ 0 h 190"/>
                <a:gd name="T18" fmla="*/ 0 w 262"/>
                <a:gd name="T19" fmla="*/ 1 h 190"/>
                <a:gd name="T20" fmla="*/ 0 w 262"/>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4" name="Freeform 231"/>
            <p:cNvSpPr>
              <a:spLocks noChangeAspect="1"/>
            </p:cNvSpPr>
            <p:nvPr/>
          </p:nvSpPr>
          <p:spPr bwMode="gray">
            <a:xfrm>
              <a:off x="5873555" y="4573891"/>
              <a:ext cx="672289" cy="564046"/>
            </a:xfrm>
            <a:custGeom>
              <a:avLst/>
              <a:gdLst>
                <a:gd name="T0" fmla="*/ 0 w 409"/>
                <a:gd name="T1" fmla="*/ 1 h 339"/>
                <a:gd name="T2" fmla="*/ 0 w 409"/>
                <a:gd name="T3" fmla="*/ 1 h 339"/>
                <a:gd name="T4" fmla="*/ 0 w 409"/>
                <a:gd name="T5" fmla="*/ 1 h 339"/>
                <a:gd name="T6" fmla="*/ 0 w 409"/>
                <a:gd name="T7" fmla="*/ 1 h 339"/>
                <a:gd name="T8" fmla="*/ 0 w 409"/>
                <a:gd name="T9" fmla="*/ 1 h 339"/>
                <a:gd name="T10" fmla="*/ 0 w 409"/>
                <a:gd name="T11" fmla="*/ 1 h 339"/>
                <a:gd name="T12" fmla="*/ 0 w 409"/>
                <a:gd name="T13" fmla="*/ 1 h 339"/>
                <a:gd name="T14" fmla="*/ 0 w 409"/>
                <a:gd name="T15" fmla="*/ 1 h 339"/>
                <a:gd name="T16" fmla="*/ 0 w 409"/>
                <a:gd name="T17" fmla="*/ 1 h 339"/>
                <a:gd name="T18" fmla="*/ 0 w 409"/>
                <a:gd name="T19" fmla="*/ 1 h 339"/>
                <a:gd name="T20" fmla="*/ 0 w 409"/>
                <a:gd name="T21" fmla="*/ 1 h 339"/>
                <a:gd name="T22" fmla="*/ 0 w 409"/>
                <a:gd name="T23" fmla="*/ 1 h 339"/>
                <a:gd name="T24" fmla="*/ 0 w 409"/>
                <a:gd name="T25" fmla="*/ 1 h 339"/>
                <a:gd name="T26" fmla="*/ 0 w 409"/>
                <a:gd name="T27" fmla="*/ 1 h 339"/>
                <a:gd name="T28" fmla="*/ 0 w 409"/>
                <a:gd name="T29" fmla="*/ 0 h 339"/>
                <a:gd name="T30" fmla="*/ 0 w 409"/>
                <a:gd name="T31" fmla="*/ 1 h 339"/>
                <a:gd name="T32" fmla="*/ 0 w 409"/>
                <a:gd name="T33" fmla="*/ 1 h 339"/>
                <a:gd name="T34" fmla="*/ 0 w 409"/>
                <a:gd name="T35" fmla="*/ 1 h 339"/>
                <a:gd name="T36" fmla="*/ 0 w 409"/>
                <a:gd name="T37" fmla="*/ 1 h 339"/>
                <a:gd name="T38" fmla="*/ 0 w 409"/>
                <a:gd name="T39" fmla="*/ 1 h 339"/>
                <a:gd name="T40" fmla="*/ 0 w 409"/>
                <a:gd name="T41" fmla="*/ 1 h 339"/>
                <a:gd name="T42" fmla="*/ 0 w 409"/>
                <a:gd name="T43" fmla="*/ 1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5" name="Freeform 232"/>
            <p:cNvSpPr>
              <a:spLocks noChangeAspect="1"/>
            </p:cNvSpPr>
            <p:nvPr/>
          </p:nvSpPr>
          <p:spPr bwMode="gray">
            <a:xfrm>
              <a:off x="5567625" y="5391442"/>
              <a:ext cx="925343" cy="757345"/>
            </a:xfrm>
            <a:custGeom>
              <a:avLst/>
              <a:gdLst>
                <a:gd name="T0" fmla="*/ 0 w 568"/>
                <a:gd name="T1" fmla="*/ 1 h 455"/>
                <a:gd name="T2" fmla="*/ 0 w 568"/>
                <a:gd name="T3" fmla="*/ 1 h 455"/>
                <a:gd name="T4" fmla="*/ 0 w 568"/>
                <a:gd name="T5" fmla="*/ 1 h 455"/>
                <a:gd name="T6" fmla="*/ 0 w 568"/>
                <a:gd name="T7" fmla="*/ 1 h 455"/>
                <a:gd name="T8" fmla="*/ 0 w 568"/>
                <a:gd name="T9" fmla="*/ 1 h 455"/>
                <a:gd name="T10" fmla="*/ 0 w 568"/>
                <a:gd name="T11" fmla="*/ 1 h 455"/>
                <a:gd name="T12" fmla="*/ 0 w 568"/>
                <a:gd name="T13" fmla="*/ 1 h 455"/>
                <a:gd name="T14" fmla="*/ 0 w 568"/>
                <a:gd name="T15" fmla="*/ 1 h 455"/>
                <a:gd name="T16" fmla="*/ 0 w 568"/>
                <a:gd name="T17" fmla="*/ 1 h 455"/>
                <a:gd name="T18" fmla="*/ 0 w 568"/>
                <a:gd name="T19" fmla="*/ 1 h 455"/>
                <a:gd name="T20" fmla="*/ 0 w 568"/>
                <a:gd name="T21" fmla="*/ 1 h 455"/>
                <a:gd name="T22" fmla="*/ 0 w 568"/>
                <a:gd name="T23" fmla="*/ 0 h 455"/>
                <a:gd name="T24" fmla="*/ 0 w 568"/>
                <a:gd name="T25" fmla="*/ 1 h 455"/>
                <a:gd name="T26" fmla="*/ 0 w 568"/>
                <a:gd name="T27" fmla="*/ 1 h 455"/>
                <a:gd name="T28" fmla="*/ 0 w 568"/>
                <a:gd name="T29" fmla="*/ 1 h 455"/>
                <a:gd name="T30" fmla="*/ 0 w 568"/>
                <a:gd name="T31" fmla="*/ 1 h 455"/>
                <a:gd name="T32" fmla="*/ 0 w 568"/>
                <a:gd name="T33" fmla="*/ 1 h 455"/>
                <a:gd name="T34" fmla="*/ 0 w 568"/>
                <a:gd name="T35" fmla="*/ 1 h 455"/>
                <a:gd name="T36" fmla="*/ 0 w 568"/>
                <a:gd name="T37" fmla="*/ 1 h 455"/>
                <a:gd name="T38" fmla="*/ 0 w 568"/>
                <a:gd name="T39" fmla="*/ 1 h 455"/>
                <a:gd name="T40" fmla="*/ 0 w 568"/>
                <a:gd name="T41" fmla="*/ 1 h 455"/>
                <a:gd name="T42" fmla="*/ 0 w 568"/>
                <a:gd name="T43" fmla="*/ 1 h 455"/>
                <a:gd name="T44" fmla="*/ 0 w 568"/>
                <a:gd name="T45" fmla="*/ 1 h 455"/>
                <a:gd name="T46" fmla="*/ 0 w 568"/>
                <a:gd name="T47" fmla="*/ 1 h 455"/>
                <a:gd name="T48" fmla="*/ 0 w 568"/>
                <a:gd name="T49" fmla="*/ 1 h 455"/>
                <a:gd name="T50" fmla="*/ 0 w 568"/>
                <a:gd name="T51" fmla="*/ 1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chemeClr val="accent2"/>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6" name="Freeform 233"/>
            <p:cNvSpPr>
              <a:spLocks noChangeAspect="1"/>
            </p:cNvSpPr>
            <p:nvPr/>
          </p:nvSpPr>
          <p:spPr bwMode="gray">
            <a:xfrm>
              <a:off x="6164376" y="5797049"/>
              <a:ext cx="135968" cy="136260"/>
            </a:xfrm>
            <a:custGeom>
              <a:avLst/>
              <a:gdLst>
                <a:gd name="T0" fmla="*/ 0 w 80"/>
                <a:gd name="T1" fmla="*/ 1 h 84"/>
                <a:gd name="T2" fmla="*/ 0 w 80"/>
                <a:gd name="T3" fmla="*/ 1 h 84"/>
                <a:gd name="T4" fmla="*/ 0 w 80"/>
                <a:gd name="T5" fmla="*/ 1 h 84"/>
                <a:gd name="T6" fmla="*/ 0 w 80"/>
                <a:gd name="T7" fmla="*/ 0 h 84"/>
                <a:gd name="T8" fmla="*/ 0 w 80"/>
                <a:gd name="T9" fmla="*/ 1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7" name="Freeform 234"/>
            <p:cNvSpPr>
              <a:spLocks noChangeAspect="1"/>
            </p:cNvSpPr>
            <p:nvPr/>
          </p:nvSpPr>
          <p:spPr bwMode="gray">
            <a:xfrm>
              <a:off x="5945315" y="565356"/>
              <a:ext cx="457007" cy="358076"/>
            </a:xfrm>
            <a:custGeom>
              <a:avLst/>
              <a:gdLst>
                <a:gd name="T0" fmla="*/ 0 w 277"/>
                <a:gd name="T1" fmla="*/ 0 h 215"/>
                <a:gd name="T2" fmla="*/ 0 w 277"/>
                <a:gd name="T3" fmla="*/ 1 h 215"/>
                <a:gd name="T4" fmla="*/ 0 w 277"/>
                <a:gd name="T5" fmla="*/ 1 h 215"/>
                <a:gd name="T6" fmla="*/ 0 w 277"/>
                <a:gd name="T7" fmla="*/ 1 h 215"/>
                <a:gd name="T8" fmla="*/ 0 w 277"/>
                <a:gd name="T9" fmla="*/ 1 h 215"/>
                <a:gd name="T10" fmla="*/ 0 w 277"/>
                <a:gd name="T11" fmla="*/ 1 h 215"/>
                <a:gd name="T12" fmla="*/ 0 w 277"/>
                <a:gd name="T13" fmla="*/ 1 h 215"/>
                <a:gd name="T14" fmla="*/ 0 w 277"/>
                <a:gd name="T15" fmla="*/ 1 h 215"/>
                <a:gd name="T16" fmla="*/ 0 w 277"/>
                <a:gd name="T17" fmla="*/ 1 h 215"/>
                <a:gd name="T18" fmla="*/ 0 w 277"/>
                <a:gd name="T19" fmla="*/ 1 h 215"/>
                <a:gd name="T20" fmla="*/ 0 w 277"/>
                <a:gd name="T21" fmla="*/ 1 h 215"/>
                <a:gd name="T22" fmla="*/ 0 w 277"/>
                <a:gd name="T23" fmla="*/ 1 h 215"/>
                <a:gd name="T24" fmla="*/ 0 w 277"/>
                <a:gd name="T25" fmla="*/ 1 h 215"/>
                <a:gd name="T26" fmla="*/ 0 w 277"/>
                <a:gd name="T27" fmla="*/ 1 h 215"/>
                <a:gd name="T28" fmla="*/ 0 w 277"/>
                <a:gd name="T29" fmla="*/ 1 h 215"/>
                <a:gd name="T30" fmla="*/ 0 w 277"/>
                <a:gd name="T31" fmla="*/ 1 h 215"/>
                <a:gd name="T32" fmla="*/ 0 w 277"/>
                <a:gd name="T33" fmla="*/ 1 h 215"/>
                <a:gd name="T34" fmla="*/ 0 w 277"/>
                <a:gd name="T35" fmla="*/ 1 h 215"/>
                <a:gd name="T36" fmla="*/ 0 w 277"/>
                <a:gd name="T37" fmla="*/ 1 h 215"/>
                <a:gd name="T38" fmla="*/ 0 w 277"/>
                <a:gd name="T39" fmla="*/ 1 h 215"/>
                <a:gd name="T40" fmla="*/ 0 w 277"/>
                <a:gd name="T41" fmla="*/ 1 h 215"/>
                <a:gd name="T42" fmla="*/ 0 w 277"/>
                <a:gd name="T43" fmla="*/ 1 h 215"/>
                <a:gd name="T44" fmla="*/ 0 w 277"/>
                <a:gd name="T45" fmla="*/ 1 h 215"/>
                <a:gd name="T46" fmla="*/ 0 w 277"/>
                <a:gd name="T47" fmla="*/ 1 h 215"/>
                <a:gd name="T48" fmla="*/ 0 w 277"/>
                <a:gd name="T49" fmla="*/ 1 h 215"/>
                <a:gd name="T50" fmla="*/ 0 w 277"/>
                <a:gd name="T51" fmla="*/ 1 h 215"/>
                <a:gd name="T52" fmla="*/ 0 w 277"/>
                <a:gd name="T53" fmla="*/ 1 h 215"/>
                <a:gd name="T54" fmla="*/ 0 w 277"/>
                <a:gd name="T55" fmla="*/ 1 h 215"/>
                <a:gd name="T56" fmla="*/ 0 w 277"/>
                <a:gd name="T57" fmla="*/ 1 h 215"/>
                <a:gd name="T58" fmla="*/ 0 w 277"/>
                <a:gd name="T59" fmla="*/ 1 h 215"/>
                <a:gd name="T60" fmla="*/ 0 w 277"/>
                <a:gd name="T61" fmla="*/ 1 h 215"/>
                <a:gd name="T62" fmla="*/ 0 w 277"/>
                <a:gd name="T63" fmla="*/ 1 h 215"/>
                <a:gd name="T64" fmla="*/ 0 w 277"/>
                <a:gd name="T65" fmla="*/ 1 h 215"/>
                <a:gd name="T66" fmla="*/ 0 w 277"/>
                <a:gd name="T67" fmla="*/ 1 h 215"/>
                <a:gd name="T68" fmla="*/ 0 w 277"/>
                <a:gd name="T69" fmla="*/ 1 h 215"/>
                <a:gd name="T70" fmla="*/ 0 w 277"/>
                <a:gd name="T71" fmla="*/ 1 h 215"/>
                <a:gd name="T72" fmla="*/ 0 w 277"/>
                <a:gd name="T73" fmla="*/ 1 h 215"/>
                <a:gd name="T74" fmla="*/ 0 w 277"/>
                <a:gd name="T75" fmla="*/ 1 h 215"/>
                <a:gd name="T76" fmla="*/ 0 w 277"/>
                <a:gd name="T77" fmla="*/ 1 h 215"/>
                <a:gd name="T78" fmla="*/ 0 w 277"/>
                <a:gd name="T79" fmla="*/ 0 h 215"/>
                <a:gd name="T80" fmla="*/ 0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chemeClr val="accent2"/>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8" name="Freeform 235"/>
            <p:cNvSpPr>
              <a:spLocks noChangeAspect="1"/>
            </p:cNvSpPr>
            <p:nvPr/>
          </p:nvSpPr>
          <p:spPr bwMode="gray">
            <a:xfrm>
              <a:off x="5877330" y="822029"/>
              <a:ext cx="1008434" cy="579892"/>
            </a:xfrm>
            <a:custGeom>
              <a:avLst/>
              <a:gdLst>
                <a:gd name="T0" fmla="*/ 0 w 610"/>
                <a:gd name="T1" fmla="*/ 1 h 352"/>
                <a:gd name="T2" fmla="*/ 0 w 610"/>
                <a:gd name="T3" fmla="*/ 0 h 352"/>
                <a:gd name="T4" fmla="*/ 0 w 610"/>
                <a:gd name="T5" fmla="*/ 1 h 352"/>
                <a:gd name="T6" fmla="*/ 0 w 610"/>
                <a:gd name="T7" fmla="*/ 1 h 352"/>
                <a:gd name="T8" fmla="*/ 0 w 610"/>
                <a:gd name="T9" fmla="*/ 1 h 352"/>
                <a:gd name="T10" fmla="*/ 0 w 610"/>
                <a:gd name="T11" fmla="*/ 1 h 352"/>
                <a:gd name="T12" fmla="*/ 0 w 610"/>
                <a:gd name="T13" fmla="*/ 1 h 352"/>
                <a:gd name="T14" fmla="*/ 0 w 610"/>
                <a:gd name="T15" fmla="*/ 1 h 352"/>
                <a:gd name="T16" fmla="*/ 0 w 610"/>
                <a:gd name="T17" fmla="*/ 1 h 352"/>
                <a:gd name="T18" fmla="*/ 0 w 610"/>
                <a:gd name="T19" fmla="*/ 1 h 352"/>
                <a:gd name="T20" fmla="*/ 0 w 610"/>
                <a:gd name="T21" fmla="*/ 1 h 352"/>
                <a:gd name="T22" fmla="*/ 0 w 610"/>
                <a:gd name="T23" fmla="*/ 1 h 352"/>
                <a:gd name="T24" fmla="*/ 0 w 610"/>
                <a:gd name="T25" fmla="*/ 1 h 352"/>
                <a:gd name="T26" fmla="*/ 0 w 610"/>
                <a:gd name="T27" fmla="*/ 1 h 352"/>
                <a:gd name="T28" fmla="*/ 0 w 610"/>
                <a:gd name="T29" fmla="*/ 1 h 352"/>
                <a:gd name="T30" fmla="*/ 0 w 610"/>
                <a:gd name="T31" fmla="*/ 1 h 352"/>
                <a:gd name="T32" fmla="*/ 0 w 610"/>
                <a:gd name="T33" fmla="*/ 1 h 352"/>
                <a:gd name="T34" fmla="*/ 0 w 610"/>
                <a:gd name="T35" fmla="*/ 1 h 352"/>
                <a:gd name="T36" fmla="*/ 0 w 610"/>
                <a:gd name="T37" fmla="*/ 1 h 352"/>
                <a:gd name="T38" fmla="*/ 0 w 610"/>
                <a:gd name="T39" fmla="*/ 1 h 352"/>
                <a:gd name="T40" fmla="*/ 0 w 610"/>
                <a:gd name="T41" fmla="*/ 1 h 352"/>
                <a:gd name="T42" fmla="*/ 0 w 610"/>
                <a:gd name="T43" fmla="*/ 1 h 352"/>
                <a:gd name="T44" fmla="*/ 0 w 610"/>
                <a:gd name="T45" fmla="*/ 1 h 352"/>
                <a:gd name="T46" fmla="*/ 0 w 610"/>
                <a:gd name="T47" fmla="*/ 1 h 352"/>
                <a:gd name="T48" fmla="*/ 0 w 610"/>
                <a:gd name="T49" fmla="*/ 1 h 352"/>
                <a:gd name="T50" fmla="*/ 0 w 610"/>
                <a:gd name="T51" fmla="*/ 1 h 352"/>
                <a:gd name="T52" fmla="*/ 0 w 610"/>
                <a:gd name="T53" fmla="*/ 1 h 352"/>
                <a:gd name="T54" fmla="*/ 0 w 610"/>
                <a:gd name="T55" fmla="*/ 1 h 352"/>
                <a:gd name="T56" fmla="*/ 0 w 610"/>
                <a:gd name="T57" fmla="*/ 1 h 352"/>
                <a:gd name="T58" fmla="*/ 0 w 610"/>
                <a:gd name="T59" fmla="*/ 1 h 352"/>
                <a:gd name="T60" fmla="*/ 0 w 610"/>
                <a:gd name="T61" fmla="*/ 1 h 352"/>
                <a:gd name="T62" fmla="*/ 0 w 610"/>
                <a:gd name="T63" fmla="*/ 1 h 352"/>
                <a:gd name="T64" fmla="*/ 0 w 610"/>
                <a:gd name="T65" fmla="*/ 1 h 352"/>
                <a:gd name="T66" fmla="*/ 0 w 610"/>
                <a:gd name="T67" fmla="*/ 1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9" name="Freeform 236"/>
            <p:cNvSpPr>
              <a:spLocks noChangeAspect="1"/>
            </p:cNvSpPr>
            <p:nvPr/>
          </p:nvSpPr>
          <p:spPr bwMode="gray">
            <a:xfrm>
              <a:off x="6145493" y="1116728"/>
              <a:ext cx="181292" cy="218649"/>
            </a:xfrm>
            <a:custGeom>
              <a:avLst/>
              <a:gdLst>
                <a:gd name="T0" fmla="*/ 0 w 113"/>
                <a:gd name="T1" fmla="*/ 1 h 127"/>
                <a:gd name="T2" fmla="*/ 0 w 113"/>
                <a:gd name="T3" fmla="*/ 1 h 127"/>
                <a:gd name="T4" fmla="*/ 0 w 113"/>
                <a:gd name="T5" fmla="*/ 1 h 127"/>
                <a:gd name="T6" fmla="*/ 0 w 113"/>
                <a:gd name="T7" fmla="*/ 1 h 127"/>
                <a:gd name="T8" fmla="*/ 0 w 113"/>
                <a:gd name="T9" fmla="*/ 1 h 127"/>
                <a:gd name="T10" fmla="*/ 0 w 113"/>
                <a:gd name="T11" fmla="*/ 1 h 127"/>
                <a:gd name="T12" fmla="*/ 0 w 113"/>
                <a:gd name="T13" fmla="*/ 1 h 127"/>
                <a:gd name="T14" fmla="*/ 0 w 113"/>
                <a:gd name="T15" fmla="*/ 1 h 127"/>
                <a:gd name="T16" fmla="*/ 0 w 113"/>
                <a:gd name="T17" fmla="*/ 1 h 127"/>
                <a:gd name="T18" fmla="*/ 0 w 113"/>
                <a:gd name="T19" fmla="*/ 1 h 127"/>
                <a:gd name="T20" fmla="*/ 0 w 113"/>
                <a:gd name="T21" fmla="*/ 1 h 127"/>
                <a:gd name="T22" fmla="*/ 0 w 113"/>
                <a:gd name="T23" fmla="*/ 1 h 127"/>
                <a:gd name="T24" fmla="*/ 0 w 113"/>
                <a:gd name="T25" fmla="*/ 0 h 127"/>
                <a:gd name="T26" fmla="*/ 0 w 113"/>
                <a:gd name="T27" fmla="*/ 1 h 127"/>
                <a:gd name="T28" fmla="*/ 0 w 113"/>
                <a:gd name="T29" fmla="*/ 1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00" name="Freeform 237"/>
            <p:cNvSpPr>
              <a:spLocks noChangeAspect="1"/>
            </p:cNvSpPr>
            <p:nvPr/>
          </p:nvSpPr>
          <p:spPr bwMode="gray">
            <a:xfrm>
              <a:off x="6825336" y="1405090"/>
              <a:ext cx="419237" cy="186961"/>
            </a:xfrm>
            <a:custGeom>
              <a:avLst/>
              <a:gdLst>
                <a:gd name="T0" fmla="*/ 0 w 256"/>
                <a:gd name="T1" fmla="*/ 1 h 114"/>
                <a:gd name="T2" fmla="*/ 0 w 256"/>
                <a:gd name="T3" fmla="*/ 0 h 114"/>
                <a:gd name="T4" fmla="*/ 0 w 256"/>
                <a:gd name="T5" fmla="*/ 1 h 114"/>
                <a:gd name="T6" fmla="*/ 0 w 256"/>
                <a:gd name="T7" fmla="*/ 1 h 114"/>
                <a:gd name="T8" fmla="*/ 0 w 256"/>
                <a:gd name="T9" fmla="*/ 1 h 114"/>
                <a:gd name="T10" fmla="*/ 0 w 256"/>
                <a:gd name="T11" fmla="*/ 1 h 114"/>
                <a:gd name="T12" fmla="*/ 0 w 256"/>
                <a:gd name="T13" fmla="*/ 1 h 114"/>
                <a:gd name="T14" fmla="*/ 0 w 256"/>
                <a:gd name="T15" fmla="*/ 1 h 114"/>
                <a:gd name="T16" fmla="*/ 0 w 256"/>
                <a:gd name="T17" fmla="*/ 1 h 114"/>
                <a:gd name="T18" fmla="*/ 0 w 256"/>
                <a:gd name="T19" fmla="*/ 1 h 114"/>
                <a:gd name="T20" fmla="*/ 0 w 256"/>
                <a:gd name="T21" fmla="*/ 1 h 114"/>
                <a:gd name="T22" fmla="*/ 0 w 256"/>
                <a:gd name="T23" fmla="*/ 1 h 114"/>
                <a:gd name="T24" fmla="*/ 0 w 256"/>
                <a:gd name="T25" fmla="*/ 1 h 114"/>
                <a:gd name="T26" fmla="*/ 0 w 256"/>
                <a:gd name="T27" fmla="*/ 1 h 114"/>
                <a:gd name="T28" fmla="*/ 0 w 256"/>
                <a:gd name="T29" fmla="*/ 1 h 114"/>
                <a:gd name="T30" fmla="*/ 0 w 256"/>
                <a:gd name="T31" fmla="*/ 1 h 114"/>
                <a:gd name="T32" fmla="*/ 0 w 256"/>
                <a:gd name="T33" fmla="*/ 1 h 114"/>
                <a:gd name="T34" fmla="*/ 0 w 256"/>
                <a:gd name="T35" fmla="*/ 1 h 114"/>
                <a:gd name="T36" fmla="*/ 0 w 256"/>
                <a:gd name="T37" fmla="*/ 1 h 114"/>
                <a:gd name="T38" fmla="*/ 0 w 256"/>
                <a:gd name="T39" fmla="*/ 1 h 114"/>
                <a:gd name="T40" fmla="*/ 0 w 256"/>
                <a:gd name="T41" fmla="*/ 1 h 114"/>
                <a:gd name="T42" fmla="*/ 0 w 256"/>
                <a:gd name="T43" fmla="*/ 1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
                <a:gd name="T67" fmla="*/ 0 h 114"/>
                <a:gd name="T68" fmla="*/ 256 w 256"/>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 h="114">
                  <a:moveTo>
                    <a:pt x="0" y="6"/>
                  </a:moveTo>
                  <a:lnTo>
                    <a:pt x="61" y="0"/>
                  </a:lnTo>
                  <a:lnTo>
                    <a:pt x="119" y="23"/>
                  </a:lnTo>
                  <a:lnTo>
                    <a:pt x="144" y="49"/>
                  </a:lnTo>
                  <a:lnTo>
                    <a:pt x="175" y="49"/>
                  </a:lnTo>
                  <a:lnTo>
                    <a:pt x="195" y="37"/>
                  </a:lnTo>
                  <a:lnTo>
                    <a:pt x="211" y="33"/>
                  </a:lnTo>
                  <a:lnTo>
                    <a:pt x="227" y="60"/>
                  </a:lnTo>
                  <a:lnTo>
                    <a:pt x="254" y="66"/>
                  </a:lnTo>
                  <a:lnTo>
                    <a:pt x="248" y="77"/>
                  </a:lnTo>
                  <a:lnTo>
                    <a:pt x="256" y="97"/>
                  </a:lnTo>
                  <a:lnTo>
                    <a:pt x="254" y="113"/>
                  </a:lnTo>
                  <a:lnTo>
                    <a:pt x="227" y="88"/>
                  </a:lnTo>
                  <a:lnTo>
                    <a:pt x="211" y="82"/>
                  </a:lnTo>
                  <a:lnTo>
                    <a:pt x="197" y="82"/>
                  </a:lnTo>
                  <a:lnTo>
                    <a:pt x="190" y="108"/>
                  </a:lnTo>
                  <a:lnTo>
                    <a:pt x="170" y="100"/>
                  </a:lnTo>
                  <a:lnTo>
                    <a:pt x="137" y="114"/>
                  </a:lnTo>
                  <a:lnTo>
                    <a:pt x="99" y="111"/>
                  </a:lnTo>
                  <a:lnTo>
                    <a:pt x="97" y="66"/>
                  </a:lnTo>
                  <a:lnTo>
                    <a:pt x="34" y="27"/>
                  </a:lnTo>
                  <a:lnTo>
                    <a:pt x="0" y="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01" name="Freeform 238"/>
            <p:cNvSpPr>
              <a:spLocks noChangeAspect="1"/>
            </p:cNvSpPr>
            <p:nvPr/>
          </p:nvSpPr>
          <p:spPr bwMode="gray">
            <a:xfrm>
              <a:off x="7135041" y="1519166"/>
              <a:ext cx="351254" cy="278855"/>
            </a:xfrm>
            <a:custGeom>
              <a:avLst/>
              <a:gdLst>
                <a:gd name="T0" fmla="*/ 0 w 213"/>
                <a:gd name="T1" fmla="*/ 1 h 173"/>
                <a:gd name="T2" fmla="*/ 0 w 213"/>
                <a:gd name="T3" fmla="*/ 1 h 173"/>
                <a:gd name="T4" fmla="*/ 0 w 213"/>
                <a:gd name="T5" fmla="*/ 1 h 173"/>
                <a:gd name="T6" fmla="*/ 0 w 213"/>
                <a:gd name="T7" fmla="*/ 1 h 173"/>
                <a:gd name="T8" fmla="*/ 0 w 213"/>
                <a:gd name="T9" fmla="*/ 1 h 173"/>
                <a:gd name="T10" fmla="*/ 0 w 213"/>
                <a:gd name="T11" fmla="*/ 1 h 173"/>
                <a:gd name="T12" fmla="*/ 0 w 213"/>
                <a:gd name="T13" fmla="*/ 1 h 173"/>
                <a:gd name="T14" fmla="*/ 0 w 213"/>
                <a:gd name="T15" fmla="*/ 1 h 173"/>
                <a:gd name="T16" fmla="*/ 0 w 213"/>
                <a:gd name="T17" fmla="*/ 1 h 173"/>
                <a:gd name="T18" fmla="*/ 0 w 213"/>
                <a:gd name="T19" fmla="*/ 1 h 173"/>
                <a:gd name="T20" fmla="*/ 0 w 213"/>
                <a:gd name="T21" fmla="*/ 1 h 173"/>
                <a:gd name="T22" fmla="*/ 0 w 213"/>
                <a:gd name="T23" fmla="*/ 1 h 173"/>
                <a:gd name="T24" fmla="*/ 0 w 213"/>
                <a:gd name="T25" fmla="*/ 1 h 173"/>
                <a:gd name="T26" fmla="*/ 0 w 213"/>
                <a:gd name="T27" fmla="*/ 1 h 173"/>
                <a:gd name="T28" fmla="*/ 0 w 213"/>
                <a:gd name="T29" fmla="*/ 1 h 173"/>
                <a:gd name="T30" fmla="*/ 0 w 213"/>
                <a:gd name="T31" fmla="*/ 1 h 173"/>
                <a:gd name="T32" fmla="*/ 0 w 213"/>
                <a:gd name="T33" fmla="*/ 1 h 173"/>
                <a:gd name="T34" fmla="*/ 0 w 213"/>
                <a:gd name="T35" fmla="*/ 1 h 173"/>
                <a:gd name="T36" fmla="*/ 0 w 213"/>
                <a:gd name="T37" fmla="*/ 1 h 173"/>
                <a:gd name="T38" fmla="*/ 0 w 213"/>
                <a:gd name="T39" fmla="*/ 1 h 173"/>
                <a:gd name="T40" fmla="*/ 0 w 213"/>
                <a:gd name="T41" fmla="*/ 1 h 173"/>
                <a:gd name="T42" fmla="*/ 0 w 213"/>
                <a:gd name="T43" fmla="*/ 1 h 173"/>
                <a:gd name="T44" fmla="*/ 0 w 213"/>
                <a:gd name="T45" fmla="*/ 1 h 173"/>
                <a:gd name="T46" fmla="*/ 0 w 213"/>
                <a:gd name="T47" fmla="*/ 1 h 173"/>
                <a:gd name="T48" fmla="*/ 0 w 213"/>
                <a:gd name="T49" fmla="*/ 1 h 173"/>
                <a:gd name="T50" fmla="*/ 0 w 213"/>
                <a:gd name="T51" fmla="*/ 1 h 173"/>
                <a:gd name="T52" fmla="*/ 0 w 213"/>
                <a:gd name="T53" fmla="*/ 1 h 173"/>
                <a:gd name="T54" fmla="*/ 0 w 213"/>
                <a:gd name="T55" fmla="*/ 1 h 173"/>
                <a:gd name="T56" fmla="*/ 0 w 213"/>
                <a:gd name="T57" fmla="*/ 1 h 173"/>
                <a:gd name="T58" fmla="*/ 0 w 213"/>
                <a:gd name="T59" fmla="*/ 1 h 173"/>
                <a:gd name="T60" fmla="*/ 0 w 213"/>
                <a:gd name="T61" fmla="*/ 1 h 173"/>
                <a:gd name="T62" fmla="*/ 0 w 213"/>
                <a:gd name="T63" fmla="*/ 1 h 173"/>
                <a:gd name="T64" fmla="*/ 0 w 213"/>
                <a:gd name="T65" fmla="*/ 1 h 173"/>
                <a:gd name="T66" fmla="*/ 0 w 213"/>
                <a:gd name="T67" fmla="*/ 1 h 173"/>
                <a:gd name="T68" fmla="*/ 0 w 213"/>
                <a:gd name="T69" fmla="*/ 0 h 173"/>
                <a:gd name="T70" fmla="*/ 0 w 213"/>
                <a:gd name="T71" fmla="*/ 1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
                <a:gd name="T109" fmla="*/ 0 h 173"/>
                <a:gd name="T110" fmla="*/ 213 w 213"/>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 h="173">
                  <a:moveTo>
                    <a:pt x="80" y="8"/>
                  </a:moveTo>
                  <a:lnTo>
                    <a:pt x="91" y="8"/>
                  </a:lnTo>
                  <a:lnTo>
                    <a:pt x="123" y="16"/>
                  </a:lnTo>
                  <a:lnTo>
                    <a:pt x="155" y="38"/>
                  </a:lnTo>
                  <a:lnTo>
                    <a:pt x="173" y="66"/>
                  </a:lnTo>
                  <a:lnTo>
                    <a:pt x="213" y="98"/>
                  </a:lnTo>
                  <a:lnTo>
                    <a:pt x="191" y="105"/>
                  </a:lnTo>
                  <a:lnTo>
                    <a:pt x="177" y="126"/>
                  </a:lnTo>
                  <a:lnTo>
                    <a:pt x="174" y="136"/>
                  </a:lnTo>
                  <a:lnTo>
                    <a:pt x="166" y="173"/>
                  </a:lnTo>
                  <a:lnTo>
                    <a:pt x="137" y="163"/>
                  </a:lnTo>
                  <a:lnTo>
                    <a:pt x="130" y="130"/>
                  </a:lnTo>
                  <a:lnTo>
                    <a:pt x="102" y="143"/>
                  </a:lnTo>
                  <a:lnTo>
                    <a:pt x="71" y="162"/>
                  </a:lnTo>
                  <a:lnTo>
                    <a:pt x="54" y="157"/>
                  </a:lnTo>
                  <a:lnTo>
                    <a:pt x="38" y="141"/>
                  </a:lnTo>
                  <a:lnTo>
                    <a:pt x="29" y="126"/>
                  </a:lnTo>
                  <a:lnTo>
                    <a:pt x="41" y="110"/>
                  </a:lnTo>
                  <a:lnTo>
                    <a:pt x="49" y="122"/>
                  </a:lnTo>
                  <a:lnTo>
                    <a:pt x="87" y="140"/>
                  </a:lnTo>
                  <a:lnTo>
                    <a:pt x="95" y="124"/>
                  </a:lnTo>
                  <a:lnTo>
                    <a:pt x="60" y="97"/>
                  </a:lnTo>
                  <a:lnTo>
                    <a:pt x="48" y="75"/>
                  </a:lnTo>
                  <a:lnTo>
                    <a:pt x="37" y="66"/>
                  </a:lnTo>
                  <a:lnTo>
                    <a:pt x="37" y="53"/>
                  </a:lnTo>
                  <a:lnTo>
                    <a:pt x="21" y="47"/>
                  </a:lnTo>
                  <a:lnTo>
                    <a:pt x="0" y="43"/>
                  </a:lnTo>
                  <a:lnTo>
                    <a:pt x="5" y="26"/>
                  </a:lnTo>
                  <a:lnTo>
                    <a:pt x="9" y="16"/>
                  </a:lnTo>
                  <a:lnTo>
                    <a:pt x="26" y="16"/>
                  </a:lnTo>
                  <a:lnTo>
                    <a:pt x="37" y="22"/>
                  </a:lnTo>
                  <a:lnTo>
                    <a:pt x="64" y="47"/>
                  </a:lnTo>
                  <a:lnTo>
                    <a:pt x="66" y="31"/>
                  </a:lnTo>
                  <a:lnTo>
                    <a:pt x="58" y="12"/>
                  </a:lnTo>
                  <a:lnTo>
                    <a:pt x="64" y="0"/>
                  </a:lnTo>
                  <a:lnTo>
                    <a:pt x="80" y="8"/>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02" name="Freeform 239"/>
            <p:cNvSpPr>
              <a:spLocks noChangeAspect="1"/>
            </p:cNvSpPr>
            <p:nvPr/>
          </p:nvSpPr>
          <p:spPr bwMode="gray">
            <a:xfrm>
              <a:off x="7059504" y="1573034"/>
              <a:ext cx="237945" cy="171115"/>
            </a:xfrm>
            <a:custGeom>
              <a:avLst/>
              <a:gdLst>
                <a:gd name="T0" fmla="*/ 0 w 141"/>
                <a:gd name="T1" fmla="*/ 1 h 106"/>
                <a:gd name="T2" fmla="*/ 0 w 141"/>
                <a:gd name="T3" fmla="*/ 1 h 106"/>
                <a:gd name="T4" fmla="*/ 0 w 141"/>
                <a:gd name="T5" fmla="*/ 1 h 106"/>
                <a:gd name="T6" fmla="*/ 0 w 141"/>
                <a:gd name="T7" fmla="*/ 1 h 106"/>
                <a:gd name="T8" fmla="*/ 0 w 141"/>
                <a:gd name="T9" fmla="*/ 1 h 106"/>
                <a:gd name="T10" fmla="*/ 0 w 141"/>
                <a:gd name="T11" fmla="*/ 1 h 106"/>
                <a:gd name="T12" fmla="*/ 0 w 141"/>
                <a:gd name="T13" fmla="*/ 1 h 106"/>
                <a:gd name="T14" fmla="*/ 0 w 141"/>
                <a:gd name="T15" fmla="*/ 1 h 106"/>
                <a:gd name="T16" fmla="*/ 0 w 141"/>
                <a:gd name="T17" fmla="*/ 1 h 106"/>
                <a:gd name="T18" fmla="*/ 0 w 141"/>
                <a:gd name="T19" fmla="*/ 1 h 106"/>
                <a:gd name="T20" fmla="*/ 0 w 141"/>
                <a:gd name="T21" fmla="*/ 1 h 106"/>
                <a:gd name="T22" fmla="*/ 0 w 141"/>
                <a:gd name="T23" fmla="*/ 1 h 106"/>
                <a:gd name="T24" fmla="*/ 0 w 141"/>
                <a:gd name="T25" fmla="*/ 1 h 106"/>
                <a:gd name="T26" fmla="*/ 0 w 141"/>
                <a:gd name="T27" fmla="*/ 1 h 106"/>
                <a:gd name="T28" fmla="*/ 0 w 141"/>
                <a:gd name="T29" fmla="*/ 1 h 106"/>
                <a:gd name="T30" fmla="*/ 0 w 141"/>
                <a:gd name="T31" fmla="*/ 0 h 106"/>
                <a:gd name="T32" fmla="*/ 0 w 141"/>
                <a:gd name="T33" fmla="*/ 1 h 106"/>
                <a:gd name="T34" fmla="*/ 0 w 141"/>
                <a:gd name="T35" fmla="*/ 1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06"/>
                <a:gd name="T56" fmla="*/ 141 w 14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06">
                  <a:moveTo>
                    <a:pt x="0" y="16"/>
                  </a:moveTo>
                  <a:lnTo>
                    <a:pt x="17" y="33"/>
                  </a:lnTo>
                  <a:lnTo>
                    <a:pt x="38" y="59"/>
                  </a:lnTo>
                  <a:lnTo>
                    <a:pt x="70" y="93"/>
                  </a:lnTo>
                  <a:lnTo>
                    <a:pt x="92" y="73"/>
                  </a:lnTo>
                  <a:lnTo>
                    <a:pt x="93" y="90"/>
                  </a:lnTo>
                  <a:lnTo>
                    <a:pt x="109" y="93"/>
                  </a:lnTo>
                  <a:lnTo>
                    <a:pt x="132" y="106"/>
                  </a:lnTo>
                  <a:lnTo>
                    <a:pt x="141" y="90"/>
                  </a:lnTo>
                  <a:lnTo>
                    <a:pt x="106" y="63"/>
                  </a:lnTo>
                  <a:lnTo>
                    <a:pt x="98" y="42"/>
                  </a:lnTo>
                  <a:lnTo>
                    <a:pt x="83" y="32"/>
                  </a:lnTo>
                  <a:lnTo>
                    <a:pt x="83" y="19"/>
                  </a:lnTo>
                  <a:lnTo>
                    <a:pt x="67" y="13"/>
                  </a:lnTo>
                  <a:lnTo>
                    <a:pt x="44" y="8"/>
                  </a:lnTo>
                  <a:lnTo>
                    <a:pt x="24" y="0"/>
                  </a:lnTo>
                  <a:lnTo>
                    <a:pt x="7" y="3"/>
                  </a:lnTo>
                  <a:lnTo>
                    <a:pt x="0" y="1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03" name="Freeform 241"/>
            <p:cNvSpPr>
              <a:spLocks noChangeAspect="1"/>
            </p:cNvSpPr>
            <p:nvPr/>
          </p:nvSpPr>
          <p:spPr bwMode="gray">
            <a:xfrm>
              <a:off x="7765782" y="1256154"/>
              <a:ext cx="1042427" cy="636931"/>
            </a:xfrm>
            <a:custGeom>
              <a:avLst/>
              <a:gdLst>
                <a:gd name="T0" fmla="*/ 0 w 634"/>
                <a:gd name="T1" fmla="*/ 1 h 386"/>
                <a:gd name="T2" fmla="*/ 0 w 634"/>
                <a:gd name="T3" fmla="*/ 1 h 386"/>
                <a:gd name="T4" fmla="*/ 0 w 634"/>
                <a:gd name="T5" fmla="*/ 1 h 386"/>
                <a:gd name="T6" fmla="*/ 0 w 634"/>
                <a:gd name="T7" fmla="*/ 1 h 386"/>
                <a:gd name="T8" fmla="*/ 0 w 634"/>
                <a:gd name="T9" fmla="*/ 1 h 386"/>
                <a:gd name="T10" fmla="*/ 0 w 634"/>
                <a:gd name="T11" fmla="*/ 1 h 386"/>
                <a:gd name="T12" fmla="*/ 0 w 634"/>
                <a:gd name="T13" fmla="*/ 1 h 386"/>
                <a:gd name="T14" fmla="*/ 0 w 634"/>
                <a:gd name="T15" fmla="*/ 1 h 386"/>
                <a:gd name="T16" fmla="*/ 0 w 634"/>
                <a:gd name="T17" fmla="*/ 1 h 386"/>
                <a:gd name="T18" fmla="*/ 0 w 634"/>
                <a:gd name="T19" fmla="*/ 1 h 386"/>
                <a:gd name="T20" fmla="*/ 0 w 634"/>
                <a:gd name="T21" fmla="*/ 1 h 386"/>
                <a:gd name="T22" fmla="*/ 0 w 634"/>
                <a:gd name="T23" fmla="*/ 1 h 386"/>
                <a:gd name="T24" fmla="*/ 0 w 634"/>
                <a:gd name="T25" fmla="*/ 1 h 386"/>
                <a:gd name="T26" fmla="*/ 0 w 634"/>
                <a:gd name="T27" fmla="*/ 1 h 386"/>
                <a:gd name="T28" fmla="*/ 0 w 634"/>
                <a:gd name="T29" fmla="*/ 1 h 386"/>
                <a:gd name="T30" fmla="*/ 0 w 634"/>
                <a:gd name="T31" fmla="*/ 1 h 386"/>
                <a:gd name="T32" fmla="*/ 0 w 634"/>
                <a:gd name="T33" fmla="*/ 1 h 386"/>
                <a:gd name="T34" fmla="*/ 0 w 634"/>
                <a:gd name="T35" fmla="*/ 1 h 386"/>
                <a:gd name="T36" fmla="*/ 0 w 634"/>
                <a:gd name="T37" fmla="*/ 1 h 386"/>
                <a:gd name="T38" fmla="*/ 0 w 634"/>
                <a:gd name="T39" fmla="*/ 1 h 386"/>
                <a:gd name="T40" fmla="*/ 0 w 634"/>
                <a:gd name="T41" fmla="*/ 1 h 386"/>
                <a:gd name="T42" fmla="*/ 0 w 634"/>
                <a:gd name="T43" fmla="*/ 1 h 386"/>
                <a:gd name="T44" fmla="*/ 0 w 634"/>
                <a:gd name="T45" fmla="*/ 1 h 386"/>
                <a:gd name="T46" fmla="*/ 0 w 634"/>
                <a:gd name="T47" fmla="*/ 1 h 386"/>
                <a:gd name="T48" fmla="*/ 0 w 634"/>
                <a:gd name="T49" fmla="*/ 1 h 386"/>
                <a:gd name="T50" fmla="*/ 0 w 634"/>
                <a:gd name="T51" fmla="*/ 1 h 386"/>
                <a:gd name="T52" fmla="*/ 0 w 634"/>
                <a:gd name="T53" fmla="*/ 1 h 386"/>
                <a:gd name="T54" fmla="*/ 0 w 634"/>
                <a:gd name="T55" fmla="*/ 1 h 386"/>
                <a:gd name="T56" fmla="*/ 0 w 634"/>
                <a:gd name="T57" fmla="*/ 1 h 386"/>
                <a:gd name="T58" fmla="*/ 0 w 634"/>
                <a:gd name="T59" fmla="*/ 1 h 386"/>
                <a:gd name="T60" fmla="*/ 0 w 634"/>
                <a:gd name="T61" fmla="*/ 1 h 386"/>
                <a:gd name="T62" fmla="*/ 0 w 634"/>
                <a:gd name="T63" fmla="*/ 1 h 386"/>
                <a:gd name="T64" fmla="*/ 0 w 634"/>
                <a:gd name="T65" fmla="*/ 1 h 386"/>
                <a:gd name="T66" fmla="*/ 0 w 634"/>
                <a:gd name="T67" fmla="*/ 0 h 386"/>
                <a:gd name="T68" fmla="*/ 0 w 634"/>
                <a:gd name="T69" fmla="*/ 1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4"/>
                <a:gd name="T106" fmla="*/ 0 h 386"/>
                <a:gd name="T107" fmla="*/ 634 w 634"/>
                <a:gd name="T108" fmla="*/ 386 h 3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04" name="Freeform 242"/>
            <p:cNvSpPr>
              <a:spLocks noChangeAspect="1"/>
            </p:cNvSpPr>
            <p:nvPr/>
          </p:nvSpPr>
          <p:spPr bwMode="gray">
            <a:xfrm>
              <a:off x="7633592" y="1465296"/>
              <a:ext cx="789375" cy="557708"/>
            </a:xfrm>
            <a:custGeom>
              <a:avLst/>
              <a:gdLst>
                <a:gd name="T0" fmla="*/ 0 w 485"/>
                <a:gd name="T1" fmla="*/ 1 h 338"/>
                <a:gd name="T2" fmla="*/ 0 w 485"/>
                <a:gd name="T3" fmla="*/ 1 h 338"/>
                <a:gd name="T4" fmla="*/ 0 w 485"/>
                <a:gd name="T5" fmla="*/ 1 h 338"/>
                <a:gd name="T6" fmla="*/ 0 w 485"/>
                <a:gd name="T7" fmla="*/ 1 h 338"/>
                <a:gd name="T8" fmla="*/ 0 w 485"/>
                <a:gd name="T9" fmla="*/ 1 h 338"/>
                <a:gd name="T10" fmla="*/ 0 w 485"/>
                <a:gd name="T11" fmla="*/ 1 h 338"/>
                <a:gd name="T12" fmla="*/ 0 w 485"/>
                <a:gd name="T13" fmla="*/ 1 h 338"/>
                <a:gd name="T14" fmla="*/ 0 w 485"/>
                <a:gd name="T15" fmla="*/ 1 h 338"/>
                <a:gd name="T16" fmla="*/ 0 w 485"/>
                <a:gd name="T17" fmla="*/ 1 h 338"/>
                <a:gd name="T18" fmla="*/ 0 w 485"/>
                <a:gd name="T19" fmla="*/ 1 h 338"/>
                <a:gd name="T20" fmla="*/ 0 w 485"/>
                <a:gd name="T21" fmla="*/ 1 h 338"/>
                <a:gd name="T22" fmla="*/ 0 w 485"/>
                <a:gd name="T23" fmla="*/ 1 h 338"/>
                <a:gd name="T24" fmla="*/ 0 w 485"/>
                <a:gd name="T25" fmla="*/ 1 h 338"/>
                <a:gd name="T26" fmla="*/ 0 w 485"/>
                <a:gd name="T27" fmla="*/ 1 h 338"/>
                <a:gd name="T28" fmla="*/ 0 w 485"/>
                <a:gd name="T29" fmla="*/ 1 h 338"/>
                <a:gd name="T30" fmla="*/ 0 w 485"/>
                <a:gd name="T31" fmla="*/ 1 h 338"/>
                <a:gd name="T32" fmla="*/ 0 w 485"/>
                <a:gd name="T33" fmla="*/ 1 h 338"/>
                <a:gd name="T34" fmla="*/ 0 w 485"/>
                <a:gd name="T35" fmla="*/ 1 h 338"/>
                <a:gd name="T36" fmla="*/ 0 w 485"/>
                <a:gd name="T37" fmla="*/ 1 h 338"/>
                <a:gd name="T38" fmla="*/ 0 w 485"/>
                <a:gd name="T39" fmla="*/ 1 h 338"/>
                <a:gd name="T40" fmla="*/ 0 w 485"/>
                <a:gd name="T41" fmla="*/ 1 h 338"/>
                <a:gd name="T42" fmla="*/ 0 w 485"/>
                <a:gd name="T43" fmla="*/ 1 h 338"/>
                <a:gd name="T44" fmla="*/ 0 w 485"/>
                <a:gd name="T45" fmla="*/ 1 h 338"/>
                <a:gd name="T46" fmla="*/ 0 w 485"/>
                <a:gd name="T47" fmla="*/ 1 h 338"/>
                <a:gd name="T48" fmla="*/ 0 w 485"/>
                <a:gd name="T49" fmla="*/ 1 h 338"/>
                <a:gd name="T50" fmla="*/ 0 w 485"/>
                <a:gd name="T51" fmla="*/ 1 h 338"/>
                <a:gd name="T52" fmla="*/ 0 w 485"/>
                <a:gd name="T53" fmla="*/ 1 h 338"/>
                <a:gd name="T54" fmla="*/ 0 w 485"/>
                <a:gd name="T55" fmla="*/ 1 h 338"/>
                <a:gd name="T56" fmla="*/ 0 w 485"/>
                <a:gd name="T57" fmla="*/ 1 h 338"/>
                <a:gd name="T58" fmla="*/ 0 w 485"/>
                <a:gd name="T59" fmla="*/ 1 h 338"/>
                <a:gd name="T60" fmla="*/ 0 w 485"/>
                <a:gd name="T61" fmla="*/ 1 h 338"/>
                <a:gd name="T62" fmla="*/ 0 w 485"/>
                <a:gd name="T63" fmla="*/ 1 h 338"/>
                <a:gd name="T64" fmla="*/ 0 w 485"/>
                <a:gd name="T65" fmla="*/ 1 h 338"/>
                <a:gd name="T66" fmla="*/ 0 w 485"/>
                <a:gd name="T67" fmla="*/ 1 h 338"/>
                <a:gd name="T68" fmla="*/ 0 w 485"/>
                <a:gd name="T69" fmla="*/ 1 h 338"/>
                <a:gd name="T70" fmla="*/ 0 w 485"/>
                <a:gd name="T71" fmla="*/ 1 h 338"/>
                <a:gd name="T72" fmla="*/ 0 w 485"/>
                <a:gd name="T73" fmla="*/ 1 h 338"/>
                <a:gd name="T74" fmla="*/ 0 w 485"/>
                <a:gd name="T75" fmla="*/ 1 h 338"/>
                <a:gd name="T76" fmla="*/ 0 w 485"/>
                <a:gd name="T77" fmla="*/ 1 h 338"/>
                <a:gd name="T78" fmla="*/ 0 w 485"/>
                <a:gd name="T79" fmla="*/ 0 h 338"/>
                <a:gd name="T80" fmla="*/ 0 w 485"/>
                <a:gd name="T81" fmla="*/ 1 h 338"/>
                <a:gd name="T82" fmla="*/ 0 w 485"/>
                <a:gd name="T83" fmla="*/ 1 h 338"/>
                <a:gd name="T84" fmla="*/ 0 w 485"/>
                <a:gd name="T85" fmla="*/ 1 h 338"/>
                <a:gd name="T86" fmla="*/ 0 w 485"/>
                <a:gd name="T87" fmla="*/ 1 h 338"/>
                <a:gd name="T88" fmla="*/ 0 w 485"/>
                <a:gd name="T89" fmla="*/ 1 h 338"/>
                <a:gd name="T90" fmla="*/ 0 w 485"/>
                <a:gd name="T91" fmla="*/ 1 h 338"/>
                <a:gd name="T92" fmla="*/ 0 w 485"/>
                <a:gd name="T93" fmla="*/ 1 h 338"/>
                <a:gd name="T94" fmla="*/ 0 w 485"/>
                <a:gd name="T95" fmla="*/ 1 h 338"/>
                <a:gd name="T96" fmla="*/ 0 w 485"/>
                <a:gd name="T97" fmla="*/ 1 h 338"/>
                <a:gd name="T98" fmla="*/ 0 w 485"/>
                <a:gd name="T99" fmla="*/ 1 h 338"/>
                <a:gd name="T100" fmla="*/ 0 w 485"/>
                <a:gd name="T101" fmla="*/ 1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338"/>
                <a:gd name="T155" fmla="*/ 485 w 485"/>
                <a:gd name="T156" fmla="*/ 338 h 3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grp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ts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grpSp>
      <p:sp>
        <p:nvSpPr>
          <p:cNvPr id="105" name="TextBox 104"/>
          <p:cNvSpPr txBox="1"/>
          <p:nvPr/>
        </p:nvSpPr>
        <p:spPr>
          <a:xfrm>
            <a:off x="3922112" y="600349"/>
            <a:ext cx="4339779" cy="523220"/>
          </a:xfrm>
          <a:prstGeom prst="rect">
            <a:avLst/>
          </a:prstGeom>
          <a:noFill/>
        </p:spPr>
        <p:txBody>
          <a:bodyPr wrap="none" rtlCol="0">
            <a:spAutoFit/>
          </a:bodyPr>
          <a:lstStyle/>
          <a:p>
            <a:pPr algn="ctr"/>
            <a:r>
              <a:rPr lang="id-ID" sz="2800" dirty="0">
                <a:latin typeface="+mj-lt"/>
              </a:rPr>
              <a:t>Africa &amp; Middle East Map</a:t>
            </a:r>
          </a:p>
        </p:txBody>
      </p:sp>
      <p:cxnSp>
        <p:nvCxnSpPr>
          <p:cNvPr id="106" name="Straight Connector 105"/>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124365" y="5110161"/>
            <a:ext cx="3884614" cy="738664"/>
          </a:xfrm>
          <a:prstGeom prst="rect">
            <a:avLst/>
          </a:prstGeom>
          <a:noFill/>
        </p:spPr>
        <p:txBody>
          <a:bodyPr wrap="square" rtlCol="0">
            <a:spAutoFit/>
          </a:bodyPr>
          <a:lstStyle/>
          <a:p>
            <a:pPr algn="just"/>
            <a:r>
              <a:rPr lang="id-ID" sz="1400" dirty="0">
                <a:solidFill>
                  <a:schemeClr val="tx2"/>
                </a:solidFill>
              </a:rPr>
              <a:t>For every 6 emails received, we get 3 Phone calls. Suitable for all categories business and personal presentation</a:t>
            </a:r>
            <a:r>
              <a:rPr lang="id-ID" sz="1400" b="1" dirty="0">
                <a:solidFill>
                  <a:schemeClr val="tx2"/>
                </a:solidFill>
              </a:rPr>
              <a:t>.</a:t>
            </a:r>
            <a:endParaRPr lang="id-ID" sz="1400" dirty="0">
              <a:solidFill>
                <a:schemeClr val="tx2"/>
              </a:solidFill>
            </a:endParaRPr>
          </a:p>
        </p:txBody>
      </p:sp>
      <p:sp>
        <p:nvSpPr>
          <p:cNvPr id="115" name="TextBox 114"/>
          <p:cNvSpPr txBox="1"/>
          <p:nvPr/>
        </p:nvSpPr>
        <p:spPr>
          <a:xfrm>
            <a:off x="1119588" y="3902146"/>
            <a:ext cx="1777474" cy="400110"/>
          </a:xfrm>
          <a:prstGeom prst="rect">
            <a:avLst/>
          </a:prstGeom>
          <a:noFill/>
        </p:spPr>
        <p:txBody>
          <a:bodyPr wrap="none" rtlCol="0">
            <a:spAutoFit/>
          </a:bodyPr>
          <a:lstStyle/>
          <a:p>
            <a:r>
              <a:rPr lang="id-ID" sz="2000" b="1" dirty="0">
                <a:latin typeface="Raleway" pitchFamily="34" charset="0"/>
              </a:rPr>
              <a:t>Map Analysis</a:t>
            </a:r>
          </a:p>
        </p:txBody>
      </p:sp>
      <p:sp>
        <p:nvSpPr>
          <p:cNvPr id="116" name="TextBox 115"/>
          <p:cNvSpPr txBox="1"/>
          <p:nvPr/>
        </p:nvSpPr>
        <p:spPr>
          <a:xfrm>
            <a:off x="2511316" y="4259604"/>
            <a:ext cx="2497663" cy="646331"/>
          </a:xfrm>
          <a:prstGeom prst="rect">
            <a:avLst/>
          </a:prstGeom>
          <a:noFill/>
        </p:spPr>
        <p:txBody>
          <a:bodyPr wrap="square" rtlCol="0">
            <a:spAutoFit/>
          </a:bodyPr>
          <a:lstStyle/>
          <a:p>
            <a:pPr algn="just"/>
            <a:r>
              <a:rPr lang="id-ID" sz="1200" dirty="0">
                <a:solidFill>
                  <a:schemeClr val="tx2"/>
                </a:solidFill>
              </a:rPr>
              <a:t>Of shopping carts are abandoned right before the transaction its completed. Suitable for all categories</a:t>
            </a:r>
          </a:p>
        </p:txBody>
      </p:sp>
      <p:sp>
        <p:nvSpPr>
          <p:cNvPr id="117" name="TextBox 116"/>
          <p:cNvSpPr txBox="1"/>
          <p:nvPr/>
        </p:nvSpPr>
        <p:spPr>
          <a:xfrm>
            <a:off x="1119588" y="4121105"/>
            <a:ext cx="1391728" cy="923330"/>
          </a:xfrm>
          <a:prstGeom prst="rect">
            <a:avLst/>
          </a:prstGeom>
          <a:noFill/>
        </p:spPr>
        <p:txBody>
          <a:bodyPr wrap="none" rtlCol="0">
            <a:spAutoFit/>
          </a:bodyPr>
          <a:lstStyle/>
          <a:p>
            <a:r>
              <a:rPr lang="id-ID" sz="5400" b="1" dirty="0">
                <a:solidFill>
                  <a:schemeClr val="accent1"/>
                </a:solidFill>
              </a:rPr>
              <a:t>75%</a:t>
            </a:r>
          </a:p>
        </p:txBody>
      </p:sp>
      <p:sp>
        <p:nvSpPr>
          <p:cNvPr id="107" name="Isosceles Triangle 106"/>
          <p:cNvSpPr/>
          <p:nvPr/>
        </p:nvSpPr>
        <p:spPr>
          <a:xfrm>
            <a:off x="1078410" y="1866353"/>
            <a:ext cx="2586572" cy="1810370"/>
          </a:xfrm>
          <a:prstGeom prst="triangle">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Isosceles Triangle 110"/>
          <p:cNvSpPr/>
          <p:nvPr/>
        </p:nvSpPr>
        <p:spPr>
          <a:xfrm>
            <a:off x="1787938" y="1866353"/>
            <a:ext cx="2586572" cy="1810370"/>
          </a:xfrm>
          <a:prstGeom prst="triangl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Isosceles Triangle 112"/>
          <p:cNvSpPr/>
          <p:nvPr/>
        </p:nvSpPr>
        <p:spPr>
          <a:xfrm>
            <a:off x="2445240" y="1866353"/>
            <a:ext cx="2586572" cy="1810370"/>
          </a:xfrm>
          <a:prstGeom prst="triangle">
            <a:avLst/>
          </a:prstGeom>
          <a:solidFill>
            <a:schemeClr val="accent3">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118"/>
          <p:cNvSpPr/>
          <p:nvPr/>
        </p:nvSpPr>
        <p:spPr bwMode="auto">
          <a:xfrm>
            <a:off x="3721381" y="2248006"/>
            <a:ext cx="188732" cy="258398"/>
          </a:xfrm>
          <a:custGeom>
            <a:avLst/>
            <a:gdLst>
              <a:gd name="T0" fmla="*/ 118 w 141"/>
              <a:gd name="T1" fmla="*/ 145 h 193"/>
              <a:gd name="T2" fmla="*/ 81 w 141"/>
              <a:gd name="T3" fmla="*/ 145 h 193"/>
              <a:gd name="T4" fmla="*/ 50 w 141"/>
              <a:gd name="T5" fmla="*/ 122 h 193"/>
              <a:gd name="T6" fmla="*/ 51 w 141"/>
              <a:gd name="T7" fmla="*/ 98 h 193"/>
              <a:gd name="T8" fmla="*/ 113 w 141"/>
              <a:gd name="T9" fmla="*/ 98 h 193"/>
              <a:gd name="T10" fmla="*/ 140 w 141"/>
              <a:gd name="T11" fmla="*/ 77 h 193"/>
              <a:gd name="T12" fmla="*/ 121 w 141"/>
              <a:gd name="T13" fmla="*/ 49 h 193"/>
              <a:gd name="T14" fmla="*/ 52 w 141"/>
              <a:gd name="T15" fmla="*/ 49 h 193"/>
              <a:gd name="T16" fmla="*/ 26 w 141"/>
              <a:gd name="T17" fmla="*/ 0 h 193"/>
              <a:gd name="T18" fmla="*/ 5 w 141"/>
              <a:gd name="T19" fmla="*/ 14 h 193"/>
              <a:gd name="T20" fmla="*/ 1 w 141"/>
              <a:gd name="T21" fmla="*/ 57 h 193"/>
              <a:gd name="T22" fmla="*/ 1 w 141"/>
              <a:gd name="T23" fmla="*/ 65 h 193"/>
              <a:gd name="T24" fmla="*/ 2 w 141"/>
              <a:gd name="T25" fmla="*/ 92 h 193"/>
              <a:gd name="T26" fmla="*/ 2 w 141"/>
              <a:gd name="T27" fmla="*/ 121 h 193"/>
              <a:gd name="T28" fmla="*/ 61 w 141"/>
              <a:gd name="T29" fmla="*/ 192 h 193"/>
              <a:gd name="T30" fmla="*/ 115 w 141"/>
              <a:gd name="T31" fmla="*/ 193 h 193"/>
              <a:gd name="T32" fmla="*/ 141 w 141"/>
              <a:gd name="T33" fmla="*/ 171 h 193"/>
              <a:gd name="T34" fmla="*/ 118 w 141"/>
              <a:gd name="T35" fmla="*/ 14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93">
                <a:moveTo>
                  <a:pt x="118" y="145"/>
                </a:moveTo>
                <a:cubicBezTo>
                  <a:pt x="81" y="145"/>
                  <a:pt x="81" y="145"/>
                  <a:pt x="81" y="145"/>
                </a:cubicBezTo>
                <a:cubicBezTo>
                  <a:pt x="55" y="145"/>
                  <a:pt x="50" y="133"/>
                  <a:pt x="50" y="122"/>
                </a:cubicBezTo>
                <a:cubicBezTo>
                  <a:pt x="50" y="117"/>
                  <a:pt x="51" y="108"/>
                  <a:pt x="51" y="98"/>
                </a:cubicBezTo>
                <a:cubicBezTo>
                  <a:pt x="113" y="98"/>
                  <a:pt x="113" y="98"/>
                  <a:pt x="113" y="98"/>
                </a:cubicBezTo>
                <a:cubicBezTo>
                  <a:pt x="123" y="98"/>
                  <a:pt x="140" y="94"/>
                  <a:pt x="140" y="77"/>
                </a:cubicBezTo>
                <a:cubicBezTo>
                  <a:pt x="140" y="60"/>
                  <a:pt x="132" y="49"/>
                  <a:pt x="121" y="49"/>
                </a:cubicBezTo>
                <a:cubicBezTo>
                  <a:pt x="52" y="49"/>
                  <a:pt x="52" y="49"/>
                  <a:pt x="52" y="49"/>
                </a:cubicBezTo>
                <a:cubicBezTo>
                  <a:pt x="52" y="24"/>
                  <a:pt x="50" y="0"/>
                  <a:pt x="26" y="0"/>
                </a:cubicBezTo>
                <a:cubicBezTo>
                  <a:pt x="16" y="0"/>
                  <a:pt x="8" y="4"/>
                  <a:pt x="5" y="14"/>
                </a:cubicBezTo>
                <a:cubicBezTo>
                  <a:pt x="0" y="27"/>
                  <a:pt x="1" y="43"/>
                  <a:pt x="1" y="57"/>
                </a:cubicBezTo>
                <a:cubicBezTo>
                  <a:pt x="1" y="59"/>
                  <a:pt x="1" y="62"/>
                  <a:pt x="1" y="65"/>
                </a:cubicBezTo>
                <a:cubicBezTo>
                  <a:pt x="1" y="74"/>
                  <a:pt x="2" y="83"/>
                  <a:pt x="2" y="92"/>
                </a:cubicBezTo>
                <a:cubicBezTo>
                  <a:pt x="2" y="102"/>
                  <a:pt x="2" y="111"/>
                  <a:pt x="2" y="121"/>
                </a:cubicBezTo>
                <a:cubicBezTo>
                  <a:pt x="2" y="176"/>
                  <a:pt x="52" y="192"/>
                  <a:pt x="61" y="192"/>
                </a:cubicBezTo>
                <a:cubicBezTo>
                  <a:pt x="71" y="192"/>
                  <a:pt x="108" y="193"/>
                  <a:pt x="115" y="193"/>
                </a:cubicBezTo>
                <a:cubicBezTo>
                  <a:pt x="122" y="193"/>
                  <a:pt x="141" y="191"/>
                  <a:pt x="141" y="171"/>
                </a:cubicBezTo>
                <a:cubicBezTo>
                  <a:pt x="141" y="152"/>
                  <a:pt x="128" y="145"/>
                  <a:pt x="118" y="145"/>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120" name="Freeform 119"/>
          <p:cNvSpPr>
            <a:spLocks noEditPoints="1"/>
          </p:cNvSpPr>
          <p:nvPr/>
        </p:nvSpPr>
        <p:spPr bwMode="auto">
          <a:xfrm>
            <a:off x="2231858" y="2244206"/>
            <a:ext cx="264731" cy="265997"/>
          </a:xfrm>
          <a:custGeom>
            <a:avLst/>
            <a:gdLst>
              <a:gd name="T0" fmla="*/ 190 w 198"/>
              <a:gd name="T1" fmla="*/ 61 h 198"/>
              <a:gd name="T2" fmla="*/ 169 w 198"/>
              <a:gd name="T3" fmla="*/ 29 h 198"/>
              <a:gd name="T4" fmla="*/ 138 w 198"/>
              <a:gd name="T5" fmla="*/ 8 h 198"/>
              <a:gd name="T6" fmla="*/ 99 w 198"/>
              <a:gd name="T7" fmla="*/ 0 h 198"/>
              <a:gd name="T8" fmla="*/ 61 w 198"/>
              <a:gd name="T9" fmla="*/ 8 h 198"/>
              <a:gd name="T10" fmla="*/ 29 w 198"/>
              <a:gd name="T11" fmla="*/ 29 h 198"/>
              <a:gd name="T12" fmla="*/ 8 w 198"/>
              <a:gd name="T13" fmla="*/ 61 h 198"/>
              <a:gd name="T14" fmla="*/ 0 w 198"/>
              <a:gd name="T15" fmla="*/ 99 h 198"/>
              <a:gd name="T16" fmla="*/ 8 w 198"/>
              <a:gd name="T17" fmla="*/ 138 h 198"/>
              <a:gd name="T18" fmla="*/ 29 w 198"/>
              <a:gd name="T19" fmla="*/ 169 h 198"/>
              <a:gd name="T20" fmla="*/ 61 w 198"/>
              <a:gd name="T21" fmla="*/ 190 h 198"/>
              <a:gd name="T22" fmla="*/ 99 w 198"/>
              <a:gd name="T23" fmla="*/ 198 h 198"/>
              <a:gd name="T24" fmla="*/ 138 w 198"/>
              <a:gd name="T25" fmla="*/ 190 h 198"/>
              <a:gd name="T26" fmla="*/ 169 w 198"/>
              <a:gd name="T27" fmla="*/ 169 h 198"/>
              <a:gd name="T28" fmla="*/ 190 w 198"/>
              <a:gd name="T29" fmla="*/ 138 h 198"/>
              <a:gd name="T30" fmla="*/ 198 w 198"/>
              <a:gd name="T31" fmla="*/ 99 h 198"/>
              <a:gd name="T32" fmla="*/ 184 w 198"/>
              <a:gd name="T33" fmla="*/ 98 h 198"/>
              <a:gd name="T34" fmla="*/ 123 w 198"/>
              <a:gd name="T35" fmla="*/ 91 h 198"/>
              <a:gd name="T36" fmla="*/ 164 w 198"/>
              <a:gd name="T37" fmla="*/ 45 h 198"/>
              <a:gd name="T38" fmla="*/ 155 w 198"/>
              <a:gd name="T39" fmla="*/ 36 h 198"/>
              <a:gd name="T40" fmla="*/ 79 w 198"/>
              <a:gd name="T41" fmla="*/ 17 h 198"/>
              <a:gd name="T42" fmla="*/ 155 w 198"/>
              <a:gd name="T43" fmla="*/ 36 h 198"/>
              <a:gd name="T44" fmla="*/ 79 w 198"/>
              <a:gd name="T45" fmla="*/ 17 h 198"/>
              <a:gd name="T46" fmla="*/ 79 w 198"/>
              <a:gd name="T47" fmla="*/ 17 h 198"/>
              <a:gd name="T48" fmla="*/ 94 w 198"/>
              <a:gd name="T49" fmla="*/ 71 h 198"/>
              <a:gd name="T50" fmla="*/ 63 w 198"/>
              <a:gd name="T51" fmla="*/ 23 h 198"/>
              <a:gd name="T52" fmla="*/ 15 w 198"/>
              <a:gd name="T53" fmla="*/ 96 h 198"/>
              <a:gd name="T54" fmla="*/ 108 w 198"/>
              <a:gd name="T55" fmla="*/ 99 h 198"/>
              <a:gd name="T56" fmla="*/ 36 w 198"/>
              <a:gd name="T57" fmla="*/ 156 h 198"/>
              <a:gd name="T58" fmla="*/ 15 w 198"/>
              <a:gd name="T59" fmla="*/ 99 h 198"/>
              <a:gd name="T60" fmla="*/ 45 w 198"/>
              <a:gd name="T61" fmla="*/ 164 h 198"/>
              <a:gd name="T62" fmla="*/ 114 w 198"/>
              <a:gd name="T63" fmla="*/ 113 h 198"/>
              <a:gd name="T64" fmla="*/ 132 w 198"/>
              <a:gd name="T65" fmla="*/ 177 h 198"/>
              <a:gd name="T66" fmla="*/ 146 w 198"/>
              <a:gd name="T67" fmla="*/ 169 h 198"/>
              <a:gd name="T68" fmla="*/ 183 w 198"/>
              <a:gd name="T69" fmla="*/ 11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8">
                <a:moveTo>
                  <a:pt x="196" y="79"/>
                </a:moveTo>
                <a:cubicBezTo>
                  <a:pt x="195" y="73"/>
                  <a:pt x="193" y="67"/>
                  <a:pt x="190" y="61"/>
                </a:cubicBezTo>
                <a:cubicBezTo>
                  <a:pt x="188" y="55"/>
                  <a:pt x="185" y="49"/>
                  <a:pt x="181" y="44"/>
                </a:cubicBezTo>
                <a:cubicBezTo>
                  <a:pt x="178" y="39"/>
                  <a:pt x="174" y="34"/>
                  <a:pt x="169" y="29"/>
                </a:cubicBezTo>
                <a:cubicBezTo>
                  <a:pt x="165" y="25"/>
                  <a:pt x="160" y="21"/>
                  <a:pt x="154" y="17"/>
                </a:cubicBezTo>
                <a:cubicBezTo>
                  <a:pt x="149" y="14"/>
                  <a:pt x="144" y="10"/>
                  <a:pt x="138" y="8"/>
                </a:cubicBezTo>
                <a:cubicBezTo>
                  <a:pt x="132" y="5"/>
                  <a:pt x="125" y="4"/>
                  <a:pt x="119" y="2"/>
                </a:cubicBezTo>
                <a:cubicBezTo>
                  <a:pt x="113" y="1"/>
                  <a:pt x="106" y="0"/>
                  <a:pt x="99" y="0"/>
                </a:cubicBezTo>
                <a:cubicBezTo>
                  <a:pt x="92" y="0"/>
                  <a:pt x="86" y="1"/>
                  <a:pt x="79" y="2"/>
                </a:cubicBezTo>
                <a:cubicBezTo>
                  <a:pt x="73" y="4"/>
                  <a:pt x="67" y="5"/>
                  <a:pt x="61" y="8"/>
                </a:cubicBezTo>
                <a:cubicBezTo>
                  <a:pt x="55" y="10"/>
                  <a:pt x="49" y="14"/>
                  <a:pt x="44" y="17"/>
                </a:cubicBezTo>
                <a:cubicBezTo>
                  <a:pt x="39" y="21"/>
                  <a:pt x="34" y="25"/>
                  <a:pt x="29" y="29"/>
                </a:cubicBezTo>
                <a:cubicBezTo>
                  <a:pt x="25" y="34"/>
                  <a:pt x="21" y="39"/>
                  <a:pt x="17" y="44"/>
                </a:cubicBezTo>
                <a:cubicBezTo>
                  <a:pt x="14" y="49"/>
                  <a:pt x="11" y="55"/>
                  <a:pt x="8" y="61"/>
                </a:cubicBezTo>
                <a:cubicBezTo>
                  <a:pt x="6" y="67"/>
                  <a:pt x="4" y="73"/>
                  <a:pt x="2" y="79"/>
                </a:cubicBezTo>
                <a:cubicBezTo>
                  <a:pt x="1" y="86"/>
                  <a:pt x="0" y="92"/>
                  <a:pt x="0" y="99"/>
                </a:cubicBezTo>
                <a:cubicBezTo>
                  <a:pt x="0" y="106"/>
                  <a:pt x="1" y="113"/>
                  <a:pt x="2" y="119"/>
                </a:cubicBezTo>
                <a:cubicBezTo>
                  <a:pt x="4" y="125"/>
                  <a:pt x="6" y="132"/>
                  <a:pt x="8" y="138"/>
                </a:cubicBezTo>
                <a:cubicBezTo>
                  <a:pt x="11" y="143"/>
                  <a:pt x="14" y="149"/>
                  <a:pt x="17" y="154"/>
                </a:cubicBezTo>
                <a:cubicBezTo>
                  <a:pt x="21" y="160"/>
                  <a:pt x="25" y="165"/>
                  <a:pt x="29" y="169"/>
                </a:cubicBezTo>
                <a:cubicBezTo>
                  <a:pt x="34" y="174"/>
                  <a:pt x="39" y="178"/>
                  <a:pt x="44" y="181"/>
                </a:cubicBezTo>
                <a:cubicBezTo>
                  <a:pt x="49" y="185"/>
                  <a:pt x="55" y="188"/>
                  <a:pt x="61" y="190"/>
                </a:cubicBezTo>
                <a:cubicBezTo>
                  <a:pt x="67" y="193"/>
                  <a:pt x="73" y="195"/>
                  <a:pt x="79" y="196"/>
                </a:cubicBezTo>
                <a:cubicBezTo>
                  <a:pt x="86" y="197"/>
                  <a:pt x="92" y="198"/>
                  <a:pt x="99" y="198"/>
                </a:cubicBezTo>
                <a:cubicBezTo>
                  <a:pt x="106" y="198"/>
                  <a:pt x="113" y="197"/>
                  <a:pt x="119" y="196"/>
                </a:cubicBezTo>
                <a:cubicBezTo>
                  <a:pt x="125" y="195"/>
                  <a:pt x="132" y="193"/>
                  <a:pt x="138" y="190"/>
                </a:cubicBezTo>
                <a:cubicBezTo>
                  <a:pt x="144" y="188"/>
                  <a:pt x="149" y="185"/>
                  <a:pt x="154" y="181"/>
                </a:cubicBezTo>
                <a:cubicBezTo>
                  <a:pt x="160" y="178"/>
                  <a:pt x="165" y="174"/>
                  <a:pt x="169" y="169"/>
                </a:cubicBezTo>
                <a:cubicBezTo>
                  <a:pt x="174" y="165"/>
                  <a:pt x="178" y="160"/>
                  <a:pt x="181" y="154"/>
                </a:cubicBezTo>
                <a:cubicBezTo>
                  <a:pt x="185" y="149"/>
                  <a:pt x="188" y="143"/>
                  <a:pt x="190" y="138"/>
                </a:cubicBezTo>
                <a:cubicBezTo>
                  <a:pt x="193" y="132"/>
                  <a:pt x="195" y="125"/>
                  <a:pt x="196" y="119"/>
                </a:cubicBezTo>
                <a:cubicBezTo>
                  <a:pt x="197" y="113"/>
                  <a:pt x="198" y="106"/>
                  <a:pt x="198" y="99"/>
                </a:cubicBezTo>
                <a:cubicBezTo>
                  <a:pt x="198" y="92"/>
                  <a:pt x="197" y="86"/>
                  <a:pt x="196" y="79"/>
                </a:cubicBezTo>
                <a:close/>
                <a:moveTo>
                  <a:pt x="184" y="98"/>
                </a:moveTo>
                <a:cubicBezTo>
                  <a:pt x="182" y="98"/>
                  <a:pt x="154" y="92"/>
                  <a:pt x="125" y="96"/>
                </a:cubicBezTo>
                <a:cubicBezTo>
                  <a:pt x="124" y="94"/>
                  <a:pt x="124" y="93"/>
                  <a:pt x="123" y="91"/>
                </a:cubicBezTo>
                <a:cubicBezTo>
                  <a:pt x="121" y="87"/>
                  <a:pt x="119" y="83"/>
                  <a:pt x="117" y="79"/>
                </a:cubicBezTo>
                <a:cubicBezTo>
                  <a:pt x="151" y="65"/>
                  <a:pt x="164" y="46"/>
                  <a:pt x="164" y="45"/>
                </a:cubicBezTo>
                <a:cubicBezTo>
                  <a:pt x="176" y="60"/>
                  <a:pt x="183" y="78"/>
                  <a:pt x="184" y="98"/>
                </a:cubicBezTo>
                <a:close/>
                <a:moveTo>
                  <a:pt x="155" y="36"/>
                </a:moveTo>
                <a:cubicBezTo>
                  <a:pt x="155" y="36"/>
                  <a:pt x="143" y="54"/>
                  <a:pt x="111" y="66"/>
                </a:cubicBezTo>
                <a:cubicBezTo>
                  <a:pt x="96" y="40"/>
                  <a:pt x="81" y="19"/>
                  <a:pt x="79" y="17"/>
                </a:cubicBezTo>
                <a:cubicBezTo>
                  <a:pt x="86" y="16"/>
                  <a:pt x="92" y="15"/>
                  <a:pt x="99" y="15"/>
                </a:cubicBezTo>
                <a:cubicBezTo>
                  <a:pt x="121" y="15"/>
                  <a:pt x="140" y="23"/>
                  <a:pt x="155" y="36"/>
                </a:cubicBezTo>
                <a:close/>
                <a:moveTo>
                  <a:pt x="79" y="17"/>
                </a:moveTo>
                <a:cubicBezTo>
                  <a:pt x="79" y="17"/>
                  <a:pt x="79" y="17"/>
                  <a:pt x="79" y="17"/>
                </a:cubicBezTo>
                <a:cubicBezTo>
                  <a:pt x="79" y="17"/>
                  <a:pt x="79" y="17"/>
                  <a:pt x="79" y="17"/>
                </a:cubicBezTo>
                <a:cubicBezTo>
                  <a:pt x="79" y="17"/>
                  <a:pt x="79" y="17"/>
                  <a:pt x="79" y="17"/>
                </a:cubicBezTo>
                <a:close/>
                <a:moveTo>
                  <a:pt x="63" y="23"/>
                </a:moveTo>
                <a:cubicBezTo>
                  <a:pt x="64" y="24"/>
                  <a:pt x="80" y="45"/>
                  <a:pt x="94" y="71"/>
                </a:cubicBezTo>
                <a:cubicBezTo>
                  <a:pt x="54" y="82"/>
                  <a:pt x="19" y="82"/>
                  <a:pt x="17" y="82"/>
                </a:cubicBezTo>
                <a:cubicBezTo>
                  <a:pt x="22" y="56"/>
                  <a:pt x="40" y="34"/>
                  <a:pt x="63" y="23"/>
                </a:cubicBezTo>
                <a:close/>
                <a:moveTo>
                  <a:pt x="15" y="99"/>
                </a:moveTo>
                <a:cubicBezTo>
                  <a:pt x="15" y="98"/>
                  <a:pt x="15" y="97"/>
                  <a:pt x="15" y="96"/>
                </a:cubicBezTo>
                <a:cubicBezTo>
                  <a:pt x="16" y="96"/>
                  <a:pt x="58" y="97"/>
                  <a:pt x="101" y="84"/>
                </a:cubicBezTo>
                <a:cubicBezTo>
                  <a:pt x="104" y="89"/>
                  <a:pt x="106" y="94"/>
                  <a:pt x="108" y="99"/>
                </a:cubicBezTo>
                <a:cubicBezTo>
                  <a:pt x="107" y="99"/>
                  <a:pt x="106" y="99"/>
                  <a:pt x="105" y="100"/>
                </a:cubicBezTo>
                <a:cubicBezTo>
                  <a:pt x="59" y="115"/>
                  <a:pt x="36" y="156"/>
                  <a:pt x="36" y="156"/>
                </a:cubicBezTo>
                <a:cubicBezTo>
                  <a:pt x="36" y="156"/>
                  <a:pt x="36" y="156"/>
                  <a:pt x="36" y="156"/>
                </a:cubicBezTo>
                <a:cubicBezTo>
                  <a:pt x="23" y="141"/>
                  <a:pt x="15" y="121"/>
                  <a:pt x="15" y="99"/>
                </a:cubicBezTo>
                <a:close/>
                <a:moveTo>
                  <a:pt x="99" y="184"/>
                </a:moveTo>
                <a:cubicBezTo>
                  <a:pt x="79" y="184"/>
                  <a:pt x="60" y="176"/>
                  <a:pt x="45" y="164"/>
                </a:cubicBezTo>
                <a:cubicBezTo>
                  <a:pt x="46" y="165"/>
                  <a:pt x="47" y="166"/>
                  <a:pt x="47" y="166"/>
                </a:cubicBezTo>
                <a:cubicBezTo>
                  <a:pt x="47" y="166"/>
                  <a:pt x="63" y="130"/>
                  <a:pt x="114" y="113"/>
                </a:cubicBezTo>
                <a:cubicBezTo>
                  <a:pt x="114" y="113"/>
                  <a:pt x="114" y="113"/>
                  <a:pt x="114" y="113"/>
                </a:cubicBezTo>
                <a:cubicBezTo>
                  <a:pt x="126" y="144"/>
                  <a:pt x="131" y="169"/>
                  <a:pt x="132" y="177"/>
                </a:cubicBezTo>
                <a:cubicBezTo>
                  <a:pt x="122" y="181"/>
                  <a:pt x="111" y="184"/>
                  <a:pt x="99" y="184"/>
                </a:cubicBezTo>
                <a:close/>
                <a:moveTo>
                  <a:pt x="146" y="169"/>
                </a:moveTo>
                <a:cubicBezTo>
                  <a:pt x="145" y="164"/>
                  <a:pt x="141" y="139"/>
                  <a:pt x="130" y="109"/>
                </a:cubicBezTo>
                <a:cubicBezTo>
                  <a:pt x="157" y="104"/>
                  <a:pt x="181" y="112"/>
                  <a:pt x="183" y="113"/>
                </a:cubicBezTo>
                <a:cubicBezTo>
                  <a:pt x="179" y="136"/>
                  <a:pt x="165" y="156"/>
                  <a:pt x="146" y="169"/>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121" name="Freeform 120"/>
          <p:cNvSpPr/>
          <p:nvPr/>
        </p:nvSpPr>
        <p:spPr bwMode="auto">
          <a:xfrm>
            <a:off x="3009005" y="2243573"/>
            <a:ext cx="206466" cy="267264"/>
          </a:xfrm>
          <a:custGeom>
            <a:avLst/>
            <a:gdLst>
              <a:gd name="T0" fmla="*/ 82 w 154"/>
              <a:gd name="T1" fmla="*/ 0 h 200"/>
              <a:gd name="T2" fmla="*/ 0 w 154"/>
              <a:gd name="T3" fmla="*/ 71 h 200"/>
              <a:gd name="T4" fmla="*/ 24 w 154"/>
              <a:gd name="T5" fmla="*/ 115 h 200"/>
              <a:gd name="T6" fmla="*/ 29 w 154"/>
              <a:gd name="T7" fmla="*/ 112 h 200"/>
              <a:gd name="T8" fmla="*/ 32 w 154"/>
              <a:gd name="T9" fmla="*/ 103 h 200"/>
              <a:gd name="T10" fmla="*/ 30 w 154"/>
              <a:gd name="T11" fmla="*/ 97 h 200"/>
              <a:gd name="T12" fmla="*/ 23 w 154"/>
              <a:gd name="T13" fmla="*/ 74 h 200"/>
              <a:gd name="T14" fmla="*/ 79 w 154"/>
              <a:gd name="T15" fmla="*/ 20 h 200"/>
              <a:gd name="T16" fmla="*/ 126 w 154"/>
              <a:gd name="T17" fmla="*/ 63 h 200"/>
              <a:gd name="T18" fmla="*/ 90 w 154"/>
              <a:gd name="T19" fmla="*/ 124 h 200"/>
              <a:gd name="T20" fmla="*/ 72 w 154"/>
              <a:gd name="T21" fmla="*/ 102 h 200"/>
              <a:gd name="T22" fmla="*/ 82 w 154"/>
              <a:gd name="T23" fmla="*/ 62 h 200"/>
              <a:gd name="T24" fmla="*/ 67 w 154"/>
              <a:gd name="T25" fmla="*/ 44 h 200"/>
              <a:gd name="T26" fmla="*/ 45 w 154"/>
              <a:gd name="T27" fmla="*/ 74 h 200"/>
              <a:gd name="T28" fmla="*/ 48 w 154"/>
              <a:gd name="T29" fmla="*/ 92 h 200"/>
              <a:gd name="T30" fmla="*/ 34 w 154"/>
              <a:gd name="T31" fmla="*/ 154 h 200"/>
              <a:gd name="T32" fmla="*/ 33 w 154"/>
              <a:gd name="T33" fmla="*/ 198 h 200"/>
              <a:gd name="T34" fmla="*/ 36 w 154"/>
              <a:gd name="T35" fmla="*/ 199 h 200"/>
              <a:gd name="T36" fmla="*/ 57 w 154"/>
              <a:gd name="T37" fmla="*/ 161 h 200"/>
              <a:gd name="T38" fmla="*/ 65 w 154"/>
              <a:gd name="T39" fmla="*/ 130 h 200"/>
              <a:gd name="T40" fmla="*/ 93 w 154"/>
              <a:gd name="T41" fmla="*/ 144 h 200"/>
              <a:gd name="T42" fmla="*/ 154 w 154"/>
              <a:gd name="T43" fmla="*/ 66 h 200"/>
              <a:gd name="T44" fmla="*/ 82 w 154"/>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200">
                <a:moveTo>
                  <a:pt x="82" y="0"/>
                </a:moveTo>
                <a:cubicBezTo>
                  <a:pt x="28" y="0"/>
                  <a:pt x="0" y="39"/>
                  <a:pt x="0" y="71"/>
                </a:cubicBezTo>
                <a:cubicBezTo>
                  <a:pt x="0" y="91"/>
                  <a:pt x="8" y="109"/>
                  <a:pt x="24" y="115"/>
                </a:cubicBezTo>
                <a:cubicBezTo>
                  <a:pt x="26" y="116"/>
                  <a:pt x="29" y="115"/>
                  <a:pt x="29" y="112"/>
                </a:cubicBezTo>
                <a:cubicBezTo>
                  <a:pt x="30" y="110"/>
                  <a:pt x="31" y="105"/>
                  <a:pt x="32" y="103"/>
                </a:cubicBezTo>
                <a:cubicBezTo>
                  <a:pt x="32" y="100"/>
                  <a:pt x="32" y="99"/>
                  <a:pt x="30" y="97"/>
                </a:cubicBezTo>
                <a:cubicBezTo>
                  <a:pt x="25" y="91"/>
                  <a:pt x="23" y="84"/>
                  <a:pt x="23" y="74"/>
                </a:cubicBezTo>
                <a:cubicBezTo>
                  <a:pt x="23" y="45"/>
                  <a:pt x="44" y="20"/>
                  <a:pt x="79" y="20"/>
                </a:cubicBezTo>
                <a:cubicBezTo>
                  <a:pt x="110" y="20"/>
                  <a:pt x="126" y="38"/>
                  <a:pt x="126" y="63"/>
                </a:cubicBezTo>
                <a:cubicBezTo>
                  <a:pt x="126"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8" y="92"/>
                  <a:pt x="48" y="92"/>
                </a:cubicBezTo>
                <a:cubicBezTo>
                  <a:pt x="48" y="92"/>
                  <a:pt x="36" y="145"/>
                  <a:pt x="34" y="154"/>
                </a:cubicBezTo>
                <a:cubicBezTo>
                  <a:pt x="29" y="173"/>
                  <a:pt x="33" y="196"/>
                  <a:pt x="33" y="198"/>
                </a:cubicBezTo>
                <a:cubicBezTo>
                  <a:pt x="33" y="199"/>
                  <a:pt x="35" y="200"/>
                  <a:pt x="36" y="199"/>
                </a:cubicBezTo>
                <a:cubicBezTo>
                  <a:pt x="37" y="197"/>
                  <a:pt x="52" y="179"/>
                  <a:pt x="57" y="161"/>
                </a:cubicBezTo>
                <a:cubicBezTo>
                  <a:pt x="58" y="156"/>
                  <a:pt x="65" y="130"/>
                  <a:pt x="65" y="130"/>
                </a:cubicBezTo>
                <a:cubicBezTo>
                  <a:pt x="69" y="137"/>
                  <a:pt x="80" y="144"/>
                  <a:pt x="93" y="144"/>
                </a:cubicBezTo>
                <a:cubicBezTo>
                  <a:pt x="129" y="144"/>
                  <a:pt x="154" y="110"/>
                  <a:pt x="154" y="66"/>
                </a:cubicBezTo>
                <a:cubicBezTo>
                  <a:pt x="154" y="32"/>
                  <a:pt x="126" y="0"/>
                  <a:pt x="82"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190" name="TextBox 189"/>
          <p:cNvSpPr txBox="1"/>
          <p:nvPr/>
        </p:nvSpPr>
        <p:spPr>
          <a:xfrm rot="18299877">
            <a:off x="1516249" y="2955476"/>
            <a:ext cx="716863" cy="307777"/>
          </a:xfrm>
          <a:prstGeom prst="rect">
            <a:avLst/>
          </a:prstGeom>
          <a:noFill/>
        </p:spPr>
        <p:txBody>
          <a:bodyPr wrap="none" rtlCol="0">
            <a:spAutoFit/>
          </a:bodyPr>
          <a:lstStyle/>
          <a:p>
            <a:r>
              <a:rPr lang="id-ID" sz="1400" b="1" dirty="0">
                <a:solidFill>
                  <a:schemeClr val="bg1"/>
                </a:solidFill>
                <a:latin typeface="Raleway" pitchFamily="34" charset="0"/>
              </a:rPr>
              <a:t>1,235k</a:t>
            </a:r>
          </a:p>
        </p:txBody>
      </p:sp>
      <p:sp>
        <p:nvSpPr>
          <p:cNvPr id="191" name="TextBox 190"/>
          <p:cNvSpPr txBox="1"/>
          <p:nvPr/>
        </p:nvSpPr>
        <p:spPr>
          <a:xfrm rot="18299877">
            <a:off x="2167941" y="2919436"/>
            <a:ext cx="728084" cy="307777"/>
          </a:xfrm>
          <a:prstGeom prst="rect">
            <a:avLst/>
          </a:prstGeom>
          <a:noFill/>
        </p:spPr>
        <p:txBody>
          <a:bodyPr wrap="none" rtlCol="0">
            <a:spAutoFit/>
          </a:bodyPr>
          <a:lstStyle/>
          <a:p>
            <a:r>
              <a:rPr lang="id-ID" sz="1400" b="1" dirty="0">
                <a:solidFill>
                  <a:schemeClr val="bg1"/>
                </a:solidFill>
                <a:latin typeface="Raleway" pitchFamily="34" charset="0"/>
              </a:rPr>
              <a:t>1,203k</a:t>
            </a:r>
          </a:p>
        </p:txBody>
      </p:sp>
      <p:sp>
        <p:nvSpPr>
          <p:cNvPr id="192" name="TextBox 191"/>
          <p:cNvSpPr txBox="1"/>
          <p:nvPr/>
        </p:nvSpPr>
        <p:spPr>
          <a:xfrm rot="3199171">
            <a:off x="3270078" y="2999622"/>
            <a:ext cx="590226" cy="307777"/>
          </a:xfrm>
          <a:prstGeom prst="rect">
            <a:avLst/>
          </a:prstGeom>
          <a:noFill/>
        </p:spPr>
        <p:txBody>
          <a:bodyPr wrap="none" rtlCol="0">
            <a:spAutoFit/>
          </a:bodyPr>
          <a:lstStyle/>
          <a:p>
            <a:r>
              <a:rPr lang="id-ID" sz="1400" b="1" dirty="0">
                <a:solidFill>
                  <a:schemeClr val="bg1"/>
                </a:solidFill>
                <a:latin typeface="Raleway" pitchFamily="34" charset="0"/>
              </a:rPr>
              <a:t>935k</a:t>
            </a:r>
          </a:p>
        </p:txBody>
      </p:sp>
      <p:sp>
        <p:nvSpPr>
          <p:cNvPr id="193" name="TextBox 192"/>
          <p:cNvSpPr txBox="1"/>
          <p:nvPr/>
        </p:nvSpPr>
        <p:spPr>
          <a:xfrm rot="3199171">
            <a:off x="3924880" y="2963582"/>
            <a:ext cx="595228" cy="307777"/>
          </a:xfrm>
          <a:prstGeom prst="rect">
            <a:avLst/>
          </a:prstGeom>
          <a:noFill/>
        </p:spPr>
        <p:txBody>
          <a:bodyPr wrap="none" rtlCol="0">
            <a:spAutoFit/>
          </a:bodyPr>
          <a:lstStyle/>
          <a:p>
            <a:r>
              <a:rPr lang="id-ID" sz="1400" b="1" dirty="0">
                <a:solidFill>
                  <a:schemeClr val="bg1"/>
                </a:solidFill>
                <a:latin typeface="Raleway" pitchFamily="34" charset="0"/>
              </a:rPr>
              <a:t>977k</a:t>
            </a:r>
          </a:p>
        </p:txBody>
      </p:sp>
      <p:sp>
        <p:nvSpPr>
          <p:cNvPr id="194" name="TextBox 193"/>
          <p:cNvSpPr txBox="1"/>
          <p:nvPr/>
        </p:nvSpPr>
        <p:spPr>
          <a:xfrm>
            <a:off x="2747899" y="3255124"/>
            <a:ext cx="584327" cy="307777"/>
          </a:xfrm>
          <a:prstGeom prst="rect">
            <a:avLst/>
          </a:prstGeom>
          <a:noFill/>
        </p:spPr>
        <p:txBody>
          <a:bodyPr wrap="none" rtlCol="0">
            <a:spAutoFit/>
          </a:bodyPr>
          <a:lstStyle/>
          <a:p>
            <a:r>
              <a:rPr lang="id-ID" sz="1400" b="1" dirty="0">
                <a:solidFill>
                  <a:schemeClr val="bg1"/>
                </a:solidFill>
                <a:latin typeface="Raleway" pitchFamily="34" charset="0"/>
              </a:rPr>
              <a:t>753k</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p:tgtEl>
                                          <p:spTgt spid="105"/>
                                        </p:tgtEl>
                                        <p:attrNameLst>
                                          <p:attrName>ppt_y</p:attrName>
                                        </p:attrNameLst>
                                      </p:cBhvr>
                                      <p:tavLst>
                                        <p:tav tm="0">
                                          <p:val>
                                            <p:strVal val="#ppt_y-#ppt_h*1.125000"/>
                                          </p:val>
                                        </p:tav>
                                        <p:tav tm="100000">
                                          <p:val>
                                            <p:strVal val="#ppt_y"/>
                                          </p:val>
                                        </p:tav>
                                      </p:tavLst>
                                    </p:anim>
                                    <p:animEffect transition="in" filter="wipe(down)">
                                      <p:cBhvr>
                                        <p:cTn id="8" dur="500"/>
                                        <p:tgtEl>
                                          <p:spTgt spid="105"/>
                                        </p:tgtEl>
                                      </p:cBhvr>
                                    </p:animEffect>
                                  </p:childTnLst>
                                </p:cTn>
                              </p:par>
                              <p:par>
                                <p:cTn id="9" presetID="16" presetClass="entr" presetSubtype="37"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barn(outVertical)">
                                      <p:cBhvr>
                                        <p:cTn id="11" dur="500"/>
                                        <p:tgtEl>
                                          <p:spTgt spid="106"/>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p:cTn id="21" dur="500" fill="hold"/>
                                        <p:tgtEl>
                                          <p:spTgt spid="107"/>
                                        </p:tgtEl>
                                        <p:attrNameLst>
                                          <p:attrName>ppt_w</p:attrName>
                                        </p:attrNameLst>
                                      </p:cBhvr>
                                      <p:tavLst>
                                        <p:tav tm="0">
                                          <p:val>
                                            <p:fltVal val="0"/>
                                          </p:val>
                                        </p:tav>
                                        <p:tav tm="100000">
                                          <p:val>
                                            <p:strVal val="#ppt_w"/>
                                          </p:val>
                                        </p:tav>
                                      </p:tavLst>
                                    </p:anim>
                                    <p:anim calcmode="lin" valueType="num">
                                      <p:cBhvr>
                                        <p:cTn id="22" dur="500" fill="hold"/>
                                        <p:tgtEl>
                                          <p:spTgt spid="107"/>
                                        </p:tgtEl>
                                        <p:attrNameLst>
                                          <p:attrName>ppt_h</p:attrName>
                                        </p:attrNameLst>
                                      </p:cBhvr>
                                      <p:tavLst>
                                        <p:tav tm="0">
                                          <p:val>
                                            <p:fltVal val="0"/>
                                          </p:val>
                                        </p:tav>
                                        <p:tav tm="100000">
                                          <p:val>
                                            <p:strVal val="#ppt_h"/>
                                          </p:val>
                                        </p:tav>
                                      </p:tavLst>
                                    </p:anim>
                                    <p:animEffect transition="in" filter="fade">
                                      <p:cBhvr>
                                        <p:cTn id="23" dur="500"/>
                                        <p:tgtEl>
                                          <p:spTgt spid="107"/>
                                        </p:tgtEl>
                                      </p:cBhvr>
                                    </p:animEffect>
                                  </p:childTnLst>
                                </p:cTn>
                              </p:par>
                              <p:par>
                                <p:cTn id="24" presetID="53" presetClass="entr" presetSubtype="16" fill="hold" grpId="0" nodeType="withEffect">
                                  <p:stCondLst>
                                    <p:cond delay="250"/>
                                  </p:stCondLst>
                                  <p:childTnLst>
                                    <p:set>
                                      <p:cBhvr>
                                        <p:cTn id="25" dur="1" fill="hold">
                                          <p:stCondLst>
                                            <p:cond delay="0"/>
                                          </p:stCondLst>
                                        </p:cTn>
                                        <p:tgtEl>
                                          <p:spTgt spid="111"/>
                                        </p:tgtEl>
                                        <p:attrNameLst>
                                          <p:attrName>style.visibility</p:attrName>
                                        </p:attrNameLst>
                                      </p:cBhvr>
                                      <p:to>
                                        <p:strVal val="visible"/>
                                      </p:to>
                                    </p:set>
                                    <p:anim calcmode="lin" valueType="num">
                                      <p:cBhvr>
                                        <p:cTn id="26" dur="500" fill="hold"/>
                                        <p:tgtEl>
                                          <p:spTgt spid="111"/>
                                        </p:tgtEl>
                                        <p:attrNameLst>
                                          <p:attrName>ppt_w</p:attrName>
                                        </p:attrNameLst>
                                      </p:cBhvr>
                                      <p:tavLst>
                                        <p:tav tm="0">
                                          <p:val>
                                            <p:fltVal val="0"/>
                                          </p:val>
                                        </p:tav>
                                        <p:tav tm="100000">
                                          <p:val>
                                            <p:strVal val="#ppt_w"/>
                                          </p:val>
                                        </p:tav>
                                      </p:tavLst>
                                    </p:anim>
                                    <p:anim calcmode="lin" valueType="num">
                                      <p:cBhvr>
                                        <p:cTn id="27" dur="500" fill="hold"/>
                                        <p:tgtEl>
                                          <p:spTgt spid="111"/>
                                        </p:tgtEl>
                                        <p:attrNameLst>
                                          <p:attrName>ppt_h</p:attrName>
                                        </p:attrNameLst>
                                      </p:cBhvr>
                                      <p:tavLst>
                                        <p:tav tm="0">
                                          <p:val>
                                            <p:fltVal val="0"/>
                                          </p:val>
                                        </p:tav>
                                        <p:tav tm="100000">
                                          <p:val>
                                            <p:strVal val="#ppt_h"/>
                                          </p:val>
                                        </p:tav>
                                      </p:tavLst>
                                    </p:anim>
                                    <p:animEffect transition="in" filter="fade">
                                      <p:cBhvr>
                                        <p:cTn id="28" dur="500"/>
                                        <p:tgtEl>
                                          <p:spTgt spid="111"/>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113"/>
                                        </p:tgtEl>
                                        <p:attrNameLst>
                                          <p:attrName>style.visibility</p:attrName>
                                        </p:attrNameLst>
                                      </p:cBhvr>
                                      <p:to>
                                        <p:strVal val="visible"/>
                                      </p:to>
                                    </p:set>
                                    <p:anim calcmode="lin" valueType="num">
                                      <p:cBhvr>
                                        <p:cTn id="31" dur="500" fill="hold"/>
                                        <p:tgtEl>
                                          <p:spTgt spid="113"/>
                                        </p:tgtEl>
                                        <p:attrNameLst>
                                          <p:attrName>ppt_w</p:attrName>
                                        </p:attrNameLst>
                                      </p:cBhvr>
                                      <p:tavLst>
                                        <p:tav tm="0">
                                          <p:val>
                                            <p:fltVal val="0"/>
                                          </p:val>
                                        </p:tav>
                                        <p:tav tm="100000">
                                          <p:val>
                                            <p:strVal val="#ppt_w"/>
                                          </p:val>
                                        </p:tav>
                                      </p:tavLst>
                                    </p:anim>
                                    <p:anim calcmode="lin" valueType="num">
                                      <p:cBhvr>
                                        <p:cTn id="32" dur="500" fill="hold"/>
                                        <p:tgtEl>
                                          <p:spTgt spid="113"/>
                                        </p:tgtEl>
                                        <p:attrNameLst>
                                          <p:attrName>ppt_h</p:attrName>
                                        </p:attrNameLst>
                                      </p:cBhvr>
                                      <p:tavLst>
                                        <p:tav tm="0">
                                          <p:val>
                                            <p:fltVal val="0"/>
                                          </p:val>
                                        </p:tav>
                                        <p:tav tm="100000">
                                          <p:val>
                                            <p:strVal val="#ppt_h"/>
                                          </p:val>
                                        </p:tav>
                                      </p:tavLst>
                                    </p:anim>
                                    <p:animEffect transition="in" filter="fade">
                                      <p:cBhvr>
                                        <p:cTn id="33" dur="500"/>
                                        <p:tgtEl>
                                          <p:spTgt spid="113"/>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190"/>
                                        </p:tgtEl>
                                        <p:attrNameLst>
                                          <p:attrName>style.visibility</p:attrName>
                                        </p:attrNameLst>
                                      </p:cBhvr>
                                      <p:to>
                                        <p:strVal val="visible"/>
                                      </p:to>
                                    </p:set>
                                    <p:animEffect transition="in" filter="wipe(down)">
                                      <p:cBhvr>
                                        <p:cTn id="37" dur="500"/>
                                        <p:tgtEl>
                                          <p:spTgt spid="19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1"/>
                                        </p:tgtEl>
                                        <p:attrNameLst>
                                          <p:attrName>style.visibility</p:attrName>
                                        </p:attrNameLst>
                                      </p:cBhvr>
                                      <p:to>
                                        <p:strVal val="visible"/>
                                      </p:to>
                                    </p:set>
                                    <p:animEffect transition="in" filter="wipe(down)">
                                      <p:cBhvr>
                                        <p:cTn id="40" dur="500"/>
                                        <p:tgtEl>
                                          <p:spTgt spid="19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2"/>
                                        </p:tgtEl>
                                        <p:attrNameLst>
                                          <p:attrName>style.visibility</p:attrName>
                                        </p:attrNameLst>
                                      </p:cBhvr>
                                      <p:to>
                                        <p:strVal val="visible"/>
                                      </p:to>
                                    </p:set>
                                    <p:animEffect transition="in" filter="wipe(down)">
                                      <p:cBhvr>
                                        <p:cTn id="43" dur="500"/>
                                        <p:tgtEl>
                                          <p:spTgt spid="19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3"/>
                                        </p:tgtEl>
                                        <p:attrNameLst>
                                          <p:attrName>style.visibility</p:attrName>
                                        </p:attrNameLst>
                                      </p:cBhvr>
                                      <p:to>
                                        <p:strVal val="visible"/>
                                      </p:to>
                                    </p:set>
                                    <p:animEffect transition="in" filter="wipe(down)">
                                      <p:cBhvr>
                                        <p:cTn id="46" dur="500"/>
                                        <p:tgtEl>
                                          <p:spTgt spid="19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4"/>
                                        </p:tgtEl>
                                        <p:attrNameLst>
                                          <p:attrName>style.visibility</p:attrName>
                                        </p:attrNameLst>
                                      </p:cBhvr>
                                      <p:to>
                                        <p:strVal val="visible"/>
                                      </p:to>
                                    </p:set>
                                    <p:animEffect transition="in" filter="fade">
                                      <p:cBhvr>
                                        <p:cTn id="49" dur="500"/>
                                        <p:tgtEl>
                                          <p:spTgt spid="19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9"/>
                                        </p:tgtEl>
                                        <p:attrNameLst>
                                          <p:attrName>style.visibility</p:attrName>
                                        </p:attrNameLst>
                                      </p:cBhvr>
                                      <p:to>
                                        <p:strVal val="visible"/>
                                      </p:to>
                                    </p:set>
                                    <p:anim calcmode="lin" valueType="num">
                                      <p:cBhvr>
                                        <p:cTn id="52" dur="500" fill="hold"/>
                                        <p:tgtEl>
                                          <p:spTgt spid="119"/>
                                        </p:tgtEl>
                                        <p:attrNameLst>
                                          <p:attrName>ppt_w</p:attrName>
                                        </p:attrNameLst>
                                      </p:cBhvr>
                                      <p:tavLst>
                                        <p:tav tm="0">
                                          <p:val>
                                            <p:fltVal val="0"/>
                                          </p:val>
                                        </p:tav>
                                        <p:tav tm="100000">
                                          <p:val>
                                            <p:strVal val="#ppt_w"/>
                                          </p:val>
                                        </p:tav>
                                      </p:tavLst>
                                    </p:anim>
                                    <p:anim calcmode="lin" valueType="num">
                                      <p:cBhvr>
                                        <p:cTn id="53" dur="500" fill="hold"/>
                                        <p:tgtEl>
                                          <p:spTgt spid="119"/>
                                        </p:tgtEl>
                                        <p:attrNameLst>
                                          <p:attrName>ppt_h</p:attrName>
                                        </p:attrNameLst>
                                      </p:cBhvr>
                                      <p:tavLst>
                                        <p:tav tm="0">
                                          <p:val>
                                            <p:fltVal val="0"/>
                                          </p:val>
                                        </p:tav>
                                        <p:tav tm="100000">
                                          <p:val>
                                            <p:strVal val="#ppt_h"/>
                                          </p:val>
                                        </p:tav>
                                      </p:tavLst>
                                    </p:anim>
                                    <p:animEffect transition="in" filter="fade">
                                      <p:cBhvr>
                                        <p:cTn id="54" dur="500"/>
                                        <p:tgtEl>
                                          <p:spTgt spid="11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anim calcmode="lin" valueType="num">
                                      <p:cBhvr>
                                        <p:cTn id="57" dur="500" fill="hold"/>
                                        <p:tgtEl>
                                          <p:spTgt spid="120"/>
                                        </p:tgtEl>
                                        <p:attrNameLst>
                                          <p:attrName>ppt_w</p:attrName>
                                        </p:attrNameLst>
                                      </p:cBhvr>
                                      <p:tavLst>
                                        <p:tav tm="0">
                                          <p:val>
                                            <p:fltVal val="0"/>
                                          </p:val>
                                        </p:tav>
                                        <p:tav tm="100000">
                                          <p:val>
                                            <p:strVal val="#ppt_w"/>
                                          </p:val>
                                        </p:tav>
                                      </p:tavLst>
                                    </p:anim>
                                    <p:anim calcmode="lin" valueType="num">
                                      <p:cBhvr>
                                        <p:cTn id="58" dur="500" fill="hold"/>
                                        <p:tgtEl>
                                          <p:spTgt spid="120"/>
                                        </p:tgtEl>
                                        <p:attrNameLst>
                                          <p:attrName>ppt_h</p:attrName>
                                        </p:attrNameLst>
                                      </p:cBhvr>
                                      <p:tavLst>
                                        <p:tav tm="0">
                                          <p:val>
                                            <p:fltVal val="0"/>
                                          </p:val>
                                        </p:tav>
                                        <p:tav tm="100000">
                                          <p:val>
                                            <p:strVal val="#ppt_h"/>
                                          </p:val>
                                        </p:tav>
                                      </p:tavLst>
                                    </p:anim>
                                    <p:animEffect transition="in" filter="fade">
                                      <p:cBhvr>
                                        <p:cTn id="59" dur="500"/>
                                        <p:tgtEl>
                                          <p:spTgt spid="1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21"/>
                                        </p:tgtEl>
                                        <p:attrNameLst>
                                          <p:attrName>style.visibility</p:attrName>
                                        </p:attrNameLst>
                                      </p:cBhvr>
                                      <p:to>
                                        <p:strVal val="visible"/>
                                      </p:to>
                                    </p:set>
                                    <p:anim calcmode="lin" valueType="num">
                                      <p:cBhvr>
                                        <p:cTn id="62" dur="500" fill="hold"/>
                                        <p:tgtEl>
                                          <p:spTgt spid="121"/>
                                        </p:tgtEl>
                                        <p:attrNameLst>
                                          <p:attrName>ppt_w</p:attrName>
                                        </p:attrNameLst>
                                      </p:cBhvr>
                                      <p:tavLst>
                                        <p:tav tm="0">
                                          <p:val>
                                            <p:fltVal val="0"/>
                                          </p:val>
                                        </p:tav>
                                        <p:tav tm="100000">
                                          <p:val>
                                            <p:strVal val="#ppt_w"/>
                                          </p:val>
                                        </p:tav>
                                      </p:tavLst>
                                    </p:anim>
                                    <p:anim calcmode="lin" valueType="num">
                                      <p:cBhvr>
                                        <p:cTn id="63" dur="500" fill="hold"/>
                                        <p:tgtEl>
                                          <p:spTgt spid="121"/>
                                        </p:tgtEl>
                                        <p:attrNameLst>
                                          <p:attrName>ppt_h</p:attrName>
                                        </p:attrNameLst>
                                      </p:cBhvr>
                                      <p:tavLst>
                                        <p:tav tm="0">
                                          <p:val>
                                            <p:fltVal val="0"/>
                                          </p:val>
                                        </p:tav>
                                        <p:tav tm="100000">
                                          <p:val>
                                            <p:strVal val="#ppt_h"/>
                                          </p:val>
                                        </p:tav>
                                      </p:tavLst>
                                    </p:anim>
                                    <p:animEffect transition="in" filter="fade">
                                      <p:cBhvr>
                                        <p:cTn id="64" dur="500"/>
                                        <p:tgtEl>
                                          <p:spTgt spid="121"/>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fade">
                                      <p:cBhvr>
                                        <p:cTn id="68" dur="500"/>
                                        <p:tgtEl>
                                          <p:spTgt spid="115"/>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fade">
                                      <p:cBhvr>
                                        <p:cTn id="72" dur="500"/>
                                        <p:tgtEl>
                                          <p:spTgt spid="11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fade">
                                      <p:cBhvr>
                                        <p:cTn id="75" dur="500"/>
                                        <p:tgtEl>
                                          <p:spTgt spid="116"/>
                                        </p:tgtEl>
                                      </p:cBhvr>
                                    </p:animEffect>
                                  </p:childTnLst>
                                </p:cTn>
                              </p:par>
                            </p:childTnLst>
                          </p:cTn>
                        </p:par>
                        <p:par>
                          <p:cTn id="76" fill="hold">
                            <p:stCondLst>
                              <p:cond delay="3500"/>
                            </p:stCondLst>
                            <p:childTnLst>
                              <p:par>
                                <p:cTn id="77" presetID="10" presetClass="entr" presetSubtype="0" fill="hold" grpId="0" nodeType="after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fade">
                                      <p:cBhvr>
                                        <p:cTn id="7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14" grpId="0"/>
      <p:bldP spid="115" grpId="0"/>
      <p:bldP spid="116" grpId="0"/>
      <p:bldP spid="117" grpId="0"/>
      <p:bldP spid="107" grpId="0" bldLvl="0" animBg="1"/>
      <p:bldP spid="111" grpId="0" bldLvl="0" animBg="1"/>
      <p:bldP spid="113" grpId="0" bldLvl="0" animBg="1"/>
      <p:bldP spid="119" grpId="0" bldLvl="0" animBg="1"/>
      <p:bldP spid="120" grpId="0" bldLvl="0" animBg="1"/>
      <p:bldP spid="121" grpId="0" bldLvl="0" animBg="1"/>
      <p:bldP spid="190" grpId="0"/>
      <p:bldP spid="191" grpId="0"/>
      <p:bldP spid="192" grpId="0"/>
      <p:bldP spid="193" grpId="0"/>
      <p:bldP spid="1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4</a:t>
            </a:fld>
            <a:endParaRPr lang="id-ID"/>
          </a:p>
        </p:txBody>
      </p:sp>
      <p:sp>
        <p:nvSpPr>
          <p:cNvPr id="3" name="TextBox 2"/>
          <p:cNvSpPr txBox="1"/>
          <p:nvPr/>
        </p:nvSpPr>
        <p:spPr>
          <a:xfrm>
            <a:off x="4297114" y="600349"/>
            <a:ext cx="3589765" cy="523220"/>
          </a:xfrm>
          <a:prstGeom prst="rect">
            <a:avLst/>
          </a:prstGeom>
          <a:noFill/>
        </p:spPr>
        <p:txBody>
          <a:bodyPr wrap="none" rtlCol="0">
            <a:spAutoFit/>
          </a:bodyPr>
          <a:lstStyle/>
          <a:p>
            <a:pPr algn="ctr"/>
            <a:r>
              <a:rPr lang="id-ID" sz="2800" dirty="0">
                <a:latin typeface="+mj-lt"/>
              </a:rPr>
              <a:t>Product Comparison</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69" name="Group 168"/>
          <p:cNvGrpSpPr/>
          <p:nvPr/>
        </p:nvGrpSpPr>
        <p:grpSpPr>
          <a:xfrm>
            <a:off x="5526710" y="3117450"/>
            <a:ext cx="1148256" cy="1148256"/>
            <a:chOff x="5558148" y="2624604"/>
            <a:chExt cx="1148256" cy="1148256"/>
          </a:xfrm>
        </p:grpSpPr>
        <p:sp>
          <p:nvSpPr>
            <p:cNvPr id="170" name="Freeform 13"/>
            <p:cNvSpPr/>
            <p:nvPr/>
          </p:nvSpPr>
          <p:spPr>
            <a:xfrm>
              <a:off x="5662961" y="2729417"/>
              <a:ext cx="938630" cy="93863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id-ID" sz="2800" b="1" dirty="0">
                  <a:latin typeface="+mj-lt"/>
                </a:rPr>
                <a:t>VS</a:t>
              </a:r>
            </a:p>
          </p:txBody>
        </p:sp>
        <p:sp>
          <p:nvSpPr>
            <p:cNvPr id="171" name="Freeform 13"/>
            <p:cNvSpPr/>
            <p:nvPr/>
          </p:nvSpPr>
          <p:spPr>
            <a:xfrm>
              <a:off x="5558148" y="2624604"/>
              <a:ext cx="1148256" cy="1148256"/>
            </a:xfrm>
            <a:prstGeom prst="ellipse">
              <a:avLst/>
            </a:prstGeom>
            <a:noFill/>
            <a:ln w="254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2800" b="1" dirty="0">
                <a:latin typeface="+mj-lt"/>
              </a:endParaRPr>
            </a:p>
          </p:txBody>
        </p:sp>
      </p:grpSp>
      <p:cxnSp>
        <p:nvCxnSpPr>
          <p:cNvPr id="173" name="Straight Connector 172"/>
          <p:cNvCxnSpPr/>
          <p:nvPr/>
        </p:nvCxnSpPr>
        <p:spPr>
          <a:xfrm>
            <a:off x="6094451" y="4281811"/>
            <a:ext cx="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6096000" y="4282855"/>
            <a:ext cx="0" cy="18988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6091882" y="1634123"/>
            <a:ext cx="0" cy="14548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Rectangle 7"/>
          <p:cNvSpPr>
            <a:spLocks noChangeArrowheads="1"/>
          </p:cNvSpPr>
          <p:nvPr/>
        </p:nvSpPr>
        <p:spPr bwMode="auto">
          <a:xfrm>
            <a:off x="6611938" y="4364428"/>
            <a:ext cx="3380265" cy="314325"/>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53" name="Rectangle 10"/>
          <p:cNvSpPr>
            <a:spLocks noChangeArrowheads="1"/>
          </p:cNvSpPr>
          <p:nvPr/>
        </p:nvSpPr>
        <p:spPr bwMode="auto">
          <a:xfrm>
            <a:off x="6611938" y="4839408"/>
            <a:ext cx="2696867" cy="314325"/>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54" name="Rectangle 13"/>
          <p:cNvSpPr>
            <a:spLocks noChangeArrowheads="1"/>
          </p:cNvSpPr>
          <p:nvPr/>
        </p:nvSpPr>
        <p:spPr bwMode="auto">
          <a:xfrm>
            <a:off x="6611938" y="5294324"/>
            <a:ext cx="2377730" cy="315913"/>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55" name="TextBox 54"/>
          <p:cNvSpPr txBox="1"/>
          <p:nvPr/>
        </p:nvSpPr>
        <p:spPr>
          <a:xfrm>
            <a:off x="6611938" y="4367702"/>
            <a:ext cx="2009951" cy="307777"/>
          </a:xfrm>
          <a:prstGeom prst="rect">
            <a:avLst/>
          </a:prstGeom>
          <a:noFill/>
        </p:spPr>
        <p:txBody>
          <a:bodyPr wrap="square" rtlCol="0">
            <a:spAutoFit/>
          </a:bodyPr>
          <a:lstStyle/>
          <a:p>
            <a:r>
              <a:rPr lang="id-ID" sz="1400" b="1" dirty="0">
                <a:solidFill>
                  <a:schemeClr val="bg1"/>
                </a:solidFill>
                <a:latin typeface="+mj-lt"/>
              </a:rPr>
              <a:t>PERFOMANCE</a:t>
            </a:r>
          </a:p>
        </p:txBody>
      </p:sp>
      <p:sp>
        <p:nvSpPr>
          <p:cNvPr id="56" name="TextBox 55"/>
          <p:cNvSpPr txBox="1"/>
          <p:nvPr/>
        </p:nvSpPr>
        <p:spPr>
          <a:xfrm>
            <a:off x="6611938" y="4827293"/>
            <a:ext cx="2009951" cy="338554"/>
          </a:xfrm>
          <a:prstGeom prst="rect">
            <a:avLst/>
          </a:prstGeom>
          <a:noFill/>
        </p:spPr>
        <p:txBody>
          <a:bodyPr wrap="square" rtlCol="0">
            <a:spAutoFit/>
          </a:bodyPr>
          <a:lstStyle/>
          <a:p>
            <a:r>
              <a:rPr lang="id-ID" sz="1600" b="1" dirty="0">
                <a:solidFill>
                  <a:schemeClr val="bg1"/>
                </a:solidFill>
                <a:latin typeface="+mj-lt"/>
              </a:rPr>
              <a:t>DESIGN</a:t>
            </a:r>
          </a:p>
        </p:txBody>
      </p:sp>
      <p:sp>
        <p:nvSpPr>
          <p:cNvPr id="57" name="TextBox 56"/>
          <p:cNvSpPr txBox="1"/>
          <p:nvPr/>
        </p:nvSpPr>
        <p:spPr>
          <a:xfrm>
            <a:off x="6611938" y="5283003"/>
            <a:ext cx="2009951" cy="338554"/>
          </a:xfrm>
          <a:prstGeom prst="rect">
            <a:avLst/>
          </a:prstGeom>
          <a:noFill/>
        </p:spPr>
        <p:txBody>
          <a:bodyPr wrap="square" rtlCol="0">
            <a:spAutoFit/>
          </a:bodyPr>
          <a:lstStyle/>
          <a:p>
            <a:r>
              <a:rPr lang="id-ID" sz="1600" b="1" dirty="0">
                <a:solidFill>
                  <a:schemeClr val="bg1"/>
                </a:solidFill>
                <a:latin typeface="+mj-lt"/>
              </a:rPr>
              <a:t>PRICE</a:t>
            </a:r>
          </a:p>
        </p:txBody>
      </p:sp>
      <p:sp>
        <p:nvSpPr>
          <p:cNvPr id="58" name="Freeform 11"/>
          <p:cNvSpPr>
            <a:spLocks noEditPoints="1"/>
          </p:cNvSpPr>
          <p:nvPr/>
        </p:nvSpPr>
        <p:spPr bwMode="auto">
          <a:xfrm>
            <a:off x="6611938" y="5294324"/>
            <a:ext cx="3876675" cy="315913"/>
          </a:xfrm>
          <a:custGeom>
            <a:avLst/>
            <a:gdLst>
              <a:gd name="T0" fmla="*/ 2422 w 2442"/>
              <a:gd name="T1" fmla="*/ 20 h 199"/>
              <a:gd name="T2" fmla="*/ 2422 w 2442"/>
              <a:gd name="T3" fmla="*/ 179 h 199"/>
              <a:gd name="T4" fmla="*/ 20 w 2442"/>
              <a:gd name="T5" fmla="*/ 179 h 199"/>
              <a:gd name="T6" fmla="*/ 20 w 2442"/>
              <a:gd name="T7" fmla="*/ 20 h 199"/>
              <a:gd name="T8" fmla="*/ 2422 w 2442"/>
              <a:gd name="T9" fmla="*/ 20 h 199"/>
              <a:gd name="T10" fmla="*/ 2442 w 2442"/>
              <a:gd name="T11" fmla="*/ 0 h 199"/>
              <a:gd name="T12" fmla="*/ 0 w 2442"/>
              <a:gd name="T13" fmla="*/ 0 h 199"/>
              <a:gd name="T14" fmla="*/ 0 w 2442"/>
              <a:gd name="T15" fmla="*/ 199 h 199"/>
              <a:gd name="T16" fmla="*/ 2442 w 2442"/>
              <a:gd name="T17" fmla="*/ 199 h 199"/>
              <a:gd name="T18" fmla="*/ 2442 w 2442"/>
              <a:gd name="T19" fmla="*/ 0 h 199"/>
              <a:gd name="T20" fmla="*/ 2442 w 2442"/>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2" h="199">
                <a:moveTo>
                  <a:pt x="2422" y="20"/>
                </a:moveTo>
                <a:lnTo>
                  <a:pt x="2422" y="179"/>
                </a:lnTo>
                <a:lnTo>
                  <a:pt x="20" y="179"/>
                </a:lnTo>
                <a:lnTo>
                  <a:pt x="20" y="20"/>
                </a:lnTo>
                <a:lnTo>
                  <a:pt x="2422" y="20"/>
                </a:lnTo>
                <a:close/>
                <a:moveTo>
                  <a:pt x="2442" y="0"/>
                </a:moveTo>
                <a:lnTo>
                  <a:pt x="0" y="0"/>
                </a:lnTo>
                <a:lnTo>
                  <a:pt x="0" y="199"/>
                </a:lnTo>
                <a:lnTo>
                  <a:pt x="2442" y="199"/>
                </a:lnTo>
                <a:lnTo>
                  <a:pt x="2442" y="0"/>
                </a:lnTo>
                <a:lnTo>
                  <a:pt x="2442"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59" name="Freeform 8"/>
          <p:cNvSpPr>
            <a:spLocks noEditPoints="1"/>
          </p:cNvSpPr>
          <p:nvPr/>
        </p:nvSpPr>
        <p:spPr bwMode="auto">
          <a:xfrm>
            <a:off x="6611938" y="4839408"/>
            <a:ext cx="3875088" cy="314325"/>
          </a:xfrm>
          <a:custGeom>
            <a:avLst/>
            <a:gdLst>
              <a:gd name="T0" fmla="*/ 2422 w 2441"/>
              <a:gd name="T1" fmla="*/ 19 h 198"/>
              <a:gd name="T2" fmla="*/ 2422 w 2441"/>
              <a:gd name="T3" fmla="*/ 178 h 198"/>
              <a:gd name="T4" fmla="*/ 19 w 2441"/>
              <a:gd name="T5" fmla="*/ 178 h 198"/>
              <a:gd name="T6" fmla="*/ 19 w 2441"/>
              <a:gd name="T7" fmla="*/ 19 h 198"/>
              <a:gd name="T8" fmla="*/ 2422 w 2441"/>
              <a:gd name="T9" fmla="*/ 19 h 198"/>
              <a:gd name="T10" fmla="*/ 2441 w 2441"/>
              <a:gd name="T11" fmla="*/ 0 h 198"/>
              <a:gd name="T12" fmla="*/ 0 w 2441"/>
              <a:gd name="T13" fmla="*/ 0 h 198"/>
              <a:gd name="T14" fmla="*/ 0 w 2441"/>
              <a:gd name="T15" fmla="*/ 198 h 198"/>
              <a:gd name="T16" fmla="*/ 2441 w 2441"/>
              <a:gd name="T17" fmla="*/ 198 h 198"/>
              <a:gd name="T18" fmla="*/ 2441 w 2441"/>
              <a:gd name="T19" fmla="*/ 0 h 198"/>
              <a:gd name="T20" fmla="*/ 2441 w 2441"/>
              <a:gd name="T2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1" h="198">
                <a:moveTo>
                  <a:pt x="2422" y="19"/>
                </a:moveTo>
                <a:lnTo>
                  <a:pt x="2422" y="178"/>
                </a:lnTo>
                <a:lnTo>
                  <a:pt x="19" y="178"/>
                </a:lnTo>
                <a:lnTo>
                  <a:pt x="19" y="19"/>
                </a:lnTo>
                <a:lnTo>
                  <a:pt x="2422" y="19"/>
                </a:lnTo>
                <a:close/>
                <a:moveTo>
                  <a:pt x="2441" y="0"/>
                </a:moveTo>
                <a:lnTo>
                  <a:pt x="0" y="0"/>
                </a:lnTo>
                <a:lnTo>
                  <a:pt x="0" y="198"/>
                </a:lnTo>
                <a:lnTo>
                  <a:pt x="2441" y="198"/>
                </a:lnTo>
                <a:lnTo>
                  <a:pt x="2441" y="0"/>
                </a:lnTo>
                <a:lnTo>
                  <a:pt x="2441" y="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60" name="Freeform 5"/>
          <p:cNvSpPr>
            <a:spLocks noEditPoints="1"/>
          </p:cNvSpPr>
          <p:nvPr/>
        </p:nvSpPr>
        <p:spPr bwMode="auto">
          <a:xfrm>
            <a:off x="6611938" y="4364428"/>
            <a:ext cx="3875088" cy="314325"/>
          </a:xfrm>
          <a:custGeom>
            <a:avLst/>
            <a:gdLst>
              <a:gd name="T0" fmla="*/ 2422 w 2441"/>
              <a:gd name="T1" fmla="*/ 20 h 198"/>
              <a:gd name="T2" fmla="*/ 2422 w 2441"/>
              <a:gd name="T3" fmla="*/ 178 h 198"/>
              <a:gd name="T4" fmla="*/ 19 w 2441"/>
              <a:gd name="T5" fmla="*/ 178 h 198"/>
              <a:gd name="T6" fmla="*/ 19 w 2441"/>
              <a:gd name="T7" fmla="*/ 20 h 198"/>
              <a:gd name="T8" fmla="*/ 2422 w 2441"/>
              <a:gd name="T9" fmla="*/ 20 h 198"/>
              <a:gd name="T10" fmla="*/ 2441 w 2441"/>
              <a:gd name="T11" fmla="*/ 0 h 198"/>
              <a:gd name="T12" fmla="*/ 0 w 2441"/>
              <a:gd name="T13" fmla="*/ 0 h 198"/>
              <a:gd name="T14" fmla="*/ 0 w 2441"/>
              <a:gd name="T15" fmla="*/ 198 h 198"/>
              <a:gd name="T16" fmla="*/ 2441 w 2441"/>
              <a:gd name="T17" fmla="*/ 198 h 198"/>
              <a:gd name="T18" fmla="*/ 2441 w 2441"/>
              <a:gd name="T19" fmla="*/ 0 h 198"/>
              <a:gd name="T20" fmla="*/ 2441 w 2441"/>
              <a:gd name="T2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1" h="198">
                <a:moveTo>
                  <a:pt x="2422" y="20"/>
                </a:moveTo>
                <a:lnTo>
                  <a:pt x="2422" y="178"/>
                </a:lnTo>
                <a:lnTo>
                  <a:pt x="19" y="178"/>
                </a:lnTo>
                <a:lnTo>
                  <a:pt x="19" y="20"/>
                </a:lnTo>
                <a:lnTo>
                  <a:pt x="2422" y="20"/>
                </a:lnTo>
                <a:close/>
                <a:moveTo>
                  <a:pt x="2441" y="0"/>
                </a:moveTo>
                <a:lnTo>
                  <a:pt x="0" y="0"/>
                </a:lnTo>
                <a:lnTo>
                  <a:pt x="0" y="198"/>
                </a:lnTo>
                <a:lnTo>
                  <a:pt x="2441" y="198"/>
                </a:lnTo>
                <a:lnTo>
                  <a:pt x="2441" y="0"/>
                </a:lnTo>
                <a:lnTo>
                  <a:pt x="2441"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61" name="TextBox 60"/>
          <p:cNvSpPr txBox="1"/>
          <p:nvPr/>
        </p:nvSpPr>
        <p:spPr>
          <a:xfrm>
            <a:off x="10502354" y="4321535"/>
            <a:ext cx="741508" cy="400110"/>
          </a:xfrm>
          <a:prstGeom prst="rect">
            <a:avLst/>
          </a:prstGeom>
          <a:noFill/>
          <a:ln w="28575">
            <a:noFill/>
          </a:ln>
        </p:spPr>
        <p:txBody>
          <a:bodyPr wrap="square" rtlCol="0">
            <a:spAutoFit/>
          </a:bodyPr>
          <a:lstStyle/>
          <a:p>
            <a:pPr algn="ctr"/>
            <a:r>
              <a:rPr lang="id-ID" sz="2000" b="1" dirty="0">
                <a:solidFill>
                  <a:schemeClr val="tx2"/>
                </a:solidFill>
                <a:latin typeface="+mj-lt"/>
              </a:rPr>
              <a:t>75</a:t>
            </a:r>
            <a:r>
              <a:rPr lang="en-US" sz="2000" b="1" dirty="0">
                <a:solidFill>
                  <a:schemeClr val="tx2"/>
                </a:solidFill>
                <a:latin typeface="+mj-lt"/>
              </a:rPr>
              <a:t>%</a:t>
            </a:r>
          </a:p>
        </p:txBody>
      </p:sp>
      <p:sp>
        <p:nvSpPr>
          <p:cNvPr id="62" name="TextBox 61"/>
          <p:cNvSpPr txBox="1"/>
          <p:nvPr/>
        </p:nvSpPr>
        <p:spPr>
          <a:xfrm>
            <a:off x="10502354" y="4796515"/>
            <a:ext cx="741508" cy="400110"/>
          </a:xfrm>
          <a:prstGeom prst="rect">
            <a:avLst/>
          </a:prstGeom>
          <a:noFill/>
          <a:ln w="28575">
            <a:noFill/>
          </a:ln>
        </p:spPr>
        <p:txBody>
          <a:bodyPr wrap="square" rtlCol="0">
            <a:spAutoFit/>
          </a:bodyPr>
          <a:lstStyle/>
          <a:p>
            <a:pPr algn="ctr"/>
            <a:r>
              <a:rPr lang="id-ID" sz="2000" b="1" dirty="0">
                <a:solidFill>
                  <a:schemeClr val="tx2"/>
                </a:solidFill>
                <a:latin typeface="+mj-lt"/>
              </a:rPr>
              <a:t>60</a:t>
            </a:r>
            <a:r>
              <a:rPr lang="en-US" sz="2000" b="1" dirty="0">
                <a:solidFill>
                  <a:schemeClr val="tx2"/>
                </a:solidFill>
                <a:latin typeface="+mj-lt"/>
              </a:rPr>
              <a:t>%</a:t>
            </a:r>
          </a:p>
        </p:txBody>
      </p:sp>
      <p:sp>
        <p:nvSpPr>
          <p:cNvPr id="63" name="TextBox 62"/>
          <p:cNvSpPr txBox="1"/>
          <p:nvPr/>
        </p:nvSpPr>
        <p:spPr>
          <a:xfrm>
            <a:off x="10502354" y="5252225"/>
            <a:ext cx="741508" cy="400110"/>
          </a:xfrm>
          <a:prstGeom prst="rect">
            <a:avLst/>
          </a:prstGeom>
          <a:noFill/>
          <a:ln w="28575">
            <a:noFill/>
          </a:ln>
        </p:spPr>
        <p:txBody>
          <a:bodyPr wrap="square" rtlCol="0">
            <a:spAutoFit/>
          </a:bodyPr>
          <a:lstStyle/>
          <a:p>
            <a:pPr algn="ctr"/>
            <a:r>
              <a:rPr lang="id-ID" sz="2000" b="1" dirty="0">
                <a:solidFill>
                  <a:schemeClr val="tx2"/>
                </a:solidFill>
                <a:latin typeface="+mj-lt"/>
              </a:rPr>
              <a:t>55</a:t>
            </a:r>
            <a:r>
              <a:rPr lang="en-US" sz="2000" b="1" dirty="0">
                <a:solidFill>
                  <a:schemeClr val="tx2"/>
                </a:solidFill>
                <a:latin typeface="+mj-lt"/>
              </a:rPr>
              <a:t>%</a:t>
            </a:r>
          </a:p>
        </p:txBody>
      </p:sp>
      <p:sp>
        <p:nvSpPr>
          <p:cNvPr id="64" name="Rectangle 7"/>
          <p:cNvSpPr>
            <a:spLocks noChangeArrowheads="1"/>
          </p:cNvSpPr>
          <p:nvPr/>
        </p:nvSpPr>
        <p:spPr bwMode="auto">
          <a:xfrm>
            <a:off x="3051672" y="4344872"/>
            <a:ext cx="2495372" cy="314325"/>
          </a:xfrm>
          <a:prstGeom prst="rect">
            <a:avLst/>
          </a:prstGeom>
          <a:solidFill>
            <a:schemeClr val="accent1"/>
          </a:solidFill>
          <a:ln>
            <a:noFill/>
          </a:ln>
        </p:spPr>
        <p:txBody>
          <a:bodyPr vert="horz" wrap="square" lIns="91440" tIns="45720" rIns="91440" bIns="45720" numCol="1" anchor="t" anchorCtr="0" compatLnSpc="1"/>
          <a:lstStyle/>
          <a:p>
            <a:pPr algn="r"/>
            <a:endParaRPr lang="id-ID"/>
          </a:p>
        </p:txBody>
      </p:sp>
      <p:sp>
        <p:nvSpPr>
          <p:cNvPr id="65" name="Rectangle 10"/>
          <p:cNvSpPr>
            <a:spLocks noChangeArrowheads="1"/>
          </p:cNvSpPr>
          <p:nvPr/>
        </p:nvSpPr>
        <p:spPr bwMode="auto">
          <a:xfrm>
            <a:off x="2005071" y="4819852"/>
            <a:ext cx="3541974" cy="314325"/>
          </a:xfrm>
          <a:prstGeom prst="rect">
            <a:avLst/>
          </a:prstGeom>
          <a:solidFill>
            <a:schemeClr val="accent2"/>
          </a:solidFill>
          <a:ln>
            <a:noFill/>
          </a:ln>
        </p:spPr>
        <p:txBody>
          <a:bodyPr vert="horz" wrap="square" lIns="91440" tIns="45720" rIns="91440" bIns="45720" numCol="1" anchor="t" anchorCtr="0" compatLnSpc="1"/>
          <a:lstStyle/>
          <a:p>
            <a:pPr algn="r"/>
            <a:endParaRPr lang="id-ID"/>
          </a:p>
        </p:txBody>
      </p:sp>
      <p:sp>
        <p:nvSpPr>
          <p:cNvPr id="66" name="Rectangle 13"/>
          <p:cNvSpPr>
            <a:spLocks noChangeArrowheads="1"/>
          </p:cNvSpPr>
          <p:nvPr/>
        </p:nvSpPr>
        <p:spPr bwMode="auto">
          <a:xfrm>
            <a:off x="2544896" y="5274768"/>
            <a:ext cx="3002148" cy="315913"/>
          </a:xfrm>
          <a:prstGeom prst="rect">
            <a:avLst/>
          </a:prstGeom>
          <a:solidFill>
            <a:schemeClr val="accent4"/>
          </a:solidFill>
          <a:ln>
            <a:noFill/>
          </a:ln>
        </p:spPr>
        <p:txBody>
          <a:bodyPr vert="horz" wrap="square" lIns="91440" tIns="45720" rIns="91440" bIns="45720" numCol="1" anchor="t" anchorCtr="0" compatLnSpc="1"/>
          <a:lstStyle/>
          <a:p>
            <a:pPr algn="r"/>
            <a:endParaRPr lang="id-ID"/>
          </a:p>
        </p:txBody>
      </p:sp>
      <p:sp>
        <p:nvSpPr>
          <p:cNvPr id="67" name="TextBox 66"/>
          <p:cNvSpPr txBox="1"/>
          <p:nvPr/>
        </p:nvSpPr>
        <p:spPr>
          <a:xfrm>
            <a:off x="3537093" y="4348146"/>
            <a:ext cx="2009951" cy="307777"/>
          </a:xfrm>
          <a:prstGeom prst="rect">
            <a:avLst/>
          </a:prstGeom>
          <a:noFill/>
        </p:spPr>
        <p:txBody>
          <a:bodyPr wrap="square" rtlCol="0">
            <a:spAutoFit/>
          </a:bodyPr>
          <a:lstStyle/>
          <a:p>
            <a:pPr algn="r"/>
            <a:r>
              <a:rPr lang="id-ID" sz="1400" b="1" dirty="0">
                <a:solidFill>
                  <a:schemeClr val="bg1"/>
                </a:solidFill>
                <a:latin typeface="+mj-lt"/>
              </a:rPr>
              <a:t>PERFOMANCE</a:t>
            </a:r>
          </a:p>
        </p:txBody>
      </p:sp>
      <p:sp>
        <p:nvSpPr>
          <p:cNvPr id="68" name="TextBox 67"/>
          <p:cNvSpPr txBox="1"/>
          <p:nvPr/>
        </p:nvSpPr>
        <p:spPr>
          <a:xfrm>
            <a:off x="3537093" y="4807737"/>
            <a:ext cx="2009951" cy="338554"/>
          </a:xfrm>
          <a:prstGeom prst="rect">
            <a:avLst/>
          </a:prstGeom>
          <a:noFill/>
        </p:spPr>
        <p:txBody>
          <a:bodyPr wrap="square" rtlCol="0">
            <a:spAutoFit/>
          </a:bodyPr>
          <a:lstStyle/>
          <a:p>
            <a:pPr algn="r"/>
            <a:r>
              <a:rPr lang="id-ID" sz="1600" b="1" dirty="0">
                <a:solidFill>
                  <a:schemeClr val="bg1"/>
                </a:solidFill>
                <a:latin typeface="+mj-lt"/>
              </a:rPr>
              <a:t>DESIGN</a:t>
            </a:r>
          </a:p>
        </p:txBody>
      </p:sp>
      <p:sp>
        <p:nvSpPr>
          <p:cNvPr id="69" name="TextBox 68"/>
          <p:cNvSpPr txBox="1"/>
          <p:nvPr/>
        </p:nvSpPr>
        <p:spPr>
          <a:xfrm>
            <a:off x="3537093" y="5263447"/>
            <a:ext cx="2009951" cy="338554"/>
          </a:xfrm>
          <a:prstGeom prst="rect">
            <a:avLst/>
          </a:prstGeom>
          <a:noFill/>
        </p:spPr>
        <p:txBody>
          <a:bodyPr wrap="square" rtlCol="0">
            <a:spAutoFit/>
          </a:bodyPr>
          <a:lstStyle/>
          <a:p>
            <a:pPr algn="r"/>
            <a:r>
              <a:rPr lang="id-ID" sz="1600" b="1" dirty="0">
                <a:solidFill>
                  <a:schemeClr val="bg1"/>
                </a:solidFill>
                <a:latin typeface="+mj-lt"/>
              </a:rPr>
              <a:t>PRICE</a:t>
            </a:r>
          </a:p>
        </p:txBody>
      </p:sp>
      <p:sp>
        <p:nvSpPr>
          <p:cNvPr id="70" name="Freeform 11"/>
          <p:cNvSpPr>
            <a:spLocks noEditPoints="1"/>
          </p:cNvSpPr>
          <p:nvPr/>
        </p:nvSpPr>
        <p:spPr bwMode="auto">
          <a:xfrm>
            <a:off x="1670369" y="5274768"/>
            <a:ext cx="3876675" cy="315913"/>
          </a:xfrm>
          <a:custGeom>
            <a:avLst/>
            <a:gdLst>
              <a:gd name="T0" fmla="*/ 2422 w 2442"/>
              <a:gd name="T1" fmla="*/ 20 h 199"/>
              <a:gd name="T2" fmla="*/ 2422 w 2442"/>
              <a:gd name="T3" fmla="*/ 179 h 199"/>
              <a:gd name="T4" fmla="*/ 20 w 2442"/>
              <a:gd name="T5" fmla="*/ 179 h 199"/>
              <a:gd name="T6" fmla="*/ 20 w 2442"/>
              <a:gd name="T7" fmla="*/ 20 h 199"/>
              <a:gd name="T8" fmla="*/ 2422 w 2442"/>
              <a:gd name="T9" fmla="*/ 20 h 199"/>
              <a:gd name="T10" fmla="*/ 2442 w 2442"/>
              <a:gd name="T11" fmla="*/ 0 h 199"/>
              <a:gd name="T12" fmla="*/ 0 w 2442"/>
              <a:gd name="T13" fmla="*/ 0 h 199"/>
              <a:gd name="T14" fmla="*/ 0 w 2442"/>
              <a:gd name="T15" fmla="*/ 199 h 199"/>
              <a:gd name="T16" fmla="*/ 2442 w 2442"/>
              <a:gd name="T17" fmla="*/ 199 h 199"/>
              <a:gd name="T18" fmla="*/ 2442 w 2442"/>
              <a:gd name="T19" fmla="*/ 0 h 199"/>
              <a:gd name="T20" fmla="*/ 2442 w 2442"/>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2" h="199">
                <a:moveTo>
                  <a:pt x="2422" y="20"/>
                </a:moveTo>
                <a:lnTo>
                  <a:pt x="2422" y="179"/>
                </a:lnTo>
                <a:lnTo>
                  <a:pt x="20" y="179"/>
                </a:lnTo>
                <a:lnTo>
                  <a:pt x="20" y="20"/>
                </a:lnTo>
                <a:lnTo>
                  <a:pt x="2422" y="20"/>
                </a:lnTo>
                <a:close/>
                <a:moveTo>
                  <a:pt x="2442" y="0"/>
                </a:moveTo>
                <a:lnTo>
                  <a:pt x="0" y="0"/>
                </a:lnTo>
                <a:lnTo>
                  <a:pt x="0" y="199"/>
                </a:lnTo>
                <a:lnTo>
                  <a:pt x="2442" y="199"/>
                </a:lnTo>
                <a:lnTo>
                  <a:pt x="2442" y="0"/>
                </a:lnTo>
                <a:lnTo>
                  <a:pt x="2442" y="0"/>
                </a:lnTo>
                <a:close/>
              </a:path>
            </a:pathLst>
          </a:custGeom>
          <a:solidFill>
            <a:schemeClr val="accent4"/>
          </a:solidFill>
          <a:ln>
            <a:noFill/>
          </a:ln>
        </p:spPr>
        <p:txBody>
          <a:bodyPr vert="horz" wrap="square" lIns="91440" tIns="45720" rIns="91440" bIns="45720" numCol="1" anchor="t" anchorCtr="0" compatLnSpc="1"/>
          <a:lstStyle/>
          <a:p>
            <a:pPr algn="r"/>
            <a:endParaRPr lang="id-ID"/>
          </a:p>
        </p:txBody>
      </p:sp>
      <p:sp>
        <p:nvSpPr>
          <p:cNvPr id="71" name="Freeform 8"/>
          <p:cNvSpPr>
            <a:spLocks noEditPoints="1"/>
          </p:cNvSpPr>
          <p:nvPr/>
        </p:nvSpPr>
        <p:spPr bwMode="auto">
          <a:xfrm>
            <a:off x="1671956" y="4819852"/>
            <a:ext cx="3875088" cy="314325"/>
          </a:xfrm>
          <a:custGeom>
            <a:avLst/>
            <a:gdLst>
              <a:gd name="T0" fmla="*/ 2422 w 2441"/>
              <a:gd name="T1" fmla="*/ 19 h 198"/>
              <a:gd name="T2" fmla="*/ 2422 w 2441"/>
              <a:gd name="T3" fmla="*/ 178 h 198"/>
              <a:gd name="T4" fmla="*/ 19 w 2441"/>
              <a:gd name="T5" fmla="*/ 178 h 198"/>
              <a:gd name="T6" fmla="*/ 19 w 2441"/>
              <a:gd name="T7" fmla="*/ 19 h 198"/>
              <a:gd name="T8" fmla="*/ 2422 w 2441"/>
              <a:gd name="T9" fmla="*/ 19 h 198"/>
              <a:gd name="T10" fmla="*/ 2441 w 2441"/>
              <a:gd name="T11" fmla="*/ 0 h 198"/>
              <a:gd name="T12" fmla="*/ 0 w 2441"/>
              <a:gd name="T13" fmla="*/ 0 h 198"/>
              <a:gd name="T14" fmla="*/ 0 w 2441"/>
              <a:gd name="T15" fmla="*/ 198 h 198"/>
              <a:gd name="T16" fmla="*/ 2441 w 2441"/>
              <a:gd name="T17" fmla="*/ 198 h 198"/>
              <a:gd name="T18" fmla="*/ 2441 w 2441"/>
              <a:gd name="T19" fmla="*/ 0 h 198"/>
              <a:gd name="T20" fmla="*/ 2441 w 2441"/>
              <a:gd name="T2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1" h="198">
                <a:moveTo>
                  <a:pt x="2422" y="19"/>
                </a:moveTo>
                <a:lnTo>
                  <a:pt x="2422" y="178"/>
                </a:lnTo>
                <a:lnTo>
                  <a:pt x="19" y="178"/>
                </a:lnTo>
                <a:lnTo>
                  <a:pt x="19" y="19"/>
                </a:lnTo>
                <a:lnTo>
                  <a:pt x="2422" y="19"/>
                </a:lnTo>
                <a:close/>
                <a:moveTo>
                  <a:pt x="2441" y="0"/>
                </a:moveTo>
                <a:lnTo>
                  <a:pt x="0" y="0"/>
                </a:lnTo>
                <a:lnTo>
                  <a:pt x="0" y="198"/>
                </a:lnTo>
                <a:lnTo>
                  <a:pt x="2441" y="198"/>
                </a:lnTo>
                <a:lnTo>
                  <a:pt x="2441" y="0"/>
                </a:lnTo>
                <a:lnTo>
                  <a:pt x="2441" y="0"/>
                </a:lnTo>
                <a:close/>
              </a:path>
            </a:pathLst>
          </a:custGeom>
          <a:solidFill>
            <a:schemeClr val="accent2"/>
          </a:solidFill>
          <a:ln>
            <a:noFill/>
          </a:ln>
        </p:spPr>
        <p:txBody>
          <a:bodyPr vert="horz" wrap="square" lIns="91440" tIns="45720" rIns="91440" bIns="45720" numCol="1" anchor="t" anchorCtr="0" compatLnSpc="1"/>
          <a:lstStyle/>
          <a:p>
            <a:pPr algn="r"/>
            <a:endParaRPr lang="id-ID"/>
          </a:p>
        </p:txBody>
      </p:sp>
      <p:sp>
        <p:nvSpPr>
          <p:cNvPr id="72" name="Freeform 5"/>
          <p:cNvSpPr>
            <a:spLocks noEditPoints="1"/>
          </p:cNvSpPr>
          <p:nvPr/>
        </p:nvSpPr>
        <p:spPr bwMode="auto">
          <a:xfrm>
            <a:off x="1671956" y="4344872"/>
            <a:ext cx="3875088" cy="314325"/>
          </a:xfrm>
          <a:custGeom>
            <a:avLst/>
            <a:gdLst>
              <a:gd name="T0" fmla="*/ 2422 w 2441"/>
              <a:gd name="T1" fmla="*/ 20 h 198"/>
              <a:gd name="T2" fmla="*/ 2422 w 2441"/>
              <a:gd name="T3" fmla="*/ 178 h 198"/>
              <a:gd name="T4" fmla="*/ 19 w 2441"/>
              <a:gd name="T5" fmla="*/ 178 h 198"/>
              <a:gd name="T6" fmla="*/ 19 w 2441"/>
              <a:gd name="T7" fmla="*/ 20 h 198"/>
              <a:gd name="T8" fmla="*/ 2422 w 2441"/>
              <a:gd name="T9" fmla="*/ 20 h 198"/>
              <a:gd name="T10" fmla="*/ 2441 w 2441"/>
              <a:gd name="T11" fmla="*/ 0 h 198"/>
              <a:gd name="T12" fmla="*/ 0 w 2441"/>
              <a:gd name="T13" fmla="*/ 0 h 198"/>
              <a:gd name="T14" fmla="*/ 0 w 2441"/>
              <a:gd name="T15" fmla="*/ 198 h 198"/>
              <a:gd name="T16" fmla="*/ 2441 w 2441"/>
              <a:gd name="T17" fmla="*/ 198 h 198"/>
              <a:gd name="T18" fmla="*/ 2441 w 2441"/>
              <a:gd name="T19" fmla="*/ 0 h 198"/>
              <a:gd name="T20" fmla="*/ 2441 w 2441"/>
              <a:gd name="T2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1" h="198">
                <a:moveTo>
                  <a:pt x="2422" y="20"/>
                </a:moveTo>
                <a:lnTo>
                  <a:pt x="2422" y="178"/>
                </a:lnTo>
                <a:lnTo>
                  <a:pt x="19" y="178"/>
                </a:lnTo>
                <a:lnTo>
                  <a:pt x="19" y="20"/>
                </a:lnTo>
                <a:lnTo>
                  <a:pt x="2422" y="20"/>
                </a:lnTo>
                <a:close/>
                <a:moveTo>
                  <a:pt x="2441" y="0"/>
                </a:moveTo>
                <a:lnTo>
                  <a:pt x="0" y="0"/>
                </a:lnTo>
                <a:lnTo>
                  <a:pt x="0" y="198"/>
                </a:lnTo>
                <a:lnTo>
                  <a:pt x="2441" y="198"/>
                </a:lnTo>
                <a:lnTo>
                  <a:pt x="2441" y="0"/>
                </a:lnTo>
                <a:lnTo>
                  <a:pt x="2441" y="0"/>
                </a:lnTo>
                <a:close/>
              </a:path>
            </a:pathLst>
          </a:custGeom>
          <a:solidFill>
            <a:schemeClr val="accent1"/>
          </a:solidFill>
          <a:ln>
            <a:noFill/>
          </a:ln>
        </p:spPr>
        <p:txBody>
          <a:bodyPr vert="horz" wrap="square" lIns="91440" tIns="45720" rIns="91440" bIns="45720" numCol="1" anchor="t" anchorCtr="0" compatLnSpc="1"/>
          <a:lstStyle/>
          <a:p>
            <a:pPr algn="r"/>
            <a:endParaRPr lang="id-ID"/>
          </a:p>
        </p:txBody>
      </p:sp>
      <p:sp>
        <p:nvSpPr>
          <p:cNvPr id="73" name="TextBox 72"/>
          <p:cNvSpPr txBox="1"/>
          <p:nvPr/>
        </p:nvSpPr>
        <p:spPr>
          <a:xfrm>
            <a:off x="935180" y="4301979"/>
            <a:ext cx="741508" cy="400110"/>
          </a:xfrm>
          <a:prstGeom prst="rect">
            <a:avLst/>
          </a:prstGeom>
          <a:noFill/>
          <a:ln w="28575">
            <a:noFill/>
          </a:ln>
        </p:spPr>
        <p:txBody>
          <a:bodyPr wrap="square" rtlCol="0">
            <a:spAutoFit/>
          </a:bodyPr>
          <a:lstStyle/>
          <a:p>
            <a:pPr algn="ctr"/>
            <a:r>
              <a:rPr lang="id-ID" sz="2000" b="1" dirty="0">
                <a:solidFill>
                  <a:schemeClr val="tx2"/>
                </a:solidFill>
                <a:latin typeface="+mj-lt"/>
              </a:rPr>
              <a:t>65</a:t>
            </a:r>
            <a:r>
              <a:rPr lang="en-US" sz="2000" b="1" dirty="0">
                <a:solidFill>
                  <a:schemeClr val="tx2"/>
                </a:solidFill>
                <a:latin typeface="+mj-lt"/>
              </a:rPr>
              <a:t>%</a:t>
            </a:r>
          </a:p>
        </p:txBody>
      </p:sp>
      <p:sp>
        <p:nvSpPr>
          <p:cNvPr id="74" name="TextBox 73"/>
          <p:cNvSpPr txBox="1"/>
          <p:nvPr/>
        </p:nvSpPr>
        <p:spPr>
          <a:xfrm>
            <a:off x="935180" y="4776959"/>
            <a:ext cx="741508" cy="400110"/>
          </a:xfrm>
          <a:prstGeom prst="rect">
            <a:avLst/>
          </a:prstGeom>
          <a:noFill/>
          <a:ln w="28575">
            <a:noFill/>
          </a:ln>
        </p:spPr>
        <p:txBody>
          <a:bodyPr wrap="square" rtlCol="0">
            <a:spAutoFit/>
          </a:bodyPr>
          <a:lstStyle/>
          <a:p>
            <a:pPr algn="ctr"/>
            <a:r>
              <a:rPr lang="id-ID" sz="2000" b="1" dirty="0">
                <a:solidFill>
                  <a:schemeClr val="tx2"/>
                </a:solidFill>
                <a:latin typeface="+mj-lt"/>
              </a:rPr>
              <a:t>95</a:t>
            </a:r>
            <a:r>
              <a:rPr lang="en-US" sz="2000" b="1" dirty="0">
                <a:solidFill>
                  <a:schemeClr val="tx2"/>
                </a:solidFill>
                <a:latin typeface="+mj-lt"/>
              </a:rPr>
              <a:t>%</a:t>
            </a:r>
          </a:p>
        </p:txBody>
      </p:sp>
      <p:sp>
        <p:nvSpPr>
          <p:cNvPr id="75" name="TextBox 74"/>
          <p:cNvSpPr txBox="1"/>
          <p:nvPr/>
        </p:nvSpPr>
        <p:spPr>
          <a:xfrm>
            <a:off x="935180" y="5232669"/>
            <a:ext cx="741508" cy="400110"/>
          </a:xfrm>
          <a:prstGeom prst="rect">
            <a:avLst/>
          </a:prstGeom>
          <a:noFill/>
          <a:ln w="28575">
            <a:noFill/>
          </a:ln>
        </p:spPr>
        <p:txBody>
          <a:bodyPr wrap="square" rtlCol="0">
            <a:spAutoFit/>
          </a:bodyPr>
          <a:lstStyle/>
          <a:p>
            <a:pPr algn="ctr"/>
            <a:r>
              <a:rPr lang="id-ID" sz="2000" b="1" dirty="0">
                <a:solidFill>
                  <a:schemeClr val="tx2"/>
                </a:solidFill>
                <a:latin typeface="+mj-lt"/>
              </a:rPr>
              <a:t>75</a:t>
            </a:r>
            <a:r>
              <a:rPr lang="en-US" sz="2000" b="1" dirty="0">
                <a:solidFill>
                  <a:schemeClr val="tx2"/>
                </a:solidFill>
                <a:latin typeface="+mj-lt"/>
              </a:rPr>
              <a:t>%</a:t>
            </a:r>
          </a:p>
        </p:txBody>
      </p:sp>
      <p:sp>
        <p:nvSpPr>
          <p:cNvPr id="76" name="TextBox 23"/>
          <p:cNvSpPr txBox="1"/>
          <p:nvPr/>
        </p:nvSpPr>
        <p:spPr>
          <a:xfrm>
            <a:off x="9690300" y="1813573"/>
            <a:ext cx="1580992" cy="307777"/>
          </a:xfrm>
          <a:prstGeom prst="rect">
            <a:avLst/>
          </a:prstGeom>
          <a:solidFill>
            <a:schemeClr val="bg1"/>
          </a:solid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b="1" dirty="0">
                <a:latin typeface="+mj-lt"/>
              </a:rPr>
              <a:t>SCORE</a:t>
            </a:r>
            <a:endParaRPr lang="id-ID" b="1" dirty="0">
              <a:latin typeface="+mj-lt"/>
            </a:endParaRPr>
          </a:p>
        </p:txBody>
      </p:sp>
      <p:sp>
        <p:nvSpPr>
          <p:cNvPr id="77" name="TextBox 23"/>
          <p:cNvSpPr txBox="1"/>
          <p:nvPr/>
        </p:nvSpPr>
        <p:spPr>
          <a:xfrm>
            <a:off x="1030605" y="1813573"/>
            <a:ext cx="1580992" cy="307777"/>
          </a:xfrm>
          <a:prstGeom prst="rect">
            <a:avLst/>
          </a:prstGeom>
          <a:solidFill>
            <a:schemeClr val="bg1"/>
          </a:solid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latin typeface="+mj-lt"/>
              </a:rPr>
              <a:t>SCORE</a:t>
            </a:r>
            <a:endParaRPr lang="id-ID" b="1" dirty="0">
              <a:latin typeface="+mj-lt"/>
            </a:endParaRPr>
          </a:p>
        </p:txBody>
      </p:sp>
      <p:grpSp>
        <p:nvGrpSpPr>
          <p:cNvPr id="78" name="Group 77"/>
          <p:cNvGrpSpPr/>
          <p:nvPr/>
        </p:nvGrpSpPr>
        <p:grpSpPr>
          <a:xfrm>
            <a:off x="1042152" y="2237673"/>
            <a:ext cx="1557899" cy="1162818"/>
            <a:chOff x="3621599" y="5252706"/>
            <a:chExt cx="1557899" cy="1162818"/>
          </a:xfrm>
        </p:grpSpPr>
        <p:grpSp>
          <p:nvGrpSpPr>
            <p:cNvPr id="79" name="Group 78"/>
            <p:cNvGrpSpPr/>
            <p:nvPr/>
          </p:nvGrpSpPr>
          <p:grpSpPr>
            <a:xfrm>
              <a:off x="3803002" y="5797844"/>
              <a:ext cx="1195092" cy="235906"/>
              <a:chOff x="3648980" y="5460044"/>
              <a:chExt cx="1046441" cy="206563"/>
            </a:xfrm>
          </p:grpSpPr>
          <p:sp>
            <p:nvSpPr>
              <p:cNvPr id="82" name="Freeform 9"/>
              <p:cNvSpPr/>
              <p:nvPr/>
            </p:nvSpPr>
            <p:spPr bwMode="auto">
              <a:xfrm>
                <a:off x="3648980" y="5460044"/>
                <a:ext cx="217305" cy="206563"/>
              </a:xfrm>
              <a:custGeom>
                <a:avLst/>
                <a:gdLst>
                  <a:gd name="T0" fmla="*/ 241 w 476"/>
                  <a:gd name="T1" fmla="*/ 357 h 452"/>
                  <a:gd name="T2" fmla="*/ 236 w 476"/>
                  <a:gd name="T3" fmla="*/ 357 h 452"/>
                  <a:gd name="T4" fmla="*/ 93 w 476"/>
                  <a:gd name="T5" fmla="*/ 451 h 452"/>
                  <a:gd name="T6" fmla="*/ 91 w 476"/>
                  <a:gd name="T7" fmla="*/ 450 h 452"/>
                  <a:gd name="T8" fmla="*/ 137 w 476"/>
                  <a:gd name="T9" fmla="*/ 285 h 452"/>
                  <a:gd name="T10" fmla="*/ 136 w 476"/>
                  <a:gd name="T11" fmla="*/ 281 h 452"/>
                  <a:gd name="T12" fmla="*/ 1 w 476"/>
                  <a:gd name="T13" fmla="*/ 174 h 452"/>
                  <a:gd name="T14" fmla="*/ 2 w 476"/>
                  <a:gd name="T15" fmla="*/ 172 h 452"/>
                  <a:gd name="T16" fmla="*/ 173 w 476"/>
                  <a:gd name="T17" fmla="*/ 165 h 452"/>
                  <a:gd name="T18" fmla="*/ 177 w 476"/>
                  <a:gd name="T19" fmla="*/ 162 h 452"/>
                  <a:gd name="T20" fmla="*/ 237 w 476"/>
                  <a:gd name="T21" fmla="*/ 1 h 452"/>
                  <a:gd name="T22" fmla="*/ 239 w 476"/>
                  <a:gd name="T23" fmla="*/ 1 h 452"/>
                  <a:gd name="T24" fmla="*/ 299 w 476"/>
                  <a:gd name="T25" fmla="*/ 162 h 452"/>
                  <a:gd name="T26" fmla="*/ 303 w 476"/>
                  <a:gd name="T27" fmla="*/ 165 h 452"/>
                  <a:gd name="T28" fmla="*/ 474 w 476"/>
                  <a:gd name="T29" fmla="*/ 172 h 452"/>
                  <a:gd name="T30" fmla="*/ 475 w 476"/>
                  <a:gd name="T31" fmla="*/ 174 h 452"/>
                  <a:gd name="T32" fmla="*/ 341 w 476"/>
                  <a:gd name="T33" fmla="*/ 281 h 452"/>
                  <a:gd name="T34" fmla="*/ 339 w 476"/>
                  <a:gd name="T35" fmla="*/ 285 h 452"/>
                  <a:gd name="T36" fmla="*/ 385 w 476"/>
                  <a:gd name="T37" fmla="*/ 450 h 452"/>
                  <a:gd name="T38" fmla="*/ 384 w 476"/>
                  <a:gd name="T39" fmla="*/ 451 h 452"/>
                  <a:gd name="T40" fmla="*/ 241 w 476"/>
                  <a:gd name="T41" fmla="*/ 3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452">
                    <a:moveTo>
                      <a:pt x="241" y="357"/>
                    </a:moveTo>
                    <a:cubicBezTo>
                      <a:pt x="239" y="356"/>
                      <a:pt x="237" y="356"/>
                      <a:pt x="236" y="357"/>
                    </a:cubicBezTo>
                    <a:cubicBezTo>
                      <a:pt x="93" y="451"/>
                      <a:pt x="93" y="451"/>
                      <a:pt x="93" y="451"/>
                    </a:cubicBezTo>
                    <a:cubicBezTo>
                      <a:pt x="92" y="452"/>
                      <a:pt x="91" y="452"/>
                      <a:pt x="91" y="450"/>
                    </a:cubicBezTo>
                    <a:cubicBezTo>
                      <a:pt x="137" y="285"/>
                      <a:pt x="137" y="285"/>
                      <a:pt x="137" y="285"/>
                    </a:cubicBezTo>
                    <a:cubicBezTo>
                      <a:pt x="138" y="284"/>
                      <a:pt x="137" y="282"/>
                      <a:pt x="136" y="281"/>
                    </a:cubicBezTo>
                    <a:cubicBezTo>
                      <a:pt x="1" y="174"/>
                      <a:pt x="1" y="174"/>
                      <a:pt x="1" y="174"/>
                    </a:cubicBezTo>
                    <a:cubicBezTo>
                      <a:pt x="0" y="173"/>
                      <a:pt x="1" y="172"/>
                      <a:pt x="2" y="172"/>
                    </a:cubicBezTo>
                    <a:cubicBezTo>
                      <a:pt x="173" y="165"/>
                      <a:pt x="173" y="165"/>
                      <a:pt x="173" y="165"/>
                    </a:cubicBezTo>
                    <a:cubicBezTo>
                      <a:pt x="175" y="164"/>
                      <a:pt x="177" y="163"/>
                      <a:pt x="177" y="162"/>
                    </a:cubicBezTo>
                    <a:cubicBezTo>
                      <a:pt x="237" y="1"/>
                      <a:pt x="237" y="1"/>
                      <a:pt x="237" y="1"/>
                    </a:cubicBezTo>
                    <a:cubicBezTo>
                      <a:pt x="238" y="0"/>
                      <a:pt x="239" y="0"/>
                      <a:pt x="239" y="1"/>
                    </a:cubicBezTo>
                    <a:cubicBezTo>
                      <a:pt x="299" y="162"/>
                      <a:pt x="299" y="162"/>
                      <a:pt x="299" y="162"/>
                    </a:cubicBezTo>
                    <a:cubicBezTo>
                      <a:pt x="300" y="163"/>
                      <a:pt x="302" y="164"/>
                      <a:pt x="303" y="165"/>
                    </a:cubicBezTo>
                    <a:cubicBezTo>
                      <a:pt x="474" y="172"/>
                      <a:pt x="474" y="172"/>
                      <a:pt x="474" y="172"/>
                    </a:cubicBezTo>
                    <a:cubicBezTo>
                      <a:pt x="476" y="172"/>
                      <a:pt x="476" y="173"/>
                      <a:pt x="475" y="174"/>
                    </a:cubicBezTo>
                    <a:cubicBezTo>
                      <a:pt x="341" y="281"/>
                      <a:pt x="341" y="281"/>
                      <a:pt x="341" y="281"/>
                    </a:cubicBezTo>
                    <a:cubicBezTo>
                      <a:pt x="340" y="282"/>
                      <a:pt x="339" y="284"/>
                      <a:pt x="339" y="285"/>
                    </a:cubicBezTo>
                    <a:cubicBezTo>
                      <a:pt x="385" y="450"/>
                      <a:pt x="385" y="450"/>
                      <a:pt x="385" y="450"/>
                    </a:cubicBezTo>
                    <a:cubicBezTo>
                      <a:pt x="386" y="452"/>
                      <a:pt x="385" y="452"/>
                      <a:pt x="384" y="451"/>
                    </a:cubicBezTo>
                    <a:lnTo>
                      <a:pt x="241" y="357"/>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83" name="Freeform 9"/>
              <p:cNvSpPr/>
              <p:nvPr/>
            </p:nvSpPr>
            <p:spPr bwMode="auto">
              <a:xfrm>
                <a:off x="3856264" y="5460044"/>
                <a:ext cx="217305" cy="206563"/>
              </a:xfrm>
              <a:custGeom>
                <a:avLst/>
                <a:gdLst>
                  <a:gd name="T0" fmla="*/ 241 w 476"/>
                  <a:gd name="T1" fmla="*/ 357 h 452"/>
                  <a:gd name="T2" fmla="*/ 236 w 476"/>
                  <a:gd name="T3" fmla="*/ 357 h 452"/>
                  <a:gd name="T4" fmla="*/ 93 w 476"/>
                  <a:gd name="T5" fmla="*/ 451 h 452"/>
                  <a:gd name="T6" fmla="*/ 91 w 476"/>
                  <a:gd name="T7" fmla="*/ 450 h 452"/>
                  <a:gd name="T8" fmla="*/ 137 w 476"/>
                  <a:gd name="T9" fmla="*/ 285 h 452"/>
                  <a:gd name="T10" fmla="*/ 136 w 476"/>
                  <a:gd name="T11" fmla="*/ 281 h 452"/>
                  <a:gd name="T12" fmla="*/ 1 w 476"/>
                  <a:gd name="T13" fmla="*/ 174 h 452"/>
                  <a:gd name="T14" fmla="*/ 2 w 476"/>
                  <a:gd name="T15" fmla="*/ 172 h 452"/>
                  <a:gd name="T16" fmla="*/ 173 w 476"/>
                  <a:gd name="T17" fmla="*/ 165 h 452"/>
                  <a:gd name="T18" fmla="*/ 177 w 476"/>
                  <a:gd name="T19" fmla="*/ 162 h 452"/>
                  <a:gd name="T20" fmla="*/ 237 w 476"/>
                  <a:gd name="T21" fmla="*/ 1 h 452"/>
                  <a:gd name="T22" fmla="*/ 239 w 476"/>
                  <a:gd name="T23" fmla="*/ 1 h 452"/>
                  <a:gd name="T24" fmla="*/ 299 w 476"/>
                  <a:gd name="T25" fmla="*/ 162 h 452"/>
                  <a:gd name="T26" fmla="*/ 303 w 476"/>
                  <a:gd name="T27" fmla="*/ 165 h 452"/>
                  <a:gd name="T28" fmla="*/ 474 w 476"/>
                  <a:gd name="T29" fmla="*/ 172 h 452"/>
                  <a:gd name="T30" fmla="*/ 475 w 476"/>
                  <a:gd name="T31" fmla="*/ 174 h 452"/>
                  <a:gd name="T32" fmla="*/ 341 w 476"/>
                  <a:gd name="T33" fmla="*/ 281 h 452"/>
                  <a:gd name="T34" fmla="*/ 339 w 476"/>
                  <a:gd name="T35" fmla="*/ 285 h 452"/>
                  <a:gd name="T36" fmla="*/ 385 w 476"/>
                  <a:gd name="T37" fmla="*/ 450 h 452"/>
                  <a:gd name="T38" fmla="*/ 384 w 476"/>
                  <a:gd name="T39" fmla="*/ 451 h 452"/>
                  <a:gd name="T40" fmla="*/ 241 w 476"/>
                  <a:gd name="T41" fmla="*/ 3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452">
                    <a:moveTo>
                      <a:pt x="241" y="357"/>
                    </a:moveTo>
                    <a:cubicBezTo>
                      <a:pt x="239" y="356"/>
                      <a:pt x="237" y="356"/>
                      <a:pt x="236" y="357"/>
                    </a:cubicBezTo>
                    <a:cubicBezTo>
                      <a:pt x="93" y="451"/>
                      <a:pt x="93" y="451"/>
                      <a:pt x="93" y="451"/>
                    </a:cubicBezTo>
                    <a:cubicBezTo>
                      <a:pt x="92" y="452"/>
                      <a:pt x="91" y="452"/>
                      <a:pt x="91" y="450"/>
                    </a:cubicBezTo>
                    <a:cubicBezTo>
                      <a:pt x="137" y="285"/>
                      <a:pt x="137" y="285"/>
                      <a:pt x="137" y="285"/>
                    </a:cubicBezTo>
                    <a:cubicBezTo>
                      <a:pt x="138" y="284"/>
                      <a:pt x="137" y="282"/>
                      <a:pt x="136" y="281"/>
                    </a:cubicBezTo>
                    <a:cubicBezTo>
                      <a:pt x="1" y="174"/>
                      <a:pt x="1" y="174"/>
                      <a:pt x="1" y="174"/>
                    </a:cubicBezTo>
                    <a:cubicBezTo>
                      <a:pt x="0" y="173"/>
                      <a:pt x="1" y="172"/>
                      <a:pt x="2" y="172"/>
                    </a:cubicBezTo>
                    <a:cubicBezTo>
                      <a:pt x="173" y="165"/>
                      <a:pt x="173" y="165"/>
                      <a:pt x="173" y="165"/>
                    </a:cubicBezTo>
                    <a:cubicBezTo>
                      <a:pt x="175" y="164"/>
                      <a:pt x="177" y="163"/>
                      <a:pt x="177" y="162"/>
                    </a:cubicBezTo>
                    <a:cubicBezTo>
                      <a:pt x="237" y="1"/>
                      <a:pt x="237" y="1"/>
                      <a:pt x="237" y="1"/>
                    </a:cubicBezTo>
                    <a:cubicBezTo>
                      <a:pt x="238" y="0"/>
                      <a:pt x="239" y="0"/>
                      <a:pt x="239" y="1"/>
                    </a:cubicBezTo>
                    <a:cubicBezTo>
                      <a:pt x="299" y="162"/>
                      <a:pt x="299" y="162"/>
                      <a:pt x="299" y="162"/>
                    </a:cubicBezTo>
                    <a:cubicBezTo>
                      <a:pt x="300" y="163"/>
                      <a:pt x="302" y="164"/>
                      <a:pt x="303" y="165"/>
                    </a:cubicBezTo>
                    <a:cubicBezTo>
                      <a:pt x="474" y="172"/>
                      <a:pt x="474" y="172"/>
                      <a:pt x="474" y="172"/>
                    </a:cubicBezTo>
                    <a:cubicBezTo>
                      <a:pt x="476" y="172"/>
                      <a:pt x="476" y="173"/>
                      <a:pt x="475" y="174"/>
                    </a:cubicBezTo>
                    <a:cubicBezTo>
                      <a:pt x="341" y="281"/>
                      <a:pt x="341" y="281"/>
                      <a:pt x="341" y="281"/>
                    </a:cubicBezTo>
                    <a:cubicBezTo>
                      <a:pt x="340" y="282"/>
                      <a:pt x="339" y="284"/>
                      <a:pt x="339" y="285"/>
                    </a:cubicBezTo>
                    <a:cubicBezTo>
                      <a:pt x="385" y="450"/>
                      <a:pt x="385" y="450"/>
                      <a:pt x="385" y="450"/>
                    </a:cubicBezTo>
                    <a:cubicBezTo>
                      <a:pt x="386" y="452"/>
                      <a:pt x="385" y="452"/>
                      <a:pt x="384" y="451"/>
                    </a:cubicBezTo>
                    <a:lnTo>
                      <a:pt x="241" y="357"/>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84" name="Freeform 9"/>
              <p:cNvSpPr/>
              <p:nvPr/>
            </p:nvSpPr>
            <p:spPr bwMode="auto">
              <a:xfrm>
                <a:off x="4063548" y="5460044"/>
                <a:ext cx="217305" cy="206563"/>
              </a:xfrm>
              <a:custGeom>
                <a:avLst/>
                <a:gdLst>
                  <a:gd name="T0" fmla="*/ 241 w 476"/>
                  <a:gd name="T1" fmla="*/ 357 h 452"/>
                  <a:gd name="T2" fmla="*/ 236 w 476"/>
                  <a:gd name="T3" fmla="*/ 357 h 452"/>
                  <a:gd name="T4" fmla="*/ 93 w 476"/>
                  <a:gd name="T5" fmla="*/ 451 h 452"/>
                  <a:gd name="T6" fmla="*/ 91 w 476"/>
                  <a:gd name="T7" fmla="*/ 450 h 452"/>
                  <a:gd name="T8" fmla="*/ 137 w 476"/>
                  <a:gd name="T9" fmla="*/ 285 h 452"/>
                  <a:gd name="T10" fmla="*/ 136 w 476"/>
                  <a:gd name="T11" fmla="*/ 281 h 452"/>
                  <a:gd name="T12" fmla="*/ 1 w 476"/>
                  <a:gd name="T13" fmla="*/ 174 h 452"/>
                  <a:gd name="T14" fmla="*/ 2 w 476"/>
                  <a:gd name="T15" fmla="*/ 172 h 452"/>
                  <a:gd name="T16" fmla="*/ 173 w 476"/>
                  <a:gd name="T17" fmla="*/ 165 h 452"/>
                  <a:gd name="T18" fmla="*/ 177 w 476"/>
                  <a:gd name="T19" fmla="*/ 162 h 452"/>
                  <a:gd name="T20" fmla="*/ 237 w 476"/>
                  <a:gd name="T21" fmla="*/ 1 h 452"/>
                  <a:gd name="T22" fmla="*/ 239 w 476"/>
                  <a:gd name="T23" fmla="*/ 1 h 452"/>
                  <a:gd name="T24" fmla="*/ 299 w 476"/>
                  <a:gd name="T25" fmla="*/ 162 h 452"/>
                  <a:gd name="T26" fmla="*/ 303 w 476"/>
                  <a:gd name="T27" fmla="*/ 165 h 452"/>
                  <a:gd name="T28" fmla="*/ 474 w 476"/>
                  <a:gd name="T29" fmla="*/ 172 h 452"/>
                  <a:gd name="T30" fmla="*/ 475 w 476"/>
                  <a:gd name="T31" fmla="*/ 174 h 452"/>
                  <a:gd name="T32" fmla="*/ 341 w 476"/>
                  <a:gd name="T33" fmla="*/ 281 h 452"/>
                  <a:gd name="T34" fmla="*/ 339 w 476"/>
                  <a:gd name="T35" fmla="*/ 285 h 452"/>
                  <a:gd name="T36" fmla="*/ 385 w 476"/>
                  <a:gd name="T37" fmla="*/ 450 h 452"/>
                  <a:gd name="T38" fmla="*/ 384 w 476"/>
                  <a:gd name="T39" fmla="*/ 451 h 452"/>
                  <a:gd name="T40" fmla="*/ 241 w 476"/>
                  <a:gd name="T41" fmla="*/ 3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452">
                    <a:moveTo>
                      <a:pt x="241" y="357"/>
                    </a:moveTo>
                    <a:cubicBezTo>
                      <a:pt x="239" y="356"/>
                      <a:pt x="237" y="356"/>
                      <a:pt x="236" y="357"/>
                    </a:cubicBezTo>
                    <a:cubicBezTo>
                      <a:pt x="93" y="451"/>
                      <a:pt x="93" y="451"/>
                      <a:pt x="93" y="451"/>
                    </a:cubicBezTo>
                    <a:cubicBezTo>
                      <a:pt x="92" y="452"/>
                      <a:pt x="91" y="452"/>
                      <a:pt x="91" y="450"/>
                    </a:cubicBezTo>
                    <a:cubicBezTo>
                      <a:pt x="137" y="285"/>
                      <a:pt x="137" y="285"/>
                      <a:pt x="137" y="285"/>
                    </a:cubicBezTo>
                    <a:cubicBezTo>
                      <a:pt x="138" y="284"/>
                      <a:pt x="137" y="282"/>
                      <a:pt x="136" y="281"/>
                    </a:cubicBezTo>
                    <a:cubicBezTo>
                      <a:pt x="1" y="174"/>
                      <a:pt x="1" y="174"/>
                      <a:pt x="1" y="174"/>
                    </a:cubicBezTo>
                    <a:cubicBezTo>
                      <a:pt x="0" y="173"/>
                      <a:pt x="1" y="172"/>
                      <a:pt x="2" y="172"/>
                    </a:cubicBezTo>
                    <a:cubicBezTo>
                      <a:pt x="173" y="165"/>
                      <a:pt x="173" y="165"/>
                      <a:pt x="173" y="165"/>
                    </a:cubicBezTo>
                    <a:cubicBezTo>
                      <a:pt x="175" y="164"/>
                      <a:pt x="177" y="163"/>
                      <a:pt x="177" y="162"/>
                    </a:cubicBezTo>
                    <a:cubicBezTo>
                      <a:pt x="237" y="1"/>
                      <a:pt x="237" y="1"/>
                      <a:pt x="237" y="1"/>
                    </a:cubicBezTo>
                    <a:cubicBezTo>
                      <a:pt x="238" y="0"/>
                      <a:pt x="239" y="0"/>
                      <a:pt x="239" y="1"/>
                    </a:cubicBezTo>
                    <a:cubicBezTo>
                      <a:pt x="299" y="162"/>
                      <a:pt x="299" y="162"/>
                      <a:pt x="299" y="162"/>
                    </a:cubicBezTo>
                    <a:cubicBezTo>
                      <a:pt x="300" y="163"/>
                      <a:pt x="302" y="164"/>
                      <a:pt x="303" y="165"/>
                    </a:cubicBezTo>
                    <a:cubicBezTo>
                      <a:pt x="474" y="172"/>
                      <a:pt x="474" y="172"/>
                      <a:pt x="474" y="172"/>
                    </a:cubicBezTo>
                    <a:cubicBezTo>
                      <a:pt x="476" y="172"/>
                      <a:pt x="476" y="173"/>
                      <a:pt x="475" y="174"/>
                    </a:cubicBezTo>
                    <a:cubicBezTo>
                      <a:pt x="341" y="281"/>
                      <a:pt x="341" y="281"/>
                      <a:pt x="341" y="281"/>
                    </a:cubicBezTo>
                    <a:cubicBezTo>
                      <a:pt x="340" y="282"/>
                      <a:pt x="339" y="284"/>
                      <a:pt x="339" y="285"/>
                    </a:cubicBezTo>
                    <a:cubicBezTo>
                      <a:pt x="385" y="450"/>
                      <a:pt x="385" y="450"/>
                      <a:pt x="385" y="450"/>
                    </a:cubicBezTo>
                    <a:cubicBezTo>
                      <a:pt x="386" y="452"/>
                      <a:pt x="385" y="452"/>
                      <a:pt x="384" y="451"/>
                    </a:cubicBezTo>
                    <a:lnTo>
                      <a:pt x="241" y="357"/>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85" name="Freeform 9"/>
              <p:cNvSpPr/>
              <p:nvPr/>
            </p:nvSpPr>
            <p:spPr bwMode="auto">
              <a:xfrm>
                <a:off x="4270832" y="5460044"/>
                <a:ext cx="217305" cy="206563"/>
              </a:xfrm>
              <a:custGeom>
                <a:avLst/>
                <a:gdLst>
                  <a:gd name="T0" fmla="*/ 241 w 476"/>
                  <a:gd name="T1" fmla="*/ 357 h 452"/>
                  <a:gd name="T2" fmla="*/ 236 w 476"/>
                  <a:gd name="T3" fmla="*/ 357 h 452"/>
                  <a:gd name="T4" fmla="*/ 93 w 476"/>
                  <a:gd name="T5" fmla="*/ 451 h 452"/>
                  <a:gd name="T6" fmla="*/ 91 w 476"/>
                  <a:gd name="T7" fmla="*/ 450 h 452"/>
                  <a:gd name="T8" fmla="*/ 137 w 476"/>
                  <a:gd name="T9" fmla="*/ 285 h 452"/>
                  <a:gd name="T10" fmla="*/ 136 w 476"/>
                  <a:gd name="T11" fmla="*/ 281 h 452"/>
                  <a:gd name="T12" fmla="*/ 1 w 476"/>
                  <a:gd name="T13" fmla="*/ 174 h 452"/>
                  <a:gd name="T14" fmla="*/ 2 w 476"/>
                  <a:gd name="T15" fmla="*/ 172 h 452"/>
                  <a:gd name="T16" fmla="*/ 173 w 476"/>
                  <a:gd name="T17" fmla="*/ 165 h 452"/>
                  <a:gd name="T18" fmla="*/ 177 w 476"/>
                  <a:gd name="T19" fmla="*/ 162 h 452"/>
                  <a:gd name="T20" fmla="*/ 237 w 476"/>
                  <a:gd name="T21" fmla="*/ 1 h 452"/>
                  <a:gd name="T22" fmla="*/ 239 w 476"/>
                  <a:gd name="T23" fmla="*/ 1 h 452"/>
                  <a:gd name="T24" fmla="*/ 299 w 476"/>
                  <a:gd name="T25" fmla="*/ 162 h 452"/>
                  <a:gd name="T26" fmla="*/ 303 w 476"/>
                  <a:gd name="T27" fmla="*/ 165 h 452"/>
                  <a:gd name="T28" fmla="*/ 474 w 476"/>
                  <a:gd name="T29" fmla="*/ 172 h 452"/>
                  <a:gd name="T30" fmla="*/ 475 w 476"/>
                  <a:gd name="T31" fmla="*/ 174 h 452"/>
                  <a:gd name="T32" fmla="*/ 341 w 476"/>
                  <a:gd name="T33" fmla="*/ 281 h 452"/>
                  <a:gd name="T34" fmla="*/ 339 w 476"/>
                  <a:gd name="T35" fmla="*/ 285 h 452"/>
                  <a:gd name="T36" fmla="*/ 385 w 476"/>
                  <a:gd name="T37" fmla="*/ 450 h 452"/>
                  <a:gd name="T38" fmla="*/ 384 w 476"/>
                  <a:gd name="T39" fmla="*/ 451 h 452"/>
                  <a:gd name="T40" fmla="*/ 241 w 476"/>
                  <a:gd name="T41" fmla="*/ 3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452">
                    <a:moveTo>
                      <a:pt x="241" y="357"/>
                    </a:moveTo>
                    <a:cubicBezTo>
                      <a:pt x="239" y="356"/>
                      <a:pt x="237" y="356"/>
                      <a:pt x="236" y="357"/>
                    </a:cubicBezTo>
                    <a:cubicBezTo>
                      <a:pt x="93" y="451"/>
                      <a:pt x="93" y="451"/>
                      <a:pt x="93" y="451"/>
                    </a:cubicBezTo>
                    <a:cubicBezTo>
                      <a:pt x="92" y="452"/>
                      <a:pt x="91" y="452"/>
                      <a:pt x="91" y="450"/>
                    </a:cubicBezTo>
                    <a:cubicBezTo>
                      <a:pt x="137" y="285"/>
                      <a:pt x="137" y="285"/>
                      <a:pt x="137" y="285"/>
                    </a:cubicBezTo>
                    <a:cubicBezTo>
                      <a:pt x="138" y="284"/>
                      <a:pt x="137" y="282"/>
                      <a:pt x="136" y="281"/>
                    </a:cubicBezTo>
                    <a:cubicBezTo>
                      <a:pt x="1" y="174"/>
                      <a:pt x="1" y="174"/>
                      <a:pt x="1" y="174"/>
                    </a:cubicBezTo>
                    <a:cubicBezTo>
                      <a:pt x="0" y="173"/>
                      <a:pt x="1" y="172"/>
                      <a:pt x="2" y="172"/>
                    </a:cubicBezTo>
                    <a:cubicBezTo>
                      <a:pt x="173" y="165"/>
                      <a:pt x="173" y="165"/>
                      <a:pt x="173" y="165"/>
                    </a:cubicBezTo>
                    <a:cubicBezTo>
                      <a:pt x="175" y="164"/>
                      <a:pt x="177" y="163"/>
                      <a:pt x="177" y="162"/>
                    </a:cubicBezTo>
                    <a:cubicBezTo>
                      <a:pt x="237" y="1"/>
                      <a:pt x="237" y="1"/>
                      <a:pt x="237" y="1"/>
                    </a:cubicBezTo>
                    <a:cubicBezTo>
                      <a:pt x="238" y="0"/>
                      <a:pt x="239" y="0"/>
                      <a:pt x="239" y="1"/>
                    </a:cubicBezTo>
                    <a:cubicBezTo>
                      <a:pt x="299" y="162"/>
                      <a:pt x="299" y="162"/>
                      <a:pt x="299" y="162"/>
                    </a:cubicBezTo>
                    <a:cubicBezTo>
                      <a:pt x="300" y="163"/>
                      <a:pt x="302" y="164"/>
                      <a:pt x="303" y="165"/>
                    </a:cubicBezTo>
                    <a:cubicBezTo>
                      <a:pt x="474" y="172"/>
                      <a:pt x="474" y="172"/>
                      <a:pt x="474" y="172"/>
                    </a:cubicBezTo>
                    <a:cubicBezTo>
                      <a:pt x="476" y="172"/>
                      <a:pt x="476" y="173"/>
                      <a:pt x="475" y="174"/>
                    </a:cubicBezTo>
                    <a:cubicBezTo>
                      <a:pt x="341" y="281"/>
                      <a:pt x="341" y="281"/>
                      <a:pt x="341" y="281"/>
                    </a:cubicBezTo>
                    <a:cubicBezTo>
                      <a:pt x="340" y="282"/>
                      <a:pt x="339" y="284"/>
                      <a:pt x="339" y="285"/>
                    </a:cubicBezTo>
                    <a:cubicBezTo>
                      <a:pt x="385" y="450"/>
                      <a:pt x="385" y="450"/>
                      <a:pt x="385" y="450"/>
                    </a:cubicBezTo>
                    <a:cubicBezTo>
                      <a:pt x="386" y="452"/>
                      <a:pt x="385" y="452"/>
                      <a:pt x="384" y="451"/>
                    </a:cubicBezTo>
                    <a:lnTo>
                      <a:pt x="241" y="357"/>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86" name="Freeform 9"/>
              <p:cNvSpPr/>
              <p:nvPr/>
            </p:nvSpPr>
            <p:spPr bwMode="auto">
              <a:xfrm>
                <a:off x="4478116" y="5460044"/>
                <a:ext cx="217305" cy="206563"/>
              </a:xfrm>
              <a:custGeom>
                <a:avLst/>
                <a:gdLst>
                  <a:gd name="T0" fmla="*/ 241 w 476"/>
                  <a:gd name="T1" fmla="*/ 357 h 452"/>
                  <a:gd name="T2" fmla="*/ 236 w 476"/>
                  <a:gd name="T3" fmla="*/ 357 h 452"/>
                  <a:gd name="T4" fmla="*/ 93 w 476"/>
                  <a:gd name="T5" fmla="*/ 451 h 452"/>
                  <a:gd name="T6" fmla="*/ 91 w 476"/>
                  <a:gd name="T7" fmla="*/ 450 h 452"/>
                  <a:gd name="T8" fmla="*/ 137 w 476"/>
                  <a:gd name="T9" fmla="*/ 285 h 452"/>
                  <a:gd name="T10" fmla="*/ 136 w 476"/>
                  <a:gd name="T11" fmla="*/ 281 h 452"/>
                  <a:gd name="T12" fmla="*/ 1 w 476"/>
                  <a:gd name="T13" fmla="*/ 174 h 452"/>
                  <a:gd name="T14" fmla="*/ 2 w 476"/>
                  <a:gd name="T15" fmla="*/ 172 h 452"/>
                  <a:gd name="T16" fmla="*/ 173 w 476"/>
                  <a:gd name="T17" fmla="*/ 165 h 452"/>
                  <a:gd name="T18" fmla="*/ 177 w 476"/>
                  <a:gd name="T19" fmla="*/ 162 h 452"/>
                  <a:gd name="T20" fmla="*/ 237 w 476"/>
                  <a:gd name="T21" fmla="*/ 1 h 452"/>
                  <a:gd name="T22" fmla="*/ 239 w 476"/>
                  <a:gd name="T23" fmla="*/ 1 h 452"/>
                  <a:gd name="T24" fmla="*/ 299 w 476"/>
                  <a:gd name="T25" fmla="*/ 162 h 452"/>
                  <a:gd name="T26" fmla="*/ 303 w 476"/>
                  <a:gd name="T27" fmla="*/ 165 h 452"/>
                  <a:gd name="T28" fmla="*/ 474 w 476"/>
                  <a:gd name="T29" fmla="*/ 172 h 452"/>
                  <a:gd name="T30" fmla="*/ 475 w 476"/>
                  <a:gd name="T31" fmla="*/ 174 h 452"/>
                  <a:gd name="T32" fmla="*/ 341 w 476"/>
                  <a:gd name="T33" fmla="*/ 281 h 452"/>
                  <a:gd name="T34" fmla="*/ 339 w 476"/>
                  <a:gd name="T35" fmla="*/ 285 h 452"/>
                  <a:gd name="T36" fmla="*/ 385 w 476"/>
                  <a:gd name="T37" fmla="*/ 450 h 452"/>
                  <a:gd name="T38" fmla="*/ 384 w 476"/>
                  <a:gd name="T39" fmla="*/ 451 h 452"/>
                  <a:gd name="T40" fmla="*/ 241 w 476"/>
                  <a:gd name="T41" fmla="*/ 3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452">
                    <a:moveTo>
                      <a:pt x="241" y="357"/>
                    </a:moveTo>
                    <a:cubicBezTo>
                      <a:pt x="239" y="356"/>
                      <a:pt x="237" y="356"/>
                      <a:pt x="236" y="357"/>
                    </a:cubicBezTo>
                    <a:cubicBezTo>
                      <a:pt x="93" y="451"/>
                      <a:pt x="93" y="451"/>
                      <a:pt x="93" y="451"/>
                    </a:cubicBezTo>
                    <a:cubicBezTo>
                      <a:pt x="92" y="452"/>
                      <a:pt x="91" y="452"/>
                      <a:pt x="91" y="450"/>
                    </a:cubicBezTo>
                    <a:cubicBezTo>
                      <a:pt x="137" y="285"/>
                      <a:pt x="137" y="285"/>
                      <a:pt x="137" y="285"/>
                    </a:cubicBezTo>
                    <a:cubicBezTo>
                      <a:pt x="138" y="284"/>
                      <a:pt x="137" y="282"/>
                      <a:pt x="136" y="281"/>
                    </a:cubicBezTo>
                    <a:cubicBezTo>
                      <a:pt x="1" y="174"/>
                      <a:pt x="1" y="174"/>
                      <a:pt x="1" y="174"/>
                    </a:cubicBezTo>
                    <a:cubicBezTo>
                      <a:pt x="0" y="173"/>
                      <a:pt x="1" y="172"/>
                      <a:pt x="2" y="172"/>
                    </a:cubicBezTo>
                    <a:cubicBezTo>
                      <a:pt x="173" y="165"/>
                      <a:pt x="173" y="165"/>
                      <a:pt x="173" y="165"/>
                    </a:cubicBezTo>
                    <a:cubicBezTo>
                      <a:pt x="175" y="164"/>
                      <a:pt x="177" y="163"/>
                      <a:pt x="177" y="162"/>
                    </a:cubicBezTo>
                    <a:cubicBezTo>
                      <a:pt x="237" y="1"/>
                      <a:pt x="237" y="1"/>
                      <a:pt x="237" y="1"/>
                    </a:cubicBezTo>
                    <a:cubicBezTo>
                      <a:pt x="238" y="0"/>
                      <a:pt x="239" y="0"/>
                      <a:pt x="239" y="1"/>
                    </a:cubicBezTo>
                    <a:cubicBezTo>
                      <a:pt x="299" y="162"/>
                      <a:pt x="299" y="162"/>
                      <a:pt x="299" y="162"/>
                    </a:cubicBezTo>
                    <a:cubicBezTo>
                      <a:pt x="300" y="163"/>
                      <a:pt x="302" y="164"/>
                      <a:pt x="303" y="165"/>
                    </a:cubicBezTo>
                    <a:cubicBezTo>
                      <a:pt x="474" y="172"/>
                      <a:pt x="474" y="172"/>
                      <a:pt x="474" y="172"/>
                    </a:cubicBezTo>
                    <a:cubicBezTo>
                      <a:pt x="476" y="172"/>
                      <a:pt x="476" y="173"/>
                      <a:pt x="475" y="174"/>
                    </a:cubicBezTo>
                    <a:cubicBezTo>
                      <a:pt x="341" y="281"/>
                      <a:pt x="341" y="281"/>
                      <a:pt x="341" y="281"/>
                    </a:cubicBezTo>
                    <a:cubicBezTo>
                      <a:pt x="340" y="282"/>
                      <a:pt x="339" y="284"/>
                      <a:pt x="339" y="285"/>
                    </a:cubicBezTo>
                    <a:cubicBezTo>
                      <a:pt x="385" y="450"/>
                      <a:pt x="385" y="450"/>
                      <a:pt x="385" y="450"/>
                    </a:cubicBezTo>
                    <a:cubicBezTo>
                      <a:pt x="386" y="452"/>
                      <a:pt x="385" y="452"/>
                      <a:pt x="384" y="451"/>
                    </a:cubicBezTo>
                    <a:lnTo>
                      <a:pt x="241" y="357"/>
                    </a:lnTo>
                    <a:close/>
                  </a:path>
                </a:pathLst>
              </a:custGeom>
              <a:solidFill>
                <a:schemeClr val="bg2"/>
              </a:solidFill>
              <a:ln>
                <a:noFill/>
              </a:ln>
            </p:spPr>
            <p:txBody>
              <a:bodyPr vert="horz" wrap="square" lIns="91440" tIns="45720" rIns="91440" bIns="45720" numCol="1" anchor="t" anchorCtr="0" compatLnSpc="1"/>
              <a:lstStyle/>
              <a:p>
                <a:endParaRPr lang="id-ID"/>
              </a:p>
            </p:txBody>
          </p:sp>
        </p:grpSp>
        <p:sp>
          <p:nvSpPr>
            <p:cNvPr id="80" name="TextBox 79"/>
            <p:cNvSpPr txBox="1"/>
            <p:nvPr/>
          </p:nvSpPr>
          <p:spPr>
            <a:xfrm>
              <a:off x="4014059" y="5252706"/>
              <a:ext cx="772979" cy="584775"/>
            </a:xfrm>
            <a:prstGeom prst="rect">
              <a:avLst/>
            </a:prstGeom>
            <a:noFill/>
          </p:spPr>
          <p:txBody>
            <a:bodyPr wrap="square" rtlCol="0">
              <a:spAutoFit/>
            </a:bodyPr>
            <a:lstStyle/>
            <a:p>
              <a:pPr algn="ctr"/>
              <a:r>
                <a:rPr lang="id-ID" sz="3200" b="1" dirty="0">
                  <a:solidFill>
                    <a:schemeClr val="tx2"/>
                  </a:solidFill>
                  <a:latin typeface="+mj-lt"/>
                </a:rPr>
                <a:t>4.5</a:t>
              </a:r>
            </a:p>
          </p:txBody>
        </p:sp>
        <p:sp>
          <p:nvSpPr>
            <p:cNvPr id="81" name="TextBox 80"/>
            <p:cNvSpPr txBox="1"/>
            <p:nvPr/>
          </p:nvSpPr>
          <p:spPr>
            <a:xfrm>
              <a:off x="3621599" y="6000026"/>
              <a:ext cx="1557899" cy="415498"/>
            </a:xfrm>
            <a:prstGeom prst="rect">
              <a:avLst/>
            </a:prstGeom>
            <a:noFill/>
          </p:spPr>
          <p:txBody>
            <a:bodyPr wrap="square" rtlCol="0">
              <a:spAutoFit/>
            </a:bodyPr>
            <a:lstStyle/>
            <a:p>
              <a:pPr algn="ctr">
                <a:lnSpc>
                  <a:spcPct val="150000"/>
                </a:lnSpc>
                <a:buClr>
                  <a:srgbClr val="00B0F0"/>
                </a:buClr>
              </a:pPr>
              <a:r>
                <a:rPr lang="id-ID" sz="1400" dirty="0">
                  <a:solidFill>
                    <a:schemeClr val="tx2"/>
                  </a:solidFill>
                </a:rPr>
                <a:t>41,915 user</a:t>
              </a:r>
              <a:endParaRPr lang="en-US" sz="1400" dirty="0">
                <a:solidFill>
                  <a:schemeClr val="tx2"/>
                </a:solidFill>
              </a:endParaRPr>
            </a:p>
          </p:txBody>
        </p:sp>
      </p:grpSp>
      <p:grpSp>
        <p:nvGrpSpPr>
          <p:cNvPr id="87" name="Group 86"/>
          <p:cNvGrpSpPr/>
          <p:nvPr/>
        </p:nvGrpSpPr>
        <p:grpSpPr>
          <a:xfrm>
            <a:off x="9701847" y="2237673"/>
            <a:ext cx="1557899" cy="1162818"/>
            <a:chOff x="3621599" y="5252706"/>
            <a:chExt cx="1557899" cy="1162818"/>
          </a:xfrm>
        </p:grpSpPr>
        <p:grpSp>
          <p:nvGrpSpPr>
            <p:cNvPr id="88" name="Group 87"/>
            <p:cNvGrpSpPr/>
            <p:nvPr/>
          </p:nvGrpSpPr>
          <p:grpSpPr>
            <a:xfrm>
              <a:off x="3803002" y="5797844"/>
              <a:ext cx="1195092" cy="235906"/>
              <a:chOff x="3648980" y="5460044"/>
              <a:chExt cx="1046441" cy="206563"/>
            </a:xfrm>
          </p:grpSpPr>
          <p:sp>
            <p:nvSpPr>
              <p:cNvPr id="91" name="Freeform 9"/>
              <p:cNvSpPr/>
              <p:nvPr/>
            </p:nvSpPr>
            <p:spPr bwMode="auto">
              <a:xfrm>
                <a:off x="3648980" y="5460044"/>
                <a:ext cx="217305" cy="206563"/>
              </a:xfrm>
              <a:custGeom>
                <a:avLst/>
                <a:gdLst>
                  <a:gd name="T0" fmla="*/ 241 w 476"/>
                  <a:gd name="T1" fmla="*/ 357 h 452"/>
                  <a:gd name="T2" fmla="*/ 236 w 476"/>
                  <a:gd name="T3" fmla="*/ 357 h 452"/>
                  <a:gd name="T4" fmla="*/ 93 w 476"/>
                  <a:gd name="T5" fmla="*/ 451 h 452"/>
                  <a:gd name="T6" fmla="*/ 91 w 476"/>
                  <a:gd name="T7" fmla="*/ 450 h 452"/>
                  <a:gd name="T8" fmla="*/ 137 w 476"/>
                  <a:gd name="T9" fmla="*/ 285 h 452"/>
                  <a:gd name="T10" fmla="*/ 136 w 476"/>
                  <a:gd name="T11" fmla="*/ 281 h 452"/>
                  <a:gd name="T12" fmla="*/ 1 w 476"/>
                  <a:gd name="T13" fmla="*/ 174 h 452"/>
                  <a:gd name="T14" fmla="*/ 2 w 476"/>
                  <a:gd name="T15" fmla="*/ 172 h 452"/>
                  <a:gd name="T16" fmla="*/ 173 w 476"/>
                  <a:gd name="T17" fmla="*/ 165 h 452"/>
                  <a:gd name="T18" fmla="*/ 177 w 476"/>
                  <a:gd name="T19" fmla="*/ 162 h 452"/>
                  <a:gd name="T20" fmla="*/ 237 w 476"/>
                  <a:gd name="T21" fmla="*/ 1 h 452"/>
                  <a:gd name="T22" fmla="*/ 239 w 476"/>
                  <a:gd name="T23" fmla="*/ 1 h 452"/>
                  <a:gd name="T24" fmla="*/ 299 w 476"/>
                  <a:gd name="T25" fmla="*/ 162 h 452"/>
                  <a:gd name="T26" fmla="*/ 303 w 476"/>
                  <a:gd name="T27" fmla="*/ 165 h 452"/>
                  <a:gd name="T28" fmla="*/ 474 w 476"/>
                  <a:gd name="T29" fmla="*/ 172 h 452"/>
                  <a:gd name="T30" fmla="*/ 475 w 476"/>
                  <a:gd name="T31" fmla="*/ 174 h 452"/>
                  <a:gd name="T32" fmla="*/ 341 w 476"/>
                  <a:gd name="T33" fmla="*/ 281 h 452"/>
                  <a:gd name="T34" fmla="*/ 339 w 476"/>
                  <a:gd name="T35" fmla="*/ 285 h 452"/>
                  <a:gd name="T36" fmla="*/ 385 w 476"/>
                  <a:gd name="T37" fmla="*/ 450 h 452"/>
                  <a:gd name="T38" fmla="*/ 384 w 476"/>
                  <a:gd name="T39" fmla="*/ 451 h 452"/>
                  <a:gd name="T40" fmla="*/ 241 w 476"/>
                  <a:gd name="T41" fmla="*/ 3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452">
                    <a:moveTo>
                      <a:pt x="241" y="357"/>
                    </a:moveTo>
                    <a:cubicBezTo>
                      <a:pt x="239" y="356"/>
                      <a:pt x="237" y="356"/>
                      <a:pt x="236" y="357"/>
                    </a:cubicBezTo>
                    <a:cubicBezTo>
                      <a:pt x="93" y="451"/>
                      <a:pt x="93" y="451"/>
                      <a:pt x="93" y="451"/>
                    </a:cubicBezTo>
                    <a:cubicBezTo>
                      <a:pt x="92" y="452"/>
                      <a:pt x="91" y="452"/>
                      <a:pt x="91" y="450"/>
                    </a:cubicBezTo>
                    <a:cubicBezTo>
                      <a:pt x="137" y="285"/>
                      <a:pt x="137" y="285"/>
                      <a:pt x="137" y="285"/>
                    </a:cubicBezTo>
                    <a:cubicBezTo>
                      <a:pt x="138" y="284"/>
                      <a:pt x="137" y="282"/>
                      <a:pt x="136" y="281"/>
                    </a:cubicBezTo>
                    <a:cubicBezTo>
                      <a:pt x="1" y="174"/>
                      <a:pt x="1" y="174"/>
                      <a:pt x="1" y="174"/>
                    </a:cubicBezTo>
                    <a:cubicBezTo>
                      <a:pt x="0" y="173"/>
                      <a:pt x="1" y="172"/>
                      <a:pt x="2" y="172"/>
                    </a:cubicBezTo>
                    <a:cubicBezTo>
                      <a:pt x="173" y="165"/>
                      <a:pt x="173" y="165"/>
                      <a:pt x="173" y="165"/>
                    </a:cubicBezTo>
                    <a:cubicBezTo>
                      <a:pt x="175" y="164"/>
                      <a:pt x="177" y="163"/>
                      <a:pt x="177" y="162"/>
                    </a:cubicBezTo>
                    <a:cubicBezTo>
                      <a:pt x="237" y="1"/>
                      <a:pt x="237" y="1"/>
                      <a:pt x="237" y="1"/>
                    </a:cubicBezTo>
                    <a:cubicBezTo>
                      <a:pt x="238" y="0"/>
                      <a:pt x="239" y="0"/>
                      <a:pt x="239" y="1"/>
                    </a:cubicBezTo>
                    <a:cubicBezTo>
                      <a:pt x="299" y="162"/>
                      <a:pt x="299" y="162"/>
                      <a:pt x="299" y="162"/>
                    </a:cubicBezTo>
                    <a:cubicBezTo>
                      <a:pt x="300" y="163"/>
                      <a:pt x="302" y="164"/>
                      <a:pt x="303" y="165"/>
                    </a:cubicBezTo>
                    <a:cubicBezTo>
                      <a:pt x="474" y="172"/>
                      <a:pt x="474" y="172"/>
                      <a:pt x="474" y="172"/>
                    </a:cubicBezTo>
                    <a:cubicBezTo>
                      <a:pt x="476" y="172"/>
                      <a:pt x="476" y="173"/>
                      <a:pt x="475" y="174"/>
                    </a:cubicBezTo>
                    <a:cubicBezTo>
                      <a:pt x="341" y="281"/>
                      <a:pt x="341" y="281"/>
                      <a:pt x="341" y="281"/>
                    </a:cubicBezTo>
                    <a:cubicBezTo>
                      <a:pt x="340" y="282"/>
                      <a:pt x="339" y="284"/>
                      <a:pt x="339" y="285"/>
                    </a:cubicBezTo>
                    <a:cubicBezTo>
                      <a:pt x="385" y="450"/>
                      <a:pt x="385" y="450"/>
                      <a:pt x="385" y="450"/>
                    </a:cubicBezTo>
                    <a:cubicBezTo>
                      <a:pt x="386" y="452"/>
                      <a:pt x="385" y="452"/>
                      <a:pt x="384" y="451"/>
                    </a:cubicBezTo>
                    <a:lnTo>
                      <a:pt x="241" y="357"/>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92" name="Freeform 9"/>
              <p:cNvSpPr/>
              <p:nvPr/>
            </p:nvSpPr>
            <p:spPr bwMode="auto">
              <a:xfrm>
                <a:off x="3856264" y="5460044"/>
                <a:ext cx="217305" cy="206563"/>
              </a:xfrm>
              <a:custGeom>
                <a:avLst/>
                <a:gdLst>
                  <a:gd name="T0" fmla="*/ 241 w 476"/>
                  <a:gd name="T1" fmla="*/ 357 h 452"/>
                  <a:gd name="T2" fmla="*/ 236 w 476"/>
                  <a:gd name="T3" fmla="*/ 357 h 452"/>
                  <a:gd name="T4" fmla="*/ 93 w 476"/>
                  <a:gd name="T5" fmla="*/ 451 h 452"/>
                  <a:gd name="T6" fmla="*/ 91 w 476"/>
                  <a:gd name="T7" fmla="*/ 450 h 452"/>
                  <a:gd name="T8" fmla="*/ 137 w 476"/>
                  <a:gd name="T9" fmla="*/ 285 h 452"/>
                  <a:gd name="T10" fmla="*/ 136 w 476"/>
                  <a:gd name="T11" fmla="*/ 281 h 452"/>
                  <a:gd name="T12" fmla="*/ 1 w 476"/>
                  <a:gd name="T13" fmla="*/ 174 h 452"/>
                  <a:gd name="T14" fmla="*/ 2 w 476"/>
                  <a:gd name="T15" fmla="*/ 172 h 452"/>
                  <a:gd name="T16" fmla="*/ 173 w 476"/>
                  <a:gd name="T17" fmla="*/ 165 h 452"/>
                  <a:gd name="T18" fmla="*/ 177 w 476"/>
                  <a:gd name="T19" fmla="*/ 162 h 452"/>
                  <a:gd name="T20" fmla="*/ 237 w 476"/>
                  <a:gd name="T21" fmla="*/ 1 h 452"/>
                  <a:gd name="T22" fmla="*/ 239 w 476"/>
                  <a:gd name="T23" fmla="*/ 1 h 452"/>
                  <a:gd name="T24" fmla="*/ 299 w 476"/>
                  <a:gd name="T25" fmla="*/ 162 h 452"/>
                  <a:gd name="T26" fmla="*/ 303 w 476"/>
                  <a:gd name="T27" fmla="*/ 165 h 452"/>
                  <a:gd name="T28" fmla="*/ 474 w 476"/>
                  <a:gd name="T29" fmla="*/ 172 h 452"/>
                  <a:gd name="T30" fmla="*/ 475 w 476"/>
                  <a:gd name="T31" fmla="*/ 174 h 452"/>
                  <a:gd name="T32" fmla="*/ 341 w 476"/>
                  <a:gd name="T33" fmla="*/ 281 h 452"/>
                  <a:gd name="T34" fmla="*/ 339 w 476"/>
                  <a:gd name="T35" fmla="*/ 285 h 452"/>
                  <a:gd name="T36" fmla="*/ 385 w 476"/>
                  <a:gd name="T37" fmla="*/ 450 h 452"/>
                  <a:gd name="T38" fmla="*/ 384 w 476"/>
                  <a:gd name="T39" fmla="*/ 451 h 452"/>
                  <a:gd name="T40" fmla="*/ 241 w 476"/>
                  <a:gd name="T41" fmla="*/ 3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452">
                    <a:moveTo>
                      <a:pt x="241" y="357"/>
                    </a:moveTo>
                    <a:cubicBezTo>
                      <a:pt x="239" y="356"/>
                      <a:pt x="237" y="356"/>
                      <a:pt x="236" y="357"/>
                    </a:cubicBezTo>
                    <a:cubicBezTo>
                      <a:pt x="93" y="451"/>
                      <a:pt x="93" y="451"/>
                      <a:pt x="93" y="451"/>
                    </a:cubicBezTo>
                    <a:cubicBezTo>
                      <a:pt x="92" y="452"/>
                      <a:pt x="91" y="452"/>
                      <a:pt x="91" y="450"/>
                    </a:cubicBezTo>
                    <a:cubicBezTo>
                      <a:pt x="137" y="285"/>
                      <a:pt x="137" y="285"/>
                      <a:pt x="137" y="285"/>
                    </a:cubicBezTo>
                    <a:cubicBezTo>
                      <a:pt x="138" y="284"/>
                      <a:pt x="137" y="282"/>
                      <a:pt x="136" y="281"/>
                    </a:cubicBezTo>
                    <a:cubicBezTo>
                      <a:pt x="1" y="174"/>
                      <a:pt x="1" y="174"/>
                      <a:pt x="1" y="174"/>
                    </a:cubicBezTo>
                    <a:cubicBezTo>
                      <a:pt x="0" y="173"/>
                      <a:pt x="1" y="172"/>
                      <a:pt x="2" y="172"/>
                    </a:cubicBezTo>
                    <a:cubicBezTo>
                      <a:pt x="173" y="165"/>
                      <a:pt x="173" y="165"/>
                      <a:pt x="173" y="165"/>
                    </a:cubicBezTo>
                    <a:cubicBezTo>
                      <a:pt x="175" y="164"/>
                      <a:pt x="177" y="163"/>
                      <a:pt x="177" y="162"/>
                    </a:cubicBezTo>
                    <a:cubicBezTo>
                      <a:pt x="237" y="1"/>
                      <a:pt x="237" y="1"/>
                      <a:pt x="237" y="1"/>
                    </a:cubicBezTo>
                    <a:cubicBezTo>
                      <a:pt x="238" y="0"/>
                      <a:pt x="239" y="0"/>
                      <a:pt x="239" y="1"/>
                    </a:cubicBezTo>
                    <a:cubicBezTo>
                      <a:pt x="299" y="162"/>
                      <a:pt x="299" y="162"/>
                      <a:pt x="299" y="162"/>
                    </a:cubicBezTo>
                    <a:cubicBezTo>
                      <a:pt x="300" y="163"/>
                      <a:pt x="302" y="164"/>
                      <a:pt x="303" y="165"/>
                    </a:cubicBezTo>
                    <a:cubicBezTo>
                      <a:pt x="474" y="172"/>
                      <a:pt x="474" y="172"/>
                      <a:pt x="474" y="172"/>
                    </a:cubicBezTo>
                    <a:cubicBezTo>
                      <a:pt x="476" y="172"/>
                      <a:pt x="476" y="173"/>
                      <a:pt x="475" y="174"/>
                    </a:cubicBezTo>
                    <a:cubicBezTo>
                      <a:pt x="341" y="281"/>
                      <a:pt x="341" y="281"/>
                      <a:pt x="341" y="281"/>
                    </a:cubicBezTo>
                    <a:cubicBezTo>
                      <a:pt x="340" y="282"/>
                      <a:pt x="339" y="284"/>
                      <a:pt x="339" y="285"/>
                    </a:cubicBezTo>
                    <a:cubicBezTo>
                      <a:pt x="385" y="450"/>
                      <a:pt x="385" y="450"/>
                      <a:pt x="385" y="450"/>
                    </a:cubicBezTo>
                    <a:cubicBezTo>
                      <a:pt x="386" y="452"/>
                      <a:pt x="385" y="452"/>
                      <a:pt x="384" y="451"/>
                    </a:cubicBezTo>
                    <a:lnTo>
                      <a:pt x="241" y="357"/>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93" name="Freeform 9"/>
              <p:cNvSpPr/>
              <p:nvPr/>
            </p:nvSpPr>
            <p:spPr bwMode="auto">
              <a:xfrm>
                <a:off x="4063548" y="5460044"/>
                <a:ext cx="217305" cy="206563"/>
              </a:xfrm>
              <a:custGeom>
                <a:avLst/>
                <a:gdLst>
                  <a:gd name="T0" fmla="*/ 241 w 476"/>
                  <a:gd name="T1" fmla="*/ 357 h 452"/>
                  <a:gd name="T2" fmla="*/ 236 w 476"/>
                  <a:gd name="T3" fmla="*/ 357 h 452"/>
                  <a:gd name="T4" fmla="*/ 93 w 476"/>
                  <a:gd name="T5" fmla="*/ 451 h 452"/>
                  <a:gd name="T6" fmla="*/ 91 w 476"/>
                  <a:gd name="T7" fmla="*/ 450 h 452"/>
                  <a:gd name="T8" fmla="*/ 137 w 476"/>
                  <a:gd name="T9" fmla="*/ 285 h 452"/>
                  <a:gd name="T10" fmla="*/ 136 w 476"/>
                  <a:gd name="T11" fmla="*/ 281 h 452"/>
                  <a:gd name="T12" fmla="*/ 1 w 476"/>
                  <a:gd name="T13" fmla="*/ 174 h 452"/>
                  <a:gd name="T14" fmla="*/ 2 w 476"/>
                  <a:gd name="T15" fmla="*/ 172 h 452"/>
                  <a:gd name="T16" fmla="*/ 173 w 476"/>
                  <a:gd name="T17" fmla="*/ 165 h 452"/>
                  <a:gd name="T18" fmla="*/ 177 w 476"/>
                  <a:gd name="T19" fmla="*/ 162 h 452"/>
                  <a:gd name="T20" fmla="*/ 237 w 476"/>
                  <a:gd name="T21" fmla="*/ 1 h 452"/>
                  <a:gd name="T22" fmla="*/ 239 w 476"/>
                  <a:gd name="T23" fmla="*/ 1 h 452"/>
                  <a:gd name="T24" fmla="*/ 299 w 476"/>
                  <a:gd name="T25" fmla="*/ 162 h 452"/>
                  <a:gd name="T26" fmla="*/ 303 w 476"/>
                  <a:gd name="T27" fmla="*/ 165 h 452"/>
                  <a:gd name="T28" fmla="*/ 474 w 476"/>
                  <a:gd name="T29" fmla="*/ 172 h 452"/>
                  <a:gd name="T30" fmla="*/ 475 w 476"/>
                  <a:gd name="T31" fmla="*/ 174 h 452"/>
                  <a:gd name="T32" fmla="*/ 341 w 476"/>
                  <a:gd name="T33" fmla="*/ 281 h 452"/>
                  <a:gd name="T34" fmla="*/ 339 w 476"/>
                  <a:gd name="T35" fmla="*/ 285 h 452"/>
                  <a:gd name="T36" fmla="*/ 385 w 476"/>
                  <a:gd name="T37" fmla="*/ 450 h 452"/>
                  <a:gd name="T38" fmla="*/ 384 w 476"/>
                  <a:gd name="T39" fmla="*/ 451 h 452"/>
                  <a:gd name="T40" fmla="*/ 241 w 476"/>
                  <a:gd name="T41" fmla="*/ 3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452">
                    <a:moveTo>
                      <a:pt x="241" y="357"/>
                    </a:moveTo>
                    <a:cubicBezTo>
                      <a:pt x="239" y="356"/>
                      <a:pt x="237" y="356"/>
                      <a:pt x="236" y="357"/>
                    </a:cubicBezTo>
                    <a:cubicBezTo>
                      <a:pt x="93" y="451"/>
                      <a:pt x="93" y="451"/>
                      <a:pt x="93" y="451"/>
                    </a:cubicBezTo>
                    <a:cubicBezTo>
                      <a:pt x="92" y="452"/>
                      <a:pt x="91" y="452"/>
                      <a:pt x="91" y="450"/>
                    </a:cubicBezTo>
                    <a:cubicBezTo>
                      <a:pt x="137" y="285"/>
                      <a:pt x="137" y="285"/>
                      <a:pt x="137" y="285"/>
                    </a:cubicBezTo>
                    <a:cubicBezTo>
                      <a:pt x="138" y="284"/>
                      <a:pt x="137" y="282"/>
                      <a:pt x="136" y="281"/>
                    </a:cubicBezTo>
                    <a:cubicBezTo>
                      <a:pt x="1" y="174"/>
                      <a:pt x="1" y="174"/>
                      <a:pt x="1" y="174"/>
                    </a:cubicBezTo>
                    <a:cubicBezTo>
                      <a:pt x="0" y="173"/>
                      <a:pt x="1" y="172"/>
                      <a:pt x="2" y="172"/>
                    </a:cubicBezTo>
                    <a:cubicBezTo>
                      <a:pt x="173" y="165"/>
                      <a:pt x="173" y="165"/>
                      <a:pt x="173" y="165"/>
                    </a:cubicBezTo>
                    <a:cubicBezTo>
                      <a:pt x="175" y="164"/>
                      <a:pt x="177" y="163"/>
                      <a:pt x="177" y="162"/>
                    </a:cubicBezTo>
                    <a:cubicBezTo>
                      <a:pt x="237" y="1"/>
                      <a:pt x="237" y="1"/>
                      <a:pt x="237" y="1"/>
                    </a:cubicBezTo>
                    <a:cubicBezTo>
                      <a:pt x="238" y="0"/>
                      <a:pt x="239" y="0"/>
                      <a:pt x="239" y="1"/>
                    </a:cubicBezTo>
                    <a:cubicBezTo>
                      <a:pt x="299" y="162"/>
                      <a:pt x="299" y="162"/>
                      <a:pt x="299" y="162"/>
                    </a:cubicBezTo>
                    <a:cubicBezTo>
                      <a:pt x="300" y="163"/>
                      <a:pt x="302" y="164"/>
                      <a:pt x="303" y="165"/>
                    </a:cubicBezTo>
                    <a:cubicBezTo>
                      <a:pt x="474" y="172"/>
                      <a:pt x="474" y="172"/>
                      <a:pt x="474" y="172"/>
                    </a:cubicBezTo>
                    <a:cubicBezTo>
                      <a:pt x="476" y="172"/>
                      <a:pt x="476" y="173"/>
                      <a:pt x="475" y="174"/>
                    </a:cubicBezTo>
                    <a:cubicBezTo>
                      <a:pt x="341" y="281"/>
                      <a:pt x="341" y="281"/>
                      <a:pt x="341" y="281"/>
                    </a:cubicBezTo>
                    <a:cubicBezTo>
                      <a:pt x="340" y="282"/>
                      <a:pt x="339" y="284"/>
                      <a:pt x="339" y="285"/>
                    </a:cubicBezTo>
                    <a:cubicBezTo>
                      <a:pt x="385" y="450"/>
                      <a:pt x="385" y="450"/>
                      <a:pt x="385" y="450"/>
                    </a:cubicBezTo>
                    <a:cubicBezTo>
                      <a:pt x="386" y="452"/>
                      <a:pt x="385" y="452"/>
                      <a:pt x="384" y="451"/>
                    </a:cubicBezTo>
                    <a:lnTo>
                      <a:pt x="241" y="357"/>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94" name="Freeform 9"/>
              <p:cNvSpPr/>
              <p:nvPr/>
            </p:nvSpPr>
            <p:spPr bwMode="auto">
              <a:xfrm>
                <a:off x="4270832" y="5460044"/>
                <a:ext cx="217305" cy="206563"/>
              </a:xfrm>
              <a:custGeom>
                <a:avLst/>
                <a:gdLst>
                  <a:gd name="T0" fmla="*/ 241 w 476"/>
                  <a:gd name="T1" fmla="*/ 357 h 452"/>
                  <a:gd name="T2" fmla="*/ 236 w 476"/>
                  <a:gd name="T3" fmla="*/ 357 h 452"/>
                  <a:gd name="T4" fmla="*/ 93 w 476"/>
                  <a:gd name="T5" fmla="*/ 451 h 452"/>
                  <a:gd name="T6" fmla="*/ 91 w 476"/>
                  <a:gd name="T7" fmla="*/ 450 h 452"/>
                  <a:gd name="T8" fmla="*/ 137 w 476"/>
                  <a:gd name="T9" fmla="*/ 285 h 452"/>
                  <a:gd name="T10" fmla="*/ 136 w 476"/>
                  <a:gd name="T11" fmla="*/ 281 h 452"/>
                  <a:gd name="T12" fmla="*/ 1 w 476"/>
                  <a:gd name="T13" fmla="*/ 174 h 452"/>
                  <a:gd name="T14" fmla="*/ 2 w 476"/>
                  <a:gd name="T15" fmla="*/ 172 h 452"/>
                  <a:gd name="T16" fmla="*/ 173 w 476"/>
                  <a:gd name="T17" fmla="*/ 165 h 452"/>
                  <a:gd name="T18" fmla="*/ 177 w 476"/>
                  <a:gd name="T19" fmla="*/ 162 h 452"/>
                  <a:gd name="T20" fmla="*/ 237 w 476"/>
                  <a:gd name="T21" fmla="*/ 1 h 452"/>
                  <a:gd name="T22" fmla="*/ 239 w 476"/>
                  <a:gd name="T23" fmla="*/ 1 h 452"/>
                  <a:gd name="T24" fmla="*/ 299 w 476"/>
                  <a:gd name="T25" fmla="*/ 162 h 452"/>
                  <a:gd name="T26" fmla="*/ 303 w 476"/>
                  <a:gd name="T27" fmla="*/ 165 h 452"/>
                  <a:gd name="T28" fmla="*/ 474 w 476"/>
                  <a:gd name="T29" fmla="*/ 172 h 452"/>
                  <a:gd name="T30" fmla="*/ 475 w 476"/>
                  <a:gd name="T31" fmla="*/ 174 h 452"/>
                  <a:gd name="T32" fmla="*/ 341 w 476"/>
                  <a:gd name="T33" fmla="*/ 281 h 452"/>
                  <a:gd name="T34" fmla="*/ 339 w 476"/>
                  <a:gd name="T35" fmla="*/ 285 h 452"/>
                  <a:gd name="T36" fmla="*/ 385 w 476"/>
                  <a:gd name="T37" fmla="*/ 450 h 452"/>
                  <a:gd name="T38" fmla="*/ 384 w 476"/>
                  <a:gd name="T39" fmla="*/ 451 h 452"/>
                  <a:gd name="T40" fmla="*/ 241 w 476"/>
                  <a:gd name="T41" fmla="*/ 3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452">
                    <a:moveTo>
                      <a:pt x="241" y="357"/>
                    </a:moveTo>
                    <a:cubicBezTo>
                      <a:pt x="239" y="356"/>
                      <a:pt x="237" y="356"/>
                      <a:pt x="236" y="357"/>
                    </a:cubicBezTo>
                    <a:cubicBezTo>
                      <a:pt x="93" y="451"/>
                      <a:pt x="93" y="451"/>
                      <a:pt x="93" y="451"/>
                    </a:cubicBezTo>
                    <a:cubicBezTo>
                      <a:pt x="92" y="452"/>
                      <a:pt x="91" y="452"/>
                      <a:pt x="91" y="450"/>
                    </a:cubicBezTo>
                    <a:cubicBezTo>
                      <a:pt x="137" y="285"/>
                      <a:pt x="137" y="285"/>
                      <a:pt x="137" y="285"/>
                    </a:cubicBezTo>
                    <a:cubicBezTo>
                      <a:pt x="138" y="284"/>
                      <a:pt x="137" y="282"/>
                      <a:pt x="136" y="281"/>
                    </a:cubicBezTo>
                    <a:cubicBezTo>
                      <a:pt x="1" y="174"/>
                      <a:pt x="1" y="174"/>
                      <a:pt x="1" y="174"/>
                    </a:cubicBezTo>
                    <a:cubicBezTo>
                      <a:pt x="0" y="173"/>
                      <a:pt x="1" y="172"/>
                      <a:pt x="2" y="172"/>
                    </a:cubicBezTo>
                    <a:cubicBezTo>
                      <a:pt x="173" y="165"/>
                      <a:pt x="173" y="165"/>
                      <a:pt x="173" y="165"/>
                    </a:cubicBezTo>
                    <a:cubicBezTo>
                      <a:pt x="175" y="164"/>
                      <a:pt x="177" y="163"/>
                      <a:pt x="177" y="162"/>
                    </a:cubicBezTo>
                    <a:cubicBezTo>
                      <a:pt x="237" y="1"/>
                      <a:pt x="237" y="1"/>
                      <a:pt x="237" y="1"/>
                    </a:cubicBezTo>
                    <a:cubicBezTo>
                      <a:pt x="238" y="0"/>
                      <a:pt x="239" y="0"/>
                      <a:pt x="239" y="1"/>
                    </a:cubicBezTo>
                    <a:cubicBezTo>
                      <a:pt x="299" y="162"/>
                      <a:pt x="299" y="162"/>
                      <a:pt x="299" y="162"/>
                    </a:cubicBezTo>
                    <a:cubicBezTo>
                      <a:pt x="300" y="163"/>
                      <a:pt x="302" y="164"/>
                      <a:pt x="303" y="165"/>
                    </a:cubicBezTo>
                    <a:cubicBezTo>
                      <a:pt x="474" y="172"/>
                      <a:pt x="474" y="172"/>
                      <a:pt x="474" y="172"/>
                    </a:cubicBezTo>
                    <a:cubicBezTo>
                      <a:pt x="476" y="172"/>
                      <a:pt x="476" y="173"/>
                      <a:pt x="475" y="174"/>
                    </a:cubicBezTo>
                    <a:cubicBezTo>
                      <a:pt x="341" y="281"/>
                      <a:pt x="341" y="281"/>
                      <a:pt x="341" y="281"/>
                    </a:cubicBezTo>
                    <a:cubicBezTo>
                      <a:pt x="340" y="282"/>
                      <a:pt x="339" y="284"/>
                      <a:pt x="339" y="285"/>
                    </a:cubicBezTo>
                    <a:cubicBezTo>
                      <a:pt x="385" y="450"/>
                      <a:pt x="385" y="450"/>
                      <a:pt x="385" y="450"/>
                    </a:cubicBezTo>
                    <a:cubicBezTo>
                      <a:pt x="386" y="452"/>
                      <a:pt x="385" y="452"/>
                      <a:pt x="384" y="451"/>
                    </a:cubicBezTo>
                    <a:lnTo>
                      <a:pt x="241" y="357"/>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95" name="Freeform 9"/>
              <p:cNvSpPr/>
              <p:nvPr/>
            </p:nvSpPr>
            <p:spPr bwMode="auto">
              <a:xfrm>
                <a:off x="4478116" y="5460044"/>
                <a:ext cx="217305" cy="206563"/>
              </a:xfrm>
              <a:custGeom>
                <a:avLst/>
                <a:gdLst>
                  <a:gd name="T0" fmla="*/ 241 w 476"/>
                  <a:gd name="T1" fmla="*/ 357 h 452"/>
                  <a:gd name="T2" fmla="*/ 236 w 476"/>
                  <a:gd name="T3" fmla="*/ 357 h 452"/>
                  <a:gd name="T4" fmla="*/ 93 w 476"/>
                  <a:gd name="T5" fmla="*/ 451 h 452"/>
                  <a:gd name="T6" fmla="*/ 91 w 476"/>
                  <a:gd name="T7" fmla="*/ 450 h 452"/>
                  <a:gd name="T8" fmla="*/ 137 w 476"/>
                  <a:gd name="T9" fmla="*/ 285 h 452"/>
                  <a:gd name="T10" fmla="*/ 136 w 476"/>
                  <a:gd name="T11" fmla="*/ 281 h 452"/>
                  <a:gd name="T12" fmla="*/ 1 w 476"/>
                  <a:gd name="T13" fmla="*/ 174 h 452"/>
                  <a:gd name="T14" fmla="*/ 2 w 476"/>
                  <a:gd name="T15" fmla="*/ 172 h 452"/>
                  <a:gd name="T16" fmla="*/ 173 w 476"/>
                  <a:gd name="T17" fmla="*/ 165 h 452"/>
                  <a:gd name="T18" fmla="*/ 177 w 476"/>
                  <a:gd name="T19" fmla="*/ 162 h 452"/>
                  <a:gd name="T20" fmla="*/ 237 w 476"/>
                  <a:gd name="T21" fmla="*/ 1 h 452"/>
                  <a:gd name="T22" fmla="*/ 239 w 476"/>
                  <a:gd name="T23" fmla="*/ 1 h 452"/>
                  <a:gd name="T24" fmla="*/ 299 w 476"/>
                  <a:gd name="T25" fmla="*/ 162 h 452"/>
                  <a:gd name="T26" fmla="*/ 303 w 476"/>
                  <a:gd name="T27" fmla="*/ 165 h 452"/>
                  <a:gd name="T28" fmla="*/ 474 w 476"/>
                  <a:gd name="T29" fmla="*/ 172 h 452"/>
                  <a:gd name="T30" fmla="*/ 475 w 476"/>
                  <a:gd name="T31" fmla="*/ 174 h 452"/>
                  <a:gd name="T32" fmla="*/ 341 w 476"/>
                  <a:gd name="T33" fmla="*/ 281 h 452"/>
                  <a:gd name="T34" fmla="*/ 339 w 476"/>
                  <a:gd name="T35" fmla="*/ 285 h 452"/>
                  <a:gd name="T36" fmla="*/ 385 w 476"/>
                  <a:gd name="T37" fmla="*/ 450 h 452"/>
                  <a:gd name="T38" fmla="*/ 384 w 476"/>
                  <a:gd name="T39" fmla="*/ 451 h 452"/>
                  <a:gd name="T40" fmla="*/ 241 w 476"/>
                  <a:gd name="T41" fmla="*/ 3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452">
                    <a:moveTo>
                      <a:pt x="241" y="357"/>
                    </a:moveTo>
                    <a:cubicBezTo>
                      <a:pt x="239" y="356"/>
                      <a:pt x="237" y="356"/>
                      <a:pt x="236" y="357"/>
                    </a:cubicBezTo>
                    <a:cubicBezTo>
                      <a:pt x="93" y="451"/>
                      <a:pt x="93" y="451"/>
                      <a:pt x="93" y="451"/>
                    </a:cubicBezTo>
                    <a:cubicBezTo>
                      <a:pt x="92" y="452"/>
                      <a:pt x="91" y="452"/>
                      <a:pt x="91" y="450"/>
                    </a:cubicBezTo>
                    <a:cubicBezTo>
                      <a:pt x="137" y="285"/>
                      <a:pt x="137" y="285"/>
                      <a:pt x="137" y="285"/>
                    </a:cubicBezTo>
                    <a:cubicBezTo>
                      <a:pt x="138" y="284"/>
                      <a:pt x="137" y="282"/>
                      <a:pt x="136" y="281"/>
                    </a:cubicBezTo>
                    <a:cubicBezTo>
                      <a:pt x="1" y="174"/>
                      <a:pt x="1" y="174"/>
                      <a:pt x="1" y="174"/>
                    </a:cubicBezTo>
                    <a:cubicBezTo>
                      <a:pt x="0" y="173"/>
                      <a:pt x="1" y="172"/>
                      <a:pt x="2" y="172"/>
                    </a:cubicBezTo>
                    <a:cubicBezTo>
                      <a:pt x="173" y="165"/>
                      <a:pt x="173" y="165"/>
                      <a:pt x="173" y="165"/>
                    </a:cubicBezTo>
                    <a:cubicBezTo>
                      <a:pt x="175" y="164"/>
                      <a:pt x="177" y="163"/>
                      <a:pt x="177" y="162"/>
                    </a:cubicBezTo>
                    <a:cubicBezTo>
                      <a:pt x="237" y="1"/>
                      <a:pt x="237" y="1"/>
                      <a:pt x="237" y="1"/>
                    </a:cubicBezTo>
                    <a:cubicBezTo>
                      <a:pt x="238" y="0"/>
                      <a:pt x="239" y="0"/>
                      <a:pt x="239" y="1"/>
                    </a:cubicBezTo>
                    <a:cubicBezTo>
                      <a:pt x="299" y="162"/>
                      <a:pt x="299" y="162"/>
                      <a:pt x="299" y="162"/>
                    </a:cubicBezTo>
                    <a:cubicBezTo>
                      <a:pt x="300" y="163"/>
                      <a:pt x="302" y="164"/>
                      <a:pt x="303" y="165"/>
                    </a:cubicBezTo>
                    <a:cubicBezTo>
                      <a:pt x="474" y="172"/>
                      <a:pt x="474" y="172"/>
                      <a:pt x="474" y="172"/>
                    </a:cubicBezTo>
                    <a:cubicBezTo>
                      <a:pt x="476" y="172"/>
                      <a:pt x="476" y="173"/>
                      <a:pt x="475" y="174"/>
                    </a:cubicBezTo>
                    <a:cubicBezTo>
                      <a:pt x="341" y="281"/>
                      <a:pt x="341" y="281"/>
                      <a:pt x="341" y="281"/>
                    </a:cubicBezTo>
                    <a:cubicBezTo>
                      <a:pt x="340" y="282"/>
                      <a:pt x="339" y="284"/>
                      <a:pt x="339" y="285"/>
                    </a:cubicBezTo>
                    <a:cubicBezTo>
                      <a:pt x="385" y="450"/>
                      <a:pt x="385" y="450"/>
                      <a:pt x="385" y="450"/>
                    </a:cubicBezTo>
                    <a:cubicBezTo>
                      <a:pt x="386" y="452"/>
                      <a:pt x="385" y="452"/>
                      <a:pt x="384" y="451"/>
                    </a:cubicBezTo>
                    <a:lnTo>
                      <a:pt x="241" y="357"/>
                    </a:lnTo>
                    <a:close/>
                  </a:path>
                </a:pathLst>
              </a:custGeom>
              <a:solidFill>
                <a:schemeClr val="bg2"/>
              </a:solidFill>
              <a:ln>
                <a:noFill/>
              </a:ln>
            </p:spPr>
            <p:txBody>
              <a:bodyPr vert="horz" wrap="square" lIns="91440" tIns="45720" rIns="91440" bIns="45720" numCol="1" anchor="t" anchorCtr="0" compatLnSpc="1"/>
              <a:lstStyle/>
              <a:p>
                <a:endParaRPr lang="id-ID"/>
              </a:p>
            </p:txBody>
          </p:sp>
        </p:grpSp>
        <p:sp>
          <p:nvSpPr>
            <p:cNvPr id="89" name="TextBox 88"/>
            <p:cNvSpPr txBox="1"/>
            <p:nvPr/>
          </p:nvSpPr>
          <p:spPr>
            <a:xfrm>
              <a:off x="4014059" y="5252706"/>
              <a:ext cx="772979" cy="584775"/>
            </a:xfrm>
            <a:prstGeom prst="rect">
              <a:avLst/>
            </a:prstGeom>
            <a:noFill/>
          </p:spPr>
          <p:txBody>
            <a:bodyPr wrap="square" rtlCol="0">
              <a:spAutoFit/>
            </a:bodyPr>
            <a:lstStyle/>
            <a:p>
              <a:pPr algn="ctr"/>
              <a:r>
                <a:rPr lang="id-ID" sz="3200" b="1" dirty="0">
                  <a:solidFill>
                    <a:schemeClr val="tx2"/>
                  </a:solidFill>
                  <a:latin typeface="+mj-lt"/>
                </a:rPr>
                <a:t>4.3</a:t>
              </a:r>
            </a:p>
          </p:txBody>
        </p:sp>
        <p:sp>
          <p:nvSpPr>
            <p:cNvPr id="90" name="TextBox 89"/>
            <p:cNvSpPr txBox="1"/>
            <p:nvPr/>
          </p:nvSpPr>
          <p:spPr>
            <a:xfrm>
              <a:off x="3621599" y="6000026"/>
              <a:ext cx="1557899" cy="415498"/>
            </a:xfrm>
            <a:prstGeom prst="rect">
              <a:avLst/>
            </a:prstGeom>
            <a:noFill/>
          </p:spPr>
          <p:txBody>
            <a:bodyPr wrap="square" rtlCol="0">
              <a:spAutoFit/>
            </a:bodyPr>
            <a:lstStyle/>
            <a:p>
              <a:pPr algn="ctr">
                <a:lnSpc>
                  <a:spcPct val="150000"/>
                </a:lnSpc>
                <a:buClr>
                  <a:srgbClr val="00B0F0"/>
                </a:buClr>
              </a:pPr>
              <a:r>
                <a:rPr lang="id-ID" sz="1400" dirty="0">
                  <a:solidFill>
                    <a:schemeClr val="tx2"/>
                  </a:solidFill>
                </a:rPr>
                <a:t>37,929 user</a:t>
              </a:r>
              <a:endParaRPr lang="en-US" sz="1400" dirty="0">
                <a:solidFill>
                  <a:schemeClr val="tx2"/>
                </a:solidFill>
              </a:endParaRPr>
            </a:p>
          </p:txBody>
        </p:sp>
      </p:grpSp>
      <p:sp>
        <p:nvSpPr>
          <p:cNvPr id="96" name="Rectangle 13"/>
          <p:cNvSpPr>
            <a:spLocks noChangeArrowheads="1"/>
          </p:cNvSpPr>
          <p:nvPr/>
        </p:nvSpPr>
        <p:spPr bwMode="auto">
          <a:xfrm>
            <a:off x="6611938" y="5802250"/>
            <a:ext cx="2377730" cy="315913"/>
          </a:xfrm>
          <a:prstGeom prst="rect">
            <a:avLst/>
          </a:prstGeom>
          <a:solidFill>
            <a:schemeClr val="accent5"/>
          </a:solidFill>
          <a:ln>
            <a:noFill/>
          </a:ln>
        </p:spPr>
        <p:txBody>
          <a:bodyPr vert="horz" wrap="square" lIns="91440" tIns="45720" rIns="91440" bIns="45720" numCol="1" anchor="t" anchorCtr="0" compatLnSpc="1"/>
          <a:lstStyle/>
          <a:p>
            <a:endParaRPr lang="id-ID"/>
          </a:p>
        </p:txBody>
      </p:sp>
      <p:sp>
        <p:nvSpPr>
          <p:cNvPr id="97" name="TextBox 96"/>
          <p:cNvSpPr txBox="1"/>
          <p:nvPr/>
        </p:nvSpPr>
        <p:spPr>
          <a:xfrm>
            <a:off x="6611938" y="5790929"/>
            <a:ext cx="2009951" cy="338554"/>
          </a:xfrm>
          <a:prstGeom prst="rect">
            <a:avLst/>
          </a:prstGeom>
          <a:noFill/>
        </p:spPr>
        <p:txBody>
          <a:bodyPr wrap="square" rtlCol="0">
            <a:spAutoFit/>
          </a:bodyPr>
          <a:lstStyle/>
          <a:p>
            <a:r>
              <a:rPr lang="id-ID" sz="1600" b="1" dirty="0">
                <a:solidFill>
                  <a:schemeClr val="bg1"/>
                </a:solidFill>
                <a:latin typeface="+mj-lt"/>
              </a:rPr>
              <a:t>PRICE</a:t>
            </a:r>
          </a:p>
        </p:txBody>
      </p:sp>
      <p:sp>
        <p:nvSpPr>
          <p:cNvPr id="98" name="Freeform 11"/>
          <p:cNvSpPr>
            <a:spLocks noEditPoints="1"/>
          </p:cNvSpPr>
          <p:nvPr/>
        </p:nvSpPr>
        <p:spPr bwMode="auto">
          <a:xfrm>
            <a:off x="6611938" y="5802250"/>
            <a:ext cx="3876675" cy="315913"/>
          </a:xfrm>
          <a:custGeom>
            <a:avLst/>
            <a:gdLst>
              <a:gd name="T0" fmla="*/ 2422 w 2442"/>
              <a:gd name="T1" fmla="*/ 20 h 199"/>
              <a:gd name="T2" fmla="*/ 2422 w 2442"/>
              <a:gd name="T3" fmla="*/ 179 h 199"/>
              <a:gd name="T4" fmla="*/ 20 w 2442"/>
              <a:gd name="T5" fmla="*/ 179 h 199"/>
              <a:gd name="T6" fmla="*/ 20 w 2442"/>
              <a:gd name="T7" fmla="*/ 20 h 199"/>
              <a:gd name="T8" fmla="*/ 2422 w 2442"/>
              <a:gd name="T9" fmla="*/ 20 h 199"/>
              <a:gd name="T10" fmla="*/ 2442 w 2442"/>
              <a:gd name="T11" fmla="*/ 0 h 199"/>
              <a:gd name="T12" fmla="*/ 0 w 2442"/>
              <a:gd name="T13" fmla="*/ 0 h 199"/>
              <a:gd name="T14" fmla="*/ 0 w 2442"/>
              <a:gd name="T15" fmla="*/ 199 h 199"/>
              <a:gd name="T16" fmla="*/ 2442 w 2442"/>
              <a:gd name="T17" fmla="*/ 199 h 199"/>
              <a:gd name="T18" fmla="*/ 2442 w 2442"/>
              <a:gd name="T19" fmla="*/ 0 h 199"/>
              <a:gd name="T20" fmla="*/ 2442 w 2442"/>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2" h="199">
                <a:moveTo>
                  <a:pt x="2422" y="20"/>
                </a:moveTo>
                <a:lnTo>
                  <a:pt x="2422" y="179"/>
                </a:lnTo>
                <a:lnTo>
                  <a:pt x="20" y="179"/>
                </a:lnTo>
                <a:lnTo>
                  <a:pt x="20" y="20"/>
                </a:lnTo>
                <a:lnTo>
                  <a:pt x="2422" y="20"/>
                </a:lnTo>
                <a:close/>
                <a:moveTo>
                  <a:pt x="2442" y="0"/>
                </a:moveTo>
                <a:lnTo>
                  <a:pt x="0" y="0"/>
                </a:lnTo>
                <a:lnTo>
                  <a:pt x="0" y="199"/>
                </a:lnTo>
                <a:lnTo>
                  <a:pt x="2442" y="199"/>
                </a:lnTo>
                <a:lnTo>
                  <a:pt x="2442" y="0"/>
                </a:lnTo>
                <a:lnTo>
                  <a:pt x="2442" y="0"/>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99" name="TextBox 98"/>
          <p:cNvSpPr txBox="1"/>
          <p:nvPr/>
        </p:nvSpPr>
        <p:spPr>
          <a:xfrm>
            <a:off x="10502354" y="5760151"/>
            <a:ext cx="741508" cy="400110"/>
          </a:xfrm>
          <a:prstGeom prst="rect">
            <a:avLst/>
          </a:prstGeom>
          <a:noFill/>
          <a:ln w="28575">
            <a:noFill/>
          </a:ln>
        </p:spPr>
        <p:txBody>
          <a:bodyPr wrap="square" rtlCol="0">
            <a:spAutoFit/>
          </a:bodyPr>
          <a:lstStyle/>
          <a:p>
            <a:pPr algn="ctr"/>
            <a:r>
              <a:rPr lang="id-ID" sz="2000" b="1" dirty="0">
                <a:solidFill>
                  <a:schemeClr val="tx2"/>
                </a:solidFill>
                <a:latin typeface="+mj-lt"/>
              </a:rPr>
              <a:t>55</a:t>
            </a:r>
            <a:r>
              <a:rPr lang="en-US" sz="2000" b="1" dirty="0">
                <a:solidFill>
                  <a:schemeClr val="tx2"/>
                </a:solidFill>
                <a:latin typeface="+mj-lt"/>
              </a:rPr>
              <a:t>%</a:t>
            </a:r>
          </a:p>
        </p:txBody>
      </p:sp>
      <p:sp>
        <p:nvSpPr>
          <p:cNvPr id="100" name="Rectangle 13"/>
          <p:cNvSpPr>
            <a:spLocks noChangeArrowheads="1"/>
          </p:cNvSpPr>
          <p:nvPr/>
        </p:nvSpPr>
        <p:spPr bwMode="auto">
          <a:xfrm>
            <a:off x="2544896" y="5782694"/>
            <a:ext cx="3002148" cy="315913"/>
          </a:xfrm>
          <a:prstGeom prst="rect">
            <a:avLst/>
          </a:prstGeom>
          <a:solidFill>
            <a:schemeClr val="accent5"/>
          </a:solidFill>
          <a:ln>
            <a:noFill/>
          </a:ln>
        </p:spPr>
        <p:txBody>
          <a:bodyPr vert="horz" wrap="square" lIns="91440" tIns="45720" rIns="91440" bIns="45720" numCol="1" anchor="t" anchorCtr="0" compatLnSpc="1"/>
          <a:lstStyle/>
          <a:p>
            <a:pPr algn="r"/>
            <a:endParaRPr lang="id-ID"/>
          </a:p>
        </p:txBody>
      </p:sp>
      <p:sp>
        <p:nvSpPr>
          <p:cNvPr id="101" name="TextBox 100"/>
          <p:cNvSpPr txBox="1"/>
          <p:nvPr/>
        </p:nvSpPr>
        <p:spPr>
          <a:xfrm>
            <a:off x="3537093" y="5771373"/>
            <a:ext cx="2009951" cy="338554"/>
          </a:xfrm>
          <a:prstGeom prst="rect">
            <a:avLst/>
          </a:prstGeom>
          <a:noFill/>
        </p:spPr>
        <p:txBody>
          <a:bodyPr wrap="square" rtlCol="0">
            <a:spAutoFit/>
          </a:bodyPr>
          <a:lstStyle/>
          <a:p>
            <a:pPr algn="r"/>
            <a:r>
              <a:rPr lang="id-ID" sz="1600" b="1" dirty="0">
                <a:solidFill>
                  <a:schemeClr val="bg1"/>
                </a:solidFill>
                <a:latin typeface="+mj-lt"/>
              </a:rPr>
              <a:t>PRICE</a:t>
            </a:r>
          </a:p>
        </p:txBody>
      </p:sp>
      <p:sp>
        <p:nvSpPr>
          <p:cNvPr id="102" name="Freeform 11"/>
          <p:cNvSpPr>
            <a:spLocks noEditPoints="1"/>
          </p:cNvSpPr>
          <p:nvPr/>
        </p:nvSpPr>
        <p:spPr bwMode="auto">
          <a:xfrm>
            <a:off x="1670369" y="5782694"/>
            <a:ext cx="3876675" cy="315913"/>
          </a:xfrm>
          <a:custGeom>
            <a:avLst/>
            <a:gdLst>
              <a:gd name="T0" fmla="*/ 2422 w 2442"/>
              <a:gd name="T1" fmla="*/ 20 h 199"/>
              <a:gd name="T2" fmla="*/ 2422 w 2442"/>
              <a:gd name="T3" fmla="*/ 179 h 199"/>
              <a:gd name="T4" fmla="*/ 20 w 2442"/>
              <a:gd name="T5" fmla="*/ 179 h 199"/>
              <a:gd name="T6" fmla="*/ 20 w 2442"/>
              <a:gd name="T7" fmla="*/ 20 h 199"/>
              <a:gd name="T8" fmla="*/ 2422 w 2442"/>
              <a:gd name="T9" fmla="*/ 20 h 199"/>
              <a:gd name="T10" fmla="*/ 2442 w 2442"/>
              <a:gd name="T11" fmla="*/ 0 h 199"/>
              <a:gd name="T12" fmla="*/ 0 w 2442"/>
              <a:gd name="T13" fmla="*/ 0 h 199"/>
              <a:gd name="T14" fmla="*/ 0 w 2442"/>
              <a:gd name="T15" fmla="*/ 199 h 199"/>
              <a:gd name="T16" fmla="*/ 2442 w 2442"/>
              <a:gd name="T17" fmla="*/ 199 h 199"/>
              <a:gd name="T18" fmla="*/ 2442 w 2442"/>
              <a:gd name="T19" fmla="*/ 0 h 199"/>
              <a:gd name="T20" fmla="*/ 2442 w 2442"/>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2" h="199">
                <a:moveTo>
                  <a:pt x="2422" y="20"/>
                </a:moveTo>
                <a:lnTo>
                  <a:pt x="2422" y="179"/>
                </a:lnTo>
                <a:lnTo>
                  <a:pt x="20" y="179"/>
                </a:lnTo>
                <a:lnTo>
                  <a:pt x="20" y="20"/>
                </a:lnTo>
                <a:lnTo>
                  <a:pt x="2422" y="20"/>
                </a:lnTo>
                <a:close/>
                <a:moveTo>
                  <a:pt x="2442" y="0"/>
                </a:moveTo>
                <a:lnTo>
                  <a:pt x="0" y="0"/>
                </a:lnTo>
                <a:lnTo>
                  <a:pt x="0" y="199"/>
                </a:lnTo>
                <a:lnTo>
                  <a:pt x="2442" y="199"/>
                </a:lnTo>
                <a:lnTo>
                  <a:pt x="2442" y="0"/>
                </a:lnTo>
                <a:lnTo>
                  <a:pt x="2442" y="0"/>
                </a:lnTo>
                <a:close/>
              </a:path>
            </a:pathLst>
          </a:custGeom>
          <a:solidFill>
            <a:schemeClr val="accent5"/>
          </a:solidFill>
          <a:ln>
            <a:noFill/>
          </a:ln>
        </p:spPr>
        <p:txBody>
          <a:bodyPr vert="horz" wrap="square" lIns="91440" tIns="45720" rIns="91440" bIns="45720" numCol="1" anchor="t" anchorCtr="0" compatLnSpc="1"/>
          <a:lstStyle/>
          <a:p>
            <a:pPr algn="r"/>
            <a:endParaRPr lang="id-ID"/>
          </a:p>
        </p:txBody>
      </p:sp>
      <p:sp>
        <p:nvSpPr>
          <p:cNvPr id="103" name="TextBox 102"/>
          <p:cNvSpPr txBox="1"/>
          <p:nvPr/>
        </p:nvSpPr>
        <p:spPr>
          <a:xfrm>
            <a:off x="935180" y="5740595"/>
            <a:ext cx="741508" cy="400110"/>
          </a:xfrm>
          <a:prstGeom prst="rect">
            <a:avLst/>
          </a:prstGeom>
          <a:noFill/>
          <a:ln w="28575">
            <a:noFill/>
          </a:ln>
        </p:spPr>
        <p:txBody>
          <a:bodyPr wrap="square" rtlCol="0">
            <a:spAutoFit/>
          </a:bodyPr>
          <a:lstStyle/>
          <a:p>
            <a:pPr algn="ctr"/>
            <a:r>
              <a:rPr lang="id-ID" sz="2000" b="1" dirty="0">
                <a:solidFill>
                  <a:schemeClr val="tx2"/>
                </a:solidFill>
                <a:latin typeface="+mj-lt"/>
              </a:rPr>
              <a:t>75</a:t>
            </a:r>
            <a:r>
              <a:rPr lang="en-US" sz="2000" b="1" dirty="0">
                <a:solidFill>
                  <a:schemeClr val="tx2"/>
                </a:solidFill>
                <a:latin typeface="+mj-lt"/>
              </a:rPr>
              <a:t>%</a:t>
            </a:r>
          </a:p>
        </p:txBody>
      </p:sp>
      <p:grpSp>
        <p:nvGrpSpPr>
          <p:cNvPr id="104" name="Group 103"/>
          <p:cNvGrpSpPr/>
          <p:nvPr/>
        </p:nvGrpSpPr>
        <p:grpSpPr>
          <a:xfrm>
            <a:off x="2607987" y="1826252"/>
            <a:ext cx="2852893" cy="1992391"/>
            <a:chOff x="2922675" y="2318964"/>
            <a:chExt cx="2675030" cy="1868176"/>
          </a:xfrm>
        </p:grpSpPr>
        <p:pic>
          <p:nvPicPr>
            <p:cNvPr id="105" name="Picture 104"/>
            <p:cNvPicPr>
              <a:picLocks noChangeAspect="1"/>
            </p:cNvPicPr>
            <p:nvPr/>
          </p:nvPicPr>
          <p:blipFill>
            <a:blip r:embed="rId2" cstate="print"/>
            <a:stretch>
              <a:fillRect/>
            </a:stretch>
          </p:blipFill>
          <p:spPr>
            <a:xfrm>
              <a:off x="2922675" y="2318964"/>
              <a:ext cx="2675030" cy="1868176"/>
            </a:xfrm>
            <a:prstGeom prst="rect">
              <a:avLst/>
            </a:prstGeom>
          </p:spPr>
        </p:pic>
        <p:sp>
          <p:nvSpPr>
            <p:cNvPr id="106" name="Rectangle 105"/>
            <p:cNvSpPr/>
            <p:nvPr/>
          </p:nvSpPr>
          <p:spPr>
            <a:xfrm>
              <a:off x="3307332" y="2578337"/>
              <a:ext cx="1913021" cy="11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 name="Group 4"/>
          <p:cNvGrpSpPr/>
          <p:nvPr/>
        </p:nvGrpSpPr>
        <p:grpSpPr>
          <a:xfrm>
            <a:off x="6661173" y="1940719"/>
            <a:ext cx="3040674" cy="1700151"/>
            <a:chOff x="6661173" y="1940719"/>
            <a:chExt cx="3040674" cy="1700151"/>
          </a:xfrm>
        </p:grpSpPr>
        <p:grpSp>
          <p:nvGrpSpPr>
            <p:cNvPr id="107" name="Group 106"/>
            <p:cNvGrpSpPr/>
            <p:nvPr/>
          </p:nvGrpSpPr>
          <p:grpSpPr>
            <a:xfrm>
              <a:off x="6661173" y="1940719"/>
              <a:ext cx="3040674" cy="1700151"/>
              <a:chOff x="1763688" y="1124744"/>
              <a:chExt cx="5652564" cy="3166095"/>
            </a:xfrm>
          </p:grpSpPr>
          <p:sp>
            <p:nvSpPr>
              <p:cNvPr id="108" name="Rectangle 107"/>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3" descr="F:\Trabajos\Envato\Graphic River\Duckson\Elements\laptop.png"/>
              <p:cNvPicPr>
                <a:picLocks noChangeAspect="1" noChangeArrowheads="1"/>
              </p:cNvPicPr>
              <p:nvPr/>
            </p:nvPicPr>
            <p:blipFill>
              <a:blip r:embed="rId3" cstate="screen"/>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109"/>
            <p:cNvSpPr/>
            <p:nvPr/>
          </p:nvSpPr>
          <p:spPr>
            <a:xfrm>
              <a:off x="7267972" y="2075296"/>
              <a:ext cx="1827075" cy="1146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223"/>
                                        </p:tgtEl>
                                        <p:attrNameLst>
                                          <p:attrName>style.visibility</p:attrName>
                                        </p:attrNameLst>
                                      </p:cBhvr>
                                      <p:to>
                                        <p:strVal val="visible"/>
                                      </p:to>
                                    </p:set>
                                    <p:animEffect transition="in" filter="wipe(up)">
                                      <p:cBhvr>
                                        <p:cTn id="15" dur="500"/>
                                        <p:tgtEl>
                                          <p:spTgt spid="22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p:cTn id="19" dur="500" fill="hold"/>
                                        <p:tgtEl>
                                          <p:spTgt spid="169"/>
                                        </p:tgtEl>
                                        <p:attrNameLst>
                                          <p:attrName>ppt_w</p:attrName>
                                        </p:attrNameLst>
                                      </p:cBhvr>
                                      <p:tavLst>
                                        <p:tav tm="0">
                                          <p:val>
                                            <p:fltVal val="0"/>
                                          </p:val>
                                        </p:tav>
                                        <p:tav tm="100000">
                                          <p:val>
                                            <p:strVal val="#ppt_w"/>
                                          </p:val>
                                        </p:tav>
                                      </p:tavLst>
                                    </p:anim>
                                    <p:anim calcmode="lin" valueType="num">
                                      <p:cBhvr>
                                        <p:cTn id="20" dur="500" fill="hold"/>
                                        <p:tgtEl>
                                          <p:spTgt spid="169"/>
                                        </p:tgtEl>
                                        <p:attrNameLst>
                                          <p:attrName>ppt_h</p:attrName>
                                        </p:attrNameLst>
                                      </p:cBhvr>
                                      <p:tavLst>
                                        <p:tav tm="0">
                                          <p:val>
                                            <p:fltVal val="0"/>
                                          </p:val>
                                        </p:tav>
                                        <p:tav tm="100000">
                                          <p:val>
                                            <p:strVal val="#ppt_h"/>
                                          </p:val>
                                        </p:tav>
                                      </p:tavLst>
                                    </p:anim>
                                    <p:animEffect transition="in" filter="fade">
                                      <p:cBhvr>
                                        <p:cTn id="21" dur="500"/>
                                        <p:tgtEl>
                                          <p:spTgt spid="169"/>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221"/>
                                        </p:tgtEl>
                                        <p:attrNameLst>
                                          <p:attrName>style.visibility</p:attrName>
                                        </p:attrNameLst>
                                      </p:cBhvr>
                                      <p:to>
                                        <p:strVal val="visible"/>
                                      </p:to>
                                    </p:set>
                                    <p:animEffect transition="in" filter="wipe(up)">
                                      <p:cBhvr>
                                        <p:cTn id="25" dur="500"/>
                                        <p:tgtEl>
                                          <p:spTgt spid="221"/>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173"/>
                                        </p:tgtEl>
                                        <p:attrNameLst>
                                          <p:attrName>style.visibility</p:attrName>
                                        </p:attrNameLst>
                                      </p:cBhvr>
                                      <p:to>
                                        <p:strVal val="visible"/>
                                      </p:to>
                                    </p:set>
                                    <p:animEffect transition="in" filter="wipe(up)">
                                      <p:cBhvr>
                                        <p:cTn id="40" dur="500"/>
                                        <p:tgtEl>
                                          <p:spTgt spid="173"/>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500"/>
                                        <p:tgtEl>
                                          <p:spTgt spid="78"/>
                                        </p:tgtEl>
                                      </p:cBhvr>
                                    </p:animEffect>
                                  </p:childTnLst>
                                </p:cTn>
                              </p:par>
                              <p:par>
                                <p:cTn id="52" presetID="10" presetClass="entr" presetSubtype="0" fill="hold"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childTnLst>
                          </p:cTn>
                        </p:par>
                        <p:par>
                          <p:cTn id="55" fill="hold">
                            <p:stCondLst>
                              <p:cond delay="4500"/>
                            </p:stCondLst>
                            <p:childTnLst>
                              <p:par>
                                <p:cTn id="56" presetID="22" presetClass="entr" presetSubtype="2"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right)">
                                      <p:cBhvr>
                                        <p:cTn id="58" dur="500"/>
                                        <p:tgtEl>
                                          <p:spTgt spid="7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right)">
                                      <p:cBhvr>
                                        <p:cTn id="61" dur="500"/>
                                        <p:tgtEl>
                                          <p:spTgt spid="7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right)">
                                      <p:cBhvr>
                                        <p:cTn id="64" dur="500"/>
                                        <p:tgtEl>
                                          <p:spTgt spid="7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left)">
                                      <p:cBhvr>
                                        <p:cTn id="73" dur="500"/>
                                        <p:tgtEl>
                                          <p:spTgt spid="58"/>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wipe(right)">
                                      <p:cBhvr>
                                        <p:cTn id="76" dur="500"/>
                                        <p:tgtEl>
                                          <p:spTgt spid="10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left)">
                                      <p:cBhvr>
                                        <p:cTn id="79" dur="500"/>
                                        <p:tgtEl>
                                          <p:spTgt spid="98"/>
                                        </p:tgtEl>
                                      </p:cBhvr>
                                    </p:animEffect>
                                  </p:childTnLst>
                                </p:cTn>
                              </p:par>
                            </p:childTnLst>
                          </p:cTn>
                        </p:par>
                        <p:par>
                          <p:cTn id="80" fill="hold">
                            <p:stCondLst>
                              <p:cond delay="5000"/>
                            </p:stCondLst>
                            <p:childTnLst>
                              <p:par>
                                <p:cTn id="81" presetID="22" presetClass="entr" presetSubtype="2" fill="hold" grpId="0"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wipe(right)">
                                      <p:cBhvr>
                                        <p:cTn id="83" dur="500"/>
                                        <p:tgtEl>
                                          <p:spTgt spid="64"/>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right)">
                                      <p:cBhvr>
                                        <p:cTn id="86" dur="500"/>
                                        <p:tgtEl>
                                          <p:spTgt spid="65"/>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wipe(left)">
                                      <p:cBhvr>
                                        <p:cTn id="92" dur="500"/>
                                        <p:tgtEl>
                                          <p:spTgt spid="55"/>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left)">
                                      <p:cBhvr>
                                        <p:cTn id="95" dur="500"/>
                                        <p:tgtEl>
                                          <p:spTgt spid="5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wipe(left)">
                                      <p:cBhvr>
                                        <p:cTn id="98" dur="500"/>
                                        <p:tgtEl>
                                          <p:spTgt spid="56"/>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wipe(left)">
                                      <p:cBhvr>
                                        <p:cTn id="104" dur="500"/>
                                        <p:tgtEl>
                                          <p:spTgt spid="5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left)">
                                      <p:cBhvr>
                                        <p:cTn id="107" dur="500"/>
                                        <p:tgtEl>
                                          <p:spTgt spid="54"/>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right)">
                                      <p:cBhvr>
                                        <p:cTn id="110" dur="500"/>
                                        <p:tgtEl>
                                          <p:spTgt spid="69"/>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wipe(right)">
                                      <p:cBhvr>
                                        <p:cTn id="113" dur="500"/>
                                        <p:tgtEl>
                                          <p:spTgt spid="68"/>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wipe(right)">
                                      <p:cBhvr>
                                        <p:cTn id="116" dur="500"/>
                                        <p:tgtEl>
                                          <p:spTgt spid="67"/>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100"/>
                                        </p:tgtEl>
                                        <p:attrNameLst>
                                          <p:attrName>style.visibility</p:attrName>
                                        </p:attrNameLst>
                                      </p:cBhvr>
                                      <p:to>
                                        <p:strVal val="visible"/>
                                      </p:to>
                                    </p:set>
                                    <p:animEffect transition="in" filter="wipe(right)">
                                      <p:cBhvr>
                                        <p:cTn id="119" dur="500"/>
                                        <p:tgtEl>
                                          <p:spTgt spid="100"/>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wipe(left)">
                                      <p:cBhvr>
                                        <p:cTn id="122" dur="500"/>
                                        <p:tgtEl>
                                          <p:spTgt spid="97"/>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96"/>
                                        </p:tgtEl>
                                        <p:attrNameLst>
                                          <p:attrName>style.visibility</p:attrName>
                                        </p:attrNameLst>
                                      </p:cBhvr>
                                      <p:to>
                                        <p:strVal val="visible"/>
                                      </p:to>
                                    </p:set>
                                    <p:animEffect transition="in" filter="wipe(left)">
                                      <p:cBhvr>
                                        <p:cTn id="125" dur="500"/>
                                        <p:tgtEl>
                                          <p:spTgt spid="9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01"/>
                                        </p:tgtEl>
                                        <p:attrNameLst>
                                          <p:attrName>style.visibility</p:attrName>
                                        </p:attrNameLst>
                                      </p:cBhvr>
                                      <p:to>
                                        <p:strVal val="visible"/>
                                      </p:to>
                                    </p:set>
                                    <p:animEffect transition="in" filter="wipe(right)">
                                      <p:cBhvr>
                                        <p:cTn id="128" dur="500"/>
                                        <p:tgtEl>
                                          <p:spTgt spid="101"/>
                                        </p:tgtEl>
                                      </p:cBhvr>
                                    </p:animEffect>
                                  </p:childTnLst>
                                </p:cTn>
                              </p:par>
                            </p:childTnLst>
                          </p:cTn>
                        </p:par>
                        <p:par>
                          <p:cTn id="129" fill="hold">
                            <p:stCondLst>
                              <p:cond delay="5500"/>
                            </p:stCondLst>
                            <p:childTnLst>
                              <p:par>
                                <p:cTn id="130" presetID="10" presetClass="entr" presetSubtype="0" fill="hold" grpId="0" nodeType="after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fade">
                                      <p:cBhvr>
                                        <p:cTn id="132" dur="500"/>
                                        <p:tgtEl>
                                          <p:spTgt spid="7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fade">
                                      <p:cBhvr>
                                        <p:cTn id="135" dur="500"/>
                                        <p:tgtEl>
                                          <p:spTgt spid="6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4"/>
                                        </p:tgtEl>
                                        <p:attrNameLst>
                                          <p:attrName>style.visibility</p:attrName>
                                        </p:attrNameLst>
                                      </p:cBhvr>
                                      <p:to>
                                        <p:strVal val="visible"/>
                                      </p:to>
                                    </p:set>
                                    <p:animEffect transition="in" filter="fade">
                                      <p:cBhvr>
                                        <p:cTn id="138" dur="500"/>
                                        <p:tgtEl>
                                          <p:spTgt spid="7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2"/>
                                        </p:tgtEl>
                                        <p:attrNameLst>
                                          <p:attrName>style.visibility</p:attrName>
                                        </p:attrNameLst>
                                      </p:cBhvr>
                                      <p:to>
                                        <p:strVal val="visible"/>
                                      </p:to>
                                    </p:set>
                                    <p:animEffect transition="in" filter="fade">
                                      <p:cBhvr>
                                        <p:cTn id="141" dur="500"/>
                                        <p:tgtEl>
                                          <p:spTgt spid="6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500"/>
                                        <p:tgtEl>
                                          <p:spTgt spid="7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fade">
                                      <p:cBhvr>
                                        <p:cTn id="147" dur="500"/>
                                        <p:tgtEl>
                                          <p:spTgt spid="6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03"/>
                                        </p:tgtEl>
                                        <p:attrNameLst>
                                          <p:attrName>style.visibility</p:attrName>
                                        </p:attrNameLst>
                                      </p:cBhvr>
                                      <p:to>
                                        <p:strVal val="visible"/>
                                      </p:to>
                                    </p:set>
                                    <p:animEffect transition="in" filter="fade">
                                      <p:cBhvr>
                                        <p:cTn id="150" dur="500"/>
                                        <p:tgtEl>
                                          <p:spTgt spid="10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99"/>
                                        </p:tgtEl>
                                        <p:attrNameLst>
                                          <p:attrName>style.visibility</p:attrName>
                                        </p:attrNameLst>
                                      </p:cBhvr>
                                      <p:to>
                                        <p:strVal val="visible"/>
                                      </p:to>
                                    </p:set>
                                    <p:animEffect transition="in" filter="fade">
                                      <p:cBhvr>
                                        <p:cTn id="15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2" grpId="0" bldLvl="0" animBg="1"/>
      <p:bldP spid="53" grpId="0" bldLvl="0" animBg="1"/>
      <p:bldP spid="54" grpId="0" bldLvl="0" animBg="1"/>
      <p:bldP spid="55" grpId="0"/>
      <p:bldP spid="56" grpId="0"/>
      <p:bldP spid="57" grpId="0"/>
      <p:bldP spid="58" grpId="0" bldLvl="0" animBg="1"/>
      <p:bldP spid="59" grpId="0" bldLvl="0" animBg="1"/>
      <p:bldP spid="60" grpId="0" bldLvl="0" animBg="1"/>
      <p:bldP spid="61" grpId="0"/>
      <p:bldP spid="62" grpId="0"/>
      <p:bldP spid="63" grpId="0"/>
      <p:bldP spid="64" grpId="0" bldLvl="0" animBg="1"/>
      <p:bldP spid="65" grpId="0" bldLvl="0" animBg="1"/>
      <p:bldP spid="66" grpId="0" bldLvl="0" animBg="1"/>
      <p:bldP spid="67" grpId="0"/>
      <p:bldP spid="68" grpId="0"/>
      <p:bldP spid="69" grpId="0"/>
      <p:bldP spid="70" grpId="0" bldLvl="0" animBg="1"/>
      <p:bldP spid="71" grpId="0" bldLvl="0" animBg="1"/>
      <p:bldP spid="72" grpId="0" bldLvl="0" animBg="1"/>
      <p:bldP spid="73" grpId="0"/>
      <p:bldP spid="74" grpId="0"/>
      <p:bldP spid="75" grpId="0"/>
      <p:bldP spid="76" grpId="0" bldLvl="0" animBg="1"/>
      <p:bldP spid="77" grpId="0" bldLvl="0" animBg="1"/>
      <p:bldP spid="96" grpId="0" bldLvl="0" animBg="1"/>
      <p:bldP spid="97" grpId="0"/>
      <p:bldP spid="98" grpId="0" bldLvl="0" animBg="1"/>
      <p:bldP spid="99" grpId="0"/>
      <p:bldP spid="100" grpId="0" bldLvl="0" animBg="1"/>
      <p:bldP spid="101" grpId="0"/>
      <p:bldP spid="102" grpId="0" bldLvl="0" animBg="1"/>
      <p:bldP spid="10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40</a:t>
            </a:fld>
            <a:endParaRPr lang="id-ID" dirty="0"/>
          </a:p>
        </p:txBody>
      </p:sp>
      <p:sp>
        <p:nvSpPr>
          <p:cNvPr id="3" name="TextBox 2"/>
          <p:cNvSpPr txBox="1"/>
          <p:nvPr/>
        </p:nvSpPr>
        <p:spPr>
          <a:xfrm>
            <a:off x="5241738" y="600349"/>
            <a:ext cx="1700530" cy="523220"/>
          </a:xfrm>
          <a:prstGeom prst="rect">
            <a:avLst/>
          </a:prstGeom>
          <a:noFill/>
        </p:spPr>
        <p:txBody>
          <a:bodyPr wrap="none" rtlCol="0">
            <a:spAutoFit/>
          </a:bodyPr>
          <a:lstStyle/>
          <a:p>
            <a:pPr algn="ctr"/>
            <a:r>
              <a:rPr lang="id-ID" sz="2800" dirty="0">
                <a:latin typeface="+mj-lt"/>
              </a:rPr>
              <a:t>Asia Map</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54922" y="2537132"/>
            <a:ext cx="1406658" cy="276999"/>
          </a:xfrm>
          <a:prstGeom prst="rect">
            <a:avLst/>
          </a:prstGeom>
          <a:noFill/>
        </p:spPr>
        <p:txBody>
          <a:bodyPr wrap="square" rtlCol="0">
            <a:spAutoFit/>
          </a:bodyPr>
          <a:lstStyle/>
          <a:p>
            <a:r>
              <a:rPr lang="id-ID" sz="1200" dirty="0">
                <a:solidFill>
                  <a:schemeClr val="tx2"/>
                </a:solidFill>
                <a:latin typeface="+mj-lt"/>
              </a:rPr>
              <a:t>Twitter</a:t>
            </a:r>
            <a:endParaRPr lang="en-US" sz="1200" dirty="0">
              <a:solidFill>
                <a:schemeClr val="tx2"/>
              </a:solidFill>
              <a:latin typeface="+mj-lt"/>
            </a:endParaRPr>
          </a:p>
        </p:txBody>
      </p:sp>
      <p:grpSp>
        <p:nvGrpSpPr>
          <p:cNvPr id="6" name="Group 5"/>
          <p:cNvGrpSpPr/>
          <p:nvPr/>
        </p:nvGrpSpPr>
        <p:grpSpPr>
          <a:xfrm>
            <a:off x="7335606" y="2600410"/>
            <a:ext cx="2352034" cy="150443"/>
            <a:chOff x="2641711" y="5901518"/>
            <a:chExt cx="953241" cy="144019"/>
          </a:xfrm>
          <a:solidFill>
            <a:schemeClr val="accent1"/>
          </a:solidFill>
        </p:grpSpPr>
        <p:sp>
          <p:nvSpPr>
            <p:cNvPr id="7" name="Parallelogram 6"/>
            <p:cNvSpPr/>
            <p:nvPr/>
          </p:nvSpPr>
          <p:spPr>
            <a:xfrm>
              <a:off x="3403411" y="5901519"/>
              <a:ext cx="191541" cy="144015"/>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8" name="Parallelogram 7"/>
            <p:cNvSpPr/>
            <p:nvPr/>
          </p:nvSpPr>
          <p:spPr>
            <a:xfrm>
              <a:off x="3212986" y="5901519"/>
              <a:ext cx="191541" cy="144015"/>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9" name="Parallelogram 8"/>
            <p:cNvSpPr/>
            <p:nvPr/>
          </p:nvSpPr>
          <p:spPr>
            <a:xfrm>
              <a:off x="3022561" y="5901519"/>
              <a:ext cx="191541" cy="144015"/>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0" name="Parallelogram 9"/>
            <p:cNvSpPr/>
            <p:nvPr/>
          </p:nvSpPr>
          <p:spPr>
            <a:xfrm>
              <a:off x="2832136" y="5901520"/>
              <a:ext cx="191541" cy="144017"/>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1" name="Parallelogram 10"/>
            <p:cNvSpPr/>
            <p:nvPr/>
          </p:nvSpPr>
          <p:spPr>
            <a:xfrm>
              <a:off x="2641711" y="5901518"/>
              <a:ext cx="191541" cy="144016"/>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grpSp>
      <p:sp>
        <p:nvSpPr>
          <p:cNvPr id="12" name="TextBox 11"/>
          <p:cNvSpPr txBox="1"/>
          <p:nvPr/>
        </p:nvSpPr>
        <p:spPr>
          <a:xfrm>
            <a:off x="6154922" y="2933216"/>
            <a:ext cx="1406658" cy="276999"/>
          </a:xfrm>
          <a:prstGeom prst="rect">
            <a:avLst/>
          </a:prstGeom>
          <a:noFill/>
        </p:spPr>
        <p:txBody>
          <a:bodyPr wrap="square" rtlCol="0">
            <a:spAutoFit/>
          </a:bodyPr>
          <a:lstStyle/>
          <a:p>
            <a:r>
              <a:rPr lang="id-ID" sz="1200" dirty="0">
                <a:solidFill>
                  <a:schemeClr val="tx2"/>
                </a:solidFill>
                <a:latin typeface="+mj-lt"/>
              </a:rPr>
              <a:t>Facebook</a:t>
            </a:r>
            <a:endParaRPr lang="en-US" sz="1200" dirty="0">
              <a:solidFill>
                <a:schemeClr val="tx2"/>
              </a:solidFill>
              <a:latin typeface="+mj-lt"/>
            </a:endParaRPr>
          </a:p>
        </p:txBody>
      </p:sp>
      <p:grpSp>
        <p:nvGrpSpPr>
          <p:cNvPr id="13" name="Group 12"/>
          <p:cNvGrpSpPr/>
          <p:nvPr/>
        </p:nvGrpSpPr>
        <p:grpSpPr>
          <a:xfrm>
            <a:off x="7335606" y="2996494"/>
            <a:ext cx="2352034" cy="150443"/>
            <a:chOff x="9557004" y="3205408"/>
            <a:chExt cx="2352034" cy="150443"/>
          </a:xfrm>
        </p:grpSpPr>
        <p:sp>
          <p:nvSpPr>
            <p:cNvPr id="14" name="Parallelogram 13"/>
            <p:cNvSpPr/>
            <p:nvPr/>
          </p:nvSpPr>
          <p:spPr>
            <a:xfrm>
              <a:off x="11436428" y="3205409"/>
              <a:ext cx="472610" cy="150439"/>
            </a:xfrm>
            <a:prstGeom prst="parallelogram">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5" name="Parallelogram 14"/>
            <p:cNvSpPr/>
            <p:nvPr/>
          </p:nvSpPr>
          <p:spPr>
            <a:xfrm>
              <a:off x="10966572" y="3205409"/>
              <a:ext cx="472610" cy="150439"/>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6" name="Parallelogram 15"/>
            <p:cNvSpPr/>
            <p:nvPr/>
          </p:nvSpPr>
          <p:spPr>
            <a:xfrm>
              <a:off x="10496716" y="3205409"/>
              <a:ext cx="472610" cy="150439"/>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7" name="Parallelogram 16"/>
            <p:cNvSpPr/>
            <p:nvPr/>
          </p:nvSpPr>
          <p:spPr>
            <a:xfrm>
              <a:off x="10026860" y="3205410"/>
              <a:ext cx="472610" cy="150441"/>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8" name="Parallelogram 17"/>
            <p:cNvSpPr/>
            <p:nvPr/>
          </p:nvSpPr>
          <p:spPr>
            <a:xfrm>
              <a:off x="9557004" y="3205408"/>
              <a:ext cx="472610" cy="150440"/>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grpSp>
      <p:sp>
        <p:nvSpPr>
          <p:cNvPr id="19" name="TextBox 18"/>
          <p:cNvSpPr txBox="1"/>
          <p:nvPr/>
        </p:nvSpPr>
        <p:spPr>
          <a:xfrm>
            <a:off x="6154922" y="3352783"/>
            <a:ext cx="1406658" cy="276999"/>
          </a:xfrm>
          <a:prstGeom prst="rect">
            <a:avLst/>
          </a:prstGeom>
          <a:noFill/>
        </p:spPr>
        <p:txBody>
          <a:bodyPr wrap="square" rtlCol="0">
            <a:spAutoFit/>
          </a:bodyPr>
          <a:lstStyle/>
          <a:p>
            <a:r>
              <a:rPr lang="id-ID" sz="1200" dirty="0">
                <a:solidFill>
                  <a:schemeClr val="tx2"/>
                </a:solidFill>
                <a:latin typeface="+mj-lt"/>
              </a:rPr>
              <a:t>Pinterest</a:t>
            </a:r>
            <a:endParaRPr lang="en-US" sz="1200" dirty="0">
              <a:solidFill>
                <a:schemeClr val="tx2"/>
              </a:solidFill>
              <a:latin typeface="+mj-lt"/>
            </a:endParaRPr>
          </a:p>
        </p:txBody>
      </p:sp>
      <p:grpSp>
        <p:nvGrpSpPr>
          <p:cNvPr id="20" name="Group 19"/>
          <p:cNvGrpSpPr/>
          <p:nvPr/>
        </p:nvGrpSpPr>
        <p:grpSpPr>
          <a:xfrm>
            <a:off x="7335606" y="3416061"/>
            <a:ext cx="2352034" cy="150443"/>
            <a:chOff x="9557004" y="3624975"/>
            <a:chExt cx="2352034" cy="150443"/>
          </a:xfrm>
        </p:grpSpPr>
        <p:sp>
          <p:nvSpPr>
            <p:cNvPr id="21" name="Parallelogram 20"/>
            <p:cNvSpPr/>
            <p:nvPr/>
          </p:nvSpPr>
          <p:spPr>
            <a:xfrm>
              <a:off x="11436428" y="3624976"/>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22" name="Parallelogram 21"/>
            <p:cNvSpPr/>
            <p:nvPr/>
          </p:nvSpPr>
          <p:spPr>
            <a:xfrm>
              <a:off x="10966572" y="3624976"/>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23" name="Parallelogram 22"/>
            <p:cNvSpPr/>
            <p:nvPr/>
          </p:nvSpPr>
          <p:spPr>
            <a:xfrm>
              <a:off x="10496716" y="3624976"/>
              <a:ext cx="472610" cy="150439"/>
            </a:xfrm>
            <a:prstGeom prst="parallelogram">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24" name="Parallelogram 23"/>
            <p:cNvSpPr/>
            <p:nvPr/>
          </p:nvSpPr>
          <p:spPr>
            <a:xfrm>
              <a:off x="10026860" y="3624977"/>
              <a:ext cx="472610" cy="150441"/>
            </a:xfrm>
            <a:prstGeom prst="parallelogram">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25" name="Parallelogram 24"/>
            <p:cNvSpPr/>
            <p:nvPr/>
          </p:nvSpPr>
          <p:spPr>
            <a:xfrm>
              <a:off x="9557004" y="3624975"/>
              <a:ext cx="472610" cy="150440"/>
            </a:xfrm>
            <a:prstGeom prst="parallelogram">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grpSp>
      <p:sp>
        <p:nvSpPr>
          <p:cNvPr id="26" name="TextBox 25"/>
          <p:cNvSpPr txBox="1"/>
          <p:nvPr/>
        </p:nvSpPr>
        <p:spPr>
          <a:xfrm>
            <a:off x="6154922" y="3758392"/>
            <a:ext cx="1406658" cy="276999"/>
          </a:xfrm>
          <a:prstGeom prst="rect">
            <a:avLst/>
          </a:prstGeom>
          <a:noFill/>
        </p:spPr>
        <p:txBody>
          <a:bodyPr wrap="square" rtlCol="0">
            <a:spAutoFit/>
          </a:bodyPr>
          <a:lstStyle/>
          <a:p>
            <a:r>
              <a:rPr lang="id-ID" sz="1200" dirty="0">
                <a:solidFill>
                  <a:schemeClr val="tx2"/>
                </a:solidFill>
                <a:latin typeface="+mj-lt"/>
              </a:rPr>
              <a:t>Youtube</a:t>
            </a:r>
            <a:endParaRPr lang="en-US" sz="1200" dirty="0">
              <a:solidFill>
                <a:schemeClr val="tx2"/>
              </a:solidFill>
              <a:latin typeface="+mj-lt"/>
            </a:endParaRPr>
          </a:p>
        </p:txBody>
      </p:sp>
      <p:grpSp>
        <p:nvGrpSpPr>
          <p:cNvPr id="27" name="Group 26"/>
          <p:cNvGrpSpPr/>
          <p:nvPr/>
        </p:nvGrpSpPr>
        <p:grpSpPr>
          <a:xfrm>
            <a:off x="7335606" y="3821670"/>
            <a:ext cx="2352034" cy="150443"/>
            <a:chOff x="9557004" y="4030584"/>
            <a:chExt cx="2352034" cy="150443"/>
          </a:xfrm>
        </p:grpSpPr>
        <p:sp>
          <p:nvSpPr>
            <p:cNvPr id="28" name="Parallelogram 27"/>
            <p:cNvSpPr/>
            <p:nvPr/>
          </p:nvSpPr>
          <p:spPr>
            <a:xfrm>
              <a:off x="11436428" y="4030585"/>
              <a:ext cx="472610" cy="150439"/>
            </a:xfrm>
            <a:prstGeom prst="parallelogram">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29" name="Parallelogram 28"/>
            <p:cNvSpPr/>
            <p:nvPr/>
          </p:nvSpPr>
          <p:spPr>
            <a:xfrm>
              <a:off x="10966572" y="4030585"/>
              <a:ext cx="472610" cy="150439"/>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0" name="Parallelogram 29"/>
            <p:cNvSpPr/>
            <p:nvPr/>
          </p:nvSpPr>
          <p:spPr>
            <a:xfrm>
              <a:off x="10496716" y="4030585"/>
              <a:ext cx="472610" cy="150439"/>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1" name="Parallelogram 30"/>
            <p:cNvSpPr/>
            <p:nvPr/>
          </p:nvSpPr>
          <p:spPr>
            <a:xfrm>
              <a:off x="10026860" y="4030586"/>
              <a:ext cx="472610" cy="150441"/>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2" name="Parallelogram 31"/>
            <p:cNvSpPr/>
            <p:nvPr/>
          </p:nvSpPr>
          <p:spPr>
            <a:xfrm>
              <a:off x="9557004" y="4030584"/>
              <a:ext cx="472610" cy="150440"/>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grpSp>
      <p:sp>
        <p:nvSpPr>
          <p:cNvPr id="33" name="TextBox 32"/>
          <p:cNvSpPr txBox="1"/>
          <p:nvPr/>
        </p:nvSpPr>
        <p:spPr>
          <a:xfrm>
            <a:off x="6154922" y="4177954"/>
            <a:ext cx="1406658" cy="276999"/>
          </a:xfrm>
          <a:prstGeom prst="rect">
            <a:avLst/>
          </a:prstGeom>
          <a:noFill/>
        </p:spPr>
        <p:txBody>
          <a:bodyPr wrap="square" rtlCol="0">
            <a:spAutoFit/>
          </a:bodyPr>
          <a:lstStyle/>
          <a:p>
            <a:r>
              <a:rPr lang="id-ID" sz="1200" dirty="0">
                <a:solidFill>
                  <a:schemeClr val="tx2"/>
                </a:solidFill>
                <a:latin typeface="+mj-lt"/>
              </a:rPr>
              <a:t>Vimeo</a:t>
            </a:r>
            <a:endParaRPr lang="en-US" sz="1200" dirty="0">
              <a:solidFill>
                <a:schemeClr val="tx2"/>
              </a:solidFill>
              <a:latin typeface="+mj-lt"/>
            </a:endParaRPr>
          </a:p>
        </p:txBody>
      </p:sp>
      <p:grpSp>
        <p:nvGrpSpPr>
          <p:cNvPr id="34" name="Group 33"/>
          <p:cNvGrpSpPr/>
          <p:nvPr/>
        </p:nvGrpSpPr>
        <p:grpSpPr>
          <a:xfrm>
            <a:off x="7335606" y="4241232"/>
            <a:ext cx="2352034" cy="150443"/>
            <a:chOff x="9557004" y="4450146"/>
            <a:chExt cx="2352034" cy="150443"/>
          </a:xfrm>
        </p:grpSpPr>
        <p:sp>
          <p:nvSpPr>
            <p:cNvPr id="35" name="Parallelogram 34"/>
            <p:cNvSpPr/>
            <p:nvPr/>
          </p:nvSpPr>
          <p:spPr>
            <a:xfrm>
              <a:off x="11436428" y="4450147"/>
              <a:ext cx="472610" cy="150439"/>
            </a:xfrm>
            <a:prstGeom prst="parallelogram">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6" name="Parallelogram 35"/>
            <p:cNvSpPr/>
            <p:nvPr/>
          </p:nvSpPr>
          <p:spPr>
            <a:xfrm>
              <a:off x="10966572" y="4450147"/>
              <a:ext cx="472610" cy="150439"/>
            </a:xfrm>
            <a:prstGeom prst="parallelogram">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7" name="Parallelogram 36"/>
            <p:cNvSpPr/>
            <p:nvPr/>
          </p:nvSpPr>
          <p:spPr>
            <a:xfrm>
              <a:off x="10496716" y="4450147"/>
              <a:ext cx="472610" cy="150439"/>
            </a:xfrm>
            <a:prstGeom prst="parallelogram">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8" name="Parallelogram 37"/>
            <p:cNvSpPr/>
            <p:nvPr/>
          </p:nvSpPr>
          <p:spPr>
            <a:xfrm>
              <a:off x="10026860" y="4450148"/>
              <a:ext cx="472610" cy="150441"/>
            </a:xfrm>
            <a:prstGeom prst="parallelogram">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9" name="Parallelogram 38"/>
            <p:cNvSpPr/>
            <p:nvPr/>
          </p:nvSpPr>
          <p:spPr>
            <a:xfrm>
              <a:off x="9557004" y="4450146"/>
              <a:ext cx="472610" cy="150440"/>
            </a:xfrm>
            <a:prstGeom prst="parallelogram">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grpSp>
      <p:sp>
        <p:nvSpPr>
          <p:cNvPr id="40" name="TextBox 39"/>
          <p:cNvSpPr txBox="1"/>
          <p:nvPr/>
        </p:nvSpPr>
        <p:spPr>
          <a:xfrm>
            <a:off x="6154922" y="2062697"/>
            <a:ext cx="2805255" cy="400110"/>
          </a:xfrm>
          <a:prstGeom prst="rect">
            <a:avLst/>
          </a:prstGeom>
          <a:noFill/>
        </p:spPr>
        <p:txBody>
          <a:bodyPr wrap="none" rtlCol="0">
            <a:spAutoFit/>
          </a:bodyPr>
          <a:lstStyle/>
          <a:p>
            <a:r>
              <a:rPr lang="id-ID" sz="2000" b="1" dirty="0">
                <a:latin typeface="Raleway" pitchFamily="34" charset="0"/>
              </a:rPr>
              <a:t>Social Media Analysis</a:t>
            </a:r>
          </a:p>
        </p:txBody>
      </p:sp>
      <p:sp>
        <p:nvSpPr>
          <p:cNvPr id="41" name="Subtitle 2"/>
          <p:cNvSpPr txBox="1"/>
          <p:nvPr/>
        </p:nvSpPr>
        <p:spPr>
          <a:xfrm>
            <a:off x="6794566" y="5326665"/>
            <a:ext cx="1635249" cy="238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tx1">
                    <a:lumMod val="50000"/>
                    <a:lumOff val="50000"/>
                  </a:schemeClr>
                </a:solidFill>
                <a:ea typeface="Franchise" panose="00000009000000000000" pitchFamily="49" charset="0"/>
              </a:rPr>
              <a:t>Visits via </a:t>
            </a:r>
            <a:r>
              <a:rPr lang="id-ID" sz="1200" b="1" dirty="0">
                <a:solidFill>
                  <a:schemeClr val="tx1">
                    <a:lumMod val="50000"/>
                    <a:lumOff val="50000"/>
                  </a:schemeClr>
                </a:solidFill>
                <a:ea typeface="Franchise" panose="00000009000000000000" pitchFamily="49" charset="0"/>
              </a:rPr>
              <a:t>Computers</a:t>
            </a:r>
            <a:endParaRPr lang="en-US" sz="1200" b="1" dirty="0">
              <a:solidFill>
                <a:schemeClr val="tx1">
                  <a:lumMod val="50000"/>
                  <a:lumOff val="50000"/>
                </a:schemeClr>
              </a:solidFill>
              <a:ea typeface="Franchise" panose="00000009000000000000" pitchFamily="49" charset="0"/>
            </a:endParaRPr>
          </a:p>
        </p:txBody>
      </p:sp>
      <p:sp>
        <p:nvSpPr>
          <p:cNvPr id="42" name="Content Placeholder 2"/>
          <p:cNvSpPr txBox="1"/>
          <p:nvPr/>
        </p:nvSpPr>
        <p:spPr>
          <a:xfrm>
            <a:off x="6791113" y="4987981"/>
            <a:ext cx="822499" cy="45869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id-ID" sz="2400" b="1" dirty="0">
                <a:solidFill>
                  <a:schemeClr val="tx1"/>
                </a:solidFill>
                <a:latin typeface="+mj-lt"/>
              </a:rPr>
              <a:t>57</a:t>
            </a:r>
            <a:r>
              <a:rPr lang="en-US" sz="2400" b="1" dirty="0">
                <a:solidFill>
                  <a:schemeClr val="tx1"/>
                </a:solidFill>
                <a:latin typeface="+mj-lt"/>
              </a:rPr>
              <a:t>%</a:t>
            </a:r>
          </a:p>
        </p:txBody>
      </p:sp>
      <p:sp>
        <p:nvSpPr>
          <p:cNvPr id="43" name="Subtitle 2"/>
          <p:cNvSpPr txBox="1"/>
          <p:nvPr/>
        </p:nvSpPr>
        <p:spPr>
          <a:xfrm>
            <a:off x="9135310" y="5346932"/>
            <a:ext cx="1635249" cy="238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tx1">
                    <a:lumMod val="50000"/>
                    <a:lumOff val="50000"/>
                  </a:schemeClr>
                </a:solidFill>
                <a:ea typeface="Franchise" panose="00000009000000000000" pitchFamily="49" charset="0"/>
              </a:rPr>
              <a:t>Visits via </a:t>
            </a:r>
            <a:r>
              <a:rPr lang="id-ID" sz="1200" b="1" dirty="0">
                <a:solidFill>
                  <a:schemeClr val="tx1">
                    <a:lumMod val="50000"/>
                    <a:lumOff val="50000"/>
                  </a:schemeClr>
                </a:solidFill>
                <a:ea typeface="Franchise" panose="00000009000000000000" pitchFamily="49" charset="0"/>
              </a:rPr>
              <a:t>Smartphone</a:t>
            </a:r>
            <a:endParaRPr lang="en-US" sz="1200" b="1" dirty="0">
              <a:solidFill>
                <a:schemeClr val="tx1">
                  <a:lumMod val="50000"/>
                  <a:lumOff val="50000"/>
                </a:schemeClr>
              </a:solidFill>
              <a:ea typeface="Franchise" panose="00000009000000000000" pitchFamily="49" charset="0"/>
            </a:endParaRPr>
          </a:p>
        </p:txBody>
      </p:sp>
      <p:sp>
        <p:nvSpPr>
          <p:cNvPr id="44" name="Content Placeholder 2"/>
          <p:cNvSpPr txBox="1"/>
          <p:nvPr/>
        </p:nvSpPr>
        <p:spPr>
          <a:xfrm>
            <a:off x="9131857" y="5008248"/>
            <a:ext cx="822499" cy="45869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id-ID" sz="2400" b="1" dirty="0">
                <a:solidFill>
                  <a:schemeClr val="tx1"/>
                </a:solidFill>
                <a:latin typeface="+mj-lt"/>
              </a:rPr>
              <a:t>43</a:t>
            </a:r>
            <a:r>
              <a:rPr lang="en-US" sz="2400" b="1" dirty="0">
                <a:solidFill>
                  <a:schemeClr val="tx1"/>
                </a:solidFill>
                <a:latin typeface="+mj-lt"/>
              </a:rPr>
              <a:t>%</a:t>
            </a:r>
          </a:p>
        </p:txBody>
      </p:sp>
      <p:grpSp>
        <p:nvGrpSpPr>
          <p:cNvPr id="45" name="Group 44"/>
          <p:cNvGrpSpPr/>
          <p:nvPr/>
        </p:nvGrpSpPr>
        <p:grpSpPr>
          <a:xfrm>
            <a:off x="6319968" y="5099816"/>
            <a:ext cx="482600" cy="438150"/>
            <a:chOff x="1425575" y="5159375"/>
            <a:chExt cx="482600" cy="438150"/>
          </a:xfrm>
          <a:solidFill>
            <a:schemeClr val="accent6"/>
          </a:solidFill>
        </p:grpSpPr>
        <p:sp>
          <p:nvSpPr>
            <p:cNvPr id="46" name="Freeform 6"/>
            <p:cNvSpPr>
              <a:spLocks noEditPoints="1"/>
            </p:cNvSpPr>
            <p:nvPr/>
          </p:nvSpPr>
          <p:spPr bwMode="auto">
            <a:xfrm>
              <a:off x="1425575" y="5159375"/>
              <a:ext cx="482600" cy="347662"/>
            </a:xfrm>
            <a:custGeom>
              <a:avLst/>
              <a:gdLst>
                <a:gd name="T0" fmla="*/ 118 w 128"/>
                <a:gd name="T1" fmla="*/ 0 h 92"/>
                <a:gd name="T2" fmla="*/ 10 w 128"/>
                <a:gd name="T3" fmla="*/ 0 h 92"/>
                <a:gd name="T4" fmla="*/ 0 w 128"/>
                <a:gd name="T5" fmla="*/ 10 h 92"/>
                <a:gd name="T6" fmla="*/ 0 w 128"/>
                <a:gd name="T7" fmla="*/ 82 h 92"/>
                <a:gd name="T8" fmla="*/ 10 w 128"/>
                <a:gd name="T9" fmla="*/ 92 h 92"/>
                <a:gd name="T10" fmla="*/ 118 w 128"/>
                <a:gd name="T11" fmla="*/ 92 h 92"/>
                <a:gd name="T12" fmla="*/ 128 w 128"/>
                <a:gd name="T13" fmla="*/ 82 h 92"/>
                <a:gd name="T14" fmla="*/ 128 w 128"/>
                <a:gd name="T15" fmla="*/ 10 h 92"/>
                <a:gd name="T16" fmla="*/ 118 w 128"/>
                <a:gd name="T17" fmla="*/ 0 h 92"/>
                <a:gd name="T18" fmla="*/ 64 w 128"/>
                <a:gd name="T19" fmla="*/ 87 h 92"/>
                <a:gd name="T20" fmla="*/ 60 w 128"/>
                <a:gd name="T21" fmla="*/ 83 h 92"/>
                <a:gd name="T22" fmla="*/ 64 w 128"/>
                <a:gd name="T23" fmla="*/ 79 h 92"/>
                <a:gd name="T24" fmla="*/ 68 w 128"/>
                <a:gd name="T25" fmla="*/ 83 h 92"/>
                <a:gd name="T26" fmla="*/ 64 w 128"/>
                <a:gd name="T27" fmla="*/ 87 h 92"/>
                <a:gd name="T28" fmla="*/ 120 w 128"/>
                <a:gd name="T29" fmla="*/ 66 h 92"/>
                <a:gd name="T30" fmla="*/ 111 w 128"/>
                <a:gd name="T31" fmla="*/ 74 h 92"/>
                <a:gd name="T32" fmla="*/ 16 w 128"/>
                <a:gd name="T33" fmla="*/ 74 h 92"/>
                <a:gd name="T34" fmla="*/ 7 w 128"/>
                <a:gd name="T35" fmla="*/ 66 h 92"/>
                <a:gd name="T36" fmla="*/ 7 w 128"/>
                <a:gd name="T37" fmla="*/ 15 h 92"/>
                <a:gd name="T38" fmla="*/ 16 w 128"/>
                <a:gd name="T39" fmla="*/ 7 h 92"/>
                <a:gd name="T40" fmla="*/ 111 w 128"/>
                <a:gd name="T41" fmla="*/ 7 h 92"/>
                <a:gd name="T42" fmla="*/ 120 w 128"/>
                <a:gd name="T43" fmla="*/ 15 h 92"/>
                <a:gd name="T44" fmla="*/ 120 w 128"/>
                <a:gd name="T45" fmla="*/ 6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92">
                  <a:moveTo>
                    <a:pt x="118" y="0"/>
                  </a:moveTo>
                  <a:cubicBezTo>
                    <a:pt x="10" y="0"/>
                    <a:pt x="10" y="0"/>
                    <a:pt x="10" y="0"/>
                  </a:cubicBezTo>
                  <a:cubicBezTo>
                    <a:pt x="4" y="0"/>
                    <a:pt x="0" y="4"/>
                    <a:pt x="0" y="10"/>
                  </a:cubicBezTo>
                  <a:cubicBezTo>
                    <a:pt x="0" y="82"/>
                    <a:pt x="0" y="82"/>
                    <a:pt x="0" y="82"/>
                  </a:cubicBezTo>
                  <a:cubicBezTo>
                    <a:pt x="0" y="87"/>
                    <a:pt x="4" y="92"/>
                    <a:pt x="10" y="92"/>
                  </a:cubicBezTo>
                  <a:cubicBezTo>
                    <a:pt x="118" y="92"/>
                    <a:pt x="118" y="92"/>
                    <a:pt x="118" y="92"/>
                  </a:cubicBezTo>
                  <a:cubicBezTo>
                    <a:pt x="123" y="92"/>
                    <a:pt x="128" y="87"/>
                    <a:pt x="128" y="82"/>
                  </a:cubicBezTo>
                  <a:cubicBezTo>
                    <a:pt x="128" y="10"/>
                    <a:pt x="128" y="10"/>
                    <a:pt x="128" y="10"/>
                  </a:cubicBezTo>
                  <a:cubicBezTo>
                    <a:pt x="128" y="4"/>
                    <a:pt x="123" y="0"/>
                    <a:pt x="118" y="0"/>
                  </a:cubicBezTo>
                  <a:close/>
                  <a:moveTo>
                    <a:pt x="64" y="87"/>
                  </a:moveTo>
                  <a:cubicBezTo>
                    <a:pt x="62" y="87"/>
                    <a:pt x="60" y="85"/>
                    <a:pt x="60" y="83"/>
                  </a:cubicBezTo>
                  <a:cubicBezTo>
                    <a:pt x="60" y="81"/>
                    <a:pt x="62" y="79"/>
                    <a:pt x="64" y="79"/>
                  </a:cubicBezTo>
                  <a:cubicBezTo>
                    <a:pt x="66" y="79"/>
                    <a:pt x="68" y="81"/>
                    <a:pt x="68" y="83"/>
                  </a:cubicBezTo>
                  <a:cubicBezTo>
                    <a:pt x="68" y="85"/>
                    <a:pt x="66" y="87"/>
                    <a:pt x="64" y="87"/>
                  </a:cubicBezTo>
                  <a:close/>
                  <a:moveTo>
                    <a:pt x="120" y="66"/>
                  </a:moveTo>
                  <a:cubicBezTo>
                    <a:pt x="120" y="71"/>
                    <a:pt x="116" y="74"/>
                    <a:pt x="111" y="74"/>
                  </a:cubicBezTo>
                  <a:cubicBezTo>
                    <a:pt x="16" y="74"/>
                    <a:pt x="16" y="74"/>
                    <a:pt x="16" y="74"/>
                  </a:cubicBezTo>
                  <a:cubicBezTo>
                    <a:pt x="11" y="74"/>
                    <a:pt x="7" y="71"/>
                    <a:pt x="7" y="66"/>
                  </a:cubicBezTo>
                  <a:cubicBezTo>
                    <a:pt x="7" y="15"/>
                    <a:pt x="7" y="15"/>
                    <a:pt x="7" y="15"/>
                  </a:cubicBezTo>
                  <a:cubicBezTo>
                    <a:pt x="7" y="11"/>
                    <a:pt x="11" y="7"/>
                    <a:pt x="16" y="7"/>
                  </a:cubicBezTo>
                  <a:cubicBezTo>
                    <a:pt x="111" y="7"/>
                    <a:pt x="111" y="7"/>
                    <a:pt x="111" y="7"/>
                  </a:cubicBezTo>
                  <a:cubicBezTo>
                    <a:pt x="116" y="7"/>
                    <a:pt x="120" y="11"/>
                    <a:pt x="120" y="15"/>
                  </a:cubicBezTo>
                  <a:lnTo>
                    <a:pt x="12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7"/>
            <p:cNvSpPr/>
            <p:nvPr/>
          </p:nvSpPr>
          <p:spPr bwMode="auto">
            <a:xfrm>
              <a:off x="1546225" y="5562600"/>
              <a:ext cx="236538" cy="34925"/>
            </a:xfrm>
            <a:custGeom>
              <a:avLst/>
              <a:gdLst>
                <a:gd name="T0" fmla="*/ 63 w 63"/>
                <a:gd name="T1" fmla="*/ 5 h 9"/>
                <a:gd name="T2" fmla="*/ 58 w 63"/>
                <a:gd name="T3" fmla="*/ 9 h 9"/>
                <a:gd name="T4" fmla="*/ 6 w 63"/>
                <a:gd name="T5" fmla="*/ 9 h 9"/>
                <a:gd name="T6" fmla="*/ 0 w 63"/>
                <a:gd name="T7" fmla="*/ 5 h 9"/>
                <a:gd name="T8" fmla="*/ 0 w 63"/>
                <a:gd name="T9" fmla="*/ 5 h 9"/>
                <a:gd name="T10" fmla="*/ 6 w 63"/>
                <a:gd name="T11" fmla="*/ 0 h 9"/>
                <a:gd name="T12" fmla="*/ 58 w 63"/>
                <a:gd name="T13" fmla="*/ 0 h 9"/>
                <a:gd name="T14" fmla="*/ 63 w 63"/>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9">
                  <a:moveTo>
                    <a:pt x="63" y="5"/>
                  </a:moveTo>
                  <a:cubicBezTo>
                    <a:pt x="63" y="7"/>
                    <a:pt x="61" y="9"/>
                    <a:pt x="58" y="9"/>
                  </a:cubicBezTo>
                  <a:cubicBezTo>
                    <a:pt x="6" y="9"/>
                    <a:pt x="6" y="9"/>
                    <a:pt x="6" y="9"/>
                  </a:cubicBezTo>
                  <a:cubicBezTo>
                    <a:pt x="3" y="9"/>
                    <a:pt x="0" y="7"/>
                    <a:pt x="0" y="5"/>
                  </a:cubicBezTo>
                  <a:cubicBezTo>
                    <a:pt x="0" y="5"/>
                    <a:pt x="0" y="5"/>
                    <a:pt x="0" y="5"/>
                  </a:cubicBezTo>
                  <a:cubicBezTo>
                    <a:pt x="0" y="2"/>
                    <a:pt x="3" y="0"/>
                    <a:pt x="6" y="0"/>
                  </a:cubicBezTo>
                  <a:cubicBezTo>
                    <a:pt x="58" y="0"/>
                    <a:pt x="58" y="0"/>
                    <a:pt x="58" y="0"/>
                  </a:cubicBezTo>
                  <a:cubicBezTo>
                    <a:pt x="61" y="0"/>
                    <a:pt x="63" y="2"/>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8"/>
            <p:cNvSpPr/>
            <p:nvPr/>
          </p:nvSpPr>
          <p:spPr bwMode="auto">
            <a:xfrm>
              <a:off x="1606550" y="5514975"/>
              <a:ext cx="115888" cy="41275"/>
            </a:xfrm>
            <a:custGeom>
              <a:avLst/>
              <a:gdLst>
                <a:gd name="T0" fmla="*/ 31 w 31"/>
                <a:gd name="T1" fmla="*/ 11 h 11"/>
                <a:gd name="T2" fmla="*/ 30 w 31"/>
                <a:gd name="T3" fmla="*/ 0 h 11"/>
                <a:gd name="T4" fmla="*/ 2 w 31"/>
                <a:gd name="T5" fmla="*/ 0 h 11"/>
                <a:gd name="T6" fmla="*/ 0 w 31"/>
                <a:gd name="T7" fmla="*/ 11 h 11"/>
                <a:gd name="T8" fmla="*/ 31 w 31"/>
                <a:gd name="T9" fmla="*/ 11 h 11"/>
              </a:gdLst>
              <a:ahLst/>
              <a:cxnLst>
                <a:cxn ang="0">
                  <a:pos x="T0" y="T1"/>
                </a:cxn>
                <a:cxn ang="0">
                  <a:pos x="T2" y="T3"/>
                </a:cxn>
                <a:cxn ang="0">
                  <a:pos x="T4" y="T5"/>
                </a:cxn>
                <a:cxn ang="0">
                  <a:pos x="T6" y="T7"/>
                </a:cxn>
                <a:cxn ang="0">
                  <a:pos x="T8" y="T9"/>
                </a:cxn>
              </a:cxnLst>
              <a:rect l="0" t="0" r="r" b="b"/>
              <a:pathLst>
                <a:path w="31" h="11">
                  <a:moveTo>
                    <a:pt x="31" y="11"/>
                  </a:moveTo>
                  <a:cubicBezTo>
                    <a:pt x="31" y="7"/>
                    <a:pt x="30" y="4"/>
                    <a:pt x="30" y="0"/>
                  </a:cubicBezTo>
                  <a:cubicBezTo>
                    <a:pt x="2" y="0"/>
                    <a:pt x="2" y="0"/>
                    <a:pt x="2" y="0"/>
                  </a:cubicBezTo>
                  <a:cubicBezTo>
                    <a:pt x="1" y="4"/>
                    <a:pt x="1" y="7"/>
                    <a:pt x="0" y="11"/>
                  </a:cubicBezTo>
                  <a:lnTo>
                    <a:pt x="3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9" name="Freeform 5"/>
          <p:cNvSpPr>
            <a:spLocks noEditPoints="1"/>
          </p:cNvSpPr>
          <p:nvPr/>
        </p:nvSpPr>
        <p:spPr bwMode="auto">
          <a:xfrm>
            <a:off x="8838512" y="5085644"/>
            <a:ext cx="238125" cy="479425"/>
          </a:xfrm>
          <a:custGeom>
            <a:avLst/>
            <a:gdLst>
              <a:gd name="T0" fmla="*/ 55 w 63"/>
              <a:gd name="T1" fmla="*/ 0 h 127"/>
              <a:gd name="T2" fmla="*/ 8 w 63"/>
              <a:gd name="T3" fmla="*/ 0 h 127"/>
              <a:gd name="T4" fmla="*/ 0 w 63"/>
              <a:gd name="T5" fmla="*/ 8 h 127"/>
              <a:gd name="T6" fmla="*/ 0 w 63"/>
              <a:gd name="T7" fmla="*/ 119 h 127"/>
              <a:gd name="T8" fmla="*/ 8 w 63"/>
              <a:gd name="T9" fmla="*/ 127 h 127"/>
              <a:gd name="T10" fmla="*/ 55 w 63"/>
              <a:gd name="T11" fmla="*/ 127 h 127"/>
              <a:gd name="T12" fmla="*/ 63 w 63"/>
              <a:gd name="T13" fmla="*/ 119 h 127"/>
              <a:gd name="T14" fmla="*/ 63 w 63"/>
              <a:gd name="T15" fmla="*/ 8 h 127"/>
              <a:gd name="T16" fmla="*/ 55 w 63"/>
              <a:gd name="T17" fmla="*/ 0 h 127"/>
              <a:gd name="T18" fmla="*/ 26 w 63"/>
              <a:gd name="T19" fmla="*/ 7 h 127"/>
              <a:gd name="T20" fmla="*/ 37 w 63"/>
              <a:gd name="T21" fmla="*/ 7 h 127"/>
              <a:gd name="T22" fmla="*/ 39 w 63"/>
              <a:gd name="T23" fmla="*/ 9 h 127"/>
              <a:gd name="T24" fmla="*/ 37 w 63"/>
              <a:gd name="T25" fmla="*/ 11 h 127"/>
              <a:gd name="T26" fmla="*/ 26 w 63"/>
              <a:gd name="T27" fmla="*/ 11 h 127"/>
              <a:gd name="T28" fmla="*/ 23 w 63"/>
              <a:gd name="T29" fmla="*/ 9 h 127"/>
              <a:gd name="T30" fmla="*/ 26 w 63"/>
              <a:gd name="T31" fmla="*/ 7 h 127"/>
              <a:gd name="T32" fmla="*/ 31 w 63"/>
              <a:gd name="T33" fmla="*/ 123 h 127"/>
              <a:gd name="T34" fmla="*/ 27 w 63"/>
              <a:gd name="T35" fmla="*/ 119 h 127"/>
              <a:gd name="T36" fmla="*/ 31 w 63"/>
              <a:gd name="T37" fmla="*/ 115 h 127"/>
              <a:gd name="T38" fmla="*/ 35 w 63"/>
              <a:gd name="T39" fmla="*/ 119 h 127"/>
              <a:gd name="T40" fmla="*/ 31 w 63"/>
              <a:gd name="T41" fmla="*/ 123 h 127"/>
              <a:gd name="T42" fmla="*/ 56 w 63"/>
              <a:gd name="T43" fmla="*/ 110 h 127"/>
              <a:gd name="T44" fmla="*/ 7 w 63"/>
              <a:gd name="T45" fmla="*/ 110 h 127"/>
              <a:gd name="T46" fmla="*/ 7 w 63"/>
              <a:gd name="T47" fmla="*/ 18 h 127"/>
              <a:gd name="T48" fmla="*/ 56 w 63"/>
              <a:gd name="T49" fmla="*/ 18 h 127"/>
              <a:gd name="T50" fmla="*/ 56 w 63"/>
              <a:gd name="T5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27">
                <a:moveTo>
                  <a:pt x="55" y="0"/>
                </a:moveTo>
                <a:cubicBezTo>
                  <a:pt x="8" y="0"/>
                  <a:pt x="8" y="0"/>
                  <a:pt x="8" y="0"/>
                </a:cubicBezTo>
                <a:cubicBezTo>
                  <a:pt x="3" y="0"/>
                  <a:pt x="0" y="4"/>
                  <a:pt x="0" y="8"/>
                </a:cubicBezTo>
                <a:cubicBezTo>
                  <a:pt x="0" y="119"/>
                  <a:pt x="0" y="119"/>
                  <a:pt x="0" y="119"/>
                </a:cubicBezTo>
                <a:cubicBezTo>
                  <a:pt x="0" y="124"/>
                  <a:pt x="3" y="127"/>
                  <a:pt x="8" y="127"/>
                </a:cubicBezTo>
                <a:cubicBezTo>
                  <a:pt x="55" y="127"/>
                  <a:pt x="55" y="127"/>
                  <a:pt x="55" y="127"/>
                </a:cubicBezTo>
                <a:cubicBezTo>
                  <a:pt x="60" y="127"/>
                  <a:pt x="63" y="124"/>
                  <a:pt x="63" y="119"/>
                </a:cubicBezTo>
                <a:cubicBezTo>
                  <a:pt x="63" y="8"/>
                  <a:pt x="63" y="8"/>
                  <a:pt x="63" y="8"/>
                </a:cubicBezTo>
                <a:cubicBezTo>
                  <a:pt x="63" y="4"/>
                  <a:pt x="60" y="0"/>
                  <a:pt x="55" y="0"/>
                </a:cubicBezTo>
                <a:close/>
                <a:moveTo>
                  <a:pt x="26" y="7"/>
                </a:moveTo>
                <a:cubicBezTo>
                  <a:pt x="37" y="7"/>
                  <a:pt x="37" y="7"/>
                  <a:pt x="37" y="7"/>
                </a:cubicBezTo>
                <a:cubicBezTo>
                  <a:pt x="38" y="7"/>
                  <a:pt x="39" y="8"/>
                  <a:pt x="39" y="9"/>
                </a:cubicBezTo>
                <a:cubicBezTo>
                  <a:pt x="39" y="10"/>
                  <a:pt x="38" y="11"/>
                  <a:pt x="37" y="11"/>
                </a:cubicBezTo>
                <a:cubicBezTo>
                  <a:pt x="26" y="11"/>
                  <a:pt x="26" y="11"/>
                  <a:pt x="26" y="11"/>
                </a:cubicBezTo>
                <a:cubicBezTo>
                  <a:pt x="25" y="11"/>
                  <a:pt x="23" y="10"/>
                  <a:pt x="23" y="9"/>
                </a:cubicBezTo>
                <a:cubicBezTo>
                  <a:pt x="23" y="8"/>
                  <a:pt x="25" y="7"/>
                  <a:pt x="26" y="7"/>
                </a:cubicBezTo>
                <a:close/>
                <a:moveTo>
                  <a:pt x="31" y="123"/>
                </a:moveTo>
                <a:cubicBezTo>
                  <a:pt x="29" y="123"/>
                  <a:pt x="27" y="121"/>
                  <a:pt x="27" y="119"/>
                </a:cubicBezTo>
                <a:cubicBezTo>
                  <a:pt x="27" y="116"/>
                  <a:pt x="29" y="115"/>
                  <a:pt x="31" y="115"/>
                </a:cubicBezTo>
                <a:cubicBezTo>
                  <a:pt x="34" y="115"/>
                  <a:pt x="35" y="116"/>
                  <a:pt x="35" y="119"/>
                </a:cubicBezTo>
                <a:cubicBezTo>
                  <a:pt x="35" y="121"/>
                  <a:pt x="34" y="123"/>
                  <a:pt x="31" y="123"/>
                </a:cubicBezTo>
                <a:close/>
                <a:moveTo>
                  <a:pt x="56" y="110"/>
                </a:moveTo>
                <a:cubicBezTo>
                  <a:pt x="7" y="110"/>
                  <a:pt x="7" y="110"/>
                  <a:pt x="7" y="110"/>
                </a:cubicBezTo>
                <a:cubicBezTo>
                  <a:pt x="7" y="18"/>
                  <a:pt x="7" y="18"/>
                  <a:pt x="7" y="18"/>
                </a:cubicBezTo>
                <a:cubicBezTo>
                  <a:pt x="56" y="18"/>
                  <a:pt x="56" y="18"/>
                  <a:pt x="56" y="18"/>
                </a:cubicBezTo>
                <a:lnTo>
                  <a:pt x="56" y="110"/>
                </a:lnTo>
                <a:close/>
              </a:path>
            </a:pathLst>
          </a:custGeom>
          <a:solidFill>
            <a:schemeClr val="accent6"/>
          </a:solidFill>
          <a:ln>
            <a:noFill/>
          </a:ln>
        </p:spPr>
        <p:txBody>
          <a:bodyPr vert="horz" wrap="square" lIns="91440" tIns="45720" rIns="91440" bIns="45720" numCol="1" anchor="t" anchorCtr="0" compatLnSpc="1"/>
          <a:lstStyle/>
          <a:p>
            <a:endParaRPr lang="id-ID"/>
          </a:p>
        </p:txBody>
      </p:sp>
      <p:grpSp>
        <p:nvGrpSpPr>
          <p:cNvPr id="50" name="Group 49"/>
          <p:cNvGrpSpPr/>
          <p:nvPr/>
        </p:nvGrpSpPr>
        <p:grpSpPr>
          <a:xfrm>
            <a:off x="800567" y="1439633"/>
            <a:ext cx="4200120" cy="4310016"/>
            <a:chOff x="5825054" y="1665759"/>
            <a:chExt cx="4200120" cy="4310016"/>
          </a:xfrm>
          <a:solidFill>
            <a:schemeClr val="bg2"/>
          </a:solidFill>
        </p:grpSpPr>
        <p:sp>
          <p:nvSpPr>
            <p:cNvPr id="51" name="Freeform 656"/>
            <p:cNvSpPr/>
            <p:nvPr/>
          </p:nvSpPr>
          <p:spPr bwMode="auto">
            <a:xfrm>
              <a:off x="6084402" y="4030662"/>
              <a:ext cx="756066" cy="762659"/>
            </a:xfrm>
            <a:custGeom>
              <a:avLst/>
              <a:gdLst>
                <a:gd name="T0" fmla="*/ 67 w 81"/>
                <a:gd name="T1" fmla="*/ 66 h 82"/>
                <a:gd name="T2" fmla="*/ 46 w 81"/>
                <a:gd name="T3" fmla="*/ 79 h 82"/>
                <a:gd name="T4" fmla="*/ 39 w 81"/>
                <a:gd name="T5" fmla="*/ 76 h 82"/>
                <a:gd name="T6" fmla="*/ 35 w 81"/>
                <a:gd name="T7" fmla="*/ 75 h 82"/>
                <a:gd name="T8" fmla="*/ 34 w 81"/>
                <a:gd name="T9" fmla="*/ 74 h 82"/>
                <a:gd name="T10" fmla="*/ 32 w 81"/>
                <a:gd name="T11" fmla="*/ 77 h 82"/>
                <a:gd name="T12" fmla="*/ 33 w 81"/>
                <a:gd name="T13" fmla="*/ 79 h 82"/>
                <a:gd name="T14" fmla="*/ 31 w 81"/>
                <a:gd name="T15" fmla="*/ 80 h 82"/>
                <a:gd name="T16" fmla="*/ 30 w 81"/>
                <a:gd name="T17" fmla="*/ 79 h 82"/>
                <a:gd name="T18" fmla="*/ 29 w 81"/>
                <a:gd name="T19" fmla="*/ 75 h 82"/>
                <a:gd name="T20" fmla="*/ 26 w 81"/>
                <a:gd name="T21" fmla="*/ 71 h 82"/>
                <a:gd name="T22" fmla="*/ 25 w 81"/>
                <a:gd name="T23" fmla="*/ 67 h 82"/>
                <a:gd name="T24" fmla="*/ 22 w 81"/>
                <a:gd name="T25" fmla="*/ 62 h 82"/>
                <a:gd name="T26" fmla="*/ 20 w 81"/>
                <a:gd name="T27" fmla="*/ 60 h 82"/>
                <a:gd name="T28" fmla="*/ 18 w 81"/>
                <a:gd name="T29" fmla="*/ 57 h 82"/>
                <a:gd name="T30" fmla="*/ 17 w 81"/>
                <a:gd name="T31" fmla="*/ 53 h 82"/>
                <a:gd name="T32" fmla="*/ 16 w 81"/>
                <a:gd name="T33" fmla="*/ 48 h 82"/>
                <a:gd name="T34" fmla="*/ 14 w 81"/>
                <a:gd name="T35" fmla="*/ 45 h 82"/>
                <a:gd name="T36" fmla="*/ 12 w 81"/>
                <a:gd name="T37" fmla="*/ 42 h 82"/>
                <a:gd name="T38" fmla="*/ 10 w 81"/>
                <a:gd name="T39" fmla="*/ 40 h 82"/>
                <a:gd name="T40" fmla="*/ 9 w 81"/>
                <a:gd name="T41" fmla="*/ 36 h 82"/>
                <a:gd name="T42" fmla="*/ 6 w 81"/>
                <a:gd name="T43" fmla="*/ 30 h 82"/>
                <a:gd name="T44" fmla="*/ 4 w 81"/>
                <a:gd name="T45" fmla="*/ 26 h 82"/>
                <a:gd name="T46" fmla="*/ 3 w 81"/>
                <a:gd name="T47" fmla="*/ 23 h 82"/>
                <a:gd name="T48" fmla="*/ 1 w 81"/>
                <a:gd name="T49" fmla="*/ 23 h 82"/>
                <a:gd name="T50" fmla="*/ 1 w 81"/>
                <a:gd name="T51" fmla="*/ 21 h 82"/>
                <a:gd name="T52" fmla="*/ 1 w 81"/>
                <a:gd name="T53" fmla="*/ 17 h 82"/>
                <a:gd name="T54" fmla="*/ 5 w 81"/>
                <a:gd name="T55" fmla="*/ 16 h 82"/>
                <a:gd name="T56" fmla="*/ 7 w 81"/>
                <a:gd name="T57" fmla="*/ 13 h 82"/>
                <a:gd name="T58" fmla="*/ 10 w 81"/>
                <a:gd name="T59" fmla="*/ 13 h 82"/>
                <a:gd name="T60" fmla="*/ 12 w 81"/>
                <a:gd name="T61" fmla="*/ 11 h 82"/>
                <a:gd name="T62" fmla="*/ 16 w 81"/>
                <a:gd name="T63" fmla="*/ 2 h 82"/>
                <a:gd name="T64" fmla="*/ 19 w 81"/>
                <a:gd name="T65" fmla="*/ 2 h 82"/>
                <a:gd name="T66" fmla="*/ 23 w 81"/>
                <a:gd name="T67" fmla="*/ 4 h 82"/>
                <a:gd name="T68" fmla="*/ 27 w 81"/>
                <a:gd name="T69" fmla="*/ 7 h 82"/>
                <a:gd name="T70" fmla="*/ 33 w 81"/>
                <a:gd name="T71" fmla="*/ 13 h 82"/>
                <a:gd name="T72" fmla="*/ 41 w 81"/>
                <a:gd name="T73" fmla="*/ 17 h 82"/>
                <a:gd name="T74" fmla="*/ 47 w 81"/>
                <a:gd name="T75" fmla="*/ 17 h 82"/>
                <a:gd name="T76" fmla="*/ 49 w 81"/>
                <a:gd name="T77" fmla="*/ 19 h 82"/>
                <a:gd name="T78" fmla="*/ 51 w 81"/>
                <a:gd name="T79" fmla="*/ 20 h 82"/>
                <a:gd name="T80" fmla="*/ 53 w 81"/>
                <a:gd name="T81" fmla="*/ 21 h 82"/>
                <a:gd name="T82" fmla="*/ 53 w 81"/>
                <a:gd name="T83" fmla="*/ 24 h 82"/>
                <a:gd name="T84" fmla="*/ 55 w 81"/>
                <a:gd name="T85" fmla="*/ 26 h 82"/>
                <a:gd name="T86" fmla="*/ 57 w 81"/>
                <a:gd name="T87" fmla="*/ 27 h 82"/>
                <a:gd name="T88" fmla="*/ 58 w 81"/>
                <a:gd name="T89" fmla="*/ 30 h 82"/>
                <a:gd name="T90" fmla="*/ 59 w 81"/>
                <a:gd name="T91" fmla="*/ 33 h 82"/>
                <a:gd name="T92" fmla="*/ 59 w 81"/>
                <a:gd name="T93" fmla="*/ 35 h 82"/>
                <a:gd name="T94" fmla="*/ 60 w 81"/>
                <a:gd name="T95" fmla="*/ 37 h 82"/>
                <a:gd name="T96" fmla="*/ 62 w 81"/>
                <a:gd name="T97" fmla="*/ 39 h 82"/>
                <a:gd name="T98" fmla="*/ 64 w 81"/>
                <a:gd name="T99"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82">
                  <a:moveTo>
                    <a:pt x="79" y="49"/>
                  </a:moveTo>
                  <a:cubicBezTo>
                    <a:pt x="81" y="52"/>
                    <a:pt x="81" y="52"/>
                    <a:pt x="81" y="52"/>
                  </a:cubicBezTo>
                  <a:cubicBezTo>
                    <a:pt x="75" y="62"/>
                    <a:pt x="75" y="62"/>
                    <a:pt x="75" y="62"/>
                  </a:cubicBezTo>
                  <a:cubicBezTo>
                    <a:pt x="67" y="66"/>
                    <a:pt x="67" y="66"/>
                    <a:pt x="67" y="66"/>
                  </a:cubicBezTo>
                  <a:cubicBezTo>
                    <a:pt x="55" y="67"/>
                    <a:pt x="55" y="67"/>
                    <a:pt x="55" y="67"/>
                  </a:cubicBezTo>
                  <a:cubicBezTo>
                    <a:pt x="48" y="82"/>
                    <a:pt x="48" y="82"/>
                    <a:pt x="48" y="82"/>
                  </a:cubicBezTo>
                  <a:cubicBezTo>
                    <a:pt x="48" y="82"/>
                    <a:pt x="47" y="81"/>
                    <a:pt x="47" y="81"/>
                  </a:cubicBezTo>
                  <a:cubicBezTo>
                    <a:pt x="47" y="81"/>
                    <a:pt x="47" y="80"/>
                    <a:pt x="46" y="79"/>
                  </a:cubicBezTo>
                  <a:cubicBezTo>
                    <a:pt x="46" y="79"/>
                    <a:pt x="45" y="78"/>
                    <a:pt x="45" y="78"/>
                  </a:cubicBezTo>
                  <a:cubicBezTo>
                    <a:pt x="44" y="78"/>
                    <a:pt x="42" y="77"/>
                    <a:pt x="41" y="77"/>
                  </a:cubicBezTo>
                  <a:cubicBezTo>
                    <a:pt x="41" y="77"/>
                    <a:pt x="40" y="77"/>
                    <a:pt x="39" y="76"/>
                  </a:cubicBezTo>
                  <a:cubicBezTo>
                    <a:pt x="39" y="76"/>
                    <a:pt x="39" y="76"/>
                    <a:pt x="39" y="76"/>
                  </a:cubicBezTo>
                  <a:cubicBezTo>
                    <a:pt x="38" y="76"/>
                    <a:pt x="38" y="76"/>
                    <a:pt x="38" y="76"/>
                  </a:cubicBezTo>
                  <a:cubicBezTo>
                    <a:pt x="37" y="76"/>
                    <a:pt x="37" y="76"/>
                    <a:pt x="36" y="76"/>
                  </a:cubicBezTo>
                  <a:cubicBezTo>
                    <a:pt x="36" y="76"/>
                    <a:pt x="36" y="76"/>
                    <a:pt x="35" y="76"/>
                  </a:cubicBezTo>
                  <a:cubicBezTo>
                    <a:pt x="35" y="76"/>
                    <a:pt x="35" y="75"/>
                    <a:pt x="35" y="75"/>
                  </a:cubicBezTo>
                  <a:cubicBezTo>
                    <a:pt x="35" y="75"/>
                    <a:pt x="35" y="75"/>
                    <a:pt x="35" y="75"/>
                  </a:cubicBezTo>
                  <a:cubicBezTo>
                    <a:pt x="35" y="75"/>
                    <a:pt x="35" y="75"/>
                    <a:pt x="34" y="75"/>
                  </a:cubicBezTo>
                  <a:cubicBezTo>
                    <a:pt x="34" y="74"/>
                    <a:pt x="34" y="74"/>
                    <a:pt x="34" y="74"/>
                  </a:cubicBezTo>
                  <a:cubicBezTo>
                    <a:pt x="34" y="74"/>
                    <a:pt x="34" y="74"/>
                    <a:pt x="34" y="74"/>
                  </a:cubicBezTo>
                  <a:cubicBezTo>
                    <a:pt x="33" y="75"/>
                    <a:pt x="33" y="75"/>
                    <a:pt x="33" y="75"/>
                  </a:cubicBezTo>
                  <a:cubicBezTo>
                    <a:pt x="33" y="75"/>
                    <a:pt x="33" y="75"/>
                    <a:pt x="33" y="76"/>
                  </a:cubicBezTo>
                  <a:cubicBezTo>
                    <a:pt x="33" y="76"/>
                    <a:pt x="32" y="76"/>
                    <a:pt x="32" y="76"/>
                  </a:cubicBezTo>
                  <a:cubicBezTo>
                    <a:pt x="32" y="76"/>
                    <a:pt x="32" y="76"/>
                    <a:pt x="32" y="77"/>
                  </a:cubicBezTo>
                  <a:cubicBezTo>
                    <a:pt x="32" y="77"/>
                    <a:pt x="32" y="77"/>
                    <a:pt x="32" y="77"/>
                  </a:cubicBezTo>
                  <a:cubicBezTo>
                    <a:pt x="32" y="78"/>
                    <a:pt x="32" y="78"/>
                    <a:pt x="32" y="78"/>
                  </a:cubicBezTo>
                  <a:cubicBezTo>
                    <a:pt x="32" y="78"/>
                    <a:pt x="33" y="78"/>
                    <a:pt x="33" y="78"/>
                  </a:cubicBezTo>
                  <a:cubicBezTo>
                    <a:pt x="33" y="78"/>
                    <a:pt x="33" y="79"/>
                    <a:pt x="33" y="79"/>
                  </a:cubicBezTo>
                  <a:cubicBezTo>
                    <a:pt x="33" y="79"/>
                    <a:pt x="33" y="79"/>
                    <a:pt x="33" y="80"/>
                  </a:cubicBezTo>
                  <a:cubicBezTo>
                    <a:pt x="33" y="80"/>
                    <a:pt x="33" y="80"/>
                    <a:pt x="32" y="80"/>
                  </a:cubicBezTo>
                  <a:cubicBezTo>
                    <a:pt x="32" y="80"/>
                    <a:pt x="32" y="79"/>
                    <a:pt x="32" y="80"/>
                  </a:cubicBezTo>
                  <a:cubicBezTo>
                    <a:pt x="32" y="80"/>
                    <a:pt x="31" y="80"/>
                    <a:pt x="31" y="80"/>
                  </a:cubicBezTo>
                  <a:cubicBezTo>
                    <a:pt x="31" y="80"/>
                    <a:pt x="31" y="80"/>
                    <a:pt x="31" y="81"/>
                  </a:cubicBezTo>
                  <a:cubicBezTo>
                    <a:pt x="31" y="81"/>
                    <a:pt x="31" y="81"/>
                    <a:pt x="31" y="81"/>
                  </a:cubicBezTo>
                  <a:cubicBezTo>
                    <a:pt x="31" y="81"/>
                    <a:pt x="31" y="80"/>
                    <a:pt x="31" y="80"/>
                  </a:cubicBezTo>
                  <a:cubicBezTo>
                    <a:pt x="30" y="80"/>
                    <a:pt x="30" y="79"/>
                    <a:pt x="30" y="79"/>
                  </a:cubicBezTo>
                  <a:cubicBezTo>
                    <a:pt x="30" y="78"/>
                    <a:pt x="30" y="78"/>
                    <a:pt x="30" y="77"/>
                  </a:cubicBezTo>
                  <a:cubicBezTo>
                    <a:pt x="30" y="77"/>
                    <a:pt x="29" y="77"/>
                    <a:pt x="29" y="77"/>
                  </a:cubicBezTo>
                  <a:cubicBezTo>
                    <a:pt x="29" y="77"/>
                    <a:pt x="29" y="76"/>
                    <a:pt x="29" y="76"/>
                  </a:cubicBezTo>
                  <a:cubicBezTo>
                    <a:pt x="29" y="76"/>
                    <a:pt x="29" y="75"/>
                    <a:pt x="29" y="75"/>
                  </a:cubicBezTo>
                  <a:cubicBezTo>
                    <a:pt x="29" y="75"/>
                    <a:pt x="28" y="74"/>
                    <a:pt x="28" y="74"/>
                  </a:cubicBezTo>
                  <a:cubicBezTo>
                    <a:pt x="28" y="74"/>
                    <a:pt x="27" y="73"/>
                    <a:pt x="27" y="73"/>
                  </a:cubicBezTo>
                  <a:cubicBezTo>
                    <a:pt x="27" y="73"/>
                    <a:pt x="27" y="72"/>
                    <a:pt x="27" y="72"/>
                  </a:cubicBezTo>
                  <a:cubicBezTo>
                    <a:pt x="27" y="72"/>
                    <a:pt x="27" y="71"/>
                    <a:pt x="26" y="71"/>
                  </a:cubicBezTo>
                  <a:cubicBezTo>
                    <a:pt x="26" y="71"/>
                    <a:pt x="26" y="71"/>
                    <a:pt x="26" y="71"/>
                  </a:cubicBezTo>
                  <a:cubicBezTo>
                    <a:pt x="26" y="70"/>
                    <a:pt x="26" y="70"/>
                    <a:pt x="26" y="69"/>
                  </a:cubicBezTo>
                  <a:cubicBezTo>
                    <a:pt x="25" y="69"/>
                    <a:pt x="25" y="68"/>
                    <a:pt x="25" y="68"/>
                  </a:cubicBezTo>
                  <a:cubicBezTo>
                    <a:pt x="25" y="68"/>
                    <a:pt x="25" y="67"/>
                    <a:pt x="25" y="67"/>
                  </a:cubicBezTo>
                  <a:cubicBezTo>
                    <a:pt x="25" y="66"/>
                    <a:pt x="24" y="65"/>
                    <a:pt x="24" y="65"/>
                  </a:cubicBezTo>
                  <a:cubicBezTo>
                    <a:pt x="24" y="64"/>
                    <a:pt x="24" y="64"/>
                    <a:pt x="24" y="63"/>
                  </a:cubicBezTo>
                  <a:cubicBezTo>
                    <a:pt x="23" y="63"/>
                    <a:pt x="23" y="62"/>
                    <a:pt x="23" y="62"/>
                  </a:cubicBezTo>
                  <a:cubicBezTo>
                    <a:pt x="23" y="62"/>
                    <a:pt x="22" y="62"/>
                    <a:pt x="22" y="62"/>
                  </a:cubicBezTo>
                  <a:cubicBezTo>
                    <a:pt x="22" y="62"/>
                    <a:pt x="21" y="61"/>
                    <a:pt x="21" y="61"/>
                  </a:cubicBezTo>
                  <a:cubicBezTo>
                    <a:pt x="21" y="61"/>
                    <a:pt x="21" y="60"/>
                    <a:pt x="21" y="60"/>
                  </a:cubicBezTo>
                  <a:cubicBezTo>
                    <a:pt x="21" y="60"/>
                    <a:pt x="20" y="60"/>
                    <a:pt x="20" y="60"/>
                  </a:cubicBezTo>
                  <a:cubicBezTo>
                    <a:pt x="20" y="60"/>
                    <a:pt x="20" y="60"/>
                    <a:pt x="20" y="60"/>
                  </a:cubicBezTo>
                  <a:cubicBezTo>
                    <a:pt x="19" y="60"/>
                    <a:pt x="19" y="59"/>
                    <a:pt x="19" y="59"/>
                  </a:cubicBezTo>
                  <a:cubicBezTo>
                    <a:pt x="19" y="59"/>
                    <a:pt x="19" y="59"/>
                    <a:pt x="19" y="59"/>
                  </a:cubicBezTo>
                  <a:cubicBezTo>
                    <a:pt x="19" y="58"/>
                    <a:pt x="19" y="58"/>
                    <a:pt x="18" y="57"/>
                  </a:cubicBezTo>
                  <a:cubicBezTo>
                    <a:pt x="18" y="57"/>
                    <a:pt x="18" y="57"/>
                    <a:pt x="18" y="57"/>
                  </a:cubicBezTo>
                  <a:cubicBezTo>
                    <a:pt x="18" y="56"/>
                    <a:pt x="17" y="56"/>
                    <a:pt x="17" y="56"/>
                  </a:cubicBezTo>
                  <a:cubicBezTo>
                    <a:pt x="17" y="55"/>
                    <a:pt x="17" y="55"/>
                    <a:pt x="17" y="54"/>
                  </a:cubicBezTo>
                  <a:cubicBezTo>
                    <a:pt x="17" y="54"/>
                    <a:pt x="17" y="54"/>
                    <a:pt x="17" y="54"/>
                  </a:cubicBezTo>
                  <a:cubicBezTo>
                    <a:pt x="17" y="53"/>
                    <a:pt x="17" y="53"/>
                    <a:pt x="17" y="53"/>
                  </a:cubicBezTo>
                  <a:cubicBezTo>
                    <a:pt x="17" y="52"/>
                    <a:pt x="17" y="52"/>
                    <a:pt x="17" y="52"/>
                  </a:cubicBezTo>
                  <a:cubicBezTo>
                    <a:pt x="17" y="51"/>
                    <a:pt x="16" y="51"/>
                    <a:pt x="16" y="51"/>
                  </a:cubicBezTo>
                  <a:cubicBezTo>
                    <a:pt x="16" y="50"/>
                    <a:pt x="16" y="50"/>
                    <a:pt x="16" y="50"/>
                  </a:cubicBezTo>
                  <a:cubicBezTo>
                    <a:pt x="16" y="49"/>
                    <a:pt x="16" y="49"/>
                    <a:pt x="16" y="48"/>
                  </a:cubicBezTo>
                  <a:cubicBezTo>
                    <a:pt x="16" y="48"/>
                    <a:pt x="16" y="48"/>
                    <a:pt x="16" y="47"/>
                  </a:cubicBezTo>
                  <a:cubicBezTo>
                    <a:pt x="16" y="47"/>
                    <a:pt x="16" y="47"/>
                    <a:pt x="16" y="47"/>
                  </a:cubicBezTo>
                  <a:cubicBezTo>
                    <a:pt x="15" y="46"/>
                    <a:pt x="15" y="46"/>
                    <a:pt x="15" y="46"/>
                  </a:cubicBezTo>
                  <a:cubicBezTo>
                    <a:pt x="15" y="46"/>
                    <a:pt x="15" y="45"/>
                    <a:pt x="14" y="45"/>
                  </a:cubicBezTo>
                  <a:cubicBezTo>
                    <a:pt x="14" y="45"/>
                    <a:pt x="14" y="45"/>
                    <a:pt x="14" y="44"/>
                  </a:cubicBezTo>
                  <a:cubicBezTo>
                    <a:pt x="14" y="44"/>
                    <a:pt x="14" y="43"/>
                    <a:pt x="14" y="43"/>
                  </a:cubicBezTo>
                  <a:cubicBezTo>
                    <a:pt x="14" y="43"/>
                    <a:pt x="13" y="43"/>
                    <a:pt x="13" y="42"/>
                  </a:cubicBezTo>
                  <a:cubicBezTo>
                    <a:pt x="13" y="42"/>
                    <a:pt x="12" y="42"/>
                    <a:pt x="12" y="42"/>
                  </a:cubicBezTo>
                  <a:cubicBezTo>
                    <a:pt x="12" y="42"/>
                    <a:pt x="12" y="42"/>
                    <a:pt x="12" y="42"/>
                  </a:cubicBezTo>
                  <a:cubicBezTo>
                    <a:pt x="12" y="42"/>
                    <a:pt x="12" y="42"/>
                    <a:pt x="12" y="42"/>
                  </a:cubicBezTo>
                  <a:cubicBezTo>
                    <a:pt x="12" y="41"/>
                    <a:pt x="11" y="41"/>
                    <a:pt x="11" y="41"/>
                  </a:cubicBezTo>
                  <a:cubicBezTo>
                    <a:pt x="11" y="41"/>
                    <a:pt x="11" y="40"/>
                    <a:pt x="10" y="40"/>
                  </a:cubicBezTo>
                  <a:cubicBezTo>
                    <a:pt x="10" y="40"/>
                    <a:pt x="10" y="39"/>
                    <a:pt x="10" y="39"/>
                  </a:cubicBezTo>
                  <a:cubicBezTo>
                    <a:pt x="10" y="39"/>
                    <a:pt x="10" y="39"/>
                    <a:pt x="10" y="38"/>
                  </a:cubicBezTo>
                  <a:cubicBezTo>
                    <a:pt x="10" y="38"/>
                    <a:pt x="10" y="37"/>
                    <a:pt x="10" y="37"/>
                  </a:cubicBezTo>
                  <a:cubicBezTo>
                    <a:pt x="10" y="37"/>
                    <a:pt x="10" y="37"/>
                    <a:pt x="9" y="36"/>
                  </a:cubicBezTo>
                  <a:cubicBezTo>
                    <a:pt x="9" y="36"/>
                    <a:pt x="9" y="35"/>
                    <a:pt x="8" y="35"/>
                  </a:cubicBezTo>
                  <a:cubicBezTo>
                    <a:pt x="8" y="35"/>
                    <a:pt x="8" y="34"/>
                    <a:pt x="8" y="33"/>
                  </a:cubicBezTo>
                  <a:cubicBezTo>
                    <a:pt x="7" y="33"/>
                    <a:pt x="7" y="32"/>
                    <a:pt x="7" y="32"/>
                  </a:cubicBezTo>
                  <a:cubicBezTo>
                    <a:pt x="7" y="31"/>
                    <a:pt x="6" y="31"/>
                    <a:pt x="6" y="30"/>
                  </a:cubicBezTo>
                  <a:cubicBezTo>
                    <a:pt x="6" y="30"/>
                    <a:pt x="6" y="29"/>
                    <a:pt x="6" y="29"/>
                  </a:cubicBezTo>
                  <a:cubicBezTo>
                    <a:pt x="6" y="29"/>
                    <a:pt x="5" y="28"/>
                    <a:pt x="5" y="28"/>
                  </a:cubicBezTo>
                  <a:cubicBezTo>
                    <a:pt x="5" y="28"/>
                    <a:pt x="5" y="28"/>
                    <a:pt x="5" y="28"/>
                  </a:cubicBezTo>
                  <a:cubicBezTo>
                    <a:pt x="5" y="27"/>
                    <a:pt x="4" y="27"/>
                    <a:pt x="4" y="26"/>
                  </a:cubicBezTo>
                  <a:cubicBezTo>
                    <a:pt x="4" y="26"/>
                    <a:pt x="4" y="26"/>
                    <a:pt x="4" y="25"/>
                  </a:cubicBezTo>
                  <a:cubicBezTo>
                    <a:pt x="3" y="25"/>
                    <a:pt x="3" y="25"/>
                    <a:pt x="3" y="24"/>
                  </a:cubicBezTo>
                  <a:cubicBezTo>
                    <a:pt x="3" y="24"/>
                    <a:pt x="3" y="23"/>
                    <a:pt x="3" y="23"/>
                  </a:cubicBezTo>
                  <a:cubicBezTo>
                    <a:pt x="3" y="23"/>
                    <a:pt x="3" y="23"/>
                    <a:pt x="3" y="23"/>
                  </a:cubicBezTo>
                  <a:cubicBezTo>
                    <a:pt x="3" y="22"/>
                    <a:pt x="2" y="23"/>
                    <a:pt x="2" y="23"/>
                  </a:cubicBezTo>
                  <a:cubicBezTo>
                    <a:pt x="2" y="23"/>
                    <a:pt x="2" y="22"/>
                    <a:pt x="2" y="22"/>
                  </a:cubicBezTo>
                  <a:cubicBezTo>
                    <a:pt x="1" y="22"/>
                    <a:pt x="1" y="22"/>
                    <a:pt x="1" y="23"/>
                  </a:cubicBezTo>
                  <a:cubicBezTo>
                    <a:pt x="1" y="23"/>
                    <a:pt x="1" y="23"/>
                    <a:pt x="1" y="23"/>
                  </a:cubicBezTo>
                  <a:cubicBezTo>
                    <a:pt x="1" y="23"/>
                    <a:pt x="1" y="23"/>
                    <a:pt x="1" y="23"/>
                  </a:cubicBezTo>
                  <a:cubicBezTo>
                    <a:pt x="0" y="23"/>
                    <a:pt x="0" y="22"/>
                    <a:pt x="0" y="22"/>
                  </a:cubicBezTo>
                  <a:cubicBezTo>
                    <a:pt x="0" y="22"/>
                    <a:pt x="1" y="22"/>
                    <a:pt x="1" y="22"/>
                  </a:cubicBezTo>
                  <a:cubicBezTo>
                    <a:pt x="1" y="21"/>
                    <a:pt x="1" y="21"/>
                    <a:pt x="1" y="21"/>
                  </a:cubicBezTo>
                  <a:cubicBezTo>
                    <a:pt x="1" y="21"/>
                    <a:pt x="1" y="20"/>
                    <a:pt x="1" y="20"/>
                  </a:cubicBezTo>
                  <a:cubicBezTo>
                    <a:pt x="1" y="20"/>
                    <a:pt x="1" y="19"/>
                    <a:pt x="1" y="19"/>
                  </a:cubicBezTo>
                  <a:cubicBezTo>
                    <a:pt x="1" y="19"/>
                    <a:pt x="1" y="18"/>
                    <a:pt x="1" y="18"/>
                  </a:cubicBezTo>
                  <a:cubicBezTo>
                    <a:pt x="1" y="18"/>
                    <a:pt x="1" y="17"/>
                    <a:pt x="1" y="17"/>
                  </a:cubicBezTo>
                  <a:cubicBezTo>
                    <a:pt x="2" y="17"/>
                    <a:pt x="2" y="17"/>
                    <a:pt x="2" y="17"/>
                  </a:cubicBezTo>
                  <a:cubicBezTo>
                    <a:pt x="2" y="17"/>
                    <a:pt x="2" y="17"/>
                    <a:pt x="2" y="17"/>
                  </a:cubicBezTo>
                  <a:cubicBezTo>
                    <a:pt x="4" y="17"/>
                    <a:pt x="4" y="17"/>
                    <a:pt x="4" y="17"/>
                  </a:cubicBezTo>
                  <a:cubicBezTo>
                    <a:pt x="5" y="16"/>
                    <a:pt x="5" y="16"/>
                    <a:pt x="5" y="16"/>
                  </a:cubicBezTo>
                  <a:cubicBezTo>
                    <a:pt x="5" y="15"/>
                    <a:pt x="5" y="15"/>
                    <a:pt x="5" y="15"/>
                  </a:cubicBezTo>
                  <a:cubicBezTo>
                    <a:pt x="6" y="15"/>
                    <a:pt x="6" y="15"/>
                    <a:pt x="6" y="15"/>
                  </a:cubicBezTo>
                  <a:cubicBezTo>
                    <a:pt x="6" y="14"/>
                    <a:pt x="6" y="14"/>
                    <a:pt x="6" y="14"/>
                  </a:cubicBezTo>
                  <a:cubicBezTo>
                    <a:pt x="7" y="13"/>
                    <a:pt x="7" y="13"/>
                    <a:pt x="7" y="13"/>
                  </a:cubicBezTo>
                  <a:cubicBezTo>
                    <a:pt x="8" y="13"/>
                    <a:pt x="8" y="13"/>
                    <a:pt x="8" y="13"/>
                  </a:cubicBezTo>
                  <a:cubicBezTo>
                    <a:pt x="9" y="13"/>
                    <a:pt x="9" y="13"/>
                    <a:pt x="9" y="13"/>
                  </a:cubicBezTo>
                  <a:cubicBezTo>
                    <a:pt x="10" y="13"/>
                    <a:pt x="10" y="13"/>
                    <a:pt x="10" y="13"/>
                  </a:cubicBezTo>
                  <a:cubicBezTo>
                    <a:pt x="10" y="13"/>
                    <a:pt x="10" y="13"/>
                    <a:pt x="10" y="13"/>
                  </a:cubicBezTo>
                  <a:cubicBezTo>
                    <a:pt x="11" y="12"/>
                    <a:pt x="11" y="12"/>
                    <a:pt x="11" y="12"/>
                  </a:cubicBezTo>
                  <a:cubicBezTo>
                    <a:pt x="12" y="12"/>
                    <a:pt x="12" y="12"/>
                    <a:pt x="12" y="12"/>
                  </a:cubicBezTo>
                  <a:cubicBezTo>
                    <a:pt x="12" y="12"/>
                    <a:pt x="12" y="12"/>
                    <a:pt x="12" y="12"/>
                  </a:cubicBezTo>
                  <a:cubicBezTo>
                    <a:pt x="12" y="11"/>
                    <a:pt x="12" y="11"/>
                    <a:pt x="12" y="11"/>
                  </a:cubicBezTo>
                  <a:cubicBezTo>
                    <a:pt x="9" y="5"/>
                    <a:pt x="9" y="5"/>
                    <a:pt x="9" y="5"/>
                  </a:cubicBezTo>
                  <a:cubicBezTo>
                    <a:pt x="9" y="5"/>
                    <a:pt x="10" y="4"/>
                    <a:pt x="11" y="4"/>
                  </a:cubicBezTo>
                  <a:cubicBezTo>
                    <a:pt x="12" y="4"/>
                    <a:pt x="14" y="3"/>
                    <a:pt x="15" y="3"/>
                  </a:cubicBezTo>
                  <a:cubicBezTo>
                    <a:pt x="15" y="3"/>
                    <a:pt x="16" y="3"/>
                    <a:pt x="16" y="2"/>
                  </a:cubicBezTo>
                  <a:cubicBezTo>
                    <a:pt x="17" y="2"/>
                    <a:pt x="17" y="2"/>
                    <a:pt x="18" y="2"/>
                  </a:cubicBezTo>
                  <a:cubicBezTo>
                    <a:pt x="18" y="2"/>
                    <a:pt x="18" y="1"/>
                    <a:pt x="18" y="1"/>
                  </a:cubicBezTo>
                  <a:cubicBezTo>
                    <a:pt x="18" y="1"/>
                    <a:pt x="18" y="0"/>
                    <a:pt x="18" y="0"/>
                  </a:cubicBezTo>
                  <a:cubicBezTo>
                    <a:pt x="18" y="1"/>
                    <a:pt x="19" y="1"/>
                    <a:pt x="19" y="2"/>
                  </a:cubicBezTo>
                  <a:cubicBezTo>
                    <a:pt x="19" y="2"/>
                    <a:pt x="19" y="2"/>
                    <a:pt x="20" y="2"/>
                  </a:cubicBezTo>
                  <a:cubicBezTo>
                    <a:pt x="20" y="3"/>
                    <a:pt x="20" y="3"/>
                    <a:pt x="21" y="3"/>
                  </a:cubicBezTo>
                  <a:cubicBezTo>
                    <a:pt x="21" y="3"/>
                    <a:pt x="21" y="3"/>
                    <a:pt x="22" y="3"/>
                  </a:cubicBezTo>
                  <a:cubicBezTo>
                    <a:pt x="22" y="3"/>
                    <a:pt x="22" y="3"/>
                    <a:pt x="23" y="4"/>
                  </a:cubicBezTo>
                  <a:cubicBezTo>
                    <a:pt x="23" y="4"/>
                    <a:pt x="23" y="5"/>
                    <a:pt x="24" y="5"/>
                  </a:cubicBezTo>
                  <a:cubicBezTo>
                    <a:pt x="24" y="5"/>
                    <a:pt x="24" y="5"/>
                    <a:pt x="25" y="6"/>
                  </a:cubicBezTo>
                  <a:cubicBezTo>
                    <a:pt x="25" y="6"/>
                    <a:pt x="25" y="6"/>
                    <a:pt x="25" y="6"/>
                  </a:cubicBezTo>
                  <a:cubicBezTo>
                    <a:pt x="26" y="7"/>
                    <a:pt x="27" y="7"/>
                    <a:pt x="27" y="7"/>
                  </a:cubicBezTo>
                  <a:cubicBezTo>
                    <a:pt x="27" y="7"/>
                    <a:pt x="28" y="8"/>
                    <a:pt x="28" y="8"/>
                  </a:cubicBezTo>
                  <a:cubicBezTo>
                    <a:pt x="28" y="8"/>
                    <a:pt x="29" y="8"/>
                    <a:pt x="29" y="9"/>
                  </a:cubicBezTo>
                  <a:cubicBezTo>
                    <a:pt x="30" y="9"/>
                    <a:pt x="30" y="10"/>
                    <a:pt x="31" y="11"/>
                  </a:cubicBezTo>
                  <a:cubicBezTo>
                    <a:pt x="32" y="11"/>
                    <a:pt x="33" y="12"/>
                    <a:pt x="33" y="13"/>
                  </a:cubicBezTo>
                  <a:cubicBezTo>
                    <a:pt x="34" y="13"/>
                    <a:pt x="35" y="15"/>
                    <a:pt x="36" y="15"/>
                  </a:cubicBezTo>
                  <a:cubicBezTo>
                    <a:pt x="36" y="15"/>
                    <a:pt x="37" y="16"/>
                    <a:pt x="37" y="16"/>
                  </a:cubicBezTo>
                  <a:cubicBezTo>
                    <a:pt x="38" y="16"/>
                    <a:pt x="38" y="16"/>
                    <a:pt x="39" y="17"/>
                  </a:cubicBezTo>
                  <a:cubicBezTo>
                    <a:pt x="40" y="17"/>
                    <a:pt x="41" y="17"/>
                    <a:pt x="41" y="17"/>
                  </a:cubicBezTo>
                  <a:cubicBezTo>
                    <a:pt x="42" y="17"/>
                    <a:pt x="43" y="17"/>
                    <a:pt x="44" y="17"/>
                  </a:cubicBezTo>
                  <a:cubicBezTo>
                    <a:pt x="44" y="17"/>
                    <a:pt x="45" y="17"/>
                    <a:pt x="46" y="17"/>
                  </a:cubicBezTo>
                  <a:cubicBezTo>
                    <a:pt x="46" y="17"/>
                    <a:pt x="46" y="17"/>
                    <a:pt x="46" y="16"/>
                  </a:cubicBezTo>
                  <a:cubicBezTo>
                    <a:pt x="46" y="17"/>
                    <a:pt x="47" y="17"/>
                    <a:pt x="47" y="17"/>
                  </a:cubicBezTo>
                  <a:cubicBezTo>
                    <a:pt x="47" y="17"/>
                    <a:pt x="47" y="17"/>
                    <a:pt x="47" y="18"/>
                  </a:cubicBezTo>
                  <a:cubicBezTo>
                    <a:pt x="48" y="18"/>
                    <a:pt x="48" y="18"/>
                    <a:pt x="48" y="18"/>
                  </a:cubicBezTo>
                  <a:cubicBezTo>
                    <a:pt x="48" y="18"/>
                    <a:pt x="49" y="18"/>
                    <a:pt x="49" y="18"/>
                  </a:cubicBezTo>
                  <a:cubicBezTo>
                    <a:pt x="49" y="18"/>
                    <a:pt x="49" y="19"/>
                    <a:pt x="49" y="19"/>
                  </a:cubicBezTo>
                  <a:cubicBezTo>
                    <a:pt x="49" y="19"/>
                    <a:pt x="49" y="20"/>
                    <a:pt x="49" y="20"/>
                  </a:cubicBezTo>
                  <a:cubicBezTo>
                    <a:pt x="49" y="20"/>
                    <a:pt x="49" y="20"/>
                    <a:pt x="49" y="20"/>
                  </a:cubicBezTo>
                  <a:cubicBezTo>
                    <a:pt x="50" y="20"/>
                    <a:pt x="50" y="20"/>
                    <a:pt x="50" y="20"/>
                  </a:cubicBezTo>
                  <a:cubicBezTo>
                    <a:pt x="50" y="20"/>
                    <a:pt x="51" y="20"/>
                    <a:pt x="51" y="20"/>
                  </a:cubicBezTo>
                  <a:cubicBezTo>
                    <a:pt x="51" y="20"/>
                    <a:pt x="52" y="20"/>
                    <a:pt x="52" y="20"/>
                  </a:cubicBezTo>
                  <a:cubicBezTo>
                    <a:pt x="52" y="20"/>
                    <a:pt x="52" y="20"/>
                    <a:pt x="53" y="20"/>
                  </a:cubicBezTo>
                  <a:cubicBezTo>
                    <a:pt x="53" y="20"/>
                    <a:pt x="53" y="20"/>
                    <a:pt x="53" y="20"/>
                  </a:cubicBezTo>
                  <a:cubicBezTo>
                    <a:pt x="53" y="20"/>
                    <a:pt x="53" y="21"/>
                    <a:pt x="53" y="21"/>
                  </a:cubicBezTo>
                  <a:cubicBezTo>
                    <a:pt x="53" y="21"/>
                    <a:pt x="53" y="21"/>
                    <a:pt x="53" y="22"/>
                  </a:cubicBezTo>
                  <a:cubicBezTo>
                    <a:pt x="53" y="22"/>
                    <a:pt x="53" y="22"/>
                    <a:pt x="53" y="22"/>
                  </a:cubicBezTo>
                  <a:cubicBezTo>
                    <a:pt x="53" y="23"/>
                    <a:pt x="53" y="23"/>
                    <a:pt x="53" y="23"/>
                  </a:cubicBezTo>
                  <a:cubicBezTo>
                    <a:pt x="53" y="23"/>
                    <a:pt x="53" y="24"/>
                    <a:pt x="53" y="24"/>
                  </a:cubicBezTo>
                  <a:cubicBezTo>
                    <a:pt x="53" y="24"/>
                    <a:pt x="53" y="24"/>
                    <a:pt x="54" y="24"/>
                  </a:cubicBezTo>
                  <a:cubicBezTo>
                    <a:pt x="54" y="25"/>
                    <a:pt x="54" y="25"/>
                    <a:pt x="54" y="25"/>
                  </a:cubicBezTo>
                  <a:cubicBezTo>
                    <a:pt x="54" y="25"/>
                    <a:pt x="55" y="25"/>
                    <a:pt x="55" y="25"/>
                  </a:cubicBezTo>
                  <a:cubicBezTo>
                    <a:pt x="55" y="26"/>
                    <a:pt x="55" y="26"/>
                    <a:pt x="55" y="26"/>
                  </a:cubicBezTo>
                  <a:cubicBezTo>
                    <a:pt x="55" y="26"/>
                    <a:pt x="55" y="27"/>
                    <a:pt x="56" y="27"/>
                  </a:cubicBezTo>
                  <a:cubicBezTo>
                    <a:pt x="56" y="27"/>
                    <a:pt x="56" y="27"/>
                    <a:pt x="56" y="27"/>
                  </a:cubicBezTo>
                  <a:cubicBezTo>
                    <a:pt x="56" y="27"/>
                    <a:pt x="56" y="27"/>
                    <a:pt x="57" y="27"/>
                  </a:cubicBezTo>
                  <a:cubicBezTo>
                    <a:pt x="57" y="27"/>
                    <a:pt x="57" y="27"/>
                    <a:pt x="57" y="27"/>
                  </a:cubicBezTo>
                  <a:cubicBezTo>
                    <a:pt x="57" y="27"/>
                    <a:pt x="57" y="27"/>
                    <a:pt x="58" y="28"/>
                  </a:cubicBezTo>
                  <a:cubicBezTo>
                    <a:pt x="58" y="28"/>
                    <a:pt x="58" y="28"/>
                    <a:pt x="58" y="28"/>
                  </a:cubicBezTo>
                  <a:cubicBezTo>
                    <a:pt x="58" y="28"/>
                    <a:pt x="58" y="29"/>
                    <a:pt x="58" y="29"/>
                  </a:cubicBezTo>
                  <a:cubicBezTo>
                    <a:pt x="58" y="29"/>
                    <a:pt x="58" y="30"/>
                    <a:pt x="58" y="30"/>
                  </a:cubicBezTo>
                  <a:cubicBezTo>
                    <a:pt x="58" y="30"/>
                    <a:pt x="58" y="30"/>
                    <a:pt x="58" y="31"/>
                  </a:cubicBezTo>
                  <a:cubicBezTo>
                    <a:pt x="58" y="31"/>
                    <a:pt x="58" y="31"/>
                    <a:pt x="59" y="31"/>
                  </a:cubicBezTo>
                  <a:cubicBezTo>
                    <a:pt x="59" y="32"/>
                    <a:pt x="59" y="32"/>
                    <a:pt x="59" y="32"/>
                  </a:cubicBezTo>
                  <a:cubicBezTo>
                    <a:pt x="59" y="32"/>
                    <a:pt x="59" y="33"/>
                    <a:pt x="59" y="33"/>
                  </a:cubicBezTo>
                  <a:cubicBezTo>
                    <a:pt x="59" y="33"/>
                    <a:pt x="59" y="33"/>
                    <a:pt x="59" y="33"/>
                  </a:cubicBezTo>
                  <a:cubicBezTo>
                    <a:pt x="59" y="34"/>
                    <a:pt x="59" y="34"/>
                    <a:pt x="59" y="34"/>
                  </a:cubicBezTo>
                  <a:cubicBezTo>
                    <a:pt x="59" y="34"/>
                    <a:pt x="59" y="35"/>
                    <a:pt x="59" y="35"/>
                  </a:cubicBezTo>
                  <a:cubicBezTo>
                    <a:pt x="59" y="35"/>
                    <a:pt x="59" y="35"/>
                    <a:pt x="59" y="35"/>
                  </a:cubicBezTo>
                  <a:cubicBezTo>
                    <a:pt x="59" y="35"/>
                    <a:pt x="60" y="36"/>
                    <a:pt x="60" y="36"/>
                  </a:cubicBezTo>
                  <a:cubicBezTo>
                    <a:pt x="60" y="36"/>
                    <a:pt x="60" y="35"/>
                    <a:pt x="60" y="35"/>
                  </a:cubicBezTo>
                  <a:cubicBezTo>
                    <a:pt x="60" y="35"/>
                    <a:pt x="60" y="36"/>
                    <a:pt x="60" y="36"/>
                  </a:cubicBezTo>
                  <a:cubicBezTo>
                    <a:pt x="60" y="36"/>
                    <a:pt x="60" y="36"/>
                    <a:pt x="60" y="37"/>
                  </a:cubicBezTo>
                  <a:cubicBezTo>
                    <a:pt x="60" y="37"/>
                    <a:pt x="61" y="37"/>
                    <a:pt x="61" y="37"/>
                  </a:cubicBezTo>
                  <a:cubicBezTo>
                    <a:pt x="61" y="37"/>
                    <a:pt x="61" y="38"/>
                    <a:pt x="61" y="38"/>
                  </a:cubicBezTo>
                  <a:cubicBezTo>
                    <a:pt x="61" y="38"/>
                    <a:pt x="61" y="39"/>
                    <a:pt x="61" y="39"/>
                  </a:cubicBezTo>
                  <a:cubicBezTo>
                    <a:pt x="61" y="39"/>
                    <a:pt x="62" y="39"/>
                    <a:pt x="62" y="39"/>
                  </a:cubicBezTo>
                  <a:cubicBezTo>
                    <a:pt x="64" y="40"/>
                    <a:pt x="64" y="40"/>
                    <a:pt x="64" y="40"/>
                  </a:cubicBezTo>
                  <a:cubicBezTo>
                    <a:pt x="64" y="40"/>
                    <a:pt x="64" y="40"/>
                    <a:pt x="64" y="40"/>
                  </a:cubicBezTo>
                  <a:cubicBezTo>
                    <a:pt x="64" y="40"/>
                    <a:pt x="64" y="41"/>
                    <a:pt x="64" y="41"/>
                  </a:cubicBezTo>
                  <a:cubicBezTo>
                    <a:pt x="64" y="41"/>
                    <a:pt x="64" y="41"/>
                    <a:pt x="64" y="41"/>
                  </a:cubicBezTo>
                  <a:cubicBezTo>
                    <a:pt x="67" y="47"/>
                    <a:pt x="67" y="47"/>
                    <a:pt x="67" y="47"/>
                  </a:cubicBezTo>
                  <a:lnTo>
                    <a:pt x="79"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661"/>
            <p:cNvSpPr/>
            <p:nvPr/>
          </p:nvSpPr>
          <p:spPr bwMode="auto">
            <a:xfrm>
              <a:off x="6811895" y="4281219"/>
              <a:ext cx="37364" cy="19781"/>
            </a:xfrm>
            <a:custGeom>
              <a:avLst/>
              <a:gdLst>
                <a:gd name="T0" fmla="*/ 3 w 4"/>
                <a:gd name="T1" fmla="*/ 1 h 2"/>
                <a:gd name="T2" fmla="*/ 3 w 4"/>
                <a:gd name="T3" fmla="*/ 1 h 2"/>
                <a:gd name="T4" fmla="*/ 4 w 4"/>
                <a:gd name="T5" fmla="*/ 1 h 2"/>
                <a:gd name="T6" fmla="*/ 4 w 4"/>
                <a:gd name="T7" fmla="*/ 0 h 2"/>
                <a:gd name="T8" fmla="*/ 4 w 4"/>
                <a:gd name="T9" fmla="*/ 0 h 2"/>
                <a:gd name="T10" fmla="*/ 4 w 4"/>
                <a:gd name="T11" fmla="*/ 0 h 2"/>
                <a:gd name="T12" fmla="*/ 3 w 4"/>
                <a:gd name="T13" fmla="*/ 0 h 2"/>
                <a:gd name="T14" fmla="*/ 3 w 4"/>
                <a:gd name="T15" fmla="*/ 1 h 2"/>
                <a:gd name="T16" fmla="*/ 2 w 4"/>
                <a:gd name="T17" fmla="*/ 1 h 2"/>
                <a:gd name="T18" fmla="*/ 2 w 4"/>
                <a:gd name="T19" fmla="*/ 1 h 2"/>
                <a:gd name="T20" fmla="*/ 2 w 4"/>
                <a:gd name="T21" fmla="*/ 1 h 2"/>
                <a:gd name="T22" fmla="*/ 1 w 4"/>
                <a:gd name="T23" fmla="*/ 1 h 2"/>
                <a:gd name="T24" fmla="*/ 1 w 4"/>
                <a:gd name="T25" fmla="*/ 2 h 2"/>
                <a:gd name="T26" fmla="*/ 1 w 4"/>
                <a:gd name="T27" fmla="*/ 2 h 2"/>
                <a:gd name="T28" fmla="*/ 0 w 4"/>
                <a:gd name="T29" fmla="*/ 2 h 2"/>
                <a:gd name="T30" fmla="*/ 0 w 4"/>
                <a:gd name="T31" fmla="*/ 2 h 2"/>
                <a:gd name="T32" fmla="*/ 0 w 4"/>
                <a:gd name="T33" fmla="*/ 2 h 2"/>
                <a:gd name="T34" fmla="*/ 0 w 4"/>
                <a:gd name="T35" fmla="*/ 2 h 2"/>
                <a:gd name="T36" fmla="*/ 1 w 4"/>
                <a:gd name="T37" fmla="*/ 2 h 2"/>
                <a:gd name="T38" fmla="*/ 1 w 4"/>
                <a:gd name="T39" fmla="*/ 2 h 2"/>
                <a:gd name="T40" fmla="*/ 2 w 4"/>
                <a:gd name="T41" fmla="*/ 2 h 2"/>
                <a:gd name="T42" fmla="*/ 2 w 4"/>
                <a:gd name="T43" fmla="*/ 2 h 2"/>
                <a:gd name="T44" fmla="*/ 3 w 4"/>
                <a:gd name="T45" fmla="*/ 1 h 2"/>
                <a:gd name="T46" fmla="*/ 3 w 4"/>
                <a:gd name="T47" fmla="*/ 2 h 2"/>
                <a:gd name="T48" fmla="*/ 3 w 4"/>
                <a:gd name="T4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2">
                  <a:moveTo>
                    <a:pt x="3" y="1"/>
                  </a:moveTo>
                  <a:cubicBezTo>
                    <a:pt x="3" y="1"/>
                    <a:pt x="3" y="1"/>
                    <a:pt x="3" y="1"/>
                  </a:cubicBezTo>
                  <a:cubicBezTo>
                    <a:pt x="3" y="1"/>
                    <a:pt x="4" y="1"/>
                    <a:pt x="4" y="1"/>
                  </a:cubicBezTo>
                  <a:cubicBezTo>
                    <a:pt x="4" y="1"/>
                    <a:pt x="4" y="1"/>
                    <a:pt x="4" y="0"/>
                  </a:cubicBezTo>
                  <a:cubicBezTo>
                    <a:pt x="4" y="0"/>
                    <a:pt x="4" y="0"/>
                    <a:pt x="4" y="0"/>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2" y="1"/>
                    <a:pt x="2" y="1"/>
                    <a:pt x="2" y="1"/>
                  </a:cubicBezTo>
                  <a:cubicBezTo>
                    <a:pt x="2" y="1"/>
                    <a:pt x="2" y="1"/>
                    <a:pt x="1" y="1"/>
                  </a:cubicBezTo>
                  <a:cubicBezTo>
                    <a:pt x="1" y="1"/>
                    <a:pt x="1" y="1"/>
                    <a:pt x="1" y="2"/>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2" y="2"/>
                  </a:cubicBezTo>
                  <a:cubicBezTo>
                    <a:pt x="2" y="2"/>
                    <a:pt x="2" y="2"/>
                    <a:pt x="2" y="2"/>
                  </a:cubicBezTo>
                  <a:cubicBezTo>
                    <a:pt x="2" y="2"/>
                    <a:pt x="2" y="1"/>
                    <a:pt x="3" y="1"/>
                  </a:cubicBezTo>
                  <a:cubicBezTo>
                    <a:pt x="3" y="1"/>
                    <a:pt x="3" y="2"/>
                    <a:pt x="3" y="2"/>
                  </a:cubicBezTo>
                  <a:cubicBezTo>
                    <a:pt x="3" y="2"/>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665"/>
            <p:cNvSpPr/>
            <p:nvPr/>
          </p:nvSpPr>
          <p:spPr bwMode="auto">
            <a:xfrm>
              <a:off x="8759204" y="4560348"/>
              <a:ext cx="92310" cy="94508"/>
            </a:xfrm>
            <a:custGeom>
              <a:avLst/>
              <a:gdLst>
                <a:gd name="T0" fmla="*/ 7 w 10"/>
                <a:gd name="T1" fmla="*/ 9 h 10"/>
                <a:gd name="T2" fmla="*/ 7 w 10"/>
                <a:gd name="T3" fmla="*/ 8 h 10"/>
                <a:gd name="T4" fmla="*/ 7 w 10"/>
                <a:gd name="T5" fmla="*/ 8 h 10"/>
                <a:gd name="T6" fmla="*/ 8 w 10"/>
                <a:gd name="T7" fmla="*/ 8 h 10"/>
                <a:gd name="T8" fmla="*/ 8 w 10"/>
                <a:gd name="T9" fmla="*/ 7 h 10"/>
                <a:gd name="T10" fmla="*/ 8 w 10"/>
                <a:gd name="T11" fmla="*/ 7 h 10"/>
                <a:gd name="T12" fmla="*/ 8 w 10"/>
                <a:gd name="T13" fmla="*/ 6 h 10"/>
                <a:gd name="T14" fmla="*/ 8 w 10"/>
                <a:gd name="T15" fmla="*/ 6 h 10"/>
                <a:gd name="T16" fmla="*/ 8 w 10"/>
                <a:gd name="T17" fmla="*/ 5 h 10"/>
                <a:gd name="T18" fmla="*/ 8 w 10"/>
                <a:gd name="T19" fmla="*/ 5 h 10"/>
                <a:gd name="T20" fmla="*/ 9 w 10"/>
                <a:gd name="T21" fmla="*/ 4 h 10"/>
                <a:gd name="T22" fmla="*/ 9 w 10"/>
                <a:gd name="T23" fmla="*/ 3 h 10"/>
                <a:gd name="T24" fmla="*/ 9 w 10"/>
                <a:gd name="T25" fmla="*/ 2 h 10"/>
                <a:gd name="T26" fmla="*/ 10 w 10"/>
                <a:gd name="T27" fmla="*/ 3 h 10"/>
                <a:gd name="T28" fmla="*/ 10 w 10"/>
                <a:gd name="T29" fmla="*/ 2 h 10"/>
                <a:gd name="T30" fmla="*/ 10 w 10"/>
                <a:gd name="T31" fmla="*/ 1 h 10"/>
                <a:gd name="T32" fmla="*/ 9 w 10"/>
                <a:gd name="T33" fmla="*/ 1 h 10"/>
                <a:gd name="T34" fmla="*/ 9 w 10"/>
                <a:gd name="T35" fmla="*/ 0 h 10"/>
                <a:gd name="T36" fmla="*/ 8 w 10"/>
                <a:gd name="T37" fmla="*/ 0 h 10"/>
                <a:gd name="T38" fmla="*/ 8 w 10"/>
                <a:gd name="T39" fmla="*/ 0 h 10"/>
                <a:gd name="T40" fmla="*/ 8 w 10"/>
                <a:gd name="T41" fmla="*/ 0 h 10"/>
                <a:gd name="T42" fmla="*/ 7 w 10"/>
                <a:gd name="T43" fmla="*/ 1 h 10"/>
                <a:gd name="T44" fmla="*/ 6 w 10"/>
                <a:gd name="T45" fmla="*/ 1 h 10"/>
                <a:gd name="T46" fmla="*/ 5 w 10"/>
                <a:gd name="T47" fmla="*/ 0 h 10"/>
                <a:gd name="T48" fmla="*/ 4 w 10"/>
                <a:gd name="T49" fmla="*/ 0 h 10"/>
                <a:gd name="T50" fmla="*/ 3 w 10"/>
                <a:gd name="T51" fmla="*/ 1 h 10"/>
                <a:gd name="T52" fmla="*/ 3 w 10"/>
                <a:gd name="T53" fmla="*/ 1 h 10"/>
                <a:gd name="T54" fmla="*/ 2 w 10"/>
                <a:gd name="T55" fmla="*/ 1 h 10"/>
                <a:gd name="T56" fmla="*/ 2 w 10"/>
                <a:gd name="T57" fmla="*/ 2 h 10"/>
                <a:gd name="T58" fmla="*/ 2 w 10"/>
                <a:gd name="T59" fmla="*/ 2 h 10"/>
                <a:gd name="T60" fmla="*/ 2 w 10"/>
                <a:gd name="T61" fmla="*/ 2 h 10"/>
                <a:gd name="T62" fmla="*/ 2 w 10"/>
                <a:gd name="T63" fmla="*/ 3 h 10"/>
                <a:gd name="T64" fmla="*/ 1 w 10"/>
                <a:gd name="T65" fmla="*/ 3 h 10"/>
                <a:gd name="T66" fmla="*/ 1 w 10"/>
                <a:gd name="T67" fmla="*/ 4 h 10"/>
                <a:gd name="T68" fmla="*/ 0 w 10"/>
                <a:gd name="T69" fmla="*/ 4 h 10"/>
                <a:gd name="T70" fmla="*/ 0 w 10"/>
                <a:gd name="T71" fmla="*/ 5 h 10"/>
                <a:gd name="T72" fmla="*/ 0 w 10"/>
                <a:gd name="T73" fmla="*/ 6 h 10"/>
                <a:gd name="T74" fmla="*/ 0 w 10"/>
                <a:gd name="T75" fmla="*/ 7 h 10"/>
                <a:gd name="T76" fmla="*/ 1 w 10"/>
                <a:gd name="T77" fmla="*/ 8 h 10"/>
                <a:gd name="T78" fmla="*/ 1 w 10"/>
                <a:gd name="T79" fmla="*/ 8 h 10"/>
                <a:gd name="T80" fmla="*/ 2 w 10"/>
                <a:gd name="T81" fmla="*/ 8 h 10"/>
                <a:gd name="T82" fmla="*/ 2 w 10"/>
                <a:gd name="T83" fmla="*/ 9 h 10"/>
                <a:gd name="T84" fmla="*/ 3 w 10"/>
                <a:gd name="T85" fmla="*/ 9 h 10"/>
                <a:gd name="T86" fmla="*/ 3 w 10"/>
                <a:gd name="T87" fmla="*/ 9 h 10"/>
                <a:gd name="T88" fmla="*/ 4 w 10"/>
                <a:gd name="T89" fmla="*/ 9 h 10"/>
                <a:gd name="T90" fmla="*/ 4 w 10"/>
                <a:gd name="T91" fmla="*/ 10 h 10"/>
                <a:gd name="T92" fmla="*/ 4 w 10"/>
                <a:gd name="T93" fmla="*/ 10 h 10"/>
                <a:gd name="T94" fmla="*/ 5 w 10"/>
                <a:gd name="T95" fmla="*/ 10 h 10"/>
                <a:gd name="T96" fmla="*/ 6 w 10"/>
                <a:gd name="T97" fmla="*/ 10 h 10"/>
                <a:gd name="T98" fmla="*/ 6 w 10"/>
                <a:gd name="T99" fmla="*/ 9 h 10"/>
                <a:gd name="T100" fmla="*/ 6 w 10"/>
                <a:gd name="T101" fmla="*/ 9 h 10"/>
                <a:gd name="T102" fmla="*/ 6 w 10"/>
                <a:gd name="T103" fmla="*/ 9 h 10"/>
                <a:gd name="T104" fmla="*/ 6 w 10"/>
                <a:gd name="T105" fmla="*/ 9 h 10"/>
                <a:gd name="T106" fmla="*/ 7 w 10"/>
                <a:gd name="T107" fmla="*/ 9 h 10"/>
                <a:gd name="T108" fmla="*/ 7 w 10"/>
                <a:gd name="T10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 h="10">
                  <a:moveTo>
                    <a:pt x="7" y="9"/>
                  </a:moveTo>
                  <a:cubicBezTo>
                    <a:pt x="7" y="8"/>
                    <a:pt x="7" y="8"/>
                    <a:pt x="7" y="8"/>
                  </a:cubicBezTo>
                  <a:cubicBezTo>
                    <a:pt x="7" y="8"/>
                    <a:pt x="7" y="8"/>
                    <a:pt x="7" y="8"/>
                  </a:cubicBezTo>
                  <a:cubicBezTo>
                    <a:pt x="7" y="8"/>
                    <a:pt x="7" y="8"/>
                    <a:pt x="8" y="8"/>
                  </a:cubicBezTo>
                  <a:cubicBezTo>
                    <a:pt x="8" y="7"/>
                    <a:pt x="8" y="7"/>
                    <a:pt x="8" y="7"/>
                  </a:cubicBezTo>
                  <a:cubicBezTo>
                    <a:pt x="8" y="7"/>
                    <a:pt x="8" y="7"/>
                    <a:pt x="8" y="7"/>
                  </a:cubicBezTo>
                  <a:cubicBezTo>
                    <a:pt x="8" y="7"/>
                    <a:pt x="8" y="6"/>
                    <a:pt x="8" y="6"/>
                  </a:cubicBezTo>
                  <a:cubicBezTo>
                    <a:pt x="8" y="6"/>
                    <a:pt x="8" y="6"/>
                    <a:pt x="8" y="6"/>
                  </a:cubicBezTo>
                  <a:cubicBezTo>
                    <a:pt x="8" y="6"/>
                    <a:pt x="8" y="6"/>
                    <a:pt x="8" y="5"/>
                  </a:cubicBezTo>
                  <a:cubicBezTo>
                    <a:pt x="8" y="5"/>
                    <a:pt x="8" y="5"/>
                    <a:pt x="8" y="5"/>
                  </a:cubicBezTo>
                  <a:cubicBezTo>
                    <a:pt x="8" y="5"/>
                    <a:pt x="9" y="4"/>
                    <a:pt x="9" y="4"/>
                  </a:cubicBezTo>
                  <a:cubicBezTo>
                    <a:pt x="9" y="4"/>
                    <a:pt x="9" y="3"/>
                    <a:pt x="9" y="3"/>
                  </a:cubicBezTo>
                  <a:cubicBezTo>
                    <a:pt x="9" y="3"/>
                    <a:pt x="9" y="2"/>
                    <a:pt x="9" y="2"/>
                  </a:cubicBezTo>
                  <a:cubicBezTo>
                    <a:pt x="9" y="2"/>
                    <a:pt x="9" y="3"/>
                    <a:pt x="10" y="3"/>
                  </a:cubicBezTo>
                  <a:cubicBezTo>
                    <a:pt x="10" y="3"/>
                    <a:pt x="10" y="3"/>
                    <a:pt x="10" y="2"/>
                  </a:cubicBezTo>
                  <a:cubicBezTo>
                    <a:pt x="10" y="2"/>
                    <a:pt x="10" y="2"/>
                    <a:pt x="10" y="1"/>
                  </a:cubicBezTo>
                  <a:cubicBezTo>
                    <a:pt x="10" y="1"/>
                    <a:pt x="9" y="1"/>
                    <a:pt x="9" y="1"/>
                  </a:cubicBezTo>
                  <a:cubicBezTo>
                    <a:pt x="9" y="1"/>
                    <a:pt x="9" y="0"/>
                    <a:pt x="9" y="0"/>
                  </a:cubicBezTo>
                  <a:cubicBezTo>
                    <a:pt x="9" y="0"/>
                    <a:pt x="8" y="0"/>
                    <a:pt x="8" y="0"/>
                  </a:cubicBezTo>
                  <a:cubicBezTo>
                    <a:pt x="8" y="0"/>
                    <a:pt x="8" y="0"/>
                    <a:pt x="8" y="0"/>
                  </a:cubicBezTo>
                  <a:cubicBezTo>
                    <a:pt x="8" y="0"/>
                    <a:pt x="8" y="0"/>
                    <a:pt x="8" y="0"/>
                  </a:cubicBezTo>
                  <a:cubicBezTo>
                    <a:pt x="7" y="0"/>
                    <a:pt x="7" y="0"/>
                    <a:pt x="7" y="1"/>
                  </a:cubicBezTo>
                  <a:cubicBezTo>
                    <a:pt x="7" y="1"/>
                    <a:pt x="7" y="1"/>
                    <a:pt x="6" y="1"/>
                  </a:cubicBezTo>
                  <a:cubicBezTo>
                    <a:pt x="6" y="1"/>
                    <a:pt x="6" y="0"/>
                    <a:pt x="5" y="0"/>
                  </a:cubicBezTo>
                  <a:cubicBezTo>
                    <a:pt x="5" y="0"/>
                    <a:pt x="4" y="0"/>
                    <a:pt x="4" y="0"/>
                  </a:cubicBezTo>
                  <a:cubicBezTo>
                    <a:pt x="4" y="0"/>
                    <a:pt x="3" y="0"/>
                    <a:pt x="3" y="1"/>
                  </a:cubicBezTo>
                  <a:cubicBezTo>
                    <a:pt x="3" y="1"/>
                    <a:pt x="3" y="1"/>
                    <a:pt x="3" y="1"/>
                  </a:cubicBezTo>
                  <a:cubicBezTo>
                    <a:pt x="3" y="1"/>
                    <a:pt x="2" y="1"/>
                    <a:pt x="2" y="1"/>
                  </a:cubicBezTo>
                  <a:cubicBezTo>
                    <a:pt x="2" y="1"/>
                    <a:pt x="2" y="2"/>
                    <a:pt x="2" y="2"/>
                  </a:cubicBezTo>
                  <a:cubicBezTo>
                    <a:pt x="2" y="2"/>
                    <a:pt x="2" y="2"/>
                    <a:pt x="2" y="2"/>
                  </a:cubicBezTo>
                  <a:cubicBezTo>
                    <a:pt x="2" y="2"/>
                    <a:pt x="2" y="2"/>
                    <a:pt x="2" y="2"/>
                  </a:cubicBezTo>
                  <a:cubicBezTo>
                    <a:pt x="2" y="3"/>
                    <a:pt x="2" y="3"/>
                    <a:pt x="2" y="3"/>
                  </a:cubicBezTo>
                  <a:cubicBezTo>
                    <a:pt x="1" y="3"/>
                    <a:pt x="1" y="3"/>
                    <a:pt x="1" y="3"/>
                  </a:cubicBezTo>
                  <a:cubicBezTo>
                    <a:pt x="1" y="3"/>
                    <a:pt x="1" y="3"/>
                    <a:pt x="1" y="4"/>
                  </a:cubicBezTo>
                  <a:cubicBezTo>
                    <a:pt x="1" y="4"/>
                    <a:pt x="0" y="4"/>
                    <a:pt x="0" y="4"/>
                  </a:cubicBezTo>
                  <a:cubicBezTo>
                    <a:pt x="0" y="5"/>
                    <a:pt x="0" y="5"/>
                    <a:pt x="0" y="5"/>
                  </a:cubicBezTo>
                  <a:cubicBezTo>
                    <a:pt x="0" y="6"/>
                    <a:pt x="0" y="6"/>
                    <a:pt x="0" y="6"/>
                  </a:cubicBezTo>
                  <a:cubicBezTo>
                    <a:pt x="0" y="7"/>
                    <a:pt x="0" y="7"/>
                    <a:pt x="0" y="7"/>
                  </a:cubicBezTo>
                  <a:cubicBezTo>
                    <a:pt x="1" y="8"/>
                    <a:pt x="0" y="8"/>
                    <a:pt x="1" y="8"/>
                  </a:cubicBezTo>
                  <a:cubicBezTo>
                    <a:pt x="1" y="8"/>
                    <a:pt x="1" y="8"/>
                    <a:pt x="1" y="8"/>
                  </a:cubicBezTo>
                  <a:cubicBezTo>
                    <a:pt x="1" y="8"/>
                    <a:pt x="2" y="8"/>
                    <a:pt x="2" y="8"/>
                  </a:cubicBezTo>
                  <a:cubicBezTo>
                    <a:pt x="2" y="8"/>
                    <a:pt x="2" y="9"/>
                    <a:pt x="2" y="9"/>
                  </a:cubicBezTo>
                  <a:cubicBezTo>
                    <a:pt x="2" y="9"/>
                    <a:pt x="3" y="9"/>
                    <a:pt x="3" y="9"/>
                  </a:cubicBezTo>
                  <a:cubicBezTo>
                    <a:pt x="3" y="9"/>
                    <a:pt x="3" y="9"/>
                    <a:pt x="3" y="9"/>
                  </a:cubicBezTo>
                  <a:cubicBezTo>
                    <a:pt x="3" y="9"/>
                    <a:pt x="4" y="9"/>
                    <a:pt x="4" y="9"/>
                  </a:cubicBezTo>
                  <a:cubicBezTo>
                    <a:pt x="4" y="10"/>
                    <a:pt x="4" y="10"/>
                    <a:pt x="4" y="10"/>
                  </a:cubicBezTo>
                  <a:cubicBezTo>
                    <a:pt x="4" y="10"/>
                    <a:pt x="4" y="10"/>
                    <a:pt x="4" y="10"/>
                  </a:cubicBezTo>
                  <a:cubicBezTo>
                    <a:pt x="5" y="10"/>
                    <a:pt x="5" y="10"/>
                    <a:pt x="5" y="10"/>
                  </a:cubicBezTo>
                  <a:cubicBezTo>
                    <a:pt x="5" y="10"/>
                    <a:pt x="6" y="10"/>
                    <a:pt x="6" y="10"/>
                  </a:cubicBezTo>
                  <a:cubicBezTo>
                    <a:pt x="6" y="10"/>
                    <a:pt x="6" y="10"/>
                    <a:pt x="6" y="9"/>
                  </a:cubicBezTo>
                  <a:cubicBezTo>
                    <a:pt x="6" y="9"/>
                    <a:pt x="6" y="9"/>
                    <a:pt x="6" y="9"/>
                  </a:cubicBezTo>
                  <a:cubicBezTo>
                    <a:pt x="6" y="9"/>
                    <a:pt x="6" y="9"/>
                    <a:pt x="6" y="9"/>
                  </a:cubicBezTo>
                  <a:cubicBezTo>
                    <a:pt x="6" y="9"/>
                    <a:pt x="6" y="9"/>
                    <a:pt x="6" y="9"/>
                  </a:cubicBezTo>
                  <a:cubicBezTo>
                    <a:pt x="6" y="9"/>
                    <a:pt x="7" y="9"/>
                    <a:pt x="7" y="9"/>
                  </a:cubicBezTo>
                  <a:cubicBezTo>
                    <a:pt x="7" y="9"/>
                    <a:pt x="7" y="9"/>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666"/>
            <p:cNvSpPr/>
            <p:nvPr/>
          </p:nvSpPr>
          <p:spPr bwMode="auto">
            <a:xfrm>
              <a:off x="9141632" y="4290010"/>
              <a:ext cx="46155" cy="169236"/>
            </a:xfrm>
            <a:custGeom>
              <a:avLst/>
              <a:gdLst>
                <a:gd name="T0" fmla="*/ 4 w 5"/>
                <a:gd name="T1" fmla="*/ 18 h 18"/>
                <a:gd name="T2" fmla="*/ 4 w 5"/>
                <a:gd name="T3" fmla="*/ 17 h 18"/>
                <a:gd name="T4" fmla="*/ 4 w 5"/>
                <a:gd name="T5" fmla="*/ 15 h 18"/>
                <a:gd name="T6" fmla="*/ 5 w 5"/>
                <a:gd name="T7" fmla="*/ 14 h 18"/>
                <a:gd name="T8" fmla="*/ 5 w 5"/>
                <a:gd name="T9" fmla="*/ 13 h 18"/>
                <a:gd name="T10" fmla="*/ 5 w 5"/>
                <a:gd name="T11" fmla="*/ 12 h 18"/>
                <a:gd name="T12" fmla="*/ 5 w 5"/>
                <a:gd name="T13" fmla="*/ 10 h 18"/>
                <a:gd name="T14" fmla="*/ 5 w 5"/>
                <a:gd name="T15" fmla="*/ 9 h 18"/>
                <a:gd name="T16" fmla="*/ 5 w 5"/>
                <a:gd name="T17" fmla="*/ 7 h 18"/>
                <a:gd name="T18" fmla="*/ 5 w 5"/>
                <a:gd name="T19" fmla="*/ 6 h 18"/>
                <a:gd name="T20" fmla="*/ 5 w 5"/>
                <a:gd name="T21" fmla="*/ 4 h 18"/>
                <a:gd name="T22" fmla="*/ 5 w 5"/>
                <a:gd name="T23" fmla="*/ 3 h 18"/>
                <a:gd name="T24" fmla="*/ 5 w 5"/>
                <a:gd name="T25" fmla="*/ 2 h 18"/>
                <a:gd name="T26" fmla="*/ 5 w 5"/>
                <a:gd name="T27" fmla="*/ 2 h 18"/>
                <a:gd name="T28" fmla="*/ 4 w 5"/>
                <a:gd name="T29" fmla="*/ 1 h 18"/>
                <a:gd name="T30" fmla="*/ 4 w 5"/>
                <a:gd name="T31" fmla="*/ 0 h 18"/>
                <a:gd name="T32" fmla="*/ 3 w 5"/>
                <a:gd name="T33" fmla="*/ 0 h 18"/>
                <a:gd name="T34" fmla="*/ 3 w 5"/>
                <a:gd name="T35" fmla="*/ 0 h 18"/>
                <a:gd name="T36" fmla="*/ 2 w 5"/>
                <a:gd name="T37" fmla="*/ 1 h 18"/>
                <a:gd name="T38" fmla="*/ 2 w 5"/>
                <a:gd name="T39" fmla="*/ 1 h 18"/>
                <a:gd name="T40" fmla="*/ 1 w 5"/>
                <a:gd name="T41" fmla="*/ 2 h 18"/>
                <a:gd name="T42" fmla="*/ 1 w 5"/>
                <a:gd name="T43" fmla="*/ 3 h 18"/>
                <a:gd name="T44" fmla="*/ 0 w 5"/>
                <a:gd name="T45" fmla="*/ 5 h 18"/>
                <a:gd name="T46" fmla="*/ 0 w 5"/>
                <a:gd name="T47" fmla="*/ 6 h 18"/>
                <a:gd name="T48" fmla="*/ 0 w 5"/>
                <a:gd name="T49" fmla="*/ 7 h 18"/>
                <a:gd name="T50" fmla="*/ 0 w 5"/>
                <a:gd name="T51" fmla="*/ 9 h 18"/>
                <a:gd name="T52" fmla="*/ 0 w 5"/>
                <a:gd name="T53" fmla="*/ 11 h 18"/>
                <a:gd name="T54" fmla="*/ 0 w 5"/>
                <a:gd name="T55" fmla="*/ 12 h 18"/>
                <a:gd name="T56" fmla="*/ 0 w 5"/>
                <a:gd name="T57" fmla="*/ 14 h 18"/>
                <a:gd name="T58" fmla="*/ 1 w 5"/>
                <a:gd name="T59" fmla="*/ 15 h 18"/>
                <a:gd name="T60" fmla="*/ 3 w 5"/>
                <a:gd name="T61" fmla="*/ 15 h 18"/>
                <a:gd name="T62" fmla="*/ 3 w 5"/>
                <a:gd name="T63" fmla="*/ 16 h 18"/>
                <a:gd name="T64" fmla="*/ 3 w 5"/>
                <a:gd name="T65" fmla="*/ 17 h 18"/>
                <a:gd name="T66" fmla="*/ 3 w 5"/>
                <a:gd name="T67" fmla="*/ 18 h 18"/>
                <a:gd name="T68" fmla="*/ 4 w 5"/>
                <a:gd name="T69" fmla="*/ 18 h 18"/>
                <a:gd name="T70" fmla="*/ 4 w 5"/>
                <a:gd name="T7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18">
                  <a:moveTo>
                    <a:pt x="4" y="18"/>
                  </a:moveTo>
                  <a:cubicBezTo>
                    <a:pt x="4" y="18"/>
                    <a:pt x="4" y="17"/>
                    <a:pt x="4" y="17"/>
                  </a:cubicBezTo>
                  <a:cubicBezTo>
                    <a:pt x="4" y="16"/>
                    <a:pt x="4" y="16"/>
                    <a:pt x="4" y="15"/>
                  </a:cubicBezTo>
                  <a:cubicBezTo>
                    <a:pt x="4" y="15"/>
                    <a:pt x="4" y="14"/>
                    <a:pt x="5" y="14"/>
                  </a:cubicBezTo>
                  <a:cubicBezTo>
                    <a:pt x="5" y="14"/>
                    <a:pt x="5" y="13"/>
                    <a:pt x="5" y="13"/>
                  </a:cubicBezTo>
                  <a:cubicBezTo>
                    <a:pt x="5" y="13"/>
                    <a:pt x="5" y="12"/>
                    <a:pt x="5" y="12"/>
                  </a:cubicBezTo>
                  <a:cubicBezTo>
                    <a:pt x="5" y="11"/>
                    <a:pt x="5" y="11"/>
                    <a:pt x="5" y="10"/>
                  </a:cubicBezTo>
                  <a:cubicBezTo>
                    <a:pt x="5" y="10"/>
                    <a:pt x="5" y="10"/>
                    <a:pt x="5" y="9"/>
                  </a:cubicBezTo>
                  <a:cubicBezTo>
                    <a:pt x="5" y="9"/>
                    <a:pt x="5" y="8"/>
                    <a:pt x="5" y="7"/>
                  </a:cubicBezTo>
                  <a:cubicBezTo>
                    <a:pt x="5" y="7"/>
                    <a:pt x="5" y="6"/>
                    <a:pt x="5" y="6"/>
                  </a:cubicBezTo>
                  <a:cubicBezTo>
                    <a:pt x="5" y="5"/>
                    <a:pt x="5" y="4"/>
                    <a:pt x="5" y="4"/>
                  </a:cubicBezTo>
                  <a:cubicBezTo>
                    <a:pt x="5" y="4"/>
                    <a:pt x="5" y="3"/>
                    <a:pt x="5" y="3"/>
                  </a:cubicBezTo>
                  <a:cubicBezTo>
                    <a:pt x="5" y="3"/>
                    <a:pt x="5" y="2"/>
                    <a:pt x="5" y="2"/>
                  </a:cubicBezTo>
                  <a:cubicBezTo>
                    <a:pt x="5" y="2"/>
                    <a:pt x="5" y="2"/>
                    <a:pt x="5" y="2"/>
                  </a:cubicBezTo>
                  <a:cubicBezTo>
                    <a:pt x="5" y="1"/>
                    <a:pt x="5" y="1"/>
                    <a:pt x="4" y="1"/>
                  </a:cubicBezTo>
                  <a:cubicBezTo>
                    <a:pt x="4" y="1"/>
                    <a:pt x="4" y="1"/>
                    <a:pt x="4" y="0"/>
                  </a:cubicBezTo>
                  <a:cubicBezTo>
                    <a:pt x="4" y="0"/>
                    <a:pt x="3" y="0"/>
                    <a:pt x="3" y="0"/>
                  </a:cubicBezTo>
                  <a:cubicBezTo>
                    <a:pt x="3" y="0"/>
                    <a:pt x="3" y="0"/>
                    <a:pt x="3" y="0"/>
                  </a:cubicBezTo>
                  <a:cubicBezTo>
                    <a:pt x="3" y="0"/>
                    <a:pt x="2" y="0"/>
                    <a:pt x="2" y="1"/>
                  </a:cubicBezTo>
                  <a:cubicBezTo>
                    <a:pt x="2" y="1"/>
                    <a:pt x="2" y="1"/>
                    <a:pt x="2" y="1"/>
                  </a:cubicBezTo>
                  <a:cubicBezTo>
                    <a:pt x="2" y="2"/>
                    <a:pt x="1" y="2"/>
                    <a:pt x="1" y="2"/>
                  </a:cubicBezTo>
                  <a:cubicBezTo>
                    <a:pt x="1" y="2"/>
                    <a:pt x="1" y="3"/>
                    <a:pt x="1" y="3"/>
                  </a:cubicBezTo>
                  <a:cubicBezTo>
                    <a:pt x="0" y="4"/>
                    <a:pt x="0" y="4"/>
                    <a:pt x="0" y="5"/>
                  </a:cubicBezTo>
                  <a:cubicBezTo>
                    <a:pt x="0" y="5"/>
                    <a:pt x="0" y="6"/>
                    <a:pt x="0" y="6"/>
                  </a:cubicBezTo>
                  <a:cubicBezTo>
                    <a:pt x="0" y="6"/>
                    <a:pt x="0" y="7"/>
                    <a:pt x="0" y="7"/>
                  </a:cubicBezTo>
                  <a:cubicBezTo>
                    <a:pt x="0" y="8"/>
                    <a:pt x="0" y="9"/>
                    <a:pt x="0" y="9"/>
                  </a:cubicBezTo>
                  <a:cubicBezTo>
                    <a:pt x="0" y="10"/>
                    <a:pt x="0" y="10"/>
                    <a:pt x="0" y="11"/>
                  </a:cubicBezTo>
                  <a:cubicBezTo>
                    <a:pt x="0" y="11"/>
                    <a:pt x="0" y="12"/>
                    <a:pt x="0" y="12"/>
                  </a:cubicBezTo>
                  <a:cubicBezTo>
                    <a:pt x="0" y="13"/>
                    <a:pt x="0" y="14"/>
                    <a:pt x="0" y="14"/>
                  </a:cubicBezTo>
                  <a:cubicBezTo>
                    <a:pt x="1" y="14"/>
                    <a:pt x="1" y="15"/>
                    <a:pt x="1" y="15"/>
                  </a:cubicBezTo>
                  <a:cubicBezTo>
                    <a:pt x="2" y="15"/>
                    <a:pt x="2" y="15"/>
                    <a:pt x="3" y="15"/>
                  </a:cubicBezTo>
                  <a:cubicBezTo>
                    <a:pt x="3" y="16"/>
                    <a:pt x="3" y="16"/>
                    <a:pt x="3" y="16"/>
                  </a:cubicBezTo>
                  <a:cubicBezTo>
                    <a:pt x="3" y="16"/>
                    <a:pt x="3" y="17"/>
                    <a:pt x="3" y="17"/>
                  </a:cubicBezTo>
                  <a:cubicBezTo>
                    <a:pt x="3" y="17"/>
                    <a:pt x="3" y="18"/>
                    <a:pt x="3" y="18"/>
                  </a:cubicBezTo>
                  <a:cubicBezTo>
                    <a:pt x="3" y="18"/>
                    <a:pt x="4" y="18"/>
                    <a:pt x="4" y="18"/>
                  </a:cubicBezTo>
                  <a:cubicBezTo>
                    <a:pt x="4" y="18"/>
                    <a:pt x="4"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699"/>
            <p:cNvSpPr/>
            <p:nvPr/>
          </p:nvSpPr>
          <p:spPr bwMode="auto">
            <a:xfrm>
              <a:off x="9484499" y="3228441"/>
              <a:ext cx="186819" cy="215391"/>
            </a:xfrm>
            <a:custGeom>
              <a:avLst/>
              <a:gdLst>
                <a:gd name="T0" fmla="*/ 7 w 20"/>
                <a:gd name="T1" fmla="*/ 21 h 23"/>
                <a:gd name="T2" fmla="*/ 6 w 20"/>
                <a:gd name="T3" fmla="*/ 23 h 23"/>
                <a:gd name="T4" fmla="*/ 5 w 20"/>
                <a:gd name="T5" fmla="*/ 22 h 23"/>
                <a:gd name="T6" fmla="*/ 4 w 20"/>
                <a:gd name="T7" fmla="*/ 21 h 23"/>
                <a:gd name="T8" fmla="*/ 5 w 20"/>
                <a:gd name="T9" fmla="*/ 21 h 23"/>
                <a:gd name="T10" fmla="*/ 5 w 20"/>
                <a:gd name="T11" fmla="*/ 20 h 23"/>
                <a:gd name="T12" fmla="*/ 3 w 20"/>
                <a:gd name="T13" fmla="*/ 19 h 23"/>
                <a:gd name="T14" fmla="*/ 1 w 20"/>
                <a:gd name="T15" fmla="*/ 17 h 23"/>
                <a:gd name="T16" fmla="*/ 2 w 20"/>
                <a:gd name="T17" fmla="*/ 17 h 23"/>
                <a:gd name="T18" fmla="*/ 3 w 20"/>
                <a:gd name="T19" fmla="*/ 15 h 23"/>
                <a:gd name="T20" fmla="*/ 2 w 20"/>
                <a:gd name="T21" fmla="*/ 13 h 23"/>
                <a:gd name="T22" fmla="*/ 3 w 20"/>
                <a:gd name="T23" fmla="*/ 13 h 23"/>
                <a:gd name="T24" fmla="*/ 4 w 20"/>
                <a:gd name="T25" fmla="*/ 13 h 23"/>
                <a:gd name="T26" fmla="*/ 5 w 20"/>
                <a:gd name="T27" fmla="*/ 12 h 23"/>
                <a:gd name="T28" fmla="*/ 4 w 20"/>
                <a:gd name="T29" fmla="*/ 9 h 23"/>
                <a:gd name="T30" fmla="*/ 3 w 20"/>
                <a:gd name="T31" fmla="*/ 6 h 23"/>
                <a:gd name="T32" fmla="*/ 1 w 20"/>
                <a:gd name="T33" fmla="*/ 3 h 23"/>
                <a:gd name="T34" fmla="*/ 0 w 20"/>
                <a:gd name="T35" fmla="*/ 2 h 23"/>
                <a:gd name="T36" fmla="*/ 0 w 20"/>
                <a:gd name="T37" fmla="*/ 0 h 23"/>
                <a:gd name="T38" fmla="*/ 2 w 20"/>
                <a:gd name="T39" fmla="*/ 1 h 23"/>
                <a:gd name="T40" fmla="*/ 4 w 20"/>
                <a:gd name="T41" fmla="*/ 2 h 23"/>
                <a:gd name="T42" fmla="*/ 6 w 20"/>
                <a:gd name="T43" fmla="*/ 4 h 23"/>
                <a:gd name="T44" fmla="*/ 8 w 20"/>
                <a:gd name="T45" fmla="*/ 5 h 23"/>
                <a:gd name="T46" fmla="*/ 10 w 20"/>
                <a:gd name="T47" fmla="*/ 6 h 23"/>
                <a:gd name="T48" fmla="*/ 11 w 20"/>
                <a:gd name="T49" fmla="*/ 7 h 23"/>
                <a:gd name="T50" fmla="*/ 12 w 20"/>
                <a:gd name="T51" fmla="*/ 7 h 23"/>
                <a:gd name="T52" fmla="*/ 13 w 20"/>
                <a:gd name="T53" fmla="*/ 7 h 23"/>
                <a:gd name="T54" fmla="*/ 14 w 20"/>
                <a:gd name="T55" fmla="*/ 8 h 23"/>
                <a:gd name="T56" fmla="*/ 15 w 20"/>
                <a:gd name="T57" fmla="*/ 7 h 23"/>
                <a:gd name="T58" fmla="*/ 16 w 20"/>
                <a:gd name="T59" fmla="*/ 6 h 23"/>
                <a:gd name="T60" fmla="*/ 16 w 20"/>
                <a:gd name="T61" fmla="*/ 7 h 23"/>
                <a:gd name="T62" fmla="*/ 17 w 20"/>
                <a:gd name="T63" fmla="*/ 9 h 23"/>
                <a:gd name="T64" fmla="*/ 18 w 20"/>
                <a:gd name="T65" fmla="*/ 11 h 23"/>
                <a:gd name="T66" fmla="*/ 19 w 20"/>
                <a:gd name="T67" fmla="*/ 11 h 23"/>
                <a:gd name="T68" fmla="*/ 20 w 20"/>
                <a:gd name="T69" fmla="*/ 11 h 23"/>
                <a:gd name="T70" fmla="*/ 19 w 20"/>
                <a:gd name="T71" fmla="*/ 12 h 23"/>
                <a:gd name="T72" fmla="*/ 18 w 20"/>
                <a:gd name="T73" fmla="*/ 13 h 23"/>
                <a:gd name="T74" fmla="*/ 17 w 20"/>
                <a:gd name="T75" fmla="*/ 14 h 23"/>
                <a:gd name="T76" fmla="*/ 16 w 20"/>
                <a:gd name="T77" fmla="*/ 14 h 23"/>
                <a:gd name="T78" fmla="*/ 14 w 20"/>
                <a:gd name="T79" fmla="*/ 14 h 23"/>
                <a:gd name="T80" fmla="*/ 15 w 20"/>
                <a:gd name="T81" fmla="*/ 16 h 23"/>
                <a:gd name="T82" fmla="*/ 15 w 20"/>
                <a:gd name="T83" fmla="*/ 18 h 23"/>
                <a:gd name="T84" fmla="*/ 16 w 20"/>
                <a:gd name="T85" fmla="*/ 20 h 23"/>
                <a:gd name="T86" fmla="*/ 14 w 20"/>
                <a:gd name="T87" fmla="*/ 19 h 23"/>
                <a:gd name="T88" fmla="*/ 12 w 20"/>
                <a:gd name="T89" fmla="*/ 18 h 23"/>
                <a:gd name="T90" fmla="*/ 10 w 20"/>
                <a:gd name="T91" fmla="*/ 17 h 23"/>
                <a:gd name="T92" fmla="*/ 8 w 20"/>
                <a:gd name="T93" fmla="*/ 17 h 23"/>
                <a:gd name="T94" fmla="*/ 6 w 20"/>
                <a:gd name="T95" fmla="*/ 18 h 23"/>
                <a:gd name="T96" fmla="*/ 4 w 20"/>
                <a:gd name="T97" fmla="*/ 17 h 23"/>
                <a:gd name="T98" fmla="*/ 5 w 20"/>
                <a:gd name="T99" fmla="*/ 19 h 23"/>
                <a:gd name="T100" fmla="*/ 7 w 20"/>
                <a:gd name="T101" fmla="*/ 20 h 23"/>
                <a:gd name="T102" fmla="*/ 8 w 20"/>
                <a:gd name="T103"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3">
                  <a:moveTo>
                    <a:pt x="8" y="21"/>
                  </a:moveTo>
                  <a:cubicBezTo>
                    <a:pt x="8" y="21"/>
                    <a:pt x="8" y="21"/>
                    <a:pt x="7" y="21"/>
                  </a:cubicBezTo>
                  <a:cubicBezTo>
                    <a:pt x="7" y="21"/>
                    <a:pt x="7" y="21"/>
                    <a:pt x="7" y="21"/>
                  </a:cubicBezTo>
                  <a:cubicBezTo>
                    <a:pt x="7" y="21"/>
                    <a:pt x="6" y="22"/>
                    <a:pt x="6" y="22"/>
                  </a:cubicBezTo>
                  <a:cubicBezTo>
                    <a:pt x="6" y="22"/>
                    <a:pt x="6" y="22"/>
                    <a:pt x="6" y="22"/>
                  </a:cubicBezTo>
                  <a:cubicBezTo>
                    <a:pt x="6" y="23"/>
                    <a:pt x="6" y="23"/>
                    <a:pt x="6" y="23"/>
                  </a:cubicBezTo>
                  <a:cubicBezTo>
                    <a:pt x="6" y="23"/>
                    <a:pt x="6" y="23"/>
                    <a:pt x="6" y="23"/>
                  </a:cubicBezTo>
                  <a:cubicBezTo>
                    <a:pt x="6" y="23"/>
                    <a:pt x="5" y="23"/>
                    <a:pt x="5" y="23"/>
                  </a:cubicBezTo>
                  <a:cubicBezTo>
                    <a:pt x="5" y="23"/>
                    <a:pt x="5" y="23"/>
                    <a:pt x="5" y="22"/>
                  </a:cubicBezTo>
                  <a:cubicBezTo>
                    <a:pt x="5" y="22"/>
                    <a:pt x="5" y="22"/>
                    <a:pt x="5" y="22"/>
                  </a:cubicBezTo>
                  <a:cubicBezTo>
                    <a:pt x="4" y="22"/>
                    <a:pt x="4" y="22"/>
                    <a:pt x="4" y="22"/>
                  </a:cubicBezTo>
                  <a:cubicBezTo>
                    <a:pt x="4" y="22"/>
                    <a:pt x="4" y="21"/>
                    <a:pt x="4" y="21"/>
                  </a:cubicBezTo>
                  <a:cubicBezTo>
                    <a:pt x="4" y="21"/>
                    <a:pt x="4" y="21"/>
                    <a:pt x="4" y="21"/>
                  </a:cubicBezTo>
                  <a:cubicBezTo>
                    <a:pt x="4" y="21"/>
                    <a:pt x="4" y="21"/>
                    <a:pt x="4" y="21"/>
                  </a:cubicBezTo>
                  <a:cubicBezTo>
                    <a:pt x="5" y="21"/>
                    <a:pt x="5" y="21"/>
                    <a:pt x="5" y="21"/>
                  </a:cubicBezTo>
                  <a:cubicBezTo>
                    <a:pt x="5" y="21"/>
                    <a:pt x="5" y="21"/>
                    <a:pt x="5" y="21"/>
                  </a:cubicBezTo>
                  <a:cubicBezTo>
                    <a:pt x="5" y="21"/>
                    <a:pt x="5" y="20"/>
                    <a:pt x="5" y="20"/>
                  </a:cubicBezTo>
                  <a:cubicBezTo>
                    <a:pt x="5" y="20"/>
                    <a:pt x="5" y="20"/>
                    <a:pt x="5" y="20"/>
                  </a:cubicBezTo>
                  <a:cubicBezTo>
                    <a:pt x="4" y="20"/>
                    <a:pt x="4" y="19"/>
                    <a:pt x="4" y="19"/>
                  </a:cubicBezTo>
                  <a:cubicBezTo>
                    <a:pt x="4" y="19"/>
                    <a:pt x="3" y="19"/>
                    <a:pt x="3" y="19"/>
                  </a:cubicBezTo>
                  <a:cubicBezTo>
                    <a:pt x="3" y="19"/>
                    <a:pt x="3" y="19"/>
                    <a:pt x="3" y="19"/>
                  </a:cubicBezTo>
                  <a:cubicBezTo>
                    <a:pt x="3" y="19"/>
                    <a:pt x="2" y="18"/>
                    <a:pt x="2" y="18"/>
                  </a:cubicBezTo>
                  <a:cubicBezTo>
                    <a:pt x="2" y="18"/>
                    <a:pt x="2" y="18"/>
                    <a:pt x="2" y="17"/>
                  </a:cubicBezTo>
                  <a:cubicBezTo>
                    <a:pt x="2" y="17"/>
                    <a:pt x="2" y="17"/>
                    <a:pt x="1" y="17"/>
                  </a:cubicBezTo>
                  <a:cubicBezTo>
                    <a:pt x="1" y="17"/>
                    <a:pt x="1" y="17"/>
                    <a:pt x="1" y="17"/>
                  </a:cubicBezTo>
                  <a:cubicBezTo>
                    <a:pt x="1" y="17"/>
                    <a:pt x="2" y="17"/>
                    <a:pt x="2" y="17"/>
                  </a:cubicBezTo>
                  <a:cubicBezTo>
                    <a:pt x="2" y="17"/>
                    <a:pt x="2" y="17"/>
                    <a:pt x="2" y="17"/>
                  </a:cubicBezTo>
                  <a:cubicBezTo>
                    <a:pt x="2" y="16"/>
                    <a:pt x="3" y="16"/>
                    <a:pt x="3" y="16"/>
                  </a:cubicBezTo>
                  <a:cubicBezTo>
                    <a:pt x="3" y="16"/>
                    <a:pt x="3" y="15"/>
                    <a:pt x="3" y="15"/>
                  </a:cubicBezTo>
                  <a:cubicBezTo>
                    <a:pt x="3" y="15"/>
                    <a:pt x="3" y="15"/>
                    <a:pt x="3" y="15"/>
                  </a:cubicBezTo>
                  <a:cubicBezTo>
                    <a:pt x="3" y="14"/>
                    <a:pt x="3" y="14"/>
                    <a:pt x="2" y="14"/>
                  </a:cubicBezTo>
                  <a:cubicBezTo>
                    <a:pt x="2" y="14"/>
                    <a:pt x="2" y="14"/>
                    <a:pt x="2" y="14"/>
                  </a:cubicBezTo>
                  <a:cubicBezTo>
                    <a:pt x="2" y="13"/>
                    <a:pt x="2" y="13"/>
                    <a:pt x="2" y="13"/>
                  </a:cubicBezTo>
                  <a:cubicBezTo>
                    <a:pt x="2" y="13"/>
                    <a:pt x="2" y="13"/>
                    <a:pt x="2" y="12"/>
                  </a:cubicBezTo>
                  <a:cubicBezTo>
                    <a:pt x="2" y="12"/>
                    <a:pt x="2" y="12"/>
                    <a:pt x="3" y="12"/>
                  </a:cubicBezTo>
                  <a:cubicBezTo>
                    <a:pt x="3" y="12"/>
                    <a:pt x="3" y="13"/>
                    <a:pt x="3" y="13"/>
                  </a:cubicBezTo>
                  <a:cubicBezTo>
                    <a:pt x="3" y="13"/>
                    <a:pt x="3" y="13"/>
                    <a:pt x="3" y="13"/>
                  </a:cubicBezTo>
                  <a:cubicBezTo>
                    <a:pt x="3" y="13"/>
                    <a:pt x="4" y="13"/>
                    <a:pt x="4" y="13"/>
                  </a:cubicBezTo>
                  <a:cubicBezTo>
                    <a:pt x="4" y="13"/>
                    <a:pt x="4" y="13"/>
                    <a:pt x="4" y="13"/>
                  </a:cubicBezTo>
                  <a:cubicBezTo>
                    <a:pt x="4" y="13"/>
                    <a:pt x="5" y="13"/>
                    <a:pt x="5" y="13"/>
                  </a:cubicBezTo>
                  <a:cubicBezTo>
                    <a:pt x="5" y="13"/>
                    <a:pt x="5" y="13"/>
                    <a:pt x="5" y="13"/>
                  </a:cubicBezTo>
                  <a:cubicBezTo>
                    <a:pt x="5" y="12"/>
                    <a:pt x="5" y="12"/>
                    <a:pt x="5" y="12"/>
                  </a:cubicBezTo>
                  <a:cubicBezTo>
                    <a:pt x="5" y="12"/>
                    <a:pt x="5" y="12"/>
                    <a:pt x="4" y="12"/>
                  </a:cubicBezTo>
                  <a:cubicBezTo>
                    <a:pt x="4" y="11"/>
                    <a:pt x="4" y="11"/>
                    <a:pt x="4" y="11"/>
                  </a:cubicBezTo>
                  <a:cubicBezTo>
                    <a:pt x="4" y="10"/>
                    <a:pt x="4" y="10"/>
                    <a:pt x="4" y="9"/>
                  </a:cubicBezTo>
                  <a:cubicBezTo>
                    <a:pt x="4" y="9"/>
                    <a:pt x="4" y="9"/>
                    <a:pt x="4" y="8"/>
                  </a:cubicBezTo>
                  <a:cubicBezTo>
                    <a:pt x="4" y="8"/>
                    <a:pt x="3" y="8"/>
                    <a:pt x="3" y="7"/>
                  </a:cubicBezTo>
                  <a:cubicBezTo>
                    <a:pt x="3" y="7"/>
                    <a:pt x="3" y="6"/>
                    <a:pt x="3" y="6"/>
                  </a:cubicBezTo>
                  <a:cubicBezTo>
                    <a:pt x="3" y="6"/>
                    <a:pt x="3" y="5"/>
                    <a:pt x="3" y="5"/>
                  </a:cubicBezTo>
                  <a:cubicBezTo>
                    <a:pt x="3" y="5"/>
                    <a:pt x="2" y="4"/>
                    <a:pt x="2" y="4"/>
                  </a:cubicBezTo>
                  <a:cubicBezTo>
                    <a:pt x="2" y="4"/>
                    <a:pt x="2" y="3"/>
                    <a:pt x="1" y="3"/>
                  </a:cubicBezTo>
                  <a:cubicBezTo>
                    <a:pt x="1" y="3"/>
                    <a:pt x="1" y="2"/>
                    <a:pt x="1" y="2"/>
                  </a:cubicBezTo>
                  <a:cubicBezTo>
                    <a:pt x="0" y="2"/>
                    <a:pt x="0" y="2"/>
                    <a:pt x="0" y="2"/>
                  </a:cubicBezTo>
                  <a:cubicBezTo>
                    <a:pt x="0" y="2"/>
                    <a:pt x="0" y="2"/>
                    <a:pt x="0" y="2"/>
                  </a:cubicBezTo>
                  <a:cubicBezTo>
                    <a:pt x="0" y="2"/>
                    <a:pt x="0" y="1"/>
                    <a:pt x="0" y="1"/>
                  </a:cubicBezTo>
                  <a:cubicBezTo>
                    <a:pt x="0" y="1"/>
                    <a:pt x="0" y="1"/>
                    <a:pt x="0" y="0"/>
                  </a:cubicBezTo>
                  <a:cubicBezTo>
                    <a:pt x="0" y="0"/>
                    <a:pt x="0" y="0"/>
                    <a:pt x="0" y="0"/>
                  </a:cubicBezTo>
                  <a:cubicBezTo>
                    <a:pt x="1" y="0"/>
                    <a:pt x="1" y="0"/>
                    <a:pt x="1" y="0"/>
                  </a:cubicBezTo>
                  <a:cubicBezTo>
                    <a:pt x="1" y="0"/>
                    <a:pt x="2" y="0"/>
                    <a:pt x="2" y="1"/>
                  </a:cubicBezTo>
                  <a:cubicBezTo>
                    <a:pt x="2" y="1"/>
                    <a:pt x="2" y="1"/>
                    <a:pt x="2" y="1"/>
                  </a:cubicBezTo>
                  <a:cubicBezTo>
                    <a:pt x="2" y="1"/>
                    <a:pt x="2" y="2"/>
                    <a:pt x="2" y="2"/>
                  </a:cubicBezTo>
                  <a:cubicBezTo>
                    <a:pt x="2" y="2"/>
                    <a:pt x="3" y="2"/>
                    <a:pt x="3" y="2"/>
                  </a:cubicBezTo>
                  <a:cubicBezTo>
                    <a:pt x="3" y="2"/>
                    <a:pt x="4" y="2"/>
                    <a:pt x="4" y="2"/>
                  </a:cubicBezTo>
                  <a:cubicBezTo>
                    <a:pt x="4" y="2"/>
                    <a:pt x="4" y="2"/>
                    <a:pt x="4" y="2"/>
                  </a:cubicBezTo>
                  <a:cubicBezTo>
                    <a:pt x="5" y="2"/>
                    <a:pt x="5" y="3"/>
                    <a:pt x="5" y="3"/>
                  </a:cubicBezTo>
                  <a:cubicBezTo>
                    <a:pt x="5" y="3"/>
                    <a:pt x="6" y="3"/>
                    <a:pt x="6" y="4"/>
                  </a:cubicBezTo>
                  <a:cubicBezTo>
                    <a:pt x="6" y="4"/>
                    <a:pt x="7" y="4"/>
                    <a:pt x="7" y="4"/>
                  </a:cubicBezTo>
                  <a:cubicBezTo>
                    <a:pt x="7" y="5"/>
                    <a:pt x="7" y="5"/>
                    <a:pt x="7" y="5"/>
                  </a:cubicBezTo>
                  <a:cubicBezTo>
                    <a:pt x="7" y="5"/>
                    <a:pt x="8" y="5"/>
                    <a:pt x="8" y="5"/>
                  </a:cubicBezTo>
                  <a:cubicBezTo>
                    <a:pt x="8" y="5"/>
                    <a:pt x="8" y="5"/>
                    <a:pt x="8" y="5"/>
                  </a:cubicBezTo>
                  <a:cubicBezTo>
                    <a:pt x="9" y="6"/>
                    <a:pt x="9" y="6"/>
                    <a:pt x="9" y="6"/>
                  </a:cubicBezTo>
                  <a:cubicBezTo>
                    <a:pt x="9" y="6"/>
                    <a:pt x="10" y="6"/>
                    <a:pt x="10" y="6"/>
                  </a:cubicBezTo>
                  <a:cubicBezTo>
                    <a:pt x="10" y="6"/>
                    <a:pt x="10" y="6"/>
                    <a:pt x="10" y="6"/>
                  </a:cubicBezTo>
                  <a:cubicBezTo>
                    <a:pt x="11" y="6"/>
                    <a:pt x="11" y="6"/>
                    <a:pt x="11" y="6"/>
                  </a:cubicBezTo>
                  <a:cubicBezTo>
                    <a:pt x="11" y="7"/>
                    <a:pt x="11" y="7"/>
                    <a:pt x="11" y="7"/>
                  </a:cubicBezTo>
                  <a:cubicBezTo>
                    <a:pt x="11" y="7"/>
                    <a:pt x="11" y="7"/>
                    <a:pt x="11" y="7"/>
                  </a:cubicBezTo>
                  <a:cubicBezTo>
                    <a:pt x="12" y="7"/>
                    <a:pt x="12" y="7"/>
                    <a:pt x="12" y="7"/>
                  </a:cubicBezTo>
                  <a:cubicBezTo>
                    <a:pt x="12" y="7"/>
                    <a:pt x="12" y="7"/>
                    <a:pt x="12" y="7"/>
                  </a:cubicBezTo>
                  <a:cubicBezTo>
                    <a:pt x="12" y="7"/>
                    <a:pt x="12" y="6"/>
                    <a:pt x="12" y="6"/>
                  </a:cubicBezTo>
                  <a:cubicBezTo>
                    <a:pt x="12" y="6"/>
                    <a:pt x="13" y="6"/>
                    <a:pt x="13" y="6"/>
                  </a:cubicBezTo>
                  <a:cubicBezTo>
                    <a:pt x="13" y="6"/>
                    <a:pt x="13" y="7"/>
                    <a:pt x="13" y="7"/>
                  </a:cubicBezTo>
                  <a:cubicBezTo>
                    <a:pt x="13" y="7"/>
                    <a:pt x="13" y="7"/>
                    <a:pt x="13" y="7"/>
                  </a:cubicBezTo>
                  <a:cubicBezTo>
                    <a:pt x="13" y="7"/>
                    <a:pt x="13" y="7"/>
                    <a:pt x="14" y="8"/>
                  </a:cubicBezTo>
                  <a:cubicBezTo>
                    <a:pt x="14" y="8"/>
                    <a:pt x="14" y="8"/>
                    <a:pt x="14" y="8"/>
                  </a:cubicBezTo>
                  <a:cubicBezTo>
                    <a:pt x="14" y="8"/>
                    <a:pt x="14" y="8"/>
                    <a:pt x="14" y="8"/>
                  </a:cubicBezTo>
                  <a:cubicBezTo>
                    <a:pt x="14" y="8"/>
                    <a:pt x="15" y="8"/>
                    <a:pt x="15" y="7"/>
                  </a:cubicBezTo>
                  <a:cubicBezTo>
                    <a:pt x="15" y="7"/>
                    <a:pt x="15" y="7"/>
                    <a:pt x="15" y="7"/>
                  </a:cubicBezTo>
                  <a:cubicBezTo>
                    <a:pt x="16" y="7"/>
                    <a:pt x="16" y="7"/>
                    <a:pt x="16" y="7"/>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7"/>
                  </a:cubicBezTo>
                  <a:cubicBezTo>
                    <a:pt x="16" y="7"/>
                    <a:pt x="16" y="7"/>
                    <a:pt x="16" y="7"/>
                  </a:cubicBezTo>
                  <a:cubicBezTo>
                    <a:pt x="17" y="8"/>
                    <a:pt x="17" y="8"/>
                    <a:pt x="17" y="8"/>
                  </a:cubicBezTo>
                  <a:cubicBezTo>
                    <a:pt x="17" y="8"/>
                    <a:pt x="17" y="9"/>
                    <a:pt x="17" y="9"/>
                  </a:cubicBezTo>
                  <a:cubicBezTo>
                    <a:pt x="17" y="9"/>
                    <a:pt x="17" y="9"/>
                    <a:pt x="17" y="9"/>
                  </a:cubicBezTo>
                  <a:cubicBezTo>
                    <a:pt x="17" y="9"/>
                    <a:pt x="18" y="10"/>
                    <a:pt x="18" y="10"/>
                  </a:cubicBezTo>
                  <a:cubicBezTo>
                    <a:pt x="18" y="10"/>
                    <a:pt x="18" y="10"/>
                    <a:pt x="18" y="11"/>
                  </a:cubicBezTo>
                  <a:cubicBezTo>
                    <a:pt x="18" y="11"/>
                    <a:pt x="18" y="11"/>
                    <a:pt x="18" y="11"/>
                  </a:cubicBezTo>
                  <a:cubicBezTo>
                    <a:pt x="18" y="11"/>
                    <a:pt x="19" y="11"/>
                    <a:pt x="19" y="11"/>
                  </a:cubicBezTo>
                  <a:cubicBezTo>
                    <a:pt x="19" y="11"/>
                    <a:pt x="19" y="11"/>
                    <a:pt x="19" y="11"/>
                  </a:cubicBezTo>
                  <a:cubicBezTo>
                    <a:pt x="19" y="11"/>
                    <a:pt x="19" y="11"/>
                    <a:pt x="19" y="11"/>
                  </a:cubicBezTo>
                  <a:cubicBezTo>
                    <a:pt x="19" y="11"/>
                    <a:pt x="19" y="11"/>
                    <a:pt x="20" y="11"/>
                  </a:cubicBezTo>
                  <a:cubicBezTo>
                    <a:pt x="20" y="11"/>
                    <a:pt x="20" y="11"/>
                    <a:pt x="20" y="11"/>
                  </a:cubicBezTo>
                  <a:cubicBezTo>
                    <a:pt x="20" y="11"/>
                    <a:pt x="20" y="12"/>
                    <a:pt x="20" y="12"/>
                  </a:cubicBezTo>
                  <a:cubicBezTo>
                    <a:pt x="20" y="12"/>
                    <a:pt x="19" y="12"/>
                    <a:pt x="19" y="12"/>
                  </a:cubicBezTo>
                  <a:cubicBezTo>
                    <a:pt x="19" y="12"/>
                    <a:pt x="19" y="12"/>
                    <a:pt x="19" y="12"/>
                  </a:cubicBezTo>
                  <a:cubicBezTo>
                    <a:pt x="19" y="12"/>
                    <a:pt x="19" y="12"/>
                    <a:pt x="19" y="12"/>
                  </a:cubicBezTo>
                  <a:cubicBezTo>
                    <a:pt x="19" y="12"/>
                    <a:pt x="19" y="13"/>
                    <a:pt x="19" y="13"/>
                  </a:cubicBezTo>
                  <a:cubicBezTo>
                    <a:pt x="18" y="13"/>
                    <a:pt x="18" y="13"/>
                    <a:pt x="18" y="13"/>
                  </a:cubicBezTo>
                  <a:cubicBezTo>
                    <a:pt x="18" y="13"/>
                    <a:pt x="18" y="13"/>
                    <a:pt x="18" y="13"/>
                  </a:cubicBezTo>
                  <a:cubicBezTo>
                    <a:pt x="18" y="13"/>
                    <a:pt x="18" y="13"/>
                    <a:pt x="18" y="13"/>
                  </a:cubicBezTo>
                  <a:cubicBezTo>
                    <a:pt x="18" y="13"/>
                    <a:pt x="18" y="13"/>
                    <a:pt x="17" y="14"/>
                  </a:cubicBezTo>
                  <a:cubicBezTo>
                    <a:pt x="17" y="14"/>
                    <a:pt x="17" y="14"/>
                    <a:pt x="17" y="14"/>
                  </a:cubicBezTo>
                  <a:cubicBezTo>
                    <a:pt x="17" y="14"/>
                    <a:pt x="16" y="14"/>
                    <a:pt x="16" y="13"/>
                  </a:cubicBezTo>
                  <a:cubicBezTo>
                    <a:pt x="16" y="13"/>
                    <a:pt x="16" y="14"/>
                    <a:pt x="16" y="14"/>
                  </a:cubicBezTo>
                  <a:cubicBezTo>
                    <a:pt x="16" y="14"/>
                    <a:pt x="15" y="14"/>
                    <a:pt x="15" y="14"/>
                  </a:cubicBezTo>
                  <a:cubicBezTo>
                    <a:pt x="15" y="14"/>
                    <a:pt x="15" y="14"/>
                    <a:pt x="15" y="14"/>
                  </a:cubicBezTo>
                  <a:cubicBezTo>
                    <a:pt x="15" y="14"/>
                    <a:pt x="14" y="14"/>
                    <a:pt x="14" y="14"/>
                  </a:cubicBezTo>
                  <a:cubicBezTo>
                    <a:pt x="14" y="14"/>
                    <a:pt x="14" y="14"/>
                    <a:pt x="14" y="14"/>
                  </a:cubicBezTo>
                  <a:cubicBezTo>
                    <a:pt x="14" y="15"/>
                    <a:pt x="14" y="15"/>
                    <a:pt x="15" y="15"/>
                  </a:cubicBezTo>
                  <a:cubicBezTo>
                    <a:pt x="15" y="15"/>
                    <a:pt x="15" y="16"/>
                    <a:pt x="15" y="16"/>
                  </a:cubicBezTo>
                  <a:cubicBezTo>
                    <a:pt x="15" y="16"/>
                    <a:pt x="15" y="17"/>
                    <a:pt x="15" y="17"/>
                  </a:cubicBezTo>
                  <a:cubicBezTo>
                    <a:pt x="15" y="17"/>
                    <a:pt x="15" y="17"/>
                    <a:pt x="15" y="17"/>
                  </a:cubicBezTo>
                  <a:cubicBezTo>
                    <a:pt x="15" y="18"/>
                    <a:pt x="15" y="18"/>
                    <a:pt x="15" y="18"/>
                  </a:cubicBezTo>
                  <a:cubicBezTo>
                    <a:pt x="15" y="18"/>
                    <a:pt x="15" y="18"/>
                    <a:pt x="15" y="19"/>
                  </a:cubicBezTo>
                  <a:cubicBezTo>
                    <a:pt x="16" y="19"/>
                    <a:pt x="16" y="19"/>
                    <a:pt x="16" y="19"/>
                  </a:cubicBezTo>
                  <a:cubicBezTo>
                    <a:pt x="16" y="19"/>
                    <a:pt x="16" y="20"/>
                    <a:pt x="16" y="20"/>
                  </a:cubicBezTo>
                  <a:cubicBezTo>
                    <a:pt x="16" y="20"/>
                    <a:pt x="15" y="20"/>
                    <a:pt x="15" y="20"/>
                  </a:cubicBezTo>
                  <a:cubicBezTo>
                    <a:pt x="15" y="20"/>
                    <a:pt x="15" y="20"/>
                    <a:pt x="14" y="20"/>
                  </a:cubicBezTo>
                  <a:cubicBezTo>
                    <a:pt x="14" y="19"/>
                    <a:pt x="14" y="19"/>
                    <a:pt x="14" y="19"/>
                  </a:cubicBezTo>
                  <a:cubicBezTo>
                    <a:pt x="14" y="19"/>
                    <a:pt x="13" y="19"/>
                    <a:pt x="13" y="19"/>
                  </a:cubicBezTo>
                  <a:cubicBezTo>
                    <a:pt x="13" y="19"/>
                    <a:pt x="13" y="19"/>
                    <a:pt x="12" y="18"/>
                  </a:cubicBezTo>
                  <a:cubicBezTo>
                    <a:pt x="12" y="18"/>
                    <a:pt x="12" y="18"/>
                    <a:pt x="12" y="18"/>
                  </a:cubicBezTo>
                  <a:cubicBezTo>
                    <a:pt x="12" y="18"/>
                    <a:pt x="11" y="18"/>
                    <a:pt x="11" y="18"/>
                  </a:cubicBezTo>
                  <a:cubicBezTo>
                    <a:pt x="11" y="17"/>
                    <a:pt x="11" y="17"/>
                    <a:pt x="10" y="17"/>
                  </a:cubicBezTo>
                  <a:cubicBezTo>
                    <a:pt x="10" y="17"/>
                    <a:pt x="10" y="17"/>
                    <a:pt x="10" y="17"/>
                  </a:cubicBezTo>
                  <a:cubicBezTo>
                    <a:pt x="9" y="17"/>
                    <a:pt x="9" y="17"/>
                    <a:pt x="9" y="17"/>
                  </a:cubicBezTo>
                  <a:cubicBezTo>
                    <a:pt x="9" y="17"/>
                    <a:pt x="9" y="17"/>
                    <a:pt x="8" y="17"/>
                  </a:cubicBezTo>
                  <a:cubicBezTo>
                    <a:pt x="8" y="17"/>
                    <a:pt x="8" y="17"/>
                    <a:pt x="8" y="17"/>
                  </a:cubicBezTo>
                  <a:cubicBezTo>
                    <a:pt x="8" y="17"/>
                    <a:pt x="7" y="17"/>
                    <a:pt x="7" y="17"/>
                  </a:cubicBezTo>
                  <a:cubicBezTo>
                    <a:pt x="7" y="17"/>
                    <a:pt x="7" y="18"/>
                    <a:pt x="7" y="18"/>
                  </a:cubicBezTo>
                  <a:cubicBezTo>
                    <a:pt x="6" y="18"/>
                    <a:pt x="6" y="18"/>
                    <a:pt x="6" y="18"/>
                  </a:cubicBezTo>
                  <a:cubicBezTo>
                    <a:pt x="6" y="18"/>
                    <a:pt x="5" y="17"/>
                    <a:pt x="5" y="17"/>
                  </a:cubicBezTo>
                  <a:cubicBezTo>
                    <a:pt x="5" y="17"/>
                    <a:pt x="5" y="17"/>
                    <a:pt x="5" y="17"/>
                  </a:cubicBezTo>
                  <a:cubicBezTo>
                    <a:pt x="5" y="17"/>
                    <a:pt x="4" y="17"/>
                    <a:pt x="4" y="17"/>
                  </a:cubicBezTo>
                  <a:cubicBezTo>
                    <a:pt x="4" y="18"/>
                    <a:pt x="4" y="18"/>
                    <a:pt x="4" y="18"/>
                  </a:cubicBezTo>
                  <a:cubicBezTo>
                    <a:pt x="4" y="18"/>
                    <a:pt x="4" y="18"/>
                    <a:pt x="4" y="18"/>
                  </a:cubicBezTo>
                  <a:cubicBezTo>
                    <a:pt x="5" y="19"/>
                    <a:pt x="5" y="19"/>
                    <a:pt x="5" y="19"/>
                  </a:cubicBezTo>
                  <a:cubicBezTo>
                    <a:pt x="5" y="19"/>
                    <a:pt x="6" y="19"/>
                    <a:pt x="6" y="19"/>
                  </a:cubicBezTo>
                  <a:cubicBezTo>
                    <a:pt x="6" y="19"/>
                    <a:pt x="7" y="19"/>
                    <a:pt x="7" y="19"/>
                  </a:cubicBezTo>
                  <a:cubicBezTo>
                    <a:pt x="7" y="19"/>
                    <a:pt x="7" y="19"/>
                    <a:pt x="7" y="20"/>
                  </a:cubicBezTo>
                  <a:cubicBezTo>
                    <a:pt x="8" y="20"/>
                    <a:pt x="8" y="20"/>
                    <a:pt x="8" y="20"/>
                  </a:cubicBezTo>
                  <a:cubicBezTo>
                    <a:pt x="8" y="20"/>
                    <a:pt x="8" y="20"/>
                    <a:pt x="8" y="20"/>
                  </a:cubicBezTo>
                  <a:cubicBezTo>
                    <a:pt x="8" y="21"/>
                    <a:pt x="8" y="21"/>
                    <a:pt x="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702"/>
            <p:cNvSpPr/>
            <p:nvPr/>
          </p:nvSpPr>
          <p:spPr bwMode="auto">
            <a:xfrm>
              <a:off x="9346034" y="3435041"/>
              <a:ext cx="334076" cy="558258"/>
            </a:xfrm>
            <a:custGeom>
              <a:avLst/>
              <a:gdLst>
                <a:gd name="T0" fmla="*/ 10 w 36"/>
                <a:gd name="T1" fmla="*/ 58 h 60"/>
                <a:gd name="T2" fmla="*/ 9 w 36"/>
                <a:gd name="T3" fmla="*/ 60 h 60"/>
                <a:gd name="T4" fmla="*/ 7 w 36"/>
                <a:gd name="T5" fmla="*/ 58 h 60"/>
                <a:gd name="T6" fmla="*/ 7 w 36"/>
                <a:gd name="T7" fmla="*/ 56 h 60"/>
                <a:gd name="T8" fmla="*/ 7 w 36"/>
                <a:gd name="T9" fmla="*/ 60 h 60"/>
                <a:gd name="T10" fmla="*/ 5 w 36"/>
                <a:gd name="T11" fmla="*/ 58 h 60"/>
                <a:gd name="T12" fmla="*/ 4 w 36"/>
                <a:gd name="T13" fmla="*/ 55 h 60"/>
                <a:gd name="T14" fmla="*/ 8 w 36"/>
                <a:gd name="T15" fmla="*/ 54 h 60"/>
                <a:gd name="T16" fmla="*/ 6 w 36"/>
                <a:gd name="T17" fmla="*/ 52 h 60"/>
                <a:gd name="T18" fmla="*/ 3 w 36"/>
                <a:gd name="T19" fmla="*/ 50 h 60"/>
                <a:gd name="T20" fmla="*/ 4 w 36"/>
                <a:gd name="T21" fmla="*/ 51 h 60"/>
                <a:gd name="T22" fmla="*/ 3 w 36"/>
                <a:gd name="T23" fmla="*/ 52 h 60"/>
                <a:gd name="T24" fmla="*/ 1 w 36"/>
                <a:gd name="T25" fmla="*/ 50 h 60"/>
                <a:gd name="T26" fmla="*/ 0 w 36"/>
                <a:gd name="T27" fmla="*/ 48 h 60"/>
                <a:gd name="T28" fmla="*/ 2 w 36"/>
                <a:gd name="T29" fmla="*/ 45 h 60"/>
                <a:gd name="T30" fmla="*/ 2 w 36"/>
                <a:gd name="T31" fmla="*/ 42 h 60"/>
                <a:gd name="T32" fmla="*/ 5 w 36"/>
                <a:gd name="T33" fmla="*/ 40 h 60"/>
                <a:gd name="T34" fmla="*/ 8 w 36"/>
                <a:gd name="T35" fmla="*/ 36 h 60"/>
                <a:gd name="T36" fmla="*/ 11 w 36"/>
                <a:gd name="T37" fmla="*/ 35 h 60"/>
                <a:gd name="T38" fmla="*/ 15 w 36"/>
                <a:gd name="T39" fmla="*/ 34 h 60"/>
                <a:gd name="T40" fmla="*/ 19 w 36"/>
                <a:gd name="T41" fmla="*/ 33 h 60"/>
                <a:gd name="T42" fmla="*/ 19 w 36"/>
                <a:gd name="T43" fmla="*/ 28 h 60"/>
                <a:gd name="T44" fmla="*/ 19 w 36"/>
                <a:gd name="T45" fmla="*/ 24 h 60"/>
                <a:gd name="T46" fmla="*/ 19 w 36"/>
                <a:gd name="T47" fmla="*/ 25 h 60"/>
                <a:gd name="T48" fmla="*/ 21 w 36"/>
                <a:gd name="T49" fmla="*/ 27 h 60"/>
                <a:gd name="T50" fmla="*/ 25 w 36"/>
                <a:gd name="T51" fmla="*/ 23 h 60"/>
                <a:gd name="T52" fmla="*/ 26 w 36"/>
                <a:gd name="T53" fmla="*/ 18 h 60"/>
                <a:gd name="T54" fmla="*/ 25 w 36"/>
                <a:gd name="T55" fmla="*/ 12 h 60"/>
                <a:gd name="T56" fmla="*/ 24 w 36"/>
                <a:gd name="T57" fmla="*/ 9 h 60"/>
                <a:gd name="T58" fmla="*/ 22 w 36"/>
                <a:gd name="T59" fmla="*/ 8 h 60"/>
                <a:gd name="T60" fmla="*/ 22 w 36"/>
                <a:gd name="T61" fmla="*/ 3 h 60"/>
                <a:gd name="T62" fmla="*/ 24 w 36"/>
                <a:gd name="T63" fmla="*/ 4 h 60"/>
                <a:gd name="T64" fmla="*/ 25 w 36"/>
                <a:gd name="T65" fmla="*/ 2 h 60"/>
                <a:gd name="T66" fmla="*/ 23 w 36"/>
                <a:gd name="T67" fmla="*/ 0 h 60"/>
                <a:gd name="T68" fmla="*/ 25 w 36"/>
                <a:gd name="T69" fmla="*/ 0 h 60"/>
                <a:gd name="T70" fmla="*/ 31 w 36"/>
                <a:gd name="T71" fmla="*/ 9 h 60"/>
                <a:gd name="T72" fmla="*/ 33 w 36"/>
                <a:gd name="T73" fmla="*/ 13 h 60"/>
                <a:gd name="T74" fmla="*/ 32 w 36"/>
                <a:gd name="T75" fmla="*/ 17 h 60"/>
                <a:gd name="T76" fmla="*/ 34 w 36"/>
                <a:gd name="T77" fmla="*/ 24 h 60"/>
                <a:gd name="T78" fmla="*/ 36 w 36"/>
                <a:gd name="T79" fmla="*/ 32 h 60"/>
                <a:gd name="T80" fmla="*/ 35 w 36"/>
                <a:gd name="T81" fmla="*/ 36 h 60"/>
                <a:gd name="T82" fmla="*/ 33 w 36"/>
                <a:gd name="T83" fmla="*/ 35 h 60"/>
                <a:gd name="T84" fmla="*/ 31 w 36"/>
                <a:gd name="T85" fmla="*/ 38 h 60"/>
                <a:gd name="T86" fmla="*/ 30 w 36"/>
                <a:gd name="T87" fmla="*/ 36 h 60"/>
                <a:gd name="T88" fmla="*/ 28 w 36"/>
                <a:gd name="T89" fmla="*/ 39 h 60"/>
                <a:gd name="T90" fmla="*/ 24 w 36"/>
                <a:gd name="T91" fmla="*/ 39 h 60"/>
                <a:gd name="T92" fmla="*/ 23 w 36"/>
                <a:gd name="T93" fmla="*/ 37 h 60"/>
                <a:gd name="T94" fmla="*/ 24 w 36"/>
                <a:gd name="T95" fmla="*/ 41 h 60"/>
                <a:gd name="T96" fmla="*/ 22 w 36"/>
                <a:gd name="T97" fmla="*/ 45 h 60"/>
                <a:gd name="T98" fmla="*/ 19 w 36"/>
                <a:gd name="T99" fmla="*/ 42 h 60"/>
                <a:gd name="T100" fmla="*/ 19 w 36"/>
                <a:gd name="T101" fmla="*/ 39 h 60"/>
                <a:gd name="T102" fmla="*/ 10 w 36"/>
                <a:gd name="T103" fmla="*/ 42 h 60"/>
                <a:gd name="T104" fmla="*/ 5 w 36"/>
                <a:gd name="T105" fmla="*/ 44 h 60"/>
                <a:gd name="T106" fmla="*/ 8 w 36"/>
                <a:gd name="T107" fmla="*/ 46 h 60"/>
                <a:gd name="T108" fmla="*/ 10 w 36"/>
                <a:gd name="T10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 h="60">
                  <a:moveTo>
                    <a:pt x="9" y="54"/>
                  </a:moveTo>
                  <a:cubicBezTo>
                    <a:pt x="9" y="55"/>
                    <a:pt x="9" y="55"/>
                    <a:pt x="9" y="56"/>
                  </a:cubicBezTo>
                  <a:cubicBezTo>
                    <a:pt x="9" y="56"/>
                    <a:pt x="10" y="56"/>
                    <a:pt x="10" y="57"/>
                  </a:cubicBezTo>
                  <a:cubicBezTo>
                    <a:pt x="10" y="57"/>
                    <a:pt x="10" y="57"/>
                    <a:pt x="10" y="57"/>
                  </a:cubicBezTo>
                  <a:cubicBezTo>
                    <a:pt x="10" y="58"/>
                    <a:pt x="10" y="58"/>
                    <a:pt x="10" y="58"/>
                  </a:cubicBezTo>
                  <a:cubicBezTo>
                    <a:pt x="10" y="58"/>
                    <a:pt x="10" y="59"/>
                    <a:pt x="10" y="58"/>
                  </a:cubicBezTo>
                  <a:cubicBezTo>
                    <a:pt x="9" y="58"/>
                    <a:pt x="9" y="58"/>
                    <a:pt x="9" y="58"/>
                  </a:cubicBezTo>
                  <a:cubicBezTo>
                    <a:pt x="9" y="58"/>
                    <a:pt x="9" y="58"/>
                    <a:pt x="9" y="58"/>
                  </a:cubicBezTo>
                  <a:cubicBezTo>
                    <a:pt x="9" y="58"/>
                    <a:pt x="9" y="58"/>
                    <a:pt x="9" y="59"/>
                  </a:cubicBezTo>
                  <a:cubicBezTo>
                    <a:pt x="9" y="59"/>
                    <a:pt x="9" y="59"/>
                    <a:pt x="9" y="59"/>
                  </a:cubicBezTo>
                  <a:cubicBezTo>
                    <a:pt x="9" y="59"/>
                    <a:pt x="9" y="59"/>
                    <a:pt x="9" y="60"/>
                  </a:cubicBezTo>
                  <a:cubicBezTo>
                    <a:pt x="9" y="60"/>
                    <a:pt x="9" y="60"/>
                    <a:pt x="9" y="60"/>
                  </a:cubicBezTo>
                  <a:cubicBezTo>
                    <a:pt x="8" y="60"/>
                    <a:pt x="8" y="60"/>
                    <a:pt x="8" y="60"/>
                  </a:cubicBezTo>
                  <a:cubicBezTo>
                    <a:pt x="8" y="60"/>
                    <a:pt x="8" y="60"/>
                    <a:pt x="8" y="60"/>
                  </a:cubicBezTo>
                  <a:cubicBezTo>
                    <a:pt x="8" y="60"/>
                    <a:pt x="8" y="60"/>
                    <a:pt x="8" y="60"/>
                  </a:cubicBezTo>
                  <a:cubicBezTo>
                    <a:pt x="8" y="59"/>
                    <a:pt x="8" y="59"/>
                    <a:pt x="8" y="59"/>
                  </a:cubicBezTo>
                  <a:cubicBezTo>
                    <a:pt x="8" y="59"/>
                    <a:pt x="8" y="59"/>
                    <a:pt x="8" y="58"/>
                  </a:cubicBezTo>
                  <a:cubicBezTo>
                    <a:pt x="7" y="58"/>
                    <a:pt x="7" y="58"/>
                    <a:pt x="7" y="58"/>
                  </a:cubicBezTo>
                  <a:cubicBezTo>
                    <a:pt x="7" y="58"/>
                    <a:pt x="7" y="58"/>
                    <a:pt x="7" y="57"/>
                  </a:cubicBezTo>
                  <a:cubicBezTo>
                    <a:pt x="7" y="57"/>
                    <a:pt x="7" y="57"/>
                    <a:pt x="7" y="57"/>
                  </a:cubicBezTo>
                  <a:cubicBezTo>
                    <a:pt x="7" y="57"/>
                    <a:pt x="7" y="57"/>
                    <a:pt x="7" y="56"/>
                  </a:cubicBezTo>
                  <a:cubicBezTo>
                    <a:pt x="7" y="56"/>
                    <a:pt x="8" y="56"/>
                    <a:pt x="7" y="56"/>
                  </a:cubicBezTo>
                  <a:cubicBezTo>
                    <a:pt x="7" y="56"/>
                    <a:pt x="7" y="56"/>
                    <a:pt x="7" y="56"/>
                  </a:cubicBezTo>
                  <a:cubicBezTo>
                    <a:pt x="7" y="56"/>
                    <a:pt x="7" y="56"/>
                    <a:pt x="7" y="56"/>
                  </a:cubicBezTo>
                  <a:cubicBezTo>
                    <a:pt x="6" y="56"/>
                    <a:pt x="6" y="57"/>
                    <a:pt x="6" y="57"/>
                  </a:cubicBezTo>
                  <a:cubicBezTo>
                    <a:pt x="6" y="57"/>
                    <a:pt x="6" y="58"/>
                    <a:pt x="7" y="58"/>
                  </a:cubicBezTo>
                  <a:cubicBezTo>
                    <a:pt x="7" y="58"/>
                    <a:pt x="7" y="58"/>
                    <a:pt x="7" y="58"/>
                  </a:cubicBezTo>
                  <a:cubicBezTo>
                    <a:pt x="7" y="59"/>
                    <a:pt x="7" y="59"/>
                    <a:pt x="7" y="59"/>
                  </a:cubicBezTo>
                  <a:cubicBezTo>
                    <a:pt x="7" y="59"/>
                    <a:pt x="7" y="59"/>
                    <a:pt x="7" y="60"/>
                  </a:cubicBezTo>
                  <a:cubicBezTo>
                    <a:pt x="7" y="60"/>
                    <a:pt x="7" y="60"/>
                    <a:pt x="7" y="60"/>
                  </a:cubicBezTo>
                  <a:cubicBezTo>
                    <a:pt x="7" y="60"/>
                    <a:pt x="7" y="60"/>
                    <a:pt x="6" y="60"/>
                  </a:cubicBezTo>
                  <a:cubicBezTo>
                    <a:pt x="6" y="60"/>
                    <a:pt x="6" y="59"/>
                    <a:pt x="6" y="59"/>
                  </a:cubicBezTo>
                  <a:cubicBezTo>
                    <a:pt x="6" y="59"/>
                    <a:pt x="6" y="59"/>
                    <a:pt x="6" y="59"/>
                  </a:cubicBezTo>
                  <a:cubicBezTo>
                    <a:pt x="6" y="59"/>
                    <a:pt x="6" y="59"/>
                    <a:pt x="5" y="59"/>
                  </a:cubicBezTo>
                  <a:cubicBezTo>
                    <a:pt x="5" y="59"/>
                    <a:pt x="5" y="59"/>
                    <a:pt x="5" y="59"/>
                  </a:cubicBezTo>
                  <a:cubicBezTo>
                    <a:pt x="5" y="59"/>
                    <a:pt x="5" y="59"/>
                    <a:pt x="5" y="58"/>
                  </a:cubicBezTo>
                  <a:cubicBezTo>
                    <a:pt x="5" y="58"/>
                    <a:pt x="5" y="58"/>
                    <a:pt x="5" y="58"/>
                  </a:cubicBezTo>
                  <a:cubicBezTo>
                    <a:pt x="5" y="58"/>
                    <a:pt x="5" y="58"/>
                    <a:pt x="5" y="57"/>
                  </a:cubicBezTo>
                  <a:cubicBezTo>
                    <a:pt x="5" y="57"/>
                    <a:pt x="5" y="57"/>
                    <a:pt x="5" y="57"/>
                  </a:cubicBezTo>
                  <a:cubicBezTo>
                    <a:pt x="5" y="57"/>
                    <a:pt x="5" y="56"/>
                    <a:pt x="5" y="56"/>
                  </a:cubicBezTo>
                  <a:cubicBezTo>
                    <a:pt x="5" y="56"/>
                    <a:pt x="5" y="55"/>
                    <a:pt x="5" y="55"/>
                  </a:cubicBezTo>
                  <a:cubicBezTo>
                    <a:pt x="5" y="55"/>
                    <a:pt x="4" y="55"/>
                    <a:pt x="4" y="55"/>
                  </a:cubicBezTo>
                  <a:cubicBezTo>
                    <a:pt x="4" y="55"/>
                    <a:pt x="4" y="55"/>
                    <a:pt x="5" y="54"/>
                  </a:cubicBezTo>
                  <a:cubicBezTo>
                    <a:pt x="5" y="54"/>
                    <a:pt x="5" y="54"/>
                    <a:pt x="5" y="54"/>
                  </a:cubicBezTo>
                  <a:cubicBezTo>
                    <a:pt x="5" y="54"/>
                    <a:pt x="6" y="54"/>
                    <a:pt x="6" y="54"/>
                  </a:cubicBezTo>
                  <a:cubicBezTo>
                    <a:pt x="6" y="54"/>
                    <a:pt x="6" y="53"/>
                    <a:pt x="6" y="53"/>
                  </a:cubicBezTo>
                  <a:cubicBezTo>
                    <a:pt x="7" y="53"/>
                    <a:pt x="7" y="53"/>
                    <a:pt x="7" y="53"/>
                  </a:cubicBezTo>
                  <a:cubicBezTo>
                    <a:pt x="7" y="53"/>
                    <a:pt x="8" y="54"/>
                    <a:pt x="8" y="54"/>
                  </a:cubicBezTo>
                  <a:cubicBezTo>
                    <a:pt x="8" y="54"/>
                    <a:pt x="8" y="53"/>
                    <a:pt x="8" y="53"/>
                  </a:cubicBezTo>
                  <a:cubicBezTo>
                    <a:pt x="8" y="53"/>
                    <a:pt x="8" y="53"/>
                    <a:pt x="7" y="53"/>
                  </a:cubicBezTo>
                  <a:cubicBezTo>
                    <a:pt x="7" y="53"/>
                    <a:pt x="7" y="52"/>
                    <a:pt x="7" y="52"/>
                  </a:cubicBezTo>
                  <a:cubicBezTo>
                    <a:pt x="7" y="52"/>
                    <a:pt x="7" y="52"/>
                    <a:pt x="7" y="52"/>
                  </a:cubicBezTo>
                  <a:cubicBezTo>
                    <a:pt x="6" y="52"/>
                    <a:pt x="6" y="52"/>
                    <a:pt x="6" y="52"/>
                  </a:cubicBezTo>
                  <a:cubicBezTo>
                    <a:pt x="6" y="52"/>
                    <a:pt x="6" y="52"/>
                    <a:pt x="6" y="52"/>
                  </a:cubicBezTo>
                  <a:cubicBezTo>
                    <a:pt x="6" y="53"/>
                    <a:pt x="5" y="52"/>
                    <a:pt x="5" y="52"/>
                  </a:cubicBezTo>
                  <a:cubicBezTo>
                    <a:pt x="5" y="52"/>
                    <a:pt x="5" y="52"/>
                    <a:pt x="5" y="52"/>
                  </a:cubicBezTo>
                  <a:cubicBezTo>
                    <a:pt x="5" y="52"/>
                    <a:pt x="4" y="52"/>
                    <a:pt x="4" y="52"/>
                  </a:cubicBezTo>
                  <a:cubicBezTo>
                    <a:pt x="4" y="51"/>
                    <a:pt x="4" y="51"/>
                    <a:pt x="4" y="51"/>
                  </a:cubicBezTo>
                  <a:cubicBezTo>
                    <a:pt x="4" y="51"/>
                    <a:pt x="4" y="50"/>
                    <a:pt x="4" y="50"/>
                  </a:cubicBezTo>
                  <a:cubicBezTo>
                    <a:pt x="4" y="50"/>
                    <a:pt x="4" y="50"/>
                    <a:pt x="3" y="50"/>
                  </a:cubicBezTo>
                  <a:cubicBezTo>
                    <a:pt x="3" y="49"/>
                    <a:pt x="3" y="49"/>
                    <a:pt x="3" y="49"/>
                  </a:cubicBezTo>
                  <a:cubicBezTo>
                    <a:pt x="3" y="49"/>
                    <a:pt x="3" y="49"/>
                    <a:pt x="3" y="49"/>
                  </a:cubicBezTo>
                  <a:cubicBezTo>
                    <a:pt x="3" y="49"/>
                    <a:pt x="3" y="50"/>
                    <a:pt x="3" y="50"/>
                  </a:cubicBezTo>
                  <a:cubicBezTo>
                    <a:pt x="3" y="50"/>
                    <a:pt x="3" y="50"/>
                    <a:pt x="3" y="50"/>
                  </a:cubicBezTo>
                  <a:cubicBezTo>
                    <a:pt x="3" y="50"/>
                    <a:pt x="3" y="50"/>
                    <a:pt x="3" y="50"/>
                  </a:cubicBezTo>
                  <a:cubicBezTo>
                    <a:pt x="3" y="51"/>
                    <a:pt x="3" y="51"/>
                    <a:pt x="4" y="51"/>
                  </a:cubicBezTo>
                  <a:cubicBezTo>
                    <a:pt x="4" y="51"/>
                    <a:pt x="4" y="51"/>
                    <a:pt x="4" y="51"/>
                  </a:cubicBezTo>
                  <a:cubicBezTo>
                    <a:pt x="4" y="51"/>
                    <a:pt x="4" y="51"/>
                    <a:pt x="4" y="52"/>
                  </a:cubicBezTo>
                  <a:cubicBezTo>
                    <a:pt x="4" y="52"/>
                    <a:pt x="4" y="52"/>
                    <a:pt x="3" y="52"/>
                  </a:cubicBezTo>
                  <a:cubicBezTo>
                    <a:pt x="3" y="52"/>
                    <a:pt x="3" y="52"/>
                    <a:pt x="3" y="52"/>
                  </a:cubicBezTo>
                  <a:cubicBezTo>
                    <a:pt x="3" y="52"/>
                    <a:pt x="3" y="51"/>
                    <a:pt x="3" y="51"/>
                  </a:cubicBezTo>
                  <a:cubicBezTo>
                    <a:pt x="3" y="51"/>
                    <a:pt x="3" y="52"/>
                    <a:pt x="3" y="52"/>
                  </a:cubicBezTo>
                  <a:cubicBezTo>
                    <a:pt x="3" y="52"/>
                    <a:pt x="3" y="52"/>
                    <a:pt x="3" y="52"/>
                  </a:cubicBezTo>
                  <a:cubicBezTo>
                    <a:pt x="2" y="52"/>
                    <a:pt x="2" y="52"/>
                    <a:pt x="2" y="52"/>
                  </a:cubicBezTo>
                  <a:cubicBezTo>
                    <a:pt x="2" y="52"/>
                    <a:pt x="2" y="52"/>
                    <a:pt x="2" y="52"/>
                  </a:cubicBezTo>
                  <a:cubicBezTo>
                    <a:pt x="1" y="52"/>
                    <a:pt x="1" y="51"/>
                    <a:pt x="1" y="51"/>
                  </a:cubicBezTo>
                  <a:cubicBezTo>
                    <a:pt x="1" y="51"/>
                    <a:pt x="1" y="51"/>
                    <a:pt x="1" y="51"/>
                  </a:cubicBezTo>
                  <a:cubicBezTo>
                    <a:pt x="1" y="51"/>
                    <a:pt x="1" y="50"/>
                    <a:pt x="1" y="50"/>
                  </a:cubicBezTo>
                  <a:cubicBezTo>
                    <a:pt x="1" y="50"/>
                    <a:pt x="1" y="50"/>
                    <a:pt x="1" y="50"/>
                  </a:cubicBezTo>
                  <a:cubicBezTo>
                    <a:pt x="1" y="50"/>
                    <a:pt x="1" y="50"/>
                    <a:pt x="1" y="50"/>
                  </a:cubicBezTo>
                  <a:cubicBezTo>
                    <a:pt x="1" y="50"/>
                    <a:pt x="2" y="50"/>
                    <a:pt x="2" y="50"/>
                  </a:cubicBezTo>
                  <a:cubicBezTo>
                    <a:pt x="1" y="49"/>
                    <a:pt x="1" y="49"/>
                    <a:pt x="1" y="49"/>
                  </a:cubicBezTo>
                  <a:cubicBezTo>
                    <a:pt x="1" y="49"/>
                    <a:pt x="1" y="49"/>
                    <a:pt x="1" y="49"/>
                  </a:cubicBezTo>
                  <a:cubicBezTo>
                    <a:pt x="1" y="49"/>
                    <a:pt x="0" y="48"/>
                    <a:pt x="0" y="48"/>
                  </a:cubicBezTo>
                  <a:cubicBezTo>
                    <a:pt x="0" y="48"/>
                    <a:pt x="0" y="48"/>
                    <a:pt x="0" y="48"/>
                  </a:cubicBezTo>
                  <a:cubicBezTo>
                    <a:pt x="0" y="48"/>
                    <a:pt x="0" y="47"/>
                    <a:pt x="0" y="47"/>
                  </a:cubicBezTo>
                  <a:cubicBezTo>
                    <a:pt x="0" y="47"/>
                    <a:pt x="0" y="47"/>
                    <a:pt x="0" y="47"/>
                  </a:cubicBezTo>
                  <a:cubicBezTo>
                    <a:pt x="0" y="46"/>
                    <a:pt x="1" y="47"/>
                    <a:pt x="1" y="47"/>
                  </a:cubicBezTo>
                  <a:cubicBezTo>
                    <a:pt x="1" y="47"/>
                    <a:pt x="1" y="46"/>
                    <a:pt x="1" y="46"/>
                  </a:cubicBezTo>
                  <a:cubicBezTo>
                    <a:pt x="2" y="46"/>
                    <a:pt x="2" y="45"/>
                    <a:pt x="2" y="45"/>
                  </a:cubicBezTo>
                  <a:cubicBezTo>
                    <a:pt x="2" y="45"/>
                    <a:pt x="2" y="45"/>
                    <a:pt x="2" y="45"/>
                  </a:cubicBezTo>
                  <a:cubicBezTo>
                    <a:pt x="2" y="45"/>
                    <a:pt x="3" y="44"/>
                    <a:pt x="3" y="44"/>
                  </a:cubicBezTo>
                  <a:cubicBezTo>
                    <a:pt x="3" y="44"/>
                    <a:pt x="3" y="44"/>
                    <a:pt x="3" y="44"/>
                  </a:cubicBezTo>
                  <a:cubicBezTo>
                    <a:pt x="3" y="44"/>
                    <a:pt x="2" y="43"/>
                    <a:pt x="2" y="43"/>
                  </a:cubicBezTo>
                  <a:cubicBezTo>
                    <a:pt x="2" y="43"/>
                    <a:pt x="2" y="43"/>
                    <a:pt x="2" y="43"/>
                  </a:cubicBezTo>
                  <a:cubicBezTo>
                    <a:pt x="2" y="43"/>
                    <a:pt x="2" y="42"/>
                    <a:pt x="2" y="42"/>
                  </a:cubicBezTo>
                  <a:cubicBezTo>
                    <a:pt x="2" y="42"/>
                    <a:pt x="2" y="42"/>
                    <a:pt x="2" y="42"/>
                  </a:cubicBezTo>
                  <a:cubicBezTo>
                    <a:pt x="3" y="42"/>
                    <a:pt x="3" y="42"/>
                    <a:pt x="3" y="42"/>
                  </a:cubicBezTo>
                  <a:cubicBezTo>
                    <a:pt x="3" y="42"/>
                    <a:pt x="4" y="42"/>
                    <a:pt x="4" y="42"/>
                  </a:cubicBezTo>
                  <a:cubicBezTo>
                    <a:pt x="4" y="42"/>
                    <a:pt x="4" y="42"/>
                    <a:pt x="4" y="42"/>
                  </a:cubicBezTo>
                  <a:cubicBezTo>
                    <a:pt x="4" y="41"/>
                    <a:pt x="5" y="41"/>
                    <a:pt x="5" y="41"/>
                  </a:cubicBezTo>
                  <a:cubicBezTo>
                    <a:pt x="5" y="41"/>
                    <a:pt x="5" y="40"/>
                    <a:pt x="5" y="40"/>
                  </a:cubicBezTo>
                  <a:cubicBezTo>
                    <a:pt x="5" y="40"/>
                    <a:pt x="6" y="40"/>
                    <a:pt x="6" y="39"/>
                  </a:cubicBezTo>
                  <a:cubicBezTo>
                    <a:pt x="6" y="39"/>
                    <a:pt x="6" y="38"/>
                    <a:pt x="6" y="38"/>
                  </a:cubicBezTo>
                  <a:cubicBezTo>
                    <a:pt x="6" y="38"/>
                    <a:pt x="7" y="37"/>
                    <a:pt x="7" y="37"/>
                  </a:cubicBezTo>
                  <a:cubicBezTo>
                    <a:pt x="7" y="37"/>
                    <a:pt x="7" y="37"/>
                    <a:pt x="7" y="37"/>
                  </a:cubicBezTo>
                  <a:cubicBezTo>
                    <a:pt x="7" y="37"/>
                    <a:pt x="7" y="36"/>
                    <a:pt x="7" y="36"/>
                  </a:cubicBezTo>
                  <a:cubicBezTo>
                    <a:pt x="7" y="36"/>
                    <a:pt x="7" y="36"/>
                    <a:pt x="8" y="36"/>
                  </a:cubicBezTo>
                  <a:cubicBezTo>
                    <a:pt x="8" y="36"/>
                    <a:pt x="8" y="36"/>
                    <a:pt x="8" y="36"/>
                  </a:cubicBezTo>
                  <a:cubicBezTo>
                    <a:pt x="8" y="35"/>
                    <a:pt x="8" y="35"/>
                    <a:pt x="9" y="35"/>
                  </a:cubicBezTo>
                  <a:cubicBezTo>
                    <a:pt x="9" y="35"/>
                    <a:pt x="9" y="35"/>
                    <a:pt x="9" y="35"/>
                  </a:cubicBezTo>
                  <a:cubicBezTo>
                    <a:pt x="9" y="35"/>
                    <a:pt x="10" y="35"/>
                    <a:pt x="10" y="35"/>
                  </a:cubicBezTo>
                  <a:cubicBezTo>
                    <a:pt x="10" y="35"/>
                    <a:pt x="11" y="35"/>
                    <a:pt x="11" y="35"/>
                  </a:cubicBezTo>
                  <a:cubicBezTo>
                    <a:pt x="11" y="35"/>
                    <a:pt x="11" y="35"/>
                    <a:pt x="11" y="35"/>
                  </a:cubicBezTo>
                  <a:cubicBezTo>
                    <a:pt x="12" y="35"/>
                    <a:pt x="12" y="35"/>
                    <a:pt x="12" y="35"/>
                  </a:cubicBezTo>
                  <a:cubicBezTo>
                    <a:pt x="12" y="35"/>
                    <a:pt x="13" y="35"/>
                    <a:pt x="13" y="35"/>
                  </a:cubicBezTo>
                  <a:cubicBezTo>
                    <a:pt x="13" y="35"/>
                    <a:pt x="13" y="34"/>
                    <a:pt x="13" y="34"/>
                  </a:cubicBezTo>
                  <a:cubicBezTo>
                    <a:pt x="13" y="34"/>
                    <a:pt x="14" y="34"/>
                    <a:pt x="14" y="34"/>
                  </a:cubicBezTo>
                  <a:cubicBezTo>
                    <a:pt x="14" y="34"/>
                    <a:pt x="15" y="34"/>
                    <a:pt x="15" y="34"/>
                  </a:cubicBezTo>
                  <a:cubicBezTo>
                    <a:pt x="15" y="34"/>
                    <a:pt x="15" y="34"/>
                    <a:pt x="15" y="34"/>
                  </a:cubicBezTo>
                  <a:cubicBezTo>
                    <a:pt x="16" y="34"/>
                    <a:pt x="16" y="34"/>
                    <a:pt x="16" y="34"/>
                  </a:cubicBezTo>
                  <a:cubicBezTo>
                    <a:pt x="16" y="34"/>
                    <a:pt x="17" y="35"/>
                    <a:pt x="17" y="35"/>
                  </a:cubicBezTo>
                  <a:cubicBezTo>
                    <a:pt x="17" y="35"/>
                    <a:pt x="17" y="35"/>
                    <a:pt x="18" y="35"/>
                  </a:cubicBezTo>
                  <a:cubicBezTo>
                    <a:pt x="18" y="34"/>
                    <a:pt x="18" y="34"/>
                    <a:pt x="18" y="34"/>
                  </a:cubicBezTo>
                  <a:cubicBezTo>
                    <a:pt x="18" y="34"/>
                    <a:pt x="18" y="34"/>
                    <a:pt x="18" y="34"/>
                  </a:cubicBezTo>
                  <a:cubicBezTo>
                    <a:pt x="19" y="34"/>
                    <a:pt x="19" y="33"/>
                    <a:pt x="19" y="33"/>
                  </a:cubicBezTo>
                  <a:cubicBezTo>
                    <a:pt x="19" y="33"/>
                    <a:pt x="18" y="32"/>
                    <a:pt x="18" y="32"/>
                  </a:cubicBezTo>
                  <a:cubicBezTo>
                    <a:pt x="18" y="32"/>
                    <a:pt x="18" y="31"/>
                    <a:pt x="18" y="31"/>
                  </a:cubicBezTo>
                  <a:cubicBezTo>
                    <a:pt x="18" y="31"/>
                    <a:pt x="18" y="31"/>
                    <a:pt x="18" y="31"/>
                  </a:cubicBezTo>
                  <a:cubicBezTo>
                    <a:pt x="19" y="30"/>
                    <a:pt x="19" y="30"/>
                    <a:pt x="19" y="30"/>
                  </a:cubicBezTo>
                  <a:cubicBezTo>
                    <a:pt x="19" y="30"/>
                    <a:pt x="19" y="29"/>
                    <a:pt x="19" y="29"/>
                  </a:cubicBezTo>
                  <a:cubicBezTo>
                    <a:pt x="19" y="29"/>
                    <a:pt x="19" y="28"/>
                    <a:pt x="19" y="28"/>
                  </a:cubicBezTo>
                  <a:cubicBezTo>
                    <a:pt x="19" y="28"/>
                    <a:pt x="19" y="28"/>
                    <a:pt x="19" y="27"/>
                  </a:cubicBezTo>
                  <a:cubicBezTo>
                    <a:pt x="19" y="27"/>
                    <a:pt x="19" y="27"/>
                    <a:pt x="19" y="27"/>
                  </a:cubicBezTo>
                  <a:cubicBezTo>
                    <a:pt x="19" y="27"/>
                    <a:pt x="19" y="26"/>
                    <a:pt x="19" y="26"/>
                  </a:cubicBezTo>
                  <a:cubicBezTo>
                    <a:pt x="19" y="26"/>
                    <a:pt x="18" y="26"/>
                    <a:pt x="18" y="25"/>
                  </a:cubicBezTo>
                  <a:cubicBezTo>
                    <a:pt x="18" y="25"/>
                    <a:pt x="18" y="25"/>
                    <a:pt x="18" y="24"/>
                  </a:cubicBezTo>
                  <a:cubicBezTo>
                    <a:pt x="18" y="24"/>
                    <a:pt x="18" y="24"/>
                    <a:pt x="19" y="24"/>
                  </a:cubicBezTo>
                  <a:cubicBezTo>
                    <a:pt x="19" y="24"/>
                    <a:pt x="19" y="24"/>
                    <a:pt x="19" y="24"/>
                  </a:cubicBezTo>
                  <a:cubicBezTo>
                    <a:pt x="19" y="24"/>
                    <a:pt x="20" y="24"/>
                    <a:pt x="20" y="24"/>
                  </a:cubicBezTo>
                  <a:cubicBezTo>
                    <a:pt x="20" y="24"/>
                    <a:pt x="20" y="24"/>
                    <a:pt x="20" y="24"/>
                  </a:cubicBezTo>
                  <a:cubicBezTo>
                    <a:pt x="20" y="24"/>
                    <a:pt x="20" y="25"/>
                    <a:pt x="20" y="25"/>
                  </a:cubicBezTo>
                  <a:cubicBezTo>
                    <a:pt x="20" y="25"/>
                    <a:pt x="20" y="25"/>
                    <a:pt x="20" y="25"/>
                  </a:cubicBezTo>
                  <a:cubicBezTo>
                    <a:pt x="20" y="25"/>
                    <a:pt x="19" y="25"/>
                    <a:pt x="19" y="25"/>
                  </a:cubicBezTo>
                  <a:cubicBezTo>
                    <a:pt x="19" y="25"/>
                    <a:pt x="20" y="26"/>
                    <a:pt x="20" y="26"/>
                  </a:cubicBezTo>
                  <a:cubicBezTo>
                    <a:pt x="20" y="26"/>
                    <a:pt x="20" y="26"/>
                    <a:pt x="20" y="26"/>
                  </a:cubicBezTo>
                  <a:cubicBezTo>
                    <a:pt x="20" y="26"/>
                    <a:pt x="20" y="26"/>
                    <a:pt x="20" y="26"/>
                  </a:cubicBezTo>
                  <a:cubicBezTo>
                    <a:pt x="20" y="26"/>
                    <a:pt x="20" y="27"/>
                    <a:pt x="20" y="27"/>
                  </a:cubicBezTo>
                  <a:cubicBezTo>
                    <a:pt x="20" y="27"/>
                    <a:pt x="20" y="27"/>
                    <a:pt x="20" y="27"/>
                  </a:cubicBezTo>
                  <a:cubicBezTo>
                    <a:pt x="21" y="27"/>
                    <a:pt x="21" y="27"/>
                    <a:pt x="21" y="27"/>
                  </a:cubicBezTo>
                  <a:cubicBezTo>
                    <a:pt x="21" y="27"/>
                    <a:pt x="22" y="27"/>
                    <a:pt x="22" y="26"/>
                  </a:cubicBezTo>
                  <a:cubicBezTo>
                    <a:pt x="22" y="26"/>
                    <a:pt x="23" y="26"/>
                    <a:pt x="23" y="26"/>
                  </a:cubicBezTo>
                  <a:cubicBezTo>
                    <a:pt x="23" y="25"/>
                    <a:pt x="23" y="25"/>
                    <a:pt x="23" y="25"/>
                  </a:cubicBezTo>
                  <a:cubicBezTo>
                    <a:pt x="24" y="25"/>
                    <a:pt x="24" y="25"/>
                    <a:pt x="24" y="24"/>
                  </a:cubicBezTo>
                  <a:cubicBezTo>
                    <a:pt x="24" y="24"/>
                    <a:pt x="25" y="24"/>
                    <a:pt x="25" y="24"/>
                  </a:cubicBezTo>
                  <a:cubicBezTo>
                    <a:pt x="25" y="23"/>
                    <a:pt x="25" y="23"/>
                    <a:pt x="25" y="23"/>
                  </a:cubicBezTo>
                  <a:cubicBezTo>
                    <a:pt x="25" y="23"/>
                    <a:pt x="25" y="22"/>
                    <a:pt x="25" y="22"/>
                  </a:cubicBezTo>
                  <a:cubicBezTo>
                    <a:pt x="25" y="22"/>
                    <a:pt x="25" y="22"/>
                    <a:pt x="25" y="22"/>
                  </a:cubicBezTo>
                  <a:cubicBezTo>
                    <a:pt x="25" y="22"/>
                    <a:pt x="26" y="21"/>
                    <a:pt x="26" y="21"/>
                  </a:cubicBezTo>
                  <a:cubicBezTo>
                    <a:pt x="26" y="21"/>
                    <a:pt x="25" y="20"/>
                    <a:pt x="25" y="20"/>
                  </a:cubicBezTo>
                  <a:cubicBezTo>
                    <a:pt x="25" y="20"/>
                    <a:pt x="26" y="20"/>
                    <a:pt x="26" y="20"/>
                  </a:cubicBezTo>
                  <a:cubicBezTo>
                    <a:pt x="26" y="19"/>
                    <a:pt x="26" y="19"/>
                    <a:pt x="26" y="18"/>
                  </a:cubicBezTo>
                  <a:cubicBezTo>
                    <a:pt x="26" y="18"/>
                    <a:pt x="25" y="18"/>
                    <a:pt x="25" y="17"/>
                  </a:cubicBezTo>
                  <a:cubicBezTo>
                    <a:pt x="25" y="17"/>
                    <a:pt x="25" y="17"/>
                    <a:pt x="25" y="17"/>
                  </a:cubicBezTo>
                  <a:cubicBezTo>
                    <a:pt x="25" y="16"/>
                    <a:pt x="25" y="16"/>
                    <a:pt x="25" y="15"/>
                  </a:cubicBezTo>
                  <a:cubicBezTo>
                    <a:pt x="25" y="15"/>
                    <a:pt x="25" y="14"/>
                    <a:pt x="25" y="14"/>
                  </a:cubicBezTo>
                  <a:cubicBezTo>
                    <a:pt x="25" y="14"/>
                    <a:pt x="25" y="13"/>
                    <a:pt x="25" y="13"/>
                  </a:cubicBezTo>
                  <a:cubicBezTo>
                    <a:pt x="25" y="13"/>
                    <a:pt x="25" y="12"/>
                    <a:pt x="25" y="12"/>
                  </a:cubicBezTo>
                  <a:cubicBezTo>
                    <a:pt x="25" y="12"/>
                    <a:pt x="25" y="12"/>
                    <a:pt x="25" y="11"/>
                  </a:cubicBezTo>
                  <a:cubicBezTo>
                    <a:pt x="25" y="11"/>
                    <a:pt x="24" y="11"/>
                    <a:pt x="24" y="11"/>
                  </a:cubicBezTo>
                  <a:cubicBezTo>
                    <a:pt x="24" y="11"/>
                    <a:pt x="24" y="10"/>
                    <a:pt x="24" y="10"/>
                  </a:cubicBezTo>
                  <a:cubicBezTo>
                    <a:pt x="24" y="10"/>
                    <a:pt x="25" y="9"/>
                    <a:pt x="24" y="9"/>
                  </a:cubicBezTo>
                  <a:cubicBezTo>
                    <a:pt x="24" y="9"/>
                    <a:pt x="24" y="9"/>
                    <a:pt x="24" y="9"/>
                  </a:cubicBezTo>
                  <a:cubicBezTo>
                    <a:pt x="24" y="9"/>
                    <a:pt x="24" y="9"/>
                    <a:pt x="24" y="9"/>
                  </a:cubicBezTo>
                  <a:cubicBezTo>
                    <a:pt x="24" y="9"/>
                    <a:pt x="24" y="9"/>
                    <a:pt x="24" y="10"/>
                  </a:cubicBezTo>
                  <a:cubicBezTo>
                    <a:pt x="24" y="10"/>
                    <a:pt x="24" y="10"/>
                    <a:pt x="24" y="10"/>
                  </a:cubicBezTo>
                  <a:cubicBezTo>
                    <a:pt x="23" y="10"/>
                    <a:pt x="23" y="10"/>
                    <a:pt x="23" y="9"/>
                  </a:cubicBezTo>
                  <a:cubicBezTo>
                    <a:pt x="23" y="9"/>
                    <a:pt x="23" y="9"/>
                    <a:pt x="23" y="9"/>
                  </a:cubicBezTo>
                  <a:cubicBezTo>
                    <a:pt x="23" y="9"/>
                    <a:pt x="23" y="8"/>
                    <a:pt x="23" y="8"/>
                  </a:cubicBezTo>
                  <a:cubicBezTo>
                    <a:pt x="23" y="8"/>
                    <a:pt x="22" y="8"/>
                    <a:pt x="22" y="8"/>
                  </a:cubicBezTo>
                  <a:cubicBezTo>
                    <a:pt x="22" y="7"/>
                    <a:pt x="22" y="7"/>
                    <a:pt x="22" y="6"/>
                  </a:cubicBezTo>
                  <a:cubicBezTo>
                    <a:pt x="22" y="6"/>
                    <a:pt x="22" y="6"/>
                    <a:pt x="22" y="6"/>
                  </a:cubicBezTo>
                  <a:cubicBezTo>
                    <a:pt x="22" y="6"/>
                    <a:pt x="22" y="5"/>
                    <a:pt x="22" y="5"/>
                  </a:cubicBezTo>
                  <a:cubicBezTo>
                    <a:pt x="22" y="5"/>
                    <a:pt x="22" y="5"/>
                    <a:pt x="22" y="4"/>
                  </a:cubicBezTo>
                  <a:cubicBezTo>
                    <a:pt x="22" y="4"/>
                    <a:pt x="22" y="4"/>
                    <a:pt x="22" y="4"/>
                  </a:cubicBezTo>
                  <a:cubicBezTo>
                    <a:pt x="22" y="3"/>
                    <a:pt x="22" y="3"/>
                    <a:pt x="22" y="3"/>
                  </a:cubicBezTo>
                  <a:cubicBezTo>
                    <a:pt x="22" y="3"/>
                    <a:pt x="22" y="2"/>
                    <a:pt x="22" y="2"/>
                  </a:cubicBezTo>
                  <a:cubicBezTo>
                    <a:pt x="22" y="2"/>
                    <a:pt x="22" y="2"/>
                    <a:pt x="22" y="2"/>
                  </a:cubicBezTo>
                  <a:cubicBezTo>
                    <a:pt x="22" y="2"/>
                    <a:pt x="23" y="2"/>
                    <a:pt x="23" y="2"/>
                  </a:cubicBezTo>
                  <a:cubicBezTo>
                    <a:pt x="23" y="2"/>
                    <a:pt x="23" y="2"/>
                    <a:pt x="23" y="2"/>
                  </a:cubicBezTo>
                  <a:cubicBezTo>
                    <a:pt x="24" y="3"/>
                    <a:pt x="23" y="3"/>
                    <a:pt x="23" y="3"/>
                  </a:cubicBezTo>
                  <a:cubicBezTo>
                    <a:pt x="24" y="3"/>
                    <a:pt x="24" y="3"/>
                    <a:pt x="24" y="4"/>
                  </a:cubicBezTo>
                  <a:cubicBezTo>
                    <a:pt x="24" y="4"/>
                    <a:pt x="24" y="4"/>
                    <a:pt x="24" y="4"/>
                  </a:cubicBezTo>
                  <a:cubicBezTo>
                    <a:pt x="24" y="4"/>
                    <a:pt x="24" y="4"/>
                    <a:pt x="24" y="4"/>
                  </a:cubicBezTo>
                  <a:cubicBezTo>
                    <a:pt x="25" y="4"/>
                    <a:pt x="24" y="4"/>
                    <a:pt x="25" y="3"/>
                  </a:cubicBezTo>
                  <a:cubicBezTo>
                    <a:pt x="25" y="3"/>
                    <a:pt x="25" y="4"/>
                    <a:pt x="25" y="3"/>
                  </a:cubicBezTo>
                  <a:cubicBezTo>
                    <a:pt x="25" y="3"/>
                    <a:pt x="25" y="3"/>
                    <a:pt x="25" y="3"/>
                  </a:cubicBezTo>
                  <a:cubicBezTo>
                    <a:pt x="25" y="3"/>
                    <a:pt x="25" y="2"/>
                    <a:pt x="25" y="2"/>
                  </a:cubicBezTo>
                  <a:cubicBezTo>
                    <a:pt x="25" y="2"/>
                    <a:pt x="25" y="2"/>
                    <a:pt x="25" y="1"/>
                  </a:cubicBezTo>
                  <a:cubicBezTo>
                    <a:pt x="24" y="1"/>
                    <a:pt x="24" y="1"/>
                    <a:pt x="24" y="1"/>
                  </a:cubicBezTo>
                  <a:cubicBezTo>
                    <a:pt x="24" y="1"/>
                    <a:pt x="24" y="2"/>
                    <a:pt x="24" y="2"/>
                  </a:cubicBezTo>
                  <a:cubicBezTo>
                    <a:pt x="24" y="2"/>
                    <a:pt x="23" y="2"/>
                    <a:pt x="23" y="1"/>
                  </a:cubicBezTo>
                  <a:cubicBezTo>
                    <a:pt x="23" y="1"/>
                    <a:pt x="23" y="1"/>
                    <a:pt x="23" y="1"/>
                  </a:cubicBezTo>
                  <a:cubicBezTo>
                    <a:pt x="23" y="1"/>
                    <a:pt x="23" y="0"/>
                    <a:pt x="23" y="0"/>
                  </a:cubicBezTo>
                  <a:cubicBezTo>
                    <a:pt x="23" y="0"/>
                    <a:pt x="23" y="0"/>
                    <a:pt x="23" y="0"/>
                  </a:cubicBezTo>
                  <a:cubicBezTo>
                    <a:pt x="23" y="0"/>
                    <a:pt x="23" y="0"/>
                    <a:pt x="24" y="0"/>
                  </a:cubicBezTo>
                  <a:cubicBezTo>
                    <a:pt x="24" y="0"/>
                    <a:pt x="24" y="0"/>
                    <a:pt x="24" y="0"/>
                  </a:cubicBezTo>
                  <a:cubicBezTo>
                    <a:pt x="24" y="0"/>
                    <a:pt x="24" y="0"/>
                    <a:pt x="24" y="0"/>
                  </a:cubicBezTo>
                  <a:cubicBezTo>
                    <a:pt x="24" y="0"/>
                    <a:pt x="25" y="0"/>
                    <a:pt x="25" y="0"/>
                  </a:cubicBezTo>
                  <a:cubicBezTo>
                    <a:pt x="25" y="0"/>
                    <a:pt x="25" y="0"/>
                    <a:pt x="25" y="0"/>
                  </a:cubicBezTo>
                  <a:cubicBezTo>
                    <a:pt x="26" y="1"/>
                    <a:pt x="25" y="1"/>
                    <a:pt x="26" y="2"/>
                  </a:cubicBezTo>
                  <a:cubicBezTo>
                    <a:pt x="26" y="2"/>
                    <a:pt x="26" y="3"/>
                    <a:pt x="27" y="3"/>
                  </a:cubicBezTo>
                  <a:cubicBezTo>
                    <a:pt x="27" y="4"/>
                    <a:pt x="27" y="5"/>
                    <a:pt x="28" y="5"/>
                  </a:cubicBezTo>
                  <a:cubicBezTo>
                    <a:pt x="28" y="6"/>
                    <a:pt x="29" y="6"/>
                    <a:pt x="29" y="7"/>
                  </a:cubicBezTo>
                  <a:cubicBezTo>
                    <a:pt x="30" y="7"/>
                    <a:pt x="30" y="8"/>
                    <a:pt x="31" y="8"/>
                  </a:cubicBezTo>
                  <a:cubicBezTo>
                    <a:pt x="31" y="8"/>
                    <a:pt x="31" y="9"/>
                    <a:pt x="31" y="9"/>
                  </a:cubicBezTo>
                  <a:cubicBezTo>
                    <a:pt x="31" y="10"/>
                    <a:pt x="31" y="10"/>
                    <a:pt x="31" y="10"/>
                  </a:cubicBezTo>
                  <a:cubicBezTo>
                    <a:pt x="31" y="10"/>
                    <a:pt x="32" y="10"/>
                    <a:pt x="32" y="10"/>
                  </a:cubicBezTo>
                  <a:cubicBezTo>
                    <a:pt x="32" y="10"/>
                    <a:pt x="32" y="11"/>
                    <a:pt x="32" y="11"/>
                  </a:cubicBezTo>
                  <a:cubicBezTo>
                    <a:pt x="32" y="11"/>
                    <a:pt x="32" y="11"/>
                    <a:pt x="32" y="11"/>
                  </a:cubicBezTo>
                  <a:cubicBezTo>
                    <a:pt x="33" y="11"/>
                    <a:pt x="32" y="12"/>
                    <a:pt x="32" y="12"/>
                  </a:cubicBezTo>
                  <a:cubicBezTo>
                    <a:pt x="32" y="12"/>
                    <a:pt x="33" y="12"/>
                    <a:pt x="33" y="13"/>
                  </a:cubicBezTo>
                  <a:cubicBezTo>
                    <a:pt x="33" y="13"/>
                    <a:pt x="32" y="13"/>
                    <a:pt x="32" y="13"/>
                  </a:cubicBezTo>
                  <a:cubicBezTo>
                    <a:pt x="32" y="13"/>
                    <a:pt x="32" y="14"/>
                    <a:pt x="32" y="14"/>
                  </a:cubicBezTo>
                  <a:cubicBezTo>
                    <a:pt x="32" y="14"/>
                    <a:pt x="32" y="14"/>
                    <a:pt x="32" y="14"/>
                  </a:cubicBezTo>
                  <a:cubicBezTo>
                    <a:pt x="33" y="14"/>
                    <a:pt x="32" y="15"/>
                    <a:pt x="32" y="15"/>
                  </a:cubicBezTo>
                  <a:cubicBezTo>
                    <a:pt x="32" y="15"/>
                    <a:pt x="33" y="16"/>
                    <a:pt x="33" y="16"/>
                  </a:cubicBezTo>
                  <a:cubicBezTo>
                    <a:pt x="33" y="16"/>
                    <a:pt x="33" y="17"/>
                    <a:pt x="32" y="17"/>
                  </a:cubicBezTo>
                  <a:cubicBezTo>
                    <a:pt x="32" y="17"/>
                    <a:pt x="32" y="17"/>
                    <a:pt x="32" y="17"/>
                  </a:cubicBezTo>
                  <a:cubicBezTo>
                    <a:pt x="32" y="18"/>
                    <a:pt x="32" y="18"/>
                    <a:pt x="32" y="19"/>
                  </a:cubicBezTo>
                  <a:cubicBezTo>
                    <a:pt x="32" y="19"/>
                    <a:pt x="32" y="20"/>
                    <a:pt x="32" y="20"/>
                  </a:cubicBezTo>
                  <a:cubicBezTo>
                    <a:pt x="32" y="20"/>
                    <a:pt x="33" y="21"/>
                    <a:pt x="33" y="21"/>
                  </a:cubicBezTo>
                  <a:cubicBezTo>
                    <a:pt x="33" y="22"/>
                    <a:pt x="33" y="23"/>
                    <a:pt x="33" y="23"/>
                  </a:cubicBezTo>
                  <a:cubicBezTo>
                    <a:pt x="34" y="23"/>
                    <a:pt x="34" y="24"/>
                    <a:pt x="34" y="24"/>
                  </a:cubicBezTo>
                  <a:cubicBezTo>
                    <a:pt x="34" y="24"/>
                    <a:pt x="34" y="25"/>
                    <a:pt x="34" y="25"/>
                  </a:cubicBezTo>
                  <a:cubicBezTo>
                    <a:pt x="34" y="25"/>
                    <a:pt x="34" y="26"/>
                    <a:pt x="34" y="26"/>
                  </a:cubicBezTo>
                  <a:cubicBezTo>
                    <a:pt x="34" y="27"/>
                    <a:pt x="34" y="27"/>
                    <a:pt x="34" y="28"/>
                  </a:cubicBezTo>
                  <a:cubicBezTo>
                    <a:pt x="34" y="28"/>
                    <a:pt x="35" y="29"/>
                    <a:pt x="35" y="30"/>
                  </a:cubicBezTo>
                  <a:cubicBezTo>
                    <a:pt x="35" y="30"/>
                    <a:pt x="36" y="31"/>
                    <a:pt x="36" y="31"/>
                  </a:cubicBezTo>
                  <a:cubicBezTo>
                    <a:pt x="36" y="32"/>
                    <a:pt x="36" y="32"/>
                    <a:pt x="36" y="32"/>
                  </a:cubicBezTo>
                  <a:cubicBezTo>
                    <a:pt x="36" y="33"/>
                    <a:pt x="35" y="33"/>
                    <a:pt x="35" y="33"/>
                  </a:cubicBezTo>
                  <a:cubicBezTo>
                    <a:pt x="35" y="33"/>
                    <a:pt x="35" y="34"/>
                    <a:pt x="35" y="34"/>
                  </a:cubicBezTo>
                  <a:cubicBezTo>
                    <a:pt x="35" y="34"/>
                    <a:pt x="36" y="34"/>
                    <a:pt x="36" y="34"/>
                  </a:cubicBezTo>
                  <a:cubicBezTo>
                    <a:pt x="36" y="34"/>
                    <a:pt x="36" y="35"/>
                    <a:pt x="36" y="35"/>
                  </a:cubicBezTo>
                  <a:cubicBezTo>
                    <a:pt x="36" y="35"/>
                    <a:pt x="35" y="35"/>
                    <a:pt x="35" y="35"/>
                  </a:cubicBezTo>
                  <a:cubicBezTo>
                    <a:pt x="35" y="35"/>
                    <a:pt x="35" y="36"/>
                    <a:pt x="35" y="36"/>
                  </a:cubicBezTo>
                  <a:cubicBezTo>
                    <a:pt x="35" y="36"/>
                    <a:pt x="35" y="36"/>
                    <a:pt x="34" y="36"/>
                  </a:cubicBezTo>
                  <a:cubicBezTo>
                    <a:pt x="34" y="36"/>
                    <a:pt x="34" y="36"/>
                    <a:pt x="34" y="35"/>
                  </a:cubicBezTo>
                  <a:cubicBezTo>
                    <a:pt x="34" y="35"/>
                    <a:pt x="34" y="35"/>
                    <a:pt x="34" y="35"/>
                  </a:cubicBezTo>
                  <a:cubicBezTo>
                    <a:pt x="34" y="34"/>
                    <a:pt x="34" y="34"/>
                    <a:pt x="34" y="34"/>
                  </a:cubicBezTo>
                  <a:cubicBezTo>
                    <a:pt x="33" y="34"/>
                    <a:pt x="33" y="34"/>
                    <a:pt x="33" y="34"/>
                  </a:cubicBezTo>
                  <a:cubicBezTo>
                    <a:pt x="33" y="34"/>
                    <a:pt x="33" y="34"/>
                    <a:pt x="33" y="35"/>
                  </a:cubicBezTo>
                  <a:cubicBezTo>
                    <a:pt x="32" y="35"/>
                    <a:pt x="32" y="35"/>
                    <a:pt x="32" y="35"/>
                  </a:cubicBezTo>
                  <a:cubicBezTo>
                    <a:pt x="32" y="35"/>
                    <a:pt x="32" y="35"/>
                    <a:pt x="32" y="35"/>
                  </a:cubicBezTo>
                  <a:cubicBezTo>
                    <a:pt x="31" y="35"/>
                    <a:pt x="32" y="36"/>
                    <a:pt x="32" y="36"/>
                  </a:cubicBezTo>
                  <a:cubicBezTo>
                    <a:pt x="32" y="36"/>
                    <a:pt x="32" y="37"/>
                    <a:pt x="32" y="37"/>
                  </a:cubicBezTo>
                  <a:cubicBezTo>
                    <a:pt x="32" y="38"/>
                    <a:pt x="32" y="38"/>
                    <a:pt x="32" y="38"/>
                  </a:cubicBezTo>
                  <a:cubicBezTo>
                    <a:pt x="31" y="38"/>
                    <a:pt x="31" y="39"/>
                    <a:pt x="31" y="38"/>
                  </a:cubicBezTo>
                  <a:cubicBezTo>
                    <a:pt x="31" y="38"/>
                    <a:pt x="31" y="38"/>
                    <a:pt x="31" y="38"/>
                  </a:cubicBezTo>
                  <a:cubicBezTo>
                    <a:pt x="31" y="37"/>
                    <a:pt x="31" y="37"/>
                    <a:pt x="31" y="37"/>
                  </a:cubicBezTo>
                  <a:cubicBezTo>
                    <a:pt x="31" y="37"/>
                    <a:pt x="31" y="36"/>
                    <a:pt x="31" y="36"/>
                  </a:cubicBezTo>
                  <a:cubicBezTo>
                    <a:pt x="31" y="36"/>
                    <a:pt x="31" y="36"/>
                    <a:pt x="30" y="36"/>
                  </a:cubicBezTo>
                  <a:cubicBezTo>
                    <a:pt x="30" y="35"/>
                    <a:pt x="30" y="35"/>
                    <a:pt x="30" y="36"/>
                  </a:cubicBezTo>
                  <a:cubicBezTo>
                    <a:pt x="30" y="36"/>
                    <a:pt x="30" y="36"/>
                    <a:pt x="30" y="36"/>
                  </a:cubicBezTo>
                  <a:cubicBezTo>
                    <a:pt x="29" y="36"/>
                    <a:pt x="30" y="37"/>
                    <a:pt x="30" y="37"/>
                  </a:cubicBezTo>
                  <a:cubicBezTo>
                    <a:pt x="30" y="37"/>
                    <a:pt x="29" y="37"/>
                    <a:pt x="29" y="37"/>
                  </a:cubicBezTo>
                  <a:cubicBezTo>
                    <a:pt x="29" y="38"/>
                    <a:pt x="29" y="38"/>
                    <a:pt x="29" y="38"/>
                  </a:cubicBezTo>
                  <a:cubicBezTo>
                    <a:pt x="29" y="38"/>
                    <a:pt x="29" y="39"/>
                    <a:pt x="29" y="39"/>
                  </a:cubicBezTo>
                  <a:cubicBezTo>
                    <a:pt x="29" y="39"/>
                    <a:pt x="29" y="39"/>
                    <a:pt x="28" y="39"/>
                  </a:cubicBezTo>
                  <a:cubicBezTo>
                    <a:pt x="28" y="39"/>
                    <a:pt x="28" y="39"/>
                    <a:pt x="28" y="39"/>
                  </a:cubicBezTo>
                  <a:cubicBezTo>
                    <a:pt x="27" y="39"/>
                    <a:pt x="26" y="39"/>
                    <a:pt x="26" y="39"/>
                  </a:cubicBezTo>
                  <a:cubicBezTo>
                    <a:pt x="26" y="39"/>
                    <a:pt x="26" y="39"/>
                    <a:pt x="25" y="38"/>
                  </a:cubicBezTo>
                  <a:cubicBezTo>
                    <a:pt x="25" y="38"/>
                    <a:pt x="25" y="38"/>
                    <a:pt x="25" y="38"/>
                  </a:cubicBezTo>
                  <a:cubicBezTo>
                    <a:pt x="25" y="38"/>
                    <a:pt x="24" y="38"/>
                    <a:pt x="24" y="38"/>
                  </a:cubicBezTo>
                  <a:cubicBezTo>
                    <a:pt x="24" y="38"/>
                    <a:pt x="24" y="38"/>
                    <a:pt x="24" y="38"/>
                  </a:cubicBezTo>
                  <a:cubicBezTo>
                    <a:pt x="24" y="38"/>
                    <a:pt x="24" y="39"/>
                    <a:pt x="24" y="39"/>
                  </a:cubicBezTo>
                  <a:cubicBezTo>
                    <a:pt x="24" y="39"/>
                    <a:pt x="24" y="39"/>
                    <a:pt x="24" y="39"/>
                  </a:cubicBezTo>
                  <a:cubicBezTo>
                    <a:pt x="24" y="39"/>
                    <a:pt x="23" y="39"/>
                    <a:pt x="23" y="39"/>
                  </a:cubicBezTo>
                  <a:cubicBezTo>
                    <a:pt x="23" y="39"/>
                    <a:pt x="23" y="38"/>
                    <a:pt x="23" y="38"/>
                  </a:cubicBezTo>
                  <a:cubicBezTo>
                    <a:pt x="23" y="38"/>
                    <a:pt x="24" y="37"/>
                    <a:pt x="24" y="37"/>
                  </a:cubicBezTo>
                  <a:cubicBezTo>
                    <a:pt x="24" y="37"/>
                    <a:pt x="24" y="36"/>
                    <a:pt x="24" y="36"/>
                  </a:cubicBezTo>
                  <a:cubicBezTo>
                    <a:pt x="23" y="36"/>
                    <a:pt x="23" y="37"/>
                    <a:pt x="23" y="37"/>
                  </a:cubicBezTo>
                  <a:cubicBezTo>
                    <a:pt x="23" y="37"/>
                    <a:pt x="23" y="38"/>
                    <a:pt x="23" y="38"/>
                  </a:cubicBezTo>
                  <a:cubicBezTo>
                    <a:pt x="23" y="38"/>
                    <a:pt x="23" y="38"/>
                    <a:pt x="23" y="39"/>
                  </a:cubicBezTo>
                  <a:cubicBezTo>
                    <a:pt x="23" y="39"/>
                    <a:pt x="23" y="39"/>
                    <a:pt x="23" y="40"/>
                  </a:cubicBezTo>
                  <a:cubicBezTo>
                    <a:pt x="23" y="40"/>
                    <a:pt x="24" y="40"/>
                    <a:pt x="24" y="40"/>
                  </a:cubicBezTo>
                  <a:cubicBezTo>
                    <a:pt x="24" y="40"/>
                    <a:pt x="24" y="40"/>
                    <a:pt x="24" y="41"/>
                  </a:cubicBezTo>
                  <a:cubicBezTo>
                    <a:pt x="24" y="41"/>
                    <a:pt x="24" y="41"/>
                    <a:pt x="24" y="41"/>
                  </a:cubicBezTo>
                  <a:cubicBezTo>
                    <a:pt x="23" y="41"/>
                    <a:pt x="23" y="41"/>
                    <a:pt x="23" y="42"/>
                  </a:cubicBezTo>
                  <a:cubicBezTo>
                    <a:pt x="23" y="42"/>
                    <a:pt x="23" y="42"/>
                    <a:pt x="23" y="43"/>
                  </a:cubicBezTo>
                  <a:cubicBezTo>
                    <a:pt x="23" y="43"/>
                    <a:pt x="23" y="44"/>
                    <a:pt x="23" y="44"/>
                  </a:cubicBezTo>
                  <a:cubicBezTo>
                    <a:pt x="23" y="44"/>
                    <a:pt x="23" y="45"/>
                    <a:pt x="23" y="46"/>
                  </a:cubicBezTo>
                  <a:cubicBezTo>
                    <a:pt x="23" y="46"/>
                    <a:pt x="22" y="46"/>
                    <a:pt x="22" y="46"/>
                  </a:cubicBezTo>
                  <a:cubicBezTo>
                    <a:pt x="22" y="46"/>
                    <a:pt x="22" y="45"/>
                    <a:pt x="22" y="45"/>
                  </a:cubicBezTo>
                  <a:cubicBezTo>
                    <a:pt x="21" y="45"/>
                    <a:pt x="21" y="45"/>
                    <a:pt x="21" y="45"/>
                  </a:cubicBezTo>
                  <a:cubicBezTo>
                    <a:pt x="21" y="45"/>
                    <a:pt x="21" y="45"/>
                    <a:pt x="21" y="45"/>
                  </a:cubicBezTo>
                  <a:cubicBezTo>
                    <a:pt x="20" y="45"/>
                    <a:pt x="20" y="44"/>
                    <a:pt x="20" y="44"/>
                  </a:cubicBezTo>
                  <a:cubicBezTo>
                    <a:pt x="20" y="44"/>
                    <a:pt x="20" y="44"/>
                    <a:pt x="19" y="44"/>
                  </a:cubicBezTo>
                  <a:cubicBezTo>
                    <a:pt x="19" y="44"/>
                    <a:pt x="19" y="43"/>
                    <a:pt x="19" y="43"/>
                  </a:cubicBezTo>
                  <a:cubicBezTo>
                    <a:pt x="19" y="43"/>
                    <a:pt x="19" y="43"/>
                    <a:pt x="19" y="42"/>
                  </a:cubicBezTo>
                  <a:cubicBezTo>
                    <a:pt x="18" y="42"/>
                    <a:pt x="19" y="42"/>
                    <a:pt x="18" y="42"/>
                  </a:cubicBezTo>
                  <a:cubicBezTo>
                    <a:pt x="18" y="42"/>
                    <a:pt x="18" y="42"/>
                    <a:pt x="18" y="41"/>
                  </a:cubicBezTo>
                  <a:cubicBezTo>
                    <a:pt x="18" y="41"/>
                    <a:pt x="18" y="41"/>
                    <a:pt x="18" y="41"/>
                  </a:cubicBezTo>
                  <a:cubicBezTo>
                    <a:pt x="18" y="40"/>
                    <a:pt x="18" y="40"/>
                    <a:pt x="19" y="40"/>
                  </a:cubicBezTo>
                  <a:cubicBezTo>
                    <a:pt x="19" y="40"/>
                    <a:pt x="19" y="39"/>
                    <a:pt x="19" y="39"/>
                  </a:cubicBezTo>
                  <a:cubicBezTo>
                    <a:pt x="19" y="39"/>
                    <a:pt x="19" y="39"/>
                    <a:pt x="19" y="39"/>
                  </a:cubicBezTo>
                  <a:cubicBezTo>
                    <a:pt x="18" y="38"/>
                    <a:pt x="17" y="39"/>
                    <a:pt x="17" y="39"/>
                  </a:cubicBezTo>
                  <a:cubicBezTo>
                    <a:pt x="17" y="39"/>
                    <a:pt x="16" y="39"/>
                    <a:pt x="15" y="39"/>
                  </a:cubicBezTo>
                  <a:cubicBezTo>
                    <a:pt x="15" y="39"/>
                    <a:pt x="14" y="39"/>
                    <a:pt x="14" y="39"/>
                  </a:cubicBezTo>
                  <a:cubicBezTo>
                    <a:pt x="14" y="40"/>
                    <a:pt x="13" y="40"/>
                    <a:pt x="13" y="40"/>
                  </a:cubicBezTo>
                  <a:cubicBezTo>
                    <a:pt x="13" y="41"/>
                    <a:pt x="12" y="41"/>
                    <a:pt x="12" y="41"/>
                  </a:cubicBezTo>
                  <a:cubicBezTo>
                    <a:pt x="11" y="41"/>
                    <a:pt x="11" y="42"/>
                    <a:pt x="10" y="42"/>
                  </a:cubicBezTo>
                  <a:cubicBezTo>
                    <a:pt x="10" y="42"/>
                    <a:pt x="9" y="42"/>
                    <a:pt x="9" y="42"/>
                  </a:cubicBezTo>
                  <a:cubicBezTo>
                    <a:pt x="9" y="42"/>
                    <a:pt x="8" y="42"/>
                    <a:pt x="8" y="42"/>
                  </a:cubicBezTo>
                  <a:cubicBezTo>
                    <a:pt x="8" y="43"/>
                    <a:pt x="8" y="43"/>
                    <a:pt x="8" y="44"/>
                  </a:cubicBezTo>
                  <a:cubicBezTo>
                    <a:pt x="8" y="44"/>
                    <a:pt x="8" y="44"/>
                    <a:pt x="8" y="44"/>
                  </a:cubicBezTo>
                  <a:cubicBezTo>
                    <a:pt x="7" y="44"/>
                    <a:pt x="7" y="44"/>
                    <a:pt x="6" y="44"/>
                  </a:cubicBezTo>
                  <a:cubicBezTo>
                    <a:pt x="6" y="44"/>
                    <a:pt x="6" y="44"/>
                    <a:pt x="5" y="44"/>
                  </a:cubicBezTo>
                  <a:cubicBezTo>
                    <a:pt x="5" y="44"/>
                    <a:pt x="5" y="44"/>
                    <a:pt x="5" y="45"/>
                  </a:cubicBezTo>
                  <a:cubicBezTo>
                    <a:pt x="5" y="45"/>
                    <a:pt x="5" y="45"/>
                    <a:pt x="5" y="46"/>
                  </a:cubicBezTo>
                  <a:cubicBezTo>
                    <a:pt x="5" y="46"/>
                    <a:pt x="6" y="46"/>
                    <a:pt x="6" y="46"/>
                  </a:cubicBezTo>
                  <a:cubicBezTo>
                    <a:pt x="6" y="46"/>
                    <a:pt x="7" y="46"/>
                    <a:pt x="7" y="46"/>
                  </a:cubicBezTo>
                  <a:cubicBezTo>
                    <a:pt x="7" y="46"/>
                    <a:pt x="7" y="46"/>
                    <a:pt x="7" y="46"/>
                  </a:cubicBezTo>
                  <a:cubicBezTo>
                    <a:pt x="7" y="46"/>
                    <a:pt x="8" y="46"/>
                    <a:pt x="8" y="46"/>
                  </a:cubicBezTo>
                  <a:cubicBezTo>
                    <a:pt x="8" y="47"/>
                    <a:pt x="7" y="47"/>
                    <a:pt x="7" y="47"/>
                  </a:cubicBezTo>
                  <a:cubicBezTo>
                    <a:pt x="7" y="47"/>
                    <a:pt x="8" y="48"/>
                    <a:pt x="8" y="48"/>
                  </a:cubicBezTo>
                  <a:cubicBezTo>
                    <a:pt x="8" y="48"/>
                    <a:pt x="8" y="48"/>
                    <a:pt x="8" y="48"/>
                  </a:cubicBezTo>
                  <a:cubicBezTo>
                    <a:pt x="8" y="48"/>
                    <a:pt x="8" y="48"/>
                    <a:pt x="8" y="49"/>
                  </a:cubicBezTo>
                  <a:cubicBezTo>
                    <a:pt x="9" y="49"/>
                    <a:pt x="9" y="49"/>
                    <a:pt x="9" y="49"/>
                  </a:cubicBezTo>
                  <a:cubicBezTo>
                    <a:pt x="10" y="49"/>
                    <a:pt x="10" y="50"/>
                    <a:pt x="10" y="50"/>
                  </a:cubicBezTo>
                  <a:cubicBezTo>
                    <a:pt x="10" y="50"/>
                    <a:pt x="9" y="51"/>
                    <a:pt x="9" y="51"/>
                  </a:cubicBezTo>
                  <a:cubicBezTo>
                    <a:pt x="9" y="51"/>
                    <a:pt x="10" y="52"/>
                    <a:pt x="10" y="52"/>
                  </a:cubicBezTo>
                  <a:cubicBezTo>
                    <a:pt x="10" y="52"/>
                    <a:pt x="9" y="53"/>
                    <a:pt x="9" y="53"/>
                  </a:cubicBezTo>
                  <a:cubicBezTo>
                    <a:pt x="9" y="53"/>
                    <a:pt x="9" y="54"/>
                    <a:pt x="9"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703"/>
            <p:cNvSpPr/>
            <p:nvPr/>
          </p:nvSpPr>
          <p:spPr bwMode="auto">
            <a:xfrm>
              <a:off x="9429553" y="3815271"/>
              <a:ext cx="83519" cy="83519"/>
            </a:xfrm>
            <a:custGeom>
              <a:avLst/>
              <a:gdLst>
                <a:gd name="T0" fmla="*/ 4 w 9"/>
                <a:gd name="T1" fmla="*/ 9 h 9"/>
                <a:gd name="T2" fmla="*/ 4 w 9"/>
                <a:gd name="T3" fmla="*/ 8 h 9"/>
                <a:gd name="T4" fmla="*/ 5 w 9"/>
                <a:gd name="T5" fmla="*/ 7 h 9"/>
                <a:gd name="T6" fmla="*/ 5 w 9"/>
                <a:gd name="T7" fmla="*/ 6 h 9"/>
                <a:gd name="T8" fmla="*/ 5 w 9"/>
                <a:gd name="T9" fmla="*/ 5 h 9"/>
                <a:gd name="T10" fmla="*/ 6 w 9"/>
                <a:gd name="T11" fmla="*/ 5 h 9"/>
                <a:gd name="T12" fmla="*/ 7 w 9"/>
                <a:gd name="T13" fmla="*/ 5 h 9"/>
                <a:gd name="T14" fmla="*/ 7 w 9"/>
                <a:gd name="T15" fmla="*/ 6 h 9"/>
                <a:gd name="T16" fmla="*/ 8 w 9"/>
                <a:gd name="T17" fmla="*/ 6 h 9"/>
                <a:gd name="T18" fmla="*/ 8 w 9"/>
                <a:gd name="T19" fmla="*/ 6 h 9"/>
                <a:gd name="T20" fmla="*/ 8 w 9"/>
                <a:gd name="T21" fmla="*/ 5 h 9"/>
                <a:gd name="T22" fmla="*/ 8 w 9"/>
                <a:gd name="T23" fmla="*/ 4 h 9"/>
                <a:gd name="T24" fmla="*/ 9 w 9"/>
                <a:gd name="T25" fmla="*/ 4 h 9"/>
                <a:gd name="T26" fmla="*/ 9 w 9"/>
                <a:gd name="T27" fmla="*/ 3 h 9"/>
                <a:gd name="T28" fmla="*/ 8 w 9"/>
                <a:gd name="T29" fmla="*/ 2 h 9"/>
                <a:gd name="T30" fmla="*/ 8 w 9"/>
                <a:gd name="T31" fmla="*/ 1 h 9"/>
                <a:gd name="T32" fmla="*/ 7 w 9"/>
                <a:gd name="T33" fmla="*/ 1 h 9"/>
                <a:gd name="T34" fmla="*/ 6 w 9"/>
                <a:gd name="T35" fmla="*/ 0 h 9"/>
                <a:gd name="T36" fmla="*/ 5 w 9"/>
                <a:gd name="T37" fmla="*/ 0 h 9"/>
                <a:gd name="T38" fmla="*/ 4 w 9"/>
                <a:gd name="T39" fmla="*/ 1 h 9"/>
                <a:gd name="T40" fmla="*/ 3 w 9"/>
                <a:gd name="T41" fmla="*/ 2 h 9"/>
                <a:gd name="T42" fmla="*/ 3 w 9"/>
                <a:gd name="T43" fmla="*/ 2 h 9"/>
                <a:gd name="T44" fmla="*/ 2 w 9"/>
                <a:gd name="T45" fmla="*/ 2 h 9"/>
                <a:gd name="T46" fmla="*/ 2 w 9"/>
                <a:gd name="T47" fmla="*/ 3 h 9"/>
                <a:gd name="T48" fmla="*/ 1 w 9"/>
                <a:gd name="T49" fmla="*/ 4 h 9"/>
                <a:gd name="T50" fmla="*/ 1 w 9"/>
                <a:gd name="T51" fmla="*/ 5 h 9"/>
                <a:gd name="T52" fmla="*/ 0 w 9"/>
                <a:gd name="T53" fmla="*/ 5 h 9"/>
                <a:gd name="T54" fmla="*/ 1 w 9"/>
                <a:gd name="T55" fmla="*/ 6 h 9"/>
                <a:gd name="T56" fmla="*/ 1 w 9"/>
                <a:gd name="T57" fmla="*/ 6 h 9"/>
                <a:gd name="T58" fmla="*/ 2 w 9"/>
                <a:gd name="T59" fmla="*/ 6 h 9"/>
                <a:gd name="T60" fmla="*/ 2 w 9"/>
                <a:gd name="T61" fmla="*/ 6 h 9"/>
                <a:gd name="T62" fmla="*/ 2 w 9"/>
                <a:gd name="T63" fmla="*/ 7 h 9"/>
                <a:gd name="T64" fmla="*/ 1 w 9"/>
                <a:gd name="T65" fmla="*/ 7 h 9"/>
                <a:gd name="T66" fmla="*/ 1 w 9"/>
                <a:gd name="T67" fmla="*/ 7 h 9"/>
                <a:gd name="T68" fmla="*/ 1 w 9"/>
                <a:gd name="T69" fmla="*/ 8 h 9"/>
                <a:gd name="T70" fmla="*/ 2 w 9"/>
                <a:gd name="T71" fmla="*/ 8 h 9"/>
                <a:gd name="T72" fmla="*/ 2 w 9"/>
                <a:gd name="T73" fmla="*/ 8 h 9"/>
                <a:gd name="T74" fmla="*/ 3 w 9"/>
                <a:gd name="T75" fmla="*/ 8 h 9"/>
                <a:gd name="T76" fmla="*/ 3 w 9"/>
                <a:gd name="T77" fmla="*/ 9 h 9"/>
                <a:gd name="T78" fmla="*/ 3 w 9"/>
                <a:gd name="T79" fmla="*/ 9 h 9"/>
                <a:gd name="T80" fmla="*/ 4 w 9"/>
                <a:gd name="T81" fmla="*/ 9 h 9"/>
                <a:gd name="T82" fmla="*/ 4 w 9"/>
                <a:gd name="T8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9">
                  <a:moveTo>
                    <a:pt x="4" y="9"/>
                  </a:moveTo>
                  <a:cubicBezTo>
                    <a:pt x="4" y="9"/>
                    <a:pt x="4" y="8"/>
                    <a:pt x="4" y="8"/>
                  </a:cubicBezTo>
                  <a:cubicBezTo>
                    <a:pt x="4" y="8"/>
                    <a:pt x="5" y="7"/>
                    <a:pt x="5" y="7"/>
                  </a:cubicBezTo>
                  <a:cubicBezTo>
                    <a:pt x="5" y="7"/>
                    <a:pt x="5" y="6"/>
                    <a:pt x="5" y="6"/>
                  </a:cubicBezTo>
                  <a:cubicBezTo>
                    <a:pt x="5" y="6"/>
                    <a:pt x="5" y="5"/>
                    <a:pt x="5" y="5"/>
                  </a:cubicBezTo>
                  <a:cubicBezTo>
                    <a:pt x="5" y="5"/>
                    <a:pt x="6" y="5"/>
                    <a:pt x="6" y="5"/>
                  </a:cubicBezTo>
                  <a:cubicBezTo>
                    <a:pt x="6" y="5"/>
                    <a:pt x="7" y="5"/>
                    <a:pt x="7" y="5"/>
                  </a:cubicBezTo>
                  <a:cubicBezTo>
                    <a:pt x="7" y="5"/>
                    <a:pt x="7" y="6"/>
                    <a:pt x="7" y="6"/>
                  </a:cubicBezTo>
                  <a:cubicBezTo>
                    <a:pt x="7" y="6"/>
                    <a:pt x="8" y="6"/>
                    <a:pt x="8" y="6"/>
                  </a:cubicBezTo>
                  <a:cubicBezTo>
                    <a:pt x="8" y="6"/>
                    <a:pt x="8" y="6"/>
                    <a:pt x="8" y="6"/>
                  </a:cubicBezTo>
                  <a:cubicBezTo>
                    <a:pt x="8" y="6"/>
                    <a:pt x="8" y="5"/>
                    <a:pt x="8" y="5"/>
                  </a:cubicBezTo>
                  <a:cubicBezTo>
                    <a:pt x="8" y="5"/>
                    <a:pt x="8" y="4"/>
                    <a:pt x="8" y="4"/>
                  </a:cubicBezTo>
                  <a:cubicBezTo>
                    <a:pt x="9" y="4"/>
                    <a:pt x="9" y="4"/>
                    <a:pt x="9" y="4"/>
                  </a:cubicBezTo>
                  <a:cubicBezTo>
                    <a:pt x="9" y="3"/>
                    <a:pt x="9" y="3"/>
                    <a:pt x="9" y="3"/>
                  </a:cubicBezTo>
                  <a:cubicBezTo>
                    <a:pt x="9" y="3"/>
                    <a:pt x="8" y="2"/>
                    <a:pt x="8" y="2"/>
                  </a:cubicBezTo>
                  <a:cubicBezTo>
                    <a:pt x="8" y="2"/>
                    <a:pt x="8" y="1"/>
                    <a:pt x="8" y="1"/>
                  </a:cubicBezTo>
                  <a:cubicBezTo>
                    <a:pt x="8" y="1"/>
                    <a:pt x="7" y="1"/>
                    <a:pt x="7" y="1"/>
                  </a:cubicBezTo>
                  <a:cubicBezTo>
                    <a:pt x="7" y="1"/>
                    <a:pt x="7" y="0"/>
                    <a:pt x="6" y="0"/>
                  </a:cubicBezTo>
                  <a:cubicBezTo>
                    <a:pt x="6" y="0"/>
                    <a:pt x="5" y="0"/>
                    <a:pt x="5" y="0"/>
                  </a:cubicBezTo>
                  <a:cubicBezTo>
                    <a:pt x="5" y="0"/>
                    <a:pt x="5" y="1"/>
                    <a:pt x="4" y="1"/>
                  </a:cubicBezTo>
                  <a:cubicBezTo>
                    <a:pt x="4" y="1"/>
                    <a:pt x="4" y="1"/>
                    <a:pt x="3" y="2"/>
                  </a:cubicBezTo>
                  <a:cubicBezTo>
                    <a:pt x="3" y="2"/>
                    <a:pt x="3" y="2"/>
                    <a:pt x="3" y="2"/>
                  </a:cubicBezTo>
                  <a:cubicBezTo>
                    <a:pt x="2" y="2"/>
                    <a:pt x="2" y="2"/>
                    <a:pt x="2" y="2"/>
                  </a:cubicBezTo>
                  <a:cubicBezTo>
                    <a:pt x="2" y="2"/>
                    <a:pt x="2" y="3"/>
                    <a:pt x="2" y="3"/>
                  </a:cubicBezTo>
                  <a:cubicBezTo>
                    <a:pt x="1" y="3"/>
                    <a:pt x="2" y="4"/>
                    <a:pt x="1" y="4"/>
                  </a:cubicBezTo>
                  <a:cubicBezTo>
                    <a:pt x="1" y="4"/>
                    <a:pt x="1" y="4"/>
                    <a:pt x="1" y="5"/>
                  </a:cubicBezTo>
                  <a:cubicBezTo>
                    <a:pt x="1" y="5"/>
                    <a:pt x="1" y="5"/>
                    <a:pt x="0" y="5"/>
                  </a:cubicBezTo>
                  <a:cubicBezTo>
                    <a:pt x="0" y="5"/>
                    <a:pt x="0" y="6"/>
                    <a:pt x="1" y="6"/>
                  </a:cubicBezTo>
                  <a:cubicBezTo>
                    <a:pt x="1" y="6"/>
                    <a:pt x="1" y="6"/>
                    <a:pt x="1" y="6"/>
                  </a:cubicBezTo>
                  <a:cubicBezTo>
                    <a:pt x="1" y="6"/>
                    <a:pt x="1" y="6"/>
                    <a:pt x="2" y="6"/>
                  </a:cubicBezTo>
                  <a:cubicBezTo>
                    <a:pt x="2" y="6"/>
                    <a:pt x="2" y="6"/>
                    <a:pt x="2" y="6"/>
                  </a:cubicBezTo>
                  <a:cubicBezTo>
                    <a:pt x="2" y="7"/>
                    <a:pt x="2" y="7"/>
                    <a:pt x="2" y="7"/>
                  </a:cubicBezTo>
                  <a:cubicBezTo>
                    <a:pt x="1" y="7"/>
                    <a:pt x="1" y="7"/>
                    <a:pt x="1" y="7"/>
                  </a:cubicBezTo>
                  <a:cubicBezTo>
                    <a:pt x="1" y="7"/>
                    <a:pt x="1" y="7"/>
                    <a:pt x="1" y="7"/>
                  </a:cubicBezTo>
                  <a:cubicBezTo>
                    <a:pt x="1" y="7"/>
                    <a:pt x="1" y="8"/>
                    <a:pt x="1" y="8"/>
                  </a:cubicBezTo>
                  <a:cubicBezTo>
                    <a:pt x="1" y="8"/>
                    <a:pt x="2" y="8"/>
                    <a:pt x="2" y="8"/>
                  </a:cubicBezTo>
                  <a:cubicBezTo>
                    <a:pt x="2" y="8"/>
                    <a:pt x="2" y="8"/>
                    <a:pt x="2" y="8"/>
                  </a:cubicBezTo>
                  <a:cubicBezTo>
                    <a:pt x="2" y="8"/>
                    <a:pt x="3" y="8"/>
                    <a:pt x="3" y="8"/>
                  </a:cubicBezTo>
                  <a:cubicBezTo>
                    <a:pt x="3" y="9"/>
                    <a:pt x="2" y="9"/>
                    <a:pt x="3" y="9"/>
                  </a:cubicBezTo>
                  <a:cubicBezTo>
                    <a:pt x="3" y="9"/>
                    <a:pt x="3" y="9"/>
                    <a:pt x="3" y="9"/>
                  </a:cubicBezTo>
                  <a:cubicBezTo>
                    <a:pt x="3" y="9"/>
                    <a:pt x="4" y="9"/>
                    <a:pt x="4" y="9"/>
                  </a:cubicBezTo>
                  <a:cubicBezTo>
                    <a:pt x="4" y="9"/>
                    <a:pt x="4" y="9"/>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704"/>
            <p:cNvSpPr/>
            <p:nvPr/>
          </p:nvSpPr>
          <p:spPr bwMode="auto">
            <a:xfrm>
              <a:off x="9225151" y="3872416"/>
              <a:ext cx="26374" cy="26374"/>
            </a:xfrm>
            <a:custGeom>
              <a:avLst/>
              <a:gdLst>
                <a:gd name="T0" fmla="*/ 3 w 3"/>
                <a:gd name="T1" fmla="*/ 2 h 3"/>
                <a:gd name="T2" fmla="*/ 3 w 3"/>
                <a:gd name="T3" fmla="*/ 2 h 3"/>
                <a:gd name="T4" fmla="*/ 3 w 3"/>
                <a:gd name="T5" fmla="*/ 1 h 3"/>
                <a:gd name="T6" fmla="*/ 2 w 3"/>
                <a:gd name="T7" fmla="*/ 1 h 3"/>
                <a:gd name="T8" fmla="*/ 2 w 3"/>
                <a:gd name="T9" fmla="*/ 1 h 3"/>
                <a:gd name="T10" fmla="*/ 1 w 3"/>
                <a:gd name="T11" fmla="*/ 0 h 3"/>
                <a:gd name="T12" fmla="*/ 1 w 3"/>
                <a:gd name="T13" fmla="*/ 1 h 3"/>
                <a:gd name="T14" fmla="*/ 1 w 3"/>
                <a:gd name="T15" fmla="*/ 1 h 3"/>
                <a:gd name="T16" fmla="*/ 0 w 3"/>
                <a:gd name="T17" fmla="*/ 1 h 3"/>
                <a:gd name="T18" fmla="*/ 0 w 3"/>
                <a:gd name="T19" fmla="*/ 2 h 3"/>
                <a:gd name="T20" fmla="*/ 0 w 3"/>
                <a:gd name="T21" fmla="*/ 2 h 3"/>
                <a:gd name="T22" fmla="*/ 1 w 3"/>
                <a:gd name="T23" fmla="*/ 3 h 3"/>
                <a:gd name="T24" fmla="*/ 1 w 3"/>
                <a:gd name="T25" fmla="*/ 2 h 3"/>
                <a:gd name="T26" fmla="*/ 2 w 3"/>
                <a:gd name="T27" fmla="*/ 2 h 3"/>
                <a:gd name="T28" fmla="*/ 2 w 3"/>
                <a:gd name="T29" fmla="*/ 2 h 3"/>
                <a:gd name="T30" fmla="*/ 3 w 3"/>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3">
                  <a:moveTo>
                    <a:pt x="3" y="2"/>
                  </a:moveTo>
                  <a:cubicBezTo>
                    <a:pt x="3" y="2"/>
                    <a:pt x="3" y="2"/>
                    <a:pt x="3" y="2"/>
                  </a:cubicBezTo>
                  <a:cubicBezTo>
                    <a:pt x="3" y="1"/>
                    <a:pt x="3" y="1"/>
                    <a:pt x="3" y="1"/>
                  </a:cubicBezTo>
                  <a:cubicBezTo>
                    <a:pt x="3" y="1"/>
                    <a:pt x="2" y="1"/>
                    <a:pt x="2" y="1"/>
                  </a:cubicBezTo>
                  <a:cubicBezTo>
                    <a:pt x="2" y="1"/>
                    <a:pt x="2" y="1"/>
                    <a:pt x="2" y="1"/>
                  </a:cubicBezTo>
                  <a:cubicBezTo>
                    <a:pt x="2" y="1"/>
                    <a:pt x="2" y="1"/>
                    <a:pt x="1" y="0"/>
                  </a:cubicBezTo>
                  <a:cubicBezTo>
                    <a:pt x="1" y="0"/>
                    <a:pt x="1" y="1"/>
                    <a:pt x="1" y="1"/>
                  </a:cubicBezTo>
                  <a:cubicBezTo>
                    <a:pt x="1" y="1"/>
                    <a:pt x="1" y="1"/>
                    <a:pt x="1" y="1"/>
                  </a:cubicBezTo>
                  <a:cubicBezTo>
                    <a:pt x="1" y="1"/>
                    <a:pt x="0" y="1"/>
                    <a:pt x="0" y="1"/>
                  </a:cubicBezTo>
                  <a:cubicBezTo>
                    <a:pt x="0" y="2"/>
                    <a:pt x="0" y="2"/>
                    <a:pt x="0" y="2"/>
                  </a:cubicBezTo>
                  <a:cubicBezTo>
                    <a:pt x="0" y="2"/>
                    <a:pt x="0" y="2"/>
                    <a:pt x="0" y="2"/>
                  </a:cubicBezTo>
                  <a:cubicBezTo>
                    <a:pt x="0" y="3"/>
                    <a:pt x="1" y="3"/>
                    <a:pt x="1" y="3"/>
                  </a:cubicBezTo>
                  <a:cubicBezTo>
                    <a:pt x="1" y="3"/>
                    <a:pt x="1" y="2"/>
                    <a:pt x="1" y="2"/>
                  </a:cubicBezTo>
                  <a:cubicBezTo>
                    <a:pt x="1" y="2"/>
                    <a:pt x="2" y="2"/>
                    <a:pt x="2" y="2"/>
                  </a:cubicBezTo>
                  <a:cubicBezTo>
                    <a:pt x="2" y="2"/>
                    <a:pt x="2" y="2"/>
                    <a:pt x="2" y="2"/>
                  </a:cubicBezTo>
                  <a:cubicBezTo>
                    <a:pt x="2" y="2"/>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709"/>
            <p:cNvSpPr/>
            <p:nvPr/>
          </p:nvSpPr>
          <p:spPr bwMode="auto">
            <a:xfrm>
              <a:off x="9178996" y="3852635"/>
              <a:ext cx="8791" cy="8791"/>
            </a:xfrm>
            <a:custGeom>
              <a:avLst/>
              <a:gdLst>
                <a:gd name="T0" fmla="*/ 0 w 1"/>
                <a:gd name="T1" fmla="*/ 1 h 1"/>
                <a:gd name="T2" fmla="*/ 0 w 1"/>
                <a:gd name="T3" fmla="*/ 0 h 1"/>
                <a:gd name="T4" fmla="*/ 0 w 1"/>
                <a:gd name="T5" fmla="*/ 0 h 1"/>
                <a:gd name="T6" fmla="*/ 0 w 1"/>
                <a:gd name="T7" fmla="*/ 0 h 1"/>
                <a:gd name="T8" fmla="*/ 1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0"/>
                  </a:cubicBezTo>
                  <a:cubicBezTo>
                    <a:pt x="0" y="0"/>
                    <a:pt x="0" y="0"/>
                    <a:pt x="0" y="0"/>
                  </a:cubicBezTo>
                  <a:cubicBezTo>
                    <a:pt x="0" y="0"/>
                    <a:pt x="0" y="0"/>
                    <a:pt x="0" y="0"/>
                  </a:cubicBezTo>
                  <a:cubicBezTo>
                    <a:pt x="0" y="0"/>
                    <a:pt x="1" y="0"/>
                    <a:pt x="1" y="0"/>
                  </a:cubicBezTo>
                  <a:cubicBezTo>
                    <a:pt x="1"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710"/>
            <p:cNvSpPr/>
            <p:nvPr/>
          </p:nvSpPr>
          <p:spPr bwMode="auto">
            <a:xfrm>
              <a:off x="9205370" y="3835052"/>
              <a:ext cx="10989" cy="8791"/>
            </a:xfrm>
            <a:custGeom>
              <a:avLst/>
              <a:gdLst>
                <a:gd name="T0" fmla="*/ 0 w 1"/>
                <a:gd name="T1" fmla="*/ 1 h 1"/>
                <a:gd name="T2" fmla="*/ 0 w 1"/>
                <a:gd name="T3" fmla="*/ 0 h 1"/>
                <a:gd name="T4" fmla="*/ 0 w 1"/>
                <a:gd name="T5" fmla="*/ 0 h 1"/>
                <a:gd name="T6" fmla="*/ 1 w 1"/>
                <a:gd name="T7" fmla="*/ 0 h 1"/>
                <a:gd name="T8" fmla="*/ 1 w 1"/>
                <a:gd name="T9" fmla="*/ 0 h 1"/>
                <a:gd name="T10" fmla="*/ 1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711"/>
            <p:cNvSpPr/>
            <p:nvPr/>
          </p:nvSpPr>
          <p:spPr bwMode="auto">
            <a:xfrm>
              <a:off x="9205370" y="3843844"/>
              <a:ext cx="10989" cy="0"/>
            </a:xfrm>
            <a:custGeom>
              <a:avLst/>
              <a:gdLst>
                <a:gd name="T0" fmla="*/ 0 w 1"/>
                <a:gd name="T1" fmla="*/ 0 w 1"/>
                <a:gd name="T2" fmla="*/ 0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1"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712"/>
            <p:cNvSpPr/>
            <p:nvPr/>
          </p:nvSpPr>
          <p:spPr bwMode="auto">
            <a:xfrm>
              <a:off x="9196579" y="3826261"/>
              <a:ext cx="0" cy="8791"/>
            </a:xfrm>
            <a:custGeom>
              <a:avLst/>
              <a:gdLst>
                <a:gd name="T0" fmla="*/ 1 h 1"/>
                <a:gd name="T1" fmla="*/ 1 h 1"/>
                <a:gd name="T2" fmla="*/ 1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713"/>
            <p:cNvSpPr/>
            <p:nvPr/>
          </p:nvSpPr>
          <p:spPr bwMode="auto">
            <a:xfrm>
              <a:off x="9178996" y="3731753"/>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717"/>
            <p:cNvSpPr/>
            <p:nvPr/>
          </p:nvSpPr>
          <p:spPr bwMode="auto">
            <a:xfrm>
              <a:off x="9251525" y="2773483"/>
              <a:ext cx="281327" cy="437375"/>
            </a:xfrm>
            <a:custGeom>
              <a:avLst/>
              <a:gdLst>
                <a:gd name="T0" fmla="*/ 29 w 30"/>
                <a:gd name="T1" fmla="*/ 45 h 47"/>
                <a:gd name="T2" fmla="*/ 28 w 30"/>
                <a:gd name="T3" fmla="*/ 42 h 47"/>
                <a:gd name="T4" fmla="*/ 27 w 30"/>
                <a:gd name="T5" fmla="*/ 41 h 47"/>
                <a:gd name="T6" fmla="*/ 24 w 30"/>
                <a:gd name="T7" fmla="*/ 39 h 47"/>
                <a:gd name="T8" fmla="*/ 21 w 30"/>
                <a:gd name="T9" fmla="*/ 35 h 47"/>
                <a:gd name="T10" fmla="*/ 19 w 30"/>
                <a:gd name="T11" fmla="*/ 29 h 47"/>
                <a:gd name="T12" fmla="*/ 21 w 30"/>
                <a:gd name="T13" fmla="*/ 27 h 47"/>
                <a:gd name="T14" fmla="*/ 23 w 30"/>
                <a:gd name="T15" fmla="*/ 28 h 47"/>
                <a:gd name="T16" fmla="*/ 24 w 30"/>
                <a:gd name="T17" fmla="*/ 29 h 47"/>
                <a:gd name="T18" fmla="*/ 25 w 30"/>
                <a:gd name="T19" fmla="*/ 30 h 47"/>
                <a:gd name="T20" fmla="*/ 25 w 30"/>
                <a:gd name="T21" fmla="*/ 28 h 47"/>
                <a:gd name="T22" fmla="*/ 23 w 30"/>
                <a:gd name="T23" fmla="*/ 27 h 47"/>
                <a:gd name="T24" fmla="*/ 20 w 30"/>
                <a:gd name="T25" fmla="*/ 24 h 47"/>
                <a:gd name="T26" fmla="*/ 16 w 30"/>
                <a:gd name="T27" fmla="*/ 19 h 47"/>
                <a:gd name="T28" fmla="*/ 14 w 30"/>
                <a:gd name="T29" fmla="*/ 16 h 47"/>
                <a:gd name="T30" fmla="*/ 11 w 30"/>
                <a:gd name="T31" fmla="*/ 14 h 47"/>
                <a:gd name="T32" fmla="*/ 10 w 30"/>
                <a:gd name="T33" fmla="*/ 12 h 47"/>
                <a:gd name="T34" fmla="*/ 9 w 30"/>
                <a:gd name="T35" fmla="*/ 11 h 47"/>
                <a:gd name="T36" fmla="*/ 9 w 30"/>
                <a:gd name="T37" fmla="*/ 10 h 47"/>
                <a:gd name="T38" fmla="*/ 9 w 30"/>
                <a:gd name="T39" fmla="*/ 9 h 47"/>
                <a:gd name="T40" fmla="*/ 7 w 30"/>
                <a:gd name="T41" fmla="*/ 8 h 47"/>
                <a:gd name="T42" fmla="*/ 6 w 30"/>
                <a:gd name="T43" fmla="*/ 6 h 47"/>
                <a:gd name="T44" fmla="*/ 5 w 30"/>
                <a:gd name="T45" fmla="*/ 3 h 47"/>
                <a:gd name="T46" fmla="*/ 2 w 30"/>
                <a:gd name="T47" fmla="*/ 1 h 47"/>
                <a:gd name="T48" fmla="*/ 1 w 30"/>
                <a:gd name="T49" fmla="*/ 0 h 47"/>
                <a:gd name="T50" fmla="*/ 1 w 30"/>
                <a:gd name="T51" fmla="*/ 2 h 47"/>
                <a:gd name="T52" fmla="*/ 3 w 30"/>
                <a:gd name="T53" fmla="*/ 3 h 47"/>
                <a:gd name="T54" fmla="*/ 4 w 30"/>
                <a:gd name="T55" fmla="*/ 5 h 47"/>
                <a:gd name="T56" fmla="*/ 2 w 30"/>
                <a:gd name="T57" fmla="*/ 6 h 47"/>
                <a:gd name="T58" fmla="*/ 2 w 30"/>
                <a:gd name="T59" fmla="*/ 6 h 47"/>
                <a:gd name="T60" fmla="*/ 3 w 30"/>
                <a:gd name="T61" fmla="*/ 8 h 47"/>
                <a:gd name="T62" fmla="*/ 4 w 30"/>
                <a:gd name="T63" fmla="*/ 10 h 47"/>
                <a:gd name="T64" fmla="*/ 5 w 30"/>
                <a:gd name="T65" fmla="*/ 13 h 47"/>
                <a:gd name="T66" fmla="*/ 7 w 30"/>
                <a:gd name="T67" fmla="*/ 14 h 47"/>
                <a:gd name="T68" fmla="*/ 8 w 30"/>
                <a:gd name="T69" fmla="*/ 16 h 47"/>
                <a:gd name="T70" fmla="*/ 10 w 30"/>
                <a:gd name="T71" fmla="*/ 19 h 47"/>
                <a:gd name="T72" fmla="*/ 13 w 30"/>
                <a:gd name="T73" fmla="*/ 23 h 47"/>
                <a:gd name="T74" fmla="*/ 15 w 30"/>
                <a:gd name="T75" fmla="*/ 26 h 47"/>
                <a:gd name="T76" fmla="*/ 15 w 30"/>
                <a:gd name="T77" fmla="*/ 29 h 47"/>
                <a:gd name="T78" fmla="*/ 17 w 30"/>
                <a:gd name="T79" fmla="*/ 32 h 47"/>
                <a:gd name="T80" fmla="*/ 20 w 30"/>
                <a:gd name="T81" fmla="*/ 36 h 47"/>
                <a:gd name="T82" fmla="*/ 21 w 30"/>
                <a:gd name="T83" fmla="*/ 39 h 47"/>
                <a:gd name="T84" fmla="*/ 22 w 30"/>
                <a:gd name="T85" fmla="*/ 42 h 47"/>
                <a:gd name="T86" fmla="*/ 24 w 30"/>
                <a:gd name="T87" fmla="*/ 46 h 47"/>
                <a:gd name="T88" fmla="*/ 25 w 30"/>
                <a:gd name="T89" fmla="*/ 47 h 47"/>
                <a:gd name="T90" fmla="*/ 25 w 30"/>
                <a:gd name="T91" fmla="*/ 44 h 47"/>
                <a:gd name="T92" fmla="*/ 25 w 30"/>
                <a:gd name="T93" fmla="*/ 43 h 47"/>
                <a:gd name="T94" fmla="*/ 27 w 30"/>
                <a:gd name="T95" fmla="*/ 43 h 47"/>
                <a:gd name="T96" fmla="*/ 29 w 30"/>
                <a:gd name="T97" fmla="*/ 45 h 47"/>
                <a:gd name="T98" fmla="*/ 30 w 30"/>
                <a:gd name="T9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47">
                  <a:moveTo>
                    <a:pt x="30" y="46"/>
                  </a:moveTo>
                  <a:cubicBezTo>
                    <a:pt x="30" y="46"/>
                    <a:pt x="30" y="46"/>
                    <a:pt x="30" y="45"/>
                  </a:cubicBezTo>
                  <a:cubicBezTo>
                    <a:pt x="30" y="45"/>
                    <a:pt x="30" y="45"/>
                    <a:pt x="29" y="45"/>
                  </a:cubicBezTo>
                  <a:cubicBezTo>
                    <a:pt x="29" y="45"/>
                    <a:pt x="29" y="44"/>
                    <a:pt x="29" y="44"/>
                  </a:cubicBezTo>
                  <a:cubicBezTo>
                    <a:pt x="29" y="44"/>
                    <a:pt x="29" y="43"/>
                    <a:pt x="29" y="43"/>
                  </a:cubicBezTo>
                  <a:cubicBezTo>
                    <a:pt x="29" y="43"/>
                    <a:pt x="29" y="43"/>
                    <a:pt x="28" y="42"/>
                  </a:cubicBezTo>
                  <a:cubicBezTo>
                    <a:pt x="28" y="42"/>
                    <a:pt x="28" y="42"/>
                    <a:pt x="28" y="42"/>
                  </a:cubicBezTo>
                  <a:cubicBezTo>
                    <a:pt x="28" y="42"/>
                    <a:pt x="28" y="42"/>
                    <a:pt x="28" y="41"/>
                  </a:cubicBezTo>
                  <a:cubicBezTo>
                    <a:pt x="27" y="41"/>
                    <a:pt x="27" y="41"/>
                    <a:pt x="27" y="41"/>
                  </a:cubicBezTo>
                  <a:cubicBezTo>
                    <a:pt x="26" y="41"/>
                    <a:pt x="26" y="40"/>
                    <a:pt x="26" y="40"/>
                  </a:cubicBezTo>
                  <a:cubicBezTo>
                    <a:pt x="25" y="40"/>
                    <a:pt x="25" y="40"/>
                    <a:pt x="25" y="39"/>
                  </a:cubicBezTo>
                  <a:cubicBezTo>
                    <a:pt x="25" y="39"/>
                    <a:pt x="24" y="39"/>
                    <a:pt x="24" y="39"/>
                  </a:cubicBezTo>
                  <a:cubicBezTo>
                    <a:pt x="24" y="39"/>
                    <a:pt x="23" y="38"/>
                    <a:pt x="23" y="38"/>
                  </a:cubicBezTo>
                  <a:cubicBezTo>
                    <a:pt x="23" y="38"/>
                    <a:pt x="22" y="37"/>
                    <a:pt x="22" y="36"/>
                  </a:cubicBezTo>
                  <a:cubicBezTo>
                    <a:pt x="22" y="36"/>
                    <a:pt x="21" y="35"/>
                    <a:pt x="21" y="35"/>
                  </a:cubicBezTo>
                  <a:cubicBezTo>
                    <a:pt x="21" y="34"/>
                    <a:pt x="21" y="32"/>
                    <a:pt x="20" y="31"/>
                  </a:cubicBezTo>
                  <a:cubicBezTo>
                    <a:pt x="20" y="31"/>
                    <a:pt x="20" y="30"/>
                    <a:pt x="20" y="30"/>
                  </a:cubicBezTo>
                  <a:cubicBezTo>
                    <a:pt x="20" y="29"/>
                    <a:pt x="19" y="29"/>
                    <a:pt x="19" y="29"/>
                  </a:cubicBezTo>
                  <a:cubicBezTo>
                    <a:pt x="19" y="28"/>
                    <a:pt x="19" y="28"/>
                    <a:pt x="20" y="28"/>
                  </a:cubicBezTo>
                  <a:cubicBezTo>
                    <a:pt x="20" y="27"/>
                    <a:pt x="20" y="27"/>
                    <a:pt x="20" y="27"/>
                  </a:cubicBezTo>
                  <a:cubicBezTo>
                    <a:pt x="21" y="27"/>
                    <a:pt x="21" y="27"/>
                    <a:pt x="21" y="27"/>
                  </a:cubicBezTo>
                  <a:cubicBezTo>
                    <a:pt x="21" y="27"/>
                    <a:pt x="22" y="27"/>
                    <a:pt x="22" y="27"/>
                  </a:cubicBezTo>
                  <a:cubicBezTo>
                    <a:pt x="22" y="27"/>
                    <a:pt x="22" y="27"/>
                    <a:pt x="22" y="27"/>
                  </a:cubicBezTo>
                  <a:cubicBezTo>
                    <a:pt x="22" y="27"/>
                    <a:pt x="23" y="28"/>
                    <a:pt x="23" y="28"/>
                  </a:cubicBezTo>
                  <a:cubicBezTo>
                    <a:pt x="23" y="28"/>
                    <a:pt x="23" y="28"/>
                    <a:pt x="23" y="28"/>
                  </a:cubicBezTo>
                  <a:cubicBezTo>
                    <a:pt x="23" y="28"/>
                    <a:pt x="23" y="29"/>
                    <a:pt x="24" y="29"/>
                  </a:cubicBezTo>
                  <a:cubicBezTo>
                    <a:pt x="24" y="29"/>
                    <a:pt x="24" y="29"/>
                    <a:pt x="24" y="29"/>
                  </a:cubicBezTo>
                  <a:cubicBezTo>
                    <a:pt x="24" y="29"/>
                    <a:pt x="25" y="29"/>
                    <a:pt x="25" y="30"/>
                  </a:cubicBezTo>
                  <a:cubicBezTo>
                    <a:pt x="25" y="30"/>
                    <a:pt x="25" y="30"/>
                    <a:pt x="25" y="30"/>
                  </a:cubicBezTo>
                  <a:cubicBezTo>
                    <a:pt x="25" y="30"/>
                    <a:pt x="25" y="30"/>
                    <a:pt x="25" y="30"/>
                  </a:cubicBezTo>
                  <a:cubicBezTo>
                    <a:pt x="26" y="30"/>
                    <a:pt x="26" y="30"/>
                    <a:pt x="26" y="30"/>
                  </a:cubicBezTo>
                  <a:cubicBezTo>
                    <a:pt x="26" y="30"/>
                    <a:pt x="26" y="29"/>
                    <a:pt x="25" y="29"/>
                  </a:cubicBezTo>
                  <a:cubicBezTo>
                    <a:pt x="25" y="29"/>
                    <a:pt x="25" y="29"/>
                    <a:pt x="25" y="28"/>
                  </a:cubicBezTo>
                  <a:cubicBezTo>
                    <a:pt x="24" y="28"/>
                    <a:pt x="24" y="28"/>
                    <a:pt x="24" y="28"/>
                  </a:cubicBezTo>
                  <a:cubicBezTo>
                    <a:pt x="24" y="28"/>
                    <a:pt x="24" y="28"/>
                    <a:pt x="23" y="28"/>
                  </a:cubicBezTo>
                  <a:cubicBezTo>
                    <a:pt x="23" y="27"/>
                    <a:pt x="23" y="27"/>
                    <a:pt x="23" y="27"/>
                  </a:cubicBezTo>
                  <a:cubicBezTo>
                    <a:pt x="23" y="27"/>
                    <a:pt x="23" y="27"/>
                    <a:pt x="23" y="27"/>
                  </a:cubicBezTo>
                  <a:cubicBezTo>
                    <a:pt x="22" y="26"/>
                    <a:pt x="22" y="26"/>
                    <a:pt x="21" y="25"/>
                  </a:cubicBezTo>
                  <a:cubicBezTo>
                    <a:pt x="21" y="25"/>
                    <a:pt x="20" y="24"/>
                    <a:pt x="20" y="24"/>
                  </a:cubicBezTo>
                  <a:cubicBezTo>
                    <a:pt x="20" y="23"/>
                    <a:pt x="19" y="22"/>
                    <a:pt x="19" y="22"/>
                  </a:cubicBezTo>
                  <a:cubicBezTo>
                    <a:pt x="18" y="21"/>
                    <a:pt x="17" y="21"/>
                    <a:pt x="17" y="20"/>
                  </a:cubicBezTo>
                  <a:cubicBezTo>
                    <a:pt x="17" y="20"/>
                    <a:pt x="16" y="19"/>
                    <a:pt x="16" y="19"/>
                  </a:cubicBezTo>
                  <a:cubicBezTo>
                    <a:pt x="16" y="19"/>
                    <a:pt x="16" y="18"/>
                    <a:pt x="15" y="18"/>
                  </a:cubicBezTo>
                  <a:cubicBezTo>
                    <a:pt x="15" y="18"/>
                    <a:pt x="15" y="17"/>
                    <a:pt x="14" y="17"/>
                  </a:cubicBezTo>
                  <a:cubicBezTo>
                    <a:pt x="14" y="17"/>
                    <a:pt x="14" y="17"/>
                    <a:pt x="14" y="16"/>
                  </a:cubicBezTo>
                  <a:cubicBezTo>
                    <a:pt x="13" y="16"/>
                    <a:pt x="13" y="16"/>
                    <a:pt x="13" y="16"/>
                  </a:cubicBezTo>
                  <a:cubicBezTo>
                    <a:pt x="13" y="15"/>
                    <a:pt x="12" y="15"/>
                    <a:pt x="12" y="15"/>
                  </a:cubicBezTo>
                  <a:cubicBezTo>
                    <a:pt x="12" y="14"/>
                    <a:pt x="11" y="14"/>
                    <a:pt x="11" y="14"/>
                  </a:cubicBezTo>
                  <a:cubicBezTo>
                    <a:pt x="11" y="14"/>
                    <a:pt x="11" y="13"/>
                    <a:pt x="10" y="13"/>
                  </a:cubicBezTo>
                  <a:cubicBezTo>
                    <a:pt x="10" y="13"/>
                    <a:pt x="10" y="13"/>
                    <a:pt x="10" y="13"/>
                  </a:cubicBezTo>
                  <a:cubicBezTo>
                    <a:pt x="10" y="13"/>
                    <a:pt x="9" y="13"/>
                    <a:pt x="10" y="12"/>
                  </a:cubicBezTo>
                  <a:cubicBezTo>
                    <a:pt x="10" y="12"/>
                    <a:pt x="10" y="12"/>
                    <a:pt x="10" y="12"/>
                  </a:cubicBezTo>
                  <a:cubicBezTo>
                    <a:pt x="10" y="12"/>
                    <a:pt x="10" y="12"/>
                    <a:pt x="10" y="12"/>
                  </a:cubicBezTo>
                  <a:cubicBezTo>
                    <a:pt x="10" y="12"/>
                    <a:pt x="10" y="11"/>
                    <a:pt x="9" y="11"/>
                  </a:cubicBezTo>
                  <a:cubicBezTo>
                    <a:pt x="9" y="11"/>
                    <a:pt x="9" y="11"/>
                    <a:pt x="9" y="11"/>
                  </a:cubicBezTo>
                  <a:cubicBezTo>
                    <a:pt x="9" y="11"/>
                    <a:pt x="9" y="11"/>
                    <a:pt x="9" y="10"/>
                  </a:cubicBezTo>
                  <a:cubicBezTo>
                    <a:pt x="9" y="10"/>
                    <a:pt x="9" y="10"/>
                    <a:pt x="9" y="10"/>
                  </a:cubicBezTo>
                  <a:cubicBezTo>
                    <a:pt x="9" y="10"/>
                    <a:pt x="9" y="10"/>
                    <a:pt x="9" y="10"/>
                  </a:cubicBezTo>
                  <a:cubicBezTo>
                    <a:pt x="10" y="10"/>
                    <a:pt x="10" y="10"/>
                    <a:pt x="10" y="10"/>
                  </a:cubicBezTo>
                  <a:cubicBezTo>
                    <a:pt x="10" y="10"/>
                    <a:pt x="9" y="9"/>
                    <a:pt x="9" y="9"/>
                  </a:cubicBezTo>
                  <a:cubicBezTo>
                    <a:pt x="9" y="9"/>
                    <a:pt x="8" y="9"/>
                    <a:pt x="8" y="9"/>
                  </a:cubicBezTo>
                  <a:cubicBezTo>
                    <a:pt x="8" y="8"/>
                    <a:pt x="8" y="8"/>
                    <a:pt x="8" y="8"/>
                  </a:cubicBezTo>
                  <a:cubicBezTo>
                    <a:pt x="7" y="8"/>
                    <a:pt x="7" y="8"/>
                    <a:pt x="7" y="8"/>
                  </a:cubicBezTo>
                  <a:cubicBezTo>
                    <a:pt x="7" y="7"/>
                    <a:pt x="7" y="7"/>
                    <a:pt x="6" y="7"/>
                  </a:cubicBezTo>
                  <a:cubicBezTo>
                    <a:pt x="6" y="7"/>
                    <a:pt x="6" y="7"/>
                    <a:pt x="6" y="6"/>
                  </a:cubicBezTo>
                  <a:cubicBezTo>
                    <a:pt x="6" y="6"/>
                    <a:pt x="6" y="6"/>
                    <a:pt x="6" y="6"/>
                  </a:cubicBezTo>
                  <a:cubicBezTo>
                    <a:pt x="6" y="6"/>
                    <a:pt x="6" y="5"/>
                    <a:pt x="6" y="5"/>
                  </a:cubicBezTo>
                  <a:cubicBezTo>
                    <a:pt x="6" y="5"/>
                    <a:pt x="5" y="4"/>
                    <a:pt x="5" y="4"/>
                  </a:cubicBezTo>
                  <a:cubicBezTo>
                    <a:pt x="5" y="4"/>
                    <a:pt x="5" y="3"/>
                    <a:pt x="5" y="3"/>
                  </a:cubicBezTo>
                  <a:cubicBezTo>
                    <a:pt x="4" y="3"/>
                    <a:pt x="4" y="3"/>
                    <a:pt x="4" y="3"/>
                  </a:cubicBezTo>
                  <a:cubicBezTo>
                    <a:pt x="4" y="2"/>
                    <a:pt x="3" y="2"/>
                    <a:pt x="3" y="2"/>
                  </a:cubicBezTo>
                  <a:cubicBezTo>
                    <a:pt x="3" y="1"/>
                    <a:pt x="2" y="1"/>
                    <a:pt x="2" y="1"/>
                  </a:cubicBezTo>
                  <a:cubicBezTo>
                    <a:pt x="2" y="0"/>
                    <a:pt x="2" y="0"/>
                    <a:pt x="2" y="0"/>
                  </a:cubicBezTo>
                  <a:cubicBezTo>
                    <a:pt x="1" y="0"/>
                    <a:pt x="1" y="0"/>
                    <a:pt x="1" y="0"/>
                  </a:cubicBezTo>
                  <a:cubicBezTo>
                    <a:pt x="1" y="0"/>
                    <a:pt x="1" y="0"/>
                    <a:pt x="1" y="0"/>
                  </a:cubicBezTo>
                  <a:cubicBezTo>
                    <a:pt x="1" y="0"/>
                    <a:pt x="0" y="0"/>
                    <a:pt x="0" y="0"/>
                  </a:cubicBezTo>
                  <a:cubicBezTo>
                    <a:pt x="0" y="0"/>
                    <a:pt x="0" y="1"/>
                    <a:pt x="0" y="1"/>
                  </a:cubicBezTo>
                  <a:cubicBezTo>
                    <a:pt x="0" y="1"/>
                    <a:pt x="1" y="1"/>
                    <a:pt x="1" y="2"/>
                  </a:cubicBezTo>
                  <a:cubicBezTo>
                    <a:pt x="1" y="2"/>
                    <a:pt x="1" y="2"/>
                    <a:pt x="2" y="2"/>
                  </a:cubicBezTo>
                  <a:cubicBezTo>
                    <a:pt x="2" y="2"/>
                    <a:pt x="2" y="2"/>
                    <a:pt x="2" y="3"/>
                  </a:cubicBezTo>
                  <a:cubicBezTo>
                    <a:pt x="2" y="3"/>
                    <a:pt x="3" y="3"/>
                    <a:pt x="3" y="3"/>
                  </a:cubicBezTo>
                  <a:cubicBezTo>
                    <a:pt x="3" y="3"/>
                    <a:pt x="3" y="4"/>
                    <a:pt x="3" y="4"/>
                  </a:cubicBezTo>
                  <a:cubicBezTo>
                    <a:pt x="3" y="4"/>
                    <a:pt x="3" y="4"/>
                    <a:pt x="3" y="5"/>
                  </a:cubicBezTo>
                  <a:cubicBezTo>
                    <a:pt x="4" y="5"/>
                    <a:pt x="4" y="5"/>
                    <a:pt x="4" y="5"/>
                  </a:cubicBezTo>
                  <a:cubicBezTo>
                    <a:pt x="3" y="5"/>
                    <a:pt x="3" y="5"/>
                    <a:pt x="3" y="5"/>
                  </a:cubicBezTo>
                  <a:cubicBezTo>
                    <a:pt x="3" y="5"/>
                    <a:pt x="3" y="5"/>
                    <a:pt x="3" y="6"/>
                  </a:cubicBezTo>
                  <a:cubicBezTo>
                    <a:pt x="3" y="6"/>
                    <a:pt x="3" y="6"/>
                    <a:pt x="2" y="6"/>
                  </a:cubicBezTo>
                  <a:cubicBezTo>
                    <a:pt x="2" y="6"/>
                    <a:pt x="2" y="5"/>
                    <a:pt x="2" y="5"/>
                  </a:cubicBezTo>
                  <a:cubicBezTo>
                    <a:pt x="2" y="5"/>
                    <a:pt x="2" y="5"/>
                    <a:pt x="2" y="5"/>
                  </a:cubicBezTo>
                  <a:cubicBezTo>
                    <a:pt x="2" y="5"/>
                    <a:pt x="2" y="6"/>
                    <a:pt x="2" y="6"/>
                  </a:cubicBezTo>
                  <a:cubicBezTo>
                    <a:pt x="2" y="6"/>
                    <a:pt x="2" y="6"/>
                    <a:pt x="2" y="7"/>
                  </a:cubicBezTo>
                  <a:cubicBezTo>
                    <a:pt x="2" y="7"/>
                    <a:pt x="3" y="7"/>
                    <a:pt x="3" y="8"/>
                  </a:cubicBezTo>
                  <a:cubicBezTo>
                    <a:pt x="3" y="8"/>
                    <a:pt x="3" y="8"/>
                    <a:pt x="3" y="8"/>
                  </a:cubicBezTo>
                  <a:cubicBezTo>
                    <a:pt x="3" y="9"/>
                    <a:pt x="3" y="9"/>
                    <a:pt x="3" y="9"/>
                  </a:cubicBezTo>
                  <a:cubicBezTo>
                    <a:pt x="3" y="9"/>
                    <a:pt x="4" y="9"/>
                    <a:pt x="4" y="9"/>
                  </a:cubicBezTo>
                  <a:cubicBezTo>
                    <a:pt x="4" y="10"/>
                    <a:pt x="4" y="10"/>
                    <a:pt x="4" y="10"/>
                  </a:cubicBezTo>
                  <a:cubicBezTo>
                    <a:pt x="4" y="11"/>
                    <a:pt x="4" y="11"/>
                    <a:pt x="4" y="11"/>
                  </a:cubicBezTo>
                  <a:cubicBezTo>
                    <a:pt x="4" y="11"/>
                    <a:pt x="4" y="12"/>
                    <a:pt x="5" y="12"/>
                  </a:cubicBezTo>
                  <a:cubicBezTo>
                    <a:pt x="5" y="12"/>
                    <a:pt x="5" y="12"/>
                    <a:pt x="5" y="13"/>
                  </a:cubicBezTo>
                  <a:cubicBezTo>
                    <a:pt x="5" y="13"/>
                    <a:pt x="5" y="13"/>
                    <a:pt x="6" y="14"/>
                  </a:cubicBezTo>
                  <a:cubicBezTo>
                    <a:pt x="6" y="14"/>
                    <a:pt x="6" y="14"/>
                    <a:pt x="6" y="14"/>
                  </a:cubicBezTo>
                  <a:cubicBezTo>
                    <a:pt x="6" y="14"/>
                    <a:pt x="7" y="14"/>
                    <a:pt x="7" y="14"/>
                  </a:cubicBezTo>
                  <a:cubicBezTo>
                    <a:pt x="7" y="15"/>
                    <a:pt x="7" y="15"/>
                    <a:pt x="7" y="15"/>
                  </a:cubicBezTo>
                  <a:cubicBezTo>
                    <a:pt x="7" y="15"/>
                    <a:pt x="7" y="15"/>
                    <a:pt x="7" y="16"/>
                  </a:cubicBezTo>
                  <a:cubicBezTo>
                    <a:pt x="8" y="16"/>
                    <a:pt x="8" y="16"/>
                    <a:pt x="8" y="16"/>
                  </a:cubicBezTo>
                  <a:cubicBezTo>
                    <a:pt x="9" y="16"/>
                    <a:pt x="9" y="17"/>
                    <a:pt x="10" y="18"/>
                  </a:cubicBezTo>
                  <a:cubicBezTo>
                    <a:pt x="10" y="18"/>
                    <a:pt x="10" y="18"/>
                    <a:pt x="10" y="18"/>
                  </a:cubicBezTo>
                  <a:cubicBezTo>
                    <a:pt x="10" y="19"/>
                    <a:pt x="10" y="19"/>
                    <a:pt x="10" y="19"/>
                  </a:cubicBezTo>
                  <a:cubicBezTo>
                    <a:pt x="10" y="20"/>
                    <a:pt x="11" y="21"/>
                    <a:pt x="11" y="21"/>
                  </a:cubicBezTo>
                  <a:cubicBezTo>
                    <a:pt x="11" y="21"/>
                    <a:pt x="12" y="22"/>
                    <a:pt x="12" y="22"/>
                  </a:cubicBezTo>
                  <a:cubicBezTo>
                    <a:pt x="12" y="22"/>
                    <a:pt x="13" y="23"/>
                    <a:pt x="13" y="23"/>
                  </a:cubicBezTo>
                  <a:cubicBezTo>
                    <a:pt x="13" y="23"/>
                    <a:pt x="13" y="24"/>
                    <a:pt x="13" y="24"/>
                  </a:cubicBezTo>
                  <a:cubicBezTo>
                    <a:pt x="13" y="24"/>
                    <a:pt x="14" y="25"/>
                    <a:pt x="14" y="25"/>
                  </a:cubicBezTo>
                  <a:cubicBezTo>
                    <a:pt x="14" y="25"/>
                    <a:pt x="15" y="26"/>
                    <a:pt x="15" y="26"/>
                  </a:cubicBezTo>
                  <a:cubicBezTo>
                    <a:pt x="15" y="26"/>
                    <a:pt x="15" y="27"/>
                    <a:pt x="15" y="27"/>
                  </a:cubicBezTo>
                  <a:cubicBezTo>
                    <a:pt x="15" y="27"/>
                    <a:pt x="15" y="28"/>
                    <a:pt x="15" y="28"/>
                  </a:cubicBezTo>
                  <a:cubicBezTo>
                    <a:pt x="15" y="28"/>
                    <a:pt x="15" y="29"/>
                    <a:pt x="15" y="29"/>
                  </a:cubicBezTo>
                  <a:cubicBezTo>
                    <a:pt x="15" y="29"/>
                    <a:pt x="15" y="30"/>
                    <a:pt x="16" y="30"/>
                  </a:cubicBezTo>
                  <a:cubicBezTo>
                    <a:pt x="16" y="30"/>
                    <a:pt x="16" y="31"/>
                    <a:pt x="16" y="31"/>
                  </a:cubicBezTo>
                  <a:cubicBezTo>
                    <a:pt x="16" y="31"/>
                    <a:pt x="17" y="32"/>
                    <a:pt x="17" y="32"/>
                  </a:cubicBezTo>
                  <a:cubicBezTo>
                    <a:pt x="17" y="32"/>
                    <a:pt x="17" y="33"/>
                    <a:pt x="17" y="33"/>
                  </a:cubicBezTo>
                  <a:cubicBezTo>
                    <a:pt x="18" y="34"/>
                    <a:pt x="19" y="34"/>
                    <a:pt x="19" y="35"/>
                  </a:cubicBezTo>
                  <a:cubicBezTo>
                    <a:pt x="19" y="35"/>
                    <a:pt x="20" y="36"/>
                    <a:pt x="20" y="36"/>
                  </a:cubicBezTo>
                  <a:cubicBezTo>
                    <a:pt x="20" y="36"/>
                    <a:pt x="20" y="37"/>
                    <a:pt x="20" y="37"/>
                  </a:cubicBezTo>
                  <a:cubicBezTo>
                    <a:pt x="20" y="38"/>
                    <a:pt x="20" y="38"/>
                    <a:pt x="20" y="38"/>
                  </a:cubicBezTo>
                  <a:cubicBezTo>
                    <a:pt x="20" y="39"/>
                    <a:pt x="21" y="39"/>
                    <a:pt x="21" y="39"/>
                  </a:cubicBezTo>
                  <a:cubicBezTo>
                    <a:pt x="21" y="39"/>
                    <a:pt x="21" y="40"/>
                    <a:pt x="21" y="40"/>
                  </a:cubicBezTo>
                  <a:cubicBezTo>
                    <a:pt x="21" y="40"/>
                    <a:pt x="22" y="41"/>
                    <a:pt x="22" y="41"/>
                  </a:cubicBezTo>
                  <a:cubicBezTo>
                    <a:pt x="22" y="41"/>
                    <a:pt x="22" y="42"/>
                    <a:pt x="22" y="42"/>
                  </a:cubicBezTo>
                  <a:cubicBezTo>
                    <a:pt x="22" y="42"/>
                    <a:pt x="22" y="43"/>
                    <a:pt x="22" y="43"/>
                  </a:cubicBezTo>
                  <a:cubicBezTo>
                    <a:pt x="22" y="43"/>
                    <a:pt x="23" y="44"/>
                    <a:pt x="23" y="44"/>
                  </a:cubicBezTo>
                  <a:cubicBezTo>
                    <a:pt x="23" y="45"/>
                    <a:pt x="23" y="45"/>
                    <a:pt x="24" y="46"/>
                  </a:cubicBezTo>
                  <a:cubicBezTo>
                    <a:pt x="24" y="46"/>
                    <a:pt x="24" y="46"/>
                    <a:pt x="24" y="47"/>
                  </a:cubicBezTo>
                  <a:cubicBezTo>
                    <a:pt x="25" y="47"/>
                    <a:pt x="25" y="47"/>
                    <a:pt x="25" y="47"/>
                  </a:cubicBezTo>
                  <a:cubicBezTo>
                    <a:pt x="25" y="47"/>
                    <a:pt x="25" y="47"/>
                    <a:pt x="25" y="47"/>
                  </a:cubicBezTo>
                  <a:cubicBezTo>
                    <a:pt x="25" y="47"/>
                    <a:pt x="25" y="46"/>
                    <a:pt x="25" y="46"/>
                  </a:cubicBezTo>
                  <a:cubicBezTo>
                    <a:pt x="25" y="46"/>
                    <a:pt x="25" y="45"/>
                    <a:pt x="25" y="45"/>
                  </a:cubicBezTo>
                  <a:cubicBezTo>
                    <a:pt x="25" y="45"/>
                    <a:pt x="25" y="44"/>
                    <a:pt x="25" y="44"/>
                  </a:cubicBezTo>
                  <a:cubicBezTo>
                    <a:pt x="24" y="44"/>
                    <a:pt x="24" y="44"/>
                    <a:pt x="24" y="44"/>
                  </a:cubicBezTo>
                  <a:cubicBezTo>
                    <a:pt x="24" y="43"/>
                    <a:pt x="24" y="43"/>
                    <a:pt x="25" y="43"/>
                  </a:cubicBezTo>
                  <a:cubicBezTo>
                    <a:pt x="25" y="43"/>
                    <a:pt x="25" y="43"/>
                    <a:pt x="25" y="43"/>
                  </a:cubicBezTo>
                  <a:cubicBezTo>
                    <a:pt x="25" y="43"/>
                    <a:pt x="26" y="43"/>
                    <a:pt x="26" y="43"/>
                  </a:cubicBezTo>
                  <a:cubicBezTo>
                    <a:pt x="26" y="43"/>
                    <a:pt x="27" y="43"/>
                    <a:pt x="27" y="43"/>
                  </a:cubicBezTo>
                  <a:cubicBezTo>
                    <a:pt x="27" y="43"/>
                    <a:pt x="27" y="43"/>
                    <a:pt x="27" y="43"/>
                  </a:cubicBezTo>
                  <a:cubicBezTo>
                    <a:pt x="28" y="43"/>
                    <a:pt x="28" y="44"/>
                    <a:pt x="28" y="44"/>
                  </a:cubicBezTo>
                  <a:cubicBezTo>
                    <a:pt x="28" y="44"/>
                    <a:pt x="29" y="44"/>
                    <a:pt x="29" y="45"/>
                  </a:cubicBezTo>
                  <a:cubicBezTo>
                    <a:pt x="29" y="45"/>
                    <a:pt x="29" y="45"/>
                    <a:pt x="29" y="45"/>
                  </a:cubicBezTo>
                  <a:cubicBezTo>
                    <a:pt x="29" y="45"/>
                    <a:pt x="29" y="46"/>
                    <a:pt x="29" y="46"/>
                  </a:cubicBezTo>
                  <a:cubicBezTo>
                    <a:pt x="29" y="46"/>
                    <a:pt x="29" y="46"/>
                    <a:pt x="29" y="46"/>
                  </a:cubicBezTo>
                  <a:cubicBezTo>
                    <a:pt x="29" y="46"/>
                    <a:pt x="30" y="46"/>
                    <a:pt x="3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765"/>
            <p:cNvSpPr>
              <a:spLocks noEditPoints="1"/>
            </p:cNvSpPr>
            <p:nvPr/>
          </p:nvSpPr>
          <p:spPr bwMode="auto">
            <a:xfrm>
              <a:off x="5945936" y="1665759"/>
              <a:ext cx="4052864" cy="1953902"/>
            </a:xfrm>
            <a:custGeom>
              <a:avLst/>
              <a:gdLst>
                <a:gd name="T0" fmla="*/ 31 w 435"/>
                <a:gd name="T1" fmla="*/ 184 h 210"/>
                <a:gd name="T2" fmla="*/ 27 w 435"/>
                <a:gd name="T3" fmla="*/ 162 h 210"/>
                <a:gd name="T4" fmla="*/ 5 w 435"/>
                <a:gd name="T5" fmla="*/ 134 h 210"/>
                <a:gd name="T6" fmla="*/ 7 w 435"/>
                <a:gd name="T7" fmla="*/ 110 h 210"/>
                <a:gd name="T8" fmla="*/ 9 w 435"/>
                <a:gd name="T9" fmla="*/ 73 h 210"/>
                <a:gd name="T10" fmla="*/ 21 w 435"/>
                <a:gd name="T11" fmla="*/ 58 h 210"/>
                <a:gd name="T12" fmla="*/ 20 w 435"/>
                <a:gd name="T13" fmla="*/ 72 h 210"/>
                <a:gd name="T14" fmla="*/ 28 w 435"/>
                <a:gd name="T15" fmla="*/ 83 h 210"/>
                <a:gd name="T16" fmla="*/ 49 w 435"/>
                <a:gd name="T17" fmla="*/ 73 h 210"/>
                <a:gd name="T18" fmla="*/ 57 w 435"/>
                <a:gd name="T19" fmla="*/ 71 h 210"/>
                <a:gd name="T20" fmla="*/ 75 w 435"/>
                <a:gd name="T21" fmla="*/ 65 h 210"/>
                <a:gd name="T22" fmla="*/ 101 w 435"/>
                <a:gd name="T23" fmla="*/ 57 h 210"/>
                <a:gd name="T24" fmla="*/ 103 w 435"/>
                <a:gd name="T25" fmla="*/ 45 h 210"/>
                <a:gd name="T26" fmla="*/ 121 w 435"/>
                <a:gd name="T27" fmla="*/ 66 h 210"/>
                <a:gd name="T28" fmla="*/ 122 w 435"/>
                <a:gd name="T29" fmla="*/ 71 h 210"/>
                <a:gd name="T30" fmla="*/ 135 w 435"/>
                <a:gd name="T31" fmla="*/ 60 h 210"/>
                <a:gd name="T32" fmla="*/ 122 w 435"/>
                <a:gd name="T33" fmla="*/ 40 h 210"/>
                <a:gd name="T34" fmla="*/ 131 w 435"/>
                <a:gd name="T35" fmla="*/ 37 h 210"/>
                <a:gd name="T36" fmla="*/ 145 w 435"/>
                <a:gd name="T37" fmla="*/ 47 h 210"/>
                <a:gd name="T38" fmla="*/ 143 w 435"/>
                <a:gd name="T39" fmla="*/ 24 h 210"/>
                <a:gd name="T40" fmla="*/ 157 w 435"/>
                <a:gd name="T41" fmla="*/ 11 h 210"/>
                <a:gd name="T42" fmla="*/ 170 w 435"/>
                <a:gd name="T43" fmla="*/ 2 h 210"/>
                <a:gd name="T44" fmla="*/ 191 w 435"/>
                <a:gd name="T45" fmla="*/ 4 h 210"/>
                <a:gd name="T46" fmla="*/ 195 w 435"/>
                <a:gd name="T47" fmla="*/ 22 h 210"/>
                <a:gd name="T48" fmla="*/ 204 w 435"/>
                <a:gd name="T49" fmla="*/ 21 h 210"/>
                <a:gd name="T50" fmla="*/ 225 w 435"/>
                <a:gd name="T51" fmla="*/ 23 h 210"/>
                <a:gd name="T52" fmla="*/ 247 w 435"/>
                <a:gd name="T53" fmla="*/ 21 h 210"/>
                <a:gd name="T54" fmla="*/ 262 w 435"/>
                <a:gd name="T55" fmla="*/ 26 h 210"/>
                <a:gd name="T56" fmla="*/ 274 w 435"/>
                <a:gd name="T57" fmla="*/ 17 h 210"/>
                <a:gd name="T58" fmla="*/ 290 w 435"/>
                <a:gd name="T59" fmla="*/ 19 h 210"/>
                <a:gd name="T60" fmla="*/ 335 w 435"/>
                <a:gd name="T61" fmla="*/ 24 h 210"/>
                <a:gd name="T62" fmla="*/ 362 w 435"/>
                <a:gd name="T63" fmla="*/ 20 h 210"/>
                <a:gd name="T64" fmla="*/ 400 w 435"/>
                <a:gd name="T65" fmla="*/ 21 h 210"/>
                <a:gd name="T66" fmla="*/ 418 w 435"/>
                <a:gd name="T67" fmla="*/ 27 h 210"/>
                <a:gd name="T68" fmla="*/ 433 w 435"/>
                <a:gd name="T69" fmla="*/ 33 h 210"/>
                <a:gd name="T70" fmla="*/ 416 w 435"/>
                <a:gd name="T71" fmla="*/ 36 h 210"/>
                <a:gd name="T72" fmla="*/ 406 w 435"/>
                <a:gd name="T73" fmla="*/ 42 h 210"/>
                <a:gd name="T74" fmla="*/ 421 w 435"/>
                <a:gd name="T75" fmla="*/ 50 h 210"/>
                <a:gd name="T76" fmla="*/ 414 w 435"/>
                <a:gd name="T77" fmla="*/ 74 h 210"/>
                <a:gd name="T78" fmla="*/ 395 w 435"/>
                <a:gd name="T79" fmla="*/ 77 h 210"/>
                <a:gd name="T80" fmla="*/ 410 w 435"/>
                <a:gd name="T81" fmla="*/ 97 h 210"/>
                <a:gd name="T82" fmla="*/ 413 w 435"/>
                <a:gd name="T83" fmla="*/ 117 h 210"/>
                <a:gd name="T84" fmla="*/ 387 w 435"/>
                <a:gd name="T85" fmla="*/ 98 h 210"/>
                <a:gd name="T86" fmla="*/ 385 w 435"/>
                <a:gd name="T87" fmla="*/ 62 h 210"/>
                <a:gd name="T88" fmla="*/ 377 w 435"/>
                <a:gd name="T89" fmla="*/ 69 h 210"/>
                <a:gd name="T90" fmla="*/ 372 w 435"/>
                <a:gd name="T91" fmla="*/ 86 h 210"/>
                <a:gd name="T92" fmla="*/ 349 w 435"/>
                <a:gd name="T93" fmla="*/ 89 h 210"/>
                <a:gd name="T94" fmla="*/ 335 w 435"/>
                <a:gd name="T95" fmla="*/ 120 h 210"/>
                <a:gd name="T96" fmla="*/ 349 w 435"/>
                <a:gd name="T97" fmla="*/ 122 h 210"/>
                <a:gd name="T98" fmla="*/ 365 w 435"/>
                <a:gd name="T99" fmla="*/ 175 h 210"/>
                <a:gd name="T100" fmla="*/ 351 w 435"/>
                <a:gd name="T101" fmla="*/ 185 h 210"/>
                <a:gd name="T102" fmla="*/ 335 w 435"/>
                <a:gd name="T103" fmla="*/ 155 h 210"/>
                <a:gd name="T104" fmla="*/ 293 w 435"/>
                <a:gd name="T105" fmla="*/ 133 h 210"/>
                <a:gd name="T106" fmla="*/ 268 w 435"/>
                <a:gd name="T107" fmla="*/ 159 h 210"/>
                <a:gd name="T108" fmla="*/ 226 w 435"/>
                <a:gd name="T109" fmla="*/ 156 h 210"/>
                <a:gd name="T110" fmla="*/ 185 w 435"/>
                <a:gd name="T111" fmla="*/ 162 h 210"/>
                <a:gd name="T112" fmla="*/ 140 w 435"/>
                <a:gd name="T113" fmla="*/ 140 h 210"/>
                <a:gd name="T114" fmla="*/ 103 w 435"/>
                <a:gd name="T115" fmla="*/ 145 h 210"/>
                <a:gd name="T116" fmla="*/ 89 w 435"/>
                <a:gd name="T117" fmla="*/ 161 h 210"/>
                <a:gd name="T118" fmla="*/ 59 w 435"/>
                <a:gd name="T119" fmla="*/ 170 h 210"/>
                <a:gd name="T120" fmla="*/ 62 w 435"/>
                <a:gd name="T121" fmla="*/ 209 h 210"/>
                <a:gd name="T122" fmla="*/ 243 w 435"/>
                <a:gd name="T123" fmla="*/ 1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5" h="210">
                  <a:moveTo>
                    <a:pt x="60" y="207"/>
                  </a:moveTo>
                  <a:cubicBezTo>
                    <a:pt x="60" y="207"/>
                    <a:pt x="60" y="207"/>
                    <a:pt x="60" y="207"/>
                  </a:cubicBezTo>
                  <a:cubicBezTo>
                    <a:pt x="59" y="207"/>
                    <a:pt x="59" y="207"/>
                    <a:pt x="58" y="206"/>
                  </a:cubicBezTo>
                  <a:cubicBezTo>
                    <a:pt x="58" y="206"/>
                    <a:pt x="58" y="206"/>
                    <a:pt x="57" y="206"/>
                  </a:cubicBezTo>
                  <a:cubicBezTo>
                    <a:pt x="57" y="205"/>
                    <a:pt x="57" y="205"/>
                    <a:pt x="57" y="205"/>
                  </a:cubicBezTo>
                  <a:cubicBezTo>
                    <a:pt x="56" y="204"/>
                    <a:pt x="56" y="204"/>
                    <a:pt x="56" y="203"/>
                  </a:cubicBezTo>
                  <a:cubicBezTo>
                    <a:pt x="56" y="203"/>
                    <a:pt x="55" y="203"/>
                    <a:pt x="55" y="203"/>
                  </a:cubicBezTo>
                  <a:cubicBezTo>
                    <a:pt x="55" y="203"/>
                    <a:pt x="55" y="202"/>
                    <a:pt x="54" y="202"/>
                  </a:cubicBezTo>
                  <a:cubicBezTo>
                    <a:pt x="54" y="202"/>
                    <a:pt x="54" y="202"/>
                    <a:pt x="53" y="202"/>
                  </a:cubicBezTo>
                  <a:cubicBezTo>
                    <a:pt x="53" y="202"/>
                    <a:pt x="53" y="202"/>
                    <a:pt x="53" y="202"/>
                  </a:cubicBezTo>
                  <a:cubicBezTo>
                    <a:pt x="52" y="202"/>
                    <a:pt x="52" y="202"/>
                    <a:pt x="52" y="202"/>
                  </a:cubicBezTo>
                  <a:cubicBezTo>
                    <a:pt x="52" y="202"/>
                    <a:pt x="52" y="202"/>
                    <a:pt x="52" y="202"/>
                  </a:cubicBezTo>
                  <a:cubicBezTo>
                    <a:pt x="51" y="203"/>
                    <a:pt x="51" y="203"/>
                    <a:pt x="51" y="203"/>
                  </a:cubicBezTo>
                  <a:cubicBezTo>
                    <a:pt x="51" y="203"/>
                    <a:pt x="50" y="203"/>
                    <a:pt x="50" y="203"/>
                  </a:cubicBezTo>
                  <a:cubicBezTo>
                    <a:pt x="50" y="203"/>
                    <a:pt x="49" y="202"/>
                    <a:pt x="49" y="202"/>
                  </a:cubicBezTo>
                  <a:cubicBezTo>
                    <a:pt x="49" y="202"/>
                    <a:pt x="49" y="202"/>
                    <a:pt x="49" y="201"/>
                  </a:cubicBezTo>
                  <a:cubicBezTo>
                    <a:pt x="48" y="201"/>
                    <a:pt x="48" y="201"/>
                    <a:pt x="48" y="201"/>
                  </a:cubicBezTo>
                  <a:cubicBezTo>
                    <a:pt x="47" y="200"/>
                    <a:pt x="47" y="200"/>
                    <a:pt x="47" y="200"/>
                  </a:cubicBezTo>
                  <a:cubicBezTo>
                    <a:pt x="46" y="200"/>
                    <a:pt x="46" y="200"/>
                    <a:pt x="46" y="200"/>
                  </a:cubicBezTo>
                  <a:cubicBezTo>
                    <a:pt x="45" y="200"/>
                    <a:pt x="45" y="200"/>
                    <a:pt x="45" y="200"/>
                  </a:cubicBezTo>
                  <a:cubicBezTo>
                    <a:pt x="44" y="200"/>
                    <a:pt x="43" y="200"/>
                    <a:pt x="43" y="200"/>
                  </a:cubicBezTo>
                  <a:cubicBezTo>
                    <a:pt x="43" y="200"/>
                    <a:pt x="42" y="199"/>
                    <a:pt x="42" y="199"/>
                  </a:cubicBezTo>
                  <a:cubicBezTo>
                    <a:pt x="41" y="199"/>
                    <a:pt x="41" y="199"/>
                    <a:pt x="41" y="199"/>
                  </a:cubicBezTo>
                  <a:cubicBezTo>
                    <a:pt x="41" y="199"/>
                    <a:pt x="40" y="199"/>
                    <a:pt x="39" y="198"/>
                  </a:cubicBezTo>
                  <a:cubicBezTo>
                    <a:pt x="39" y="198"/>
                    <a:pt x="39" y="198"/>
                    <a:pt x="39" y="198"/>
                  </a:cubicBezTo>
                  <a:cubicBezTo>
                    <a:pt x="39" y="198"/>
                    <a:pt x="38" y="198"/>
                    <a:pt x="38" y="198"/>
                  </a:cubicBezTo>
                  <a:cubicBezTo>
                    <a:pt x="38" y="198"/>
                    <a:pt x="38" y="198"/>
                    <a:pt x="37" y="198"/>
                  </a:cubicBezTo>
                  <a:cubicBezTo>
                    <a:pt x="37" y="198"/>
                    <a:pt x="37" y="198"/>
                    <a:pt x="37" y="198"/>
                  </a:cubicBezTo>
                  <a:cubicBezTo>
                    <a:pt x="37" y="198"/>
                    <a:pt x="37" y="199"/>
                    <a:pt x="37" y="199"/>
                  </a:cubicBezTo>
                  <a:cubicBezTo>
                    <a:pt x="37" y="199"/>
                    <a:pt x="36" y="199"/>
                    <a:pt x="36" y="199"/>
                  </a:cubicBezTo>
                  <a:cubicBezTo>
                    <a:pt x="35" y="199"/>
                    <a:pt x="34" y="197"/>
                    <a:pt x="34" y="196"/>
                  </a:cubicBezTo>
                  <a:cubicBezTo>
                    <a:pt x="33" y="196"/>
                    <a:pt x="33" y="195"/>
                    <a:pt x="32" y="195"/>
                  </a:cubicBezTo>
                  <a:cubicBezTo>
                    <a:pt x="32" y="194"/>
                    <a:pt x="32" y="194"/>
                    <a:pt x="31" y="194"/>
                  </a:cubicBezTo>
                  <a:cubicBezTo>
                    <a:pt x="31" y="194"/>
                    <a:pt x="31" y="194"/>
                    <a:pt x="31" y="193"/>
                  </a:cubicBezTo>
                  <a:cubicBezTo>
                    <a:pt x="31" y="193"/>
                    <a:pt x="30" y="193"/>
                    <a:pt x="30" y="193"/>
                  </a:cubicBezTo>
                  <a:cubicBezTo>
                    <a:pt x="29" y="193"/>
                    <a:pt x="29" y="192"/>
                    <a:pt x="29" y="192"/>
                  </a:cubicBezTo>
                  <a:cubicBezTo>
                    <a:pt x="29" y="192"/>
                    <a:pt x="28" y="192"/>
                    <a:pt x="28" y="192"/>
                  </a:cubicBezTo>
                  <a:cubicBezTo>
                    <a:pt x="28" y="191"/>
                    <a:pt x="27" y="192"/>
                    <a:pt x="27" y="192"/>
                  </a:cubicBezTo>
                  <a:cubicBezTo>
                    <a:pt x="27" y="191"/>
                    <a:pt x="27" y="191"/>
                    <a:pt x="27" y="191"/>
                  </a:cubicBezTo>
                  <a:cubicBezTo>
                    <a:pt x="27" y="191"/>
                    <a:pt x="27" y="191"/>
                    <a:pt x="27" y="190"/>
                  </a:cubicBezTo>
                  <a:cubicBezTo>
                    <a:pt x="26" y="190"/>
                    <a:pt x="26" y="190"/>
                    <a:pt x="26" y="190"/>
                  </a:cubicBezTo>
                  <a:cubicBezTo>
                    <a:pt x="26" y="190"/>
                    <a:pt x="26" y="189"/>
                    <a:pt x="25" y="189"/>
                  </a:cubicBezTo>
                  <a:cubicBezTo>
                    <a:pt x="25" y="189"/>
                    <a:pt x="25" y="188"/>
                    <a:pt x="25" y="188"/>
                  </a:cubicBezTo>
                  <a:cubicBezTo>
                    <a:pt x="25" y="188"/>
                    <a:pt x="25" y="188"/>
                    <a:pt x="26" y="188"/>
                  </a:cubicBezTo>
                  <a:cubicBezTo>
                    <a:pt x="26" y="187"/>
                    <a:pt x="26" y="188"/>
                    <a:pt x="26" y="188"/>
                  </a:cubicBezTo>
                  <a:cubicBezTo>
                    <a:pt x="26" y="188"/>
                    <a:pt x="26" y="188"/>
                    <a:pt x="26" y="188"/>
                  </a:cubicBezTo>
                  <a:cubicBezTo>
                    <a:pt x="26" y="188"/>
                    <a:pt x="26" y="188"/>
                    <a:pt x="26" y="189"/>
                  </a:cubicBezTo>
                  <a:cubicBezTo>
                    <a:pt x="26" y="189"/>
                    <a:pt x="27" y="189"/>
                    <a:pt x="27" y="188"/>
                  </a:cubicBezTo>
                  <a:cubicBezTo>
                    <a:pt x="27" y="188"/>
                    <a:pt x="27" y="188"/>
                    <a:pt x="27" y="188"/>
                  </a:cubicBezTo>
                  <a:cubicBezTo>
                    <a:pt x="27" y="188"/>
                    <a:pt x="28" y="188"/>
                    <a:pt x="28" y="188"/>
                  </a:cubicBezTo>
                  <a:cubicBezTo>
                    <a:pt x="28" y="188"/>
                    <a:pt x="28" y="187"/>
                    <a:pt x="28" y="187"/>
                  </a:cubicBezTo>
                  <a:cubicBezTo>
                    <a:pt x="28" y="187"/>
                    <a:pt x="28" y="187"/>
                    <a:pt x="28" y="186"/>
                  </a:cubicBezTo>
                  <a:cubicBezTo>
                    <a:pt x="28" y="186"/>
                    <a:pt x="28" y="186"/>
                    <a:pt x="28" y="186"/>
                  </a:cubicBezTo>
                  <a:cubicBezTo>
                    <a:pt x="29" y="186"/>
                    <a:pt x="29" y="186"/>
                    <a:pt x="29" y="185"/>
                  </a:cubicBezTo>
                  <a:cubicBezTo>
                    <a:pt x="30" y="185"/>
                    <a:pt x="30" y="185"/>
                    <a:pt x="30" y="185"/>
                  </a:cubicBezTo>
                  <a:cubicBezTo>
                    <a:pt x="30" y="185"/>
                    <a:pt x="30" y="185"/>
                    <a:pt x="31" y="184"/>
                  </a:cubicBezTo>
                  <a:cubicBezTo>
                    <a:pt x="31" y="184"/>
                    <a:pt x="31" y="184"/>
                    <a:pt x="31" y="184"/>
                  </a:cubicBezTo>
                  <a:cubicBezTo>
                    <a:pt x="31" y="184"/>
                    <a:pt x="32" y="184"/>
                    <a:pt x="32" y="184"/>
                  </a:cubicBezTo>
                  <a:cubicBezTo>
                    <a:pt x="32" y="184"/>
                    <a:pt x="32" y="183"/>
                    <a:pt x="32" y="183"/>
                  </a:cubicBezTo>
                  <a:cubicBezTo>
                    <a:pt x="31" y="183"/>
                    <a:pt x="31" y="183"/>
                    <a:pt x="31" y="183"/>
                  </a:cubicBezTo>
                  <a:cubicBezTo>
                    <a:pt x="31" y="183"/>
                    <a:pt x="31" y="183"/>
                    <a:pt x="31" y="183"/>
                  </a:cubicBezTo>
                  <a:cubicBezTo>
                    <a:pt x="30" y="182"/>
                    <a:pt x="30" y="182"/>
                    <a:pt x="30" y="182"/>
                  </a:cubicBezTo>
                  <a:cubicBezTo>
                    <a:pt x="30" y="182"/>
                    <a:pt x="30" y="181"/>
                    <a:pt x="30" y="181"/>
                  </a:cubicBezTo>
                  <a:cubicBezTo>
                    <a:pt x="30" y="181"/>
                    <a:pt x="30" y="181"/>
                    <a:pt x="30" y="181"/>
                  </a:cubicBezTo>
                  <a:cubicBezTo>
                    <a:pt x="30" y="181"/>
                    <a:pt x="31" y="181"/>
                    <a:pt x="31" y="181"/>
                  </a:cubicBezTo>
                  <a:cubicBezTo>
                    <a:pt x="31" y="181"/>
                    <a:pt x="32" y="181"/>
                    <a:pt x="32" y="181"/>
                  </a:cubicBezTo>
                  <a:cubicBezTo>
                    <a:pt x="32" y="181"/>
                    <a:pt x="32" y="181"/>
                    <a:pt x="32" y="180"/>
                  </a:cubicBezTo>
                  <a:cubicBezTo>
                    <a:pt x="32" y="180"/>
                    <a:pt x="32" y="180"/>
                    <a:pt x="32" y="180"/>
                  </a:cubicBezTo>
                  <a:cubicBezTo>
                    <a:pt x="32" y="180"/>
                    <a:pt x="33" y="180"/>
                    <a:pt x="33" y="180"/>
                  </a:cubicBezTo>
                  <a:cubicBezTo>
                    <a:pt x="33" y="180"/>
                    <a:pt x="33" y="180"/>
                    <a:pt x="34" y="180"/>
                  </a:cubicBezTo>
                  <a:cubicBezTo>
                    <a:pt x="34" y="180"/>
                    <a:pt x="34" y="179"/>
                    <a:pt x="34" y="179"/>
                  </a:cubicBezTo>
                  <a:cubicBezTo>
                    <a:pt x="34" y="179"/>
                    <a:pt x="35" y="179"/>
                    <a:pt x="35" y="179"/>
                  </a:cubicBezTo>
                  <a:cubicBezTo>
                    <a:pt x="35" y="179"/>
                    <a:pt x="34" y="179"/>
                    <a:pt x="34" y="178"/>
                  </a:cubicBezTo>
                  <a:cubicBezTo>
                    <a:pt x="34" y="178"/>
                    <a:pt x="34" y="178"/>
                    <a:pt x="34" y="178"/>
                  </a:cubicBezTo>
                  <a:cubicBezTo>
                    <a:pt x="34" y="178"/>
                    <a:pt x="33" y="179"/>
                    <a:pt x="33" y="179"/>
                  </a:cubicBezTo>
                  <a:cubicBezTo>
                    <a:pt x="33" y="179"/>
                    <a:pt x="33" y="179"/>
                    <a:pt x="32" y="179"/>
                  </a:cubicBezTo>
                  <a:cubicBezTo>
                    <a:pt x="32" y="179"/>
                    <a:pt x="32" y="179"/>
                    <a:pt x="31" y="179"/>
                  </a:cubicBezTo>
                  <a:cubicBezTo>
                    <a:pt x="31" y="179"/>
                    <a:pt x="31" y="179"/>
                    <a:pt x="31" y="179"/>
                  </a:cubicBezTo>
                  <a:cubicBezTo>
                    <a:pt x="31" y="179"/>
                    <a:pt x="31" y="179"/>
                    <a:pt x="31" y="178"/>
                  </a:cubicBezTo>
                  <a:cubicBezTo>
                    <a:pt x="31" y="178"/>
                    <a:pt x="31" y="178"/>
                    <a:pt x="31" y="177"/>
                  </a:cubicBezTo>
                  <a:cubicBezTo>
                    <a:pt x="31" y="177"/>
                    <a:pt x="31" y="177"/>
                    <a:pt x="31" y="177"/>
                  </a:cubicBezTo>
                  <a:cubicBezTo>
                    <a:pt x="31" y="177"/>
                    <a:pt x="32" y="176"/>
                    <a:pt x="32" y="176"/>
                  </a:cubicBezTo>
                  <a:cubicBezTo>
                    <a:pt x="32" y="176"/>
                    <a:pt x="32" y="175"/>
                    <a:pt x="33" y="175"/>
                  </a:cubicBezTo>
                  <a:cubicBezTo>
                    <a:pt x="33" y="175"/>
                    <a:pt x="33" y="175"/>
                    <a:pt x="34" y="175"/>
                  </a:cubicBezTo>
                  <a:cubicBezTo>
                    <a:pt x="34" y="175"/>
                    <a:pt x="34" y="175"/>
                    <a:pt x="34" y="175"/>
                  </a:cubicBezTo>
                  <a:cubicBezTo>
                    <a:pt x="34" y="175"/>
                    <a:pt x="35" y="175"/>
                    <a:pt x="35" y="175"/>
                  </a:cubicBezTo>
                  <a:cubicBezTo>
                    <a:pt x="35" y="175"/>
                    <a:pt x="36" y="175"/>
                    <a:pt x="36" y="175"/>
                  </a:cubicBezTo>
                  <a:cubicBezTo>
                    <a:pt x="36" y="175"/>
                    <a:pt x="37" y="174"/>
                    <a:pt x="37" y="174"/>
                  </a:cubicBezTo>
                  <a:cubicBezTo>
                    <a:pt x="37" y="174"/>
                    <a:pt x="37" y="174"/>
                    <a:pt x="37" y="173"/>
                  </a:cubicBezTo>
                  <a:cubicBezTo>
                    <a:pt x="37" y="173"/>
                    <a:pt x="37" y="173"/>
                    <a:pt x="37" y="173"/>
                  </a:cubicBezTo>
                  <a:cubicBezTo>
                    <a:pt x="37" y="172"/>
                    <a:pt x="36" y="172"/>
                    <a:pt x="36" y="172"/>
                  </a:cubicBezTo>
                  <a:cubicBezTo>
                    <a:pt x="36" y="171"/>
                    <a:pt x="36" y="171"/>
                    <a:pt x="36" y="171"/>
                  </a:cubicBezTo>
                  <a:cubicBezTo>
                    <a:pt x="36" y="171"/>
                    <a:pt x="36" y="170"/>
                    <a:pt x="36" y="170"/>
                  </a:cubicBezTo>
                  <a:cubicBezTo>
                    <a:pt x="36" y="170"/>
                    <a:pt x="36" y="170"/>
                    <a:pt x="36" y="169"/>
                  </a:cubicBezTo>
                  <a:cubicBezTo>
                    <a:pt x="36" y="169"/>
                    <a:pt x="36" y="169"/>
                    <a:pt x="36" y="169"/>
                  </a:cubicBezTo>
                  <a:cubicBezTo>
                    <a:pt x="37" y="169"/>
                    <a:pt x="37" y="169"/>
                    <a:pt x="37" y="168"/>
                  </a:cubicBezTo>
                  <a:cubicBezTo>
                    <a:pt x="37" y="168"/>
                    <a:pt x="37" y="168"/>
                    <a:pt x="37" y="168"/>
                  </a:cubicBezTo>
                  <a:cubicBezTo>
                    <a:pt x="37" y="168"/>
                    <a:pt x="37" y="167"/>
                    <a:pt x="37" y="167"/>
                  </a:cubicBezTo>
                  <a:cubicBezTo>
                    <a:pt x="37" y="167"/>
                    <a:pt x="37" y="167"/>
                    <a:pt x="37" y="167"/>
                  </a:cubicBezTo>
                  <a:cubicBezTo>
                    <a:pt x="37" y="167"/>
                    <a:pt x="36" y="167"/>
                    <a:pt x="36" y="167"/>
                  </a:cubicBezTo>
                  <a:cubicBezTo>
                    <a:pt x="36" y="167"/>
                    <a:pt x="36" y="166"/>
                    <a:pt x="35" y="166"/>
                  </a:cubicBezTo>
                  <a:cubicBezTo>
                    <a:pt x="35" y="166"/>
                    <a:pt x="35" y="166"/>
                    <a:pt x="35" y="166"/>
                  </a:cubicBezTo>
                  <a:cubicBezTo>
                    <a:pt x="34" y="166"/>
                    <a:pt x="34" y="166"/>
                    <a:pt x="34" y="165"/>
                  </a:cubicBezTo>
                  <a:cubicBezTo>
                    <a:pt x="33" y="165"/>
                    <a:pt x="33" y="165"/>
                    <a:pt x="33" y="164"/>
                  </a:cubicBezTo>
                  <a:cubicBezTo>
                    <a:pt x="33" y="164"/>
                    <a:pt x="33" y="164"/>
                    <a:pt x="32" y="164"/>
                  </a:cubicBezTo>
                  <a:cubicBezTo>
                    <a:pt x="32" y="164"/>
                    <a:pt x="32" y="164"/>
                    <a:pt x="32" y="164"/>
                  </a:cubicBezTo>
                  <a:cubicBezTo>
                    <a:pt x="31" y="164"/>
                    <a:pt x="31" y="165"/>
                    <a:pt x="31" y="165"/>
                  </a:cubicBezTo>
                  <a:cubicBezTo>
                    <a:pt x="31" y="165"/>
                    <a:pt x="31" y="164"/>
                    <a:pt x="30" y="164"/>
                  </a:cubicBezTo>
                  <a:cubicBezTo>
                    <a:pt x="30" y="164"/>
                    <a:pt x="30" y="164"/>
                    <a:pt x="30" y="164"/>
                  </a:cubicBezTo>
                  <a:cubicBezTo>
                    <a:pt x="30" y="164"/>
                    <a:pt x="30" y="164"/>
                    <a:pt x="30" y="163"/>
                  </a:cubicBezTo>
                  <a:cubicBezTo>
                    <a:pt x="29" y="163"/>
                    <a:pt x="30" y="163"/>
                    <a:pt x="29" y="163"/>
                  </a:cubicBezTo>
                  <a:cubicBezTo>
                    <a:pt x="29" y="162"/>
                    <a:pt x="29" y="162"/>
                    <a:pt x="29" y="162"/>
                  </a:cubicBezTo>
                  <a:cubicBezTo>
                    <a:pt x="29" y="162"/>
                    <a:pt x="28" y="162"/>
                    <a:pt x="28" y="162"/>
                  </a:cubicBezTo>
                  <a:cubicBezTo>
                    <a:pt x="28" y="162"/>
                    <a:pt x="27" y="162"/>
                    <a:pt x="27" y="162"/>
                  </a:cubicBezTo>
                  <a:cubicBezTo>
                    <a:pt x="27" y="162"/>
                    <a:pt x="26" y="162"/>
                    <a:pt x="26" y="162"/>
                  </a:cubicBezTo>
                  <a:cubicBezTo>
                    <a:pt x="26" y="162"/>
                    <a:pt x="25" y="162"/>
                    <a:pt x="25" y="162"/>
                  </a:cubicBezTo>
                  <a:cubicBezTo>
                    <a:pt x="25" y="162"/>
                    <a:pt x="24" y="162"/>
                    <a:pt x="24" y="162"/>
                  </a:cubicBezTo>
                  <a:cubicBezTo>
                    <a:pt x="24" y="162"/>
                    <a:pt x="23" y="162"/>
                    <a:pt x="23" y="162"/>
                  </a:cubicBezTo>
                  <a:cubicBezTo>
                    <a:pt x="23" y="161"/>
                    <a:pt x="23" y="161"/>
                    <a:pt x="22" y="161"/>
                  </a:cubicBezTo>
                  <a:cubicBezTo>
                    <a:pt x="22" y="161"/>
                    <a:pt x="22" y="160"/>
                    <a:pt x="22" y="160"/>
                  </a:cubicBezTo>
                  <a:cubicBezTo>
                    <a:pt x="22" y="159"/>
                    <a:pt x="22" y="159"/>
                    <a:pt x="22" y="159"/>
                  </a:cubicBezTo>
                  <a:cubicBezTo>
                    <a:pt x="22" y="159"/>
                    <a:pt x="22" y="158"/>
                    <a:pt x="22" y="158"/>
                  </a:cubicBezTo>
                  <a:cubicBezTo>
                    <a:pt x="21" y="158"/>
                    <a:pt x="20" y="158"/>
                    <a:pt x="20" y="158"/>
                  </a:cubicBezTo>
                  <a:cubicBezTo>
                    <a:pt x="20" y="158"/>
                    <a:pt x="19" y="157"/>
                    <a:pt x="19" y="157"/>
                  </a:cubicBezTo>
                  <a:cubicBezTo>
                    <a:pt x="19" y="157"/>
                    <a:pt x="19" y="157"/>
                    <a:pt x="19" y="157"/>
                  </a:cubicBezTo>
                  <a:cubicBezTo>
                    <a:pt x="19" y="157"/>
                    <a:pt x="19" y="156"/>
                    <a:pt x="19" y="156"/>
                  </a:cubicBezTo>
                  <a:cubicBezTo>
                    <a:pt x="19" y="156"/>
                    <a:pt x="19" y="155"/>
                    <a:pt x="19" y="155"/>
                  </a:cubicBezTo>
                  <a:cubicBezTo>
                    <a:pt x="19" y="155"/>
                    <a:pt x="19" y="154"/>
                    <a:pt x="19" y="154"/>
                  </a:cubicBezTo>
                  <a:cubicBezTo>
                    <a:pt x="19" y="154"/>
                    <a:pt x="18" y="154"/>
                    <a:pt x="18" y="154"/>
                  </a:cubicBezTo>
                  <a:cubicBezTo>
                    <a:pt x="18" y="154"/>
                    <a:pt x="18" y="153"/>
                    <a:pt x="18" y="153"/>
                  </a:cubicBezTo>
                  <a:cubicBezTo>
                    <a:pt x="18" y="153"/>
                    <a:pt x="18" y="152"/>
                    <a:pt x="18" y="152"/>
                  </a:cubicBezTo>
                  <a:cubicBezTo>
                    <a:pt x="18" y="152"/>
                    <a:pt x="17" y="152"/>
                    <a:pt x="17" y="152"/>
                  </a:cubicBezTo>
                  <a:cubicBezTo>
                    <a:pt x="17" y="152"/>
                    <a:pt x="16" y="152"/>
                    <a:pt x="16" y="152"/>
                  </a:cubicBezTo>
                  <a:cubicBezTo>
                    <a:pt x="16" y="152"/>
                    <a:pt x="15" y="153"/>
                    <a:pt x="15" y="153"/>
                  </a:cubicBezTo>
                  <a:cubicBezTo>
                    <a:pt x="15" y="153"/>
                    <a:pt x="15" y="152"/>
                    <a:pt x="14" y="152"/>
                  </a:cubicBezTo>
                  <a:cubicBezTo>
                    <a:pt x="14" y="152"/>
                    <a:pt x="14" y="152"/>
                    <a:pt x="13" y="152"/>
                  </a:cubicBezTo>
                  <a:cubicBezTo>
                    <a:pt x="13" y="152"/>
                    <a:pt x="13" y="152"/>
                    <a:pt x="12" y="152"/>
                  </a:cubicBezTo>
                  <a:cubicBezTo>
                    <a:pt x="12" y="152"/>
                    <a:pt x="12" y="152"/>
                    <a:pt x="12" y="153"/>
                  </a:cubicBezTo>
                  <a:cubicBezTo>
                    <a:pt x="11" y="153"/>
                    <a:pt x="11" y="153"/>
                    <a:pt x="11" y="153"/>
                  </a:cubicBezTo>
                  <a:cubicBezTo>
                    <a:pt x="11" y="153"/>
                    <a:pt x="10" y="153"/>
                    <a:pt x="10" y="153"/>
                  </a:cubicBezTo>
                  <a:cubicBezTo>
                    <a:pt x="10" y="152"/>
                    <a:pt x="10" y="151"/>
                    <a:pt x="10" y="151"/>
                  </a:cubicBezTo>
                  <a:cubicBezTo>
                    <a:pt x="10" y="151"/>
                    <a:pt x="10" y="150"/>
                    <a:pt x="10" y="150"/>
                  </a:cubicBezTo>
                  <a:cubicBezTo>
                    <a:pt x="10" y="150"/>
                    <a:pt x="10" y="149"/>
                    <a:pt x="10" y="149"/>
                  </a:cubicBezTo>
                  <a:cubicBezTo>
                    <a:pt x="10" y="149"/>
                    <a:pt x="10" y="149"/>
                    <a:pt x="10" y="149"/>
                  </a:cubicBezTo>
                  <a:cubicBezTo>
                    <a:pt x="10" y="148"/>
                    <a:pt x="10" y="148"/>
                    <a:pt x="10" y="148"/>
                  </a:cubicBezTo>
                  <a:cubicBezTo>
                    <a:pt x="10" y="147"/>
                    <a:pt x="11" y="147"/>
                    <a:pt x="11" y="147"/>
                  </a:cubicBezTo>
                  <a:cubicBezTo>
                    <a:pt x="11" y="147"/>
                    <a:pt x="12" y="147"/>
                    <a:pt x="12" y="147"/>
                  </a:cubicBezTo>
                  <a:cubicBezTo>
                    <a:pt x="12" y="147"/>
                    <a:pt x="13" y="147"/>
                    <a:pt x="13" y="147"/>
                  </a:cubicBezTo>
                  <a:cubicBezTo>
                    <a:pt x="13" y="147"/>
                    <a:pt x="14" y="147"/>
                    <a:pt x="14" y="146"/>
                  </a:cubicBezTo>
                  <a:cubicBezTo>
                    <a:pt x="14" y="146"/>
                    <a:pt x="14" y="146"/>
                    <a:pt x="14" y="145"/>
                  </a:cubicBezTo>
                  <a:cubicBezTo>
                    <a:pt x="14" y="145"/>
                    <a:pt x="14" y="145"/>
                    <a:pt x="14" y="144"/>
                  </a:cubicBezTo>
                  <a:cubicBezTo>
                    <a:pt x="14" y="144"/>
                    <a:pt x="14" y="144"/>
                    <a:pt x="14" y="144"/>
                  </a:cubicBezTo>
                  <a:cubicBezTo>
                    <a:pt x="13" y="144"/>
                    <a:pt x="13" y="144"/>
                    <a:pt x="13" y="144"/>
                  </a:cubicBezTo>
                  <a:cubicBezTo>
                    <a:pt x="12" y="144"/>
                    <a:pt x="12" y="143"/>
                    <a:pt x="12" y="143"/>
                  </a:cubicBezTo>
                  <a:cubicBezTo>
                    <a:pt x="12" y="143"/>
                    <a:pt x="12" y="142"/>
                    <a:pt x="11" y="142"/>
                  </a:cubicBezTo>
                  <a:cubicBezTo>
                    <a:pt x="11" y="142"/>
                    <a:pt x="11" y="141"/>
                    <a:pt x="11" y="141"/>
                  </a:cubicBezTo>
                  <a:cubicBezTo>
                    <a:pt x="11" y="141"/>
                    <a:pt x="11" y="140"/>
                    <a:pt x="11" y="140"/>
                  </a:cubicBezTo>
                  <a:cubicBezTo>
                    <a:pt x="11" y="140"/>
                    <a:pt x="11" y="140"/>
                    <a:pt x="11" y="139"/>
                  </a:cubicBezTo>
                  <a:cubicBezTo>
                    <a:pt x="11" y="139"/>
                    <a:pt x="11" y="139"/>
                    <a:pt x="11" y="139"/>
                  </a:cubicBezTo>
                  <a:cubicBezTo>
                    <a:pt x="11" y="139"/>
                    <a:pt x="10" y="139"/>
                    <a:pt x="10" y="139"/>
                  </a:cubicBezTo>
                  <a:cubicBezTo>
                    <a:pt x="10" y="139"/>
                    <a:pt x="10" y="139"/>
                    <a:pt x="10" y="139"/>
                  </a:cubicBezTo>
                  <a:cubicBezTo>
                    <a:pt x="9" y="139"/>
                    <a:pt x="9" y="138"/>
                    <a:pt x="9" y="138"/>
                  </a:cubicBezTo>
                  <a:cubicBezTo>
                    <a:pt x="9" y="138"/>
                    <a:pt x="9" y="137"/>
                    <a:pt x="9" y="137"/>
                  </a:cubicBezTo>
                  <a:cubicBezTo>
                    <a:pt x="9" y="137"/>
                    <a:pt x="10" y="136"/>
                    <a:pt x="10" y="136"/>
                  </a:cubicBezTo>
                  <a:cubicBezTo>
                    <a:pt x="10" y="136"/>
                    <a:pt x="10" y="135"/>
                    <a:pt x="10" y="135"/>
                  </a:cubicBezTo>
                  <a:cubicBezTo>
                    <a:pt x="10" y="135"/>
                    <a:pt x="10" y="135"/>
                    <a:pt x="9" y="134"/>
                  </a:cubicBezTo>
                  <a:cubicBezTo>
                    <a:pt x="9" y="134"/>
                    <a:pt x="9" y="134"/>
                    <a:pt x="8" y="134"/>
                  </a:cubicBezTo>
                  <a:cubicBezTo>
                    <a:pt x="8" y="134"/>
                    <a:pt x="7" y="134"/>
                    <a:pt x="7" y="134"/>
                  </a:cubicBezTo>
                  <a:cubicBezTo>
                    <a:pt x="7" y="134"/>
                    <a:pt x="7" y="134"/>
                    <a:pt x="6" y="134"/>
                  </a:cubicBezTo>
                  <a:cubicBezTo>
                    <a:pt x="6" y="134"/>
                    <a:pt x="6" y="134"/>
                    <a:pt x="6" y="134"/>
                  </a:cubicBezTo>
                  <a:cubicBezTo>
                    <a:pt x="6" y="134"/>
                    <a:pt x="5" y="134"/>
                    <a:pt x="5" y="134"/>
                  </a:cubicBezTo>
                  <a:cubicBezTo>
                    <a:pt x="5" y="134"/>
                    <a:pt x="5" y="134"/>
                    <a:pt x="5" y="133"/>
                  </a:cubicBezTo>
                  <a:cubicBezTo>
                    <a:pt x="5" y="133"/>
                    <a:pt x="5" y="133"/>
                    <a:pt x="5" y="133"/>
                  </a:cubicBezTo>
                  <a:cubicBezTo>
                    <a:pt x="4" y="133"/>
                    <a:pt x="4" y="132"/>
                    <a:pt x="4" y="132"/>
                  </a:cubicBezTo>
                  <a:cubicBezTo>
                    <a:pt x="4" y="132"/>
                    <a:pt x="4" y="132"/>
                    <a:pt x="4" y="132"/>
                  </a:cubicBezTo>
                  <a:cubicBezTo>
                    <a:pt x="4" y="132"/>
                    <a:pt x="4" y="132"/>
                    <a:pt x="4" y="132"/>
                  </a:cubicBezTo>
                  <a:cubicBezTo>
                    <a:pt x="3" y="133"/>
                    <a:pt x="3" y="133"/>
                    <a:pt x="3" y="132"/>
                  </a:cubicBezTo>
                  <a:cubicBezTo>
                    <a:pt x="3" y="132"/>
                    <a:pt x="2" y="132"/>
                    <a:pt x="2" y="132"/>
                  </a:cubicBezTo>
                  <a:cubicBezTo>
                    <a:pt x="2" y="132"/>
                    <a:pt x="2" y="131"/>
                    <a:pt x="2" y="131"/>
                  </a:cubicBezTo>
                  <a:cubicBezTo>
                    <a:pt x="2" y="131"/>
                    <a:pt x="1" y="131"/>
                    <a:pt x="1" y="131"/>
                  </a:cubicBezTo>
                  <a:cubicBezTo>
                    <a:pt x="1" y="131"/>
                    <a:pt x="1" y="130"/>
                    <a:pt x="1" y="130"/>
                  </a:cubicBezTo>
                  <a:cubicBezTo>
                    <a:pt x="1" y="130"/>
                    <a:pt x="1" y="130"/>
                    <a:pt x="1" y="129"/>
                  </a:cubicBezTo>
                  <a:cubicBezTo>
                    <a:pt x="1" y="129"/>
                    <a:pt x="1" y="129"/>
                    <a:pt x="1" y="128"/>
                  </a:cubicBezTo>
                  <a:cubicBezTo>
                    <a:pt x="1" y="128"/>
                    <a:pt x="1" y="128"/>
                    <a:pt x="1" y="128"/>
                  </a:cubicBezTo>
                  <a:cubicBezTo>
                    <a:pt x="0" y="128"/>
                    <a:pt x="0" y="127"/>
                    <a:pt x="0" y="127"/>
                  </a:cubicBezTo>
                  <a:cubicBezTo>
                    <a:pt x="0" y="127"/>
                    <a:pt x="0" y="126"/>
                    <a:pt x="0" y="126"/>
                  </a:cubicBezTo>
                  <a:cubicBezTo>
                    <a:pt x="0" y="126"/>
                    <a:pt x="1" y="126"/>
                    <a:pt x="1" y="125"/>
                  </a:cubicBezTo>
                  <a:cubicBezTo>
                    <a:pt x="1" y="125"/>
                    <a:pt x="1" y="125"/>
                    <a:pt x="0" y="124"/>
                  </a:cubicBezTo>
                  <a:cubicBezTo>
                    <a:pt x="0" y="124"/>
                    <a:pt x="0" y="124"/>
                    <a:pt x="0" y="124"/>
                  </a:cubicBezTo>
                  <a:cubicBezTo>
                    <a:pt x="0" y="123"/>
                    <a:pt x="0" y="123"/>
                    <a:pt x="0" y="123"/>
                  </a:cubicBezTo>
                  <a:cubicBezTo>
                    <a:pt x="0" y="123"/>
                    <a:pt x="0" y="123"/>
                    <a:pt x="0" y="123"/>
                  </a:cubicBezTo>
                  <a:cubicBezTo>
                    <a:pt x="1" y="122"/>
                    <a:pt x="1" y="122"/>
                    <a:pt x="1" y="122"/>
                  </a:cubicBezTo>
                  <a:cubicBezTo>
                    <a:pt x="1" y="122"/>
                    <a:pt x="1" y="122"/>
                    <a:pt x="1" y="122"/>
                  </a:cubicBezTo>
                  <a:cubicBezTo>
                    <a:pt x="2" y="122"/>
                    <a:pt x="2" y="123"/>
                    <a:pt x="2" y="122"/>
                  </a:cubicBezTo>
                  <a:cubicBezTo>
                    <a:pt x="2" y="122"/>
                    <a:pt x="2" y="122"/>
                    <a:pt x="2" y="122"/>
                  </a:cubicBezTo>
                  <a:cubicBezTo>
                    <a:pt x="2" y="122"/>
                    <a:pt x="2" y="121"/>
                    <a:pt x="2" y="121"/>
                  </a:cubicBezTo>
                  <a:cubicBezTo>
                    <a:pt x="2" y="121"/>
                    <a:pt x="1" y="121"/>
                    <a:pt x="1" y="121"/>
                  </a:cubicBezTo>
                  <a:cubicBezTo>
                    <a:pt x="1" y="121"/>
                    <a:pt x="1" y="121"/>
                    <a:pt x="1" y="121"/>
                  </a:cubicBezTo>
                  <a:cubicBezTo>
                    <a:pt x="1" y="121"/>
                    <a:pt x="1" y="121"/>
                    <a:pt x="1" y="121"/>
                  </a:cubicBezTo>
                  <a:cubicBezTo>
                    <a:pt x="1" y="121"/>
                    <a:pt x="0" y="120"/>
                    <a:pt x="1" y="120"/>
                  </a:cubicBezTo>
                  <a:cubicBezTo>
                    <a:pt x="1" y="120"/>
                    <a:pt x="1" y="120"/>
                    <a:pt x="1" y="120"/>
                  </a:cubicBezTo>
                  <a:cubicBezTo>
                    <a:pt x="1" y="119"/>
                    <a:pt x="1" y="119"/>
                    <a:pt x="1" y="119"/>
                  </a:cubicBezTo>
                  <a:cubicBezTo>
                    <a:pt x="1" y="119"/>
                    <a:pt x="1" y="119"/>
                    <a:pt x="1" y="119"/>
                  </a:cubicBezTo>
                  <a:cubicBezTo>
                    <a:pt x="1" y="118"/>
                    <a:pt x="1" y="118"/>
                    <a:pt x="1" y="118"/>
                  </a:cubicBezTo>
                  <a:cubicBezTo>
                    <a:pt x="1" y="118"/>
                    <a:pt x="1" y="117"/>
                    <a:pt x="1" y="117"/>
                  </a:cubicBezTo>
                  <a:cubicBezTo>
                    <a:pt x="1" y="117"/>
                    <a:pt x="1" y="117"/>
                    <a:pt x="1" y="117"/>
                  </a:cubicBezTo>
                  <a:cubicBezTo>
                    <a:pt x="1" y="116"/>
                    <a:pt x="2" y="116"/>
                    <a:pt x="2" y="116"/>
                  </a:cubicBezTo>
                  <a:cubicBezTo>
                    <a:pt x="2" y="116"/>
                    <a:pt x="2" y="115"/>
                    <a:pt x="2" y="115"/>
                  </a:cubicBezTo>
                  <a:cubicBezTo>
                    <a:pt x="2" y="115"/>
                    <a:pt x="2" y="114"/>
                    <a:pt x="2" y="114"/>
                  </a:cubicBezTo>
                  <a:cubicBezTo>
                    <a:pt x="2" y="114"/>
                    <a:pt x="2" y="114"/>
                    <a:pt x="2" y="114"/>
                  </a:cubicBezTo>
                  <a:cubicBezTo>
                    <a:pt x="2" y="113"/>
                    <a:pt x="2" y="113"/>
                    <a:pt x="2" y="113"/>
                  </a:cubicBezTo>
                  <a:cubicBezTo>
                    <a:pt x="2" y="113"/>
                    <a:pt x="2" y="112"/>
                    <a:pt x="2" y="112"/>
                  </a:cubicBezTo>
                  <a:cubicBezTo>
                    <a:pt x="2" y="112"/>
                    <a:pt x="3" y="113"/>
                    <a:pt x="3" y="113"/>
                  </a:cubicBezTo>
                  <a:cubicBezTo>
                    <a:pt x="3" y="113"/>
                    <a:pt x="3" y="113"/>
                    <a:pt x="3" y="113"/>
                  </a:cubicBezTo>
                  <a:cubicBezTo>
                    <a:pt x="3" y="113"/>
                    <a:pt x="3" y="113"/>
                    <a:pt x="3" y="113"/>
                  </a:cubicBezTo>
                  <a:cubicBezTo>
                    <a:pt x="3" y="113"/>
                    <a:pt x="3" y="112"/>
                    <a:pt x="3" y="112"/>
                  </a:cubicBezTo>
                  <a:cubicBezTo>
                    <a:pt x="3" y="112"/>
                    <a:pt x="4" y="112"/>
                    <a:pt x="4" y="112"/>
                  </a:cubicBezTo>
                  <a:cubicBezTo>
                    <a:pt x="4" y="112"/>
                    <a:pt x="4" y="112"/>
                    <a:pt x="4" y="112"/>
                  </a:cubicBezTo>
                  <a:cubicBezTo>
                    <a:pt x="5" y="112"/>
                    <a:pt x="5" y="112"/>
                    <a:pt x="5" y="112"/>
                  </a:cubicBezTo>
                  <a:cubicBezTo>
                    <a:pt x="5" y="112"/>
                    <a:pt x="5" y="112"/>
                    <a:pt x="6" y="112"/>
                  </a:cubicBezTo>
                  <a:cubicBezTo>
                    <a:pt x="6" y="111"/>
                    <a:pt x="6" y="111"/>
                    <a:pt x="6" y="112"/>
                  </a:cubicBezTo>
                  <a:cubicBezTo>
                    <a:pt x="7" y="112"/>
                    <a:pt x="7" y="112"/>
                    <a:pt x="7" y="112"/>
                  </a:cubicBezTo>
                  <a:cubicBezTo>
                    <a:pt x="7" y="112"/>
                    <a:pt x="8" y="112"/>
                    <a:pt x="8" y="112"/>
                  </a:cubicBezTo>
                  <a:cubicBezTo>
                    <a:pt x="9" y="112"/>
                    <a:pt x="9" y="112"/>
                    <a:pt x="9" y="112"/>
                  </a:cubicBezTo>
                  <a:cubicBezTo>
                    <a:pt x="9" y="112"/>
                    <a:pt x="9" y="111"/>
                    <a:pt x="9" y="111"/>
                  </a:cubicBezTo>
                  <a:cubicBezTo>
                    <a:pt x="9" y="111"/>
                    <a:pt x="8" y="111"/>
                    <a:pt x="8" y="111"/>
                  </a:cubicBezTo>
                  <a:cubicBezTo>
                    <a:pt x="8" y="111"/>
                    <a:pt x="8" y="110"/>
                    <a:pt x="8" y="110"/>
                  </a:cubicBezTo>
                  <a:cubicBezTo>
                    <a:pt x="8" y="110"/>
                    <a:pt x="7" y="110"/>
                    <a:pt x="7" y="110"/>
                  </a:cubicBezTo>
                  <a:cubicBezTo>
                    <a:pt x="7" y="110"/>
                    <a:pt x="7" y="110"/>
                    <a:pt x="6" y="110"/>
                  </a:cubicBezTo>
                  <a:cubicBezTo>
                    <a:pt x="6" y="110"/>
                    <a:pt x="6" y="110"/>
                    <a:pt x="6" y="110"/>
                  </a:cubicBezTo>
                  <a:cubicBezTo>
                    <a:pt x="6" y="110"/>
                    <a:pt x="5" y="110"/>
                    <a:pt x="5" y="110"/>
                  </a:cubicBezTo>
                  <a:cubicBezTo>
                    <a:pt x="5" y="110"/>
                    <a:pt x="5" y="110"/>
                    <a:pt x="4" y="110"/>
                  </a:cubicBezTo>
                  <a:cubicBezTo>
                    <a:pt x="4" y="110"/>
                    <a:pt x="4" y="109"/>
                    <a:pt x="4" y="109"/>
                  </a:cubicBezTo>
                  <a:cubicBezTo>
                    <a:pt x="4" y="109"/>
                    <a:pt x="3" y="109"/>
                    <a:pt x="4" y="109"/>
                  </a:cubicBezTo>
                  <a:cubicBezTo>
                    <a:pt x="4" y="108"/>
                    <a:pt x="4" y="109"/>
                    <a:pt x="4" y="108"/>
                  </a:cubicBezTo>
                  <a:cubicBezTo>
                    <a:pt x="4" y="108"/>
                    <a:pt x="4" y="108"/>
                    <a:pt x="4" y="108"/>
                  </a:cubicBezTo>
                  <a:cubicBezTo>
                    <a:pt x="4" y="108"/>
                    <a:pt x="4" y="108"/>
                    <a:pt x="4" y="108"/>
                  </a:cubicBezTo>
                  <a:cubicBezTo>
                    <a:pt x="4" y="108"/>
                    <a:pt x="4" y="108"/>
                    <a:pt x="4" y="108"/>
                  </a:cubicBezTo>
                  <a:cubicBezTo>
                    <a:pt x="4" y="108"/>
                    <a:pt x="4" y="108"/>
                    <a:pt x="4" y="108"/>
                  </a:cubicBezTo>
                  <a:cubicBezTo>
                    <a:pt x="4" y="108"/>
                    <a:pt x="4" y="107"/>
                    <a:pt x="4" y="107"/>
                  </a:cubicBezTo>
                  <a:cubicBezTo>
                    <a:pt x="4" y="107"/>
                    <a:pt x="4" y="107"/>
                    <a:pt x="4" y="107"/>
                  </a:cubicBezTo>
                  <a:cubicBezTo>
                    <a:pt x="4" y="107"/>
                    <a:pt x="3" y="107"/>
                    <a:pt x="3" y="107"/>
                  </a:cubicBezTo>
                  <a:cubicBezTo>
                    <a:pt x="3" y="107"/>
                    <a:pt x="3" y="108"/>
                    <a:pt x="3" y="108"/>
                  </a:cubicBezTo>
                  <a:cubicBezTo>
                    <a:pt x="3" y="108"/>
                    <a:pt x="2" y="108"/>
                    <a:pt x="2" y="108"/>
                  </a:cubicBezTo>
                  <a:cubicBezTo>
                    <a:pt x="2" y="108"/>
                    <a:pt x="2" y="108"/>
                    <a:pt x="1" y="108"/>
                  </a:cubicBezTo>
                  <a:cubicBezTo>
                    <a:pt x="1" y="108"/>
                    <a:pt x="2" y="108"/>
                    <a:pt x="2" y="107"/>
                  </a:cubicBezTo>
                  <a:cubicBezTo>
                    <a:pt x="2" y="107"/>
                    <a:pt x="2" y="107"/>
                    <a:pt x="2" y="107"/>
                  </a:cubicBezTo>
                  <a:cubicBezTo>
                    <a:pt x="2" y="107"/>
                    <a:pt x="3" y="106"/>
                    <a:pt x="3" y="106"/>
                  </a:cubicBezTo>
                  <a:cubicBezTo>
                    <a:pt x="3" y="106"/>
                    <a:pt x="3" y="106"/>
                    <a:pt x="4" y="106"/>
                  </a:cubicBezTo>
                  <a:cubicBezTo>
                    <a:pt x="4" y="106"/>
                    <a:pt x="4" y="105"/>
                    <a:pt x="4" y="105"/>
                  </a:cubicBezTo>
                  <a:cubicBezTo>
                    <a:pt x="4" y="105"/>
                    <a:pt x="5" y="104"/>
                    <a:pt x="5" y="104"/>
                  </a:cubicBezTo>
                  <a:cubicBezTo>
                    <a:pt x="5" y="104"/>
                    <a:pt x="6" y="104"/>
                    <a:pt x="6" y="104"/>
                  </a:cubicBezTo>
                  <a:cubicBezTo>
                    <a:pt x="6" y="103"/>
                    <a:pt x="7" y="103"/>
                    <a:pt x="7" y="103"/>
                  </a:cubicBezTo>
                  <a:cubicBezTo>
                    <a:pt x="7" y="102"/>
                    <a:pt x="8" y="102"/>
                    <a:pt x="8" y="101"/>
                  </a:cubicBezTo>
                  <a:cubicBezTo>
                    <a:pt x="8" y="101"/>
                    <a:pt x="9" y="101"/>
                    <a:pt x="9" y="100"/>
                  </a:cubicBezTo>
                  <a:cubicBezTo>
                    <a:pt x="10" y="100"/>
                    <a:pt x="10" y="99"/>
                    <a:pt x="10" y="99"/>
                  </a:cubicBezTo>
                  <a:cubicBezTo>
                    <a:pt x="11" y="98"/>
                    <a:pt x="11" y="98"/>
                    <a:pt x="12" y="97"/>
                  </a:cubicBezTo>
                  <a:cubicBezTo>
                    <a:pt x="12" y="97"/>
                    <a:pt x="12" y="97"/>
                    <a:pt x="12" y="96"/>
                  </a:cubicBezTo>
                  <a:cubicBezTo>
                    <a:pt x="12" y="96"/>
                    <a:pt x="13" y="95"/>
                    <a:pt x="13" y="95"/>
                  </a:cubicBezTo>
                  <a:cubicBezTo>
                    <a:pt x="13" y="95"/>
                    <a:pt x="13" y="95"/>
                    <a:pt x="13" y="94"/>
                  </a:cubicBezTo>
                  <a:cubicBezTo>
                    <a:pt x="13" y="94"/>
                    <a:pt x="13" y="94"/>
                    <a:pt x="13" y="94"/>
                  </a:cubicBezTo>
                  <a:cubicBezTo>
                    <a:pt x="13" y="93"/>
                    <a:pt x="12" y="93"/>
                    <a:pt x="12" y="92"/>
                  </a:cubicBezTo>
                  <a:cubicBezTo>
                    <a:pt x="11" y="92"/>
                    <a:pt x="11" y="92"/>
                    <a:pt x="11" y="91"/>
                  </a:cubicBezTo>
                  <a:cubicBezTo>
                    <a:pt x="11" y="91"/>
                    <a:pt x="10" y="91"/>
                    <a:pt x="10" y="90"/>
                  </a:cubicBezTo>
                  <a:cubicBezTo>
                    <a:pt x="10" y="90"/>
                    <a:pt x="10" y="90"/>
                    <a:pt x="10" y="90"/>
                  </a:cubicBezTo>
                  <a:cubicBezTo>
                    <a:pt x="10" y="89"/>
                    <a:pt x="10" y="89"/>
                    <a:pt x="10" y="89"/>
                  </a:cubicBezTo>
                  <a:cubicBezTo>
                    <a:pt x="10" y="88"/>
                    <a:pt x="10" y="88"/>
                    <a:pt x="11" y="88"/>
                  </a:cubicBezTo>
                  <a:cubicBezTo>
                    <a:pt x="11" y="88"/>
                    <a:pt x="11" y="87"/>
                    <a:pt x="11" y="87"/>
                  </a:cubicBezTo>
                  <a:cubicBezTo>
                    <a:pt x="11" y="87"/>
                    <a:pt x="10" y="86"/>
                    <a:pt x="10" y="86"/>
                  </a:cubicBezTo>
                  <a:cubicBezTo>
                    <a:pt x="10" y="86"/>
                    <a:pt x="10" y="86"/>
                    <a:pt x="10" y="86"/>
                  </a:cubicBezTo>
                  <a:cubicBezTo>
                    <a:pt x="10" y="86"/>
                    <a:pt x="10" y="85"/>
                    <a:pt x="10" y="85"/>
                  </a:cubicBezTo>
                  <a:cubicBezTo>
                    <a:pt x="10" y="85"/>
                    <a:pt x="10" y="85"/>
                    <a:pt x="10" y="85"/>
                  </a:cubicBezTo>
                  <a:cubicBezTo>
                    <a:pt x="10" y="84"/>
                    <a:pt x="10" y="84"/>
                    <a:pt x="10" y="84"/>
                  </a:cubicBezTo>
                  <a:cubicBezTo>
                    <a:pt x="10" y="84"/>
                    <a:pt x="9" y="84"/>
                    <a:pt x="9" y="84"/>
                  </a:cubicBezTo>
                  <a:cubicBezTo>
                    <a:pt x="9" y="84"/>
                    <a:pt x="9" y="83"/>
                    <a:pt x="9" y="83"/>
                  </a:cubicBezTo>
                  <a:cubicBezTo>
                    <a:pt x="9" y="83"/>
                    <a:pt x="9" y="82"/>
                    <a:pt x="9" y="82"/>
                  </a:cubicBezTo>
                  <a:cubicBezTo>
                    <a:pt x="10" y="82"/>
                    <a:pt x="10" y="82"/>
                    <a:pt x="10" y="82"/>
                  </a:cubicBezTo>
                  <a:cubicBezTo>
                    <a:pt x="10" y="81"/>
                    <a:pt x="10" y="81"/>
                    <a:pt x="9" y="81"/>
                  </a:cubicBezTo>
                  <a:cubicBezTo>
                    <a:pt x="9" y="80"/>
                    <a:pt x="10" y="80"/>
                    <a:pt x="10" y="79"/>
                  </a:cubicBezTo>
                  <a:cubicBezTo>
                    <a:pt x="10" y="79"/>
                    <a:pt x="10" y="79"/>
                    <a:pt x="10" y="78"/>
                  </a:cubicBezTo>
                  <a:cubicBezTo>
                    <a:pt x="10" y="78"/>
                    <a:pt x="11" y="78"/>
                    <a:pt x="11" y="78"/>
                  </a:cubicBezTo>
                  <a:cubicBezTo>
                    <a:pt x="11" y="78"/>
                    <a:pt x="11" y="77"/>
                    <a:pt x="11" y="77"/>
                  </a:cubicBezTo>
                  <a:cubicBezTo>
                    <a:pt x="11" y="77"/>
                    <a:pt x="10" y="76"/>
                    <a:pt x="10" y="76"/>
                  </a:cubicBezTo>
                  <a:cubicBezTo>
                    <a:pt x="10" y="75"/>
                    <a:pt x="10" y="75"/>
                    <a:pt x="10" y="74"/>
                  </a:cubicBezTo>
                  <a:cubicBezTo>
                    <a:pt x="9" y="74"/>
                    <a:pt x="9" y="73"/>
                    <a:pt x="9" y="73"/>
                  </a:cubicBezTo>
                  <a:cubicBezTo>
                    <a:pt x="9" y="72"/>
                    <a:pt x="9" y="72"/>
                    <a:pt x="9" y="72"/>
                  </a:cubicBezTo>
                  <a:cubicBezTo>
                    <a:pt x="9" y="71"/>
                    <a:pt x="9" y="71"/>
                    <a:pt x="9" y="71"/>
                  </a:cubicBezTo>
                  <a:cubicBezTo>
                    <a:pt x="9" y="70"/>
                    <a:pt x="9" y="70"/>
                    <a:pt x="10" y="70"/>
                  </a:cubicBezTo>
                  <a:cubicBezTo>
                    <a:pt x="10" y="69"/>
                    <a:pt x="10" y="69"/>
                    <a:pt x="10" y="69"/>
                  </a:cubicBezTo>
                  <a:cubicBezTo>
                    <a:pt x="11" y="68"/>
                    <a:pt x="11" y="68"/>
                    <a:pt x="11" y="67"/>
                  </a:cubicBezTo>
                  <a:cubicBezTo>
                    <a:pt x="11" y="67"/>
                    <a:pt x="10" y="67"/>
                    <a:pt x="10" y="66"/>
                  </a:cubicBezTo>
                  <a:cubicBezTo>
                    <a:pt x="10" y="66"/>
                    <a:pt x="10" y="66"/>
                    <a:pt x="10" y="66"/>
                  </a:cubicBezTo>
                  <a:cubicBezTo>
                    <a:pt x="10" y="66"/>
                    <a:pt x="9" y="65"/>
                    <a:pt x="9" y="65"/>
                  </a:cubicBezTo>
                  <a:cubicBezTo>
                    <a:pt x="9" y="65"/>
                    <a:pt x="9" y="65"/>
                    <a:pt x="9" y="65"/>
                  </a:cubicBezTo>
                  <a:cubicBezTo>
                    <a:pt x="8" y="65"/>
                    <a:pt x="8" y="65"/>
                    <a:pt x="8" y="65"/>
                  </a:cubicBezTo>
                  <a:cubicBezTo>
                    <a:pt x="8" y="65"/>
                    <a:pt x="8" y="64"/>
                    <a:pt x="8" y="64"/>
                  </a:cubicBezTo>
                  <a:cubicBezTo>
                    <a:pt x="8" y="64"/>
                    <a:pt x="8" y="63"/>
                    <a:pt x="8" y="63"/>
                  </a:cubicBezTo>
                  <a:cubicBezTo>
                    <a:pt x="8" y="63"/>
                    <a:pt x="8" y="63"/>
                    <a:pt x="8" y="62"/>
                  </a:cubicBezTo>
                  <a:cubicBezTo>
                    <a:pt x="8" y="62"/>
                    <a:pt x="9" y="62"/>
                    <a:pt x="9" y="62"/>
                  </a:cubicBezTo>
                  <a:cubicBezTo>
                    <a:pt x="9" y="62"/>
                    <a:pt x="9" y="61"/>
                    <a:pt x="9" y="61"/>
                  </a:cubicBezTo>
                  <a:cubicBezTo>
                    <a:pt x="8" y="61"/>
                    <a:pt x="8" y="61"/>
                    <a:pt x="8" y="60"/>
                  </a:cubicBezTo>
                  <a:cubicBezTo>
                    <a:pt x="8" y="60"/>
                    <a:pt x="9" y="60"/>
                    <a:pt x="9" y="60"/>
                  </a:cubicBezTo>
                  <a:cubicBezTo>
                    <a:pt x="9" y="60"/>
                    <a:pt x="9" y="60"/>
                    <a:pt x="9" y="60"/>
                  </a:cubicBezTo>
                  <a:cubicBezTo>
                    <a:pt x="9" y="60"/>
                    <a:pt x="10" y="60"/>
                    <a:pt x="10" y="60"/>
                  </a:cubicBezTo>
                  <a:cubicBezTo>
                    <a:pt x="10" y="60"/>
                    <a:pt x="10" y="60"/>
                    <a:pt x="11" y="59"/>
                  </a:cubicBezTo>
                  <a:cubicBezTo>
                    <a:pt x="11" y="59"/>
                    <a:pt x="11" y="59"/>
                    <a:pt x="11" y="59"/>
                  </a:cubicBezTo>
                  <a:cubicBezTo>
                    <a:pt x="11" y="58"/>
                    <a:pt x="11" y="58"/>
                    <a:pt x="12" y="58"/>
                  </a:cubicBezTo>
                  <a:cubicBezTo>
                    <a:pt x="12" y="58"/>
                    <a:pt x="12" y="57"/>
                    <a:pt x="12" y="57"/>
                  </a:cubicBezTo>
                  <a:cubicBezTo>
                    <a:pt x="12" y="57"/>
                    <a:pt x="13" y="57"/>
                    <a:pt x="13" y="57"/>
                  </a:cubicBezTo>
                  <a:cubicBezTo>
                    <a:pt x="13" y="57"/>
                    <a:pt x="13" y="57"/>
                    <a:pt x="14" y="57"/>
                  </a:cubicBezTo>
                  <a:cubicBezTo>
                    <a:pt x="14" y="57"/>
                    <a:pt x="14" y="57"/>
                    <a:pt x="14" y="57"/>
                  </a:cubicBezTo>
                  <a:cubicBezTo>
                    <a:pt x="14" y="56"/>
                    <a:pt x="14" y="56"/>
                    <a:pt x="14" y="56"/>
                  </a:cubicBezTo>
                  <a:cubicBezTo>
                    <a:pt x="14" y="55"/>
                    <a:pt x="14" y="55"/>
                    <a:pt x="14" y="55"/>
                  </a:cubicBezTo>
                  <a:cubicBezTo>
                    <a:pt x="14" y="55"/>
                    <a:pt x="15" y="55"/>
                    <a:pt x="15" y="55"/>
                  </a:cubicBezTo>
                  <a:cubicBezTo>
                    <a:pt x="15" y="55"/>
                    <a:pt x="15" y="55"/>
                    <a:pt x="16" y="55"/>
                  </a:cubicBezTo>
                  <a:cubicBezTo>
                    <a:pt x="16" y="55"/>
                    <a:pt x="16" y="55"/>
                    <a:pt x="16" y="55"/>
                  </a:cubicBezTo>
                  <a:cubicBezTo>
                    <a:pt x="16" y="55"/>
                    <a:pt x="16" y="56"/>
                    <a:pt x="16" y="56"/>
                  </a:cubicBezTo>
                  <a:cubicBezTo>
                    <a:pt x="16" y="56"/>
                    <a:pt x="16" y="56"/>
                    <a:pt x="16" y="56"/>
                  </a:cubicBezTo>
                  <a:cubicBezTo>
                    <a:pt x="17" y="56"/>
                    <a:pt x="17" y="56"/>
                    <a:pt x="17" y="56"/>
                  </a:cubicBezTo>
                  <a:cubicBezTo>
                    <a:pt x="17" y="55"/>
                    <a:pt x="17" y="55"/>
                    <a:pt x="17" y="55"/>
                  </a:cubicBezTo>
                  <a:cubicBezTo>
                    <a:pt x="17" y="55"/>
                    <a:pt x="17" y="55"/>
                    <a:pt x="17" y="55"/>
                  </a:cubicBezTo>
                  <a:cubicBezTo>
                    <a:pt x="17" y="55"/>
                    <a:pt x="17" y="54"/>
                    <a:pt x="17" y="54"/>
                  </a:cubicBezTo>
                  <a:cubicBezTo>
                    <a:pt x="17" y="54"/>
                    <a:pt x="18" y="54"/>
                    <a:pt x="18" y="54"/>
                  </a:cubicBezTo>
                  <a:cubicBezTo>
                    <a:pt x="18" y="54"/>
                    <a:pt x="18" y="54"/>
                    <a:pt x="18" y="54"/>
                  </a:cubicBezTo>
                  <a:cubicBezTo>
                    <a:pt x="18" y="54"/>
                    <a:pt x="19" y="54"/>
                    <a:pt x="19" y="54"/>
                  </a:cubicBezTo>
                  <a:cubicBezTo>
                    <a:pt x="19" y="55"/>
                    <a:pt x="19" y="55"/>
                    <a:pt x="19" y="55"/>
                  </a:cubicBezTo>
                  <a:cubicBezTo>
                    <a:pt x="19" y="55"/>
                    <a:pt x="20" y="55"/>
                    <a:pt x="20" y="55"/>
                  </a:cubicBezTo>
                  <a:cubicBezTo>
                    <a:pt x="20" y="55"/>
                    <a:pt x="20" y="55"/>
                    <a:pt x="20" y="55"/>
                  </a:cubicBezTo>
                  <a:cubicBezTo>
                    <a:pt x="20" y="56"/>
                    <a:pt x="20" y="56"/>
                    <a:pt x="20" y="56"/>
                  </a:cubicBezTo>
                  <a:cubicBezTo>
                    <a:pt x="20" y="56"/>
                    <a:pt x="20" y="56"/>
                    <a:pt x="20" y="56"/>
                  </a:cubicBezTo>
                  <a:cubicBezTo>
                    <a:pt x="20" y="56"/>
                    <a:pt x="19" y="56"/>
                    <a:pt x="19" y="56"/>
                  </a:cubicBezTo>
                  <a:cubicBezTo>
                    <a:pt x="19" y="56"/>
                    <a:pt x="19" y="56"/>
                    <a:pt x="19" y="56"/>
                  </a:cubicBezTo>
                  <a:cubicBezTo>
                    <a:pt x="18" y="56"/>
                    <a:pt x="18" y="56"/>
                    <a:pt x="18" y="56"/>
                  </a:cubicBezTo>
                  <a:cubicBezTo>
                    <a:pt x="18" y="56"/>
                    <a:pt x="18" y="56"/>
                    <a:pt x="18" y="56"/>
                  </a:cubicBezTo>
                  <a:cubicBezTo>
                    <a:pt x="18" y="57"/>
                    <a:pt x="18" y="57"/>
                    <a:pt x="18" y="57"/>
                  </a:cubicBezTo>
                  <a:cubicBezTo>
                    <a:pt x="18" y="57"/>
                    <a:pt x="18" y="57"/>
                    <a:pt x="18" y="57"/>
                  </a:cubicBezTo>
                  <a:cubicBezTo>
                    <a:pt x="19" y="58"/>
                    <a:pt x="19" y="58"/>
                    <a:pt x="19" y="57"/>
                  </a:cubicBezTo>
                  <a:cubicBezTo>
                    <a:pt x="19" y="57"/>
                    <a:pt x="19" y="57"/>
                    <a:pt x="19" y="57"/>
                  </a:cubicBezTo>
                  <a:cubicBezTo>
                    <a:pt x="20" y="57"/>
                    <a:pt x="20" y="57"/>
                    <a:pt x="20" y="57"/>
                  </a:cubicBezTo>
                  <a:cubicBezTo>
                    <a:pt x="20" y="57"/>
                    <a:pt x="20" y="58"/>
                    <a:pt x="20" y="58"/>
                  </a:cubicBezTo>
                  <a:cubicBezTo>
                    <a:pt x="20" y="58"/>
                    <a:pt x="20" y="58"/>
                    <a:pt x="20" y="58"/>
                  </a:cubicBezTo>
                  <a:cubicBezTo>
                    <a:pt x="21" y="58"/>
                    <a:pt x="21" y="58"/>
                    <a:pt x="21" y="58"/>
                  </a:cubicBezTo>
                  <a:cubicBezTo>
                    <a:pt x="21" y="58"/>
                    <a:pt x="21" y="58"/>
                    <a:pt x="21" y="59"/>
                  </a:cubicBezTo>
                  <a:cubicBezTo>
                    <a:pt x="21" y="59"/>
                    <a:pt x="20" y="59"/>
                    <a:pt x="20" y="59"/>
                  </a:cubicBezTo>
                  <a:cubicBezTo>
                    <a:pt x="20" y="59"/>
                    <a:pt x="20" y="60"/>
                    <a:pt x="21" y="60"/>
                  </a:cubicBezTo>
                  <a:cubicBezTo>
                    <a:pt x="21" y="60"/>
                    <a:pt x="21" y="59"/>
                    <a:pt x="21" y="59"/>
                  </a:cubicBezTo>
                  <a:cubicBezTo>
                    <a:pt x="21" y="59"/>
                    <a:pt x="21" y="59"/>
                    <a:pt x="21" y="59"/>
                  </a:cubicBezTo>
                  <a:cubicBezTo>
                    <a:pt x="22" y="59"/>
                    <a:pt x="22" y="59"/>
                    <a:pt x="22" y="58"/>
                  </a:cubicBezTo>
                  <a:cubicBezTo>
                    <a:pt x="22" y="58"/>
                    <a:pt x="23" y="58"/>
                    <a:pt x="23" y="58"/>
                  </a:cubicBezTo>
                  <a:cubicBezTo>
                    <a:pt x="23" y="58"/>
                    <a:pt x="24" y="59"/>
                    <a:pt x="24" y="59"/>
                  </a:cubicBezTo>
                  <a:cubicBezTo>
                    <a:pt x="24" y="59"/>
                    <a:pt x="25" y="58"/>
                    <a:pt x="25" y="58"/>
                  </a:cubicBezTo>
                  <a:cubicBezTo>
                    <a:pt x="25" y="58"/>
                    <a:pt x="26" y="59"/>
                    <a:pt x="26" y="59"/>
                  </a:cubicBezTo>
                  <a:cubicBezTo>
                    <a:pt x="26" y="59"/>
                    <a:pt x="27" y="59"/>
                    <a:pt x="27" y="59"/>
                  </a:cubicBezTo>
                  <a:cubicBezTo>
                    <a:pt x="27" y="59"/>
                    <a:pt x="28" y="59"/>
                    <a:pt x="28" y="60"/>
                  </a:cubicBezTo>
                  <a:cubicBezTo>
                    <a:pt x="28" y="60"/>
                    <a:pt x="29" y="60"/>
                    <a:pt x="29" y="60"/>
                  </a:cubicBezTo>
                  <a:cubicBezTo>
                    <a:pt x="29" y="60"/>
                    <a:pt x="30" y="61"/>
                    <a:pt x="30" y="61"/>
                  </a:cubicBezTo>
                  <a:cubicBezTo>
                    <a:pt x="30" y="61"/>
                    <a:pt x="30" y="61"/>
                    <a:pt x="30" y="61"/>
                  </a:cubicBezTo>
                  <a:cubicBezTo>
                    <a:pt x="31" y="62"/>
                    <a:pt x="31" y="62"/>
                    <a:pt x="31" y="62"/>
                  </a:cubicBezTo>
                  <a:cubicBezTo>
                    <a:pt x="32" y="62"/>
                    <a:pt x="32" y="63"/>
                    <a:pt x="32" y="63"/>
                  </a:cubicBezTo>
                  <a:cubicBezTo>
                    <a:pt x="33" y="63"/>
                    <a:pt x="33" y="64"/>
                    <a:pt x="33" y="64"/>
                  </a:cubicBezTo>
                  <a:cubicBezTo>
                    <a:pt x="33" y="64"/>
                    <a:pt x="34" y="64"/>
                    <a:pt x="34" y="64"/>
                  </a:cubicBezTo>
                  <a:cubicBezTo>
                    <a:pt x="34" y="64"/>
                    <a:pt x="35" y="64"/>
                    <a:pt x="35" y="64"/>
                  </a:cubicBezTo>
                  <a:cubicBezTo>
                    <a:pt x="35" y="64"/>
                    <a:pt x="35" y="64"/>
                    <a:pt x="35" y="65"/>
                  </a:cubicBezTo>
                  <a:cubicBezTo>
                    <a:pt x="35" y="65"/>
                    <a:pt x="36" y="65"/>
                    <a:pt x="36" y="65"/>
                  </a:cubicBezTo>
                  <a:cubicBezTo>
                    <a:pt x="36" y="65"/>
                    <a:pt x="37" y="65"/>
                    <a:pt x="37" y="65"/>
                  </a:cubicBezTo>
                  <a:cubicBezTo>
                    <a:pt x="37" y="65"/>
                    <a:pt x="37" y="65"/>
                    <a:pt x="37" y="65"/>
                  </a:cubicBezTo>
                  <a:cubicBezTo>
                    <a:pt x="38" y="66"/>
                    <a:pt x="38" y="66"/>
                    <a:pt x="38" y="66"/>
                  </a:cubicBezTo>
                  <a:cubicBezTo>
                    <a:pt x="38" y="66"/>
                    <a:pt x="39" y="66"/>
                    <a:pt x="39" y="66"/>
                  </a:cubicBezTo>
                  <a:cubicBezTo>
                    <a:pt x="39" y="66"/>
                    <a:pt x="39" y="66"/>
                    <a:pt x="39" y="66"/>
                  </a:cubicBezTo>
                  <a:cubicBezTo>
                    <a:pt x="39" y="66"/>
                    <a:pt x="40" y="67"/>
                    <a:pt x="40" y="67"/>
                  </a:cubicBezTo>
                  <a:cubicBezTo>
                    <a:pt x="40" y="67"/>
                    <a:pt x="40" y="68"/>
                    <a:pt x="40" y="68"/>
                  </a:cubicBezTo>
                  <a:cubicBezTo>
                    <a:pt x="40" y="68"/>
                    <a:pt x="41" y="68"/>
                    <a:pt x="41" y="68"/>
                  </a:cubicBezTo>
                  <a:cubicBezTo>
                    <a:pt x="41" y="69"/>
                    <a:pt x="41" y="69"/>
                    <a:pt x="41" y="69"/>
                  </a:cubicBezTo>
                  <a:cubicBezTo>
                    <a:pt x="41" y="69"/>
                    <a:pt x="41" y="70"/>
                    <a:pt x="41" y="70"/>
                  </a:cubicBezTo>
                  <a:cubicBezTo>
                    <a:pt x="41" y="70"/>
                    <a:pt x="41" y="71"/>
                    <a:pt x="41" y="71"/>
                  </a:cubicBezTo>
                  <a:cubicBezTo>
                    <a:pt x="42" y="71"/>
                    <a:pt x="42" y="72"/>
                    <a:pt x="42" y="72"/>
                  </a:cubicBezTo>
                  <a:cubicBezTo>
                    <a:pt x="42" y="72"/>
                    <a:pt x="41" y="72"/>
                    <a:pt x="41" y="72"/>
                  </a:cubicBezTo>
                  <a:cubicBezTo>
                    <a:pt x="41" y="72"/>
                    <a:pt x="40" y="73"/>
                    <a:pt x="40" y="73"/>
                  </a:cubicBezTo>
                  <a:cubicBezTo>
                    <a:pt x="40" y="73"/>
                    <a:pt x="40" y="74"/>
                    <a:pt x="40" y="74"/>
                  </a:cubicBezTo>
                  <a:cubicBezTo>
                    <a:pt x="40" y="74"/>
                    <a:pt x="39" y="74"/>
                    <a:pt x="39" y="75"/>
                  </a:cubicBezTo>
                  <a:cubicBezTo>
                    <a:pt x="38" y="75"/>
                    <a:pt x="37" y="75"/>
                    <a:pt x="37" y="76"/>
                  </a:cubicBezTo>
                  <a:cubicBezTo>
                    <a:pt x="37" y="76"/>
                    <a:pt x="36" y="76"/>
                    <a:pt x="36" y="76"/>
                  </a:cubicBezTo>
                  <a:cubicBezTo>
                    <a:pt x="36" y="76"/>
                    <a:pt x="35" y="76"/>
                    <a:pt x="35" y="76"/>
                  </a:cubicBezTo>
                  <a:cubicBezTo>
                    <a:pt x="34" y="77"/>
                    <a:pt x="34" y="77"/>
                    <a:pt x="33" y="77"/>
                  </a:cubicBezTo>
                  <a:cubicBezTo>
                    <a:pt x="33" y="76"/>
                    <a:pt x="32" y="76"/>
                    <a:pt x="32" y="76"/>
                  </a:cubicBezTo>
                  <a:cubicBezTo>
                    <a:pt x="32" y="76"/>
                    <a:pt x="31" y="76"/>
                    <a:pt x="30" y="76"/>
                  </a:cubicBezTo>
                  <a:cubicBezTo>
                    <a:pt x="30" y="76"/>
                    <a:pt x="28" y="75"/>
                    <a:pt x="28" y="75"/>
                  </a:cubicBezTo>
                  <a:cubicBezTo>
                    <a:pt x="27" y="75"/>
                    <a:pt x="26" y="75"/>
                    <a:pt x="26" y="75"/>
                  </a:cubicBezTo>
                  <a:cubicBezTo>
                    <a:pt x="26" y="75"/>
                    <a:pt x="25" y="74"/>
                    <a:pt x="25" y="74"/>
                  </a:cubicBezTo>
                  <a:cubicBezTo>
                    <a:pt x="25" y="74"/>
                    <a:pt x="25" y="74"/>
                    <a:pt x="24" y="74"/>
                  </a:cubicBezTo>
                  <a:cubicBezTo>
                    <a:pt x="24" y="74"/>
                    <a:pt x="24" y="74"/>
                    <a:pt x="24" y="74"/>
                  </a:cubicBezTo>
                  <a:cubicBezTo>
                    <a:pt x="23" y="74"/>
                    <a:pt x="23" y="74"/>
                    <a:pt x="23" y="74"/>
                  </a:cubicBezTo>
                  <a:cubicBezTo>
                    <a:pt x="23" y="74"/>
                    <a:pt x="23" y="73"/>
                    <a:pt x="22" y="73"/>
                  </a:cubicBezTo>
                  <a:cubicBezTo>
                    <a:pt x="22" y="73"/>
                    <a:pt x="22" y="73"/>
                    <a:pt x="22" y="73"/>
                  </a:cubicBezTo>
                  <a:cubicBezTo>
                    <a:pt x="22" y="73"/>
                    <a:pt x="22" y="72"/>
                    <a:pt x="22" y="72"/>
                  </a:cubicBezTo>
                  <a:cubicBezTo>
                    <a:pt x="22" y="72"/>
                    <a:pt x="21" y="72"/>
                    <a:pt x="21" y="72"/>
                  </a:cubicBezTo>
                  <a:cubicBezTo>
                    <a:pt x="21" y="72"/>
                    <a:pt x="21" y="72"/>
                    <a:pt x="20" y="72"/>
                  </a:cubicBezTo>
                  <a:cubicBezTo>
                    <a:pt x="20" y="72"/>
                    <a:pt x="20" y="72"/>
                    <a:pt x="20" y="72"/>
                  </a:cubicBezTo>
                  <a:cubicBezTo>
                    <a:pt x="20" y="72"/>
                    <a:pt x="20" y="72"/>
                    <a:pt x="20" y="72"/>
                  </a:cubicBezTo>
                  <a:cubicBezTo>
                    <a:pt x="19" y="72"/>
                    <a:pt x="19" y="71"/>
                    <a:pt x="19" y="71"/>
                  </a:cubicBezTo>
                  <a:cubicBezTo>
                    <a:pt x="19" y="71"/>
                    <a:pt x="19" y="71"/>
                    <a:pt x="19" y="71"/>
                  </a:cubicBezTo>
                  <a:cubicBezTo>
                    <a:pt x="18" y="71"/>
                    <a:pt x="18" y="71"/>
                    <a:pt x="18" y="71"/>
                  </a:cubicBezTo>
                  <a:cubicBezTo>
                    <a:pt x="18" y="71"/>
                    <a:pt x="18" y="70"/>
                    <a:pt x="18" y="71"/>
                  </a:cubicBezTo>
                  <a:cubicBezTo>
                    <a:pt x="18" y="71"/>
                    <a:pt x="18" y="71"/>
                    <a:pt x="18" y="71"/>
                  </a:cubicBezTo>
                  <a:cubicBezTo>
                    <a:pt x="18" y="71"/>
                    <a:pt x="18" y="71"/>
                    <a:pt x="18" y="72"/>
                  </a:cubicBezTo>
                  <a:cubicBezTo>
                    <a:pt x="18" y="72"/>
                    <a:pt x="18" y="72"/>
                    <a:pt x="18" y="72"/>
                  </a:cubicBezTo>
                  <a:cubicBezTo>
                    <a:pt x="18" y="72"/>
                    <a:pt x="18" y="72"/>
                    <a:pt x="18" y="73"/>
                  </a:cubicBezTo>
                  <a:cubicBezTo>
                    <a:pt x="18" y="73"/>
                    <a:pt x="18" y="73"/>
                    <a:pt x="18" y="73"/>
                  </a:cubicBezTo>
                  <a:cubicBezTo>
                    <a:pt x="18" y="73"/>
                    <a:pt x="18" y="73"/>
                    <a:pt x="17" y="73"/>
                  </a:cubicBezTo>
                  <a:cubicBezTo>
                    <a:pt x="17" y="73"/>
                    <a:pt x="17" y="73"/>
                    <a:pt x="17" y="73"/>
                  </a:cubicBezTo>
                  <a:cubicBezTo>
                    <a:pt x="17" y="73"/>
                    <a:pt x="17" y="73"/>
                    <a:pt x="17" y="73"/>
                  </a:cubicBezTo>
                  <a:cubicBezTo>
                    <a:pt x="17" y="73"/>
                    <a:pt x="17" y="74"/>
                    <a:pt x="17" y="74"/>
                  </a:cubicBezTo>
                  <a:cubicBezTo>
                    <a:pt x="18" y="74"/>
                    <a:pt x="18" y="74"/>
                    <a:pt x="18" y="74"/>
                  </a:cubicBezTo>
                  <a:cubicBezTo>
                    <a:pt x="18" y="74"/>
                    <a:pt x="18" y="73"/>
                    <a:pt x="18" y="73"/>
                  </a:cubicBezTo>
                  <a:cubicBezTo>
                    <a:pt x="19" y="73"/>
                    <a:pt x="19" y="73"/>
                    <a:pt x="19" y="74"/>
                  </a:cubicBezTo>
                  <a:cubicBezTo>
                    <a:pt x="19" y="74"/>
                    <a:pt x="20" y="74"/>
                    <a:pt x="20" y="74"/>
                  </a:cubicBezTo>
                  <a:cubicBezTo>
                    <a:pt x="20" y="74"/>
                    <a:pt x="20" y="74"/>
                    <a:pt x="20" y="75"/>
                  </a:cubicBezTo>
                  <a:cubicBezTo>
                    <a:pt x="20" y="75"/>
                    <a:pt x="19" y="75"/>
                    <a:pt x="19" y="75"/>
                  </a:cubicBezTo>
                  <a:cubicBezTo>
                    <a:pt x="19" y="75"/>
                    <a:pt x="19" y="75"/>
                    <a:pt x="19" y="76"/>
                  </a:cubicBezTo>
                  <a:cubicBezTo>
                    <a:pt x="19" y="76"/>
                    <a:pt x="19" y="75"/>
                    <a:pt x="19" y="75"/>
                  </a:cubicBezTo>
                  <a:cubicBezTo>
                    <a:pt x="20" y="75"/>
                    <a:pt x="20" y="75"/>
                    <a:pt x="20" y="75"/>
                  </a:cubicBezTo>
                  <a:cubicBezTo>
                    <a:pt x="20" y="75"/>
                    <a:pt x="21" y="76"/>
                    <a:pt x="21" y="76"/>
                  </a:cubicBezTo>
                  <a:cubicBezTo>
                    <a:pt x="21" y="76"/>
                    <a:pt x="22" y="76"/>
                    <a:pt x="22" y="76"/>
                  </a:cubicBezTo>
                  <a:cubicBezTo>
                    <a:pt x="22" y="77"/>
                    <a:pt x="22" y="77"/>
                    <a:pt x="22" y="77"/>
                  </a:cubicBezTo>
                  <a:cubicBezTo>
                    <a:pt x="23" y="77"/>
                    <a:pt x="23" y="77"/>
                    <a:pt x="23" y="77"/>
                  </a:cubicBezTo>
                  <a:cubicBezTo>
                    <a:pt x="23" y="78"/>
                    <a:pt x="24" y="78"/>
                    <a:pt x="24" y="78"/>
                  </a:cubicBezTo>
                  <a:cubicBezTo>
                    <a:pt x="24" y="78"/>
                    <a:pt x="23" y="79"/>
                    <a:pt x="23" y="79"/>
                  </a:cubicBezTo>
                  <a:cubicBezTo>
                    <a:pt x="23" y="79"/>
                    <a:pt x="23" y="80"/>
                    <a:pt x="23" y="80"/>
                  </a:cubicBezTo>
                  <a:cubicBezTo>
                    <a:pt x="23" y="80"/>
                    <a:pt x="23" y="80"/>
                    <a:pt x="22" y="80"/>
                  </a:cubicBezTo>
                  <a:cubicBezTo>
                    <a:pt x="22" y="81"/>
                    <a:pt x="22" y="81"/>
                    <a:pt x="22" y="81"/>
                  </a:cubicBezTo>
                  <a:cubicBezTo>
                    <a:pt x="22" y="81"/>
                    <a:pt x="23" y="81"/>
                    <a:pt x="23" y="82"/>
                  </a:cubicBezTo>
                  <a:cubicBezTo>
                    <a:pt x="23" y="82"/>
                    <a:pt x="23" y="83"/>
                    <a:pt x="23" y="83"/>
                  </a:cubicBezTo>
                  <a:cubicBezTo>
                    <a:pt x="23" y="83"/>
                    <a:pt x="23" y="84"/>
                    <a:pt x="23" y="84"/>
                  </a:cubicBezTo>
                  <a:cubicBezTo>
                    <a:pt x="24" y="85"/>
                    <a:pt x="24" y="85"/>
                    <a:pt x="24" y="85"/>
                  </a:cubicBezTo>
                  <a:cubicBezTo>
                    <a:pt x="24" y="85"/>
                    <a:pt x="24" y="86"/>
                    <a:pt x="24" y="86"/>
                  </a:cubicBezTo>
                  <a:cubicBezTo>
                    <a:pt x="25" y="86"/>
                    <a:pt x="25" y="86"/>
                    <a:pt x="25" y="87"/>
                  </a:cubicBezTo>
                  <a:cubicBezTo>
                    <a:pt x="25" y="87"/>
                    <a:pt x="26" y="87"/>
                    <a:pt x="26" y="87"/>
                  </a:cubicBezTo>
                  <a:cubicBezTo>
                    <a:pt x="26" y="87"/>
                    <a:pt x="26" y="87"/>
                    <a:pt x="26" y="87"/>
                  </a:cubicBezTo>
                  <a:cubicBezTo>
                    <a:pt x="27" y="87"/>
                    <a:pt x="27" y="87"/>
                    <a:pt x="27" y="87"/>
                  </a:cubicBezTo>
                  <a:cubicBezTo>
                    <a:pt x="27" y="88"/>
                    <a:pt x="27" y="88"/>
                    <a:pt x="28" y="88"/>
                  </a:cubicBezTo>
                  <a:cubicBezTo>
                    <a:pt x="28" y="88"/>
                    <a:pt x="28" y="88"/>
                    <a:pt x="28" y="88"/>
                  </a:cubicBezTo>
                  <a:cubicBezTo>
                    <a:pt x="29" y="88"/>
                    <a:pt x="29" y="89"/>
                    <a:pt x="30" y="89"/>
                  </a:cubicBezTo>
                  <a:cubicBezTo>
                    <a:pt x="30" y="89"/>
                    <a:pt x="30" y="89"/>
                    <a:pt x="31" y="89"/>
                  </a:cubicBezTo>
                  <a:cubicBezTo>
                    <a:pt x="31" y="89"/>
                    <a:pt x="32" y="89"/>
                    <a:pt x="32" y="89"/>
                  </a:cubicBezTo>
                  <a:cubicBezTo>
                    <a:pt x="32" y="89"/>
                    <a:pt x="32" y="88"/>
                    <a:pt x="32" y="88"/>
                  </a:cubicBezTo>
                  <a:cubicBezTo>
                    <a:pt x="32" y="88"/>
                    <a:pt x="32" y="87"/>
                    <a:pt x="32" y="87"/>
                  </a:cubicBezTo>
                  <a:cubicBezTo>
                    <a:pt x="32" y="87"/>
                    <a:pt x="32" y="87"/>
                    <a:pt x="32" y="87"/>
                  </a:cubicBezTo>
                  <a:cubicBezTo>
                    <a:pt x="32" y="87"/>
                    <a:pt x="32" y="87"/>
                    <a:pt x="32" y="86"/>
                  </a:cubicBezTo>
                  <a:cubicBezTo>
                    <a:pt x="32" y="86"/>
                    <a:pt x="31" y="86"/>
                    <a:pt x="31" y="86"/>
                  </a:cubicBezTo>
                  <a:cubicBezTo>
                    <a:pt x="31" y="86"/>
                    <a:pt x="31" y="86"/>
                    <a:pt x="31" y="85"/>
                  </a:cubicBezTo>
                  <a:cubicBezTo>
                    <a:pt x="31" y="85"/>
                    <a:pt x="31" y="85"/>
                    <a:pt x="31" y="85"/>
                  </a:cubicBezTo>
                  <a:cubicBezTo>
                    <a:pt x="31" y="85"/>
                    <a:pt x="30" y="85"/>
                    <a:pt x="30" y="85"/>
                  </a:cubicBezTo>
                  <a:cubicBezTo>
                    <a:pt x="30" y="85"/>
                    <a:pt x="30" y="85"/>
                    <a:pt x="29" y="85"/>
                  </a:cubicBezTo>
                  <a:cubicBezTo>
                    <a:pt x="29" y="85"/>
                    <a:pt x="29" y="84"/>
                    <a:pt x="29" y="84"/>
                  </a:cubicBezTo>
                  <a:cubicBezTo>
                    <a:pt x="29" y="84"/>
                    <a:pt x="28" y="84"/>
                    <a:pt x="28" y="84"/>
                  </a:cubicBezTo>
                  <a:cubicBezTo>
                    <a:pt x="28" y="83"/>
                    <a:pt x="28" y="83"/>
                    <a:pt x="28" y="83"/>
                  </a:cubicBezTo>
                  <a:cubicBezTo>
                    <a:pt x="28" y="83"/>
                    <a:pt x="28" y="82"/>
                    <a:pt x="29" y="82"/>
                  </a:cubicBezTo>
                  <a:cubicBezTo>
                    <a:pt x="29" y="82"/>
                    <a:pt x="29" y="82"/>
                    <a:pt x="29" y="82"/>
                  </a:cubicBezTo>
                  <a:cubicBezTo>
                    <a:pt x="29" y="82"/>
                    <a:pt x="29" y="82"/>
                    <a:pt x="29" y="82"/>
                  </a:cubicBezTo>
                  <a:cubicBezTo>
                    <a:pt x="29" y="82"/>
                    <a:pt x="29" y="81"/>
                    <a:pt x="29" y="81"/>
                  </a:cubicBezTo>
                  <a:cubicBezTo>
                    <a:pt x="29" y="81"/>
                    <a:pt x="30" y="82"/>
                    <a:pt x="30" y="82"/>
                  </a:cubicBezTo>
                  <a:cubicBezTo>
                    <a:pt x="30" y="82"/>
                    <a:pt x="30" y="82"/>
                    <a:pt x="31" y="82"/>
                  </a:cubicBezTo>
                  <a:cubicBezTo>
                    <a:pt x="31" y="82"/>
                    <a:pt x="31" y="82"/>
                    <a:pt x="31" y="82"/>
                  </a:cubicBezTo>
                  <a:cubicBezTo>
                    <a:pt x="32" y="83"/>
                    <a:pt x="32" y="83"/>
                    <a:pt x="32" y="83"/>
                  </a:cubicBezTo>
                  <a:cubicBezTo>
                    <a:pt x="32" y="83"/>
                    <a:pt x="33" y="83"/>
                    <a:pt x="33" y="83"/>
                  </a:cubicBezTo>
                  <a:cubicBezTo>
                    <a:pt x="33" y="83"/>
                    <a:pt x="32" y="84"/>
                    <a:pt x="32" y="84"/>
                  </a:cubicBezTo>
                  <a:cubicBezTo>
                    <a:pt x="32" y="84"/>
                    <a:pt x="33" y="84"/>
                    <a:pt x="33" y="84"/>
                  </a:cubicBezTo>
                  <a:cubicBezTo>
                    <a:pt x="33" y="84"/>
                    <a:pt x="33" y="84"/>
                    <a:pt x="33" y="84"/>
                  </a:cubicBezTo>
                  <a:cubicBezTo>
                    <a:pt x="33" y="84"/>
                    <a:pt x="33" y="84"/>
                    <a:pt x="34" y="84"/>
                  </a:cubicBezTo>
                  <a:cubicBezTo>
                    <a:pt x="34" y="84"/>
                    <a:pt x="34" y="84"/>
                    <a:pt x="34" y="84"/>
                  </a:cubicBezTo>
                  <a:cubicBezTo>
                    <a:pt x="34" y="84"/>
                    <a:pt x="35" y="84"/>
                    <a:pt x="35" y="84"/>
                  </a:cubicBezTo>
                  <a:cubicBezTo>
                    <a:pt x="35" y="84"/>
                    <a:pt x="35" y="84"/>
                    <a:pt x="36" y="84"/>
                  </a:cubicBezTo>
                  <a:cubicBezTo>
                    <a:pt x="36" y="85"/>
                    <a:pt x="36" y="85"/>
                    <a:pt x="36" y="85"/>
                  </a:cubicBezTo>
                  <a:cubicBezTo>
                    <a:pt x="37" y="85"/>
                    <a:pt x="37" y="85"/>
                    <a:pt x="37" y="85"/>
                  </a:cubicBezTo>
                  <a:cubicBezTo>
                    <a:pt x="37" y="85"/>
                    <a:pt x="37" y="84"/>
                    <a:pt x="37" y="84"/>
                  </a:cubicBezTo>
                  <a:cubicBezTo>
                    <a:pt x="37" y="84"/>
                    <a:pt x="38" y="84"/>
                    <a:pt x="38" y="84"/>
                  </a:cubicBezTo>
                  <a:cubicBezTo>
                    <a:pt x="38" y="84"/>
                    <a:pt x="38" y="84"/>
                    <a:pt x="38" y="84"/>
                  </a:cubicBezTo>
                  <a:cubicBezTo>
                    <a:pt x="38" y="84"/>
                    <a:pt x="39" y="84"/>
                    <a:pt x="39" y="84"/>
                  </a:cubicBezTo>
                  <a:cubicBezTo>
                    <a:pt x="39" y="83"/>
                    <a:pt x="39" y="83"/>
                    <a:pt x="39" y="83"/>
                  </a:cubicBezTo>
                  <a:cubicBezTo>
                    <a:pt x="39" y="83"/>
                    <a:pt x="39" y="82"/>
                    <a:pt x="39" y="82"/>
                  </a:cubicBezTo>
                  <a:cubicBezTo>
                    <a:pt x="39" y="82"/>
                    <a:pt x="38" y="82"/>
                    <a:pt x="38" y="82"/>
                  </a:cubicBezTo>
                  <a:cubicBezTo>
                    <a:pt x="38" y="81"/>
                    <a:pt x="38" y="81"/>
                    <a:pt x="37" y="81"/>
                  </a:cubicBezTo>
                  <a:cubicBezTo>
                    <a:pt x="37" y="81"/>
                    <a:pt x="37" y="81"/>
                    <a:pt x="37" y="80"/>
                  </a:cubicBezTo>
                  <a:cubicBezTo>
                    <a:pt x="37" y="80"/>
                    <a:pt x="37" y="80"/>
                    <a:pt x="37" y="79"/>
                  </a:cubicBezTo>
                  <a:cubicBezTo>
                    <a:pt x="37" y="79"/>
                    <a:pt x="37" y="79"/>
                    <a:pt x="37" y="79"/>
                  </a:cubicBezTo>
                  <a:cubicBezTo>
                    <a:pt x="38" y="79"/>
                    <a:pt x="38" y="79"/>
                    <a:pt x="38" y="78"/>
                  </a:cubicBezTo>
                  <a:cubicBezTo>
                    <a:pt x="38" y="78"/>
                    <a:pt x="39" y="78"/>
                    <a:pt x="39" y="78"/>
                  </a:cubicBezTo>
                  <a:cubicBezTo>
                    <a:pt x="39" y="78"/>
                    <a:pt x="39" y="78"/>
                    <a:pt x="39" y="78"/>
                  </a:cubicBezTo>
                  <a:cubicBezTo>
                    <a:pt x="39" y="78"/>
                    <a:pt x="40" y="77"/>
                    <a:pt x="40" y="77"/>
                  </a:cubicBezTo>
                  <a:cubicBezTo>
                    <a:pt x="40" y="77"/>
                    <a:pt x="40" y="77"/>
                    <a:pt x="41" y="77"/>
                  </a:cubicBezTo>
                  <a:cubicBezTo>
                    <a:pt x="41" y="77"/>
                    <a:pt x="41" y="76"/>
                    <a:pt x="42" y="76"/>
                  </a:cubicBezTo>
                  <a:cubicBezTo>
                    <a:pt x="42" y="76"/>
                    <a:pt x="42" y="75"/>
                    <a:pt x="43" y="75"/>
                  </a:cubicBezTo>
                  <a:cubicBezTo>
                    <a:pt x="43" y="75"/>
                    <a:pt x="43" y="74"/>
                    <a:pt x="43" y="74"/>
                  </a:cubicBezTo>
                  <a:cubicBezTo>
                    <a:pt x="43" y="74"/>
                    <a:pt x="44" y="74"/>
                    <a:pt x="44" y="74"/>
                  </a:cubicBezTo>
                  <a:cubicBezTo>
                    <a:pt x="44" y="74"/>
                    <a:pt x="44" y="74"/>
                    <a:pt x="44" y="74"/>
                  </a:cubicBezTo>
                  <a:cubicBezTo>
                    <a:pt x="45" y="74"/>
                    <a:pt x="45" y="74"/>
                    <a:pt x="45" y="74"/>
                  </a:cubicBezTo>
                  <a:cubicBezTo>
                    <a:pt x="45" y="74"/>
                    <a:pt x="46" y="74"/>
                    <a:pt x="46" y="74"/>
                  </a:cubicBezTo>
                  <a:cubicBezTo>
                    <a:pt x="46" y="74"/>
                    <a:pt x="47" y="74"/>
                    <a:pt x="47" y="75"/>
                  </a:cubicBezTo>
                  <a:cubicBezTo>
                    <a:pt x="47" y="75"/>
                    <a:pt x="47" y="75"/>
                    <a:pt x="47" y="75"/>
                  </a:cubicBezTo>
                  <a:cubicBezTo>
                    <a:pt x="47" y="75"/>
                    <a:pt x="47" y="75"/>
                    <a:pt x="47" y="76"/>
                  </a:cubicBezTo>
                  <a:cubicBezTo>
                    <a:pt x="46" y="76"/>
                    <a:pt x="46" y="76"/>
                    <a:pt x="46" y="76"/>
                  </a:cubicBezTo>
                  <a:cubicBezTo>
                    <a:pt x="47" y="76"/>
                    <a:pt x="47" y="76"/>
                    <a:pt x="47" y="76"/>
                  </a:cubicBezTo>
                  <a:cubicBezTo>
                    <a:pt x="47" y="76"/>
                    <a:pt x="47" y="76"/>
                    <a:pt x="47" y="76"/>
                  </a:cubicBezTo>
                  <a:cubicBezTo>
                    <a:pt x="47" y="76"/>
                    <a:pt x="47" y="76"/>
                    <a:pt x="47" y="76"/>
                  </a:cubicBezTo>
                  <a:cubicBezTo>
                    <a:pt x="48" y="76"/>
                    <a:pt x="48" y="76"/>
                    <a:pt x="48" y="76"/>
                  </a:cubicBezTo>
                  <a:cubicBezTo>
                    <a:pt x="48" y="76"/>
                    <a:pt x="48" y="76"/>
                    <a:pt x="48" y="76"/>
                  </a:cubicBezTo>
                  <a:cubicBezTo>
                    <a:pt x="48" y="77"/>
                    <a:pt x="48" y="77"/>
                    <a:pt x="48" y="77"/>
                  </a:cubicBezTo>
                  <a:cubicBezTo>
                    <a:pt x="48" y="77"/>
                    <a:pt x="48" y="77"/>
                    <a:pt x="48" y="77"/>
                  </a:cubicBezTo>
                  <a:cubicBezTo>
                    <a:pt x="49" y="77"/>
                    <a:pt x="49" y="77"/>
                    <a:pt x="49" y="76"/>
                  </a:cubicBezTo>
                  <a:cubicBezTo>
                    <a:pt x="49" y="76"/>
                    <a:pt x="49" y="76"/>
                    <a:pt x="49" y="76"/>
                  </a:cubicBezTo>
                  <a:cubicBezTo>
                    <a:pt x="48" y="75"/>
                    <a:pt x="48" y="75"/>
                    <a:pt x="48" y="75"/>
                  </a:cubicBezTo>
                  <a:cubicBezTo>
                    <a:pt x="48" y="75"/>
                    <a:pt x="48" y="74"/>
                    <a:pt x="48" y="74"/>
                  </a:cubicBezTo>
                  <a:cubicBezTo>
                    <a:pt x="48" y="74"/>
                    <a:pt x="48" y="74"/>
                    <a:pt x="49" y="73"/>
                  </a:cubicBezTo>
                  <a:cubicBezTo>
                    <a:pt x="49" y="73"/>
                    <a:pt x="49" y="73"/>
                    <a:pt x="49" y="73"/>
                  </a:cubicBezTo>
                  <a:cubicBezTo>
                    <a:pt x="49" y="73"/>
                    <a:pt x="49" y="72"/>
                    <a:pt x="49" y="72"/>
                  </a:cubicBezTo>
                  <a:cubicBezTo>
                    <a:pt x="49" y="72"/>
                    <a:pt x="49" y="71"/>
                    <a:pt x="48" y="71"/>
                  </a:cubicBezTo>
                  <a:cubicBezTo>
                    <a:pt x="48" y="71"/>
                    <a:pt x="48" y="70"/>
                    <a:pt x="48" y="70"/>
                  </a:cubicBezTo>
                  <a:cubicBezTo>
                    <a:pt x="48" y="70"/>
                    <a:pt x="47" y="70"/>
                    <a:pt x="47" y="70"/>
                  </a:cubicBezTo>
                  <a:cubicBezTo>
                    <a:pt x="47" y="70"/>
                    <a:pt x="47" y="70"/>
                    <a:pt x="47" y="70"/>
                  </a:cubicBezTo>
                  <a:cubicBezTo>
                    <a:pt x="47" y="69"/>
                    <a:pt x="47" y="69"/>
                    <a:pt x="47" y="69"/>
                  </a:cubicBezTo>
                  <a:cubicBezTo>
                    <a:pt x="47" y="68"/>
                    <a:pt x="47" y="68"/>
                    <a:pt x="47" y="68"/>
                  </a:cubicBezTo>
                  <a:cubicBezTo>
                    <a:pt x="47" y="68"/>
                    <a:pt x="47" y="67"/>
                    <a:pt x="47" y="67"/>
                  </a:cubicBezTo>
                  <a:cubicBezTo>
                    <a:pt x="48" y="67"/>
                    <a:pt x="48" y="67"/>
                    <a:pt x="48" y="67"/>
                  </a:cubicBezTo>
                  <a:cubicBezTo>
                    <a:pt x="48" y="66"/>
                    <a:pt x="48" y="66"/>
                    <a:pt x="48" y="66"/>
                  </a:cubicBezTo>
                  <a:cubicBezTo>
                    <a:pt x="48" y="66"/>
                    <a:pt x="48" y="65"/>
                    <a:pt x="48" y="65"/>
                  </a:cubicBezTo>
                  <a:cubicBezTo>
                    <a:pt x="48" y="65"/>
                    <a:pt x="48" y="64"/>
                    <a:pt x="48" y="64"/>
                  </a:cubicBezTo>
                  <a:cubicBezTo>
                    <a:pt x="48" y="64"/>
                    <a:pt x="48" y="63"/>
                    <a:pt x="48" y="63"/>
                  </a:cubicBezTo>
                  <a:cubicBezTo>
                    <a:pt x="48" y="63"/>
                    <a:pt x="47" y="63"/>
                    <a:pt x="47" y="63"/>
                  </a:cubicBezTo>
                  <a:cubicBezTo>
                    <a:pt x="47" y="63"/>
                    <a:pt x="46" y="63"/>
                    <a:pt x="46" y="62"/>
                  </a:cubicBezTo>
                  <a:cubicBezTo>
                    <a:pt x="46" y="62"/>
                    <a:pt x="46" y="62"/>
                    <a:pt x="46" y="62"/>
                  </a:cubicBezTo>
                  <a:cubicBezTo>
                    <a:pt x="45" y="62"/>
                    <a:pt x="45" y="62"/>
                    <a:pt x="45" y="62"/>
                  </a:cubicBezTo>
                  <a:cubicBezTo>
                    <a:pt x="45" y="62"/>
                    <a:pt x="45" y="61"/>
                    <a:pt x="45" y="61"/>
                  </a:cubicBezTo>
                  <a:cubicBezTo>
                    <a:pt x="46" y="61"/>
                    <a:pt x="46" y="61"/>
                    <a:pt x="46" y="61"/>
                  </a:cubicBezTo>
                  <a:cubicBezTo>
                    <a:pt x="46" y="61"/>
                    <a:pt x="46" y="61"/>
                    <a:pt x="47" y="61"/>
                  </a:cubicBezTo>
                  <a:cubicBezTo>
                    <a:pt x="47" y="61"/>
                    <a:pt x="47" y="62"/>
                    <a:pt x="47" y="62"/>
                  </a:cubicBezTo>
                  <a:cubicBezTo>
                    <a:pt x="47" y="62"/>
                    <a:pt x="48" y="62"/>
                    <a:pt x="48" y="62"/>
                  </a:cubicBezTo>
                  <a:cubicBezTo>
                    <a:pt x="48" y="62"/>
                    <a:pt x="49" y="62"/>
                    <a:pt x="49" y="62"/>
                  </a:cubicBezTo>
                  <a:cubicBezTo>
                    <a:pt x="49" y="62"/>
                    <a:pt x="50" y="62"/>
                    <a:pt x="50" y="62"/>
                  </a:cubicBezTo>
                  <a:cubicBezTo>
                    <a:pt x="50" y="62"/>
                    <a:pt x="50" y="61"/>
                    <a:pt x="50" y="61"/>
                  </a:cubicBezTo>
                  <a:cubicBezTo>
                    <a:pt x="51" y="61"/>
                    <a:pt x="51" y="62"/>
                    <a:pt x="51" y="62"/>
                  </a:cubicBezTo>
                  <a:cubicBezTo>
                    <a:pt x="51" y="62"/>
                    <a:pt x="52" y="62"/>
                    <a:pt x="52" y="62"/>
                  </a:cubicBezTo>
                  <a:cubicBezTo>
                    <a:pt x="52" y="63"/>
                    <a:pt x="52" y="63"/>
                    <a:pt x="53" y="63"/>
                  </a:cubicBezTo>
                  <a:cubicBezTo>
                    <a:pt x="53" y="63"/>
                    <a:pt x="53" y="64"/>
                    <a:pt x="53" y="64"/>
                  </a:cubicBezTo>
                  <a:cubicBezTo>
                    <a:pt x="53" y="64"/>
                    <a:pt x="53" y="64"/>
                    <a:pt x="54" y="64"/>
                  </a:cubicBezTo>
                  <a:cubicBezTo>
                    <a:pt x="54" y="64"/>
                    <a:pt x="54" y="64"/>
                    <a:pt x="54" y="65"/>
                  </a:cubicBezTo>
                  <a:cubicBezTo>
                    <a:pt x="54" y="65"/>
                    <a:pt x="54" y="65"/>
                    <a:pt x="54" y="65"/>
                  </a:cubicBezTo>
                  <a:cubicBezTo>
                    <a:pt x="54" y="65"/>
                    <a:pt x="54" y="65"/>
                    <a:pt x="54" y="66"/>
                  </a:cubicBezTo>
                  <a:cubicBezTo>
                    <a:pt x="54" y="66"/>
                    <a:pt x="54" y="66"/>
                    <a:pt x="54" y="66"/>
                  </a:cubicBezTo>
                  <a:cubicBezTo>
                    <a:pt x="54" y="66"/>
                    <a:pt x="54" y="66"/>
                    <a:pt x="54" y="66"/>
                  </a:cubicBezTo>
                  <a:cubicBezTo>
                    <a:pt x="54" y="66"/>
                    <a:pt x="53" y="66"/>
                    <a:pt x="53" y="66"/>
                  </a:cubicBezTo>
                  <a:cubicBezTo>
                    <a:pt x="53" y="66"/>
                    <a:pt x="53" y="66"/>
                    <a:pt x="53" y="66"/>
                  </a:cubicBezTo>
                  <a:cubicBezTo>
                    <a:pt x="53" y="66"/>
                    <a:pt x="52" y="67"/>
                    <a:pt x="52" y="67"/>
                  </a:cubicBezTo>
                  <a:cubicBezTo>
                    <a:pt x="52" y="67"/>
                    <a:pt x="52" y="67"/>
                    <a:pt x="51" y="67"/>
                  </a:cubicBezTo>
                  <a:cubicBezTo>
                    <a:pt x="51" y="67"/>
                    <a:pt x="51" y="67"/>
                    <a:pt x="51" y="68"/>
                  </a:cubicBezTo>
                  <a:cubicBezTo>
                    <a:pt x="51" y="68"/>
                    <a:pt x="51" y="68"/>
                    <a:pt x="51" y="68"/>
                  </a:cubicBezTo>
                  <a:cubicBezTo>
                    <a:pt x="50" y="68"/>
                    <a:pt x="50" y="68"/>
                    <a:pt x="50" y="69"/>
                  </a:cubicBezTo>
                  <a:cubicBezTo>
                    <a:pt x="50" y="69"/>
                    <a:pt x="50" y="69"/>
                    <a:pt x="50" y="69"/>
                  </a:cubicBezTo>
                  <a:cubicBezTo>
                    <a:pt x="50" y="69"/>
                    <a:pt x="51" y="69"/>
                    <a:pt x="51" y="69"/>
                  </a:cubicBezTo>
                  <a:cubicBezTo>
                    <a:pt x="51" y="70"/>
                    <a:pt x="51" y="70"/>
                    <a:pt x="52" y="70"/>
                  </a:cubicBezTo>
                  <a:cubicBezTo>
                    <a:pt x="52" y="70"/>
                    <a:pt x="52" y="71"/>
                    <a:pt x="52" y="71"/>
                  </a:cubicBezTo>
                  <a:cubicBezTo>
                    <a:pt x="52" y="71"/>
                    <a:pt x="52" y="72"/>
                    <a:pt x="52" y="72"/>
                  </a:cubicBezTo>
                  <a:cubicBezTo>
                    <a:pt x="53" y="72"/>
                    <a:pt x="53" y="72"/>
                    <a:pt x="53" y="72"/>
                  </a:cubicBezTo>
                  <a:cubicBezTo>
                    <a:pt x="53" y="72"/>
                    <a:pt x="54" y="72"/>
                    <a:pt x="54" y="72"/>
                  </a:cubicBezTo>
                  <a:cubicBezTo>
                    <a:pt x="54" y="72"/>
                    <a:pt x="54" y="72"/>
                    <a:pt x="54" y="72"/>
                  </a:cubicBezTo>
                  <a:cubicBezTo>
                    <a:pt x="55" y="72"/>
                    <a:pt x="55" y="72"/>
                    <a:pt x="55" y="72"/>
                  </a:cubicBezTo>
                  <a:cubicBezTo>
                    <a:pt x="55" y="72"/>
                    <a:pt x="55" y="72"/>
                    <a:pt x="56" y="72"/>
                  </a:cubicBezTo>
                  <a:cubicBezTo>
                    <a:pt x="56" y="72"/>
                    <a:pt x="56" y="72"/>
                    <a:pt x="56" y="72"/>
                  </a:cubicBezTo>
                  <a:cubicBezTo>
                    <a:pt x="56" y="72"/>
                    <a:pt x="57" y="72"/>
                    <a:pt x="57" y="72"/>
                  </a:cubicBezTo>
                  <a:cubicBezTo>
                    <a:pt x="57" y="72"/>
                    <a:pt x="57" y="71"/>
                    <a:pt x="57" y="71"/>
                  </a:cubicBezTo>
                  <a:cubicBezTo>
                    <a:pt x="57" y="71"/>
                    <a:pt x="57" y="71"/>
                    <a:pt x="57" y="71"/>
                  </a:cubicBezTo>
                  <a:cubicBezTo>
                    <a:pt x="57" y="71"/>
                    <a:pt x="57" y="70"/>
                    <a:pt x="57" y="70"/>
                  </a:cubicBezTo>
                  <a:cubicBezTo>
                    <a:pt x="57" y="70"/>
                    <a:pt x="57" y="70"/>
                    <a:pt x="57" y="70"/>
                  </a:cubicBezTo>
                  <a:cubicBezTo>
                    <a:pt x="57" y="70"/>
                    <a:pt x="57" y="69"/>
                    <a:pt x="57" y="69"/>
                  </a:cubicBezTo>
                  <a:cubicBezTo>
                    <a:pt x="57" y="69"/>
                    <a:pt x="57" y="69"/>
                    <a:pt x="57" y="68"/>
                  </a:cubicBezTo>
                  <a:cubicBezTo>
                    <a:pt x="58" y="68"/>
                    <a:pt x="58" y="68"/>
                    <a:pt x="58" y="68"/>
                  </a:cubicBezTo>
                  <a:cubicBezTo>
                    <a:pt x="58" y="68"/>
                    <a:pt x="58" y="67"/>
                    <a:pt x="58" y="67"/>
                  </a:cubicBezTo>
                  <a:cubicBezTo>
                    <a:pt x="58" y="67"/>
                    <a:pt x="58" y="67"/>
                    <a:pt x="59" y="67"/>
                  </a:cubicBezTo>
                  <a:cubicBezTo>
                    <a:pt x="59" y="67"/>
                    <a:pt x="59" y="67"/>
                    <a:pt x="59" y="67"/>
                  </a:cubicBezTo>
                  <a:cubicBezTo>
                    <a:pt x="59" y="67"/>
                    <a:pt x="60" y="67"/>
                    <a:pt x="60" y="67"/>
                  </a:cubicBezTo>
                  <a:cubicBezTo>
                    <a:pt x="60" y="67"/>
                    <a:pt x="60" y="67"/>
                    <a:pt x="60" y="67"/>
                  </a:cubicBezTo>
                  <a:cubicBezTo>
                    <a:pt x="60" y="67"/>
                    <a:pt x="60" y="67"/>
                    <a:pt x="60" y="67"/>
                  </a:cubicBezTo>
                  <a:cubicBezTo>
                    <a:pt x="60" y="66"/>
                    <a:pt x="60" y="66"/>
                    <a:pt x="60" y="66"/>
                  </a:cubicBezTo>
                  <a:cubicBezTo>
                    <a:pt x="60" y="66"/>
                    <a:pt x="59" y="66"/>
                    <a:pt x="60" y="65"/>
                  </a:cubicBezTo>
                  <a:cubicBezTo>
                    <a:pt x="60" y="65"/>
                    <a:pt x="60" y="65"/>
                    <a:pt x="60" y="65"/>
                  </a:cubicBezTo>
                  <a:cubicBezTo>
                    <a:pt x="60" y="65"/>
                    <a:pt x="61" y="66"/>
                    <a:pt x="61" y="66"/>
                  </a:cubicBezTo>
                  <a:cubicBezTo>
                    <a:pt x="61" y="66"/>
                    <a:pt x="61" y="66"/>
                    <a:pt x="61" y="66"/>
                  </a:cubicBezTo>
                  <a:cubicBezTo>
                    <a:pt x="62" y="66"/>
                    <a:pt x="62" y="66"/>
                    <a:pt x="62" y="66"/>
                  </a:cubicBezTo>
                  <a:cubicBezTo>
                    <a:pt x="62" y="66"/>
                    <a:pt x="63" y="65"/>
                    <a:pt x="63" y="65"/>
                  </a:cubicBezTo>
                  <a:cubicBezTo>
                    <a:pt x="63" y="65"/>
                    <a:pt x="63" y="65"/>
                    <a:pt x="64" y="64"/>
                  </a:cubicBezTo>
                  <a:cubicBezTo>
                    <a:pt x="64" y="64"/>
                    <a:pt x="64" y="64"/>
                    <a:pt x="65" y="64"/>
                  </a:cubicBezTo>
                  <a:cubicBezTo>
                    <a:pt x="65" y="63"/>
                    <a:pt x="65" y="63"/>
                    <a:pt x="65" y="63"/>
                  </a:cubicBezTo>
                  <a:cubicBezTo>
                    <a:pt x="66" y="63"/>
                    <a:pt x="66" y="63"/>
                    <a:pt x="66" y="63"/>
                  </a:cubicBezTo>
                  <a:cubicBezTo>
                    <a:pt x="66" y="63"/>
                    <a:pt x="67" y="63"/>
                    <a:pt x="67" y="63"/>
                  </a:cubicBezTo>
                  <a:cubicBezTo>
                    <a:pt x="67" y="63"/>
                    <a:pt x="67" y="63"/>
                    <a:pt x="67" y="63"/>
                  </a:cubicBezTo>
                  <a:cubicBezTo>
                    <a:pt x="67" y="62"/>
                    <a:pt x="68" y="62"/>
                    <a:pt x="68" y="62"/>
                  </a:cubicBezTo>
                  <a:cubicBezTo>
                    <a:pt x="68" y="62"/>
                    <a:pt x="69" y="62"/>
                    <a:pt x="69" y="63"/>
                  </a:cubicBezTo>
                  <a:cubicBezTo>
                    <a:pt x="69" y="63"/>
                    <a:pt x="69" y="63"/>
                    <a:pt x="69" y="63"/>
                  </a:cubicBezTo>
                  <a:cubicBezTo>
                    <a:pt x="69" y="63"/>
                    <a:pt x="69" y="63"/>
                    <a:pt x="69" y="63"/>
                  </a:cubicBezTo>
                  <a:cubicBezTo>
                    <a:pt x="69" y="63"/>
                    <a:pt x="70" y="63"/>
                    <a:pt x="70" y="63"/>
                  </a:cubicBezTo>
                  <a:cubicBezTo>
                    <a:pt x="70" y="63"/>
                    <a:pt x="70" y="63"/>
                    <a:pt x="70" y="63"/>
                  </a:cubicBezTo>
                  <a:cubicBezTo>
                    <a:pt x="70" y="63"/>
                    <a:pt x="70" y="62"/>
                    <a:pt x="69" y="62"/>
                  </a:cubicBezTo>
                  <a:cubicBezTo>
                    <a:pt x="69" y="62"/>
                    <a:pt x="69" y="62"/>
                    <a:pt x="69" y="62"/>
                  </a:cubicBezTo>
                  <a:cubicBezTo>
                    <a:pt x="69" y="62"/>
                    <a:pt x="69" y="62"/>
                    <a:pt x="69" y="62"/>
                  </a:cubicBezTo>
                  <a:cubicBezTo>
                    <a:pt x="69" y="62"/>
                    <a:pt x="69" y="61"/>
                    <a:pt x="69" y="61"/>
                  </a:cubicBezTo>
                  <a:cubicBezTo>
                    <a:pt x="69" y="61"/>
                    <a:pt x="70" y="61"/>
                    <a:pt x="70" y="61"/>
                  </a:cubicBezTo>
                  <a:cubicBezTo>
                    <a:pt x="70" y="61"/>
                    <a:pt x="70" y="61"/>
                    <a:pt x="70" y="61"/>
                  </a:cubicBezTo>
                  <a:cubicBezTo>
                    <a:pt x="71" y="61"/>
                    <a:pt x="71" y="61"/>
                    <a:pt x="71" y="61"/>
                  </a:cubicBezTo>
                  <a:cubicBezTo>
                    <a:pt x="71" y="60"/>
                    <a:pt x="72" y="60"/>
                    <a:pt x="72" y="60"/>
                  </a:cubicBezTo>
                  <a:cubicBezTo>
                    <a:pt x="72" y="60"/>
                    <a:pt x="72" y="59"/>
                    <a:pt x="73" y="59"/>
                  </a:cubicBezTo>
                  <a:cubicBezTo>
                    <a:pt x="73" y="59"/>
                    <a:pt x="73" y="59"/>
                    <a:pt x="73" y="59"/>
                  </a:cubicBezTo>
                  <a:cubicBezTo>
                    <a:pt x="73" y="59"/>
                    <a:pt x="74" y="59"/>
                    <a:pt x="74" y="60"/>
                  </a:cubicBezTo>
                  <a:cubicBezTo>
                    <a:pt x="74" y="60"/>
                    <a:pt x="73" y="60"/>
                    <a:pt x="73" y="60"/>
                  </a:cubicBezTo>
                  <a:cubicBezTo>
                    <a:pt x="73" y="60"/>
                    <a:pt x="73" y="60"/>
                    <a:pt x="73" y="60"/>
                  </a:cubicBezTo>
                  <a:cubicBezTo>
                    <a:pt x="72" y="60"/>
                    <a:pt x="72" y="61"/>
                    <a:pt x="72" y="61"/>
                  </a:cubicBezTo>
                  <a:cubicBezTo>
                    <a:pt x="73" y="61"/>
                    <a:pt x="73" y="61"/>
                    <a:pt x="73" y="61"/>
                  </a:cubicBezTo>
                  <a:cubicBezTo>
                    <a:pt x="73" y="61"/>
                    <a:pt x="73" y="62"/>
                    <a:pt x="73" y="62"/>
                  </a:cubicBezTo>
                  <a:cubicBezTo>
                    <a:pt x="73" y="62"/>
                    <a:pt x="73" y="62"/>
                    <a:pt x="73" y="63"/>
                  </a:cubicBezTo>
                  <a:cubicBezTo>
                    <a:pt x="73" y="63"/>
                    <a:pt x="73" y="63"/>
                    <a:pt x="73" y="63"/>
                  </a:cubicBezTo>
                  <a:cubicBezTo>
                    <a:pt x="73" y="63"/>
                    <a:pt x="72" y="63"/>
                    <a:pt x="72" y="63"/>
                  </a:cubicBezTo>
                  <a:cubicBezTo>
                    <a:pt x="72" y="64"/>
                    <a:pt x="72" y="64"/>
                    <a:pt x="72" y="64"/>
                  </a:cubicBezTo>
                  <a:cubicBezTo>
                    <a:pt x="72" y="64"/>
                    <a:pt x="73" y="64"/>
                    <a:pt x="73" y="64"/>
                  </a:cubicBezTo>
                  <a:cubicBezTo>
                    <a:pt x="73" y="64"/>
                    <a:pt x="73" y="64"/>
                    <a:pt x="73" y="64"/>
                  </a:cubicBezTo>
                  <a:cubicBezTo>
                    <a:pt x="73" y="64"/>
                    <a:pt x="74" y="64"/>
                    <a:pt x="74" y="64"/>
                  </a:cubicBezTo>
                  <a:cubicBezTo>
                    <a:pt x="74" y="64"/>
                    <a:pt x="74" y="64"/>
                    <a:pt x="74" y="64"/>
                  </a:cubicBezTo>
                  <a:cubicBezTo>
                    <a:pt x="74" y="64"/>
                    <a:pt x="75" y="64"/>
                    <a:pt x="75" y="64"/>
                  </a:cubicBezTo>
                  <a:cubicBezTo>
                    <a:pt x="75" y="64"/>
                    <a:pt x="75" y="64"/>
                    <a:pt x="75" y="64"/>
                  </a:cubicBezTo>
                  <a:cubicBezTo>
                    <a:pt x="75" y="65"/>
                    <a:pt x="75" y="65"/>
                    <a:pt x="75" y="65"/>
                  </a:cubicBezTo>
                  <a:cubicBezTo>
                    <a:pt x="75" y="65"/>
                    <a:pt x="76" y="64"/>
                    <a:pt x="76" y="64"/>
                  </a:cubicBezTo>
                  <a:cubicBezTo>
                    <a:pt x="76" y="64"/>
                    <a:pt x="76" y="64"/>
                    <a:pt x="75" y="64"/>
                  </a:cubicBezTo>
                  <a:cubicBezTo>
                    <a:pt x="75" y="63"/>
                    <a:pt x="75" y="63"/>
                    <a:pt x="75" y="63"/>
                  </a:cubicBezTo>
                  <a:cubicBezTo>
                    <a:pt x="75" y="63"/>
                    <a:pt x="75" y="63"/>
                    <a:pt x="75" y="63"/>
                  </a:cubicBezTo>
                  <a:cubicBezTo>
                    <a:pt x="75" y="62"/>
                    <a:pt x="76" y="62"/>
                    <a:pt x="76" y="62"/>
                  </a:cubicBezTo>
                  <a:cubicBezTo>
                    <a:pt x="76" y="62"/>
                    <a:pt x="76" y="62"/>
                    <a:pt x="76" y="62"/>
                  </a:cubicBezTo>
                  <a:cubicBezTo>
                    <a:pt x="76" y="62"/>
                    <a:pt x="77" y="62"/>
                    <a:pt x="77" y="62"/>
                  </a:cubicBezTo>
                  <a:cubicBezTo>
                    <a:pt x="77" y="62"/>
                    <a:pt x="77" y="62"/>
                    <a:pt x="78" y="62"/>
                  </a:cubicBezTo>
                  <a:cubicBezTo>
                    <a:pt x="78" y="62"/>
                    <a:pt x="78" y="61"/>
                    <a:pt x="78" y="61"/>
                  </a:cubicBezTo>
                  <a:cubicBezTo>
                    <a:pt x="78" y="61"/>
                    <a:pt x="78" y="61"/>
                    <a:pt x="79" y="61"/>
                  </a:cubicBezTo>
                  <a:cubicBezTo>
                    <a:pt x="79" y="61"/>
                    <a:pt x="79" y="61"/>
                    <a:pt x="79" y="61"/>
                  </a:cubicBezTo>
                  <a:cubicBezTo>
                    <a:pt x="79" y="61"/>
                    <a:pt x="80" y="62"/>
                    <a:pt x="80" y="62"/>
                  </a:cubicBezTo>
                  <a:cubicBezTo>
                    <a:pt x="80" y="62"/>
                    <a:pt x="81" y="62"/>
                    <a:pt x="81" y="62"/>
                  </a:cubicBezTo>
                  <a:cubicBezTo>
                    <a:pt x="81" y="62"/>
                    <a:pt x="82" y="61"/>
                    <a:pt x="82" y="61"/>
                  </a:cubicBezTo>
                  <a:cubicBezTo>
                    <a:pt x="82" y="61"/>
                    <a:pt x="82" y="61"/>
                    <a:pt x="82" y="61"/>
                  </a:cubicBezTo>
                  <a:cubicBezTo>
                    <a:pt x="83" y="61"/>
                    <a:pt x="83" y="60"/>
                    <a:pt x="83" y="60"/>
                  </a:cubicBezTo>
                  <a:cubicBezTo>
                    <a:pt x="83" y="60"/>
                    <a:pt x="83" y="60"/>
                    <a:pt x="84" y="60"/>
                  </a:cubicBezTo>
                  <a:cubicBezTo>
                    <a:pt x="84" y="60"/>
                    <a:pt x="84" y="59"/>
                    <a:pt x="84" y="59"/>
                  </a:cubicBezTo>
                  <a:cubicBezTo>
                    <a:pt x="84" y="59"/>
                    <a:pt x="85" y="59"/>
                    <a:pt x="85" y="59"/>
                  </a:cubicBezTo>
                  <a:cubicBezTo>
                    <a:pt x="85" y="59"/>
                    <a:pt x="85" y="59"/>
                    <a:pt x="85" y="59"/>
                  </a:cubicBezTo>
                  <a:cubicBezTo>
                    <a:pt x="86" y="59"/>
                    <a:pt x="86" y="59"/>
                    <a:pt x="86" y="59"/>
                  </a:cubicBezTo>
                  <a:cubicBezTo>
                    <a:pt x="86" y="60"/>
                    <a:pt x="86" y="60"/>
                    <a:pt x="86" y="60"/>
                  </a:cubicBezTo>
                  <a:cubicBezTo>
                    <a:pt x="86" y="60"/>
                    <a:pt x="86" y="60"/>
                    <a:pt x="86" y="60"/>
                  </a:cubicBezTo>
                  <a:cubicBezTo>
                    <a:pt x="86" y="60"/>
                    <a:pt x="86" y="61"/>
                    <a:pt x="86" y="61"/>
                  </a:cubicBezTo>
                  <a:cubicBezTo>
                    <a:pt x="86" y="61"/>
                    <a:pt x="86" y="61"/>
                    <a:pt x="86" y="61"/>
                  </a:cubicBezTo>
                  <a:cubicBezTo>
                    <a:pt x="86" y="61"/>
                    <a:pt x="86" y="61"/>
                    <a:pt x="86" y="61"/>
                  </a:cubicBezTo>
                  <a:cubicBezTo>
                    <a:pt x="86" y="61"/>
                    <a:pt x="86" y="61"/>
                    <a:pt x="86" y="61"/>
                  </a:cubicBezTo>
                  <a:cubicBezTo>
                    <a:pt x="86" y="62"/>
                    <a:pt x="86" y="62"/>
                    <a:pt x="86" y="62"/>
                  </a:cubicBezTo>
                  <a:cubicBezTo>
                    <a:pt x="86" y="62"/>
                    <a:pt x="86" y="63"/>
                    <a:pt x="86" y="63"/>
                  </a:cubicBezTo>
                  <a:cubicBezTo>
                    <a:pt x="86" y="63"/>
                    <a:pt x="87" y="63"/>
                    <a:pt x="87" y="62"/>
                  </a:cubicBezTo>
                  <a:cubicBezTo>
                    <a:pt x="87" y="62"/>
                    <a:pt x="87" y="62"/>
                    <a:pt x="87" y="62"/>
                  </a:cubicBezTo>
                  <a:cubicBezTo>
                    <a:pt x="88" y="62"/>
                    <a:pt x="88" y="61"/>
                    <a:pt x="88" y="61"/>
                  </a:cubicBezTo>
                  <a:cubicBezTo>
                    <a:pt x="88" y="61"/>
                    <a:pt x="87" y="61"/>
                    <a:pt x="88" y="61"/>
                  </a:cubicBezTo>
                  <a:cubicBezTo>
                    <a:pt x="88" y="60"/>
                    <a:pt x="88" y="60"/>
                    <a:pt x="88" y="60"/>
                  </a:cubicBezTo>
                  <a:cubicBezTo>
                    <a:pt x="88" y="60"/>
                    <a:pt x="89" y="61"/>
                    <a:pt x="89" y="61"/>
                  </a:cubicBezTo>
                  <a:cubicBezTo>
                    <a:pt x="89" y="61"/>
                    <a:pt x="89" y="60"/>
                    <a:pt x="90" y="60"/>
                  </a:cubicBezTo>
                  <a:cubicBezTo>
                    <a:pt x="90" y="60"/>
                    <a:pt x="90" y="60"/>
                    <a:pt x="90" y="59"/>
                  </a:cubicBezTo>
                  <a:cubicBezTo>
                    <a:pt x="90" y="59"/>
                    <a:pt x="90" y="58"/>
                    <a:pt x="90" y="58"/>
                  </a:cubicBezTo>
                  <a:cubicBezTo>
                    <a:pt x="90" y="58"/>
                    <a:pt x="90" y="58"/>
                    <a:pt x="89" y="58"/>
                  </a:cubicBezTo>
                  <a:cubicBezTo>
                    <a:pt x="89" y="58"/>
                    <a:pt x="89" y="58"/>
                    <a:pt x="89" y="58"/>
                  </a:cubicBezTo>
                  <a:cubicBezTo>
                    <a:pt x="89" y="58"/>
                    <a:pt x="89" y="57"/>
                    <a:pt x="89" y="57"/>
                  </a:cubicBezTo>
                  <a:cubicBezTo>
                    <a:pt x="89" y="57"/>
                    <a:pt x="89" y="57"/>
                    <a:pt x="89" y="56"/>
                  </a:cubicBezTo>
                  <a:cubicBezTo>
                    <a:pt x="89" y="56"/>
                    <a:pt x="88" y="56"/>
                    <a:pt x="88" y="56"/>
                  </a:cubicBezTo>
                  <a:cubicBezTo>
                    <a:pt x="88" y="55"/>
                    <a:pt x="89" y="55"/>
                    <a:pt x="89" y="55"/>
                  </a:cubicBezTo>
                  <a:cubicBezTo>
                    <a:pt x="89" y="55"/>
                    <a:pt x="89" y="55"/>
                    <a:pt x="89" y="54"/>
                  </a:cubicBezTo>
                  <a:cubicBezTo>
                    <a:pt x="89" y="54"/>
                    <a:pt x="89" y="54"/>
                    <a:pt x="90" y="54"/>
                  </a:cubicBezTo>
                  <a:cubicBezTo>
                    <a:pt x="90" y="54"/>
                    <a:pt x="90" y="54"/>
                    <a:pt x="91" y="54"/>
                  </a:cubicBezTo>
                  <a:cubicBezTo>
                    <a:pt x="91" y="54"/>
                    <a:pt x="91" y="54"/>
                    <a:pt x="91" y="54"/>
                  </a:cubicBezTo>
                  <a:cubicBezTo>
                    <a:pt x="91" y="54"/>
                    <a:pt x="92" y="54"/>
                    <a:pt x="92" y="54"/>
                  </a:cubicBezTo>
                  <a:cubicBezTo>
                    <a:pt x="92" y="54"/>
                    <a:pt x="93" y="54"/>
                    <a:pt x="93" y="54"/>
                  </a:cubicBezTo>
                  <a:cubicBezTo>
                    <a:pt x="93" y="54"/>
                    <a:pt x="94" y="54"/>
                    <a:pt x="94" y="54"/>
                  </a:cubicBezTo>
                  <a:cubicBezTo>
                    <a:pt x="95" y="54"/>
                    <a:pt x="95" y="55"/>
                    <a:pt x="96" y="55"/>
                  </a:cubicBezTo>
                  <a:cubicBezTo>
                    <a:pt x="96" y="55"/>
                    <a:pt x="97" y="55"/>
                    <a:pt x="97" y="55"/>
                  </a:cubicBezTo>
                  <a:cubicBezTo>
                    <a:pt x="97" y="55"/>
                    <a:pt x="98" y="56"/>
                    <a:pt x="98" y="56"/>
                  </a:cubicBezTo>
                  <a:cubicBezTo>
                    <a:pt x="98" y="56"/>
                    <a:pt x="99" y="56"/>
                    <a:pt x="99" y="56"/>
                  </a:cubicBezTo>
                  <a:cubicBezTo>
                    <a:pt x="99" y="57"/>
                    <a:pt x="100" y="57"/>
                    <a:pt x="100" y="57"/>
                  </a:cubicBezTo>
                  <a:cubicBezTo>
                    <a:pt x="100" y="57"/>
                    <a:pt x="101" y="57"/>
                    <a:pt x="101" y="57"/>
                  </a:cubicBezTo>
                  <a:cubicBezTo>
                    <a:pt x="101" y="57"/>
                    <a:pt x="102" y="57"/>
                    <a:pt x="102" y="57"/>
                  </a:cubicBezTo>
                  <a:cubicBezTo>
                    <a:pt x="102" y="58"/>
                    <a:pt x="103" y="58"/>
                    <a:pt x="103" y="58"/>
                  </a:cubicBezTo>
                  <a:cubicBezTo>
                    <a:pt x="103" y="58"/>
                    <a:pt x="104" y="58"/>
                    <a:pt x="104" y="58"/>
                  </a:cubicBezTo>
                  <a:cubicBezTo>
                    <a:pt x="104" y="58"/>
                    <a:pt x="105" y="58"/>
                    <a:pt x="105" y="58"/>
                  </a:cubicBezTo>
                  <a:cubicBezTo>
                    <a:pt x="105" y="59"/>
                    <a:pt x="105" y="59"/>
                    <a:pt x="105" y="59"/>
                  </a:cubicBezTo>
                  <a:cubicBezTo>
                    <a:pt x="105" y="59"/>
                    <a:pt x="105" y="59"/>
                    <a:pt x="105" y="59"/>
                  </a:cubicBezTo>
                  <a:cubicBezTo>
                    <a:pt x="106" y="59"/>
                    <a:pt x="106" y="59"/>
                    <a:pt x="106" y="59"/>
                  </a:cubicBezTo>
                  <a:cubicBezTo>
                    <a:pt x="106" y="59"/>
                    <a:pt x="107" y="60"/>
                    <a:pt x="107" y="60"/>
                  </a:cubicBezTo>
                  <a:cubicBezTo>
                    <a:pt x="107" y="60"/>
                    <a:pt x="107" y="60"/>
                    <a:pt x="107" y="60"/>
                  </a:cubicBezTo>
                  <a:cubicBezTo>
                    <a:pt x="107" y="60"/>
                    <a:pt x="108" y="61"/>
                    <a:pt x="108" y="61"/>
                  </a:cubicBezTo>
                  <a:cubicBezTo>
                    <a:pt x="108" y="61"/>
                    <a:pt x="108" y="61"/>
                    <a:pt x="108" y="61"/>
                  </a:cubicBezTo>
                  <a:cubicBezTo>
                    <a:pt x="109" y="62"/>
                    <a:pt x="109" y="62"/>
                    <a:pt x="109" y="62"/>
                  </a:cubicBezTo>
                  <a:cubicBezTo>
                    <a:pt x="109" y="62"/>
                    <a:pt x="109" y="63"/>
                    <a:pt x="109" y="62"/>
                  </a:cubicBezTo>
                  <a:cubicBezTo>
                    <a:pt x="109" y="62"/>
                    <a:pt x="109" y="62"/>
                    <a:pt x="109" y="62"/>
                  </a:cubicBezTo>
                  <a:cubicBezTo>
                    <a:pt x="109" y="62"/>
                    <a:pt x="109" y="61"/>
                    <a:pt x="109" y="61"/>
                  </a:cubicBezTo>
                  <a:cubicBezTo>
                    <a:pt x="109" y="61"/>
                    <a:pt x="110" y="61"/>
                    <a:pt x="110" y="60"/>
                  </a:cubicBezTo>
                  <a:cubicBezTo>
                    <a:pt x="110" y="60"/>
                    <a:pt x="110" y="60"/>
                    <a:pt x="110" y="60"/>
                  </a:cubicBezTo>
                  <a:cubicBezTo>
                    <a:pt x="110" y="60"/>
                    <a:pt x="110" y="59"/>
                    <a:pt x="110" y="59"/>
                  </a:cubicBezTo>
                  <a:cubicBezTo>
                    <a:pt x="110" y="59"/>
                    <a:pt x="110" y="59"/>
                    <a:pt x="110" y="58"/>
                  </a:cubicBezTo>
                  <a:cubicBezTo>
                    <a:pt x="110" y="58"/>
                    <a:pt x="110" y="58"/>
                    <a:pt x="110" y="58"/>
                  </a:cubicBezTo>
                  <a:cubicBezTo>
                    <a:pt x="110" y="58"/>
                    <a:pt x="109" y="58"/>
                    <a:pt x="109" y="58"/>
                  </a:cubicBezTo>
                  <a:cubicBezTo>
                    <a:pt x="109" y="58"/>
                    <a:pt x="109" y="58"/>
                    <a:pt x="109" y="58"/>
                  </a:cubicBezTo>
                  <a:cubicBezTo>
                    <a:pt x="108" y="58"/>
                    <a:pt x="108" y="57"/>
                    <a:pt x="108" y="57"/>
                  </a:cubicBezTo>
                  <a:cubicBezTo>
                    <a:pt x="108" y="57"/>
                    <a:pt x="108" y="57"/>
                    <a:pt x="107" y="57"/>
                  </a:cubicBezTo>
                  <a:cubicBezTo>
                    <a:pt x="107" y="57"/>
                    <a:pt x="107" y="56"/>
                    <a:pt x="107" y="56"/>
                  </a:cubicBezTo>
                  <a:cubicBezTo>
                    <a:pt x="107" y="56"/>
                    <a:pt x="107" y="55"/>
                    <a:pt x="107" y="55"/>
                  </a:cubicBezTo>
                  <a:cubicBezTo>
                    <a:pt x="107" y="55"/>
                    <a:pt x="106" y="55"/>
                    <a:pt x="106" y="55"/>
                  </a:cubicBezTo>
                  <a:cubicBezTo>
                    <a:pt x="106" y="55"/>
                    <a:pt x="106" y="55"/>
                    <a:pt x="106" y="55"/>
                  </a:cubicBezTo>
                  <a:cubicBezTo>
                    <a:pt x="105" y="55"/>
                    <a:pt x="105" y="55"/>
                    <a:pt x="105" y="55"/>
                  </a:cubicBezTo>
                  <a:cubicBezTo>
                    <a:pt x="105" y="54"/>
                    <a:pt x="105" y="54"/>
                    <a:pt x="105" y="54"/>
                  </a:cubicBezTo>
                  <a:cubicBezTo>
                    <a:pt x="105" y="54"/>
                    <a:pt x="104" y="54"/>
                    <a:pt x="104" y="55"/>
                  </a:cubicBezTo>
                  <a:cubicBezTo>
                    <a:pt x="104" y="55"/>
                    <a:pt x="104" y="55"/>
                    <a:pt x="104" y="55"/>
                  </a:cubicBezTo>
                  <a:cubicBezTo>
                    <a:pt x="104" y="55"/>
                    <a:pt x="104" y="55"/>
                    <a:pt x="104" y="55"/>
                  </a:cubicBezTo>
                  <a:cubicBezTo>
                    <a:pt x="103" y="55"/>
                    <a:pt x="103" y="55"/>
                    <a:pt x="103" y="55"/>
                  </a:cubicBezTo>
                  <a:cubicBezTo>
                    <a:pt x="103" y="55"/>
                    <a:pt x="103" y="54"/>
                    <a:pt x="103" y="54"/>
                  </a:cubicBezTo>
                  <a:cubicBezTo>
                    <a:pt x="103" y="54"/>
                    <a:pt x="103" y="53"/>
                    <a:pt x="103" y="53"/>
                  </a:cubicBezTo>
                  <a:cubicBezTo>
                    <a:pt x="103" y="53"/>
                    <a:pt x="104" y="53"/>
                    <a:pt x="104" y="53"/>
                  </a:cubicBezTo>
                  <a:cubicBezTo>
                    <a:pt x="104" y="52"/>
                    <a:pt x="104" y="52"/>
                    <a:pt x="104" y="52"/>
                  </a:cubicBezTo>
                  <a:cubicBezTo>
                    <a:pt x="104" y="52"/>
                    <a:pt x="105" y="52"/>
                    <a:pt x="105" y="52"/>
                  </a:cubicBezTo>
                  <a:cubicBezTo>
                    <a:pt x="105" y="52"/>
                    <a:pt x="105" y="51"/>
                    <a:pt x="105" y="51"/>
                  </a:cubicBezTo>
                  <a:cubicBezTo>
                    <a:pt x="105" y="50"/>
                    <a:pt x="104" y="50"/>
                    <a:pt x="104" y="50"/>
                  </a:cubicBezTo>
                  <a:cubicBezTo>
                    <a:pt x="104" y="49"/>
                    <a:pt x="105" y="49"/>
                    <a:pt x="104" y="49"/>
                  </a:cubicBezTo>
                  <a:cubicBezTo>
                    <a:pt x="104" y="48"/>
                    <a:pt x="104" y="48"/>
                    <a:pt x="104" y="48"/>
                  </a:cubicBezTo>
                  <a:cubicBezTo>
                    <a:pt x="104" y="48"/>
                    <a:pt x="104" y="48"/>
                    <a:pt x="104" y="48"/>
                  </a:cubicBezTo>
                  <a:cubicBezTo>
                    <a:pt x="104" y="48"/>
                    <a:pt x="103" y="48"/>
                    <a:pt x="103" y="48"/>
                  </a:cubicBezTo>
                  <a:cubicBezTo>
                    <a:pt x="103" y="48"/>
                    <a:pt x="103" y="49"/>
                    <a:pt x="103" y="49"/>
                  </a:cubicBezTo>
                  <a:cubicBezTo>
                    <a:pt x="103" y="49"/>
                    <a:pt x="102" y="48"/>
                    <a:pt x="102" y="48"/>
                  </a:cubicBezTo>
                  <a:cubicBezTo>
                    <a:pt x="102" y="48"/>
                    <a:pt x="102" y="48"/>
                    <a:pt x="103" y="48"/>
                  </a:cubicBezTo>
                  <a:cubicBezTo>
                    <a:pt x="103" y="48"/>
                    <a:pt x="103" y="48"/>
                    <a:pt x="103" y="48"/>
                  </a:cubicBezTo>
                  <a:cubicBezTo>
                    <a:pt x="103" y="48"/>
                    <a:pt x="103" y="47"/>
                    <a:pt x="103" y="47"/>
                  </a:cubicBezTo>
                  <a:cubicBezTo>
                    <a:pt x="103" y="47"/>
                    <a:pt x="103" y="47"/>
                    <a:pt x="103" y="47"/>
                  </a:cubicBezTo>
                  <a:cubicBezTo>
                    <a:pt x="103" y="47"/>
                    <a:pt x="103" y="47"/>
                    <a:pt x="103" y="47"/>
                  </a:cubicBezTo>
                  <a:cubicBezTo>
                    <a:pt x="103" y="47"/>
                    <a:pt x="103" y="47"/>
                    <a:pt x="102" y="47"/>
                  </a:cubicBezTo>
                  <a:cubicBezTo>
                    <a:pt x="102" y="47"/>
                    <a:pt x="102" y="47"/>
                    <a:pt x="102" y="47"/>
                  </a:cubicBezTo>
                  <a:cubicBezTo>
                    <a:pt x="102" y="47"/>
                    <a:pt x="102" y="47"/>
                    <a:pt x="102" y="47"/>
                  </a:cubicBezTo>
                  <a:cubicBezTo>
                    <a:pt x="102" y="46"/>
                    <a:pt x="102" y="46"/>
                    <a:pt x="102" y="46"/>
                  </a:cubicBezTo>
                  <a:cubicBezTo>
                    <a:pt x="102" y="46"/>
                    <a:pt x="103" y="45"/>
                    <a:pt x="103" y="45"/>
                  </a:cubicBezTo>
                  <a:cubicBezTo>
                    <a:pt x="103" y="45"/>
                    <a:pt x="104" y="44"/>
                    <a:pt x="104" y="44"/>
                  </a:cubicBezTo>
                  <a:cubicBezTo>
                    <a:pt x="104" y="44"/>
                    <a:pt x="105" y="43"/>
                    <a:pt x="105" y="43"/>
                  </a:cubicBezTo>
                  <a:cubicBezTo>
                    <a:pt x="105" y="42"/>
                    <a:pt x="105" y="42"/>
                    <a:pt x="105" y="41"/>
                  </a:cubicBezTo>
                  <a:cubicBezTo>
                    <a:pt x="105" y="41"/>
                    <a:pt x="105" y="40"/>
                    <a:pt x="105" y="39"/>
                  </a:cubicBezTo>
                  <a:cubicBezTo>
                    <a:pt x="105" y="39"/>
                    <a:pt x="105" y="38"/>
                    <a:pt x="105" y="37"/>
                  </a:cubicBezTo>
                  <a:cubicBezTo>
                    <a:pt x="105" y="37"/>
                    <a:pt x="106" y="36"/>
                    <a:pt x="106" y="36"/>
                  </a:cubicBezTo>
                  <a:cubicBezTo>
                    <a:pt x="106" y="36"/>
                    <a:pt x="106" y="35"/>
                    <a:pt x="106" y="35"/>
                  </a:cubicBezTo>
                  <a:cubicBezTo>
                    <a:pt x="106" y="35"/>
                    <a:pt x="106" y="35"/>
                    <a:pt x="106" y="35"/>
                  </a:cubicBezTo>
                  <a:cubicBezTo>
                    <a:pt x="107" y="35"/>
                    <a:pt x="107" y="35"/>
                    <a:pt x="107" y="35"/>
                  </a:cubicBezTo>
                  <a:cubicBezTo>
                    <a:pt x="107" y="35"/>
                    <a:pt x="107" y="35"/>
                    <a:pt x="107" y="35"/>
                  </a:cubicBezTo>
                  <a:cubicBezTo>
                    <a:pt x="107" y="36"/>
                    <a:pt x="108" y="35"/>
                    <a:pt x="108" y="35"/>
                  </a:cubicBezTo>
                  <a:cubicBezTo>
                    <a:pt x="108" y="35"/>
                    <a:pt x="109" y="35"/>
                    <a:pt x="109" y="35"/>
                  </a:cubicBezTo>
                  <a:cubicBezTo>
                    <a:pt x="109" y="35"/>
                    <a:pt x="110" y="35"/>
                    <a:pt x="110" y="35"/>
                  </a:cubicBezTo>
                  <a:cubicBezTo>
                    <a:pt x="111" y="35"/>
                    <a:pt x="112" y="35"/>
                    <a:pt x="112" y="35"/>
                  </a:cubicBezTo>
                  <a:cubicBezTo>
                    <a:pt x="112" y="35"/>
                    <a:pt x="112" y="35"/>
                    <a:pt x="113" y="35"/>
                  </a:cubicBezTo>
                  <a:cubicBezTo>
                    <a:pt x="113" y="35"/>
                    <a:pt x="113" y="35"/>
                    <a:pt x="113" y="35"/>
                  </a:cubicBezTo>
                  <a:cubicBezTo>
                    <a:pt x="113" y="35"/>
                    <a:pt x="113" y="35"/>
                    <a:pt x="114" y="35"/>
                  </a:cubicBezTo>
                  <a:cubicBezTo>
                    <a:pt x="114" y="35"/>
                    <a:pt x="114" y="36"/>
                    <a:pt x="114" y="36"/>
                  </a:cubicBezTo>
                  <a:cubicBezTo>
                    <a:pt x="114" y="36"/>
                    <a:pt x="114" y="36"/>
                    <a:pt x="114" y="37"/>
                  </a:cubicBezTo>
                  <a:cubicBezTo>
                    <a:pt x="115" y="37"/>
                    <a:pt x="115" y="37"/>
                    <a:pt x="115" y="37"/>
                  </a:cubicBezTo>
                  <a:cubicBezTo>
                    <a:pt x="115" y="37"/>
                    <a:pt x="115" y="38"/>
                    <a:pt x="115" y="38"/>
                  </a:cubicBezTo>
                  <a:cubicBezTo>
                    <a:pt x="115" y="38"/>
                    <a:pt x="115" y="39"/>
                    <a:pt x="115" y="39"/>
                  </a:cubicBezTo>
                  <a:cubicBezTo>
                    <a:pt x="115" y="39"/>
                    <a:pt x="115" y="40"/>
                    <a:pt x="116" y="40"/>
                  </a:cubicBezTo>
                  <a:cubicBezTo>
                    <a:pt x="116" y="40"/>
                    <a:pt x="116" y="40"/>
                    <a:pt x="116" y="40"/>
                  </a:cubicBezTo>
                  <a:cubicBezTo>
                    <a:pt x="116" y="41"/>
                    <a:pt x="115" y="41"/>
                    <a:pt x="115" y="41"/>
                  </a:cubicBezTo>
                  <a:cubicBezTo>
                    <a:pt x="115" y="42"/>
                    <a:pt x="115" y="43"/>
                    <a:pt x="115" y="43"/>
                  </a:cubicBezTo>
                  <a:cubicBezTo>
                    <a:pt x="115" y="43"/>
                    <a:pt x="115" y="44"/>
                    <a:pt x="115" y="44"/>
                  </a:cubicBezTo>
                  <a:cubicBezTo>
                    <a:pt x="115" y="44"/>
                    <a:pt x="115" y="44"/>
                    <a:pt x="116" y="44"/>
                  </a:cubicBezTo>
                  <a:cubicBezTo>
                    <a:pt x="116" y="44"/>
                    <a:pt x="116" y="45"/>
                    <a:pt x="116" y="45"/>
                  </a:cubicBezTo>
                  <a:cubicBezTo>
                    <a:pt x="116" y="45"/>
                    <a:pt x="116" y="46"/>
                    <a:pt x="117" y="46"/>
                  </a:cubicBezTo>
                  <a:cubicBezTo>
                    <a:pt x="117" y="46"/>
                    <a:pt x="117" y="46"/>
                    <a:pt x="117" y="46"/>
                  </a:cubicBezTo>
                  <a:cubicBezTo>
                    <a:pt x="117" y="46"/>
                    <a:pt x="117" y="47"/>
                    <a:pt x="117" y="47"/>
                  </a:cubicBezTo>
                  <a:cubicBezTo>
                    <a:pt x="118" y="48"/>
                    <a:pt x="118" y="48"/>
                    <a:pt x="118" y="49"/>
                  </a:cubicBezTo>
                  <a:cubicBezTo>
                    <a:pt x="118" y="49"/>
                    <a:pt x="117" y="50"/>
                    <a:pt x="117" y="50"/>
                  </a:cubicBezTo>
                  <a:cubicBezTo>
                    <a:pt x="118" y="51"/>
                    <a:pt x="118" y="51"/>
                    <a:pt x="118" y="51"/>
                  </a:cubicBezTo>
                  <a:cubicBezTo>
                    <a:pt x="118" y="51"/>
                    <a:pt x="118" y="52"/>
                    <a:pt x="118" y="52"/>
                  </a:cubicBezTo>
                  <a:cubicBezTo>
                    <a:pt x="118" y="52"/>
                    <a:pt x="118" y="53"/>
                    <a:pt x="119" y="53"/>
                  </a:cubicBezTo>
                  <a:cubicBezTo>
                    <a:pt x="119" y="54"/>
                    <a:pt x="119" y="54"/>
                    <a:pt x="119" y="54"/>
                  </a:cubicBezTo>
                  <a:cubicBezTo>
                    <a:pt x="119" y="54"/>
                    <a:pt x="119" y="55"/>
                    <a:pt x="119" y="55"/>
                  </a:cubicBezTo>
                  <a:cubicBezTo>
                    <a:pt x="119" y="55"/>
                    <a:pt x="119" y="56"/>
                    <a:pt x="119" y="56"/>
                  </a:cubicBezTo>
                  <a:cubicBezTo>
                    <a:pt x="119" y="56"/>
                    <a:pt x="119" y="57"/>
                    <a:pt x="120" y="57"/>
                  </a:cubicBezTo>
                  <a:cubicBezTo>
                    <a:pt x="120" y="57"/>
                    <a:pt x="120" y="57"/>
                    <a:pt x="120" y="58"/>
                  </a:cubicBezTo>
                  <a:cubicBezTo>
                    <a:pt x="121" y="58"/>
                    <a:pt x="121" y="58"/>
                    <a:pt x="121" y="58"/>
                  </a:cubicBezTo>
                  <a:cubicBezTo>
                    <a:pt x="122" y="59"/>
                    <a:pt x="122" y="58"/>
                    <a:pt x="122" y="58"/>
                  </a:cubicBezTo>
                  <a:cubicBezTo>
                    <a:pt x="123" y="59"/>
                    <a:pt x="123" y="59"/>
                    <a:pt x="123" y="59"/>
                  </a:cubicBezTo>
                  <a:cubicBezTo>
                    <a:pt x="123" y="59"/>
                    <a:pt x="123" y="60"/>
                    <a:pt x="123" y="60"/>
                  </a:cubicBezTo>
                  <a:cubicBezTo>
                    <a:pt x="123" y="60"/>
                    <a:pt x="123" y="61"/>
                    <a:pt x="123" y="61"/>
                  </a:cubicBezTo>
                  <a:cubicBezTo>
                    <a:pt x="122" y="61"/>
                    <a:pt x="122" y="62"/>
                    <a:pt x="122" y="62"/>
                  </a:cubicBezTo>
                  <a:cubicBezTo>
                    <a:pt x="122" y="62"/>
                    <a:pt x="123" y="62"/>
                    <a:pt x="123" y="62"/>
                  </a:cubicBezTo>
                  <a:cubicBezTo>
                    <a:pt x="123" y="62"/>
                    <a:pt x="123" y="63"/>
                    <a:pt x="123" y="63"/>
                  </a:cubicBezTo>
                  <a:cubicBezTo>
                    <a:pt x="123" y="63"/>
                    <a:pt x="123" y="63"/>
                    <a:pt x="123" y="63"/>
                  </a:cubicBezTo>
                  <a:cubicBezTo>
                    <a:pt x="123" y="64"/>
                    <a:pt x="123" y="64"/>
                    <a:pt x="123" y="64"/>
                  </a:cubicBezTo>
                  <a:cubicBezTo>
                    <a:pt x="123" y="64"/>
                    <a:pt x="123" y="64"/>
                    <a:pt x="122" y="64"/>
                  </a:cubicBezTo>
                  <a:cubicBezTo>
                    <a:pt x="122" y="64"/>
                    <a:pt x="122" y="65"/>
                    <a:pt x="122" y="65"/>
                  </a:cubicBezTo>
                  <a:cubicBezTo>
                    <a:pt x="122" y="65"/>
                    <a:pt x="122" y="66"/>
                    <a:pt x="122" y="66"/>
                  </a:cubicBezTo>
                  <a:cubicBezTo>
                    <a:pt x="122" y="66"/>
                    <a:pt x="122" y="66"/>
                    <a:pt x="122" y="66"/>
                  </a:cubicBezTo>
                  <a:cubicBezTo>
                    <a:pt x="122" y="66"/>
                    <a:pt x="121" y="66"/>
                    <a:pt x="121" y="66"/>
                  </a:cubicBezTo>
                  <a:cubicBezTo>
                    <a:pt x="121" y="66"/>
                    <a:pt x="121" y="66"/>
                    <a:pt x="121" y="67"/>
                  </a:cubicBezTo>
                  <a:cubicBezTo>
                    <a:pt x="121" y="67"/>
                    <a:pt x="121" y="67"/>
                    <a:pt x="121" y="67"/>
                  </a:cubicBezTo>
                  <a:cubicBezTo>
                    <a:pt x="121" y="67"/>
                    <a:pt x="121" y="67"/>
                    <a:pt x="121" y="67"/>
                  </a:cubicBezTo>
                  <a:cubicBezTo>
                    <a:pt x="121" y="67"/>
                    <a:pt x="121" y="68"/>
                    <a:pt x="121" y="68"/>
                  </a:cubicBezTo>
                  <a:cubicBezTo>
                    <a:pt x="121" y="68"/>
                    <a:pt x="121" y="68"/>
                    <a:pt x="121" y="68"/>
                  </a:cubicBezTo>
                  <a:cubicBezTo>
                    <a:pt x="121" y="69"/>
                    <a:pt x="121" y="69"/>
                    <a:pt x="120" y="69"/>
                  </a:cubicBezTo>
                  <a:cubicBezTo>
                    <a:pt x="120" y="69"/>
                    <a:pt x="120" y="69"/>
                    <a:pt x="120" y="69"/>
                  </a:cubicBezTo>
                  <a:cubicBezTo>
                    <a:pt x="120" y="69"/>
                    <a:pt x="120" y="69"/>
                    <a:pt x="119" y="69"/>
                  </a:cubicBezTo>
                  <a:cubicBezTo>
                    <a:pt x="119" y="68"/>
                    <a:pt x="119" y="68"/>
                    <a:pt x="119" y="68"/>
                  </a:cubicBezTo>
                  <a:cubicBezTo>
                    <a:pt x="119" y="69"/>
                    <a:pt x="119" y="69"/>
                    <a:pt x="119" y="69"/>
                  </a:cubicBezTo>
                  <a:cubicBezTo>
                    <a:pt x="119" y="69"/>
                    <a:pt x="119" y="69"/>
                    <a:pt x="119" y="69"/>
                  </a:cubicBezTo>
                  <a:cubicBezTo>
                    <a:pt x="120" y="69"/>
                    <a:pt x="120" y="70"/>
                    <a:pt x="120" y="70"/>
                  </a:cubicBezTo>
                  <a:cubicBezTo>
                    <a:pt x="120" y="70"/>
                    <a:pt x="120" y="70"/>
                    <a:pt x="120" y="70"/>
                  </a:cubicBezTo>
                  <a:cubicBezTo>
                    <a:pt x="120" y="70"/>
                    <a:pt x="120" y="70"/>
                    <a:pt x="120" y="71"/>
                  </a:cubicBezTo>
                  <a:cubicBezTo>
                    <a:pt x="120" y="71"/>
                    <a:pt x="120" y="70"/>
                    <a:pt x="120" y="71"/>
                  </a:cubicBezTo>
                  <a:cubicBezTo>
                    <a:pt x="119" y="71"/>
                    <a:pt x="119" y="71"/>
                    <a:pt x="119" y="71"/>
                  </a:cubicBezTo>
                  <a:cubicBezTo>
                    <a:pt x="119" y="71"/>
                    <a:pt x="119" y="71"/>
                    <a:pt x="119" y="71"/>
                  </a:cubicBezTo>
                  <a:cubicBezTo>
                    <a:pt x="119" y="71"/>
                    <a:pt x="119" y="71"/>
                    <a:pt x="118" y="71"/>
                  </a:cubicBezTo>
                  <a:cubicBezTo>
                    <a:pt x="118" y="71"/>
                    <a:pt x="118" y="71"/>
                    <a:pt x="118" y="71"/>
                  </a:cubicBezTo>
                  <a:cubicBezTo>
                    <a:pt x="118" y="71"/>
                    <a:pt x="118" y="71"/>
                    <a:pt x="118" y="71"/>
                  </a:cubicBezTo>
                  <a:cubicBezTo>
                    <a:pt x="118" y="72"/>
                    <a:pt x="118" y="72"/>
                    <a:pt x="117" y="72"/>
                  </a:cubicBezTo>
                  <a:cubicBezTo>
                    <a:pt x="117" y="72"/>
                    <a:pt x="117" y="72"/>
                    <a:pt x="117" y="72"/>
                  </a:cubicBezTo>
                  <a:cubicBezTo>
                    <a:pt x="117" y="71"/>
                    <a:pt x="117" y="71"/>
                    <a:pt x="117" y="71"/>
                  </a:cubicBezTo>
                  <a:cubicBezTo>
                    <a:pt x="117" y="71"/>
                    <a:pt x="117" y="71"/>
                    <a:pt x="117" y="71"/>
                  </a:cubicBezTo>
                  <a:cubicBezTo>
                    <a:pt x="117" y="71"/>
                    <a:pt x="117" y="70"/>
                    <a:pt x="117" y="70"/>
                  </a:cubicBezTo>
                  <a:cubicBezTo>
                    <a:pt x="117" y="70"/>
                    <a:pt x="117" y="70"/>
                    <a:pt x="117" y="70"/>
                  </a:cubicBezTo>
                  <a:cubicBezTo>
                    <a:pt x="117" y="70"/>
                    <a:pt x="117" y="70"/>
                    <a:pt x="117" y="70"/>
                  </a:cubicBezTo>
                  <a:cubicBezTo>
                    <a:pt x="117" y="70"/>
                    <a:pt x="117" y="70"/>
                    <a:pt x="117" y="70"/>
                  </a:cubicBezTo>
                  <a:cubicBezTo>
                    <a:pt x="117" y="70"/>
                    <a:pt x="117" y="70"/>
                    <a:pt x="116" y="70"/>
                  </a:cubicBezTo>
                  <a:cubicBezTo>
                    <a:pt x="116" y="70"/>
                    <a:pt x="116" y="70"/>
                    <a:pt x="116" y="70"/>
                  </a:cubicBezTo>
                  <a:cubicBezTo>
                    <a:pt x="116" y="70"/>
                    <a:pt x="116" y="70"/>
                    <a:pt x="115" y="70"/>
                  </a:cubicBezTo>
                  <a:cubicBezTo>
                    <a:pt x="115" y="70"/>
                    <a:pt x="115" y="70"/>
                    <a:pt x="115" y="70"/>
                  </a:cubicBezTo>
                  <a:cubicBezTo>
                    <a:pt x="115" y="70"/>
                    <a:pt x="115" y="70"/>
                    <a:pt x="114" y="70"/>
                  </a:cubicBezTo>
                  <a:cubicBezTo>
                    <a:pt x="114" y="70"/>
                    <a:pt x="114" y="70"/>
                    <a:pt x="114" y="70"/>
                  </a:cubicBezTo>
                  <a:cubicBezTo>
                    <a:pt x="114" y="70"/>
                    <a:pt x="113" y="70"/>
                    <a:pt x="113" y="70"/>
                  </a:cubicBezTo>
                  <a:cubicBezTo>
                    <a:pt x="113" y="70"/>
                    <a:pt x="113" y="70"/>
                    <a:pt x="113" y="70"/>
                  </a:cubicBezTo>
                  <a:cubicBezTo>
                    <a:pt x="112" y="70"/>
                    <a:pt x="112" y="70"/>
                    <a:pt x="112" y="70"/>
                  </a:cubicBezTo>
                  <a:cubicBezTo>
                    <a:pt x="112" y="70"/>
                    <a:pt x="112" y="70"/>
                    <a:pt x="111" y="70"/>
                  </a:cubicBezTo>
                  <a:cubicBezTo>
                    <a:pt x="111" y="70"/>
                    <a:pt x="111" y="71"/>
                    <a:pt x="111" y="71"/>
                  </a:cubicBezTo>
                  <a:cubicBezTo>
                    <a:pt x="111" y="71"/>
                    <a:pt x="112" y="71"/>
                    <a:pt x="112" y="71"/>
                  </a:cubicBezTo>
                  <a:cubicBezTo>
                    <a:pt x="112" y="71"/>
                    <a:pt x="112" y="71"/>
                    <a:pt x="112" y="71"/>
                  </a:cubicBezTo>
                  <a:cubicBezTo>
                    <a:pt x="113" y="71"/>
                    <a:pt x="113" y="71"/>
                    <a:pt x="113" y="71"/>
                  </a:cubicBezTo>
                  <a:cubicBezTo>
                    <a:pt x="113" y="71"/>
                    <a:pt x="113" y="71"/>
                    <a:pt x="113" y="71"/>
                  </a:cubicBezTo>
                  <a:cubicBezTo>
                    <a:pt x="113" y="71"/>
                    <a:pt x="113" y="72"/>
                    <a:pt x="114" y="72"/>
                  </a:cubicBezTo>
                  <a:cubicBezTo>
                    <a:pt x="114" y="72"/>
                    <a:pt x="114" y="72"/>
                    <a:pt x="114" y="72"/>
                  </a:cubicBezTo>
                  <a:cubicBezTo>
                    <a:pt x="114" y="72"/>
                    <a:pt x="115" y="72"/>
                    <a:pt x="115" y="72"/>
                  </a:cubicBezTo>
                  <a:cubicBezTo>
                    <a:pt x="115" y="72"/>
                    <a:pt x="115" y="72"/>
                    <a:pt x="115" y="72"/>
                  </a:cubicBezTo>
                  <a:cubicBezTo>
                    <a:pt x="116" y="72"/>
                    <a:pt x="116" y="73"/>
                    <a:pt x="116" y="73"/>
                  </a:cubicBezTo>
                  <a:cubicBezTo>
                    <a:pt x="117" y="73"/>
                    <a:pt x="117" y="73"/>
                    <a:pt x="117" y="73"/>
                  </a:cubicBezTo>
                  <a:cubicBezTo>
                    <a:pt x="118" y="73"/>
                    <a:pt x="118" y="72"/>
                    <a:pt x="119" y="72"/>
                  </a:cubicBezTo>
                  <a:cubicBezTo>
                    <a:pt x="119" y="72"/>
                    <a:pt x="119" y="72"/>
                    <a:pt x="120" y="72"/>
                  </a:cubicBezTo>
                  <a:cubicBezTo>
                    <a:pt x="120" y="72"/>
                    <a:pt x="120" y="72"/>
                    <a:pt x="121" y="72"/>
                  </a:cubicBezTo>
                  <a:cubicBezTo>
                    <a:pt x="121" y="72"/>
                    <a:pt x="121" y="73"/>
                    <a:pt x="121" y="73"/>
                  </a:cubicBezTo>
                  <a:cubicBezTo>
                    <a:pt x="122" y="73"/>
                    <a:pt x="122" y="73"/>
                    <a:pt x="122" y="72"/>
                  </a:cubicBezTo>
                  <a:cubicBezTo>
                    <a:pt x="122" y="72"/>
                    <a:pt x="122" y="72"/>
                    <a:pt x="122" y="72"/>
                  </a:cubicBezTo>
                  <a:cubicBezTo>
                    <a:pt x="123" y="72"/>
                    <a:pt x="123" y="71"/>
                    <a:pt x="123" y="71"/>
                  </a:cubicBezTo>
                  <a:cubicBezTo>
                    <a:pt x="123" y="71"/>
                    <a:pt x="122" y="71"/>
                    <a:pt x="122" y="71"/>
                  </a:cubicBezTo>
                  <a:cubicBezTo>
                    <a:pt x="122" y="71"/>
                    <a:pt x="122" y="70"/>
                    <a:pt x="123" y="70"/>
                  </a:cubicBezTo>
                  <a:cubicBezTo>
                    <a:pt x="123" y="70"/>
                    <a:pt x="123" y="70"/>
                    <a:pt x="123" y="70"/>
                  </a:cubicBezTo>
                  <a:cubicBezTo>
                    <a:pt x="123" y="70"/>
                    <a:pt x="124" y="70"/>
                    <a:pt x="124" y="70"/>
                  </a:cubicBezTo>
                  <a:cubicBezTo>
                    <a:pt x="124" y="70"/>
                    <a:pt x="124" y="70"/>
                    <a:pt x="124" y="69"/>
                  </a:cubicBezTo>
                  <a:cubicBezTo>
                    <a:pt x="124" y="69"/>
                    <a:pt x="124" y="69"/>
                    <a:pt x="124" y="69"/>
                  </a:cubicBezTo>
                  <a:cubicBezTo>
                    <a:pt x="124" y="69"/>
                    <a:pt x="125" y="68"/>
                    <a:pt x="125" y="68"/>
                  </a:cubicBezTo>
                  <a:cubicBezTo>
                    <a:pt x="125" y="68"/>
                    <a:pt x="125" y="68"/>
                    <a:pt x="126" y="68"/>
                  </a:cubicBezTo>
                  <a:cubicBezTo>
                    <a:pt x="126" y="68"/>
                    <a:pt x="126" y="67"/>
                    <a:pt x="126" y="67"/>
                  </a:cubicBezTo>
                  <a:cubicBezTo>
                    <a:pt x="126" y="67"/>
                    <a:pt x="126" y="66"/>
                    <a:pt x="126" y="66"/>
                  </a:cubicBezTo>
                  <a:cubicBezTo>
                    <a:pt x="126" y="66"/>
                    <a:pt x="126" y="66"/>
                    <a:pt x="126" y="65"/>
                  </a:cubicBezTo>
                  <a:cubicBezTo>
                    <a:pt x="126" y="65"/>
                    <a:pt x="126" y="65"/>
                    <a:pt x="126" y="65"/>
                  </a:cubicBezTo>
                  <a:cubicBezTo>
                    <a:pt x="127" y="65"/>
                    <a:pt x="127" y="65"/>
                    <a:pt x="127" y="64"/>
                  </a:cubicBezTo>
                  <a:cubicBezTo>
                    <a:pt x="127" y="64"/>
                    <a:pt x="127" y="64"/>
                    <a:pt x="127" y="64"/>
                  </a:cubicBezTo>
                  <a:cubicBezTo>
                    <a:pt x="127" y="63"/>
                    <a:pt x="127" y="63"/>
                    <a:pt x="127" y="63"/>
                  </a:cubicBezTo>
                  <a:cubicBezTo>
                    <a:pt x="127" y="63"/>
                    <a:pt x="127" y="62"/>
                    <a:pt x="127" y="62"/>
                  </a:cubicBezTo>
                  <a:cubicBezTo>
                    <a:pt x="127" y="62"/>
                    <a:pt x="126" y="62"/>
                    <a:pt x="126" y="61"/>
                  </a:cubicBezTo>
                  <a:cubicBezTo>
                    <a:pt x="126" y="61"/>
                    <a:pt x="126" y="61"/>
                    <a:pt x="126" y="61"/>
                  </a:cubicBezTo>
                  <a:cubicBezTo>
                    <a:pt x="125" y="60"/>
                    <a:pt x="125" y="60"/>
                    <a:pt x="125" y="60"/>
                  </a:cubicBezTo>
                  <a:cubicBezTo>
                    <a:pt x="125" y="60"/>
                    <a:pt x="125" y="59"/>
                    <a:pt x="125" y="59"/>
                  </a:cubicBezTo>
                  <a:cubicBezTo>
                    <a:pt x="125" y="59"/>
                    <a:pt x="125" y="59"/>
                    <a:pt x="125" y="58"/>
                  </a:cubicBezTo>
                  <a:cubicBezTo>
                    <a:pt x="125" y="58"/>
                    <a:pt x="125" y="58"/>
                    <a:pt x="126" y="58"/>
                  </a:cubicBezTo>
                  <a:cubicBezTo>
                    <a:pt x="126" y="58"/>
                    <a:pt x="126" y="58"/>
                    <a:pt x="126" y="58"/>
                  </a:cubicBezTo>
                  <a:cubicBezTo>
                    <a:pt x="126" y="58"/>
                    <a:pt x="127" y="58"/>
                    <a:pt x="127" y="58"/>
                  </a:cubicBezTo>
                  <a:cubicBezTo>
                    <a:pt x="127" y="57"/>
                    <a:pt x="128" y="57"/>
                    <a:pt x="128" y="57"/>
                  </a:cubicBezTo>
                  <a:cubicBezTo>
                    <a:pt x="128" y="57"/>
                    <a:pt x="129" y="57"/>
                    <a:pt x="129" y="57"/>
                  </a:cubicBezTo>
                  <a:cubicBezTo>
                    <a:pt x="129" y="57"/>
                    <a:pt x="130" y="57"/>
                    <a:pt x="130" y="57"/>
                  </a:cubicBezTo>
                  <a:cubicBezTo>
                    <a:pt x="130" y="57"/>
                    <a:pt x="130" y="57"/>
                    <a:pt x="130" y="57"/>
                  </a:cubicBezTo>
                  <a:cubicBezTo>
                    <a:pt x="131" y="58"/>
                    <a:pt x="131" y="58"/>
                    <a:pt x="131" y="58"/>
                  </a:cubicBezTo>
                  <a:cubicBezTo>
                    <a:pt x="131" y="58"/>
                    <a:pt x="132" y="59"/>
                    <a:pt x="132" y="59"/>
                  </a:cubicBezTo>
                  <a:cubicBezTo>
                    <a:pt x="132" y="59"/>
                    <a:pt x="132" y="59"/>
                    <a:pt x="132" y="59"/>
                  </a:cubicBezTo>
                  <a:cubicBezTo>
                    <a:pt x="132" y="59"/>
                    <a:pt x="133" y="59"/>
                    <a:pt x="133" y="60"/>
                  </a:cubicBezTo>
                  <a:cubicBezTo>
                    <a:pt x="133" y="60"/>
                    <a:pt x="133" y="60"/>
                    <a:pt x="133" y="60"/>
                  </a:cubicBezTo>
                  <a:cubicBezTo>
                    <a:pt x="133" y="60"/>
                    <a:pt x="133" y="61"/>
                    <a:pt x="133" y="61"/>
                  </a:cubicBezTo>
                  <a:cubicBezTo>
                    <a:pt x="133" y="61"/>
                    <a:pt x="133" y="62"/>
                    <a:pt x="133" y="62"/>
                  </a:cubicBezTo>
                  <a:cubicBezTo>
                    <a:pt x="133" y="62"/>
                    <a:pt x="133" y="62"/>
                    <a:pt x="133" y="63"/>
                  </a:cubicBezTo>
                  <a:cubicBezTo>
                    <a:pt x="133" y="63"/>
                    <a:pt x="133" y="63"/>
                    <a:pt x="133" y="63"/>
                  </a:cubicBezTo>
                  <a:cubicBezTo>
                    <a:pt x="133" y="63"/>
                    <a:pt x="133" y="63"/>
                    <a:pt x="133" y="63"/>
                  </a:cubicBezTo>
                  <a:cubicBezTo>
                    <a:pt x="133" y="64"/>
                    <a:pt x="134" y="64"/>
                    <a:pt x="134" y="64"/>
                  </a:cubicBezTo>
                  <a:cubicBezTo>
                    <a:pt x="134" y="64"/>
                    <a:pt x="134" y="64"/>
                    <a:pt x="134" y="64"/>
                  </a:cubicBezTo>
                  <a:cubicBezTo>
                    <a:pt x="134" y="64"/>
                    <a:pt x="134" y="65"/>
                    <a:pt x="135" y="65"/>
                  </a:cubicBezTo>
                  <a:cubicBezTo>
                    <a:pt x="135" y="65"/>
                    <a:pt x="135" y="65"/>
                    <a:pt x="135" y="65"/>
                  </a:cubicBezTo>
                  <a:cubicBezTo>
                    <a:pt x="136" y="65"/>
                    <a:pt x="136" y="65"/>
                    <a:pt x="137" y="65"/>
                  </a:cubicBezTo>
                  <a:cubicBezTo>
                    <a:pt x="137" y="65"/>
                    <a:pt x="137" y="65"/>
                    <a:pt x="138" y="65"/>
                  </a:cubicBezTo>
                  <a:cubicBezTo>
                    <a:pt x="138" y="65"/>
                    <a:pt x="138" y="65"/>
                    <a:pt x="138" y="65"/>
                  </a:cubicBezTo>
                  <a:cubicBezTo>
                    <a:pt x="138" y="64"/>
                    <a:pt x="138" y="64"/>
                    <a:pt x="138" y="64"/>
                  </a:cubicBezTo>
                  <a:cubicBezTo>
                    <a:pt x="137" y="64"/>
                    <a:pt x="137" y="64"/>
                    <a:pt x="137" y="64"/>
                  </a:cubicBezTo>
                  <a:cubicBezTo>
                    <a:pt x="137" y="64"/>
                    <a:pt x="136" y="64"/>
                    <a:pt x="136" y="64"/>
                  </a:cubicBezTo>
                  <a:cubicBezTo>
                    <a:pt x="136" y="64"/>
                    <a:pt x="136" y="64"/>
                    <a:pt x="135" y="64"/>
                  </a:cubicBezTo>
                  <a:cubicBezTo>
                    <a:pt x="135" y="64"/>
                    <a:pt x="135" y="64"/>
                    <a:pt x="135" y="63"/>
                  </a:cubicBezTo>
                  <a:cubicBezTo>
                    <a:pt x="135" y="63"/>
                    <a:pt x="134" y="63"/>
                    <a:pt x="134" y="63"/>
                  </a:cubicBezTo>
                  <a:cubicBezTo>
                    <a:pt x="134" y="63"/>
                    <a:pt x="134" y="63"/>
                    <a:pt x="134" y="63"/>
                  </a:cubicBezTo>
                  <a:cubicBezTo>
                    <a:pt x="134" y="62"/>
                    <a:pt x="134" y="62"/>
                    <a:pt x="134" y="62"/>
                  </a:cubicBezTo>
                  <a:cubicBezTo>
                    <a:pt x="134" y="61"/>
                    <a:pt x="134" y="61"/>
                    <a:pt x="134" y="61"/>
                  </a:cubicBezTo>
                  <a:cubicBezTo>
                    <a:pt x="134" y="61"/>
                    <a:pt x="134" y="61"/>
                    <a:pt x="134" y="61"/>
                  </a:cubicBezTo>
                  <a:cubicBezTo>
                    <a:pt x="134" y="60"/>
                    <a:pt x="134" y="60"/>
                    <a:pt x="134" y="60"/>
                  </a:cubicBezTo>
                  <a:cubicBezTo>
                    <a:pt x="135" y="60"/>
                    <a:pt x="135" y="60"/>
                    <a:pt x="135" y="60"/>
                  </a:cubicBezTo>
                  <a:cubicBezTo>
                    <a:pt x="135" y="60"/>
                    <a:pt x="135" y="60"/>
                    <a:pt x="135" y="60"/>
                  </a:cubicBezTo>
                  <a:cubicBezTo>
                    <a:pt x="135" y="59"/>
                    <a:pt x="134" y="59"/>
                    <a:pt x="134" y="59"/>
                  </a:cubicBezTo>
                  <a:cubicBezTo>
                    <a:pt x="134" y="59"/>
                    <a:pt x="134" y="59"/>
                    <a:pt x="133" y="58"/>
                  </a:cubicBezTo>
                  <a:cubicBezTo>
                    <a:pt x="133" y="58"/>
                    <a:pt x="133" y="58"/>
                    <a:pt x="133" y="57"/>
                  </a:cubicBezTo>
                  <a:cubicBezTo>
                    <a:pt x="133" y="57"/>
                    <a:pt x="133" y="57"/>
                    <a:pt x="133" y="57"/>
                  </a:cubicBezTo>
                  <a:cubicBezTo>
                    <a:pt x="133" y="57"/>
                    <a:pt x="133" y="57"/>
                    <a:pt x="133" y="57"/>
                  </a:cubicBezTo>
                  <a:cubicBezTo>
                    <a:pt x="132" y="57"/>
                    <a:pt x="132" y="57"/>
                    <a:pt x="132" y="57"/>
                  </a:cubicBezTo>
                  <a:cubicBezTo>
                    <a:pt x="132" y="57"/>
                    <a:pt x="131" y="57"/>
                    <a:pt x="131" y="57"/>
                  </a:cubicBezTo>
                  <a:cubicBezTo>
                    <a:pt x="131" y="57"/>
                    <a:pt x="130" y="56"/>
                    <a:pt x="130" y="56"/>
                  </a:cubicBezTo>
                  <a:cubicBezTo>
                    <a:pt x="130" y="56"/>
                    <a:pt x="129" y="56"/>
                    <a:pt x="129" y="56"/>
                  </a:cubicBezTo>
                  <a:cubicBezTo>
                    <a:pt x="129" y="55"/>
                    <a:pt x="128" y="55"/>
                    <a:pt x="128" y="55"/>
                  </a:cubicBezTo>
                  <a:cubicBezTo>
                    <a:pt x="128" y="55"/>
                    <a:pt x="127" y="56"/>
                    <a:pt x="127" y="56"/>
                  </a:cubicBezTo>
                  <a:cubicBezTo>
                    <a:pt x="126" y="56"/>
                    <a:pt x="126" y="56"/>
                    <a:pt x="126" y="56"/>
                  </a:cubicBezTo>
                  <a:cubicBezTo>
                    <a:pt x="125" y="56"/>
                    <a:pt x="125" y="57"/>
                    <a:pt x="125" y="57"/>
                  </a:cubicBezTo>
                  <a:cubicBezTo>
                    <a:pt x="125" y="57"/>
                    <a:pt x="124" y="56"/>
                    <a:pt x="124" y="56"/>
                  </a:cubicBezTo>
                  <a:cubicBezTo>
                    <a:pt x="124" y="56"/>
                    <a:pt x="123" y="56"/>
                    <a:pt x="123" y="56"/>
                  </a:cubicBezTo>
                  <a:cubicBezTo>
                    <a:pt x="123" y="56"/>
                    <a:pt x="123" y="56"/>
                    <a:pt x="123" y="56"/>
                  </a:cubicBezTo>
                  <a:cubicBezTo>
                    <a:pt x="123" y="56"/>
                    <a:pt x="122" y="55"/>
                    <a:pt x="122" y="55"/>
                  </a:cubicBezTo>
                  <a:cubicBezTo>
                    <a:pt x="122" y="55"/>
                    <a:pt x="123" y="55"/>
                    <a:pt x="123" y="55"/>
                  </a:cubicBezTo>
                  <a:cubicBezTo>
                    <a:pt x="123" y="54"/>
                    <a:pt x="123" y="54"/>
                    <a:pt x="123" y="54"/>
                  </a:cubicBezTo>
                  <a:cubicBezTo>
                    <a:pt x="123" y="54"/>
                    <a:pt x="122" y="53"/>
                    <a:pt x="122" y="53"/>
                  </a:cubicBezTo>
                  <a:cubicBezTo>
                    <a:pt x="122" y="53"/>
                    <a:pt x="122" y="53"/>
                    <a:pt x="122" y="53"/>
                  </a:cubicBezTo>
                  <a:cubicBezTo>
                    <a:pt x="122" y="53"/>
                    <a:pt x="122" y="52"/>
                    <a:pt x="122" y="52"/>
                  </a:cubicBezTo>
                  <a:cubicBezTo>
                    <a:pt x="122" y="52"/>
                    <a:pt x="122" y="52"/>
                    <a:pt x="122" y="52"/>
                  </a:cubicBezTo>
                  <a:cubicBezTo>
                    <a:pt x="122" y="52"/>
                    <a:pt x="122" y="51"/>
                    <a:pt x="122" y="51"/>
                  </a:cubicBezTo>
                  <a:cubicBezTo>
                    <a:pt x="122" y="51"/>
                    <a:pt x="122" y="51"/>
                    <a:pt x="122" y="50"/>
                  </a:cubicBezTo>
                  <a:cubicBezTo>
                    <a:pt x="122" y="50"/>
                    <a:pt x="122" y="50"/>
                    <a:pt x="122" y="50"/>
                  </a:cubicBezTo>
                  <a:cubicBezTo>
                    <a:pt x="122" y="50"/>
                    <a:pt x="122" y="49"/>
                    <a:pt x="122" y="49"/>
                  </a:cubicBezTo>
                  <a:cubicBezTo>
                    <a:pt x="122" y="49"/>
                    <a:pt x="122" y="48"/>
                    <a:pt x="121" y="48"/>
                  </a:cubicBezTo>
                  <a:cubicBezTo>
                    <a:pt x="121" y="48"/>
                    <a:pt x="121" y="48"/>
                    <a:pt x="121" y="47"/>
                  </a:cubicBezTo>
                  <a:cubicBezTo>
                    <a:pt x="121" y="47"/>
                    <a:pt x="120" y="47"/>
                    <a:pt x="120" y="47"/>
                  </a:cubicBezTo>
                  <a:cubicBezTo>
                    <a:pt x="120" y="46"/>
                    <a:pt x="120" y="46"/>
                    <a:pt x="120" y="46"/>
                  </a:cubicBezTo>
                  <a:cubicBezTo>
                    <a:pt x="120" y="45"/>
                    <a:pt x="120" y="45"/>
                    <a:pt x="120" y="45"/>
                  </a:cubicBezTo>
                  <a:cubicBezTo>
                    <a:pt x="119" y="45"/>
                    <a:pt x="119" y="44"/>
                    <a:pt x="119" y="44"/>
                  </a:cubicBezTo>
                  <a:cubicBezTo>
                    <a:pt x="119" y="44"/>
                    <a:pt x="118" y="44"/>
                    <a:pt x="118" y="43"/>
                  </a:cubicBezTo>
                  <a:cubicBezTo>
                    <a:pt x="118" y="43"/>
                    <a:pt x="118" y="42"/>
                    <a:pt x="118" y="42"/>
                  </a:cubicBezTo>
                  <a:cubicBezTo>
                    <a:pt x="118" y="41"/>
                    <a:pt x="118" y="41"/>
                    <a:pt x="118" y="41"/>
                  </a:cubicBezTo>
                  <a:cubicBezTo>
                    <a:pt x="118" y="40"/>
                    <a:pt x="119" y="40"/>
                    <a:pt x="119" y="40"/>
                  </a:cubicBezTo>
                  <a:cubicBezTo>
                    <a:pt x="119" y="40"/>
                    <a:pt x="120" y="40"/>
                    <a:pt x="120" y="40"/>
                  </a:cubicBezTo>
                  <a:cubicBezTo>
                    <a:pt x="120" y="40"/>
                    <a:pt x="120" y="40"/>
                    <a:pt x="120" y="40"/>
                  </a:cubicBezTo>
                  <a:cubicBezTo>
                    <a:pt x="120" y="40"/>
                    <a:pt x="121" y="39"/>
                    <a:pt x="121" y="39"/>
                  </a:cubicBezTo>
                  <a:cubicBezTo>
                    <a:pt x="121" y="39"/>
                    <a:pt x="121" y="39"/>
                    <a:pt x="121" y="38"/>
                  </a:cubicBezTo>
                  <a:cubicBezTo>
                    <a:pt x="121" y="38"/>
                    <a:pt x="120" y="38"/>
                    <a:pt x="120" y="38"/>
                  </a:cubicBezTo>
                  <a:cubicBezTo>
                    <a:pt x="120" y="38"/>
                    <a:pt x="120" y="37"/>
                    <a:pt x="120" y="37"/>
                  </a:cubicBezTo>
                  <a:cubicBezTo>
                    <a:pt x="120" y="37"/>
                    <a:pt x="120" y="37"/>
                    <a:pt x="120" y="36"/>
                  </a:cubicBezTo>
                  <a:cubicBezTo>
                    <a:pt x="120" y="36"/>
                    <a:pt x="120" y="36"/>
                    <a:pt x="120" y="36"/>
                  </a:cubicBezTo>
                  <a:cubicBezTo>
                    <a:pt x="120" y="36"/>
                    <a:pt x="120" y="36"/>
                    <a:pt x="120" y="35"/>
                  </a:cubicBezTo>
                  <a:cubicBezTo>
                    <a:pt x="120" y="35"/>
                    <a:pt x="120" y="35"/>
                    <a:pt x="120" y="35"/>
                  </a:cubicBezTo>
                  <a:cubicBezTo>
                    <a:pt x="120" y="35"/>
                    <a:pt x="120" y="35"/>
                    <a:pt x="120" y="35"/>
                  </a:cubicBezTo>
                  <a:cubicBezTo>
                    <a:pt x="120" y="35"/>
                    <a:pt x="121" y="35"/>
                    <a:pt x="121" y="35"/>
                  </a:cubicBezTo>
                  <a:cubicBezTo>
                    <a:pt x="121" y="35"/>
                    <a:pt x="121" y="35"/>
                    <a:pt x="121" y="36"/>
                  </a:cubicBezTo>
                  <a:cubicBezTo>
                    <a:pt x="121" y="36"/>
                    <a:pt x="121" y="36"/>
                    <a:pt x="121" y="36"/>
                  </a:cubicBezTo>
                  <a:cubicBezTo>
                    <a:pt x="122" y="36"/>
                    <a:pt x="122" y="36"/>
                    <a:pt x="122" y="36"/>
                  </a:cubicBezTo>
                  <a:cubicBezTo>
                    <a:pt x="122" y="36"/>
                    <a:pt x="122" y="37"/>
                    <a:pt x="122" y="37"/>
                  </a:cubicBezTo>
                  <a:cubicBezTo>
                    <a:pt x="122" y="37"/>
                    <a:pt x="122" y="37"/>
                    <a:pt x="122" y="38"/>
                  </a:cubicBezTo>
                  <a:cubicBezTo>
                    <a:pt x="123" y="38"/>
                    <a:pt x="123" y="38"/>
                    <a:pt x="123" y="38"/>
                  </a:cubicBezTo>
                  <a:cubicBezTo>
                    <a:pt x="123" y="38"/>
                    <a:pt x="123" y="39"/>
                    <a:pt x="123" y="39"/>
                  </a:cubicBezTo>
                  <a:cubicBezTo>
                    <a:pt x="123" y="39"/>
                    <a:pt x="122" y="39"/>
                    <a:pt x="122" y="40"/>
                  </a:cubicBezTo>
                  <a:cubicBezTo>
                    <a:pt x="122" y="40"/>
                    <a:pt x="122" y="40"/>
                    <a:pt x="122" y="40"/>
                  </a:cubicBezTo>
                  <a:cubicBezTo>
                    <a:pt x="122" y="40"/>
                    <a:pt x="122" y="41"/>
                    <a:pt x="122" y="41"/>
                  </a:cubicBezTo>
                  <a:cubicBezTo>
                    <a:pt x="122" y="41"/>
                    <a:pt x="122" y="41"/>
                    <a:pt x="123" y="41"/>
                  </a:cubicBezTo>
                  <a:cubicBezTo>
                    <a:pt x="123" y="41"/>
                    <a:pt x="123" y="42"/>
                    <a:pt x="123" y="42"/>
                  </a:cubicBezTo>
                  <a:cubicBezTo>
                    <a:pt x="123" y="42"/>
                    <a:pt x="123" y="42"/>
                    <a:pt x="123" y="42"/>
                  </a:cubicBezTo>
                  <a:cubicBezTo>
                    <a:pt x="123" y="43"/>
                    <a:pt x="123" y="43"/>
                    <a:pt x="123" y="43"/>
                  </a:cubicBezTo>
                  <a:cubicBezTo>
                    <a:pt x="123" y="43"/>
                    <a:pt x="123" y="43"/>
                    <a:pt x="123" y="44"/>
                  </a:cubicBezTo>
                  <a:cubicBezTo>
                    <a:pt x="123" y="44"/>
                    <a:pt x="123" y="44"/>
                    <a:pt x="123" y="44"/>
                  </a:cubicBezTo>
                  <a:cubicBezTo>
                    <a:pt x="123" y="44"/>
                    <a:pt x="124" y="44"/>
                    <a:pt x="124" y="44"/>
                  </a:cubicBezTo>
                  <a:cubicBezTo>
                    <a:pt x="124" y="43"/>
                    <a:pt x="124" y="43"/>
                    <a:pt x="125" y="43"/>
                  </a:cubicBezTo>
                  <a:cubicBezTo>
                    <a:pt x="125" y="43"/>
                    <a:pt x="126" y="44"/>
                    <a:pt x="126" y="44"/>
                  </a:cubicBezTo>
                  <a:cubicBezTo>
                    <a:pt x="126" y="44"/>
                    <a:pt x="127" y="44"/>
                    <a:pt x="127" y="44"/>
                  </a:cubicBezTo>
                  <a:cubicBezTo>
                    <a:pt x="127" y="44"/>
                    <a:pt x="127" y="44"/>
                    <a:pt x="127" y="44"/>
                  </a:cubicBezTo>
                  <a:cubicBezTo>
                    <a:pt x="128" y="44"/>
                    <a:pt x="128" y="44"/>
                    <a:pt x="128" y="44"/>
                  </a:cubicBezTo>
                  <a:cubicBezTo>
                    <a:pt x="128" y="44"/>
                    <a:pt x="128" y="44"/>
                    <a:pt x="128" y="44"/>
                  </a:cubicBezTo>
                  <a:cubicBezTo>
                    <a:pt x="129" y="44"/>
                    <a:pt x="129" y="44"/>
                    <a:pt x="129" y="44"/>
                  </a:cubicBezTo>
                  <a:cubicBezTo>
                    <a:pt x="129" y="44"/>
                    <a:pt x="129" y="44"/>
                    <a:pt x="130" y="44"/>
                  </a:cubicBezTo>
                  <a:cubicBezTo>
                    <a:pt x="130" y="44"/>
                    <a:pt x="130" y="45"/>
                    <a:pt x="130" y="45"/>
                  </a:cubicBezTo>
                  <a:cubicBezTo>
                    <a:pt x="131" y="45"/>
                    <a:pt x="131" y="45"/>
                    <a:pt x="131" y="45"/>
                  </a:cubicBezTo>
                  <a:cubicBezTo>
                    <a:pt x="131" y="45"/>
                    <a:pt x="132" y="45"/>
                    <a:pt x="132" y="45"/>
                  </a:cubicBezTo>
                  <a:cubicBezTo>
                    <a:pt x="132" y="45"/>
                    <a:pt x="132" y="45"/>
                    <a:pt x="132" y="45"/>
                  </a:cubicBezTo>
                  <a:cubicBezTo>
                    <a:pt x="132" y="45"/>
                    <a:pt x="132" y="44"/>
                    <a:pt x="132" y="44"/>
                  </a:cubicBezTo>
                  <a:cubicBezTo>
                    <a:pt x="132" y="44"/>
                    <a:pt x="132" y="44"/>
                    <a:pt x="132" y="44"/>
                  </a:cubicBezTo>
                  <a:cubicBezTo>
                    <a:pt x="132" y="44"/>
                    <a:pt x="131" y="44"/>
                    <a:pt x="131" y="44"/>
                  </a:cubicBezTo>
                  <a:cubicBezTo>
                    <a:pt x="131" y="44"/>
                    <a:pt x="130" y="44"/>
                    <a:pt x="130" y="44"/>
                  </a:cubicBezTo>
                  <a:cubicBezTo>
                    <a:pt x="130" y="44"/>
                    <a:pt x="130" y="44"/>
                    <a:pt x="130" y="43"/>
                  </a:cubicBezTo>
                  <a:cubicBezTo>
                    <a:pt x="130" y="43"/>
                    <a:pt x="130" y="43"/>
                    <a:pt x="129" y="43"/>
                  </a:cubicBezTo>
                  <a:cubicBezTo>
                    <a:pt x="129" y="43"/>
                    <a:pt x="129" y="42"/>
                    <a:pt x="129" y="42"/>
                  </a:cubicBezTo>
                  <a:cubicBezTo>
                    <a:pt x="129" y="42"/>
                    <a:pt x="129" y="42"/>
                    <a:pt x="129" y="43"/>
                  </a:cubicBezTo>
                  <a:cubicBezTo>
                    <a:pt x="128" y="43"/>
                    <a:pt x="128" y="43"/>
                    <a:pt x="128" y="43"/>
                  </a:cubicBezTo>
                  <a:cubicBezTo>
                    <a:pt x="128" y="43"/>
                    <a:pt x="128" y="43"/>
                    <a:pt x="127" y="43"/>
                  </a:cubicBezTo>
                  <a:cubicBezTo>
                    <a:pt x="127" y="43"/>
                    <a:pt x="127" y="43"/>
                    <a:pt x="127" y="42"/>
                  </a:cubicBezTo>
                  <a:cubicBezTo>
                    <a:pt x="126" y="42"/>
                    <a:pt x="126" y="42"/>
                    <a:pt x="126" y="42"/>
                  </a:cubicBezTo>
                  <a:cubicBezTo>
                    <a:pt x="125" y="42"/>
                    <a:pt x="125" y="41"/>
                    <a:pt x="125" y="41"/>
                  </a:cubicBezTo>
                  <a:cubicBezTo>
                    <a:pt x="125" y="41"/>
                    <a:pt x="125" y="41"/>
                    <a:pt x="125" y="40"/>
                  </a:cubicBezTo>
                  <a:cubicBezTo>
                    <a:pt x="124" y="40"/>
                    <a:pt x="124" y="40"/>
                    <a:pt x="124" y="40"/>
                  </a:cubicBezTo>
                  <a:cubicBezTo>
                    <a:pt x="124" y="39"/>
                    <a:pt x="124" y="39"/>
                    <a:pt x="125" y="39"/>
                  </a:cubicBezTo>
                  <a:cubicBezTo>
                    <a:pt x="125" y="39"/>
                    <a:pt x="125" y="38"/>
                    <a:pt x="125" y="38"/>
                  </a:cubicBezTo>
                  <a:cubicBezTo>
                    <a:pt x="125" y="38"/>
                    <a:pt x="126" y="39"/>
                    <a:pt x="126" y="39"/>
                  </a:cubicBezTo>
                  <a:cubicBezTo>
                    <a:pt x="126" y="39"/>
                    <a:pt x="126" y="39"/>
                    <a:pt x="127" y="39"/>
                  </a:cubicBezTo>
                  <a:cubicBezTo>
                    <a:pt x="127" y="40"/>
                    <a:pt x="127" y="40"/>
                    <a:pt x="127" y="40"/>
                  </a:cubicBezTo>
                  <a:cubicBezTo>
                    <a:pt x="127" y="40"/>
                    <a:pt x="128" y="40"/>
                    <a:pt x="128" y="41"/>
                  </a:cubicBezTo>
                  <a:cubicBezTo>
                    <a:pt x="128" y="41"/>
                    <a:pt x="128" y="41"/>
                    <a:pt x="129" y="40"/>
                  </a:cubicBezTo>
                  <a:cubicBezTo>
                    <a:pt x="129" y="40"/>
                    <a:pt x="129" y="40"/>
                    <a:pt x="129" y="40"/>
                  </a:cubicBezTo>
                  <a:cubicBezTo>
                    <a:pt x="129" y="40"/>
                    <a:pt x="129" y="39"/>
                    <a:pt x="128" y="39"/>
                  </a:cubicBezTo>
                  <a:cubicBezTo>
                    <a:pt x="128" y="39"/>
                    <a:pt x="129" y="39"/>
                    <a:pt x="128" y="39"/>
                  </a:cubicBezTo>
                  <a:cubicBezTo>
                    <a:pt x="128" y="39"/>
                    <a:pt x="128" y="39"/>
                    <a:pt x="128" y="39"/>
                  </a:cubicBezTo>
                  <a:cubicBezTo>
                    <a:pt x="128" y="38"/>
                    <a:pt x="128" y="39"/>
                    <a:pt x="128" y="39"/>
                  </a:cubicBezTo>
                  <a:cubicBezTo>
                    <a:pt x="127" y="39"/>
                    <a:pt x="127" y="38"/>
                    <a:pt x="127" y="38"/>
                  </a:cubicBezTo>
                  <a:cubicBezTo>
                    <a:pt x="127" y="38"/>
                    <a:pt x="127" y="38"/>
                    <a:pt x="127" y="38"/>
                  </a:cubicBezTo>
                  <a:cubicBezTo>
                    <a:pt x="127" y="38"/>
                    <a:pt x="128" y="38"/>
                    <a:pt x="128" y="38"/>
                  </a:cubicBezTo>
                  <a:cubicBezTo>
                    <a:pt x="128" y="38"/>
                    <a:pt x="128" y="37"/>
                    <a:pt x="128" y="37"/>
                  </a:cubicBezTo>
                  <a:cubicBezTo>
                    <a:pt x="128" y="37"/>
                    <a:pt x="129" y="37"/>
                    <a:pt x="129" y="37"/>
                  </a:cubicBezTo>
                  <a:cubicBezTo>
                    <a:pt x="129" y="37"/>
                    <a:pt x="129" y="37"/>
                    <a:pt x="129" y="37"/>
                  </a:cubicBezTo>
                  <a:cubicBezTo>
                    <a:pt x="129" y="37"/>
                    <a:pt x="130" y="37"/>
                    <a:pt x="130" y="37"/>
                  </a:cubicBezTo>
                  <a:cubicBezTo>
                    <a:pt x="130" y="37"/>
                    <a:pt x="130" y="37"/>
                    <a:pt x="130" y="37"/>
                  </a:cubicBezTo>
                  <a:cubicBezTo>
                    <a:pt x="131" y="37"/>
                    <a:pt x="131" y="37"/>
                    <a:pt x="131" y="37"/>
                  </a:cubicBezTo>
                  <a:cubicBezTo>
                    <a:pt x="131" y="37"/>
                    <a:pt x="132" y="37"/>
                    <a:pt x="132" y="37"/>
                  </a:cubicBezTo>
                  <a:cubicBezTo>
                    <a:pt x="132" y="37"/>
                    <a:pt x="133" y="37"/>
                    <a:pt x="133" y="38"/>
                  </a:cubicBezTo>
                  <a:cubicBezTo>
                    <a:pt x="133" y="38"/>
                    <a:pt x="133" y="38"/>
                    <a:pt x="134" y="38"/>
                  </a:cubicBezTo>
                  <a:cubicBezTo>
                    <a:pt x="134" y="38"/>
                    <a:pt x="134" y="38"/>
                    <a:pt x="134" y="39"/>
                  </a:cubicBezTo>
                  <a:cubicBezTo>
                    <a:pt x="135" y="39"/>
                    <a:pt x="135" y="39"/>
                    <a:pt x="135" y="39"/>
                  </a:cubicBezTo>
                  <a:cubicBezTo>
                    <a:pt x="135" y="39"/>
                    <a:pt x="136" y="39"/>
                    <a:pt x="136" y="39"/>
                  </a:cubicBezTo>
                  <a:cubicBezTo>
                    <a:pt x="136" y="39"/>
                    <a:pt x="136" y="40"/>
                    <a:pt x="137" y="40"/>
                  </a:cubicBezTo>
                  <a:cubicBezTo>
                    <a:pt x="137" y="40"/>
                    <a:pt x="138" y="40"/>
                    <a:pt x="138" y="40"/>
                  </a:cubicBezTo>
                  <a:cubicBezTo>
                    <a:pt x="138" y="40"/>
                    <a:pt x="138" y="40"/>
                    <a:pt x="139" y="39"/>
                  </a:cubicBezTo>
                  <a:cubicBezTo>
                    <a:pt x="139" y="39"/>
                    <a:pt x="139" y="39"/>
                    <a:pt x="139" y="39"/>
                  </a:cubicBezTo>
                  <a:cubicBezTo>
                    <a:pt x="140" y="39"/>
                    <a:pt x="140" y="39"/>
                    <a:pt x="140" y="40"/>
                  </a:cubicBezTo>
                  <a:cubicBezTo>
                    <a:pt x="140" y="40"/>
                    <a:pt x="140" y="40"/>
                    <a:pt x="140" y="40"/>
                  </a:cubicBezTo>
                  <a:cubicBezTo>
                    <a:pt x="141" y="40"/>
                    <a:pt x="140" y="41"/>
                    <a:pt x="140" y="41"/>
                  </a:cubicBezTo>
                  <a:cubicBezTo>
                    <a:pt x="141" y="41"/>
                    <a:pt x="141" y="41"/>
                    <a:pt x="141" y="41"/>
                  </a:cubicBezTo>
                  <a:cubicBezTo>
                    <a:pt x="141" y="42"/>
                    <a:pt x="141" y="42"/>
                    <a:pt x="140" y="42"/>
                  </a:cubicBezTo>
                  <a:cubicBezTo>
                    <a:pt x="140" y="42"/>
                    <a:pt x="140" y="42"/>
                    <a:pt x="140" y="42"/>
                  </a:cubicBezTo>
                  <a:cubicBezTo>
                    <a:pt x="140" y="42"/>
                    <a:pt x="139" y="42"/>
                    <a:pt x="139" y="42"/>
                  </a:cubicBezTo>
                  <a:cubicBezTo>
                    <a:pt x="139" y="43"/>
                    <a:pt x="139" y="43"/>
                    <a:pt x="139" y="43"/>
                  </a:cubicBezTo>
                  <a:cubicBezTo>
                    <a:pt x="140" y="43"/>
                    <a:pt x="140" y="43"/>
                    <a:pt x="140" y="44"/>
                  </a:cubicBezTo>
                  <a:cubicBezTo>
                    <a:pt x="140" y="44"/>
                    <a:pt x="140" y="44"/>
                    <a:pt x="140" y="45"/>
                  </a:cubicBezTo>
                  <a:cubicBezTo>
                    <a:pt x="140" y="45"/>
                    <a:pt x="141" y="45"/>
                    <a:pt x="141" y="45"/>
                  </a:cubicBezTo>
                  <a:cubicBezTo>
                    <a:pt x="141" y="45"/>
                    <a:pt x="141" y="46"/>
                    <a:pt x="141" y="45"/>
                  </a:cubicBezTo>
                  <a:cubicBezTo>
                    <a:pt x="141" y="45"/>
                    <a:pt x="141" y="45"/>
                    <a:pt x="141" y="45"/>
                  </a:cubicBezTo>
                  <a:cubicBezTo>
                    <a:pt x="141" y="45"/>
                    <a:pt x="141" y="45"/>
                    <a:pt x="141" y="44"/>
                  </a:cubicBezTo>
                  <a:cubicBezTo>
                    <a:pt x="141" y="44"/>
                    <a:pt x="141" y="44"/>
                    <a:pt x="141" y="44"/>
                  </a:cubicBezTo>
                  <a:cubicBezTo>
                    <a:pt x="142" y="44"/>
                    <a:pt x="142" y="45"/>
                    <a:pt x="142" y="45"/>
                  </a:cubicBezTo>
                  <a:cubicBezTo>
                    <a:pt x="142" y="45"/>
                    <a:pt x="142" y="45"/>
                    <a:pt x="143" y="45"/>
                  </a:cubicBezTo>
                  <a:cubicBezTo>
                    <a:pt x="143" y="45"/>
                    <a:pt x="143" y="46"/>
                    <a:pt x="143" y="46"/>
                  </a:cubicBezTo>
                  <a:cubicBezTo>
                    <a:pt x="144" y="46"/>
                    <a:pt x="144" y="46"/>
                    <a:pt x="144" y="46"/>
                  </a:cubicBezTo>
                  <a:cubicBezTo>
                    <a:pt x="144" y="47"/>
                    <a:pt x="144" y="47"/>
                    <a:pt x="144" y="47"/>
                  </a:cubicBezTo>
                  <a:cubicBezTo>
                    <a:pt x="144" y="47"/>
                    <a:pt x="144" y="47"/>
                    <a:pt x="144" y="47"/>
                  </a:cubicBezTo>
                  <a:cubicBezTo>
                    <a:pt x="144" y="48"/>
                    <a:pt x="144" y="47"/>
                    <a:pt x="144" y="47"/>
                  </a:cubicBezTo>
                  <a:cubicBezTo>
                    <a:pt x="144" y="47"/>
                    <a:pt x="143" y="47"/>
                    <a:pt x="143" y="47"/>
                  </a:cubicBezTo>
                  <a:cubicBezTo>
                    <a:pt x="143" y="47"/>
                    <a:pt x="143" y="48"/>
                    <a:pt x="143" y="48"/>
                  </a:cubicBezTo>
                  <a:cubicBezTo>
                    <a:pt x="143" y="48"/>
                    <a:pt x="143" y="49"/>
                    <a:pt x="143" y="49"/>
                  </a:cubicBezTo>
                  <a:cubicBezTo>
                    <a:pt x="143" y="49"/>
                    <a:pt x="144" y="49"/>
                    <a:pt x="144" y="49"/>
                  </a:cubicBezTo>
                  <a:cubicBezTo>
                    <a:pt x="144" y="49"/>
                    <a:pt x="144" y="49"/>
                    <a:pt x="144" y="49"/>
                  </a:cubicBezTo>
                  <a:cubicBezTo>
                    <a:pt x="144" y="49"/>
                    <a:pt x="145" y="49"/>
                    <a:pt x="145" y="50"/>
                  </a:cubicBezTo>
                  <a:cubicBezTo>
                    <a:pt x="145" y="50"/>
                    <a:pt x="145" y="50"/>
                    <a:pt x="145" y="50"/>
                  </a:cubicBezTo>
                  <a:cubicBezTo>
                    <a:pt x="145" y="50"/>
                    <a:pt x="146" y="51"/>
                    <a:pt x="146" y="51"/>
                  </a:cubicBezTo>
                  <a:cubicBezTo>
                    <a:pt x="146" y="51"/>
                    <a:pt x="146" y="51"/>
                    <a:pt x="147" y="51"/>
                  </a:cubicBezTo>
                  <a:cubicBezTo>
                    <a:pt x="147" y="51"/>
                    <a:pt x="147" y="51"/>
                    <a:pt x="147" y="51"/>
                  </a:cubicBezTo>
                  <a:cubicBezTo>
                    <a:pt x="147" y="51"/>
                    <a:pt x="147" y="51"/>
                    <a:pt x="148" y="51"/>
                  </a:cubicBezTo>
                  <a:cubicBezTo>
                    <a:pt x="148" y="52"/>
                    <a:pt x="148" y="52"/>
                    <a:pt x="148" y="52"/>
                  </a:cubicBezTo>
                  <a:cubicBezTo>
                    <a:pt x="148" y="52"/>
                    <a:pt x="148" y="52"/>
                    <a:pt x="148" y="52"/>
                  </a:cubicBezTo>
                  <a:cubicBezTo>
                    <a:pt x="149" y="52"/>
                    <a:pt x="149" y="51"/>
                    <a:pt x="149" y="51"/>
                  </a:cubicBezTo>
                  <a:cubicBezTo>
                    <a:pt x="149" y="51"/>
                    <a:pt x="148" y="51"/>
                    <a:pt x="148" y="51"/>
                  </a:cubicBezTo>
                  <a:cubicBezTo>
                    <a:pt x="148" y="51"/>
                    <a:pt x="148" y="51"/>
                    <a:pt x="147" y="50"/>
                  </a:cubicBezTo>
                  <a:cubicBezTo>
                    <a:pt x="147" y="50"/>
                    <a:pt x="147" y="50"/>
                    <a:pt x="147" y="50"/>
                  </a:cubicBezTo>
                  <a:cubicBezTo>
                    <a:pt x="147" y="50"/>
                    <a:pt x="146" y="50"/>
                    <a:pt x="146" y="50"/>
                  </a:cubicBezTo>
                  <a:cubicBezTo>
                    <a:pt x="146" y="50"/>
                    <a:pt x="146" y="50"/>
                    <a:pt x="146" y="50"/>
                  </a:cubicBezTo>
                  <a:cubicBezTo>
                    <a:pt x="146" y="49"/>
                    <a:pt x="146" y="49"/>
                    <a:pt x="146" y="49"/>
                  </a:cubicBezTo>
                  <a:cubicBezTo>
                    <a:pt x="145" y="49"/>
                    <a:pt x="145" y="49"/>
                    <a:pt x="145" y="49"/>
                  </a:cubicBezTo>
                  <a:cubicBezTo>
                    <a:pt x="145" y="49"/>
                    <a:pt x="145" y="49"/>
                    <a:pt x="144" y="49"/>
                  </a:cubicBezTo>
                  <a:cubicBezTo>
                    <a:pt x="144" y="48"/>
                    <a:pt x="144" y="48"/>
                    <a:pt x="144" y="48"/>
                  </a:cubicBezTo>
                  <a:cubicBezTo>
                    <a:pt x="144" y="48"/>
                    <a:pt x="145" y="48"/>
                    <a:pt x="145" y="48"/>
                  </a:cubicBezTo>
                  <a:cubicBezTo>
                    <a:pt x="145" y="48"/>
                    <a:pt x="145" y="47"/>
                    <a:pt x="145" y="47"/>
                  </a:cubicBezTo>
                  <a:cubicBezTo>
                    <a:pt x="145" y="47"/>
                    <a:pt x="145" y="47"/>
                    <a:pt x="145" y="47"/>
                  </a:cubicBezTo>
                  <a:cubicBezTo>
                    <a:pt x="145" y="46"/>
                    <a:pt x="145" y="46"/>
                    <a:pt x="144" y="46"/>
                  </a:cubicBezTo>
                  <a:cubicBezTo>
                    <a:pt x="144" y="46"/>
                    <a:pt x="144" y="46"/>
                    <a:pt x="144" y="45"/>
                  </a:cubicBezTo>
                  <a:cubicBezTo>
                    <a:pt x="144" y="45"/>
                    <a:pt x="144" y="45"/>
                    <a:pt x="144" y="45"/>
                  </a:cubicBezTo>
                  <a:cubicBezTo>
                    <a:pt x="144" y="44"/>
                    <a:pt x="143" y="44"/>
                    <a:pt x="143" y="43"/>
                  </a:cubicBezTo>
                  <a:cubicBezTo>
                    <a:pt x="142" y="43"/>
                    <a:pt x="142" y="43"/>
                    <a:pt x="142" y="43"/>
                  </a:cubicBezTo>
                  <a:cubicBezTo>
                    <a:pt x="142" y="43"/>
                    <a:pt x="142" y="43"/>
                    <a:pt x="142" y="42"/>
                  </a:cubicBezTo>
                  <a:cubicBezTo>
                    <a:pt x="142" y="42"/>
                    <a:pt x="142" y="42"/>
                    <a:pt x="142" y="42"/>
                  </a:cubicBezTo>
                  <a:cubicBezTo>
                    <a:pt x="142" y="42"/>
                    <a:pt x="142" y="41"/>
                    <a:pt x="142" y="41"/>
                  </a:cubicBezTo>
                  <a:cubicBezTo>
                    <a:pt x="142" y="41"/>
                    <a:pt x="142" y="41"/>
                    <a:pt x="142" y="40"/>
                  </a:cubicBezTo>
                  <a:cubicBezTo>
                    <a:pt x="142" y="40"/>
                    <a:pt x="142" y="40"/>
                    <a:pt x="142" y="40"/>
                  </a:cubicBezTo>
                  <a:cubicBezTo>
                    <a:pt x="142" y="40"/>
                    <a:pt x="142" y="39"/>
                    <a:pt x="142" y="39"/>
                  </a:cubicBezTo>
                  <a:cubicBezTo>
                    <a:pt x="141" y="39"/>
                    <a:pt x="141" y="39"/>
                    <a:pt x="141" y="39"/>
                  </a:cubicBezTo>
                  <a:cubicBezTo>
                    <a:pt x="141" y="39"/>
                    <a:pt x="140" y="38"/>
                    <a:pt x="140" y="38"/>
                  </a:cubicBezTo>
                  <a:cubicBezTo>
                    <a:pt x="140" y="38"/>
                    <a:pt x="140" y="38"/>
                    <a:pt x="139" y="38"/>
                  </a:cubicBezTo>
                  <a:cubicBezTo>
                    <a:pt x="139" y="38"/>
                    <a:pt x="139" y="38"/>
                    <a:pt x="138" y="38"/>
                  </a:cubicBezTo>
                  <a:cubicBezTo>
                    <a:pt x="138" y="38"/>
                    <a:pt x="138" y="38"/>
                    <a:pt x="138" y="38"/>
                  </a:cubicBezTo>
                  <a:cubicBezTo>
                    <a:pt x="137" y="38"/>
                    <a:pt x="137" y="37"/>
                    <a:pt x="137" y="37"/>
                  </a:cubicBezTo>
                  <a:cubicBezTo>
                    <a:pt x="137" y="37"/>
                    <a:pt x="137" y="37"/>
                    <a:pt x="136" y="36"/>
                  </a:cubicBezTo>
                  <a:cubicBezTo>
                    <a:pt x="136" y="36"/>
                    <a:pt x="136" y="36"/>
                    <a:pt x="136" y="36"/>
                  </a:cubicBezTo>
                  <a:cubicBezTo>
                    <a:pt x="136" y="36"/>
                    <a:pt x="135" y="36"/>
                    <a:pt x="135" y="36"/>
                  </a:cubicBezTo>
                  <a:cubicBezTo>
                    <a:pt x="135" y="36"/>
                    <a:pt x="134" y="36"/>
                    <a:pt x="134" y="36"/>
                  </a:cubicBezTo>
                  <a:cubicBezTo>
                    <a:pt x="134" y="36"/>
                    <a:pt x="134" y="36"/>
                    <a:pt x="134" y="36"/>
                  </a:cubicBezTo>
                  <a:cubicBezTo>
                    <a:pt x="133" y="35"/>
                    <a:pt x="133" y="35"/>
                    <a:pt x="133" y="35"/>
                  </a:cubicBezTo>
                  <a:cubicBezTo>
                    <a:pt x="133" y="34"/>
                    <a:pt x="133" y="34"/>
                    <a:pt x="133" y="34"/>
                  </a:cubicBezTo>
                  <a:cubicBezTo>
                    <a:pt x="133" y="34"/>
                    <a:pt x="133" y="33"/>
                    <a:pt x="132" y="33"/>
                  </a:cubicBezTo>
                  <a:cubicBezTo>
                    <a:pt x="132" y="33"/>
                    <a:pt x="132" y="32"/>
                    <a:pt x="132" y="32"/>
                  </a:cubicBezTo>
                  <a:cubicBezTo>
                    <a:pt x="132" y="32"/>
                    <a:pt x="132" y="31"/>
                    <a:pt x="132" y="31"/>
                  </a:cubicBezTo>
                  <a:cubicBezTo>
                    <a:pt x="132" y="31"/>
                    <a:pt x="132" y="30"/>
                    <a:pt x="132" y="30"/>
                  </a:cubicBezTo>
                  <a:cubicBezTo>
                    <a:pt x="132" y="30"/>
                    <a:pt x="132" y="29"/>
                    <a:pt x="132" y="29"/>
                  </a:cubicBezTo>
                  <a:cubicBezTo>
                    <a:pt x="132" y="29"/>
                    <a:pt x="132" y="29"/>
                    <a:pt x="132" y="29"/>
                  </a:cubicBezTo>
                  <a:cubicBezTo>
                    <a:pt x="133" y="29"/>
                    <a:pt x="133" y="29"/>
                    <a:pt x="133" y="29"/>
                  </a:cubicBezTo>
                  <a:cubicBezTo>
                    <a:pt x="133" y="29"/>
                    <a:pt x="134" y="29"/>
                    <a:pt x="134" y="29"/>
                  </a:cubicBezTo>
                  <a:cubicBezTo>
                    <a:pt x="135" y="29"/>
                    <a:pt x="135" y="29"/>
                    <a:pt x="135" y="29"/>
                  </a:cubicBezTo>
                  <a:cubicBezTo>
                    <a:pt x="136" y="29"/>
                    <a:pt x="137" y="29"/>
                    <a:pt x="137" y="29"/>
                  </a:cubicBezTo>
                  <a:cubicBezTo>
                    <a:pt x="137" y="29"/>
                    <a:pt x="138" y="28"/>
                    <a:pt x="139" y="28"/>
                  </a:cubicBezTo>
                  <a:cubicBezTo>
                    <a:pt x="139" y="28"/>
                    <a:pt x="139" y="28"/>
                    <a:pt x="139" y="28"/>
                  </a:cubicBezTo>
                  <a:cubicBezTo>
                    <a:pt x="140" y="28"/>
                    <a:pt x="140" y="28"/>
                    <a:pt x="140" y="28"/>
                  </a:cubicBezTo>
                  <a:cubicBezTo>
                    <a:pt x="141" y="28"/>
                    <a:pt x="141" y="28"/>
                    <a:pt x="141" y="28"/>
                  </a:cubicBezTo>
                  <a:cubicBezTo>
                    <a:pt x="141" y="28"/>
                    <a:pt x="142" y="28"/>
                    <a:pt x="142" y="28"/>
                  </a:cubicBezTo>
                  <a:cubicBezTo>
                    <a:pt x="142" y="28"/>
                    <a:pt x="143" y="27"/>
                    <a:pt x="143" y="27"/>
                  </a:cubicBezTo>
                  <a:cubicBezTo>
                    <a:pt x="143" y="27"/>
                    <a:pt x="144" y="27"/>
                    <a:pt x="144" y="27"/>
                  </a:cubicBezTo>
                  <a:cubicBezTo>
                    <a:pt x="144" y="27"/>
                    <a:pt x="145" y="27"/>
                    <a:pt x="145" y="27"/>
                  </a:cubicBezTo>
                  <a:cubicBezTo>
                    <a:pt x="145" y="27"/>
                    <a:pt x="146" y="27"/>
                    <a:pt x="146" y="27"/>
                  </a:cubicBezTo>
                  <a:cubicBezTo>
                    <a:pt x="146" y="27"/>
                    <a:pt x="146" y="27"/>
                    <a:pt x="146" y="26"/>
                  </a:cubicBezTo>
                  <a:cubicBezTo>
                    <a:pt x="146" y="26"/>
                    <a:pt x="146" y="26"/>
                    <a:pt x="145" y="26"/>
                  </a:cubicBezTo>
                  <a:cubicBezTo>
                    <a:pt x="145" y="26"/>
                    <a:pt x="145" y="26"/>
                    <a:pt x="145" y="26"/>
                  </a:cubicBezTo>
                  <a:cubicBezTo>
                    <a:pt x="145" y="26"/>
                    <a:pt x="145" y="26"/>
                    <a:pt x="145" y="26"/>
                  </a:cubicBezTo>
                  <a:cubicBezTo>
                    <a:pt x="144" y="26"/>
                    <a:pt x="144" y="25"/>
                    <a:pt x="144" y="25"/>
                  </a:cubicBezTo>
                  <a:cubicBezTo>
                    <a:pt x="144" y="25"/>
                    <a:pt x="144" y="25"/>
                    <a:pt x="144" y="25"/>
                  </a:cubicBezTo>
                  <a:cubicBezTo>
                    <a:pt x="144" y="25"/>
                    <a:pt x="143" y="25"/>
                    <a:pt x="143" y="25"/>
                  </a:cubicBezTo>
                  <a:cubicBezTo>
                    <a:pt x="143" y="24"/>
                    <a:pt x="143" y="25"/>
                    <a:pt x="143" y="25"/>
                  </a:cubicBezTo>
                  <a:cubicBezTo>
                    <a:pt x="143" y="24"/>
                    <a:pt x="142" y="24"/>
                    <a:pt x="142" y="24"/>
                  </a:cubicBezTo>
                  <a:cubicBezTo>
                    <a:pt x="142" y="24"/>
                    <a:pt x="142" y="24"/>
                    <a:pt x="142" y="24"/>
                  </a:cubicBezTo>
                  <a:cubicBezTo>
                    <a:pt x="142" y="23"/>
                    <a:pt x="142" y="23"/>
                    <a:pt x="142" y="23"/>
                  </a:cubicBezTo>
                  <a:cubicBezTo>
                    <a:pt x="142" y="23"/>
                    <a:pt x="143" y="24"/>
                    <a:pt x="143" y="24"/>
                  </a:cubicBezTo>
                  <a:cubicBezTo>
                    <a:pt x="143" y="24"/>
                    <a:pt x="143" y="24"/>
                    <a:pt x="143" y="24"/>
                  </a:cubicBezTo>
                  <a:cubicBezTo>
                    <a:pt x="143" y="24"/>
                    <a:pt x="144" y="24"/>
                    <a:pt x="144" y="24"/>
                  </a:cubicBezTo>
                  <a:cubicBezTo>
                    <a:pt x="144" y="24"/>
                    <a:pt x="144" y="23"/>
                    <a:pt x="144" y="23"/>
                  </a:cubicBezTo>
                  <a:cubicBezTo>
                    <a:pt x="144" y="23"/>
                    <a:pt x="143" y="23"/>
                    <a:pt x="143" y="23"/>
                  </a:cubicBezTo>
                  <a:cubicBezTo>
                    <a:pt x="143" y="23"/>
                    <a:pt x="143" y="23"/>
                    <a:pt x="142" y="23"/>
                  </a:cubicBezTo>
                  <a:cubicBezTo>
                    <a:pt x="142" y="23"/>
                    <a:pt x="142" y="23"/>
                    <a:pt x="142" y="22"/>
                  </a:cubicBezTo>
                  <a:cubicBezTo>
                    <a:pt x="142" y="22"/>
                    <a:pt x="142" y="22"/>
                    <a:pt x="141" y="22"/>
                  </a:cubicBezTo>
                  <a:cubicBezTo>
                    <a:pt x="141" y="22"/>
                    <a:pt x="141" y="22"/>
                    <a:pt x="141" y="22"/>
                  </a:cubicBezTo>
                  <a:cubicBezTo>
                    <a:pt x="141" y="22"/>
                    <a:pt x="141" y="22"/>
                    <a:pt x="141" y="22"/>
                  </a:cubicBezTo>
                  <a:cubicBezTo>
                    <a:pt x="141" y="21"/>
                    <a:pt x="141" y="21"/>
                    <a:pt x="141" y="21"/>
                  </a:cubicBezTo>
                  <a:cubicBezTo>
                    <a:pt x="141" y="21"/>
                    <a:pt x="141" y="21"/>
                    <a:pt x="141" y="21"/>
                  </a:cubicBezTo>
                  <a:cubicBezTo>
                    <a:pt x="141" y="21"/>
                    <a:pt x="142" y="21"/>
                    <a:pt x="142" y="22"/>
                  </a:cubicBezTo>
                  <a:cubicBezTo>
                    <a:pt x="142" y="22"/>
                    <a:pt x="142" y="22"/>
                    <a:pt x="142" y="22"/>
                  </a:cubicBezTo>
                  <a:cubicBezTo>
                    <a:pt x="142" y="22"/>
                    <a:pt x="143" y="22"/>
                    <a:pt x="143" y="22"/>
                  </a:cubicBezTo>
                  <a:cubicBezTo>
                    <a:pt x="143" y="22"/>
                    <a:pt x="143" y="22"/>
                    <a:pt x="143" y="22"/>
                  </a:cubicBezTo>
                  <a:cubicBezTo>
                    <a:pt x="143" y="22"/>
                    <a:pt x="143" y="21"/>
                    <a:pt x="143" y="21"/>
                  </a:cubicBezTo>
                  <a:cubicBezTo>
                    <a:pt x="143" y="21"/>
                    <a:pt x="143" y="21"/>
                    <a:pt x="143" y="21"/>
                  </a:cubicBezTo>
                  <a:cubicBezTo>
                    <a:pt x="143" y="21"/>
                    <a:pt x="143" y="20"/>
                    <a:pt x="144" y="20"/>
                  </a:cubicBezTo>
                  <a:cubicBezTo>
                    <a:pt x="144" y="20"/>
                    <a:pt x="144" y="20"/>
                    <a:pt x="144" y="20"/>
                  </a:cubicBezTo>
                  <a:cubicBezTo>
                    <a:pt x="144" y="20"/>
                    <a:pt x="144" y="20"/>
                    <a:pt x="144" y="20"/>
                  </a:cubicBezTo>
                  <a:cubicBezTo>
                    <a:pt x="144" y="20"/>
                    <a:pt x="143" y="20"/>
                    <a:pt x="143" y="20"/>
                  </a:cubicBezTo>
                  <a:cubicBezTo>
                    <a:pt x="143" y="20"/>
                    <a:pt x="143" y="20"/>
                    <a:pt x="143" y="20"/>
                  </a:cubicBezTo>
                  <a:cubicBezTo>
                    <a:pt x="143" y="20"/>
                    <a:pt x="143" y="19"/>
                    <a:pt x="143" y="19"/>
                  </a:cubicBezTo>
                  <a:cubicBezTo>
                    <a:pt x="143" y="19"/>
                    <a:pt x="143" y="19"/>
                    <a:pt x="143" y="19"/>
                  </a:cubicBezTo>
                  <a:cubicBezTo>
                    <a:pt x="143" y="19"/>
                    <a:pt x="143" y="19"/>
                    <a:pt x="143" y="19"/>
                  </a:cubicBezTo>
                  <a:cubicBezTo>
                    <a:pt x="143" y="19"/>
                    <a:pt x="144" y="19"/>
                    <a:pt x="144" y="19"/>
                  </a:cubicBezTo>
                  <a:cubicBezTo>
                    <a:pt x="144" y="19"/>
                    <a:pt x="144" y="19"/>
                    <a:pt x="144" y="19"/>
                  </a:cubicBezTo>
                  <a:cubicBezTo>
                    <a:pt x="144" y="19"/>
                    <a:pt x="145" y="19"/>
                    <a:pt x="145" y="19"/>
                  </a:cubicBezTo>
                  <a:cubicBezTo>
                    <a:pt x="145" y="19"/>
                    <a:pt x="145" y="18"/>
                    <a:pt x="145" y="18"/>
                  </a:cubicBezTo>
                  <a:cubicBezTo>
                    <a:pt x="145" y="18"/>
                    <a:pt x="145" y="17"/>
                    <a:pt x="145" y="17"/>
                  </a:cubicBezTo>
                  <a:cubicBezTo>
                    <a:pt x="146" y="17"/>
                    <a:pt x="146" y="17"/>
                    <a:pt x="146" y="17"/>
                  </a:cubicBezTo>
                  <a:cubicBezTo>
                    <a:pt x="146" y="17"/>
                    <a:pt x="147" y="16"/>
                    <a:pt x="147" y="16"/>
                  </a:cubicBezTo>
                  <a:cubicBezTo>
                    <a:pt x="147" y="16"/>
                    <a:pt x="147" y="16"/>
                    <a:pt x="148" y="16"/>
                  </a:cubicBezTo>
                  <a:cubicBezTo>
                    <a:pt x="148" y="16"/>
                    <a:pt x="148" y="16"/>
                    <a:pt x="148" y="15"/>
                  </a:cubicBezTo>
                  <a:cubicBezTo>
                    <a:pt x="148" y="15"/>
                    <a:pt x="149" y="15"/>
                    <a:pt x="149" y="15"/>
                  </a:cubicBezTo>
                  <a:cubicBezTo>
                    <a:pt x="149" y="15"/>
                    <a:pt x="150" y="15"/>
                    <a:pt x="150" y="15"/>
                  </a:cubicBezTo>
                  <a:cubicBezTo>
                    <a:pt x="150" y="15"/>
                    <a:pt x="150" y="15"/>
                    <a:pt x="151" y="14"/>
                  </a:cubicBezTo>
                  <a:cubicBezTo>
                    <a:pt x="151" y="14"/>
                    <a:pt x="151" y="14"/>
                    <a:pt x="152" y="14"/>
                  </a:cubicBezTo>
                  <a:cubicBezTo>
                    <a:pt x="152" y="14"/>
                    <a:pt x="152" y="15"/>
                    <a:pt x="152" y="15"/>
                  </a:cubicBezTo>
                  <a:cubicBezTo>
                    <a:pt x="153" y="15"/>
                    <a:pt x="153" y="14"/>
                    <a:pt x="153" y="14"/>
                  </a:cubicBezTo>
                  <a:cubicBezTo>
                    <a:pt x="154" y="14"/>
                    <a:pt x="155" y="14"/>
                    <a:pt x="155" y="14"/>
                  </a:cubicBezTo>
                  <a:cubicBezTo>
                    <a:pt x="155" y="14"/>
                    <a:pt x="155" y="14"/>
                    <a:pt x="155" y="14"/>
                  </a:cubicBezTo>
                  <a:cubicBezTo>
                    <a:pt x="155" y="14"/>
                    <a:pt x="155" y="13"/>
                    <a:pt x="155" y="13"/>
                  </a:cubicBezTo>
                  <a:cubicBezTo>
                    <a:pt x="155" y="13"/>
                    <a:pt x="155" y="13"/>
                    <a:pt x="155" y="13"/>
                  </a:cubicBezTo>
                  <a:cubicBezTo>
                    <a:pt x="155" y="13"/>
                    <a:pt x="154" y="14"/>
                    <a:pt x="154" y="14"/>
                  </a:cubicBezTo>
                  <a:cubicBezTo>
                    <a:pt x="154" y="14"/>
                    <a:pt x="153" y="14"/>
                    <a:pt x="153" y="13"/>
                  </a:cubicBezTo>
                  <a:cubicBezTo>
                    <a:pt x="153" y="13"/>
                    <a:pt x="153" y="13"/>
                    <a:pt x="153" y="13"/>
                  </a:cubicBezTo>
                  <a:cubicBezTo>
                    <a:pt x="153" y="13"/>
                    <a:pt x="153" y="13"/>
                    <a:pt x="153" y="13"/>
                  </a:cubicBezTo>
                  <a:cubicBezTo>
                    <a:pt x="153" y="12"/>
                    <a:pt x="153" y="12"/>
                    <a:pt x="153" y="12"/>
                  </a:cubicBezTo>
                  <a:cubicBezTo>
                    <a:pt x="153" y="12"/>
                    <a:pt x="153" y="12"/>
                    <a:pt x="153" y="12"/>
                  </a:cubicBezTo>
                  <a:cubicBezTo>
                    <a:pt x="153" y="12"/>
                    <a:pt x="153" y="12"/>
                    <a:pt x="153" y="11"/>
                  </a:cubicBezTo>
                  <a:cubicBezTo>
                    <a:pt x="153" y="11"/>
                    <a:pt x="154" y="12"/>
                    <a:pt x="154" y="12"/>
                  </a:cubicBezTo>
                  <a:cubicBezTo>
                    <a:pt x="154" y="12"/>
                    <a:pt x="154" y="12"/>
                    <a:pt x="154" y="12"/>
                  </a:cubicBezTo>
                  <a:cubicBezTo>
                    <a:pt x="154" y="12"/>
                    <a:pt x="155" y="12"/>
                    <a:pt x="155" y="12"/>
                  </a:cubicBezTo>
                  <a:cubicBezTo>
                    <a:pt x="155" y="12"/>
                    <a:pt x="155" y="12"/>
                    <a:pt x="155" y="12"/>
                  </a:cubicBezTo>
                  <a:cubicBezTo>
                    <a:pt x="155" y="12"/>
                    <a:pt x="156" y="12"/>
                    <a:pt x="156" y="12"/>
                  </a:cubicBezTo>
                  <a:cubicBezTo>
                    <a:pt x="156" y="12"/>
                    <a:pt x="156" y="11"/>
                    <a:pt x="157" y="11"/>
                  </a:cubicBezTo>
                  <a:cubicBezTo>
                    <a:pt x="157" y="11"/>
                    <a:pt x="157" y="11"/>
                    <a:pt x="157" y="11"/>
                  </a:cubicBezTo>
                  <a:cubicBezTo>
                    <a:pt x="158" y="11"/>
                    <a:pt x="158" y="12"/>
                    <a:pt x="158" y="12"/>
                  </a:cubicBezTo>
                  <a:cubicBezTo>
                    <a:pt x="158" y="12"/>
                    <a:pt x="159" y="12"/>
                    <a:pt x="159" y="12"/>
                  </a:cubicBezTo>
                  <a:cubicBezTo>
                    <a:pt x="159" y="12"/>
                    <a:pt x="159" y="12"/>
                    <a:pt x="160" y="12"/>
                  </a:cubicBezTo>
                  <a:cubicBezTo>
                    <a:pt x="160" y="12"/>
                    <a:pt x="160" y="12"/>
                    <a:pt x="160" y="13"/>
                  </a:cubicBezTo>
                  <a:cubicBezTo>
                    <a:pt x="160" y="13"/>
                    <a:pt x="160" y="13"/>
                    <a:pt x="160" y="13"/>
                  </a:cubicBezTo>
                  <a:cubicBezTo>
                    <a:pt x="161" y="13"/>
                    <a:pt x="161" y="13"/>
                    <a:pt x="161" y="13"/>
                  </a:cubicBezTo>
                  <a:cubicBezTo>
                    <a:pt x="162" y="13"/>
                    <a:pt x="162" y="13"/>
                    <a:pt x="162" y="13"/>
                  </a:cubicBezTo>
                  <a:cubicBezTo>
                    <a:pt x="162" y="13"/>
                    <a:pt x="162" y="13"/>
                    <a:pt x="162" y="13"/>
                  </a:cubicBezTo>
                  <a:cubicBezTo>
                    <a:pt x="162" y="13"/>
                    <a:pt x="162" y="13"/>
                    <a:pt x="163" y="13"/>
                  </a:cubicBezTo>
                  <a:cubicBezTo>
                    <a:pt x="163" y="12"/>
                    <a:pt x="163" y="12"/>
                    <a:pt x="163" y="12"/>
                  </a:cubicBezTo>
                  <a:cubicBezTo>
                    <a:pt x="163" y="12"/>
                    <a:pt x="163" y="13"/>
                    <a:pt x="163" y="13"/>
                  </a:cubicBezTo>
                  <a:cubicBezTo>
                    <a:pt x="163" y="13"/>
                    <a:pt x="164" y="13"/>
                    <a:pt x="164" y="13"/>
                  </a:cubicBezTo>
                  <a:cubicBezTo>
                    <a:pt x="164" y="13"/>
                    <a:pt x="164" y="12"/>
                    <a:pt x="164" y="12"/>
                  </a:cubicBezTo>
                  <a:cubicBezTo>
                    <a:pt x="164" y="12"/>
                    <a:pt x="164" y="12"/>
                    <a:pt x="164" y="12"/>
                  </a:cubicBezTo>
                  <a:cubicBezTo>
                    <a:pt x="164" y="12"/>
                    <a:pt x="164" y="12"/>
                    <a:pt x="164" y="12"/>
                  </a:cubicBezTo>
                  <a:cubicBezTo>
                    <a:pt x="164" y="11"/>
                    <a:pt x="165" y="12"/>
                    <a:pt x="165" y="11"/>
                  </a:cubicBezTo>
                  <a:cubicBezTo>
                    <a:pt x="165" y="11"/>
                    <a:pt x="166" y="11"/>
                    <a:pt x="166" y="11"/>
                  </a:cubicBezTo>
                  <a:cubicBezTo>
                    <a:pt x="166" y="11"/>
                    <a:pt x="166" y="11"/>
                    <a:pt x="166" y="11"/>
                  </a:cubicBezTo>
                  <a:cubicBezTo>
                    <a:pt x="166" y="11"/>
                    <a:pt x="167" y="11"/>
                    <a:pt x="167" y="11"/>
                  </a:cubicBezTo>
                  <a:cubicBezTo>
                    <a:pt x="167" y="11"/>
                    <a:pt x="167" y="11"/>
                    <a:pt x="167" y="11"/>
                  </a:cubicBezTo>
                  <a:cubicBezTo>
                    <a:pt x="167" y="11"/>
                    <a:pt x="167" y="12"/>
                    <a:pt x="167" y="12"/>
                  </a:cubicBezTo>
                  <a:cubicBezTo>
                    <a:pt x="168" y="12"/>
                    <a:pt x="168" y="12"/>
                    <a:pt x="168" y="12"/>
                  </a:cubicBezTo>
                  <a:cubicBezTo>
                    <a:pt x="168" y="12"/>
                    <a:pt x="168" y="11"/>
                    <a:pt x="168" y="11"/>
                  </a:cubicBezTo>
                  <a:cubicBezTo>
                    <a:pt x="168" y="11"/>
                    <a:pt x="168" y="11"/>
                    <a:pt x="168" y="11"/>
                  </a:cubicBezTo>
                  <a:cubicBezTo>
                    <a:pt x="167" y="10"/>
                    <a:pt x="167" y="10"/>
                    <a:pt x="167" y="10"/>
                  </a:cubicBezTo>
                  <a:cubicBezTo>
                    <a:pt x="167" y="10"/>
                    <a:pt x="167" y="10"/>
                    <a:pt x="166" y="10"/>
                  </a:cubicBezTo>
                  <a:cubicBezTo>
                    <a:pt x="166" y="10"/>
                    <a:pt x="166" y="10"/>
                    <a:pt x="166" y="10"/>
                  </a:cubicBezTo>
                  <a:cubicBezTo>
                    <a:pt x="165" y="10"/>
                    <a:pt x="165" y="10"/>
                    <a:pt x="165" y="10"/>
                  </a:cubicBezTo>
                  <a:cubicBezTo>
                    <a:pt x="165" y="9"/>
                    <a:pt x="165" y="9"/>
                    <a:pt x="165" y="9"/>
                  </a:cubicBezTo>
                  <a:cubicBezTo>
                    <a:pt x="165" y="9"/>
                    <a:pt x="166" y="9"/>
                    <a:pt x="166" y="9"/>
                  </a:cubicBezTo>
                  <a:cubicBezTo>
                    <a:pt x="166" y="9"/>
                    <a:pt x="166" y="9"/>
                    <a:pt x="166" y="9"/>
                  </a:cubicBezTo>
                  <a:cubicBezTo>
                    <a:pt x="166" y="9"/>
                    <a:pt x="167" y="9"/>
                    <a:pt x="167" y="9"/>
                  </a:cubicBezTo>
                  <a:cubicBezTo>
                    <a:pt x="167" y="9"/>
                    <a:pt x="168" y="9"/>
                    <a:pt x="168" y="9"/>
                  </a:cubicBezTo>
                  <a:cubicBezTo>
                    <a:pt x="168" y="9"/>
                    <a:pt x="168" y="9"/>
                    <a:pt x="168" y="9"/>
                  </a:cubicBezTo>
                  <a:cubicBezTo>
                    <a:pt x="168" y="9"/>
                    <a:pt x="169" y="9"/>
                    <a:pt x="169" y="9"/>
                  </a:cubicBezTo>
                  <a:cubicBezTo>
                    <a:pt x="169" y="9"/>
                    <a:pt x="170" y="9"/>
                    <a:pt x="170" y="9"/>
                  </a:cubicBezTo>
                  <a:cubicBezTo>
                    <a:pt x="170" y="9"/>
                    <a:pt x="171" y="9"/>
                    <a:pt x="171" y="9"/>
                  </a:cubicBezTo>
                  <a:cubicBezTo>
                    <a:pt x="172" y="9"/>
                    <a:pt x="172" y="9"/>
                    <a:pt x="172" y="9"/>
                  </a:cubicBezTo>
                  <a:cubicBezTo>
                    <a:pt x="172" y="9"/>
                    <a:pt x="173" y="9"/>
                    <a:pt x="173" y="9"/>
                  </a:cubicBezTo>
                  <a:cubicBezTo>
                    <a:pt x="172" y="9"/>
                    <a:pt x="172" y="9"/>
                    <a:pt x="172" y="9"/>
                  </a:cubicBezTo>
                  <a:cubicBezTo>
                    <a:pt x="172" y="9"/>
                    <a:pt x="172" y="9"/>
                    <a:pt x="172" y="9"/>
                  </a:cubicBezTo>
                  <a:cubicBezTo>
                    <a:pt x="171" y="9"/>
                    <a:pt x="171" y="9"/>
                    <a:pt x="171" y="9"/>
                  </a:cubicBezTo>
                  <a:cubicBezTo>
                    <a:pt x="171" y="9"/>
                    <a:pt x="171" y="8"/>
                    <a:pt x="171" y="8"/>
                  </a:cubicBezTo>
                  <a:cubicBezTo>
                    <a:pt x="170" y="8"/>
                    <a:pt x="170" y="8"/>
                    <a:pt x="170" y="8"/>
                  </a:cubicBezTo>
                  <a:cubicBezTo>
                    <a:pt x="170" y="8"/>
                    <a:pt x="170" y="8"/>
                    <a:pt x="169" y="8"/>
                  </a:cubicBezTo>
                  <a:cubicBezTo>
                    <a:pt x="169" y="8"/>
                    <a:pt x="169" y="8"/>
                    <a:pt x="169" y="8"/>
                  </a:cubicBezTo>
                  <a:cubicBezTo>
                    <a:pt x="169" y="8"/>
                    <a:pt x="169" y="8"/>
                    <a:pt x="169" y="8"/>
                  </a:cubicBezTo>
                  <a:cubicBezTo>
                    <a:pt x="169" y="8"/>
                    <a:pt x="169" y="8"/>
                    <a:pt x="169" y="8"/>
                  </a:cubicBezTo>
                  <a:cubicBezTo>
                    <a:pt x="169" y="8"/>
                    <a:pt x="168" y="7"/>
                    <a:pt x="168" y="7"/>
                  </a:cubicBezTo>
                  <a:cubicBezTo>
                    <a:pt x="168" y="7"/>
                    <a:pt x="168" y="7"/>
                    <a:pt x="168" y="7"/>
                  </a:cubicBezTo>
                  <a:cubicBezTo>
                    <a:pt x="168" y="7"/>
                    <a:pt x="168" y="7"/>
                    <a:pt x="168" y="7"/>
                  </a:cubicBezTo>
                  <a:cubicBezTo>
                    <a:pt x="167" y="7"/>
                    <a:pt x="167" y="6"/>
                    <a:pt x="167" y="6"/>
                  </a:cubicBezTo>
                  <a:cubicBezTo>
                    <a:pt x="167" y="5"/>
                    <a:pt x="167" y="5"/>
                    <a:pt x="167" y="5"/>
                  </a:cubicBezTo>
                  <a:cubicBezTo>
                    <a:pt x="168" y="5"/>
                    <a:pt x="168" y="4"/>
                    <a:pt x="168" y="4"/>
                  </a:cubicBezTo>
                  <a:cubicBezTo>
                    <a:pt x="168" y="4"/>
                    <a:pt x="168" y="3"/>
                    <a:pt x="168" y="3"/>
                  </a:cubicBezTo>
                  <a:cubicBezTo>
                    <a:pt x="168" y="3"/>
                    <a:pt x="169" y="3"/>
                    <a:pt x="169" y="3"/>
                  </a:cubicBezTo>
                  <a:cubicBezTo>
                    <a:pt x="169" y="3"/>
                    <a:pt x="170" y="2"/>
                    <a:pt x="170" y="2"/>
                  </a:cubicBezTo>
                  <a:cubicBezTo>
                    <a:pt x="170" y="2"/>
                    <a:pt x="170" y="1"/>
                    <a:pt x="171" y="1"/>
                  </a:cubicBezTo>
                  <a:cubicBezTo>
                    <a:pt x="171" y="1"/>
                    <a:pt x="171" y="0"/>
                    <a:pt x="171" y="0"/>
                  </a:cubicBezTo>
                  <a:cubicBezTo>
                    <a:pt x="172" y="0"/>
                    <a:pt x="172" y="0"/>
                    <a:pt x="172" y="0"/>
                  </a:cubicBezTo>
                  <a:cubicBezTo>
                    <a:pt x="173" y="0"/>
                    <a:pt x="173" y="0"/>
                    <a:pt x="173" y="1"/>
                  </a:cubicBezTo>
                  <a:cubicBezTo>
                    <a:pt x="173" y="1"/>
                    <a:pt x="174" y="1"/>
                    <a:pt x="174" y="1"/>
                  </a:cubicBezTo>
                  <a:cubicBezTo>
                    <a:pt x="174" y="1"/>
                    <a:pt x="174" y="1"/>
                    <a:pt x="175" y="1"/>
                  </a:cubicBezTo>
                  <a:cubicBezTo>
                    <a:pt x="175" y="1"/>
                    <a:pt x="175" y="1"/>
                    <a:pt x="175" y="1"/>
                  </a:cubicBezTo>
                  <a:cubicBezTo>
                    <a:pt x="175" y="1"/>
                    <a:pt x="175" y="1"/>
                    <a:pt x="176" y="1"/>
                  </a:cubicBezTo>
                  <a:cubicBezTo>
                    <a:pt x="176" y="1"/>
                    <a:pt x="176" y="1"/>
                    <a:pt x="176" y="1"/>
                  </a:cubicBezTo>
                  <a:cubicBezTo>
                    <a:pt x="176" y="1"/>
                    <a:pt x="176" y="1"/>
                    <a:pt x="176" y="1"/>
                  </a:cubicBezTo>
                  <a:cubicBezTo>
                    <a:pt x="176" y="1"/>
                    <a:pt x="177" y="2"/>
                    <a:pt x="177" y="2"/>
                  </a:cubicBezTo>
                  <a:cubicBezTo>
                    <a:pt x="177" y="2"/>
                    <a:pt x="177" y="2"/>
                    <a:pt x="177" y="2"/>
                  </a:cubicBezTo>
                  <a:cubicBezTo>
                    <a:pt x="177" y="3"/>
                    <a:pt x="177" y="3"/>
                    <a:pt x="177" y="3"/>
                  </a:cubicBezTo>
                  <a:cubicBezTo>
                    <a:pt x="176" y="3"/>
                    <a:pt x="176" y="3"/>
                    <a:pt x="176" y="3"/>
                  </a:cubicBezTo>
                  <a:cubicBezTo>
                    <a:pt x="176" y="3"/>
                    <a:pt x="175" y="4"/>
                    <a:pt x="175" y="4"/>
                  </a:cubicBezTo>
                  <a:cubicBezTo>
                    <a:pt x="175" y="4"/>
                    <a:pt x="175" y="4"/>
                    <a:pt x="175" y="4"/>
                  </a:cubicBezTo>
                  <a:cubicBezTo>
                    <a:pt x="175" y="4"/>
                    <a:pt x="174" y="4"/>
                    <a:pt x="174" y="4"/>
                  </a:cubicBezTo>
                  <a:cubicBezTo>
                    <a:pt x="174" y="4"/>
                    <a:pt x="175" y="4"/>
                    <a:pt x="175" y="4"/>
                  </a:cubicBezTo>
                  <a:cubicBezTo>
                    <a:pt x="175" y="4"/>
                    <a:pt x="175" y="4"/>
                    <a:pt x="175" y="4"/>
                  </a:cubicBezTo>
                  <a:cubicBezTo>
                    <a:pt x="175" y="4"/>
                    <a:pt x="176" y="4"/>
                    <a:pt x="176" y="4"/>
                  </a:cubicBezTo>
                  <a:cubicBezTo>
                    <a:pt x="176" y="4"/>
                    <a:pt x="176" y="4"/>
                    <a:pt x="176" y="4"/>
                  </a:cubicBezTo>
                  <a:cubicBezTo>
                    <a:pt x="176" y="4"/>
                    <a:pt x="177" y="4"/>
                    <a:pt x="177" y="4"/>
                  </a:cubicBezTo>
                  <a:cubicBezTo>
                    <a:pt x="177" y="4"/>
                    <a:pt x="177" y="4"/>
                    <a:pt x="178" y="4"/>
                  </a:cubicBezTo>
                  <a:cubicBezTo>
                    <a:pt x="178" y="4"/>
                    <a:pt x="178" y="4"/>
                    <a:pt x="178" y="4"/>
                  </a:cubicBezTo>
                  <a:cubicBezTo>
                    <a:pt x="178" y="4"/>
                    <a:pt x="178" y="5"/>
                    <a:pt x="178" y="5"/>
                  </a:cubicBezTo>
                  <a:cubicBezTo>
                    <a:pt x="178" y="5"/>
                    <a:pt x="178" y="4"/>
                    <a:pt x="178" y="4"/>
                  </a:cubicBezTo>
                  <a:cubicBezTo>
                    <a:pt x="178" y="4"/>
                    <a:pt x="179" y="4"/>
                    <a:pt x="179" y="4"/>
                  </a:cubicBezTo>
                  <a:cubicBezTo>
                    <a:pt x="179" y="4"/>
                    <a:pt x="179" y="4"/>
                    <a:pt x="180" y="4"/>
                  </a:cubicBezTo>
                  <a:cubicBezTo>
                    <a:pt x="180" y="4"/>
                    <a:pt x="180" y="4"/>
                    <a:pt x="180" y="4"/>
                  </a:cubicBezTo>
                  <a:cubicBezTo>
                    <a:pt x="180" y="4"/>
                    <a:pt x="180" y="4"/>
                    <a:pt x="180" y="4"/>
                  </a:cubicBezTo>
                  <a:cubicBezTo>
                    <a:pt x="180" y="4"/>
                    <a:pt x="180" y="4"/>
                    <a:pt x="180" y="4"/>
                  </a:cubicBezTo>
                  <a:cubicBezTo>
                    <a:pt x="180" y="4"/>
                    <a:pt x="181" y="4"/>
                    <a:pt x="181" y="5"/>
                  </a:cubicBezTo>
                  <a:cubicBezTo>
                    <a:pt x="181" y="5"/>
                    <a:pt x="181" y="5"/>
                    <a:pt x="181" y="5"/>
                  </a:cubicBezTo>
                  <a:cubicBezTo>
                    <a:pt x="181" y="5"/>
                    <a:pt x="181" y="6"/>
                    <a:pt x="181" y="6"/>
                  </a:cubicBezTo>
                  <a:cubicBezTo>
                    <a:pt x="181" y="6"/>
                    <a:pt x="181" y="6"/>
                    <a:pt x="181" y="7"/>
                  </a:cubicBezTo>
                  <a:cubicBezTo>
                    <a:pt x="181" y="7"/>
                    <a:pt x="181" y="7"/>
                    <a:pt x="181" y="6"/>
                  </a:cubicBezTo>
                  <a:cubicBezTo>
                    <a:pt x="180" y="6"/>
                    <a:pt x="180" y="6"/>
                    <a:pt x="180" y="6"/>
                  </a:cubicBezTo>
                  <a:cubicBezTo>
                    <a:pt x="180" y="6"/>
                    <a:pt x="180" y="7"/>
                    <a:pt x="180" y="7"/>
                  </a:cubicBezTo>
                  <a:cubicBezTo>
                    <a:pt x="180" y="7"/>
                    <a:pt x="180" y="7"/>
                    <a:pt x="180" y="7"/>
                  </a:cubicBezTo>
                  <a:cubicBezTo>
                    <a:pt x="181" y="7"/>
                    <a:pt x="181" y="7"/>
                    <a:pt x="181" y="7"/>
                  </a:cubicBezTo>
                  <a:cubicBezTo>
                    <a:pt x="181" y="7"/>
                    <a:pt x="182" y="7"/>
                    <a:pt x="182" y="7"/>
                  </a:cubicBezTo>
                  <a:cubicBezTo>
                    <a:pt x="182" y="7"/>
                    <a:pt x="182" y="7"/>
                    <a:pt x="182" y="7"/>
                  </a:cubicBezTo>
                  <a:cubicBezTo>
                    <a:pt x="182" y="7"/>
                    <a:pt x="183" y="7"/>
                    <a:pt x="183" y="7"/>
                  </a:cubicBezTo>
                  <a:cubicBezTo>
                    <a:pt x="183" y="7"/>
                    <a:pt x="183" y="7"/>
                    <a:pt x="183" y="7"/>
                  </a:cubicBezTo>
                  <a:cubicBezTo>
                    <a:pt x="184" y="6"/>
                    <a:pt x="184" y="6"/>
                    <a:pt x="184" y="6"/>
                  </a:cubicBezTo>
                  <a:cubicBezTo>
                    <a:pt x="184" y="6"/>
                    <a:pt x="184" y="6"/>
                    <a:pt x="184" y="6"/>
                  </a:cubicBezTo>
                  <a:cubicBezTo>
                    <a:pt x="184" y="5"/>
                    <a:pt x="184" y="5"/>
                    <a:pt x="183" y="5"/>
                  </a:cubicBezTo>
                  <a:cubicBezTo>
                    <a:pt x="183" y="5"/>
                    <a:pt x="184" y="5"/>
                    <a:pt x="184" y="5"/>
                  </a:cubicBezTo>
                  <a:cubicBezTo>
                    <a:pt x="184" y="5"/>
                    <a:pt x="184" y="4"/>
                    <a:pt x="184" y="4"/>
                  </a:cubicBezTo>
                  <a:cubicBezTo>
                    <a:pt x="184" y="4"/>
                    <a:pt x="185" y="4"/>
                    <a:pt x="185" y="4"/>
                  </a:cubicBezTo>
                  <a:cubicBezTo>
                    <a:pt x="185" y="4"/>
                    <a:pt x="186" y="4"/>
                    <a:pt x="186" y="4"/>
                  </a:cubicBezTo>
                  <a:cubicBezTo>
                    <a:pt x="186" y="4"/>
                    <a:pt x="186" y="4"/>
                    <a:pt x="187" y="4"/>
                  </a:cubicBezTo>
                  <a:cubicBezTo>
                    <a:pt x="187" y="4"/>
                    <a:pt x="188" y="4"/>
                    <a:pt x="188" y="4"/>
                  </a:cubicBezTo>
                  <a:cubicBezTo>
                    <a:pt x="188" y="4"/>
                    <a:pt x="189" y="4"/>
                    <a:pt x="189" y="4"/>
                  </a:cubicBezTo>
                  <a:cubicBezTo>
                    <a:pt x="189" y="4"/>
                    <a:pt x="190" y="4"/>
                    <a:pt x="190" y="4"/>
                  </a:cubicBezTo>
                  <a:cubicBezTo>
                    <a:pt x="190" y="4"/>
                    <a:pt x="191" y="4"/>
                    <a:pt x="191" y="4"/>
                  </a:cubicBezTo>
                  <a:cubicBezTo>
                    <a:pt x="191" y="4"/>
                    <a:pt x="191" y="4"/>
                    <a:pt x="191" y="4"/>
                  </a:cubicBezTo>
                  <a:cubicBezTo>
                    <a:pt x="191" y="5"/>
                    <a:pt x="192" y="4"/>
                    <a:pt x="192" y="5"/>
                  </a:cubicBezTo>
                  <a:cubicBezTo>
                    <a:pt x="193" y="5"/>
                    <a:pt x="193" y="5"/>
                    <a:pt x="193" y="5"/>
                  </a:cubicBezTo>
                  <a:cubicBezTo>
                    <a:pt x="194" y="5"/>
                    <a:pt x="194" y="6"/>
                    <a:pt x="194" y="6"/>
                  </a:cubicBezTo>
                  <a:cubicBezTo>
                    <a:pt x="194" y="6"/>
                    <a:pt x="195" y="6"/>
                    <a:pt x="195" y="6"/>
                  </a:cubicBezTo>
                  <a:cubicBezTo>
                    <a:pt x="195" y="6"/>
                    <a:pt x="195" y="6"/>
                    <a:pt x="195" y="6"/>
                  </a:cubicBezTo>
                  <a:cubicBezTo>
                    <a:pt x="195" y="6"/>
                    <a:pt x="195" y="7"/>
                    <a:pt x="195" y="7"/>
                  </a:cubicBezTo>
                  <a:cubicBezTo>
                    <a:pt x="196" y="7"/>
                    <a:pt x="196" y="7"/>
                    <a:pt x="196" y="7"/>
                  </a:cubicBezTo>
                  <a:cubicBezTo>
                    <a:pt x="196" y="7"/>
                    <a:pt x="196" y="8"/>
                    <a:pt x="196" y="8"/>
                  </a:cubicBezTo>
                  <a:cubicBezTo>
                    <a:pt x="196" y="8"/>
                    <a:pt x="196" y="7"/>
                    <a:pt x="196" y="7"/>
                  </a:cubicBezTo>
                  <a:cubicBezTo>
                    <a:pt x="196" y="7"/>
                    <a:pt x="196" y="7"/>
                    <a:pt x="196" y="7"/>
                  </a:cubicBezTo>
                  <a:cubicBezTo>
                    <a:pt x="196" y="7"/>
                    <a:pt x="196" y="6"/>
                    <a:pt x="196" y="6"/>
                  </a:cubicBezTo>
                  <a:cubicBezTo>
                    <a:pt x="196" y="6"/>
                    <a:pt x="196" y="6"/>
                    <a:pt x="196" y="6"/>
                  </a:cubicBezTo>
                  <a:cubicBezTo>
                    <a:pt x="196" y="6"/>
                    <a:pt x="197" y="6"/>
                    <a:pt x="197" y="6"/>
                  </a:cubicBezTo>
                  <a:cubicBezTo>
                    <a:pt x="197" y="6"/>
                    <a:pt x="197" y="6"/>
                    <a:pt x="197" y="6"/>
                  </a:cubicBezTo>
                  <a:cubicBezTo>
                    <a:pt x="197" y="7"/>
                    <a:pt x="197" y="7"/>
                    <a:pt x="198" y="7"/>
                  </a:cubicBezTo>
                  <a:cubicBezTo>
                    <a:pt x="198" y="7"/>
                    <a:pt x="198" y="8"/>
                    <a:pt x="198" y="8"/>
                  </a:cubicBezTo>
                  <a:cubicBezTo>
                    <a:pt x="198" y="8"/>
                    <a:pt x="199" y="8"/>
                    <a:pt x="199" y="8"/>
                  </a:cubicBezTo>
                  <a:cubicBezTo>
                    <a:pt x="199" y="8"/>
                    <a:pt x="199" y="9"/>
                    <a:pt x="199" y="9"/>
                  </a:cubicBezTo>
                  <a:cubicBezTo>
                    <a:pt x="200" y="9"/>
                    <a:pt x="200" y="9"/>
                    <a:pt x="200" y="9"/>
                  </a:cubicBezTo>
                  <a:cubicBezTo>
                    <a:pt x="200" y="9"/>
                    <a:pt x="200" y="10"/>
                    <a:pt x="200" y="10"/>
                  </a:cubicBezTo>
                  <a:cubicBezTo>
                    <a:pt x="200" y="10"/>
                    <a:pt x="200" y="10"/>
                    <a:pt x="199" y="10"/>
                  </a:cubicBezTo>
                  <a:cubicBezTo>
                    <a:pt x="199" y="10"/>
                    <a:pt x="199" y="9"/>
                    <a:pt x="199" y="9"/>
                  </a:cubicBezTo>
                  <a:cubicBezTo>
                    <a:pt x="199" y="9"/>
                    <a:pt x="198" y="9"/>
                    <a:pt x="198" y="9"/>
                  </a:cubicBezTo>
                  <a:cubicBezTo>
                    <a:pt x="198" y="9"/>
                    <a:pt x="198" y="9"/>
                    <a:pt x="198" y="9"/>
                  </a:cubicBezTo>
                  <a:cubicBezTo>
                    <a:pt x="197" y="9"/>
                    <a:pt x="197" y="9"/>
                    <a:pt x="197" y="9"/>
                  </a:cubicBezTo>
                  <a:cubicBezTo>
                    <a:pt x="197" y="9"/>
                    <a:pt x="197" y="9"/>
                    <a:pt x="197" y="9"/>
                  </a:cubicBezTo>
                  <a:cubicBezTo>
                    <a:pt x="197" y="9"/>
                    <a:pt x="197" y="9"/>
                    <a:pt x="197" y="9"/>
                  </a:cubicBezTo>
                  <a:cubicBezTo>
                    <a:pt x="197" y="9"/>
                    <a:pt x="197" y="9"/>
                    <a:pt x="197" y="9"/>
                  </a:cubicBezTo>
                  <a:cubicBezTo>
                    <a:pt x="197" y="10"/>
                    <a:pt x="197" y="10"/>
                    <a:pt x="197" y="10"/>
                  </a:cubicBezTo>
                  <a:cubicBezTo>
                    <a:pt x="197" y="10"/>
                    <a:pt x="197" y="10"/>
                    <a:pt x="198" y="11"/>
                  </a:cubicBezTo>
                  <a:cubicBezTo>
                    <a:pt x="198" y="11"/>
                    <a:pt x="198" y="11"/>
                    <a:pt x="198" y="11"/>
                  </a:cubicBezTo>
                  <a:cubicBezTo>
                    <a:pt x="198" y="10"/>
                    <a:pt x="198" y="10"/>
                    <a:pt x="198" y="10"/>
                  </a:cubicBezTo>
                  <a:cubicBezTo>
                    <a:pt x="198" y="10"/>
                    <a:pt x="198" y="10"/>
                    <a:pt x="198" y="10"/>
                  </a:cubicBezTo>
                  <a:cubicBezTo>
                    <a:pt x="198" y="10"/>
                    <a:pt x="199" y="10"/>
                    <a:pt x="199" y="10"/>
                  </a:cubicBezTo>
                  <a:cubicBezTo>
                    <a:pt x="199" y="10"/>
                    <a:pt x="199" y="10"/>
                    <a:pt x="199" y="10"/>
                  </a:cubicBezTo>
                  <a:cubicBezTo>
                    <a:pt x="199" y="11"/>
                    <a:pt x="200" y="11"/>
                    <a:pt x="200" y="11"/>
                  </a:cubicBezTo>
                  <a:cubicBezTo>
                    <a:pt x="200" y="11"/>
                    <a:pt x="200" y="11"/>
                    <a:pt x="200" y="11"/>
                  </a:cubicBezTo>
                  <a:cubicBezTo>
                    <a:pt x="200" y="11"/>
                    <a:pt x="200" y="11"/>
                    <a:pt x="200" y="12"/>
                  </a:cubicBezTo>
                  <a:cubicBezTo>
                    <a:pt x="200" y="12"/>
                    <a:pt x="200" y="12"/>
                    <a:pt x="200" y="12"/>
                  </a:cubicBezTo>
                  <a:cubicBezTo>
                    <a:pt x="200" y="13"/>
                    <a:pt x="200" y="13"/>
                    <a:pt x="200" y="13"/>
                  </a:cubicBezTo>
                  <a:cubicBezTo>
                    <a:pt x="200" y="13"/>
                    <a:pt x="200" y="13"/>
                    <a:pt x="200" y="14"/>
                  </a:cubicBezTo>
                  <a:cubicBezTo>
                    <a:pt x="199" y="14"/>
                    <a:pt x="199" y="14"/>
                    <a:pt x="199" y="15"/>
                  </a:cubicBezTo>
                  <a:cubicBezTo>
                    <a:pt x="199" y="15"/>
                    <a:pt x="198" y="15"/>
                    <a:pt x="198" y="16"/>
                  </a:cubicBezTo>
                  <a:cubicBezTo>
                    <a:pt x="198" y="16"/>
                    <a:pt x="198" y="16"/>
                    <a:pt x="198" y="17"/>
                  </a:cubicBezTo>
                  <a:cubicBezTo>
                    <a:pt x="198" y="17"/>
                    <a:pt x="197" y="17"/>
                    <a:pt x="197" y="17"/>
                  </a:cubicBezTo>
                  <a:cubicBezTo>
                    <a:pt x="197" y="18"/>
                    <a:pt x="196" y="18"/>
                    <a:pt x="196" y="18"/>
                  </a:cubicBezTo>
                  <a:cubicBezTo>
                    <a:pt x="196" y="18"/>
                    <a:pt x="196" y="18"/>
                    <a:pt x="196" y="18"/>
                  </a:cubicBezTo>
                  <a:cubicBezTo>
                    <a:pt x="195" y="18"/>
                    <a:pt x="195" y="18"/>
                    <a:pt x="195" y="18"/>
                  </a:cubicBezTo>
                  <a:cubicBezTo>
                    <a:pt x="195" y="18"/>
                    <a:pt x="195" y="19"/>
                    <a:pt x="195" y="19"/>
                  </a:cubicBezTo>
                  <a:cubicBezTo>
                    <a:pt x="195" y="19"/>
                    <a:pt x="195" y="19"/>
                    <a:pt x="195" y="18"/>
                  </a:cubicBezTo>
                  <a:cubicBezTo>
                    <a:pt x="196" y="18"/>
                    <a:pt x="196" y="18"/>
                    <a:pt x="196" y="18"/>
                  </a:cubicBezTo>
                  <a:cubicBezTo>
                    <a:pt x="196" y="18"/>
                    <a:pt x="196" y="18"/>
                    <a:pt x="196" y="18"/>
                  </a:cubicBezTo>
                  <a:cubicBezTo>
                    <a:pt x="196" y="19"/>
                    <a:pt x="196" y="19"/>
                    <a:pt x="196" y="19"/>
                  </a:cubicBezTo>
                  <a:cubicBezTo>
                    <a:pt x="196" y="19"/>
                    <a:pt x="196" y="19"/>
                    <a:pt x="196" y="20"/>
                  </a:cubicBezTo>
                  <a:cubicBezTo>
                    <a:pt x="196" y="20"/>
                    <a:pt x="195" y="20"/>
                    <a:pt x="195" y="20"/>
                  </a:cubicBezTo>
                  <a:cubicBezTo>
                    <a:pt x="195" y="20"/>
                    <a:pt x="195" y="21"/>
                    <a:pt x="195" y="21"/>
                  </a:cubicBezTo>
                  <a:cubicBezTo>
                    <a:pt x="195" y="21"/>
                    <a:pt x="195" y="21"/>
                    <a:pt x="195" y="22"/>
                  </a:cubicBezTo>
                  <a:cubicBezTo>
                    <a:pt x="195" y="22"/>
                    <a:pt x="194" y="22"/>
                    <a:pt x="194" y="22"/>
                  </a:cubicBezTo>
                  <a:cubicBezTo>
                    <a:pt x="194" y="22"/>
                    <a:pt x="193" y="23"/>
                    <a:pt x="193" y="23"/>
                  </a:cubicBezTo>
                  <a:cubicBezTo>
                    <a:pt x="193" y="23"/>
                    <a:pt x="192" y="23"/>
                    <a:pt x="192" y="24"/>
                  </a:cubicBezTo>
                  <a:cubicBezTo>
                    <a:pt x="192" y="24"/>
                    <a:pt x="192" y="24"/>
                    <a:pt x="192" y="25"/>
                  </a:cubicBezTo>
                  <a:cubicBezTo>
                    <a:pt x="192" y="25"/>
                    <a:pt x="192" y="25"/>
                    <a:pt x="191" y="25"/>
                  </a:cubicBezTo>
                  <a:cubicBezTo>
                    <a:pt x="191" y="25"/>
                    <a:pt x="191" y="26"/>
                    <a:pt x="191" y="26"/>
                  </a:cubicBezTo>
                  <a:cubicBezTo>
                    <a:pt x="191" y="26"/>
                    <a:pt x="191" y="26"/>
                    <a:pt x="191" y="27"/>
                  </a:cubicBezTo>
                  <a:cubicBezTo>
                    <a:pt x="191" y="27"/>
                    <a:pt x="191" y="27"/>
                    <a:pt x="191" y="27"/>
                  </a:cubicBezTo>
                  <a:cubicBezTo>
                    <a:pt x="191" y="28"/>
                    <a:pt x="190" y="28"/>
                    <a:pt x="190" y="28"/>
                  </a:cubicBezTo>
                  <a:cubicBezTo>
                    <a:pt x="190" y="28"/>
                    <a:pt x="190" y="28"/>
                    <a:pt x="190" y="28"/>
                  </a:cubicBezTo>
                  <a:cubicBezTo>
                    <a:pt x="190" y="29"/>
                    <a:pt x="189" y="29"/>
                    <a:pt x="189" y="29"/>
                  </a:cubicBezTo>
                  <a:cubicBezTo>
                    <a:pt x="189" y="29"/>
                    <a:pt x="189" y="29"/>
                    <a:pt x="189" y="29"/>
                  </a:cubicBezTo>
                  <a:cubicBezTo>
                    <a:pt x="189" y="30"/>
                    <a:pt x="190" y="29"/>
                    <a:pt x="190" y="29"/>
                  </a:cubicBezTo>
                  <a:cubicBezTo>
                    <a:pt x="190" y="29"/>
                    <a:pt x="190" y="29"/>
                    <a:pt x="190" y="29"/>
                  </a:cubicBezTo>
                  <a:cubicBezTo>
                    <a:pt x="191" y="29"/>
                    <a:pt x="191" y="28"/>
                    <a:pt x="191" y="28"/>
                  </a:cubicBezTo>
                  <a:cubicBezTo>
                    <a:pt x="191" y="28"/>
                    <a:pt x="192" y="28"/>
                    <a:pt x="192" y="28"/>
                  </a:cubicBezTo>
                  <a:cubicBezTo>
                    <a:pt x="192" y="28"/>
                    <a:pt x="192" y="27"/>
                    <a:pt x="192" y="27"/>
                  </a:cubicBezTo>
                  <a:cubicBezTo>
                    <a:pt x="192" y="27"/>
                    <a:pt x="192" y="26"/>
                    <a:pt x="192" y="26"/>
                  </a:cubicBezTo>
                  <a:cubicBezTo>
                    <a:pt x="193" y="26"/>
                    <a:pt x="193" y="26"/>
                    <a:pt x="193" y="26"/>
                  </a:cubicBezTo>
                  <a:cubicBezTo>
                    <a:pt x="193" y="26"/>
                    <a:pt x="194" y="26"/>
                    <a:pt x="194" y="26"/>
                  </a:cubicBezTo>
                  <a:cubicBezTo>
                    <a:pt x="194" y="26"/>
                    <a:pt x="194" y="26"/>
                    <a:pt x="194" y="26"/>
                  </a:cubicBezTo>
                  <a:cubicBezTo>
                    <a:pt x="194" y="26"/>
                    <a:pt x="195" y="25"/>
                    <a:pt x="195" y="25"/>
                  </a:cubicBezTo>
                  <a:cubicBezTo>
                    <a:pt x="195" y="25"/>
                    <a:pt x="196" y="25"/>
                    <a:pt x="196" y="25"/>
                  </a:cubicBezTo>
                  <a:cubicBezTo>
                    <a:pt x="196" y="25"/>
                    <a:pt x="196" y="25"/>
                    <a:pt x="196" y="25"/>
                  </a:cubicBezTo>
                  <a:cubicBezTo>
                    <a:pt x="197" y="25"/>
                    <a:pt x="197" y="25"/>
                    <a:pt x="197" y="25"/>
                  </a:cubicBezTo>
                  <a:cubicBezTo>
                    <a:pt x="197" y="25"/>
                    <a:pt x="197" y="24"/>
                    <a:pt x="197" y="24"/>
                  </a:cubicBezTo>
                  <a:cubicBezTo>
                    <a:pt x="197" y="24"/>
                    <a:pt x="197" y="24"/>
                    <a:pt x="197" y="24"/>
                  </a:cubicBezTo>
                  <a:cubicBezTo>
                    <a:pt x="197" y="24"/>
                    <a:pt x="197" y="24"/>
                    <a:pt x="198" y="24"/>
                  </a:cubicBezTo>
                  <a:cubicBezTo>
                    <a:pt x="198" y="23"/>
                    <a:pt x="198" y="23"/>
                    <a:pt x="198" y="23"/>
                  </a:cubicBezTo>
                  <a:cubicBezTo>
                    <a:pt x="198" y="23"/>
                    <a:pt x="198" y="22"/>
                    <a:pt x="198" y="22"/>
                  </a:cubicBezTo>
                  <a:cubicBezTo>
                    <a:pt x="198" y="22"/>
                    <a:pt x="198" y="23"/>
                    <a:pt x="198" y="23"/>
                  </a:cubicBezTo>
                  <a:cubicBezTo>
                    <a:pt x="198" y="23"/>
                    <a:pt x="198" y="23"/>
                    <a:pt x="199" y="23"/>
                  </a:cubicBezTo>
                  <a:cubicBezTo>
                    <a:pt x="199" y="23"/>
                    <a:pt x="199" y="23"/>
                    <a:pt x="199" y="23"/>
                  </a:cubicBezTo>
                  <a:cubicBezTo>
                    <a:pt x="199" y="23"/>
                    <a:pt x="199" y="22"/>
                    <a:pt x="199" y="22"/>
                  </a:cubicBezTo>
                  <a:cubicBezTo>
                    <a:pt x="199" y="22"/>
                    <a:pt x="199" y="22"/>
                    <a:pt x="199" y="22"/>
                  </a:cubicBezTo>
                  <a:cubicBezTo>
                    <a:pt x="199" y="22"/>
                    <a:pt x="199" y="22"/>
                    <a:pt x="199" y="22"/>
                  </a:cubicBezTo>
                  <a:cubicBezTo>
                    <a:pt x="199" y="22"/>
                    <a:pt x="200" y="21"/>
                    <a:pt x="200" y="21"/>
                  </a:cubicBezTo>
                  <a:cubicBezTo>
                    <a:pt x="200" y="21"/>
                    <a:pt x="199" y="21"/>
                    <a:pt x="199" y="21"/>
                  </a:cubicBezTo>
                  <a:cubicBezTo>
                    <a:pt x="199" y="21"/>
                    <a:pt x="199" y="21"/>
                    <a:pt x="199" y="21"/>
                  </a:cubicBezTo>
                  <a:cubicBezTo>
                    <a:pt x="199" y="21"/>
                    <a:pt x="198" y="21"/>
                    <a:pt x="198" y="21"/>
                  </a:cubicBezTo>
                  <a:cubicBezTo>
                    <a:pt x="198" y="21"/>
                    <a:pt x="198" y="22"/>
                    <a:pt x="198" y="22"/>
                  </a:cubicBezTo>
                  <a:cubicBezTo>
                    <a:pt x="198" y="22"/>
                    <a:pt x="197" y="22"/>
                    <a:pt x="197" y="22"/>
                  </a:cubicBezTo>
                  <a:cubicBezTo>
                    <a:pt x="197" y="22"/>
                    <a:pt x="197" y="21"/>
                    <a:pt x="197" y="21"/>
                  </a:cubicBezTo>
                  <a:cubicBezTo>
                    <a:pt x="197" y="21"/>
                    <a:pt x="197" y="21"/>
                    <a:pt x="197" y="21"/>
                  </a:cubicBezTo>
                  <a:cubicBezTo>
                    <a:pt x="197" y="21"/>
                    <a:pt x="197" y="20"/>
                    <a:pt x="197" y="20"/>
                  </a:cubicBezTo>
                  <a:cubicBezTo>
                    <a:pt x="197" y="20"/>
                    <a:pt x="197" y="20"/>
                    <a:pt x="197" y="20"/>
                  </a:cubicBezTo>
                  <a:cubicBezTo>
                    <a:pt x="197" y="20"/>
                    <a:pt x="197" y="19"/>
                    <a:pt x="197" y="19"/>
                  </a:cubicBezTo>
                  <a:cubicBezTo>
                    <a:pt x="198" y="19"/>
                    <a:pt x="198" y="20"/>
                    <a:pt x="198" y="20"/>
                  </a:cubicBezTo>
                  <a:cubicBezTo>
                    <a:pt x="198" y="20"/>
                    <a:pt x="199" y="20"/>
                    <a:pt x="199" y="20"/>
                  </a:cubicBezTo>
                  <a:cubicBezTo>
                    <a:pt x="199" y="20"/>
                    <a:pt x="199" y="20"/>
                    <a:pt x="199" y="20"/>
                  </a:cubicBezTo>
                  <a:cubicBezTo>
                    <a:pt x="199" y="20"/>
                    <a:pt x="200" y="20"/>
                    <a:pt x="200" y="20"/>
                  </a:cubicBezTo>
                  <a:cubicBezTo>
                    <a:pt x="200" y="20"/>
                    <a:pt x="200" y="20"/>
                    <a:pt x="200" y="20"/>
                  </a:cubicBezTo>
                  <a:cubicBezTo>
                    <a:pt x="200" y="20"/>
                    <a:pt x="200" y="21"/>
                    <a:pt x="201" y="21"/>
                  </a:cubicBezTo>
                  <a:cubicBezTo>
                    <a:pt x="201" y="21"/>
                    <a:pt x="201" y="21"/>
                    <a:pt x="201" y="21"/>
                  </a:cubicBezTo>
                  <a:cubicBezTo>
                    <a:pt x="202" y="21"/>
                    <a:pt x="202" y="21"/>
                    <a:pt x="202" y="21"/>
                  </a:cubicBezTo>
                  <a:cubicBezTo>
                    <a:pt x="202" y="21"/>
                    <a:pt x="203" y="21"/>
                    <a:pt x="203" y="21"/>
                  </a:cubicBezTo>
                  <a:cubicBezTo>
                    <a:pt x="203" y="21"/>
                    <a:pt x="204" y="21"/>
                    <a:pt x="204" y="21"/>
                  </a:cubicBezTo>
                  <a:cubicBezTo>
                    <a:pt x="204" y="21"/>
                    <a:pt x="204" y="21"/>
                    <a:pt x="204" y="21"/>
                  </a:cubicBezTo>
                  <a:cubicBezTo>
                    <a:pt x="204" y="21"/>
                    <a:pt x="204" y="21"/>
                    <a:pt x="204" y="20"/>
                  </a:cubicBezTo>
                  <a:cubicBezTo>
                    <a:pt x="204" y="20"/>
                    <a:pt x="204" y="20"/>
                    <a:pt x="204" y="20"/>
                  </a:cubicBezTo>
                  <a:cubicBezTo>
                    <a:pt x="204" y="20"/>
                    <a:pt x="204" y="19"/>
                    <a:pt x="204" y="19"/>
                  </a:cubicBezTo>
                  <a:cubicBezTo>
                    <a:pt x="204" y="19"/>
                    <a:pt x="204" y="19"/>
                    <a:pt x="204" y="19"/>
                  </a:cubicBezTo>
                  <a:cubicBezTo>
                    <a:pt x="204" y="19"/>
                    <a:pt x="204" y="19"/>
                    <a:pt x="204" y="19"/>
                  </a:cubicBezTo>
                  <a:cubicBezTo>
                    <a:pt x="204" y="19"/>
                    <a:pt x="204" y="20"/>
                    <a:pt x="205" y="20"/>
                  </a:cubicBezTo>
                  <a:cubicBezTo>
                    <a:pt x="205" y="20"/>
                    <a:pt x="205" y="20"/>
                    <a:pt x="205" y="20"/>
                  </a:cubicBezTo>
                  <a:cubicBezTo>
                    <a:pt x="205" y="21"/>
                    <a:pt x="206" y="21"/>
                    <a:pt x="206" y="21"/>
                  </a:cubicBezTo>
                  <a:cubicBezTo>
                    <a:pt x="206" y="21"/>
                    <a:pt x="206" y="21"/>
                    <a:pt x="206" y="22"/>
                  </a:cubicBezTo>
                  <a:cubicBezTo>
                    <a:pt x="206" y="22"/>
                    <a:pt x="206" y="22"/>
                    <a:pt x="207" y="22"/>
                  </a:cubicBezTo>
                  <a:cubicBezTo>
                    <a:pt x="207" y="22"/>
                    <a:pt x="207" y="22"/>
                    <a:pt x="207" y="23"/>
                  </a:cubicBezTo>
                  <a:cubicBezTo>
                    <a:pt x="207" y="23"/>
                    <a:pt x="206" y="23"/>
                    <a:pt x="206" y="23"/>
                  </a:cubicBezTo>
                  <a:cubicBezTo>
                    <a:pt x="206" y="23"/>
                    <a:pt x="206" y="23"/>
                    <a:pt x="206" y="23"/>
                  </a:cubicBezTo>
                  <a:cubicBezTo>
                    <a:pt x="206" y="23"/>
                    <a:pt x="207" y="23"/>
                    <a:pt x="207" y="23"/>
                  </a:cubicBezTo>
                  <a:cubicBezTo>
                    <a:pt x="207" y="23"/>
                    <a:pt x="207" y="23"/>
                    <a:pt x="207" y="23"/>
                  </a:cubicBezTo>
                  <a:cubicBezTo>
                    <a:pt x="207" y="24"/>
                    <a:pt x="207" y="24"/>
                    <a:pt x="207" y="24"/>
                  </a:cubicBezTo>
                  <a:cubicBezTo>
                    <a:pt x="208" y="24"/>
                    <a:pt x="208" y="24"/>
                    <a:pt x="208" y="24"/>
                  </a:cubicBezTo>
                  <a:cubicBezTo>
                    <a:pt x="208" y="24"/>
                    <a:pt x="208" y="24"/>
                    <a:pt x="208" y="24"/>
                  </a:cubicBezTo>
                  <a:cubicBezTo>
                    <a:pt x="209" y="24"/>
                    <a:pt x="208" y="24"/>
                    <a:pt x="208" y="24"/>
                  </a:cubicBezTo>
                  <a:cubicBezTo>
                    <a:pt x="208" y="24"/>
                    <a:pt x="208" y="24"/>
                    <a:pt x="208" y="23"/>
                  </a:cubicBezTo>
                  <a:cubicBezTo>
                    <a:pt x="208" y="23"/>
                    <a:pt x="208" y="23"/>
                    <a:pt x="208" y="23"/>
                  </a:cubicBezTo>
                  <a:cubicBezTo>
                    <a:pt x="208" y="23"/>
                    <a:pt x="208" y="23"/>
                    <a:pt x="208" y="22"/>
                  </a:cubicBezTo>
                  <a:cubicBezTo>
                    <a:pt x="208" y="22"/>
                    <a:pt x="208" y="22"/>
                    <a:pt x="208" y="22"/>
                  </a:cubicBezTo>
                  <a:cubicBezTo>
                    <a:pt x="208" y="22"/>
                    <a:pt x="208" y="22"/>
                    <a:pt x="208" y="22"/>
                  </a:cubicBezTo>
                  <a:cubicBezTo>
                    <a:pt x="208" y="22"/>
                    <a:pt x="208" y="22"/>
                    <a:pt x="208" y="22"/>
                  </a:cubicBezTo>
                  <a:cubicBezTo>
                    <a:pt x="208" y="22"/>
                    <a:pt x="208" y="22"/>
                    <a:pt x="208" y="22"/>
                  </a:cubicBezTo>
                  <a:cubicBezTo>
                    <a:pt x="208" y="22"/>
                    <a:pt x="207" y="22"/>
                    <a:pt x="207" y="22"/>
                  </a:cubicBezTo>
                  <a:cubicBezTo>
                    <a:pt x="207" y="22"/>
                    <a:pt x="207" y="22"/>
                    <a:pt x="207" y="21"/>
                  </a:cubicBezTo>
                  <a:cubicBezTo>
                    <a:pt x="207" y="21"/>
                    <a:pt x="207" y="21"/>
                    <a:pt x="207" y="21"/>
                  </a:cubicBezTo>
                  <a:cubicBezTo>
                    <a:pt x="207" y="21"/>
                    <a:pt x="208" y="21"/>
                    <a:pt x="208" y="21"/>
                  </a:cubicBezTo>
                  <a:cubicBezTo>
                    <a:pt x="208" y="21"/>
                    <a:pt x="208" y="21"/>
                    <a:pt x="209" y="21"/>
                  </a:cubicBezTo>
                  <a:cubicBezTo>
                    <a:pt x="209" y="21"/>
                    <a:pt x="209" y="20"/>
                    <a:pt x="210" y="20"/>
                  </a:cubicBezTo>
                  <a:cubicBezTo>
                    <a:pt x="210" y="20"/>
                    <a:pt x="210" y="20"/>
                    <a:pt x="211" y="20"/>
                  </a:cubicBezTo>
                  <a:cubicBezTo>
                    <a:pt x="211" y="20"/>
                    <a:pt x="212" y="20"/>
                    <a:pt x="212" y="20"/>
                  </a:cubicBezTo>
                  <a:cubicBezTo>
                    <a:pt x="212" y="20"/>
                    <a:pt x="213" y="20"/>
                    <a:pt x="213" y="20"/>
                  </a:cubicBezTo>
                  <a:cubicBezTo>
                    <a:pt x="214" y="20"/>
                    <a:pt x="215" y="20"/>
                    <a:pt x="215" y="20"/>
                  </a:cubicBezTo>
                  <a:cubicBezTo>
                    <a:pt x="215" y="20"/>
                    <a:pt x="216" y="19"/>
                    <a:pt x="216" y="19"/>
                  </a:cubicBezTo>
                  <a:cubicBezTo>
                    <a:pt x="216" y="19"/>
                    <a:pt x="217" y="19"/>
                    <a:pt x="218" y="19"/>
                  </a:cubicBezTo>
                  <a:cubicBezTo>
                    <a:pt x="218" y="19"/>
                    <a:pt x="218" y="19"/>
                    <a:pt x="218" y="19"/>
                  </a:cubicBezTo>
                  <a:cubicBezTo>
                    <a:pt x="219" y="19"/>
                    <a:pt x="219" y="20"/>
                    <a:pt x="219" y="20"/>
                  </a:cubicBezTo>
                  <a:cubicBezTo>
                    <a:pt x="219" y="20"/>
                    <a:pt x="219" y="20"/>
                    <a:pt x="219" y="20"/>
                  </a:cubicBezTo>
                  <a:cubicBezTo>
                    <a:pt x="219" y="20"/>
                    <a:pt x="219" y="20"/>
                    <a:pt x="219" y="20"/>
                  </a:cubicBezTo>
                  <a:cubicBezTo>
                    <a:pt x="219" y="20"/>
                    <a:pt x="218" y="20"/>
                    <a:pt x="218" y="20"/>
                  </a:cubicBezTo>
                  <a:cubicBezTo>
                    <a:pt x="218" y="20"/>
                    <a:pt x="218" y="21"/>
                    <a:pt x="218" y="21"/>
                  </a:cubicBezTo>
                  <a:cubicBezTo>
                    <a:pt x="218" y="21"/>
                    <a:pt x="218" y="21"/>
                    <a:pt x="218" y="21"/>
                  </a:cubicBezTo>
                  <a:cubicBezTo>
                    <a:pt x="218" y="22"/>
                    <a:pt x="219" y="22"/>
                    <a:pt x="219" y="22"/>
                  </a:cubicBezTo>
                  <a:cubicBezTo>
                    <a:pt x="219" y="22"/>
                    <a:pt x="220" y="22"/>
                    <a:pt x="220" y="22"/>
                  </a:cubicBezTo>
                  <a:cubicBezTo>
                    <a:pt x="220" y="22"/>
                    <a:pt x="221" y="22"/>
                    <a:pt x="221" y="22"/>
                  </a:cubicBezTo>
                  <a:cubicBezTo>
                    <a:pt x="222" y="22"/>
                    <a:pt x="222" y="23"/>
                    <a:pt x="223" y="23"/>
                  </a:cubicBezTo>
                  <a:cubicBezTo>
                    <a:pt x="223" y="23"/>
                    <a:pt x="223" y="22"/>
                    <a:pt x="223" y="22"/>
                  </a:cubicBezTo>
                  <a:cubicBezTo>
                    <a:pt x="223" y="22"/>
                    <a:pt x="223" y="22"/>
                    <a:pt x="223" y="22"/>
                  </a:cubicBezTo>
                  <a:cubicBezTo>
                    <a:pt x="223" y="22"/>
                    <a:pt x="223" y="21"/>
                    <a:pt x="223" y="21"/>
                  </a:cubicBezTo>
                  <a:cubicBezTo>
                    <a:pt x="223" y="21"/>
                    <a:pt x="224" y="21"/>
                    <a:pt x="224" y="21"/>
                  </a:cubicBezTo>
                  <a:cubicBezTo>
                    <a:pt x="224" y="21"/>
                    <a:pt x="224" y="22"/>
                    <a:pt x="224" y="22"/>
                  </a:cubicBezTo>
                  <a:cubicBezTo>
                    <a:pt x="224" y="22"/>
                    <a:pt x="224" y="23"/>
                    <a:pt x="224" y="23"/>
                  </a:cubicBezTo>
                  <a:cubicBezTo>
                    <a:pt x="224" y="23"/>
                    <a:pt x="225" y="23"/>
                    <a:pt x="225" y="23"/>
                  </a:cubicBezTo>
                  <a:cubicBezTo>
                    <a:pt x="225" y="23"/>
                    <a:pt x="226" y="23"/>
                    <a:pt x="226" y="23"/>
                  </a:cubicBezTo>
                  <a:cubicBezTo>
                    <a:pt x="226" y="23"/>
                    <a:pt x="227" y="23"/>
                    <a:pt x="227" y="23"/>
                  </a:cubicBezTo>
                  <a:cubicBezTo>
                    <a:pt x="227" y="22"/>
                    <a:pt x="227" y="22"/>
                    <a:pt x="228" y="22"/>
                  </a:cubicBezTo>
                  <a:cubicBezTo>
                    <a:pt x="228" y="22"/>
                    <a:pt x="229" y="22"/>
                    <a:pt x="229" y="22"/>
                  </a:cubicBezTo>
                  <a:cubicBezTo>
                    <a:pt x="229" y="22"/>
                    <a:pt x="230" y="22"/>
                    <a:pt x="230" y="22"/>
                  </a:cubicBezTo>
                  <a:cubicBezTo>
                    <a:pt x="230" y="22"/>
                    <a:pt x="230" y="22"/>
                    <a:pt x="230" y="22"/>
                  </a:cubicBezTo>
                  <a:cubicBezTo>
                    <a:pt x="231" y="22"/>
                    <a:pt x="231" y="21"/>
                    <a:pt x="231" y="21"/>
                  </a:cubicBezTo>
                  <a:cubicBezTo>
                    <a:pt x="231" y="21"/>
                    <a:pt x="231" y="22"/>
                    <a:pt x="231" y="22"/>
                  </a:cubicBezTo>
                  <a:cubicBezTo>
                    <a:pt x="232" y="22"/>
                    <a:pt x="232" y="22"/>
                    <a:pt x="232" y="22"/>
                  </a:cubicBezTo>
                  <a:cubicBezTo>
                    <a:pt x="232" y="22"/>
                    <a:pt x="232" y="21"/>
                    <a:pt x="232" y="21"/>
                  </a:cubicBezTo>
                  <a:cubicBezTo>
                    <a:pt x="232" y="21"/>
                    <a:pt x="231" y="21"/>
                    <a:pt x="231" y="21"/>
                  </a:cubicBezTo>
                  <a:cubicBezTo>
                    <a:pt x="231" y="21"/>
                    <a:pt x="231" y="20"/>
                    <a:pt x="231" y="20"/>
                  </a:cubicBezTo>
                  <a:cubicBezTo>
                    <a:pt x="231" y="20"/>
                    <a:pt x="231" y="20"/>
                    <a:pt x="231" y="20"/>
                  </a:cubicBezTo>
                  <a:cubicBezTo>
                    <a:pt x="231" y="20"/>
                    <a:pt x="231" y="19"/>
                    <a:pt x="231" y="19"/>
                  </a:cubicBezTo>
                  <a:cubicBezTo>
                    <a:pt x="231" y="19"/>
                    <a:pt x="230" y="19"/>
                    <a:pt x="230" y="19"/>
                  </a:cubicBezTo>
                  <a:cubicBezTo>
                    <a:pt x="230" y="19"/>
                    <a:pt x="230" y="19"/>
                    <a:pt x="230" y="19"/>
                  </a:cubicBezTo>
                  <a:cubicBezTo>
                    <a:pt x="230" y="19"/>
                    <a:pt x="229" y="18"/>
                    <a:pt x="229" y="18"/>
                  </a:cubicBezTo>
                  <a:cubicBezTo>
                    <a:pt x="229" y="18"/>
                    <a:pt x="230" y="18"/>
                    <a:pt x="230" y="18"/>
                  </a:cubicBezTo>
                  <a:cubicBezTo>
                    <a:pt x="230" y="18"/>
                    <a:pt x="230" y="18"/>
                    <a:pt x="230" y="18"/>
                  </a:cubicBezTo>
                  <a:cubicBezTo>
                    <a:pt x="231" y="18"/>
                    <a:pt x="231" y="18"/>
                    <a:pt x="231" y="17"/>
                  </a:cubicBezTo>
                  <a:cubicBezTo>
                    <a:pt x="231" y="17"/>
                    <a:pt x="230" y="17"/>
                    <a:pt x="231" y="17"/>
                  </a:cubicBezTo>
                  <a:cubicBezTo>
                    <a:pt x="231" y="16"/>
                    <a:pt x="231" y="16"/>
                    <a:pt x="231" y="16"/>
                  </a:cubicBezTo>
                  <a:cubicBezTo>
                    <a:pt x="231" y="16"/>
                    <a:pt x="231" y="16"/>
                    <a:pt x="231" y="16"/>
                  </a:cubicBezTo>
                  <a:cubicBezTo>
                    <a:pt x="232" y="16"/>
                    <a:pt x="232" y="16"/>
                    <a:pt x="232" y="16"/>
                  </a:cubicBezTo>
                  <a:cubicBezTo>
                    <a:pt x="232" y="16"/>
                    <a:pt x="233" y="17"/>
                    <a:pt x="233" y="17"/>
                  </a:cubicBezTo>
                  <a:cubicBezTo>
                    <a:pt x="233" y="17"/>
                    <a:pt x="233" y="17"/>
                    <a:pt x="233" y="17"/>
                  </a:cubicBezTo>
                  <a:cubicBezTo>
                    <a:pt x="233" y="17"/>
                    <a:pt x="234" y="17"/>
                    <a:pt x="234" y="17"/>
                  </a:cubicBezTo>
                  <a:cubicBezTo>
                    <a:pt x="234" y="17"/>
                    <a:pt x="234" y="17"/>
                    <a:pt x="234" y="17"/>
                  </a:cubicBezTo>
                  <a:cubicBezTo>
                    <a:pt x="234" y="17"/>
                    <a:pt x="235" y="18"/>
                    <a:pt x="235" y="18"/>
                  </a:cubicBezTo>
                  <a:cubicBezTo>
                    <a:pt x="235" y="18"/>
                    <a:pt x="235" y="18"/>
                    <a:pt x="235" y="18"/>
                  </a:cubicBezTo>
                  <a:cubicBezTo>
                    <a:pt x="235" y="18"/>
                    <a:pt x="235" y="19"/>
                    <a:pt x="236" y="18"/>
                  </a:cubicBezTo>
                  <a:cubicBezTo>
                    <a:pt x="236" y="18"/>
                    <a:pt x="236" y="18"/>
                    <a:pt x="236" y="18"/>
                  </a:cubicBezTo>
                  <a:cubicBezTo>
                    <a:pt x="236" y="18"/>
                    <a:pt x="236" y="18"/>
                    <a:pt x="236" y="17"/>
                  </a:cubicBezTo>
                  <a:cubicBezTo>
                    <a:pt x="236" y="17"/>
                    <a:pt x="236" y="17"/>
                    <a:pt x="236" y="17"/>
                  </a:cubicBezTo>
                  <a:cubicBezTo>
                    <a:pt x="236" y="17"/>
                    <a:pt x="237" y="17"/>
                    <a:pt x="237" y="17"/>
                  </a:cubicBezTo>
                  <a:cubicBezTo>
                    <a:pt x="237" y="17"/>
                    <a:pt x="237" y="18"/>
                    <a:pt x="237" y="18"/>
                  </a:cubicBezTo>
                  <a:cubicBezTo>
                    <a:pt x="237" y="18"/>
                    <a:pt x="238" y="18"/>
                    <a:pt x="238" y="18"/>
                  </a:cubicBezTo>
                  <a:cubicBezTo>
                    <a:pt x="238" y="18"/>
                    <a:pt x="238" y="17"/>
                    <a:pt x="238" y="17"/>
                  </a:cubicBezTo>
                  <a:cubicBezTo>
                    <a:pt x="238" y="17"/>
                    <a:pt x="238" y="17"/>
                    <a:pt x="238" y="17"/>
                  </a:cubicBezTo>
                  <a:cubicBezTo>
                    <a:pt x="238" y="17"/>
                    <a:pt x="239" y="17"/>
                    <a:pt x="239" y="17"/>
                  </a:cubicBezTo>
                  <a:cubicBezTo>
                    <a:pt x="239" y="17"/>
                    <a:pt x="240" y="17"/>
                    <a:pt x="240" y="17"/>
                  </a:cubicBezTo>
                  <a:cubicBezTo>
                    <a:pt x="240" y="17"/>
                    <a:pt x="240" y="17"/>
                    <a:pt x="240" y="17"/>
                  </a:cubicBezTo>
                  <a:cubicBezTo>
                    <a:pt x="241" y="17"/>
                    <a:pt x="241" y="17"/>
                    <a:pt x="241" y="17"/>
                  </a:cubicBezTo>
                  <a:cubicBezTo>
                    <a:pt x="241" y="17"/>
                    <a:pt x="241" y="17"/>
                    <a:pt x="241" y="17"/>
                  </a:cubicBezTo>
                  <a:cubicBezTo>
                    <a:pt x="241" y="17"/>
                    <a:pt x="242" y="17"/>
                    <a:pt x="242" y="17"/>
                  </a:cubicBezTo>
                  <a:cubicBezTo>
                    <a:pt x="242" y="17"/>
                    <a:pt x="242" y="18"/>
                    <a:pt x="242" y="18"/>
                  </a:cubicBezTo>
                  <a:cubicBezTo>
                    <a:pt x="242" y="18"/>
                    <a:pt x="243" y="18"/>
                    <a:pt x="243" y="18"/>
                  </a:cubicBezTo>
                  <a:cubicBezTo>
                    <a:pt x="243" y="18"/>
                    <a:pt x="243" y="19"/>
                    <a:pt x="244" y="19"/>
                  </a:cubicBezTo>
                  <a:cubicBezTo>
                    <a:pt x="244" y="19"/>
                    <a:pt x="244" y="19"/>
                    <a:pt x="244" y="19"/>
                  </a:cubicBezTo>
                  <a:cubicBezTo>
                    <a:pt x="244" y="19"/>
                    <a:pt x="244" y="19"/>
                    <a:pt x="244" y="19"/>
                  </a:cubicBezTo>
                  <a:cubicBezTo>
                    <a:pt x="245" y="19"/>
                    <a:pt x="245" y="19"/>
                    <a:pt x="245" y="19"/>
                  </a:cubicBezTo>
                  <a:cubicBezTo>
                    <a:pt x="245" y="19"/>
                    <a:pt x="245" y="19"/>
                    <a:pt x="245" y="19"/>
                  </a:cubicBezTo>
                  <a:cubicBezTo>
                    <a:pt x="245" y="20"/>
                    <a:pt x="245" y="20"/>
                    <a:pt x="245" y="20"/>
                  </a:cubicBezTo>
                  <a:cubicBezTo>
                    <a:pt x="245" y="20"/>
                    <a:pt x="245" y="21"/>
                    <a:pt x="245" y="21"/>
                  </a:cubicBezTo>
                  <a:cubicBezTo>
                    <a:pt x="245" y="21"/>
                    <a:pt x="246" y="21"/>
                    <a:pt x="246" y="21"/>
                  </a:cubicBezTo>
                  <a:cubicBezTo>
                    <a:pt x="246" y="21"/>
                    <a:pt x="246" y="21"/>
                    <a:pt x="246" y="21"/>
                  </a:cubicBezTo>
                  <a:cubicBezTo>
                    <a:pt x="246" y="21"/>
                    <a:pt x="247" y="21"/>
                    <a:pt x="247" y="21"/>
                  </a:cubicBezTo>
                  <a:cubicBezTo>
                    <a:pt x="247" y="21"/>
                    <a:pt x="247" y="22"/>
                    <a:pt x="247" y="22"/>
                  </a:cubicBezTo>
                  <a:cubicBezTo>
                    <a:pt x="247" y="22"/>
                    <a:pt x="247" y="22"/>
                    <a:pt x="246" y="22"/>
                  </a:cubicBezTo>
                  <a:cubicBezTo>
                    <a:pt x="246" y="22"/>
                    <a:pt x="246" y="22"/>
                    <a:pt x="246" y="22"/>
                  </a:cubicBezTo>
                  <a:cubicBezTo>
                    <a:pt x="246" y="22"/>
                    <a:pt x="246" y="22"/>
                    <a:pt x="246" y="22"/>
                  </a:cubicBezTo>
                  <a:cubicBezTo>
                    <a:pt x="246" y="22"/>
                    <a:pt x="246" y="22"/>
                    <a:pt x="246" y="22"/>
                  </a:cubicBezTo>
                  <a:cubicBezTo>
                    <a:pt x="247" y="22"/>
                    <a:pt x="247" y="22"/>
                    <a:pt x="247" y="22"/>
                  </a:cubicBezTo>
                  <a:cubicBezTo>
                    <a:pt x="247" y="22"/>
                    <a:pt x="247" y="23"/>
                    <a:pt x="247" y="23"/>
                  </a:cubicBezTo>
                  <a:cubicBezTo>
                    <a:pt x="247" y="23"/>
                    <a:pt x="247" y="23"/>
                    <a:pt x="247" y="23"/>
                  </a:cubicBezTo>
                  <a:cubicBezTo>
                    <a:pt x="247" y="23"/>
                    <a:pt x="247" y="23"/>
                    <a:pt x="247" y="23"/>
                  </a:cubicBezTo>
                  <a:cubicBezTo>
                    <a:pt x="247" y="23"/>
                    <a:pt x="248" y="23"/>
                    <a:pt x="248" y="23"/>
                  </a:cubicBezTo>
                  <a:cubicBezTo>
                    <a:pt x="248" y="23"/>
                    <a:pt x="248" y="23"/>
                    <a:pt x="249" y="23"/>
                  </a:cubicBezTo>
                  <a:cubicBezTo>
                    <a:pt x="249" y="23"/>
                    <a:pt x="249" y="23"/>
                    <a:pt x="249" y="23"/>
                  </a:cubicBezTo>
                  <a:cubicBezTo>
                    <a:pt x="249" y="23"/>
                    <a:pt x="249" y="23"/>
                    <a:pt x="249" y="24"/>
                  </a:cubicBezTo>
                  <a:cubicBezTo>
                    <a:pt x="249" y="24"/>
                    <a:pt x="248" y="24"/>
                    <a:pt x="248" y="24"/>
                  </a:cubicBezTo>
                  <a:cubicBezTo>
                    <a:pt x="248" y="24"/>
                    <a:pt x="248" y="24"/>
                    <a:pt x="248" y="24"/>
                  </a:cubicBezTo>
                  <a:cubicBezTo>
                    <a:pt x="248" y="24"/>
                    <a:pt x="249" y="25"/>
                    <a:pt x="249" y="25"/>
                  </a:cubicBezTo>
                  <a:cubicBezTo>
                    <a:pt x="249" y="25"/>
                    <a:pt x="249" y="25"/>
                    <a:pt x="249" y="25"/>
                  </a:cubicBezTo>
                  <a:cubicBezTo>
                    <a:pt x="249" y="25"/>
                    <a:pt x="249" y="24"/>
                    <a:pt x="249" y="24"/>
                  </a:cubicBezTo>
                  <a:cubicBezTo>
                    <a:pt x="249" y="24"/>
                    <a:pt x="250" y="24"/>
                    <a:pt x="250" y="24"/>
                  </a:cubicBezTo>
                  <a:cubicBezTo>
                    <a:pt x="250" y="24"/>
                    <a:pt x="250" y="24"/>
                    <a:pt x="250" y="24"/>
                  </a:cubicBezTo>
                  <a:cubicBezTo>
                    <a:pt x="250" y="25"/>
                    <a:pt x="251" y="25"/>
                    <a:pt x="251" y="25"/>
                  </a:cubicBezTo>
                  <a:cubicBezTo>
                    <a:pt x="251" y="25"/>
                    <a:pt x="251" y="25"/>
                    <a:pt x="251" y="26"/>
                  </a:cubicBezTo>
                  <a:cubicBezTo>
                    <a:pt x="251" y="26"/>
                    <a:pt x="251" y="26"/>
                    <a:pt x="251" y="26"/>
                  </a:cubicBezTo>
                  <a:cubicBezTo>
                    <a:pt x="251" y="26"/>
                    <a:pt x="251" y="27"/>
                    <a:pt x="251" y="27"/>
                  </a:cubicBezTo>
                  <a:cubicBezTo>
                    <a:pt x="251" y="27"/>
                    <a:pt x="251" y="27"/>
                    <a:pt x="250" y="27"/>
                  </a:cubicBezTo>
                  <a:cubicBezTo>
                    <a:pt x="250" y="27"/>
                    <a:pt x="251" y="28"/>
                    <a:pt x="251" y="28"/>
                  </a:cubicBezTo>
                  <a:cubicBezTo>
                    <a:pt x="251" y="28"/>
                    <a:pt x="251" y="28"/>
                    <a:pt x="251" y="28"/>
                  </a:cubicBezTo>
                  <a:cubicBezTo>
                    <a:pt x="251" y="28"/>
                    <a:pt x="252" y="28"/>
                    <a:pt x="252" y="28"/>
                  </a:cubicBezTo>
                  <a:cubicBezTo>
                    <a:pt x="252" y="28"/>
                    <a:pt x="252" y="29"/>
                    <a:pt x="252" y="29"/>
                  </a:cubicBezTo>
                  <a:cubicBezTo>
                    <a:pt x="253" y="29"/>
                    <a:pt x="253" y="29"/>
                    <a:pt x="253" y="29"/>
                  </a:cubicBezTo>
                  <a:cubicBezTo>
                    <a:pt x="253" y="29"/>
                    <a:pt x="254" y="29"/>
                    <a:pt x="254" y="29"/>
                  </a:cubicBezTo>
                  <a:cubicBezTo>
                    <a:pt x="254" y="29"/>
                    <a:pt x="254" y="30"/>
                    <a:pt x="254" y="30"/>
                  </a:cubicBezTo>
                  <a:cubicBezTo>
                    <a:pt x="254" y="30"/>
                    <a:pt x="255" y="30"/>
                    <a:pt x="255" y="30"/>
                  </a:cubicBezTo>
                  <a:cubicBezTo>
                    <a:pt x="255" y="30"/>
                    <a:pt x="255" y="30"/>
                    <a:pt x="256" y="30"/>
                  </a:cubicBezTo>
                  <a:cubicBezTo>
                    <a:pt x="256" y="30"/>
                    <a:pt x="256" y="30"/>
                    <a:pt x="256" y="31"/>
                  </a:cubicBezTo>
                  <a:cubicBezTo>
                    <a:pt x="257" y="31"/>
                    <a:pt x="257" y="31"/>
                    <a:pt x="257" y="31"/>
                  </a:cubicBezTo>
                  <a:cubicBezTo>
                    <a:pt x="257" y="31"/>
                    <a:pt x="257" y="31"/>
                    <a:pt x="258" y="31"/>
                  </a:cubicBezTo>
                  <a:cubicBezTo>
                    <a:pt x="258" y="31"/>
                    <a:pt x="258" y="30"/>
                    <a:pt x="258" y="30"/>
                  </a:cubicBezTo>
                  <a:cubicBezTo>
                    <a:pt x="258" y="30"/>
                    <a:pt x="258" y="31"/>
                    <a:pt x="258" y="31"/>
                  </a:cubicBezTo>
                  <a:cubicBezTo>
                    <a:pt x="258" y="31"/>
                    <a:pt x="259" y="31"/>
                    <a:pt x="259" y="31"/>
                  </a:cubicBezTo>
                  <a:cubicBezTo>
                    <a:pt x="259" y="31"/>
                    <a:pt x="259" y="32"/>
                    <a:pt x="259" y="32"/>
                  </a:cubicBezTo>
                  <a:cubicBezTo>
                    <a:pt x="259" y="31"/>
                    <a:pt x="260" y="31"/>
                    <a:pt x="260" y="31"/>
                  </a:cubicBezTo>
                  <a:cubicBezTo>
                    <a:pt x="260" y="31"/>
                    <a:pt x="260" y="30"/>
                    <a:pt x="260" y="30"/>
                  </a:cubicBezTo>
                  <a:cubicBezTo>
                    <a:pt x="260" y="30"/>
                    <a:pt x="260" y="29"/>
                    <a:pt x="260" y="29"/>
                  </a:cubicBezTo>
                  <a:cubicBezTo>
                    <a:pt x="260" y="29"/>
                    <a:pt x="260" y="29"/>
                    <a:pt x="259" y="28"/>
                  </a:cubicBezTo>
                  <a:cubicBezTo>
                    <a:pt x="259" y="28"/>
                    <a:pt x="259" y="28"/>
                    <a:pt x="259" y="28"/>
                  </a:cubicBezTo>
                  <a:cubicBezTo>
                    <a:pt x="259" y="27"/>
                    <a:pt x="259" y="27"/>
                    <a:pt x="259" y="27"/>
                  </a:cubicBezTo>
                  <a:cubicBezTo>
                    <a:pt x="259" y="26"/>
                    <a:pt x="259" y="26"/>
                    <a:pt x="258" y="26"/>
                  </a:cubicBezTo>
                  <a:cubicBezTo>
                    <a:pt x="258" y="26"/>
                    <a:pt x="258" y="25"/>
                    <a:pt x="258" y="25"/>
                  </a:cubicBezTo>
                  <a:cubicBezTo>
                    <a:pt x="258" y="25"/>
                    <a:pt x="258" y="25"/>
                    <a:pt x="258" y="24"/>
                  </a:cubicBezTo>
                  <a:cubicBezTo>
                    <a:pt x="257" y="24"/>
                    <a:pt x="257" y="24"/>
                    <a:pt x="258" y="24"/>
                  </a:cubicBezTo>
                  <a:cubicBezTo>
                    <a:pt x="258" y="24"/>
                    <a:pt x="258" y="24"/>
                    <a:pt x="258" y="24"/>
                  </a:cubicBezTo>
                  <a:cubicBezTo>
                    <a:pt x="258" y="24"/>
                    <a:pt x="259" y="24"/>
                    <a:pt x="259" y="25"/>
                  </a:cubicBezTo>
                  <a:cubicBezTo>
                    <a:pt x="259" y="25"/>
                    <a:pt x="259" y="25"/>
                    <a:pt x="259" y="25"/>
                  </a:cubicBezTo>
                  <a:cubicBezTo>
                    <a:pt x="259" y="25"/>
                    <a:pt x="260" y="26"/>
                    <a:pt x="260" y="26"/>
                  </a:cubicBezTo>
                  <a:cubicBezTo>
                    <a:pt x="260" y="26"/>
                    <a:pt x="260" y="26"/>
                    <a:pt x="261" y="26"/>
                  </a:cubicBezTo>
                  <a:cubicBezTo>
                    <a:pt x="261" y="26"/>
                    <a:pt x="262" y="26"/>
                    <a:pt x="262" y="26"/>
                  </a:cubicBezTo>
                  <a:cubicBezTo>
                    <a:pt x="263" y="26"/>
                    <a:pt x="264" y="26"/>
                    <a:pt x="264" y="26"/>
                  </a:cubicBezTo>
                  <a:cubicBezTo>
                    <a:pt x="264" y="26"/>
                    <a:pt x="265" y="26"/>
                    <a:pt x="265" y="26"/>
                  </a:cubicBezTo>
                  <a:cubicBezTo>
                    <a:pt x="265" y="26"/>
                    <a:pt x="265" y="26"/>
                    <a:pt x="265" y="26"/>
                  </a:cubicBezTo>
                  <a:cubicBezTo>
                    <a:pt x="265" y="25"/>
                    <a:pt x="265" y="25"/>
                    <a:pt x="266" y="25"/>
                  </a:cubicBezTo>
                  <a:cubicBezTo>
                    <a:pt x="266" y="25"/>
                    <a:pt x="266" y="25"/>
                    <a:pt x="266" y="25"/>
                  </a:cubicBezTo>
                  <a:cubicBezTo>
                    <a:pt x="267" y="25"/>
                    <a:pt x="267" y="25"/>
                    <a:pt x="267" y="25"/>
                  </a:cubicBezTo>
                  <a:cubicBezTo>
                    <a:pt x="267" y="25"/>
                    <a:pt x="268" y="24"/>
                    <a:pt x="268" y="24"/>
                  </a:cubicBezTo>
                  <a:cubicBezTo>
                    <a:pt x="269" y="25"/>
                    <a:pt x="269" y="25"/>
                    <a:pt x="270" y="25"/>
                  </a:cubicBezTo>
                  <a:cubicBezTo>
                    <a:pt x="270" y="25"/>
                    <a:pt x="271" y="26"/>
                    <a:pt x="272" y="26"/>
                  </a:cubicBezTo>
                  <a:cubicBezTo>
                    <a:pt x="272" y="26"/>
                    <a:pt x="273" y="26"/>
                    <a:pt x="273" y="27"/>
                  </a:cubicBezTo>
                  <a:cubicBezTo>
                    <a:pt x="274" y="27"/>
                    <a:pt x="274" y="27"/>
                    <a:pt x="274" y="27"/>
                  </a:cubicBezTo>
                  <a:cubicBezTo>
                    <a:pt x="274" y="27"/>
                    <a:pt x="274" y="27"/>
                    <a:pt x="274" y="27"/>
                  </a:cubicBezTo>
                  <a:cubicBezTo>
                    <a:pt x="275" y="27"/>
                    <a:pt x="275" y="27"/>
                    <a:pt x="275" y="27"/>
                  </a:cubicBezTo>
                  <a:cubicBezTo>
                    <a:pt x="275" y="27"/>
                    <a:pt x="274" y="26"/>
                    <a:pt x="274" y="26"/>
                  </a:cubicBezTo>
                  <a:cubicBezTo>
                    <a:pt x="274" y="26"/>
                    <a:pt x="274" y="26"/>
                    <a:pt x="274" y="26"/>
                  </a:cubicBezTo>
                  <a:cubicBezTo>
                    <a:pt x="274" y="26"/>
                    <a:pt x="275" y="26"/>
                    <a:pt x="275" y="26"/>
                  </a:cubicBezTo>
                  <a:cubicBezTo>
                    <a:pt x="275" y="26"/>
                    <a:pt x="275" y="25"/>
                    <a:pt x="275" y="25"/>
                  </a:cubicBezTo>
                  <a:cubicBezTo>
                    <a:pt x="275" y="25"/>
                    <a:pt x="274" y="25"/>
                    <a:pt x="274" y="25"/>
                  </a:cubicBezTo>
                  <a:cubicBezTo>
                    <a:pt x="274" y="25"/>
                    <a:pt x="274" y="25"/>
                    <a:pt x="274" y="25"/>
                  </a:cubicBezTo>
                  <a:cubicBezTo>
                    <a:pt x="274" y="25"/>
                    <a:pt x="273" y="25"/>
                    <a:pt x="273" y="25"/>
                  </a:cubicBezTo>
                  <a:cubicBezTo>
                    <a:pt x="273" y="25"/>
                    <a:pt x="273" y="24"/>
                    <a:pt x="273" y="24"/>
                  </a:cubicBezTo>
                  <a:cubicBezTo>
                    <a:pt x="274" y="24"/>
                    <a:pt x="274" y="24"/>
                    <a:pt x="274" y="24"/>
                  </a:cubicBezTo>
                  <a:cubicBezTo>
                    <a:pt x="274" y="24"/>
                    <a:pt x="275" y="23"/>
                    <a:pt x="275" y="23"/>
                  </a:cubicBezTo>
                  <a:cubicBezTo>
                    <a:pt x="275" y="23"/>
                    <a:pt x="275" y="24"/>
                    <a:pt x="275" y="24"/>
                  </a:cubicBezTo>
                  <a:cubicBezTo>
                    <a:pt x="275" y="24"/>
                    <a:pt x="276" y="24"/>
                    <a:pt x="276" y="24"/>
                  </a:cubicBezTo>
                  <a:cubicBezTo>
                    <a:pt x="276" y="24"/>
                    <a:pt x="276" y="24"/>
                    <a:pt x="276" y="24"/>
                  </a:cubicBezTo>
                  <a:cubicBezTo>
                    <a:pt x="277" y="24"/>
                    <a:pt x="277" y="24"/>
                    <a:pt x="277" y="24"/>
                  </a:cubicBezTo>
                  <a:cubicBezTo>
                    <a:pt x="277" y="24"/>
                    <a:pt x="277" y="24"/>
                    <a:pt x="277" y="24"/>
                  </a:cubicBezTo>
                  <a:cubicBezTo>
                    <a:pt x="277" y="24"/>
                    <a:pt x="278" y="24"/>
                    <a:pt x="278" y="24"/>
                  </a:cubicBezTo>
                  <a:cubicBezTo>
                    <a:pt x="278" y="24"/>
                    <a:pt x="278" y="24"/>
                    <a:pt x="278" y="24"/>
                  </a:cubicBezTo>
                  <a:cubicBezTo>
                    <a:pt x="278" y="24"/>
                    <a:pt x="278" y="23"/>
                    <a:pt x="278" y="23"/>
                  </a:cubicBezTo>
                  <a:cubicBezTo>
                    <a:pt x="278" y="23"/>
                    <a:pt x="278" y="23"/>
                    <a:pt x="277" y="23"/>
                  </a:cubicBezTo>
                  <a:cubicBezTo>
                    <a:pt x="277" y="23"/>
                    <a:pt x="277" y="23"/>
                    <a:pt x="277" y="23"/>
                  </a:cubicBezTo>
                  <a:cubicBezTo>
                    <a:pt x="277" y="23"/>
                    <a:pt x="276" y="23"/>
                    <a:pt x="276" y="23"/>
                  </a:cubicBezTo>
                  <a:cubicBezTo>
                    <a:pt x="276" y="23"/>
                    <a:pt x="276" y="23"/>
                    <a:pt x="276" y="22"/>
                  </a:cubicBezTo>
                  <a:cubicBezTo>
                    <a:pt x="276" y="22"/>
                    <a:pt x="276" y="22"/>
                    <a:pt x="275" y="22"/>
                  </a:cubicBezTo>
                  <a:cubicBezTo>
                    <a:pt x="275" y="22"/>
                    <a:pt x="275" y="21"/>
                    <a:pt x="275" y="21"/>
                  </a:cubicBezTo>
                  <a:cubicBezTo>
                    <a:pt x="275" y="21"/>
                    <a:pt x="275" y="21"/>
                    <a:pt x="275" y="21"/>
                  </a:cubicBezTo>
                  <a:cubicBezTo>
                    <a:pt x="274" y="21"/>
                    <a:pt x="274" y="21"/>
                    <a:pt x="274" y="21"/>
                  </a:cubicBezTo>
                  <a:cubicBezTo>
                    <a:pt x="274" y="21"/>
                    <a:pt x="274" y="20"/>
                    <a:pt x="274" y="20"/>
                  </a:cubicBezTo>
                  <a:cubicBezTo>
                    <a:pt x="274" y="20"/>
                    <a:pt x="274" y="20"/>
                    <a:pt x="274" y="19"/>
                  </a:cubicBezTo>
                  <a:cubicBezTo>
                    <a:pt x="275" y="19"/>
                    <a:pt x="275" y="19"/>
                    <a:pt x="275" y="19"/>
                  </a:cubicBezTo>
                  <a:cubicBezTo>
                    <a:pt x="275" y="19"/>
                    <a:pt x="275" y="19"/>
                    <a:pt x="275" y="19"/>
                  </a:cubicBezTo>
                  <a:cubicBezTo>
                    <a:pt x="275" y="19"/>
                    <a:pt x="275" y="19"/>
                    <a:pt x="275" y="19"/>
                  </a:cubicBezTo>
                  <a:cubicBezTo>
                    <a:pt x="274" y="19"/>
                    <a:pt x="274" y="19"/>
                    <a:pt x="274" y="19"/>
                  </a:cubicBezTo>
                  <a:cubicBezTo>
                    <a:pt x="274" y="19"/>
                    <a:pt x="274" y="19"/>
                    <a:pt x="274" y="19"/>
                  </a:cubicBezTo>
                  <a:cubicBezTo>
                    <a:pt x="273" y="19"/>
                    <a:pt x="273" y="20"/>
                    <a:pt x="273" y="20"/>
                  </a:cubicBezTo>
                  <a:cubicBezTo>
                    <a:pt x="273" y="20"/>
                    <a:pt x="272" y="20"/>
                    <a:pt x="272" y="20"/>
                  </a:cubicBezTo>
                  <a:cubicBezTo>
                    <a:pt x="272" y="20"/>
                    <a:pt x="272" y="20"/>
                    <a:pt x="272" y="20"/>
                  </a:cubicBezTo>
                  <a:cubicBezTo>
                    <a:pt x="272" y="19"/>
                    <a:pt x="272" y="19"/>
                    <a:pt x="272" y="19"/>
                  </a:cubicBezTo>
                  <a:cubicBezTo>
                    <a:pt x="272" y="19"/>
                    <a:pt x="272" y="18"/>
                    <a:pt x="272" y="18"/>
                  </a:cubicBezTo>
                  <a:cubicBezTo>
                    <a:pt x="272" y="18"/>
                    <a:pt x="273" y="18"/>
                    <a:pt x="273" y="18"/>
                  </a:cubicBezTo>
                  <a:cubicBezTo>
                    <a:pt x="273" y="18"/>
                    <a:pt x="274" y="18"/>
                    <a:pt x="274" y="18"/>
                  </a:cubicBezTo>
                  <a:cubicBezTo>
                    <a:pt x="274" y="18"/>
                    <a:pt x="274" y="18"/>
                    <a:pt x="275" y="18"/>
                  </a:cubicBezTo>
                  <a:cubicBezTo>
                    <a:pt x="275" y="18"/>
                    <a:pt x="275" y="17"/>
                    <a:pt x="275" y="17"/>
                  </a:cubicBezTo>
                  <a:cubicBezTo>
                    <a:pt x="275" y="17"/>
                    <a:pt x="275" y="17"/>
                    <a:pt x="275" y="17"/>
                  </a:cubicBezTo>
                  <a:cubicBezTo>
                    <a:pt x="275" y="17"/>
                    <a:pt x="274" y="17"/>
                    <a:pt x="274" y="17"/>
                  </a:cubicBezTo>
                  <a:cubicBezTo>
                    <a:pt x="274" y="17"/>
                    <a:pt x="274" y="17"/>
                    <a:pt x="274" y="17"/>
                  </a:cubicBezTo>
                  <a:cubicBezTo>
                    <a:pt x="274" y="16"/>
                    <a:pt x="273" y="16"/>
                    <a:pt x="273" y="16"/>
                  </a:cubicBezTo>
                  <a:cubicBezTo>
                    <a:pt x="273" y="16"/>
                    <a:pt x="273" y="16"/>
                    <a:pt x="273" y="16"/>
                  </a:cubicBezTo>
                  <a:cubicBezTo>
                    <a:pt x="273" y="15"/>
                    <a:pt x="273" y="15"/>
                    <a:pt x="273" y="15"/>
                  </a:cubicBezTo>
                  <a:cubicBezTo>
                    <a:pt x="273" y="15"/>
                    <a:pt x="274" y="15"/>
                    <a:pt x="274" y="15"/>
                  </a:cubicBezTo>
                  <a:cubicBezTo>
                    <a:pt x="274" y="15"/>
                    <a:pt x="274" y="15"/>
                    <a:pt x="274" y="15"/>
                  </a:cubicBezTo>
                  <a:cubicBezTo>
                    <a:pt x="274" y="15"/>
                    <a:pt x="275" y="15"/>
                    <a:pt x="275" y="16"/>
                  </a:cubicBezTo>
                  <a:cubicBezTo>
                    <a:pt x="275" y="16"/>
                    <a:pt x="276" y="16"/>
                    <a:pt x="276" y="16"/>
                  </a:cubicBezTo>
                  <a:cubicBezTo>
                    <a:pt x="277" y="16"/>
                    <a:pt x="278" y="16"/>
                    <a:pt x="278" y="16"/>
                  </a:cubicBezTo>
                  <a:cubicBezTo>
                    <a:pt x="279" y="16"/>
                    <a:pt x="280" y="16"/>
                    <a:pt x="280" y="16"/>
                  </a:cubicBezTo>
                  <a:cubicBezTo>
                    <a:pt x="280" y="16"/>
                    <a:pt x="281" y="16"/>
                    <a:pt x="281" y="16"/>
                  </a:cubicBezTo>
                  <a:cubicBezTo>
                    <a:pt x="281" y="16"/>
                    <a:pt x="282" y="16"/>
                    <a:pt x="282" y="16"/>
                  </a:cubicBezTo>
                  <a:cubicBezTo>
                    <a:pt x="283" y="16"/>
                    <a:pt x="283" y="16"/>
                    <a:pt x="284" y="16"/>
                  </a:cubicBezTo>
                  <a:cubicBezTo>
                    <a:pt x="284" y="16"/>
                    <a:pt x="285" y="16"/>
                    <a:pt x="285" y="16"/>
                  </a:cubicBezTo>
                  <a:cubicBezTo>
                    <a:pt x="285" y="16"/>
                    <a:pt x="286" y="16"/>
                    <a:pt x="286" y="16"/>
                  </a:cubicBezTo>
                  <a:cubicBezTo>
                    <a:pt x="286" y="16"/>
                    <a:pt x="287" y="16"/>
                    <a:pt x="288" y="16"/>
                  </a:cubicBezTo>
                  <a:cubicBezTo>
                    <a:pt x="288" y="16"/>
                    <a:pt x="288" y="16"/>
                    <a:pt x="288" y="16"/>
                  </a:cubicBezTo>
                  <a:cubicBezTo>
                    <a:pt x="288" y="16"/>
                    <a:pt x="288" y="16"/>
                    <a:pt x="288" y="16"/>
                  </a:cubicBezTo>
                  <a:cubicBezTo>
                    <a:pt x="288" y="17"/>
                    <a:pt x="287" y="16"/>
                    <a:pt x="287" y="16"/>
                  </a:cubicBezTo>
                  <a:cubicBezTo>
                    <a:pt x="287" y="16"/>
                    <a:pt x="287" y="17"/>
                    <a:pt x="287" y="16"/>
                  </a:cubicBezTo>
                  <a:cubicBezTo>
                    <a:pt x="286" y="16"/>
                    <a:pt x="286" y="16"/>
                    <a:pt x="286" y="16"/>
                  </a:cubicBezTo>
                  <a:cubicBezTo>
                    <a:pt x="286" y="16"/>
                    <a:pt x="285" y="16"/>
                    <a:pt x="285" y="16"/>
                  </a:cubicBezTo>
                  <a:cubicBezTo>
                    <a:pt x="285" y="17"/>
                    <a:pt x="285" y="17"/>
                    <a:pt x="285" y="17"/>
                  </a:cubicBezTo>
                  <a:cubicBezTo>
                    <a:pt x="285" y="17"/>
                    <a:pt x="285" y="17"/>
                    <a:pt x="285" y="17"/>
                  </a:cubicBezTo>
                  <a:cubicBezTo>
                    <a:pt x="285" y="17"/>
                    <a:pt x="284" y="18"/>
                    <a:pt x="285" y="18"/>
                  </a:cubicBezTo>
                  <a:cubicBezTo>
                    <a:pt x="285" y="18"/>
                    <a:pt x="285" y="18"/>
                    <a:pt x="285" y="18"/>
                  </a:cubicBezTo>
                  <a:cubicBezTo>
                    <a:pt x="285" y="18"/>
                    <a:pt x="286" y="18"/>
                    <a:pt x="286" y="18"/>
                  </a:cubicBezTo>
                  <a:cubicBezTo>
                    <a:pt x="286" y="18"/>
                    <a:pt x="286" y="17"/>
                    <a:pt x="286" y="17"/>
                  </a:cubicBezTo>
                  <a:cubicBezTo>
                    <a:pt x="287" y="17"/>
                    <a:pt x="287" y="17"/>
                    <a:pt x="288" y="17"/>
                  </a:cubicBezTo>
                  <a:cubicBezTo>
                    <a:pt x="288" y="17"/>
                    <a:pt x="288" y="17"/>
                    <a:pt x="289" y="17"/>
                  </a:cubicBezTo>
                  <a:cubicBezTo>
                    <a:pt x="289" y="17"/>
                    <a:pt x="289" y="17"/>
                    <a:pt x="289" y="17"/>
                  </a:cubicBezTo>
                  <a:cubicBezTo>
                    <a:pt x="289" y="17"/>
                    <a:pt x="290" y="17"/>
                    <a:pt x="290" y="17"/>
                  </a:cubicBezTo>
                  <a:cubicBezTo>
                    <a:pt x="290" y="17"/>
                    <a:pt x="290" y="18"/>
                    <a:pt x="290" y="18"/>
                  </a:cubicBezTo>
                  <a:cubicBezTo>
                    <a:pt x="290" y="18"/>
                    <a:pt x="290" y="18"/>
                    <a:pt x="289" y="19"/>
                  </a:cubicBezTo>
                  <a:cubicBezTo>
                    <a:pt x="289" y="19"/>
                    <a:pt x="289" y="19"/>
                    <a:pt x="289" y="19"/>
                  </a:cubicBezTo>
                  <a:cubicBezTo>
                    <a:pt x="289" y="19"/>
                    <a:pt x="289" y="19"/>
                    <a:pt x="289" y="18"/>
                  </a:cubicBezTo>
                  <a:cubicBezTo>
                    <a:pt x="289" y="18"/>
                    <a:pt x="289" y="18"/>
                    <a:pt x="289" y="18"/>
                  </a:cubicBezTo>
                  <a:cubicBezTo>
                    <a:pt x="289" y="18"/>
                    <a:pt x="289" y="18"/>
                    <a:pt x="289" y="18"/>
                  </a:cubicBezTo>
                  <a:cubicBezTo>
                    <a:pt x="289" y="18"/>
                    <a:pt x="289" y="17"/>
                    <a:pt x="289" y="18"/>
                  </a:cubicBezTo>
                  <a:cubicBezTo>
                    <a:pt x="288" y="18"/>
                    <a:pt x="288" y="18"/>
                    <a:pt x="288" y="18"/>
                  </a:cubicBezTo>
                  <a:cubicBezTo>
                    <a:pt x="288" y="18"/>
                    <a:pt x="288" y="18"/>
                    <a:pt x="288" y="18"/>
                  </a:cubicBezTo>
                  <a:cubicBezTo>
                    <a:pt x="288" y="18"/>
                    <a:pt x="288" y="19"/>
                    <a:pt x="288" y="19"/>
                  </a:cubicBezTo>
                  <a:cubicBezTo>
                    <a:pt x="288" y="19"/>
                    <a:pt x="289" y="19"/>
                    <a:pt x="289" y="19"/>
                  </a:cubicBezTo>
                  <a:cubicBezTo>
                    <a:pt x="289" y="19"/>
                    <a:pt x="288" y="19"/>
                    <a:pt x="288" y="19"/>
                  </a:cubicBezTo>
                  <a:cubicBezTo>
                    <a:pt x="288" y="19"/>
                    <a:pt x="288" y="19"/>
                    <a:pt x="288" y="19"/>
                  </a:cubicBezTo>
                  <a:cubicBezTo>
                    <a:pt x="288" y="19"/>
                    <a:pt x="288" y="19"/>
                    <a:pt x="288" y="19"/>
                  </a:cubicBezTo>
                  <a:cubicBezTo>
                    <a:pt x="288" y="19"/>
                    <a:pt x="287" y="20"/>
                    <a:pt x="287" y="20"/>
                  </a:cubicBezTo>
                  <a:cubicBezTo>
                    <a:pt x="288" y="20"/>
                    <a:pt x="288" y="20"/>
                    <a:pt x="288" y="20"/>
                  </a:cubicBezTo>
                  <a:cubicBezTo>
                    <a:pt x="288" y="20"/>
                    <a:pt x="288" y="20"/>
                    <a:pt x="288" y="20"/>
                  </a:cubicBezTo>
                  <a:cubicBezTo>
                    <a:pt x="288" y="21"/>
                    <a:pt x="288" y="21"/>
                    <a:pt x="288" y="21"/>
                  </a:cubicBezTo>
                  <a:cubicBezTo>
                    <a:pt x="288" y="21"/>
                    <a:pt x="288" y="21"/>
                    <a:pt x="288" y="21"/>
                  </a:cubicBezTo>
                  <a:cubicBezTo>
                    <a:pt x="288" y="21"/>
                    <a:pt x="288" y="21"/>
                    <a:pt x="289" y="21"/>
                  </a:cubicBezTo>
                  <a:cubicBezTo>
                    <a:pt x="289" y="21"/>
                    <a:pt x="289" y="21"/>
                    <a:pt x="289" y="21"/>
                  </a:cubicBezTo>
                  <a:cubicBezTo>
                    <a:pt x="289" y="21"/>
                    <a:pt x="289" y="21"/>
                    <a:pt x="289" y="21"/>
                  </a:cubicBezTo>
                  <a:cubicBezTo>
                    <a:pt x="289" y="21"/>
                    <a:pt x="290" y="21"/>
                    <a:pt x="290" y="21"/>
                  </a:cubicBezTo>
                  <a:cubicBezTo>
                    <a:pt x="290" y="20"/>
                    <a:pt x="290" y="20"/>
                    <a:pt x="290" y="19"/>
                  </a:cubicBezTo>
                  <a:cubicBezTo>
                    <a:pt x="290" y="19"/>
                    <a:pt x="290" y="19"/>
                    <a:pt x="290" y="19"/>
                  </a:cubicBezTo>
                  <a:cubicBezTo>
                    <a:pt x="290" y="19"/>
                    <a:pt x="290" y="19"/>
                    <a:pt x="290" y="19"/>
                  </a:cubicBezTo>
                  <a:cubicBezTo>
                    <a:pt x="290" y="19"/>
                    <a:pt x="291" y="18"/>
                    <a:pt x="291" y="18"/>
                  </a:cubicBezTo>
                  <a:cubicBezTo>
                    <a:pt x="291" y="18"/>
                    <a:pt x="291" y="17"/>
                    <a:pt x="291" y="17"/>
                  </a:cubicBezTo>
                  <a:cubicBezTo>
                    <a:pt x="291" y="17"/>
                    <a:pt x="290" y="17"/>
                    <a:pt x="290" y="17"/>
                  </a:cubicBezTo>
                  <a:cubicBezTo>
                    <a:pt x="290" y="17"/>
                    <a:pt x="290" y="16"/>
                    <a:pt x="290" y="16"/>
                  </a:cubicBezTo>
                  <a:cubicBezTo>
                    <a:pt x="290" y="16"/>
                    <a:pt x="290" y="15"/>
                    <a:pt x="290" y="15"/>
                  </a:cubicBezTo>
                  <a:cubicBezTo>
                    <a:pt x="290" y="15"/>
                    <a:pt x="291" y="15"/>
                    <a:pt x="291" y="15"/>
                  </a:cubicBezTo>
                  <a:cubicBezTo>
                    <a:pt x="291" y="15"/>
                    <a:pt x="291" y="15"/>
                    <a:pt x="291" y="15"/>
                  </a:cubicBezTo>
                  <a:cubicBezTo>
                    <a:pt x="292" y="15"/>
                    <a:pt x="292" y="15"/>
                    <a:pt x="292" y="15"/>
                  </a:cubicBezTo>
                  <a:cubicBezTo>
                    <a:pt x="293" y="15"/>
                    <a:pt x="293" y="15"/>
                    <a:pt x="293" y="15"/>
                  </a:cubicBezTo>
                  <a:cubicBezTo>
                    <a:pt x="294" y="15"/>
                    <a:pt x="295" y="15"/>
                    <a:pt x="295" y="15"/>
                  </a:cubicBezTo>
                  <a:cubicBezTo>
                    <a:pt x="296" y="15"/>
                    <a:pt x="296" y="15"/>
                    <a:pt x="297" y="15"/>
                  </a:cubicBezTo>
                  <a:cubicBezTo>
                    <a:pt x="297" y="15"/>
                    <a:pt x="298" y="16"/>
                    <a:pt x="298" y="16"/>
                  </a:cubicBezTo>
                  <a:cubicBezTo>
                    <a:pt x="298" y="16"/>
                    <a:pt x="299" y="16"/>
                    <a:pt x="299" y="16"/>
                  </a:cubicBezTo>
                  <a:cubicBezTo>
                    <a:pt x="299" y="17"/>
                    <a:pt x="299" y="17"/>
                    <a:pt x="299" y="17"/>
                  </a:cubicBezTo>
                  <a:cubicBezTo>
                    <a:pt x="299" y="17"/>
                    <a:pt x="299" y="17"/>
                    <a:pt x="299" y="17"/>
                  </a:cubicBezTo>
                  <a:cubicBezTo>
                    <a:pt x="299" y="17"/>
                    <a:pt x="299" y="17"/>
                    <a:pt x="299" y="17"/>
                  </a:cubicBezTo>
                  <a:cubicBezTo>
                    <a:pt x="299" y="17"/>
                    <a:pt x="298" y="17"/>
                    <a:pt x="298" y="17"/>
                  </a:cubicBezTo>
                  <a:cubicBezTo>
                    <a:pt x="298" y="17"/>
                    <a:pt x="298" y="17"/>
                    <a:pt x="298" y="17"/>
                  </a:cubicBezTo>
                  <a:cubicBezTo>
                    <a:pt x="298" y="17"/>
                    <a:pt x="298" y="18"/>
                    <a:pt x="298" y="18"/>
                  </a:cubicBezTo>
                  <a:cubicBezTo>
                    <a:pt x="298" y="18"/>
                    <a:pt x="298" y="19"/>
                    <a:pt x="298" y="19"/>
                  </a:cubicBezTo>
                  <a:cubicBezTo>
                    <a:pt x="298" y="19"/>
                    <a:pt x="299" y="19"/>
                    <a:pt x="299" y="19"/>
                  </a:cubicBezTo>
                  <a:cubicBezTo>
                    <a:pt x="299" y="19"/>
                    <a:pt x="300" y="18"/>
                    <a:pt x="300" y="18"/>
                  </a:cubicBezTo>
                  <a:cubicBezTo>
                    <a:pt x="300" y="18"/>
                    <a:pt x="301" y="18"/>
                    <a:pt x="301" y="18"/>
                  </a:cubicBezTo>
                  <a:cubicBezTo>
                    <a:pt x="301" y="18"/>
                    <a:pt x="301" y="19"/>
                    <a:pt x="301" y="19"/>
                  </a:cubicBezTo>
                  <a:cubicBezTo>
                    <a:pt x="302" y="19"/>
                    <a:pt x="302" y="19"/>
                    <a:pt x="303" y="19"/>
                  </a:cubicBezTo>
                  <a:cubicBezTo>
                    <a:pt x="303" y="19"/>
                    <a:pt x="303" y="19"/>
                    <a:pt x="303" y="19"/>
                  </a:cubicBezTo>
                  <a:cubicBezTo>
                    <a:pt x="303" y="19"/>
                    <a:pt x="304" y="19"/>
                    <a:pt x="304" y="19"/>
                  </a:cubicBezTo>
                  <a:cubicBezTo>
                    <a:pt x="304" y="19"/>
                    <a:pt x="304" y="19"/>
                    <a:pt x="304" y="19"/>
                  </a:cubicBezTo>
                  <a:cubicBezTo>
                    <a:pt x="305" y="19"/>
                    <a:pt x="305" y="19"/>
                    <a:pt x="305" y="19"/>
                  </a:cubicBezTo>
                  <a:cubicBezTo>
                    <a:pt x="306" y="19"/>
                    <a:pt x="306" y="19"/>
                    <a:pt x="306" y="19"/>
                  </a:cubicBezTo>
                  <a:cubicBezTo>
                    <a:pt x="307" y="19"/>
                    <a:pt x="307" y="19"/>
                    <a:pt x="307" y="20"/>
                  </a:cubicBezTo>
                  <a:cubicBezTo>
                    <a:pt x="308" y="20"/>
                    <a:pt x="309" y="20"/>
                    <a:pt x="309" y="20"/>
                  </a:cubicBezTo>
                  <a:cubicBezTo>
                    <a:pt x="309" y="21"/>
                    <a:pt x="309" y="21"/>
                    <a:pt x="308" y="21"/>
                  </a:cubicBezTo>
                  <a:cubicBezTo>
                    <a:pt x="308" y="21"/>
                    <a:pt x="308" y="21"/>
                    <a:pt x="308" y="21"/>
                  </a:cubicBezTo>
                  <a:cubicBezTo>
                    <a:pt x="308" y="21"/>
                    <a:pt x="308" y="21"/>
                    <a:pt x="308" y="21"/>
                  </a:cubicBezTo>
                  <a:cubicBezTo>
                    <a:pt x="308" y="22"/>
                    <a:pt x="309" y="21"/>
                    <a:pt x="309" y="21"/>
                  </a:cubicBezTo>
                  <a:cubicBezTo>
                    <a:pt x="309" y="21"/>
                    <a:pt x="310" y="21"/>
                    <a:pt x="310" y="21"/>
                  </a:cubicBezTo>
                  <a:cubicBezTo>
                    <a:pt x="310" y="21"/>
                    <a:pt x="310" y="21"/>
                    <a:pt x="311" y="21"/>
                  </a:cubicBezTo>
                  <a:cubicBezTo>
                    <a:pt x="311" y="21"/>
                    <a:pt x="311" y="20"/>
                    <a:pt x="312" y="20"/>
                  </a:cubicBezTo>
                  <a:cubicBezTo>
                    <a:pt x="312" y="20"/>
                    <a:pt x="313" y="20"/>
                    <a:pt x="314" y="20"/>
                  </a:cubicBezTo>
                  <a:cubicBezTo>
                    <a:pt x="314" y="20"/>
                    <a:pt x="316" y="19"/>
                    <a:pt x="317" y="19"/>
                  </a:cubicBezTo>
                  <a:cubicBezTo>
                    <a:pt x="317" y="19"/>
                    <a:pt x="318" y="18"/>
                    <a:pt x="318" y="18"/>
                  </a:cubicBezTo>
                  <a:cubicBezTo>
                    <a:pt x="319" y="18"/>
                    <a:pt x="319" y="18"/>
                    <a:pt x="320" y="18"/>
                  </a:cubicBezTo>
                  <a:cubicBezTo>
                    <a:pt x="320" y="18"/>
                    <a:pt x="321" y="18"/>
                    <a:pt x="322" y="18"/>
                  </a:cubicBezTo>
                  <a:cubicBezTo>
                    <a:pt x="322" y="18"/>
                    <a:pt x="324" y="18"/>
                    <a:pt x="324" y="18"/>
                  </a:cubicBezTo>
                  <a:cubicBezTo>
                    <a:pt x="325" y="18"/>
                    <a:pt x="326" y="18"/>
                    <a:pt x="326" y="18"/>
                  </a:cubicBezTo>
                  <a:cubicBezTo>
                    <a:pt x="326" y="18"/>
                    <a:pt x="327" y="18"/>
                    <a:pt x="327" y="18"/>
                  </a:cubicBezTo>
                  <a:cubicBezTo>
                    <a:pt x="328" y="18"/>
                    <a:pt x="329" y="19"/>
                    <a:pt x="329" y="19"/>
                  </a:cubicBezTo>
                  <a:cubicBezTo>
                    <a:pt x="329" y="19"/>
                    <a:pt x="330" y="20"/>
                    <a:pt x="330" y="20"/>
                  </a:cubicBezTo>
                  <a:cubicBezTo>
                    <a:pt x="330" y="20"/>
                    <a:pt x="331" y="20"/>
                    <a:pt x="331" y="20"/>
                  </a:cubicBezTo>
                  <a:cubicBezTo>
                    <a:pt x="331" y="21"/>
                    <a:pt x="332" y="21"/>
                    <a:pt x="332" y="21"/>
                  </a:cubicBezTo>
                  <a:cubicBezTo>
                    <a:pt x="332" y="21"/>
                    <a:pt x="332" y="22"/>
                    <a:pt x="332" y="22"/>
                  </a:cubicBezTo>
                  <a:cubicBezTo>
                    <a:pt x="333" y="22"/>
                    <a:pt x="333" y="23"/>
                    <a:pt x="333" y="23"/>
                  </a:cubicBezTo>
                  <a:cubicBezTo>
                    <a:pt x="333" y="23"/>
                    <a:pt x="334" y="24"/>
                    <a:pt x="334" y="24"/>
                  </a:cubicBezTo>
                  <a:cubicBezTo>
                    <a:pt x="334" y="24"/>
                    <a:pt x="334" y="24"/>
                    <a:pt x="334" y="24"/>
                  </a:cubicBezTo>
                  <a:cubicBezTo>
                    <a:pt x="335" y="24"/>
                    <a:pt x="335" y="24"/>
                    <a:pt x="335" y="24"/>
                  </a:cubicBezTo>
                  <a:cubicBezTo>
                    <a:pt x="335" y="24"/>
                    <a:pt x="336" y="25"/>
                    <a:pt x="336" y="25"/>
                  </a:cubicBezTo>
                  <a:cubicBezTo>
                    <a:pt x="336" y="25"/>
                    <a:pt x="336" y="25"/>
                    <a:pt x="336" y="25"/>
                  </a:cubicBezTo>
                  <a:cubicBezTo>
                    <a:pt x="337" y="25"/>
                    <a:pt x="337" y="25"/>
                    <a:pt x="337" y="25"/>
                  </a:cubicBezTo>
                  <a:cubicBezTo>
                    <a:pt x="337" y="25"/>
                    <a:pt x="338" y="25"/>
                    <a:pt x="338" y="25"/>
                  </a:cubicBezTo>
                  <a:cubicBezTo>
                    <a:pt x="338" y="25"/>
                    <a:pt x="338" y="25"/>
                    <a:pt x="338" y="25"/>
                  </a:cubicBezTo>
                  <a:cubicBezTo>
                    <a:pt x="338" y="25"/>
                    <a:pt x="339" y="25"/>
                    <a:pt x="339" y="25"/>
                  </a:cubicBezTo>
                  <a:cubicBezTo>
                    <a:pt x="339" y="25"/>
                    <a:pt x="339" y="25"/>
                    <a:pt x="339" y="25"/>
                  </a:cubicBezTo>
                  <a:cubicBezTo>
                    <a:pt x="339" y="25"/>
                    <a:pt x="339" y="24"/>
                    <a:pt x="339" y="24"/>
                  </a:cubicBezTo>
                  <a:cubicBezTo>
                    <a:pt x="339" y="24"/>
                    <a:pt x="340" y="24"/>
                    <a:pt x="340" y="24"/>
                  </a:cubicBezTo>
                  <a:cubicBezTo>
                    <a:pt x="340" y="24"/>
                    <a:pt x="340" y="24"/>
                    <a:pt x="341" y="24"/>
                  </a:cubicBezTo>
                  <a:cubicBezTo>
                    <a:pt x="341" y="24"/>
                    <a:pt x="341" y="24"/>
                    <a:pt x="341" y="24"/>
                  </a:cubicBezTo>
                  <a:cubicBezTo>
                    <a:pt x="341" y="24"/>
                    <a:pt x="341" y="23"/>
                    <a:pt x="341" y="23"/>
                  </a:cubicBezTo>
                  <a:cubicBezTo>
                    <a:pt x="341" y="23"/>
                    <a:pt x="342" y="23"/>
                    <a:pt x="342" y="23"/>
                  </a:cubicBezTo>
                  <a:cubicBezTo>
                    <a:pt x="342" y="23"/>
                    <a:pt x="343" y="23"/>
                    <a:pt x="343" y="23"/>
                  </a:cubicBezTo>
                  <a:cubicBezTo>
                    <a:pt x="343" y="23"/>
                    <a:pt x="343" y="23"/>
                    <a:pt x="343" y="23"/>
                  </a:cubicBezTo>
                  <a:cubicBezTo>
                    <a:pt x="344" y="23"/>
                    <a:pt x="344" y="23"/>
                    <a:pt x="344" y="23"/>
                  </a:cubicBezTo>
                  <a:cubicBezTo>
                    <a:pt x="344" y="23"/>
                    <a:pt x="345" y="22"/>
                    <a:pt x="345" y="22"/>
                  </a:cubicBezTo>
                  <a:cubicBezTo>
                    <a:pt x="345" y="22"/>
                    <a:pt x="345" y="22"/>
                    <a:pt x="345" y="22"/>
                  </a:cubicBezTo>
                  <a:cubicBezTo>
                    <a:pt x="346" y="22"/>
                    <a:pt x="346" y="22"/>
                    <a:pt x="346" y="22"/>
                  </a:cubicBezTo>
                  <a:cubicBezTo>
                    <a:pt x="346" y="22"/>
                    <a:pt x="346" y="23"/>
                    <a:pt x="346" y="22"/>
                  </a:cubicBezTo>
                  <a:cubicBezTo>
                    <a:pt x="347" y="22"/>
                    <a:pt x="347" y="22"/>
                    <a:pt x="348" y="22"/>
                  </a:cubicBezTo>
                  <a:cubicBezTo>
                    <a:pt x="348" y="22"/>
                    <a:pt x="349" y="22"/>
                    <a:pt x="349" y="22"/>
                  </a:cubicBezTo>
                  <a:cubicBezTo>
                    <a:pt x="350" y="22"/>
                    <a:pt x="350" y="22"/>
                    <a:pt x="351" y="22"/>
                  </a:cubicBezTo>
                  <a:cubicBezTo>
                    <a:pt x="351" y="22"/>
                    <a:pt x="352" y="22"/>
                    <a:pt x="353" y="22"/>
                  </a:cubicBezTo>
                  <a:cubicBezTo>
                    <a:pt x="353" y="22"/>
                    <a:pt x="353" y="22"/>
                    <a:pt x="353" y="22"/>
                  </a:cubicBezTo>
                  <a:cubicBezTo>
                    <a:pt x="353" y="22"/>
                    <a:pt x="353" y="22"/>
                    <a:pt x="353" y="21"/>
                  </a:cubicBezTo>
                  <a:cubicBezTo>
                    <a:pt x="353" y="21"/>
                    <a:pt x="354" y="21"/>
                    <a:pt x="354" y="21"/>
                  </a:cubicBezTo>
                  <a:cubicBezTo>
                    <a:pt x="354" y="21"/>
                    <a:pt x="354" y="21"/>
                    <a:pt x="354" y="21"/>
                  </a:cubicBezTo>
                  <a:cubicBezTo>
                    <a:pt x="354" y="21"/>
                    <a:pt x="355" y="21"/>
                    <a:pt x="355" y="21"/>
                  </a:cubicBezTo>
                  <a:cubicBezTo>
                    <a:pt x="355" y="21"/>
                    <a:pt x="355" y="21"/>
                    <a:pt x="355" y="21"/>
                  </a:cubicBezTo>
                  <a:cubicBezTo>
                    <a:pt x="356" y="21"/>
                    <a:pt x="356" y="21"/>
                    <a:pt x="356" y="21"/>
                  </a:cubicBezTo>
                  <a:cubicBezTo>
                    <a:pt x="356" y="22"/>
                    <a:pt x="357" y="22"/>
                    <a:pt x="357" y="22"/>
                  </a:cubicBezTo>
                  <a:cubicBezTo>
                    <a:pt x="357" y="22"/>
                    <a:pt x="357" y="22"/>
                    <a:pt x="357" y="22"/>
                  </a:cubicBezTo>
                  <a:cubicBezTo>
                    <a:pt x="357" y="23"/>
                    <a:pt x="358" y="23"/>
                    <a:pt x="358" y="23"/>
                  </a:cubicBezTo>
                  <a:cubicBezTo>
                    <a:pt x="358" y="23"/>
                    <a:pt x="358" y="22"/>
                    <a:pt x="358" y="22"/>
                  </a:cubicBezTo>
                  <a:cubicBezTo>
                    <a:pt x="359" y="22"/>
                    <a:pt x="359" y="23"/>
                    <a:pt x="359" y="23"/>
                  </a:cubicBezTo>
                  <a:cubicBezTo>
                    <a:pt x="359" y="23"/>
                    <a:pt x="360" y="23"/>
                    <a:pt x="360" y="23"/>
                  </a:cubicBezTo>
                  <a:cubicBezTo>
                    <a:pt x="360" y="23"/>
                    <a:pt x="360" y="23"/>
                    <a:pt x="360" y="23"/>
                  </a:cubicBezTo>
                  <a:cubicBezTo>
                    <a:pt x="360" y="23"/>
                    <a:pt x="361" y="23"/>
                    <a:pt x="361" y="23"/>
                  </a:cubicBezTo>
                  <a:cubicBezTo>
                    <a:pt x="361" y="23"/>
                    <a:pt x="361" y="23"/>
                    <a:pt x="362" y="23"/>
                  </a:cubicBezTo>
                  <a:cubicBezTo>
                    <a:pt x="362" y="23"/>
                    <a:pt x="362" y="23"/>
                    <a:pt x="362" y="23"/>
                  </a:cubicBezTo>
                  <a:cubicBezTo>
                    <a:pt x="362" y="23"/>
                    <a:pt x="362" y="24"/>
                    <a:pt x="363" y="24"/>
                  </a:cubicBezTo>
                  <a:cubicBezTo>
                    <a:pt x="363" y="24"/>
                    <a:pt x="363" y="24"/>
                    <a:pt x="363" y="24"/>
                  </a:cubicBezTo>
                  <a:cubicBezTo>
                    <a:pt x="363" y="24"/>
                    <a:pt x="363" y="24"/>
                    <a:pt x="364" y="24"/>
                  </a:cubicBezTo>
                  <a:cubicBezTo>
                    <a:pt x="364" y="24"/>
                    <a:pt x="364" y="24"/>
                    <a:pt x="364" y="24"/>
                  </a:cubicBezTo>
                  <a:cubicBezTo>
                    <a:pt x="364" y="24"/>
                    <a:pt x="365" y="24"/>
                    <a:pt x="365" y="24"/>
                  </a:cubicBezTo>
                  <a:cubicBezTo>
                    <a:pt x="365" y="24"/>
                    <a:pt x="365" y="24"/>
                    <a:pt x="365" y="24"/>
                  </a:cubicBezTo>
                  <a:cubicBezTo>
                    <a:pt x="365" y="24"/>
                    <a:pt x="366" y="24"/>
                    <a:pt x="366" y="24"/>
                  </a:cubicBezTo>
                  <a:cubicBezTo>
                    <a:pt x="366" y="24"/>
                    <a:pt x="366" y="24"/>
                    <a:pt x="366" y="24"/>
                  </a:cubicBezTo>
                  <a:cubicBezTo>
                    <a:pt x="366" y="24"/>
                    <a:pt x="366" y="23"/>
                    <a:pt x="366" y="23"/>
                  </a:cubicBezTo>
                  <a:cubicBezTo>
                    <a:pt x="366" y="23"/>
                    <a:pt x="365" y="23"/>
                    <a:pt x="365" y="23"/>
                  </a:cubicBezTo>
                  <a:cubicBezTo>
                    <a:pt x="365" y="23"/>
                    <a:pt x="365" y="23"/>
                    <a:pt x="365" y="22"/>
                  </a:cubicBezTo>
                  <a:cubicBezTo>
                    <a:pt x="365" y="22"/>
                    <a:pt x="365" y="22"/>
                    <a:pt x="365" y="22"/>
                  </a:cubicBezTo>
                  <a:cubicBezTo>
                    <a:pt x="365" y="22"/>
                    <a:pt x="364" y="22"/>
                    <a:pt x="364" y="22"/>
                  </a:cubicBezTo>
                  <a:cubicBezTo>
                    <a:pt x="364" y="21"/>
                    <a:pt x="363" y="21"/>
                    <a:pt x="363" y="21"/>
                  </a:cubicBezTo>
                  <a:cubicBezTo>
                    <a:pt x="363" y="21"/>
                    <a:pt x="362" y="20"/>
                    <a:pt x="362" y="20"/>
                  </a:cubicBezTo>
                  <a:cubicBezTo>
                    <a:pt x="362" y="20"/>
                    <a:pt x="362" y="20"/>
                    <a:pt x="362" y="20"/>
                  </a:cubicBezTo>
                  <a:cubicBezTo>
                    <a:pt x="362" y="20"/>
                    <a:pt x="361" y="19"/>
                    <a:pt x="361" y="20"/>
                  </a:cubicBezTo>
                  <a:cubicBezTo>
                    <a:pt x="361" y="20"/>
                    <a:pt x="361" y="20"/>
                    <a:pt x="361" y="20"/>
                  </a:cubicBezTo>
                  <a:cubicBezTo>
                    <a:pt x="361" y="20"/>
                    <a:pt x="361" y="20"/>
                    <a:pt x="361" y="20"/>
                  </a:cubicBezTo>
                  <a:cubicBezTo>
                    <a:pt x="360" y="20"/>
                    <a:pt x="360" y="20"/>
                    <a:pt x="360" y="20"/>
                  </a:cubicBezTo>
                  <a:cubicBezTo>
                    <a:pt x="360" y="20"/>
                    <a:pt x="360" y="19"/>
                    <a:pt x="360" y="19"/>
                  </a:cubicBezTo>
                  <a:cubicBezTo>
                    <a:pt x="360" y="19"/>
                    <a:pt x="361" y="19"/>
                    <a:pt x="361" y="19"/>
                  </a:cubicBezTo>
                  <a:cubicBezTo>
                    <a:pt x="361" y="19"/>
                    <a:pt x="361" y="18"/>
                    <a:pt x="360" y="18"/>
                  </a:cubicBezTo>
                  <a:cubicBezTo>
                    <a:pt x="360" y="18"/>
                    <a:pt x="360" y="18"/>
                    <a:pt x="360" y="18"/>
                  </a:cubicBezTo>
                  <a:cubicBezTo>
                    <a:pt x="360" y="18"/>
                    <a:pt x="359" y="17"/>
                    <a:pt x="359" y="17"/>
                  </a:cubicBezTo>
                  <a:cubicBezTo>
                    <a:pt x="359" y="17"/>
                    <a:pt x="359" y="17"/>
                    <a:pt x="359" y="16"/>
                  </a:cubicBezTo>
                  <a:cubicBezTo>
                    <a:pt x="359" y="16"/>
                    <a:pt x="359" y="16"/>
                    <a:pt x="359" y="16"/>
                  </a:cubicBezTo>
                  <a:cubicBezTo>
                    <a:pt x="359" y="16"/>
                    <a:pt x="359" y="16"/>
                    <a:pt x="359" y="16"/>
                  </a:cubicBezTo>
                  <a:cubicBezTo>
                    <a:pt x="359" y="16"/>
                    <a:pt x="360" y="16"/>
                    <a:pt x="360" y="16"/>
                  </a:cubicBezTo>
                  <a:cubicBezTo>
                    <a:pt x="360" y="16"/>
                    <a:pt x="360" y="16"/>
                    <a:pt x="361" y="16"/>
                  </a:cubicBezTo>
                  <a:cubicBezTo>
                    <a:pt x="361" y="16"/>
                    <a:pt x="362" y="16"/>
                    <a:pt x="362" y="16"/>
                  </a:cubicBezTo>
                  <a:cubicBezTo>
                    <a:pt x="362" y="16"/>
                    <a:pt x="363" y="16"/>
                    <a:pt x="363" y="17"/>
                  </a:cubicBezTo>
                  <a:cubicBezTo>
                    <a:pt x="363" y="17"/>
                    <a:pt x="364" y="17"/>
                    <a:pt x="364" y="17"/>
                  </a:cubicBezTo>
                  <a:cubicBezTo>
                    <a:pt x="364" y="17"/>
                    <a:pt x="364" y="17"/>
                    <a:pt x="364" y="17"/>
                  </a:cubicBezTo>
                  <a:cubicBezTo>
                    <a:pt x="365" y="17"/>
                    <a:pt x="365" y="16"/>
                    <a:pt x="365" y="16"/>
                  </a:cubicBezTo>
                  <a:cubicBezTo>
                    <a:pt x="365" y="16"/>
                    <a:pt x="365" y="16"/>
                    <a:pt x="365" y="16"/>
                  </a:cubicBezTo>
                  <a:cubicBezTo>
                    <a:pt x="365" y="16"/>
                    <a:pt x="365" y="16"/>
                    <a:pt x="365" y="16"/>
                  </a:cubicBezTo>
                  <a:cubicBezTo>
                    <a:pt x="365" y="16"/>
                    <a:pt x="366" y="16"/>
                    <a:pt x="366" y="17"/>
                  </a:cubicBezTo>
                  <a:cubicBezTo>
                    <a:pt x="366" y="17"/>
                    <a:pt x="366" y="17"/>
                    <a:pt x="366" y="17"/>
                  </a:cubicBezTo>
                  <a:cubicBezTo>
                    <a:pt x="366" y="17"/>
                    <a:pt x="367" y="17"/>
                    <a:pt x="367" y="17"/>
                  </a:cubicBezTo>
                  <a:cubicBezTo>
                    <a:pt x="367" y="17"/>
                    <a:pt x="367" y="17"/>
                    <a:pt x="367" y="17"/>
                  </a:cubicBezTo>
                  <a:cubicBezTo>
                    <a:pt x="367" y="17"/>
                    <a:pt x="367" y="16"/>
                    <a:pt x="367" y="16"/>
                  </a:cubicBezTo>
                  <a:cubicBezTo>
                    <a:pt x="367" y="16"/>
                    <a:pt x="367" y="16"/>
                    <a:pt x="367" y="16"/>
                  </a:cubicBezTo>
                  <a:cubicBezTo>
                    <a:pt x="367" y="16"/>
                    <a:pt x="367" y="16"/>
                    <a:pt x="367" y="16"/>
                  </a:cubicBezTo>
                  <a:cubicBezTo>
                    <a:pt x="367" y="16"/>
                    <a:pt x="368" y="16"/>
                    <a:pt x="368" y="16"/>
                  </a:cubicBezTo>
                  <a:cubicBezTo>
                    <a:pt x="368" y="16"/>
                    <a:pt x="369" y="16"/>
                    <a:pt x="369" y="16"/>
                  </a:cubicBezTo>
                  <a:cubicBezTo>
                    <a:pt x="369" y="16"/>
                    <a:pt x="370" y="16"/>
                    <a:pt x="370" y="16"/>
                  </a:cubicBezTo>
                  <a:cubicBezTo>
                    <a:pt x="370" y="16"/>
                    <a:pt x="371" y="15"/>
                    <a:pt x="371" y="15"/>
                  </a:cubicBezTo>
                  <a:cubicBezTo>
                    <a:pt x="372" y="15"/>
                    <a:pt x="373" y="15"/>
                    <a:pt x="373" y="15"/>
                  </a:cubicBezTo>
                  <a:cubicBezTo>
                    <a:pt x="373" y="15"/>
                    <a:pt x="374" y="15"/>
                    <a:pt x="374" y="15"/>
                  </a:cubicBezTo>
                  <a:cubicBezTo>
                    <a:pt x="375" y="15"/>
                    <a:pt x="375" y="15"/>
                    <a:pt x="375" y="15"/>
                  </a:cubicBezTo>
                  <a:cubicBezTo>
                    <a:pt x="375" y="15"/>
                    <a:pt x="376" y="15"/>
                    <a:pt x="376" y="15"/>
                  </a:cubicBezTo>
                  <a:cubicBezTo>
                    <a:pt x="376" y="15"/>
                    <a:pt x="377" y="15"/>
                    <a:pt x="377" y="15"/>
                  </a:cubicBezTo>
                  <a:cubicBezTo>
                    <a:pt x="377" y="16"/>
                    <a:pt x="378" y="16"/>
                    <a:pt x="378" y="16"/>
                  </a:cubicBezTo>
                  <a:cubicBezTo>
                    <a:pt x="378" y="16"/>
                    <a:pt x="379" y="16"/>
                    <a:pt x="379" y="16"/>
                  </a:cubicBezTo>
                  <a:cubicBezTo>
                    <a:pt x="379" y="16"/>
                    <a:pt x="380" y="16"/>
                    <a:pt x="381" y="16"/>
                  </a:cubicBezTo>
                  <a:cubicBezTo>
                    <a:pt x="381" y="16"/>
                    <a:pt x="382" y="16"/>
                    <a:pt x="382" y="16"/>
                  </a:cubicBezTo>
                  <a:cubicBezTo>
                    <a:pt x="382" y="16"/>
                    <a:pt x="383" y="16"/>
                    <a:pt x="383" y="16"/>
                  </a:cubicBezTo>
                  <a:cubicBezTo>
                    <a:pt x="383" y="16"/>
                    <a:pt x="384" y="16"/>
                    <a:pt x="384" y="16"/>
                  </a:cubicBezTo>
                  <a:cubicBezTo>
                    <a:pt x="384" y="17"/>
                    <a:pt x="384" y="17"/>
                    <a:pt x="384" y="17"/>
                  </a:cubicBezTo>
                  <a:cubicBezTo>
                    <a:pt x="384" y="17"/>
                    <a:pt x="384" y="17"/>
                    <a:pt x="384" y="17"/>
                  </a:cubicBezTo>
                  <a:cubicBezTo>
                    <a:pt x="385" y="17"/>
                    <a:pt x="385" y="17"/>
                    <a:pt x="386" y="17"/>
                  </a:cubicBezTo>
                  <a:cubicBezTo>
                    <a:pt x="386" y="17"/>
                    <a:pt x="386" y="17"/>
                    <a:pt x="387" y="17"/>
                  </a:cubicBezTo>
                  <a:cubicBezTo>
                    <a:pt x="387" y="18"/>
                    <a:pt x="388" y="18"/>
                    <a:pt x="388" y="18"/>
                  </a:cubicBezTo>
                  <a:cubicBezTo>
                    <a:pt x="388" y="18"/>
                    <a:pt x="389" y="18"/>
                    <a:pt x="389" y="18"/>
                  </a:cubicBezTo>
                  <a:cubicBezTo>
                    <a:pt x="389" y="18"/>
                    <a:pt x="389" y="18"/>
                    <a:pt x="390" y="18"/>
                  </a:cubicBezTo>
                  <a:cubicBezTo>
                    <a:pt x="390" y="18"/>
                    <a:pt x="390" y="18"/>
                    <a:pt x="391" y="18"/>
                  </a:cubicBezTo>
                  <a:cubicBezTo>
                    <a:pt x="391" y="18"/>
                    <a:pt x="391" y="18"/>
                    <a:pt x="392" y="18"/>
                  </a:cubicBezTo>
                  <a:cubicBezTo>
                    <a:pt x="392" y="18"/>
                    <a:pt x="393" y="18"/>
                    <a:pt x="394" y="19"/>
                  </a:cubicBezTo>
                  <a:cubicBezTo>
                    <a:pt x="394" y="19"/>
                    <a:pt x="395" y="19"/>
                    <a:pt x="395" y="19"/>
                  </a:cubicBezTo>
                  <a:cubicBezTo>
                    <a:pt x="396" y="19"/>
                    <a:pt x="397" y="20"/>
                    <a:pt x="397" y="20"/>
                  </a:cubicBezTo>
                  <a:cubicBezTo>
                    <a:pt x="397" y="20"/>
                    <a:pt x="398" y="20"/>
                    <a:pt x="399" y="20"/>
                  </a:cubicBezTo>
                  <a:cubicBezTo>
                    <a:pt x="399" y="20"/>
                    <a:pt x="400" y="21"/>
                    <a:pt x="400" y="21"/>
                  </a:cubicBezTo>
                  <a:cubicBezTo>
                    <a:pt x="400" y="21"/>
                    <a:pt x="401" y="20"/>
                    <a:pt x="401" y="20"/>
                  </a:cubicBezTo>
                  <a:cubicBezTo>
                    <a:pt x="401" y="20"/>
                    <a:pt x="401" y="20"/>
                    <a:pt x="401" y="20"/>
                  </a:cubicBezTo>
                  <a:cubicBezTo>
                    <a:pt x="402" y="20"/>
                    <a:pt x="402" y="21"/>
                    <a:pt x="402" y="21"/>
                  </a:cubicBezTo>
                  <a:cubicBezTo>
                    <a:pt x="402" y="21"/>
                    <a:pt x="402" y="21"/>
                    <a:pt x="403" y="21"/>
                  </a:cubicBezTo>
                  <a:cubicBezTo>
                    <a:pt x="403" y="21"/>
                    <a:pt x="403" y="21"/>
                    <a:pt x="403" y="21"/>
                  </a:cubicBezTo>
                  <a:cubicBezTo>
                    <a:pt x="403" y="21"/>
                    <a:pt x="403" y="21"/>
                    <a:pt x="404" y="21"/>
                  </a:cubicBezTo>
                  <a:cubicBezTo>
                    <a:pt x="404" y="22"/>
                    <a:pt x="404" y="22"/>
                    <a:pt x="404" y="21"/>
                  </a:cubicBezTo>
                  <a:cubicBezTo>
                    <a:pt x="404" y="21"/>
                    <a:pt x="404" y="21"/>
                    <a:pt x="404" y="21"/>
                  </a:cubicBezTo>
                  <a:cubicBezTo>
                    <a:pt x="404" y="21"/>
                    <a:pt x="405" y="21"/>
                    <a:pt x="405" y="21"/>
                  </a:cubicBezTo>
                  <a:cubicBezTo>
                    <a:pt x="405" y="21"/>
                    <a:pt x="405" y="21"/>
                    <a:pt x="405" y="21"/>
                  </a:cubicBezTo>
                  <a:cubicBezTo>
                    <a:pt x="405" y="21"/>
                    <a:pt x="406" y="21"/>
                    <a:pt x="406" y="21"/>
                  </a:cubicBezTo>
                  <a:cubicBezTo>
                    <a:pt x="406" y="22"/>
                    <a:pt x="406" y="22"/>
                    <a:pt x="406" y="22"/>
                  </a:cubicBezTo>
                  <a:cubicBezTo>
                    <a:pt x="406" y="23"/>
                    <a:pt x="406" y="23"/>
                    <a:pt x="406" y="23"/>
                  </a:cubicBezTo>
                  <a:cubicBezTo>
                    <a:pt x="407" y="23"/>
                    <a:pt x="407" y="23"/>
                    <a:pt x="407" y="23"/>
                  </a:cubicBezTo>
                  <a:cubicBezTo>
                    <a:pt x="407" y="23"/>
                    <a:pt x="408" y="23"/>
                    <a:pt x="408" y="23"/>
                  </a:cubicBezTo>
                  <a:cubicBezTo>
                    <a:pt x="408" y="23"/>
                    <a:pt x="408" y="23"/>
                    <a:pt x="408" y="22"/>
                  </a:cubicBezTo>
                  <a:cubicBezTo>
                    <a:pt x="408" y="22"/>
                    <a:pt x="407" y="22"/>
                    <a:pt x="407" y="22"/>
                  </a:cubicBezTo>
                  <a:cubicBezTo>
                    <a:pt x="407" y="22"/>
                    <a:pt x="408" y="22"/>
                    <a:pt x="408" y="22"/>
                  </a:cubicBezTo>
                  <a:cubicBezTo>
                    <a:pt x="408" y="22"/>
                    <a:pt x="408" y="22"/>
                    <a:pt x="408" y="22"/>
                  </a:cubicBezTo>
                  <a:cubicBezTo>
                    <a:pt x="408" y="22"/>
                    <a:pt x="408" y="22"/>
                    <a:pt x="409" y="22"/>
                  </a:cubicBezTo>
                  <a:cubicBezTo>
                    <a:pt x="409" y="22"/>
                    <a:pt x="409" y="22"/>
                    <a:pt x="409" y="22"/>
                  </a:cubicBezTo>
                  <a:cubicBezTo>
                    <a:pt x="409" y="22"/>
                    <a:pt x="410" y="22"/>
                    <a:pt x="410" y="22"/>
                  </a:cubicBezTo>
                  <a:cubicBezTo>
                    <a:pt x="410" y="23"/>
                    <a:pt x="410" y="23"/>
                    <a:pt x="410" y="23"/>
                  </a:cubicBezTo>
                  <a:cubicBezTo>
                    <a:pt x="410" y="23"/>
                    <a:pt x="411" y="24"/>
                    <a:pt x="411" y="24"/>
                  </a:cubicBezTo>
                  <a:cubicBezTo>
                    <a:pt x="411" y="24"/>
                    <a:pt x="411" y="24"/>
                    <a:pt x="411" y="24"/>
                  </a:cubicBezTo>
                  <a:cubicBezTo>
                    <a:pt x="412" y="24"/>
                    <a:pt x="412" y="24"/>
                    <a:pt x="412" y="24"/>
                  </a:cubicBezTo>
                  <a:cubicBezTo>
                    <a:pt x="412" y="24"/>
                    <a:pt x="412" y="24"/>
                    <a:pt x="412" y="24"/>
                  </a:cubicBezTo>
                  <a:cubicBezTo>
                    <a:pt x="412" y="23"/>
                    <a:pt x="412" y="23"/>
                    <a:pt x="413" y="24"/>
                  </a:cubicBezTo>
                  <a:cubicBezTo>
                    <a:pt x="413" y="24"/>
                    <a:pt x="413" y="24"/>
                    <a:pt x="413" y="24"/>
                  </a:cubicBezTo>
                  <a:cubicBezTo>
                    <a:pt x="413" y="24"/>
                    <a:pt x="413" y="25"/>
                    <a:pt x="414" y="25"/>
                  </a:cubicBezTo>
                  <a:cubicBezTo>
                    <a:pt x="414" y="25"/>
                    <a:pt x="414" y="25"/>
                    <a:pt x="414" y="26"/>
                  </a:cubicBezTo>
                  <a:cubicBezTo>
                    <a:pt x="414" y="26"/>
                    <a:pt x="415" y="26"/>
                    <a:pt x="415" y="26"/>
                  </a:cubicBezTo>
                  <a:cubicBezTo>
                    <a:pt x="415" y="26"/>
                    <a:pt x="415" y="26"/>
                    <a:pt x="416" y="26"/>
                  </a:cubicBezTo>
                  <a:cubicBezTo>
                    <a:pt x="416" y="27"/>
                    <a:pt x="416" y="27"/>
                    <a:pt x="416" y="27"/>
                  </a:cubicBezTo>
                  <a:cubicBezTo>
                    <a:pt x="416" y="27"/>
                    <a:pt x="416" y="28"/>
                    <a:pt x="416" y="28"/>
                  </a:cubicBezTo>
                  <a:cubicBezTo>
                    <a:pt x="416" y="28"/>
                    <a:pt x="416" y="28"/>
                    <a:pt x="417" y="28"/>
                  </a:cubicBezTo>
                  <a:cubicBezTo>
                    <a:pt x="417" y="28"/>
                    <a:pt x="417" y="28"/>
                    <a:pt x="417" y="28"/>
                  </a:cubicBezTo>
                  <a:cubicBezTo>
                    <a:pt x="417" y="28"/>
                    <a:pt x="418" y="28"/>
                    <a:pt x="418" y="28"/>
                  </a:cubicBezTo>
                  <a:cubicBezTo>
                    <a:pt x="418" y="28"/>
                    <a:pt x="418" y="28"/>
                    <a:pt x="418" y="28"/>
                  </a:cubicBezTo>
                  <a:cubicBezTo>
                    <a:pt x="418" y="29"/>
                    <a:pt x="419" y="29"/>
                    <a:pt x="419" y="29"/>
                  </a:cubicBezTo>
                  <a:cubicBezTo>
                    <a:pt x="419" y="29"/>
                    <a:pt x="419" y="29"/>
                    <a:pt x="419" y="29"/>
                  </a:cubicBezTo>
                  <a:cubicBezTo>
                    <a:pt x="419" y="29"/>
                    <a:pt x="420" y="30"/>
                    <a:pt x="420" y="30"/>
                  </a:cubicBezTo>
                  <a:cubicBezTo>
                    <a:pt x="420" y="30"/>
                    <a:pt x="420" y="30"/>
                    <a:pt x="420" y="29"/>
                  </a:cubicBezTo>
                  <a:cubicBezTo>
                    <a:pt x="420" y="29"/>
                    <a:pt x="420" y="29"/>
                    <a:pt x="420" y="29"/>
                  </a:cubicBezTo>
                  <a:cubicBezTo>
                    <a:pt x="420" y="29"/>
                    <a:pt x="420" y="29"/>
                    <a:pt x="420" y="29"/>
                  </a:cubicBezTo>
                  <a:cubicBezTo>
                    <a:pt x="420" y="29"/>
                    <a:pt x="420" y="28"/>
                    <a:pt x="420" y="28"/>
                  </a:cubicBezTo>
                  <a:cubicBezTo>
                    <a:pt x="420" y="28"/>
                    <a:pt x="420" y="28"/>
                    <a:pt x="420" y="28"/>
                  </a:cubicBezTo>
                  <a:cubicBezTo>
                    <a:pt x="420" y="28"/>
                    <a:pt x="421" y="29"/>
                    <a:pt x="421" y="29"/>
                  </a:cubicBezTo>
                  <a:cubicBezTo>
                    <a:pt x="421" y="29"/>
                    <a:pt x="421" y="29"/>
                    <a:pt x="421" y="29"/>
                  </a:cubicBezTo>
                  <a:cubicBezTo>
                    <a:pt x="421" y="29"/>
                    <a:pt x="421" y="29"/>
                    <a:pt x="421" y="29"/>
                  </a:cubicBezTo>
                  <a:cubicBezTo>
                    <a:pt x="421" y="29"/>
                    <a:pt x="421" y="28"/>
                    <a:pt x="421" y="28"/>
                  </a:cubicBezTo>
                  <a:cubicBezTo>
                    <a:pt x="421" y="28"/>
                    <a:pt x="421" y="28"/>
                    <a:pt x="421" y="28"/>
                  </a:cubicBezTo>
                  <a:cubicBezTo>
                    <a:pt x="421" y="28"/>
                    <a:pt x="421" y="28"/>
                    <a:pt x="420" y="27"/>
                  </a:cubicBezTo>
                  <a:cubicBezTo>
                    <a:pt x="420" y="27"/>
                    <a:pt x="420" y="27"/>
                    <a:pt x="420" y="27"/>
                  </a:cubicBezTo>
                  <a:cubicBezTo>
                    <a:pt x="420" y="27"/>
                    <a:pt x="420" y="27"/>
                    <a:pt x="420" y="27"/>
                  </a:cubicBezTo>
                  <a:cubicBezTo>
                    <a:pt x="419" y="27"/>
                    <a:pt x="419" y="27"/>
                    <a:pt x="419" y="27"/>
                  </a:cubicBezTo>
                  <a:cubicBezTo>
                    <a:pt x="419" y="27"/>
                    <a:pt x="418" y="27"/>
                    <a:pt x="418" y="27"/>
                  </a:cubicBezTo>
                  <a:cubicBezTo>
                    <a:pt x="418" y="26"/>
                    <a:pt x="418" y="26"/>
                    <a:pt x="418" y="26"/>
                  </a:cubicBezTo>
                  <a:cubicBezTo>
                    <a:pt x="418" y="26"/>
                    <a:pt x="417" y="26"/>
                    <a:pt x="417" y="26"/>
                  </a:cubicBezTo>
                  <a:cubicBezTo>
                    <a:pt x="417" y="26"/>
                    <a:pt x="416" y="26"/>
                    <a:pt x="416" y="26"/>
                  </a:cubicBezTo>
                  <a:cubicBezTo>
                    <a:pt x="416" y="26"/>
                    <a:pt x="416" y="25"/>
                    <a:pt x="416" y="25"/>
                  </a:cubicBezTo>
                  <a:cubicBezTo>
                    <a:pt x="416" y="25"/>
                    <a:pt x="416" y="25"/>
                    <a:pt x="416" y="25"/>
                  </a:cubicBezTo>
                  <a:cubicBezTo>
                    <a:pt x="416" y="25"/>
                    <a:pt x="416" y="25"/>
                    <a:pt x="416" y="25"/>
                  </a:cubicBezTo>
                  <a:cubicBezTo>
                    <a:pt x="417" y="25"/>
                    <a:pt x="417" y="25"/>
                    <a:pt x="417" y="25"/>
                  </a:cubicBezTo>
                  <a:cubicBezTo>
                    <a:pt x="417" y="25"/>
                    <a:pt x="418" y="25"/>
                    <a:pt x="418" y="25"/>
                  </a:cubicBezTo>
                  <a:cubicBezTo>
                    <a:pt x="418" y="25"/>
                    <a:pt x="418" y="25"/>
                    <a:pt x="418" y="25"/>
                  </a:cubicBezTo>
                  <a:cubicBezTo>
                    <a:pt x="419" y="25"/>
                    <a:pt x="419" y="25"/>
                    <a:pt x="419" y="25"/>
                  </a:cubicBezTo>
                  <a:cubicBezTo>
                    <a:pt x="419" y="25"/>
                    <a:pt x="419" y="25"/>
                    <a:pt x="419" y="25"/>
                  </a:cubicBezTo>
                  <a:cubicBezTo>
                    <a:pt x="419" y="25"/>
                    <a:pt x="419" y="25"/>
                    <a:pt x="420" y="25"/>
                  </a:cubicBezTo>
                  <a:cubicBezTo>
                    <a:pt x="420" y="25"/>
                    <a:pt x="420" y="25"/>
                    <a:pt x="420" y="25"/>
                  </a:cubicBezTo>
                  <a:cubicBezTo>
                    <a:pt x="420" y="25"/>
                    <a:pt x="420" y="25"/>
                    <a:pt x="420" y="25"/>
                  </a:cubicBezTo>
                  <a:cubicBezTo>
                    <a:pt x="420" y="25"/>
                    <a:pt x="420" y="25"/>
                    <a:pt x="420" y="25"/>
                  </a:cubicBezTo>
                  <a:cubicBezTo>
                    <a:pt x="420" y="25"/>
                    <a:pt x="420" y="25"/>
                    <a:pt x="420" y="25"/>
                  </a:cubicBezTo>
                  <a:cubicBezTo>
                    <a:pt x="420" y="25"/>
                    <a:pt x="420" y="24"/>
                    <a:pt x="420" y="24"/>
                  </a:cubicBezTo>
                  <a:cubicBezTo>
                    <a:pt x="420" y="24"/>
                    <a:pt x="420" y="24"/>
                    <a:pt x="420" y="24"/>
                  </a:cubicBezTo>
                  <a:cubicBezTo>
                    <a:pt x="420" y="24"/>
                    <a:pt x="420" y="24"/>
                    <a:pt x="421" y="24"/>
                  </a:cubicBezTo>
                  <a:cubicBezTo>
                    <a:pt x="421" y="24"/>
                    <a:pt x="421" y="24"/>
                    <a:pt x="421" y="24"/>
                  </a:cubicBezTo>
                  <a:cubicBezTo>
                    <a:pt x="421" y="24"/>
                    <a:pt x="422" y="24"/>
                    <a:pt x="422" y="24"/>
                  </a:cubicBezTo>
                  <a:cubicBezTo>
                    <a:pt x="422" y="24"/>
                    <a:pt x="422" y="24"/>
                    <a:pt x="423" y="24"/>
                  </a:cubicBezTo>
                  <a:cubicBezTo>
                    <a:pt x="423" y="24"/>
                    <a:pt x="424" y="24"/>
                    <a:pt x="424" y="24"/>
                  </a:cubicBezTo>
                  <a:cubicBezTo>
                    <a:pt x="424" y="24"/>
                    <a:pt x="424" y="25"/>
                    <a:pt x="425" y="25"/>
                  </a:cubicBezTo>
                  <a:cubicBezTo>
                    <a:pt x="425" y="25"/>
                    <a:pt x="425" y="25"/>
                    <a:pt x="425" y="26"/>
                  </a:cubicBezTo>
                  <a:cubicBezTo>
                    <a:pt x="426" y="26"/>
                    <a:pt x="426" y="26"/>
                    <a:pt x="426" y="26"/>
                  </a:cubicBezTo>
                  <a:cubicBezTo>
                    <a:pt x="427" y="26"/>
                    <a:pt x="428" y="26"/>
                    <a:pt x="428" y="26"/>
                  </a:cubicBezTo>
                  <a:cubicBezTo>
                    <a:pt x="428" y="27"/>
                    <a:pt x="429" y="26"/>
                    <a:pt x="429" y="27"/>
                  </a:cubicBezTo>
                  <a:cubicBezTo>
                    <a:pt x="429" y="27"/>
                    <a:pt x="430" y="27"/>
                    <a:pt x="430" y="27"/>
                  </a:cubicBezTo>
                  <a:cubicBezTo>
                    <a:pt x="430" y="27"/>
                    <a:pt x="431" y="27"/>
                    <a:pt x="431" y="27"/>
                  </a:cubicBezTo>
                  <a:cubicBezTo>
                    <a:pt x="431" y="27"/>
                    <a:pt x="431" y="28"/>
                    <a:pt x="432" y="28"/>
                  </a:cubicBezTo>
                  <a:cubicBezTo>
                    <a:pt x="432" y="28"/>
                    <a:pt x="432" y="28"/>
                    <a:pt x="432" y="27"/>
                  </a:cubicBezTo>
                  <a:cubicBezTo>
                    <a:pt x="432" y="27"/>
                    <a:pt x="433" y="27"/>
                    <a:pt x="433" y="27"/>
                  </a:cubicBezTo>
                  <a:cubicBezTo>
                    <a:pt x="433" y="27"/>
                    <a:pt x="433" y="27"/>
                    <a:pt x="433" y="27"/>
                  </a:cubicBezTo>
                  <a:cubicBezTo>
                    <a:pt x="434" y="27"/>
                    <a:pt x="434" y="27"/>
                    <a:pt x="434" y="27"/>
                  </a:cubicBezTo>
                  <a:cubicBezTo>
                    <a:pt x="434" y="28"/>
                    <a:pt x="435" y="28"/>
                    <a:pt x="435" y="28"/>
                  </a:cubicBezTo>
                  <a:cubicBezTo>
                    <a:pt x="435" y="28"/>
                    <a:pt x="434" y="28"/>
                    <a:pt x="434" y="28"/>
                  </a:cubicBezTo>
                  <a:cubicBezTo>
                    <a:pt x="434" y="28"/>
                    <a:pt x="434" y="28"/>
                    <a:pt x="434" y="28"/>
                  </a:cubicBezTo>
                  <a:cubicBezTo>
                    <a:pt x="434" y="28"/>
                    <a:pt x="434" y="28"/>
                    <a:pt x="433" y="28"/>
                  </a:cubicBezTo>
                  <a:cubicBezTo>
                    <a:pt x="433" y="28"/>
                    <a:pt x="433" y="28"/>
                    <a:pt x="433" y="29"/>
                  </a:cubicBezTo>
                  <a:cubicBezTo>
                    <a:pt x="433" y="29"/>
                    <a:pt x="433" y="29"/>
                    <a:pt x="433" y="29"/>
                  </a:cubicBezTo>
                  <a:cubicBezTo>
                    <a:pt x="433" y="29"/>
                    <a:pt x="433" y="29"/>
                    <a:pt x="433" y="29"/>
                  </a:cubicBezTo>
                  <a:cubicBezTo>
                    <a:pt x="433" y="29"/>
                    <a:pt x="434" y="30"/>
                    <a:pt x="434" y="30"/>
                  </a:cubicBezTo>
                  <a:cubicBezTo>
                    <a:pt x="434" y="30"/>
                    <a:pt x="434" y="30"/>
                    <a:pt x="434" y="31"/>
                  </a:cubicBezTo>
                  <a:cubicBezTo>
                    <a:pt x="434" y="31"/>
                    <a:pt x="434" y="31"/>
                    <a:pt x="434" y="31"/>
                  </a:cubicBezTo>
                  <a:cubicBezTo>
                    <a:pt x="434" y="31"/>
                    <a:pt x="433" y="31"/>
                    <a:pt x="433" y="31"/>
                  </a:cubicBezTo>
                  <a:cubicBezTo>
                    <a:pt x="433" y="31"/>
                    <a:pt x="433" y="31"/>
                    <a:pt x="433" y="31"/>
                  </a:cubicBezTo>
                  <a:cubicBezTo>
                    <a:pt x="432" y="31"/>
                    <a:pt x="432" y="30"/>
                    <a:pt x="432" y="30"/>
                  </a:cubicBezTo>
                  <a:cubicBezTo>
                    <a:pt x="432" y="30"/>
                    <a:pt x="432" y="30"/>
                    <a:pt x="431" y="30"/>
                  </a:cubicBezTo>
                  <a:cubicBezTo>
                    <a:pt x="431" y="30"/>
                    <a:pt x="431" y="30"/>
                    <a:pt x="431" y="30"/>
                  </a:cubicBezTo>
                  <a:cubicBezTo>
                    <a:pt x="431" y="31"/>
                    <a:pt x="431" y="31"/>
                    <a:pt x="431" y="31"/>
                  </a:cubicBezTo>
                  <a:cubicBezTo>
                    <a:pt x="431" y="31"/>
                    <a:pt x="431" y="31"/>
                    <a:pt x="432" y="31"/>
                  </a:cubicBezTo>
                  <a:cubicBezTo>
                    <a:pt x="432" y="31"/>
                    <a:pt x="432" y="31"/>
                    <a:pt x="432" y="31"/>
                  </a:cubicBezTo>
                  <a:cubicBezTo>
                    <a:pt x="432" y="31"/>
                    <a:pt x="432" y="31"/>
                    <a:pt x="432" y="31"/>
                  </a:cubicBezTo>
                  <a:cubicBezTo>
                    <a:pt x="433" y="31"/>
                    <a:pt x="433" y="32"/>
                    <a:pt x="433" y="32"/>
                  </a:cubicBezTo>
                  <a:cubicBezTo>
                    <a:pt x="433" y="32"/>
                    <a:pt x="433" y="32"/>
                    <a:pt x="433" y="32"/>
                  </a:cubicBezTo>
                  <a:cubicBezTo>
                    <a:pt x="433" y="32"/>
                    <a:pt x="433" y="33"/>
                    <a:pt x="433" y="33"/>
                  </a:cubicBezTo>
                  <a:cubicBezTo>
                    <a:pt x="432" y="33"/>
                    <a:pt x="432" y="33"/>
                    <a:pt x="432" y="33"/>
                  </a:cubicBezTo>
                  <a:cubicBezTo>
                    <a:pt x="432" y="33"/>
                    <a:pt x="432" y="32"/>
                    <a:pt x="431" y="32"/>
                  </a:cubicBezTo>
                  <a:cubicBezTo>
                    <a:pt x="431" y="32"/>
                    <a:pt x="431" y="32"/>
                    <a:pt x="431" y="32"/>
                  </a:cubicBezTo>
                  <a:cubicBezTo>
                    <a:pt x="431" y="32"/>
                    <a:pt x="430" y="32"/>
                    <a:pt x="430" y="32"/>
                  </a:cubicBezTo>
                  <a:cubicBezTo>
                    <a:pt x="430" y="32"/>
                    <a:pt x="430" y="32"/>
                    <a:pt x="430" y="32"/>
                  </a:cubicBezTo>
                  <a:cubicBezTo>
                    <a:pt x="430" y="32"/>
                    <a:pt x="429" y="32"/>
                    <a:pt x="429" y="32"/>
                  </a:cubicBezTo>
                  <a:cubicBezTo>
                    <a:pt x="429" y="32"/>
                    <a:pt x="430" y="32"/>
                    <a:pt x="430" y="32"/>
                  </a:cubicBezTo>
                  <a:cubicBezTo>
                    <a:pt x="430" y="32"/>
                    <a:pt x="430" y="33"/>
                    <a:pt x="430" y="33"/>
                  </a:cubicBezTo>
                  <a:cubicBezTo>
                    <a:pt x="430" y="33"/>
                    <a:pt x="430" y="33"/>
                    <a:pt x="431" y="33"/>
                  </a:cubicBezTo>
                  <a:cubicBezTo>
                    <a:pt x="431" y="33"/>
                    <a:pt x="431" y="33"/>
                    <a:pt x="431" y="33"/>
                  </a:cubicBezTo>
                  <a:cubicBezTo>
                    <a:pt x="431" y="33"/>
                    <a:pt x="432" y="33"/>
                    <a:pt x="432" y="33"/>
                  </a:cubicBezTo>
                  <a:cubicBezTo>
                    <a:pt x="432" y="34"/>
                    <a:pt x="432" y="34"/>
                    <a:pt x="432" y="34"/>
                  </a:cubicBezTo>
                  <a:cubicBezTo>
                    <a:pt x="432" y="34"/>
                    <a:pt x="432" y="34"/>
                    <a:pt x="432" y="34"/>
                  </a:cubicBezTo>
                  <a:cubicBezTo>
                    <a:pt x="432" y="34"/>
                    <a:pt x="432" y="35"/>
                    <a:pt x="432" y="35"/>
                  </a:cubicBezTo>
                  <a:cubicBezTo>
                    <a:pt x="432" y="35"/>
                    <a:pt x="433" y="35"/>
                    <a:pt x="433" y="35"/>
                  </a:cubicBezTo>
                  <a:cubicBezTo>
                    <a:pt x="433" y="35"/>
                    <a:pt x="433" y="35"/>
                    <a:pt x="433" y="35"/>
                  </a:cubicBezTo>
                  <a:cubicBezTo>
                    <a:pt x="433" y="35"/>
                    <a:pt x="433" y="35"/>
                    <a:pt x="433" y="35"/>
                  </a:cubicBezTo>
                  <a:cubicBezTo>
                    <a:pt x="433" y="36"/>
                    <a:pt x="433" y="36"/>
                    <a:pt x="433" y="36"/>
                  </a:cubicBezTo>
                  <a:cubicBezTo>
                    <a:pt x="433" y="36"/>
                    <a:pt x="433" y="36"/>
                    <a:pt x="433" y="36"/>
                  </a:cubicBezTo>
                  <a:cubicBezTo>
                    <a:pt x="433" y="36"/>
                    <a:pt x="432" y="36"/>
                    <a:pt x="432" y="37"/>
                  </a:cubicBezTo>
                  <a:cubicBezTo>
                    <a:pt x="432" y="37"/>
                    <a:pt x="432" y="37"/>
                    <a:pt x="432" y="37"/>
                  </a:cubicBezTo>
                  <a:cubicBezTo>
                    <a:pt x="433" y="37"/>
                    <a:pt x="433" y="37"/>
                    <a:pt x="433" y="37"/>
                  </a:cubicBezTo>
                  <a:cubicBezTo>
                    <a:pt x="433" y="37"/>
                    <a:pt x="433" y="37"/>
                    <a:pt x="433" y="37"/>
                  </a:cubicBezTo>
                  <a:cubicBezTo>
                    <a:pt x="433" y="37"/>
                    <a:pt x="434" y="37"/>
                    <a:pt x="434" y="37"/>
                  </a:cubicBezTo>
                  <a:cubicBezTo>
                    <a:pt x="434" y="37"/>
                    <a:pt x="434" y="37"/>
                    <a:pt x="434" y="37"/>
                  </a:cubicBezTo>
                  <a:cubicBezTo>
                    <a:pt x="434" y="38"/>
                    <a:pt x="434" y="38"/>
                    <a:pt x="434" y="38"/>
                  </a:cubicBezTo>
                  <a:cubicBezTo>
                    <a:pt x="434" y="38"/>
                    <a:pt x="434" y="38"/>
                    <a:pt x="434" y="39"/>
                  </a:cubicBezTo>
                  <a:cubicBezTo>
                    <a:pt x="434" y="39"/>
                    <a:pt x="434" y="39"/>
                    <a:pt x="434" y="39"/>
                  </a:cubicBezTo>
                  <a:cubicBezTo>
                    <a:pt x="434" y="39"/>
                    <a:pt x="434" y="39"/>
                    <a:pt x="434" y="39"/>
                  </a:cubicBezTo>
                  <a:cubicBezTo>
                    <a:pt x="434" y="40"/>
                    <a:pt x="434" y="40"/>
                    <a:pt x="434" y="40"/>
                  </a:cubicBezTo>
                  <a:cubicBezTo>
                    <a:pt x="434" y="40"/>
                    <a:pt x="434" y="40"/>
                    <a:pt x="434" y="40"/>
                  </a:cubicBezTo>
                  <a:cubicBezTo>
                    <a:pt x="434" y="41"/>
                    <a:pt x="434" y="41"/>
                    <a:pt x="433" y="40"/>
                  </a:cubicBezTo>
                  <a:cubicBezTo>
                    <a:pt x="433" y="40"/>
                    <a:pt x="433" y="40"/>
                    <a:pt x="433" y="40"/>
                  </a:cubicBezTo>
                  <a:cubicBezTo>
                    <a:pt x="432" y="40"/>
                    <a:pt x="432" y="40"/>
                    <a:pt x="432" y="40"/>
                  </a:cubicBezTo>
                  <a:cubicBezTo>
                    <a:pt x="432" y="39"/>
                    <a:pt x="431" y="39"/>
                    <a:pt x="431" y="39"/>
                  </a:cubicBezTo>
                  <a:cubicBezTo>
                    <a:pt x="431" y="39"/>
                    <a:pt x="431" y="39"/>
                    <a:pt x="431" y="39"/>
                  </a:cubicBezTo>
                  <a:cubicBezTo>
                    <a:pt x="430" y="39"/>
                    <a:pt x="430" y="39"/>
                    <a:pt x="430" y="39"/>
                  </a:cubicBezTo>
                  <a:cubicBezTo>
                    <a:pt x="430" y="39"/>
                    <a:pt x="429" y="39"/>
                    <a:pt x="429" y="39"/>
                  </a:cubicBezTo>
                  <a:cubicBezTo>
                    <a:pt x="429" y="39"/>
                    <a:pt x="429" y="39"/>
                    <a:pt x="429" y="39"/>
                  </a:cubicBezTo>
                  <a:cubicBezTo>
                    <a:pt x="429" y="39"/>
                    <a:pt x="428" y="39"/>
                    <a:pt x="428" y="39"/>
                  </a:cubicBezTo>
                  <a:cubicBezTo>
                    <a:pt x="428" y="39"/>
                    <a:pt x="428" y="39"/>
                    <a:pt x="428" y="39"/>
                  </a:cubicBezTo>
                  <a:cubicBezTo>
                    <a:pt x="427" y="39"/>
                    <a:pt x="427" y="39"/>
                    <a:pt x="427" y="39"/>
                  </a:cubicBezTo>
                  <a:cubicBezTo>
                    <a:pt x="427" y="39"/>
                    <a:pt x="427" y="38"/>
                    <a:pt x="426" y="38"/>
                  </a:cubicBezTo>
                  <a:cubicBezTo>
                    <a:pt x="426" y="38"/>
                    <a:pt x="426" y="38"/>
                    <a:pt x="425" y="38"/>
                  </a:cubicBezTo>
                  <a:cubicBezTo>
                    <a:pt x="425" y="38"/>
                    <a:pt x="425" y="38"/>
                    <a:pt x="424" y="38"/>
                  </a:cubicBezTo>
                  <a:cubicBezTo>
                    <a:pt x="424" y="38"/>
                    <a:pt x="424" y="38"/>
                    <a:pt x="423" y="38"/>
                  </a:cubicBezTo>
                  <a:cubicBezTo>
                    <a:pt x="423" y="37"/>
                    <a:pt x="423" y="37"/>
                    <a:pt x="422" y="37"/>
                  </a:cubicBezTo>
                  <a:cubicBezTo>
                    <a:pt x="422" y="36"/>
                    <a:pt x="422" y="36"/>
                    <a:pt x="422" y="36"/>
                  </a:cubicBezTo>
                  <a:cubicBezTo>
                    <a:pt x="422" y="36"/>
                    <a:pt x="421" y="36"/>
                    <a:pt x="421" y="36"/>
                  </a:cubicBezTo>
                  <a:cubicBezTo>
                    <a:pt x="421" y="36"/>
                    <a:pt x="421" y="36"/>
                    <a:pt x="421" y="36"/>
                  </a:cubicBezTo>
                  <a:cubicBezTo>
                    <a:pt x="420" y="36"/>
                    <a:pt x="420" y="36"/>
                    <a:pt x="420" y="36"/>
                  </a:cubicBezTo>
                  <a:cubicBezTo>
                    <a:pt x="420" y="36"/>
                    <a:pt x="420" y="35"/>
                    <a:pt x="420" y="35"/>
                  </a:cubicBezTo>
                  <a:cubicBezTo>
                    <a:pt x="419" y="35"/>
                    <a:pt x="419" y="35"/>
                    <a:pt x="418" y="35"/>
                  </a:cubicBezTo>
                  <a:cubicBezTo>
                    <a:pt x="418" y="35"/>
                    <a:pt x="418" y="35"/>
                    <a:pt x="418" y="35"/>
                  </a:cubicBezTo>
                  <a:cubicBezTo>
                    <a:pt x="418" y="35"/>
                    <a:pt x="418" y="36"/>
                    <a:pt x="418" y="36"/>
                  </a:cubicBezTo>
                  <a:cubicBezTo>
                    <a:pt x="418" y="36"/>
                    <a:pt x="417" y="36"/>
                    <a:pt x="417" y="36"/>
                  </a:cubicBezTo>
                  <a:cubicBezTo>
                    <a:pt x="417" y="36"/>
                    <a:pt x="416" y="36"/>
                    <a:pt x="416" y="36"/>
                  </a:cubicBezTo>
                  <a:cubicBezTo>
                    <a:pt x="416" y="36"/>
                    <a:pt x="416" y="37"/>
                    <a:pt x="416" y="37"/>
                  </a:cubicBezTo>
                  <a:cubicBezTo>
                    <a:pt x="416" y="37"/>
                    <a:pt x="415" y="37"/>
                    <a:pt x="415" y="37"/>
                  </a:cubicBezTo>
                  <a:cubicBezTo>
                    <a:pt x="415" y="37"/>
                    <a:pt x="415" y="37"/>
                    <a:pt x="415" y="37"/>
                  </a:cubicBezTo>
                  <a:cubicBezTo>
                    <a:pt x="414" y="36"/>
                    <a:pt x="414" y="36"/>
                    <a:pt x="414" y="36"/>
                  </a:cubicBezTo>
                  <a:cubicBezTo>
                    <a:pt x="414" y="36"/>
                    <a:pt x="414" y="35"/>
                    <a:pt x="414" y="35"/>
                  </a:cubicBezTo>
                  <a:cubicBezTo>
                    <a:pt x="414" y="35"/>
                    <a:pt x="414" y="35"/>
                    <a:pt x="413" y="35"/>
                  </a:cubicBezTo>
                  <a:cubicBezTo>
                    <a:pt x="413" y="35"/>
                    <a:pt x="413" y="36"/>
                    <a:pt x="413" y="36"/>
                  </a:cubicBezTo>
                  <a:cubicBezTo>
                    <a:pt x="413" y="36"/>
                    <a:pt x="413" y="36"/>
                    <a:pt x="413" y="36"/>
                  </a:cubicBezTo>
                  <a:cubicBezTo>
                    <a:pt x="413" y="36"/>
                    <a:pt x="413" y="35"/>
                    <a:pt x="413" y="35"/>
                  </a:cubicBezTo>
                  <a:cubicBezTo>
                    <a:pt x="413" y="35"/>
                    <a:pt x="412" y="35"/>
                    <a:pt x="412" y="35"/>
                  </a:cubicBezTo>
                  <a:cubicBezTo>
                    <a:pt x="412" y="35"/>
                    <a:pt x="412" y="35"/>
                    <a:pt x="411" y="35"/>
                  </a:cubicBezTo>
                  <a:cubicBezTo>
                    <a:pt x="411" y="35"/>
                    <a:pt x="411" y="35"/>
                    <a:pt x="411" y="34"/>
                  </a:cubicBezTo>
                  <a:cubicBezTo>
                    <a:pt x="411" y="34"/>
                    <a:pt x="410" y="34"/>
                    <a:pt x="410" y="34"/>
                  </a:cubicBezTo>
                  <a:cubicBezTo>
                    <a:pt x="410" y="34"/>
                    <a:pt x="411" y="34"/>
                    <a:pt x="411" y="34"/>
                  </a:cubicBezTo>
                  <a:cubicBezTo>
                    <a:pt x="411" y="34"/>
                    <a:pt x="411" y="34"/>
                    <a:pt x="411" y="34"/>
                  </a:cubicBezTo>
                  <a:cubicBezTo>
                    <a:pt x="411" y="34"/>
                    <a:pt x="411" y="33"/>
                    <a:pt x="411" y="33"/>
                  </a:cubicBezTo>
                  <a:cubicBezTo>
                    <a:pt x="411" y="33"/>
                    <a:pt x="411" y="33"/>
                    <a:pt x="411" y="33"/>
                  </a:cubicBezTo>
                  <a:cubicBezTo>
                    <a:pt x="411" y="33"/>
                    <a:pt x="410" y="33"/>
                    <a:pt x="410" y="33"/>
                  </a:cubicBezTo>
                  <a:cubicBezTo>
                    <a:pt x="410" y="33"/>
                    <a:pt x="410" y="32"/>
                    <a:pt x="410" y="32"/>
                  </a:cubicBezTo>
                  <a:cubicBezTo>
                    <a:pt x="410" y="32"/>
                    <a:pt x="410" y="32"/>
                    <a:pt x="410" y="32"/>
                  </a:cubicBezTo>
                  <a:cubicBezTo>
                    <a:pt x="410" y="31"/>
                    <a:pt x="409" y="31"/>
                    <a:pt x="409" y="31"/>
                  </a:cubicBezTo>
                  <a:cubicBezTo>
                    <a:pt x="409" y="32"/>
                    <a:pt x="409" y="32"/>
                    <a:pt x="409" y="32"/>
                  </a:cubicBezTo>
                  <a:cubicBezTo>
                    <a:pt x="409" y="32"/>
                    <a:pt x="409" y="32"/>
                    <a:pt x="409" y="32"/>
                  </a:cubicBezTo>
                  <a:cubicBezTo>
                    <a:pt x="409" y="33"/>
                    <a:pt x="409" y="33"/>
                    <a:pt x="409" y="33"/>
                  </a:cubicBezTo>
                  <a:cubicBezTo>
                    <a:pt x="409" y="33"/>
                    <a:pt x="409" y="33"/>
                    <a:pt x="409" y="34"/>
                  </a:cubicBezTo>
                  <a:cubicBezTo>
                    <a:pt x="409" y="34"/>
                    <a:pt x="409" y="34"/>
                    <a:pt x="408" y="34"/>
                  </a:cubicBezTo>
                  <a:cubicBezTo>
                    <a:pt x="408" y="33"/>
                    <a:pt x="408" y="33"/>
                    <a:pt x="408" y="33"/>
                  </a:cubicBezTo>
                  <a:cubicBezTo>
                    <a:pt x="408" y="33"/>
                    <a:pt x="408" y="33"/>
                    <a:pt x="408" y="33"/>
                  </a:cubicBezTo>
                  <a:cubicBezTo>
                    <a:pt x="408" y="33"/>
                    <a:pt x="408" y="33"/>
                    <a:pt x="408" y="33"/>
                  </a:cubicBezTo>
                  <a:cubicBezTo>
                    <a:pt x="408" y="33"/>
                    <a:pt x="408" y="33"/>
                    <a:pt x="408" y="33"/>
                  </a:cubicBezTo>
                  <a:cubicBezTo>
                    <a:pt x="408" y="33"/>
                    <a:pt x="408" y="33"/>
                    <a:pt x="408" y="33"/>
                  </a:cubicBezTo>
                  <a:cubicBezTo>
                    <a:pt x="408" y="34"/>
                    <a:pt x="408" y="34"/>
                    <a:pt x="408" y="34"/>
                  </a:cubicBezTo>
                  <a:cubicBezTo>
                    <a:pt x="408" y="34"/>
                    <a:pt x="407" y="34"/>
                    <a:pt x="407" y="34"/>
                  </a:cubicBezTo>
                  <a:cubicBezTo>
                    <a:pt x="407" y="34"/>
                    <a:pt x="407" y="34"/>
                    <a:pt x="407" y="34"/>
                  </a:cubicBezTo>
                  <a:cubicBezTo>
                    <a:pt x="407" y="34"/>
                    <a:pt x="407" y="34"/>
                    <a:pt x="407" y="34"/>
                  </a:cubicBezTo>
                  <a:cubicBezTo>
                    <a:pt x="407" y="34"/>
                    <a:pt x="407" y="34"/>
                    <a:pt x="408" y="34"/>
                  </a:cubicBezTo>
                  <a:cubicBezTo>
                    <a:pt x="408" y="34"/>
                    <a:pt x="408" y="35"/>
                    <a:pt x="408" y="35"/>
                  </a:cubicBezTo>
                  <a:cubicBezTo>
                    <a:pt x="408" y="35"/>
                    <a:pt x="409" y="35"/>
                    <a:pt x="409" y="35"/>
                  </a:cubicBezTo>
                  <a:cubicBezTo>
                    <a:pt x="409" y="35"/>
                    <a:pt x="409" y="35"/>
                    <a:pt x="410" y="36"/>
                  </a:cubicBezTo>
                  <a:cubicBezTo>
                    <a:pt x="410" y="36"/>
                    <a:pt x="410" y="36"/>
                    <a:pt x="410" y="36"/>
                  </a:cubicBezTo>
                  <a:cubicBezTo>
                    <a:pt x="410" y="36"/>
                    <a:pt x="411" y="36"/>
                    <a:pt x="411" y="36"/>
                  </a:cubicBezTo>
                  <a:cubicBezTo>
                    <a:pt x="411" y="36"/>
                    <a:pt x="411" y="36"/>
                    <a:pt x="412" y="36"/>
                  </a:cubicBezTo>
                  <a:cubicBezTo>
                    <a:pt x="412" y="36"/>
                    <a:pt x="412" y="36"/>
                    <a:pt x="412" y="37"/>
                  </a:cubicBezTo>
                  <a:cubicBezTo>
                    <a:pt x="413" y="37"/>
                    <a:pt x="413" y="37"/>
                    <a:pt x="413" y="37"/>
                  </a:cubicBezTo>
                  <a:cubicBezTo>
                    <a:pt x="413" y="38"/>
                    <a:pt x="413" y="38"/>
                    <a:pt x="413" y="39"/>
                  </a:cubicBezTo>
                  <a:cubicBezTo>
                    <a:pt x="413" y="39"/>
                    <a:pt x="414" y="40"/>
                    <a:pt x="413" y="40"/>
                  </a:cubicBezTo>
                  <a:cubicBezTo>
                    <a:pt x="413" y="41"/>
                    <a:pt x="413" y="41"/>
                    <a:pt x="413" y="41"/>
                  </a:cubicBezTo>
                  <a:cubicBezTo>
                    <a:pt x="413" y="41"/>
                    <a:pt x="413" y="41"/>
                    <a:pt x="412" y="41"/>
                  </a:cubicBezTo>
                  <a:cubicBezTo>
                    <a:pt x="412" y="42"/>
                    <a:pt x="412" y="42"/>
                    <a:pt x="412" y="42"/>
                  </a:cubicBezTo>
                  <a:cubicBezTo>
                    <a:pt x="412" y="42"/>
                    <a:pt x="412" y="43"/>
                    <a:pt x="412" y="43"/>
                  </a:cubicBezTo>
                  <a:cubicBezTo>
                    <a:pt x="412" y="43"/>
                    <a:pt x="411" y="43"/>
                    <a:pt x="411" y="43"/>
                  </a:cubicBezTo>
                  <a:cubicBezTo>
                    <a:pt x="411" y="43"/>
                    <a:pt x="410" y="43"/>
                    <a:pt x="410" y="43"/>
                  </a:cubicBezTo>
                  <a:cubicBezTo>
                    <a:pt x="410" y="43"/>
                    <a:pt x="409" y="43"/>
                    <a:pt x="409" y="43"/>
                  </a:cubicBezTo>
                  <a:cubicBezTo>
                    <a:pt x="409" y="43"/>
                    <a:pt x="408" y="43"/>
                    <a:pt x="408" y="43"/>
                  </a:cubicBezTo>
                  <a:cubicBezTo>
                    <a:pt x="408" y="43"/>
                    <a:pt x="407" y="42"/>
                    <a:pt x="407" y="42"/>
                  </a:cubicBezTo>
                  <a:cubicBezTo>
                    <a:pt x="407" y="42"/>
                    <a:pt x="407" y="42"/>
                    <a:pt x="407" y="42"/>
                  </a:cubicBezTo>
                  <a:cubicBezTo>
                    <a:pt x="407" y="42"/>
                    <a:pt x="406" y="42"/>
                    <a:pt x="406" y="42"/>
                  </a:cubicBezTo>
                  <a:cubicBezTo>
                    <a:pt x="406" y="42"/>
                    <a:pt x="405" y="42"/>
                    <a:pt x="405" y="42"/>
                  </a:cubicBezTo>
                  <a:cubicBezTo>
                    <a:pt x="405" y="42"/>
                    <a:pt x="405" y="42"/>
                    <a:pt x="405" y="42"/>
                  </a:cubicBezTo>
                  <a:cubicBezTo>
                    <a:pt x="404" y="42"/>
                    <a:pt x="404" y="42"/>
                    <a:pt x="404" y="42"/>
                  </a:cubicBezTo>
                  <a:cubicBezTo>
                    <a:pt x="404" y="42"/>
                    <a:pt x="404" y="42"/>
                    <a:pt x="404" y="42"/>
                  </a:cubicBezTo>
                  <a:cubicBezTo>
                    <a:pt x="404" y="43"/>
                    <a:pt x="404" y="43"/>
                    <a:pt x="405" y="43"/>
                  </a:cubicBezTo>
                  <a:cubicBezTo>
                    <a:pt x="405" y="43"/>
                    <a:pt x="405" y="42"/>
                    <a:pt x="406" y="42"/>
                  </a:cubicBezTo>
                  <a:cubicBezTo>
                    <a:pt x="406" y="42"/>
                    <a:pt x="406" y="42"/>
                    <a:pt x="406" y="42"/>
                  </a:cubicBezTo>
                  <a:cubicBezTo>
                    <a:pt x="406" y="42"/>
                    <a:pt x="407" y="42"/>
                    <a:pt x="407" y="43"/>
                  </a:cubicBezTo>
                  <a:cubicBezTo>
                    <a:pt x="407" y="43"/>
                    <a:pt x="407" y="43"/>
                    <a:pt x="407" y="43"/>
                  </a:cubicBezTo>
                  <a:cubicBezTo>
                    <a:pt x="407" y="43"/>
                    <a:pt x="407" y="43"/>
                    <a:pt x="407" y="44"/>
                  </a:cubicBezTo>
                  <a:cubicBezTo>
                    <a:pt x="407" y="44"/>
                    <a:pt x="407" y="43"/>
                    <a:pt x="407" y="43"/>
                  </a:cubicBezTo>
                  <a:cubicBezTo>
                    <a:pt x="406" y="43"/>
                    <a:pt x="406" y="43"/>
                    <a:pt x="406" y="43"/>
                  </a:cubicBezTo>
                  <a:cubicBezTo>
                    <a:pt x="406" y="43"/>
                    <a:pt x="405" y="43"/>
                    <a:pt x="405" y="43"/>
                  </a:cubicBezTo>
                  <a:cubicBezTo>
                    <a:pt x="405" y="43"/>
                    <a:pt x="405" y="43"/>
                    <a:pt x="405" y="43"/>
                  </a:cubicBezTo>
                  <a:cubicBezTo>
                    <a:pt x="405" y="43"/>
                    <a:pt x="405" y="44"/>
                    <a:pt x="405" y="44"/>
                  </a:cubicBezTo>
                  <a:cubicBezTo>
                    <a:pt x="405" y="44"/>
                    <a:pt x="406" y="44"/>
                    <a:pt x="406" y="44"/>
                  </a:cubicBezTo>
                  <a:cubicBezTo>
                    <a:pt x="406" y="44"/>
                    <a:pt x="406" y="44"/>
                    <a:pt x="406" y="44"/>
                  </a:cubicBezTo>
                  <a:cubicBezTo>
                    <a:pt x="406" y="44"/>
                    <a:pt x="406" y="45"/>
                    <a:pt x="406" y="45"/>
                  </a:cubicBezTo>
                  <a:cubicBezTo>
                    <a:pt x="406" y="45"/>
                    <a:pt x="406" y="45"/>
                    <a:pt x="406" y="45"/>
                  </a:cubicBezTo>
                  <a:cubicBezTo>
                    <a:pt x="406" y="46"/>
                    <a:pt x="407" y="46"/>
                    <a:pt x="407" y="46"/>
                  </a:cubicBezTo>
                  <a:cubicBezTo>
                    <a:pt x="407" y="46"/>
                    <a:pt x="407" y="45"/>
                    <a:pt x="407" y="45"/>
                  </a:cubicBezTo>
                  <a:cubicBezTo>
                    <a:pt x="407" y="45"/>
                    <a:pt x="407" y="45"/>
                    <a:pt x="407" y="45"/>
                  </a:cubicBezTo>
                  <a:cubicBezTo>
                    <a:pt x="407" y="45"/>
                    <a:pt x="407" y="45"/>
                    <a:pt x="407" y="45"/>
                  </a:cubicBezTo>
                  <a:cubicBezTo>
                    <a:pt x="407" y="44"/>
                    <a:pt x="407" y="44"/>
                    <a:pt x="407" y="44"/>
                  </a:cubicBezTo>
                  <a:cubicBezTo>
                    <a:pt x="407" y="44"/>
                    <a:pt x="407" y="44"/>
                    <a:pt x="407" y="44"/>
                  </a:cubicBezTo>
                  <a:cubicBezTo>
                    <a:pt x="407" y="44"/>
                    <a:pt x="408" y="44"/>
                    <a:pt x="408" y="44"/>
                  </a:cubicBezTo>
                  <a:cubicBezTo>
                    <a:pt x="408" y="44"/>
                    <a:pt x="408" y="44"/>
                    <a:pt x="408" y="44"/>
                  </a:cubicBezTo>
                  <a:cubicBezTo>
                    <a:pt x="408" y="44"/>
                    <a:pt x="408" y="44"/>
                    <a:pt x="408" y="44"/>
                  </a:cubicBezTo>
                  <a:cubicBezTo>
                    <a:pt x="408" y="44"/>
                    <a:pt x="408" y="44"/>
                    <a:pt x="409" y="44"/>
                  </a:cubicBezTo>
                  <a:cubicBezTo>
                    <a:pt x="409" y="44"/>
                    <a:pt x="409" y="44"/>
                    <a:pt x="409" y="44"/>
                  </a:cubicBezTo>
                  <a:cubicBezTo>
                    <a:pt x="409" y="44"/>
                    <a:pt x="409" y="44"/>
                    <a:pt x="410" y="44"/>
                  </a:cubicBezTo>
                  <a:cubicBezTo>
                    <a:pt x="410" y="44"/>
                    <a:pt x="410" y="44"/>
                    <a:pt x="410" y="44"/>
                  </a:cubicBezTo>
                  <a:cubicBezTo>
                    <a:pt x="410" y="45"/>
                    <a:pt x="411" y="45"/>
                    <a:pt x="411" y="45"/>
                  </a:cubicBezTo>
                  <a:cubicBezTo>
                    <a:pt x="411" y="45"/>
                    <a:pt x="411" y="45"/>
                    <a:pt x="412" y="46"/>
                  </a:cubicBezTo>
                  <a:cubicBezTo>
                    <a:pt x="412" y="46"/>
                    <a:pt x="412" y="46"/>
                    <a:pt x="412" y="46"/>
                  </a:cubicBezTo>
                  <a:cubicBezTo>
                    <a:pt x="413" y="46"/>
                    <a:pt x="413" y="46"/>
                    <a:pt x="413" y="46"/>
                  </a:cubicBezTo>
                  <a:cubicBezTo>
                    <a:pt x="413" y="46"/>
                    <a:pt x="413" y="46"/>
                    <a:pt x="413" y="45"/>
                  </a:cubicBezTo>
                  <a:cubicBezTo>
                    <a:pt x="413" y="45"/>
                    <a:pt x="413" y="45"/>
                    <a:pt x="413" y="45"/>
                  </a:cubicBezTo>
                  <a:cubicBezTo>
                    <a:pt x="413" y="45"/>
                    <a:pt x="412" y="45"/>
                    <a:pt x="412" y="45"/>
                  </a:cubicBezTo>
                  <a:cubicBezTo>
                    <a:pt x="412" y="45"/>
                    <a:pt x="412" y="44"/>
                    <a:pt x="412" y="44"/>
                  </a:cubicBezTo>
                  <a:cubicBezTo>
                    <a:pt x="412" y="44"/>
                    <a:pt x="412" y="44"/>
                    <a:pt x="413" y="44"/>
                  </a:cubicBezTo>
                  <a:cubicBezTo>
                    <a:pt x="413" y="44"/>
                    <a:pt x="413" y="45"/>
                    <a:pt x="413" y="45"/>
                  </a:cubicBezTo>
                  <a:cubicBezTo>
                    <a:pt x="413" y="45"/>
                    <a:pt x="414" y="45"/>
                    <a:pt x="414" y="45"/>
                  </a:cubicBezTo>
                  <a:cubicBezTo>
                    <a:pt x="414" y="45"/>
                    <a:pt x="414" y="45"/>
                    <a:pt x="414" y="45"/>
                  </a:cubicBezTo>
                  <a:cubicBezTo>
                    <a:pt x="414" y="46"/>
                    <a:pt x="414" y="46"/>
                    <a:pt x="415" y="46"/>
                  </a:cubicBezTo>
                  <a:cubicBezTo>
                    <a:pt x="415" y="46"/>
                    <a:pt x="415" y="46"/>
                    <a:pt x="415" y="46"/>
                  </a:cubicBezTo>
                  <a:cubicBezTo>
                    <a:pt x="415" y="46"/>
                    <a:pt x="415" y="46"/>
                    <a:pt x="415" y="46"/>
                  </a:cubicBezTo>
                  <a:cubicBezTo>
                    <a:pt x="415" y="46"/>
                    <a:pt x="416" y="46"/>
                    <a:pt x="416" y="46"/>
                  </a:cubicBezTo>
                  <a:cubicBezTo>
                    <a:pt x="416" y="46"/>
                    <a:pt x="416" y="47"/>
                    <a:pt x="416" y="47"/>
                  </a:cubicBezTo>
                  <a:cubicBezTo>
                    <a:pt x="417" y="47"/>
                    <a:pt x="417" y="47"/>
                    <a:pt x="417" y="48"/>
                  </a:cubicBezTo>
                  <a:cubicBezTo>
                    <a:pt x="417" y="48"/>
                    <a:pt x="418" y="48"/>
                    <a:pt x="418" y="48"/>
                  </a:cubicBezTo>
                  <a:cubicBezTo>
                    <a:pt x="418" y="48"/>
                    <a:pt x="418" y="49"/>
                    <a:pt x="418" y="49"/>
                  </a:cubicBezTo>
                  <a:cubicBezTo>
                    <a:pt x="418" y="49"/>
                    <a:pt x="418" y="49"/>
                    <a:pt x="418" y="49"/>
                  </a:cubicBezTo>
                  <a:cubicBezTo>
                    <a:pt x="418" y="49"/>
                    <a:pt x="419" y="49"/>
                    <a:pt x="419" y="49"/>
                  </a:cubicBezTo>
                  <a:cubicBezTo>
                    <a:pt x="419" y="49"/>
                    <a:pt x="419" y="49"/>
                    <a:pt x="419" y="49"/>
                  </a:cubicBezTo>
                  <a:cubicBezTo>
                    <a:pt x="420" y="49"/>
                    <a:pt x="420" y="49"/>
                    <a:pt x="420" y="49"/>
                  </a:cubicBezTo>
                  <a:cubicBezTo>
                    <a:pt x="420" y="49"/>
                    <a:pt x="420" y="50"/>
                    <a:pt x="421" y="50"/>
                  </a:cubicBezTo>
                  <a:cubicBezTo>
                    <a:pt x="421" y="50"/>
                    <a:pt x="421" y="50"/>
                    <a:pt x="422" y="50"/>
                  </a:cubicBezTo>
                  <a:cubicBezTo>
                    <a:pt x="422" y="50"/>
                    <a:pt x="422" y="50"/>
                    <a:pt x="422" y="50"/>
                  </a:cubicBezTo>
                  <a:cubicBezTo>
                    <a:pt x="423" y="51"/>
                    <a:pt x="423" y="51"/>
                    <a:pt x="423" y="51"/>
                  </a:cubicBezTo>
                  <a:cubicBezTo>
                    <a:pt x="423" y="52"/>
                    <a:pt x="424" y="52"/>
                    <a:pt x="424" y="52"/>
                  </a:cubicBezTo>
                  <a:cubicBezTo>
                    <a:pt x="424" y="52"/>
                    <a:pt x="424" y="52"/>
                    <a:pt x="424" y="52"/>
                  </a:cubicBezTo>
                  <a:cubicBezTo>
                    <a:pt x="425" y="52"/>
                    <a:pt x="425" y="52"/>
                    <a:pt x="425" y="52"/>
                  </a:cubicBezTo>
                  <a:cubicBezTo>
                    <a:pt x="425" y="53"/>
                    <a:pt x="425" y="53"/>
                    <a:pt x="425" y="53"/>
                  </a:cubicBezTo>
                  <a:cubicBezTo>
                    <a:pt x="426" y="53"/>
                    <a:pt x="426" y="53"/>
                    <a:pt x="426" y="54"/>
                  </a:cubicBezTo>
                  <a:cubicBezTo>
                    <a:pt x="426" y="54"/>
                    <a:pt x="426" y="54"/>
                    <a:pt x="426" y="54"/>
                  </a:cubicBezTo>
                  <a:cubicBezTo>
                    <a:pt x="426" y="54"/>
                    <a:pt x="426" y="54"/>
                    <a:pt x="426" y="55"/>
                  </a:cubicBezTo>
                  <a:cubicBezTo>
                    <a:pt x="426" y="55"/>
                    <a:pt x="426" y="55"/>
                    <a:pt x="426" y="55"/>
                  </a:cubicBezTo>
                  <a:cubicBezTo>
                    <a:pt x="426" y="55"/>
                    <a:pt x="426" y="55"/>
                    <a:pt x="426" y="55"/>
                  </a:cubicBezTo>
                  <a:cubicBezTo>
                    <a:pt x="427" y="56"/>
                    <a:pt x="427" y="56"/>
                    <a:pt x="426" y="56"/>
                  </a:cubicBezTo>
                  <a:cubicBezTo>
                    <a:pt x="426" y="56"/>
                    <a:pt x="426" y="56"/>
                    <a:pt x="426" y="56"/>
                  </a:cubicBezTo>
                  <a:cubicBezTo>
                    <a:pt x="426" y="56"/>
                    <a:pt x="425" y="56"/>
                    <a:pt x="425" y="56"/>
                  </a:cubicBezTo>
                  <a:cubicBezTo>
                    <a:pt x="425" y="56"/>
                    <a:pt x="425" y="56"/>
                    <a:pt x="424" y="55"/>
                  </a:cubicBezTo>
                  <a:cubicBezTo>
                    <a:pt x="424" y="55"/>
                    <a:pt x="424" y="55"/>
                    <a:pt x="423" y="55"/>
                  </a:cubicBezTo>
                  <a:cubicBezTo>
                    <a:pt x="423" y="55"/>
                    <a:pt x="422" y="55"/>
                    <a:pt x="422" y="55"/>
                  </a:cubicBezTo>
                  <a:cubicBezTo>
                    <a:pt x="422" y="55"/>
                    <a:pt x="421" y="55"/>
                    <a:pt x="421" y="55"/>
                  </a:cubicBezTo>
                  <a:cubicBezTo>
                    <a:pt x="421" y="55"/>
                    <a:pt x="420" y="55"/>
                    <a:pt x="420" y="55"/>
                  </a:cubicBezTo>
                  <a:cubicBezTo>
                    <a:pt x="420" y="55"/>
                    <a:pt x="420" y="55"/>
                    <a:pt x="420" y="55"/>
                  </a:cubicBezTo>
                  <a:cubicBezTo>
                    <a:pt x="419" y="55"/>
                    <a:pt x="419" y="55"/>
                    <a:pt x="419" y="55"/>
                  </a:cubicBezTo>
                  <a:cubicBezTo>
                    <a:pt x="419" y="55"/>
                    <a:pt x="419" y="55"/>
                    <a:pt x="419" y="55"/>
                  </a:cubicBezTo>
                  <a:cubicBezTo>
                    <a:pt x="419" y="55"/>
                    <a:pt x="420" y="56"/>
                    <a:pt x="420" y="56"/>
                  </a:cubicBezTo>
                  <a:cubicBezTo>
                    <a:pt x="420" y="56"/>
                    <a:pt x="420" y="56"/>
                    <a:pt x="420" y="56"/>
                  </a:cubicBezTo>
                  <a:cubicBezTo>
                    <a:pt x="420" y="56"/>
                    <a:pt x="419" y="57"/>
                    <a:pt x="419" y="57"/>
                  </a:cubicBezTo>
                  <a:cubicBezTo>
                    <a:pt x="419" y="57"/>
                    <a:pt x="419" y="57"/>
                    <a:pt x="419" y="57"/>
                  </a:cubicBezTo>
                  <a:cubicBezTo>
                    <a:pt x="419" y="57"/>
                    <a:pt x="419" y="58"/>
                    <a:pt x="419" y="58"/>
                  </a:cubicBezTo>
                  <a:cubicBezTo>
                    <a:pt x="418" y="58"/>
                    <a:pt x="418" y="59"/>
                    <a:pt x="418" y="59"/>
                  </a:cubicBezTo>
                  <a:cubicBezTo>
                    <a:pt x="418" y="59"/>
                    <a:pt x="418" y="59"/>
                    <a:pt x="418" y="60"/>
                  </a:cubicBezTo>
                  <a:cubicBezTo>
                    <a:pt x="418" y="60"/>
                    <a:pt x="418" y="60"/>
                    <a:pt x="417" y="60"/>
                  </a:cubicBezTo>
                  <a:cubicBezTo>
                    <a:pt x="417" y="60"/>
                    <a:pt x="417" y="60"/>
                    <a:pt x="417" y="60"/>
                  </a:cubicBezTo>
                  <a:cubicBezTo>
                    <a:pt x="417" y="60"/>
                    <a:pt x="417" y="61"/>
                    <a:pt x="417" y="61"/>
                  </a:cubicBezTo>
                  <a:cubicBezTo>
                    <a:pt x="417" y="61"/>
                    <a:pt x="416" y="62"/>
                    <a:pt x="416" y="62"/>
                  </a:cubicBezTo>
                  <a:cubicBezTo>
                    <a:pt x="416" y="62"/>
                    <a:pt x="416" y="62"/>
                    <a:pt x="416" y="62"/>
                  </a:cubicBezTo>
                  <a:cubicBezTo>
                    <a:pt x="416" y="63"/>
                    <a:pt x="415" y="63"/>
                    <a:pt x="415" y="63"/>
                  </a:cubicBezTo>
                  <a:cubicBezTo>
                    <a:pt x="415" y="63"/>
                    <a:pt x="415" y="63"/>
                    <a:pt x="415" y="63"/>
                  </a:cubicBezTo>
                  <a:cubicBezTo>
                    <a:pt x="415" y="63"/>
                    <a:pt x="415" y="63"/>
                    <a:pt x="415" y="64"/>
                  </a:cubicBezTo>
                  <a:cubicBezTo>
                    <a:pt x="415" y="64"/>
                    <a:pt x="415" y="64"/>
                    <a:pt x="415" y="64"/>
                  </a:cubicBezTo>
                  <a:cubicBezTo>
                    <a:pt x="415" y="65"/>
                    <a:pt x="415" y="65"/>
                    <a:pt x="415" y="65"/>
                  </a:cubicBezTo>
                  <a:cubicBezTo>
                    <a:pt x="415" y="65"/>
                    <a:pt x="415" y="66"/>
                    <a:pt x="415" y="66"/>
                  </a:cubicBezTo>
                  <a:cubicBezTo>
                    <a:pt x="415" y="66"/>
                    <a:pt x="415" y="66"/>
                    <a:pt x="415" y="66"/>
                  </a:cubicBezTo>
                  <a:cubicBezTo>
                    <a:pt x="415" y="66"/>
                    <a:pt x="415" y="66"/>
                    <a:pt x="415" y="67"/>
                  </a:cubicBezTo>
                  <a:cubicBezTo>
                    <a:pt x="415" y="67"/>
                    <a:pt x="415" y="67"/>
                    <a:pt x="415" y="67"/>
                  </a:cubicBezTo>
                  <a:cubicBezTo>
                    <a:pt x="415" y="67"/>
                    <a:pt x="415" y="67"/>
                    <a:pt x="415" y="68"/>
                  </a:cubicBezTo>
                  <a:cubicBezTo>
                    <a:pt x="415" y="68"/>
                    <a:pt x="415" y="68"/>
                    <a:pt x="415" y="68"/>
                  </a:cubicBezTo>
                  <a:cubicBezTo>
                    <a:pt x="414" y="68"/>
                    <a:pt x="414" y="68"/>
                    <a:pt x="414" y="68"/>
                  </a:cubicBezTo>
                  <a:cubicBezTo>
                    <a:pt x="414" y="68"/>
                    <a:pt x="414" y="69"/>
                    <a:pt x="414" y="69"/>
                  </a:cubicBezTo>
                  <a:cubicBezTo>
                    <a:pt x="414" y="69"/>
                    <a:pt x="414" y="69"/>
                    <a:pt x="414" y="69"/>
                  </a:cubicBezTo>
                  <a:cubicBezTo>
                    <a:pt x="414" y="70"/>
                    <a:pt x="414" y="70"/>
                    <a:pt x="414" y="70"/>
                  </a:cubicBezTo>
                  <a:cubicBezTo>
                    <a:pt x="414" y="70"/>
                    <a:pt x="414" y="71"/>
                    <a:pt x="414" y="71"/>
                  </a:cubicBezTo>
                  <a:cubicBezTo>
                    <a:pt x="414" y="71"/>
                    <a:pt x="414" y="71"/>
                    <a:pt x="414" y="71"/>
                  </a:cubicBezTo>
                  <a:cubicBezTo>
                    <a:pt x="414" y="72"/>
                    <a:pt x="414" y="72"/>
                    <a:pt x="414" y="72"/>
                  </a:cubicBezTo>
                  <a:cubicBezTo>
                    <a:pt x="414" y="72"/>
                    <a:pt x="414" y="73"/>
                    <a:pt x="414" y="73"/>
                  </a:cubicBezTo>
                  <a:cubicBezTo>
                    <a:pt x="414" y="73"/>
                    <a:pt x="415" y="74"/>
                    <a:pt x="415" y="74"/>
                  </a:cubicBezTo>
                  <a:cubicBezTo>
                    <a:pt x="415" y="74"/>
                    <a:pt x="414" y="74"/>
                    <a:pt x="414" y="74"/>
                  </a:cubicBezTo>
                  <a:cubicBezTo>
                    <a:pt x="414" y="74"/>
                    <a:pt x="414" y="74"/>
                    <a:pt x="414" y="74"/>
                  </a:cubicBezTo>
                  <a:cubicBezTo>
                    <a:pt x="414" y="74"/>
                    <a:pt x="413" y="74"/>
                    <a:pt x="413" y="74"/>
                  </a:cubicBezTo>
                  <a:cubicBezTo>
                    <a:pt x="413" y="74"/>
                    <a:pt x="413" y="74"/>
                    <a:pt x="413" y="74"/>
                  </a:cubicBezTo>
                  <a:cubicBezTo>
                    <a:pt x="413" y="74"/>
                    <a:pt x="412" y="74"/>
                    <a:pt x="412" y="73"/>
                  </a:cubicBezTo>
                  <a:cubicBezTo>
                    <a:pt x="412" y="73"/>
                    <a:pt x="412" y="73"/>
                    <a:pt x="412" y="73"/>
                  </a:cubicBezTo>
                  <a:cubicBezTo>
                    <a:pt x="412" y="73"/>
                    <a:pt x="412" y="73"/>
                    <a:pt x="412" y="73"/>
                  </a:cubicBezTo>
                  <a:cubicBezTo>
                    <a:pt x="412" y="73"/>
                    <a:pt x="411" y="73"/>
                    <a:pt x="411" y="73"/>
                  </a:cubicBezTo>
                  <a:cubicBezTo>
                    <a:pt x="411" y="73"/>
                    <a:pt x="411" y="73"/>
                    <a:pt x="411" y="73"/>
                  </a:cubicBezTo>
                  <a:cubicBezTo>
                    <a:pt x="411" y="72"/>
                    <a:pt x="410" y="72"/>
                    <a:pt x="410" y="72"/>
                  </a:cubicBezTo>
                  <a:cubicBezTo>
                    <a:pt x="410" y="72"/>
                    <a:pt x="410" y="72"/>
                    <a:pt x="410" y="72"/>
                  </a:cubicBezTo>
                  <a:cubicBezTo>
                    <a:pt x="410" y="71"/>
                    <a:pt x="409" y="71"/>
                    <a:pt x="409" y="71"/>
                  </a:cubicBezTo>
                  <a:cubicBezTo>
                    <a:pt x="409" y="71"/>
                    <a:pt x="409" y="71"/>
                    <a:pt x="409" y="71"/>
                  </a:cubicBezTo>
                  <a:cubicBezTo>
                    <a:pt x="409" y="71"/>
                    <a:pt x="408" y="71"/>
                    <a:pt x="408" y="71"/>
                  </a:cubicBezTo>
                  <a:cubicBezTo>
                    <a:pt x="408" y="71"/>
                    <a:pt x="408" y="71"/>
                    <a:pt x="408" y="71"/>
                  </a:cubicBezTo>
                  <a:cubicBezTo>
                    <a:pt x="408" y="71"/>
                    <a:pt x="408" y="71"/>
                    <a:pt x="408" y="71"/>
                  </a:cubicBezTo>
                  <a:cubicBezTo>
                    <a:pt x="408" y="71"/>
                    <a:pt x="407" y="71"/>
                    <a:pt x="407" y="71"/>
                  </a:cubicBezTo>
                  <a:cubicBezTo>
                    <a:pt x="407" y="71"/>
                    <a:pt x="407" y="71"/>
                    <a:pt x="406" y="71"/>
                  </a:cubicBezTo>
                  <a:cubicBezTo>
                    <a:pt x="406" y="71"/>
                    <a:pt x="406" y="71"/>
                    <a:pt x="406" y="71"/>
                  </a:cubicBezTo>
                  <a:cubicBezTo>
                    <a:pt x="406" y="71"/>
                    <a:pt x="406" y="72"/>
                    <a:pt x="406" y="72"/>
                  </a:cubicBezTo>
                  <a:cubicBezTo>
                    <a:pt x="405" y="72"/>
                    <a:pt x="405" y="72"/>
                    <a:pt x="405" y="72"/>
                  </a:cubicBezTo>
                  <a:cubicBezTo>
                    <a:pt x="405" y="72"/>
                    <a:pt x="405" y="73"/>
                    <a:pt x="405" y="73"/>
                  </a:cubicBezTo>
                  <a:cubicBezTo>
                    <a:pt x="404" y="73"/>
                    <a:pt x="404" y="73"/>
                    <a:pt x="404" y="73"/>
                  </a:cubicBezTo>
                  <a:cubicBezTo>
                    <a:pt x="404" y="73"/>
                    <a:pt x="404" y="73"/>
                    <a:pt x="403" y="74"/>
                  </a:cubicBezTo>
                  <a:cubicBezTo>
                    <a:pt x="403" y="74"/>
                    <a:pt x="403" y="74"/>
                    <a:pt x="403" y="74"/>
                  </a:cubicBezTo>
                  <a:cubicBezTo>
                    <a:pt x="403" y="74"/>
                    <a:pt x="404" y="74"/>
                    <a:pt x="404" y="74"/>
                  </a:cubicBezTo>
                  <a:cubicBezTo>
                    <a:pt x="404" y="75"/>
                    <a:pt x="404" y="75"/>
                    <a:pt x="404" y="75"/>
                  </a:cubicBezTo>
                  <a:cubicBezTo>
                    <a:pt x="404" y="75"/>
                    <a:pt x="404" y="76"/>
                    <a:pt x="404" y="76"/>
                  </a:cubicBezTo>
                  <a:cubicBezTo>
                    <a:pt x="404" y="76"/>
                    <a:pt x="404" y="77"/>
                    <a:pt x="404" y="78"/>
                  </a:cubicBezTo>
                  <a:cubicBezTo>
                    <a:pt x="404" y="78"/>
                    <a:pt x="404" y="78"/>
                    <a:pt x="404" y="78"/>
                  </a:cubicBezTo>
                  <a:cubicBezTo>
                    <a:pt x="403" y="78"/>
                    <a:pt x="403" y="78"/>
                    <a:pt x="403" y="77"/>
                  </a:cubicBezTo>
                  <a:cubicBezTo>
                    <a:pt x="403" y="77"/>
                    <a:pt x="403" y="77"/>
                    <a:pt x="403" y="77"/>
                  </a:cubicBezTo>
                  <a:cubicBezTo>
                    <a:pt x="403" y="77"/>
                    <a:pt x="403" y="77"/>
                    <a:pt x="403" y="76"/>
                  </a:cubicBezTo>
                  <a:cubicBezTo>
                    <a:pt x="403" y="76"/>
                    <a:pt x="403" y="76"/>
                    <a:pt x="403" y="76"/>
                  </a:cubicBezTo>
                  <a:cubicBezTo>
                    <a:pt x="403" y="76"/>
                    <a:pt x="403" y="75"/>
                    <a:pt x="402" y="75"/>
                  </a:cubicBezTo>
                  <a:cubicBezTo>
                    <a:pt x="402" y="75"/>
                    <a:pt x="402" y="74"/>
                    <a:pt x="402" y="74"/>
                  </a:cubicBezTo>
                  <a:cubicBezTo>
                    <a:pt x="402" y="74"/>
                    <a:pt x="402" y="74"/>
                    <a:pt x="401" y="74"/>
                  </a:cubicBezTo>
                  <a:cubicBezTo>
                    <a:pt x="401" y="74"/>
                    <a:pt x="401" y="74"/>
                    <a:pt x="401" y="74"/>
                  </a:cubicBezTo>
                  <a:cubicBezTo>
                    <a:pt x="401" y="74"/>
                    <a:pt x="401" y="74"/>
                    <a:pt x="401" y="74"/>
                  </a:cubicBezTo>
                  <a:cubicBezTo>
                    <a:pt x="401" y="75"/>
                    <a:pt x="401" y="75"/>
                    <a:pt x="401" y="75"/>
                  </a:cubicBezTo>
                  <a:cubicBezTo>
                    <a:pt x="401" y="75"/>
                    <a:pt x="400" y="75"/>
                    <a:pt x="400" y="75"/>
                  </a:cubicBezTo>
                  <a:cubicBezTo>
                    <a:pt x="400" y="75"/>
                    <a:pt x="400" y="75"/>
                    <a:pt x="400" y="75"/>
                  </a:cubicBezTo>
                  <a:cubicBezTo>
                    <a:pt x="399" y="76"/>
                    <a:pt x="399" y="76"/>
                    <a:pt x="399" y="76"/>
                  </a:cubicBezTo>
                  <a:cubicBezTo>
                    <a:pt x="399" y="76"/>
                    <a:pt x="399" y="76"/>
                    <a:pt x="399" y="76"/>
                  </a:cubicBezTo>
                  <a:cubicBezTo>
                    <a:pt x="399" y="76"/>
                    <a:pt x="399" y="76"/>
                    <a:pt x="400" y="76"/>
                  </a:cubicBezTo>
                  <a:cubicBezTo>
                    <a:pt x="400" y="76"/>
                    <a:pt x="400" y="76"/>
                    <a:pt x="400" y="76"/>
                  </a:cubicBezTo>
                  <a:cubicBezTo>
                    <a:pt x="400" y="77"/>
                    <a:pt x="400" y="77"/>
                    <a:pt x="400" y="77"/>
                  </a:cubicBezTo>
                  <a:cubicBezTo>
                    <a:pt x="400" y="77"/>
                    <a:pt x="400" y="77"/>
                    <a:pt x="400" y="77"/>
                  </a:cubicBezTo>
                  <a:cubicBezTo>
                    <a:pt x="400" y="77"/>
                    <a:pt x="400" y="77"/>
                    <a:pt x="400" y="78"/>
                  </a:cubicBezTo>
                  <a:cubicBezTo>
                    <a:pt x="400" y="78"/>
                    <a:pt x="400" y="78"/>
                    <a:pt x="400" y="78"/>
                  </a:cubicBezTo>
                  <a:cubicBezTo>
                    <a:pt x="400" y="78"/>
                    <a:pt x="399" y="78"/>
                    <a:pt x="399" y="78"/>
                  </a:cubicBezTo>
                  <a:cubicBezTo>
                    <a:pt x="399" y="78"/>
                    <a:pt x="399" y="78"/>
                    <a:pt x="399" y="78"/>
                  </a:cubicBezTo>
                  <a:cubicBezTo>
                    <a:pt x="399" y="78"/>
                    <a:pt x="398" y="78"/>
                    <a:pt x="398" y="77"/>
                  </a:cubicBezTo>
                  <a:cubicBezTo>
                    <a:pt x="398" y="77"/>
                    <a:pt x="398" y="77"/>
                    <a:pt x="398" y="77"/>
                  </a:cubicBezTo>
                  <a:cubicBezTo>
                    <a:pt x="398" y="77"/>
                    <a:pt x="397" y="77"/>
                    <a:pt x="397" y="77"/>
                  </a:cubicBezTo>
                  <a:cubicBezTo>
                    <a:pt x="397" y="77"/>
                    <a:pt x="397" y="77"/>
                    <a:pt x="397" y="77"/>
                  </a:cubicBezTo>
                  <a:cubicBezTo>
                    <a:pt x="397" y="77"/>
                    <a:pt x="396" y="77"/>
                    <a:pt x="396" y="77"/>
                  </a:cubicBezTo>
                  <a:cubicBezTo>
                    <a:pt x="396" y="77"/>
                    <a:pt x="396" y="77"/>
                    <a:pt x="396" y="77"/>
                  </a:cubicBezTo>
                  <a:cubicBezTo>
                    <a:pt x="396" y="77"/>
                    <a:pt x="395" y="77"/>
                    <a:pt x="395" y="77"/>
                  </a:cubicBezTo>
                  <a:cubicBezTo>
                    <a:pt x="395" y="77"/>
                    <a:pt x="395" y="78"/>
                    <a:pt x="395" y="78"/>
                  </a:cubicBezTo>
                  <a:cubicBezTo>
                    <a:pt x="395" y="78"/>
                    <a:pt x="396" y="78"/>
                    <a:pt x="396" y="78"/>
                  </a:cubicBezTo>
                  <a:cubicBezTo>
                    <a:pt x="396" y="78"/>
                    <a:pt x="396" y="79"/>
                    <a:pt x="396" y="79"/>
                  </a:cubicBezTo>
                  <a:cubicBezTo>
                    <a:pt x="396" y="79"/>
                    <a:pt x="396" y="79"/>
                    <a:pt x="396" y="79"/>
                  </a:cubicBezTo>
                  <a:cubicBezTo>
                    <a:pt x="396" y="79"/>
                    <a:pt x="396" y="79"/>
                    <a:pt x="396" y="79"/>
                  </a:cubicBezTo>
                  <a:cubicBezTo>
                    <a:pt x="396" y="80"/>
                    <a:pt x="397" y="80"/>
                    <a:pt x="397" y="80"/>
                  </a:cubicBezTo>
                  <a:cubicBezTo>
                    <a:pt x="397" y="80"/>
                    <a:pt x="397" y="80"/>
                    <a:pt x="397" y="81"/>
                  </a:cubicBezTo>
                  <a:cubicBezTo>
                    <a:pt x="397" y="81"/>
                    <a:pt x="398" y="81"/>
                    <a:pt x="398" y="81"/>
                  </a:cubicBezTo>
                  <a:cubicBezTo>
                    <a:pt x="398" y="81"/>
                    <a:pt x="398" y="81"/>
                    <a:pt x="398" y="82"/>
                  </a:cubicBezTo>
                  <a:cubicBezTo>
                    <a:pt x="398" y="82"/>
                    <a:pt x="398" y="82"/>
                    <a:pt x="398" y="82"/>
                  </a:cubicBezTo>
                  <a:cubicBezTo>
                    <a:pt x="398" y="82"/>
                    <a:pt x="398" y="82"/>
                    <a:pt x="398" y="82"/>
                  </a:cubicBezTo>
                  <a:cubicBezTo>
                    <a:pt x="398" y="82"/>
                    <a:pt x="399" y="83"/>
                    <a:pt x="399" y="83"/>
                  </a:cubicBezTo>
                  <a:cubicBezTo>
                    <a:pt x="399" y="83"/>
                    <a:pt x="399" y="83"/>
                    <a:pt x="399" y="83"/>
                  </a:cubicBezTo>
                  <a:cubicBezTo>
                    <a:pt x="399" y="83"/>
                    <a:pt x="398" y="83"/>
                    <a:pt x="398" y="83"/>
                  </a:cubicBezTo>
                  <a:cubicBezTo>
                    <a:pt x="398" y="83"/>
                    <a:pt x="398" y="84"/>
                    <a:pt x="398" y="84"/>
                  </a:cubicBezTo>
                  <a:cubicBezTo>
                    <a:pt x="398" y="84"/>
                    <a:pt x="398" y="84"/>
                    <a:pt x="398" y="84"/>
                  </a:cubicBezTo>
                  <a:cubicBezTo>
                    <a:pt x="399" y="84"/>
                    <a:pt x="398" y="84"/>
                    <a:pt x="398" y="85"/>
                  </a:cubicBezTo>
                  <a:cubicBezTo>
                    <a:pt x="398" y="85"/>
                    <a:pt x="398" y="85"/>
                    <a:pt x="398" y="85"/>
                  </a:cubicBezTo>
                  <a:cubicBezTo>
                    <a:pt x="398" y="85"/>
                    <a:pt x="398" y="86"/>
                    <a:pt x="398" y="86"/>
                  </a:cubicBezTo>
                  <a:cubicBezTo>
                    <a:pt x="398" y="86"/>
                    <a:pt x="398" y="87"/>
                    <a:pt x="398" y="87"/>
                  </a:cubicBezTo>
                  <a:cubicBezTo>
                    <a:pt x="398" y="87"/>
                    <a:pt x="399" y="87"/>
                    <a:pt x="399" y="88"/>
                  </a:cubicBezTo>
                  <a:cubicBezTo>
                    <a:pt x="399" y="88"/>
                    <a:pt x="399" y="88"/>
                    <a:pt x="399" y="88"/>
                  </a:cubicBezTo>
                  <a:cubicBezTo>
                    <a:pt x="399" y="88"/>
                    <a:pt x="400" y="89"/>
                    <a:pt x="400" y="89"/>
                  </a:cubicBezTo>
                  <a:cubicBezTo>
                    <a:pt x="400" y="89"/>
                    <a:pt x="400" y="89"/>
                    <a:pt x="400" y="90"/>
                  </a:cubicBezTo>
                  <a:cubicBezTo>
                    <a:pt x="400" y="90"/>
                    <a:pt x="400" y="90"/>
                    <a:pt x="400" y="90"/>
                  </a:cubicBezTo>
                  <a:cubicBezTo>
                    <a:pt x="401" y="90"/>
                    <a:pt x="401" y="90"/>
                    <a:pt x="401" y="90"/>
                  </a:cubicBezTo>
                  <a:cubicBezTo>
                    <a:pt x="401" y="90"/>
                    <a:pt x="401" y="90"/>
                    <a:pt x="402" y="90"/>
                  </a:cubicBezTo>
                  <a:cubicBezTo>
                    <a:pt x="402" y="90"/>
                    <a:pt x="402" y="91"/>
                    <a:pt x="402" y="91"/>
                  </a:cubicBezTo>
                  <a:cubicBezTo>
                    <a:pt x="402" y="91"/>
                    <a:pt x="402" y="91"/>
                    <a:pt x="402" y="91"/>
                  </a:cubicBezTo>
                  <a:cubicBezTo>
                    <a:pt x="403" y="91"/>
                    <a:pt x="403" y="91"/>
                    <a:pt x="403" y="91"/>
                  </a:cubicBezTo>
                  <a:cubicBezTo>
                    <a:pt x="403" y="91"/>
                    <a:pt x="403" y="90"/>
                    <a:pt x="403" y="90"/>
                  </a:cubicBezTo>
                  <a:cubicBezTo>
                    <a:pt x="403" y="90"/>
                    <a:pt x="403" y="90"/>
                    <a:pt x="403" y="90"/>
                  </a:cubicBezTo>
                  <a:cubicBezTo>
                    <a:pt x="403" y="90"/>
                    <a:pt x="403" y="90"/>
                    <a:pt x="403" y="90"/>
                  </a:cubicBezTo>
                  <a:cubicBezTo>
                    <a:pt x="404" y="90"/>
                    <a:pt x="404" y="90"/>
                    <a:pt x="404" y="90"/>
                  </a:cubicBezTo>
                  <a:cubicBezTo>
                    <a:pt x="404" y="90"/>
                    <a:pt x="404" y="90"/>
                    <a:pt x="404" y="90"/>
                  </a:cubicBezTo>
                  <a:cubicBezTo>
                    <a:pt x="404" y="90"/>
                    <a:pt x="405" y="90"/>
                    <a:pt x="405" y="90"/>
                  </a:cubicBezTo>
                  <a:cubicBezTo>
                    <a:pt x="405" y="90"/>
                    <a:pt x="405" y="90"/>
                    <a:pt x="405" y="90"/>
                  </a:cubicBezTo>
                  <a:cubicBezTo>
                    <a:pt x="405" y="91"/>
                    <a:pt x="405" y="91"/>
                    <a:pt x="405" y="91"/>
                  </a:cubicBezTo>
                  <a:cubicBezTo>
                    <a:pt x="405" y="91"/>
                    <a:pt x="405" y="91"/>
                    <a:pt x="405" y="91"/>
                  </a:cubicBezTo>
                  <a:cubicBezTo>
                    <a:pt x="405" y="92"/>
                    <a:pt x="405" y="92"/>
                    <a:pt x="405" y="92"/>
                  </a:cubicBezTo>
                  <a:cubicBezTo>
                    <a:pt x="405" y="92"/>
                    <a:pt x="405" y="92"/>
                    <a:pt x="405" y="92"/>
                  </a:cubicBezTo>
                  <a:cubicBezTo>
                    <a:pt x="405" y="92"/>
                    <a:pt x="405" y="93"/>
                    <a:pt x="405" y="93"/>
                  </a:cubicBezTo>
                  <a:cubicBezTo>
                    <a:pt x="405" y="93"/>
                    <a:pt x="406" y="93"/>
                    <a:pt x="406" y="93"/>
                  </a:cubicBezTo>
                  <a:cubicBezTo>
                    <a:pt x="406" y="93"/>
                    <a:pt x="406" y="94"/>
                    <a:pt x="406" y="94"/>
                  </a:cubicBezTo>
                  <a:cubicBezTo>
                    <a:pt x="406" y="94"/>
                    <a:pt x="407" y="94"/>
                    <a:pt x="407" y="94"/>
                  </a:cubicBezTo>
                  <a:cubicBezTo>
                    <a:pt x="407" y="95"/>
                    <a:pt x="407" y="95"/>
                    <a:pt x="407" y="95"/>
                  </a:cubicBezTo>
                  <a:cubicBezTo>
                    <a:pt x="407" y="95"/>
                    <a:pt x="408" y="96"/>
                    <a:pt x="408" y="96"/>
                  </a:cubicBezTo>
                  <a:cubicBezTo>
                    <a:pt x="408" y="96"/>
                    <a:pt x="408" y="96"/>
                    <a:pt x="408" y="96"/>
                  </a:cubicBezTo>
                  <a:cubicBezTo>
                    <a:pt x="408" y="97"/>
                    <a:pt x="408" y="97"/>
                    <a:pt x="408" y="97"/>
                  </a:cubicBezTo>
                  <a:cubicBezTo>
                    <a:pt x="408" y="97"/>
                    <a:pt x="409" y="96"/>
                    <a:pt x="409" y="96"/>
                  </a:cubicBezTo>
                  <a:cubicBezTo>
                    <a:pt x="409" y="96"/>
                    <a:pt x="408" y="96"/>
                    <a:pt x="408" y="96"/>
                  </a:cubicBezTo>
                  <a:cubicBezTo>
                    <a:pt x="408" y="96"/>
                    <a:pt x="408" y="95"/>
                    <a:pt x="409" y="95"/>
                  </a:cubicBezTo>
                  <a:cubicBezTo>
                    <a:pt x="409" y="95"/>
                    <a:pt x="409" y="95"/>
                    <a:pt x="409" y="95"/>
                  </a:cubicBezTo>
                  <a:cubicBezTo>
                    <a:pt x="409" y="95"/>
                    <a:pt x="409" y="96"/>
                    <a:pt x="409" y="96"/>
                  </a:cubicBezTo>
                  <a:cubicBezTo>
                    <a:pt x="410" y="96"/>
                    <a:pt x="410" y="96"/>
                    <a:pt x="410" y="96"/>
                  </a:cubicBezTo>
                  <a:cubicBezTo>
                    <a:pt x="410" y="96"/>
                    <a:pt x="410" y="96"/>
                    <a:pt x="410" y="97"/>
                  </a:cubicBezTo>
                  <a:cubicBezTo>
                    <a:pt x="410" y="97"/>
                    <a:pt x="410" y="97"/>
                    <a:pt x="410" y="97"/>
                  </a:cubicBezTo>
                  <a:cubicBezTo>
                    <a:pt x="410" y="97"/>
                    <a:pt x="410" y="97"/>
                    <a:pt x="410" y="98"/>
                  </a:cubicBezTo>
                  <a:cubicBezTo>
                    <a:pt x="411" y="98"/>
                    <a:pt x="411" y="98"/>
                    <a:pt x="411" y="98"/>
                  </a:cubicBezTo>
                  <a:cubicBezTo>
                    <a:pt x="411" y="98"/>
                    <a:pt x="411" y="98"/>
                    <a:pt x="411" y="98"/>
                  </a:cubicBezTo>
                  <a:cubicBezTo>
                    <a:pt x="411" y="99"/>
                    <a:pt x="411" y="99"/>
                    <a:pt x="411" y="99"/>
                  </a:cubicBezTo>
                  <a:cubicBezTo>
                    <a:pt x="411" y="99"/>
                    <a:pt x="411" y="99"/>
                    <a:pt x="411" y="100"/>
                  </a:cubicBezTo>
                  <a:cubicBezTo>
                    <a:pt x="411" y="100"/>
                    <a:pt x="411" y="100"/>
                    <a:pt x="411" y="100"/>
                  </a:cubicBezTo>
                  <a:cubicBezTo>
                    <a:pt x="411" y="100"/>
                    <a:pt x="410" y="100"/>
                    <a:pt x="410" y="100"/>
                  </a:cubicBezTo>
                  <a:cubicBezTo>
                    <a:pt x="410" y="100"/>
                    <a:pt x="410" y="99"/>
                    <a:pt x="410" y="99"/>
                  </a:cubicBezTo>
                  <a:cubicBezTo>
                    <a:pt x="410" y="99"/>
                    <a:pt x="410" y="99"/>
                    <a:pt x="410" y="99"/>
                  </a:cubicBezTo>
                  <a:cubicBezTo>
                    <a:pt x="410" y="99"/>
                    <a:pt x="410" y="98"/>
                    <a:pt x="410" y="98"/>
                  </a:cubicBezTo>
                  <a:cubicBezTo>
                    <a:pt x="410" y="98"/>
                    <a:pt x="410" y="98"/>
                    <a:pt x="410" y="98"/>
                  </a:cubicBezTo>
                  <a:cubicBezTo>
                    <a:pt x="410" y="98"/>
                    <a:pt x="410" y="98"/>
                    <a:pt x="410" y="97"/>
                  </a:cubicBezTo>
                  <a:cubicBezTo>
                    <a:pt x="410" y="97"/>
                    <a:pt x="409" y="97"/>
                    <a:pt x="409" y="97"/>
                  </a:cubicBezTo>
                  <a:cubicBezTo>
                    <a:pt x="409" y="98"/>
                    <a:pt x="409" y="98"/>
                    <a:pt x="409" y="98"/>
                  </a:cubicBezTo>
                  <a:cubicBezTo>
                    <a:pt x="409" y="98"/>
                    <a:pt x="408" y="98"/>
                    <a:pt x="408" y="98"/>
                  </a:cubicBezTo>
                  <a:cubicBezTo>
                    <a:pt x="408" y="98"/>
                    <a:pt x="408" y="98"/>
                    <a:pt x="408" y="98"/>
                  </a:cubicBezTo>
                  <a:cubicBezTo>
                    <a:pt x="408" y="98"/>
                    <a:pt x="408" y="98"/>
                    <a:pt x="408" y="98"/>
                  </a:cubicBezTo>
                  <a:cubicBezTo>
                    <a:pt x="407" y="98"/>
                    <a:pt x="407" y="99"/>
                    <a:pt x="407" y="99"/>
                  </a:cubicBezTo>
                  <a:cubicBezTo>
                    <a:pt x="408" y="99"/>
                    <a:pt x="408" y="99"/>
                    <a:pt x="408" y="99"/>
                  </a:cubicBezTo>
                  <a:cubicBezTo>
                    <a:pt x="408" y="99"/>
                    <a:pt x="408" y="99"/>
                    <a:pt x="408" y="99"/>
                  </a:cubicBezTo>
                  <a:cubicBezTo>
                    <a:pt x="408" y="98"/>
                    <a:pt x="408" y="98"/>
                    <a:pt x="408" y="98"/>
                  </a:cubicBezTo>
                  <a:cubicBezTo>
                    <a:pt x="408" y="98"/>
                    <a:pt x="409" y="98"/>
                    <a:pt x="409" y="99"/>
                  </a:cubicBezTo>
                  <a:cubicBezTo>
                    <a:pt x="409" y="99"/>
                    <a:pt x="409" y="99"/>
                    <a:pt x="409" y="99"/>
                  </a:cubicBezTo>
                  <a:cubicBezTo>
                    <a:pt x="409" y="99"/>
                    <a:pt x="409" y="100"/>
                    <a:pt x="409" y="100"/>
                  </a:cubicBezTo>
                  <a:cubicBezTo>
                    <a:pt x="409" y="100"/>
                    <a:pt x="409" y="100"/>
                    <a:pt x="409" y="101"/>
                  </a:cubicBezTo>
                  <a:cubicBezTo>
                    <a:pt x="409" y="101"/>
                    <a:pt x="409" y="101"/>
                    <a:pt x="409" y="102"/>
                  </a:cubicBezTo>
                  <a:cubicBezTo>
                    <a:pt x="409" y="102"/>
                    <a:pt x="409" y="102"/>
                    <a:pt x="409" y="102"/>
                  </a:cubicBezTo>
                  <a:cubicBezTo>
                    <a:pt x="409" y="102"/>
                    <a:pt x="410" y="103"/>
                    <a:pt x="410" y="103"/>
                  </a:cubicBezTo>
                  <a:cubicBezTo>
                    <a:pt x="410" y="103"/>
                    <a:pt x="410" y="103"/>
                    <a:pt x="411" y="104"/>
                  </a:cubicBezTo>
                  <a:cubicBezTo>
                    <a:pt x="411" y="104"/>
                    <a:pt x="411" y="104"/>
                    <a:pt x="411" y="104"/>
                  </a:cubicBezTo>
                  <a:cubicBezTo>
                    <a:pt x="411" y="105"/>
                    <a:pt x="411" y="105"/>
                    <a:pt x="412" y="105"/>
                  </a:cubicBezTo>
                  <a:cubicBezTo>
                    <a:pt x="412" y="106"/>
                    <a:pt x="412" y="106"/>
                    <a:pt x="412" y="106"/>
                  </a:cubicBezTo>
                  <a:cubicBezTo>
                    <a:pt x="412" y="106"/>
                    <a:pt x="413" y="107"/>
                    <a:pt x="413" y="107"/>
                  </a:cubicBezTo>
                  <a:cubicBezTo>
                    <a:pt x="413" y="107"/>
                    <a:pt x="413" y="107"/>
                    <a:pt x="413" y="107"/>
                  </a:cubicBezTo>
                  <a:cubicBezTo>
                    <a:pt x="414" y="107"/>
                    <a:pt x="414" y="107"/>
                    <a:pt x="414" y="107"/>
                  </a:cubicBezTo>
                  <a:cubicBezTo>
                    <a:pt x="414" y="108"/>
                    <a:pt x="414" y="108"/>
                    <a:pt x="414" y="108"/>
                  </a:cubicBezTo>
                  <a:cubicBezTo>
                    <a:pt x="414" y="109"/>
                    <a:pt x="414" y="109"/>
                    <a:pt x="414" y="109"/>
                  </a:cubicBezTo>
                  <a:cubicBezTo>
                    <a:pt x="414" y="109"/>
                    <a:pt x="413" y="109"/>
                    <a:pt x="413" y="109"/>
                  </a:cubicBezTo>
                  <a:cubicBezTo>
                    <a:pt x="413" y="109"/>
                    <a:pt x="413" y="110"/>
                    <a:pt x="413" y="110"/>
                  </a:cubicBezTo>
                  <a:cubicBezTo>
                    <a:pt x="413" y="110"/>
                    <a:pt x="412" y="109"/>
                    <a:pt x="412" y="109"/>
                  </a:cubicBezTo>
                  <a:cubicBezTo>
                    <a:pt x="412" y="109"/>
                    <a:pt x="412" y="109"/>
                    <a:pt x="412" y="109"/>
                  </a:cubicBezTo>
                  <a:cubicBezTo>
                    <a:pt x="412" y="109"/>
                    <a:pt x="412" y="109"/>
                    <a:pt x="412" y="109"/>
                  </a:cubicBezTo>
                  <a:cubicBezTo>
                    <a:pt x="412" y="109"/>
                    <a:pt x="412" y="109"/>
                    <a:pt x="412" y="109"/>
                  </a:cubicBezTo>
                  <a:cubicBezTo>
                    <a:pt x="411" y="110"/>
                    <a:pt x="411" y="110"/>
                    <a:pt x="411" y="110"/>
                  </a:cubicBezTo>
                  <a:cubicBezTo>
                    <a:pt x="411" y="110"/>
                    <a:pt x="410" y="110"/>
                    <a:pt x="410" y="110"/>
                  </a:cubicBezTo>
                  <a:cubicBezTo>
                    <a:pt x="410" y="110"/>
                    <a:pt x="410" y="111"/>
                    <a:pt x="410" y="111"/>
                  </a:cubicBezTo>
                  <a:cubicBezTo>
                    <a:pt x="410" y="111"/>
                    <a:pt x="410" y="112"/>
                    <a:pt x="410" y="112"/>
                  </a:cubicBezTo>
                  <a:cubicBezTo>
                    <a:pt x="410" y="112"/>
                    <a:pt x="410" y="113"/>
                    <a:pt x="410" y="113"/>
                  </a:cubicBezTo>
                  <a:cubicBezTo>
                    <a:pt x="410" y="113"/>
                    <a:pt x="411" y="114"/>
                    <a:pt x="411" y="114"/>
                  </a:cubicBezTo>
                  <a:cubicBezTo>
                    <a:pt x="411" y="114"/>
                    <a:pt x="412" y="115"/>
                    <a:pt x="412" y="115"/>
                  </a:cubicBezTo>
                  <a:cubicBezTo>
                    <a:pt x="412" y="115"/>
                    <a:pt x="412" y="115"/>
                    <a:pt x="412" y="115"/>
                  </a:cubicBezTo>
                  <a:cubicBezTo>
                    <a:pt x="412" y="116"/>
                    <a:pt x="413" y="116"/>
                    <a:pt x="413" y="116"/>
                  </a:cubicBezTo>
                  <a:cubicBezTo>
                    <a:pt x="413" y="116"/>
                    <a:pt x="413" y="117"/>
                    <a:pt x="413" y="117"/>
                  </a:cubicBezTo>
                  <a:cubicBezTo>
                    <a:pt x="413" y="117"/>
                    <a:pt x="413" y="117"/>
                    <a:pt x="414" y="117"/>
                  </a:cubicBezTo>
                  <a:cubicBezTo>
                    <a:pt x="414" y="117"/>
                    <a:pt x="414" y="117"/>
                    <a:pt x="414" y="118"/>
                  </a:cubicBezTo>
                  <a:cubicBezTo>
                    <a:pt x="414" y="118"/>
                    <a:pt x="413" y="118"/>
                    <a:pt x="413" y="118"/>
                  </a:cubicBezTo>
                  <a:cubicBezTo>
                    <a:pt x="413" y="118"/>
                    <a:pt x="413" y="117"/>
                    <a:pt x="413" y="117"/>
                  </a:cubicBezTo>
                  <a:cubicBezTo>
                    <a:pt x="413" y="117"/>
                    <a:pt x="413" y="117"/>
                    <a:pt x="413" y="117"/>
                  </a:cubicBezTo>
                  <a:cubicBezTo>
                    <a:pt x="412" y="117"/>
                    <a:pt x="412" y="117"/>
                    <a:pt x="412" y="117"/>
                  </a:cubicBezTo>
                  <a:cubicBezTo>
                    <a:pt x="412" y="117"/>
                    <a:pt x="412" y="117"/>
                    <a:pt x="412" y="117"/>
                  </a:cubicBezTo>
                  <a:cubicBezTo>
                    <a:pt x="411" y="117"/>
                    <a:pt x="411" y="118"/>
                    <a:pt x="411" y="118"/>
                  </a:cubicBezTo>
                  <a:cubicBezTo>
                    <a:pt x="411" y="118"/>
                    <a:pt x="412" y="118"/>
                    <a:pt x="412" y="118"/>
                  </a:cubicBezTo>
                  <a:cubicBezTo>
                    <a:pt x="412" y="118"/>
                    <a:pt x="412" y="119"/>
                    <a:pt x="412" y="119"/>
                  </a:cubicBezTo>
                  <a:cubicBezTo>
                    <a:pt x="412" y="119"/>
                    <a:pt x="411" y="119"/>
                    <a:pt x="411" y="119"/>
                  </a:cubicBezTo>
                  <a:cubicBezTo>
                    <a:pt x="411" y="119"/>
                    <a:pt x="411" y="119"/>
                    <a:pt x="411" y="119"/>
                  </a:cubicBezTo>
                  <a:cubicBezTo>
                    <a:pt x="411" y="119"/>
                    <a:pt x="411" y="119"/>
                    <a:pt x="411" y="119"/>
                  </a:cubicBezTo>
                  <a:cubicBezTo>
                    <a:pt x="411" y="120"/>
                    <a:pt x="410" y="120"/>
                    <a:pt x="410" y="120"/>
                  </a:cubicBezTo>
                  <a:cubicBezTo>
                    <a:pt x="410" y="120"/>
                    <a:pt x="410" y="120"/>
                    <a:pt x="410" y="120"/>
                  </a:cubicBezTo>
                  <a:cubicBezTo>
                    <a:pt x="410" y="120"/>
                    <a:pt x="411" y="120"/>
                    <a:pt x="411" y="120"/>
                  </a:cubicBezTo>
                  <a:cubicBezTo>
                    <a:pt x="411" y="120"/>
                    <a:pt x="411" y="120"/>
                    <a:pt x="411" y="120"/>
                  </a:cubicBezTo>
                  <a:cubicBezTo>
                    <a:pt x="411" y="121"/>
                    <a:pt x="411" y="121"/>
                    <a:pt x="411" y="121"/>
                  </a:cubicBezTo>
                  <a:cubicBezTo>
                    <a:pt x="412" y="121"/>
                    <a:pt x="412" y="121"/>
                    <a:pt x="412" y="121"/>
                  </a:cubicBezTo>
                  <a:cubicBezTo>
                    <a:pt x="412" y="121"/>
                    <a:pt x="412" y="121"/>
                    <a:pt x="412" y="122"/>
                  </a:cubicBezTo>
                  <a:cubicBezTo>
                    <a:pt x="412" y="122"/>
                    <a:pt x="412" y="122"/>
                    <a:pt x="412" y="122"/>
                  </a:cubicBezTo>
                  <a:cubicBezTo>
                    <a:pt x="412" y="122"/>
                    <a:pt x="412" y="122"/>
                    <a:pt x="412" y="122"/>
                  </a:cubicBezTo>
                  <a:cubicBezTo>
                    <a:pt x="412" y="122"/>
                    <a:pt x="412" y="123"/>
                    <a:pt x="412" y="123"/>
                  </a:cubicBezTo>
                  <a:cubicBezTo>
                    <a:pt x="412" y="123"/>
                    <a:pt x="413" y="123"/>
                    <a:pt x="413" y="123"/>
                  </a:cubicBezTo>
                  <a:cubicBezTo>
                    <a:pt x="413" y="123"/>
                    <a:pt x="413" y="123"/>
                    <a:pt x="413" y="123"/>
                  </a:cubicBezTo>
                  <a:cubicBezTo>
                    <a:pt x="413" y="124"/>
                    <a:pt x="413" y="124"/>
                    <a:pt x="413" y="125"/>
                  </a:cubicBezTo>
                  <a:cubicBezTo>
                    <a:pt x="413" y="125"/>
                    <a:pt x="413" y="125"/>
                    <a:pt x="413" y="125"/>
                  </a:cubicBezTo>
                  <a:cubicBezTo>
                    <a:pt x="413" y="126"/>
                    <a:pt x="414" y="126"/>
                    <a:pt x="414" y="126"/>
                  </a:cubicBezTo>
                  <a:cubicBezTo>
                    <a:pt x="414" y="127"/>
                    <a:pt x="413" y="127"/>
                    <a:pt x="413" y="128"/>
                  </a:cubicBezTo>
                  <a:cubicBezTo>
                    <a:pt x="413" y="128"/>
                    <a:pt x="413" y="128"/>
                    <a:pt x="413" y="129"/>
                  </a:cubicBezTo>
                  <a:cubicBezTo>
                    <a:pt x="413" y="129"/>
                    <a:pt x="413" y="130"/>
                    <a:pt x="413" y="130"/>
                  </a:cubicBezTo>
                  <a:cubicBezTo>
                    <a:pt x="413" y="130"/>
                    <a:pt x="413" y="131"/>
                    <a:pt x="413" y="131"/>
                  </a:cubicBezTo>
                  <a:cubicBezTo>
                    <a:pt x="413" y="131"/>
                    <a:pt x="413" y="132"/>
                    <a:pt x="413" y="132"/>
                  </a:cubicBezTo>
                  <a:cubicBezTo>
                    <a:pt x="413" y="132"/>
                    <a:pt x="412" y="132"/>
                    <a:pt x="412" y="132"/>
                  </a:cubicBezTo>
                  <a:cubicBezTo>
                    <a:pt x="412" y="132"/>
                    <a:pt x="412" y="131"/>
                    <a:pt x="412" y="131"/>
                  </a:cubicBezTo>
                  <a:cubicBezTo>
                    <a:pt x="412" y="131"/>
                    <a:pt x="412" y="131"/>
                    <a:pt x="411" y="131"/>
                  </a:cubicBezTo>
                  <a:cubicBezTo>
                    <a:pt x="411" y="131"/>
                    <a:pt x="411" y="130"/>
                    <a:pt x="411" y="130"/>
                  </a:cubicBezTo>
                  <a:cubicBezTo>
                    <a:pt x="411" y="130"/>
                    <a:pt x="410" y="129"/>
                    <a:pt x="410" y="129"/>
                  </a:cubicBezTo>
                  <a:cubicBezTo>
                    <a:pt x="410" y="129"/>
                    <a:pt x="409" y="129"/>
                    <a:pt x="409" y="128"/>
                  </a:cubicBezTo>
                  <a:cubicBezTo>
                    <a:pt x="409" y="128"/>
                    <a:pt x="408" y="128"/>
                    <a:pt x="408" y="128"/>
                  </a:cubicBezTo>
                  <a:cubicBezTo>
                    <a:pt x="408" y="128"/>
                    <a:pt x="408" y="127"/>
                    <a:pt x="408" y="127"/>
                  </a:cubicBezTo>
                  <a:cubicBezTo>
                    <a:pt x="408" y="127"/>
                    <a:pt x="408" y="126"/>
                    <a:pt x="408" y="126"/>
                  </a:cubicBezTo>
                  <a:cubicBezTo>
                    <a:pt x="408" y="126"/>
                    <a:pt x="407" y="125"/>
                    <a:pt x="407" y="125"/>
                  </a:cubicBezTo>
                  <a:cubicBezTo>
                    <a:pt x="406" y="125"/>
                    <a:pt x="406" y="124"/>
                    <a:pt x="405" y="123"/>
                  </a:cubicBezTo>
                  <a:cubicBezTo>
                    <a:pt x="405" y="123"/>
                    <a:pt x="403" y="122"/>
                    <a:pt x="403" y="121"/>
                  </a:cubicBezTo>
                  <a:cubicBezTo>
                    <a:pt x="403" y="121"/>
                    <a:pt x="402" y="120"/>
                    <a:pt x="402" y="120"/>
                  </a:cubicBezTo>
                  <a:cubicBezTo>
                    <a:pt x="401" y="119"/>
                    <a:pt x="401" y="118"/>
                    <a:pt x="400" y="118"/>
                  </a:cubicBezTo>
                  <a:cubicBezTo>
                    <a:pt x="400" y="117"/>
                    <a:pt x="399" y="116"/>
                    <a:pt x="399" y="116"/>
                  </a:cubicBezTo>
                  <a:cubicBezTo>
                    <a:pt x="398" y="116"/>
                    <a:pt x="398" y="115"/>
                    <a:pt x="398" y="115"/>
                  </a:cubicBezTo>
                  <a:cubicBezTo>
                    <a:pt x="397" y="115"/>
                    <a:pt x="397" y="114"/>
                    <a:pt x="397" y="114"/>
                  </a:cubicBezTo>
                  <a:cubicBezTo>
                    <a:pt x="397" y="113"/>
                    <a:pt x="395" y="112"/>
                    <a:pt x="395" y="112"/>
                  </a:cubicBezTo>
                  <a:cubicBezTo>
                    <a:pt x="395" y="111"/>
                    <a:pt x="394" y="111"/>
                    <a:pt x="394" y="110"/>
                  </a:cubicBezTo>
                  <a:cubicBezTo>
                    <a:pt x="393" y="110"/>
                    <a:pt x="392" y="109"/>
                    <a:pt x="392" y="108"/>
                  </a:cubicBezTo>
                  <a:cubicBezTo>
                    <a:pt x="391" y="108"/>
                    <a:pt x="391" y="106"/>
                    <a:pt x="390" y="106"/>
                  </a:cubicBezTo>
                  <a:cubicBezTo>
                    <a:pt x="390" y="105"/>
                    <a:pt x="389" y="104"/>
                    <a:pt x="389" y="104"/>
                  </a:cubicBezTo>
                  <a:cubicBezTo>
                    <a:pt x="389" y="104"/>
                    <a:pt x="389" y="103"/>
                    <a:pt x="389" y="103"/>
                  </a:cubicBezTo>
                  <a:cubicBezTo>
                    <a:pt x="389" y="103"/>
                    <a:pt x="389" y="102"/>
                    <a:pt x="388" y="102"/>
                  </a:cubicBezTo>
                  <a:cubicBezTo>
                    <a:pt x="388" y="102"/>
                    <a:pt x="388" y="101"/>
                    <a:pt x="388" y="101"/>
                  </a:cubicBezTo>
                  <a:cubicBezTo>
                    <a:pt x="388" y="100"/>
                    <a:pt x="387" y="100"/>
                    <a:pt x="387" y="100"/>
                  </a:cubicBezTo>
                  <a:cubicBezTo>
                    <a:pt x="387" y="100"/>
                    <a:pt x="387" y="99"/>
                    <a:pt x="387" y="99"/>
                  </a:cubicBezTo>
                  <a:cubicBezTo>
                    <a:pt x="387" y="98"/>
                    <a:pt x="387" y="98"/>
                    <a:pt x="387" y="98"/>
                  </a:cubicBezTo>
                  <a:cubicBezTo>
                    <a:pt x="387" y="98"/>
                    <a:pt x="387" y="98"/>
                    <a:pt x="387" y="98"/>
                  </a:cubicBezTo>
                  <a:cubicBezTo>
                    <a:pt x="387" y="97"/>
                    <a:pt x="387" y="97"/>
                    <a:pt x="387" y="97"/>
                  </a:cubicBezTo>
                  <a:cubicBezTo>
                    <a:pt x="387" y="97"/>
                    <a:pt x="387" y="96"/>
                    <a:pt x="387" y="96"/>
                  </a:cubicBezTo>
                  <a:cubicBezTo>
                    <a:pt x="387" y="96"/>
                    <a:pt x="387" y="95"/>
                    <a:pt x="387" y="95"/>
                  </a:cubicBezTo>
                  <a:cubicBezTo>
                    <a:pt x="387" y="95"/>
                    <a:pt x="386" y="94"/>
                    <a:pt x="386" y="94"/>
                  </a:cubicBezTo>
                  <a:cubicBezTo>
                    <a:pt x="386" y="94"/>
                    <a:pt x="386" y="94"/>
                    <a:pt x="386" y="94"/>
                  </a:cubicBezTo>
                  <a:cubicBezTo>
                    <a:pt x="386" y="94"/>
                    <a:pt x="386" y="94"/>
                    <a:pt x="385" y="94"/>
                  </a:cubicBezTo>
                  <a:cubicBezTo>
                    <a:pt x="385" y="94"/>
                    <a:pt x="385" y="94"/>
                    <a:pt x="385" y="93"/>
                  </a:cubicBezTo>
                  <a:cubicBezTo>
                    <a:pt x="386" y="93"/>
                    <a:pt x="386" y="93"/>
                    <a:pt x="386" y="93"/>
                  </a:cubicBezTo>
                  <a:cubicBezTo>
                    <a:pt x="386" y="93"/>
                    <a:pt x="386" y="93"/>
                    <a:pt x="387" y="93"/>
                  </a:cubicBezTo>
                  <a:cubicBezTo>
                    <a:pt x="387" y="93"/>
                    <a:pt x="387" y="93"/>
                    <a:pt x="387" y="93"/>
                  </a:cubicBezTo>
                  <a:cubicBezTo>
                    <a:pt x="387" y="93"/>
                    <a:pt x="387" y="92"/>
                    <a:pt x="387" y="92"/>
                  </a:cubicBezTo>
                  <a:cubicBezTo>
                    <a:pt x="387" y="92"/>
                    <a:pt x="387" y="92"/>
                    <a:pt x="388" y="92"/>
                  </a:cubicBezTo>
                  <a:cubicBezTo>
                    <a:pt x="388" y="92"/>
                    <a:pt x="388" y="92"/>
                    <a:pt x="388" y="92"/>
                  </a:cubicBezTo>
                  <a:cubicBezTo>
                    <a:pt x="388" y="92"/>
                    <a:pt x="389" y="91"/>
                    <a:pt x="389" y="91"/>
                  </a:cubicBezTo>
                  <a:cubicBezTo>
                    <a:pt x="389" y="91"/>
                    <a:pt x="389" y="91"/>
                    <a:pt x="389" y="90"/>
                  </a:cubicBezTo>
                  <a:cubicBezTo>
                    <a:pt x="388" y="90"/>
                    <a:pt x="389" y="89"/>
                    <a:pt x="389" y="89"/>
                  </a:cubicBezTo>
                  <a:cubicBezTo>
                    <a:pt x="389" y="89"/>
                    <a:pt x="389" y="89"/>
                    <a:pt x="389" y="88"/>
                  </a:cubicBezTo>
                  <a:cubicBezTo>
                    <a:pt x="389" y="88"/>
                    <a:pt x="389" y="88"/>
                    <a:pt x="389" y="88"/>
                  </a:cubicBezTo>
                  <a:cubicBezTo>
                    <a:pt x="389" y="87"/>
                    <a:pt x="389" y="87"/>
                    <a:pt x="389" y="87"/>
                  </a:cubicBezTo>
                  <a:cubicBezTo>
                    <a:pt x="389" y="86"/>
                    <a:pt x="389" y="86"/>
                    <a:pt x="389" y="85"/>
                  </a:cubicBezTo>
                  <a:cubicBezTo>
                    <a:pt x="389" y="85"/>
                    <a:pt x="389" y="83"/>
                    <a:pt x="389" y="82"/>
                  </a:cubicBezTo>
                  <a:cubicBezTo>
                    <a:pt x="389" y="82"/>
                    <a:pt x="389" y="81"/>
                    <a:pt x="389" y="80"/>
                  </a:cubicBezTo>
                  <a:cubicBezTo>
                    <a:pt x="389" y="80"/>
                    <a:pt x="389" y="79"/>
                    <a:pt x="389" y="78"/>
                  </a:cubicBezTo>
                  <a:cubicBezTo>
                    <a:pt x="389" y="78"/>
                    <a:pt x="389" y="77"/>
                    <a:pt x="389" y="77"/>
                  </a:cubicBezTo>
                  <a:cubicBezTo>
                    <a:pt x="388" y="77"/>
                    <a:pt x="388" y="77"/>
                    <a:pt x="388" y="77"/>
                  </a:cubicBezTo>
                  <a:cubicBezTo>
                    <a:pt x="388" y="76"/>
                    <a:pt x="388" y="76"/>
                    <a:pt x="388" y="76"/>
                  </a:cubicBezTo>
                  <a:cubicBezTo>
                    <a:pt x="388" y="75"/>
                    <a:pt x="388" y="75"/>
                    <a:pt x="388" y="75"/>
                  </a:cubicBezTo>
                  <a:cubicBezTo>
                    <a:pt x="388" y="75"/>
                    <a:pt x="388" y="74"/>
                    <a:pt x="388" y="74"/>
                  </a:cubicBezTo>
                  <a:cubicBezTo>
                    <a:pt x="388" y="74"/>
                    <a:pt x="389" y="74"/>
                    <a:pt x="389" y="74"/>
                  </a:cubicBezTo>
                  <a:cubicBezTo>
                    <a:pt x="389" y="74"/>
                    <a:pt x="389" y="73"/>
                    <a:pt x="389" y="73"/>
                  </a:cubicBezTo>
                  <a:cubicBezTo>
                    <a:pt x="389" y="73"/>
                    <a:pt x="390" y="73"/>
                    <a:pt x="390" y="73"/>
                  </a:cubicBezTo>
                  <a:cubicBezTo>
                    <a:pt x="390" y="73"/>
                    <a:pt x="390" y="73"/>
                    <a:pt x="390" y="73"/>
                  </a:cubicBezTo>
                  <a:cubicBezTo>
                    <a:pt x="390" y="73"/>
                    <a:pt x="390" y="72"/>
                    <a:pt x="390" y="72"/>
                  </a:cubicBezTo>
                  <a:cubicBezTo>
                    <a:pt x="391" y="72"/>
                    <a:pt x="391" y="72"/>
                    <a:pt x="391" y="72"/>
                  </a:cubicBezTo>
                  <a:cubicBezTo>
                    <a:pt x="391" y="72"/>
                    <a:pt x="391" y="72"/>
                    <a:pt x="391" y="71"/>
                  </a:cubicBezTo>
                  <a:cubicBezTo>
                    <a:pt x="391" y="71"/>
                    <a:pt x="390" y="72"/>
                    <a:pt x="390" y="72"/>
                  </a:cubicBezTo>
                  <a:cubicBezTo>
                    <a:pt x="390" y="71"/>
                    <a:pt x="390" y="71"/>
                    <a:pt x="390" y="71"/>
                  </a:cubicBezTo>
                  <a:cubicBezTo>
                    <a:pt x="390" y="71"/>
                    <a:pt x="390" y="71"/>
                    <a:pt x="389" y="71"/>
                  </a:cubicBezTo>
                  <a:cubicBezTo>
                    <a:pt x="389" y="71"/>
                    <a:pt x="390" y="70"/>
                    <a:pt x="389" y="70"/>
                  </a:cubicBezTo>
                  <a:cubicBezTo>
                    <a:pt x="389" y="70"/>
                    <a:pt x="389" y="70"/>
                    <a:pt x="389" y="69"/>
                  </a:cubicBezTo>
                  <a:cubicBezTo>
                    <a:pt x="389" y="69"/>
                    <a:pt x="389" y="69"/>
                    <a:pt x="389" y="69"/>
                  </a:cubicBezTo>
                  <a:cubicBezTo>
                    <a:pt x="388" y="69"/>
                    <a:pt x="388" y="69"/>
                    <a:pt x="388" y="69"/>
                  </a:cubicBezTo>
                  <a:cubicBezTo>
                    <a:pt x="388" y="69"/>
                    <a:pt x="388" y="68"/>
                    <a:pt x="388" y="68"/>
                  </a:cubicBezTo>
                  <a:cubicBezTo>
                    <a:pt x="388" y="68"/>
                    <a:pt x="388" y="67"/>
                    <a:pt x="387" y="67"/>
                  </a:cubicBezTo>
                  <a:cubicBezTo>
                    <a:pt x="387" y="67"/>
                    <a:pt x="387" y="67"/>
                    <a:pt x="387" y="67"/>
                  </a:cubicBezTo>
                  <a:cubicBezTo>
                    <a:pt x="387" y="66"/>
                    <a:pt x="387" y="66"/>
                    <a:pt x="387" y="66"/>
                  </a:cubicBezTo>
                  <a:cubicBezTo>
                    <a:pt x="386" y="66"/>
                    <a:pt x="386" y="66"/>
                    <a:pt x="386" y="66"/>
                  </a:cubicBezTo>
                  <a:cubicBezTo>
                    <a:pt x="386" y="66"/>
                    <a:pt x="386" y="65"/>
                    <a:pt x="386" y="65"/>
                  </a:cubicBezTo>
                  <a:cubicBezTo>
                    <a:pt x="386" y="65"/>
                    <a:pt x="386" y="65"/>
                    <a:pt x="386" y="65"/>
                  </a:cubicBezTo>
                  <a:cubicBezTo>
                    <a:pt x="386" y="65"/>
                    <a:pt x="385" y="64"/>
                    <a:pt x="385" y="64"/>
                  </a:cubicBezTo>
                  <a:cubicBezTo>
                    <a:pt x="385" y="64"/>
                    <a:pt x="385" y="64"/>
                    <a:pt x="385" y="64"/>
                  </a:cubicBezTo>
                  <a:cubicBezTo>
                    <a:pt x="386" y="63"/>
                    <a:pt x="386" y="63"/>
                    <a:pt x="386" y="63"/>
                  </a:cubicBezTo>
                  <a:cubicBezTo>
                    <a:pt x="386" y="63"/>
                    <a:pt x="386" y="63"/>
                    <a:pt x="386" y="63"/>
                  </a:cubicBezTo>
                  <a:cubicBezTo>
                    <a:pt x="386" y="63"/>
                    <a:pt x="387" y="63"/>
                    <a:pt x="387" y="63"/>
                  </a:cubicBezTo>
                  <a:cubicBezTo>
                    <a:pt x="386" y="63"/>
                    <a:pt x="386" y="63"/>
                    <a:pt x="386" y="63"/>
                  </a:cubicBezTo>
                  <a:cubicBezTo>
                    <a:pt x="385" y="63"/>
                    <a:pt x="385" y="63"/>
                    <a:pt x="385" y="62"/>
                  </a:cubicBezTo>
                  <a:cubicBezTo>
                    <a:pt x="384" y="62"/>
                    <a:pt x="384" y="62"/>
                    <a:pt x="384" y="62"/>
                  </a:cubicBezTo>
                  <a:cubicBezTo>
                    <a:pt x="384" y="62"/>
                    <a:pt x="384" y="62"/>
                    <a:pt x="384" y="62"/>
                  </a:cubicBezTo>
                  <a:cubicBezTo>
                    <a:pt x="384" y="62"/>
                    <a:pt x="383" y="62"/>
                    <a:pt x="383" y="62"/>
                  </a:cubicBezTo>
                  <a:cubicBezTo>
                    <a:pt x="383" y="63"/>
                    <a:pt x="383" y="63"/>
                    <a:pt x="383" y="63"/>
                  </a:cubicBezTo>
                  <a:cubicBezTo>
                    <a:pt x="383" y="63"/>
                    <a:pt x="383" y="63"/>
                    <a:pt x="382" y="63"/>
                  </a:cubicBezTo>
                  <a:cubicBezTo>
                    <a:pt x="382" y="63"/>
                    <a:pt x="382" y="63"/>
                    <a:pt x="382" y="63"/>
                  </a:cubicBezTo>
                  <a:cubicBezTo>
                    <a:pt x="382" y="63"/>
                    <a:pt x="382" y="64"/>
                    <a:pt x="382" y="64"/>
                  </a:cubicBezTo>
                  <a:cubicBezTo>
                    <a:pt x="382" y="64"/>
                    <a:pt x="382" y="64"/>
                    <a:pt x="382" y="64"/>
                  </a:cubicBezTo>
                  <a:cubicBezTo>
                    <a:pt x="382" y="64"/>
                    <a:pt x="383" y="64"/>
                    <a:pt x="383" y="64"/>
                  </a:cubicBezTo>
                  <a:cubicBezTo>
                    <a:pt x="383" y="64"/>
                    <a:pt x="383" y="64"/>
                    <a:pt x="383" y="64"/>
                  </a:cubicBezTo>
                  <a:cubicBezTo>
                    <a:pt x="383" y="64"/>
                    <a:pt x="384" y="64"/>
                    <a:pt x="384" y="64"/>
                  </a:cubicBezTo>
                  <a:cubicBezTo>
                    <a:pt x="384" y="65"/>
                    <a:pt x="384" y="65"/>
                    <a:pt x="384" y="65"/>
                  </a:cubicBezTo>
                  <a:cubicBezTo>
                    <a:pt x="384" y="65"/>
                    <a:pt x="383" y="65"/>
                    <a:pt x="383" y="65"/>
                  </a:cubicBezTo>
                  <a:cubicBezTo>
                    <a:pt x="383" y="65"/>
                    <a:pt x="383" y="65"/>
                    <a:pt x="383" y="66"/>
                  </a:cubicBezTo>
                  <a:cubicBezTo>
                    <a:pt x="383" y="66"/>
                    <a:pt x="383" y="66"/>
                    <a:pt x="383" y="66"/>
                  </a:cubicBezTo>
                  <a:cubicBezTo>
                    <a:pt x="383" y="66"/>
                    <a:pt x="384" y="66"/>
                    <a:pt x="384" y="66"/>
                  </a:cubicBezTo>
                  <a:cubicBezTo>
                    <a:pt x="384" y="67"/>
                    <a:pt x="384" y="67"/>
                    <a:pt x="384" y="67"/>
                  </a:cubicBezTo>
                  <a:cubicBezTo>
                    <a:pt x="384" y="67"/>
                    <a:pt x="384" y="67"/>
                    <a:pt x="384" y="68"/>
                  </a:cubicBezTo>
                  <a:cubicBezTo>
                    <a:pt x="385" y="68"/>
                    <a:pt x="385" y="68"/>
                    <a:pt x="385" y="68"/>
                  </a:cubicBezTo>
                  <a:cubicBezTo>
                    <a:pt x="385" y="68"/>
                    <a:pt x="386" y="68"/>
                    <a:pt x="386" y="68"/>
                  </a:cubicBezTo>
                  <a:cubicBezTo>
                    <a:pt x="386" y="68"/>
                    <a:pt x="386" y="68"/>
                    <a:pt x="386" y="68"/>
                  </a:cubicBezTo>
                  <a:cubicBezTo>
                    <a:pt x="386" y="69"/>
                    <a:pt x="386" y="69"/>
                    <a:pt x="386" y="69"/>
                  </a:cubicBezTo>
                  <a:cubicBezTo>
                    <a:pt x="385" y="69"/>
                    <a:pt x="385" y="69"/>
                    <a:pt x="385" y="69"/>
                  </a:cubicBezTo>
                  <a:cubicBezTo>
                    <a:pt x="385" y="69"/>
                    <a:pt x="385" y="68"/>
                    <a:pt x="385" y="68"/>
                  </a:cubicBezTo>
                  <a:cubicBezTo>
                    <a:pt x="384" y="68"/>
                    <a:pt x="384" y="68"/>
                    <a:pt x="384" y="68"/>
                  </a:cubicBezTo>
                  <a:cubicBezTo>
                    <a:pt x="384" y="68"/>
                    <a:pt x="384" y="69"/>
                    <a:pt x="383" y="69"/>
                  </a:cubicBezTo>
                  <a:cubicBezTo>
                    <a:pt x="383" y="69"/>
                    <a:pt x="383" y="69"/>
                    <a:pt x="383" y="70"/>
                  </a:cubicBezTo>
                  <a:cubicBezTo>
                    <a:pt x="383" y="70"/>
                    <a:pt x="384" y="70"/>
                    <a:pt x="384" y="70"/>
                  </a:cubicBezTo>
                  <a:cubicBezTo>
                    <a:pt x="384" y="71"/>
                    <a:pt x="384" y="72"/>
                    <a:pt x="384" y="72"/>
                  </a:cubicBezTo>
                  <a:cubicBezTo>
                    <a:pt x="384" y="72"/>
                    <a:pt x="384" y="72"/>
                    <a:pt x="384" y="73"/>
                  </a:cubicBezTo>
                  <a:cubicBezTo>
                    <a:pt x="383" y="73"/>
                    <a:pt x="384" y="73"/>
                    <a:pt x="383" y="73"/>
                  </a:cubicBezTo>
                  <a:cubicBezTo>
                    <a:pt x="383" y="73"/>
                    <a:pt x="383" y="74"/>
                    <a:pt x="383" y="74"/>
                  </a:cubicBezTo>
                  <a:cubicBezTo>
                    <a:pt x="383" y="74"/>
                    <a:pt x="383" y="74"/>
                    <a:pt x="383" y="74"/>
                  </a:cubicBezTo>
                  <a:cubicBezTo>
                    <a:pt x="383" y="74"/>
                    <a:pt x="383" y="75"/>
                    <a:pt x="383" y="75"/>
                  </a:cubicBezTo>
                  <a:cubicBezTo>
                    <a:pt x="383" y="75"/>
                    <a:pt x="383" y="75"/>
                    <a:pt x="383" y="75"/>
                  </a:cubicBezTo>
                  <a:cubicBezTo>
                    <a:pt x="382" y="75"/>
                    <a:pt x="382" y="75"/>
                    <a:pt x="382" y="75"/>
                  </a:cubicBezTo>
                  <a:cubicBezTo>
                    <a:pt x="382" y="75"/>
                    <a:pt x="382" y="75"/>
                    <a:pt x="382" y="75"/>
                  </a:cubicBezTo>
                  <a:cubicBezTo>
                    <a:pt x="382" y="75"/>
                    <a:pt x="381" y="74"/>
                    <a:pt x="381" y="74"/>
                  </a:cubicBezTo>
                  <a:cubicBezTo>
                    <a:pt x="381" y="74"/>
                    <a:pt x="381" y="74"/>
                    <a:pt x="381" y="74"/>
                  </a:cubicBezTo>
                  <a:cubicBezTo>
                    <a:pt x="381" y="74"/>
                    <a:pt x="381" y="73"/>
                    <a:pt x="381" y="73"/>
                  </a:cubicBezTo>
                  <a:cubicBezTo>
                    <a:pt x="381" y="73"/>
                    <a:pt x="381" y="73"/>
                    <a:pt x="380" y="73"/>
                  </a:cubicBezTo>
                  <a:cubicBezTo>
                    <a:pt x="380" y="73"/>
                    <a:pt x="380" y="73"/>
                    <a:pt x="380" y="73"/>
                  </a:cubicBezTo>
                  <a:cubicBezTo>
                    <a:pt x="380" y="74"/>
                    <a:pt x="380" y="74"/>
                    <a:pt x="380" y="74"/>
                  </a:cubicBezTo>
                  <a:cubicBezTo>
                    <a:pt x="380" y="74"/>
                    <a:pt x="380" y="74"/>
                    <a:pt x="379" y="74"/>
                  </a:cubicBezTo>
                  <a:cubicBezTo>
                    <a:pt x="379" y="74"/>
                    <a:pt x="379" y="74"/>
                    <a:pt x="379" y="74"/>
                  </a:cubicBezTo>
                  <a:cubicBezTo>
                    <a:pt x="379" y="74"/>
                    <a:pt x="379" y="74"/>
                    <a:pt x="379" y="74"/>
                  </a:cubicBezTo>
                  <a:cubicBezTo>
                    <a:pt x="379" y="74"/>
                    <a:pt x="379" y="73"/>
                    <a:pt x="379" y="73"/>
                  </a:cubicBezTo>
                  <a:cubicBezTo>
                    <a:pt x="379" y="73"/>
                    <a:pt x="379" y="73"/>
                    <a:pt x="379" y="73"/>
                  </a:cubicBezTo>
                  <a:cubicBezTo>
                    <a:pt x="379" y="73"/>
                    <a:pt x="379" y="73"/>
                    <a:pt x="379" y="73"/>
                  </a:cubicBezTo>
                  <a:cubicBezTo>
                    <a:pt x="379" y="72"/>
                    <a:pt x="378" y="72"/>
                    <a:pt x="378" y="72"/>
                  </a:cubicBezTo>
                  <a:cubicBezTo>
                    <a:pt x="378" y="72"/>
                    <a:pt x="378" y="72"/>
                    <a:pt x="378" y="72"/>
                  </a:cubicBezTo>
                  <a:cubicBezTo>
                    <a:pt x="378" y="72"/>
                    <a:pt x="378" y="72"/>
                    <a:pt x="378" y="71"/>
                  </a:cubicBezTo>
                  <a:cubicBezTo>
                    <a:pt x="378" y="71"/>
                    <a:pt x="378" y="71"/>
                    <a:pt x="378" y="70"/>
                  </a:cubicBezTo>
                  <a:cubicBezTo>
                    <a:pt x="378" y="70"/>
                    <a:pt x="378" y="70"/>
                    <a:pt x="378" y="70"/>
                  </a:cubicBezTo>
                  <a:cubicBezTo>
                    <a:pt x="378" y="70"/>
                    <a:pt x="377" y="70"/>
                    <a:pt x="377" y="70"/>
                  </a:cubicBezTo>
                  <a:cubicBezTo>
                    <a:pt x="377" y="70"/>
                    <a:pt x="377" y="69"/>
                    <a:pt x="377" y="69"/>
                  </a:cubicBezTo>
                  <a:cubicBezTo>
                    <a:pt x="377" y="69"/>
                    <a:pt x="377" y="69"/>
                    <a:pt x="377" y="69"/>
                  </a:cubicBezTo>
                  <a:cubicBezTo>
                    <a:pt x="377" y="69"/>
                    <a:pt x="377" y="69"/>
                    <a:pt x="377" y="68"/>
                  </a:cubicBezTo>
                  <a:cubicBezTo>
                    <a:pt x="377" y="68"/>
                    <a:pt x="377" y="68"/>
                    <a:pt x="376" y="68"/>
                  </a:cubicBezTo>
                  <a:cubicBezTo>
                    <a:pt x="376" y="68"/>
                    <a:pt x="376" y="68"/>
                    <a:pt x="376" y="68"/>
                  </a:cubicBezTo>
                  <a:cubicBezTo>
                    <a:pt x="376" y="68"/>
                    <a:pt x="376" y="68"/>
                    <a:pt x="376" y="68"/>
                  </a:cubicBezTo>
                  <a:cubicBezTo>
                    <a:pt x="376" y="69"/>
                    <a:pt x="376" y="69"/>
                    <a:pt x="376" y="69"/>
                  </a:cubicBezTo>
                  <a:cubicBezTo>
                    <a:pt x="376" y="69"/>
                    <a:pt x="376" y="69"/>
                    <a:pt x="376" y="70"/>
                  </a:cubicBezTo>
                  <a:cubicBezTo>
                    <a:pt x="376" y="70"/>
                    <a:pt x="376" y="70"/>
                    <a:pt x="376" y="70"/>
                  </a:cubicBezTo>
                  <a:cubicBezTo>
                    <a:pt x="375" y="70"/>
                    <a:pt x="375" y="70"/>
                    <a:pt x="375" y="70"/>
                  </a:cubicBezTo>
                  <a:cubicBezTo>
                    <a:pt x="375" y="70"/>
                    <a:pt x="375" y="69"/>
                    <a:pt x="375" y="69"/>
                  </a:cubicBezTo>
                  <a:cubicBezTo>
                    <a:pt x="375" y="69"/>
                    <a:pt x="375" y="69"/>
                    <a:pt x="375" y="69"/>
                  </a:cubicBezTo>
                  <a:cubicBezTo>
                    <a:pt x="375" y="69"/>
                    <a:pt x="374" y="68"/>
                    <a:pt x="374" y="68"/>
                  </a:cubicBezTo>
                  <a:cubicBezTo>
                    <a:pt x="374" y="68"/>
                    <a:pt x="374" y="69"/>
                    <a:pt x="374" y="69"/>
                  </a:cubicBezTo>
                  <a:cubicBezTo>
                    <a:pt x="374" y="69"/>
                    <a:pt x="373" y="69"/>
                    <a:pt x="373" y="69"/>
                  </a:cubicBezTo>
                  <a:cubicBezTo>
                    <a:pt x="373" y="69"/>
                    <a:pt x="372" y="69"/>
                    <a:pt x="372" y="69"/>
                  </a:cubicBezTo>
                  <a:cubicBezTo>
                    <a:pt x="372" y="69"/>
                    <a:pt x="372" y="70"/>
                    <a:pt x="372" y="70"/>
                  </a:cubicBezTo>
                  <a:cubicBezTo>
                    <a:pt x="371" y="70"/>
                    <a:pt x="371" y="70"/>
                    <a:pt x="371" y="70"/>
                  </a:cubicBezTo>
                  <a:cubicBezTo>
                    <a:pt x="371" y="70"/>
                    <a:pt x="370" y="70"/>
                    <a:pt x="370" y="70"/>
                  </a:cubicBezTo>
                  <a:cubicBezTo>
                    <a:pt x="370" y="71"/>
                    <a:pt x="370" y="71"/>
                    <a:pt x="369" y="71"/>
                  </a:cubicBezTo>
                  <a:cubicBezTo>
                    <a:pt x="369" y="71"/>
                    <a:pt x="369" y="71"/>
                    <a:pt x="369" y="71"/>
                  </a:cubicBezTo>
                  <a:cubicBezTo>
                    <a:pt x="369" y="71"/>
                    <a:pt x="369" y="71"/>
                    <a:pt x="369" y="71"/>
                  </a:cubicBezTo>
                  <a:cubicBezTo>
                    <a:pt x="369" y="72"/>
                    <a:pt x="368" y="72"/>
                    <a:pt x="368" y="72"/>
                  </a:cubicBezTo>
                  <a:cubicBezTo>
                    <a:pt x="368" y="73"/>
                    <a:pt x="369" y="73"/>
                    <a:pt x="369" y="73"/>
                  </a:cubicBezTo>
                  <a:cubicBezTo>
                    <a:pt x="369" y="73"/>
                    <a:pt x="369" y="73"/>
                    <a:pt x="369" y="74"/>
                  </a:cubicBezTo>
                  <a:cubicBezTo>
                    <a:pt x="369" y="74"/>
                    <a:pt x="369" y="74"/>
                    <a:pt x="369" y="74"/>
                  </a:cubicBezTo>
                  <a:cubicBezTo>
                    <a:pt x="369" y="74"/>
                    <a:pt x="369" y="74"/>
                    <a:pt x="369" y="74"/>
                  </a:cubicBezTo>
                  <a:cubicBezTo>
                    <a:pt x="369" y="74"/>
                    <a:pt x="369" y="74"/>
                    <a:pt x="369" y="74"/>
                  </a:cubicBezTo>
                  <a:cubicBezTo>
                    <a:pt x="368" y="75"/>
                    <a:pt x="369" y="75"/>
                    <a:pt x="369" y="75"/>
                  </a:cubicBezTo>
                  <a:cubicBezTo>
                    <a:pt x="369" y="76"/>
                    <a:pt x="369" y="77"/>
                    <a:pt x="369" y="77"/>
                  </a:cubicBezTo>
                  <a:cubicBezTo>
                    <a:pt x="369" y="77"/>
                    <a:pt x="369" y="78"/>
                    <a:pt x="369" y="79"/>
                  </a:cubicBezTo>
                  <a:cubicBezTo>
                    <a:pt x="369" y="79"/>
                    <a:pt x="369" y="80"/>
                    <a:pt x="369" y="80"/>
                  </a:cubicBezTo>
                  <a:cubicBezTo>
                    <a:pt x="369" y="80"/>
                    <a:pt x="368" y="81"/>
                    <a:pt x="368" y="81"/>
                  </a:cubicBezTo>
                  <a:cubicBezTo>
                    <a:pt x="368" y="81"/>
                    <a:pt x="368" y="82"/>
                    <a:pt x="368" y="82"/>
                  </a:cubicBezTo>
                  <a:cubicBezTo>
                    <a:pt x="368" y="82"/>
                    <a:pt x="369" y="82"/>
                    <a:pt x="369" y="82"/>
                  </a:cubicBezTo>
                  <a:cubicBezTo>
                    <a:pt x="369" y="82"/>
                    <a:pt x="369" y="83"/>
                    <a:pt x="369" y="83"/>
                  </a:cubicBezTo>
                  <a:cubicBezTo>
                    <a:pt x="369" y="83"/>
                    <a:pt x="369" y="83"/>
                    <a:pt x="369" y="83"/>
                  </a:cubicBezTo>
                  <a:cubicBezTo>
                    <a:pt x="369" y="83"/>
                    <a:pt x="370" y="83"/>
                    <a:pt x="370" y="83"/>
                  </a:cubicBezTo>
                  <a:cubicBezTo>
                    <a:pt x="370" y="84"/>
                    <a:pt x="370" y="84"/>
                    <a:pt x="370" y="84"/>
                  </a:cubicBezTo>
                  <a:cubicBezTo>
                    <a:pt x="370" y="84"/>
                    <a:pt x="370" y="84"/>
                    <a:pt x="370" y="84"/>
                  </a:cubicBezTo>
                  <a:cubicBezTo>
                    <a:pt x="370" y="84"/>
                    <a:pt x="370" y="84"/>
                    <a:pt x="370" y="84"/>
                  </a:cubicBezTo>
                  <a:cubicBezTo>
                    <a:pt x="370" y="84"/>
                    <a:pt x="370" y="84"/>
                    <a:pt x="370" y="85"/>
                  </a:cubicBezTo>
                  <a:cubicBezTo>
                    <a:pt x="370" y="85"/>
                    <a:pt x="370" y="85"/>
                    <a:pt x="370" y="85"/>
                  </a:cubicBezTo>
                  <a:cubicBezTo>
                    <a:pt x="370" y="85"/>
                    <a:pt x="370" y="85"/>
                    <a:pt x="370" y="85"/>
                  </a:cubicBezTo>
                  <a:cubicBezTo>
                    <a:pt x="370" y="85"/>
                    <a:pt x="371" y="85"/>
                    <a:pt x="371" y="85"/>
                  </a:cubicBezTo>
                  <a:cubicBezTo>
                    <a:pt x="371" y="86"/>
                    <a:pt x="371" y="86"/>
                    <a:pt x="371" y="85"/>
                  </a:cubicBezTo>
                  <a:cubicBezTo>
                    <a:pt x="371" y="85"/>
                    <a:pt x="371" y="85"/>
                    <a:pt x="371" y="85"/>
                  </a:cubicBezTo>
                  <a:cubicBezTo>
                    <a:pt x="371" y="85"/>
                    <a:pt x="371" y="85"/>
                    <a:pt x="372" y="84"/>
                  </a:cubicBezTo>
                  <a:cubicBezTo>
                    <a:pt x="372" y="84"/>
                    <a:pt x="372" y="84"/>
                    <a:pt x="372" y="84"/>
                  </a:cubicBezTo>
                  <a:cubicBezTo>
                    <a:pt x="372" y="85"/>
                    <a:pt x="372" y="85"/>
                    <a:pt x="372" y="85"/>
                  </a:cubicBezTo>
                  <a:cubicBezTo>
                    <a:pt x="372" y="85"/>
                    <a:pt x="373" y="85"/>
                    <a:pt x="373" y="86"/>
                  </a:cubicBezTo>
                  <a:cubicBezTo>
                    <a:pt x="373" y="86"/>
                    <a:pt x="374" y="86"/>
                    <a:pt x="374" y="86"/>
                  </a:cubicBezTo>
                  <a:cubicBezTo>
                    <a:pt x="374" y="86"/>
                    <a:pt x="374" y="86"/>
                    <a:pt x="374" y="86"/>
                  </a:cubicBezTo>
                  <a:cubicBezTo>
                    <a:pt x="374" y="86"/>
                    <a:pt x="374" y="86"/>
                    <a:pt x="374" y="86"/>
                  </a:cubicBezTo>
                  <a:cubicBezTo>
                    <a:pt x="374" y="86"/>
                    <a:pt x="374" y="86"/>
                    <a:pt x="374" y="86"/>
                  </a:cubicBezTo>
                  <a:cubicBezTo>
                    <a:pt x="373" y="87"/>
                    <a:pt x="374" y="87"/>
                    <a:pt x="373" y="87"/>
                  </a:cubicBezTo>
                  <a:cubicBezTo>
                    <a:pt x="373" y="87"/>
                    <a:pt x="373" y="87"/>
                    <a:pt x="373" y="87"/>
                  </a:cubicBezTo>
                  <a:cubicBezTo>
                    <a:pt x="373" y="87"/>
                    <a:pt x="373" y="87"/>
                    <a:pt x="373" y="86"/>
                  </a:cubicBezTo>
                  <a:cubicBezTo>
                    <a:pt x="373" y="86"/>
                    <a:pt x="372" y="86"/>
                    <a:pt x="372" y="86"/>
                  </a:cubicBezTo>
                  <a:cubicBezTo>
                    <a:pt x="372" y="86"/>
                    <a:pt x="372" y="86"/>
                    <a:pt x="372" y="87"/>
                  </a:cubicBezTo>
                  <a:cubicBezTo>
                    <a:pt x="372" y="87"/>
                    <a:pt x="372" y="87"/>
                    <a:pt x="372" y="87"/>
                  </a:cubicBezTo>
                  <a:cubicBezTo>
                    <a:pt x="372" y="87"/>
                    <a:pt x="372" y="87"/>
                    <a:pt x="372" y="88"/>
                  </a:cubicBezTo>
                  <a:cubicBezTo>
                    <a:pt x="371" y="88"/>
                    <a:pt x="371" y="88"/>
                    <a:pt x="371" y="88"/>
                  </a:cubicBezTo>
                  <a:cubicBezTo>
                    <a:pt x="370" y="88"/>
                    <a:pt x="370" y="88"/>
                    <a:pt x="370" y="87"/>
                  </a:cubicBezTo>
                  <a:cubicBezTo>
                    <a:pt x="370" y="87"/>
                    <a:pt x="370" y="87"/>
                    <a:pt x="370" y="87"/>
                  </a:cubicBezTo>
                  <a:cubicBezTo>
                    <a:pt x="370" y="87"/>
                    <a:pt x="369" y="87"/>
                    <a:pt x="369" y="87"/>
                  </a:cubicBezTo>
                  <a:cubicBezTo>
                    <a:pt x="369" y="87"/>
                    <a:pt x="369" y="88"/>
                    <a:pt x="369" y="88"/>
                  </a:cubicBezTo>
                  <a:cubicBezTo>
                    <a:pt x="369" y="88"/>
                    <a:pt x="369" y="89"/>
                    <a:pt x="369" y="89"/>
                  </a:cubicBezTo>
                  <a:cubicBezTo>
                    <a:pt x="368" y="89"/>
                    <a:pt x="368" y="89"/>
                    <a:pt x="368" y="89"/>
                  </a:cubicBezTo>
                  <a:cubicBezTo>
                    <a:pt x="368" y="89"/>
                    <a:pt x="368" y="89"/>
                    <a:pt x="368" y="89"/>
                  </a:cubicBezTo>
                  <a:cubicBezTo>
                    <a:pt x="367" y="89"/>
                    <a:pt x="367" y="89"/>
                    <a:pt x="367" y="89"/>
                  </a:cubicBezTo>
                  <a:cubicBezTo>
                    <a:pt x="367" y="89"/>
                    <a:pt x="367" y="89"/>
                    <a:pt x="366" y="89"/>
                  </a:cubicBezTo>
                  <a:cubicBezTo>
                    <a:pt x="366" y="89"/>
                    <a:pt x="366" y="90"/>
                    <a:pt x="366" y="90"/>
                  </a:cubicBezTo>
                  <a:cubicBezTo>
                    <a:pt x="365" y="90"/>
                    <a:pt x="365" y="90"/>
                    <a:pt x="365" y="90"/>
                  </a:cubicBezTo>
                  <a:cubicBezTo>
                    <a:pt x="365" y="90"/>
                    <a:pt x="365" y="90"/>
                    <a:pt x="365" y="90"/>
                  </a:cubicBezTo>
                  <a:cubicBezTo>
                    <a:pt x="365" y="90"/>
                    <a:pt x="364" y="90"/>
                    <a:pt x="364" y="90"/>
                  </a:cubicBezTo>
                  <a:cubicBezTo>
                    <a:pt x="364" y="90"/>
                    <a:pt x="364" y="90"/>
                    <a:pt x="364" y="90"/>
                  </a:cubicBezTo>
                  <a:cubicBezTo>
                    <a:pt x="364" y="90"/>
                    <a:pt x="364" y="89"/>
                    <a:pt x="364" y="89"/>
                  </a:cubicBezTo>
                  <a:cubicBezTo>
                    <a:pt x="364" y="89"/>
                    <a:pt x="363" y="89"/>
                    <a:pt x="363" y="89"/>
                  </a:cubicBezTo>
                  <a:cubicBezTo>
                    <a:pt x="363" y="89"/>
                    <a:pt x="363" y="88"/>
                    <a:pt x="363" y="88"/>
                  </a:cubicBezTo>
                  <a:cubicBezTo>
                    <a:pt x="363" y="88"/>
                    <a:pt x="364" y="88"/>
                    <a:pt x="364" y="88"/>
                  </a:cubicBezTo>
                  <a:cubicBezTo>
                    <a:pt x="364" y="88"/>
                    <a:pt x="365" y="88"/>
                    <a:pt x="365" y="88"/>
                  </a:cubicBezTo>
                  <a:cubicBezTo>
                    <a:pt x="365" y="88"/>
                    <a:pt x="366" y="88"/>
                    <a:pt x="366" y="88"/>
                  </a:cubicBezTo>
                  <a:cubicBezTo>
                    <a:pt x="366" y="87"/>
                    <a:pt x="366" y="87"/>
                    <a:pt x="366" y="87"/>
                  </a:cubicBezTo>
                  <a:cubicBezTo>
                    <a:pt x="365" y="87"/>
                    <a:pt x="365" y="87"/>
                    <a:pt x="364" y="87"/>
                  </a:cubicBezTo>
                  <a:cubicBezTo>
                    <a:pt x="364" y="87"/>
                    <a:pt x="364" y="87"/>
                    <a:pt x="364" y="87"/>
                  </a:cubicBezTo>
                  <a:cubicBezTo>
                    <a:pt x="363" y="87"/>
                    <a:pt x="363" y="86"/>
                    <a:pt x="363" y="86"/>
                  </a:cubicBezTo>
                  <a:cubicBezTo>
                    <a:pt x="363" y="86"/>
                    <a:pt x="362" y="86"/>
                    <a:pt x="362" y="86"/>
                  </a:cubicBezTo>
                  <a:cubicBezTo>
                    <a:pt x="361" y="86"/>
                    <a:pt x="361" y="86"/>
                    <a:pt x="360" y="86"/>
                  </a:cubicBezTo>
                  <a:cubicBezTo>
                    <a:pt x="360" y="86"/>
                    <a:pt x="359" y="86"/>
                    <a:pt x="359" y="87"/>
                  </a:cubicBezTo>
                  <a:cubicBezTo>
                    <a:pt x="359" y="87"/>
                    <a:pt x="358" y="87"/>
                    <a:pt x="358" y="86"/>
                  </a:cubicBezTo>
                  <a:cubicBezTo>
                    <a:pt x="358" y="86"/>
                    <a:pt x="357" y="86"/>
                    <a:pt x="357" y="86"/>
                  </a:cubicBezTo>
                  <a:cubicBezTo>
                    <a:pt x="357" y="86"/>
                    <a:pt x="357" y="86"/>
                    <a:pt x="356" y="86"/>
                  </a:cubicBezTo>
                  <a:cubicBezTo>
                    <a:pt x="356" y="86"/>
                    <a:pt x="356" y="86"/>
                    <a:pt x="356" y="87"/>
                  </a:cubicBezTo>
                  <a:cubicBezTo>
                    <a:pt x="356" y="87"/>
                    <a:pt x="356" y="87"/>
                    <a:pt x="356" y="87"/>
                  </a:cubicBezTo>
                  <a:cubicBezTo>
                    <a:pt x="356" y="87"/>
                    <a:pt x="356" y="87"/>
                    <a:pt x="356" y="87"/>
                  </a:cubicBezTo>
                  <a:cubicBezTo>
                    <a:pt x="356" y="87"/>
                    <a:pt x="356" y="87"/>
                    <a:pt x="356" y="88"/>
                  </a:cubicBezTo>
                  <a:cubicBezTo>
                    <a:pt x="356" y="88"/>
                    <a:pt x="356" y="88"/>
                    <a:pt x="356" y="88"/>
                  </a:cubicBezTo>
                  <a:cubicBezTo>
                    <a:pt x="356" y="88"/>
                    <a:pt x="356" y="88"/>
                    <a:pt x="356" y="88"/>
                  </a:cubicBezTo>
                  <a:cubicBezTo>
                    <a:pt x="356" y="88"/>
                    <a:pt x="355" y="88"/>
                    <a:pt x="355" y="88"/>
                  </a:cubicBezTo>
                  <a:cubicBezTo>
                    <a:pt x="355" y="88"/>
                    <a:pt x="355" y="88"/>
                    <a:pt x="355" y="88"/>
                  </a:cubicBezTo>
                  <a:cubicBezTo>
                    <a:pt x="355" y="88"/>
                    <a:pt x="355" y="88"/>
                    <a:pt x="355" y="88"/>
                  </a:cubicBezTo>
                  <a:cubicBezTo>
                    <a:pt x="355" y="88"/>
                    <a:pt x="355" y="88"/>
                    <a:pt x="355" y="88"/>
                  </a:cubicBezTo>
                  <a:cubicBezTo>
                    <a:pt x="355" y="88"/>
                    <a:pt x="355" y="89"/>
                    <a:pt x="355" y="89"/>
                  </a:cubicBezTo>
                  <a:cubicBezTo>
                    <a:pt x="355" y="89"/>
                    <a:pt x="355" y="89"/>
                    <a:pt x="355" y="89"/>
                  </a:cubicBezTo>
                  <a:cubicBezTo>
                    <a:pt x="355" y="89"/>
                    <a:pt x="355" y="89"/>
                    <a:pt x="355" y="89"/>
                  </a:cubicBezTo>
                  <a:cubicBezTo>
                    <a:pt x="354" y="89"/>
                    <a:pt x="354" y="89"/>
                    <a:pt x="354" y="89"/>
                  </a:cubicBezTo>
                  <a:cubicBezTo>
                    <a:pt x="354" y="89"/>
                    <a:pt x="354" y="89"/>
                    <a:pt x="354" y="89"/>
                  </a:cubicBezTo>
                  <a:cubicBezTo>
                    <a:pt x="354" y="89"/>
                    <a:pt x="353" y="89"/>
                    <a:pt x="353" y="89"/>
                  </a:cubicBezTo>
                  <a:cubicBezTo>
                    <a:pt x="353" y="89"/>
                    <a:pt x="353" y="90"/>
                    <a:pt x="353" y="90"/>
                  </a:cubicBezTo>
                  <a:cubicBezTo>
                    <a:pt x="353" y="90"/>
                    <a:pt x="353" y="90"/>
                    <a:pt x="352" y="90"/>
                  </a:cubicBezTo>
                  <a:cubicBezTo>
                    <a:pt x="352" y="90"/>
                    <a:pt x="352" y="90"/>
                    <a:pt x="352" y="90"/>
                  </a:cubicBezTo>
                  <a:cubicBezTo>
                    <a:pt x="352" y="90"/>
                    <a:pt x="352" y="90"/>
                    <a:pt x="351" y="90"/>
                  </a:cubicBezTo>
                  <a:cubicBezTo>
                    <a:pt x="351" y="90"/>
                    <a:pt x="351" y="90"/>
                    <a:pt x="351" y="90"/>
                  </a:cubicBezTo>
                  <a:cubicBezTo>
                    <a:pt x="351" y="90"/>
                    <a:pt x="350" y="90"/>
                    <a:pt x="350" y="90"/>
                  </a:cubicBezTo>
                  <a:cubicBezTo>
                    <a:pt x="350" y="90"/>
                    <a:pt x="349" y="89"/>
                    <a:pt x="349" y="89"/>
                  </a:cubicBezTo>
                  <a:cubicBezTo>
                    <a:pt x="349" y="89"/>
                    <a:pt x="349" y="89"/>
                    <a:pt x="348" y="89"/>
                  </a:cubicBezTo>
                  <a:cubicBezTo>
                    <a:pt x="348" y="89"/>
                    <a:pt x="348" y="89"/>
                    <a:pt x="348" y="89"/>
                  </a:cubicBezTo>
                  <a:cubicBezTo>
                    <a:pt x="348" y="90"/>
                    <a:pt x="348" y="90"/>
                    <a:pt x="348" y="90"/>
                  </a:cubicBezTo>
                  <a:cubicBezTo>
                    <a:pt x="348" y="90"/>
                    <a:pt x="348" y="90"/>
                    <a:pt x="348" y="91"/>
                  </a:cubicBezTo>
                  <a:cubicBezTo>
                    <a:pt x="348" y="91"/>
                    <a:pt x="348" y="91"/>
                    <a:pt x="348" y="91"/>
                  </a:cubicBezTo>
                  <a:cubicBezTo>
                    <a:pt x="348" y="91"/>
                    <a:pt x="347" y="91"/>
                    <a:pt x="347" y="91"/>
                  </a:cubicBezTo>
                  <a:cubicBezTo>
                    <a:pt x="347" y="91"/>
                    <a:pt x="347" y="90"/>
                    <a:pt x="347" y="90"/>
                  </a:cubicBezTo>
                  <a:cubicBezTo>
                    <a:pt x="346" y="90"/>
                    <a:pt x="347" y="90"/>
                    <a:pt x="346" y="89"/>
                  </a:cubicBezTo>
                  <a:cubicBezTo>
                    <a:pt x="346" y="89"/>
                    <a:pt x="346" y="89"/>
                    <a:pt x="346" y="89"/>
                  </a:cubicBezTo>
                  <a:cubicBezTo>
                    <a:pt x="346" y="90"/>
                    <a:pt x="345" y="90"/>
                    <a:pt x="345" y="90"/>
                  </a:cubicBezTo>
                  <a:cubicBezTo>
                    <a:pt x="345" y="90"/>
                    <a:pt x="345" y="90"/>
                    <a:pt x="345" y="90"/>
                  </a:cubicBezTo>
                  <a:cubicBezTo>
                    <a:pt x="345" y="90"/>
                    <a:pt x="344" y="90"/>
                    <a:pt x="344" y="90"/>
                  </a:cubicBezTo>
                  <a:cubicBezTo>
                    <a:pt x="344" y="90"/>
                    <a:pt x="344" y="90"/>
                    <a:pt x="344" y="90"/>
                  </a:cubicBezTo>
                  <a:cubicBezTo>
                    <a:pt x="344" y="90"/>
                    <a:pt x="343" y="90"/>
                    <a:pt x="343" y="90"/>
                  </a:cubicBezTo>
                  <a:cubicBezTo>
                    <a:pt x="343" y="90"/>
                    <a:pt x="342" y="90"/>
                    <a:pt x="342" y="90"/>
                  </a:cubicBezTo>
                  <a:cubicBezTo>
                    <a:pt x="342" y="90"/>
                    <a:pt x="341" y="91"/>
                    <a:pt x="340" y="91"/>
                  </a:cubicBezTo>
                  <a:cubicBezTo>
                    <a:pt x="340" y="91"/>
                    <a:pt x="340" y="91"/>
                    <a:pt x="339" y="91"/>
                  </a:cubicBezTo>
                  <a:cubicBezTo>
                    <a:pt x="339" y="91"/>
                    <a:pt x="339" y="91"/>
                    <a:pt x="339" y="91"/>
                  </a:cubicBezTo>
                  <a:cubicBezTo>
                    <a:pt x="338" y="92"/>
                    <a:pt x="338" y="92"/>
                    <a:pt x="338" y="92"/>
                  </a:cubicBezTo>
                  <a:cubicBezTo>
                    <a:pt x="338" y="93"/>
                    <a:pt x="338" y="93"/>
                    <a:pt x="338" y="94"/>
                  </a:cubicBezTo>
                  <a:cubicBezTo>
                    <a:pt x="337" y="94"/>
                    <a:pt x="337" y="95"/>
                    <a:pt x="337" y="95"/>
                  </a:cubicBezTo>
                  <a:cubicBezTo>
                    <a:pt x="337" y="95"/>
                    <a:pt x="337" y="96"/>
                    <a:pt x="337" y="96"/>
                  </a:cubicBezTo>
                  <a:cubicBezTo>
                    <a:pt x="337" y="96"/>
                    <a:pt x="337" y="96"/>
                    <a:pt x="337" y="97"/>
                  </a:cubicBezTo>
                  <a:cubicBezTo>
                    <a:pt x="336" y="97"/>
                    <a:pt x="336" y="97"/>
                    <a:pt x="336" y="98"/>
                  </a:cubicBezTo>
                  <a:cubicBezTo>
                    <a:pt x="336" y="98"/>
                    <a:pt x="337" y="98"/>
                    <a:pt x="337" y="99"/>
                  </a:cubicBezTo>
                  <a:cubicBezTo>
                    <a:pt x="337" y="99"/>
                    <a:pt x="337" y="100"/>
                    <a:pt x="336" y="100"/>
                  </a:cubicBezTo>
                  <a:cubicBezTo>
                    <a:pt x="336" y="100"/>
                    <a:pt x="336" y="101"/>
                    <a:pt x="336" y="101"/>
                  </a:cubicBezTo>
                  <a:cubicBezTo>
                    <a:pt x="336" y="101"/>
                    <a:pt x="336" y="101"/>
                    <a:pt x="336" y="101"/>
                  </a:cubicBezTo>
                  <a:cubicBezTo>
                    <a:pt x="336" y="102"/>
                    <a:pt x="336" y="102"/>
                    <a:pt x="336" y="102"/>
                  </a:cubicBezTo>
                  <a:cubicBezTo>
                    <a:pt x="336" y="102"/>
                    <a:pt x="336" y="103"/>
                    <a:pt x="336" y="103"/>
                  </a:cubicBezTo>
                  <a:cubicBezTo>
                    <a:pt x="336" y="103"/>
                    <a:pt x="335" y="103"/>
                    <a:pt x="335" y="104"/>
                  </a:cubicBezTo>
                  <a:cubicBezTo>
                    <a:pt x="335" y="104"/>
                    <a:pt x="335" y="104"/>
                    <a:pt x="335" y="104"/>
                  </a:cubicBezTo>
                  <a:cubicBezTo>
                    <a:pt x="335" y="104"/>
                    <a:pt x="335" y="104"/>
                    <a:pt x="335" y="105"/>
                  </a:cubicBezTo>
                  <a:cubicBezTo>
                    <a:pt x="335" y="105"/>
                    <a:pt x="335" y="105"/>
                    <a:pt x="334" y="105"/>
                  </a:cubicBezTo>
                  <a:cubicBezTo>
                    <a:pt x="334" y="105"/>
                    <a:pt x="334" y="106"/>
                    <a:pt x="334" y="106"/>
                  </a:cubicBezTo>
                  <a:cubicBezTo>
                    <a:pt x="334" y="106"/>
                    <a:pt x="334" y="107"/>
                    <a:pt x="334" y="108"/>
                  </a:cubicBezTo>
                  <a:cubicBezTo>
                    <a:pt x="334" y="108"/>
                    <a:pt x="335" y="109"/>
                    <a:pt x="335" y="110"/>
                  </a:cubicBezTo>
                  <a:cubicBezTo>
                    <a:pt x="335" y="110"/>
                    <a:pt x="334" y="111"/>
                    <a:pt x="334" y="111"/>
                  </a:cubicBezTo>
                  <a:cubicBezTo>
                    <a:pt x="334" y="111"/>
                    <a:pt x="334" y="111"/>
                    <a:pt x="334" y="111"/>
                  </a:cubicBezTo>
                  <a:cubicBezTo>
                    <a:pt x="334" y="111"/>
                    <a:pt x="334" y="112"/>
                    <a:pt x="334" y="112"/>
                  </a:cubicBezTo>
                  <a:cubicBezTo>
                    <a:pt x="334" y="112"/>
                    <a:pt x="334" y="113"/>
                    <a:pt x="334" y="113"/>
                  </a:cubicBezTo>
                  <a:cubicBezTo>
                    <a:pt x="334" y="113"/>
                    <a:pt x="333" y="113"/>
                    <a:pt x="333" y="113"/>
                  </a:cubicBezTo>
                  <a:cubicBezTo>
                    <a:pt x="333" y="114"/>
                    <a:pt x="333" y="114"/>
                    <a:pt x="333" y="114"/>
                  </a:cubicBezTo>
                  <a:cubicBezTo>
                    <a:pt x="333" y="114"/>
                    <a:pt x="333" y="115"/>
                    <a:pt x="333" y="115"/>
                  </a:cubicBezTo>
                  <a:cubicBezTo>
                    <a:pt x="333" y="115"/>
                    <a:pt x="333" y="115"/>
                    <a:pt x="332" y="115"/>
                  </a:cubicBezTo>
                  <a:cubicBezTo>
                    <a:pt x="332" y="115"/>
                    <a:pt x="332" y="115"/>
                    <a:pt x="332" y="115"/>
                  </a:cubicBezTo>
                  <a:cubicBezTo>
                    <a:pt x="332" y="116"/>
                    <a:pt x="332" y="116"/>
                    <a:pt x="332" y="117"/>
                  </a:cubicBezTo>
                  <a:cubicBezTo>
                    <a:pt x="332" y="117"/>
                    <a:pt x="332" y="117"/>
                    <a:pt x="332" y="117"/>
                  </a:cubicBezTo>
                  <a:cubicBezTo>
                    <a:pt x="332" y="117"/>
                    <a:pt x="332" y="118"/>
                    <a:pt x="332" y="118"/>
                  </a:cubicBezTo>
                  <a:cubicBezTo>
                    <a:pt x="332" y="118"/>
                    <a:pt x="331" y="118"/>
                    <a:pt x="331" y="118"/>
                  </a:cubicBezTo>
                  <a:cubicBezTo>
                    <a:pt x="331" y="119"/>
                    <a:pt x="331" y="119"/>
                    <a:pt x="331" y="119"/>
                  </a:cubicBezTo>
                  <a:cubicBezTo>
                    <a:pt x="331" y="119"/>
                    <a:pt x="331" y="119"/>
                    <a:pt x="332" y="120"/>
                  </a:cubicBezTo>
                  <a:cubicBezTo>
                    <a:pt x="332" y="120"/>
                    <a:pt x="332" y="120"/>
                    <a:pt x="332" y="120"/>
                  </a:cubicBezTo>
                  <a:cubicBezTo>
                    <a:pt x="332" y="120"/>
                    <a:pt x="333" y="120"/>
                    <a:pt x="333" y="120"/>
                  </a:cubicBezTo>
                  <a:cubicBezTo>
                    <a:pt x="333" y="120"/>
                    <a:pt x="333" y="120"/>
                    <a:pt x="334" y="120"/>
                  </a:cubicBezTo>
                  <a:cubicBezTo>
                    <a:pt x="334" y="120"/>
                    <a:pt x="334" y="120"/>
                    <a:pt x="334" y="120"/>
                  </a:cubicBezTo>
                  <a:cubicBezTo>
                    <a:pt x="335" y="120"/>
                    <a:pt x="335" y="120"/>
                    <a:pt x="335" y="120"/>
                  </a:cubicBezTo>
                  <a:cubicBezTo>
                    <a:pt x="336" y="120"/>
                    <a:pt x="336" y="120"/>
                    <a:pt x="336" y="120"/>
                  </a:cubicBezTo>
                  <a:cubicBezTo>
                    <a:pt x="337" y="120"/>
                    <a:pt x="337" y="120"/>
                    <a:pt x="337" y="120"/>
                  </a:cubicBezTo>
                  <a:cubicBezTo>
                    <a:pt x="337" y="120"/>
                    <a:pt x="337" y="120"/>
                    <a:pt x="337" y="120"/>
                  </a:cubicBezTo>
                  <a:cubicBezTo>
                    <a:pt x="337" y="121"/>
                    <a:pt x="337" y="121"/>
                    <a:pt x="338" y="121"/>
                  </a:cubicBezTo>
                  <a:cubicBezTo>
                    <a:pt x="338" y="121"/>
                    <a:pt x="338" y="121"/>
                    <a:pt x="338" y="122"/>
                  </a:cubicBezTo>
                  <a:cubicBezTo>
                    <a:pt x="338" y="122"/>
                    <a:pt x="338" y="122"/>
                    <a:pt x="338" y="123"/>
                  </a:cubicBezTo>
                  <a:cubicBezTo>
                    <a:pt x="339" y="123"/>
                    <a:pt x="339" y="124"/>
                    <a:pt x="339" y="124"/>
                  </a:cubicBezTo>
                  <a:cubicBezTo>
                    <a:pt x="339" y="124"/>
                    <a:pt x="339" y="124"/>
                    <a:pt x="339" y="125"/>
                  </a:cubicBezTo>
                  <a:cubicBezTo>
                    <a:pt x="339" y="125"/>
                    <a:pt x="339" y="125"/>
                    <a:pt x="339" y="125"/>
                  </a:cubicBezTo>
                  <a:cubicBezTo>
                    <a:pt x="339" y="125"/>
                    <a:pt x="339" y="124"/>
                    <a:pt x="340" y="124"/>
                  </a:cubicBezTo>
                  <a:cubicBezTo>
                    <a:pt x="340" y="124"/>
                    <a:pt x="340" y="124"/>
                    <a:pt x="340" y="124"/>
                  </a:cubicBezTo>
                  <a:cubicBezTo>
                    <a:pt x="340" y="124"/>
                    <a:pt x="340" y="124"/>
                    <a:pt x="340" y="124"/>
                  </a:cubicBezTo>
                  <a:cubicBezTo>
                    <a:pt x="340" y="124"/>
                    <a:pt x="340" y="123"/>
                    <a:pt x="340" y="123"/>
                  </a:cubicBezTo>
                  <a:cubicBezTo>
                    <a:pt x="340" y="123"/>
                    <a:pt x="340" y="123"/>
                    <a:pt x="340" y="123"/>
                  </a:cubicBezTo>
                  <a:cubicBezTo>
                    <a:pt x="339" y="123"/>
                    <a:pt x="339" y="123"/>
                    <a:pt x="339" y="123"/>
                  </a:cubicBezTo>
                  <a:cubicBezTo>
                    <a:pt x="339" y="123"/>
                    <a:pt x="339" y="122"/>
                    <a:pt x="339" y="122"/>
                  </a:cubicBezTo>
                  <a:cubicBezTo>
                    <a:pt x="339" y="122"/>
                    <a:pt x="339" y="122"/>
                    <a:pt x="339" y="122"/>
                  </a:cubicBezTo>
                  <a:cubicBezTo>
                    <a:pt x="339" y="122"/>
                    <a:pt x="340" y="121"/>
                    <a:pt x="340" y="121"/>
                  </a:cubicBezTo>
                  <a:cubicBezTo>
                    <a:pt x="340" y="121"/>
                    <a:pt x="340" y="121"/>
                    <a:pt x="340" y="121"/>
                  </a:cubicBezTo>
                  <a:cubicBezTo>
                    <a:pt x="340" y="122"/>
                    <a:pt x="341" y="122"/>
                    <a:pt x="341" y="122"/>
                  </a:cubicBezTo>
                  <a:cubicBezTo>
                    <a:pt x="341" y="122"/>
                    <a:pt x="340" y="122"/>
                    <a:pt x="340" y="122"/>
                  </a:cubicBezTo>
                  <a:cubicBezTo>
                    <a:pt x="340" y="123"/>
                    <a:pt x="341" y="123"/>
                    <a:pt x="341" y="123"/>
                  </a:cubicBezTo>
                  <a:cubicBezTo>
                    <a:pt x="341" y="123"/>
                    <a:pt x="341" y="123"/>
                    <a:pt x="341" y="123"/>
                  </a:cubicBezTo>
                  <a:cubicBezTo>
                    <a:pt x="341" y="123"/>
                    <a:pt x="341" y="123"/>
                    <a:pt x="342" y="123"/>
                  </a:cubicBezTo>
                  <a:cubicBezTo>
                    <a:pt x="342" y="123"/>
                    <a:pt x="342" y="123"/>
                    <a:pt x="342" y="123"/>
                  </a:cubicBezTo>
                  <a:cubicBezTo>
                    <a:pt x="342" y="123"/>
                    <a:pt x="342" y="123"/>
                    <a:pt x="342" y="123"/>
                  </a:cubicBezTo>
                  <a:cubicBezTo>
                    <a:pt x="342" y="123"/>
                    <a:pt x="343" y="123"/>
                    <a:pt x="343" y="123"/>
                  </a:cubicBezTo>
                  <a:cubicBezTo>
                    <a:pt x="343" y="124"/>
                    <a:pt x="342" y="124"/>
                    <a:pt x="342" y="124"/>
                  </a:cubicBezTo>
                  <a:cubicBezTo>
                    <a:pt x="342" y="124"/>
                    <a:pt x="342" y="124"/>
                    <a:pt x="342" y="124"/>
                  </a:cubicBezTo>
                  <a:cubicBezTo>
                    <a:pt x="342" y="124"/>
                    <a:pt x="342" y="125"/>
                    <a:pt x="342" y="125"/>
                  </a:cubicBezTo>
                  <a:cubicBezTo>
                    <a:pt x="342" y="125"/>
                    <a:pt x="341" y="125"/>
                    <a:pt x="341" y="125"/>
                  </a:cubicBezTo>
                  <a:cubicBezTo>
                    <a:pt x="341" y="125"/>
                    <a:pt x="341" y="126"/>
                    <a:pt x="341" y="126"/>
                  </a:cubicBezTo>
                  <a:cubicBezTo>
                    <a:pt x="342" y="126"/>
                    <a:pt x="342" y="126"/>
                    <a:pt x="342" y="126"/>
                  </a:cubicBezTo>
                  <a:cubicBezTo>
                    <a:pt x="342" y="126"/>
                    <a:pt x="342" y="126"/>
                    <a:pt x="342" y="126"/>
                  </a:cubicBezTo>
                  <a:cubicBezTo>
                    <a:pt x="342" y="125"/>
                    <a:pt x="343" y="125"/>
                    <a:pt x="343" y="125"/>
                  </a:cubicBezTo>
                  <a:cubicBezTo>
                    <a:pt x="343" y="125"/>
                    <a:pt x="343" y="125"/>
                    <a:pt x="343" y="125"/>
                  </a:cubicBezTo>
                  <a:cubicBezTo>
                    <a:pt x="343" y="125"/>
                    <a:pt x="344" y="125"/>
                    <a:pt x="344" y="125"/>
                  </a:cubicBezTo>
                  <a:cubicBezTo>
                    <a:pt x="344" y="125"/>
                    <a:pt x="344" y="125"/>
                    <a:pt x="344" y="125"/>
                  </a:cubicBezTo>
                  <a:cubicBezTo>
                    <a:pt x="344" y="124"/>
                    <a:pt x="344" y="124"/>
                    <a:pt x="344" y="124"/>
                  </a:cubicBezTo>
                  <a:cubicBezTo>
                    <a:pt x="344" y="124"/>
                    <a:pt x="344" y="124"/>
                    <a:pt x="344" y="124"/>
                  </a:cubicBezTo>
                  <a:cubicBezTo>
                    <a:pt x="344" y="124"/>
                    <a:pt x="345" y="124"/>
                    <a:pt x="345" y="124"/>
                  </a:cubicBezTo>
                  <a:cubicBezTo>
                    <a:pt x="345" y="124"/>
                    <a:pt x="344" y="125"/>
                    <a:pt x="344" y="125"/>
                  </a:cubicBezTo>
                  <a:cubicBezTo>
                    <a:pt x="344" y="125"/>
                    <a:pt x="345" y="125"/>
                    <a:pt x="345" y="125"/>
                  </a:cubicBezTo>
                  <a:cubicBezTo>
                    <a:pt x="345" y="125"/>
                    <a:pt x="345" y="125"/>
                    <a:pt x="345" y="125"/>
                  </a:cubicBezTo>
                  <a:cubicBezTo>
                    <a:pt x="345" y="125"/>
                    <a:pt x="345" y="125"/>
                    <a:pt x="345" y="125"/>
                  </a:cubicBezTo>
                  <a:cubicBezTo>
                    <a:pt x="345" y="124"/>
                    <a:pt x="345" y="124"/>
                    <a:pt x="345" y="123"/>
                  </a:cubicBezTo>
                  <a:cubicBezTo>
                    <a:pt x="345" y="123"/>
                    <a:pt x="345" y="123"/>
                    <a:pt x="345" y="123"/>
                  </a:cubicBezTo>
                  <a:cubicBezTo>
                    <a:pt x="345" y="123"/>
                    <a:pt x="345" y="122"/>
                    <a:pt x="345" y="122"/>
                  </a:cubicBezTo>
                  <a:cubicBezTo>
                    <a:pt x="345" y="122"/>
                    <a:pt x="344" y="122"/>
                    <a:pt x="344" y="122"/>
                  </a:cubicBezTo>
                  <a:cubicBezTo>
                    <a:pt x="344" y="122"/>
                    <a:pt x="344" y="121"/>
                    <a:pt x="344" y="121"/>
                  </a:cubicBezTo>
                  <a:cubicBezTo>
                    <a:pt x="344" y="121"/>
                    <a:pt x="344" y="121"/>
                    <a:pt x="344" y="121"/>
                  </a:cubicBezTo>
                  <a:cubicBezTo>
                    <a:pt x="345" y="121"/>
                    <a:pt x="345" y="121"/>
                    <a:pt x="345" y="121"/>
                  </a:cubicBezTo>
                  <a:cubicBezTo>
                    <a:pt x="345" y="121"/>
                    <a:pt x="346" y="121"/>
                    <a:pt x="346" y="121"/>
                  </a:cubicBezTo>
                  <a:cubicBezTo>
                    <a:pt x="347" y="121"/>
                    <a:pt x="347" y="121"/>
                    <a:pt x="347" y="121"/>
                  </a:cubicBezTo>
                  <a:cubicBezTo>
                    <a:pt x="347" y="121"/>
                    <a:pt x="348" y="121"/>
                    <a:pt x="348" y="121"/>
                  </a:cubicBezTo>
                  <a:cubicBezTo>
                    <a:pt x="348" y="122"/>
                    <a:pt x="348" y="122"/>
                    <a:pt x="348" y="122"/>
                  </a:cubicBezTo>
                  <a:cubicBezTo>
                    <a:pt x="349" y="122"/>
                    <a:pt x="349" y="122"/>
                    <a:pt x="349" y="122"/>
                  </a:cubicBezTo>
                  <a:cubicBezTo>
                    <a:pt x="350" y="122"/>
                    <a:pt x="350" y="123"/>
                    <a:pt x="351" y="123"/>
                  </a:cubicBezTo>
                  <a:cubicBezTo>
                    <a:pt x="351" y="123"/>
                    <a:pt x="351" y="124"/>
                    <a:pt x="352" y="124"/>
                  </a:cubicBezTo>
                  <a:cubicBezTo>
                    <a:pt x="352" y="124"/>
                    <a:pt x="353" y="124"/>
                    <a:pt x="353" y="124"/>
                  </a:cubicBezTo>
                  <a:cubicBezTo>
                    <a:pt x="353" y="124"/>
                    <a:pt x="354" y="124"/>
                    <a:pt x="354" y="125"/>
                  </a:cubicBezTo>
                  <a:cubicBezTo>
                    <a:pt x="354" y="125"/>
                    <a:pt x="354" y="125"/>
                    <a:pt x="354" y="125"/>
                  </a:cubicBezTo>
                  <a:cubicBezTo>
                    <a:pt x="354" y="125"/>
                    <a:pt x="354" y="125"/>
                    <a:pt x="355" y="126"/>
                  </a:cubicBezTo>
                  <a:cubicBezTo>
                    <a:pt x="355" y="126"/>
                    <a:pt x="355" y="126"/>
                    <a:pt x="355" y="126"/>
                  </a:cubicBezTo>
                  <a:cubicBezTo>
                    <a:pt x="355" y="126"/>
                    <a:pt x="356" y="126"/>
                    <a:pt x="356" y="126"/>
                  </a:cubicBezTo>
                  <a:cubicBezTo>
                    <a:pt x="356" y="127"/>
                    <a:pt x="355" y="127"/>
                    <a:pt x="355" y="127"/>
                  </a:cubicBezTo>
                  <a:cubicBezTo>
                    <a:pt x="355" y="127"/>
                    <a:pt x="355" y="127"/>
                    <a:pt x="355" y="127"/>
                  </a:cubicBezTo>
                  <a:cubicBezTo>
                    <a:pt x="355" y="127"/>
                    <a:pt x="355" y="127"/>
                    <a:pt x="355" y="127"/>
                  </a:cubicBezTo>
                  <a:cubicBezTo>
                    <a:pt x="355" y="128"/>
                    <a:pt x="355" y="128"/>
                    <a:pt x="356" y="128"/>
                  </a:cubicBezTo>
                  <a:cubicBezTo>
                    <a:pt x="356" y="128"/>
                    <a:pt x="356" y="128"/>
                    <a:pt x="356" y="128"/>
                  </a:cubicBezTo>
                  <a:cubicBezTo>
                    <a:pt x="357" y="128"/>
                    <a:pt x="357" y="129"/>
                    <a:pt x="357" y="129"/>
                  </a:cubicBezTo>
                  <a:cubicBezTo>
                    <a:pt x="357" y="129"/>
                    <a:pt x="357" y="130"/>
                    <a:pt x="357" y="130"/>
                  </a:cubicBezTo>
                  <a:cubicBezTo>
                    <a:pt x="357" y="130"/>
                    <a:pt x="358" y="131"/>
                    <a:pt x="358" y="131"/>
                  </a:cubicBezTo>
                  <a:cubicBezTo>
                    <a:pt x="358" y="131"/>
                    <a:pt x="358" y="131"/>
                    <a:pt x="358" y="131"/>
                  </a:cubicBezTo>
                  <a:cubicBezTo>
                    <a:pt x="358" y="131"/>
                    <a:pt x="359" y="131"/>
                    <a:pt x="359" y="132"/>
                  </a:cubicBezTo>
                  <a:cubicBezTo>
                    <a:pt x="359" y="132"/>
                    <a:pt x="359" y="132"/>
                    <a:pt x="359" y="132"/>
                  </a:cubicBezTo>
                  <a:cubicBezTo>
                    <a:pt x="359" y="132"/>
                    <a:pt x="359" y="133"/>
                    <a:pt x="359" y="133"/>
                  </a:cubicBezTo>
                  <a:cubicBezTo>
                    <a:pt x="360" y="133"/>
                    <a:pt x="360" y="133"/>
                    <a:pt x="360" y="134"/>
                  </a:cubicBezTo>
                  <a:cubicBezTo>
                    <a:pt x="360" y="134"/>
                    <a:pt x="360" y="134"/>
                    <a:pt x="360" y="134"/>
                  </a:cubicBezTo>
                  <a:cubicBezTo>
                    <a:pt x="360" y="134"/>
                    <a:pt x="360" y="135"/>
                    <a:pt x="360" y="135"/>
                  </a:cubicBezTo>
                  <a:cubicBezTo>
                    <a:pt x="360" y="135"/>
                    <a:pt x="360" y="136"/>
                    <a:pt x="360" y="136"/>
                  </a:cubicBezTo>
                  <a:cubicBezTo>
                    <a:pt x="360" y="136"/>
                    <a:pt x="359" y="136"/>
                    <a:pt x="359" y="136"/>
                  </a:cubicBezTo>
                  <a:cubicBezTo>
                    <a:pt x="359" y="136"/>
                    <a:pt x="359" y="136"/>
                    <a:pt x="359" y="136"/>
                  </a:cubicBezTo>
                  <a:cubicBezTo>
                    <a:pt x="359" y="136"/>
                    <a:pt x="360" y="137"/>
                    <a:pt x="360" y="137"/>
                  </a:cubicBezTo>
                  <a:cubicBezTo>
                    <a:pt x="360" y="137"/>
                    <a:pt x="360" y="137"/>
                    <a:pt x="360" y="137"/>
                  </a:cubicBezTo>
                  <a:cubicBezTo>
                    <a:pt x="360" y="138"/>
                    <a:pt x="360" y="138"/>
                    <a:pt x="360" y="139"/>
                  </a:cubicBezTo>
                  <a:cubicBezTo>
                    <a:pt x="360" y="139"/>
                    <a:pt x="361" y="140"/>
                    <a:pt x="361" y="140"/>
                  </a:cubicBezTo>
                  <a:cubicBezTo>
                    <a:pt x="361" y="140"/>
                    <a:pt x="362" y="141"/>
                    <a:pt x="362" y="141"/>
                  </a:cubicBezTo>
                  <a:cubicBezTo>
                    <a:pt x="362" y="142"/>
                    <a:pt x="362" y="142"/>
                    <a:pt x="362" y="142"/>
                  </a:cubicBezTo>
                  <a:cubicBezTo>
                    <a:pt x="362" y="142"/>
                    <a:pt x="362" y="143"/>
                    <a:pt x="362" y="143"/>
                  </a:cubicBezTo>
                  <a:cubicBezTo>
                    <a:pt x="363" y="143"/>
                    <a:pt x="363" y="143"/>
                    <a:pt x="363" y="143"/>
                  </a:cubicBezTo>
                  <a:cubicBezTo>
                    <a:pt x="363" y="144"/>
                    <a:pt x="363" y="144"/>
                    <a:pt x="363" y="144"/>
                  </a:cubicBezTo>
                  <a:cubicBezTo>
                    <a:pt x="363" y="144"/>
                    <a:pt x="363" y="145"/>
                    <a:pt x="363" y="145"/>
                  </a:cubicBezTo>
                  <a:cubicBezTo>
                    <a:pt x="363" y="145"/>
                    <a:pt x="364" y="145"/>
                    <a:pt x="364" y="146"/>
                  </a:cubicBezTo>
                  <a:cubicBezTo>
                    <a:pt x="364" y="146"/>
                    <a:pt x="364" y="146"/>
                    <a:pt x="364" y="146"/>
                  </a:cubicBezTo>
                  <a:cubicBezTo>
                    <a:pt x="365" y="147"/>
                    <a:pt x="365" y="147"/>
                    <a:pt x="365" y="147"/>
                  </a:cubicBezTo>
                  <a:cubicBezTo>
                    <a:pt x="365" y="147"/>
                    <a:pt x="365" y="148"/>
                    <a:pt x="365" y="148"/>
                  </a:cubicBezTo>
                  <a:cubicBezTo>
                    <a:pt x="365" y="149"/>
                    <a:pt x="365" y="149"/>
                    <a:pt x="366" y="149"/>
                  </a:cubicBezTo>
                  <a:cubicBezTo>
                    <a:pt x="366" y="149"/>
                    <a:pt x="366" y="150"/>
                    <a:pt x="366" y="150"/>
                  </a:cubicBezTo>
                  <a:cubicBezTo>
                    <a:pt x="367" y="151"/>
                    <a:pt x="366" y="152"/>
                    <a:pt x="366" y="153"/>
                  </a:cubicBezTo>
                  <a:cubicBezTo>
                    <a:pt x="366" y="153"/>
                    <a:pt x="366" y="154"/>
                    <a:pt x="366" y="155"/>
                  </a:cubicBezTo>
                  <a:cubicBezTo>
                    <a:pt x="366" y="155"/>
                    <a:pt x="366" y="156"/>
                    <a:pt x="366" y="157"/>
                  </a:cubicBezTo>
                  <a:cubicBezTo>
                    <a:pt x="366" y="157"/>
                    <a:pt x="366" y="158"/>
                    <a:pt x="366" y="158"/>
                  </a:cubicBezTo>
                  <a:cubicBezTo>
                    <a:pt x="366" y="159"/>
                    <a:pt x="366" y="160"/>
                    <a:pt x="366" y="160"/>
                  </a:cubicBezTo>
                  <a:cubicBezTo>
                    <a:pt x="366" y="160"/>
                    <a:pt x="366" y="161"/>
                    <a:pt x="366" y="162"/>
                  </a:cubicBezTo>
                  <a:cubicBezTo>
                    <a:pt x="366" y="162"/>
                    <a:pt x="366" y="163"/>
                    <a:pt x="366" y="163"/>
                  </a:cubicBezTo>
                  <a:cubicBezTo>
                    <a:pt x="366" y="164"/>
                    <a:pt x="366" y="165"/>
                    <a:pt x="366" y="166"/>
                  </a:cubicBezTo>
                  <a:cubicBezTo>
                    <a:pt x="366" y="166"/>
                    <a:pt x="366" y="168"/>
                    <a:pt x="366" y="168"/>
                  </a:cubicBezTo>
                  <a:cubicBezTo>
                    <a:pt x="366" y="169"/>
                    <a:pt x="366" y="170"/>
                    <a:pt x="366" y="170"/>
                  </a:cubicBezTo>
                  <a:cubicBezTo>
                    <a:pt x="366" y="171"/>
                    <a:pt x="366" y="171"/>
                    <a:pt x="365" y="172"/>
                  </a:cubicBezTo>
                  <a:cubicBezTo>
                    <a:pt x="365" y="172"/>
                    <a:pt x="365" y="172"/>
                    <a:pt x="365" y="173"/>
                  </a:cubicBezTo>
                  <a:cubicBezTo>
                    <a:pt x="365" y="173"/>
                    <a:pt x="365" y="174"/>
                    <a:pt x="365" y="174"/>
                  </a:cubicBezTo>
                  <a:cubicBezTo>
                    <a:pt x="365" y="174"/>
                    <a:pt x="365" y="175"/>
                    <a:pt x="365" y="175"/>
                  </a:cubicBezTo>
                  <a:cubicBezTo>
                    <a:pt x="365" y="175"/>
                    <a:pt x="365" y="175"/>
                    <a:pt x="365" y="175"/>
                  </a:cubicBezTo>
                  <a:cubicBezTo>
                    <a:pt x="365" y="176"/>
                    <a:pt x="364" y="176"/>
                    <a:pt x="364" y="176"/>
                  </a:cubicBezTo>
                  <a:cubicBezTo>
                    <a:pt x="364" y="176"/>
                    <a:pt x="364" y="176"/>
                    <a:pt x="364" y="176"/>
                  </a:cubicBezTo>
                  <a:cubicBezTo>
                    <a:pt x="364" y="177"/>
                    <a:pt x="364" y="177"/>
                    <a:pt x="364" y="177"/>
                  </a:cubicBezTo>
                  <a:cubicBezTo>
                    <a:pt x="364" y="177"/>
                    <a:pt x="364" y="178"/>
                    <a:pt x="364" y="178"/>
                  </a:cubicBezTo>
                  <a:cubicBezTo>
                    <a:pt x="364" y="178"/>
                    <a:pt x="364" y="178"/>
                    <a:pt x="364" y="179"/>
                  </a:cubicBezTo>
                  <a:cubicBezTo>
                    <a:pt x="364" y="179"/>
                    <a:pt x="364" y="179"/>
                    <a:pt x="364" y="179"/>
                  </a:cubicBezTo>
                  <a:cubicBezTo>
                    <a:pt x="365" y="179"/>
                    <a:pt x="365" y="180"/>
                    <a:pt x="365" y="180"/>
                  </a:cubicBezTo>
                  <a:cubicBezTo>
                    <a:pt x="364" y="180"/>
                    <a:pt x="364" y="180"/>
                    <a:pt x="364" y="180"/>
                  </a:cubicBezTo>
                  <a:cubicBezTo>
                    <a:pt x="364" y="180"/>
                    <a:pt x="364" y="181"/>
                    <a:pt x="364" y="181"/>
                  </a:cubicBezTo>
                  <a:cubicBezTo>
                    <a:pt x="364" y="181"/>
                    <a:pt x="363" y="181"/>
                    <a:pt x="363" y="182"/>
                  </a:cubicBezTo>
                  <a:cubicBezTo>
                    <a:pt x="363" y="182"/>
                    <a:pt x="363" y="182"/>
                    <a:pt x="363" y="182"/>
                  </a:cubicBezTo>
                  <a:cubicBezTo>
                    <a:pt x="363" y="183"/>
                    <a:pt x="363" y="183"/>
                    <a:pt x="363" y="183"/>
                  </a:cubicBezTo>
                  <a:cubicBezTo>
                    <a:pt x="363" y="183"/>
                    <a:pt x="362" y="184"/>
                    <a:pt x="362" y="184"/>
                  </a:cubicBezTo>
                  <a:cubicBezTo>
                    <a:pt x="362" y="184"/>
                    <a:pt x="362" y="184"/>
                    <a:pt x="362" y="184"/>
                  </a:cubicBezTo>
                  <a:cubicBezTo>
                    <a:pt x="362" y="184"/>
                    <a:pt x="361" y="184"/>
                    <a:pt x="361" y="185"/>
                  </a:cubicBezTo>
                  <a:cubicBezTo>
                    <a:pt x="361" y="185"/>
                    <a:pt x="361" y="185"/>
                    <a:pt x="361" y="185"/>
                  </a:cubicBezTo>
                  <a:cubicBezTo>
                    <a:pt x="361" y="185"/>
                    <a:pt x="361" y="185"/>
                    <a:pt x="361" y="185"/>
                  </a:cubicBezTo>
                  <a:cubicBezTo>
                    <a:pt x="361" y="185"/>
                    <a:pt x="360" y="186"/>
                    <a:pt x="360" y="186"/>
                  </a:cubicBezTo>
                  <a:cubicBezTo>
                    <a:pt x="360" y="186"/>
                    <a:pt x="360" y="186"/>
                    <a:pt x="360" y="186"/>
                  </a:cubicBezTo>
                  <a:cubicBezTo>
                    <a:pt x="360" y="186"/>
                    <a:pt x="360" y="187"/>
                    <a:pt x="360" y="187"/>
                  </a:cubicBezTo>
                  <a:cubicBezTo>
                    <a:pt x="360" y="187"/>
                    <a:pt x="360" y="186"/>
                    <a:pt x="360" y="186"/>
                  </a:cubicBezTo>
                  <a:cubicBezTo>
                    <a:pt x="360" y="186"/>
                    <a:pt x="359" y="186"/>
                    <a:pt x="359" y="186"/>
                  </a:cubicBezTo>
                  <a:cubicBezTo>
                    <a:pt x="359" y="186"/>
                    <a:pt x="359" y="187"/>
                    <a:pt x="359" y="187"/>
                  </a:cubicBezTo>
                  <a:cubicBezTo>
                    <a:pt x="359" y="187"/>
                    <a:pt x="358" y="187"/>
                    <a:pt x="358" y="187"/>
                  </a:cubicBezTo>
                  <a:cubicBezTo>
                    <a:pt x="358" y="187"/>
                    <a:pt x="358" y="187"/>
                    <a:pt x="358" y="187"/>
                  </a:cubicBezTo>
                  <a:cubicBezTo>
                    <a:pt x="358" y="187"/>
                    <a:pt x="358" y="187"/>
                    <a:pt x="358" y="187"/>
                  </a:cubicBezTo>
                  <a:cubicBezTo>
                    <a:pt x="357" y="187"/>
                    <a:pt x="357" y="187"/>
                    <a:pt x="357" y="187"/>
                  </a:cubicBezTo>
                  <a:cubicBezTo>
                    <a:pt x="357" y="186"/>
                    <a:pt x="357" y="187"/>
                    <a:pt x="357" y="187"/>
                  </a:cubicBezTo>
                  <a:cubicBezTo>
                    <a:pt x="357" y="187"/>
                    <a:pt x="357" y="187"/>
                    <a:pt x="356" y="186"/>
                  </a:cubicBezTo>
                  <a:cubicBezTo>
                    <a:pt x="356" y="186"/>
                    <a:pt x="356" y="186"/>
                    <a:pt x="356" y="186"/>
                  </a:cubicBezTo>
                  <a:cubicBezTo>
                    <a:pt x="356" y="186"/>
                    <a:pt x="356" y="186"/>
                    <a:pt x="355" y="186"/>
                  </a:cubicBezTo>
                  <a:cubicBezTo>
                    <a:pt x="355" y="186"/>
                    <a:pt x="355" y="186"/>
                    <a:pt x="355" y="186"/>
                  </a:cubicBezTo>
                  <a:cubicBezTo>
                    <a:pt x="355" y="186"/>
                    <a:pt x="355" y="186"/>
                    <a:pt x="355" y="186"/>
                  </a:cubicBezTo>
                  <a:cubicBezTo>
                    <a:pt x="355" y="185"/>
                    <a:pt x="355" y="185"/>
                    <a:pt x="355" y="185"/>
                  </a:cubicBezTo>
                  <a:cubicBezTo>
                    <a:pt x="355" y="185"/>
                    <a:pt x="354" y="185"/>
                    <a:pt x="354" y="185"/>
                  </a:cubicBezTo>
                  <a:cubicBezTo>
                    <a:pt x="354" y="184"/>
                    <a:pt x="354" y="184"/>
                    <a:pt x="354" y="184"/>
                  </a:cubicBezTo>
                  <a:cubicBezTo>
                    <a:pt x="354" y="185"/>
                    <a:pt x="354" y="185"/>
                    <a:pt x="354" y="185"/>
                  </a:cubicBezTo>
                  <a:cubicBezTo>
                    <a:pt x="354" y="185"/>
                    <a:pt x="353" y="185"/>
                    <a:pt x="353" y="185"/>
                  </a:cubicBezTo>
                  <a:cubicBezTo>
                    <a:pt x="353" y="185"/>
                    <a:pt x="353" y="185"/>
                    <a:pt x="353" y="185"/>
                  </a:cubicBezTo>
                  <a:cubicBezTo>
                    <a:pt x="353" y="185"/>
                    <a:pt x="352" y="185"/>
                    <a:pt x="352" y="185"/>
                  </a:cubicBezTo>
                  <a:cubicBezTo>
                    <a:pt x="352" y="185"/>
                    <a:pt x="352" y="186"/>
                    <a:pt x="352" y="186"/>
                  </a:cubicBezTo>
                  <a:cubicBezTo>
                    <a:pt x="352" y="186"/>
                    <a:pt x="352" y="186"/>
                    <a:pt x="352" y="186"/>
                  </a:cubicBezTo>
                  <a:cubicBezTo>
                    <a:pt x="352" y="186"/>
                    <a:pt x="352" y="187"/>
                    <a:pt x="352" y="187"/>
                  </a:cubicBezTo>
                  <a:cubicBezTo>
                    <a:pt x="352" y="187"/>
                    <a:pt x="352" y="187"/>
                    <a:pt x="352" y="187"/>
                  </a:cubicBezTo>
                  <a:cubicBezTo>
                    <a:pt x="352" y="188"/>
                    <a:pt x="352" y="188"/>
                    <a:pt x="352" y="188"/>
                  </a:cubicBezTo>
                  <a:cubicBezTo>
                    <a:pt x="352" y="188"/>
                    <a:pt x="352" y="188"/>
                    <a:pt x="352" y="188"/>
                  </a:cubicBezTo>
                  <a:cubicBezTo>
                    <a:pt x="352" y="188"/>
                    <a:pt x="351" y="188"/>
                    <a:pt x="351" y="188"/>
                  </a:cubicBezTo>
                  <a:cubicBezTo>
                    <a:pt x="351" y="188"/>
                    <a:pt x="351" y="188"/>
                    <a:pt x="351" y="188"/>
                  </a:cubicBezTo>
                  <a:cubicBezTo>
                    <a:pt x="351" y="188"/>
                    <a:pt x="351" y="188"/>
                    <a:pt x="350" y="188"/>
                  </a:cubicBezTo>
                  <a:cubicBezTo>
                    <a:pt x="350" y="188"/>
                    <a:pt x="350" y="188"/>
                    <a:pt x="350" y="188"/>
                  </a:cubicBezTo>
                  <a:cubicBezTo>
                    <a:pt x="350" y="188"/>
                    <a:pt x="350" y="188"/>
                    <a:pt x="350" y="188"/>
                  </a:cubicBezTo>
                  <a:cubicBezTo>
                    <a:pt x="350" y="188"/>
                    <a:pt x="350" y="188"/>
                    <a:pt x="350" y="188"/>
                  </a:cubicBezTo>
                  <a:cubicBezTo>
                    <a:pt x="350" y="188"/>
                    <a:pt x="350" y="188"/>
                    <a:pt x="350" y="188"/>
                  </a:cubicBezTo>
                  <a:cubicBezTo>
                    <a:pt x="350" y="187"/>
                    <a:pt x="350" y="187"/>
                    <a:pt x="350" y="187"/>
                  </a:cubicBezTo>
                  <a:cubicBezTo>
                    <a:pt x="350" y="187"/>
                    <a:pt x="350" y="187"/>
                    <a:pt x="350" y="187"/>
                  </a:cubicBezTo>
                  <a:cubicBezTo>
                    <a:pt x="350" y="186"/>
                    <a:pt x="350" y="186"/>
                    <a:pt x="350" y="186"/>
                  </a:cubicBezTo>
                  <a:cubicBezTo>
                    <a:pt x="351" y="185"/>
                    <a:pt x="351" y="185"/>
                    <a:pt x="351" y="185"/>
                  </a:cubicBezTo>
                  <a:cubicBezTo>
                    <a:pt x="351" y="184"/>
                    <a:pt x="351" y="184"/>
                    <a:pt x="351" y="183"/>
                  </a:cubicBezTo>
                  <a:cubicBezTo>
                    <a:pt x="351" y="183"/>
                    <a:pt x="350" y="183"/>
                    <a:pt x="350" y="182"/>
                  </a:cubicBezTo>
                  <a:cubicBezTo>
                    <a:pt x="350" y="182"/>
                    <a:pt x="350" y="182"/>
                    <a:pt x="350" y="182"/>
                  </a:cubicBezTo>
                  <a:cubicBezTo>
                    <a:pt x="349" y="181"/>
                    <a:pt x="349" y="181"/>
                    <a:pt x="349" y="181"/>
                  </a:cubicBezTo>
                  <a:cubicBezTo>
                    <a:pt x="349" y="180"/>
                    <a:pt x="349" y="180"/>
                    <a:pt x="349" y="179"/>
                  </a:cubicBezTo>
                  <a:cubicBezTo>
                    <a:pt x="349" y="179"/>
                    <a:pt x="349" y="178"/>
                    <a:pt x="348" y="178"/>
                  </a:cubicBezTo>
                  <a:cubicBezTo>
                    <a:pt x="348" y="178"/>
                    <a:pt x="348" y="178"/>
                    <a:pt x="348" y="177"/>
                  </a:cubicBezTo>
                  <a:cubicBezTo>
                    <a:pt x="348" y="177"/>
                    <a:pt x="348" y="177"/>
                    <a:pt x="348" y="177"/>
                  </a:cubicBezTo>
                  <a:cubicBezTo>
                    <a:pt x="348" y="177"/>
                    <a:pt x="347" y="177"/>
                    <a:pt x="347" y="176"/>
                  </a:cubicBezTo>
                  <a:cubicBezTo>
                    <a:pt x="347" y="176"/>
                    <a:pt x="347" y="176"/>
                    <a:pt x="347" y="176"/>
                  </a:cubicBezTo>
                  <a:cubicBezTo>
                    <a:pt x="347" y="176"/>
                    <a:pt x="347" y="175"/>
                    <a:pt x="347" y="175"/>
                  </a:cubicBezTo>
                  <a:cubicBezTo>
                    <a:pt x="347" y="175"/>
                    <a:pt x="347" y="174"/>
                    <a:pt x="347" y="174"/>
                  </a:cubicBezTo>
                  <a:cubicBezTo>
                    <a:pt x="347" y="174"/>
                    <a:pt x="347" y="173"/>
                    <a:pt x="347" y="173"/>
                  </a:cubicBezTo>
                  <a:cubicBezTo>
                    <a:pt x="347" y="173"/>
                    <a:pt x="348" y="173"/>
                    <a:pt x="348" y="173"/>
                  </a:cubicBezTo>
                  <a:cubicBezTo>
                    <a:pt x="348" y="173"/>
                    <a:pt x="348" y="173"/>
                    <a:pt x="349" y="173"/>
                  </a:cubicBezTo>
                  <a:cubicBezTo>
                    <a:pt x="349" y="173"/>
                    <a:pt x="349" y="173"/>
                    <a:pt x="349" y="173"/>
                  </a:cubicBezTo>
                  <a:cubicBezTo>
                    <a:pt x="350" y="173"/>
                    <a:pt x="350" y="173"/>
                    <a:pt x="350" y="174"/>
                  </a:cubicBezTo>
                  <a:cubicBezTo>
                    <a:pt x="351" y="174"/>
                    <a:pt x="351" y="174"/>
                    <a:pt x="352" y="174"/>
                  </a:cubicBezTo>
                  <a:cubicBezTo>
                    <a:pt x="352" y="174"/>
                    <a:pt x="352" y="174"/>
                    <a:pt x="352" y="174"/>
                  </a:cubicBezTo>
                  <a:cubicBezTo>
                    <a:pt x="352" y="174"/>
                    <a:pt x="352" y="174"/>
                    <a:pt x="353" y="174"/>
                  </a:cubicBezTo>
                  <a:cubicBezTo>
                    <a:pt x="353" y="174"/>
                    <a:pt x="353" y="173"/>
                    <a:pt x="353" y="173"/>
                  </a:cubicBezTo>
                  <a:cubicBezTo>
                    <a:pt x="353" y="173"/>
                    <a:pt x="352" y="173"/>
                    <a:pt x="352" y="173"/>
                  </a:cubicBezTo>
                  <a:cubicBezTo>
                    <a:pt x="352" y="172"/>
                    <a:pt x="352" y="171"/>
                    <a:pt x="352" y="171"/>
                  </a:cubicBezTo>
                  <a:cubicBezTo>
                    <a:pt x="352" y="171"/>
                    <a:pt x="352" y="170"/>
                    <a:pt x="352" y="169"/>
                  </a:cubicBezTo>
                  <a:cubicBezTo>
                    <a:pt x="352" y="169"/>
                    <a:pt x="352" y="168"/>
                    <a:pt x="352" y="167"/>
                  </a:cubicBezTo>
                  <a:cubicBezTo>
                    <a:pt x="352" y="167"/>
                    <a:pt x="352" y="166"/>
                    <a:pt x="352" y="166"/>
                  </a:cubicBezTo>
                  <a:cubicBezTo>
                    <a:pt x="352" y="166"/>
                    <a:pt x="352" y="165"/>
                    <a:pt x="352" y="165"/>
                  </a:cubicBezTo>
                  <a:cubicBezTo>
                    <a:pt x="352" y="165"/>
                    <a:pt x="352" y="164"/>
                    <a:pt x="352" y="164"/>
                  </a:cubicBezTo>
                  <a:cubicBezTo>
                    <a:pt x="352" y="164"/>
                    <a:pt x="351" y="163"/>
                    <a:pt x="351" y="163"/>
                  </a:cubicBezTo>
                  <a:cubicBezTo>
                    <a:pt x="351" y="163"/>
                    <a:pt x="351" y="163"/>
                    <a:pt x="350" y="163"/>
                  </a:cubicBezTo>
                  <a:cubicBezTo>
                    <a:pt x="350" y="162"/>
                    <a:pt x="350" y="162"/>
                    <a:pt x="350" y="162"/>
                  </a:cubicBezTo>
                  <a:cubicBezTo>
                    <a:pt x="350" y="162"/>
                    <a:pt x="351" y="161"/>
                    <a:pt x="351" y="161"/>
                  </a:cubicBezTo>
                  <a:cubicBezTo>
                    <a:pt x="351" y="161"/>
                    <a:pt x="351" y="161"/>
                    <a:pt x="351" y="160"/>
                  </a:cubicBezTo>
                  <a:cubicBezTo>
                    <a:pt x="351" y="160"/>
                    <a:pt x="351" y="159"/>
                    <a:pt x="351" y="159"/>
                  </a:cubicBezTo>
                  <a:cubicBezTo>
                    <a:pt x="351" y="159"/>
                    <a:pt x="351" y="158"/>
                    <a:pt x="351" y="158"/>
                  </a:cubicBezTo>
                  <a:cubicBezTo>
                    <a:pt x="350" y="158"/>
                    <a:pt x="350" y="158"/>
                    <a:pt x="350" y="158"/>
                  </a:cubicBezTo>
                  <a:cubicBezTo>
                    <a:pt x="350" y="158"/>
                    <a:pt x="350" y="158"/>
                    <a:pt x="350" y="157"/>
                  </a:cubicBezTo>
                  <a:cubicBezTo>
                    <a:pt x="350" y="157"/>
                    <a:pt x="350" y="157"/>
                    <a:pt x="350" y="156"/>
                  </a:cubicBezTo>
                  <a:cubicBezTo>
                    <a:pt x="350" y="156"/>
                    <a:pt x="350" y="156"/>
                    <a:pt x="349" y="155"/>
                  </a:cubicBezTo>
                  <a:cubicBezTo>
                    <a:pt x="349" y="155"/>
                    <a:pt x="349" y="156"/>
                    <a:pt x="349" y="156"/>
                  </a:cubicBezTo>
                  <a:cubicBezTo>
                    <a:pt x="348" y="156"/>
                    <a:pt x="348" y="156"/>
                    <a:pt x="347" y="156"/>
                  </a:cubicBezTo>
                  <a:cubicBezTo>
                    <a:pt x="347" y="156"/>
                    <a:pt x="347" y="157"/>
                    <a:pt x="346" y="157"/>
                  </a:cubicBezTo>
                  <a:cubicBezTo>
                    <a:pt x="346" y="157"/>
                    <a:pt x="346" y="157"/>
                    <a:pt x="346" y="158"/>
                  </a:cubicBezTo>
                  <a:cubicBezTo>
                    <a:pt x="346" y="158"/>
                    <a:pt x="345" y="158"/>
                    <a:pt x="345" y="158"/>
                  </a:cubicBezTo>
                  <a:cubicBezTo>
                    <a:pt x="345" y="158"/>
                    <a:pt x="345" y="158"/>
                    <a:pt x="344" y="158"/>
                  </a:cubicBezTo>
                  <a:cubicBezTo>
                    <a:pt x="344" y="159"/>
                    <a:pt x="344" y="159"/>
                    <a:pt x="344" y="159"/>
                  </a:cubicBezTo>
                  <a:cubicBezTo>
                    <a:pt x="344" y="159"/>
                    <a:pt x="343" y="159"/>
                    <a:pt x="342" y="159"/>
                  </a:cubicBezTo>
                  <a:cubicBezTo>
                    <a:pt x="342" y="159"/>
                    <a:pt x="341" y="159"/>
                    <a:pt x="341" y="159"/>
                  </a:cubicBezTo>
                  <a:cubicBezTo>
                    <a:pt x="341" y="159"/>
                    <a:pt x="340" y="159"/>
                    <a:pt x="340" y="159"/>
                  </a:cubicBezTo>
                  <a:cubicBezTo>
                    <a:pt x="340" y="159"/>
                    <a:pt x="339" y="160"/>
                    <a:pt x="339" y="160"/>
                  </a:cubicBezTo>
                  <a:cubicBezTo>
                    <a:pt x="338" y="160"/>
                    <a:pt x="338" y="159"/>
                    <a:pt x="338" y="159"/>
                  </a:cubicBezTo>
                  <a:cubicBezTo>
                    <a:pt x="337" y="159"/>
                    <a:pt x="337" y="159"/>
                    <a:pt x="337" y="158"/>
                  </a:cubicBezTo>
                  <a:cubicBezTo>
                    <a:pt x="337" y="158"/>
                    <a:pt x="337" y="158"/>
                    <a:pt x="337" y="158"/>
                  </a:cubicBezTo>
                  <a:cubicBezTo>
                    <a:pt x="337" y="157"/>
                    <a:pt x="337" y="157"/>
                    <a:pt x="337" y="157"/>
                  </a:cubicBezTo>
                  <a:cubicBezTo>
                    <a:pt x="337" y="156"/>
                    <a:pt x="336" y="156"/>
                    <a:pt x="336" y="156"/>
                  </a:cubicBezTo>
                  <a:cubicBezTo>
                    <a:pt x="336" y="156"/>
                    <a:pt x="336" y="156"/>
                    <a:pt x="335" y="156"/>
                  </a:cubicBezTo>
                  <a:cubicBezTo>
                    <a:pt x="335" y="156"/>
                    <a:pt x="335" y="155"/>
                    <a:pt x="335" y="155"/>
                  </a:cubicBezTo>
                  <a:cubicBezTo>
                    <a:pt x="335" y="155"/>
                    <a:pt x="335" y="155"/>
                    <a:pt x="335" y="154"/>
                  </a:cubicBezTo>
                  <a:cubicBezTo>
                    <a:pt x="335" y="154"/>
                    <a:pt x="334" y="154"/>
                    <a:pt x="334" y="154"/>
                  </a:cubicBezTo>
                  <a:cubicBezTo>
                    <a:pt x="334" y="154"/>
                    <a:pt x="333" y="154"/>
                    <a:pt x="332" y="154"/>
                  </a:cubicBezTo>
                  <a:cubicBezTo>
                    <a:pt x="332" y="154"/>
                    <a:pt x="331" y="154"/>
                    <a:pt x="331" y="153"/>
                  </a:cubicBezTo>
                  <a:cubicBezTo>
                    <a:pt x="331" y="153"/>
                    <a:pt x="331" y="153"/>
                    <a:pt x="331" y="153"/>
                  </a:cubicBezTo>
                  <a:cubicBezTo>
                    <a:pt x="330" y="153"/>
                    <a:pt x="330" y="153"/>
                    <a:pt x="330" y="153"/>
                  </a:cubicBezTo>
                  <a:cubicBezTo>
                    <a:pt x="330" y="152"/>
                    <a:pt x="329" y="152"/>
                    <a:pt x="329" y="152"/>
                  </a:cubicBezTo>
                  <a:cubicBezTo>
                    <a:pt x="329" y="152"/>
                    <a:pt x="329" y="152"/>
                    <a:pt x="328" y="152"/>
                  </a:cubicBezTo>
                  <a:cubicBezTo>
                    <a:pt x="328" y="152"/>
                    <a:pt x="327" y="152"/>
                    <a:pt x="327" y="152"/>
                  </a:cubicBezTo>
                  <a:cubicBezTo>
                    <a:pt x="327" y="152"/>
                    <a:pt x="326" y="151"/>
                    <a:pt x="326" y="151"/>
                  </a:cubicBezTo>
                  <a:cubicBezTo>
                    <a:pt x="326" y="151"/>
                    <a:pt x="325" y="151"/>
                    <a:pt x="325" y="151"/>
                  </a:cubicBezTo>
                  <a:cubicBezTo>
                    <a:pt x="325" y="151"/>
                    <a:pt x="324" y="151"/>
                    <a:pt x="324" y="151"/>
                  </a:cubicBezTo>
                  <a:cubicBezTo>
                    <a:pt x="324" y="151"/>
                    <a:pt x="323" y="151"/>
                    <a:pt x="323" y="151"/>
                  </a:cubicBezTo>
                  <a:cubicBezTo>
                    <a:pt x="323" y="151"/>
                    <a:pt x="322" y="150"/>
                    <a:pt x="322" y="150"/>
                  </a:cubicBezTo>
                  <a:cubicBezTo>
                    <a:pt x="322" y="150"/>
                    <a:pt x="321" y="149"/>
                    <a:pt x="321" y="149"/>
                  </a:cubicBezTo>
                  <a:cubicBezTo>
                    <a:pt x="321" y="149"/>
                    <a:pt x="321" y="148"/>
                    <a:pt x="321" y="148"/>
                  </a:cubicBezTo>
                  <a:cubicBezTo>
                    <a:pt x="321" y="148"/>
                    <a:pt x="321" y="147"/>
                    <a:pt x="320" y="147"/>
                  </a:cubicBezTo>
                  <a:cubicBezTo>
                    <a:pt x="320" y="147"/>
                    <a:pt x="320" y="146"/>
                    <a:pt x="319" y="146"/>
                  </a:cubicBezTo>
                  <a:cubicBezTo>
                    <a:pt x="319" y="146"/>
                    <a:pt x="319" y="145"/>
                    <a:pt x="319" y="145"/>
                  </a:cubicBezTo>
                  <a:cubicBezTo>
                    <a:pt x="319" y="145"/>
                    <a:pt x="318" y="145"/>
                    <a:pt x="318" y="145"/>
                  </a:cubicBezTo>
                  <a:cubicBezTo>
                    <a:pt x="318" y="145"/>
                    <a:pt x="318" y="144"/>
                    <a:pt x="318" y="144"/>
                  </a:cubicBezTo>
                  <a:cubicBezTo>
                    <a:pt x="318" y="144"/>
                    <a:pt x="317" y="144"/>
                    <a:pt x="317" y="144"/>
                  </a:cubicBezTo>
                  <a:cubicBezTo>
                    <a:pt x="317" y="144"/>
                    <a:pt x="317" y="144"/>
                    <a:pt x="317" y="144"/>
                  </a:cubicBezTo>
                  <a:cubicBezTo>
                    <a:pt x="316" y="144"/>
                    <a:pt x="316" y="144"/>
                    <a:pt x="316" y="143"/>
                  </a:cubicBezTo>
                  <a:cubicBezTo>
                    <a:pt x="316" y="143"/>
                    <a:pt x="316" y="143"/>
                    <a:pt x="316" y="143"/>
                  </a:cubicBezTo>
                  <a:cubicBezTo>
                    <a:pt x="315" y="143"/>
                    <a:pt x="315" y="142"/>
                    <a:pt x="315" y="142"/>
                  </a:cubicBezTo>
                  <a:cubicBezTo>
                    <a:pt x="315" y="142"/>
                    <a:pt x="315" y="141"/>
                    <a:pt x="314" y="141"/>
                  </a:cubicBezTo>
                  <a:cubicBezTo>
                    <a:pt x="314" y="141"/>
                    <a:pt x="314" y="141"/>
                    <a:pt x="314" y="141"/>
                  </a:cubicBezTo>
                  <a:cubicBezTo>
                    <a:pt x="314" y="140"/>
                    <a:pt x="314" y="140"/>
                    <a:pt x="314" y="140"/>
                  </a:cubicBezTo>
                  <a:cubicBezTo>
                    <a:pt x="313" y="139"/>
                    <a:pt x="314" y="139"/>
                    <a:pt x="313" y="139"/>
                  </a:cubicBezTo>
                  <a:cubicBezTo>
                    <a:pt x="313" y="138"/>
                    <a:pt x="313" y="138"/>
                    <a:pt x="313" y="138"/>
                  </a:cubicBezTo>
                  <a:cubicBezTo>
                    <a:pt x="312" y="138"/>
                    <a:pt x="312" y="138"/>
                    <a:pt x="312" y="137"/>
                  </a:cubicBezTo>
                  <a:cubicBezTo>
                    <a:pt x="312" y="137"/>
                    <a:pt x="311" y="137"/>
                    <a:pt x="311" y="137"/>
                  </a:cubicBezTo>
                  <a:cubicBezTo>
                    <a:pt x="311" y="137"/>
                    <a:pt x="311" y="136"/>
                    <a:pt x="311" y="136"/>
                  </a:cubicBezTo>
                  <a:cubicBezTo>
                    <a:pt x="311" y="136"/>
                    <a:pt x="311" y="136"/>
                    <a:pt x="310" y="136"/>
                  </a:cubicBezTo>
                  <a:cubicBezTo>
                    <a:pt x="310" y="135"/>
                    <a:pt x="310" y="135"/>
                    <a:pt x="310" y="135"/>
                  </a:cubicBezTo>
                  <a:cubicBezTo>
                    <a:pt x="309" y="135"/>
                    <a:pt x="309" y="135"/>
                    <a:pt x="309" y="135"/>
                  </a:cubicBezTo>
                  <a:cubicBezTo>
                    <a:pt x="309" y="134"/>
                    <a:pt x="309" y="134"/>
                    <a:pt x="309" y="134"/>
                  </a:cubicBezTo>
                  <a:cubicBezTo>
                    <a:pt x="309" y="134"/>
                    <a:pt x="309" y="133"/>
                    <a:pt x="309" y="133"/>
                  </a:cubicBezTo>
                  <a:cubicBezTo>
                    <a:pt x="309" y="133"/>
                    <a:pt x="308" y="134"/>
                    <a:pt x="308" y="134"/>
                  </a:cubicBezTo>
                  <a:cubicBezTo>
                    <a:pt x="308" y="134"/>
                    <a:pt x="308" y="134"/>
                    <a:pt x="308" y="134"/>
                  </a:cubicBezTo>
                  <a:cubicBezTo>
                    <a:pt x="308" y="134"/>
                    <a:pt x="307" y="134"/>
                    <a:pt x="307" y="134"/>
                  </a:cubicBezTo>
                  <a:cubicBezTo>
                    <a:pt x="307" y="134"/>
                    <a:pt x="307" y="134"/>
                    <a:pt x="307" y="134"/>
                  </a:cubicBezTo>
                  <a:cubicBezTo>
                    <a:pt x="307" y="133"/>
                    <a:pt x="306" y="133"/>
                    <a:pt x="306" y="133"/>
                  </a:cubicBezTo>
                  <a:cubicBezTo>
                    <a:pt x="306" y="133"/>
                    <a:pt x="306" y="133"/>
                    <a:pt x="305" y="133"/>
                  </a:cubicBezTo>
                  <a:cubicBezTo>
                    <a:pt x="305" y="133"/>
                    <a:pt x="305" y="133"/>
                    <a:pt x="305" y="133"/>
                  </a:cubicBezTo>
                  <a:cubicBezTo>
                    <a:pt x="305" y="133"/>
                    <a:pt x="304" y="133"/>
                    <a:pt x="304" y="133"/>
                  </a:cubicBezTo>
                  <a:cubicBezTo>
                    <a:pt x="304" y="133"/>
                    <a:pt x="303" y="133"/>
                    <a:pt x="303" y="133"/>
                  </a:cubicBezTo>
                  <a:cubicBezTo>
                    <a:pt x="303" y="133"/>
                    <a:pt x="302" y="133"/>
                    <a:pt x="302" y="133"/>
                  </a:cubicBezTo>
                  <a:cubicBezTo>
                    <a:pt x="302" y="133"/>
                    <a:pt x="302" y="132"/>
                    <a:pt x="301" y="132"/>
                  </a:cubicBezTo>
                  <a:cubicBezTo>
                    <a:pt x="301" y="132"/>
                    <a:pt x="300" y="132"/>
                    <a:pt x="300" y="132"/>
                  </a:cubicBezTo>
                  <a:cubicBezTo>
                    <a:pt x="299" y="132"/>
                    <a:pt x="298" y="131"/>
                    <a:pt x="298" y="131"/>
                  </a:cubicBezTo>
                  <a:cubicBezTo>
                    <a:pt x="297" y="131"/>
                    <a:pt x="297" y="132"/>
                    <a:pt x="296" y="132"/>
                  </a:cubicBezTo>
                  <a:cubicBezTo>
                    <a:pt x="296" y="132"/>
                    <a:pt x="296" y="132"/>
                    <a:pt x="296" y="132"/>
                  </a:cubicBezTo>
                  <a:cubicBezTo>
                    <a:pt x="295" y="132"/>
                    <a:pt x="295" y="132"/>
                    <a:pt x="294" y="132"/>
                  </a:cubicBezTo>
                  <a:cubicBezTo>
                    <a:pt x="294" y="132"/>
                    <a:pt x="294" y="132"/>
                    <a:pt x="294" y="132"/>
                  </a:cubicBezTo>
                  <a:cubicBezTo>
                    <a:pt x="294" y="133"/>
                    <a:pt x="293" y="133"/>
                    <a:pt x="293" y="133"/>
                  </a:cubicBezTo>
                  <a:cubicBezTo>
                    <a:pt x="293" y="133"/>
                    <a:pt x="292" y="133"/>
                    <a:pt x="292" y="133"/>
                  </a:cubicBezTo>
                  <a:cubicBezTo>
                    <a:pt x="292" y="133"/>
                    <a:pt x="291" y="133"/>
                    <a:pt x="291" y="133"/>
                  </a:cubicBezTo>
                  <a:cubicBezTo>
                    <a:pt x="291" y="134"/>
                    <a:pt x="291" y="134"/>
                    <a:pt x="291" y="135"/>
                  </a:cubicBezTo>
                  <a:cubicBezTo>
                    <a:pt x="291" y="135"/>
                    <a:pt x="291" y="135"/>
                    <a:pt x="290" y="135"/>
                  </a:cubicBezTo>
                  <a:cubicBezTo>
                    <a:pt x="290" y="136"/>
                    <a:pt x="290" y="136"/>
                    <a:pt x="290" y="136"/>
                  </a:cubicBezTo>
                  <a:cubicBezTo>
                    <a:pt x="290" y="136"/>
                    <a:pt x="290" y="137"/>
                    <a:pt x="290" y="137"/>
                  </a:cubicBezTo>
                  <a:cubicBezTo>
                    <a:pt x="290" y="137"/>
                    <a:pt x="291" y="137"/>
                    <a:pt x="291" y="137"/>
                  </a:cubicBezTo>
                  <a:cubicBezTo>
                    <a:pt x="291" y="137"/>
                    <a:pt x="291" y="137"/>
                    <a:pt x="291" y="137"/>
                  </a:cubicBezTo>
                  <a:cubicBezTo>
                    <a:pt x="292" y="137"/>
                    <a:pt x="292" y="137"/>
                    <a:pt x="293" y="137"/>
                  </a:cubicBezTo>
                  <a:cubicBezTo>
                    <a:pt x="293" y="137"/>
                    <a:pt x="293" y="138"/>
                    <a:pt x="293" y="138"/>
                  </a:cubicBezTo>
                  <a:cubicBezTo>
                    <a:pt x="293" y="138"/>
                    <a:pt x="292" y="139"/>
                    <a:pt x="293" y="139"/>
                  </a:cubicBezTo>
                  <a:cubicBezTo>
                    <a:pt x="293" y="139"/>
                    <a:pt x="293" y="139"/>
                    <a:pt x="293" y="139"/>
                  </a:cubicBezTo>
                  <a:cubicBezTo>
                    <a:pt x="293" y="140"/>
                    <a:pt x="293" y="141"/>
                    <a:pt x="293" y="141"/>
                  </a:cubicBezTo>
                  <a:cubicBezTo>
                    <a:pt x="293" y="141"/>
                    <a:pt x="293" y="142"/>
                    <a:pt x="293" y="143"/>
                  </a:cubicBezTo>
                  <a:cubicBezTo>
                    <a:pt x="293" y="143"/>
                    <a:pt x="293" y="144"/>
                    <a:pt x="293" y="145"/>
                  </a:cubicBezTo>
                  <a:cubicBezTo>
                    <a:pt x="292" y="146"/>
                    <a:pt x="292" y="147"/>
                    <a:pt x="292" y="148"/>
                  </a:cubicBezTo>
                  <a:cubicBezTo>
                    <a:pt x="292" y="148"/>
                    <a:pt x="292" y="149"/>
                    <a:pt x="292" y="149"/>
                  </a:cubicBezTo>
                  <a:cubicBezTo>
                    <a:pt x="293" y="149"/>
                    <a:pt x="293" y="150"/>
                    <a:pt x="293" y="150"/>
                  </a:cubicBezTo>
                  <a:cubicBezTo>
                    <a:pt x="293" y="150"/>
                    <a:pt x="294" y="150"/>
                    <a:pt x="294" y="151"/>
                  </a:cubicBezTo>
                  <a:cubicBezTo>
                    <a:pt x="294" y="151"/>
                    <a:pt x="294" y="151"/>
                    <a:pt x="293" y="152"/>
                  </a:cubicBezTo>
                  <a:cubicBezTo>
                    <a:pt x="293" y="152"/>
                    <a:pt x="293" y="152"/>
                    <a:pt x="292" y="152"/>
                  </a:cubicBezTo>
                  <a:cubicBezTo>
                    <a:pt x="292" y="152"/>
                    <a:pt x="292" y="152"/>
                    <a:pt x="292" y="152"/>
                  </a:cubicBezTo>
                  <a:cubicBezTo>
                    <a:pt x="292" y="153"/>
                    <a:pt x="292" y="153"/>
                    <a:pt x="291" y="153"/>
                  </a:cubicBezTo>
                  <a:cubicBezTo>
                    <a:pt x="291" y="154"/>
                    <a:pt x="292" y="154"/>
                    <a:pt x="291" y="154"/>
                  </a:cubicBezTo>
                  <a:cubicBezTo>
                    <a:pt x="291" y="155"/>
                    <a:pt x="291" y="155"/>
                    <a:pt x="291" y="155"/>
                  </a:cubicBezTo>
                  <a:cubicBezTo>
                    <a:pt x="291" y="155"/>
                    <a:pt x="291" y="155"/>
                    <a:pt x="291" y="155"/>
                  </a:cubicBezTo>
                  <a:cubicBezTo>
                    <a:pt x="290" y="155"/>
                    <a:pt x="290" y="155"/>
                    <a:pt x="290" y="155"/>
                  </a:cubicBezTo>
                  <a:cubicBezTo>
                    <a:pt x="290" y="155"/>
                    <a:pt x="290" y="155"/>
                    <a:pt x="289" y="155"/>
                  </a:cubicBezTo>
                  <a:cubicBezTo>
                    <a:pt x="289" y="155"/>
                    <a:pt x="289" y="155"/>
                    <a:pt x="289" y="155"/>
                  </a:cubicBezTo>
                  <a:cubicBezTo>
                    <a:pt x="288" y="155"/>
                    <a:pt x="288" y="155"/>
                    <a:pt x="288" y="155"/>
                  </a:cubicBezTo>
                  <a:cubicBezTo>
                    <a:pt x="287" y="154"/>
                    <a:pt x="287" y="154"/>
                    <a:pt x="287" y="154"/>
                  </a:cubicBezTo>
                  <a:cubicBezTo>
                    <a:pt x="287" y="154"/>
                    <a:pt x="287" y="154"/>
                    <a:pt x="287" y="154"/>
                  </a:cubicBezTo>
                  <a:cubicBezTo>
                    <a:pt x="286" y="154"/>
                    <a:pt x="286" y="153"/>
                    <a:pt x="286" y="153"/>
                  </a:cubicBezTo>
                  <a:cubicBezTo>
                    <a:pt x="286" y="153"/>
                    <a:pt x="285" y="153"/>
                    <a:pt x="285" y="153"/>
                  </a:cubicBezTo>
                  <a:cubicBezTo>
                    <a:pt x="285" y="152"/>
                    <a:pt x="285" y="153"/>
                    <a:pt x="284" y="153"/>
                  </a:cubicBezTo>
                  <a:cubicBezTo>
                    <a:pt x="284" y="153"/>
                    <a:pt x="284" y="153"/>
                    <a:pt x="284" y="153"/>
                  </a:cubicBezTo>
                  <a:cubicBezTo>
                    <a:pt x="284" y="153"/>
                    <a:pt x="283" y="154"/>
                    <a:pt x="283" y="154"/>
                  </a:cubicBezTo>
                  <a:cubicBezTo>
                    <a:pt x="283" y="154"/>
                    <a:pt x="282" y="154"/>
                    <a:pt x="282" y="154"/>
                  </a:cubicBezTo>
                  <a:cubicBezTo>
                    <a:pt x="282" y="154"/>
                    <a:pt x="282" y="153"/>
                    <a:pt x="281" y="153"/>
                  </a:cubicBezTo>
                  <a:cubicBezTo>
                    <a:pt x="281" y="153"/>
                    <a:pt x="281" y="153"/>
                    <a:pt x="280" y="152"/>
                  </a:cubicBezTo>
                  <a:cubicBezTo>
                    <a:pt x="280" y="152"/>
                    <a:pt x="280" y="152"/>
                    <a:pt x="280" y="152"/>
                  </a:cubicBezTo>
                  <a:cubicBezTo>
                    <a:pt x="280" y="152"/>
                    <a:pt x="280" y="152"/>
                    <a:pt x="279" y="152"/>
                  </a:cubicBezTo>
                  <a:cubicBezTo>
                    <a:pt x="279" y="152"/>
                    <a:pt x="279" y="152"/>
                    <a:pt x="279" y="152"/>
                  </a:cubicBezTo>
                  <a:cubicBezTo>
                    <a:pt x="278" y="152"/>
                    <a:pt x="278" y="152"/>
                    <a:pt x="277" y="152"/>
                  </a:cubicBezTo>
                  <a:cubicBezTo>
                    <a:pt x="277" y="153"/>
                    <a:pt x="276" y="153"/>
                    <a:pt x="276" y="153"/>
                  </a:cubicBezTo>
                  <a:cubicBezTo>
                    <a:pt x="276" y="153"/>
                    <a:pt x="276" y="154"/>
                    <a:pt x="276" y="154"/>
                  </a:cubicBezTo>
                  <a:cubicBezTo>
                    <a:pt x="276" y="154"/>
                    <a:pt x="276" y="155"/>
                    <a:pt x="276" y="155"/>
                  </a:cubicBezTo>
                  <a:cubicBezTo>
                    <a:pt x="276" y="155"/>
                    <a:pt x="276" y="155"/>
                    <a:pt x="276" y="156"/>
                  </a:cubicBezTo>
                  <a:cubicBezTo>
                    <a:pt x="276" y="156"/>
                    <a:pt x="275" y="156"/>
                    <a:pt x="275" y="156"/>
                  </a:cubicBezTo>
                  <a:cubicBezTo>
                    <a:pt x="275" y="156"/>
                    <a:pt x="274" y="155"/>
                    <a:pt x="274" y="156"/>
                  </a:cubicBezTo>
                  <a:cubicBezTo>
                    <a:pt x="274" y="156"/>
                    <a:pt x="274" y="156"/>
                    <a:pt x="273" y="156"/>
                  </a:cubicBezTo>
                  <a:cubicBezTo>
                    <a:pt x="273" y="156"/>
                    <a:pt x="273" y="157"/>
                    <a:pt x="273" y="157"/>
                  </a:cubicBezTo>
                  <a:cubicBezTo>
                    <a:pt x="272" y="157"/>
                    <a:pt x="272" y="157"/>
                    <a:pt x="272" y="157"/>
                  </a:cubicBezTo>
                  <a:cubicBezTo>
                    <a:pt x="271" y="157"/>
                    <a:pt x="271" y="157"/>
                    <a:pt x="271" y="157"/>
                  </a:cubicBezTo>
                  <a:cubicBezTo>
                    <a:pt x="270" y="157"/>
                    <a:pt x="270" y="157"/>
                    <a:pt x="270" y="158"/>
                  </a:cubicBezTo>
                  <a:cubicBezTo>
                    <a:pt x="270" y="158"/>
                    <a:pt x="270" y="158"/>
                    <a:pt x="269" y="158"/>
                  </a:cubicBezTo>
                  <a:cubicBezTo>
                    <a:pt x="269" y="158"/>
                    <a:pt x="268" y="159"/>
                    <a:pt x="268" y="159"/>
                  </a:cubicBezTo>
                  <a:cubicBezTo>
                    <a:pt x="268" y="159"/>
                    <a:pt x="267" y="159"/>
                    <a:pt x="266" y="159"/>
                  </a:cubicBezTo>
                  <a:cubicBezTo>
                    <a:pt x="266" y="159"/>
                    <a:pt x="265" y="159"/>
                    <a:pt x="265" y="158"/>
                  </a:cubicBezTo>
                  <a:cubicBezTo>
                    <a:pt x="265" y="158"/>
                    <a:pt x="264" y="158"/>
                    <a:pt x="264" y="158"/>
                  </a:cubicBezTo>
                  <a:cubicBezTo>
                    <a:pt x="263" y="158"/>
                    <a:pt x="263" y="158"/>
                    <a:pt x="263" y="158"/>
                  </a:cubicBezTo>
                  <a:cubicBezTo>
                    <a:pt x="263" y="158"/>
                    <a:pt x="262" y="158"/>
                    <a:pt x="262" y="158"/>
                  </a:cubicBezTo>
                  <a:cubicBezTo>
                    <a:pt x="262" y="158"/>
                    <a:pt x="261" y="158"/>
                    <a:pt x="261" y="158"/>
                  </a:cubicBezTo>
                  <a:cubicBezTo>
                    <a:pt x="260" y="158"/>
                    <a:pt x="260" y="157"/>
                    <a:pt x="260" y="157"/>
                  </a:cubicBezTo>
                  <a:cubicBezTo>
                    <a:pt x="260" y="157"/>
                    <a:pt x="259" y="157"/>
                    <a:pt x="259" y="157"/>
                  </a:cubicBezTo>
                  <a:cubicBezTo>
                    <a:pt x="259" y="157"/>
                    <a:pt x="258" y="156"/>
                    <a:pt x="258" y="156"/>
                  </a:cubicBezTo>
                  <a:cubicBezTo>
                    <a:pt x="258" y="156"/>
                    <a:pt x="258" y="156"/>
                    <a:pt x="258" y="156"/>
                  </a:cubicBezTo>
                  <a:cubicBezTo>
                    <a:pt x="257" y="156"/>
                    <a:pt x="257" y="156"/>
                    <a:pt x="257" y="155"/>
                  </a:cubicBezTo>
                  <a:cubicBezTo>
                    <a:pt x="257" y="155"/>
                    <a:pt x="256" y="155"/>
                    <a:pt x="256" y="155"/>
                  </a:cubicBezTo>
                  <a:cubicBezTo>
                    <a:pt x="256" y="155"/>
                    <a:pt x="256" y="155"/>
                    <a:pt x="256" y="154"/>
                  </a:cubicBezTo>
                  <a:cubicBezTo>
                    <a:pt x="255" y="154"/>
                    <a:pt x="255" y="154"/>
                    <a:pt x="255" y="154"/>
                  </a:cubicBezTo>
                  <a:cubicBezTo>
                    <a:pt x="254" y="154"/>
                    <a:pt x="253" y="154"/>
                    <a:pt x="253" y="154"/>
                  </a:cubicBezTo>
                  <a:cubicBezTo>
                    <a:pt x="253" y="154"/>
                    <a:pt x="252" y="154"/>
                    <a:pt x="252" y="154"/>
                  </a:cubicBezTo>
                  <a:cubicBezTo>
                    <a:pt x="252" y="154"/>
                    <a:pt x="251" y="153"/>
                    <a:pt x="251" y="153"/>
                  </a:cubicBezTo>
                  <a:cubicBezTo>
                    <a:pt x="251" y="153"/>
                    <a:pt x="250" y="154"/>
                    <a:pt x="249" y="154"/>
                  </a:cubicBezTo>
                  <a:cubicBezTo>
                    <a:pt x="249" y="154"/>
                    <a:pt x="249" y="154"/>
                    <a:pt x="249" y="154"/>
                  </a:cubicBezTo>
                  <a:cubicBezTo>
                    <a:pt x="248" y="154"/>
                    <a:pt x="247" y="154"/>
                    <a:pt x="247" y="154"/>
                  </a:cubicBezTo>
                  <a:cubicBezTo>
                    <a:pt x="247" y="154"/>
                    <a:pt x="247" y="154"/>
                    <a:pt x="246" y="154"/>
                  </a:cubicBezTo>
                  <a:cubicBezTo>
                    <a:pt x="246" y="155"/>
                    <a:pt x="246" y="155"/>
                    <a:pt x="246" y="155"/>
                  </a:cubicBezTo>
                  <a:cubicBezTo>
                    <a:pt x="246" y="155"/>
                    <a:pt x="245" y="155"/>
                    <a:pt x="245" y="155"/>
                  </a:cubicBezTo>
                  <a:cubicBezTo>
                    <a:pt x="244" y="155"/>
                    <a:pt x="244" y="155"/>
                    <a:pt x="244" y="155"/>
                  </a:cubicBezTo>
                  <a:cubicBezTo>
                    <a:pt x="243" y="155"/>
                    <a:pt x="242" y="155"/>
                    <a:pt x="242" y="155"/>
                  </a:cubicBezTo>
                  <a:cubicBezTo>
                    <a:pt x="242" y="154"/>
                    <a:pt x="241" y="155"/>
                    <a:pt x="241" y="155"/>
                  </a:cubicBezTo>
                  <a:cubicBezTo>
                    <a:pt x="240" y="154"/>
                    <a:pt x="240" y="154"/>
                    <a:pt x="240" y="154"/>
                  </a:cubicBezTo>
                  <a:cubicBezTo>
                    <a:pt x="239" y="154"/>
                    <a:pt x="239" y="153"/>
                    <a:pt x="238" y="153"/>
                  </a:cubicBezTo>
                  <a:cubicBezTo>
                    <a:pt x="238" y="153"/>
                    <a:pt x="238" y="152"/>
                    <a:pt x="238" y="152"/>
                  </a:cubicBezTo>
                  <a:cubicBezTo>
                    <a:pt x="237" y="152"/>
                    <a:pt x="237" y="151"/>
                    <a:pt x="237" y="151"/>
                  </a:cubicBezTo>
                  <a:cubicBezTo>
                    <a:pt x="237" y="151"/>
                    <a:pt x="237" y="150"/>
                    <a:pt x="237" y="150"/>
                  </a:cubicBezTo>
                  <a:cubicBezTo>
                    <a:pt x="237" y="150"/>
                    <a:pt x="236" y="149"/>
                    <a:pt x="236" y="149"/>
                  </a:cubicBezTo>
                  <a:cubicBezTo>
                    <a:pt x="236" y="149"/>
                    <a:pt x="236" y="149"/>
                    <a:pt x="235" y="149"/>
                  </a:cubicBezTo>
                  <a:cubicBezTo>
                    <a:pt x="235" y="149"/>
                    <a:pt x="234" y="149"/>
                    <a:pt x="234" y="149"/>
                  </a:cubicBezTo>
                  <a:cubicBezTo>
                    <a:pt x="233" y="149"/>
                    <a:pt x="232" y="148"/>
                    <a:pt x="232" y="148"/>
                  </a:cubicBezTo>
                  <a:cubicBezTo>
                    <a:pt x="232" y="148"/>
                    <a:pt x="232" y="148"/>
                    <a:pt x="231" y="148"/>
                  </a:cubicBezTo>
                  <a:cubicBezTo>
                    <a:pt x="231" y="148"/>
                    <a:pt x="230" y="148"/>
                    <a:pt x="230" y="148"/>
                  </a:cubicBezTo>
                  <a:cubicBezTo>
                    <a:pt x="229" y="148"/>
                    <a:pt x="229" y="148"/>
                    <a:pt x="229" y="148"/>
                  </a:cubicBezTo>
                  <a:cubicBezTo>
                    <a:pt x="228" y="148"/>
                    <a:pt x="228" y="148"/>
                    <a:pt x="227" y="147"/>
                  </a:cubicBezTo>
                  <a:cubicBezTo>
                    <a:pt x="227" y="147"/>
                    <a:pt x="227" y="147"/>
                    <a:pt x="226" y="147"/>
                  </a:cubicBezTo>
                  <a:cubicBezTo>
                    <a:pt x="226" y="147"/>
                    <a:pt x="226" y="146"/>
                    <a:pt x="225" y="146"/>
                  </a:cubicBezTo>
                  <a:cubicBezTo>
                    <a:pt x="225" y="147"/>
                    <a:pt x="225" y="147"/>
                    <a:pt x="225" y="147"/>
                  </a:cubicBezTo>
                  <a:cubicBezTo>
                    <a:pt x="225" y="147"/>
                    <a:pt x="225" y="148"/>
                    <a:pt x="225" y="148"/>
                  </a:cubicBezTo>
                  <a:cubicBezTo>
                    <a:pt x="225" y="148"/>
                    <a:pt x="224" y="148"/>
                    <a:pt x="224" y="148"/>
                  </a:cubicBezTo>
                  <a:cubicBezTo>
                    <a:pt x="224" y="149"/>
                    <a:pt x="224" y="149"/>
                    <a:pt x="224" y="149"/>
                  </a:cubicBezTo>
                  <a:cubicBezTo>
                    <a:pt x="224" y="149"/>
                    <a:pt x="224" y="150"/>
                    <a:pt x="224" y="150"/>
                  </a:cubicBezTo>
                  <a:cubicBezTo>
                    <a:pt x="224" y="150"/>
                    <a:pt x="224" y="150"/>
                    <a:pt x="224" y="150"/>
                  </a:cubicBezTo>
                  <a:cubicBezTo>
                    <a:pt x="223" y="150"/>
                    <a:pt x="223" y="151"/>
                    <a:pt x="223" y="151"/>
                  </a:cubicBezTo>
                  <a:cubicBezTo>
                    <a:pt x="223" y="151"/>
                    <a:pt x="223" y="151"/>
                    <a:pt x="223" y="151"/>
                  </a:cubicBezTo>
                  <a:cubicBezTo>
                    <a:pt x="223" y="151"/>
                    <a:pt x="224" y="151"/>
                    <a:pt x="224" y="151"/>
                  </a:cubicBezTo>
                  <a:cubicBezTo>
                    <a:pt x="224" y="152"/>
                    <a:pt x="224" y="152"/>
                    <a:pt x="224" y="152"/>
                  </a:cubicBezTo>
                  <a:cubicBezTo>
                    <a:pt x="224" y="153"/>
                    <a:pt x="224" y="153"/>
                    <a:pt x="224" y="153"/>
                  </a:cubicBezTo>
                  <a:cubicBezTo>
                    <a:pt x="225" y="153"/>
                    <a:pt x="225" y="154"/>
                    <a:pt x="225" y="154"/>
                  </a:cubicBezTo>
                  <a:cubicBezTo>
                    <a:pt x="225" y="154"/>
                    <a:pt x="226" y="154"/>
                    <a:pt x="226" y="154"/>
                  </a:cubicBezTo>
                  <a:cubicBezTo>
                    <a:pt x="226" y="155"/>
                    <a:pt x="226" y="155"/>
                    <a:pt x="226" y="155"/>
                  </a:cubicBezTo>
                  <a:cubicBezTo>
                    <a:pt x="226" y="155"/>
                    <a:pt x="226" y="155"/>
                    <a:pt x="226" y="156"/>
                  </a:cubicBezTo>
                  <a:cubicBezTo>
                    <a:pt x="226" y="156"/>
                    <a:pt x="226" y="156"/>
                    <a:pt x="226" y="156"/>
                  </a:cubicBezTo>
                  <a:cubicBezTo>
                    <a:pt x="226" y="156"/>
                    <a:pt x="226" y="157"/>
                    <a:pt x="226" y="157"/>
                  </a:cubicBezTo>
                  <a:cubicBezTo>
                    <a:pt x="226" y="157"/>
                    <a:pt x="226" y="158"/>
                    <a:pt x="226" y="158"/>
                  </a:cubicBezTo>
                  <a:cubicBezTo>
                    <a:pt x="225" y="158"/>
                    <a:pt x="225" y="158"/>
                    <a:pt x="225" y="158"/>
                  </a:cubicBezTo>
                  <a:cubicBezTo>
                    <a:pt x="225" y="158"/>
                    <a:pt x="224" y="158"/>
                    <a:pt x="224" y="159"/>
                  </a:cubicBezTo>
                  <a:cubicBezTo>
                    <a:pt x="224" y="159"/>
                    <a:pt x="223" y="159"/>
                    <a:pt x="223" y="159"/>
                  </a:cubicBezTo>
                  <a:cubicBezTo>
                    <a:pt x="223" y="159"/>
                    <a:pt x="222" y="158"/>
                    <a:pt x="222" y="158"/>
                  </a:cubicBezTo>
                  <a:cubicBezTo>
                    <a:pt x="222" y="158"/>
                    <a:pt x="221" y="158"/>
                    <a:pt x="221" y="158"/>
                  </a:cubicBezTo>
                  <a:cubicBezTo>
                    <a:pt x="221" y="158"/>
                    <a:pt x="220" y="158"/>
                    <a:pt x="220" y="158"/>
                  </a:cubicBezTo>
                  <a:cubicBezTo>
                    <a:pt x="220" y="158"/>
                    <a:pt x="219" y="159"/>
                    <a:pt x="219" y="159"/>
                  </a:cubicBezTo>
                  <a:cubicBezTo>
                    <a:pt x="219" y="159"/>
                    <a:pt x="219" y="159"/>
                    <a:pt x="218" y="159"/>
                  </a:cubicBezTo>
                  <a:cubicBezTo>
                    <a:pt x="218" y="159"/>
                    <a:pt x="217" y="159"/>
                    <a:pt x="217" y="159"/>
                  </a:cubicBezTo>
                  <a:cubicBezTo>
                    <a:pt x="216" y="159"/>
                    <a:pt x="216" y="158"/>
                    <a:pt x="216" y="158"/>
                  </a:cubicBezTo>
                  <a:cubicBezTo>
                    <a:pt x="215" y="158"/>
                    <a:pt x="214" y="157"/>
                    <a:pt x="214" y="157"/>
                  </a:cubicBezTo>
                  <a:cubicBezTo>
                    <a:pt x="214" y="157"/>
                    <a:pt x="214" y="157"/>
                    <a:pt x="214" y="156"/>
                  </a:cubicBezTo>
                  <a:cubicBezTo>
                    <a:pt x="213" y="156"/>
                    <a:pt x="213" y="155"/>
                    <a:pt x="213" y="155"/>
                  </a:cubicBezTo>
                  <a:cubicBezTo>
                    <a:pt x="213" y="155"/>
                    <a:pt x="212" y="155"/>
                    <a:pt x="212" y="155"/>
                  </a:cubicBezTo>
                  <a:cubicBezTo>
                    <a:pt x="211" y="155"/>
                    <a:pt x="211" y="155"/>
                    <a:pt x="211" y="155"/>
                  </a:cubicBezTo>
                  <a:cubicBezTo>
                    <a:pt x="211" y="155"/>
                    <a:pt x="210" y="155"/>
                    <a:pt x="210" y="155"/>
                  </a:cubicBezTo>
                  <a:cubicBezTo>
                    <a:pt x="209" y="155"/>
                    <a:pt x="209" y="155"/>
                    <a:pt x="209" y="155"/>
                  </a:cubicBezTo>
                  <a:cubicBezTo>
                    <a:pt x="209" y="155"/>
                    <a:pt x="209" y="155"/>
                    <a:pt x="208" y="155"/>
                  </a:cubicBezTo>
                  <a:cubicBezTo>
                    <a:pt x="208" y="154"/>
                    <a:pt x="208" y="154"/>
                    <a:pt x="208" y="154"/>
                  </a:cubicBezTo>
                  <a:cubicBezTo>
                    <a:pt x="208" y="154"/>
                    <a:pt x="207" y="154"/>
                    <a:pt x="207" y="154"/>
                  </a:cubicBezTo>
                  <a:cubicBezTo>
                    <a:pt x="207" y="154"/>
                    <a:pt x="207" y="155"/>
                    <a:pt x="207" y="155"/>
                  </a:cubicBezTo>
                  <a:cubicBezTo>
                    <a:pt x="207" y="155"/>
                    <a:pt x="206" y="155"/>
                    <a:pt x="206" y="155"/>
                  </a:cubicBezTo>
                  <a:cubicBezTo>
                    <a:pt x="206" y="155"/>
                    <a:pt x="205" y="155"/>
                    <a:pt x="205" y="155"/>
                  </a:cubicBezTo>
                  <a:cubicBezTo>
                    <a:pt x="205" y="155"/>
                    <a:pt x="204" y="155"/>
                    <a:pt x="204" y="155"/>
                  </a:cubicBezTo>
                  <a:cubicBezTo>
                    <a:pt x="204" y="155"/>
                    <a:pt x="204" y="156"/>
                    <a:pt x="204" y="156"/>
                  </a:cubicBezTo>
                  <a:cubicBezTo>
                    <a:pt x="203" y="156"/>
                    <a:pt x="203" y="156"/>
                    <a:pt x="202" y="156"/>
                  </a:cubicBezTo>
                  <a:cubicBezTo>
                    <a:pt x="202" y="156"/>
                    <a:pt x="202" y="157"/>
                    <a:pt x="202" y="157"/>
                  </a:cubicBezTo>
                  <a:cubicBezTo>
                    <a:pt x="202" y="157"/>
                    <a:pt x="201" y="157"/>
                    <a:pt x="201" y="157"/>
                  </a:cubicBezTo>
                  <a:cubicBezTo>
                    <a:pt x="201" y="158"/>
                    <a:pt x="202" y="159"/>
                    <a:pt x="201" y="159"/>
                  </a:cubicBezTo>
                  <a:cubicBezTo>
                    <a:pt x="201" y="159"/>
                    <a:pt x="201" y="159"/>
                    <a:pt x="201" y="159"/>
                  </a:cubicBezTo>
                  <a:cubicBezTo>
                    <a:pt x="200" y="159"/>
                    <a:pt x="200" y="158"/>
                    <a:pt x="200" y="158"/>
                  </a:cubicBezTo>
                  <a:cubicBezTo>
                    <a:pt x="200" y="158"/>
                    <a:pt x="200" y="158"/>
                    <a:pt x="199" y="158"/>
                  </a:cubicBezTo>
                  <a:cubicBezTo>
                    <a:pt x="199" y="158"/>
                    <a:pt x="199" y="159"/>
                    <a:pt x="199" y="159"/>
                  </a:cubicBezTo>
                  <a:cubicBezTo>
                    <a:pt x="199" y="159"/>
                    <a:pt x="199" y="160"/>
                    <a:pt x="200" y="160"/>
                  </a:cubicBezTo>
                  <a:cubicBezTo>
                    <a:pt x="200" y="160"/>
                    <a:pt x="200" y="161"/>
                    <a:pt x="199" y="161"/>
                  </a:cubicBezTo>
                  <a:cubicBezTo>
                    <a:pt x="199" y="161"/>
                    <a:pt x="199" y="161"/>
                    <a:pt x="199" y="161"/>
                  </a:cubicBezTo>
                  <a:cubicBezTo>
                    <a:pt x="198" y="161"/>
                    <a:pt x="198" y="161"/>
                    <a:pt x="198" y="161"/>
                  </a:cubicBezTo>
                  <a:cubicBezTo>
                    <a:pt x="198" y="161"/>
                    <a:pt x="197" y="162"/>
                    <a:pt x="197" y="162"/>
                  </a:cubicBezTo>
                  <a:cubicBezTo>
                    <a:pt x="197" y="162"/>
                    <a:pt x="197" y="162"/>
                    <a:pt x="197" y="162"/>
                  </a:cubicBezTo>
                  <a:cubicBezTo>
                    <a:pt x="196" y="162"/>
                    <a:pt x="196" y="162"/>
                    <a:pt x="195" y="162"/>
                  </a:cubicBezTo>
                  <a:cubicBezTo>
                    <a:pt x="195" y="162"/>
                    <a:pt x="195" y="162"/>
                    <a:pt x="195" y="162"/>
                  </a:cubicBezTo>
                  <a:cubicBezTo>
                    <a:pt x="195" y="163"/>
                    <a:pt x="195" y="163"/>
                    <a:pt x="195" y="163"/>
                  </a:cubicBezTo>
                  <a:cubicBezTo>
                    <a:pt x="194" y="163"/>
                    <a:pt x="194" y="164"/>
                    <a:pt x="194" y="164"/>
                  </a:cubicBezTo>
                  <a:cubicBezTo>
                    <a:pt x="194" y="164"/>
                    <a:pt x="194" y="164"/>
                    <a:pt x="194" y="164"/>
                  </a:cubicBezTo>
                  <a:cubicBezTo>
                    <a:pt x="194" y="164"/>
                    <a:pt x="193" y="164"/>
                    <a:pt x="193" y="164"/>
                  </a:cubicBezTo>
                  <a:cubicBezTo>
                    <a:pt x="193" y="164"/>
                    <a:pt x="192" y="164"/>
                    <a:pt x="192" y="164"/>
                  </a:cubicBezTo>
                  <a:cubicBezTo>
                    <a:pt x="192" y="164"/>
                    <a:pt x="191" y="164"/>
                    <a:pt x="191" y="164"/>
                  </a:cubicBezTo>
                  <a:cubicBezTo>
                    <a:pt x="191" y="164"/>
                    <a:pt x="191" y="164"/>
                    <a:pt x="190" y="164"/>
                  </a:cubicBezTo>
                  <a:cubicBezTo>
                    <a:pt x="190" y="163"/>
                    <a:pt x="190" y="163"/>
                    <a:pt x="190" y="163"/>
                  </a:cubicBezTo>
                  <a:cubicBezTo>
                    <a:pt x="190" y="163"/>
                    <a:pt x="190" y="162"/>
                    <a:pt x="190" y="162"/>
                  </a:cubicBezTo>
                  <a:cubicBezTo>
                    <a:pt x="189" y="162"/>
                    <a:pt x="189" y="162"/>
                    <a:pt x="189" y="162"/>
                  </a:cubicBezTo>
                  <a:cubicBezTo>
                    <a:pt x="189" y="162"/>
                    <a:pt x="188" y="162"/>
                    <a:pt x="188" y="162"/>
                  </a:cubicBezTo>
                  <a:cubicBezTo>
                    <a:pt x="188" y="162"/>
                    <a:pt x="188" y="163"/>
                    <a:pt x="187" y="163"/>
                  </a:cubicBezTo>
                  <a:cubicBezTo>
                    <a:pt x="187" y="163"/>
                    <a:pt x="186" y="163"/>
                    <a:pt x="186" y="163"/>
                  </a:cubicBezTo>
                  <a:cubicBezTo>
                    <a:pt x="186" y="163"/>
                    <a:pt x="185" y="162"/>
                    <a:pt x="185" y="162"/>
                  </a:cubicBezTo>
                  <a:cubicBezTo>
                    <a:pt x="184" y="162"/>
                    <a:pt x="184" y="161"/>
                    <a:pt x="183" y="160"/>
                  </a:cubicBezTo>
                  <a:cubicBezTo>
                    <a:pt x="183" y="160"/>
                    <a:pt x="183" y="160"/>
                    <a:pt x="182" y="159"/>
                  </a:cubicBezTo>
                  <a:cubicBezTo>
                    <a:pt x="182" y="159"/>
                    <a:pt x="181" y="159"/>
                    <a:pt x="181" y="159"/>
                  </a:cubicBezTo>
                  <a:cubicBezTo>
                    <a:pt x="180" y="158"/>
                    <a:pt x="180" y="157"/>
                    <a:pt x="180" y="157"/>
                  </a:cubicBezTo>
                  <a:cubicBezTo>
                    <a:pt x="179" y="156"/>
                    <a:pt x="179" y="156"/>
                    <a:pt x="178" y="156"/>
                  </a:cubicBezTo>
                  <a:cubicBezTo>
                    <a:pt x="178" y="156"/>
                    <a:pt x="178" y="155"/>
                    <a:pt x="177" y="155"/>
                  </a:cubicBezTo>
                  <a:cubicBezTo>
                    <a:pt x="177" y="155"/>
                    <a:pt x="176" y="155"/>
                    <a:pt x="176" y="155"/>
                  </a:cubicBezTo>
                  <a:cubicBezTo>
                    <a:pt x="176" y="155"/>
                    <a:pt x="176" y="156"/>
                    <a:pt x="175" y="156"/>
                  </a:cubicBezTo>
                  <a:cubicBezTo>
                    <a:pt x="175" y="156"/>
                    <a:pt x="174" y="156"/>
                    <a:pt x="174" y="156"/>
                  </a:cubicBezTo>
                  <a:cubicBezTo>
                    <a:pt x="174" y="157"/>
                    <a:pt x="173" y="157"/>
                    <a:pt x="172" y="157"/>
                  </a:cubicBezTo>
                  <a:cubicBezTo>
                    <a:pt x="172" y="157"/>
                    <a:pt x="171" y="157"/>
                    <a:pt x="171" y="156"/>
                  </a:cubicBezTo>
                  <a:cubicBezTo>
                    <a:pt x="170" y="156"/>
                    <a:pt x="170" y="156"/>
                    <a:pt x="170" y="155"/>
                  </a:cubicBezTo>
                  <a:cubicBezTo>
                    <a:pt x="170" y="155"/>
                    <a:pt x="169" y="155"/>
                    <a:pt x="169" y="154"/>
                  </a:cubicBezTo>
                  <a:cubicBezTo>
                    <a:pt x="169" y="154"/>
                    <a:pt x="168" y="154"/>
                    <a:pt x="168" y="154"/>
                  </a:cubicBezTo>
                  <a:cubicBezTo>
                    <a:pt x="168" y="154"/>
                    <a:pt x="168" y="154"/>
                    <a:pt x="167" y="154"/>
                  </a:cubicBezTo>
                  <a:cubicBezTo>
                    <a:pt x="167" y="154"/>
                    <a:pt x="168" y="155"/>
                    <a:pt x="167" y="156"/>
                  </a:cubicBezTo>
                  <a:cubicBezTo>
                    <a:pt x="167" y="156"/>
                    <a:pt x="167" y="156"/>
                    <a:pt x="167" y="156"/>
                  </a:cubicBezTo>
                  <a:cubicBezTo>
                    <a:pt x="167" y="156"/>
                    <a:pt x="167" y="157"/>
                    <a:pt x="166" y="156"/>
                  </a:cubicBezTo>
                  <a:cubicBezTo>
                    <a:pt x="166" y="156"/>
                    <a:pt x="166" y="156"/>
                    <a:pt x="166" y="156"/>
                  </a:cubicBezTo>
                  <a:cubicBezTo>
                    <a:pt x="166" y="156"/>
                    <a:pt x="165" y="155"/>
                    <a:pt x="165" y="155"/>
                  </a:cubicBezTo>
                  <a:cubicBezTo>
                    <a:pt x="165" y="155"/>
                    <a:pt x="164" y="154"/>
                    <a:pt x="164" y="154"/>
                  </a:cubicBezTo>
                  <a:cubicBezTo>
                    <a:pt x="164" y="153"/>
                    <a:pt x="163" y="152"/>
                    <a:pt x="162" y="151"/>
                  </a:cubicBezTo>
                  <a:cubicBezTo>
                    <a:pt x="162" y="150"/>
                    <a:pt x="160" y="149"/>
                    <a:pt x="160" y="148"/>
                  </a:cubicBezTo>
                  <a:cubicBezTo>
                    <a:pt x="159" y="147"/>
                    <a:pt x="158" y="146"/>
                    <a:pt x="158" y="146"/>
                  </a:cubicBezTo>
                  <a:cubicBezTo>
                    <a:pt x="157" y="145"/>
                    <a:pt x="157" y="144"/>
                    <a:pt x="156" y="144"/>
                  </a:cubicBezTo>
                  <a:cubicBezTo>
                    <a:pt x="156" y="143"/>
                    <a:pt x="155" y="143"/>
                    <a:pt x="155" y="143"/>
                  </a:cubicBezTo>
                  <a:cubicBezTo>
                    <a:pt x="154" y="143"/>
                    <a:pt x="154" y="142"/>
                    <a:pt x="154" y="142"/>
                  </a:cubicBezTo>
                  <a:cubicBezTo>
                    <a:pt x="153" y="142"/>
                    <a:pt x="153" y="142"/>
                    <a:pt x="152" y="142"/>
                  </a:cubicBezTo>
                  <a:cubicBezTo>
                    <a:pt x="152" y="142"/>
                    <a:pt x="152" y="141"/>
                    <a:pt x="152" y="141"/>
                  </a:cubicBezTo>
                  <a:cubicBezTo>
                    <a:pt x="152" y="141"/>
                    <a:pt x="152" y="140"/>
                    <a:pt x="152" y="140"/>
                  </a:cubicBezTo>
                  <a:cubicBezTo>
                    <a:pt x="152" y="140"/>
                    <a:pt x="152" y="139"/>
                    <a:pt x="152" y="139"/>
                  </a:cubicBezTo>
                  <a:cubicBezTo>
                    <a:pt x="152" y="139"/>
                    <a:pt x="152" y="139"/>
                    <a:pt x="152" y="138"/>
                  </a:cubicBezTo>
                  <a:cubicBezTo>
                    <a:pt x="152" y="138"/>
                    <a:pt x="152" y="138"/>
                    <a:pt x="151" y="138"/>
                  </a:cubicBezTo>
                  <a:cubicBezTo>
                    <a:pt x="151" y="138"/>
                    <a:pt x="151" y="138"/>
                    <a:pt x="151" y="138"/>
                  </a:cubicBezTo>
                  <a:cubicBezTo>
                    <a:pt x="150" y="138"/>
                    <a:pt x="150" y="139"/>
                    <a:pt x="150" y="139"/>
                  </a:cubicBezTo>
                  <a:cubicBezTo>
                    <a:pt x="150" y="139"/>
                    <a:pt x="149" y="139"/>
                    <a:pt x="149" y="139"/>
                  </a:cubicBezTo>
                  <a:cubicBezTo>
                    <a:pt x="149" y="140"/>
                    <a:pt x="148" y="140"/>
                    <a:pt x="148" y="140"/>
                  </a:cubicBezTo>
                  <a:cubicBezTo>
                    <a:pt x="148" y="140"/>
                    <a:pt x="148" y="140"/>
                    <a:pt x="148" y="140"/>
                  </a:cubicBezTo>
                  <a:cubicBezTo>
                    <a:pt x="148" y="140"/>
                    <a:pt x="148" y="141"/>
                    <a:pt x="147" y="141"/>
                  </a:cubicBezTo>
                  <a:cubicBezTo>
                    <a:pt x="147" y="141"/>
                    <a:pt x="147" y="141"/>
                    <a:pt x="147" y="141"/>
                  </a:cubicBezTo>
                  <a:cubicBezTo>
                    <a:pt x="146" y="141"/>
                    <a:pt x="146" y="141"/>
                    <a:pt x="146" y="141"/>
                  </a:cubicBezTo>
                  <a:cubicBezTo>
                    <a:pt x="146" y="142"/>
                    <a:pt x="146" y="142"/>
                    <a:pt x="146" y="142"/>
                  </a:cubicBezTo>
                  <a:cubicBezTo>
                    <a:pt x="146" y="142"/>
                    <a:pt x="146" y="143"/>
                    <a:pt x="146" y="143"/>
                  </a:cubicBezTo>
                  <a:cubicBezTo>
                    <a:pt x="146" y="143"/>
                    <a:pt x="146" y="143"/>
                    <a:pt x="145" y="144"/>
                  </a:cubicBezTo>
                  <a:cubicBezTo>
                    <a:pt x="145" y="144"/>
                    <a:pt x="145" y="143"/>
                    <a:pt x="145" y="143"/>
                  </a:cubicBezTo>
                  <a:cubicBezTo>
                    <a:pt x="144" y="143"/>
                    <a:pt x="144" y="143"/>
                    <a:pt x="144" y="143"/>
                  </a:cubicBezTo>
                  <a:cubicBezTo>
                    <a:pt x="144" y="143"/>
                    <a:pt x="143" y="143"/>
                    <a:pt x="143" y="143"/>
                  </a:cubicBezTo>
                  <a:cubicBezTo>
                    <a:pt x="143" y="143"/>
                    <a:pt x="142" y="143"/>
                    <a:pt x="142" y="143"/>
                  </a:cubicBezTo>
                  <a:cubicBezTo>
                    <a:pt x="142" y="143"/>
                    <a:pt x="142" y="143"/>
                    <a:pt x="142" y="143"/>
                  </a:cubicBezTo>
                  <a:cubicBezTo>
                    <a:pt x="142" y="143"/>
                    <a:pt x="141" y="142"/>
                    <a:pt x="141" y="142"/>
                  </a:cubicBezTo>
                  <a:cubicBezTo>
                    <a:pt x="142" y="142"/>
                    <a:pt x="142" y="142"/>
                    <a:pt x="142" y="142"/>
                  </a:cubicBezTo>
                  <a:cubicBezTo>
                    <a:pt x="142" y="142"/>
                    <a:pt x="142" y="141"/>
                    <a:pt x="142" y="141"/>
                  </a:cubicBezTo>
                  <a:cubicBezTo>
                    <a:pt x="143" y="141"/>
                    <a:pt x="143" y="141"/>
                    <a:pt x="142" y="140"/>
                  </a:cubicBezTo>
                  <a:cubicBezTo>
                    <a:pt x="142" y="140"/>
                    <a:pt x="142" y="140"/>
                    <a:pt x="142" y="140"/>
                  </a:cubicBezTo>
                  <a:cubicBezTo>
                    <a:pt x="142" y="140"/>
                    <a:pt x="141" y="141"/>
                    <a:pt x="141" y="141"/>
                  </a:cubicBezTo>
                  <a:cubicBezTo>
                    <a:pt x="141" y="141"/>
                    <a:pt x="141" y="141"/>
                    <a:pt x="140" y="141"/>
                  </a:cubicBezTo>
                  <a:cubicBezTo>
                    <a:pt x="140" y="141"/>
                    <a:pt x="140" y="140"/>
                    <a:pt x="140" y="140"/>
                  </a:cubicBezTo>
                  <a:cubicBezTo>
                    <a:pt x="139" y="140"/>
                    <a:pt x="139" y="141"/>
                    <a:pt x="139" y="141"/>
                  </a:cubicBezTo>
                  <a:cubicBezTo>
                    <a:pt x="139" y="141"/>
                    <a:pt x="139" y="141"/>
                    <a:pt x="139" y="141"/>
                  </a:cubicBezTo>
                  <a:cubicBezTo>
                    <a:pt x="139" y="141"/>
                    <a:pt x="138" y="140"/>
                    <a:pt x="138" y="140"/>
                  </a:cubicBezTo>
                  <a:cubicBezTo>
                    <a:pt x="138" y="140"/>
                    <a:pt x="138" y="140"/>
                    <a:pt x="137" y="140"/>
                  </a:cubicBezTo>
                  <a:cubicBezTo>
                    <a:pt x="137" y="140"/>
                    <a:pt x="136" y="140"/>
                    <a:pt x="136" y="140"/>
                  </a:cubicBezTo>
                  <a:cubicBezTo>
                    <a:pt x="136" y="140"/>
                    <a:pt x="135" y="140"/>
                    <a:pt x="135" y="140"/>
                  </a:cubicBezTo>
                  <a:cubicBezTo>
                    <a:pt x="135" y="140"/>
                    <a:pt x="135" y="140"/>
                    <a:pt x="134" y="140"/>
                  </a:cubicBezTo>
                  <a:cubicBezTo>
                    <a:pt x="134" y="140"/>
                    <a:pt x="134" y="140"/>
                    <a:pt x="134" y="139"/>
                  </a:cubicBezTo>
                  <a:cubicBezTo>
                    <a:pt x="134" y="139"/>
                    <a:pt x="134" y="139"/>
                    <a:pt x="134" y="138"/>
                  </a:cubicBezTo>
                  <a:cubicBezTo>
                    <a:pt x="134" y="138"/>
                    <a:pt x="134" y="138"/>
                    <a:pt x="134" y="138"/>
                  </a:cubicBezTo>
                  <a:cubicBezTo>
                    <a:pt x="134" y="138"/>
                    <a:pt x="134" y="138"/>
                    <a:pt x="134" y="137"/>
                  </a:cubicBezTo>
                  <a:cubicBezTo>
                    <a:pt x="134" y="137"/>
                    <a:pt x="134" y="137"/>
                    <a:pt x="133" y="137"/>
                  </a:cubicBezTo>
                  <a:cubicBezTo>
                    <a:pt x="133" y="137"/>
                    <a:pt x="133" y="137"/>
                    <a:pt x="133" y="137"/>
                  </a:cubicBezTo>
                  <a:cubicBezTo>
                    <a:pt x="133" y="136"/>
                    <a:pt x="133" y="136"/>
                    <a:pt x="133" y="136"/>
                  </a:cubicBezTo>
                  <a:cubicBezTo>
                    <a:pt x="133" y="136"/>
                    <a:pt x="133" y="135"/>
                    <a:pt x="133" y="135"/>
                  </a:cubicBezTo>
                  <a:cubicBezTo>
                    <a:pt x="132" y="135"/>
                    <a:pt x="132" y="134"/>
                    <a:pt x="132" y="134"/>
                  </a:cubicBezTo>
                  <a:cubicBezTo>
                    <a:pt x="132" y="134"/>
                    <a:pt x="131" y="134"/>
                    <a:pt x="131" y="134"/>
                  </a:cubicBezTo>
                  <a:cubicBezTo>
                    <a:pt x="131" y="134"/>
                    <a:pt x="131" y="134"/>
                    <a:pt x="131" y="135"/>
                  </a:cubicBezTo>
                  <a:cubicBezTo>
                    <a:pt x="131" y="135"/>
                    <a:pt x="130" y="135"/>
                    <a:pt x="130" y="135"/>
                  </a:cubicBezTo>
                  <a:cubicBezTo>
                    <a:pt x="130" y="135"/>
                    <a:pt x="130" y="135"/>
                    <a:pt x="130" y="134"/>
                  </a:cubicBezTo>
                  <a:cubicBezTo>
                    <a:pt x="129" y="134"/>
                    <a:pt x="129" y="134"/>
                    <a:pt x="129" y="134"/>
                  </a:cubicBezTo>
                  <a:cubicBezTo>
                    <a:pt x="128" y="134"/>
                    <a:pt x="128" y="134"/>
                    <a:pt x="128" y="134"/>
                  </a:cubicBezTo>
                  <a:cubicBezTo>
                    <a:pt x="128" y="134"/>
                    <a:pt x="128" y="134"/>
                    <a:pt x="127" y="134"/>
                  </a:cubicBezTo>
                  <a:cubicBezTo>
                    <a:pt x="127" y="134"/>
                    <a:pt x="127" y="134"/>
                    <a:pt x="127" y="134"/>
                  </a:cubicBezTo>
                  <a:cubicBezTo>
                    <a:pt x="127" y="133"/>
                    <a:pt x="126" y="133"/>
                    <a:pt x="126" y="134"/>
                  </a:cubicBezTo>
                  <a:cubicBezTo>
                    <a:pt x="126" y="134"/>
                    <a:pt x="126" y="134"/>
                    <a:pt x="126" y="134"/>
                  </a:cubicBezTo>
                  <a:cubicBezTo>
                    <a:pt x="126" y="134"/>
                    <a:pt x="126" y="134"/>
                    <a:pt x="126" y="134"/>
                  </a:cubicBezTo>
                  <a:cubicBezTo>
                    <a:pt x="126" y="135"/>
                    <a:pt x="126" y="135"/>
                    <a:pt x="126" y="135"/>
                  </a:cubicBezTo>
                  <a:cubicBezTo>
                    <a:pt x="126" y="135"/>
                    <a:pt x="125" y="135"/>
                    <a:pt x="125" y="135"/>
                  </a:cubicBezTo>
                  <a:cubicBezTo>
                    <a:pt x="125" y="135"/>
                    <a:pt x="125" y="136"/>
                    <a:pt x="124" y="136"/>
                  </a:cubicBezTo>
                  <a:cubicBezTo>
                    <a:pt x="124" y="136"/>
                    <a:pt x="124" y="137"/>
                    <a:pt x="124" y="137"/>
                  </a:cubicBezTo>
                  <a:cubicBezTo>
                    <a:pt x="124" y="137"/>
                    <a:pt x="124" y="137"/>
                    <a:pt x="123" y="137"/>
                  </a:cubicBezTo>
                  <a:cubicBezTo>
                    <a:pt x="123" y="137"/>
                    <a:pt x="122" y="138"/>
                    <a:pt x="122" y="138"/>
                  </a:cubicBezTo>
                  <a:cubicBezTo>
                    <a:pt x="121" y="138"/>
                    <a:pt x="120" y="138"/>
                    <a:pt x="119" y="138"/>
                  </a:cubicBezTo>
                  <a:cubicBezTo>
                    <a:pt x="119" y="139"/>
                    <a:pt x="119" y="139"/>
                    <a:pt x="118" y="139"/>
                  </a:cubicBezTo>
                  <a:cubicBezTo>
                    <a:pt x="118" y="139"/>
                    <a:pt x="117" y="138"/>
                    <a:pt x="117" y="139"/>
                  </a:cubicBezTo>
                  <a:cubicBezTo>
                    <a:pt x="117" y="139"/>
                    <a:pt x="116" y="139"/>
                    <a:pt x="116" y="139"/>
                  </a:cubicBezTo>
                  <a:cubicBezTo>
                    <a:pt x="116" y="139"/>
                    <a:pt x="116" y="139"/>
                    <a:pt x="116" y="140"/>
                  </a:cubicBezTo>
                  <a:cubicBezTo>
                    <a:pt x="115" y="140"/>
                    <a:pt x="115" y="140"/>
                    <a:pt x="115" y="140"/>
                  </a:cubicBezTo>
                  <a:cubicBezTo>
                    <a:pt x="115" y="141"/>
                    <a:pt x="115" y="140"/>
                    <a:pt x="114" y="140"/>
                  </a:cubicBezTo>
                  <a:cubicBezTo>
                    <a:pt x="114" y="140"/>
                    <a:pt x="114" y="141"/>
                    <a:pt x="113" y="141"/>
                  </a:cubicBezTo>
                  <a:cubicBezTo>
                    <a:pt x="113" y="141"/>
                    <a:pt x="113" y="141"/>
                    <a:pt x="112" y="141"/>
                  </a:cubicBezTo>
                  <a:cubicBezTo>
                    <a:pt x="112" y="141"/>
                    <a:pt x="111" y="141"/>
                    <a:pt x="111" y="141"/>
                  </a:cubicBezTo>
                  <a:cubicBezTo>
                    <a:pt x="111" y="141"/>
                    <a:pt x="110" y="141"/>
                    <a:pt x="110" y="141"/>
                  </a:cubicBezTo>
                  <a:cubicBezTo>
                    <a:pt x="110" y="142"/>
                    <a:pt x="109" y="142"/>
                    <a:pt x="109" y="142"/>
                  </a:cubicBezTo>
                  <a:cubicBezTo>
                    <a:pt x="109" y="142"/>
                    <a:pt x="108" y="142"/>
                    <a:pt x="108" y="143"/>
                  </a:cubicBezTo>
                  <a:cubicBezTo>
                    <a:pt x="108" y="143"/>
                    <a:pt x="108" y="143"/>
                    <a:pt x="108" y="143"/>
                  </a:cubicBezTo>
                  <a:cubicBezTo>
                    <a:pt x="108" y="143"/>
                    <a:pt x="107" y="143"/>
                    <a:pt x="107" y="143"/>
                  </a:cubicBezTo>
                  <a:cubicBezTo>
                    <a:pt x="107" y="143"/>
                    <a:pt x="107" y="143"/>
                    <a:pt x="107" y="143"/>
                  </a:cubicBezTo>
                  <a:cubicBezTo>
                    <a:pt x="106" y="142"/>
                    <a:pt x="106" y="142"/>
                    <a:pt x="106" y="142"/>
                  </a:cubicBezTo>
                  <a:cubicBezTo>
                    <a:pt x="105" y="142"/>
                    <a:pt x="105" y="142"/>
                    <a:pt x="105" y="142"/>
                  </a:cubicBezTo>
                  <a:cubicBezTo>
                    <a:pt x="104" y="142"/>
                    <a:pt x="104" y="142"/>
                    <a:pt x="103" y="142"/>
                  </a:cubicBezTo>
                  <a:cubicBezTo>
                    <a:pt x="103" y="142"/>
                    <a:pt x="103" y="143"/>
                    <a:pt x="103" y="143"/>
                  </a:cubicBezTo>
                  <a:cubicBezTo>
                    <a:pt x="103" y="143"/>
                    <a:pt x="103" y="144"/>
                    <a:pt x="103" y="144"/>
                  </a:cubicBezTo>
                  <a:cubicBezTo>
                    <a:pt x="103" y="144"/>
                    <a:pt x="102" y="144"/>
                    <a:pt x="102" y="144"/>
                  </a:cubicBezTo>
                  <a:cubicBezTo>
                    <a:pt x="102" y="144"/>
                    <a:pt x="102" y="145"/>
                    <a:pt x="102" y="145"/>
                  </a:cubicBezTo>
                  <a:cubicBezTo>
                    <a:pt x="102" y="145"/>
                    <a:pt x="103" y="145"/>
                    <a:pt x="103" y="145"/>
                  </a:cubicBezTo>
                  <a:cubicBezTo>
                    <a:pt x="103" y="145"/>
                    <a:pt x="103" y="145"/>
                    <a:pt x="104" y="145"/>
                  </a:cubicBezTo>
                  <a:cubicBezTo>
                    <a:pt x="104" y="145"/>
                    <a:pt x="104" y="145"/>
                    <a:pt x="104" y="145"/>
                  </a:cubicBezTo>
                  <a:cubicBezTo>
                    <a:pt x="105" y="145"/>
                    <a:pt x="105" y="145"/>
                    <a:pt x="105" y="145"/>
                  </a:cubicBezTo>
                  <a:cubicBezTo>
                    <a:pt x="104" y="146"/>
                    <a:pt x="104" y="146"/>
                    <a:pt x="104" y="146"/>
                  </a:cubicBezTo>
                  <a:cubicBezTo>
                    <a:pt x="104" y="146"/>
                    <a:pt x="104" y="146"/>
                    <a:pt x="104" y="146"/>
                  </a:cubicBezTo>
                  <a:cubicBezTo>
                    <a:pt x="103" y="146"/>
                    <a:pt x="104" y="147"/>
                    <a:pt x="104" y="147"/>
                  </a:cubicBezTo>
                  <a:cubicBezTo>
                    <a:pt x="104" y="147"/>
                    <a:pt x="104" y="147"/>
                    <a:pt x="105" y="147"/>
                  </a:cubicBezTo>
                  <a:cubicBezTo>
                    <a:pt x="105" y="147"/>
                    <a:pt x="105" y="147"/>
                    <a:pt x="105" y="147"/>
                  </a:cubicBezTo>
                  <a:cubicBezTo>
                    <a:pt x="106" y="147"/>
                    <a:pt x="106" y="147"/>
                    <a:pt x="106" y="147"/>
                  </a:cubicBezTo>
                  <a:cubicBezTo>
                    <a:pt x="106" y="147"/>
                    <a:pt x="106" y="147"/>
                    <a:pt x="106" y="148"/>
                  </a:cubicBezTo>
                  <a:cubicBezTo>
                    <a:pt x="106" y="148"/>
                    <a:pt x="106" y="148"/>
                    <a:pt x="106" y="148"/>
                  </a:cubicBezTo>
                  <a:cubicBezTo>
                    <a:pt x="106" y="148"/>
                    <a:pt x="105" y="148"/>
                    <a:pt x="105" y="148"/>
                  </a:cubicBezTo>
                  <a:cubicBezTo>
                    <a:pt x="105" y="148"/>
                    <a:pt x="104" y="148"/>
                    <a:pt x="104" y="148"/>
                  </a:cubicBezTo>
                  <a:cubicBezTo>
                    <a:pt x="104" y="149"/>
                    <a:pt x="103" y="149"/>
                    <a:pt x="103" y="149"/>
                  </a:cubicBezTo>
                  <a:cubicBezTo>
                    <a:pt x="103" y="149"/>
                    <a:pt x="103" y="150"/>
                    <a:pt x="103" y="150"/>
                  </a:cubicBezTo>
                  <a:cubicBezTo>
                    <a:pt x="103" y="150"/>
                    <a:pt x="103" y="151"/>
                    <a:pt x="103" y="151"/>
                  </a:cubicBezTo>
                  <a:cubicBezTo>
                    <a:pt x="103" y="151"/>
                    <a:pt x="103" y="152"/>
                    <a:pt x="103" y="152"/>
                  </a:cubicBezTo>
                  <a:cubicBezTo>
                    <a:pt x="103" y="152"/>
                    <a:pt x="103" y="152"/>
                    <a:pt x="103" y="153"/>
                  </a:cubicBezTo>
                  <a:cubicBezTo>
                    <a:pt x="103" y="153"/>
                    <a:pt x="102" y="153"/>
                    <a:pt x="102" y="153"/>
                  </a:cubicBezTo>
                  <a:cubicBezTo>
                    <a:pt x="102" y="153"/>
                    <a:pt x="101" y="153"/>
                    <a:pt x="101" y="153"/>
                  </a:cubicBezTo>
                  <a:cubicBezTo>
                    <a:pt x="101" y="153"/>
                    <a:pt x="101" y="154"/>
                    <a:pt x="101" y="154"/>
                  </a:cubicBezTo>
                  <a:cubicBezTo>
                    <a:pt x="101" y="154"/>
                    <a:pt x="101" y="154"/>
                    <a:pt x="102" y="154"/>
                  </a:cubicBezTo>
                  <a:cubicBezTo>
                    <a:pt x="102" y="154"/>
                    <a:pt x="102" y="154"/>
                    <a:pt x="102" y="154"/>
                  </a:cubicBezTo>
                  <a:cubicBezTo>
                    <a:pt x="103" y="154"/>
                    <a:pt x="103" y="155"/>
                    <a:pt x="104" y="155"/>
                  </a:cubicBezTo>
                  <a:cubicBezTo>
                    <a:pt x="104" y="155"/>
                    <a:pt x="104" y="156"/>
                    <a:pt x="104" y="156"/>
                  </a:cubicBezTo>
                  <a:cubicBezTo>
                    <a:pt x="104" y="156"/>
                    <a:pt x="104" y="156"/>
                    <a:pt x="104" y="156"/>
                  </a:cubicBezTo>
                  <a:cubicBezTo>
                    <a:pt x="105" y="156"/>
                    <a:pt x="105" y="156"/>
                    <a:pt x="106" y="156"/>
                  </a:cubicBezTo>
                  <a:cubicBezTo>
                    <a:pt x="106" y="156"/>
                    <a:pt x="106" y="157"/>
                    <a:pt x="106" y="157"/>
                  </a:cubicBezTo>
                  <a:cubicBezTo>
                    <a:pt x="106" y="157"/>
                    <a:pt x="106" y="158"/>
                    <a:pt x="106" y="158"/>
                  </a:cubicBezTo>
                  <a:cubicBezTo>
                    <a:pt x="106" y="159"/>
                    <a:pt x="105" y="159"/>
                    <a:pt x="105" y="159"/>
                  </a:cubicBezTo>
                  <a:cubicBezTo>
                    <a:pt x="105" y="160"/>
                    <a:pt x="104" y="160"/>
                    <a:pt x="104" y="160"/>
                  </a:cubicBezTo>
                  <a:cubicBezTo>
                    <a:pt x="104" y="160"/>
                    <a:pt x="103" y="160"/>
                    <a:pt x="103" y="160"/>
                  </a:cubicBezTo>
                  <a:cubicBezTo>
                    <a:pt x="103" y="160"/>
                    <a:pt x="102" y="160"/>
                    <a:pt x="102" y="159"/>
                  </a:cubicBezTo>
                  <a:cubicBezTo>
                    <a:pt x="102" y="159"/>
                    <a:pt x="102" y="159"/>
                    <a:pt x="102" y="159"/>
                  </a:cubicBezTo>
                  <a:cubicBezTo>
                    <a:pt x="102" y="159"/>
                    <a:pt x="101" y="159"/>
                    <a:pt x="101" y="159"/>
                  </a:cubicBezTo>
                  <a:cubicBezTo>
                    <a:pt x="101" y="159"/>
                    <a:pt x="101" y="160"/>
                    <a:pt x="101" y="160"/>
                  </a:cubicBezTo>
                  <a:cubicBezTo>
                    <a:pt x="101" y="160"/>
                    <a:pt x="101" y="160"/>
                    <a:pt x="101" y="160"/>
                  </a:cubicBezTo>
                  <a:cubicBezTo>
                    <a:pt x="101" y="161"/>
                    <a:pt x="101" y="161"/>
                    <a:pt x="101" y="161"/>
                  </a:cubicBezTo>
                  <a:cubicBezTo>
                    <a:pt x="101" y="161"/>
                    <a:pt x="100" y="161"/>
                    <a:pt x="100" y="161"/>
                  </a:cubicBezTo>
                  <a:cubicBezTo>
                    <a:pt x="100" y="161"/>
                    <a:pt x="100" y="160"/>
                    <a:pt x="100" y="160"/>
                  </a:cubicBezTo>
                  <a:cubicBezTo>
                    <a:pt x="100" y="160"/>
                    <a:pt x="100" y="160"/>
                    <a:pt x="99" y="160"/>
                  </a:cubicBezTo>
                  <a:cubicBezTo>
                    <a:pt x="99" y="160"/>
                    <a:pt x="99" y="160"/>
                    <a:pt x="98" y="160"/>
                  </a:cubicBezTo>
                  <a:cubicBezTo>
                    <a:pt x="98" y="160"/>
                    <a:pt x="98" y="160"/>
                    <a:pt x="98" y="160"/>
                  </a:cubicBezTo>
                  <a:cubicBezTo>
                    <a:pt x="97" y="160"/>
                    <a:pt x="97" y="159"/>
                    <a:pt x="97" y="159"/>
                  </a:cubicBezTo>
                  <a:cubicBezTo>
                    <a:pt x="97" y="159"/>
                    <a:pt x="96" y="158"/>
                    <a:pt x="96" y="158"/>
                  </a:cubicBezTo>
                  <a:cubicBezTo>
                    <a:pt x="96" y="158"/>
                    <a:pt x="95" y="158"/>
                    <a:pt x="95" y="158"/>
                  </a:cubicBezTo>
                  <a:cubicBezTo>
                    <a:pt x="95" y="158"/>
                    <a:pt x="95" y="158"/>
                    <a:pt x="94" y="158"/>
                  </a:cubicBezTo>
                  <a:cubicBezTo>
                    <a:pt x="94" y="158"/>
                    <a:pt x="94" y="159"/>
                    <a:pt x="94" y="159"/>
                  </a:cubicBezTo>
                  <a:cubicBezTo>
                    <a:pt x="94" y="159"/>
                    <a:pt x="94" y="159"/>
                    <a:pt x="94" y="159"/>
                  </a:cubicBezTo>
                  <a:cubicBezTo>
                    <a:pt x="94" y="160"/>
                    <a:pt x="93" y="160"/>
                    <a:pt x="93" y="159"/>
                  </a:cubicBezTo>
                  <a:cubicBezTo>
                    <a:pt x="93" y="159"/>
                    <a:pt x="93" y="159"/>
                    <a:pt x="93" y="159"/>
                  </a:cubicBezTo>
                  <a:cubicBezTo>
                    <a:pt x="93" y="159"/>
                    <a:pt x="92" y="158"/>
                    <a:pt x="92" y="158"/>
                  </a:cubicBezTo>
                  <a:cubicBezTo>
                    <a:pt x="92" y="158"/>
                    <a:pt x="91" y="158"/>
                    <a:pt x="91" y="158"/>
                  </a:cubicBezTo>
                  <a:cubicBezTo>
                    <a:pt x="91" y="158"/>
                    <a:pt x="90" y="159"/>
                    <a:pt x="90" y="159"/>
                  </a:cubicBezTo>
                  <a:cubicBezTo>
                    <a:pt x="90" y="159"/>
                    <a:pt x="90" y="159"/>
                    <a:pt x="90" y="159"/>
                  </a:cubicBezTo>
                  <a:cubicBezTo>
                    <a:pt x="89" y="159"/>
                    <a:pt x="89" y="160"/>
                    <a:pt x="89" y="160"/>
                  </a:cubicBezTo>
                  <a:cubicBezTo>
                    <a:pt x="89" y="160"/>
                    <a:pt x="89" y="160"/>
                    <a:pt x="89" y="161"/>
                  </a:cubicBezTo>
                  <a:cubicBezTo>
                    <a:pt x="89" y="161"/>
                    <a:pt x="88" y="161"/>
                    <a:pt x="88" y="161"/>
                  </a:cubicBezTo>
                  <a:cubicBezTo>
                    <a:pt x="88" y="161"/>
                    <a:pt x="88" y="161"/>
                    <a:pt x="87" y="161"/>
                  </a:cubicBezTo>
                  <a:cubicBezTo>
                    <a:pt x="87" y="161"/>
                    <a:pt x="87" y="161"/>
                    <a:pt x="86" y="161"/>
                  </a:cubicBezTo>
                  <a:cubicBezTo>
                    <a:pt x="86" y="161"/>
                    <a:pt x="86" y="160"/>
                    <a:pt x="86" y="160"/>
                  </a:cubicBezTo>
                  <a:cubicBezTo>
                    <a:pt x="86" y="160"/>
                    <a:pt x="86" y="159"/>
                    <a:pt x="86" y="159"/>
                  </a:cubicBezTo>
                  <a:cubicBezTo>
                    <a:pt x="85" y="159"/>
                    <a:pt x="85" y="159"/>
                    <a:pt x="85" y="159"/>
                  </a:cubicBezTo>
                  <a:cubicBezTo>
                    <a:pt x="85" y="159"/>
                    <a:pt x="85" y="159"/>
                    <a:pt x="85" y="159"/>
                  </a:cubicBezTo>
                  <a:cubicBezTo>
                    <a:pt x="85" y="159"/>
                    <a:pt x="85" y="159"/>
                    <a:pt x="84" y="160"/>
                  </a:cubicBezTo>
                  <a:cubicBezTo>
                    <a:pt x="84" y="160"/>
                    <a:pt x="84" y="160"/>
                    <a:pt x="84" y="161"/>
                  </a:cubicBezTo>
                  <a:cubicBezTo>
                    <a:pt x="84" y="161"/>
                    <a:pt x="85" y="161"/>
                    <a:pt x="84" y="161"/>
                  </a:cubicBezTo>
                  <a:cubicBezTo>
                    <a:pt x="84" y="161"/>
                    <a:pt x="84" y="161"/>
                    <a:pt x="84" y="161"/>
                  </a:cubicBezTo>
                  <a:cubicBezTo>
                    <a:pt x="84" y="161"/>
                    <a:pt x="84" y="161"/>
                    <a:pt x="83" y="161"/>
                  </a:cubicBezTo>
                  <a:cubicBezTo>
                    <a:pt x="83" y="161"/>
                    <a:pt x="84" y="161"/>
                    <a:pt x="83" y="160"/>
                  </a:cubicBezTo>
                  <a:cubicBezTo>
                    <a:pt x="83" y="160"/>
                    <a:pt x="83" y="160"/>
                    <a:pt x="83" y="160"/>
                  </a:cubicBezTo>
                  <a:cubicBezTo>
                    <a:pt x="83" y="159"/>
                    <a:pt x="82" y="159"/>
                    <a:pt x="82" y="159"/>
                  </a:cubicBezTo>
                  <a:cubicBezTo>
                    <a:pt x="82" y="159"/>
                    <a:pt x="82" y="158"/>
                    <a:pt x="82" y="158"/>
                  </a:cubicBezTo>
                  <a:cubicBezTo>
                    <a:pt x="81" y="158"/>
                    <a:pt x="81" y="158"/>
                    <a:pt x="81" y="158"/>
                  </a:cubicBezTo>
                  <a:cubicBezTo>
                    <a:pt x="80" y="158"/>
                    <a:pt x="80" y="157"/>
                    <a:pt x="80" y="157"/>
                  </a:cubicBezTo>
                  <a:cubicBezTo>
                    <a:pt x="80" y="157"/>
                    <a:pt x="79" y="156"/>
                    <a:pt x="79" y="156"/>
                  </a:cubicBezTo>
                  <a:cubicBezTo>
                    <a:pt x="79" y="156"/>
                    <a:pt x="78" y="156"/>
                    <a:pt x="78" y="156"/>
                  </a:cubicBezTo>
                  <a:cubicBezTo>
                    <a:pt x="78" y="156"/>
                    <a:pt x="78" y="156"/>
                    <a:pt x="77" y="156"/>
                  </a:cubicBezTo>
                  <a:cubicBezTo>
                    <a:pt x="77" y="156"/>
                    <a:pt x="77" y="156"/>
                    <a:pt x="77" y="156"/>
                  </a:cubicBezTo>
                  <a:cubicBezTo>
                    <a:pt x="77" y="155"/>
                    <a:pt x="77" y="155"/>
                    <a:pt x="76" y="155"/>
                  </a:cubicBezTo>
                  <a:cubicBezTo>
                    <a:pt x="76" y="155"/>
                    <a:pt x="76" y="156"/>
                    <a:pt x="76" y="156"/>
                  </a:cubicBezTo>
                  <a:cubicBezTo>
                    <a:pt x="75" y="156"/>
                    <a:pt x="75" y="156"/>
                    <a:pt x="75" y="156"/>
                  </a:cubicBezTo>
                  <a:cubicBezTo>
                    <a:pt x="75" y="156"/>
                    <a:pt x="74" y="156"/>
                    <a:pt x="74" y="156"/>
                  </a:cubicBezTo>
                  <a:cubicBezTo>
                    <a:pt x="74" y="156"/>
                    <a:pt x="74" y="156"/>
                    <a:pt x="74" y="156"/>
                  </a:cubicBezTo>
                  <a:cubicBezTo>
                    <a:pt x="73" y="156"/>
                    <a:pt x="73" y="156"/>
                    <a:pt x="73" y="156"/>
                  </a:cubicBezTo>
                  <a:cubicBezTo>
                    <a:pt x="73" y="155"/>
                    <a:pt x="72" y="155"/>
                    <a:pt x="72" y="156"/>
                  </a:cubicBezTo>
                  <a:cubicBezTo>
                    <a:pt x="72" y="156"/>
                    <a:pt x="71" y="156"/>
                    <a:pt x="71" y="156"/>
                  </a:cubicBezTo>
                  <a:cubicBezTo>
                    <a:pt x="71" y="157"/>
                    <a:pt x="71" y="157"/>
                    <a:pt x="71" y="157"/>
                  </a:cubicBezTo>
                  <a:cubicBezTo>
                    <a:pt x="70" y="157"/>
                    <a:pt x="70" y="158"/>
                    <a:pt x="70" y="158"/>
                  </a:cubicBezTo>
                  <a:cubicBezTo>
                    <a:pt x="69" y="158"/>
                    <a:pt x="69" y="158"/>
                    <a:pt x="68" y="158"/>
                  </a:cubicBezTo>
                  <a:cubicBezTo>
                    <a:pt x="68" y="158"/>
                    <a:pt x="68" y="159"/>
                    <a:pt x="68" y="159"/>
                  </a:cubicBezTo>
                  <a:cubicBezTo>
                    <a:pt x="68" y="159"/>
                    <a:pt x="68" y="159"/>
                    <a:pt x="68" y="160"/>
                  </a:cubicBezTo>
                  <a:cubicBezTo>
                    <a:pt x="68" y="160"/>
                    <a:pt x="67" y="160"/>
                    <a:pt x="67" y="160"/>
                  </a:cubicBezTo>
                  <a:cubicBezTo>
                    <a:pt x="67" y="161"/>
                    <a:pt x="66" y="161"/>
                    <a:pt x="66" y="161"/>
                  </a:cubicBezTo>
                  <a:cubicBezTo>
                    <a:pt x="66" y="161"/>
                    <a:pt x="65" y="161"/>
                    <a:pt x="65" y="161"/>
                  </a:cubicBezTo>
                  <a:cubicBezTo>
                    <a:pt x="65" y="161"/>
                    <a:pt x="65" y="162"/>
                    <a:pt x="65" y="162"/>
                  </a:cubicBezTo>
                  <a:cubicBezTo>
                    <a:pt x="65" y="162"/>
                    <a:pt x="65" y="163"/>
                    <a:pt x="65" y="163"/>
                  </a:cubicBezTo>
                  <a:cubicBezTo>
                    <a:pt x="66" y="164"/>
                    <a:pt x="66" y="164"/>
                    <a:pt x="66" y="164"/>
                  </a:cubicBezTo>
                  <a:cubicBezTo>
                    <a:pt x="66" y="164"/>
                    <a:pt x="65" y="165"/>
                    <a:pt x="65" y="165"/>
                  </a:cubicBezTo>
                  <a:cubicBezTo>
                    <a:pt x="65" y="165"/>
                    <a:pt x="64" y="165"/>
                    <a:pt x="64" y="165"/>
                  </a:cubicBezTo>
                  <a:cubicBezTo>
                    <a:pt x="64" y="165"/>
                    <a:pt x="64" y="164"/>
                    <a:pt x="63" y="164"/>
                  </a:cubicBezTo>
                  <a:cubicBezTo>
                    <a:pt x="63" y="164"/>
                    <a:pt x="63" y="164"/>
                    <a:pt x="63" y="164"/>
                  </a:cubicBezTo>
                  <a:cubicBezTo>
                    <a:pt x="63" y="164"/>
                    <a:pt x="63" y="163"/>
                    <a:pt x="62" y="163"/>
                  </a:cubicBezTo>
                  <a:cubicBezTo>
                    <a:pt x="62" y="163"/>
                    <a:pt x="62" y="162"/>
                    <a:pt x="62" y="162"/>
                  </a:cubicBezTo>
                  <a:cubicBezTo>
                    <a:pt x="62" y="162"/>
                    <a:pt x="62" y="162"/>
                    <a:pt x="61" y="162"/>
                  </a:cubicBezTo>
                  <a:cubicBezTo>
                    <a:pt x="61" y="162"/>
                    <a:pt x="61" y="162"/>
                    <a:pt x="61" y="162"/>
                  </a:cubicBezTo>
                  <a:cubicBezTo>
                    <a:pt x="61" y="163"/>
                    <a:pt x="61" y="163"/>
                    <a:pt x="61" y="163"/>
                  </a:cubicBezTo>
                  <a:cubicBezTo>
                    <a:pt x="61" y="164"/>
                    <a:pt x="61" y="164"/>
                    <a:pt x="61" y="165"/>
                  </a:cubicBezTo>
                  <a:cubicBezTo>
                    <a:pt x="60" y="165"/>
                    <a:pt x="60" y="165"/>
                    <a:pt x="60" y="165"/>
                  </a:cubicBezTo>
                  <a:cubicBezTo>
                    <a:pt x="60" y="165"/>
                    <a:pt x="59" y="166"/>
                    <a:pt x="59" y="166"/>
                  </a:cubicBezTo>
                  <a:cubicBezTo>
                    <a:pt x="59" y="166"/>
                    <a:pt x="59" y="167"/>
                    <a:pt x="59" y="167"/>
                  </a:cubicBezTo>
                  <a:cubicBezTo>
                    <a:pt x="59" y="167"/>
                    <a:pt x="59" y="167"/>
                    <a:pt x="59" y="168"/>
                  </a:cubicBezTo>
                  <a:cubicBezTo>
                    <a:pt x="59" y="168"/>
                    <a:pt x="59" y="169"/>
                    <a:pt x="59" y="169"/>
                  </a:cubicBezTo>
                  <a:cubicBezTo>
                    <a:pt x="59" y="170"/>
                    <a:pt x="59" y="170"/>
                    <a:pt x="59" y="170"/>
                  </a:cubicBezTo>
                  <a:cubicBezTo>
                    <a:pt x="58" y="171"/>
                    <a:pt x="58" y="171"/>
                    <a:pt x="59" y="172"/>
                  </a:cubicBezTo>
                  <a:cubicBezTo>
                    <a:pt x="59" y="172"/>
                    <a:pt x="59" y="172"/>
                    <a:pt x="59" y="172"/>
                  </a:cubicBezTo>
                  <a:cubicBezTo>
                    <a:pt x="59" y="173"/>
                    <a:pt x="59" y="173"/>
                    <a:pt x="60" y="173"/>
                  </a:cubicBezTo>
                  <a:cubicBezTo>
                    <a:pt x="60" y="173"/>
                    <a:pt x="60" y="173"/>
                    <a:pt x="60" y="173"/>
                  </a:cubicBezTo>
                  <a:cubicBezTo>
                    <a:pt x="60" y="173"/>
                    <a:pt x="60" y="174"/>
                    <a:pt x="60" y="174"/>
                  </a:cubicBezTo>
                  <a:cubicBezTo>
                    <a:pt x="60" y="174"/>
                    <a:pt x="60" y="175"/>
                    <a:pt x="60" y="175"/>
                  </a:cubicBezTo>
                  <a:cubicBezTo>
                    <a:pt x="60" y="175"/>
                    <a:pt x="61" y="175"/>
                    <a:pt x="61" y="175"/>
                  </a:cubicBezTo>
                  <a:cubicBezTo>
                    <a:pt x="61" y="175"/>
                    <a:pt x="62" y="175"/>
                    <a:pt x="62" y="175"/>
                  </a:cubicBezTo>
                  <a:cubicBezTo>
                    <a:pt x="62" y="175"/>
                    <a:pt x="63" y="176"/>
                    <a:pt x="63" y="176"/>
                  </a:cubicBezTo>
                  <a:cubicBezTo>
                    <a:pt x="63" y="176"/>
                    <a:pt x="64" y="176"/>
                    <a:pt x="64" y="176"/>
                  </a:cubicBezTo>
                  <a:cubicBezTo>
                    <a:pt x="64" y="176"/>
                    <a:pt x="64" y="176"/>
                    <a:pt x="64" y="176"/>
                  </a:cubicBezTo>
                  <a:cubicBezTo>
                    <a:pt x="64" y="177"/>
                    <a:pt x="65" y="177"/>
                    <a:pt x="65" y="178"/>
                  </a:cubicBezTo>
                  <a:cubicBezTo>
                    <a:pt x="65" y="178"/>
                    <a:pt x="66" y="179"/>
                    <a:pt x="66" y="179"/>
                  </a:cubicBezTo>
                  <a:cubicBezTo>
                    <a:pt x="66" y="179"/>
                    <a:pt x="67" y="180"/>
                    <a:pt x="67" y="180"/>
                  </a:cubicBezTo>
                  <a:cubicBezTo>
                    <a:pt x="67" y="180"/>
                    <a:pt x="67" y="181"/>
                    <a:pt x="67" y="182"/>
                  </a:cubicBezTo>
                  <a:cubicBezTo>
                    <a:pt x="67" y="182"/>
                    <a:pt x="67" y="182"/>
                    <a:pt x="67" y="183"/>
                  </a:cubicBezTo>
                  <a:cubicBezTo>
                    <a:pt x="67" y="183"/>
                    <a:pt x="67" y="183"/>
                    <a:pt x="67" y="183"/>
                  </a:cubicBezTo>
                  <a:cubicBezTo>
                    <a:pt x="67" y="183"/>
                    <a:pt x="67" y="183"/>
                    <a:pt x="67" y="183"/>
                  </a:cubicBezTo>
                  <a:cubicBezTo>
                    <a:pt x="67" y="183"/>
                    <a:pt x="67" y="183"/>
                    <a:pt x="67" y="184"/>
                  </a:cubicBezTo>
                  <a:cubicBezTo>
                    <a:pt x="67" y="184"/>
                    <a:pt x="67" y="184"/>
                    <a:pt x="67" y="184"/>
                  </a:cubicBezTo>
                  <a:cubicBezTo>
                    <a:pt x="67" y="184"/>
                    <a:pt x="66" y="185"/>
                    <a:pt x="66" y="185"/>
                  </a:cubicBezTo>
                  <a:cubicBezTo>
                    <a:pt x="66" y="185"/>
                    <a:pt x="66" y="185"/>
                    <a:pt x="66" y="185"/>
                  </a:cubicBezTo>
                  <a:cubicBezTo>
                    <a:pt x="66" y="186"/>
                    <a:pt x="66" y="186"/>
                    <a:pt x="65" y="186"/>
                  </a:cubicBezTo>
                  <a:cubicBezTo>
                    <a:pt x="65" y="186"/>
                    <a:pt x="65" y="186"/>
                    <a:pt x="64" y="186"/>
                  </a:cubicBezTo>
                  <a:cubicBezTo>
                    <a:pt x="64" y="187"/>
                    <a:pt x="64" y="187"/>
                    <a:pt x="64" y="187"/>
                  </a:cubicBezTo>
                  <a:cubicBezTo>
                    <a:pt x="64" y="188"/>
                    <a:pt x="64" y="188"/>
                    <a:pt x="64" y="188"/>
                  </a:cubicBezTo>
                  <a:cubicBezTo>
                    <a:pt x="63" y="188"/>
                    <a:pt x="63" y="188"/>
                    <a:pt x="62" y="188"/>
                  </a:cubicBezTo>
                  <a:cubicBezTo>
                    <a:pt x="62" y="188"/>
                    <a:pt x="62" y="188"/>
                    <a:pt x="62" y="188"/>
                  </a:cubicBezTo>
                  <a:cubicBezTo>
                    <a:pt x="62" y="188"/>
                    <a:pt x="61" y="189"/>
                    <a:pt x="61" y="189"/>
                  </a:cubicBezTo>
                  <a:cubicBezTo>
                    <a:pt x="61" y="189"/>
                    <a:pt x="61" y="190"/>
                    <a:pt x="61" y="190"/>
                  </a:cubicBezTo>
                  <a:cubicBezTo>
                    <a:pt x="61" y="190"/>
                    <a:pt x="61" y="191"/>
                    <a:pt x="61" y="191"/>
                  </a:cubicBezTo>
                  <a:cubicBezTo>
                    <a:pt x="61" y="191"/>
                    <a:pt x="60" y="192"/>
                    <a:pt x="60" y="192"/>
                  </a:cubicBezTo>
                  <a:cubicBezTo>
                    <a:pt x="60" y="192"/>
                    <a:pt x="60" y="192"/>
                    <a:pt x="60" y="192"/>
                  </a:cubicBezTo>
                  <a:cubicBezTo>
                    <a:pt x="60" y="193"/>
                    <a:pt x="60" y="193"/>
                    <a:pt x="60" y="193"/>
                  </a:cubicBezTo>
                  <a:cubicBezTo>
                    <a:pt x="60" y="193"/>
                    <a:pt x="60" y="194"/>
                    <a:pt x="60" y="194"/>
                  </a:cubicBezTo>
                  <a:cubicBezTo>
                    <a:pt x="60" y="194"/>
                    <a:pt x="60" y="195"/>
                    <a:pt x="60" y="195"/>
                  </a:cubicBezTo>
                  <a:cubicBezTo>
                    <a:pt x="61" y="195"/>
                    <a:pt x="61" y="196"/>
                    <a:pt x="61" y="196"/>
                  </a:cubicBezTo>
                  <a:cubicBezTo>
                    <a:pt x="61" y="196"/>
                    <a:pt x="61" y="197"/>
                    <a:pt x="61" y="197"/>
                  </a:cubicBezTo>
                  <a:cubicBezTo>
                    <a:pt x="62" y="197"/>
                    <a:pt x="62" y="198"/>
                    <a:pt x="62" y="198"/>
                  </a:cubicBezTo>
                  <a:cubicBezTo>
                    <a:pt x="62" y="198"/>
                    <a:pt x="62" y="198"/>
                    <a:pt x="63" y="199"/>
                  </a:cubicBezTo>
                  <a:cubicBezTo>
                    <a:pt x="63" y="199"/>
                    <a:pt x="63" y="199"/>
                    <a:pt x="63" y="199"/>
                  </a:cubicBezTo>
                  <a:cubicBezTo>
                    <a:pt x="63" y="200"/>
                    <a:pt x="63" y="200"/>
                    <a:pt x="63" y="200"/>
                  </a:cubicBezTo>
                  <a:cubicBezTo>
                    <a:pt x="63" y="201"/>
                    <a:pt x="63" y="201"/>
                    <a:pt x="63" y="202"/>
                  </a:cubicBezTo>
                  <a:cubicBezTo>
                    <a:pt x="63" y="202"/>
                    <a:pt x="63" y="202"/>
                    <a:pt x="63" y="202"/>
                  </a:cubicBezTo>
                  <a:cubicBezTo>
                    <a:pt x="63" y="202"/>
                    <a:pt x="64" y="203"/>
                    <a:pt x="64" y="203"/>
                  </a:cubicBezTo>
                  <a:cubicBezTo>
                    <a:pt x="64" y="204"/>
                    <a:pt x="64" y="204"/>
                    <a:pt x="65" y="204"/>
                  </a:cubicBezTo>
                  <a:cubicBezTo>
                    <a:pt x="65" y="205"/>
                    <a:pt x="66" y="205"/>
                    <a:pt x="66" y="206"/>
                  </a:cubicBezTo>
                  <a:cubicBezTo>
                    <a:pt x="66" y="206"/>
                    <a:pt x="66" y="207"/>
                    <a:pt x="67" y="207"/>
                  </a:cubicBezTo>
                  <a:cubicBezTo>
                    <a:pt x="67" y="207"/>
                    <a:pt x="67" y="207"/>
                    <a:pt x="67" y="208"/>
                  </a:cubicBezTo>
                  <a:cubicBezTo>
                    <a:pt x="67" y="208"/>
                    <a:pt x="67" y="208"/>
                    <a:pt x="67" y="208"/>
                  </a:cubicBezTo>
                  <a:cubicBezTo>
                    <a:pt x="67" y="208"/>
                    <a:pt x="66" y="208"/>
                    <a:pt x="66" y="208"/>
                  </a:cubicBezTo>
                  <a:cubicBezTo>
                    <a:pt x="66" y="208"/>
                    <a:pt x="65" y="208"/>
                    <a:pt x="65" y="208"/>
                  </a:cubicBezTo>
                  <a:cubicBezTo>
                    <a:pt x="65" y="209"/>
                    <a:pt x="65" y="209"/>
                    <a:pt x="65" y="209"/>
                  </a:cubicBezTo>
                  <a:cubicBezTo>
                    <a:pt x="65" y="209"/>
                    <a:pt x="64" y="209"/>
                    <a:pt x="64" y="209"/>
                  </a:cubicBezTo>
                  <a:cubicBezTo>
                    <a:pt x="64" y="209"/>
                    <a:pt x="64" y="210"/>
                    <a:pt x="64" y="210"/>
                  </a:cubicBezTo>
                  <a:cubicBezTo>
                    <a:pt x="63" y="210"/>
                    <a:pt x="63" y="210"/>
                    <a:pt x="63" y="210"/>
                  </a:cubicBezTo>
                  <a:cubicBezTo>
                    <a:pt x="63" y="210"/>
                    <a:pt x="62" y="210"/>
                    <a:pt x="62" y="209"/>
                  </a:cubicBezTo>
                  <a:cubicBezTo>
                    <a:pt x="62" y="209"/>
                    <a:pt x="62" y="209"/>
                    <a:pt x="62" y="208"/>
                  </a:cubicBezTo>
                  <a:cubicBezTo>
                    <a:pt x="62" y="208"/>
                    <a:pt x="61" y="208"/>
                    <a:pt x="61" y="208"/>
                  </a:cubicBezTo>
                  <a:cubicBezTo>
                    <a:pt x="61" y="208"/>
                    <a:pt x="61" y="208"/>
                    <a:pt x="60" y="207"/>
                  </a:cubicBezTo>
                  <a:cubicBezTo>
                    <a:pt x="60" y="207"/>
                    <a:pt x="60" y="207"/>
                    <a:pt x="60" y="207"/>
                  </a:cubicBezTo>
                  <a:close/>
                  <a:moveTo>
                    <a:pt x="254" y="135"/>
                  </a:moveTo>
                  <a:cubicBezTo>
                    <a:pt x="254" y="135"/>
                    <a:pt x="254" y="135"/>
                    <a:pt x="254" y="135"/>
                  </a:cubicBezTo>
                  <a:cubicBezTo>
                    <a:pt x="254" y="134"/>
                    <a:pt x="254" y="134"/>
                    <a:pt x="254" y="134"/>
                  </a:cubicBezTo>
                  <a:cubicBezTo>
                    <a:pt x="254" y="134"/>
                    <a:pt x="254" y="133"/>
                    <a:pt x="254" y="133"/>
                  </a:cubicBezTo>
                  <a:cubicBezTo>
                    <a:pt x="254" y="133"/>
                    <a:pt x="254" y="133"/>
                    <a:pt x="254" y="133"/>
                  </a:cubicBezTo>
                  <a:cubicBezTo>
                    <a:pt x="254" y="132"/>
                    <a:pt x="254" y="132"/>
                    <a:pt x="253" y="132"/>
                  </a:cubicBezTo>
                  <a:cubicBezTo>
                    <a:pt x="253" y="131"/>
                    <a:pt x="253" y="131"/>
                    <a:pt x="253" y="131"/>
                  </a:cubicBezTo>
                  <a:cubicBezTo>
                    <a:pt x="253" y="130"/>
                    <a:pt x="253" y="130"/>
                    <a:pt x="253" y="129"/>
                  </a:cubicBezTo>
                  <a:cubicBezTo>
                    <a:pt x="253" y="129"/>
                    <a:pt x="253" y="129"/>
                    <a:pt x="253" y="128"/>
                  </a:cubicBezTo>
                  <a:cubicBezTo>
                    <a:pt x="252" y="128"/>
                    <a:pt x="252" y="127"/>
                    <a:pt x="252" y="127"/>
                  </a:cubicBezTo>
                  <a:cubicBezTo>
                    <a:pt x="252" y="126"/>
                    <a:pt x="252" y="126"/>
                    <a:pt x="252" y="126"/>
                  </a:cubicBezTo>
                  <a:cubicBezTo>
                    <a:pt x="252" y="126"/>
                    <a:pt x="252" y="125"/>
                    <a:pt x="252" y="125"/>
                  </a:cubicBezTo>
                  <a:cubicBezTo>
                    <a:pt x="252" y="125"/>
                    <a:pt x="252" y="124"/>
                    <a:pt x="251" y="124"/>
                  </a:cubicBezTo>
                  <a:cubicBezTo>
                    <a:pt x="251" y="124"/>
                    <a:pt x="251" y="124"/>
                    <a:pt x="251" y="124"/>
                  </a:cubicBezTo>
                  <a:cubicBezTo>
                    <a:pt x="251" y="123"/>
                    <a:pt x="250" y="123"/>
                    <a:pt x="250" y="124"/>
                  </a:cubicBezTo>
                  <a:cubicBezTo>
                    <a:pt x="250" y="124"/>
                    <a:pt x="250" y="124"/>
                    <a:pt x="250" y="124"/>
                  </a:cubicBezTo>
                  <a:cubicBezTo>
                    <a:pt x="250" y="124"/>
                    <a:pt x="250" y="124"/>
                    <a:pt x="250" y="124"/>
                  </a:cubicBezTo>
                  <a:cubicBezTo>
                    <a:pt x="250" y="124"/>
                    <a:pt x="250" y="125"/>
                    <a:pt x="250" y="125"/>
                  </a:cubicBezTo>
                  <a:cubicBezTo>
                    <a:pt x="250" y="125"/>
                    <a:pt x="250" y="125"/>
                    <a:pt x="250" y="126"/>
                  </a:cubicBezTo>
                  <a:cubicBezTo>
                    <a:pt x="250" y="126"/>
                    <a:pt x="250" y="126"/>
                    <a:pt x="250" y="126"/>
                  </a:cubicBezTo>
                  <a:cubicBezTo>
                    <a:pt x="250" y="126"/>
                    <a:pt x="250" y="127"/>
                    <a:pt x="250" y="127"/>
                  </a:cubicBezTo>
                  <a:cubicBezTo>
                    <a:pt x="250" y="127"/>
                    <a:pt x="250" y="127"/>
                    <a:pt x="250" y="127"/>
                  </a:cubicBezTo>
                  <a:cubicBezTo>
                    <a:pt x="250" y="128"/>
                    <a:pt x="250" y="128"/>
                    <a:pt x="250" y="128"/>
                  </a:cubicBezTo>
                  <a:cubicBezTo>
                    <a:pt x="250" y="128"/>
                    <a:pt x="250" y="128"/>
                    <a:pt x="250" y="129"/>
                  </a:cubicBezTo>
                  <a:cubicBezTo>
                    <a:pt x="251" y="129"/>
                    <a:pt x="251" y="129"/>
                    <a:pt x="251" y="130"/>
                  </a:cubicBezTo>
                  <a:cubicBezTo>
                    <a:pt x="251" y="130"/>
                    <a:pt x="251" y="131"/>
                    <a:pt x="251" y="131"/>
                  </a:cubicBezTo>
                  <a:cubicBezTo>
                    <a:pt x="251" y="131"/>
                    <a:pt x="250" y="132"/>
                    <a:pt x="250" y="132"/>
                  </a:cubicBezTo>
                  <a:cubicBezTo>
                    <a:pt x="250" y="132"/>
                    <a:pt x="250" y="133"/>
                    <a:pt x="250" y="133"/>
                  </a:cubicBezTo>
                  <a:cubicBezTo>
                    <a:pt x="250" y="133"/>
                    <a:pt x="250" y="133"/>
                    <a:pt x="250" y="134"/>
                  </a:cubicBezTo>
                  <a:cubicBezTo>
                    <a:pt x="250" y="134"/>
                    <a:pt x="250" y="134"/>
                    <a:pt x="250" y="134"/>
                  </a:cubicBezTo>
                  <a:cubicBezTo>
                    <a:pt x="250" y="134"/>
                    <a:pt x="249" y="135"/>
                    <a:pt x="249" y="135"/>
                  </a:cubicBezTo>
                  <a:cubicBezTo>
                    <a:pt x="249" y="135"/>
                    <a:pt x="249" y="135"/>
                    <a:pt x="249" y="135"/>
                  </a:cubicBezTo>
                  <a:cubicBezTo>
                    <a:pt x="249" y="136"/>
                    <a:pt x="249" y="136"/>
                    <a:pt x="249" y="136"/>
                  </a:cubicBezTo>
                  <a:cubicBezTo>
                    <a:pt x="249" y="137"/>
                    <a:pt x="249" y="137"/>
                    <a:pt x="249" y="137"/>
                  </a:cubicBezTo>
                  <a:cubicBezTo>
                    <a:pt x="249" y="137"/>
                    <a:pt x="249" y="137"/>
                    <a:pt x="249" y="137"/>
                  </a:cubicBezTo>
                  <a:cubicBezTo>
                    <a:pt x="249" y="138"/>
                    <a:pt x="248" y="138"/>
                    <a:pt x="248" y="138"/>
                  </a:cubicBezTo>
                  <a:cubicBezTo>
                    <a:pt x="248" y="138"/>
                    <a:pt x="248" y="138"/>
                    <a:pt x="248" y="138"/>
                  </a:cubicBezTo>
                  <a:cubicBezTo>
                    <a:pt x="248" y="139"/>
                    <a:pt x="248" y="139"/>
                    <a:pt x="248" y="139"/>
                  </a:cubicBezTo>
                  <a:cubicBezTo>
                    <a:pt x="248" y="139"/>
                    <a:pt x="247" y="139"/>
                    <a:pt x="247" y="139"/>
                  </a:cubicBezTo>
                  <a:cubicBezTo>
                    <a:pt x="247" y="139"/>
                    <a:pt x="247" y="140"/>
                    <a:pt x="247" y="140"/>
                  </a:cubicBezTo>
                  <a:cubicBezTo>
                    <a:pt x="247" y="140"/>
                    <a:pt x="247" y="140"/>
                    <a:pt x="247" y="140"/>
                  </a:cubicBezTo>
                  <a:cubicBezTo>
                    <a:pt x="247" y="140"/>
                    <a:pt x="248" y="140"/>
                    <a:pt x="248" y="140"/>
                  </a:cubicBezTo>
                  <a:cubicBezTo>
                    <a:pt x="248" y="140"/>
                    <a:pt x="248" y="140"/>
                    <a:pt x="248" y="140"/>
                  </a:cubicBezTo>
                  <a:cubicBezTo>
                    <a:pt x="248" y="140"/>
                    <a:pt x="248" y="140"/>
                    <a:pt x="248" y="140"/>
                  </a:cubicBezTo>
                  <a:cubicBezTo>
                    <a:pt x="248" y="141"/>
                    <a:pt x="248" y="141"/>
                    <a:pt x="248" y="141"/>
                  </a:cubicBezTo>
                  <a:cubicBezTo>
                    <a:pt x="247" y="141"/>
                    <a:pt x="247" y="142"/>
                    <a:pt x="247" y="142"/>
                  </a:cubicBezTo>
                  <a:cubicBezTo>
                    <a:pt x="247" y="143"/>
                    <a:pt x="247" y="143"/>
                    <a:pt x="246" y="143"/>
                  </a:cubicBezTo>
                  <a:cubicBezTo>
                    <a:pt x="246" y="143"/>
                    <a:pt x="246" y="144"/>
                    <a:pt x="246" y="144"/>
                  </a:cubicBezTo>
                  <a:cubicBezTo>
                    <a:pt x="246" y="144"/>
                    <a:pt x="246" y="145"/>
                    <a:pt x="246" y="145"/>
                  </a:cubicBezTo>
                  <a:cubicBezTo>
                    <a:pt x="246" y="145"/>
                    <a:pt x="245" y="145"/>
                    <a:pt x="245" y="146"/>
                  </a:cubicBezTo>
                  <a:cubicBezTo>
                    <a:pt x="245" y="146"/>
                    <a:pt x="245" y="146"/>
                    <a:pt x="245" y="146"/>
                  </a:cubicBezTo>
                  <a:cubicBezTo>
                    <a:pt x="244" y="146"/>
                    <a:pt x="244" y="146"/>
                    <a:pt x="244" y="146"/>
                  </a:cubicBezTo>
                  <a:cubicBezTo>
                    <a:pt x="244" y="146"/>
                    <a:pt x="244" y="145"/>
                    <a:pt x="243" y="145"/>
                  </a:cubicBezTo>
                  <a:cubicBezTo>
                    <a:pt x="243" y="145"/>
                    <a:pt x="243" y="145"/>
                    <a:pt x="243" y="144"/>
                  </a:cubicBezTo>
                  <a:cubicBezTo>
                    <a:pt x="243" y="144"/>
                    <a:pt x="243" y="144"/>
                    <a:pt x="243" y="144"/>
                  </a:cubicBezTo>
                  <a:cubicBezTo>
                    <a:pt x="243" y="143"/>
                    <a:pt x="243" y="143"/>
                    <a:pt x="243" y="143"/>
                  </a:cubicBezTo>
                  <a:cubicBezTo>
                    <a:pt x="243" y="143"/>
                    <a:pt x="243" y="142"/>
                    <a:pt x="243" y="142"/>
                  </a:cubicBezTo>
                  <a:cubicBezTo>
                    <a:pt x="243" y="143"/>
                    <a:pt x="243" y="143"/>
                    <a:pt x="243" y="143"/>
                  </a:cubicBezTo>
                  <a:cubicBezTo>
                    <a:pt x="243" y="143"/>
                    <a:pt x="242" y="144"/>
                    <a:pt x="242" y="144"/>
                  </a:cubicBezTo>
                  <a:cubicBezTo>
                    <a:pt x="242" y="144"/>
                    <a:pt x="242" y="145"/>
                    <a:pt x="242" y="145"/>
                  </a:cubicBezTo>
                  <a:cubicBezTo>
                    <a:pt x="242" y="145"/>
                    <a:pt x="243" y="145"/>
                    <a:pt x="243" y="145"/>
                  </a:cubicBezTo>
                  <a:cubicBezTo>
                    <a:pt x="243" y="145"/>
                    <a:pt x="243" y="145"/>
                    <a:pt x="243" y="146"/>
                  </a:cubicBezTo>
                  <a:cubicBezTo>
                    <a:pt x="243" y="146"/>
                    <a:pt x="243" y="146"/>
                    <a:pt x="243" y="146"/>
                  </a:cubicBezTo>
                  <a:cubicBezTo>
                    <a:pt x="243" y="146"/>
                    <a:pt x="242" y="146"/>
                    <a:pt x="242" y="146"/>
                  </a:cubicBezTo>
                  <a:cubicBezTo>
                    <a:pt x="242" y="146"/>
                    <a:pt x="242" y="146"/>
                    <a:pt x="242" y="146"/>
                  </a:cubicBezTo>
                  <a:cubicBezTo>
                    <a:pt x="241" y="147"/>
                    <a:pt x="242" y="147"/>
                    <a:pt x="242" y="147"/>
                  </a:cubicBezTo>
                  <a:cubicBezTo>
                    <a:pt x="242" y="147"/>
                    <a:pt x="242" y="147"/>
                    <a:pt x="242" y="147"/>
                  </a:cubicBezTo>
                  <a:cubicBezTo>
                    <a:pt x="242" y="148"/>
                    <a:pt x="242" y="147"/>
                    <a:pt x="242" y="148"/>
                  </a:cubicBezTo>
                  <a:cubicBezTo>
                    <a:pt x="243" y="148"/>
                    <a:pt x="243" y="148"/>
                    <a:pt x="243" y="148"/>
                  </a:cubicBezTo>
                  <a:cubicBezTo>
                    <a:pt x="243" y="148"/>
                    <a:pt x="243" y="148"/>
                    <a:pt x="243" y="148"/>
                  </a:cubicBezTo>
                  <a:cubicBezTo>
                    <a:pt x="243" y="148"/>
                    <a:pt x="243" y="148"/>
                    <a:pt x="244" y="148"/>
                  </a:cubicBezTo>
                  <a:cubicBezTo>
                    <a:pt x="244" y="148"/>
                    <a:pt x="244" y="148"/>
                    <a:pt x="244" y="148"/>
                  </a:cubicBezTo>
                  <a:cubicBezTo>
                    <a:pt x="244" y="148"/>
                    <a:pt x="244" y="147"/>
                    <a:pt x="244" y="147"/>
                  </a:cubicBezTo>
                  <a:cubicBezTo>
                    <a:pt x="245" y="147"/>
                    <a:pt x="245" y="147"/>
                    <a:pt x="245" y="147"/>
                  </a:cubicBezTo>
                  <a:cubicBezTo>
                    <a:pt x="246" y="147"/>
                    <a:pt x="246" y="147"/>
                    <a:pt x="247" y="147"/>
                  </a:cubicBezTo>
                  <a:cubicBezTo>
                    <a:pt x="247" y="147"/>
                    <a:pt x="247" y="147"/>
                    <a:pt x="247" y="147"/>
                  </a:cubicBezTo>
                  <a:cubicBezTo>
                    <a:pt x="248" y="146"/>
                    <a:pt x="248" y="146"/>
                    <a:pt x="248" y="146"/>
                  </a:cubicBezTo>
                  <a:cubicBezTo>
                    <a:pt x="248" y="145"/>
                    <a:pt x="248" y="145"/>
                    <a:pt x="248" y="145"/>
                  </a:cubicBezTo>
                  <a:cubicBezTo>
                    <a:pt x="248" y="144"/>
                    <a:pt x="248" y="144"/>
                    <a:pt x="248" y="144"/>
                  </a:cubicBezTo>
                  <a:cubicBezTo>
                    <a:pt x="248" y="144"/>
                    <a:pt x="248" y="143"/>
                    <a:pt x="248" y="143"/>
                  </a:cubicBezTo>
                  <a:cubicBezTo>
                    <a:pt x="248" y="143"/>
                    <a:pt x="249" y="143"/>
                    <a:pt x="249" y="143"/>
                  </a:cubicBezTo>
                  <a:cubicBezTo>
                    <a:pt x="249" y="143"/>
                    <a:pt x="249" y="143"/>
                    <a:pt x="249" y="143"/>
                  </a:cubicBezTo>
                  <a:cubicBezTo>
                    <a:pt x="249" y="143"/>
                    <a:pt x="249" y="143"/>
                    <a:pt x="249" y="143"/>
                  </a:cubicBezTo>
                  <a:cubicBezTo>
                    <a:pt x="249" y="143"/>
                    <a:pt x="249" y="144"/>
                    <a:pt x="249" y="144"/>
                  </a:cubicBezTo>
                  <a:cubicBezTo>
                    <a:pt x="250" y="144"/>
                    <a:pt x="250" y="144"/>
                    <a:pt x="250" y="143"/>
                  </a:cubicBezTo>
                  <a:cubicBezTo>
                    <a:pt x="250" y="143"/>
                    <a:pt x="250" y="143"/>
                    <a:pt x="250" y="143"/>
                  </a:cubicBezTo>
                  <a:cubicBezTo>
                    <a:pt x="250" y="142"/>
                    <a:pt x="250" y="142"/>
                    <a:pt x="250" y="142"/>
                  </a:cubicBezTo>
                  <a:cubicBezTo>
                    <a:pt x="250" y="142"/>
                    <a:pt x="251" y="141"/>
                    <a:pt x="251" y="141"/>
                  </a:cubicBezTo>
                  <a:cubicBezTo>
                    <a:pt x="251" y="141"/>
                    <a:pt x="252" y="141"/>
                    <a:pt x="252" y="141"/>
                  </a:cubicBezTo>
                  <a:cubicBezTo>
                    <a:pt x="252" y="140"/>
                    <a:pt x="252" y="140"/>
                    <a:pt x="252" y="140"/>
                  </a:cubicBezTo>
                  <a:cubicBezTo>
                    <a:pt x="252" y="140"/>
                    <a:pt x="252" y="139"/>
                    <a:pt x="252" y="139"/>
                  </a:cubicBezTo>
                  <a:cubicBezTo>
                    <a:pt x="252" y="139"/>
                    <a:pt x="252" y="139"/>
                    <a:pt x="252" y="139"/>
                  </a:cubicBezTo>
                  <a:cubicBezTo>
                    <a:pt x="252" y="138"/>
                    <a:pt x="252" y="138"/>
                    <a:pt x="252" y="138"/>
                  </a:cubicBezTo>
                  <a:cubicBezTo>
                    <a:pt x="252" y="138"/>
                    <a:pt x="252" y="137"/>
                    <a:pt x="252" y="137"/>
                  </a:cubicBezTo>
                  <a:cubicBezTo>
                    <a:pt x="252" y="137"/>
                    <a:pt x="252" y="137"/>
                    <a:pt x="253" y="137"/>
                  </a:cubicBezTo>
                  <a:cubicBezTo>
                    <a:pt x="253" y="137"/>
                    <a:pt x="253" y="137"/>
                    <a:pt x="253" y="137"/>
                  </a:cubicBezTo>
                  <a:cubicBezTo>
                    <a:pt x="253" y="137"/>
                    <a:pt x="253" y="136"/>
                    <a:pt x="253" y="136"/>
                  </a:cubicBezTo>
                  <a:cubicBezTo>
                    <a:pt x="253" y="136"/>
                    <a:pt x="253" y="136"/>
                    <a:pt x="253" y="136"/>
                  </a:cubicBezTo>
                  <a:cubicBezTo>
                    <a:pt x="253" y="136"/>
                    <a:pt x="253" y="136"/>
                    <a:pt x="253" y="136"/>
                  </a:cubicBezTo>
                  <a:cubicBezTo>
                    <a:pt x="253" y="136"/>
                    <a:pt x="252" y="136"/>
                    <a:pt x="252" y="136"/>
                  </a:cubicBezTo>
                  <a:cubicBezTo>
                    <a:pt x="252" y="136"/>
                    <a:pt x="252" y="136"/>
                    <a:pt x="252" y="136"/>
                  </a:cubicBezTo>
                  <a:cubicBezTo>
                    <a:pt x="252" y="136"/>
                    <a:pt x="252" y="135"/>
                    <a:pt x="252" y="135"/>
                  </a:cubicBezTo>
                  <a:cubicBezTo>
                    <a:pt x="252" y="135"/>
                    <a:pt x="252" y="135"/>
                    <a:pt x="252" y="134"/>
                  </a:cubicBezTo>
                  <a:cubicBezTo>
                    <a:pt x="252" y="134"/>
                    <a:pt x="253" y="134"/>
                    <a:pt x="253" y="134"/>
                  </a:cubicBezTo>
                  <a:cubicBezTo>
                    <a:pt x="253" y="134"/>
                    <a:pt x="253" y="134"/>
                    <a:pt x="253" y="134"/>
                  </a:cubicBezTo>
                  <a:cubicBezTo>
                    <a:pt x="253" y="135"/>
                    <a:pt x="253" y="135"/>
                    <a:pt x="253" y="135"/>
                  </a:cubicBezTo>
                  <a:cubicBezTo>
                    <a:pt x="253" y="135"/>
                    <a:pt x="254" y="135"/>
                    <a:pt x="254"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766"/>
            <p:cNvSpPr/>
            <p:nvPr/>
          </p:nvSpPr>
          <p:spPr bwMode="auto">
            <a:xfrm>
              <a:off x="9251525" y="3406468"/>
              <a:ext cx="10989" cy="8791"/>
            </a:xfrm>
            <a:custGeom>
              <a:avLst/>
              <a:gdLst>
                <a:gd name="T0" fmla="*/ 0 w 1"/>
                <a:gd name="T1" fmla="*/ 1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1 w 1"/>
                <a:gd name="T15" fmla="*/ 0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767"/>
            <p:cNvSpPr/>
            <p:nvPr/>
          </p:nvSpPr>
          <p:spPr bwMode="auto">
            <a:xfrm>
              <a:off x="9020750" y="5268060"/>
              <a:ext cx="35166" cy="46155"/>
            </a:xfrm>
            <a:custGeom>
              <a:avLst/>
              <a:gdLst>
                <a:gd name="T0" fmla="*/ 4 w 4"/>
                <a:gd name="T1" fmla="*/ 2 h 5"/>
                <a:gd name="T2" fmla="*/ 4 w 4"/>
                <a:gd name="T3" fmla="*/ 2 h 5"/>
                <a:gd name="T4" fmla="*/ 3 w 4"/>
                <a:gd name="T5" fmla="*/ 3 h 5"/>
                <a:gd name="T6" fmla="*/ 3 w 4"/>
                <a:gd name="T7" fmla="*/ 3 h 5"/>
                <a:gd name="T8" fmla="*/ 3 w 4"/>
                <a:gd name="T9" fmla="*/ 4 h 5"/>
                <a:gd name="T10" fmla="*/ 3 w 4"/>
                <a:gd name="T11" fmla="*/ 4 h 5"/>
                <a:gd name="T12" fmla="*/ 3 w 4"/>
                <a:gd name="T13" fmla="*/ 5 h 5"/>
                <a:gd name="T14" fmla="*/ 2 w 4"/>
                <a:gd name="T15" fmla="*/ 5 h 5"/>
                <a:gd name="T16" fmla="*/ 2 w 4"/>
                <a:gd name="T17" fmla="*/ 5 h 5"/>
                <a:gd name="T18" fmla="*/ 1 w 4"/>
                <a:gd name="T19" fmla="*/ 4 h 5"/>
                <a:gd name="T20" fmla="*/ 1 w 4"/>
                <a:gd name="T21" fmla="*/ 3 h 5"/>
                <a:gd name="T22" fmla="*/ 1 w 4"/>
                <a:gd name="T23" fmla="*/ 3 h 5"/>
                <a:gd name="T24" fmla="*/ 1 w 4"/>
                <a:gd name="T25" fmla="*/ 3 h 5"/>
                <a:gd name="T26" fmla="*/ 0 w 4"/>
                <a:gd name="T27" fmla="*/ 2 h 5"/>
                <a:gd name="T28" fmla="*/ 0 w 4"/>
                <a:gd name="T29" fmla="*/ 2 h 5"/>
                <a:gd name="T30" fmla="*/ 0 w 4"/>
                <a:gd name="T31" fmla="*/ 2 h 5"/>
                <a:gd name="T32" fmla="*/ 1 w 4"/>
                <a:gd name="T33" fmla="*/ 1 h 5"/>
                <a:gd name="T34" fmla="*/ 1 w 4"/>
                <a:gd name="T35" fmla="*/ 1 h 5"/>
                <a:gd name="T36" fmla="*/ 2 w 4"/>
                <a:gd name="T37" fmla="*/ 1 h 5"/>
                <a:gd name="T38" fmla="*/ 2 w 4"/>
                <a:gd name="T39" fmla="*/ 1 h 5"/>
                <a:gd name="T40" fmla="*/ 3 w 4"/>
                <a:gd name="T41" fmla="*/ 1 h 5"/>
                <a:gd name="T42" fmla="*/ 3 w 4"/>
                <a:gd name="T43" fmla="*/ 0 h 5"/>
                <a:gd name="T44" fmla="*/ 3 w 4"/>
                <a:gd name="T45" fmla="*/ 1 h 5"/>
                <a:gd name="T46" fmla="*/ 3 w 4"/>
                <a:gd name="T47" fmla="*/ 1 h 5"/>
                <a:gd name="T48" fmla="*/ 4 w 4"/>
                <a:gd name="T49" fmla="*/ 2 h 5"/>
                <a:gd name="T50" fmla="*/ 4 w 4"/>
                <a:gd name="T5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2"/>
                  </a:moveTo>
                  <a:cubicBezTo>
                    <a:pt x="4" y="2"/>
                    <a:pt x="4" y="2"/>
                    <a:pt x="4" y="2"/>
                  </a:cubicBezTo>
                  <a:cubicBezTo>
                    <a:pt x="4" y="2"/>
                    <a:pt x="3" y="2"/>
                    <a:pt x="3" y="3"/>
                  </a:cubicBezTo>
                  <a:cubicBezTo>
                    <a:pt x="3" y="3"/>
                    <a:pt x="3" y="3"/>
                    <a:pt x="3" y="3"/>
                  </a:cubicBezTo>
                  <a:cubicBezTo>
                    <a:pt x="3" y="4"/>
                    <a:pt x="3" y="4"/>
                    <a:pt x="3" y="4"/>
                  </a:cubicBezTo>
                  <a:cubicBezTo>
                    <a:pt x="3" y="4"/>
                    <a:pt x="3" y="4"/>
                    <a:pt x="3" y="4"/>
                  </a:cubicBezTo>
                  <a:cubicBezTo>
                    <a:pt x="3" y="4"/>
                    <a:pt x="3" y="5"/>
                    <a:pt x="3" y="5"/>
                  </a:cubicBezTo>
                  <a:cubicBezTo>
                    <a:pt x="3" y="5"/>
                    <a:pt x="2" y="5"/>
                    <a:pt x="2" y="5"/>
                  </a:cubicBezTo>
                  <a:cubicBezTo>
                    <a:pt x="2" y="5"/>
                    <a:pt x="2" y="5"/>
                    <a:pt x="2" y="5"/>
                  </a:cubicBezTo>
                  <a:cubicBezTo>
                    <a:pt x="2" y="4"/>
                    <a:pt x="2" y="4"/>
                    <a:pt x="1" y="4"/>
                  </a:cubicBezTo>
                  <a:cubicBezTo>
                    <a:pt x="1" y="4"/>
                    <a:pt x="1" y="4"/>
                    <a:pt x="1" y="3"/>
                  </a:cubicBezTo>
                  <a:cubicBezTo>
                    <a:pt x="1" y="3"/>
                    <a:pt x="1" y="3"/>
                    <a:pt x="1" y="3"/>
                  </a:cubicBezTo>
                  <a:cubicBezTo>
                    <a:pt x="1" y="3"/>
                    <a:pt x="1" y="3"/>
                    <a:pt x="1" y="3"/>
                  </a:cubicBezTo>
                  <a:cubicBezTo>
                    <a:pt x="1" y="2"/>
                    <a:pt x="1" y="2"/>
                    <a:pt x="0" y="2"/>
                  </a:cubicBezTo>
                  <a:cubicBezTo>
                    <a:pt x="0" y="2"/>
                    <a:pt x="0" y="2"/>
                    <a:pt x="0" y="2"/>
                  </a:cubicBezTo>
                  <a:cubicBezTo>
                    <a:pt x="0" y="2"/>
                    <a:pt x="0" y="2"/>
                    <a:pt x="0" y="2"/>
                  </a:cubicBezTo>
                  <a:cubicBezTo>
                    <a:pt x="0" y="2"/>
                    <a:pt x="0" y="1"/>
                    <a:pt x="1" y="1"/>
                  </a:cubicBezTo>
                  <a:cubicBezTo>
                    <a:pt x="1" y="1"/>
                    <a:pt x="1" y="1"/>
                    <a:pt x="1" y="1"/>
                  </a:cubicBezTo>
                  <a:cubicBezTo>
                    <a:pt x="1" y="1"/>
                    <a:pt x="2" y="1"/>
                    <a:pt x="2" y="1"/>
                  </a:cubicBezTo>
                  <a:cubicBezTo>
                    <a:pt x="2" y="1"/>
                    <a:pt x="2" y="1"/>
                    <a:pt x="2" y="1"/>
                  </a:cubicBezTo>
                  <a:cubicBezTo>
                    <a:pt x="2" y="1"/>
                    <a:pt x="2" y="1"/>
                    <a:pt x="3" y="1"/>
                  </a:cubicBezTo>
                  <a:cubicBezTo>
                    <a:pt x="3" y="0"/>
                    <a:pt x="3" y="0"/>
                    <a:pt x="3" y="0"/>
                  </a:cubicBezTo>
                  <a:cubicBezTo>
                    <a:pt x="3" y="0"/>
                    <a:pt x="3" y="1"/>
                    <a:pt x="3" y="1"/>
                  </a:cubicBezTo>
                  <a:cubicBezTo>
                    <a:pt x="3" y="1"/>
                    <a:pt x="3" y="1"/>
                    <a:pt x="3" y="1"/>
                  </a:cubicBezTo>
                  <a:cubicBezTo>
                    <a:pt x="3" y="1"/>
                    <a:pt x="3" y="2"/>
                    <a:pt x="4"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768"/>
            <p:cNvSpPr/>
            <p:nvPr/>
          </p:nvSpPr>
          <p:spPr bwMode="auto">
            <a:xfrm>
              <a:off x="8422930" y="5035087"/>
              <a:ext cx="0" cy="19781"/>
            </a:xfrm>
            <a:custGeom>
              <a:avLst/>
              <a:gdLst>
                <a:gd name="T0" fmla="*/ 1 h 2"/>
                <a:gd name="T1" fmla="*/ 2 h 2"/>
                <a:gd name="T2" fmla="*/ 1 h 2"/>
                <a:gd name="T3" fmla="*/ 1 h 2"/>
                <a:gd name="T4" fmla="*/ 0 h 2"/>
                <a:gd name="T5" fmla="*/ 0 h 2"/>
                <a:gd name="T6" fmla="*/ 0 h 2"/>
                <a:gd name="T7" fmla="*/ 1 h 2"/>
                <a:gd name="T8" fmla="*/ 1 h 2"/>
                <a:gd name="T9" fmla="*/ 1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1"/>
                  </a:moveTo>
                  <a:cubicBezTo>
                    <a:pt x="0" y="1"/>
                    <a:pt x="0" y="2"/>
                    <a:pt x="0" y="2"/>
                  </a:cubicBezTo>
                  <a:cubicBezTo>
                    <a:pt x="0" y="2"/>
                    <a:pt x="0" y="1"/>
                    <a:pt x="0" y="1"/>
                  </a:cubicBezTo>
                  <a:cubicBezTo>
                    <a:pt x="0" y="1"/>
                    <a:pt x="0" y="1"/>
                    <a:pt x="0" y="1"/>
                  </a:cubicBezTo>
                  <a:cubicBezTo>
                    <a:pt x="0" y="1"/>
                    <a:pt x="0" y="0"/>
                    <a:pt x="0" y="0"/>
                  </a:cubicBezTo>
                  <a:cubicBezTo>
                    <a:pt x="0" y="0"/>
                    <a:pt x="0" y="0"/>
                    <a:pt x="0" y="0"/>
                  </a:cubicBezTo>
                  <a:cubicBezTo>
                    <a:pt x="0" y="0"/>
                    <a:pt x="0" y="0"/>
                    <a:pt x="0" y="0"/>
                  </a:cubicBezTo>
                  <a:cubicBezTo>
                    <a:pt x="0" y="0"/>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769"/>
            <p:cNvSpPr/>
            <p:nvPr/>
          </p:nvSpPr>
          <p:spPr bwMode="auto">
            <a:xfrm>
              <a:off x="8414139" y="5026295"/>
              <a:ext cx="0" cy="8791"/>
            </a:xfrm>
            <a:custGeom>
              <a:avLst/>
              <a:gdLst>
                <a:gd name="T0" fmla="*/ 1 h 1"/>
                <a:gd name="T1" fmla="*/ 1 h 1"/>
                <a:gd name="T2" fmla="*/ 1 h 1"/>
                <a:gd name="T3" fmla="*/ 1 h 1"/>
                <a:gd name="T4" fmla="*/ 1 h 1"/>
                <a:gd name="T5" fmla="*/ 1 h 1"/>
                <a:gd name="T6" fmla="*/ 1 h 1"/>
                <a:gd name="T7" fmla="*/ 1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1"/>
                  </a:moveTo>
                  <a:cubicBezTo>
                    <a:pt x="0" y="1"/>
                    <a:pt x="0" y="1"/>
                    <a:pt x="0" y="1"/>
                  </a:cubicBezTo>
                  <a:cubicBezTo>
                    <a:pt x="0" y="1"/>
                    <a:pt x="0" y="1"/>
                    <a:pt x="0" y="1"/>
                  </a:cubicBezTo>
                  <a:cubicBezTo>
                    <a:pt x="0" y="1"/>
                    <a:pt x="0" y="1"/>
                    <a:pt x="0" y="1"/>
                  </a:cubicBezTo>
                  <a:cubicBezTo>
                    <a:pt x="0" y="1"/>
                    <a:pt x="0" y="1"/>
                    <a:pt x="0" y="1"/>
                  </a:cubicBezTo>
                  <a:cubicBezTo>
                    <a:pt x="0" y="1"/>
                    <a:pt x="0" y="0"/>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770"/>
            <p:cNvSpPr/>
            <p:nvPr/>
          </p:nvSpPr>
          <p:spPr bwMode="auto">
            <a:xfrm>
              <a:off x="8414139" y="4997723"/>
              <a:ext cx="8791" cy="19781"/>
            </a:xfrm>
            <a:custGeom>
              <a:avLst/>
              <a:gdLst>
                <a:gd name="T0" fmla="*/ 1 w 1"/>
                <a:gd name="T1" fmla="*/ 2 h 2"/>
                <a:gd name="T2" fmla="*/ 1 w 1"/>
                <a:gd name="T3" fmla="*/ 1 h 2"/>
                <a:gd name="T4" fmla="*/ 1 w 1"/>
                <a:gd name="T5" fmla="*/ 1 h 2"/>
                <a:gd name="T6" fmla="*/ 1 w 1"/>
                <a:gd name="T7" fmla="*/ 0 h 2"/>
                <a:gd name="T8" fmla="*/ 1 w 1"/>
                <a:gd name="T9" fmla="*/ 0 h 2"/>
                <a:gd name="T10" fmla="*/ 0 w 1"/>
                <a:gd name="T11" fmla="*/ 0 h 2"/>
                <a:gd name="T12" fmla="*/ 1 w 1"/>
                <a:gd name="T13" fmla="*/ 1 h 2"/>
                <a:gd name="T14" fmla="*/ 1 w 1"/>
                <a:gd name="T15" fmla="*/ 1 h 2"/>
                <a:gd name="T16" fmla="*/ 1 w 1"/>
                <a:gd name="T17" fmla="*/ 2 h 2"/>
                <a:gd name="T18" fmla="*/ 1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1" y="2"/>
                  </a:moveTo>
                  <a:cubicBezTo>
                    <a:pt x="1" y="2"/>
                    <a:pt x="1" y="1"/>
                    <a:pt x="1" y="1"/>
                  </a:cubicBezTo>
                  <a:cubicBezTo>
                    <a:pt x="1" y="1"/>
                    <a:pt x="1" y="1"/>
                    <a:pt x="1" y="1"/>
                  </a:cubicBezTo>
                  <a:cubicBezTo>
                    <a:pt x="1" y="1"/>
                    <a:pt x="1" y="0"/>
                    <a:pt x="1" y="0"/>
                  </a:cubicBezTo>
                  <a:cubicBezTo>
                    <a:pt x="1" y="0"/>
                    <a:pt x="1" y="0"/>
                    <a:pt x="1" y="0"/>
                  </a:cubicBezTo>
                  <a:cubicBezTo>
                    <a:pt x="1" y="0"/>
                    <a:pt x="0" y="0"/>
                    <a:pt x="0" y="0"/>
                  </a:cubicBezTo>
                  <a:cubicBezTo>
                    <a:pt x="0" y="0"/>
                    <a:pt x="1" y="1"/>
                    <a:pt x="1" y="1"/>
                  </a:cubicBezTo>
                  <a:cubicBezTo>
                    <a:pt x="1" y="1"/>
                    <a:pt x="1" y="1"/>
                    <a:pt x="1"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771"/>
            <p:cNvSpPr/>
            <p:nvPr/>
          </p:nvSpPr>
          <p:spPr bwMode="auto">
            <a:xfrm>
              <a:off x="8414139" y="5017504"/>
              <a:ext cx="8791" cy="8791"/>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0" y="0"/>
                    <a:pt x="0" y="0"/>
                  </a:cubicBezTo>
                  <a:cubicBezTo>
                    <a:pt x="0" y="0"/>
                    <a:pt x="0" y="1"/>
                    <a:pt x="0" y="1"/>
                  </a:cubicBezTo>
                  <a:cubicBezTo>
                    <a:pt x="0" y="1"/>
                    <a:pt x="1" y="1"/>
                    <a:pt x="1" y="1"/>
                  </a:cubicBezTo>
                  <a:cubicBezTo>
                    <a:pt x="1" y="1"/>
                    <a:pt x="1" y="1"/>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772"/>
            <p:cNvSpPr/>
            <p:nvPr/>
          </p:nvSpPr>
          <p:spPr bwMode="auto">
            <a:xfrm>
              <a:off x="8422930" y="4997723"/>
              <a:ext cx="10989" cy="0"/>
            </a:xfrm>
            <a:custGeom>
              <a:avLst/>
              <a:gdLst>
                <a:gd name="T0" fmla="*/ 1 w 1"/>
                <a:gd name="T1" fmla="*/ 1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0" y="0"/>
                    <a:pt x="0" y="0"/>
                    <a:pt x="0" y="0"/>
                  </a:cubicBezTo>
                  <a:cubicBezTo>
                    <a:pt x="0"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773"/>
            <p:cNvSpPr/>
            <p:nvPr/>
          </p:nvSpPr>
          <p:spPr bwMode="auto">
            <a:xfrm>
              <a:off x="8405347" y="4942776"/>
              <a:ext cx="8791" cy="879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774"/>
            <p:cNvSpPr/>
            <p:nvPr/>
          </p:nvSpPr>
          <p:spPr bwMode="auto">
            <a:xfrm>
              <a:off x="8422930" y="4951568"/>
              <a:ext cx="0" cy="8791"/>
            </a:xfrm>
            <a:custGeom>
              <a:avLst/>
              <a:gdLst>
                <a:gd name="T0" fmla="*/ 0 h 1"/>
                <a:gd name="T1" fmla="*/ 0 h 1"/>
                <a:gd name="T2" fmla="*/ 0 h 1"/>
                <a:gd name="T3" fmla="*/ 0 h 1"/>
                <a:gd name="T4" fmla="*/ 1 h 1"/>
                <a:gd name="T5" fmla="*/ 1 h 1"/>
                <a:gd name="T6" fmla="*/ 1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0"/>
                    <a:pt x="0" y="0"/>
                    <a:pt x="0"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775"/>
            <p:cNvSpPr/>
            <p:nvPr/>
          </p:nvSpPr>
          <p:spPr bwMode="auto">
            <a:xfrm>
              <a:off x="8422930" y="4960359"/>
              <a:ext cx="10989" cy="10989"/>
            </a:xfrm>
            <a:custGeom>
              <a:avLst/>
              <a:gdLst>
                <a:gd name="T0" fmla="*/ 0 w 1"/>
                <a:gd name="T1" fmla="*/ 0 h 1"/>
                <a:gd name="T2" fmla="*/ 0 w 1"/>
                <a:gd name="T3" fmla="*/ 1 h 1"/>
                <a:gd name="T4" fmla="*/ 0 w 1"/>
                <a:gd name="T5" fmla="*/ 1 h 1"/>
                <a:gd name="T6" fmla="*/ 0 w 1"/>
                <a:gd name="T7" fmla="*/ 1 h 1"/>
                <a:gd name="T8" fmla="*/ 1 w 1"/>
                <a:gd name="T9" fmla="*/ 1 h 1"/>
                <a:gd name="T10" fmla="*/ 1 w 1"/>
                <a:gd name="T11" fmla="*/ 1 h 1"/>
                <a:gd name="T12" fmla="*/ 1 w 1"/>
                <a:gd name="T13" fmla="*/ 1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776"/>
            <p:cNvSpPr/>
            <p:nvPr/>
          </p:nvSpPr>
          <p:spPr bwMode="auto">
            <a:xfrm>
              <a:off x="8422930" y="4980140"/>
              <a:ext cx="10989" cy="8791"/>
            </a:xfrm>
            <a:custGeom>
              <a:avLst/>
              <a:gdLst>
                <a:gd name="T0" fmla="*/ 0 w 1"/>
                <a:gd name="T1" fmla="*/ 1 h 1"/>
                <a:gd name="T2" fmla="*/ 1 w 1"/>
                <a:gd name="T3" fmla="*/ 0 h 1"/>
                <a:gd name="T4" fmla="*/ 0 w 1"/>
                <a:gd name="T5" fmla="*/ 0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0"/>
                    <a:pt x="1" y="0"/>
                  </a:cubicBezTo>
                  <a:cubicBezTo>
                    <a:pt x="1" y="0"/>
                    <a:pt x="1" y="0"/>
                    <a:pt x="0" y="0"/>
                  </a:cubicBezTo>
                  <a:cubicBezTo>
                    <a:pt x="0" y="0"/>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777"/>
            <p:cNvSpPr/>
            <p:nvPr/>
          </p:nvSpPr>
          <p:spPr bwMode="auto">
            <a:xfrm>
              <a:off x="8422930" y="4988931"/>
              <a:ext cx="10989" cy="0"/>
            </a:xfrm>
            <a:custGeom>
              <a:avLst/>
              <a:gdLst>
                <a:gd name="T0" fmla="*/ 1 w 1"/>
                <a:gd name="T1" fmla="*/ 1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1"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778"/>
            <p:cNvSpPr/>
            <p:nvPr/>
          </p:nvSpPr>
          <p:spPr bwMode="auto">
            <a:xfrm>
              <a:off x="8414139" y="4942776"/>
              <a:ext cx="8791" cy="8791"/>
            </a:xfrm>
            <a:custGeom>
              <a:avLst/>
              <a:gdLst>
                <a:gd name="T0" fmla="*/ 1 w 1"/>
                <a:gd name="T1" fmla="*/ 0 h 1"/>
                <a:gd name="T2" fmla="*/ 1 w 1"/>
                <a:gd name="T3" fmla="*/ 0 h 1"/>
                <a:gd name="T4" fmla="*/ 1 w 1"/>
                <a:gd name="T5" fmla="*/ 0 h 1"/>
                <a:gd name="T6" fmla="*/ 0 w 1"/>
                <a:gd name="T7" fmla="*/ 0 h 1"/>
                <a:gd name="T8" fmla="*/ 1 w 1"/>
                <a:gd name="T9" fmla="*/ 0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1" y="0"/>
                  </a:cubicBezTo>
                  <a:cubicBezTo>
                    <a:pt x="0" y="0"/>
                    <a:pt x="0" y="0"/>
                    <a:pt x="0" y="0"/>
                  </a:cubicBezTo>
                  <a:cubicBezTo>
                    <a:pt x="0" y="0"/>
                    <a:pt x="1" y="0"/>
                    <a:pt x="1" y="0"/>
                  </a:cubicBezTo>
                  <a:cubicBezTo>
                    <a:pt x="1" y="0"/>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779"/>
            <p:cNvSpPr/>
            <p:nvPr/>
          </p:nvSpPr>
          <p:spPr bwMode="auto">
            <a:xfrm>
              <a:off x="8405347" y="4896621"/>
              <a:ext cx="8791" cy="8791"/>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0 h 1"/>
                <a:gd name="T12" fmla="*/ 1 w 1"/>
                <a:gd name="T13" fmla="*/ 0 h 1"/>
                <a:gd name="T14" fmla="*/ 1 w 1"/>
                <a:gd name="T15" fmla="*/ 0 h 1"/>
                <a:gd name="T16" fmla="*/ 1 w 1"/>
                <a:gd name="T17" fmla="*/ 0 h 1"/>
                <a:gd name="T18" fmla="*/ 1 w 1"/>
                <a:gd name="T19" fmla="*/ 0 h 1"/>
                <a:gd name="T20" fmla="*/ 1 w 1"/>
                <a:gd name="T21" fmla="*/ 1 h 1"/>
                <a:gd name="T22" fmla="*/ 1 w 1"/>
                <a:gd name="T23" fmla="*/ 1 h 1"/>
                <a:gd name="T24" fmla="*/ 1 w 1"/>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1">
                  <a:moveTo>
                    <a:pt x="1" y="1"/>
                  </a:moveTo>
                  <a:cubicBezTo>
                    <a:pt x="1" y="1"/>
                    <a:pt x="1" y="1"/>
                    <a:pt x="1" y="1"/>
                  </a:cubicBezTo>
                  <a:cubicBezTo>
                    <a:pt x="1" y="1"/>
                    <a:pt x="1" y="1"/>
                    <a:pt x="1" y="1"/>
                  </a:cubicBezTo>
                  <a:cubicBezTo>
                    <a:pt x="1" y="1"/>
                    <a:pt x="1" y="1"/>
                    <a:pt x="1" y="1"/>
                  </a:cubicBezTo>
                  <a:cubicBezTo>
                    <a:pt x="0"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780"/>
            <p:cNvSpPr/>
            <p:nvPr/>
          </p:nvSpPr>
          <p:spPr bwMode="auto">
            <a:xfrm>
              <a:off x="8414139" y="4914204"/>
              <a:ext cx="8791" cy="0"/>
            </a:xfrm>
            <a:custGeom>
              <a:avLst/>
              <a:gdLst>
                <a:gd name="T0" fmla="*/ 1 w 1"/>
                <a:gd name="T1" fmla="*/ 1 w 1"/>
                <a:gd name="T2" fmla="*/ 0 w 1"/>
                <a:gd name="T3" fmla="*/ 0 w 1"/>
                <a:gd name="T4" fmla="*/ 0 w 1"/>
                <a:gd name="T5" fmla="*/ 0 w 1"/>
                <a:gd name="T6" fmla="*/ 0 w 1"/>
                <a:gd name="T7" fmla="*/ 0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781"/>
            <p:cNvSpPr/>
            <p:nvPr/>
          </p:nvSpPr>
          <p:spPr bwMode="auto">
            <a:xfrm>
              <a:off x="8385566" y="4859257"/>
              <a:ext cx="10989" cy="8791"/>
            </a:xfrm>
            <a:custGeom>
              <a:avLst/>
              <a:gdLst>
                <a:gd name="T0" fmla="*/ 1 w 1"/>
                <a:gd name="T1" fmla="*/ 0 h 1"/>
                <a:gd name="T2" fmla="*/ 1 w 1"/>
                <a:gd name="T3" fmla="*/ 0 h 1"/>
                <a:gd name="T4" fmla="*/ 1 w 1"/>
                <a:gd name="T5" fmla="*/ 0 h 1"/>
                <a:gd name="T6" fmla="*/ 0 w 1"/>
                <a:gd name="T7" fmla="*/ 0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1" y="0"/>
                  </a:cubicBezTo>
                  <a:cubicBezTo>
                    <a:pt x="0" y="0"/>
                    <a:pt x="0" y="0"/>
                    <a:pt x="0" y="0"/>
                  </a:cubicBezTo>
                  <a:cubicBezTo>
                    <a:pt x="0" y="0"/>
                    <a:pt x="0" y="1"/>
                    <a:pt x="1" y="1"/>
                  </a:cubicBezTo>
                  <a:cubicBezTo>
                    <a:pt x="1"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782"/>
            <p:cNvSpPr/>
            <p:nvPr/>
          </p:nvSpPr>
          <p:spPr bwMode="auto">
            <a:xfrm>
              <a:off x="8385566" y="4868049"/>
              <a:ext cx="10989" cy="8791"/>
            </a:xfrm>
            <a:custGeom>
              <a:avLst/>
              <a:gdLst>
                <a:gd name="T0" fmla="*/ 1 w 1"/>
                <a:gd name="T1" fmla="*/ 0 h 1"/>
                <a:gd name="T2" fmla="*/ 0 w 1"/>
                <a:gd name="T3" fmla="*/ 0 h 1"/>
                <a:gd name="T4" fmla="*/ 0 w 1"/>
                <a:gd name="T5" fmla="*/ 0 h 1"/>
                <a:gd name="T6" fmla="*/ 1 w 1"/>
                <a:gd name="T7" fmla="*/ 1 h 1"/>
                <a:gd name="T8" fmla="*/ 1 w 1"/>
                <a:gd name="T9" fmla="*/ 1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0" y="0"/>
                    <a:pt x="0" y="0"/>
                  </a:cubicBezTo>
                  <a:cubicBezTo>
                    <a:pt x="0" y="0"/>
                    <a:pt x="0" y="0"/>
                    <a:pt x="0" y="0"/>
                  </a:cubicBezTo>
                  <a:cubicBezTo>
                    <a:pt x="0" y="1"/>
                    <a:pt x="1" y="1"/>
                    <a:pt x="1" y="1"/>
                  </a:cubicBezTo>
                  <a:cubicBezTo>
                    <a:pt x="1" y="1"/>
                    <a:pt x="1" y="1"/>
                    <a:pt x="1"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783"/>
            <p:cNvSpPr/>
            <p:nvPr/>
          </p:nvSpPr>
          <p:spPr bwMode="auto">
            <a:xfrm>
              <a:off x="8385566" y="4830685"/>
              <a:ext cx="0" cy="8791"/>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1"/>
                    <a:pt x="0" y="1"/>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784"/>
            <p:cNvSpPr/>
            <p:nvPr/>
          </p:nvSpPr>
          <p:spPr bwMode="auto">
            <a:xfrm>
              <a:off x="8629530" y="5026295"/>
              <a:ext cx="8791" cy="8791"/>
            </a:xfrm>
            <a:custGeom>
              <a:avLst/>
              <a:gdLst>
                <a:gd name="T0" fmla="*/ 1 w 1"/>
                <a:gd name="T1" fmla="*/ 1 h 1"/>
                <a:gd name="T2" fmla="*/ 1 w 1"/>
                <a:gd name="T3" fmla="*/ 0 h 1"/>
                <a:gd name="T4" fmla="*/ 1 w 1"/>
                <a:gd name="T5" fmla="*/ 0 h 1"/>
                <a:gd name="T6" fmla="*/ 0 w 1"/>
                <a:gd name="T7" fmla="*/ 0 h 1"/>
                <a:gd name="T8" fmla="*/ 0 w 1"/>
                <a:gd name="T9" fmla="*/ 0 h 1"/>
                <a:gd name="T10" fmla="*/ 0 w 1"/>
                <a:gd name="T11" fmla="*/ 0 h 1"/>
                <a:gd name="T12" fmla="*/ 0 w 1"/>
                <a:gd name="T13" fmla="*/ 0 h 1"/>
                <a:gd name="T14" fmla="*/ 0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1"/>
                    <a:pt x="1" y="1"/>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787"/>
            <p:cNvSpPr/>
            <p:nvPr/>
          </p:nvSpPr>
          <p:spPr bwMode="auto">
            <a:xfrm>
              <a:off x="8825140" y="5584553"/>
              <a:ext cx="8791" cy="10989"/>
            </a:xfrm>
            <a:custGeom>
              <a:avLst/>
              <a:gdLst>
                <a:gd name="T0" fmla="*/ 1 w 1"/>
                <a:gd name="T1" fmla="*/ 1 h 1"/>
                <a:gd name="T2" fmla="*/ 1 w 1"/>
                <a:gd name="T3" fmla="*/ 0 h 1"/>
                <a:gd name="T4" fmla="*/ 1 w 1"/>
                <a:gd name="T5" fmla="*/ 0 h 1"/>
                <a:gd name="T6" fmla="*/ 0 w 1"/>
                <a:gd name="T7" fmla="*/ 0 h 1"/>
                <a:gd name="T8" fmla="*/ 0 w 1"/>
                <a:gd name="T9" fmla="*/ 0 h 1"/>
                <a:gd name="T10" fmla="*/ 1 w 1"/>
                <a:gd name="T11" fmla="*/ 1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0"/>
                    <a:pt x="1" y="0"/>
                    <a:pt x="1" y="0"/>
                  </a:cubicBezTo>
                  <a:cubicBezTo>
                    <a:pt x="1" y="0"/>
                    <a:pt x="1" y="0"/>
                    <a:pt x="1" y="0"/>
                  </a:cubicBezTo>
                  <a:cubicBezTo>
                    <a:pt x="1" y="0"/>
                    <a:pt x="1" y="0"/>
                    <a:pt x="0" y="0"/>
                  </a:cubicBezTo>
                  <a:cubicBezTo>
                    <a:pt x="0" y="0"/>
                    <a:pt x="0" y="0"/>
                    <a:pt x="0" y="0"/>
                  </a:cubicBezTo>
                  <a:cubicBezTo>
                    <a:pt x="0" y="0"/>
                    <a:pt x="0" y="0"/>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Freeform 788"/>
            <p:cNvSpPr/>
            <p:nvPr/>
          </p:nvSpPr>
          <p:spPr bwMode="auto">
            <a:xfrm>
              <a:off x="8851514" y="5575762"/>
              <a:ext cx="0" cy="8791"/>
            </a:xfrm>
            <a:custGeom>
              <a:avLst/>
              <a:gdLst>
                <a:gd name="T0" fmla="*/ 1 h 1"/>
                <a:gd name="T1" fmla="*/ 1 h 1"/>
                <a:gd name="T2" fmla="*/ 0 h 1"/>
                <a:gd name="T3" fmla="*/ 0 h 1"/>
                <a:gd name="T4" fmla="*/ 1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1"/>
                    <a:pt x="0" y="1"/>
                  </a:cubicBezTo>
                  <a:cubicBezTo>
                    <a:pt x="0" y="1"/>
                    <a:pt x="0" y="0"/>
                    <a:pt x="0" y="0"/>
                  </a:cubicBezTo>
                  <a:cubicBezTo>
                    <a:pt x="0" y="0"/>
                    <a:pt x="0" y="0"/>
                    <a:pt x="0" y="0"/>
                  </a:cubicBezTo>
                  <a:cubicBezTo>
                    <a:pt x="0" y="0"/>
                    <a:pt x="0" y="0"/>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789"/>
            <p:cNvSpPr/>
            <p:nvPr/>
          </p:nvSpPr>
          <p:spPr bwMode="auto">
            <a:xfrm>
              <a:off x="8842722" y="5584553"/>
              <a:ext cx="8791" cy="10989"/>
            </a:xfrm>
            <a:custGeom>
              <a:avLst/>
              <a:gdLst>
                <a:gd name="T0" fmla="*/ 0 w 1"/>
                <a:gd name="T1" fmla="*/ 0 h 1"/>
                <a:gd name="T2" fmla="*/ 0 w 1"/>
                <a:gd name="T3" fmla="*/ 1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0" y="1"/>
                    <a:pt x="0" y="1"/>
                    <a:pt x="0" y="1"/>
                  </a:cubicBezTo>
                  <a:cubicBezTo>
                    <a:pt x="0" y="1"/>
                    <a:pt x="1" y="1"/>
                    <a:pt x="1" y="1"/>
                  </a:cubicBezTo>
                  <a:cubicBezTo>
                    <a:pt x="1" y="1"/>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Freeform 790"/>
            <p:cNvSpPr/>
            <p:nvPr/>
          </p:nvSpPr>
          <p:spPr bwMode="auto">
            <a:xfrm>
              <a:off x="8833931" y="5566970"/>
              <a:ext cx="8791" cy="8791"/>
            </a:xfrm>
            <a:custGeom>
              <a:avLst/>
              <a:gdLst>
                <a:gd name="T0" fmla="*/ 1 w 1"/>
                <a:gd name="T1" fmla="*/ 1 h 1"/>
                <a:gd name="T2" fmla="*/ 0 w 1"/>
                <a:gd name="T3" fmla="*/ 1 h 1"/>
                <a:gd name="T4" fmla="*/ 1 w 1"/>
                <a:gd name="T5" fmla="*/ 0 h 1"/>
                <a:gd name="T6" fmla="*/ 1 w 1"/>
                <a:gd name="T7" fmla="*/ 0 h 1"/>
                <a:gd name="T8" fmla="*/ 1 w 1"/>
                <a:gd name="T9" fmla="*/ 0 h 1"/>
                <a:gd name="T10" fmla="*/ 1 w 1"/>
                <a:gd name="T11" fmla="*/ 0 h 1"/>
                <a:gd name="T12" fmla="*/ 1 w 1"/>
                <a:gd name="T13" fmla="*/ 1 h 1"/>
                <a:gd name="T14" fmla="*/ 1 w 1"/>
                <a:gd name="T15" fmla="*/ 1 h 1"/>
                <a:gd name="T16" fmla="*/ 1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cubicBezTo>
                    <a:pt x="1" y="1"/>
                    <a:pt x="1" y="1"/>
                    <a:pt x="0" y="1"/>
                  </a:cubicBezTo>
                  <a:cubicBezTo>
                    <a:pt x="0" y="1"/>
                    <a:pt x="1" y="1"/>
                    <a:pt x="1"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Freeform 791"/>
            <p:cNvSpPr/>
            <p:nvPr/>
          </p:nvSpPr>
          <p:spPr bwMode="auto">
            <a:xfrm>
              <a:off x="8860305" y="5566970"/>
              <a:ext cx="10989" cy="8791"/>
            </a:xfrm>
            <a:custGeom>
              <a:avLst/>
              <a:gdLst>
                <a:gd name="T0" fmla="*/ 1 w 1"/>
                <a:gd name="T1" fmla="*/ 1 h 1"/>
                <a:gd name="T2" fmla="*/ 0 w 1"/>
                <a:gd name="T3" fmla="*/ 1 h 1"/>
                <a:gd name="T4" fmla="*/ 0 w 1"/>
                <a:gd name="T5" fmla="*/ 1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0" y="1"/>
                  </a:cubicBezTo>
                  <a:cubicBezTo>
                    <a:pt x="0" y="1"/>
                    <a:pt x="0" y="1"/>
                    <a:pt x="0" y="1"/>
                  </a:cubicBezTo>
                  <a:cubicBezTo>
                    <a:pt x="0" y="1"/>
                    <a:pt x="0" y="1"/>
                    <a:pt x="0" y="1"/>
                  </a:cubicBezTo>
                  <a:cubicBezTo>
                    <a:pt x="0" y="1"/>
                    <a:pt x="1" y="0"/>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0" name="Freeform 792"/>
            <p:cNvSpPr/>
            <p:nvPr/>
          </p:nvSpPr>
          <p:spPr bwMode="auto">
            <a:xfrm>
              <a:off x="8638321" y="5463670"/>
              <a:ext cx="8791" cy="0"/>
            </a:xfrm>
            <a:custGeom>
              <a:avLst/>
              <a:gdLst>
                <a:gd name="T0" fmla="*/ 1 w 1"/>
                <a:gd name="T1" fmla="*/ 0 w 1"/>
                <a:gd name="T2" fmla="*/ 0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793"/>
            <p:cNvSpPr/>
            <p:nvPr/>
          </p:nvSpPr>
          <p:spPr bwMode="auto">
            <a:xfrm>
              <a:off x="8618540" y="5454879"/>
              <a:ext cx="10989" cy="8791"/>
            </a:xfrm>
            <a:custGeom>
              <a:avLst/>
              <a:gdLst>
                <a:gd name="T0" fmla="*/ 1 w 1"/>
                <a:gd name="T1" fmla="*/ 1 h 1"/>
                <a:gd name="T2" fmla="*/ 1 w 1"/>
                <a:gd name="T3" fmla="*/ 1 h 1"/>
                <a:gd name="T4" fmla="*/ 1 w 1"/>
                <a:gd name="T5" fmla="*/ 0 h 1"/>
                <a:gd name="T6" fmla="*/ 1 w 1"/>
                <a:gd name="T7" fmla="*/ 0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1" y="0"/>
                  </a:cubicBezTo>
                  <a:cubicBezTo>
                    <a:pt x="0" y="0"/>
                    <a:pt x="0" y="1"/>
                    <a:pt x="0"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794"/>
            <p:cNvSpPr/>
            <p:nvPr/>
          </p:nvSpPr>
          <p:spPr bwMode="auto">
            <a:xfrm>
              <a:off x="8638321" y="5463670"/>
              <a:ext cx="0" cy="8791"/>
            </a:xfrm>
            <a:custGeom>
              <a:avLst/>
              <a:gdLst>
                <a:gd name="T0" fmla="*/ 0 h 1"/>
                <a:gd name="T1" fmla="*/ 1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3" name="Freeform 795"/>
            <p:cNvSpPr/>
            <p:nvPr/>
          </p:nvSpPr>
          <p:spPr bwMode="auto">
            <a:xfrm>
              <a:off x="8629530" y="5483451"/>
              <a:ext cx="8791" cy="0"/>
            </a:xfrm>
            <a:custGeom>
              <a:avLst/>
              <a:gdLst>
                <a:gd name="T0" fmla="*/ 0 w 1"/>
                <a:gd name="T1" fmla="*/ 0 w 1"/>
                <a:gd name="T2" fmla="*/ 0 w 1"/>
                <a:gd name="T3" fmla="*/ 1 w 1"/>
                <a:gd name="T4" fmla="*/ 1 w 1"/>
                <a:gd name="T5" fmla="*/ 1 w 1"/>
                <a:gd name="T6" fmla="*/ 1 w 1"/>
                <a:gd name="T7" fmla="*/ 1 w 1"/>
                <a:gd name="T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4" name="Freeform 796"/>
            <p:cNvSpPr/>
            <p:nvPr/>
          </p:nvSpPr>
          <p:spPr bwMode="auto">
            <a:xfrm>
              <a:off x="8618540" y="5472462"/>
              <a:ext cx="10989" cy="10989"/>
            </a:xfrm>
            <a:custGeom>
              <a:avLst/>
              <a:gdLst>
                <a:gd name="T0" fmla="*/ 1 w 1"/>
                <a:gd name="T1" fmla="*/ 1 h 1"/>
                <a:gd name="T2" fmla="*/ 0 w 1"/>
                <a:gd name="T3" fmla="*/ 1 h 1"/>
                <a:gd name="T4" fmla="*/ 0 w 1"/>
                <a:gd name="T5" fmla="*/ 1 h 1"/>
                <a:gd name="T6" fmla="*/ 0 w 1"/>
                <a:gd name="T7" fmla="*/ 0 h 1"/>
                <a:gd name="T8" fmla="*/ 0 w 1"/>
                <a:gd name="T9" fmla="*/ 0 h 1"/>
                <a:gd name="T10" fmla="*/ 1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0" y="1"/>
                  </a:cubicBezTo>
                  <a:cubicBezTo>
                    <a:pt x="0" y="1"/>
                    <a:pt x="0" y="1"/>
                    <a:pt x="0" y="1"/>
                  </a:cubicBezTo>
                  <a:cubicBezTo>
                    <a:pt x="0" y="1"/>
                    <a:pt x="0" y="0"/>
                    <a:pt x="0" y="0"/>
                  </a:cubicBezTo>
                  <a:cubicBezTo>
                    <a:pt x="0" y="0"/>
                    <a:pt x="0" y="0"/>
                    <a:pt x="0" y="0"/>
                  </a:cubicBezTo>
                  <a:cubicBezTo>
                    <a:pt x="0"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797"/>
            <p:cNvSpPr/>
            <p:nvPr/>
          </p:nvSpPr>
          <p:spPr bwMode="auto">
            <a:xfrm>
              <a:off x="8629530" y="547246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6" name="Freeform 798"/>
            <p:cNvSpPr/>
            <p:nvPr/>
          </p:nvSpPr>
          <p:spPr bwMode="auto">
            <a:xfrm>
              <a:off x="8554802" y="5408724"/>
              <a:ext cx="17583" cy="17583"/>
            </a:xfrm>
            <a:custGeom>
              <a:avLst/>
              <a:gdLst>
                <a:gd name="T0" fmla="*/ 1 w 2"/>
                <a:gd name="T1" fmla="*/ 2 h 2"/>
                <a:gd name="T2" fmla="*/ 1 w 2"/>
                <a:gd name="T3" fmla="*/ 2 h 2"/>
                <a:gd name="T4" fmla="*/ 1 w 2"/>
                <a:gd name="T5" fmla="*/ 1 h 2"/>
                <a:gd name="T6" fmla="*/ 0 w 2"/>
                <a:gd name="T7" fmla="*/ 1 h 2"/>
                <a:gd name="T8" fmla="*/ 0 w 2"/>
                <a:gd name="T9" fmla="*/ 1 h 2"/>
                <a:gd name="T10" fmla="*/ 0 w 2"/>
                <a:gd name="T11" fmla="*/ 0 h 2"/>
                <a:gd name="T12" fmla="*/ 0 w 2"/>
                <a:gd name="T13" fmla="*/ 0 h 2"/>
                <a:gd name="T14" fmla="*/ 1 w 2"/>
                <a:gd name="T15" fmla="*/ 0 h 2"/>
                <a:gd name="T16" fmla="*/ 1 w 2"/>
                <a:gd name="T17" fmla="*/ 0 h 2"/>
                <a:gd name="T18" fmla="*/ 1 w 2"/>
                <a:gd name="T19" fmla="*/ 0 h 2"/>
                <a:gd name="T20" fmla="*/ 2 w 2"/>
                <a:gd name="T21" fmla="*/ 1 h 2"/>
                <a:gd name="T22" fmla="*/ 2 w 2"/>
                <a:gd name="T23" fmla="*/ 1 h 2"/>
                <a:gd name="T24" fmla="*/ 2 w 2"/>
                <a:gd name="T25" fmla="*/ 1 h 2"/>
                <a:gd name="T26" fmla="*/ 1 w 2"/>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1" y="2"/>
                  </a:moveTo>
                  <a:cubicBezTo>
                    <a:pt x="1" y="2"/>
                    <a:pt x="1" y="2"/>
                    <a:pt x="1" y="2"/>
                  </a:cubicBezTo>
                  <a:cubicBezTo>
                    <a:pt x="1" y="1"/>
                    <a:pt x="1" y="1"/>
                    <a:pt x="1" y="1"/>
                  </a:cubicBezTo>
                  <a:cubicBezTo>
                    <a:pt x="0" y="1"/>
                    <a:pt x="0" y="1"/>
                    <a:pt x="0" y="1"/>
                  </a:cubicBezTo>
                  <a:cubicBezTo>
                    <a:pt x="0" y="1"/>
                    <a:pt x="0" y="1"/>
                    <a:pt x="0" y="1"/>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2" y="1"/>
                    <a:pt x="2" y="1"/>
                  </a:cubicBezTo>
                  <a:cubicBezTo>
                    <a:pt x="2" y="1"/>
                    <a:pt x="2" y="1"/>
                    <a:pt x="2" y="1"/>
                  </a:cubicBezTo>
                  <a:cubicBezTo>
                    <a:pt x="2" y="1"/>
                    <a:pt x="2" y="1"/>
                    <a:pt x="2" y="1"/>
                  </a:cubicBezTo>
                  <a:cubicBezTo>
                    <a:pt x="2" y="1"/>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799"/>
            <p:cNvSpPr/>
            <p:nvPr/>
          </p:nvSpPr>
          <p:spPr bwMode="auto">
            <a:xfrm>
              <a:off x="8581176" y="5437296"/>
              <a:ext cx="19781" cy="8791"/>
            </a:xfrm>
            <a:custGeom>
              <a:avLst/>
              <a:gdLst>
                <a:gd name="T0" fmla="*/ 1 w 2"/>
                <a:gd name="T1" fmla="*/ 1 h 1"/>
                <a:gd name="T2" fmla="*/ 1 w 2"/>
                <a:gd name="T3" fmla="*/ 0 h 1"/>
                <a:gd name="T4" fmla="*/ 0 w 2"/>
                <a:gd name="T5" fmla="*/ 0 h 1"/>
                <a:gd name="T6" fmla="*/ 0 w 2"/>
                <a:gd name="T7" fmla="*/ 0 h 1"/>
                <a:gd name="T8" fmla="*/ 0 w 2"/>
                <a:gd name="T9" fmla="*/ 0 h 1"/>
                <a:gd name="T10" fmla="*/ 1 w 2"/>
                <a:gd name="T11" fmla="*/ 0 h 1"/>
                <a:gd name="T12" fmla="*/ 1 w 2"/>
                <a:gd name="T13" fmla="*/ 0 h 1"/>
                <a:gd name="T14" fmla="*/ 2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0"/>
                    <a:pt x="1" y="0"/>
                  </a:cubicBezTo>
                  <a:cubicBezTo>
                    <a:pt x="1"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2" y="0"/>
                  </a:cubicBezTo>
                  <a:cubicBezTo>
                    <a:pt x="2" y="0"/>
                    <a:pt x="2"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8" name="Freeform 800"/>
            <p:cNvSpPr/>
            <p:nvPr/>
          </p:nvSpPr>
          <p:spPr bwMode="auto">
            <a:xfrm>
              <a:off x="8581176" y="5446087"/>
              <a:ext cx="10989" cy="8791"/>
            </a:xfrm>
            <a:custGeom>
              <a:avLst/>
              <a:gdLst>
                <a:gd name="T0" fmla="*/ 1 w 1"/>
                <a:gd name="T1" fmla="*/ 0 h 1"/>
                <a:gd name="T2" fmla="*/ 1 w 1"/>
                <a:gd name="T3" fmla="*/ 0 h 1"/>
                <a:gd name="T4" fmla="*/ 0 w 1"/>
                <a:gd name="T5" fmla="*/ 0 h 1"/>
                <a:gd name="T6" fmla="*/ 0 w 1"/>
                <a:gd name="T7" fmla="*/ 1 h 1"/>
                <a:gd name="T8" fmla="*/ 0 w 1"/>
                <a:gd name="T9" fmla="*/ 1 h 1"/>
                <a:gd name="T10" fmla="*/ 1 w 1"/>
                <a:gd name="T11" fmla="*/ 1 h 1"/>
                <a:gd name="T12" fmla="*/ 1 w 1"/>
                <a:gd name="T13" fmla="*/ 1 h 1"/>
                <a:gd name="T14" fmla="*/ 1 w 1"/>
                <a:gd name="T15" fmla="*/ 1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1" y="0"/>
                    <a:pt x="1" y="0"/>
                    <a:pt x="1"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Freeform 801"/>
            <p:cNvSpPr/>
            <p:nvPr/>
          </p:nvSpPr>
          <p:spPr bwMode="auto">
            <a:xfrm>
              <a:off x="8592166" y="5454879"/>
              <a:ext cx="26374" cy="17583"/>
            </a:xfrm>
            <a:custGeom>
              <a:avLst/>
              <a:gdLst>
                <a:gd name="T0" fmla="*/ 3 w 3"/>
                <a:gd name="T1" fmla="*/ 1 h 2"/>
                <a:gd name="T2" fmla="*/ 2 w 3"/>
                <a:gd name="T3" fmla="*/ 1 h 2"/>
                <a:gd name="T4" fmla="*/ 2 w 3"/>
                <a:gd name="T5" fmla="*/ 0 h 2"/>
                <a:gd name="T6" fmla="*/ 2 w 3"/>
                <a:gd name="T7" fmla="*/ 0 h 2"/>
                <a:gd name="T8" fmla="*/ 1 w 3"/>
                <a:gd name="T9" fmla="*/ 0 h 2"/>
                <a:gd name="T10" fmla="*/ 1 w 3"/>
                <a:gd name="T11" fmla="*/ 0 h 2"/>
                <a:gd name="T12" fmla="*/ 1 w 3"/>
                <a:gd name="T13" fmla="*/ 1 h 2"/>
                <a:gd name="T14" fmla="*/ 1 w 3"/>
                <a:gd name="T15" fmla="*/ 1 h 2"/>
                <a:gd name="T16" fmla="*/ 1 w 3"/>
                <a:gd name="T17" fmla="*/ 1 h 2"/>
                <a:gd name="T18" fmla="*/ 1 w 3"/>
                <a:gd name="T19" fmla="*/ 2 h 2"/>
                <a:gd name="T20" fmla="*/ 2 w 3"/>
                <a:gd name="T21" fmla="*/ 2 h 2"/>
                <a:gd name="T22" fmla="*/ 2 w 3"/>
                <a:gd name="T23" fmla="*/ 2 h 2"/>
                <a:gd name="T24" fmla="*/ 2 w 3"/>
                <a:gd name="T25" fmla="*/ 2 h 2"/>
                <a:gd name="T26" fmla="*/ 2 w 3"/>
                <a:gd name="T27" fmla="*/ 1 h 2"/>
                <a:gd name="T28" fmla="*/ 3 w 3"/>
                <a:gd name="T29" fmla="*/ 1 h 2"/>
                <a:gd name="T30" fmla="*/ 3 w 3"/>
                <a:gd name="T31" fmla="*/ 1 h 2"/>
                <a:gd name="T32" fmla="*/ 3 w 3"/>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2">
                  <a:moveTo>
                    <a:pt x="3" y="1"/>
                  </a:moveTo>
                  <a:cubicBezTo>
                    <a:pt x="3" y="1"/>
                    <a:pt x="2" y="1"/>
                    <a:pt x="2" y="1"/>
                  </a:cubicBezTo>
                  <a:cubicBezTo>
                    <a:pt x="2" y="1"/>
                    <a:pt x="2" y="0"/>
                    <a:pt x="2" y="0"/>
                  </a:cubicBezTo>
                  <a:cubicBezTo>
                    <a:pt x="2" y="0"/>
                    <a:pt x="2" y="0"/>
                    <a:pt x="2" y="0"/>
                  </a:cubicBezTo>
                  <a:cubicBezTo>
                    <a:pt x="2" y="0"/>
                    <a:pt x="1" y="0"/>
                    <a:pt x="1" y="0"/>
                  </a:cubicBezTo>
                  <a:cubicBezTo>
                    <a:pt x="1" y="0"/>
                    <a:pt x="1" y="0"/>
                    <a:pt x="1" y="0"/>
                  </a:cubicBezTo>
                  <a:cubicBezTo>
                    <a:pt x="1" y="0"/>
                    <a:pt x="1" y="1"/>
                    <a:pt x="1" y="1"/>
                  </a:cubicBezTo>
                  <a:cubicBezTo>
                    <a:pt x="0" y="1"/>
                    <a:pt x="1" y="1"/>
                    <a:pt x="1" y="1"/>
                  </a:cubicBezTo>
                  <a:cubicBezTo>
                    <a:pt x="1" y="1"/>
                    <a:pt x="1" y="1"/>
                    <a:pt x="1" y="1"/>
                  </a:cubicBezTo>
                  <a:cubicBezTo>
                    <a:pt x="1" y="1"/>
                    <a:pt x="1" y="1"/>
                    <a:pt x="1" y="2"/>
                  </a:cubicBezTo>
                  <a:cubicBezTo>
                    <a:pt x="1" y="2"/>
                    <a:pt x="2" y="2"/>
                    <a:pt x="2" y="2"/>
                  </a:cubicBezTo>
                  <a:cubicBezTo>
                    <a:pt x="2" y="2"/>
                    <a:pt x="2" y="2"/>
                    <a:pt x="2" y="2"/>
                  </a:cubicBezTo>
                  <a:cubicBezTo>
                    <a:pt x="2" y="2"/>
                    <a:pt x="2" y="2"/>
                    <a:pt x="2" y="2"/>
                  </a:cubicBezTo>
                  <a:cubicBezTo>
                    <a:pt x="2" y="2"/>
                    <a:pt x="2" y="2"/>
                    <a:pt x="2" y="1"/>
                  </a:cubicBezTo>
                  <a:cubicBezTo>
                    <a:pt x="2" y="1"/>
                    <a:pt x="3" y="1"/>
                    <a:pt x="3" y="1"/>
                  </a:cubicBezTo>
                  <a:cubicBezTo>
                    <a:pt x="3" y="1"/>
                    <a:pt x="3" y="1"/>
                    <a:pt x="3" y="1"/>
                  </a:cubicBezTo>
                  <a:cubicBezTo>
                    <a:pt x="3" y="1"/>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0" name="Freeform 805"/>
            <p:cNvSpPr/>
            <p:nvPr/>
          </p:nvSpPr>
          <p:spPr bwMode="auto">
            <a:xfrm>
              <a:off x="8814150" y="5679061"/>
              <a:ext cx="10989" cy="8791"/>
            </a:xfrm>
            <a:custGeom>
              <a:avLst/>
              <a:gdLst>
                <a:gd name="T0" fmla="*/ 1 w 1"/>
                <a:gd name="T1" fmla="*/ 0 h 1"/>
                <a:gd name="T2" fmla="*/ 0 w 1"/>
                <a:gd name="T3" fmla="*/ 1 h 1"/>
                <a:gd name="T4" fmla="*/ 0 w 1"/>
                <a:gd name="T5" fmla="*/ 0 h 1"/>
                <a:gd name="T6" fmla="*/ 0 w 1"/>
                <a:gd name="T7" fmla="*/ 0 h 1"/>
                <a:gd name="T8" fmla="*/ 0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0" y="1"/>
                    <a:pt x="0" y="1"/>
                  </a:cubicBezTo>
                  <a:cubicBezTo>
                    <a:pt x="0" y="1"/>
                    <a:pt x="0" y="0"/>
                    <a:pt x="0" y="0"/>
                  </a:cubicBezTo>
                  <a:cubicBezTo>
                    <a:pt x="0" y="0"/>
                    <a:pt x="0" y="0"/>
                    <a:pt x="0" y="0"/>
                  </a:cubicBezTo>
                  <a:cubicBezTo>
                    <a:pt x="0" y="0"/>
                    <a:pt x="0"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806"/>
            <p:cNvSpPr/>
            <p:nvPr/>
          </p:nvSpPr>
          <p:spPr bwMode="auto">
            <a:xfrm>
              <a:off x="8776787" y="5630708"/>
              <a:ext cx="28572" cy="28572"/>
            </a:xfrm>
            <a:custGeom>
              <a:avLst/>
              <a:gdLst>
                <a:gd name="T0" fmla="*/ 3 w 3"/>
                <a:gd name="T1" fmla="*/ 3 h 3"/>
                <a:gd name="T2" fmla="*/ 3 w 3"/>
                <a:gd name="T3" fmla="*/ 2 h 3"/>
                <a:gd name="T4" fmla="*/ 3 w 3"/>
                <a:gd name="T5" fmla="*/ 1 h 3"/>
                <a:gd name="T6" fmla="*/ 3 w 3"/>
                <a:gd name="T7" fmla="*/ 1 h 3"/>
                <a:gd name="T8" fmla="*/ 2 w 3"/>
                <a:gd name="T9" fmla="*/ 0 h 3"/>
                <a:gd name="T10" fmla="*/ 1 w 3"/>
                <a:gd name="T11" fmla="*/ 0 h 3"/>
                <a:gd name="T12" fmla="*/ 0 w 3"/>
                <a:gd name="T13" fmla="*/ 0 h 3"/>
                <a:gd name="T14" fmla="*/ 0 w 3"/>
                <a:gd name="T15" fmla="*/ 1 h 3"/>
                <a:gd name="T16" fmla="*/ 0 w 3"/>
                <a:gd name="T17" fmla="*/ 1 h 3"/>
                <a:gd name="T18" fmla="*/ 0 w 3"/>
                <a:gd name="T19" fmla="*/ 2 h 3"/>
                <a:gd name="T20" fmla="*/ 0 w 3"/>
                <a:gd name="T21" fmla="*/ 3 h 3"/>
                <a:gd name="T22" fmla="*/ 1 w 3"/>
                <a:gd name="T23" fmla="*/ 3 h 3"/>
                <a:gd name="T24" fmla="*/ 1 w 3"/>
                <a:gd name="T25" fmla="*/ 3 h 3"/>
                <a:gd name="T26" fmla="*/ 1 w 3"/>
                <a:gd name="T27" fmla="*/ 2 h 3"/>
                <a:gd name="T28" fmla="*/ 2 w 3"/>
                <a:gd name="T29" fmla="*/ 2 h 3"/>
                <a:gd name="T30" fmla="*/ 2 w 3"/>
                <a:gd name="T31" fmla="*/ 3 h 3"/>
                <a:gd name="T32" fmla="*/ 2 w 3"/>
                <a:gd name="T33" fmla="*/ 3 h 3"/>
                <a:gd name="T34" fmla="*/ 3 w 3"/>
                <a:gd name="T35" fmla="*/ 3 h 3"/>
                <a:gd name="T36" fmla="*/ 3 w 3"/>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3">
                  <a:moveTo>
                    <a:pt x="3" y="3"/>
                  </a:moveTo>
                  <a:cubicBezTo>
                    <a:pt x="3" y="3"/>
                    <a:pt x="3" y="2"/>
                    <a:pt x="3" y="2"/>
                  </a:cubicBezTo>
                  <a:cubicBezTo>
                    <a:pt x="3" y="2"/>
                    <a:pt x="3" y="1"/>
                    <a:pt x="3" y="1"/>
                  </a:cubicBezTo>
                  <a:cubicBezTo>
                    <a:pt x="3" y="1"/>
                    <a:pt x="3" y="1"/>
                    <a:pt x="3" y="1"/>
                  </a:cubicBezTo>
                  <a:cubicBezTo>
                    <a:pt x="2" y="0"/>
                    <a:pt x="2" y="0"/>
                    <a:pt x="2" y="0"/>
                  </a:cubicBezTo>
                  <a:cubicBezTo>
                    <a:pt x="1" y="0"/>
                    <a:pt x="1" y="0"/>
                    <a:pt x="1" y="0"/>
                  </a:cubicBezTo>
                  <a:cubicBezTo>
                    <a:pt x="1" y="0"/>
                    <a:pt x="0" y="0"/>
                    <a:pt x="0" y="0"/>
                  </a:cubicBezTo>
                  <a:cubicBezTo>
                    <a:pt x="0" y="1"/>
                    <a:pt x="0" y="1"/>
                    <a:pt x="0" y="1"/>
                  </a:cubicBezTo>
                  <a:cubicBezTo>
                    <a:pt x="0" y="1"/>
                    <a:pt x="0" y="1"/>
                    <a:pt x="0" y="1"/>
                  </a:cubicBezTo>
                  <a:cubicBezTo>
                    <a:pt x="0" y="2"/>
                    <a:pt x="0" y="2"/>
                    <a:pt x="0" y="2"/>
                  </a:cubicBezTo>
                  <a:cubicBezTo>
                    <a:pt x="0" y="2"/>
                    <a:pt x="0" y="3"/>
                    <a:pt x="0" y="3"/>
                  </a:cubicBezTo>
                  <a:cubicBezTo>
                    <a:pt x="0" y="3"/>
                    <a:pt x="0" y="3"/>
                    <a:pt x="1" y="3"/>
                  </a:cubicBezTo>
                  <a:cubicBezTo>
                    <a:pt x="1" y="3"/>
                    <a:pt x="1" y="3"/>
                    <a:pt x="1" y="3"/>
                  </a:cubicBezTo>
                  <a:cubicBezTo>
                    <a:pt x="1" y="3"/>
                    <a:pt x="1" y="2"/>
                    <a:pt x="1" y="2"/>
                  </a:cubicBezTo>
                  <a:cubicBezTo>
                    <a:pt x="1" y="2"/>
                    <a:pt x="1" y="2"/>
                    <a:pt x="2" y="2"/>
                  </a:cubicBezTo>
                  <a:cubicBezTo>
                    <a:pt x="2" y="3"/>
                    <a:pt x="2" y="3"/>
                    <a:pt x="2" y="3"/>
                  </a:cubicBezTo>
                  <a:cubicBezTo>
                    <a:pt x="2" y="3"/>
                    <a:pt x="2" y="3"/>
                    <a:pt x="2" y="3"/>
                  </a:cubicBezTo>
                  <a:cubicBezTo>
                    <a:pt x="2" y="3"/>
                    <a:pt x="2" y="3"/>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807"/>
            <p:cNvSpPr/>
            <p:nvPr/>
          </p:nvSpPr>
          <p:spPr bwMode="auto">
            <a:xfrm>
              <a:off x="8814150" y="5621917"/>
              <a:ext cx="10989" cy="19781"/>
            </a:xfrm>
            <a:custGeom>
              <a:avLst/>
              <a:gdLst>
                <a:gd name="T0" fmla="*/ 0 w 1"/>
                <a:gd name="T1" fmla="*/ 1 h 2"/>
                <a:gd name="T2" fmla="*/ 0 w 1"/>
                <a:gd name="T3" fmla="*/ 1 h 2"/>
                <a:gd name="T4" fmla="*/ 0 w 1"/>
                <a:gd name="T5" fmla="*/ 1 h 2"/>
                <a:gd name="T6" fmla="*/ 0 w 1"/>
                <a:gd name="T7" fmla="*/ 1 h 2"/>
                <a:gd name="T8" fmla="*/ 0 w 1"/>
                <a:gd name="T9" fmla="*/ 1 h 2"/>
                <a:gd name="T10" fmla="*/ 1 w 1"/>
                <a:gd name="T11" fmla="*/ 1 h 2"/>
                <a:gd name="T12" fmla="*/ 1 w 1"/>
                <a:gd name="T13" fmla="*/ 1 h 2"/>
                <a:gd name="T14" fmla="*/ 1 w 1"/>
                <a:gd name="T15" fmla="*/ 1 h 2"/>
                <a:gd name="T16" fmla="*/ 0 w 1"/>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1"/>
                  </a:moveTo>
                  <a:cubicBezTo>
                    <a:pt x="0" y="1"/>
                    <a:pt x="0" y="1"/>
                    <a:pt x="0" y="1"/>
                  </a:cubicBezTo>
                  <a:cubicBezTo>
                    <a:pt x="0" y="1"/>
                    <a:pt x="0" y="1"/>
                    <a:pt x="0" y="1"/>
                  </a:cubicBezTo>
                  <a:cubicBezTo>
                    <a:pt x="0" y="0"/>
                    <a:pt x="0" y="1"/>
                    <a:pt x="0" y="1"/>
                  </a:cubicBezTo>
                  <a:cubicBezTo>
                    <a:pt x="0" y="1"/>
                    <a:pt x="0" y="1"/>
                    <a:pt x="0" y="1"/>
                  </a:cubicBezTo>
                  <a:cubicBezTo>
                    <a:pt x="0" y="1"/>
                    <a:pt x="1" y="1"/>
                    <a:pt x="1" y="1"/>
                  </a:cubicBezTo>
                  <a:cubicBezTo>
                    <a:pt x="1" y="1"/>
                    <a:pt x="1" y="1"/>
                    <a:pt x="1" y="1"/>
                  </a:cubicBezTo>
                  <a:cubicBezTo>
                    <a:pt x="1" y="1"/>
                    <a:pt x="1" y="1"/>
                    <a:pt x="1"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Freeform 808"/>
            <p:cNvSpPr/>
            <p:nvPr/>
          </p:nvSpPr>
          <p:spPr bwMode="auto">
            <a:xfrm>
              <a:off x="8814150" y="5650489"/>
              <a:ext cx="0" cy="8791"/>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1"/>
                  </a:cubicBezTo>
                  <a:cubicBezTo>
                    <a:pt x="0" y="1"/>
                    <a:pt x="0" y="1"/>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4" name="Freeform 810"/>
            <p:cNvSpPr/>
            <p:nvPr/>
          </p:nvSpPr>
          <p:spPr bwMode="auto">
            <a:xfrm>
              <a:off x="8572385" y="5753789"/>
              <a:ext cx="8791" cy="8791"/>
            </a:xfrm>
            <a:custGeom>
              <a:avLst/>
              <a:gdLst>
                <a:gd name="T0" fmla="*/ 1 w 1"/>
                <a:gd name="T1" fmla="*/ 1 h 1"/>
                <a:gd name="T2" fmla="*/ 1 w 1"/>
                <a:gd name="T3" fmla="*/ 1 h 1"/>
                <a:gd name="T4" fmla="*/ 0 w 1"/>
                <a:gd name="T5" fmla="*/ 1 h 1"/>
                <a:gd name="T6" fmla="*/ 0 w 1"/>
                <a:gd name="T7" fmla="*/ 0 h 1"/>
                <a:gd name="T8" fmla="*/ 0 w 1"/>
                <a:gd name="T9" fmla="*/ 0 h 1"/>
                <a:gd name="T10" fmla="*/ 0 w 1"/>
                <a:gd name="T11" fmla="*/ 0 h 1"/>
                <a:gd name="T12" fmla="*/ 1 w 1"/>
                <a:gd name="T13" fmla="*/ 0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1" y="1"/>
                  </a:cubicBezTo>
                  <a:cubicBezTo>
                    <a:pt x="1" y="1"/>
                    <a:pt x="1" y="1"/>
                    <a:pt x="0" y="1"/>
                  </a:cubicBezTo>
                  <a:cubicBezTo>
                    <a:pt x="0" y="1"/>
                    <a:pt x="0" y="1"/>
                    <a:pt x="0" y="0"/>
                  </a:cubicBezTo>
                  <a:cubicBezTo>
                    <a:pt x="0" y="0"/>
                    <a:pt x="0" y="0"/>
                    <a:pt x="0" y="0"/>
                  </a:cubicBezTo>
                  <a:cubicBezTo>
                    <a:pt x="0" y="0"/>
                    <a:pt x="0" y="0"/>
                    <a:pt x="0"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811"/>
            <p:cNvSpPr/>
            <p:nvPr/>
          </p:nvSpPr>
          <p:spPr bwMode="auto">
            <a:xfrm>
              <a:off x="8517438" y="5668072"/>
              <a:ext cx="8791" cy="10989"/>
            </a:xfrm>
            <a:custGeom>
              <a:avLst/>
              <a:gdLst>
                <a:gd name="T0" fmla="*/ 1 w 1"/>
                <a:gd name="T1" fmla="*/ 0 h 1"/>
                <a:gd name="T2" fmla="*/ 0 w 1"/>
                <a:gd name="T3" fmla="*/ 0 h 1"/>
                <a:gd name="T4" fmla="*/ 0 w 1"/>
                <a:gd name="T5" fmla="*/ 0 h 1"/>
                <a:gd name="T6" fmla="*/ 1 w 1"/>
                <a:gd name="T7" fmla="*/ 1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0" y="0"/>
                    <a:pt x="0" y="0"/>
                  </a:cubicBezTo>
                  <a:cubicBezTo>
                    <a:pt x="0" y="0"/>
                    <a:pt x="0" y="0"/>
                    <a:pt x="0" y="0"/>
                  </a:cubicBezTo>
                  <a:cubicBezTo>
                    <a:pt x="0" y="1"/>
                    <a:pt x="1" y="1"/>
                    <a:pt x="1" y="1"/>
                  </a:cubicBezTo>
                  <a:cubicBezTo>
                    <a:pt x="1" y="1"/>
                    <a:pt x="1" y="1"/>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840"/>
            <p:cNvSpPr/>
            <p:nvPr/>
          </p:nvSpPr>
          <p:spPr bwMode="auto">
            <a:xfrm>
              <a:off x="8684476" y="5780163"/>
              <a:ext cx="391220" cy="158246"/>
            </a:xfrm>
            <a:custGeom>
              <a:avLst/>
              <a:gdLst>
                <a:gd name="T0" fmla="*/ 39 w 42"/>
                <a:gd name="T1" fmla="*/ 17 h 17"/>
                <a:gd name="T2" fmla="*/ 40 w 42"/>
                <a:gd name="T3" fmla="*/ 16 h 17"/>
                <a:gd name="T4" fmla="*/ 42 w 42"/>
                <a:gd name="T5" fmla="*/ 14 h 17"/>
                <a:gd name="T6" fmla="*/ 40 w 42"/>
                <a:gd name="T7" fmla="*/ 12 h 17"/>
                <a:gd name="T8" fmla="*/ 38 w 42"/>
                <a:gd name="T9" fmla="*/ 13 h 17"/>
                <a:gd name="T10" fmla="*/ 36 w 42"/>
                <a:gd name="T11" fmla="*/ 11 h 17"/>
                <a:gd name="T12" fmla="*/ 33 w 42"/>
                <a:gd name="T13" fmla="*/ 10 h 17"/>
                <a:gd name="T14" fmla="*/ 31 w 42"/>
                <a:gd name="T15" fmla="*/ 10 h 17"/>
                <a:gd name="T16" fmla="*/ 30 w 42"/>
                <a:gd name="T17" fmla="*/ 8 h 17"/>
                <a:gd name="T18" fmla="*/ 28 w 42"/>
                <a:gd name="T19" fmla="*/ 6 h 17"/>
                <a:gd name="T20" fmla="*/ 26 w 42"/>
                <a:gd name="T21" fmla="*/ 5 h 17"/>
                <a:gd name="T22" fmla="*/ 23 w 42"/>
                <a:gd name="T23" fmla="*/ 5 h 17"/>
                <a:gd name="T24" fmla="*/ 21 w 42"/>
                <a:gd name="T25" fmla="*/ 6 h 17"/>
                <a:gd name="T26" fmla="*/ 19 w 42"/>
                <a:gd name="T27" fmla="*/ 6 h 17"/>
                <a:gd name="T28" fmla="*/ 17 w 42"/>
                <a:gd name="T29" fmla="*/ 5 h 17"/>
                <a:gd name="T30" fmla="*/ 14 w 42"/>
                <a:gd name="T31" fmla="*/ 5 h 17"/>
                <a:gd name="T32" fmla="*/ 13 w 42"/>
                <a:gd name="T33" fmla="*/ 3 h 17"/>
                <a:gd name="T34" fmla="*/ 11 w 42"/>
                <a:gd name="T35" fmla="*/ 3 h 17"/>
                <a:gd name="T36" fmla="*/ 9 w 42"/>
                <a:gd name="T37" fmla="*/ 1 h 17"/>
                <a:gd name="T38" fmla="*/ 7 w 42"/>
                <a:gd name="T39" fmla="*/ 1 h 17"/>
                <a:gd name="T40" fmla="*/ 5 w 42"/>
                <a:gd name="T41" fmla="*/ 1 h 17"/>
                <a:gd name="T42" fmla="*/ 3 w 42"/>
                <a:gd name="T43" fmla="*/ 2 h 17"/>
                <a:gd name="T44" fmla="*/ 2 w 42"/>
                <a:gd name="T45" fmla="*/ 4 h 17"/>
                <a:gd name="T46" fmla="*/ 0 w 42"/>
                <a:gd name="T47" fmla="*/ 4 h 17"/>
                <a:gd name="T48" fmla="*/ 1 w 42"/>
                <a:gd name="T49" fmla="*/ 6 h 17"/>
                <a:gd name="T50" fmla="*/ 4 w 42"/>
                <a:gd name="T51" fmla="*/ 6 h 17"/>
                <a:gd name="T52" fmla="*/ 5 w 42"/>
                <a:gd name="T53" fmla="*/ 7 h 17"/>
                <a:gd name="T54" fmla="*/ 4 w 42"/>
                <a:gd name="T55" fmla="*/ 8 h 17"/>
                <a:gd name="T56" fmla="*/ 6 w 42"/>
                <a:gd name="T57" fmla="*/ 9 h 17"/>
                <a:gd name="T58" fmla="*/ 9 w 42"/>
                <a:gd name="T59" fmla="*/ 9 h 17"/>
                <a:gd name="T60" fmla="*/ 11 w 42"/>
                <a:gd name="T61" fmla="*/ 11 h 17"/>
                <a:gd name="T62" fmla="*/ 14 w 42"/>
                <a:gd name="T63" fmla="*/ 10 h 17"/>
                <a:gd name="T64" fmla="*/ 16 w 42"/>
                <a:gd name="T65" fmla="*/ 10 h 17"/>
                <a:gd name="T66" fmla="*/ 18 w 42"/>
                <a:gd name="T67" fmla="*/ 11 h 17"/>
                <a:gd name="T68" fmla="*/ 21 w 42"/>
                <a:gd name="T69" fmla="*/ 12 h 17"/>
                <a:gd name="T70" fmla="*/ 24 w 42"/>
                <a:gd name="T71" fmla="*/ 13 h 17"/>
                <a:gd name="T72" fmla="*/ 28 w 42"/>
                <a:gd name="T73" fmla="*/ 14 h 17"/>
                <a:gd name="T74" fmla="*/ 31 w 42"/>
                <a:gd name="T75" fmla="*/ 14 h 17"/>
                <a:gd name="T76" fmla="*/ 34 w 42"/>
                <a:gd name="T77" fmla="*/ 15 h 17"/>
                <a:gd name="T78" fmla="*/ 36 w 42"/>
                <a:gd name="T79" fmla="*/ 15 h 17"/>
                <a:gd name="T80" fmla="*/ 37 w 42"/>
                <a:gd name="T81" fmla="*/ 14 h 17"/>
                <a:gd name="T82" fmla="*/ 37 w 42"/>
                <a:gd name="T83" fmla="*/ 13 h 17"/>
                <a:gd name="T84" fmla="*/ 38 w 42"/>
                <a:gd name="T85"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17">
                  <a:moveTo>
                    <a:pt x="38" y="16"/>
                  </a:moveTo>
                  <a:cubicBezTo>
                    <a:pt x="38" y="16"/>
                    <a:pt x="38" y="16"/>
                    <a:pt x="38" y="16"/>
                  </a:cubicBezTo>
                  <a:cubicBezTo>
                    <a:pt x="38" y="16"/>
                    <a:pt x="39" y="17"/>
                    <a:pt x="39" y="17"/>
                  </a:cubicBezTo>
                  <a:cubicBezTo>
                    <a:pt x="39" y="17"/>
                    <a:pt x="39" y="17"/>
                    <a:pt x="40" y="17"/>
                  </a:cubicBezTo>
                  <a:cubicBezTo>
                    <a:pt x="40" y="17"/>
                    <a:pt x="40" y="16"/>
                    <a:pt x="40" y="16"/>
                  </a:cubicBezTo>
                  <a:cubicBezTo>
                    <a:pt x="40" y="16"/>
                    <a:pt x="40" y="16"/>
                    <a:pt x="40" y="16"/>
                  </a:cubicBezTo>
                  <a:cubicBezTo>
                    <a:pt x="40" y="15"/>
                    <a:pt x="40" y="15"/>
                    <a:pt x="40" y="15"/>
                  </a:cubicBezTo>
                  <a:cubicBezTo>
                    <a:pt x="40" y="15"/>
                    <a:pt x="41" y="15"/>
                    <a:pt x="41" y="15"/>
                  </a:cubicBezTo>
                  <a:cubicBezTo>
                    <a:pt x="41" y="15"/>
                    <a:pt x="42" y="14"/>
                    <a:pt x="42" y="14"/>
                  </a:cubicBezTo>
                  <a:cubicBezTo>
                    <a:pt x="42" y="14"/>
                    <a:pt x="41" y="14"/>
                    <a:pt x="41" y="14"/>
                  </a:cubicBezTo>
                  <a:cubicBezTo>
                    <a:pt x="41" y="13"/>
                    <a:pt x="41" y="13"/>
                    <a:pt x="41" y="13"/>
                  </a:cubicBezTo>
                  <a:cubicBezTo>
                    <a:pt x="40" y="13"/>
                    <a:pt x="40" y="12"/>
                    <a:pt x="40" y="12"/>
                  </a:cubicBezTo>
                  <a:cubicBezTo>
                    <a:pt x="40" y="12"/>
                    <a:pt x="39" y="12"/>
                    <a:pt x="39" y="12"/>
                  </a:cubicBezTo>
                  <a:cubicBezTo>
                    <a:pt x="39" y="12"/>
                    <a:pt x="39" y="13"/>
                    <a:pt x="38" y="13"/>
                  </a:cubicBezTo>
                  <a:cubicBezTo>
                    <a:pt x="38" y="13"/>
                    <a:pt x="38" y="13"/>
                    <a:pt x="38" y="13"/>
                  </a:cubicBezTo>
                  <a:cubicBezTo>
                    <a:pt x="37" y="13"/>
                    <a:pt x="37" y="12"/>
                    <a:pt x="37" y="12"/>
                  </a:cubicBezTo>
                  <a:cubicBezTo>
                    <a:pt x="37" y="12"/>
                    <a:pt x="37" y="12"/>
                    <a:pt x="37" y="12"/>
                  </a:cubicBezTo>
                  <a:cubicBezTo>
                    <a:pt x="37" y="11"/>
                    <a:pt x="36" y="11"/>
                    <a:pt x="36" y="11"/>
                  </a:cubicBezTo>
                  <a:cubicBezTo>
                    <a:pt x="36" y="11"/>
                    <a:pt x="36" y="11"/>
                    <a:pt x="35" y="11"/>
                  </a:cubicBezTo>
                  <a:cubicBezTo>
                    <a:pt x="35" y="11"/>
                    <a:pt x="35" y="11"/>
                    <a:pt x="34" y="10"/>
                  </a:cubicBezTo>
                  <a:cubicBezTo>
                    <a:pt x="34" y="10"/>
                    <a:pt x="34" y="10"/>
                    <a:pt x="33" y="10"/>
                  </a:cubicBezTo>
                  <a:cubicBezTo>
                    <a:pt x="33" y="11"/>
                    <a:pt x="33" y="11"/>
                    <a:pt x="33" y="11"/>
                  </a:cubicBezTo>
                  <a:cubicBezTo>
                    <a:pt x="33" y="11"/>
                    <a:pt x="32" y="11"/>
                    <a:pt x="32" y="10"/>
                  </a:cubicBezTo>
                  <a:cubicBezTo>
                    <a:pt x="32" y="10"/>
                    <a:pt x="31" y="10"/>
                    <a:pt x="31" y="10"/>
                  </a:cubicBezTo>
                  <a:cubicBezTo>
                    <a:pt x="31" y="10"/>
                    <a:pt x="31" y="10"/>
                    <a:pt x="31" y="9"/>
                  </a:cubicBezTo>
                  <a:cubicBezTo>
                    <a:pt x="31" y="9"/>
                    <a:pt x="30" y="9"/>
                    <a:pt x="30" y="8"/>
                  </a:cubicBezTo>
                  <a:cubicBezTo>
                    <a:pt x="30" y="8"/>
                    <a:pt x="30" y="8"/>
                    <a:pt x="30" y="8"/>
                  </a:cubicBezTo>
                  <a:cubicBezTo>
                    <a:pt x="30" y="8"/>
                    <a:pt x="30" y="7"/>
                    <a:pt x="30" y="7"/>
                  </a:cubicBezTo>
                  <a:cubicBezTo>
                    <a:pt x="30" y="7"/>
                    <a:pt x="29" y="6"/>
                    <a:pt x="29" y="6"/>
                  </a:cubicBezTo>
                  <a:cubicBezTo>
                    <a:pt x="29" y="6"/>
                    <a:pt x="29" y="6"/>
                    <a:pt x="28" y="6"/>
                  </a:cubicBezTo>
                  <a:cubicBezTo>
                    <a:pt x="28" y="6"/>
                    <a:pt x="28" y="6"/>
                    <a:pt x="28" y="6"/>
                  </a:cubicBezTo>
                  <a:cubicBezTo>
                    <a:pt x="28" y="6"/>
                    <a:pt x="27" y="6"/>
                    <a:pt x="27" y="5"/>
                  </a:cubicBezTo>
                  <a:cubicBezTo>
                    <a:pt x="27" y="5"/>
                    <a:pt x="26" y="5"/>
                    <a:pt x="26" y="5"/>
                  </a:cubicBezTo>
                  <a:cubicBezTo>
                    <a:pt x="26" y="5"/>
                    <a:pt x="25" y="5"/>
                    <a:pt x="25" y="5"/>
                  </a:cubicBezTo>
                  <a:cubicBezTo>
                    <a:pt x="25" y="5"/>
                    <a:pt x="24" y="5"/>
                    <a:pt x="24" y="5"/>
                  </a:cubicBezTo>
                  <a:cubicBezTo>
                    <a:pt x="24" y="5"/>
                    <a:pt x="23" y="5"/>
                    <a:pt x="23" y="5"/>
                  </a:cubicBezTo>
                  <a:cubicBezTo>
                    <a:pt x="23" y="5"/>
                    <a:pt x="22" y="5"/>
                    <a:pt x="22" y="5"/>
                  </a:cubicBezTo>
                  <a:cubicBezTo>
                    <a:pt x="22" y="5"/>
                    <a:pt x="22" y="5"/>
                    <a:pt x="22" y="6"/>
                  </a:cubicBezTo>
                  <a:cubicBezTo>
                    <a:pt x="22" y="6"/>
                    <a:pt x="21" y="6"/>
                    <a:pt x="21" y="6"/>
                  </a:cubicBezTo>
                  <a:cubicBezTo>
                    <a:pt x="21" y="6"/>
                    <a:pt x="20" y="6"/>
                    <a:pt x="20" y="6"/>
                  </a:cubicBezTo>
                  <a:cubicBezTo>
                    <a:pt x="20" y="6"/>
                    <a:pt x="20" y="6"/>
                    <a:pt x="19" y="6"/>
                  </a:cubicBezTo>
                  <a:cubicBezTo>
                    <a:pt x="19" y="6"/>
                    <a:pt x="19" y="6"/>
                    <a:pt x="19" y="6"/>
                  </a:cubicBezTo>
                  <a:cubicBezTo>
                    <a:pt x="19" y="6"/>
                    <a:pt x="18" y="6"/>
                    <a:pt x="18" y="6"/>
                  </a:cubicBezTo>
                  <a:cubicBezTo>
                    <a:pt x="18" y="6"/>
                    <a:pt x="18" y="6"/>
                    <a:pt x="18" y="6"/>
                  </a:cubicBezTo>
                  <a:cubicBezTo>
                    <a:pt x="18" y="6"/>
                    <a:pt x="17" y="6"/>
                    <a:pt x="17" y="5"/>
                  </a:cubicBezTo>
                  <a:cubicBezTo>
                    <a:pt x="17" y="5"/>
                    <a:pt x="16" y="5"/>
                    <a:pt x="16" y="5"/>
                  </a:cubicBezTo>
                  <a:cubicBezTo>
                    <a:pt x="15" y="5"/>
                    <a:pt x="15" y="5"/>
                    <a:pt x="14" y="5"/>
                  </a:cubicBezTo>
                  <a:cubicBezTo>
                    <a:pt x="14" y="5"/>
                    <a:pt x="14" y="5"/>
                    <a:pt x="14" y="5"/>
                  </a:cubicBezTo>
                  <a:cubicBezTo>
                    <a:pt x="14" y="5"/>
                    <a:pt x="14" y="4"/>
                    <a:pt x="14" y="4"/>
                  </a:cubicBezTo>
                  <a:cubicBezTo>
                    <a:pt x="14" y="4"/>
                    <a:pt x="13" y="3"/>
                    <a:pt x="13" y="3"/>
                  </a:cubicBezTo>
                  <a:cubicBezTo>
                    <a:pt x="13" y="3"/>
                    <a:pt x="13" y="3"/>
                    <a:pt x="13" y="3"/>
                  </a:cubicBezTo>
                  <a:cubicBezTo>
                    <a:pt x="13" y="3"/>
                    <a:pt x="12" y="3"/>
                    <a:pt x="12" y="3"/>
                  </a:cubicBezTo>
                  <a:cubicBezTo>
                    <a:pt x="12" y="3"/>
                    <a:pt x="12" y="3"/>
                    <a:pt x="12" y="3"/>
                  </a:cubicBezTo>
                  <a:cubicBezTo>
                    <a:pt x="11" y="3"/>
                    <a:pt x="11" y="3"/>
                    <a:pt x="11" y="3"/>
                  </a:cubicBezTo>
                  <a:cubicBezTo>
                    <a:pt x="10" y="3"/>
                    <a:pt x="10" y="3"/>
                    <a:pt x="10" y="3"/>
                  </a:cubicBezTo>
                  <a:cubicBezTo>
                    <a:pt x="10" y="3"/>
                    <a:pt x="9" y="2"/>
                    <a:pt x="9" y="2"/>
                  </a:cubicBezTo>
                  <a:cubicBezTo>
                    <a:pt x="9" y="2"/>
                    <a:pt x="9" y="2"/>
                    <a:pt x="9" y="1"/>
                  </a:cubicBezTo>
                  <a:cubicBezTo>
                    <a:pt x="9" y="1"/>
                    <a:pt x="9" y="1"/>
                    <a:pt x="9" y="1"/>
                  </a:cubicBezTo>
                  <a:cubicBezTo>
                    <a:pt x="8" y="1"/>
                    <a:pt x="8" y="1"/>
                    <a:pt x="8" y="1"/>
                  </a:cubicBezTo>
                  <a:cubicBezTo>
                    <a:pt x="8" y="1"/>
                    <a:pt x="7" y="1"/>
                    <a:pt x="7" y="1"/>
                  </a:cubicBezTo>
                  <a:cubicBezTo>
                    <a:pt x="7" y="1"/>
                    <a:pt x="7" y="1"/>
                    <a:pt x="7" y="1"/>
                  </a:cubicBezTo>
                  <a:cubicBezTo>
                    <a:pt x="6" y="1"/>
                    <a:pt x="6" y="1"/>
                    <a:pt x="5" y="1"/>
                  </a:cubicBezTo>
                  <a:cubicBezTo>
                    <a:pt x="5" y="1"/>
                    <a:pt x="5" y="1"/>
                    <a:pt x="5" y="1"/>
                  </a:cubicBezTo>
                  <a:cubicBezTo>
                    <a:pt x="5" y="1"/>
                    <a:pt x="4" y="0"/>
                    <a:pt x="4" y="1"/>
                  </a:cubicBezTo>
                  <a:cubicBezTo>
                    <a:pt x="4" y="1"/>
                    <a:pt x="4" y="1"/>
                    <a:pt x="4" y="1"/>
                  </a:cubicBezTo>
                  <a:cubicBezTo>
                    <a:pt x="4" y="1"/>
                    <a:pt x="4" y="2"/>
                    <a:pt x="3" y="2"/>
                  </a:cubicBezTo>
                  <a:cubicBezTo>
                    <a:pt x="3" y="2"/>
                    <a:pt x="3" y="2"/>
                    <a:pt x="3" y="3"/>
                  </a:cubicBezTo>
                  <a:cubicBezTo>
                    <a:pt x="3" y="3"/>
                    <a:pt x="2" y="3"/>
                    <a:pt x="2" y="3"/>
                  </a:cubicBezTo>
                  <a:cubicBezTo>
                    <a:pt x="2" y="3"/>
                    <a:pt x="2" y="4"/>
                    <a:pt x="2" y="4"/>
                  </a:cubicBezTo>
                  <a:cubicBezTo>
                    <a:pt x="2" y="4"/>
                    <a:pt x="2" y="4"/>
                    <a:pt x="1" y="4"/>
                  </a:cubicBezTo>
                  <a:cubicBezTo>
                    <a:pt x="1" y="4"/>
                    <a:pt x="1" y="4"/>
                    <a:pt x="1" y="4"/>
                  </a:cubicBezTo>
                  <a:cubicBezTo>
                    <a:pt x="1" y="4"/>
                    <a:pt x="0" y="4"/>
                    <a:pt x="0" y="4"/>
                  </a:cubicBezTo>
                  <a:cubicBezTo>
                    <a:pt x="0" y="4"/>
                    <a:pt x="0" y="5"/>
                    <a:pt x="0" y="5"/>
                  </a:cubicBezTo>
                  <a:cubicBezTo>
                    <a:pt x="0" y="5"/>
                    <a:pt x="0" y="5"/>
                    <a:pt x="0" y="5"/>
                  </a:cubicBezTo>
                  <a:cubicBezTo>
                    <a:pt x="1" y="5"/>
                    <a:pt x="1" y="6"/>
                    <a:pt x="1" y="6"/>
                  </a:cubicBezTo>
                  <a:cubicBezTo>
                    <a:pt x="1" y="6"/>
                    <a:pt x="2" y="6"/>
                    <a:pt x="2" y="6"/>
                  </a:cubicBezTo>
                  <a:cubicBezTo>
                    <a:pt x="2" y="6"/>
                    <a:pt x="2" y="6"/>
                    <a:pt x="3" y="6"/>
                  </a:cubicBezTo>
                  <a:cubicBezTo>
                    <a:pt x="3" y="6"/>
                    <a:pt x="3" y="6"/>
                    <a:pt x="4" y="6"/>
                  </a:cubicBezTo>
                  <a:cubicBezTo>
                    <a:pt x="4" y="6"/>
                    <a:pt x="4" y="6"/>
                    <a:pt x="5" y="6"/>
                  </a:cubicBezTo>
                  <a:cubicBezTo>
                    <a:pt x="5" y="6"/>
                    <a:pt x="5" y="6"/>
                    <a:pt x="5" y="6"/>
                  </a:cubicBezTo>
                  <a:cubicBezTo>
                    <a:pt x="5" y="6"/>
                    <a:pt x="5" y="6"/>
                    <a:pt x="5" y="7"/>
                  </a:cubicBezTo>
                  <a:cubicBezTo>
                    <a:pt x="5" y="7"/>
                    <a:pt x="5" y="7"/>
                    <a:pt x="5" y="7"/>
                  </a:cubicBezTo>
                  <a:cubicBezTo>
                    <a:pt x="5" y="7"/>
                    <a:pt x="5" y="7"/>
                    <a:pt x="4" y="7"/>
                  </a:cubicBezTo>
                  <a:cubicBezTo>
                    <a:pt x="4" y="7"/>
                    <a:pt x="4" y="8"/>
                    <a:pt x="4" y="8"/>
                  </a:cubicBezTo>
                  <a:cubicBezTo>
                    <a:pt x="4" y="8"/>
                    <a:pt x="5" y="9"/>
                    <a:pt x="5" y="9"/>
                  </a:cubicBezTo>
                  <a:cubicBezTo>
                    <a:pt x="5" y="9"/>
                    <a:pt x="5" y="9"/>
                    <a:pt x="5" y="9"/>
                  </a:cubicBezTo>
                  <a:cubicBezTo>
                    <a:pt x="5" y="9"/>
                    <a:pt x="6" y="9"/>
                    <a:pt x="6" y="9"/>
                  </a:cubicBezTo>
                  <a:cubicBezTo>
                    <a:pt x="6" y="9"/>
                    <a:pt x="7" y="9"/>
                    <a:pt x="7" y="9"/>
                  </a:cubicBezTo>
                  <a:cubicBezTo>
                    <a:pt x="7" y="9"/>
                    <a:pt x="8" y="9"/>
                    <a:pt x="8" y="9"/>
                  </a:cubicBezTo>
                  <a:cubicBezTo>
                    <a:pt x="8" y="9"/>
                    <a:pt x="8" y="9"/>
                    <a:pt x="9" y="9"/>
                  </a:cubicBezTo>
                  <a:cubicBezTo>
                    <a:pt x="9" y="9"/>
                    <a:pt x="9" y="10"/>
                    <a:pt x="9" y="10"/>
                  </a:cubicBezTo>
                  <a:cubicBezTo>
                    <a:pt x="9" y="10"/>
                    <a:pt x="10" y="11"/>
                    <a:pt x="10" y="11"/>
                  </a:cubicBezTo>
                  <a:cubicBezTo>
                    <a:pt x="10" y="11"/>
                    <a:pt x="11" y="11"/>
                    <a:pt x="11" y="11"/>
                  </a:cubicBezTo>
                  <a:cubicBezTo>
                    <a:pt x="11" y="11"/>
                    <a:pt x="12" y="11"/>
                    <a:pt x="13" y="11"/>
                  </a:cubicBezTo>
                  <a:cubicBezTo>
                    <a:pt x="13" y="11"/>
                    <a:pt x="13" y="11"/>
                    <a:pt x="14" y="10"/>
                  </a:cubicBezTo>
                  <a:cubicBezTo>
                    <a:pt x="14" y="10"/>
                    <a:pt x="14" y="10"/>
                    <a:pt x="14" y="10"/>
                  </a:cubicBezTo>
                  <a:cubicBezTo>
                    <a:pt x="14" y="10"/>
                    <a:pt x="14" y="10"/>
                    <a:pt x="15" y="10"/>
                  </a:cubicBezTo>
                  <a:cubicBezTo>
                    <a:pt x="15" y="10"/>
                    <a:pt x="15" y="10"/>
                    <a:pt x="15" y="10"/>
                  </a:cubicBezTo>
                  <a:cubicBezTo>
                    <a:pt x="15" y="10"/>
                    <a:pt x="16" y="10"/>
                    <a:pt x="16" y="10"/>
                  </a:cubicBezTo>
                  <a:cubicBezTo>
                    <a:pt x="16" y="10"/>
                    <a:pt x="16" y="10"/>
                    <a:pt x="16" y="10"/>
                  </a:cubicBezTo>
                  <a:cubicBezTo>
                    <a:pt x="17" y="10"/>
                    <a:pt x="17" y="11"/>
                    <a:pt x="17" y="11"/>
                  </a:cubicBezTo>
                  <a:cubicBezTo>
                    <a:pt x="17" y="11"/>
                    <a:pt x="17" y="11"/>
                    <a:pt x="18" y="11"/>
                  </a:cubicBezTo>
                  <a:cubicBezTo>
                    <a:pt x="18" y="11"/>
                    <a:pt x="19" y="11"/>
                    <a:pt x="19" y="11"/>
                  </a:cubicBezTo>
                  <a:cubicBezTo>
                    <a:pt x="20" y="11"/>
                    <a:pt x="20" y="11"/>
                    <a:pt x="20" y="11"/>
                  </a:cubicBezTo>
                  <a:cubicBezTo>
                    <a:pt x="20" y="12"/>
                    <a:pt x="21" y="12"/>
                    <a:pt x="21" y="12"/>
                  </a:cubicBezTo>
                  <a:cubicBezTo>
                    <a:pt x="21" y="12"/>
                    <a:pt x="22" y="13"/>
                    <a:pt x="22" y="13"/>
                  </a:cubicBezTo>
                  <a:cubicBezTo>
                    <a:pt x="22" y="13"/>
                    <a:pt x="23" y="13"/>
                    <a:pt x="23" y="13"/>
                  </a:cubicBezTo>
                  <a:cubicBezTo>
                    <a:pt x="23" y="13"/>
                    <a:pt x="24" y="13"/>
                    <a:pt x="24" y="13"/>
                  </a:cubicBezTo>
                  <a:cubicBezTo>
                    <a:pt x="25" y="13"/>
                    <a:pt x="25" y="14"/>
                    <a:pt x="26" y="14"/>
                  </a:cubicBezTo>
                  <a:cubicBezTo>
                    <a:pt x="26" y="14"/>
                    <a:pt x="27" y="14"/>
                    <a:pt x="27" y="14"/>
                  </a:cubicBezTo>
                  <a:cubicBezTo>
                    <a:pt x="27" y="14"/>
                    <a:pt x="28" y="14"/>
                    <a:pt x="28" y="14"/>
                  </a:cubicBezTo>
                  <a:cubicBezTo>
                    <a:pt x="28" y="14"/>
                    <a:pt x="28" y="14"/>
                    <a:pt x="29" y="14"/>
                  </a:cubicBezTo>
                  <a:cubicBezTo>
                    <a:pt x="29" y="14"/>
                    <a:pt x="29" y="14"/>
                    <a:pt x="30" y="14"/>
                  </a:cubicBezTo>
                  <a:cubicBezTo>
                    <a:pt x="30" y="14"/>
                    <a:pt x="30" y="14"/>
                    <a:pt x="31" y="14"/>
                  </a:cubicBezTo>
                  <a:cubicBezTo>
                    <a:pt x="31" y="14"/>
                    <a:pt x="31" y="14"/>
                    <a:pt x="32" y="14"/>
                  </a:cubicBezTo>
                  <a:cubicBezTo>
                    <a:pt x="32" y="14"/>
                    <a:pt x="33" y="14"/>
                    <a:pt x="33" y="14"/>
                  </a:cubicBezTo>
                  <a:cubicBezTo>
                    <a:pt x="33" y="14"/>
                    <a:pt x="33" y="15"/>
                    <a:pt x="34" y="15"/>
                  </a:cubicBezTo>
                  <a:cubicBezTo>
                    <a:pt x="34" y="15"/>
                    <a:pt x="34" y="15"/>
                    <a:pt x="34" y="15"/>
                  </a:cubicBezTo>
                  <a:cubicBezTo>
                    <a:pt x="34" y="15"/>
                    <a:pt x="35" y="15"/>
                    <a:pt x="35" y="15"/>
                  </a:cubicBezTo>
                  <a:cubicBezTo>
                    <a:pt x="35" y="15"/>
                    <a:pt x="36" y="15"/>
                    <a:pt x="36" y="15"/>
                  </a:cubicBezTo>
                  <a:cubicBezTo>
                    <a:pt x="36" y="15"/>
                    <a:pt x="36" y="16"/>
                    <a:pt x="37" y="16"/>
                  </a:cubicBezTo>
                  <a:cubicBezTo>
                    <a:pt x="37" y="15"/>
                    <a:pt x="37" y="15"/>
                    <a:pt x="37" y="15"/>
                  </a:cubicBezTo>
                  <a:cubicBezTo>
                    <a:pt x="37" y="15"/>
                    <a:pt x="37" y="15"/>
                    <a:pt x="37" y="14"/>
                  </a:cubicBezTo>
                  <a:cubicBezTo>
                    <a:pt x="37" y="14"/>
                    <a:pt x="36" y="14"/>
                    <a:pt x="36" y="14"/>
                  </a:cubicBezTo>
                  <a:cubicBezTo>
                    <a:pt x="36" y="14"/>
                    <a:pt x="36" y="13"/>
                    <a:pt x="36" y="13"/>
                  </a:cubicBezTo>
                  <a:cubicBezTo>
                    <a:pt x="36" y="13"/>
                    <a:pt x="37" y="13"/>
                    <a:pt x="37" y="13"/>
                  </a:cubicBezTo>
                  <a:cubicBezTo>
                    <a:pt x="37" y="13"/>
                    <a:pt x="37" y="13"/>
                    <a:pt x="37" y="13"/>
                  </a:cubicBezTo>
                  <a:cubicBezTo>
                    <a:pt x="37" y="13"/>
                    <a:pt x="37" y="14"/>
                    <a:pt x="37" y="14"/>
                  </a:cubicBezTo>
                  <a:cubicBezTo>
                    <a:pt x="38" y="14"/>
                    <a:pt x="38" y="14"/>
                    <a:pt x="38" y="15"/>
                  </a:cubicBezTo>
                  <a:cubicBezTo>
                    <a:pt x="38" y="15"/>
                    <a:pt x="38" y="15"/>
                    <a:pt x="38" y="15"/>
                  </a:cubicBezTo>
                  <a:cubicBezTo>
                    <a:pt x="39" y="15"/>
                    <a:pt x="38" y="16"/>
                    <a:pt x="3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842"/>
            <p:cNvSpPr/>
            <p:nvPr/>
          </p:nvSpPr>
          <p:spPr bwMode="auto">
            <a:xfrm>
              <a:off x="8963605" y="5837308"/>
              <a:ext cx="57144" cy="17583"/>
            </a:xfrm>
            <a:custGeom>
              <a:avLst/>
              <a:gdLst>
                <a:gd name="T0" fmla="*/ 5 w 6"/>
                <a:gd name="T1" fmla="*/ 2 h 2"/>
                <a:gd name="T2" fmla="*/ 5 w 6"/>
                <a:gd name="T3" fmla="*/ 1 h 2"/>
                <a:gd name="T4" fmla="*/ 6 w 6"/>
                <a:gd name="T5" fmla="*/ 1 h 2"/>
                <a:gd name="T6" fmla="*/ 5 w 6"/>
                <a:gd name="T7" fmla="*/ 0 h 2"/>
                <a:gd name="T8" fmla="*/ 5 w 6"/>
                <a:gd name="T9" fmla="*/ 0 h 2"/>
                <a:gd name="T10" fmla="*/ 3 w 6"/>
                <a:gd name="T11" fmla="*/ 0 h 2"/>
                <a:gd name="T12" fmla="*/ 2 w 6"/>
                <a:gd name="T13" fmla="*/ 0 h 2"/>
                <a:gd name="T14" fmla="*/ 1 w 6"/>
                <a:gd name="T15" fmla="*/ 0 h 2"/>
                <a:gd name="T16" fmla="*/ 1 w 6"/>
                <a:gd name="T17" fmla="*/ 0 h 2"/>
                <a:gd name="T18" fmla="*/ 0 w 6"/>
                <a:gd name="T19" fmla="*/ 1 h 2"/>
                <a:gd name="T20" fmla="*/ 0 w 6"/>
                <a:gd name="T21" fmla="*/ 1 h 2"/>
                <a:gd name="T22" fmla="*/ 1 w 6"/>
                <a:gd name="T23" fmla="*/ 2 h 2"/>
                <a:gd name="T24" fmla="*/ 2 w 6"/>
                <a:gd name="T25" fmla="*/ 2 h 2"/>
                <a:gd name="T26" fmla="*/ 3 w 6"/>
                <a:gd name="T27" fmla="*/ 2 h 2"/>
                <a:gd name="T28" fmla="*/ 4 w 6"/>
                <a:gd name="T29" fmla="*/ 2 h 2"/>
                <a:gd name="T30" fmla="*/ 5 w 6"/>
                <a:gd name="T3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
                  <a:moveTo>
                    <a:pt x="5" y="2"/>
                  </a:moveTo>
                  <a:cubicBezTo>
                    <a:pt x="5" y="1"/>
                    <a:pt x="5" y="1"/>
                    <a:pt x="5" y="1"/>
                  </a:cubicBezTo>
                  <a:cubicBezTo>
                    <a:pt x="5" y="1"/>
                    <a:pt x="6" y="1"/>
                    <a:pt x="6" y="1"/>
                  </a:cubicBezTo>
                  <a:cubicBezTo>
                    <a:pt x="6" y="1"/>
                    <a:pt x="6" y="0"/>
                    <a:pt x="5" y="0"/>
                  </a:cubicBezTo>
                  <a:cubicBezTo>
                    <a:pt x="5" y="0"/>
                    <a:pt x="5" y="0"/>
                    <a:pt x="5" y="0"/>
                  </a:cubicBezTo>
                  <a:cubicBezTo>
                    <a:pt x="4" y="0"/>
                    <a:pt x="3" y="0"/>
                    <a:pt x="3" y="0"/>
                  </a:cubicBezTo>
                  <a:cubicBezTo>
                    <a:pt x="3" y="0"/>
                    <a:pt x="2" y="0"/>
                    <a:pt x="2" y="0"/>
                  </a:cubicBezTo>
                  <a:cubicBezTo>
                    <a:pt x="2" y="0"/>
                    <a:pt x="2" y="0"/>
                    <a:pt x="1" y="0"/>
                  </a:cubicBezTo>
                  <a:cubicBezTo>
                    <a:pt x="1" y="0"/>
                    <a:pt x="1" y="0"/>
                    <a:pt x="1" y="0"/>
                  </a:cubicBezTo>
                  <a:cubicBezTo>
                    <a:pt x="1" y="1"/>
                    <a:pt x="0" y="1"/>
                    <a:pt x="0" y="1"/>
                  </a:cubicBezTo>
                  <a:cubicBezTo>
                    <a:pt x="0" y="1"/>
                    <a:pt x="0" y="1"/>
                    <a:pt x="0" y="1"/>
                  </a:cubicBezTo>
                  <a:cubicBezTo>
                    <a:pt x="0" y="1"/>
                    <a:pt x="1" y="1"/>
                    <a:pt x="1" y="2"/>
                  </a:cubicBezTo>
                  <a:cubicBezTo>
                    <a:pt x="1" y="2"/>
                    <a:pt x="2" y="2"/>
                    <a:pt x="2" y="2"/>
                  </a:cubicBezTo>
                  <a:cubicBezTo>
                    <a:pt x="2" y="2"/>
                    <a:pt x="3" y="2"/>
                    <a:pt x="3" y="2"/>
                  </a:cubicBezTo>
                  <a:cubicBezTo>
                    <a:pt x="3" y="2"/>
                    <a:pt x="4" y="2"/>
                    <a:pt x="4" y="2"/>
                  </a:cubicBezTo>
                  <a:cubicBezTo>
                    <a:pt x="4" y="2"/>
                    <a:pt x="4"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8" name="Freeform 843"/>
            <p:cNvSpPr/>
            <p:nvPr/>
          </p:nvSpPr>
          <p:spPr bwMode="auto">
            <a:xfrm>
              <a:off x="8321828" y="5241686"/>
              <a:ext cx="400011" cy="538477"/>
            </a:xfrm>
            <a:custGeom>
              <a:avLst/>
              <a:gdLst>
                <a:gd name="T0" fmla="*/ 41 w 43"/>
                <a:gd name="T1" fmla="*/ 57 h 58"/>
                <a:gd name="T2" fmla="*/ 40 w 43"/>
                <a:gd name="T3" fmla="*/ 57 h 58"/>
                <a:gd name="T4" fmla="*/ 39 w 43"/>
                <a:gd name="T5" fmla="*/ 58 h 58"/>
                <a:gd name="T6" fmla="*/ 37 w 43"/>
                <a:gd name="T7" fmla="*/ 57 h 58"/>
                <a:gd name="T8" fmla="*/ 36 w 43"/>
                <a:gd name="T9" fmla="*/ 58 h 58"/>
                <a:gd name="T10" fmla="*/ 33 w 43"/>
                <a:gd name="T11" fmla="*/ 55 h 58"/>
                <a:gd name="T12" fmla="*/ 29 w 43"/>
                <a:gd name="T13" fmla="*/ 51 h 58"/>
                <a:gd name="T14" fmla="*/ 27 w 43"/>
                <a:gd name="T15" fmla="*/ 47 h 58"/>
                <a:gd name="T16" fmla="*/ 25 w 43"/>
                <a:gd name="T17" fmla="*/ 44 h 58"/>
                <a:gd name="T18" fmla="*/ 23 w 43"/>
                <a:gd name="T19" fmla="*/ 41 h 58"/>
                <a:gd name="T20" fmla="*/ 22 w 43"/>
                <a:gd name="T21" fmla="*/ 36 h 58"/>
                <a:gd name="T22" fmla="*/ 20 w 43"/>
                <a:gd name="T23" fmla="*/ 32 h 58"/>
                <a:gd name="T24" fmla="*/ 18 w 43"/>
                <a:gd name="T25" fmla="*/ 28 h 58"/>
                <a:gd name="T26" fmla="*/ 16 w 43"/>
                <a:gd name="T27" fmla="*/ 26 h 58"/>
                <a:gd name="T28" fmla="*/ 14 w 43"/>
                <a:gd name="T29" fmla="*/ 22 h 58"/>
                <a:gd name="T30" fmla="*/ 14 w 43"/>
                <a:gd name="T31" fmla="*/ 20 h 58"/>
                <a:gd name="T32" fmla="*/ 10 w 43"/>
                <a:gd name="T33" fmla="*/ 17 h 58"/>
                <a:gd name="T34" fmla="*/ 9 w 43"/>
                <a:gd name="T35" fmla="*/ 14 h 58"/>
                <a:gd name="T36" fmla="*/ 7 w 43"/>
                <a:gd name="T37" fmla="*/ 11 h 58"/>
                <a:gd name="T38" fmla="*/ 4 w 43"/>
                <a:gd name="T39" fmla="*/ 7 h 58"/>
                <a:gd name="T40" fmla="*/ 1 w 43"/>
                <a:gd name="T41" fmla="*/ 5 h 58"/>
                <a:gd name="T42" fmla="*/ 0 w 43"/>
                <a:gd name="T43" fmla="*/ 2 h 58"/>
                <a:gd name="T44" fmla="*/ 2 w 43"/>
                <a:gd name="T45" fmla="*/ 0 h 58"/>
                <a:gd name="T46" fmla="*/ 4 w 43"/>
                <a:gd name="T47" fmla="*/ 2 h 58"/>
                <a:gd name="T48" fmla="*/ 7 w 43"/>
                <a:gd name="T49" fmla="*/ 2 h 58"/>
                <a:gd name="T50" fmla="*/ 10 w 43"/>
                <a:gd name="T51" fmla="*/ 3 h 58"/>
                <a:gd name="T52" fmla="*/ 12 w 43"/>
                <a:gd name="T53" fmla="*/ 5 h 58"/>
                <a:gd name="T54" fmla="*/ 14 w 43"/>
                <a:gd name="T55" fmla="*/ 9 h 58"/>
                <a:gd name="T56" fmla="*/ 18 w 43"/>
                <a:gd name="T57" fmla="*/ 12 h 58"/>
                <a:gd name="T58" fmla="*/ 20 w 43"/>
                <a:gd name="T59" fmla="*/ 14 h 58"/>
                <a:gd name="T60" fmla="*/ 21 w 43"/>
                <a:gd name="T61" fmla="*/ 17 h 58"/>
                <a:gd name="T62" fmla="*/ 23 w 43"/>
                <a:gd name="T63" fmla="*/ 17 h 58"/>
                <a:gd name="T64" fmla="*/ 25 w 43"/>
                <a:gd name="T65" fmla="*/ 20 h 58"/>
                <a:gd name="T66" fmla="*/ 27 w 43"/>
                <a:gd name="T67" fmla="*/ 22 h 58"/>
                <a:gd name="T68" fmla="*/ 29 w 43"/>
                <a:gd name="T69" fmla="*/ 25 h 58"/>
                <a:gd name="T70" fmla="*/ 31 w 43"/>
                <a:gd name="T71" fmla="*/ 26 h 58"/>
                <a:gd name="T72" fmla="*/ 31 w 43"/>
                <a:gd name="T73" fmla="*/ 27 h 58"/>
                <a:gd name="T74" fmla="*/ 33 w 43"/>
                <a:gd name="T75" fmla="*/ 27 h 58"/>
                <a:gd name="T76" fmla="*/ 34 w 43"/>
                <a:gd name="T77" fmla="*/ 29 h 58"/>
                <a:gd name="T78" fmla="*/ 32 w 43"/>
                <a:gd name="T79" fmla="*/ 30 h 58"/>
                <a:gd name="T80" fmla="*/ 33 w 43"/>
                <a:gd name="T81" fmla="*/ 33 h 58"/>
                <a:gd name="T82" fmla="*/ 34 w 43"/>
                <a:gd name="T83" fmla="*/ 34 h 58"/>
                <a:gd name="T84" fmla="*/ 36 w 43"/>
                <a:gd name="T85" fmla="*/ 34 h 58"/>
                <a:gd name="T86" fmla="*/ 36 w 43"/>
                <a:gd name="T87" fmla="*/ 36 h 58"/>
                <a:gd name="T88" fmla="*/ 37 w 43"/>
                <a:gd name="T89" fmla="*/ 38 h 58"/>
                <a:gd name="T90" fmla="*/ 38 w 43"/>
                <a:gd name="T91" fmla="*/ 40 h 58"/>
                <a:gd name="T92" fmla="*/ 38 w 43"/>
                <a:gd name="T93" fmla="*/ 42 h 58"/>
                <a:gd name="T94" fmla="*/ 40 w 43"/>
                <a:gd name="T95" fmla="*/ 41 h 58"/>
                <a:gd name="T96" fmla="*/ 42 w 43"/>
                <a:gd name="T97" fmla="*/ 44 h 58"/>
                <a:gd name="T98" fmla="*/ 42 w 43"/>
                <a:gd name="T99" fmla="*/ 45 h 58"/>
                <a:gd name="T100" fmla="*/ 42 w 43"/>
                <a:gd name="T101" fmla="*/ 48 h 58"/>
                <a:gd name="T102" fmla="*/ 43 w 43"/>
                <a:gd name="T103" fmla="*/ 50 h 58"/>
                <a:gd name="T104" fmla="*/ 42 w 43"/>
                <a:gd name="T105"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58">
                  <a:moveTo>
                    <a:pt x="42" y="53"/>
                  </a:moveTo>
                  <a:cubicBezTo>
                    <a:pt x="42" y="53"/>
                    <a:pt x="42" y="54"/>
                    <a:pt x="42" y="54"/>
                  </a:cubicBezTo>
                  <a:cubicBezTo>
                    <a:pt x="42" y="54"/>
                    <a:pt x="42" y="55"/>
                    <a:pt x="42" y="55"/>
                  </a:cubicBezTo>
                  <a:cubicBezTo>
                    <a:pt x="42" y="56"/>
                    <a:pt x="41" y="57"/>
                    <a:pt x="41" y="57"/>
                  </a:cubicBezTo>
                  <a:cubicBezTo>
                    <a:pt x="41" y="57"/>
                    <a:pt x="41" y="58"/>
                    <a:pt x="41" y="58"/>
                  </a:cubicBezTo>
                  <a:cubicBezTo>
                    <a:pt x="41" y="58"/>
                    <a:pt x="41" y="58"/>
                    <a:pt x="41" y="58"/>
                  </a:cubicBezTo>
                  <a:cubicBezTo>
                    <a:pt x="41" y="58"/>
                    <a:pt x="41" y="58"/>
                    <a:pt x="41" y="58"/>
                  </a:cubicBezTo>
                  <a:cubicBezTo>
                    <a:pt x="41" y="58"/>
                    <a:pt x="40" y="57"/>
                    <a:pt x="40" y="57"/>
                  </a:cubicBezTo>
                  <a:cubicBezTo>
                    <a:pt x="40" y="57"/>
                    <a:pt x="40" y="57"/>
                    <a:pt x="40" y="56"/>
                  </a:cubicBezTo>
                  <a:cubicBezTo>
                    <a:pt x="40" y="56"/>
                    <a:pt x="40" y="56"/>
                    <a:pt x="40" y="56"/>
                  </a:cubicBezTo>
                  <a:cubicBezTo>
                    <a:pt x="39" y="57"/>
                    <a:pt x="39" y="57"/>
                    <a:pt x="39" y="57"/>
                  </a:cubicBezTo>
                  <a:cubicBezTo>
                    <a:pt x="39" y="57"/>
                    <a:pt x="39" y="58"/>
                    <a:pt x="39" y="58"/>
                  </a:cubicBezTo>
                  <a:cubicBezTo>
                    <a:pt x="39" y="58"/>
                    <a:pt x="39" y="58"/>
                    <a:pt x="39" y="58"/>
                  </a:cubicBezTo>
                  <a:cubicBezTo>
                    <a:pt x="38" y="58"/>
                    <a:pt x="38" y="57"/>
                    <a:pt x="38" y="57"/>
                  </a:cubicBezTo>
                  <a:cubicBezTo>
                    <a:pt x="38" y="57"/>
                    <a:pt x="38" y="57"/>
                    <a:pt x="37" y="57"/>
                  </a:cubicBezTo>
                  <a:cubicBezTo>
                    <a:pt x="37" y="57"/>
                    <a:pt x="37" y="57"/>
                    <a:pt x="37" y="57"/>
                  </a:cubicBezTo>
                  <a:cubicBezTo>
                    <a:pt x="37" y="57"/>
                    <a:pt x="37" y="57"/>
                    <a:pt x="37" y="57"/>
                  </a:cubicBezTo>
                  <a:cubicBezTo>
                    <a:pt x="37" y="57"/>
                    <a:pt x="37" y="58"/>
                    <a:pt x="37" y="58"/>
                  </a:cubicBezTo>
                  <a:cubicBezTo>
                    <a:pt x="37" y="58"/>
                    <a:pt x="37" y="58"/>
                    <a:pt x="36" y="58"/>
                  </a:cubicBezTo>
                  <a:cubicBezTo>
                    <a:pt x="36" y="58"/>
                    <a:pt x="36" y="58"/>
                    <a:pt x="36" y="58"/>
                  </a:cubicBezTo>
                  <a:cubicBezTo>
                    <a:pt x="36" y="58"/>
                    <a:pt x="36" y="57"/>
                    <a:pt x="36" y="57"/>
                  </a:cubicBezTo>
                  <a:cubicBezTo>
                    <a:pt x="36" y="57"/>
                    <a:pt x="35" y="57"/>
                    <a:pt x="35" y="56"/>
                  </a:cubicBezTo>
                  <a:cubicBezTo>
                    <a:pt x="35" y="56"/>
                    <a:pt x="35" y="56"/>
                    <a:pt x="35" y="56"/>
                  </a:cubicBezTo>
                  <a:cubicBezTo>
                    <a:pt x="34" y="55"/>
                    <a:pt x="34" y="55"/>
                    <a:pt x="33" y="55"/>
                  </a:cubicBezTo>
                  <a:cubicBezTo>
                    <a:pt x="33" y="54"/>
                    <a:pt x="32" y="54"/>
                    <a:pt x="32" y="54"/>
                  </a:cubicBezTo>
                  <a:cubicBezTo>
                    <a:pt x="32" y="53"/>
                    <a:pt x="31" y="53"/>
                    <a:pt x="31" y="53"/>
                  </a:cubicBezTo>
                  <a:cubicBezTo>
                    <a:pt x="31" y="53"/>
                    <a:pt x="31" y="52"/>
                    <a:pt x="30" y="52"/>
                  </a:cubicBezTo>
                  <a:cubicBezTo>
                    <a:pt x="30" y="52"/>
                    <a:pt x="30" y="51"/>
                    <a:pt x="29" y="51"/>
                  </a:cubicBezTo>
                  <a:cubicBezTo>
                    <a:pt x="29" y="51"/>
                    <a:pt x="29" y="50"/>
                    <a:pt x="28" y="50"/>
                  </a:cubicBezTo>
                  <a:cubicBezTo>
                    <a:pt x="28" y="50"/>
                    <a:pt x="28" y="50"/>
                    <a:pt x="28" y="49"/>
                  </a:cubicBezTo>
                  <a:cubicBezTo>
                    <a:pt x="28" y="49"/>
                    <a:pt x="28" y="49"/>
                    <a:pt x="28" y="48"/>
                  </a:cubicBezTo>
                  <a:cubicBezTo>
                    <a:pt x="28" y="48"/>
                    <a:pt x="28" y="48"/>
                    <a:pt x="27" y="47"/>
                  </a:cubicBezTo>
                  <a:cubicBezTo>
                    <a:pt x="27" y="47"/>
                    <a:pt x="27" y="46"/>
                    <a:pt x="26" y="46"/>
                  </a:cubicBezTo>
                  <a:cubicBezTo>
                    <a:pt x="26" y="46"/>
                    <a:pt x="26" y="46"/>
                    <a:pt x="26" y="45"/>
                  </a:cubicBezTo>
                  <a:cubicBezTo>
                    <a:pt x="26" y="45"/>
                    <a:pt x="25" y="45"/>
                    <a:pt x="25" y="45"/>
                  </a:cubicBezTo>
                  <a:cubicBezTo>
                    <a:pt x="25" y="45"/>
                    <a:pt x="25" y="45"/>
                    <a:pt x="25" y="44"/>
                  </a:cubicBezTo>
                  <a:cubicBezTo>
                    <a:pt x="25" y="44"/>
                    <a:pt x="25" y="43"/>
                    <a:pt x="24" y="43"/>
                  </a:cubicBezTo>
                  <a:cubicBezTo>
                    <a:pt x="24" y="43"/>
                    <a:pt x="24" y="42"/>
                    <a:pt x="24" y="42"/>
                  </a:cubicBezTo>
                  <a:cubicBezTo>
                    <a:pt x="24" y="42"/>
                    <a:pt x="23" y="42"/>
                    <a:pt x="23" y="42"/>
                  </a:cubicBezTo>
                  <a:cubicBezTo>
                    <a:pt x="23" y="41"/>
                    <a:pt x="23" y="41"/>
                    <a:pt x="23" y="41"/>
                  </a:cubicBezTo>
                  <a:cubicBezTo>
                    <a:pt x="23" y="41"/>
                    <a:pt x="23" y="40"/>
                    <a:pt x="23" y="40"/>
                  </a:cubicBezTo>
                  <a:cubicBezTo>
                    <a:pt x="23" y="39"/>
                    <a:pt x="22" y="39"/>
                    <a:pt x="22" y="38"/>
                  </a:cubicBezTo>
                  <a:cubicBezTo>
                    <a:pt x="22" y="38"/>
                    <a:pt x="22" y="37"/>
                    <a:pt x="22" y="37"/>
                  </a:cubicBezTo>
                  <a:cubicBezTo>
                    <a:pt x="22" y="37"/>
                    <a:pt x="22" y="37"/>
                    <a:pt x="22" y="36"/>
                  </a:cubicBezTo>
                  <a:cubicBezTo>
                    <a:pt x="21" y="36"/>
                    <a:pt x="21" y="35"/>
                    <a:pt x="21" y="35"/>
                  </a:cubicBezTo>
                  <a:cubicBezTo>
                    <a:pt x="21" y="35"/>
                    <a:pt x="20" y="34"/>
                    <a:pt x="20" y="34"/>
                  </a:cubicBezTo>
                  <a:cubicBezTo>
                    <a:pt x="20" y="34"/>
                    <a:pt x="21" y="33"/>
                    <a:pt x="20" y="33"/>
                  </a:cubicBezTo>
                  <a:cubicBezTo>
                    <a:pt x="20" y="33"/>
                    <a:pt x="20" y="32"/>
                    <a:pt x="20" y="32"/>
                  </a:cubicBezTo>
                  <a:cubicBezTo>
                    <a:pt x="20" y="32"/>
                    <a:pt x="20" y="31"/>
                    <a:pt x="20" y="31"/>
                  </a:cubicBezTo>
                  <a:cubicBezTo>
                    <a:pt x="19" y="31"/>
                    <a:pt x="19" y="30"/>
                    <a:pt x="19" y="30"/>
                  </a:cubicBezTo>
                  <a:cubicBezTo>
                    <a:pt x="19" y="30"/>
                    <a:pt x="19" y="30"/>
                    <a:pt x="19" y="29"/>
                  </a:cubicBezTo>
                  <a:cubicBezTo>
                    <a:pt x="19" y="29"/>
                    <a:pt x="18" y="29"/>
                    <a:pt x="18" y="28"/>
                  </a:cubicBezTo>
                  <a:cubicBezTo>
                    <a:pt x="18" y="28"/>
                    <a:pt x="17" y="28"/>
                    <a:pt x="17" y="28"/>
                  </a:cubicBezTo>
                  <a:cubicBezTo>
                    <a:pt x="17" y="28"/>
                    <a:pt x="16" y="27"/>
                    <a:pt x="16" y="27"/>
                  </a:cubicBezTo>
                  <a:cubicBezTo>
                    <a:pt x="16" y="27"/>
                    <a:pt x="16" y="27"/>
                    <a:pt x="16" y="27"/>
                  </a:cubicBezTo>
                  <a:cubicBezTo>
                    <a:pt x="16" y="26"/>
                    <a:pt x="16" y="26"/>
                    <a:pt x="16" y="26"/>
                  </a:cubicBezTo>
                  <a:cubicBezTo>
                    <a:pt x="16" y="25"/>
                    <a:pt x="16" y="25"/>
                    <a:pt x="16" y="25"/>
                  </a:cubicBezTo>
                  <a:cubicBezTo>
                    <a:pt x="15" y="25"/>
                    <a:pt x="15" y="24"/>
                    <a:pt x="15" y="24"/>
                  </a:cubicBezTo>
                  <a:cubicBezTo>
                    <a:pt x="15" y="24"/>
                    <a:pt x="15" y="23"/>
                    <a:pt x="15" y="23"/>
                  </a:cubicBezTo>
                  <a:cubicBezTo>
                    <a:pt x="14" y="23"/>
                    <a:pt x="14" y="22"/>
                    <a:pt x="14" y="22"/>
                  </a:cubicBezTo>
                  <a:cubicBezTo>
                    <a:pt x="14" y="22"/>
                    <a:pt x="14" y="21"/>
                    <a:pt x="14" y="21"/>
                  </a:cubicBezTo>
                  <a:cubicBezTo>
                    <a:pt x="14" y="21"/>
                    <a:pt x="15" y="21"/>
                    <a:pt x="15" y="21"/>
                  </a:cubicBezTo>
                  <a:cubicBezTo>
                    <a:pt x="15" y="21"/>
                    <a:pt x="15" y="20"/>
                    <a:pt x="15" y="20"/>
                  </a:cubicBezTo>
                  <a:cubicBezTo>
                    <a:pt x="14" y="20"/>
                    <a:pt x="14" y="20"/>
                    <a:pt x="14" y="20"/>
                  </a:cubicBezTo>
                  <a:cubicBezTo>
                    <a:pt x="14" y="20"/>
                    <a:pt x="13" y="19"/>
                    <a:pt x="13" y="19"/>
                  </a:cubicBezTo>
                  <a:cubicBezTo>
                    <a:pt x="13" y="19"/>
                    <a:pt x="13" y="19"/>
                    <a:pt x="13" y="19"/>
                  </a:cubicBezTo>
                  <a:cubicBezTo>
                    <a:pt x="12" y="19"/>
                    <a:pt x="12" y="18"/>
                    <a:pt x="11" y="18"/>
                  </a:cubicBezTo>
                  <a:cubicBezTo>
                    <a:pt x="11" y="18"/>
                    <a:pt x="11" y="18"/>
                    <a:pt x="10" y="17"/>
                  </a:cubicBezTo>
                  <a:cubicBezTo>
                    <a:pt x="10" y="17"/>
                    <a:pt x="10" y="17"/>
                    <a:pt x="10" y="17"/>
                  </a:cubicBezTo>
                  <a:cubicBezTo>
                    <a:pt x="10" y="16"/>
                    <a:pt x="10" y="16"/>
                    <a:pt x="10" y="16"/>
                  </a:cubicBezTo>
                  <a:cubicBezTo>
                    <a:pt x="9" y="16"/>
                    <a:pt x="9" y="15"/>
                    <a:pt x="9" y="15"/>
                  </a:cubicBezTo>
                  <a:cubicBezTo>
                    <a:pt x="9" y="15"/>
                    <a:pt x="9" y="15"/>
                    <a:pt x="9" y="14"/>
                  </a:cubicBezTo>
                  <a:cubicBezTo>
                    <a:pt x="9" y="14"/>
                    <a:pt x="8" y="14"/>
                    <a:pt x="8" y="14"/>
                  </a:cubicBezTo>
                  <a:cubicBezTo>
                    <a:pt x="8" y="14"/>
                    <a:pt x="8" y="13"/>
                    <a:pt x="8" y="13"/>
                  </a:cubicBezTo>
                  <a:cubicBezTo>
                    <a:pt x="8" y="13"/>
                    <a:pt x="8" y="12"/>
                    <a:pt x="8" y="12"/>
                  </a:cubicBezTo>
                  <a:cubicBezTo>
                    <a:pt x="8" y="12"/>
                    <a:pt x="7" y="12"/>
                    <a:pt x="7" y="11"/>
                  </a:cubicBezTo>
                  <a:cubicBezTo>
                    <a:pt x="7" y="11"/>
                    <a:pt x="6" y="11"/>
                    <a:pt x="6" y="10"/>
                  </a:cubicBezTo>
                  <a:cubicBezTo>
                    <a:pt x="6" y="10"/>
                    <a:pt x="5" y="9"/>
                    <a:pt x="5" y="9"/>
                  </a:cubicBezTo>
                  <a:cubicBezTo>
                    <a:pt x="5" y="9"/>
                    <a:pt x="5" y="9"/>
                    <a:pt x="5" y="8"/>
                  </a:cubicBezTo>
                  <a:cubicBezTo>
                    <a:pt x="4" y="8"/>
                    <a:pt x="4" y="8"/>
                    <a:pt x="4" y="7"/>
                  </a:cubicBezTo>
                  <a:cubicBezTo>
                    <a:pt x="3" y="7"/>
                    <a:pt x="3" y="7"/>
                    <a:pt x="3" y="7"/>
                  </a:cubicBezTo>
                  <a:cubicBezTo>
                    <a:pt x="2" y="7"/>
                    <a:pt x="2" y="6"/>
                    <a:pt x="2" y="6"/>
                  </a:cubicBezTo>
                  <a:cubicBezTo>
                    <a:pt x="2" y="6"/>
                    <a:pt x="2" y="6"/>
                    <a:pt x="1" y="5"/>
                  </a:cubicBezTo>
                  <a:cubicBezTo>
                    <a:pt x="1" y="5"/>
                    <a:pt x="1" y="5"/>
                    <a:pt x="1" y="5"/>
                  </a:cubicBezTo>
                  <a:cubicBezTo>
                    <a:pt x="1" y="5"/>
                    <a:pt x="0" y="5"/>
                    <a:pt x="0" y="4"/>
                  </a:cubicBezTo>
                  <a:cubicBezTo>
                    <a:pt x="0" y="4"/>
                    <a:pt x="0" y="4"/>
                    <a:pt x="0" y="4"/>
                  </a:cubicBezTo>
                  <a:cubicBezTo>
                    <a:pt x="0" y="3"/>
                    <a:pt x="0" y="3"/>
                    <a:pt x="0" y="3"/>
                  </a:cubicBezTo>
                  <a:cubicBezTo>
                    <a:pt x="0" y="2"/>
                    <a:pt x="0" y="2"/>
                    <a:pt x="0" y="2"/>
                  </a:cubicBezTo>
                  <a:cubicBezTo>
                    <a:pt x="0" y="2"/>
                    <a:pt x="0" y="1"/>
                    <a:pt x="0" y="1"/>
                  </a:cubicBezTo>
                  <a:cubicBezTo>
                    <a:pt x="0" y="1"/>
                    <a:pt x="0" y="0"/>
                    <a:pt x="0" y="0"/>
                  </a:cubicBezTo>
                  <a:cubicBezTo>
                    <a:pt x="0" y="0"/>
                    <a:pt x="1" y="0"/>
                    <a:pt x="1" y="0"/>
                  </a:cubicBezTo>
                  <a:cubicBezTo>
                    <a:pt x="1" y="0"/>
                    <a:pt x="1" y="0"/>
                    <a:pt x="2" y="0"/>
                  </a:cubicBezTo>
                  <a:cubicBezTo>
                    <a:pt x="2" y="0"/>
                    <a:pt x="2" y="0"/>
                    <a:pt x="2" y="0"/>
                  </a:cubicBezTo>
                  <a:cubicBezTo>
                    <a:pt x="3" y="0"/>
                    <a:pt x="3" y="1"/>
                    <a:pt x="3" y="1"/>
                  </a:cubicBezTo>
                  <a:cubicBezTo>
                    <a:pt x="3" y="1"/>
                    <a:pt x="3" y="1"/>
                    <a:pt x="3" y="1"/>
                  </a:cubicBezTo>
                  <a:cubicBezTo>
                    <a:pt x="3" y="2"/>
                    <a:pt x="3" y="2"/>
                    <a:pt x="4" y="2"/>
                  </a:cubicBezTo>
                  <a:cubicBezTo>
                    <a:pt x="4" y="2"/>
                    <a:pt x="4" y="2"/>
                    <a:pt x="4" y="2"/>
                  </a:cubicBezTo>
                  <a:cubicBezTo>
                    <a:pt x="5" y="2"/>
                    <a:pt x="5" y="2"/>
                    <a:pt x="5" y="2"/>
                  </a:cubicBezTo>
                  <a:cubicBezTo>
                    <a:pt x="6" y="2"/>
                    <a:pt x="6" y="2"/>
                    <a:pt x="7" y="2"/>
                  </a:cubicBezTo>
                  <a:cubicBezTo>
                    <a:pt x="7" y="2"/>
                    <a:pt x="7" y="2"/>
                    <a:pt x="7" y="2"/>
                  </a:cubicBezTo>
                  <a:cubicBezTo>
                    <a:pt x="7" y="2"/>
                    <a:pt x="8" y="3"/>
                    <a:pt x="8" y="3"/>
                  </a:cubicBezTo>
                  <a:cubicBezTo>
                    <a:pt x="8" y="3"/>
                    <a:pt x="9" y="2"/>
                    <a:pt x="9" y="2"/>
                  </a:cubicBezTo>
                  <a:cubicBezTo>
                    <a:pt x="9" y="2"/>
                    <a:pt x="9" y="2"/>
                    <a:pt x="10" y="2"/>
                  </a:cubicBezTo>
                  <a:cubicBezTo>
                    <a:pt x="10" y="2"/>
                    <a:pt x="10" y="2"/>
                    <a:pt x="10" y="3"/>
                  </a:cubicBezTo>
                  <a:cubicBezTo>
                    <a:pt x="10" y="3"/>
                    <a:pt x="11" y="3"/>
                    <a:pt x="11" y="3"/>
                  </a:cubicBezTo>
                  <a:cubicBezTo>
                    <a:pt x="11" y="3"/>
                    <a:pt x="11" y="4"/>
                    <a:pt x="11" y="4"/>
                  </a:cubicBezTo>
                  <a:cubicBezTo>
                    <a:pt x="11" y="4"/>
                    <a:pt x="11" y="5"/>
                    <a:pt x="12" y="5"/>
                  </a:cubicBezTo>
                  <a:cubicBezTo>
                    <a:pt x="12" y="5"/>
                    <a:pt x="12" y="5"/>
                    <a:pt x="12" y="5"/>
                  </a:cubicBezTo>
                  <a:cubicBezTo>
                    <a:pt x="12" y="6"/>
                    <a:pt x="13" y="6"/>
                    <a:pt x="13" y="6"/>
                  </a:cubicBezTo>
                  <a:cubicBezTo>
                    <a:pt x="13" y="6"/>
                    <a:pt x="13" y="7"/>
                    <a:pt x="13" y="8"/>
                  </a:cubicBezTo>
                  <a:cubicBezTo>
                    <a:pt x="13" y="8"/>
                    <a:pt x="13" y="8"/>
                    <a:pt x="14" y="8"/>
                  </a:cubicBezTo>
                  <a:cubicBezTo>
                    <a:pt x="14" y="9"/>
                    <a:pt x="14" y="9"/>
                    <a:pt x="14" y="9"/>
                  </a:cubicBezTo>
                  <a:cubicBezTo>
                    <a:pt x="15" y="9"/>
                    <a:pt x="15" y="9"/>
                    <a:pt x="15" y="9"/>
                  </a:cubicBezTo>
                  <a:cubicBezTo>
                    <a:pt x="15" y="9"/>
                    <a:pt x="16" y="9"/>
                    <a:pt x="16" y="9"/>
                  </a:cubicBezTo>
                  <a:cubicBezTo>
                    <a:pt x="16" y="10"/>
                    <a:pt x="17" y="11"/>
                    <a:pt x="18" y="11"/>
                  </a:cubicBezTo>
                  <a:cubicBezTo>
                    <a:pt x="18" y="11"/>
                    <a:pt x="18" y="12"/>
                    <a:pt x="18" y="12"/>
                  </a:cubicBezTo>
                  <a:cubicBezTo>
                    <a:pt x="19" y="12"/>
                    <a:pt x="19" y="13"/>
                    <a:pt x="19" y="13"/>
                  </a:cubicBezTo>
                  <a:cubicBezTo>
                    <a:pt x="19" y="13"/>
                    <a:pt x="19" y="13"/>
                    <a:pt x="19" y="13"/>
                  </a:cubicBezTo>
                  <a:cubicBezTo>
                    <a:pt x="19" y="13"/>
                    <a:pt x="19" y="14"/>
                    <a:pt x="20" y="14"/>
                  </a:cubicBezTo>
                  <a:cubicBezTo>
                    <a:pt x="20" y="14"/>
                    <a:pt x="20" y="14"/>
                    <a:pt x="20" y="14"/>
                  </a:cubicBezTo>
                  <a:cubicBezTo>
                    <a:pt x="20" y="15"/>
                    <a:pt x="20" y="15"/>
                    <a:pt x="20" y="15"/>
                  </a:cubicBezTo>
                  <a:cubicBezTo>
                    <a:pt x="20" y="15"/>
                    <a:pt x="20" y="15"/>
                    <a:pt x="20" y="15"/>
                  </a:cubicBezTo>
                  <a:cubicBezTo>
                    <a:pt x="20" y="16"/>
                    <a:pt x="21" y="16"/>
                    <a:pt x="21" y="16"/>
                  </a:cubicBezTo>
                  <a:cubicBezTo>
                    <a:pt x="21" y="16"/>
                    <a:pt x="21" y="17"/>
                    <a:pt x="21" y="17"/>
                  </a:cubicBezTo>
                  <a:cubicBezTo>
                    <a:pt x="21" y="17"/>
                    <a:pt x="22" y="18"/>
                    <a:pt x="22" y="18"/>
                  </a:cubicBezTo>
                  <a:cubicBezTo>
                    <a:pt x="22" y="18"/>
                    <a:pt x="22" y="18"/>
                    <a:pt x="22" y="18"/>
                  </a:cubicBezTo>
                  <a:cubicBezTo>
                    <a:pt x="22" y="18"/>
                    <a:pt x="22" y="17"/>
                    <a:pt x="22" y="17"/>
                  </a:cubicBezTo>
                  <a:cubicBezTo>
                    <a:pt x="22" y="17"/>
                    <a:pt x="23" y="17"/>
                    <a:pt x="23" y="17"/>
                  </a:cubicBezTo>
                  <a:cubicBezTo>
                    <a:pt x="23" y="17"/>
                    <a:pt x="23" y="17"/>
                    <a:pt x="24" y="17"/>
                  </a:cubicBezTo>
                  <a:cubicBezTo>
                    <a:pt x="24" y="17"/>
                    <a:pt x="24" y="18"/>
                    <a:pt x="24" y="18"/>
                  </a:cubicBezTo>
                  <a:cubicBezTo>
                    <a:pt x="24" y="18"/>
                    <a:pt x="24" y="18"/>
                    <a:pt x="24" y="19"/>
                  </a:cubicBezTo>
                  <a:cubicBezTo>
                    <a:pt x="25" y="19"/>
                    <a:pt x="25" y="19"/>
                    <a:pt x="25" y="20"/>
                  </a:cubicBezTo>
                  <a:cubicBezTo>
                    <a:pt x="25" y="20"/>
                    <a:pt x="25" y="20"/>
                    <a:pt x="26" y="20"/>
                  </a:cubicBezTo>
                  <a:cubicBezTo>
                    <a:pt x="26" y="20"/>
                    <a:pt x="26" y="20"/>
                    <a:pt x="26" y="20"/>
                  </a:cubicBezTo>
                  <a:cubicBezTo>
                    <a:pt x="26" y="20"/>
                    <a:pt x="27" y="21"/>
                    <a:pt x="27" y="21"/>
                  </a:cubicBezTo>
                  <a:cubicBezTo>
                    <a:pt x="27" y="21"/>
                    <a:pt x="27" y="21"/>
                    <a:pt x="27" y="22"/>
                  </a:cubicBezTo>
                  <a:cubicBezTo>
                    <a:pt x="27" y="22"/>
                    <a:pt x="27" y="22"/>
                    <a:pt x="27" y="22"/>
                  </a:cubicBezTo>
                  <a:cubicBezTo>
                    <a:pt x="27" y="23"/>
                    <a:pt x="28" y="23"/>
                    <a:pt x="28" y="23"/>
                  </a:cubicBezTo>
                  <a:cubicBezTo>
                    <a:pt x="28" y="24"/>
                    <a:pt x="28" y="24"/>
                    <a:pt x="28" y="24"/>
                  </a:cubicBezTo>
                  <a:cubicBezTo>
                    <a:pt x="29" y="24"/>
                    <a:pt x="29" y="25"/>
                    <a:pt x="29" y="25"/>
                  </a:cubicBezTo>
                  <a:cubicBezTo>
                    <a:pt x="30" y="25"/>
                    <a:pt x="30" y="25"/>
                    <a:pt x="31" y="25"/>
                  </a:cubicBezTo>
                  <a:cubicBezTo>
                    <a:pt x="31" y="25"/>
                    <a:pt x="31" y="25"/>
                    <a:pt x="31" y="25"/>
                  </a:cubicBezTo>
                  <a:cubicBezTo>
                    <a:pt x="31" y="25"/>
                    <a:pt x="31" y="26"/>
                    <a:pt x="31" y="26"/>
                  </a:cubicBezTo>
                  <a:cubicBezTo>
                    <a:pt x="31" y="26"/>
                    <a:pt x="31" y="26"/>
                    <a:pt x="31" y="26"/>
                  </a:cubicBezTo>
                  <a:cubicBezTo>
                    <a:pt x="31" y="26"/>
                    <a:pt x="31" y="26"/>
                    <a:pt x="31" y="26"/>
                  </a:cubicBezTo>
                  <a:cubicBezTo>
                    <a:pt x="31" y="27"/>
                    <a:pt x="31" y="27"/>
                    <a:pt x="31" y="27"/>
                  </a:cubicBezTo>
                  <a:cubicBezTo>
                    <a:pt x="30" y="27"/>
                    <a:pt x="30" y="27"/>
                    <a:pt x="30" y="27"/>
                  </a:cubicBezTo>
                  <a:cubicBezTo>
                    <a:pt x="30" y="27"/>
                    <a:pt x="31" y="27"/>
                    <a:pt x="31" y="27"/>
                  </a:cubicBezTo>
                  <a:cubicBezTo>
                    <a:pt x="31" y="27"/>
                    <a:pt x="31" y="27"/>
                    <a:pt x="31" y="27"/>
                  </a:cubicBezTo>
                  <a:cubicBezTo>
                    <a:pt x="31" y="27"/>
                    <a:pt x="32" y="27"/>
                    <a:pt x="32" y="27"/>
                  </a:cubicBezTo>
                  <a:cubicBezTo>
                    <a:pt x="32" y="27"/>
                    <a:pt x="32" y="26"/>
                    <a:pt x="32" y="26"/>
                  </a:cubicBezTo>
                  <a:cubicBezTo>
                    <a:pt x="32" y="26"/>
                    <a:pt x="33" y="27"/>
                    <a:pt x="33" y="27"/>
                  </a:cubicBezTo>
                  <a:cubicBezTo>
                    <a:pt x="33" y="27"/>
                    <a:pt x="33" y="27"/>
                    <a:pt x="33" y="27"/>
                  </a:cubicBezTo>
                  <a:cubicBezTo>
                    <a:pt x="34" y="27"/>
                    <a:pt x="34" y="27"/>
                    <a:pt x="34" y="27"/>
                  </a:cubicBezTo>
                  <a:cubicBezTo>
                    <a:pt x="34" y="27"/>
                    <a:pt x="34" y="28"/>
                    <a:pt x="34" y="28"/>
                  </a:cubicBezTo>
                  <a:cubicBezTo>
                    <a:pt x="34" y="28"/>
                    <a:pt x="34" y="28"/>
                    <a:pt x="34" y="29"/>
                  </a:cubicBezTo>
                  <a:cubicBezTo>
                    <a:pt x="34" y="29"/>
                    <a:pt x="34" y="29"/>
                    <a:pt x="34" y="29"/>
                  </a:cubicBezTo>
                  <a:cubicBezTo>
                    <a:pt x="34" y="29"/>
                    <a:pt x="33" y="29"/>
                    <a:pt x="33" y="29"/>
                  </a:cubicBezTo>
                  <a:cubicBezTo>
                    <a:pt x="33" y="29"/>
                    <a:pt x="33" y="29"/>
                    <a:pt x="33" y="29"/>
                  </a:cubicBezTo>
                  <a:cubicBezTo>
                    <a:pt x="33" y="29"/>
                    <a:pt x="32" y="30"/>
                    <a:pt x="32" y="30"/>
                  </a:cubicBezTo>
                  <a:cubicBezTo>
                    <a:pt x="32" y="30"/>
                    <a:pt x="32" y="31"/>
                    <a:pt x="32" y="31"/>
                  </a:cubicBezTo>
                  <a:cubicBezTo>
                    <a:pt x="32" y="31"/>
                    <a:pt x="32" y="31"/>
                    <a:pt x="32" y="31"/>
                  </a:cubicBezTo>
                  <a:cubicBezTo>
                    <a:pt x="32" y="32"/>
                    <a:pt x="32" y="32"/>
                    <a:pt x="33" y="32"/>
                  </a:cubicBezTo>
                  <a:cubicBezTo>
                    <a:pt x="33" y="32"/>
                    <a:pt x="33" y="33"/>
                    <a:pt x="33" y="33"/>
                  </a:cubicBezTo>
                  <a:cubicBezTo>
                    <a:pt x="33" y="33"/>
                    <a:pt x="32" y="33"/>
                    <a:pt x="32" y="33"/>
                  </a:cubicBezTo>
                  <a:cubicBezTo>
                    <a:pt x="32" y="33"/>
                    <a:pt x="32" y="34"/>
                    <a:pt x="32" y="34"/>
                  </a:cubicBezTo>
                  <a:cubicBezTo>
                    <a:pt x="32" y="34"/>
                    <a:pt x="33" y="34"/>
                    <a:pt x="33" y="34"/>
                  </a:cubicBezTo>
                  <a:cubicBezTo>
                    <a:pt x="33" y="34"/>
                    <a:pt x="33" y="34"/>
                    <a:pt x="34" y="34"/>
                  </a:cubicBezTo>
                  <a:cubicBezTo>
                    <a:pt x="34" y="34"/>
                    <a:pt x="34" y="34"/>
                    <a:pt x="34" y="34"/>
                  </a:cubicBezTo>
                  <a:cubicBezTo>
                    <a:pt x="34" y="34"/>
                    <a:pt x="34" y="34"/>
                    <a:pt x="35" y="34"/>
                  </a:cubicBezTo>
                  <a:cubicBezTo>
                    <a:pt x="35" y="34"/>
                    <a:pt x="35" y="34"/>
                    <a:pt x="35" y="34"/>
                  </a:cubicBezTo>
                  <a:cubicBezTo>
                    <a:pt x="35" y="34"/>
                    <a:pt x="36" y="34"/>
                    <a:pt x="36" y="34"/>
                  </a:cubicBezTo>
                  <a:cubicBezTo>
                    <a:pt x="36" y="34"/>
                    <a:pt x="36" y="34"/>
                    <a:pt x="36" y="35"/>
                  </a:cubicBezTo>
                  <a:cubicBezTo>
                    <a:pt x="36" y="35"/>
                    <a:pt x="36" y="35"/>
                    <a:pt x="36" y="35"/>
                  </a:cubicBezTo>
                  <a:cubicBezTo>
                    <a:pt x="36" y="35"/>
                    <a:pt x="36" y="36"/>
                    <a:pt x="36" y="36"/>
                  </a:cubicBezTo>
                  <a:cubicBezTo>
                    <a:pt x="36" y="36"/>
                    <a:pt x="36" y="36"/>
                    <a:pt x="36" y="36"/>
                  </a:cubicBezTo>
                  <a:cubicBezTo>
                    <a:pt x="36" y="37"/>
                    <a:pt x="37" y="37"/>
                    <a:pt x="37" y="37"/>
                  </a:cubicBezTo>
                  <a:cubicBezTo>
                    <a:pt x="37" y="37"/>
                    <a:pt x="37" y="38"/>
                    <a:pt x="37" y="38"/>
                  </a:cubicBezTo>
                  <a:cubicBezTo>
                    <a:pt x="37" y="38"/>
                    <a:pt x="37" y="38"/>
                    <a:pt x="37" y="38"/>
                  </a:cubicBezTo>
                  <a:cubicBezTo>
                    <a:pt x="37" y="38"/>
                    <a:pt x="37" y="38"/>
                    <a:pt x="37" y="38"/>
                  </a:cubicBezTo>
                  <a:cubicBezTo>
                    <a:pt x="37" y="38"/>
                    <a:pt x="37" y="38"/>
                    <a:pt x="37" y="38"/>
                  </a:cubicBezTo>
                  <a:cubicBezTo>
                    <a:pt x="37" y="38"/>
                    <a:pt x="38" y="39"/>
                    <a:pt x="38" y="39"/>
                  </a:cubicBezTo>
                  <a:cubicBezTo>
                    <a:pt x="38" y="39"/>
                    <a:pt x="38" y="39"/>
                    <a:pt x="38" y="39"/>
                  </a:cubicBezTo>
                  <a:cubicBezTo>
                    <a:pt x="38" y="39"/>
                    <a:pt x="38" y="40"/>
                    <a:pt x="38" y="40"/>
                  </a:cubicBezTo>
                  <a:cubicBezTo>
                    <a:pt x="38" y="40"/>
                    <a:pt x="38" y="40"/>
                    <a:pt x="38" y="40"/>
                  </a:cubicBezTo>
                  <a:cubicBezTo>
                    <a:pt x="38" y="41"/>
                    <a:pt x="38" y="41"/>
                    <a:pt x="38" y="41"/>
                  </a:cubicBezTo>
                  <a:cubicBezTo>
                    <a:pt x="38" y="41"/>
                    <a:pt x="37" y="41"/>
                    <a:pt x="37" y="41"/>
                  </a:cubicBezTo>
                  <a:cubicBezTo>
                    <a:pt x="37" y="41"/>
                    <a:pt x="37" y="42"/>
                    <a:pt x="38" y="42"/>
                  </a:cubicBezTo>
                  <a:cubicBezTo>
                    <a:pt x="38" y="42"/>
                    <a:pt x="38" y="42"/>
                    <a:pt x="38" y="42"/>
                  </a:cubicBezTo>
                  <a:cubicBezTo>
                    <a:pt x="38" y="42"/>
                    <a:pt x="39" y="41"/>
                    <a:pt x="39" y="41"/>
                  </a:cubicBezTo>
                  <a:cubicBezTo>
                    <a:pt x="39" y="41"/>
                    <a:pt x="39" y="41"/>
                    <a:pt x="39" y="41"/>
                  </a:cubicBezTo>
                  <a:cubicBezTo>
                    <a:pt x="40" y="41"/>
                    <a:pt x="40" y="41"/>
                    <a:pt x="40" y="41"/>
                  </a:cubicBezTo>
                  <a:cubicBezTo>
                    <a:pt x="41" y="41"/>
                    <a:pt x="41" y="41"/>
                    <a:pt x="41" y="42"/>
                  </a:cubicBezTo>
                  <a:cubicBezTo>
                    <a:pt x="41" y="42"/>
                    <a:pt x="41" y="42"/>
                    <a:pt x="42" y="42"/>
                  </a:cubicBezTo>
                  <a:cubicBezTo>
                    <a:pt x="42" y="43"/>
                    <a:pt x="42" y="43"/>
                    <a:pt x="42" y="43"/>
                  </a:cubicBezTo>
                  <a:cubicBezTo>
                    <a:pt x="42" y="43"/>
                    <a:pt x="42" y="44"/>
                    <a:pt x="42" y="44"/>
                  </a:cubicBezTo>
                  <a:cubicBezTo>
                    <a:pt x="42" y="44"/>
                    <a:pt x="43" y="44"/>
                    <a:pt x="43" y="44"/>
                  </a:cubicBezTo>
                  <a:cubicBezTo>
                    <a:pt x="43" y="44"/>
                    <a:pt x="43" y="45"/>
                    <a:pt x="43" y="45"/>
                  </a:cubicBezTo>
                  <a:cubicBezTo>
                    <a:pt x="43" y="45"/>
                    <a:pt x="43" y="45"/>
                    <a:pt x="43" y="45"/>
                  </a:cubicBezTo>
                  <a:cubicBezTo>
                    <a:pt x="43" y="45"/>
                    <a:pt x="42" y="45"/>
                    <a:pt x="42" y="45"/>
                  </a:cubicBezTo>
                  <a:cubicBezTo>
                    <a:pt x="42" y="45"/>
                    <a:pt x="42" y="45"/>
                    <a:pt x="42" y="45"/>
                  </a:cubicBezTo>
                  <a:cubicBezTo>
                    <a:pt x="42" y="45"/>
                    <a:pt x="42" y="46"/>
                    <a:pt x="42" y="46"/>
                  </a:cubicBezTo>
                  <a:cubicBezTo>
                    <a:pt x="42" y="46"/>
                    <a:pt x="41" y="47"/>
                    <a:pt x="42" y="47"/>
                  </a:cubicBezTo>
                  <a:cubicBezTo>
                    <a:pt x="42" y="47"/>
                    <a:pt x="42" y="47"/>
                    <a:pt x="42" y="48"/>
                  </a:cubicBezTo>
                  <a:cubicBezTo>
                    <a:pt x="42" y="48"/>
                    <a:pt x="42" y="48"/>
                    <a:pt x="42" y="48"/>
                  </a:cubicBezTo>
                  <a:cubicBezTo>
                    <a:pt x="42" y="48"/>
                    <a:pt x="42" y="48"/>
                    <a:pt x="42" y="48"/>
                  </a:cubicBezTo>
                  <a:cubicBezTo>
                    <a:pt x="43" y="49"/>
                    <a:pt x="43" y="49"/>
                    <a:pt x="43" y="49"/>
                  </a:cubicBezTo>
                  <a:cubicBezTo>
                    <a:pt x="43" y="49"/>
                    <a:pt x="43" y="49"/>
                    <a:pt x="43" y="50"/>
                  </a:cubicBezTo>
                  <a:cubicBezTo>
                    <a:pt x="43" y="50"/>
                    <a:pt x="42" y="50"/>
                    <a:pt x="42" y="50"/>
                  </a:cubicBezTo>
                  <a:cubicBezTo>
                    <a:pt x="42" y="51"/>
                    <a:pt x="42" y="51"/>
                    <a:pt x="42" y="51"/>
                  </a:cubicBezTo>
                  <a:cubicBezTo>
                    <a:pt x="42" y="51"/>
                    <a:pt x="42" y="52"/>
                    <a:pt x="42" y="52"/>
                  </a:cubicBezTo>
                  <a:cubicBezTo>
                    <a:pt x="42" y="52"/>
                    <a:pt x="42" y="52"/>
                    <a:pt x="42" y="52"/>
                  </a:cubicBezTo>
                  <a:cubicBezTo>
                    <a:pt x="42" y="52"/>
                    <a:pt x="42" y="53"/>
                    <a:pt x="42"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851"/>
            <p:cNvSpPr/>
            <p:nvPr/>
          </p:nvSpPr>
          <p:spPr bwMode="auto">
            <a:xfrm>
              <a:off x="9104268" y="5679061"/>
              <a:ext cx="8791" cy="8791"/>
            </a:xfrm>
            <a:custGeom>
              <a:avLst/>
              <a:gdLst>
                <a:gd name="T0" fmla="*/ 1 w 1"/>
                <a:gd name="T1" fmla="*/ 1 h 1"/>
                <a:gd name="T2" fmla="*/ 0 w 1"/>
                <a:gd name="T3" fmla="*/ 1 h 1"/>
                <a:gd name="T4" fmla="*/ 0 w 1"/>
                <a:gd name="T5" fmla="*/ 0 h 1"/>
                <a:gd name="T6" fmla="*/ 1 w 1"/>
                <a:gd name="T7" fmla="*/ 0 h 1"/>
                <a:gd name="T8" fmla="*/ 1 w 1"/>
                <a:gd name="T9" fmla="*/ 0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852"/>
            <p:cNvSpPr/>
            <p:nvPr/>
          </p:nvSpPr>
          <p:spPr bwMode="auto">
            <a:xfrm>
              <a:off x="9113060" y="5679061"/>
              <a:ext cx="8791" cy="8791"/>
            </a:xfrm>
            <a:custGeom>
              <a:avLst/>
              <a:gdLst>
                <a:gd name="T0" fmla="*/ 0 w 1"/>
                <a:gd name="T1" fmla="*/ 1 h 1"/>
                <a:gd name="T2" fmla="*/ 1 w 1"/>
                <a:gd name="T3" fmla="*/ 1 h 1"/>
                <a:gd name="T4" fmla="*/ 1 w 1"/>
                <a:gd name="T5" fmla="*/ 1 h 1"/>
                <a:gd name="T6" fmla="*/ 1 w 1"/>
                <a:gd name="T7" fmla="*/ 1 h 1"/>
                <a:gd name="T8" fmla="*/ 1 w 1"/>
                <a:gd name="T9" fmla="*/ 1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1" y="1"/>
                    <a:pt x="1" y="1"/>
                  </a:cubicBezTo>
                  <a:cubicBezTo>
                    <a:pt x="1" y="0"/>
                    <a:pt x="1" y="1"/>
                    <a:pt x="1" y="1"/>
                  </a:cubicBezTo>
                  <a:cubicBezTo>
                    <a:pt x="1" y="1"/>
                    <a:pt x="1" y="1"/>
                    <a:pt x="1" y="1"/>
                  </a:cubicBezTo>
                  <a:cubicBezTo>
                    <a:pt x="1" y="1"/>
                    <a:pt x="1" y="1"/>
                    <a:pt x="1" y="1"/>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853"/>
            <p:cNvSpPr/>
            <p:nvPr/>
          </p:nvSpPr>
          <p:spPr bwMode="auto">
            <a:xfrm>
              <a:off x="9093279" y="5679061"/>
              <a:ext cx="10989" cy="26374"/>
            </a:xfrm>
            <a:custGeom>
              <a:avLst/>
              <a:gdLst>
                <a:gd name="T0" fmla="*/ 1 w 1"/>
                <a:gd name="T1" fmla="*/ 2 h 3"/>
                <a:gd name="T2" fmla="*/ 1 w 1"/>
                <a:gd name="T3" fmla="*/ 2 h 3"/>
                <a:gd name="T4" fmla="*/ 1 w 1"/>
                <a:gd name="T5" fmla="*/ 2 h 3"/>
                <a:gd name="T6" fmla="*/ 1 w 1"/>
                <a:gd name="T7" fmla="*/ 3 h 3"/>
                <a:gd name="T8" fmla="*/ 0 w 1"/>
                <a:gd name="T9" fmla="*/ 3 h 3"/>
                <a:gd name="T10" fmla="*/ 0 w 1"/>
                <a:gd name="T11" fmla="*/ 3 h 3"/>
                <a:gd name="T12" fmla="*/ 0 w 1"/>
                <a:gd name="T13" fmla="*/ 2 h 3"/>
                <a:gd name="T14" fmla="*/ 0 w 1"/>
                <a:gd name="T15" fmla="*/ 2 h 3"/>
                <a:gd name="T16" fmla="*/ 0 w 1"/>
                <a:gd name="T17" fmla="*/ 1 h 3"/>
                <a:gd name="T18" fmla="*/ 0 w 1"/>
                <a:gd name="T19" fmla="*/ 1 h 3"/>
                <a:gd name="T20" fmla="*/ 0 w 1"/>
                <a:gd name="T21" fmla="*/ 1 h 3"/>
                <a:gd name="T22" fmla="*/ 0 w 1"/>
                <a:gd name="T23" fmla="*/ 0 h 3"/>
                <a:gd name="T24" fmla="*/ 1 w 1"/>
                <a:gd name="T25" fmla="*/ 0 h 3"/>
                <a:gd name="T26" fmla="*/ 1 w 1"/>
                <a:gd name="T27" fmla="*/ 0 h 3"/>
                <a:gd name="T28" fmla="*/ 1 w 1"/>
                <a:gd name="T29" fmla="*/ 0 h 3"/>
                <a:gd name="T30" fmla="*/ 1 w 1"/>
                <a:gd name="T31" fmla="*/ 1 h 3"/>
                <a:gd name="T32" fmla="*/ 1 w 1"/>
                <a:gd name="T33" fmla="*/ 1 h 3"/>
                <a:gd name="T34" fmla="*/ 1 w 1"/>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 h="3">
                  <a:moveTo>
                    <a:pt x="1" y="2"/>
                  </a:moveTo>
                  <a:cubicBezTo>
                    <a:pt x="1" y="2"/>
                    <a:pt x="1" y="2"/>
                    <a:pt x="1" y="2"/>
                  </a:cubicBezTo>
                  <a:cubicBezTo>
                    <a:pt x="1" y="2"/>
                    <a:pt x="1" y="2"/>
                    <a:pt x="1" y="2"/>
                  </a:cubicBezTo>
                  <a:cubicBezTo>
                    <a:pt x="1" y="2"/>
                    <a:pt x="1" y="3"/>
                    <a:pt x="1" y="3"/>
                  </a:cubicBezTo>
                  <a:cubicBezTo>
                    <a:pt x="1" y="3"/>
                    <a:pt x="1" y="3"/>
                    <a:pt x="0" y="3"/>
                  </a:cubicBezTo>
                  <a:cubicBezTo>
                    <a:pt x="0" y="3"/>
                    <a:pt x="0" y="3"/>
                    <a:pt x="0" y="3"/>
                  </a:cubicBezTo>
                  <a:cubicBezTo>
                    <a:pt x="0" y="3"/>
                    <a:pt x="0" y="3"/>
                    <a:pt x="0" y="2"/>
                  </a:cubicBezTo>
                  <a:cubicBezTo>
                    <a:pt x="0" y="2"/>
                    <a:pt x="0" y="2"/>
                    <a:pt x="0" y="2"/>
                  </a:cubicBezTo>
                  <a:cubicBezTo>
                    <a:pt x="0" y="2"/>
                    <a:pt x="0" y="1"/>
                    <a:pt x="0" y="1"/>
                  </a:cubicBezTo>
                  <a:cubicBezTo>
                    <a:pt x="0" y="1"/>
                    <a:pt x="0" y="1"/>
                    <a:pt x="0" y="1"/>
                  </a:cubicBezTo>
                  <a:cubicBezTo>
                    <a:pt x="0" y="1"/>
                    <a:pt x="0" y="1"/>
                    <a:pt x="0" y="1"/>
                  </a:cubicBezTo>
                  <a:cubicBezTo>
                    <a:pt x="0" y="0"/>
                    <a:pt x="0" y="0"/>
                    <a:pt x="0" y="0"/>
                  </a:cubicBezTo>
                  <a:cubicBezTo>
                    <a:pt x="0"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2" name="Freeform 854"/>
            <p:cNvSpPr/>
            <p:nvPr/>
          </p:nvSpPr>
          <p:spPr bwMode="auto">
            <a:xfrm>
              <a:off x="9159215" y="5325205"/>
              <a:ext cx="8791" cy="8791"/>
            </a:xfrm>
            <a:custGeom>
              <a:avLst/>
              <a:gdLst>
                <a:gd name="T0" fmla="*/ 1 w 1"/>
                <a:gd name="T1" fmla="*/ 1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856"/>
            <p:cNvSpPr/>
            <p:nvPr/>
          </p:nvSpPr>
          <p:spPr bwMode="auto">
            <a:xfrm>
              <a:off x="9196579" y="5437297"/>
              <a:ext cx="241765" cy="342867"/>
            </a:xfrm>
            <a:custGeom>
              <a:avLst/>
              <a:gdLst>
                <a:gd name="T0" fmla="*/ 11 w 26"/>
                <a:gd name="T1" fmla="*/ 12 h 37"/>
                <a:gd name="T2" fmla="*/ 13 w 26"/>
                <a:gd name="T3" fmla="*/ 12 h 37"/>
                <a:gd name="T4" fmla="*/ 16 w 26"/>
                <a:gd name="T5" fmla="*/ 12 h 37"/>
                <a:gd name="T6" fmla="*/ 16 w 26"/>
                <a:gd name="T7" fmla="*/ 11 h 37"/>
                <a:gd name="T8" fmla="*/ 18 w 26"/>
                <a:gd name="T9" fmla="*/ 11 h 37"/>
                <a:gd name="T10" fmla="*/ 18 w 26"/>
                <a:gd name="T11" fmla="*/ 13 h 37"/>
                <a:gd name="T12" fmla="*/ 17 w 26"/>
                <a:gd name="T13" fmla="*/ 13 h 37"/>
                <a:gd name="T14" fmla="*/ 15 w 26"/>
                <a:gd name="T15" fmla="*/ 15 h 37"/>
                <a:gd name="T16" fmla="*/ 12 w 26"/>
                <a:gd name="T17" fmla="*/ 17 h 37"/>
                <a:gd name="T18" fmla="*/ 11 w 26"/>
                <a:gd name="T19" fmla="*/ 18 h 37"/>
                <a:gd name="T20" fmla="*/ 12 w 26"/>
                <a:gd name="T21" fmla="*/ 20 h 37"/>
                <a:gd name="T22" fmla="*/ 14 w 26"/>
                <a:gd name="T23" fmla="*/ 23 h 37"/>
                <a:gd name="T24" fmla="*/ 13 w 26"/>
                <a:gd name="T25" fmla="*/ 25 h 37"/>
                <a:gd name="T26" fmla="*/ 14 w 26"/>
                <a:gd name="T27" fmla="*/ 27 h 37"/>
                <a:gd name="T28" fmla="*/ 15 w 26"/>
                <a:gd name="T29" fmla="*/ 27 h 37"/>
                <a:gd name="T30" fmla="*/ 16 w 26"/>
                <a:gd name="T31" fmla="*/ 29 h 37"/>
                <a:gd name="T32" fmla="*/ 15 w 26"/>
                <a:gd name="T33" fmla="*/ 31 h 37"/>
                <a:gd name="T34" fmla="*/ 13 w 26"/>
                <a:gd name="T35" fmla="*/ 31 h 37"/>
                <a:gd name="T36" fmla="*/ 12 w 26"/>
                <a:gd name="T37" fmla="*/ 33 h 37"/>
                <a:gd name="T38" fmla="*/ 11 w 26"/>
                <a:gd name="T39" fmla="*/ 31 h 37"/>
                <a:gd name="T40" fmla="*/ 11 w 26"/>
                <a:gd name="T41" fmla="*/ 29 h 37"/>
                <a:gd name="T42" fmla="*/ 10 w 26"/>
                <a:gd name="T43" fmla="*/ 28 h 37"/>
                <a:gd name="T44" fmla="*/ 9 w 26"/>
                <a:gd name="T45" fmla="*/ 25 h 37"/>
                <a:gd name="T46" fmla="*/ 9 w 26"/>
                <a:gd name="T47" fmla="*/ 22 h 37"/>
                <a:gd name="T48" fmla="*/ 7 w 26"/>
                <a:gd name="T49" fmla="*/ 22 h 37"/>
                <a:gd name="T50" fmla="*/ 7 w 26"/>
                <a:gd name="T51" fmla="*/ 25 h 37"/>
                <a:gd name="T52" fmla="*/ 7 w 26"/>
                <a:gd name="T53" fmla="*/ 31 h 37"/>
                <a:gd name="T54" fmla="*/ 6 w 26"/>
                <a:gd name="T55" fmla="*/ 33 h 37"/>
                <a:gd name="T56" fmla="*/ 6 w 26"/>
                <a:gd name="T57" fmla="*/ 36 h 37"/>
                <a:gd name="T58" fmla="*/ 5 w 26"/>
                <a:gd name="T59" fmla="*/ 36 h 37"/>
                <a:gd name="T60" fmla="*/ 2 w 26"/>
                <a:gd name="T61" fmla="*/ 36 h 37"/>
                <a:gd name="T62" fmla="*/ 3 w 26"/>
                <a:gd name="T63" fmla="*/ 32 h 37"/>
                <a:gd name="T64" fmla="*/ 3 w 26"/>
                <a:gd name="T65" fmla="*/ 27 h 37"/>
                <a:gd name="T66" fmla="*/ 2 w 26"/>
                <a:gd name="T67" fmla="*/ 26 h 37"/>
                <a:gd name="T68" fmla="*/ 0 w 26"/>
                <a:gd name="T69" fmla="*/ 25 h 37"/>
                <a:gd name="T70" fmla="*/ 1 w 26"/>
                <a:gd name="T71" fmla="*/ 23 h 37"/>
                <a:gd name="T72" fmla="*/ 0 w 26"/>
                <a:gd name="T73" fmla="*/ 22 h 37"/>
                <a:gd name="T74" fmla="*/ 2 w 26"/>
                <a:gd name="T75" fmla="*/ 21 h 37"/>
                <a:gd name="T76" fmla="*/ 2 w 26"/>
                <a:gd name="T77" fmla="*/ 17 h 37"/>
                <a:gd name="T78" fmla="*/ 3 w 26"/>
                <a:gd name="T79" fmla="*/ 13 h 37"/>
                <a:gd name="T80" fmla="*/ 4 w 26"/>
                <a:gd name="T81" fmla="*/ 9 h 37"/>
                <a:gd name="T82" fmla="*/ 5 w 26"/>
                <a:gd name="T83" fmla="*/ 7 h 37"/>
                <a:gd name="T84" fmla="*/ 6 w 26"/>
                <a:gd name="T85" fmla="*/ 4 h 37"/>
                <a:gd name="T86" fmla="*/ 8 w 26"/>
                <a:gd name="T87" fmla="*/ 4 h 37"/>
                <a:gd name="T88" fmla="*/ 9 w 26"/>
                <a:gd name="T89" fmla="*/ 1 h 37"/>
                <a:gd name="T90" fmla="*/ 11 w 26"/>
                <a:gd name="T91" fmla="*/ 2 h 37"/>
                <a:gd name="T92" fmla="*/ 15 w 26"/>
                <a:gd name="T93" fmla="*/ 3 h 37"/>
                <a:gd name="T94" fmla="*/ 20 w 26"/>
                <a:gd name="T95" fmla="*/ 3 h 37"/>
                <a:gd name="T96" fmla="*/ 24 w 26"/>
                <a:gd name="T97" fmla="*/ 0 h 37"/>
                <a:gd name="T98" fmla="*/ 26 w 26"/>
                <a:gd name="T99" fmla="*/ 1 h 37"/>
                <a:gd name="T100" fmla="*/ 25 w 26"/>
                <a:gd name="T101" fmla="*/ 3 h 37"/>
                <a:gd name="T102" fmla="*/ 23 w 26"/>
                <a:gd name="T103" fmla="*/ 6 h 37"/>
                <a:gd name="T104" fmla="*/ 16 w 26"/>
                <a:gd name="T105" fmla="*/ 5 h 37"/>
                <a:gd name="T106" fmla="*/ 10 w 26"/>
                <a:gd name="T107" fmla="*/ 6 h 37"/>
                <a:gd name="T108" fmla="*/ 7 w 26"/>
                <a:gd name="T109" fmla="*/ 7 h 37"/>
                <a:gd name="T110" fmla="*/ 7 w 26"/>
                <a:gd name="T111" fmla="*/ 10 h 37"/>
                <a:gd name="T112" fmla="*/ 8 w 26"/>
                <a:gd name="T113" fmla="*/ 13 h 37"/>
                <a:gd name="T114" fmla="*/ 8 w 26"/>
                <a:gd name="T11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 h="37">
                  <a:moveTo>
                    <a:pt x="10" y="14"/>
                  </a:moveTo>
                  <a:cubicBezTo>
                    <a:pt x="10" y="14"/>
                    <a:pt x="11" y="14"/>
                    <a:pt x="11" y="14"/>
                  </a:cubicBezTo>
                  <a:cubicBezTo>
                    <a:pt x="11" y="14"/>
                    <a:pt x="11" y="13"/>
                    <a:pt x="11" y="13"/>
                  </a:cubicBezTo>
                  <a:cubicBezTo>
                    <a:pt x="11" y="13"/>
                    <a:pt x="11" y="13"/>
                    <a:pt x="11" y="12"/>
                  </a:cubicBezTo>
                  <a:cubicBezTo>
                    <a:pt x="11" y="12"/>
                    <a:pt x="12" y="12"/>
                    <a:pt x="12" y="12"/>
                  </a:cubicBezTo>
                  <a:cubicBezTo>
                    <a:pt x="12" y="12"/>
                    <a:pt x="12" y="13"/>
                    <a:pt x="12" y="13"/>
                  </a:cubicBezTo>
                  <a:cubicBezTo>
                    <a:pt x="12" y="13"/>
                    <a:pt x="13" y="13"/>
                    <a:pt x="13" y="13"/>
                  </a:cubicBezTo>
                  <a:cubicBezTo>
                    <a:pt x="13" y="13"/>
                    <a:pt x="13" y="12"/>
                    <a:pt x="13" y="12"/>
                  </a:cubicBezTo>
                  <a:cubicBezTo>
                    <a:pt x="13" y="12"/>
                    <a:pt x="14" y="12"/>
                    <a:pt x="14" y="12"/>
                  </a:cubicBezTo>
                  <a:cubicBezTo>
                    <a:pt x="14" y="12"/>
                    <a:pt x="14" y="12"/>
                    <a:pt x="14" y="12"/>
                  </a:cubicBezTo>
                  <a:cubicBezTo>
                    <a:pt x="14" y="12"/>
                    <a:pt x="15" y="12"/>
                    <a:pt x="15" y="12"/>
                  </a:cubicBezTo>
                  <a:cubicBezTo>
                    <a:pt x="15" y="12"/>
                    <a:pt x="15" y="12"/>
                    <a:pt x="16" y="12"/>
                  </a:cubicBezTo>
                  <a:cubicBezTo>
                    <a:pt x="16" y="12"/>
                    <a:pt x="16" y="12"/>
                    <a:pt x="16" y="12"/>
                  </a:cubicBezTo>
                  <a:cubicBezTo>
                    <a:pt x="16" y="12"/>
                    <a:pt x="16" y="12"/>
                    <a:pt x="17" y="12"/>
                  </a:cubicBezTo>
                  <a:cubicBezTo>
                    <a:pt x="17" y="12"/>
                    <a:pt x="17" y="12"/>
                    <a:pt x="17" y="12"/>
                  </a:cubicBezTo>
                  <a:cubicBezTo>
                    <a:pt x="17" y="11"/>
                    <a:pt x="16" y="11"/>
                    <a:pt x="16" y="11"/>
                  </a:cubicBezTo>
                  <a:cubicBezTo>
                    <a:pt x="16" y="11"/>
                    <a:pt x="16" y="11"/>
                    <a:pt x="16" y="11"/>
                  </a:cubicBezTo>
                  <a:cubicBezTo>
                    <a:pt x="16" y="11"/>
                    <a:pt x="17" y="11"/>
                    <a:pt x="17" y="11"/>
                  </a:cubicBezTo>
                  <a:cubicBezTo>
                    <a:pt x="17" y="11"/>
                    <a:pt x="17" y="11"/>
                    <a:pt x="18" y="11"/>
                  </a:cubicBezTo>
                  <a:cubicBezTo>
                    <a:pt x="18" y="11"/>
                    <a:pt x="18" y="11"/>
                    <a:pt x="18" y="11"/>
                  </a:cubicBezTo>
                  <a:cubicBezTo>
                    <a:pt x="18" y="11"/>
                    <a:pt x="19" y="11"/>
                    <a:pt x="19" y="11"/>
                  </a:cubicBezTo>
                  <a:cubicBezTo>
                    <a:pt x="19" y="12"/>
                    <a:pt x="19" y="12"/>
                    <a:pt x="19" y="12"/>
                  </a:cubicBezTo>
                  <a:cubicBezTo>
                    <a:pt x="19" y="12"/>
                    <a:pt x="19" y="13"/>
                    <a:pt x="19" y="13"/>
                  </a:cubicBezTo>
                  <a:cubicBezTo>
                    <a:pt x="19" y="13"/>
                    <a:pt x="18" y="13"/>
                    <a:pt x="18" y="13"/>
                  </a:cubicBezTo>
                  <a:cubicBezTo>
                    <a:pt x="18" y="13"/>
                    <a:pt x="18" y="13"/>
                    <a:pt x="18" y="13"/>
                  </a:cubicBezTo>
                  <a:cubicBezTo>
                    <a:pt x="18" y="13"/>
                    <a:pt x="18" y="13"/>
                    <a:pt x="18" y="12"/>
                  </a:cubicBezTo>
                  <a:cubicBezTo>
                    <a:pt x="18" y="12"/>
                    <a:pt x="17" y="12"/>
                    <a:pt x="17" y="12"/>
                  </a:cubicBezTo>
                  <a:cubicBezTo>
                    <a:pt x="17" y="13"/>
                    <a:pt x="17" y="13"/>
                    <a:pt x="17" y="13"/>
                  </a:cubicBezTo>
                  <a:cubicBezTo>
                    <a:pt x="17" y="13"/>
                    <a:pt x="16" y="13"/>
                    <a:pt x="16" y="13"/>
                  </a:cubicBezTo>
                  <a:cubicBezTo>
                    <a:pt x="16" y="13"/>
                    <a:pt x="16" y="14"/>
                    <a:pt x="16" y="14"/>
                  </a:cubicBezTo>
                  <a:cubicBezTo>
                    <a:pt x="16" y="14"/>
                    <a:pt x="16" y="14"/>
                    <a:pt x="15" y="14"/>
                  </a:cubicBezTo>
                  <a:cubicBezTo>
                    <a:pt x="15" y="15"/>
                    <a:pt x="15" y="15"/>
                    <a:pt x="15" y="15"/>
                  </a:cubicBezTo>
                  <a:cubicBezTo>
                    <a:pt x="15" y="15"/>
                    <a:pt x="14" y="16"/>
                    <a:pt x="14" y="16"/>
                  </a:cubicBezTo>
                  <a:cubicBezTo>
                    <a:pt x="14" y="16"/>
                    <a:pt x="13" y="16"/>
                    <a:pt x="13" y="16"/>
                  </a:cubicBezTo>
                  <a:cubicBezTo>
                    <a:pt x="13" y="16"/>
                    <a:pt x="13" y="17"/>
                    <a:pt x="13" y="17"/>
                  </a:cubicBezTo>
                  <a:cubicBezTo>
                    <a:pt x="13" y="17"/>
                    <a:pt x="12" y="17"/>
                    <a:pt x="12" y="17"/>
                  </a:cubicBezTo>
                  <a:cubicBezTo>
                    <a:pt x="12" y="17"/>
                    <a:pt x="12" y="17"/>
                    <a:pt x="12" y="17"/>
                  </a:cubicBezTo>
                  <a:cubicBezTo>
                    <a:pt x="11" y="17"/>
                    <a:pt x="11" y="17"/>
                    <a:pt x="11" y="17"/>
                  </a:cubicBezTo>
                  <a:cubicBezTo>
                    <a:pt x="11" y="17"/>
                    <a:pt x="11" y="17"/>
                    <a:pt x="11" y="17"/>
                  </a:cubicBezTo>
                  <a:cubicBezTo>
                    <a:pt x="10" y="17"/>
                    <a:pt x="10" y="17"/>
                    <a:pt x="11" y="18"/>
                  </a:cubicBezTo>
                  <a:cubicBezTo>
                    <a:pt x="11" y="18"/>
                    <a:pt x="11" y="18"/>
                    <a:pt x="11" y="18"/>
                  </a:cubicBezTo>
                  <a:cubicBezTo>
                    <a:pt x="11" y="18"/>
                    <a:pt x="11" y="19"/>
                    <a:pt x="11" y="19"/>
                  </a:cubicBezTo>
                  <a:cubicBezTo>
                    <a:pt x="11" y="19"/>
                    <a:pt x="12" y="19"/>
                    <a:pt x="12" y="19"/>
                  </a:cubicBezTo>
                  <a:cubicBezTo>
                    <a:pt x="12" y="19"/>
                    <a:pt x="12" y="20"/>
                    <a:pt x="12" y="20"/>
                  </a:cubicBezTo>
                  <a:cubicBezTo>
                    <a:pt x="12" y="20"/>
                    <a:pt x="12" y="20"/>
                    <a:pt x="12" y="21"/>
                  </a:cubicBezTo>
                  <a:cubicBezTo>
                    <a:pt x="12" y="21"/>
                    <a:pt x="13" y="21"/>
                    <a:pt x="13" y="21"/>
                  </a:cubicBezTo>
                  <a:cubicBezTo>
                    <a:pt x="13" y="21"/>
                    <a:pt x="14" y="21"/>
                    <a:pt x="14" y="22"/>
                  </a:cubicBezTo>
                  <a:cubicBezTo>
                    <a:pt x="14" y="22"/>
                    <a:pt x="14" y="22"/>
                    <a:pt x="14" y="23"/>
                  </a:cubicBezTo>
                  <a:cubicBezTo>
                    <a:pt x="14" y="23"/>
                    <a:pt x="14" y="23"/>
                    <a:pt x="14" y="23"/>
                  </a:cubicBezTo>
                  <a:cubicBezTo>
                    <a:pt x="14" y="23"/>
                    <a:pt x="14" y="24"/>
                    <a:pt x="14" y="24"/>
                  </a:cubicBezTo>
                  <a:cubicBezTo>
                    <a:pt x="14" y="24"/>
                    <a:pt x="14" y="24"/>
                    <a:pt x="14" y="25"/>
                  </a:cubicBezTo>
                  <a:cubicBezTo>
                    <a:pt x="14" y="25"/>
                    <a:pt x="13" y="25"/>
                    <a:pt x="13" y="25"/>
                  </a:cubicBezTo>
                  <a:cubicBezTo>
                    <a:pt x="13" y="25"/>
                    <a:pt x="13" y="25"/>
                    <a:pt x="13" y="26"/>
                  </a:cubicBezTo>
                  <a:cubicBezTo>
                    <a:pt x="13" y="26"/>
                    <a:pt x="13" y="26"/>
                    <a:pt x="13" y="26"/>
                  </a:cubicBezTo>
                  <a:cubicBezTo>
                    <a:pt x="14" y="26"/>
                    <a:pt x="14" y="27"/>
                    <a:pt x="14" y="27"/>
                  </a:cubicBezTo>
                  <a:cubicBezTo>
                    <a:pt x="14" y="27"/>
                    <a:pt x="14" y="27"/>
                    <a:pt x="14" y="27"/>
                  </a:cubicBezTo>
                  <a:cubicBezTo>
                    <a:pt x="14" y="27"/>
                    <a:pt x="14" y="28"/>
                    <a:pt x="14" y="27"/>
                  </a:cubicBezTo>
                  <a:cubicBezTo>
                    <a:pt x="14" y="27"/>
                    <a:pt x="14" y="27"/>
                    <a:pt x="14" y="27"/>
                  </a:cubicBezTo>
                  <a:cubicBezTo>
                    <a:pt x="14" y="27"/>
                    <a:pt x="14" y="27"/>
                    <a:pt x="15" y="27"/>
                  </a:cubicBezTo>
                  <a:cubicBezTo>
                    <a:pt x="15" y="27"/>
                    <a:pt x="15" y="27"/>
                    <a:pt x="15" y="27"/>
                  </a:cubicBezTo>
                  <a:cubicBezTo>
                    <a:pt x="15" y="27"/>
                    <a:pt x="14" y="28"/>
                    <a:pt x="15" y="28"/>
                  </a:cubicBezTo>
                  <a:cubicBezTo>
                    <a:pt x="15" y="28"/>
                    <a:pt x="15" y="28"/>
                    <a:pt x="15" y="28"/>
                  </a:cubicBezTo>
                  <a:cubicBezTo>
                    <a:pt x="15" y="29"/>
                    <a:pt x="15" y="29"/>
                    <a:pt x="15" y="29"/>
                  </a:cubicBezTo>
                  <a:cubicBezTo>
                    <a:pt x="15" y="29"/>
                    <a:pt x="16" y="29"/>
                    <a:pt x="16" y="29"/>
                  </a:cubicBezTo>
                  <a:cubicBezTo>
                    <a:pt x="16" y="29"/>
                    <a:pt x="16" y="30"/>
                    <a:pt x="16" y="30"/>
                  </a:cubicBezTo>
                  <a:cubicBezTo>
                    <a:pt x="16" y="30"/>
                    <a:pt x="16" y="30"/>
                    <a:pt x="16" y="30"/>
                  </a:cubicBezTo>
                  <a:cubicBezTo>
                    <a:pt x="16" y="31"/>
                    <a:pt x="16" y="31"/>
                    <a:pt x="16" y="31"/>
                  </a:cubicBezTo>
                  <a:cubicBezTo>
                    <a:pt x="15" y="31"/>
                    <a:pt x="15" y="31"/>
                    <a:pt x="15" y="31"/>
                  </a:cubicBezTo>
                  <a:cubicBezTo>
                    <a:pt x="15" y="31"/>
                    <a:pt x="14" y="31"/>
                    <a:pt x="14" y="31"/>
                  </a:cubicBezTo>
                  <a:cubicBezTo>
                    <a:pt x="14" y="31"/>
                    <a:pt x="14" y="31"/>
                    <a:pt x="14" y="31"/>
                  </a:cubicBezTo>
                  <a:cubicBezTo>
                    <a:pt x="14" y="31"/>
                    <a:pt x="13" y="31"/>
                    <a:pt x="13" y="31"/>
                  </a:cubicBezTo>
                  <a:cubicBezTo>
                    <a:pt x="13" y="31"/>
                    <a:pt x="13" y="31"/>
                    <a:pt x="13" y="31"/>
                  </a:cubicBezTo>
                  <a:cubicBezTo>
                    <a:pt x="13" y="32"/>
                    <a:pt x="13" y="32"/>
                    <a:pt x="13" y="32"/>
                  </a:cubicBezTo>
                  <a:cubicBezTo>
                    <a:pt x="13" y="32"/>
                    <a:pt x="13" y="32"/>
                    <a:pt x="13" y="32"/>
                  </a:cubicBezTo>
                  <a:cubicBezTo>
                    <a:pt x="13" y="32"/>
                    <a:pt x="13" y="33"/>
                    <a:pt x="13" y="33"/>
                  </a:cubicBezTo>
                  <a:cubicBezTo>
                    <a:pt x="13" y="33"/>
                    <a:pt x="13" y="33"/>
                    <a:pt x="12" y="33"/>
                  </a:cubicBezTo>
                  <a:cubicBezTo>
                    <a:pt x="12" y="33"/>
                    <a:pt x="12" y="32"/>
                    <a:pt x="12" y="32"/>
                  </a:cubicBezTo>
                  <a:cubicBezTo>
                    <a:pt x="12" y="32"/>
                    <a:pt x="11" y="32"/>
                    <a:pt x="11" y="32"/>
                  </a:cubicBezTo>
                  <a:cubicBezTo>
                    <a:pt x="11" y="32"/>
                    <a:pt x="11" y="32"/>
                    <a:pt x="11" y="32"/>
                  </a:cubicBezTo>
                  <a:cubicBezTo>
                    <a:pt x="11" y="32"/>
                    <a:pt x="11" y="31"/>
                    <a:pt x="11" y="31"/>
                  </a:cubicBezTo>
                  <a:cubicBezTo>
                    <a:pt x="11" y="31"/>
                    <a:pt x="11" y="31"/>
                    <a:pt x="11" y="30"/>
                  </a:cubicBezTo>
                  <a:cubicBezTo>
                    <a:pt x="11" y="30"/>
                    <a:pt x="11" y="30"/>
                    <a:pt x="11" y="30"/>
                  </a:cubicBezTo>
                  <a:cubicBezTo>
                    <a:pt x="11" y="30"/>
                    <a:pt x="11" y="30"/>
                    <a:pt x="11" y="30"/>
                  </a:cubicBezTo>
                  <a:cubicBezTo>
                    <a:pt x="11" y="30"/>
                    <a:pt x="11" y="29"/>
                    <a:pt x="11" y="29"/>
                  </a:cubicBezTo>
                  <a:cubicBezTo>
                    <a:pt x="11" y="29"/>
                    <a:pt x="11" y="29"/>
                    <a:pt x="11" y="29"/>
                  </a:cubicBezTo>
                  <a:cubicBezTo>
                    <a:pt x="11" y="29"/>
                    <a:pt x="11" y="28"/>
                    <a:pt x="11" y="28"/>
                  </a:cubicBezTo>
                  <a:cubicBezTo>
                    <a:pt x="11" y="28"/>
                    <a:pt x="10" y="28"/>
                    <a:pt x="10" y="28"/>
                  </a:cubicBezTo>
                  <a:cubicBezTo>
                    <a:pt x="10" y="28"/>
                    <a:pt x="10" y="28"/>
                    <a:pt x="10" y="28"/>
                  </a:cubicBezTo>
                  <a:cubicBezTo>
                    <a:pt x="10" y="28"/>
                    <a:pt x="9" y="28"/>
                    <a:pt x="9" y="28"/>
                  </a:cubicBezTo>
                  <a:cubicBezTo>
                    <a:pt x="9" y="27"/>
                    <a:pt x="9" y="27"/>
                    <a:pt x="9" y="27"/>
                  </a:cubicBezTo>
                  <a:cubicBezTo>
                    <a:pt x="9" y="26"/>
                    <a:pt x="9" y="26"/>
                    <a:pt x="9" y="26"/>
                  </a:cubicBezTo>
                  <a:cubicBezTo>
                    <a:pt x="9" y="26"/>
                    <a:pt x="9" y="25"/>
                    <a:pt x="9" y="25"/>
                  </a:cubicBezTo>
                  <a:cubicBezTo>
                    <a:pt x="9" y="25"/>
                    <a:pt x="9" y="25"/>
                    <a:pt x="9" y="25"/>
                  </a:cubicBezTo>
                  <a:cubicBezTo>
                    <a:pt x="9" y="24"/>
                    <a:pt x="9" y="24"/>
                    <a:pt x="9" y="24"/>
                  </a:cubicBezTo>
                  <a:cubicBezTo>
                    <a:pt x="9" y="23"/>
                    <a:pt x="9" y="23"/>
                    <a:pt x="9" y="23"/>
                  </a:cubicBezTo>
                  <a:cubicBezTo>
                    <a:pt x="9" y="23"/>
                    <a:pt x="9" y="22"/>
                    <a:pt x="9" y="22"/>
                  </a:cubicBezTo>
                  <a:cubicBezTo>
                    <a:pt x="9" y="22"/>
                    <a:pt x="9" y="22"/>
                    <a:pt x="9" y="22"/>
                  </a:cubicBezTo>
                  <a:cubicBezTo>
                    <a:pt x="9" y="22"/>
                    <a:pt x="8" y="22"/>
                    <a:pt x="8" y="22"/>
                  </a:cubicBezTo>
                  <a:cubicBezTo>
                    <a:pt x="8" y="22"/>
                    <a:pt x="8" y="22"/>
                    <a:pt x="7" y="22"/>
                  </a:cubicBezTo>
                  <a:cubicBezTo>
                    <a:pt x="7" y="22"/>
                    <a:pt x="7" y="22"/>
                    <a:pt x="7" y="22"/>
                  </a:cubicBezTo>
                  <a:cubicBezTo>
                    <a:pt x="7" y="23"/>
                    <a:pt x="7" y="23"/>
                    <a:pt x="6" y="23"/>
                  </a:cubicBezTo>
                  <a:cubicBezTo>
                    <a:pt x="6" y="23"/>
                    <a:pt x="6" y="24"/>
                    <a:pt x="7" y="24"/>
                  </a:cubicBezTo>
                  <a:cubicBezTo>
                    <a:pt x="7" y="24"/>
                    <a:pt x="7" y="24"/>
                    <a:pt x="7" y="25"/>
                  </a:cubicBezTo>
                  <a:cubicBezTo>
                    <a:pt x="7" y="25"/>
                    <a:pt x="7" y="25"/>
                    <a:pt x="7" y="25"/>
                  </a:cubicBezTo>
                  <a:cubicBezTo>
                    <a:pt x="7" y="25"/>
                    <a:pt x="7" y="26"/>
                    <a:pt x="7" y="26"/>
                  </a:cubicBezTo>
                  <a:cubicBezTo>
                    <a:pt x="7" y="27"/>
                    <a:pt x="6" y="27"/>
                    <a:pt x="6" y="28"/>
                  </a:cubicBezTo>
                  <a:cubicBezTo>
                    <a:pt x="6" y="28"/>
                    <a:pt x="6" y="29"/>
                    <a:pt x="6" y="29"/>
                  </a:cubicBezTo>
                  <a:cubicBezTo>
                    <a:pt x="6" y="29"/>
                    <a:pt x="7" y="30"/>
                    <a:pt x="7" y="31"/>
                  </a:cubicBezTo>
                  <a:cubicBezTo>
                    <a:pt x="7" y="31"/>
                    <a:pt x="7" y="31"/>
                    <a:pt x="7" y="32"/>
                  </a:cubicBezTo>
                  <a:cubicBezTo>
                    <a:pt x="7" y="32"/>
                    <a:pt x="7" y="32"/>
                    <a:pt x="7" y="32"/>
                  </a:cubicBezTo>
                  <a:cubicBezTo>
                    <a:pt x="7" y="32"/>
                    <a:pt x="6" y="32"/>
                    <a:pt x="6" y="33"/>
                  </a:cubicBezTo>
                  <a:cubicBezTo>
                    <a:pt x="6" y="33"/>
                    <a:pt x="6" y="33"/>
                    <a:pt x="6" y="33"/>
                  </a:cubicBezTo>
                  <a:cubicBezTo>
                    <a:pt x="6" y="33"/>
                    <a:pt x="6" y="33"/>
                    <a:pt x="6" y="33"/>
                  </a:cubicBezTo>
                  <a:cubicBezTo>
                    <a:pt x="6" y="34"/>
                    <a:pt x="6" y="34"/>
                    <a:pt x="6" y="35"/>
                  </a:cubicBezTo>
                  <a:cubicBezTo>
                    <a:pt x="6" y="35"/>
                    <a:pt x="6" y="35"/>
                    <a:pt x="6" y="36"/>
                  </a:cubicBezTo>
                  <a:cubicBezTo>
                    <a:pt x="6" y="36"/>
                    <a:pt x="6" y="36"/>
                    <a:pt x="6" y="36"/>
                  </a:cubicBezTo>
                  <a:cubicBezTo>
                    <a:pt x="6" y="36"/>
                    <a:pt x="6" y="36"/>
                    <a:pt x="6" y="36"/>
                  </a:cubicBezTo>
                  <a:cubicBezTo>
                    <a:pt x="6" y="37"/>
                    <a:pt x="6" y="37"/>
                    <a:pt x="6" y="37"/>
                  </a:cubicBezTo>
                  <a:cubicBezTo>
                    <a:pt x="6" y="37"/>
                    <a:pt x="6" y="37"/>
                    <a:pt x="5" y="37"/>
                  </a:cubicBezTo>
                  <a:cubicBezTo>
                    <a:pt x="5" y="37"/>
                    <a:pt x="5" y="36"/>
                    <a:pt x="5" y="36"/>
                  </a:cubicBezTo>
                  <a:cubicBezTo>
                    <a:pt x="5" y="37"/>
                    <a:pt x="5" y="37"/>
                    <a:pt x="4" y="37"/>
                  </a:cubicBezTo>
                  <a:cubicBezTo>
                    <a:pt x="4" y="37"/>
                    <a:pt x="4" y="37"/>
                    <a:pt x="3" y="37"/>
                  </a:cubicBezTo>
                  <a:cubicBezTo>
                    <a:pt x="3" y="37"/>
                    <a:pt x="3" y="37"/>
                    <a:pt x="2" y="37"/>
                  </a:cubicBezTo>
                  <a:cubicBezTo>
                    <a:pt x="2" y="37"/>
                    <a:pt x="2" y="36"/>
                    <a:pt x="2" y="36"/>
                  </a:cubicBezTo>
                  <a:cubicBezTo>
                    <a:pt x="2" y="36"/>
                    <a:pt x="2" y="35"/>
                    <a:pt x="2" y="35"/>
                  </a:cubicBezTo>
                  <a:cubicBezTo>
                    <a:pt x="2" y="34"/>
                    <a:pt x="2" y="34"/>
                    <a:pt x="2" y="33"/>
                  </a:cubicBezTo>
                  <a:cubicBezTo>
                    <a:pt x="2" y="33"/>
                    <a:pt x="3" y="33"/>
                    <a:pt x="3" y="33"/>
                  </a:cubicBezTo>
                  <a:cubicBezTo>
                    <a:pt x="3" y="32"/>
                    <a:pt x="3" y="32"/>
                    <a:pt x="3" y="32"/>
                  </a:cubicBezTo>
                  <a:cubicBezTo>
                    <a:pt x="3" y="31"/>
                    <a:pt x="3" y="31"/>
                    <a:pt x="3" y="30"/>
                  </a:cubicBezTo>
                  <a:cubicBezTo>
                    <a:pt x="3" y="30"/>
                    <a:pt x="3" y="29"/>
                    <a:pt x="3" y="29"/>
                  </a:cubicBezTo>
                  <a:cubicBezTo>
                    <a:pt x="3" y="29"/>
                    <a:pt x="3" y="28"/>
                    <a:pt x="3" y="28"/>
                  </a:cubicBezTo>
                  <a:cubicBezTo>
                    <a:pt x="3" y="28"/>
                    <a:pt x="3" y="27"/>
                    <a:pt x="3" y="27"/>
                  </a:cubicBezTo>
                  <a:cubicBezTo>
                    <a:pt x="3" y="27"/>
                    <a:pt x="3" y="26"/>
                    <a:pt x="3" y="26"/>
                  </a:cubicBezTo>
                  <a:cubicBezTo>
                    <a:pt x="3" y="26"/>
                    <a:pt x="3" y="26"/>
                    <a:pt x="2" y="26"/>
                  </a:cubicBezTo>
                  <a:cubicBezTo>
                    <a:pt x="2" y="26"/>
                    <a:pt x="2" y="26"/>
                    <a:pt x="2" y="26"/>
                  </a:cubicBezTo>
                  <a:cubicBezTo>
                    <a:pt x="2" y="26"/>
                    <a:pt x="2" y="26"/>
                    <a:pt x="2" y="26"/>
                  </a:cubicBezTo>
                  <a:cubicBezTo>
                    <a:pt x="1" y="26"/>
                    <a:pt x="1" y="26"/>
                    <a:pt x="1" y="26"/>
                  </a:cubicBezTo>
                  <a:cubicBezTo>
                    <a:pt x="1" y="26"/>
                    <a:pt x="0" y="26"/>
                    <a:pt x="0" y="26"/>
                  </a:cubicBezTo>
                  <a:cubicBezTo>
                    <a:pt x="0" y="26"/>
                    <a:pt x="0" y="26"/>
                    <a:pt x="0" y="25"/>
                  </a:cubicBezTo>
                  <a:cubicBezTo>
                    <a:pt x="0" y="25"/>
                    <a:pt x="0" y="25"/>
                    <a:pt x="0" y="25"/>
                  </a:cubicBezTo>
                  <a:cubicBezTo>
                    <a:pt x="0" y="25"/>
                    <a:pt x="0" y="24"/>
                    <a:pt x="0" y="24"/>
                  </a:cubicBezTo>
                  <a:cubicBezTo>
                    <a:pt x="0" y="24"/>
                    <a:pt x="0" y="24"/>
                    <a:pt x="0" y="24"/>
                  </a:cubicBezTo>
                  <a:cubicBezTo>
                    <a:pt x="0" y="24"/>
                    <a:pt x="0" y="24"/>
                    <a:pt x="0" y="24"/>
                  </a:cubicBezTo>
                  <a:cubicBezTo>
                    <a:pt x="0" y="24"/>
                    <a:pt x="1" y="23"/>
                    <a:pt x="1" y="23"/>
                  </a:cubicBezTo>
                  <a:cubicBezTo>
                    <a:pt x="1" y="23"/>
                    <a:pt x="1" y="23"/>
                    <a:pt x="0" y="23"/>
                  </a:cubicBezTo>
                  <a:cubicBezTo>
                    <a:pt x="0" y="23"/>
                    <a:pt x="0" y="23"/>
                    <a:pt x="0" y="23"/>
                  </a:cubicBezTo>
                  <a:cubicBezTo>
                    <a:pt x="0" y="23"/>
                    <a:pt x="0" y="22"/>
                    <a:pt x="0" y="22"/>
                  </a:cubicBezTo>
                  <a:cubicBezTo>
                    <a:pt x="0" y="22"/>
                    <a:pt x="0" y="22"/>
                    <a:pt x="0" y="22"/>
                  </a:cubicBezTo>
                  <a:cubicBezTo>
                    <a:pt x="0" y="22"/>
                    <a:pt x="1" y="22"/>
                    <a:pt x="1" y="22"/>
                  </a:cubicBezTo>
                  <a:cubicBezTo>
                    <a:pt x="1" y="22"/>
                    <a:pt x="1" y="21"/>
                    <a:pt x="1" y="21"/>
                  </a:cubicBezTo>
                  <a:cubicBezTo>
                    <a:pt x="2" y="21"/>
                    <a:pt x="2" y="21"/>
                    <a:pt x="2" y="21"/>
                  </a:cubicBezTo>
                  <a:cubicBezTo>
                    <a:pt x="2" y="21"/>
                    <a:pt x="2" y="21"/>
                    <a:pt x="2" y="21"/>
                  </a:cubicBezTo>
                  <a:cubicBezTo>
                    <a:pt x="3" y="21"/>
                    <a:pt x="3" y="21"/>
                    <a:pt x="3" y="21"/>
                  </a:cubicBezTo>
                  <a:cubicBezTo>
                    <a:pt x="3" y="21"/>
                    <a:pt x="3" y="20"/>
                    <a:pt x="3" y="19"/>
                  </a:cubicBezTo>
                  <a:cubicBezTo>
                    <a:pt x="3" y="19"/>
                    <a:pt x="3" y="18"/>
                    <a:pt x="3" y="18"/>
                  </a:cubicBezTo>
                  <a:cubicBezTo>
                    <a:pt x="3" y="18"/>
                    <a:pt x="2" y="17"/>
                    <a:pt x="2" y="17"/>
                  </a:cubicBezTo>
                  <a:cubicBezTo>
                    <a:pt x="2" y="17"/>
                    <a:pt x="2" y="16"/>
                    <a:pt x="2" y="16"/>
                  </a:cubicBezTo>
                  <a:cubicBezTo>
                    <a:pt x="2" y="16"/>
                    <a:pt x="2" y="15"/>
                    <a:pt x="2" y="15"/>
                  </a:cubicBezTo>
                  <a:cubicBezTo>
                    <a:pt x="2" y="15"/>
                    <a:pt x="3" y="14"/>
                    <a:pt x="3" y="14"/>
                  </a:cubicBezTo>
                  <a:cubicBezTo>
                    <a:pt x="3" y="14"/>
                    <a:pt x="3" y="13"/>
                    <a:pt x="3" y="13"/>
                  </a:cubicBezTo>
                  <a:cubicBezTo>
                    <a:pt x="3" y="13"/>
                    <a:pt x="4" y="12"/>
                    <a:pt x="4" y="12"/>
                  </a:cubicBezTo>
                  <a:cubicBezTo>
                    <a:pt x="4" y="12"/>
                    <a:pt x="4" y="11"/>
                    <a:pt x="4" y="11"/>
                  </a:cubicBezTo>
                  <a:cubicBezTo>
                    <a:pt x="4" y="11"/>
                    <a:pt x="4" y="11"/>
                    <a:pt x="4" y="10"/>
                  </a:cubicBezTo>
                  <a:cubicBezTo>
                    <a:pt x="4" y="10"/>
                    <a:pt x="4" y="9"/>
                    <a:pt x="4" y="9"/>
                  </a:cubicBezTo>
                  <a:cubicBezTo>
                    <a:pt x="4" y="9"/>
                    <a:pt x="4" y="8"/>
                    <a:pt x="4" y="8"/>
                  </a:cubicBezTo>
                  <a:cubicBezTo>
                    <a:pt x="4" y="8"/>
                    <a:pt x="4" y="8"/>
                    <a:pt x="4" y="8"/>
                  </a:cubicBezTo>
                  <a:cubicBezTo>
                    <a:pt x="5" y="8"/>
                    <a:pt x="5" y="8"/>
                    <a:pt x="5" y="8"/>
                  </a:cubicBezTo>
                  <a:cubicBezTo>
                    <a:pt x="5" y="8"/>
                    <a:pt x="5" y="7"/>
                    <a:pt x="5" y="7"/>
                  </a:cubicBezTo>
                  <a:cubicBezTo>
                    <a:pt x="5" y="7"/>
                    <a:pt x="5" y="7"/>
                    <a:pt x="5" y="6"/>
                  </a:cubicBezTo>
                  <a:cubicBezTo>
                    <a:pt x="5" y="6"/>
                    <a:pt x="6" y="6"/>
                    <a:pt x="6" y="6"/>
                  </a:cubicBezTo>
                  <a:cubicBezTo>
                    <a:pt x="6" y="5"/>
                    <a:pt x="6" y="5"/>
                    <a:pt x="6" y="4"/>
                  </a:cubicBezTo>
                  <a:cubicBezTo>
                    <a:pt x="6" y="4"/>
                    <a:pt x="6" y="4"/>
                    <a:pt x="6" y="4"/>
                  </a:cubicBezTo>
                  <a:cubicBezTo>
                    <a:pt x="6" y="3"/>
                    <a:pt x="6" y="3"/>
                    <a:pt x="7" y="3"/>
                  </a:cubicBezTo>
                  <a:cubicBezTo>
                    <a:pt x="7" y="3"/>
                    <a:pt x="7" y="3"/>
                    <a:pt x="7" y="3"/>
                  </a:cubicBezTo>
                  <a:cubicBezTo>
                    <a:pt x="7" y="3"/>
                    <a:pt x="7" y="3"/>
                    <a:pt x="7" y="3"/>
                  </a:cubicBezTo>
                  <a:cubicBezTo>
                    <a:pt x="7" y="4"/>
                    <a:pt x="8" y="4"/>
                    <a:pt x="8" y="4"/>
                  </a:cubicBezTo>
                  <a:cubicBezTo>
                    <a:pt x="8" y="3"/>
                    <a:pt x="8" y="3"/>
                    <a:pt x="8" y="3"/>
                  </a:cubicBezTo>
                  <a:cubicBezTo>
                    <a:pt x="8" y="3"/>
                    <a:pt x="8" y="3"/>
                    <a:pt x="9" y="3"/>
                  </a:cubicBezTo>
                  <a:cubicBezTo>
                    <a:pt x="9" y="2"/>
                    <a:pt x="8" y="2"/>
                    <a:pt x="8" y="2"/>
                  </a:cubicBezTo>
                  <a:cubicBezTo>
                    <a:pt x="9" y="2"/>
                    <a:pt x="9" y="1"/>
                    <a:pt x="9" y="1"/>
                  </a:cubicBezTo>
                  <a:cubicBezTo>
                    <a:pt x="9" y="1"/>
                    <a:pt x="9" y="1"/>
                    <a:pt x="10" y="1"/>
                  </a:cubicBezTo>
                  <a:cubicBezTo>
                    <a:pt x="10" y="1"/>
                    <a:pt x="10" y="1"/>
                    <a:pt x="11" y="1"/>
                  </a:cubicBezTo>
                  <a:cubicBezTo>
                    <a:pt x="11" y="1"/>
                    <a:pt x="11" y="1"/>
                    <a:pt x="11" y="1"/>
                  </a:cubicBezTo>
                  <a:cubicBezTo>
                    <a:pt x="11" y="2"/>
                    <a:pt x="11" y="2"/>
                    <a:pt x="11" y="2"/>
                  </a:cubicBezTo>
                  <a:cubicBezTo>
                    <a:pt x="11" y="2"/>
                    <a:pt x="12" y="2"/>
                    <a:pt x="12" y="3"/>
                  </a:cubicBezTo>
                  <a:cubicBezTo>
                    <a:pt x="12" y="3"/>
                    <a:pt x="13" y="3"/>
                    <a:pt x="13" y="3"/>
                  </a:cubicBezTo>
                  <a:cubicBezTo>
                    <a:pt x="13" y="3"/>
                    <a:pt x="14" y="3"/>
                    <a:pt x="14" y="3"/>
                  </a:cubicBezTo>
                  <a:cubicBezTo>
                    <a:pt x="14" y="3"/>
                    <a:pt x="15" y="3"/>
                    <a:pt x="15" y="3"/>
                  </a:cubicBezTo>
                  <a:cubicBezTo>
                    <a:pt x="15" y="3"/>
                    <a:pt x="16" y="3"/>
                    <a:pt x="16" y="3"/>
                  </a:cubicBezTo>
                  <a:cubicBezTo>
                    <a:pt x="16" y="3"/>
                    <a:pt x="17" y="3"/>
                    <a:pt x="17" y="3"/>
                  </a:cubicBezTo>
                  <a:cubicBezTo>
                    <a:pt x="17" y="3"/>
                    <a:pt x="18" y="3"/>
                    <a:pt x="18" y="3"/>
                  </a:cubicBezTo>
                  <a:cubicBezTo>
                    <a:pt x="18" y="3"/>
                    <a:pt x="19" y="3"/>
                    <a:pt x="20" y="3"/>
                  </a:cubicBezTo>
                  <a:cubicBezTo>
                    <a:pt x="20" y="3"/>
                    <a:pt x="20" y="3"/>
                    <a:pt x="21" y="3"/>
                  </a:cubicBezTo>
                  <a:cubicBezTo>
                    <a:pt x="21" y="3"/>
                    <a:pt x="22" y="3"/>
                    <a:pt x="22" y="2"/>
                  </a:cubicBezTo>
                  <a:cubicBezTo>
                    <a:pt x="22" y="2"/>
                    <a:pt x="23" y="1"/>
                    <a:pt x="23" y="1"/>
                  </a:cubicBezTo>
                  <a:cubicBezTo>
                    <a:pt x="23" y="1"/>
                    <a:pt x="23" y="1"/>
                    <a:pt x="24" y="0"/>
                  </a:cubicBezTo>
                  <a:cubicBezTo>
                    <a:pt x="24" y="0"/>
                    <a:pt x="24" y="0"/>
                    <a:pt x="24" y="0"/>
                  </a:cubicBezTo>
                  <a:cubicBezTo>
                    <a:pt x="25" y="0"/>
                    <a:pt x="25" y="0"/>
                    <a:pt x="26" y="0"/>
                  </a:cubicBezTo>
                  <a:cubicBezTo>
                    <a:pt x="26" y="0"/>
                    <a:pt x="26" y="0"/>
                    <a:pt x="26" y="0"/>
                  </a:cubicBezTo>
                  <a:cubicBezTo>
                    <a:pt x="26" y="0"/>
                    <a:pt x="26" y="1"/>
                    <a:pt x="26" y="1"/>
                  </a:cubicBezTo>
                  <a:cubicBezTo>
                    <a:pt x="26" y="1"/>
                    <a:pt x="26" y="1"/>
                    <a:pt x="26" y="1"/>
                  </a:cubicBezTo>
                  <a:cubicBezTo>
                    <a:pt x="26" y="1"/>
                    <a:pt x="26" y="2"/>
                    <a:pt x="26" y="2"/>
                  </a:cubicBezTo>
                  <a:cubicBezTo>
                    <a:pt x="26" y="2"/>
                    <a:pt x="26" y="3"/>
                    <a:pt x="26" y="3"/>
                  </a:cubicBezTo>
                  <a:cubicBezTo>
                    <a:pt x="25" y="3"/>
                    <a:pt x="25" y="3"/>
                    <a:pt x="25" y="3"/>
                  </a:cubicBezTo>
                  <a:cubicBezTo>
                    <a:pt x="25" y="3"/>
                    <a:pt x="24" y="4"/>
                    <a:pt x="24" y="4"/>
                  </a:cubicBezTo>
                  <a:cubicBezTo>
                    <a:pt x="24" y="4"/>
                    <a:pt x="24" y="4"/>
                    <a:pt x="24" y="4"/>
                  </a:cubicBezTo>
                  <a:cubicBezTo>
                    <a:pt x="24" y="5"/>
                    <a:pt x="23" y="5"/>
                    <a:pt x="23" y="5"/>
                  </a:cubicBezTo>
                  <a:cubicBezTo>
                    <a:pt x="23" y="5"/>
                    <a:pt x="23" y="6"/>
                    <a:pt x="23" y="6"/>
                  </a:cubicBezTo>
                  <a:cubicBezTo>
                    <a:pt x="22" y="6"/>
                    <a:pt x="21" y="6"/>
                    <a:pt x="21" y="6"/>
                  </a:cubicBezTo>
                  <a:cubicBezTo>
                    <a:pt x="20" y="6"/>
                    <a:pt x="19" y="6"/>
                    <a:pt x="19" y="6"/>
                  </a:cubicBezTo>
                  <a:cubicBezTo>
                    <a:pt x="18" y="6"/>
                    <a:pt x="17" y="6"/>
                    <a:pt x="17" y="6"/>
                  </a:cubicBezTo>
                  <a:cubicBezTo>
                    <a:pt x="17" y="6"/>
                    <a:pt x="16" y="5"/>
                    <a:pt x="16" y="5"/>
                  </a:cubicBezTo>
                  <a:cubicBezTo>
                    <a:pt x="15" y="5"/>
                    <a:pt x="15" y="5"/>
                    <a:pt x="14" y="5"/>
                  </a:cubicBezTo>
                  <a:cubicBezTo>
                    <a:pt x="14" y="5"/>
                    <a:pt x="13" y="6"/>
                    <a:pt x="13" y="6"/>
                  </a:cubicBezTo>
                  <a:cubicBezTo>
                    <a:pt x="12" y="6"/>
                    <a:pt x="12" y="6"/>
                    <a:pt x="11" y="5"/>
                  </a:cubicBezTo>
                  <a:cubicBezTo>
                    <a:pt x="11" y="5"/>
                    <a:pt x="10" y="5"/>
                    <a:pt x="10" y="6"/>
                  </a:cubicBezTo>
                  <a:cubicBezTo>
                    <a:pt x="9" y="6"/>
                    <a:pt x="9" y="6"/>
                    <a:pt x="8" y="6"/>
                  </a:cubicBezTo>
                  <a:cubicBezTo>
                    <a:pt x="8" y="6"/>
                    <a:pt x="8" y="6"/>
                    <a:pt x="8" y="6"/>
                  </a:cubicBezTo>
                  <a:cubicBezTo>
                    <a:pt x="7" y="6"/>
                    <a:pt x="7" y="6"/>
                    <a:pt x="7" y="6"/>
                  </a:cubicBezTo>
                  <a:cubicBezTo>
                    <a:pt x="7" y="6"/>
                    <a:pt x="7" y="7"/>
                    <a:pt x="7" y="7"/>
                  </a:cubicBezTo>
                  <a:cubicBezTo>
                    <a:pt x="7" y="7"/>
                    <a:pt x="6" y="8"/>
                    <a:pt x="6" y="8"/>
                  </a:cubicBezTo>
                  <a:cubicBezTo>
                    <a:pt x="6" y="8"/>
                    <a:pt x="6" y="8"/>
                    <a:pt x="6" y="8"/>
                  </a:cubicBezTo>
                  <a:cubicBezTo>
                    <a:pt x="6" y="9"/>
                    <a:pt x="6" y="9"/>
                    <a:pt x="6" y="9"/>
                  </a:cubicBezTo>
                  <a:cubicBezTo>
                    <a:pt x="6" y="9"/>
                    <a:pt x="7" y="10"/>
                    <a:pt x="7" y="10"/>
                  </a:cubicBezTo>
                  <a:cubicBezTo>
                    <a:pt x="7" y="11"/>
                    <a:pt x="7" y="11"/>
                    <a:pt x="6" y="11"/>
                  </a:cubicBezTo>
                  <a:cubicBezTo>
                    <a:pt x="6" y="12"/>
                    <a:pt x="6" y="12"/>
                    <a:pt x="6" y="12"/>
                  </a:cubicBezTo>
                  <a:cubicBezTo>
                    <a:pt x="7" y="12"/>
                    <a:pt x="7" y="12"/>
                    <a:pt x="7" y="12"/>
                  </a:cubicBezTo>
                  <a:cubicBezTo>
                    <a:pt x="7" y="12"/>
                    <a:pt x="7" y="12"/>
                    <a:pt x="8" y="13"/>
                  </a:cubicBezTo>
                  <a:cubicBezTo>
                    <a:pt x="8" y="13"/>
                    <a:pt x="8" y="13"/>
                    <a:pt x="8" y="13"/>
                  </a:cubicBezTo>
                  <a:cubicBezTo>
                    <a:pt x="8" y="13"/>
                    <a:pt x="8" y="14"/>
                    <a:pt x="8" y="14"/>
                  </a:cubicBezTo>
                  <a:cubicBezTo>
                    <a:pt x="8" y="14"/>
                    <a:pt x="8" y="14"/>
                    <a:pt x="8" y="14"/>
                  </a:cubicBezTo>
                  <a:cubicBezTo>
                    <a:pt x="8" y="14"/>
                    <a:pt x="8" y="15"/>
                    <a:pt x="8" y="15"/>
                  </a:cubicBezTo>
                  <a:cubicBezTo>
                    <a:pt x="8" y="15"/>
                    <a:pt x="8" y="15"/>
                    <a:pt x="9" y="15"/>
                  </a:cubicBezTo>
                  <a:cubicBezTo>
                    <a:pt x="9" y="15"/>
                    <a:pt x="9" y="15"/>
                    <a:pt x="10" y="15"/>
                  </a:cubicBezTo>
                  <a:cubicBezTo>
                    <a:pt x="10" y="14"/>
                    <a:pt x="10" y="15"/>
                    <a:pt x="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Oval 857"/>
            <p:cNvSpPr>
              <a:spLocks noChangeArrowheads="1"/>
            </p:cNvSpPr>
            <p:nvPr/>
          </p:nvSpPr>
          <p:spPr bwMode="auto">
            <a:xfrm>
              <a:off x="9205370" y="5446089"/>
              <a:ext cx="2198" cy="21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858"/>
            <p:cNvSpPr/>
            <p:nvPr/>
          </p:nvSpPr>
          <p:spPr bwMode="auto">
            <a:xfrm>
              <a:off x="9187787" y="5408725"/>
              <a:ext cx="8791" cy="0"/>
            </a:xfrm>
            <a:custGeom>
              <a:avLst/>
              <a:gdLst>
                <a:gd name="T0" fmla="*/ 1 w 1"/>
                <a:gd name="T1" fmla="*/ 0 w 1"/>
                <a:gd name="T2" fmla="*/ 1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0" y="0"/>
                    <a:pt x="0" y="0"/>
                    <a:pt x="0" y="0"/>
                  </a:cubicBezTo>
                  <a:cubicBezTo>
                    <a:pt x="0" y="0"/>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859"/>
            <p:cNvSpPr/>
            <p:nvPr/>
          </p:nvSpPr>
          <p:spPr bwMode="auto">
            <a:xfrm>
              <a:off x="9178996" y="5399934"/>
              <a:ext cx="8791" cy="8791"/>
            </a:xfrm>
            <a:custGeom>
              <a:avLst/>
              <a:gdLst>
                <a:gd name="T0" fmla="*/ 0 w 1"/>
                <a:gd name="T1" fmla="*/ 1 h 1"/>
                <a:gd name="T2" fmla="*/ 0 w 1"/>
                <a:gd name="T3" fmla="*/ 0 h 1"/>
                <a:gd name="T4" fmla="*/ 1 w 1"/>
                <a:gd name="T5" fmla="*/ 0 h 1"/>
                <a:gd name="T6" fmla="*/ 1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0"/>
                    <a:pt x="0" y="0"/>
                  </a:cubicBezTo>
                  <a:cubicBezTo>
                    <a:pt x="0" y="0"/>
                    <a:pt x="1" y="0"/>
                    <a:pt x="1" y="0"/>
                  </a:cubicBezTo>
                  <a:cubicBezTo>
                    <a:pt x="1" y="0"/>
                    <a:pt x="1" y="0"/>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863"/>
            <p:cNvSpPr/>
            <p:nvPr/>
          </p:nvSpPr>
          <p:spPr bwMode="auto">
            <a:xfrm>
              <a:off x="9326253" y="5529608"/>
              <a:ext cx="10989" cy="0"/>
            </a:xfrm>
            <a:custGeom>
              <a:avLst/>
              <a:gdLst>
                <a:gd name="T0" fmla="*/ 1 w 1"/>
                <a:gd name="T1" fmla="*/ 1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864"/>
            <p:cNvSpPr/>
            <p:nvPr/>
          </p:nvSpPr>
          <p:spPr bwMode="auto">
            <a:xfrm>
              <a:off x="9354825" y="5529608"/>
              <a:ext cx="8791" cy="0"/>
            </a:xfrm>
            <a:custGeom>
              <a:avLst/>
              <a:gdLst>
                <a:gd name="T0" fmla="*/ 0 w 1"/>
                <a:gd name="T1" fmla="*/ 0 w 1"/>
                <a:gd name="T2" fmla="*/ 0 w 1"/>
                <a:gd name="T3" fmla="*/ 1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865"/>
            <p:cNvSpPr/>
            <p:nvPr/>
          </p:nvSpPr>
          <p:spPr bwMode="auto">
            <a:xfrm>
              <a:off x="9317461" y="5529608"/>
              <a:ext cx="8791" cy="8791"/>
            </a:xfrm>
            <a:custGeom>
              <a:avLst/>
              <a:gdLst>
                <a:gd name="T0" fmla="*/ 1 w 1"/>
                <a:gd name="T1" fmla="*/ 1 h 1"/>
                <a:gd name="T2" fmla="*/ 1 w 1"/>
                <a:gd name="T3" fmla="*/ 0 h 1"/>
                <a:gd name="T4" fmla="*/ 1 w 1"/>
                <a:gd name="T5" fmla="*/ 0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1" y="0"/>
                    <a:pt x="1" y="0"/>
                  </a:cubicBezTo>
                  <a:cubicBezTo>
                    <a:pt x="1" y="0"/>
                    <a:pt x="1" y="0"/>
                    <a:pt x="1" y="0"/>
                  </a:cubicBezTo>
                  <a:cubicBezTo>
                    <a:pt x="0" y="0"/>
                    <a:pt x="0" y="1"/>
                    <a:pt x="0" y="1"/>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866"/>
            <p:cNvSpPr/>
            <p:nvPr/>
          </p:nvSpPr>
          <p:spPr bwMode="auto">
            <a:xfrm>
              <a:off x="9326253" y="5520816"/>
              <a:ext cx="0" cy="8791"/>
            </a:xfrm>
            <a:custGeom>
              <a:avLst/>
              <a:gdLst>
                <a:gd name="T0" fmla="*/ 1 h 1"/>
                <a:gd name="T1" fmla="*/ 1 h 1"/>
                <a:gd name="T2" fmla="*/ 0 h 1"/>
                <a:gd name="T3" fmla="*/ 0 h 1"/>
                <a:gd name="T4" fmla="*/ 1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1"/>
                    <a:pt x="0" y="1"/>
                  </a:cubicBezTo>
                  <a:cubicBezTo>
                    <a:pt x="0" y="1"/>
                    <a:pt x="0" y="0"/>
                    <a:pt x="0" y="0"/>
                  </a:cubicBezTo>
                  <a:cubicBezTo>
                    <a:pt x="0" y="0"/>
                    <a:pt x="0" y="0"/>
                    <a:pt x="0" y="0"/>
                  </a:cubicBezTo>
                  <a:cubicBezTo>
                    <a:pt x="0" y="0"/>
                    <a:pt x="0" y="0"/>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867"/>
            <p:cNvSpPr/>
            <p:nvPr/>
          </p:nvSpPr>
          <p:spPr bwMode="auto">
            <a:xfrm>
              <a:off x="9299878" y="5520816"/>
              <a:ext cx="8791" cy="0"/>
            </a:xfrm>
            <a:custGeom>
              <a:avLst/>
              <a:gdLst>
                <a:gd name="T0" fmla="*/ 1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0" y="0"/>
                    <a:pt x="0" y="0"/>
                  </a:cubicBezTo>
                  <a:cubicBezTo>
                    <a:pt x="0" y="0"/>
                    <a:pt x="0" y="0"/>
                    <a:pt x="0" y="0"/>
                  </a:cubicBezTo>
                  <a:cubicBezTo>
                    <a:pt x="0"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868"/>
            <p:cNvSpPr/>
            <p:nvPr/>
          </p:nvSpPr>
          <p:spPr bwMode="auto">
            <a:xfrm>
              <a:off x="9346034" y="5566972"/>
              <a:ext cx="37364" cy="28572"/>
            </a:xfrm>
            <a:custGeom>
              <a:avLst/>
              <a:gdLst>
                <a:gd name="T0" fmla="*/ 2 w 4"/>
                <a:gd name="T1" fmla="*/ 2 h 3"/>
                <a:gd name="T2" fmla="*/ 3 w 4"/>
                <a:gd name="T3" fmla="*/ 2 h 3"/>
                <a:gd name="T4" fmla="*/ 3 w 4"/>
                <a:gd name="T5" fmla="*/ 1 h 3"/>
                <a:gd name="T6" fmla="*/ 3 w 4"/>
                <a:gd name="T7" fmla="*/ 1 h 3"/>
                <a:gd name="T8" fmla="*/ 4 w 4"/>
                <a:gd name="T9" fmla="*/ 1 h 3"/>
                <a:gd name="T10" fmla="*/ 3 w 4"/>
                <a:gd name="T11" fmla="*/ 0 h 3"/>
                <a:gd name="T12" fmla="*/ 3 w 4"/>
                <a:gd name="T13" fmla="*/ 0 h 3"/>
                <a:gd name="T14" fmla="*/ 2 w 4"/>
                <a:gd name="T15" fmla="*/ 1 h 3"/>
                <a:gd name="T16" fmla="*/ 2 w 4"/>
                <a:gd name="T17" fmla="*/ 1 h 3"/>
                <a:gd name="T18" fmla="*/ 2 w 4"/>
                <a:gd name="T19" fmla="*/ 0 h 3"/>
                <a:gd name="T20" fmla="*/ 2 w 4"/>
                <a:gd name="T21" fmla="*/ 0 h 3"/>
                <a:gd name="T22" fmla="*/ 1 w 4"/>
                <a:gd name="T23" fmla="*/ 0 h 3"/>
                <a:gd name="T24" fmla="*/ 1 w 4"/>
                <a:gd name="T25" fmla="*/ 0 h 3"/>
                <a:gd name="T26" fmla="*/ 0 w 4"/>
                <a:gd name="T27" fmla="*/ 1 h 3"/>
                <a:gd name="T28" fmla="*/ 0 w 4"/>
                <a:gd name="T29" fmla="*/ 1 h 3"/>
                <a:gd name="T30" fmla="*/ 0 w 4"/>
                <a:gd name="T31" fmla="*/ 2 h 3"/>
                <a:gd name="T32" fmla="*/ 1 w 4"/>
                <a:gd name="T33" fmla="*/ 2 h 3"/>
                <a:gd name="T34" fmla="*/ 1 w 4"/>
                <a:gd name="T35" fmla="*/ 2 h 3"/>
                <a:gd name="T36" fmla="*/ 1 w 4"/>
                <a:gd name="T37" fmla="*/ 2 h 3"/>
                <a:gd name="T38" fmla="*/ 1 w 4"/>
                <a:gd name="T39" fmla="*/ 2 h 3"/>
                <a:gd name="T40" fmla="*/ 1 w 4"/>
                <a:gd name="T41" fmla="*/ 2 h 3"/>
                <a:gd name="T42" fmla="*/ 1 w 4"/>
                <a:gd name="T43" fmla="*/ 2 h 3"/>
                <a:gd name="T44" fmla="*/ 2 w 4"/>
                <a:gd name="T45" fmla="*/ 3 h 3"/>
                <a:gd name="T46" fmla="*/ 2 w 4"/>
                <a:gd name="T47" fmla="*/ 2 h 3"/>
                <a:gd name="T48" fmla="*/ 2 w 4"/>
                <a:gd name="T4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3">
                  <a:moveTo>
                    <a:pt x="2" y="2"/>
                  </a:moveTo>
                  <a:cubicBezTo>
                    <a:pt x="3" y="2"/>
                    <a:pt x="3" y="2"/>
                    <a:pt x="3" y="2"/>
                  </a:cubicBezTo>
                  <a:cubicBezTo>
                    <a:pt x="3" y="2"/>
                    <a:pt x="3" y="1"/>
                    <a:pt x="3" y="1"/>
                  </a:cubicBezTo>
                  <a:cubicBezTo>
                    <a:pt x="3" y="1"/>
                    <a:pt x="3" y="1"/>
                    <a:pt x="3" y="1"/>
                  </a:cubicBezTo>
                  <a:cubicBezTo>
                    <a:pt x="3" y="1"/>
                    <a:pt x="4" y="1"/>
                    <a:pt x="4" y="1"/>
                  </a:cubicBezTo>
                  <a:cubicBezTo>
                    <a:pt x="4" y="1"/>
                    <a:pt x="3" y="0"/>
                    <a:pt x="3" y="0"/>
                  </a:cubicBezTo>
                  <a:cubicBezTo>
                    <a:pt x="3" y="0"/>
                    <a:pt x="3" y="0"/>
                    <a:pt x="3" y="0"/>
                  </a:cubicBezTo>
                  <a:cubicBezTo>
                    <a:pt x="3" y="0"/>
                    <a:pt x="3" y="1"/>
                    <a:pt x="2" y="1"/>
                  </a:cubicBezTo>
                  <a:cubicBezTo>
                    <a:pt x="2" y="1"/>
                    <a:pt x="2" y="1"/>
                    <a:pt x="2" y="1"/>
                  </a:cubicBezTo>
                  <a:cubicBezTo>
                    <a:pt x="2" y="1"/>
                    <a:pt x="2" y="1"/>
                    <a:pt x="2" y="0"/>
                  </a:cubicBezTo>
                  <a:cubicBezTo>
                    <a:pt x="2" y="0"/>
                    <a:pt x="2" y="0"/>
                    <a:pt x="2" y="0"/>
                  </a:cubicBezTo>
                  <a:cubicBezTo>
                    <a:pt x="2" y="0"/>
                    <a:pt x="1" y="0"/>
                    <a:pt x="1" y="0"/>
                  </a:cubicBezTo>
                  <a:cubicBezTo>
                    <a:pt x="1" y="0"/>
                    <a:pt x="1" y="0"/>
                    <a:pt x="1" y="0"/>
                  </a:cubicBezTo>
                  <a:cubicBezTo>
                    <a:pt x="1" y="0"/>
                    <a:pt x="0" y="1"/>
                    <a:pt x="0" y="1"/>
                  </a:cubicBezTo>
                  <a:cubicBezTo>
                    <a:pt x="0" y="1"/>
                    <a:pt x="0" y="1"/>
                    <a:pt x="0" y="1"/>
                  </a:cubicBezTo>
                  <a:cubicBezTo>
                    <a:pt x="0" y="1"/>
                    <a:pt x="0" y="2"/>
                    <a:pt x="0" y="2"/>
                  </a:cubicBezTo>
                  <a:cubicBezTo>
                    <a:pt x="0"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2" y="3"/>
                    <a:pt x="2" y="3"/>
                    <a:pt x="2" y="3"/>
                  </a:cubicBezTo>
                  <a:cubicBezTo>
                    <a:pt x="2" y="2"/>
                    <a:pt x="2"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869"/>
            <p:cNvSpPr/>
            <p:nvPr/>
          </p:nvSpPr>
          <p:spPr bwMode="auto">
            <a:xfrm>
              <a:off x="9374606" y="559554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870"/>
            <p:cNvSpPr/>
            <p:nvPr/>
          </p:nvSpPr>
          <p:spPr bwMode="auto">
            <a:xfrm>
              <a:off x="9363616" y="5613127"/>
              <a:ext cx="0" cy="8791"/>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871"/>
            <p:cNvSpPr/>
            <p:nvPr/>
          </p:nvSpPr>
          <p:spPr bwMode="auto">
            <a:xfrm>
              <a:off x="9400980" y="5595544"/>
              <a:ext cx="37364" cy="8791"/>
            </a:xfrm>
            <a:custGeom>
              <a:avLst/>
              <a:gdLst>
                <a:gd name="T0" fmla="*/ 1 w 4"/>
                <a:gd name="T1" fmla="*/ 1 h 1"/>
                <a:gd name="T2" fmla="*/ 2 w 4"/>
                <a:gd name="T3" fmla="*/ 1 h 1"/>
                <a:gd name="T4" fmla="*/ 3 w 4"/>
                <a:gd name="T5" fmla="*/ 1 h 1"/>
                <a:gd name="T6" fmla="*/ 4 w 4"/>
                <a:gd name="T7" fmla="*/ 1 h 1"/>
                <a:gd name="T8" fmla="*/ 3 w 4"/>
                <a:gd name="T9" fmla="*/ 0 h 1"/>
                <a:gd name="T10" fmla="*/ 2 w 4"/>
                <a:gd name="T11" fmla="*/ 0 h 1"/>
                <a:gd name="T12" fmla="*/ 1 w 4"/>
                <a:gd name="T13" fmla="*/ 0 h 1"/>
                <a:gd name="T14" fmla="*/ 0 w 4"/>
                <a:gd name="T15" fmla="*/ 0 h 1"/>
                <a:gd name="T16" fmla="*/ 0 w 4"/>
                <a:gd name="T17" fmla="*/ 0 h 1"/>
                <a:gd name="T18" fmla="*/ 0 w 4"/>
                <a:gd name="T19" fmla="*/ 1 h 1"/>
                <a:gd name="T20" fmla="*/ 0 w 4"/>
                <a:gd name="T21" fmla="*/ 1 h 1"/>
                <a:gd name="T22" fmla="*/ 1 w 4"/>
                <a:gd name="T23" fmla="*/ 1 h 1"/>
                <a:gd name="T24" fmla="*/ 1 w 4"/>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
                  <a:moveTo>
                    <a:pt x="1" y="1"/>
                  </a:moveTo>
                  <a:cubicBezTo>
                    <a:pt x="2" y="1"/>
                    <a:pt x="2" y="1"/>
                    <a:pt x="2" y="1"/>
                  </a:cubicBezTo>
                  <a:cubicBezTo>
                    <a:pt x="3" y="1"/>
                    <a:pt x="3" y="1"/>
                    <a:pt x="3" y="1"/>
                  </a:cubicBezTo>
                  <a:cubicBezTo>
                    <a:pt x="3" y="1"/>
                    <a:pt x="4" y="1"/>
                    <a:pt x="4" y="1"/>
                  </a:cubicBezTo>
                  <a:cubicBezTo>
                    <a:pt x="4" y="1"/>
                    <a:pt x="3" y="0"/>
                    <a:pt x="3" y="0"/>
                  </a:cubicBezTo>
                  <a:cubicBezTo>
                    <a:pt x="3" y="0"/>
                    <a:pt x="2" y="0"/>
                    <a:pt x="2" y="0"/>
                  </a:cubicBezTo>
                  <a:cubicBezTo>
                    <a:pt x="2" y="0"/>
                    <a:pt x="1" y="0"/>
                    <a:pt x="1" y="0"/>
                  </a:cubicBezTo>
                  <a:cubicBezTo>
                    <a:pt x="1" y="0"/>
                    <a:pt x="1" y="0"/>
                    <a:pt x="0" y="0"/>
                  </a:cubicBezTo>
                  <a:cubicBezTo>
                    <a:pt x="0" y="0"/>
                    <a:pt x="0" y="0"/>
                    <a:pt x="0" y="0"/>
                  </a:cubicBezTo>
                  <a:cubicBezTo>
                    <a:pt x="0" y="1"/>
                    <a:pt x="0" y="1"/>
                    <a:pt x="0" y="1"/>
                  </a:cubicBezTo>
                  <a:cubicBezTo>
                    <a:pt x="0" y="1"/>
                    <a:pt x="0" y="1"/>
                    <a:pt x="0" y="1"/>
                  </a:cubicBezTo>
                  <a:cubicBezTo>
                    <a:pt x="0" y="1"/>
                    <a:pt x="0"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874"/>
            <p:cNvSpPr/>
            <p:nvPr/>
          </p:nvSpPr>
          <p:spPr bwMode="auto">
            <a:xfrm>
              <a:off x="9354825" y="5705437"/>
              <a:ext cx="8791" cy="10989"/>
            </a:xfrm>
            <a:custGeom>
              <a:avLst/>
              <a:gdLst>
                <a:gd name="T0" fmla="*/ 1 w 1"/>
                <a:gd name="T1" fmla="*/ 0 h 1"/>
                <a:gd name="T2" fmla="*/ 0 w 1"/>
                <a:gd name="T3" fmla="*/ 0 h 1"/>
                <a:gd name="T4" fmla="*/ 1 w 1"/>
                <a:gd name="T5" fmla="*/ 1 h 1"/>
                <a:gd name="T6" fmla="*/ 0 w 1"/>
                <a:gd name="T7" fmla="*/ 1 h 1"/>
                <a:gd name="T8" fmla="*/ 0 w 1"/>
                <a:gd name="T9" fmla="*/ 1 h 1"/>
                <a:gd name="T10" fmla="*/ 0 w 1"/>
                <a:gd name="T11" fmla="*/ 0 h 1"/>
                <a:gd name="T12" fmla="*/ 0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0"/>
                    <a:pt x="0" y="0"/>
                    <a:pt x="0" y="0"/>
                  </a:cubicBezTo>
                  <a:cubicBezTo>
                    <a:pt x="0" y="0"/>
                    <a:pt x="1" y="0"/>
                    <a:pt x="1" y="1"/>
                  </a:cubicBezTo>
                  <a:cubicBezTo>
                    <a:pt x="1" y="1"/>
                    <a:pt x="0" y="1"/>
                    <a:pt x="0" y="1"/>
                  </a:cubicBezTo>
                  <a:cubicBezTo>
                    <a:pt x="0" y="1"/>
                    <a:pt x="0" y="1"/>
                    <a:pt x="0" y="1"/>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875"/>
            <p:cNvSpPr/>
            <p:nvPr/>
          </p:nvSpPr>
          <p:spPr bwMode="auto">
            <a:xfrm>
              <a:off x="9354825" y="5696646"/>
              <a:ext cx="8791" cy="0"/>
            </a:xfrm>
            <a:custGeom>
              <a:avLst/>
              <a:gdLst>
                <a:gd name="T0" fmla="*/ 0 w 1"/>
                <a:gd name="T1" fmla="*/ 0 w 1"/>
                <a:gd name="T2" fmla="*/ 0 w 1"/>
                <a:gd name="T3" fmla="*/ 0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0" y="0"/>
                    <a:pt x="0" y="0"/>
                    <a:pt x="0" y="0"/>
                  </a:cubicBezTo>
                  <a:cubicBezTo>
                    <a:pt x="0"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876"/>
            <p:cNvSpPr/>
            <p:nvPr/>
          </p:nvSpPr>
          <p:spPr bwMode="auto">
            <a:xfrm>
              <a:off x="9354825" y="56790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877"/>
            <p:cNvSpPr/>
            <p:nvPr/>
          </p:nvSpPr>
          <p:spPr bwMode="auto">
            <a:xfrm>
              <a:off x="9346034" y="5668073"/>
              <a:ext cx="8791" cy="10989"/>
            </a:xfrm>
            <a:custGeom>
              <a:avLst/>
              <a:gdLst>
                <a:gd name="T0" fmla="*/ 0 w 1"/>
                <a:gd name="T1" fmla="*/ 1 h 1"/>
                <a:gd name="T2" fmla="*/ 0 w 1"/>
                <a:gd name="T3" fmla="*/ 1 h 1"/>
                <a:gd name="T4" fmla="*/ 0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0"/>
                    <a:pt x="0" y="0"/>
                  </a:cubicBezTo>
                  <a:cubicBezTo>
                    <a:pt x="0" y="0"/>
                    <a:pt x="0" y="0"/>
                    <a:pt x="0" y="0"/>
                  </a:cubicBezTo>
                  <a:cubicBezTo>
                    <a:pt x="0" y="0"/>
                    <a:pt x="0"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878"/>
            <p:cNvSpPr/>
            <p:nvPr/>
          </p:nvSpPr>
          <p:spPr bwMode="auto">
            <a:xfrm>
              <a:off x="9337242" y="5659282"/>
              <a:ext cx="8791" cy="8791"/>
            </a:xfrm>
            <a:custGeom>
              <a:avLst/>
              <a:gdLst>
                <a:gd name="T0" fmla="*/ 0 w 1"/>
                <a:gd name="T1" fmla="*/ 1 h 1"/>
                <a:gd name="T2" fmla="*/ 0 w 1"/>
                <a:gd name="T3" fmla="*/ 0 h 1"/>
                <a:gd name="T4" fmla="*/ 1 w 1"/>
                <a:gd name="T5" fmla="*/ 0 h 1"/>
                <a:gd name="T6" fmla="*/ 1 w 1"/>
                <a:gd name="T7" fmla="*/ 0 h 1"/>
                <a:gd name="T8" fmla="*/ 1 w 1"/>
                <a:gd name="T9" fmla="*/ 1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0"/>
                    <a:pt x="0" y="0"/>
                    <a:pt x="0" y="0"/>
                  </a:cubicBezTo>
                  <a:cubicBezTo>
                    <a:pt x="1" y="0"/>
                    <a:pt x="1" y="0"/>
                    <a:pt x="1" y="0"/>
                  </a:cubicBezTo>
                  <a:cubicBezTo>
                    <a:pt x="1" y="0"/>
                    <a:pt x="1" y="0"/>
                    <a:pt x="1" y="0"/>
                  </a:cubicBezTo>
                  <a:cubicBezTo>
                    <a:pt x="1" y="0"/>
                    <a:pt x="1" y="1"/>
                    <a:pt x="1" y="1"/>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879"/>
            <p:cNvSpPr/>
            <p:nvPr/>
          </p:nvSpPr>
          <p:spPr bwMode="auto">
            <a:xfrm>
              <a:off x="9326253" y="5659282"/>
              <a:ext cx="10989" cy="0"/>
            </a:xfrm>
            <a:custGeom>
              <a:avLst/>
              <a:gdLst>
                <a:gd name="T0" fmla="*/ 1 w 1"/>
                <a:gd name="T1" fmla="*/ 1 w 1"/>
                <a:gd name="T2" fmla="*/ 1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0" y="0"/>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880"/>
            <p:cNvSpPr/>
            <p:nvPr/>
          </p:nvSpPr>
          <p:spPr bwMode="auto">
            <a:xfrm>
              <a:off x="9326253" y="5668073"/>
              <a:ext cx="10989" cy="10989"/>
            </a:xfrm>
            <a:custGeom>
              <a:avLst/>
              <a:gdLst>
                <a:gd name="T0" fmla="*/ 1 w 1"/>
                <a:gd name="T1" fmla="*/ 0 h 1"/>
                <a:gd name="T2" fmla="*/ 0 w 1"/>
                <a:gd name="T3" fmla="*/ 0 h 1"/>
                <a:gd name="T4" fmla="*/ 0 w 1"/>
                <a:gd name="T5" fmla="*/ 0 h 1"/>
                <a:gd name="T6" fmla="*/ 1 w 1"/>
                <a:gd name="T7" fmla="*/ 1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0" y="0"/>
                    <a:pt x="0" y="0"/>
                  </a:cubicBezTo>
                  <a:cubicBezTo>
                    <a:pt x="0" y="0"/>
                    <a:pt x="0" y="0"/>
                    <a:pt x="0" y="0"/>
                  </a:cubicBezTo>
                  <a:cubicBezTo>
                    <a:pt x="0" y="1"/>
                    <a:pt x="1" y="1"/>
                    <a:pt x="1" y="1"/>
                  </a:cubicBezTo>
                  <a:cubicBezTo>
                    <a:pt x="1" y="1"/>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881"/>
            <p:cNvSpPr/>
            <p:nvPr/>
          </p:nvSpPr>
          <p:spPr bwMode="auto">
            <a:xfrm>
              <a:off x="9299878" y="5753790"/>
              <a:ext cx="17583" cy="26374"/>
            </a:xfrm>
            <a:custGeom>
              <a:avLst/>
              <a:gdLst>
                <a:gd name="T0" fmla="*/ 1 w 2"/>
                <a:gd name="T1" fmla="*/ 3 h 3"/>
                <a:gd name="T2" fmla="*/ 2 w 2"/>
                <a:gd name="T3" fmla="*/ 2 h 3"/>
                <a:gd name="T4" fmla="*/ 2 w 2"/>
                <a:gd name="T5" fmla="*/ 2 h 3"/>
                <a:gd name="T6" fmla="*/ 1 w 2"/>
                <a:gd name="T7" fmla="*/ 1 h 3"/>
                <a:gd name="T8" fmla="*/ 1 w 2"/>
                <a:gd name="T9" fmla="*/ 1 h 3"/>
                <a:gd name="T10" fmla="*/ 1 w 2"/>
                <a:gd name="T11" fmla="*/ 0 h 3"/>
                <a:gd name="T12" fmla="*/ 0 w 2"/>
                <a:gd name="T13" fmla="*/ 0 h 3"/>
                <a:gd name="T14" fmla="*/ 0 w 2"/>
                <a:gd name="T15" fmla="*/ 1 h 3"/>
                <a:gd name="T16" fmla="*/ 0 w 2"/>
                <a:gd name="T17" fmla="*/ 1 h 3"/>
                <a:gd name="T18" fmla="*/ 1 w 2"/>
                <a:gd name="T19" fmla="*/ 1 h 3"/>
                <a:gd name="T20" fmla="*/ 1 w 2"/>
                <a:gd name="T21" fmla="*/ 2 h 3"/>
                <a:gd name="T22" fmla="*/ 1 w 2"/>
                <a:gd name="T23" fmla="*/ 2 h 3"/>
                <a:gd name="T24" fmla="*/ 1 w 2"/>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1" y="3"/>
                  </a:moveTo>
                  <a:cubicBezTo>
                    <a:pt x="1" y="2"/>
                    <a:pt x="1" y="2"/>
                    <a:pt x="2" y="2"/>
                  </a:cubicBezTo>
                  <a:cubicBezTo>
                    <a:pt x="2" y="2"/>
                    <a:pt x="2" y="2"/>
                    <a:pt x="2" y="2"/>
                  </a:cubicBezTo>
                  <a:cubicBezTo>
                    <a:pt x="2" y="1"/>
                    <a:pt x="1" y="1"/>
                    <a:pt x="1" y="1"/>
                  </a:cubicBezTo>
                  <a:cubicBezTo>
                    <a:pt x="1" y="1"/>
                    <a:pt x="1" y="1"/>
                    <a:pt x="1" y="1"/>
                  </a:cubicBezTo>
                  <a:cubicBezTo>
                    <a:pt x="1" y="0"/>
                    <a:pt x="1" y="0"/>
                    <a:pt x="1" y="0"/>
                  </a:cubicBezTo>
                  <a:cubicBezTo>
                    <a:pt x="1" y="0"/>
                    <a:pt x="1" y="0"/>
                    <a:pt x="0" y="0"/>
                  </a:cubicBezTo>
                  <a:cubicBezTo>
                    <a:pt x="0" y="1"/>
                    <a:pt x="0" y="1"/>
                    <a:pt x="0" y="1"/>
                  </a:cubicBezTo>
                  <a:cubicBezTo>
                    <a:pt x="0" y="1"/>
                    <a:pt x="0" y="1"/>
                    <a:pt x="0" y="1"/>
                  </a:cubicBezTo>
                  <a:cubicBezTo>
                    <a:pt x="0" y="1"/>
                    <a:pt x="1" y="1"/>
                    <a:pt x="1" y="1"/>
                  </a:cubicBezTo>
                  <a:cubicBezTo>
                    <a:pt x="1" y="2"/>
                    <a:pt x="1" y="2"/>
                    <a:pt x="1" y="2"/>
                  </a:cubicBezTo>
                  <a:cubicBezTo>
                    <a:pt x="1" y="2"/>
                    <a:pt x="1" y="2"/>
                    <a:pt x="1" y="2"/>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882"/>
            <p:cNvSpPr/>
            <p:nvPr/>
          </p:nvSpPr>
          <p:spPr bwMode="auto">
            <a:xfrm>
              <a:off x="9317461" y="5734009"/>
              <a:ext cx="28572" cy="37364"/>
            </a:xfrm>
            <a:custGeom>
              <a:avLst/>
              <a:gdLst>
                <a:gd name="T0" fmla="*/ 1 w 3"/>
                <a:gd name="T1" fmla="*/ 4 h 4"/>
                <a:gd name="T2" fmla="*/ 1 w 3"/>
                <a:gd name="T3" fmla="*/ 4 h 4"/>
                <a:gd name="T4" fmla="*/ 1 w 3"/>
                <a:gd name="T5" fmla="*/ 4 h 4"/>
                <a:gd name="T6" fmla="*/ 0 w 3"/>
                <a:gd name="T7" fmla="*/ 4 h 4"/>
                <a:gd name="T8" fmla="*/ 0 w 3"/>
                <a:gd name="T9" fmla="*/ 3 h 4"/>
                <a:gd name="T10" fmla="*/ 1 w 3"/>
                <a:gd name="T11" fmla="*/ 3 h 4"/>
                <a:gd name="T12" fmla="*/ 1 w 3"/>
                <a:gd name="T13" fmla="*/ 2 h 4"/>
                <a:gd name="T14" fmla="*/ 1 w 3"/>
                <a:gd name="T15" fmla="*/ 1 h 4"/>
                <a:gd name="T16" fmla="*/ 1 w 3"/>
                <a:gd name="T17" fmla="*/ 0 h 4"/>
                <a:gd name="T18" fmla="*/ 2 w 3"/>
                <a:gd name="T19" fmla="*/ 0 h 4"/>
                <a:gd name="T20" fmla="*/ 2 w 3"/>
                <a:gd name="T21" fmla="*/ 0 h 4"/>
                <a:gd name="T22" fmla="*/ 2 w 3"/>
                <a:gd name="T23" fmla="*/ 0 h 4"/>
                <a:gd name="T24" fmla="*/ 2 w 3"/>
                <a:gd name="T25" fmla="*/ 1 h 4"/>
                <a:gd name="T26" fmla="*/ 2 w 3"/>
                <a:gd name="T27" fmla="*/ 1 h 4"/>
                <a:gd name="T28" fmla="*/ 2 w 3"/>
                <a:gd name="T29" fmla="*/ 2 h 4"/>
                <a:gd name="T30" fmla="*/ 2 w 3"/>
                <a:gd name="T31" fmla="*/ 2 h 4"/>
                <a:gd name="T32" fmla="*/ 2 w 3"/>
                <a:gd name="T33" fmla="*/ 3 h 4"/>
                <a:gd name="T34" fmla="*/ 2 w 3"/>
                <a:gd name="T35" fmla="*/ 3 h 4"/>
                <a:gd name="T36" fmla="*/ 2 w 3"/>
                <a:gd name="T37" fmla="*/ 4 h 4"/>
                <a:gd name="T38" fmla="*/ 2 w 3"/>
                <a:gd name="T39" fmla="*/ 4 h 4"/>
                <a:gd name="T40" fmla="*/ 1 w 3"/>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4">
                  <a:moveTo>
                    <a:pt x="1" y="4"/>
                  </a:moveTo>
                  <a:cubicBezTo>
                    <a:pt x="1" y="4"/>
                    <a:pt x="1" y="4"/>
                    <a:pt x="1" y="4"/>
                  </a:cubicBezTo>
                  <a:cubicBezTo>
                    <a:pt x="1" y="4"/>
                    <a:pt x="1" y="4"/>
                    <a:pt x="1" y="4"/>
                  </a:cubicBezTo>
                  <a:cubicBezTo>
                    <a:pt x="1" y="4"/>
                    <a:pt x="0" y="4"/>
                    <a:pt x="0" y="4"/>
                  </a:cubicBezTo>
                  <a:cubicBezTo>
                    <a:pt x="0" y="4"/>
                    <a:pt x="0" y="3"/>
                    <a:pt x="0" y="3"/>
                  </a:cubicBezTo>
                  <a:cubicBezTo>
                    <a:pt x="1" y="3"/>
                    <a:pt x="1" y="3"/>
                    <a:pt x="1" y="3"/>
                  </a:cubicBezTo>
                  <a:cubicBezTo>
                    <a:pt x="1" y="3"/>
                    <a:pt x="1" y="2"/>
                    <a:pt x="1" y="2"/>
                  </a:cubicBezTo>
                  <a:cubicBezTo>
                    <a:pt x="1" y="2"/>
                    <a:pt x="1" y="1"/>
                    <a:pt x="1" y="1"/>
                  </a:cubicBezTo>
                  <a:cubicBezTo>
                    <a:pt x="1" y="1"/>
                    <a:pt x="1" y="1"/>
                    <a:pt x="1" y="0"/>
                  </a:cubicBezTo>
                  <a:cubicBezTo>
                    <a:pt x="1" y="0"/>
                    <a:pt x="1" y="0"/>
                    <a:pt x="2" y="0"/>
                  </a:cubicBezTo>
                  <a:cubicBezTo>
                    <a:pt x="2" y="0"/>
                    <a:pt x="2" y="0"/>
                    <a:pt x="2" y="0"/>
                  </a:cubicBezTo>
                  <a:cubicBezTo>
                    <a:pt x="2" y="0"/>
                    <a:pt x="2" y="0"/>
                    <a:pt x="2" y="0"/>
                  </a:cubicBezTo>
                  <a:cubicBezTo>
                    <a:pt x="3" y="0"/>
                    <a:pt x="2" y="1"/>
                    <a:pt x="2" y="1"/>
                  </a:cubicBezTo>
                  <a:cubicBezTo>
                    <a:pt x="2" y="1"/>
                    <a:pt x="2" y="1"/>
                    <a:pt x="2" y="1"/>
                  </a:cubicBezTo>
                  <a:cubicBezTo>
                    <a:pt x="2" y="2"/>
                    <a:pt x="2" y="2"/>
                    <a:pt x="2" y="2"/>
                  </a:cubicBezTo>
                  <a:cubicBezTo>
                    <a:pt x="2" y="2"/>
                    <a:pt x="2" y="2"/>
                    <a:pt x="2" y="2"/>
                  </a:cubicBezTo>
                  <a:cubicBezTo>
                    <a:pt x="2" y="3"/>
                    <a:pt x="2" y="3"/>
                    <a:pt x="2" y="3"/>
                  </a:cubicBezTo>
                  <a:cubicBezTo>
                    <a:pt x="2" y="3"/>
                    <a:pt x="2" y="3"/>
                    <a:pt x="2" y="3"/>
                  </a:cubicBezTo>
                  <a:cubicBezTo>
                    <a:pt x="2" y="4"/>
                    <a:pt x="2" y="4"/>
                    <a:pt x="2" y="4"/>
                  </a:cubicBezTo>
                  <a:cubicBezTo>
                    <a:pt x="2" y="4"/>
                    <a:pt x="2" y="4"/>
                    <a:pt x="2" y="4"/>
                  </a:cubicBezTo>
                  <a:cubicBezTo>
                    <a:pt x="2"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883"/>
            <p:cNvSpPr/>
            <p:nvPr/>
          </p:nvSpPr>
          <p:spPr bwMode="auto">
            <a:xfrm>
              <a:off x="9337242" y="5725218"/>
              <a:ext cx="26374" cy="65936"/>
            </a:xfrm>
            <a:custGeom>
              <a:avLst/>
              <a:gdLst>
                <a:gd name="T0" fmla="*/ 2 w 3"/>
                <a:gd name="T1" fmla="*/ 4 h 7"/>
                <a:gd name="T2" fmla="*/ 2 w 3"/>
                <a:gd name="T3" fmla="*/ 3 h 7"/>
                <a:gd name="T4" fmla="*/ 2 w 3"/>
                <a:gd name="T5" fmla="*/ 2 h 7"/>
                <a:gd name="T6" fmla="*/ 2 w 3"/>
                <a:gd name="T7" fmla="*/ 2 h 7"/>
                <a:gd name="T8" fmla="*/ 3 w 3"/>
                <a:gd name="T9" fmla="*/ 1 h 7"/>
                <a:gd name="T10" fmla="*/ 3 w 3"/>
                <a:gd name="T11" fmla="*/ 1 h 7"/>
                <a:gd name="T12" fmla="*/ 3 w 3"/>
                <a:gd name="T13" fmla="*/ 0 h 7"/>
                <a:gd name="T14" fmla="*/ 2 w 3"/>
                <a:gd name="T15" fmla="*/ 0 h 7"/>
                <a:gd name="T16" fmla="*/ 2 w 3"/>
                <a:gd name="T17" fmla="*/ 0 h 7"/>
                <a:gd name="T18" fmla="*/ 2 w 3"/>
                <a:gd name="T19" fmla="*/ 1 h 7"/>
                <a:gd name="T20" fmla="*/ 1 w 3"/>
                <a:gd name="T21" fmla="*/ 1 h 7"/>
                <a:gd name="T22" fmla="*/ 1 w 3"/>
                <a:gd name="T23" fmla="*/ 2 h 7"/>
                <a:gd name="T24" fmla="*/ 1 w 3"/>
                <a:gd name="T25" fmla="*/ 3 h 7"/>
                <a:gd name="T26" fmla="*/ 1 w 3"/>
                <a:gd name="T27" fmla="*/ 3 h 7"/>
                <a:gd name="T28" fmla="*/ 1 w 3"/>
                <a:gd name="T29" fmla="*/ 4 h 7"/>
                <a:gd name="T30" fmla="*/ 1 w 3"/>
                <a:gd name="T31" fmla="*/ 5 h 7"/>
                <a:gd name="T32" fmla="*/ 0 w 3"/>
                <a:gd name="T33" fmla="*/ 5 h 7"/>
                <a:gd name="T34" fmla="*/ 0 w 3"/>
                <a:gd name="T35" fmla="*/ 6 h 7"/>
                <a:gd name="T36" fmla="*/ 0 w 3"/>
                <a:gd name="T37" fmla="*/ 6 h 7"/>
                <a:gd name="T38" fmla="*/ 0 w 3"/>
                <a:gd name="T39" fmla="*/ 7 h 7"/>
                <a:gd name="T40" fmla="*/ 1 w 3"/>
                <a:gd name="T41" fmla="*/ 7 h 7"/>
                <a:gd name="T42" fmla="*/ 1 w 3"/>
                <a:gd name="T43" fmla="*/ 6 h 7"/>
                <a:gd name="T44" fmla="*/ 1 w 3"/>
                <a:gd name="T45" fmla="*/ 6 h 7"/>
                <a:gd name="T46" fmla="*/ 1 w 3"/>
                <a:gd name="T47" fmla="*/ 6 h 7"/>
                <a:gd name="T48" fmla="*/ 2 w 3"/>
                <a:gd name="T49" fmla="*/ 6 h 7"/>
                <a:gd name="T50" fmla="*/ 2 w 3"/>
                <a:gd name="T51" fmla="*/ 6 h 7"/>
                <a:gd name="T52" fmla="*/ 2 w 3"/>
                <a:gd name="T53" fmla="*/ 5 h 7"/>
                <a:gd name="T54" fmla="*/ 2 w 3"/>
                <a:gd name="T55" fmla="*/ 5 h 7"/>
                <a:gd name="T56" fmla="*/ 2 w 3"/>
                <a:gd name="T57" fmla="*/ 4 h 7"/>
                <a:gd name="T58" fmla="*/ 2 w 3"/>
                <a:gd name="T59" fmla="*/ 4 h 7"/>
                <a:gd name="T60" fmla="*/ 2 w 3"/>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 h="7">
                  <a:moveTo>
                    <a:pt x="2" y="4"/>
                  </a:moveTo>
                  <a:cubicBezTo>
                    <a:pt x="2" y="3"/>
                    <a:pt x="2" y="3"/>
                    <a:pt x="2" y="3"/>
                  </a:cubicBezTo>
                  <a:cubicBezTo>
                    <a:pt x="2" y="3"/>
                    <a:pt x="2" y="2"/>
                    <a:pt x="2" y="2"/>
                  </a:cubicBezTo>
                  <a:cubicBezTo>
                    <a:pt x="2" y="2"/>
                    <a:pt x="2" y="2"/>
                    <a:pt x="2" y="2"/>
                  </a:cubicBezTo>
                  <a:cubicBezTo>
                    <a:pt x="2" y="2"/>
                    <a:pt x="3" y="2"/>
                    <a:pt x="3" y="1"/>
                  </a:cubicBezTo>
                  <a:cubicBezTo>
                    <a:pt x="3" y="1"/>
                    <a:pt x="3" y="1"/>
                    <a:pt x="3" y="1"/>
                  </a:cubicBezTo>
                  <a:cubicBezTo>
                    <a:pt x="3" y="1"/>
                    <a:pt x="3" y="0"/>
                    <a:pt x="3" y="0"/>
                  </a:cubicBezTo>
                  <a:cubicBezTo>
                    <a:pt x="3" y="0"/>
                    <a:pt x="2" y="0"/>
                    <a:pt x="2" y="0"/>
                  </a:cubicBezTo>
                  <a:cubicBezTo>
                    <a:pt x="2" y="0"/>
                    <a:pt x="2" y="0"/>
                    <a:pt x="2" y="0"/>
                  </a:cubicBezTo>
                  <a:cubicBezTo>
                    <a:pt x="2" y="0"/>
                    <a:pt x="2" y="1"/>
                    <a:pt x="2" y="1"/>
                  </a:cubicBezTo>
                  <a:cubicBezTo>
                    <a:pt x="1" y="1"/>
                    <a:pt x="1" y="1"/>
                    <a:pt x="1" y="1"/>
                  </a:cubicBezTo>
                  <a:cubicBezTo>
                    <a:pt x="1" y="1"/>
                    <a:pt x="1" y="2"/>
                    <a:pt x="1" y="2"/>
                  </a:cubicBezTo>
                  <a:cubicBezTo>
                    <a:pt x="1" y="2"/>
                    <a:pt x="1" y="2"/>
                    <a:pt x="1" y="3"/>
                  </a:cubicBezTo>
                  <a:cubicBezTo>
                    <a:pt x="1" y="3"/>
                    <a:pt x="1" y="3"/>
                    <a:pt x="1" y="3"/>
                  </a:cubicBezTo>
                  <a:cubicBezTo>
                    <a:pt x="1" y="4"/>
                    <a:pt x="1" y="4"/>
                    <a:pt x="1" y="4"/>
                  </a:cubicBezTo>
                  <a:cubicBezTo>
                    <a:pt x="1" y="4"/>
                    <a:pt x="1" y="5"/>
                    <a:pt x="1" y="5"/>
                  </a:cubicBezTo>
                  <a:cubicBezTo>
                    <a:pt x="1" y="5"/>
                    <a:pt x="0" y="5"/>
                    <a:pt x="0" y="5"/>
                  </a:cubicBezTo>
                  <a:cubicBezTo>
                    <a:pt x="0" y="5"/>
                    <a:pt x="0" y="6"/>
                    <a:pt x="0" y="6"/>
                  </a:cubicBezTo>
                  <a:cubicBezTo>
                    <a:pt x="0" y="6"/>
                    <a:pt x="0" y="6"/>
                    <a:pt x="0" y="6"/>
                  </a:cubicBezTo>
                  <a:cubicBezTo>
                    <a:pt x="0" y="6"/>
                    <a:pt x="0" y="7"/>
                    <a:pt x="0" y="7"/>
                  </a:cubicBezTo>
                  <a:cubicBezTo>
                    <a:pt x="0" y="7"/>
                    <a:pt x="1" y="7"/>
                    <a:pt x="1" y="7"/>
                  </a:cubicBezTo>
                  <a:cubicBezTo>
                    <a:pt x="1" y="7"/>
                    <a:pt x="1" y="7"/>
                    <a:pt x="1" y="6"/>
                  </a:cubicBezTo>
                  <a:cubicBezTo>
                    <a:pt x="1" y="6"/>
                    <a:pt x="1" y="6"/>
                    <a:pt x="1" y="6"/>
                  </a:cubicBezTo>
                  <a:cubicBezTo>
                    <a:pt x="1" y="6"/>
                    <a:pt x="1" y="6"/>
                    <a:pt x="1" y="6"/>
                  </a:cubicBezTo>
                  <a:cubicBezTo>
                    <a:pt x="1" y="6"/>
                    <a:pt x="1" y="6"/>
                    <a:pt x="2" y="6"/>
                  </a:cubicBezTo>
                  <a:cubicBezTo>
                    <a:pt x="2" y="6"/>
                    <a:pt x="2" y="6"/>
                    <a:pt x="2" y="6"/>
                  </a:cubicBezTo>
                  <a:cubicBezTo>
                    <a:pt x="2" y="6"/>
                    <a:pt x="2" y="5"/>
                    <a:pt x="2" y="5"/>
                  </a:cubicBezTo>
                  <a:cubicBezTo>
                    <a:pt x="2" y="5"/>
                    <a:pt x="2" y="5"/>
                    <a:pt x="2" y="5"/>
                  </a:cubicBezTo>
                  <a:cubicBezTo>
                    <a:pt x="2" y="5"/>
                    <a:pt x="2" y="5"/>
                    <a:pt x="2" y="4"/>
                  </a:cubicBezTo>
                  <a:cubicBezTo>
                    <a:pt x="2" y="4"/>
                    <a:pt x="2"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884"/>
            <p:cNvSpPr/>
            <p:nvPr/>
          </p:nvSpPr>
          <p:spPr bwMode="auto">
            <a:xfrm>
              <a:off x="9317461" y="5846100"/>
              <a:ext cx="8791" cy="0"/>
            </a:xfrm>
            <a:custGeom>
              <a:avLst/>
              <a:gdLst>
                <a:gd name="T0" fmla="*/ 1 w 1"/>
                <a:gd name="T1" fmla="*/ 0 w 1"/>
                <a:gd name="T2" fmla="*/ 0 w 1"/>
                <a:gd name="T3" fmla="*/ 0 w 1"/>
                <a:gd name="T4" fmla="*/ 0 w 1"/>
                <a:gd name="T5" fmla="*/ 1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1" y="0"/>
                  </a:moveTo>
                  <a:cubicBezTo>
                    <a:pt x="1" y="0"/>
                    <a:pt x="0" y="0"/>
                    <a:pt x="0" y="0"/>
                  </a:cubicBezTo>
                  <a:cubicBezTo>
                    <a:pt x="0"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919"/>
            <p:cNvSpPr/>
            <p:nvPr/>
          </p:nvSpPr>
          <p:spPr bwMode="auto">
            <a:xfrm>
              <a:off x="9913083" y="5920828"/>
              <a:ext cx="10989" cy="17583"/>
            </a:xfrm>
            <a:custGeom>
              <a:avLst/>
              <a:gdLst>
                <a:gd name="T0" fmla="*/ 1 w 1"/>
                <a:gd name="T1" fmla="*/ 0 h 2"/>
                <a:gd name="T2" fmla="*/ 0 w 1"/>
                <a:gd name="T3" fmla="*/ 1 h 2"/>
                <a:gd name="T4" fmla="*/ 0 w 1"/>
                <a:gd name="T5" fmla="*/ 1 h 2"/>
                <a:gd name="T6" fmla="*/ 0 w 1"/>
                <a:gd name="T7" fmla="*/ 1 h 2"/>
                <a:gd name="T8" fmla="*/ 0 w 1"/>
                <a:gd name="T9" fmla="*/ 2 h 2"/>
                <a:gd name="T10" fmla="*/ 1 w 1"/>
                <a:gd name="T11" fmla="*/ 2 h 2"/>
                <a:gd name="T12" fmla="*/ 1 w 1"/>
                <a:gd name="T13" fmla="*/ 1 h 2"/>
                <a:gd name="T14" fmla="*/ 1 w 1"/>
                <a:gd name="T15" fmla="*/ 1 h 2"/>
                <a:gd name="T16" fmla="*/ 1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0"/>
                  </a:moveTo>
                  <a:cubicBezTo>
                    <a:pt x="1" y="0"/>
                    <a:pt x="1" y="1"/>
                    <a:pt x="0" y="1"/>
                  </a:cubicBezTo>
                  <a:cubicBezTo>
                    <a:pt x="0" y="1"/>
                    <a:pt x="0" y="1"/>
                    <a:pt x="0" y="1"/>
                  </a:cubicBezTo>
                  <a:cubicBezTo>
                    <a:pt x="0" y="1"/>
                    <a:pt x="0" y="1"/>
                    <a:pt x="0" y="1"/>
                  </a:cubicBezTo>
                  <a:cubicBezTo>
                    <a:pt x="0" y="1"/>
                    <a:pt x="0" y="2"/>
                    <a:pt x="0" y="2"/>
                  </a:cubicBezTo>
                  <a:cubicBezTo>
                    <a:pt x="0" y="2"/>
                    <a:pt x="1" y="2"/>
                    <a:pt x="1" y="2"/>
                  </a:cubicBezTo>
                  <a:cubicBezTo>
                    <a:pt x="1" y="2"/>
                    <a:pt x="1" y="1"/>
                    <a:pt x="1" y="1"/>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920"/>
            <p:cNvSpPr/>
            <p:nvPr/>
          </p:nvSpPr>
          <p:spPr bwMode="auto">
            <a:xfrm>
              <a:off x="9875719" y="5883464"/>
              <a:ext cx="57145" cy="46155"/>
            </a:xfrm>
            <a:custGeom>
              <a:avLst/>
              <a:gdLst>
                <a:gd name="T0" fmla="*/ 4 w 6"/>
                <a:gd name="T1" fmla="*/ 4 h 5"/>
                <a:gd name="T2" fmla="*/ 4 w 6"/>
                <a:gd name="T3" fmla="*/ 4 h 5"/>
                <a:gd name="T4" fmla="*/ 5 w 6"/>
                <a:gd name="T5" fmla="*/ 3 h 5"/>
                <a:gd name="T6" fmla="*/ 5 w 6"/>
                <a:gd name="T7" fmla="*/ 3 h 5"/>
                <a:gd name="T8" fmla="*/ 6 w 6"/>
                <a:gd name="T9" fmla="*/ 2 h 5"/>
                <a:gd name="T10" fmla="*/ 6 w 6"/>
                <a:gd name="T11" fmla="*/ 1 h 5"/>
                <a:gd name="T12" fmla="*/ 6 w 6"/>
                <a:gd name="T13" fmla="*/ 1 h 5"/>
                <a:gd name="T14" fmla="*/ 6 w 6"/>
                <a:gd name="T15" fmla="*/ 0 h 5"/>
                <a:gd name="T16" fmla="*/ 5 w 6"/>
                <a:gd name="T17" fmla="*/ 0 h 5"/>
                <a:gd name="T18" fmla="*/ 4 w 6"/>
                <a:gd name="T19" fmla="*/ 0 h 5"/>
                <a:gd name="T20" fmla="*/ 4 w 6"/>
                <a:gd name="T21" fmla="*/ 0 h 5"/>
                <a:gd name="T22" fmla="*/ 3 w 6"/>
                <a:gd name="T23" fmla="*/ 0 h 5"/>
                <a:gd name="T24" fmla="*/ 3 w 6"/>
                <a:gd name="T25" fmla="*/ 1 h 5"/>
                <a:gd name="T26" fmla="*/ 3 w 6"/>
                <a:gd name="T27" fmla="*/ 1 h 5"/>
                <a:gd name="T28" fmla="*/ 2 w 6"/>
                <a:gd name="T29" fmla="*/ 1 h 5"/>
                <a:gd name="T30" fmla="*/ 2 w 6"/>
                <a:gd name="T31" fmla="*/ 2 h 5"/>
                <a:gd name="T32" fmla="*/ 2 w 6"/>
                <a:gd name="T33" fmla="*/ 2 h 5"/>
                <a:gd name="T34" fmla="*/ 2 w 6"/>
                <a:gd name="T35" fmla="*/ 3 h 5"/>
                <a:gd name="T36" fmla="*/ 1 w 6"/>
                <a:gd name="T37" fmla="*/ 4 h 5"/>
                <a:gd name="T38" fmla="*/ 1 w 6"/>
                <a:gd name="T39" fmla="*/ 4 h 5"/>
                <a:gd name="T40" fmla="*/ 0 w 6"/>
                <a:gd name="T41" fmla="*/ 5 h 5"/>
                <a:gd name="T42" fmla="*/ 0 w 6"/>
                <a:gd name="T43" fmla="*/ 5 h 5"/>
                <a:gd name="T44" fmla="*/ 1 w 6"/>
                <a:gd name="T45" fmla="*/ 5 h 5"/>
                <a:gd name="T46" fmla="*/ 2 w 6"/>
                <a:gd name="T47" fmla="*/ 5 h 5"/>
                <a:gd name="T48" fmla="*/ 3 w 6"/>
                <a:gd name="T49" fmla="*/ 5 h 5"/>
                <a:gd name="T50" fmla="*/ 3 w 6"/>
                <a:gd name="T51" fmla="*/ 5 h 5"/>
                <a:gd name="T52" fmla="*/ 4 w 6"/>
                <a:gd name="T5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5">
                  <a:moveTo>
                    <a:pt x="4" y="4"/>
                  </a:moveTo>
                  <a:cubicBezTo>
                    <a:pt x="4" y="4"/>
                    <a:pt x="4" y="4"/>
                    <a:pt x="4" y="4"/>
                  </a:cubicBezTo>
                  <a:cubicBezTo>
                    <a:pt x="5" y="4"/>
                    <a:pt x="5" y="3"/>
                    <a:pt x="5" y="3"/>
                  </a:cubicBezTo>
                  <a:cubicBezTo>
                    <a:pt x="5" y="3"/>
                    <a:pt x="5" y="3"/>
                    <a:pt x="5" y="3"/>
                  </a:cubicBezTo>
                  <a:cubicBezTo>
                    <a:pt x="5" y="2"/>
                    <a:pt x="5" y="2"/>
                    <a:pt x="6" y="2"/>
                  </a:cubicBezTo>
                  <a:cubicBezTo>
                    <a:pt x="6" y="2"/>
                    <a:pt x="6" y="2"/>
                    <a:pt x="6" y="1"/>
                  </a:cubicBezTo>
                  <a:cubicBezTo>
                    <a:pt x="6" y="1"/>
                    <a:pt x="6" y="1"/>
                    <a:pt x="6" y="1"/>
                  </a:cubicBezTo>
                  <a:cubicBezTo>
                    <a:pt x="6" y="0"/>
                    <a:pt x="6" y="0"/>
                    <a:pt x="6" y="0"/>
                  </a:cubicBezTo>
                  <a:cubicBezTo>
                    <a:pt x="5" y="0"/>
                    <a:pt x="5" y="0"/>
                    <a:pt x="5" y="0"/>
                  </a:cubicBezTo>
                  <a:cubicBezTo>
                    <a:pt x="5" y="0"/>
                    <a:pt x="4" y="0"/>
                    <a:pt x="4" y="0"/>
                  </a:cubicBezTo>
                  <a:cubicBezTo>
                    <a:pt x="4" y="0"/>
                    <a:pt x="4" y="0"/>
                    <a:pt x="4" y="0"/>
                  </a:cubicBezTo>
                  <a:cubicBezTo>
                    <a:pt x="3" y="0"/>
                    <a:pt x="3" y="0"/>
                    <a:pt x="3" y="0"/>
                  </a:cubicBezTo>
                  <a:cubicBezTo>
                    <a:pt x="3" y="0"/>
                    <a:pt x="3" y="1"/>
                    <a:pt x="3" y="1"/>
                  </a:cubicBezTo>
                  <a:cubicBezTo>
                    <a:pt x="3" y="1"/>
                    <a:pt x="3" y="1"/>
                    <a:pt x="3" y="1"/>
                  </a:cubicBezTo>
                  <a:cubicBezTo>
                    <a:pt x="2" y="1"/>
                    <a:pt x="2" y="1"/>
                    <a:pt x="2" y="1"/>
                  </a:cubicBezTo>
                  <a:cubicBezTo>
                    <a:pt x="2" y="1"/>
                    <a:pt x="2" y="2"/>
                    <a:pt x="2" y="2"/>
                  </a:cubicBezTo>
                  <a:cubicBezTo>
                    <a:pt x="2" y="2"/>
                    <a:pt x="2" y="2"/>
                    <a:pt x="2" y="2"/>
                  </a:cubicBezTo>
                  <a:cubicBezTo>
                    <a:pt x="2" y="3"/>
                    <a:pt x="2" y="3"/>
                    <a:pt x="2" y="3"/>
                  </a:cubicBezTo>
                  <a:cubicBezTo>
                    <a:pt x="1" y="3"/>
                    <a:pt x="1" y="4"/>
                    <a:pt x="1" y="4"/>
                  </a:cubicBezTo>
                  <a:cubicBezTo>
                    <a:pt x="1" y="4"/>
                    <a:pt x="1" y="4"/>
                    <a:pt x="1" y="4"/>
                  </a:cubicBezTo>
                  <a:cubicBezTo>
                    <a:pt x="1" y="4"/>
                    <a:pt x="0" y="4"/>
                    <a:pt x="0" y="5"/>
                  </a:cubicBezTo>
                  <a:cubicBezTo>
                    <a:pt x="0" y="5"/>
                    <a:pt x="0" y="5"/>
                    <a:pt x="0" y="5"/>
                  </a:cubicBezTo>
                  <a:cubicBezTo>
                    <a:pt x="0" y="5"/>
                    <a:pt x="1" y="5"/>
                    <a:pt x="1" y="5"/>
                  </a:cubicBezTo>
                  <a:cubicBezTo>
                    <a:pt x="1" y="5"/>
                    <a:pt x="1" y="5"/>
                    <a:pt x="2" y="5"/>
                  </a:cubicBezTo>
                  <a:cubicBezTo>
                    <a:pt x="2" y="5"/>
                    <a:pt x="2" y="5"/>
                    <a:pt x="3" y="5"/>
                  </a:cubicBezTo>
                  <a:cubicBezTo>
                    <a:pt x="3" y="5"/>
                    <a:pt x="3" y="5"/>
                    <a:pt x="3" y="5"/>
                  </a:cubicBezTo>
                  <a:cubicBezTo>
                    <a:pt x="3" y="5"/>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921"/>
            <p:cNvSpPr/>
            <p:nvPr/>
          </p:nvSpPr>
          <p:spPr bwMode="auto">
            <a:xfrm>
              <a:off x="9653735" y="5529608"/>
              <a:ext cx="371439" cy="446167"/>
            </a:xfrm>
            <a:custGeom>
              <a:avLst/>
              <a:gdLst>
                <a:gd name="T0" fmla="*/ 36 w 40"/>
                <a:gd name="T1" fmla="*/ 46 h 48"/>
                <a:gd name="T2" fmla="*/ 34 w 40"/>
                <a:gd name="T3" fmla="*/ 43 h 48"/>
                <a:gd name="T4" fmla="*/ 32 w 40"/>
                <a:gd name="T5" fmla="*/ 42 h 48"/>
                <a:gd name="T6" fmla="*/ 30 w 40"/>
                <a:gd name="T7" fmla="*/ 42 h 48"/>
                <a:gd name="T8" fmla="*/ 31 w 40"/>
                <a:gd name="T9" fmla="*/ 38 h 48"/>
                <a:gd name="T10" fmla="*/ 30 w 40"/>
                <a:gd name="T11" fmla="*/ 37 h 48"/>
                <a:gd name="T12" fmla="*/ 30 w 40"/>
                <a:gd name="T13" fmla="*/ 35 h 48"/>
                <a:gd name="T14" fmla="*/ 28 w 40"/>
                <a:gd name="T15" fmla="*/ 33 h 48"/>
                <a:gd name="T16" fmla="*/ 27 w 40"/>
                <a:gd name="T17" fmla="*/ 29 h 48"/>
                <a:gd name="T18" fmla="*/ 29 w 40"/>
                <a:gd name="T19" fmla="*/ 27 h 48"/>
                <a:gd name="T20" fmla="*/ 27 w 40"/>
                <a:gd name="T21" fmla="*/ 28 h 48"/>
                <a:gd name="T22" fmla="*/ 25 w 40"/>
                <a:gd name="T23" fmla="*/ 26 h 48"/>
                <a:gd name="T24" fmla="*/ 24 w 40"/>
                <a:gd name="T25" fmla="*/ 25 h 48"/>
                <a:gd name="T26" fmla="*/ 24 w 40"/>
                <a:gd name="T27" fmla="*/ 24 h 48"/>
                <a:gd name="T28" fmla="*/ 22 w 40"/>
                <a:gd name="T29" fmla="*/ 24 h 48"/>
                <a:gd name="T30" fmla="*/ 17 w 40"/>
                <a:gd name="T31" fmla="*/ 22 h 48"/>
                <a:gd name="T32" fmla="*/ 14 w 40"/>
                <a:gd name="T33" fmla="*/ 21 h 48"/>
                <a:gd name="T34" fmla="*/ 15 w 40"/>
                <a:gd name="T35" fmla="*/ 19 h 48"/>
                <a:gd name="T36" fmla="*/ 12 w 40"/>
                <a:gd name="T37" fmla="*/ 19 h 48"/>
                <a:gd name="T38" fmla="*/ 12 w 40"/>
                <a:gd name="T39" fmla="*/ 15 h 48"/>
                <a:gd name="T40" fmla="*/ 11 w 40"/>
                <a:gd name="T41" fmla="*/ 15 h 48"/>
                <a:gd name="T42" fmla="*/ 10 w 40"/>
                <a:gd name="T43" fmla="*/ 17 h 48"/>
                <a:gd name="T44" fmla="*/ 9 w 40"/>
                <a:gd name="T45" fmla="*/ 20 h 48"/>
                <a:gd name="T46" fmla="*/ 7 w 40"/>
                <a:gd name="T47" fmla="*/ 17 h 48"/>
                <a:gd name="T48" fmla="*/ 7 w 40"/>
                <a:gd name="T49" fmla="*/ 15 h 48"/>
                <a:gd name="T50" fmla="*/ 5 w 40"/>
                <a:gd name="T51" fmla="*/ 14 h 48"/>
                <a:gd name="T52" fmla="*/ 6 w 40"/>
                <a:gd name="T53" fmla="*/ 12 h 48"/>
                <a:gd name="T54" fmla="*/ 8 w 40"/>
                <a:gd name="T55" fmla="*/ 11 h 48"/>
                <a:gd name="T56" fmla="*/ 9 w 40"/>
                <a:gd name="T57" fmla="*/ 12 h 48"/>
                <a:gd name="T58" fmla="*/ 11 w 40"/>
                <a:gd name="T59" fmla="*/ 12 h 48"/>
                <a:gd name="T60" fmla="*/ 12 w 40"/>
                <a:gd name="T61" fmla="*/ 10 h 48"/>
                <a:gd name="T62" fmla="*/ 10 w 40"/>
                <a:gd name="T63" fmla="*/ 10 h 48"/>
                <a:gd name="T64" fmla="*/ 7 w 40"/>
                <a:gd name="T65" fmla="*/ 11 h 48"/>
                <a:gd name="T66" fmla="*/ 5 w 40"/>
                <a:gd name="T67" fmla="*/ 10 h 48"/>
                <a:gd name="T68" fmla="*/ 5 w 40"/>
                <a:gd name="T69" fmla="*/ 8 h 48"/>
                <a:gd name="T70" fmla="*/ 3 w 40"/>
                <a:gd name="T71" fmla="*/ 6 h 48"/>
                <a:gd name="T72" fmla="*/ 1 w 40"/>
                <a:gd name="T73" fmla="*/ 6 h 48"/>
                <a:gd name="T74" fmla="*/ 1 w 40"/>
                <a:gd name="T75" fmla="*/ 5 h 48"/>
                <a:gd name="T76" fmla="*/ 2 w 40"/>
                <a:gd name="T77" fmla="*/ 2 h 48"/>
                <a:gd name="T78" fmla="*/ 5 w 40"/>
                <a:gd name="T79" fmla="*/ 1 h 48"/>
                <a:gd name="T80" fmla="*/ 8 w 40"/>
                <a:gd name="T81" fmla="*/ 1 h 48"/>
                <a:gd name="T82" fmla="*/ 13 w 40"/>
                <a:gd name="T83" fmla="*/ 2 h 48"/>
                <a:gd name="T84" fmla="*/ 13 w 40"/>
                <a:gd name="T85" fmla="*/ 6 h 48"/>
                <a:gd name="T86" fmla="*/ 14 w 40"/>
                <a:gd name="T87" fmla="*/ 12 h 48"/>
                <a:gd name="T88" fmla="*/ 15 w 40"/>
                <a:gd name="T89" fmla="*/ 13 h 48"/>
                <a:gd name="T90" fmla="*/ 16 w 40"/>
                <a:gd name="T91" fmla="*/ 16 h 48"/>
                <a:gd name="T92" fmla="*/ 19 w 40"/>
                <a:gd name="T93" fmla="*/ 14 h 48"/>
                <a:gd name="T94" fmla="*/ 22 w 40"/>
                <a:gd name="T95" fmla="*/ 11 h 48"/>
                <a:gd name="T96" fmla="*/ 25 w 40"/>
                <a:gd name="T97" fmla="*/ 8 h 48"/>
                <a:gd name="T98" fmla="*/ 28 w 40"/>
                <a:gd name="T99" fmla="*/ 6 h 48"/>
                <a:gd name="T100" fmla="*/ 30 w 40"/>
                <a:gd name="T101" fmla="*/ 8 h 48"/>
                <a:gd name="T102" fmla="*/ 34 w 40"/>
                <a:gd name="T103" fmla="*/ 10 h 48"/>
                <a:gd name="T104" fmla="*/ 37 w 40"/>
                <a:gd name="T105" fmla="*/ 11 h 48"/>
                <a:gd name="T106" fmla="*/ 39 w 40"/>
                <a:gd name="T107" fmla="*/ 12 h 48"/>
                <a:gd name="T108" fmla="*/ 38 w 40"/>
                <a:gd name="T10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 h="48">
                  <a:moveTo>
                    <a:pt x="38" y="48"/>
                  </a:moveTo>
                  <a:cubicBezTo>
                    <a:pt x="38" y="48"/>
                    <a:pt x="37" y="48"/>
                    <a:pt x="37" y="48"/>
                  </a:cubicBezTo>
                  <a:cubicBezTo>
                    <a:pt x="37" y="48"/>
                    <a:pt x="37" y="47"/>
                    <a:pt x="37" y="47"/>
                  </a:cubicBezTo>
                  <a:cubicBezTo>
                    <a:pt x="37" y="47"/>
                    <a:pt x="36" y="47"/>
                    <a:pt x="36" y="47"/>
                  </a:cubicBezTo>
                  <a:cubicBezTo>
                    <a:pt x="36" y="47"/>
                    <a:pt x="36" y="46"/>
                    <a:pt x="36" y="46"/>
                  </a:cubicBezTo>
                  <a:cubicBezTo>
                    <a:pt x="36" y="46"/>
                    <a:pt x="36" y="45"/>
                    <a:pt x="36" y="45"/>
                  </a:cubicBezTo>
                  <a:cubicBezTo>
                    <a:pt x="36" y="45"/>
                    <a:pt x="35" y="45"/>
                    <a:pt x="35" y="45"/>
                  </a:cubicBezTo>
                  <a:cubicBezTo>
                    <a:pt x="35" y="44"/>
                    <a:pt x="35" y="44"/>
                    <a:pt x="34" y="44"/>
                  </a:cubicBezTo>
                  <a:cubicBezTo>
                    <a:pt x="34" y="44"/>
                    <a:pt x="34" y="44"/>
                    <a:pt x="34" y="44"/>
                  </a:cubicBezTo>
                  <a:cubicBezTo>
                    <a:pt x="34" y="43"/>
                    <a:pt x="34" y="43"/>
                    <a:pt x="34" y="43"/>
                  </a:cubicBezTo>
                  <a:cubicBezTo>
                    <a:pt x="34" y="43"/>
                    <a:pt x="34" y="42"/>
                    <a:pt x="34" y="42"/>
                  </a:cubicBezTo>
                  <a:cubicBezTo>
                    <a:pt x="34" y="42"/>
                    <a:pt x="33" y="42"/>
                    <a:pt x="33" y="42"/>
                  </a:cubicBezTo>
                  <a:cubicBezTo>
                    <a:pt x="33" y="42"/>
                    <a:pt x="33" y="42"/>
                    <a:pt x="33" y="42"/>
                  </a:cubicBezTo>
                  <a:cubicBezTo>
                    <a:pt x="33" y="42"/>
                    <a:pt x="32" y="42"/>
                    <a:pt x="32" y="42"/>
                  </a:cubicBezTo>
                  <a:cubicBezTo>
                    <a:pt x="32" y="42"/>
                    <a:pt x="32" y="42"/>
                    <a:pt x="32" y="42"/>
                  </a:cubicBezTo>
                  <a:cubicBezTo>
                    <a:pt x="32" y="42"/>
                    <a:pt x="32" y="42"/>
                    <a:pt x="31" y="42"/>
                  </a:cubicBezTo>
                  <a:cubicBezTo>
                    <a:pt x="31" y="42"/>
                    <a:pt x="31" y="42"/>
                    <a:pt x="31" y="42"/>
                  </a:cubicBezTo>
                  <a:cubicBezTo>
                    <a:pt x="31" y="42"/>
                    <a:pt x="30" y="43"/>
                    <a:pt x="30" y="43"/>
                  </a:cubicBezTo>
                  <a:cubicBezTo>
                    <a:pt x="30" y="43"/>
                    <a:pt x="30" y="42"/>
                    <a:pt x="30" y="42"/>
                  </a:cubicBezTo>
                  <a:cubicBezTo>
                    <a:pt x="30" y="42"/>
                    <a:pt x="30" y="42"/>
                    <a:pt x="30" y="42"/>
                  </a:cubicBezTo>
                  <a:cubicBezTo>
                    <a:pt x="30" y="41"/>
                    <a:pt x="30" y="41"/>
                    <a:pt x="30" y="41"/>
                  </a:cubicBezTo>
                  <a:cubicBezTo>
                    <a:pt x="30" y="41"/>
                    <a:pt x="30" y="40"/>
                    <a:pt x="30" y="40"/>
                  </a:cubicBezTo>
                  <a:cubicBezTo>
                    <a:pt x="30" y="40"/>
                    <a:pt x="30" y="40"/>
                    <a:pt x="31" y="40"/>
                  </a:cubicBezTo>
                  <a:cubicBezTo>
                    <a:pt x="31" y="40"/>
                    <a:pt x="31" y="39"/>
                    <a:pt x="31" y="39"/>
                  </a:cubicBezTo>
                  <a:cubicBezTo>
                    <a:pt x="31" y="39"/>
                    <a:pt x="31" y="38"/>
                    <a:pt x="31" y="38"/>
                  </a:cubicBezTo>
                  <a:cubicBezTo>
                    <a:pt x="30" y="38"/>
                    <a:pt x="30" y="38"/>
                    <a:pt x="30" y="38"/>
                  </a:cubicBezTo>
                  <a:cubicBezTo>
                    <a:pt x="30" y="38"/>
                    <a:pt x="30" y="38"/>
                    <a:pt x="30" y="37"/>
                  </a:cubicBezTo>
                  <a:cubicBezTo>
                    <a:pt x="30" y="37"/>
                    <a:pt x="29" y="37"/>
                    <a:pt x="29" y="37"/>
                  </a:cubicBezTo>
                  <a:cubicBezTo>
                    <a:pt x="29" y="37"/>
                    <a:pt x="30" y="37"/>
                    <a:pt x="30" y="37"/>
                  </a:cubicBezTo>
                  <a:cubicBezTo>
                    <a:pt x="30" y="37"/>
                    <a:pt x="30" y="37"/>
                    <a:pt x="30" y="37"/>
                  </a:cubicBezTo>
                  <a:cubicBezTo>
                    <a:pt x="30" y="36"/>
                    <a:pt x="30" y="36"/>
                    <a:pt x="30" y="36"/>
                  </a:cubicBezTo>
                  <a:cubicBezTo>
                    <a:pt x="30" y="36"/>
                    <a:pt x="29" y="36"/>
                    <a:pt x="29" y="36"/>
                  </a:cubicBezTo>
                  <a:cubicBezTo>
                    <a:pt x="29" y="36"/>
                    <a:pt x="29" y="36"/>
                    <a:pt x="29" y="36"/>
                  </a:cubicBezTo>
                  <a:cubicBezTo>
                    <a:pt x="29" y="35"/>
                    <a:pt x="30" y="35"/>
                    <a:pt x="30" y="35"/>
                  </a:cubicBezTo>
                  <a:cubicBezTo>
                    <a:pt x="30" y="35"/>
                    <a:pt x="30" y="35"/>
                    <a:pt x="30" y="35"/>
                  </a:cubicBezTo>
                  <a:cubicBezTo>
                    <a:pt x="30" y="35"/>
                    <a:pt x="30" y="35"/>
                    <a:pt x="30" y="35"/>
                  </a:cubicBezTo>
                  <a:cubicBezTo>
                    <a:pt x="30" y="35"/>
                    <a:pt x="30" y="34"/>
                    <a:pt x="30" y="34"/>
                  </a:cubicBezTo>
                  <a:cubicBezTo>
                    <a:pt x="30" y="34"/>
                    <a:pt x="30" y="34"/>
                    <a:pt x="29" y="34"/>
                  </a:cubicBezTo>
                  <a:cubicBezTo>
                    <a:pt x="29" y="34"/>
                    <a:pt x="29" y="33"/>
                    <a:pt x="29" y="33"/>
                  </a:cubicBezTo>
                  <a:cubicBezTo>
                    <a:pt x="29" y="33"/>
                    <a:pt x="28" y="33"/>
                    <a:pt x="28" y="33"/>
                  </a:cubicBezTo>
                  <a:cubicBezTo>
                    <a:pt x="28" y="32"/>
                    <a:pt x="28" y="32"/>
                    <a:pt x="28" y="32"/>
                  </a:cubicBezTo>
                  <a:cubicBezTo>
                    <a:pt x="28" y="31"/>
                    <a:pt x="28" y="31"/>
                    <a:pt x="28" y="31"/>
                  </a:cubicBezTo>
                  <a:cubicBezTo>
                    <a:pt x="28" y="31"/>
                    <a:pt x="28" y="30"/>
                    <a:pt x="28" y="30"/>
                  </a:cubicBezTo>
                  <a:cubicBezTo>
                    <a:pt x="28" y="30"/>
                    <a:pt x="27" y="30"/>
                    <a:pt x="27" y="30"/>
                  </a:cubicBezTo>
                  <a:cubicBezTo>
                    <a:pt x="27" y="29"/>
                    <a:pt x="27" y="29"/>
                    <a:pt x="27" y="29"/>
                  </a:cubicBezTo>
                  <a:cubicBezTo>
                    <a:pt x="28" y="29"/>
                    <a:pt x="28" y="28"/>
                    <a:pt x="28" y="28"/>
                  </a:cubicBezTo>
                  <a:cubicBezTo>
                    <a:pt x="28" y="28"/>
                    <a:pt x="28" y="28"/>
                    <a:pt x="29" y="28"/>
                  </a:cubicBezTo>
                  <a:cubicBezTo>
                    <a:pt x="29" y="28"/>
                    <a:pt x="29" y="28"/>
                    <a:pt x="29" y="28"/>
                  </a:cubicBezTo>
                  <a:cubicBezTo>
                    <a:pt x="29" y="28"/>
                    <a:pt x="29" y="28"/>
                    <a:pt x="29" y="28"/>
                  </a:cubicBezTo>
                  <a:cubicBezTo>
                    <a:pt x="29" y="28"/>
                    <a:pt x="29" y="28"/>
                    <a:pt x="29" y="27"/>
                  </a:cubicBezTo>
                  <a:cubicBezTo>
                    <a:pt x="29" y="27"/>
                    <a:pt x="29" y="27"/>
                    <a:pt x="29" y="27"/>
                  </a:cubicBezTo>
                  <a:cubicBezTo>
                    <a:pt x="29" y="27"/>
                    <a:pt x="28" y="27"/>
                    <a:pt x="28" y="27"/>
                  </a:cubicBezTo>
                  <a:cubicBezTo>
                    <a:pt x="28" y="27"/>
                    <a:pt x="28" y="27"/>
                    <a:pt x="28" y="27"/>
                  </a:cubicBezTo>
                  <a:cubicBezTo>
                    <a:pt x="28" y="27"/>
                    <a:pt x="28" y="28"/>
                    <a:pt x="28" y="28"/>
                  </a:cubicBezTo>
                  <a:cubicBezTo>
                    <a:pt x="27" y="28"/>
                    <a:pt x="27" y="28"/>
                    <a:pt x="27" y="28"/>
                  </a:cubicBezTo>
                  <a:cubicBezTo>
                    <a:pt x="27" y="28"/>
                    <a:pt x="27" y="28"/>
                    <a:pt x="27" y="28"/>
                  </a:cubicBezTo>
                  <a:cubicBezTo>
                    <a:pt x="26" y="27"/>
                    <a:pt x="26" y="27"/>
                    <a:pt x="26" y="27"/>
                  </a:cubicBezTo>
                  <a:cubicBezTo>
                    <a:pt x="26" y="27"/>
                    <a:pt x="25" y="27"/>
                    <a:pt x="25" y="27"/>
                  </a:cubicBezTo>
                  <a:cubicBezTo>
                    <a:pt x="25" y="27"/>
                    <a:pt x="25" y="26"/>
                    <a:pt x="25" y="26"/>
                  </a:cubicBezTo>
                  <a:cubicBezTo>
                    <a:pt x="25" y="26"/>
                    <a:pt x="25" y="26"/>
                    <a:pt x="25" y="26"/>
                  </a:cubicBezTo>
                  <a:cubicBezTo>
                    <a:pt x="25" y="26"/>
                    <a:pt x="26" y="26"/>
                    <a:pt x="26" y="26"/>
                  </a:cubicBezTo>
                  <a:cubicBezTo>
                    <a:pt x="26" y="26"/>
                    <a:pt x="26" y="26"/>
                    <a:pt x="25" y="26"/>
                  </a:cubicBezTo>
                  <a:cubicBezTo>
                    <a:pt x="25" y="26"/>
                    <a:pt x="25" y="26"/>
                    <a:pt x="25" y="26"/>
                  </a:cubicBezTo>
                  <a:cubicBezTo>
                    <a:pt x="25" y="26"/>
                    <a:pt x="24" y="26"/>
                    <a:pt x="24" y="26"/>
                  </a:cubicBezTo>
                  <a:cubicBezTo>
                    <a:pt x="24" y="26"/>
                    <a:pt x="24" y="25"/>
                    <a:pt x="24" y="25"/>
                  </a:cubicBezTo>
                  <a:cubicBezTo>
                    <a:pt x="24" y="25"/>
                    <a:pt x="24" y="25"/>
                    <a:pt x="24" y="25"/>
                  </a:cubicBezTo>
                  <a:cubicBezTo>
                    <a:pt x="24" y="25"/>
                    <a:pt x="25" y="25"/>
                    <a:pt x="25" y="25"/>
                  </a:cubicBezTo>
                  <a:cubicBezTo>
                    <a:pt x="25" y="24"/>
                    <a:pt x="25" y="24"/>
                    <a:pt x="25" y="24"/>
                  </a:cubicBezTo>
                  <a:cubicBezTo>
                    <a:pt x="25" y="24"/>
                    <a:pt x="25" y="24"/>
                    <a:pt x="25" y="24"/>
                  </a:cubicBezTo>
                  <a:cubicBezTo>
                    <a:pt x="25" y="24"/>
                    <a:pt x="24" y="24"/>
                    <a:pt x="24" y="24"/>
                  </a:cubicBezTo>
                  <a:cubicBezTo>
                    <a:pt x="24" y="25"/>
                    <a:pt x="24" y="25"/>
                    <a:pt x="24" y="25"/>
                  </a:cubicBezTo>
                  <a:cubicBezTo>
                    <a:pt x="24" y="25"/>
                    <a:pt x="24" y="25"/>
                    <a:pt x="23" y="25"/>
                  </a:cubicBezTo>
                  <a:cubicBezTo>
                    <a:pt x="23" y="25"/>
                    <a:pt x="23" y="25"/>
                    <a:pt x="23" y="25"/>
                  </a:cubicBezTo>
                  <a:cubicBezTo>
                    <a:pt x="23" y="24"/>
                    <a:pt x="22" y="24"/>
                    <a:pt x="22" y="24"/>
                  </a:cubicBezTo>
                  <a:cubicBezTo>
                    <a:pt x="22" y="24"/>
                    <a:pt x="22" y="24"/>
                    <a:pt x="22" y="24"/>
                  </a:cubicBezTo>
                  <a:cubicBezTo>
                    <a:pt x="21" y="24"/>
                    <a:pt x="21" y="24"/>
                    <a:pt x="21" y="24"/>
                  </a:cubicBezTo>
                  <a:cubicBezTo>
                    <a:pt x="21" y="23"/>
                    <a:pt x="20" y="23"/>
                    <a:pt x="20" y="23"/>
                  </a:cubicBezTo>
                  <a:cubicBezTo>
                    <a:pt x="20" y="23"/>
                    <a:pt x="19" y="23"/>
                    <a:pt x="19" y="22"/>
                  </a:cubicBezTo>
                  <a:cubicBezTo>
                    <a:pt x="19" y="22"/>
                    <a:pt x="19" y="22"/>
                    <a:pt x="18" y="22"/>
                  </a:cubicBezTo>
                  <a:cubicBezTo>
                    <a:pt x="18" y="22"/>
                    <a:pt x="17" y="22"/>
                    <a:pt x="17" y="22"/>
                  </a:cubicBezTo>
                  <a:cubicBezTo>
                    <a:pt x="17" y="22"/>
                    <a:pt x="16" y="22"/>
                    <a:pt x="16" y="22"/>
                  </a:cubicBezTo>
                  <a:cubicBezTo>
                    <a:pt x="16" y="22"/>
                    <a:pt x="16" y="21"/>
                    <a:pt x="16" y="21"/>
                  </a:cubicBezTo>
                  <a:cubicBezTo>
                    <a:pt x="16" y="21"/>
                    <a:pt x="15" y="21"/>
                    <a:pt x="15" y="21"/>
                  </a:cubicBezTo>
                  <a:cubicBezTo>
                    <a:pt x="15" y="21"/>
                    <a:pt x="15" y="21"/>
                    <a:pt x="15" y="21"/>
                  </a:cubicBezTo>
                  <a:cubicBezTo>
                    <a:pt x="15" y="20"/>
                    <a:pt x="14" y="21"/>
                    <a:pt x="14" y="21"/>
                  </a:cubicBezTo>
                  <a:cubicBezTo>
                    <a:pt x="14" y="21"/>
                    <a:pt x="14" y="20"/>
                    <a:pt x="14" y="20"/>
                  </a:cubicBezTo>
                  <a:cubicBezTo>
                    <a:pt x="14" y="20"/>
                    <a:pt x="14" y="20"/>
                    <a:pt x="14" y="20"/>
                  </a:cubicBezTo>
                  <a:cubicBezTo>
                    <a:pt x="14" y="20"/>
                    <a:pt x="14" y="20"/>
                    <a:pt x="15" y="20"/>
                  </a:cubicBezTo>
                  <a:cubicBezTo>
                    <a:pt x="15" y="20"/>
                    <a:pt x="15" y="20"/>
                    <a:pt x="15" y="20"/>
                  </a:cubicBezTo>
                  <a:cubicBezTo>
                    <a:pt x="15" y="19"/>
                    <a:pt x="15" y="19"/>
                    <a:pt x="15" y="19"/>
                  </a:cubicBezTo>
                  <a:cubicBezTo>
                    <a:pt x="15" y="19"/>
                    <a:pt x="14" y="19"/>
                    <a:pt x="14" y="19"/>
                  </a:cubicBezTo>
                  <a:cubicBezTo>
                    <a:pt x="14" y="19"/>
                    <a:pt x="14" y="19"/>
                    <a:pt x="14" y="20"/>
                  </a:cubicBezTo>
                  <a:cubicBezTo>
                    <a:pt x="14" y="20"/>
                    <a:pt x="14" y="20"/>
                    <a:pt x="13" y="20"/>
                  </a:cubicBezTo>
                  <a:cubicBezTo>
                    <a:pt x="13" y="20"/>
                    <a:pt x="13" y="19"/>
                    <a:pt x="13" y="19"/>
                  </a:cubicBezTo>
                  <a:cubicBezTo>
                    <a:pt x="13" y="19"/>
                    <a:pt x="13" y="19"/>
                    <a:pt x="12" y="19"/>
                  </a:cubicBezTo>
                  <a:cubicBezTo>
                    <a:pt x="12" y="19"/>
                    <a:pt x="12" y="18"/>
                    <a:pt x="12" y="18"/>
                  </a:cubicBezTo>
                  <a:cubicBezTo>
                    <a:pt x="12" y="18"/>
                    <a:pt x="11" y="18"/>
                    <a:pt x="11" y="18"/>
                  </a:cubicBezTo>
                  <a:cubicBezTo>
                    <a:pt x="11" y="17"/>
                    <a:pt x="11" y="17"/>
                    <a:pt x="11" y="17"/>
                  </a:cubicBezTo>
                  <a:cubicBezTo>
                    <a:pt x="11" y="17"/>
                    <a:pt x="11" y="16"/>
                    <a:pt x="11" y="16"/>
                  </a:cubicBezTo>
                  <a:cubicBezTo>
                    <a:pt x="11" y="16"/>
                    <a:pt x="12" y="15"/>
                    <a:pt x="12" y="15"/>
                  </a:cubicBezTo>
                  <a:cubicBezTo>
                    <a:pt x="12" y="15"/>
                    <a:pt x="12" y="15"/>
                    <a:pt x="12" y="15"/>
                  </a:cubicBezTo>
                  <a:cubicBezTo>
                    <a:pt x="12" y="15"/>
                    <a:pt x="12" y="15"/>
                    <a:pt x="12" y="15"/>
                  </a:cubicBezTo>
                  <a:cubicBezTo>
                    <a:pt x="12" y="14"/>
                    <a:pt x="12" y="14"/>
                    <a:pt x="11" y="14"/>
                  </a:cubicBezTo>
                  <a:cubicBezTo>
                    <a:pt x="11" y="14"/>
                    <a:pt x="11" y="14"/>
                    <a:pt x="11" y="14"/>
                  </a:cubicBezTo>
                  <a:cubicBezTo>
                    <a:pt x="11" y="15"/>
                    <a:pt x="11" y="15"/>
                    <a:pt x="11" y="15"/>
                  </a:cubicBezTo>
                  <a:cubicBezTo>
                    <a:pt x="11" y="15"/>
                    <a:pt x="11" y="15"/>
                    <a:pt x="11" y="15"/>
                  </a:cubicBezTo>
                  <a:cubicBezTo>
                    <a:pt x="11" y="16"/>
                    <a:pt x="11" y="16"/>
                    <a:pt x="11" y="16"/>
                  </a:cubicBezTo>
                  <a:cubicBezTo>
                    <a:pt x="11" y="16"/>
                    <a:pt x="10" y="16"/>
                    <a:pt x="10" y="16"/>
                  </a:cubicBezTo>
                  <a:cubicBezTo>
                    <a:pt x="10" y="16"/>
                    <a:pt x="10" y="17"/>
                    <a:pt x="10" y="17"/>
                  </a:cubicBezTo>
                  <a:cubicBezTo>
                    <a:pt x="10" y="17"/>
                    <a:pt x="10" y="17"/>
                    <a:pt x="10" y="17"/>
                  </a:cubicBezTo>
                  <a:cubicBezTo>
                    <a:pt x="10" y="17"/>
                    <a:pt x="10" y="17"/>
                    <a:pt x="10" y="17"/>
                  </a:cubicBezTo>
                  <a:cubicBezTo>
                    <a:pt x="10" y="18"/>
                    <a:pt x="10" y="18"/>
                    <a:pt x="9" y="18"/>
                  </a:cubicBezTo>
                  <a:cubicBezTo>
                    <a:pt x="9" y="18"/>
                    <a:pt x="10" y="19"/>
                    <a:pt x="10" y="19"/>
                  </a:cubicBezTo>
                  <a:cubicBezTo>
                    <a:pt x="10" y="19"/>
                    <a:pt x="9" y="19"/>
                    <a:pt x="9" y="19"/>
                  </a:cubicBezTo>
                  <a:cubicBezTo>
                    <a:pt x="9" y="19"/>
                    <a:pt x="9" y="20"/>
                    <a:pt x="9" y="20"/>
                  </a:cubicBezTo>
                  <a:cubicBezTo>
                    <a:pt x="9" y="20"/>
                    <a:pt x="8" y="20"/>
                    <a:pt x="8" y="20"/>
                  </a:cubicBezTo>
                  <a:cubicBezTo>
                    <a:pt x="8" y="20"/>
                    <a:pt x="8" y="20"/>
                    <a:pt x="8" y="20"/>
                  </a:cubicBezTo>
                  <a:cubicBezTo>
                    <a:pt x="7" y="20"/>
                    <a:pt x="7" y="19"/>
                    <a:pt x="7" y="19"/>
                  </a:cubicBezTo>
                  <a:cubicBezTo>
                    <a:pt x="7" y="19"/>
                    <a:pt x="7" y="19"/>
                    <a:pt x="7" y="18"/>
                  </a:cubicBezTo>
                  <a:cubicBezTo>
                    <a:pt x="7" y="18"/>
                    <a:pt x="7" y="18"/>
                    <a:pt x="7" y="17"/>
                  </a:cubicBezTo>
                  <a:cubicBezTo>
                    <a:pt x="7" y="17"/>
                    <a:pt x="7" y="17"/>
                    <a:pt x="7" y="17"/>
                  </a:cubicBezTo>
                  <a:cubicBezTo>
                    <a:pt x="8" y="17"/>
                    <a:pt x="7" y="17"/>
                    <a:pt x="7" y="16"/>
                  </a:cubicBezTo>
                  <a:cubicBezTo>
                    <a:pt x="7" y="16"/>
                    <a:pt x="7" y="16"/>
                    <a:pt x="7" y="16"/>
                  </a:cubicBezTo>
                  <a:cubicBezTo>
                    <a:pt x="7" y="16"/>
                    <a:pt x="7" y="16"/>
                    <a:pt x="7" y="15"/>
                  </a:cubicBezTo>
                  <a:cubicBezTo>
                    <a:pt x="7" y="15"/>
                    <a:pt x="7" y="15"/>
                    <a:pt x="7" y="15"/>
                  </a:cubicBezTo>
                  <a:cubicBezTo>
                    <a:pt x="7" y="14"/>
                    <a:pt x="6" y="14"/>
                    <a:pt x="6" y="14"/>
                  </a:cubicBezTo>
                  <a:cubicBezTo>
                    <a:pt x="6" y="14"/>
                    <a:pt x="6" y="14"/>
                    <a:pt x="6" y="14"/>
                  </a:cubicBezTo>
                  <a:cubicBezTo>
                    <a:pt x="6" y="14"/>
                    <a:pt x="5" y="14"/>
                    <a:pt x="5" y="14"/>
                  </a:cubicBezTo>
                  <a:cubicBezTo>
                    <a:pt x="5" y="14"/>
                    <a:pt x="5" y="14"/>
                    <a:pt x="5" y="14"/>
                  </a:cubicBezTo>
                  <a:cubicBezTo>
                    <a:pt x="5" y="14"/>
                    <a:pt x="5" y="14"/>
                    <a:pt x="5" y="14"/>
                  </a:cubicBezTo>
                  <a:cubicBezTo>
                    <a:pt x="4" y="14"/>
                    <a:pt x="4" y="13"/>
                    <a:pt x="4" y="13"/>
                  </a:cubicBezTo>
                  <a:cubicBezTo>
                    <a:pt x="4" y="13"/>
                    <a:pt x="4" y="13"/>
                    <a:pt x="4" y="13"/>
                  </a:cubicBezTo>
                  <a:cubicBezTo>
                    <a:pt x="4" y="13"/>
                    <a:pt x="5" y="12"/>
                    <a:pt x="5" y="12"/>
                  </a:cubicBezTo>
                  <a:cubicBezTo>
                    <a:pt x="5" y="12"/>
                    <a:pt x="5" y="12"/>
                    <a:pt x="5" y="12"/>
                  </a:cubicBezTo>
                  <a:cubicBezTo>
                    <a:pt x="5" y="12"/>
                    <a:pt x="5" y="12"/>
                    <a:pt x="6" y="12"/>
                  </a:cubicBezTo>
                  <a:cubicBezTo>
                    <a:pt x="6" y="12"/>
                    <a:pt x="6" y="12"/>
                    <a:pt x="6" y="12"/>
                  </a:cubicBezTo>
                  <a:cubicBezTo>
                    <a:pt x="6" y="12"/>
                    <a:pt x="7" y="12"/>
                    <a:pt x="7" y="12"/>
                  </a:cubicBezTo>
                  <a:cubicBezTo>
                    <a:pt x="7" y="12"/>
                    <a:pt x="7" y="12"/>
                    <a:pt x="7" y="12"/>
                  </a:cubicBezTo>
                  <a:cubicBezTo>
                    <a:pt x="8" y="12"/>
                    <a:pt x="8" y="12"/>
                    <a:pt x="8" y="11"/>
                  </a:cubicBezTo>
                  <a:cubicBezTo>
                    <a:pt x="8" y="11"/>
                    <a:pt x="8" y="11"/>
                    <a:pt x="8" y="11"/>
                  </a:cubicBezTo>
                  <a:cubicBezTo>
                    <a:pt x="9" y="11"/>
                    <a:pt x="9" y="11"/>
                    <a:pt x="9" y="11"/>
                  </a:cubicBezTo>
                  <a:cubicBezTo>
                    <a:pt x="9" y="11"/>
                    <a:pt x="9" y="11"/>
                    <a:pt x="9" y="11"/>
                  </a:cubicBezTo>
                  <a:cubicBezTo>
                    <a:pt x="9" y="11"/>
                    <a:pt x="10" y="11"/>
                    <a:pt x="10" y="12"/>
                  </a:cubicBezTo>
                  <a:cubicBezTo>
                    <a:pt x="10" y="12"/>
                    <a:pt x="9" y="12"/>
                    <a:pt x="9" y="12"/>
                  </a:cubicBezTo>
                  <a:cubicBezTo>
                    <a:pt x="9" y="12"/>
                    <a:pt x="9" y="12"/>
                    <a:pt x="9" y="12"/>
                  </a:cubicBezTo>
                  <a:cubicBezTo>
                    <a:pt x="9" y="12"/>
                    <a:pt x="9" y="12"/>
                    <a:pt x="10" y="12"/>
                  </a:cubicBezTo>
                  <a:cubicBezTo>
                    <a:pt x="10" y="12"/>
                    <a:pt x="10" y="12"/>
                    <a:pt x="10" y="12"/>
                  </a:cubicBezTo>
                  <a:cubicBezTo>
                    <a:pt x="10" y="12"/>
                    <a:pt x="10" y="12"/>
                    <a:pt x="10" y="12"/>
                  </a:cubicBezTo>
                  <a:cubicBezTo>
                    <a:pt x="10" y="12"/>
                    <a:pt x="10" y="12"/>
                    <a:pt x="11" y="12"/>
                  </a:cubicBezTo>
                  <a:cubicBezTo>
                    <a:pt x="11" y="12"/>
                    <a:pt x="11" y="12"/>
                    <a:pt x="11" y="12"/>
                  </a:cubicBezTo>
                  <a:cubicBezTo>
                    <a:pt x="11" y="12"/>
                    <a:pt x="11" y="12"/>
                    <a:pt x="11" y="12"/>
                  </a:cubicBezTo>
                  <a:cubicBezTo>
                    <a:pt x="11" y="12"/>
                    <a:pt x="12" y="12"/>
                    <a:pt x="12" y="12"/>
                  </a:cubicBezTo>
                  <a:cubicBezTo>
                    <a:pt x="12" y="12"/>
                    <a:pt x="12" y="12"/>
                    <a:pt x="12" y="11"/>
                  </a:cubicBezTo>
                  <a:cubicBezTo>
                    <a:pt x="12" y="11"/>
                    <a:pt x="12" y="11"/>
                    <a:pt x="12" y="11"/>
                  </a:cubicBezTo>
                  <a:cubicBezTo>
                    <a:pt x="12" y="11"/>
                    <a:pt x="12" y="10"/>
                    <a:pt x="12" y="10"/>
                  </a:cubicBezTo>
                  <a:cubicBezTo>
                    <a:pt x="12" y="10"/>
                    <a:pt x="12" y="10"/>
                    <a:pt x="12" y="9"/>
                  </a:cubicBezTo>
                  <a:cubicBezTo>
                    <a:pt x="12" y="9"/>
                    <a:pt x="12" y="9"/>
                    <a:pt x="12" y="9"/>
                  </a:cubicBezTo>
                  <a:cubicBezTo>
                    <a:pt x="12" y="9"/>
                    <a:pt x="11" y="9"/>
                    <a:pt x="11" y="9"/>
                  </a:cubicBezTo>
                  <a:cubicBezTo>
                    <a:pt x="11" y="9"/>
                    <a:pt x="11" y="10"/>
                    <a:pt x="11" y="10"/>
                  </a:cubicBezTo>
                  <a:cubicBezTo>
                    <a:pt x="11" y="10"/>
                    <a:pt x="10" y="10"/>
                    <a:pt x="10" y="10"/>
                  </a:cubicBezTo>
                  <a:cubicBezTo>
                    <a:pt x="10" y="10"/>
                    <a:pt x="9" y="10"/>
                    <a:pt x="9" y="10"/>
                  </a:cubicBezTo>
                  <a:cubicBezTo>
                    <a:pt x="9" y="10"/>
                    <a:pt x="8" y="10"/>
                    <a:pt x="8" y="10"/>
                  </a:cubicBezTo>
                  <a:cubicBezTo>
                    <a:pt x="8" y="10"/>
                    <a:pt x="8" y="10"/>
                    <a:pt x="8" y="10"/>
                  </a:cubicBezTo>
                  <a:cubicBezTo>
                    <a:pt x="7" y="10"/>
                    <a:pt x="7" y="10"/>
                    <a:pt x="7" y="10"/>
                  </a:cubicBezTo>
                  <a:cubicBezTo>
                    <a:pt x="7" y="10"/>
                    <a:pt x="7" y="11"/>
                    <a:pt x="7" y="11"/>
                  </a:cubicBezTo>
                  <a:cubicBezTo>
                    <a:pt x="7" y="11"/>
                    <a:pt x="7" y="11"/>
                    <a:pt x="7" y="11"/>
                  </a:cubicBezTo>
                  <a:cubicBezTo>
                    <a:pt x="7" y="11"/>
                    <a:pt x="6" y="11"/>
                    <a:pt x="6" y="11"/>
                  </a:cubicBezTo>
                  <a:cubicBezTo>
                    <a:pt x="6" y="11"/>
                    <a:pt x="6" y="11"/>
                    <a:pt x="6" y="11"/>
                  </a:cubicBezTo>
                  <a:cubicBezTo>
                    <a:pt x="6" y="11"/>
                    <a:pt x="6" y="11"/>
                    <a:pt x="6" y="10"/>
                  </a:cubicBezTo>
                  <a:cubicBezTo>
                    <a:pt x="6" y="10"/>
                    <a:pt x="5" y="10"/>
                    <a:pt x="5" y="10"/>
                  </a:cubicBezTo>
                  <a:cubicBezTo>
                    <a:pt x="5" y="10"/>
                    <a:pt x="5" y="10"/>
                    <a:pt x="5" y="10"/>
                  </a:cubicBezTo>
                  <a:cubicBezTo>
                    <a:pt x="5" y="9"/>
                    <a:pt x="5" y="9"/>
                    <a:pt x="5" y="9"/>
                  </a:cubicBezTo>
                  <a:cubicBezTo>
                    <a:pt x="5" y="9"/>
                    <a:pt x="4" y="9"/>
                    <a:pt x="4" y="9"/>
                  </a:cubicBezTo>
                  <a:cubicBezTo>
                    <a:pt x="4" y="8"/>
                    <a:pt x="4" y="8"/>
                    <a:pt x="4" y="8"/>
                  </a:cubicBezTo>
                  <a:cubicBezTo>
                    <a:pt x="4" y="8"/>
                    <a:pt x="4" y="8"/>
                    <a:pt x="5" y="8"/>
                  </a:cubicBezTo>
                  <a:cubicBezTo>
                    <a:pt x="5" y="8"/>
                    <a:pt x="5" y="8"/>
                    <a:pt x="5" y="7"/>
                  </a:cubicBezTo>
                  <a:cubicBezTo>
                    <a:pt x="5" y="7"/>
                    <a:pt x="5" y="7"/>
                    <a:pt x="4" y="7"/>
                  </a:cubicBezTo>
                  <a:cubicBezTo>
                    <a:pt x="4" y="7"/>
                    <a:pt x="4" y="7"/>
                    <a:pt x="4" y="7"/>
                  </a:cubicBezTo>
                  <a:cubicBezTo>
                    <a:pt x="4" y="7"/>
                    <a:pt x="3" y="7"/>
                    <a:pt x="3" y="7"/>
                  </a:cubicBezTo>
                  <a:cubicBezTo>
                    <a:pt x="3" y="7"/>
                    <a:pt x="3" y="7"/>
                    <a:pt x="3" y="6"/>
                  </a:cubicBezTo>
                  <a:cubicBezTo>
                    <a:pt x="3" y="6"/>
                    <a:pt x="3" y="6"/>
                    <a:pt x="2" y="6"/>
                  </a:cubicBezTo>
                  <a:cubicBezTo>
                    <a:pt x="2" y="6"/>
                    <a:pt x="2" y="6"/>
                    <a:pt x="2" y="6"/>
                  </a:cubicBezTo>
                  <a:cubicBezTo>
                    <a:pt x="2" y="6"/>
                    <a:pt x="2" y="6"/>
                    <a:pt x="2" y="6"/>
                  </a:cubicBezTo>
                  <a:cubicBezTo>
                    <a:pt x="2" y="6"/>
                    <a:pt x="1" y="6"/>
                    <a:pt x="1" y="6"/>
                  </a:cubicBezTo>
                  <a:cubicBezTo>
                    <a:pt x="1" y="6"/>
                    <a:pt x="1" y="6"/>
                    <a:pt x="1" y="6"/>
                  </a:cubicBezTo>
                  <a:cubicBezTo>
                    <a:pt x="1" y="6"/>
                    <a:pt x="0" y="6"/>
                    <a:pt x="0" y="6"/>
                  </a:cubicBezTo>
                  <a:cubicBezTo>
                    <a:pt x="0" y="6"/>
                    <a:pt x="0" y="6"/>
                    <a:pt x="0" y="6"/>
                  </a:cubicBezTo>
                  <a:cubicBezTo>
                    <a:pt x="0" y="6"/>
                    <a:pt x="0" y="5"/>
                    <a:pt x="0" y="5"/>
                  </a:cubicBezTo>
                  <a:cubicBezTo>
                    <a:pt x="0" y="5"/>
                    <a:pt x="1" y="5"/>
                    <a:pt x="1" y="5"/>
                  </a:cubicBezTo>
                  <a:cubicBezTo>
                    <a:pt x="1" y="5"/>
                    <a:pt x="1" y="5"/>
                    <a:pt x="1" y="5"/>
                  </a:cubicBezTo>
                  <a:cubicBezTo>
                    <a:pt x="2" y="5"/>
                    <a:pt x="1" y="4"/>
                    <a:pt x="1" y="4"/>
                  </a:cubicBezTo>
                  <a:cubicBezTo>
                    <a:pt x="1" y="4"/>
                    <a:pt x="1" y="4"/>
                    <a:pt x="1" y="3"/>
                  </a:cubicBezTo>
                  <a:cubicBezTo>
                    <a:pt x="1" y="3"/>
                    <a:pt x="1" y="3"/>
                    <a:pt x="1" y="3"/>
                  </a:cubicBezTo>
                  <a:cubicBezTo>
                    <a:pt x="1" y="3"/>
                    <a:pt x="2" y="2"/>
                    <a:pt x="2" y="2"/>
                  </a:cubicBezTo>
                  <a:cubicBezTo>
                    <a:pt x="2" y="2"/>
                    <a:pt x="2" y="2"/>
                    <a:pt x="2" y="2"/>
                  </a:cubicBezTo>
                  <a:cubicBezTo>
                    <a:pt x="3" y="2"/>
                    <a:pt x="3" y="2"/>
                    <a:pt x="3" y="2"/>
                  </a:cubicBezTo>
                  <a:cubicBezTo>
                    <a:pt x="3" y="2"/>
                    <a:pt x="4" y="2"/>
                    <a:pt x="4" y="2"/>
                  </a:cubicBezTo>
                  <a:cubicBezTo>
                    <a:pt x="4" y="2"/>
                    <a:pt x="4" y="2"/>
                    <a:pt x="4" y="1"/>
                  </a:cubicBezTo>
                  <a:cubicBezTo>
                    <a:pt x="5" y="1"/>
                    <a:pt x="5" y="1"/>
                    <a:pt x="5" y="1"/>
                  </a:cubicBezTo>
                  <a:cubicBezTo>
                    <a:pt x="5" y="1"/>
                    <a:pt x="5" y="1"/>
                    <a:pt x="5" y="1"/>
                  </a:cubicBezTo>
                  <a:cubicBezTo>
                    <a:pt x="6" y="1"/>
                    <a:pt x="6" y="0"/>
                    <a:pt x="6" y="0"/>
                  </a:cubicBezTo>
                  <a:cubicBezTo>
                    <a:pt x="6" y="0"/>
                    <a:pt x="6" y="0"/>
                    <a:pt x="7" y="0"/>
                  </a:cubicBezTo>
                  <a:cubicBezTo>
                    <a:pt x="7" y="0"/>
                    <a:pt x="7" y="0"/>
                    <a:pt x="7" y="0"/>
                  </a:cubicBezTo>
                  <a:cubicBezTo>
                    <a:pt x="7" y="0"/>
                    <a:pt x="8" y="1"/>
                    <a:pt x="8" y="1"/>
                  </a:cubicBezTo>
                  <a:cubicBezTo>
                    <a:pt x="8" y="1"/>
                    <a:pt x="8" y="1"/>
                    <a:pt x="8" y="1"/>
                  </a:cubicBezTo>
                  <a:cubicBezTo>
                    <a:pt x="9" y="1"/>
                    <a:pt x="9" y="2"/>
                    <a:pt x="9" y="2"/>
                  </a:cubicBezTo>
                  <a:cubicBezTo>
                    <a:pt x="9" y="2"/>
                    <a:pt x="10" y="2"/>
                    <a:pt x="10" y="2"/>
                  </a:cubicBezTo>
                  <a:cubicBezTo>
                    <a:pt x="10" y="2"/>
                    <a:pt x="11" y="2"/>
                    <a:pt x="11" y="2"/>
                  </a:cubicBezTo>
                  <a:cubicBezTo>
                    <a:pt x="11" y="2"/>
                    <a:pt x="12" y="2"/>
                    <a:pt x="12" y="2"/>
                  </a:cubicBezTo>
                  <a:cubicBezTo>
                    <a:pt x="12" y="2"/>
                    <a:pt x="13" y="2"/>
                    <a:pt x="13" y="2"/>
                  </a:cubicBezTo>
                  <a:cubicBezTo>
                    <a:pt x="13" y="2"/>
                    <a:pt x="13" y="3"/>
                    <a:pt x="13" y="3"/>
                  </a:cubicBezTo>
                  <a:cubicBezTo>
                    <a:pt x="13" y="3"/>
                    <a:pt x="13" y="4"/>
                    <a:pt x="13" y="4"/>
                  </a:cubicBezTo>
                  <a:cubicBezTo>
                    <a:pt x="13" y="4"/>
                    <a:pt x="14" y="4"/>
                    <a:pt x="14" y="4"/>
                  </a:cubicBezTo>
                  <a:cubicBezTo>
                    <a:pt x="14" y="5"/>
                    <a:pt x="14" y="5"/>
                    <a:pt x="14" y="5"/>
                  </a:cubicBezTo>
                  <a:cubicBezTo>
                    <a:pt x="14" y="5"/>
                    <a:pt x="13" y="6"/>
                    <a:pt x="13" y="6"/>
                  </a:cubicBezTo>
                  <a:cubicBezTo>
                    <a:pt x="13" y="7"/>
                    <a:pt x="13" y="7"/>
                    <a:pt x="13" y="7"/>
                  </a:cubicBezTo>
                  <a:cubicBezTo>
                    <a:pt x="13" y="8"/>
                    <a:pt x="13" y="8"/>
                    <a:pt x="13" y="9"/>
                  </a:cubicBezTo>
                  <a:cubicBezTo>
                    <a:pt x="13" y="9"/>
                    <a:pt x="14" y="10"/>
                    <a:pt x="14" y="11"/>
                  </a:cubicBezTo>
                  <a:cubicBezTo>
                    <a:pt x="14" y="11"/>
                    <a:pt x="14" y="11"/>
                    <a:pt x="14" y="11"/>
                  </a:cubicBezTo>
                  <a:cubicBezTo>
                    <a:pt x="14" y="12"/>
                    <a:pt x="14" y="12"/>
                    <a:pt x="14" y="12"/>
                  </a:cubicBezTo>
                  <a:cubicBezTo>
                    <a:pt x="14" y="12"/>
                    <a:pt x="14" y="12"/>
                    <a:pt x="14" y="12"/>
                  </a:cubicBezTo>
                  <a:cubicBezTo>
                    <a:pt x="14" y="12"/>
                    <a:pt x="14" y="12"/>
                    <a:pt x="14" y="12"/>
                  </a:cubicBezTo>
                  <a:cubicBezTo>
                    <a:pt x="14" y="12"/>
                    <a:pt x="14" y="12"/>
                    <a:pt x="15" y="12"/>
                  </a:cubicBezTo>
                  <a:cubicBezTo>
                    <a:pt x="15" y="12"/>
                    <a:pt x="15" y="12"/>
                    <a:pt x="15" y="12"/>
                  </a:cubicBezTo>
                  <a:cubicBezTo>
                    <a:pt x="15" y="12"/>
                    <a:pt x="15" y="13"/>
                    <a:pt x="15" y="13"/>
                  </a:cubicBezTo>
                  <a:cubicBezTo>
                    <a:pt x="15" y="13"/>
                    <a:pt x="15" y="14"/>
                    <a:pt x="15" y="14"/>
                  </a:cubicBezTo>
                  <a:cubicBezTo>
                    <a:pt x="15" y="14"/>
                    <a:pt x="15" y="14"/>
                    <a:pt x="15" y="14"/>
                  </a:cubicBezTo>
                  <a:cubicBezTo>
                    <a:pt x="15" y="14"/>
                    <a:pt x="15" y="15"/>
                    <a:pt x="16" y="15"/>
                  </a:cubicBezTo>
                  <a:cubicBezTo>
                    <a:pt x="16" y="15"/>
                    <a:pt x="16" y="15"/>
                    <a:pt x="16" y="15"/>
                  </a:cubicBezTo>
                  <a:cubicBezTo>
                    <a:pt x="16" y="16"/>
                    <a:pt x="16" y="16"/>
                    <a:pt x="16" y="16"/>
                  </a:cubicBezTo>
                  <a:cubicBezTo>
                    <a:pt x="16" y="16"/>
                    <a:pt x="16" y="16"/>
                    <a:pt x="16" y="16"/>
                  </a:cubicBezTo>
                  <a:cubicBezTo>
                    <a:pt x="16" y="16"/>
                    <a:pt x="17" y="16"/>
                    <a:pt x="17" y="16"/>
                  </a:cubicBezTo>
                  <a:cubicBezTo>
                    <a:pt x="17" y="16"/>
                    <a:pt x="17" y="15"/>
                    <a:pt x="18" y="15"/>
                  </a:cubicBezTo>
                  <a:cubicBezTo>
                    <a:pt x="18" y="15"/>
                    <a:pt x="18" y="15"/>
                    <a:pt x="18" y="15"/>
                  </a:cubicBezTo>
                  <a:cubicBezTo>
                    <a:pt x="18" y="14"/>
                    <a:pt x="19" y="14"/>
                    <a:pt x="19" y="14"/>
                  </a:cubicBezTo>
                  <a:cubicBezTo>
                    <a:pt x="19" y="14"/>
                    <a:pt x="19" y="13"/>
                    <a:pt x="19" y="13"/>
                  </a:cubicBezTo>
                  <a:cubicBezTo>
                    <a:pt x="19" y="13"/>
                    <a:pt x="20" y="13"/>
                    <a:pt x="20" y="13"/>
                  </a:cubicBezTo>
                  <a:cubicBezTo>
                    <a:pt x="20" y="12"/>
                    <a:pt x="20" y="12"/>
                    <a:pt x="21" y="12"/>
                  </a:cubicBezTo>
                  <a:cubicBezTo>
                    <a:pt x="21" y="12"/>
                    <a:pt x="21" y="12"/>
                    <a:pt x="21" y="11"/>
                  </a:cubicBezTo>
                  <a:cubicBezTo>
                    <a:pt x="21" y="11"/>
                    <a:pt x="22" y="11"/>
                    <a:pt x="22" y="11"/>
                  </a:cubicBezTo>
                  <a:cubicBezTo>
                    <a:pt x="22" y="11"/>
                    <a:pt x="22" y="11"/>
                    <a:pt x="22" y="10"/>
                  </a:cubicBezTo>
                  <a:cubicBezTo>
                    <a:pt x="22" y="10"/>
                    <a:pt x="22" y="10"/>
                    <a:pt x="22" y="10"/>
                  </a:cubicBezTo>
                  <a:cubicBezTo>
                    <a:pt x="22" y="10"/>
                    <a:pt x="23" y="9"/>
                    <a:pt x="23" y="9"/>
                  </a:cubicBezTo>
                  <a:cubicBezTo>
                    <a:pt x="23" y="9"/>
                    <a:pt x="23" y="9"/>
                    <a:pt x="24" y="9"/>
                  </a:cubicBezTo>
                  <a:cubicBezTo>
                    <a:pt x="24" y="8"/>
                    <a:pt x="24" y="8"/>
                    <a:pt x="25" y="8"/>
                  </a:cubicBezTo>
                  <a:cubicBezTo>
                    <a:pt x="25" y="8"/>
                    <a:pt x="25" y="8"/>
                    <a:pt x="26" y="7"/>
                  </a:cubicBezTo>
                  <a:cubicBezTo>
                    <a:pt x="26" y="7"/>
                    <a:pt x="26" y="7"/>
                    <a:pt x="26" y="7"/>
                  </a:cubicBezTo>
                  <a:cubicBezTo>
                    <a:pt x="27" y="7"/>
                    <a:pt x="27" y="6"/>
                    <a:pt x="27" y="6"/>
                  </a:cubicBezTo>
                  <a:cubicBezTo>
                    <a:pt x="27" y="6"/>
                    <a:pt x="27" y="6"/>
                    <a:pt x="27" y="6"/>
                  </a:cubicBezTo>
                  <a:cubicBezTo>
                    <a:pt x="28" y="6"/>
                    <a:pt x="28" y="6"/>
                    <a:pt x="28" y="6"/>
                  </a:cubicBezTo>
                  <a:cubicBezTo>
                    <a:pt x="28" y="6"/>
                    <a:pt x="28" y="6"/>
                    <a:pt x="28" y="6"/>
                  </a:cubicBezTo>
                  <a:cubicBezTo>
                    <a:pt x="28" y="6"/>
                    <a:pt x="28" y="7"/>
                    <a:pt x="28" y="7"/>
                  </a:cubicBezTo>
                  <a:cubicBezTo>
                    <a:pt x="28" y="7"/>
                    <a:pt x="29" y="7"/>
                    <a:pt x="29" y="7"/>
                  </a:cubicBezTo>
                  <a:cubicBezTo>
                    <a:pt x="29" y="7"/>
                    <a:pt x="29" y="7"/>
                    <a:pt x="29" y="7"/>
                  </a:cubicBezTo>
                  <a:cubicBezTo>
                    <a:pt x="30" y="7"/>
                    <a:pt x="30" y="8"/>
                    <a:pt x="30" y="8"/>
                  </a:cubicBezTo>
                  <a:cubicBezTo>
                    <a:pt x="30" y="8"/>
                    <a:pt x="31" y="8"/>
                    <a:pt x="31" y="8"/>
                  </a:cubicBezTo>
                  <a:cubicBezTo>
                    <a:pt x="31" y="8"/>
                    <a:pt x="31" y="9"/>
                    <a:pt x="32" y="9"/>
                  </a:cubicBezTo>
                  <a:cubicBezTo>
                    <a:pt x="32" y="9"/>
                    <a:pt x="32" y="9"/>
                    <a:pt x="32" y="9"/>
                  </a:cubicBezTo>
                  <a:cubicBezTo>
                    <a:pt x="33" y="9"/>
                    <a:pt x="33" y="10"/>
                    <a:pt x="33" y="10"/>
                  </a:cubicBezTo>
                  <a:cubicBezTo>
                    <a:pt x="33" y="10"/>
                    <a:pt x="34" y="10"/>
                    <a:pt x="34" y="10"/>
                  </a:cubicBezTo>
                  <a:cubicBezTo>
                    <a:pt x="34" y="10"/>
                    <a:pt x="34" y="10"/>
                    <a:pt x="34" y="10"/>
                  </a:cubicBezTo>
                  <a:cubicBezTo>
                    <a:pt x="34" y="10"/>
                    <a:pt x="35" y="11"/>
                    <a:pt x="35" y="11"/>
                  </a:cubicBezTo>
                  <a:cubicBezTo>
                    <a:pt x="35" y="11"/>
                    <a:pt x="35" y="11"/>
                    <a:pt x="35" y="11"/>
                  </a:cubicBezTo>
                  <a:cubicBezTo>
                    <a:pt x="36" y="11"/>
                    <a:pt x="36" y="11"/>
                    <a:pt x="36" y="11"/>
                  </a:cubicBezTo>
                  <a:cubicBezTo>
                    <a:pt x="36" y="11"/>
                    <a:pt x="37" y="11"/>
                    <a:pt x="37" y="11"/>
                  </a:cubicBezTo>
                  <a:cubicBezTo>
                    <a:pt x="37" y="11"/>
                    <a:pt x="37" y="11"/>
                    <a:pt x="37" y="11"/>
                  </a:cubicBezTo>
                  <a:cubicBezTo>
                    <a:pt x="37" y="11"/>
                    <a:pt x="38" y="11"/>
                    <a:pt x="38" y="11"/>
                  </a:cubicBezTo>
                  <a:cubicBezTo>
                    <a:pt x="38" y="11"/>
                    <a:pt x="38" y="11"/>
                    <a:pt x="38" y="11"/>
                  </a:cubicBezTo>
                  <a:cubicBezTo>
                    <a:pt x="38" y="12"/>
                    <a:pt x="38" y="12"/>
                    <a:pt x="39" y="12"/>
                  </a:cubicBezTo>
                  <a:cubicBezTo>
                    <a:pt x="39" y="12"/>
                    <a:pt x="39" y="12"/>
                    <a:pt x="39" y="12"/>
                  </a:cubicBezTo>
                  <a:cubicBezTo>
                    <a:pt x="39" y="12"/>
                    <a:pt x="40" y="12"/>
                    <a:pt x="40" y="12"/>
                  </a:cubicBezTo>
                  <a:cubicBezTo>
                    <a:pt x="39" y="24"/>
                    <a:pt x="39" y="24"/>
                    <a:pt x="39" y="24"/>
                  </a:cubicBezTo>
                  <a:cubicBezTo>
                    <a:pt x="39" y="31"/>
                    <a:pt x="39" y="31"/>
                    <a:pt x="39" y="31"/>
                  </a:cubicBezTo>
                  <a:cubicBezTo>
                    <a:pt x="39" y="33"/>
                    <a:pt x="39" y="33"/>
                    <a:pt x="39" y="33"/>
                  </a:cubicBezTo>
                  <a:lnTo>
                    <a:pt x="38"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923"/>
            <p:cNvSpPr/>
            <p:nvPr/>
          </p:nvSpPr>
          <p:spPr bwMode="auto">
            <a:xfrm>
              <a:off x="9737254" y="5716426"/>
              <a:ext cx="8791" cy="8791"/>
            </a:xfrm>
            <a:custGeom>
              <a:avLst/>
              <a:gdLst>
                <a:gd name="T0" fmla="*/ 1 w 1"/>
                <a:gd name="T1" fmla="*/ 1 h 1"/>
                <a:gd name="T2" fmla="*/ 1 w 1"/>
                <a:gd name="T3" fmla="*/ 0 h 1"/>
                <a:gd name="T4" fmla="*/ 1 w 1"/>
                <a:gd name="T5" fmla="*/ 0 h 1"/>
                <a:gd name="T6" fmla="*/ 0 w 1"/>
                <a:gd name="T7" fmla="*/ 1 h 1"/>
                <a:gd name="T8" fmla="*/ 0 w 1"/>
                <a:gd name="T9" fmla="*/ 1 h 1"/>
                <a:gd name="T10" fmla="*/ 1 w 1"/>
                <a:gd name="T11" fmla="*/ 1 h 1"/>
                <a:gd name="T12" fmla="*/ 1 w 1"/>
                <a:gd name="T13" fmla="*/ 1 h 1"/>
                <a:gd name="T14" fmla="*/ 1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0"/>
                    <a:pt x="1" y="0"/>
                    <a:pt x="1" y="0"/>
                  </a:cubicBezTo>
                  <a:cubicBezTo>
                    <a:pt x="1" y="0"/>
                    <a:pt x="1" y="0"/>
                    <a:pt x="1" y="0"/>
                  </a:cubicBezTo>
                  <a:cubicBezTo>
                    <a:pt x="1" y="0"/>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924"/>
            <p:cNvSpPr/>
            <p:nvPr/>
          </p:nvSpPr>
          <p:spPr bwMode="auto">
            <a:xfrm>
              <a:off x="9754837" y="5696646"/>
              <a:ext cx="0" cy="8791"/>
            </a:xfrm>
            <a:custGeom>
              <a:avLst/>
              <a:gdLst>
                <a:gd name="T0" fmla="*/ 1 h 1"/>
                <a:gd name="T1" fmla="*/ 1 h 1"/>
                <a:gd name="T2" fmla="*/ 1 h 1"/>
                <a:gd name="T3" fmla="*/ 0 h 1"/>
                <a:gd name="T4" fmla="*/ 0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1"/>
                    <a:pt x="0" y="1"/>
                  </a:cubicBezTo>
                  <a:cubicBezTo>
                    <a:pt x="0" y="1"/>
                    <a:pt x="0" y="1"/>
                    <a:pt x="0" y="1"/>
                  </a:cubicBezTo>
                  <a:cubicBezTo>
                    <a:pt x="0" y="0"/>
                    <a:pt x="0" y="0"/>
                    <a:pt x="0" y="0"/>
                  </a:cubicBez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925"/>
            <p:cNvSpPr/>
            <p:nvPr/>
          </p:nvSpPr>
          <p:spPr bwMode="auto">
            <a:xfrm>
              <a:off x="9765826" y="5705437"/>
              <a:ext cx="8791" cy="10989"/>
            </a:xfrm>
            <a:custGeom>
              <a:avLst/>
              <a:gdLst>
                <a:gd name="T0" fmla="*/ 0 w 1"/>
                <a:gd name="T1" fmla="*/ 1 h 1"/>
                <a:gd name="T2" fmla="*/ 0 w 1"/>
                <a:gd name="T3" fmla="*/ 1 h 1"/>
                <a:gd name="T4" fmla="*/ 1 w 1"/>
                <a:gd name="T5" fmla="*/ 1 h 1"/>
                <a:gd name="T6" fmla="*/ 1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1" y="1"/>
                  </a:cubicBezTo>
                  <a:cubicBezTo>
                    <a:pt x="1" y="1"/>
                    <a:pt x="1" y="1"/>
                    <a:pt x="1" y="1"/>
                  </a:cubicBezTo>
                  <a:cubicBezTo>
                    <a:pt x="1" y="1"/>
                    <a:pt x="1" y="1"/>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Freeform 926"/>
            <p:cNvSpPr/>
            <p:nvPr/>
          </p:nvSpPr>
          <p:spPr bwMode="auto">
            <a:xfrm>
              <a:off x="10016383" y="5558180"/>
              <a:ext cx="0" cy="8791"/>
            </a:xfrm>
            <a:custGeom>
              <a:avLst/>
              <a:gdLst>
                <a:gd name="T0" fmla="*/ 1 h 1"/>
                <a:gd name="T1" fmla="*/ 1 h 1"/>
                <a:gd name="T2" fmla="*/ 0 h 1"/>
                <a:gd name="T3" fmla="*/ 0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0"/>
                    <a:pt x="0" y="0"/>
                  </a:cubicBezTo>
                  <a:cubicBezTo>
                    <a:pt x="0" y="0"/>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4" name="Freeform 927"/>
            <p:cNvSpPr/>
            <p:nvPr/>
          </p:nvSpPr>
          <p:spPr bwMode="auto">
            <a:xfrm>
              <a:off x="9998800" y="5575763"/>
              <a:ext cx="8791" cy="0"/>
            </a:xfrm>
            <a:custGeom>
              <a:avLst/>
              <a:gdLst>
                <a:gd name="T0" fmla="*/ 0 w 1"/>
                <a:gd name="T1" fmla="*/ 0 w 1"/>
                <a:gd name="T2" fmla="*/ 0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5" name="Freeform 956"/>
            <p:cNvSpPr/>
            <p:nvPr/>
          </p:nvSpPr>
          <p:spPr bwMode="auto">
            <a:xfrm>
              <a:off x="9671318" y="5725218"/>
              <a:ext cx="8791" cy="8791"/>
            </a:xfrm>
            <a:custGeom>
              <a:avLst/>
              <a:gdLst>
                <a:gd name="T0" fmla="*/ 0 w 1"/>
                <a:gd name="T1" fmla="*/ 1 h 1"/>
                <a:gd name="T2" fmla="*/ 1 w 1"/>
                <a:gd name="T3" fmla="*/ 0 h 1"/>
                <a:gd name="T4" fmla="*/ 0 w 1"/>
                <a:gd name="T5" fmla="*/ 0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1" y="0"/>
                    <a:pt x="1" y="0"/>
                  </a:cubicBezTo>
                  <a:cubicBezTo>
                    <a:pt x="1" y="0"/>
                    <a:pt x="0" y="0"/>
                    <a:pt x="0" y="0"/>
                  </a:cubicBezTo>
                  <a:cubicBezTo>
                    <a:pt x="0" y="0"/>
                    <a:pt x="0" y="0"/>
                    <a:pt x="0" y="0"/>
                  </a:cubicBez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6" name="Freeform 983"/>
            <p:cNvSpPr/>
            <p:nvPr/>
          </p:nvSpPr>
          <p:spPr bwMode="auto">
            <a:xfrm>
              <a:off x="8310839" y="5241687"/>
              <a:ext cx="10989" cy="0"/>
            </a:xfrm>
            <a:custGeom>
              <a:avLst/>
              <a:gdLst>
                <a:gd name="T0" fmla="*/ 1 w 1"/>
                <a:gd name="T1" fmla="*/ 0 w 1"/>
                <a:gd name="T2" fmla="*/ 0 w 1"/>
                <a:gd name="T3" fmla="*/ 0 w 1"/>
                <a:gd name="T4" fmla="*/ 0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Freeform 984"/>
            <p:cNvSpPr/>
            <p:nvPr/>
          </p:nvSpPr>
          <p:spPr bwMode="auto">
            <a:xfrm>
              <a:off x="8321828" y="5230698"/>
              <a:ext cx="8791" cy="10989"/>
            </a:xfrm>
            <a:custGeom>
              <a:avLst/>
              <a:gdLst>
                <a:gd name="T0" fmla="*/ 0 w 1"/>
                <a:gd name="T1" fmla="*/ 1 h 1"/>
                <a:gd name="T2" fmla="*/ 0 w 1"/>
                <a:gd name="T3" fmla="*/ 0 h 1"/>
                <a:gd name="T4" fmla="*/ 0 w 1"/>
                <a:gd name="T5" fmla="*/ 0 h 1"/>
                <a:gd name="T6" fmla="*/ 0 w 1"/>
                <a:gd name="T7" fmla="*/ 0 h 1"/>
                <a:gd name="T8" fmla="*/ 0 w 1"/>
                <a:gd name="T9" fmla="*/ 0 h 1"/>
                <a:gd name="T10" fmla="*/ 1 w 1"/>
                <a:gd name="T11" fmla="*/ 0 h 1"/>
                <a:gd name="T12" fmla="*/ 1 w 1"/>
                <a:gd name="T13" fmla="*/ 1 h 1"/>
                <a:gd name="T14" fmla="*/ 1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1"/>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8" name="Freeform 985"/>
            <p:cNvSpPr/>
            <p:nvPr/>
          </p:nvSpPr>
          <p:spPr bwMode="auto">
            <a:xfrm>
              <a:off x="8655904" y="5371361"/>
              <a:ext cx="8791" cy="8791"/>
            </a:xfrm>
            <a:custGeom>
              <a:avLst/>
              <a:gdLst>
                <a:gd name="T0" fmla="*/ 1 w 1"/>
                <a:gd name="T1" fmla="*/ 1 h 1"/>
                <a:gd name="T2" fmla="*/ 0 w 1"/>
                <a:gd name="T3" fmla="*/ 0 h 1"/>
                <a:gd name="T4" fmla="*/ 0 w 1"/>
                <a:gd name="T5" fmla="*/ 0 h 1"/>
                <a:gd name="T6" fmla="*/ 0 w 1"/>
                <a:gd name="T7" fmla="*/ 0 h 1"/>
                <a:gd name="T8" fmla="*/ 0 w 1"/>
                <a:gd name="T9" fmla="*/ 0 h 1"/>
                <a:gd name="T10" fmla="*/ 0 w 1"/>
                <a:gd name="T11" fmla="*/ 0 h 1"/>
                <a:gd name="T12" fmla="*/ 1 w 1"/>
                <a:gd name="T13" fmla="*/ 0 h 1"/>
                <a:gd name="T14" fmla="*/ 1 w 1"/>
                <a:gd name="T15" fmla="*/ 0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0" y="1"/>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9" name="Freeform 986"/>
            <p:cNvSpPr/>
            <p:nvPr/>
          </p:nvSpPr>
          <p:spPr bwMode="auto">
            <a:xfrm>
              <a:off x="8664695" y="5388944"/>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0" name="Freeform 987"/>
            <p:cNvSpPr/>
            <p:nvPr/>
          </p:nvSpPr>
          <p:spPr bwMode="auto">
            <a:xfrm>
              <a:off x="8675685" y="5388944"/>
              <a:ext cx="0" cy="10989"/>
            </a:xfrm>
            <a:custGeom>
              <a:avLst/>
              <a:gdLst>
                <a:gd name="T0" fmla="*/ 0 h 1"/>
                <a:gd name="T1" fmla="*/ 1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1"/>
                  </a:cubicBezTo>
                  <a:cubicBezTo>
                    <a:pt x="0" y="1"/>
                    <a:pt x="0" y="1"/>
                    <a:pt x="0" y="1"/>
                  </a:cubicBez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Freeform 988"/>
            <p:cNvSpPr/>
            <p:nvPr/>
          </p:nvSpPr>
          <p:spPr bwMode="auto">
            <a:xfrm>
              <a:off x="9159215" y="5314217"/>
              <a:ext cx="8791" cy="0"/>
            </a:xfrm>
            <a:custGeom>
              <a:avLst/>
              <a:gdLst>
                <a:gd name="T0" fmla="*/ 1 w 1"/>
                <a:gd name="T1" fmla="*/ 1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2" name="Freeform 989"/>
            <p:cNvSpPr/>
            <p:nvPr/>
          </p:nvSpPr>
          <p:spPr bwMode="auto">
            <a:xfrm>
              <a:off x="9187787" y="5276853"/>
              <a:ext cx="8791" cy="10989"/>
            </a:xfrm>
            <a:custGeom>
              <a:avLst/>
              <a:gdLst>
                <a:gd name="T0" fmla="*/ 1 w 1"/>
                <a:gd name="T1" fmla="*/ 1 h 1"/>
                <a:gd name="T2" fmla="*/ 1 w 1"/>
                <a:gd name="T3" fmla="*/ 1 h 1"/>
                <a:gd name="T4" fmla="*/ 0 w 1"/>
                <a:gd name="T5" fmla="*/ 1 h 1"/>
                <a:gd name="T6" fmla="*/ 0 w 1"/>
                <a:gd name="T7" fmla="*/ 1 h 1"/>
                <a:gd name="T8" fmla="*/ 0 w 1"/>
                <a:gd name="T9" fmla="*/ 1 h 1"/>
                <a:gd name="T10" fmla="*/ 1 w 1"/>
                <a:gd name="T11" fmla="*/ 1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1" y="1"/>
                  </a:cubicBezTo>
                  <a:cubicBezTo>
                    <a:pt x="1" y="1"/>
                    <a:pt x="0" y="1"/>
                    <a:pt x="0" y="1"/>
                  </a:cubicBezTo>
                  <a:cubicBezTo>
                    <a:pt x="0" y="1"/>
                    <a:pt x="0" y="1"/>
                    <a:pt x="0" y="1"/>
                  </a:cubicBezTo>
                  <a:cubicBezTo>
                    <a:pt x="0" y="1"/>
                    <a:pt x="0" y="1"/>
                    <a:pt x="0" y="1"/>
                  </a:cubicBezTo>
                  <a:cubicBezTo>
                    <a:pt x="0" y="0"/>
                    <a:pt x="1" y="0"/>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3" name="Freeform 990"/>
            <p:cNvSpPr/>
            <p:nvPr/>
          </p:nvSpPr>
          <p:spPr bwMode="auto">
            <a:xfrm>
              <a:off x="9196579" y="5296634"/>
              <a:ext cx="8791" cy="0"/>
            </a:xfrm>
            <a:custGeom>
              <a:avLst/>
              <a:gdLst>
                <a:gd name="T0" fmla="*/ 0 w 1"/>
                <a:gd name="T1" fmla="*/ 0 w 1"/>
                <a:gd name="T2" fmla="*/ 0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4" name="Freeform 991"/>
            <p:cNvSpPr/>
            <p:nvPr/>
          </p:nvSpPr>
          <p:spPr bwMode="auto">
            <a:xfrm>
              <a:off x="9225151" y="5268062"/>
              <a:ext cx="0" cy="19781"/>
            </a:xfrm>
            <a:custGeom>
              <a:avLst/>
              <a:gdLst>
                <a:gd name="T0" fmla="*/ 2 h 2"/>
                <a:gd name="T1" fmla="*/ 1 h 2"/>
                <a:gd name="T2" fmla="*/ 1 h 2"/>
                <a:gd name="T3" fmla="*/ 0 h 2"/>
                <a:gd name="T4" fmla="*/ 0 h 2"/>
                <a:gd name="T5" fmla="*/ 1 h 2"/>
                <a:gd name="T6" fmla="*/ 1 h 2"/>
                <a:gd name="T7" fmla="*/ 2 h 2"/>
                <a:gd name="T8" fmla="*/ 2 h 2"/>
                <a:gd name="T9" fmla="*/ 2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2"/>
                  </a:moveTo>
                  <a:cubicBezTo>
                    <a:pt x="0" y="2"/>
                    <a:pt x="0" y="2"/>
                    <a:pt x="0" y="1"/>
                  </a:cubicBezTo>
                  <a:cubicBezTo>
                    <a:pt x="0" y="1"/>
                    <a:pt x="0" y="1"/>
                    <a:pt x="0" y="1"/>
                  </a:cubicBezTo>
                  <a:cubicBezTo>
                    <a:pt x="0" y="1"/>
                    <a:pt x="0" y="0"/>
                    <a:pt x="0" y="0"/>
                  </a:cubicBezTo>
                  <a:cubicBezTo>
                    <a:pt x="0" y="0"/>
                    <a:pt x="0" y="0"/>
                    <a:pt x="0" y="0"/>
                  </a:cubicBezTo>
                  <a:cubicBezTo>
                    <a:pt x="0" y="0"/>
                    <a:pt x="0" y="1"/>
                    <a:pt x="0" y="1"/>
                  </a:cubicBezTo>
                  <a:cubicBezTo>
                    <a:pt x="0" y="1"/>
                    <a:pt x="0" y="1"/>
                    <a:pt x="0" y="1"/>
                  </a:cubicBezTo>
                  <a:cubicBezTo>
                    <a:pt x="0" y="1"/>
                    <a:pt x="0" y="1"/>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5" name="Freeform 992"/>
            <p:cNvSpPr/>
            <p:nvPr/>
          </p:nvSpPr>
          <p:spPr bwMode="auto">
            <a:xfrm>
              <a:off x="9233942" y="5250479"/>
              <a:ext cx="17583" cy="8791"/>
            </a:xfrm>
            <a:custGeom>
              <a:avLst/>
              <a:gdLst>
                <a:gd name="T0" fmla="*/ 0 w 2"/>
                <a:gd name="T1" fmla="*/ 1 h 1"/>
                <a:gd name="T2" fmla="*/ 1 w 2"/>
                <a:gd name="T3" fmla="*/ 1 h 1"/>
                <a:gd name="T4" fmla="*/ 1 w 2"/>
                <a:gd name="T5" fmla="*/ 1 h 1"/>
                <a:gd name="T6" fmla="*/ 2 w 2"/>
                <a:gd name="T7" fmla="*/ 1 h 1"/>
                <a:gd name="T8" fmla="*/ 2 w 2"/>
                <a:gd name="T9" fmla="*/ 0 h 1"/>
                <a:gd name="T10" fmla="*/ 1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1" y="1"/>
                    <a:pt x="1" y="1"/>
                    <a:pt x="1" y="1"/>
                  </a:cubicBezTo>
                  <a:cubicBezTo>
                    <a:pt x="1" y="1"/>
                    <a:pt x="1" y="1"/>
                    <a:pt x="1" y="1"/>
                  </a:cubicBezTo>
                  <a:cubicBezTo>
                    <a:pt x="1" y="1"/>
                    <a:pt x="2" y="1"/>
                    <a:pt x="2" y="1"/>
                  </a:cubicBezTo>
                  <a:cubicBezTo>
                    <a:pt x="2" y="1"/>
                    <a:pt x="2" y="0"/>
                    <a:pt x="2" y="0"/>
                  </a:cubicBezTo>
                  <a:cubicBezTo>
                    <a:pt x="2" y="0"/>
                    <a:pt x="1" y="0"/>
                    <a:pt x="1" y="0"/>
                  </a:cubicBezTo>
                  <a:cubicBezTo>
                    <a:pt x="1" y="0"/>
                    <a:pt x="1" y="1"/>
                    <a:pt x="1" y="1"/>
                  </a:cubicBezTo>
                  <a:cubicBezTo>
                    <a:pt x="1" y="1"/>
                    <a:pt x="1" y="1"/>
                    <a:pt x="1" y="1"/>
                  </a:cubicBezTo>
                  <a:cubicBezTo>
                    <a:pt x="1" y="1"/>
                    <a:pt x="1" y="1"/>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6" name="Freeform 993"/>
            <p:cNvSpPr/>
            <p:nvPr/>
          </p:nvSpPr>
          <p:spPr bwMode="auto">
            <a:xfrm>
              <a:off x="9178996" y="5166960"/>
              <a:ext cx="8791" cy="8791"/>
            </a:xfrm>
            <a:custGeom>
              <a:avLst/>
              <a:gdLst>
                <a:gd name="T0" fmla="*/ 0 w 1"/>
                <a:gd name="T1" fmla="*/ 1 h 1"/>
                <a:gd name="T2" fmla="*/ 0 w 1"/>
                <a:gd name="T3" fmla="*/ 1 h 1"/>
                <a:gd name="T4" fmla="*/ 0 w 1"/>
                <a:gd name="T5" fmla="*/ 1 h 1"/>
                <a:gd name="T6" fmla="*/ 0 w 1"/>
                <a:gd name="T7" fmla="*/ 0 h 1"/>
                <a:gd name="T8" fmla="*/ 1 w 1"/>
                <a:gd name="T9" fmla="*/ 1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1"/>
                  </a:cubicBezTo>
                  <a:cubicBezTo>
                    <a:pt x="0" y="1"/>
                    <a:pt x="0" y="1"/>
                    <a:pt x="0" y="1"/>
                  </a:cubicBezTo>
                  <a:cubicBezTo>
                    <a:pt x="0" y="0"/>
                    <a:pt x="0" y="0"/>
                    <a:pt x="0" y="0"/>
                  </a:cubicBezTo>
                  <a:cubicBezTo>
                    <a:pt x="0" y="1"/>
                    <a:pt x="1" y="1"/>
                    <a:pt x="1" y="1"/>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7" name="Freeform 994"/>
            <p:cNvSpPr/>
            <p:nvPr/>
          </p:nvSpPr>
          <p:spPr bwMode="auto">
            <a:xfrm>
              <a:off x="9130643" y="5166960"/>
              <a:ext cx="10989" cy="8791"/>
            </a:xfrm>
            <a:custGeom>
              <a:avLst/>
              <a:gdLst>
                <a:gd name="T0" fmla="*/ 1 w 1"/>
                <a:gd name="T1" fmla="*/ 1 h 1"/>
                <a:gd name="T2" fmla="*/ 1 w 1"/>
                <a:gd name="T3" fmla="*/ 1 h 1"/>
                <a:gd name="T4" fmla="*/ 0 w 1"/>
                <a:gd name="T5" fmla="*/ 1 h 1"/>
                <a:gd name="T6" fmla="*/ 1 w 1"/>
                <a:gd name="T7" fmla="*/ 0 h 1"/>
                <a:gd name="T8" fmla="*/ 1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0" y="1"/>
                    <a:pt x="0" y="1"/>
                  </a:cubicBezTo>
                  <a:cubicBezTo>
                    <a:pt x="0" y="0"/>
                    <a:pt x="1" y="0"/>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8" name="Freeform 995"/>
            <p:cNvSpPr/>
            <p:nvPr/>
          </p:nvSpPr>
          <p:spPr bwMode="auto">
            <a:xfrm>
              <a:off x="9130643" y="5155971"/>
              <a:ext cx="10989" cy="10989"/>
            </a:xfrm>
            <a:custGeom>
              <a:avLst/>
              <a:gdLst>
                <a:gd name="T0" fmla="*/ 0 w 1"/>
                <a:gd name="T1" fmla="*/ 1 h 1"/>
                <a:gd name="T2" fmla="*/ 0 w 1"/>
                <a:gd name="T3" fmla="*/ 1 h 1"/>
                <a:gd name="T4" fmla="*/ 0 w 1"/>
                <a:gd name="T5" fmla="*/ 0 h 1"/>
                <a:gd name="T6" fmla="*/ 0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0"/>
                  </a:cubicBezTo>
                  <a:cubicBezTo>
                    <a:pt x="0" y="0"/>
                    <a:pt x="0" y="0"/>
                    <a:pt x="0" y="0"/>
                  </a:cubicBezTo>
                  <a:cubicBezTo>
                    <a:pt x="0"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9" name="Freeform 996"/>
            <p:cNvSpPr/>
            <p:nvPr/>
          </p:nvSpPr>
          <p:spPr bwMode="auto">
            <a:xfrm>
              <a:off x="9121851" y="516696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0" name="Freeform 997"/>
            <p:cNvSpPr/>
            <p:nvPr/>
          </p:nvSpPr>
          <p:spPr bwMode="auto">
            <a:xfrm>
              <a:off x="9104268" y="5155971"/>
              <a:ext cx="8791" cy="0"/>
            </a:xfrm>
            <a:custGeom>
              <a:avLst/>
              <a:gdLst>
                <a:gd name="T0" fmla="*/ 1 w 1"/>
                <a:gd name="T1" fmla="*/ 0 w 1"/>
                <a:gd name="T2" fmla="*/ 0 w 1"/>
                <a:gd name="T3" fmla="*/ 0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Freeform 998"/>
            <p:cNvSpPr/>
            <p:nvPr/>
          </p:nvSpPr>
          <p:spPr bwMode="auto">
            <a:xfrm>
              <a:off x="8860305" y="5175751"/>
              <a:ext cx="356054" cy="296712"/>
            </a:xfrm>
            <a:custGeom>
              <a:avLst/>
              <a:gdLst>
                <a:gd name="T0" fmla="*/ 37 w 38"/>
                <a:gd name="T1" fmla="*/ 10 h 32"/>
                <a:gd name="T2" fmla="*/ 36 w 38"/>
                <a:gd name="T3" fmla="*/ 11 h 32"/>
                <a:gd name="T4" fmla="*/ 34 w 38"/>
                <a:gd name="T5" fmla="*/ 10 h 32"/>
                <a:gd name="T6" fmla="*/ 34 w 38"/>
                <a:gd name="T7" fmla="*/ 11 h 32"/>
                <a:gd name="T8" fmla="*/ 35 w 38"/>
                <a:gd name="T9" fmla="*/ 12 h 32"/>
                <a:gd name="T10" fmla="*/ 35 w 38"/>
                <a:gd name="T11" fmla="*/ 14 h 32"/>
                <a:gd name="T12" fmla="*/ 33 w 38"/>
                <a:gd name="T13" fmla="*/ 14 h 32"/>
                <a:gd name="T14" fmla="*/ 32 w 38"/>
                <a:gd name="T15" fmla="*/ 14 h 32"/>
                <a:gd name="T16" fmla="*/ 30 w 38"/>
                <a:gd name="T17" fmla="*/ 14 h 32"/>
                <a:gd name="T18" fmla="*/ 27 w 38"/>
                <a:gd name="T19" fmla="*/ 14 h 32"/>
                <a:gd name="T20" fmla="*/ 25 w 38"/>
                <a:gd name="T21" fmla="*/ 15 h 32"/>
                <a:gd name="T22" fmla="*/ 24 w 38"/>
                <a:gd name="T23" fmla="*/ 17 h 32"/>
                <a:gd name="T24" fmla="*/ 22 w 38"/>
                <a:gd name="T25" fmla="*/ 21 h 32"/>
                <a:gd name="T26" fmla="*/ 21 w 38"/>
                <a:gd name="T27" fmla="*/ 25 h 32"/>
                <a:gd name="T28" fmla="*/ 19 w 38"/>
                <a:gd name="T29" fmla="*/ 28 h 32"/>
                <a:gd name="T30" fmla="*/ 15 w 38"/>
                <a:gd name="T31" fmla="*/ 30 h 32"/>
                <a:gd name="T32" fmla="*/ 13 w 38"/>
                <a:gd name="T33" fmla="*/ 28 h 32"/>
                <a:gd name="T34" fmla="*/ 10 w 38"/>
                <a:gd name="T35" fmla="*/ 30 h 32"/>
                <a:gd name="T36" fmla="*/ 6 w 38"/>
                <a:gd name="T37" fmla="*/ 31 h 32"/>
                <a:gd name="T38" fmla="*/ 3 w 38"/>
                <a:gd name="T39" fmla="*/ 31 h 32"/>
                <a:gd name="T40" fmla="*/ 2 w 38"/>
                <a:gd name="T41" fmla="*/ 29 h 32"/>
                <a:gd name="T42" fmla="*/ 0 w 38"/>
                <a:gd name="T43" fmla="*/ 26 h 32"/>
                <a:gd name="T44" fmla="*/ 1 w 38"/>
                <a:gd name="T45" fmla="*/ 25 h 32"/>
                <a:gd name="T46" fmla="*/ 2 w 38"/>
                <a:gd name="T47" fmla="*/ 27 h 32"/>
                <a:gd name="T48" fmla="*/ 3 w 38"/>
                <a:gd name="T49" fmla="*/ 26 h 32"/>
                <a:gd name="T50" fmla="*/ 5 w 38"/>
                <a:gd name="T51" fmla="*/ 28 h 32"/>
                <a:gd name="T52" fmla="*/ 7 w 38"/>
                <a:gd name="T53" fmla="*/ 29 h 32"/>
                <a:gd name="T54" fmla="*/ 6 w 38"/>
                <a:gd name="T55" fmla="*/ 28 h 32"/>
                <a:gd name="T56" fmla="*/ 6 w 38"/>
                <a:gd name="T57" fmla="*/ 27 h 32"/>
                <a:gd name="T58" fmla="*/ 7 w 38"/>
                <a:gd name="T59" fmla="*/ 24 h 32"/>
                <a:gd name="T60" fmla="*/ 7 w 38"/>
                <a:gd name="T61" fmla="*/ 21 h 32"/>
                <a:gd name="T62" fmla="*/ 9 w 38"/>
                <a:gd name="T63" fmla="*/ 21 h 32"/>
                <a:gd name="T64" fmla="*/ 12 w 38"/>
                <a:gd name="T65" fmla="*/ 20 h 32"/>
                <a:gd name="T66" fmla="*/ 15 w 38"/>
                <a:gd name="T67" fmla="*/ 17 h 32"/>
                <a:gd name="T68" fmla="*/ 17 w 38"/>
                <a:gd name="T69" fmla="*/ 13 h 32"/>
                <a:gd name="T70" fmla="*/ 18 w 38"/>
                <a:gd name="T71" fmla="*/ 13 h 32"/>
                <a:gd name="T72" fmla="*/ 19 w 38"/>
                <a:gd name="T73" fmla="*/ 15 h 32"/>
                <a:gd name="T74" fmla="*/ 20 w 38"/>
                <a:gd name="T75" fmla="*/ 13 h 32"/>
                <a:gd name="T76" fmla="*/ 21 w 38"/>
                <a:gd name="T77" fmla="*/ 11 h 32"/>
                <a:gd name="T78" fmla="*/ 23 w 38"/>
                <a:gd name="T79" fmla="*/ 10 h 32"/>
                <a:gd name="T80" fmla="*/ 23 w 38"/>
                <a:gd name="T81" fmla="*/ 9 h 32"/>
                <a:gd name="T82" fmla="*/ 24 w 38"/>
                <a:gd name="T83" fmla="*/ 7 h 32"/>
                <a:gd name="T84" fmla="*/ 25 w 38"/>
                <a:gd name="T85" fmla="*/ 5 h 32"/>
                <a:gd name="T86" fmla="*/ 27 w 38"/>
                <a:gd name="T87" fmla="*/ 2 h 32"/>
                <a:gd name="T88" fmla="*/ 27 w 38"/>
                <a:gd name="T89" fmla="*/ 0 h 32"/>
                <a:gd name="T90" fmla="*/ 28 w 38"/>
                <a:gd name="T91" fmla="*/ 1 h 32"/>
                <a:gd name="T92" fmla="*/ 29 w 38"/>
                <a:gd name="T93" fmla="*/ 0 h 32"/>
                <a:gd name="T94" fmla="*/ 30 w 38"/>
                <a:gd name="T95" fmla="*/ 1 h 32"/>
                <a:gd name="T96" fmla="*/ 32 w 38"/>
                <a:gd name="T97" fmla="*/ 3 h 32"/>
                <a:gd name="T98" fmla="*/ 32 w 38"/>
                <a:gd name="T99" fmla="*/ 5 h 32"/>
                <a:gd name="T100" fmla="*/ 32 w 38"/>
                <a:gd name="T101" fmla="*/ 6 h 32"/>
                <a:gd name="T102" fmla="*/ 33 w 38"/>
                <a:gd name="T103" fmla="*/ 7 h 32"/>
                <a:gd name="T104" fmla="*/ 35 w 38"/>
                <a:gd name="T105" fmla="*/ 7 h 32"/>
                <a:gd name="T106" fmla="*/ 37 w 38"/>
                <a:gd name="T10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2">
                  <a:moveTo>
                    <a:pt x="38" y="9"/>
                  </a:moveTo>
                  <a:cubicBezTo>
                    <a:pt x="38" y="9"/>
                    <a:pt x="38" y="9"/>
                    <a:pt x="38" y="9"/>
                  </a:cubicBezTo>
                  <a:cubicBezTo>
                    <a:pt x="38" y="9"/>
                    <a:pt x="38" y="9"/>
                    <a:pt x="38" y="9"/>
                  </a:cubicBezTo>
                  <a:cubicBezTo>
                    <a:pt x="38" y="10"/>
                    <a:pt x="37" y="10"/>
                    <a:pt x="37" y="10"/>
                  </a:cubicBezTo>
                  <a:cubicBezTo>
                    <a:pt x="37" y="10"/>
                    <a:pt x="37" y="10"/>
                    <a:pt x="37" y="10"/>
                  </a:cubicBezTo>
                  <a:cubicBezTo>
                    <a:pt x="37" y="10"/>
                    <a:pt x="36" y="10"/>
                    <a:pt x="36" y="10"/>
                  </a:cubicBezTo>
                  <a:cubicBezTo>
                    <a:pt x="36" y="10"/>
                    <a:pt x="36" y="10"/>
                    <a:pt x="36" y="10"/>
                  </a:cubicBezTo>
                  <a:cubicBezTo>
                    <a:pt x="36" y="10"/>
                    <a:pt x="36" y="11"/>
                    <a:pt x="36" y="11"/>
                  </a:cubicBezTo>
                  <a:cubicBezTo>
                    <a:pt x="35" y="11"/>
                    <a:pt x="35" y="10"/>
                    <a:pt x="35" y="10"/>
                  </a:cubicBezTo>
                  <a:cubicBezTo>
                    <a:pt x="35" y="10"/>
                    <a:pt x="35" y="10"/>
                    <a:pt x="35" y="10"/>
                  </a:cubicBezTo>
                  <a:cubicBezTo>
                    <a:pt x="35" y="10"/>
                    <a:pt x="35" y="10"/>
                    <a:pt x="35" y="10"/>
                  </a:cubicBezTo>
                  <a:cubicBezTo>
                    <a:pt x="35" y="10"/>
                    <a:pt x="35" y="10"/>
                    <a:pt x="34" y="10"/>
                  </a:cubicBezTo>
                  <a:cubicBezTo>
                    <a:pt x="34" y="10"/>
                    <a:pt x="34" y="10"/>
                    <a:pt x="34" y="10"/>
                  </a:cubicBezTo>
                  <a:cubicBezTo>
                    <a:pt x="34" y="10"/>
                    <a:pt x="34" y="10"/>
                    <a:pt x="34" y="10"/>
                  </a:cubicBezTo>
                  <a:cubicBezTo>
                    <a:pt x="33" y="10"/>
                    <a:pt x="33" y="10"/>
                    <a:pt x="33" y="10"/>
                  </a:cubicBezTo>
                  <a:cubicBezTo>
                    <a:pt x="33" y="11"/>
                    <a:pt x="33" y="11"/>
                    <a:pt x="34" y="11"/>
                  </a:cubicBezTo>
                  <a:cubicBezTo>
                    <a:pt x="34" y="11"/>
                    <a:pt x="34" y="11"/>
                    <a:pt x="34" y="11"/>
                  </a:cubicBezTo>
                  <a:cubicBezTo>
                    <a:pt x="34" y="11"/>
                    <a:pt x="34" y="11"/>
                    <a:pt x="34" y="11"/>
                  </a:cubicBezTo>
                  <a:cubicBezTo>
                    <a:pt x="34" y="11"/>
                    <a:pt x="34" y="12"/>
                    <a:pt x="35" y="12"/>
                  </a:cubicBezTo>
                  <a:cubicBezTo>
                    <a:pt x="35" y="12"/>
                    <a:pt x="35" y="12"/>
                    <a:pt x="35" y="12"/>
                  </a:cubicBezTo>
                  <a:cubicBezTo>
                    <a:pt x="35" y="12"/>
                    <a:pt x="35" y="13"/>
                    <a:pt x="35" y="13"/>
                  </a:cubicBezTo>
                  <a:cubicBezTo>
                    <a:pt x="36" y="13"/>
                    <a:pt x="36" y="13"/>
                    <a:pt x="36" y="13"/>
                  </a:cubicBezTo>
                  <a:cubicBezTo>
                    <a:pt x="36" y="13"/>
                    <a:pt x="36" y="13"/>
                    <a:pt x="36" y="13"/>
                  </a:cubicBezTo>
                  <a:cubicBezTo>
                    <a:pt x="35" y="13"/>
                    <a:pt x="35" y="14"/>
                    <a:pt x="35" y="14"/>
                  </a:cubicBezTo>
                  <a:cubicBezTo>
                    <a:pt x="35" y="14"/>
                    <a:pt x="35" y="14"/>
                    <a:pt x="34" y="14"/>
                  </a:cubicBezTo>
                  <a:cubicBezTo>
                    <a:pt x="34" y="14"/>
                    <a:pt x="34" y="14"/>
                    <a:pt x="34" y="14"/>
                  </a:cubicBezTo>
                  <a:cubicBezTo>
                    <a:pt x="34" y="15"/>
                    <a:pt x="34" y="14"/>
                    <a:pt x="34" y="14"/>
                  </a:cubicBezTo>
                  <a:cubicBezTo>
                    <a:pt x="33" y="14"/>
                    <a:pt x="33" y="14"/>
                    <a:pt x="33" y="14"/>
                  </a:cubicBezTo>
                  <a:cubicBezTo>
                    <a:pt x="33" y="14"/>
                    <a:pt x="33" y="14"/>
                    <a:pt x="33" y="14"/>
                  </a:cubicBezTo>
                  <a:cubicBezTo>
                    <a:pt x="33" y="14"/>
                    <a:pt x="32" y="14"/>
                    <a:pt x="32" y="14"/>
                  </a:cubicBezTo>
                  <a:cubicBezTo>
                    <a:pt x="32" y="14"/>
                    <a:pt x="32" y="14"/>
                    <a:pt x="32" y="14"/>
                  </a:cubicBezTo>
                  <a:cubicBezTo>
                    <a:pt x="32" y="14"/>
                    <a:pt x="32" y="14"/>
                    <a:pt x="32" y="14"/>
                  </a:cubicBezTo>
                  <a:cubicBezTo>
                    <a:pt x="32" y="14"/>
                    <a:pt x="32" y="14"/>
                    <a:pt x="32" y="14"/>
                  </a:cubicBezTo>
                  <a:cubicBezTo>
                    <a:pt x="32" y="15"/>
                    <a:pt x="31" y="15"/>
                    <a:pt x="31" y="15"/>
                  </a:cubicBezTo>
                  <a:cubicBezTo>
                    <a:pt x="31" y="15"/>
                    <a:pt x="31" y="15"/>
                    <a:pt x="31" y="15"/>
                  </a:cubicBezTo>
                  <a:cubicBezTo>
                    <a:pt x="31" y="15"/>
                    <a:pt x="31" y="14"/>
                    <a:pt x="30" y="14"/>
                  </a:cubicBezTo>
                  <a:cubicBezTo>
                    <a:pt x="30" y="14"/>
                    <a:pt x="30" y="14"/>
                    <a:pt x="30" y="14"/>
                  </a:cubicBezTo>
                  <a:cubicBezTo>
                    <a:pt x="29" y="14"/>
                    <a:pt x="29" y="14"/>
                    <a:pt x="29" y="14"/>
                  </a:cubicBezTo>
                  <a:cubicBezTo>
                    <a:pt x="29" y="14"/>
                    <a:pt x="28" y="14"/>
                    <a:pt x="28" y="14"/>
                  </a:cubicBezTo>
                  <a:cubicBezTo>
                    <a:pt x="28" y="14"/>
                    <a:pt x="27" y="14"/>
                    <a:pt x="27" y="14"/>
                  </a:cubicBezTo>
                  <a:cubicBezTo>
                    <a:pt x="27" y="14"/>
                    <a:pt x="26" y="14"/>
                    <a:pt x="26" y="14"/>
                  </a:cubicBezTo>
                  <a:cubicBezTo>
                    <a:pt x="26" y="14"/>
                    <a:pt x="26" y="14"/>
                    <a:pt x="25" y="14"/>
                  </a:cubicBezTo>
                  <a:cubicBezTo>
                    <a:pt x="25" y="14"/>
                    <a:pt x="25" y="14"/>
                    <a:pt x="25" y="15"/>
                  </a:cubicBezTo>
                  <a:cubicBezTo>
                    <a:pt x="25" y="15"/>
                    <a:pt x="25" y="15"/>
                    <a:pt x="25" y="15"/>
                  </a:cubicBezTo>
                  <a:cubicBezTo>
                    <a:pt x="25" y="15"/>
                    <a:pt x="24" y="15"/>
                    <a:pt x="24" y="15"/>
                  </a:cubicBezTo>
                  <a:cubicBezTo>
                    <a:pt x="24" y="16"/>
                    <a:pt x="24" y="16"/>
                    <a:pt x="24" y="16"/>
                  </a:cubicBezTo>
                  <a:cubicBezTo>
                    <a:pt x="24" y="16"/>
                    <a:pt x="24" y="16"/>
                    <a:pt x="24" y="16"/>
                  </a:cubicBezTo>
                  <a:cubicBezTo>
                    <a:pt x="24" y="17"/>
                    <a:pt x="24" y="17"/>
                    <a:pt x="24" y="17"/>
                  </a:cubicBezTo>
                  <a:cubicBezTo>
                    <a:pt x="24" y="17"/>
                    <a:pt x="24" y="18"/>
                    <a:pt x="24" y="18"/>
                  </a:cubicBezTo>
                  <a:cubicBezTo>
                    <a:pt x="24" y="18"/>
                    <a:pt x="24" y="19"/>
                    <a:pt x="24" y="19"/>
                  </a:cubicBezTo>
                  <a:cubicBezTo>
                    <a:pt x="24" y="20"/>
                    <a:pt x="23" y="20"/>
                    <a:pt x="23" y="20"/>
                  </a:cubicBezTo>
                  <a:cubicBezTo>
                    <a:pt x="23" y="20"/>
                    <a:pt x="22" y="21"/>
                    <a:pt x="22" y="21"/>
                  </a:cubicBezTo>
                  <a:cubicBezTo>
                    <a:pt x="22" y="21"/>
                    <a:pt x="21" y="22"/>
                    <a:pt x="21" y="22"/>
                  </a:cubicBezTo>
                  <a:cubicBezTo>
                    <a:pt x="21" y="22"/>
                    <a:pt x="21" y="23"/>
                    <a:pt x="21" y="23"/>
                  </a:cubicBezTo>
                  <a:cubicBezTo>
                    <a:pt x="21" y="23"/>
                    <a:pt x="21" y="24"/>
                    <a:pt x="21" y="24"/>
                  </a:cubicBezTo>
                  <a:cubicBezTo>
                    <a:pt x="21" y="24"/>
                    <a:pt x="21" y="25"/>
                    <a:pt x="21" y="25"/>
                  </a:cubicBezTo>
                  <a:cubicBezTo>
                    <a:pt x="21" y="25"/>
                    <a:pt x="20" y="25"/>
                    <a:pt x="20" y="25"/>
                  </a:cubicBezTo>
                  <a:cubicBezTo>
                    <a:pt x="20" y="26"/>
                    <a:pt x="20" y="26"/>
                    <a:pt x="20" y="26"/>
                  </a:cubicBezTo>
                  <a:cubicBezTo>
                    <a:pt x="20" y="27"/>
                    <a:pt x="20" y="27"/>
                    <a:pt x="20" y="28"/>
                  </a:cubicBezTo>
                  <a:cubicBezTo>
                    <a:pt x="20" y="28"/>
                    <a:pt x="20" y="28"/>
                    <a:pt x="19" y="28"/>
                  </a:cubicBezTo>
                  <a:cubicBezTo>
                    <a:pt x="19" y="28"/>
                    <a:pt x="19" y="28"/>
                    <a:pt x="19" y="28"/>
                  </a:cubicBezTo>
                  <a:cubicBezTo>
                    <a:pt x="18" y="28"/>
                    <a:pt x="18" y="29"/>
                    <a:pt x="18" y="29"/>
                  </a:cubicBezTo>
                  <a:cubicBezTo>
                    <a:pt x="17" y="29"/>
                    <a:pt x="17" y="29"/>
                    <a:pt x="17" y="29"/>
                  </a:cubicBezTo>
                  <a:cubicBezTo>
                    <a:pt x="16" y="29"/>
                    <a:pt x="16" y="29"/>
                    <a:pt x="15" y="30"/>
                  </a:cubicBezTo>
                  <a:cubicBezTo>
                    <a:pt x="15" y="30"/>
                    <a:pt x="15" y="29"/>
                    <a:pt x="15" y="29"/>
                  </a:cubicBezTo>
                  <a:cubicBezTo>
                    <a:pt x="14" y="29"/>
                    <a:pt x="14" y="29"/>
                    <a:pt x="14" y="29"/>
                  </a:cubicBezTo>
                  <a:cubicBezTo>
                    <a:pt x="14" y="29"/>
                    <a:pt x="13" y="29"/>
                    <a:pt x="13" y="29"/>
                  </a:cubicBezTo>
                  <a:cubicBezTo>
                    <a:pt x="13" y="29"/>
                    <a:pt x="13" y="28"/>
                    <a:pt x="13" y="28"/>
                  </a:cubicBezTo>
                  <a:cubicBezTo>
                    <a:pt x="13" y="28"/>
                    <a:pt x="12" y="28"/>
                    <a:pt x="12" y="28"/>
                  </a:cubicBezTo>
                  <a:cubicBezTo>
                    <a:pt x="12" y="28"/>
                    <a:pt x="11" y="28"/>
                    <a:pt x="11" y="28"/>
                  </a:cubicBezTo>
                  <a:cubicBezTo>
                    <a:pt x="11" y="29"/>
                    <a:pt x="10" y="29"/>
                    <a:pt x="10" y="29"/>
                  </a:cubicBezTo>
                  <a:cubicBezTo>
                    <a:pt x="10" y="30"/>
                    <a:pt x="10" y="30"/>
                    <a:pt x="10" y="30"/>
                  </a:cubicBezTo>
                  <a:cubicBezTo>
                    <a:pt x="9" y="31"/>
                    <a:pt x="9" y="31"/>
                    <a:pt x="9" y="31"/>
                  </a:cubicBezTo>
                  <a:cubicBezTo>
                    <a:pt x="8" y="31"/>
                    <a:pt x="8" y="31"/>
                    <a:pt x="8" y="31"/>
                  </a:cubicBezTo>
                  <a:cubicBezTo>
                    <a:pt x="7" y="31"/>
                    <a:pt x="7" y="31"/>
                    <a:pt x="7" y="31"/>
                  </a:cubicBezTo>
                  <a:cubicBezTo>
                    <a:pt x="7" y="31"/>
                    <a:pt x="6" y="31"/>
                    <a:pt x="6" y="31"/>
                  </a:cubicBezTo>
                  <a:cubicBezTo>
                    <a:pt x="6" y="31"/>
                    <a:pt x="5" y="31"/>
                    <a:pt x="5" y="31"/>
                  </a:cubicBezTo>
                  <a:cubicBezTo>
                    <a:pt x="5" y="31"/>
                    <a:pt x="4" y="31"/>
                    <a:pt x="4" y="31"/>
                  </a:cubicBezTo>
                  <a:cubicBezTo>
                    <a:pt x="4" y="31"/>
                    <a:pt x="4" y="31"/>
                    <a:pt x="4" y="31"/>
                  </a:cubicBezTo>
                  <a:cubicBezTo>
                    <a:pt x="4" y="32"/>
                    <a:pt x="3" y="31"/>
                    <a:pt x="3" y="31"/>
                  </a:cubicBezTo>
                  <a:cubicBezTo>
                    <a:pt x="3" y="31"/>
                    <a:pt x="3" y="31"/>
                    <a:pt x="3" y="30"/>
                  </a:cubicBezTo>
                  <a:cubicBezTo>
                    <a:pt x="2" y="30"/>
                    <a:pt x="2" y="30"/>
                    <a:pt x="2" y="30"/>
                  </a:cubicBezTo>
                  <a:cubicBezTo>
                    <a:pt x="2" y="30"/>
                    <a:pt x="2" y="30"/>
                    <a:pt x="2" y="30"/>
                  </a:cubicBezTo>
                  <a:cubicBezTo>
                    <a:pt x="2" y="29"/>
                    <a:pt x="2" y="29"/>
                    <a:pt x="2" y="29"/>
                  </a:cubicBezTo>
                  <a:cubicBezTo>
                    <a:pt x="2" y="29"/>
                    <a:pt x="1" y="28"/>
                    <a:pt x="1" y="28"/>
                  </a:cubicBezTo>
                  <a:cubicBezTo>
                    <a:pt x="1" y="28"/>
                    <a:pt x="1" y="28"/>
                    <a:pt x="1" y="28"/>
                  </a:cubicBezTo>
                  <a:cubicBezTo>
                    <a:pt x="0" y="28"/>
                    <a:pt x="0" y="27"/>
                    <a:pt x="0" y="27"/>
                  </a:cubicBezTo>
                  <a:cubicBezTo>
                    <a:pt x="0" y="27"/>
                    <a:pt x="0" y="26"/>
                    <a:pt x="0" y="26"/>
                  </a:cubicBezTo>
                  <a:cubicBezTo>
                    <a:pt x="0" y="26"/>
                    <a:pt x="0" y="26"/>
                    <a:pt x="0" y="26"/>
                  </a:cubicBezTo>
                  <a:cubicBezTo>
                    <a:pt x="0" y="25"/>
                    <a:pt x="0" y="25"/>
                    <a:pt x="0" y="25"/>
                  </a:cubicBezTo>
                  <a:cubicBezTo>
                    <a:pt x="0" y="25"/>
                    <a:pt x="0" y="25"/>
                    <a:pt x="0" y="25"/>
                  </a:cubicBezTo>
                  <a:cubicBezTo>
                    <a:pt x="1" y="25"/>
                    <a:pt x="1" y="25"/>
                    <a:pt x="1" y="25"/>
                  </a:cubicBezTo>
                  <a:cubicBezTo>
                    <a:pt x="1" y="25"/>
                    <a:pt x="1" y="26"/>
                    <a:pt x="1" y="26"/>
                  </a:cubicBezTo>
                  <a:cubicBezTo>
                    <a:pt x="1" y="26"/>
                    <a:pt x="1" y="26"/>
                    <a:pt x="1" y="26"/>
                  </a:cubicBezTo>
                  <a:cubicBezTo>
                    <a:pt x="1" y="26"/>
                    <a:pt x="1" y="27"/>
                    <a:pt x="1" y="27"/>
                  </a:cubicBezTo>
                  <a:cubicBezTo>
                    <a:pt x="1" y="27"/>
                    <a:pt x="1" y="27"/>
                    <a:pt x="2" y="27"/>
                  </a:cubicBezTo>
                  <a:cubicBezTo>
                    <a:pt x="2" y="27"/>
                    <a:pt x="2" y="27"/>
                    <a:pt x="2" y="27"/>
                  </a:cubicBezTo>
                  <a:cubicBezTo>
                    <a:pt x="2" y="27"/>
                    <a:pt x="2" y="27"/>
                    <a:pt x="2" y="27"/>
                  </a:cubicBezTo>
                  <a:cubicBezTo>
                    <a:pt x="3" y="27"/>
                    <a:pt x="3" y="26"/>
                    <a:pt x="3" y="26"/>
                  </a:cubicBezTo>
                  <a:cubicBezTo>
                    <a:pt x="3" y="26"/>
                    <a:pt x="3" y="26"/>
                    <a:pt x="3" y="26"/>
                  </a:cubicBezTo>
                  <a:cubicBezTo>
                    <a:pt x="3" y="26"/>
                    <a:pt x="4" y="27"/>
                    <a:pt x="4" y="27"/>
                  </a:cubicBezTo>
                  <a:cubicBezTo>
                    <a:pt x="4" y="27"/>
                    <a:pt x="4" y="27"/>
                    <a:pt x="4" y="27"/>
                  </a:cubicBezTo>
                  <a:cubicBezTo>
                    <a:pt x="4" y="27"/>
                    <a:pt x="4" y="27"/>
                    <a:pt x="4" y="28"/>
                  </a:cubicBezTo>
                  <a:cubicBezTo>
                    <a:pt x="4" y="28"/>
                    <a:pt x="5" y="28"/>
                    <a:pt x="5" y="28"/>
                  </a:cubicBezTo>
                  <a:cubicBezTo>
                    <a:pt x="5" y="28"/>
                    <a:pt x="5" y="28"/>
                    <a:pt x="5" y="29"/>
                  </a:cubicBezTo>
                  <a:cubicBezTo>
                    <a:pt x="6" y="29"/>
                    <a:pt x="6" y="29"/>
                    <a:pt x="6" y="29"/>
                  </a:cubicBezTo>
                  <a:cubicBezTo>
                    <a:pt x="6" y="29"/>
                    <a:pt x="7" y="29"/>
                    <a:pt x="7" y="29"/>
                  </a:cubicBezTo>
                  <a:cubicBezTo>
                    <a:pt x="7" y="29"/>
                    <a:pt x="7" y="29"/>
                    <a:pt x="7" y="29"/>
                  </a:cubicBezTo>
                  <a:cubicBezTo>
                    <a:pt x="7" y="29"/>
                    <a:pt x="7" y="29"/>
                    <a:pt x="7" y="28"/>
                  </a:cubicBezTo>
                  <a:cubicBezTo>
                    <a:pt x="7" y="28"/>
                    <a:pt x="7" y="28"/>
                    <a:pt x="7" y="28"/>
                  </a:cubicBezTo>
                  <a:cubicBezTo>
                    <a:pt x="6" y="28"/>
                    <a:pt x="6" y="28"/>
                    <a:pt x="6" y="28"/>
                  </a:cubicBezTo>
                  <a:cubicBezTo>
                    <a:pt x="6" y="28"/>
                    <a:pt x="6" y="28"/>
                    <a:pt x="6" y="28"/>
                  </a:cubicBezTo>
                  <a:cubicBezTo>
                    <a:pt x="6" y="28"/>
                    <a:pt x="6" y="27"/>
                    <a:pt x="6" y="27"/>
                  </a:cubicBezTo>
                  <a:cubicBezTo>
                    <a:pt x="6" y="27"/>
                    <a:pt x="6" y="27"/>
                    <a:pt x="6" y="27"/>
                  </a:cubicBezTo>
                  <a:cubicBezTo>
                    <a:pt x="6" y="27"/>
                    <a:pt x="6" y="27"/>
                    <a:pt x="6" y="27"/>
                  </a:cubicBezTo>
                  <a:cubicBezTo>
                    <a:pt x="7" y="27"/>
                    <a:pt x="6" y="27"/>
                    <a:pt x="6" y="27"/>
                  </a:cubicBezTo>
                  <a:cubicBezTo>
                    <a:pt x="6" y="27"/>
                    <a:pt x="6" y="26"/>
                    <a:pt x="6" y="26"/>
                  </a:cubicBezTo>
                  <a:cubicBezTo>
                    <a:pt x="6" y="26"/>
                    <a:pt x="6" y="26"/>
                    <a:pt x="6" y="26"/>
                  </a:cubicBezTo>
                  <a:cubicBezTo>
                    <a:pt x="6" y="26"/>
                    <a:pt x="7" y="25"/>
                    <a:pt x="7" y="25"/>
                  </a:cubicBezTo>
                  <a:cubicBezTo>
                    <a:pt x="7" y="25"/>
                    <a:pt x="7" y="24"/>
                    <a:pt x="7" y="24"/>
                  </a:cubicBezTo>
                  <a:cubicBezTo>
                    <a:pt x="7" y="24"/>
                    <a:pt x="6" y="23"/>
                    <a:pt x="6" y="23"/>
                  </a:cubicBezTo>
                  <a:cubicBezTo>
                    <a:pt x="6" y="23"/>
                    <a:pt x="6" y="23"/>
                    <a:pt x="6" y="22"/>
                  </a:cubicBezTo>
                  <a:cubicBezTo>
                    <a:pt x="6" y="22"/>
                    <a:pt x="7" y="22"/>
                    <a:pt x="7" y="22"/>
                  </a:cubicBezTo>
                  <a:cubicBezTo>
                    <a:pt x="7" y="22"/>
                    <a:pt x="7" y="21"/>
                    <a:pt x="7" y="21"/>
                  </a:cubicBezTo>
                  <a:cubicBezTo>
                    <a:pt x="7" y="21"/>
                    <a:pt x="7" y="21"/>
                    <a:pt x="8" y="21"/>
                  </a:cubicBezTo>
                  <a:cubicBezTo>
                    <a:pt x="8" y="21"/>
                    <a:pt x="8" y="21"/>
                    <a:pt x="8" y="21"/>
                  </a:cubicBezTo>
                  <a:cubicBezTo>
                    <a:pt x="8" y="21"/>
                    <a:pt x="8" y="21"/>
                    <a:pt x="9" y="21"/>
                  </a:cubicBezTo>
                  <a:cubicBezTo>
                    <a:pt x="9" y="21"/>
                    <a:pt x="9" y="21"/>
                    <a:pt x="9" y="21"/>
                  </a:cubicBezTo>
                  <a:cubicBezTo>
                    <a:pt x="9" y="21"/>
                    <a:pt x="10" y="21"/>
                    <a:pt x="10" y="21"/>
                  </a:cubicBezTo>
                  <a:cubicBezTo>
                    <a:pt x="10" y="20"/>
                    <a:pt x="11" y="20"/>
                    <a:pt x="11" y="20"/>
                  </a:cubicBezTo>
                  <a:cubicBezTo>
                    <a:pt x="11" y="20"/>
                    <a:pt x="12" y="20"/>
                    <a:pt x="12" y="20"/>
                  </a:cubicBezTo>
                  <a:cubicBezTo>
                    <a:pt x="12" y="20"/>
                    <a:pt x="12" y="20"/>
                    <a:pt x="12" y="20"/>
                  </a:cubicBezTo>
                  <a:cubicBezTo>
                    <a:pt x="12" y="20"/>
                    <a:pt x="13" y="19"/>
                    <a:pt x="13" y="19"/>
                  </a:cubicBezTo>
                  <a:cubicBezTo>
                    <a:pt x="13" y="19"/>
                    <a:pt x="13" y="19"/>
                    <a:pt x="14" y="19"/>
                  </a:cubicBezTo>
                  <a:cubicBezTo>
                    <a:pt x="14" y="18"/>
                    <a:pt x="14" y="18"/>
                    <a:pt x="14" y="17"/>
                  </a:cubicBezTo>
                  <a:cubicBezTo>
                    <a:pt x="14" y="17"/>
                    <a:pt x="15" y="17"/>
                    <a:pt x="15" y="17"/>
                  </a:cubicBezTo>
                  <a:cubicBezTo>
                    <a:pt x="15" y="17"/>
                    <a:pt x="15" y="16"/>
                    <a:pt x="15" y="16"/>
                  </a:cubicBezTo>
                  <a:cubicBezTo>
                    <a:pt x="15" y="16"/>
                    <a:pt x="16" y="15"/>
                    <a:pt x="16" y="15"/>
                  </a:cubicBezTo>
                  <a:cubicBezTo>
                    <a:pt x="16" y="15"/>
                    <a:pt x="16" y="14"/>
                    <a:pt x="16" y="14"/>
                  </a:cubicBezTo>
                  <a:cubicBezTo>
                    <a:pt x="16" y="14"/>
                    <a:pt x="17" y="13"/>
                    <a:pt x="17" y="13"/>
                  </a:cubicBezTo>
                  <a:cubicBezTo>
                    <a:pt x="17" y="13"/>
                    <a:pt x="17" y="12"/>
                    <a:pt x="17" y="12"/>
                  </a:cubicBezTo>
                  <a:cubicBezTo>
                    <a:pt x="17" y="12"/>
                    <a:pt x="17" y="12"/>
                    <a:pt x="17" y="12"/>
                  </a:cubicBezTo>
                  <a:cubicBezTo>
                    <a:pt x="18" y="12"/>
                    <a:pt x="18" y="12"/>
                    <a:pt x="18" y="13"/>
                  </a:cubicBezTo>
                  <a:cubicBezTo>
                    <a:pt x="18" y="13"/>
                    <a:pt x="18" y="13"/>
                    <a:pt x="18" y="13"/>
                  </a:cubicBezTo>
                  <a:cubicBezTo>
                    <a:pt x="18" y="13"/>
                    <a:pt x="18" y="13"/>
                    <a:pt x="18" y="13"/>
                  </a:cubicBezTo>
                  <a:cubicBezTo>
                    <a:pt x="18" y="14"/>
                    <a:pt x="18" y="14"/>
                    <a:pt x="18" y="14"/>
                  </a:cubicBezTo>
                  <a:cubicBezTo>
                    <a:pt x="19" y="14"/>
                    <a:pt x="19" y="14"/>
                    <a:pt x="19" y="15"/>
                  </a:cubicBezTo>
                  <a:cubicBezTo>
                    <a:pt x="19" y="15"/>
                    <a:pt x="19" y="15"/>
                    <a:pt x="19" y="15"/>
                  </a:cubicBezTo>
                  <a:cubicBezTo>
                    <a:pt x="19" y="15"/>
                    <a:pt x="20" y="15"/>
                    <a:pt x="20" y="15"/>
                  </a:cubicBezTo>
                  <a:cubicBezTo>
                    <a:pt x="20" y="15"/>
                    <a:pt x="20" y="14"/>
                    <a:pt x="20" y="14"/>
                  </a:cubicBezTo>
                  <a:cubicBezTo>
                    <a:pt x="20" y="14"/>
                    <a:pt x="20" y="14"/>
                    <a:pt x="20" y="14"/>
                  </a:cubicBezTo>
                  <a:cubicBezTo>
                    <a:pt x="20" y="14"/>
                    <a:pt x="20" y="14"/>
                    <a:pt x="20" y="13"/>
                  </a:cubicBezTo>
                  <a:cubicBezTo>
                    <a:pt x="20" y="13"/>
                    <a:pt x="20" y="13"/>
                    <a:pt x="20" y="13"/>
                  </a:cubicBezTo>
                  <a:cubicBezTo>
                    <a:pt x="20" y="12"/>
                    <a:pt x="21" y="12"/>
                    <a:pt x="21" y="12"/>
                  </a:cubicBezTo>
                  <a:cubicBezTo>
                    <a:pt x="21" y="12"/>
                    <a:pt x="21" y="12"/>
                    <a:pt x="21" y="12"/>
                  </a:cubicBezTo>
                  <a:cubicBezTo>
                    <a:pt x="21" y="12"/>
                    <a:pt x="21" y="11"/>
                    <a:pt x="21" y="11"/>
                  </a:cubicBezTo>
                  <a:cubicBezTo>
                    <a:pt x="21" y="11"/>
                    <a:pt x="21" y="11"/>
                    <a:pt x="22" y="11"/>
                  </a:cubicBezTo>
                  <a:cubicBezTo>
                    <a:pt x="22" y="11"/>
                    <a:pt x="22" y="10"/>
                    <a:pt x="22" y="10"/>
                  </a:cubicBezTo>
                  <a:cubicBezTo>
                    <a:pt x="22" y="10"/>
                    <a:pt x="23" y="10"/>
                    <a:pt x="23" y="10"/>
                  </a:cubicBezTo>
                  <a:cubicBezTo>
                    <a:pt x="23" y="10"/>
                    <a:pt x="23" y="10"/>
                    <a:pt x="23" y="10"/>
                  </a:cubicBezTo>
                  <a:cubicBezTo>
                    <a:pt x="23" y="10"/>
                    <a:pt x="23" y="9"/>
                    <a:pt x="23" y="9"/>
                  </a:cubicBezTo>
                  <a:cubicBezTo>
                    <a:pt x="23" y="9"/>
                    <a:pt x="23" y="9"/>
                    <a:pt x="23" y="9"/>
                  </a:cubicBezTo>
                  <a:cubicBezTo>
                    <a:pt x="23" y="9"/>
                    <a:pt x="23" y="9"/>
                    <a:pt x="23" y="9"/>
                  </a:cubicBezTo>
                  <a:cubicBezTo>
                    <a:pt x="23" y="9"/>
                    <a:pt x="23" y="9"/>
                    <a:pt x="23" y="9"/>
                  </a:cubicBezTo>
                  <a:cubicBezTo>
                    <a:pt x="23" y="9"/>
                    <a:pt x="23" y="8"/>
                    <a:pt x="23" y="8"/>
                  </a:cubicBezTo>
                  <a:cubicBezTo>
                    <a:pt x="23" y="8"/>
                    <a:pt x="23" y="8"/>
                    <a:pt x="23" y="7"/>
                  </a:cubicBezTo>
                  <a:cubicBezTo>
                    <a:pt x="23" y="7"/>
                    <a:pt x="23" y="7"/>
                    <a:pt x="23" y="7"/>
                  </a:cubicBezTo>
                  <a:cubicBezTo>
                    <a:pt x="23" y="7"/>
                    <a:pt x="24" y="7"/>
                    <a:pt x="24" y="7"/>
                  </a:cubicBezTo>
                  <a:cubicBezTo>
                    <a:pt x="24" y="7"/>
                    <a:pt x="24" y="7"/>
                    <a:pt x="24" y="7"/>
                  </a:cubicBezTo>
                  <a:cubicBezTo>
                    <a:pt x="24" y="7"/>
                    <a:pt x="24" y="7"/>
                    <a:pt x="25" y="7"/>
                  </a:cubicBezTo>
                  <a:cubicBezTo>
                    <a:pt x="25" y="7"/>
                    <a:pt x="25" y="6"/>
                    <a:pt x="25" y="6"/>
                  </a:cubicBezTo>
                  <a:cubicBezTo>
                    <a:pt x="25" y="6"/>
                    <a:pt x="25" y="6"/>
                    <a:pt x="25" y="5"/>
                  </a:cubicBezTo>
                  <a:cubicBezTo>
                    <a:pt x="25" y="5"/>
                    <a:pt x="25" y="4"/>
                    <a:pt x="26" y="4"/>
                  </a:cubicBezTo>
                  <a:cubicBezTo>
                    <a:pt x="26" y="4"/>
                    <a:pt x="26" y="3"/>
                    <a:pt x="26" y="3"/>
                  </a:cubicBezTo>
                  <a:cubicBezTo>
                    <a:pt x="26" y="3"/>
                    <a:pt x="26" y="3"/>
                    <a:pt x="27" y="2"/>
                  </a:cubicBezTo>
                  <a:cubicBezTo>
                    <a:pt x="27" y="2"/>
                    <a:pt x="27" y="2"/>
                    <a:pt x="27" y="2"/>
                  </a:cubicBezTo>
                  <a:cubicBezTo>
                    <a:pt x="27" y="2"/>
                    <a:pt x="27" y="1"/>
                    <a:pt x="27" y="1"/>
                  </a:cubicBezTo>
                  <a:cubicBezTo>
                    <a:pt x="27" y="1"/>
                    <a:pt x="27" y="0"/>
                    <a:pt x="27" y="0"/>
                  </a:cubicBezTo>
                  <a:cubicBezTo>
                    <a:pt x="27" y="0"/>
                    <a:pt x="27" y="0"/>
                    <a:pt x="27" y="0"/>
                  </a:cubicBezTo>
                  <a:cubicBezTo>
                    <a:pt x="27" y="0"/>
                    <a:pt x="27" y="0"/>
                    <a:pt x="27" y="0"/>
                  </a:cubicBezTo>
                  <a:cubicBezTo>
                    <a:pt x="27" y="0"/>
                    <a:pt x="28" y="0"/>
                    <a:pt x="28" y="0"/>
                  </a:cubicBezTo>
                  <a:cubicBezTo>
                    <a:pt x="28" y="0"/>
                    <a:pt x="28" y="0"/>
                    <a:pt x="28" y="0"/>
                  </a:cubicBezTo>
                  <a:cubicBezTo>
                    <a:pt x="28" y="1"/>
                    <a:pt x="28" y="1"/>
                    <a:pt x="28" y="1"/>
                  </a:cubicBezTo>
                  <a:cubicBezTo>
                    <a:pt x="28" y="1"/>
                    <a:pt x="28" y="1"/>
                    <a:pt x="28" y="1"/>
                  </a:cubicBezTo>
                  <a:cubicBezTo>
                    <a:pt x="28" y="1"/>
                    <a:pt x="28" y="2"/>
                    <a:pt x="28" y="2"/>
                  </a:cubicBezTo>
                  <a:cubicBezTo>
                    <a:pt x="28" y="2"/>
                    <a:pt x="29" y="2"/>
                    <a:pt x="29" y="2"/>
                  </a:cubicBezTo>
                  <a:cubicBezTo>
                    <a:pt x="29" y="1"/>
                    <a:pt x="29" y="1"/>
                    <a:pt x="29" y="1"/>
                  </a:cubicBezTo>
                  <a:cubicBezTo>
                    <a:pt x="29" y="1"/>
                    <a:pt x="29" y="1"/>
                    <a:pt x="29" y="0"/>
                  </a:cubicBezTo>
                  <a:cubicBezTo>
                    <a:pt x="29" y="0"/>
                    <a:pt x="29" y="0"/>
                    <a:pt x="29" y="0"/>
                  </a:cubicBezTo>
                  <a:cubicBezTo>
                    <a:pt x="29" y="0"/>
                    <a:pt x="30" y="0"/>
                    <a:pt x="30" y="0"/>
                  </a:cubicBezTo>
                  <a:cubicBezTo>
                    <a:pt x="30" y="0"/>
                    <a:pt x="30" y="1"/>
                    <a:pt x="30" y="1"/>
                  </a:cubicBezTo>
                  <a:cubicBezTo>
                    <a:pt x="30" y="1"/>
                    <a:pt x="30" y="1"/>
                    <a:pt x="30" y="1"/>
                  </a:cubicBezTo>
                  <a:cubicBezTo>
                    <a:pt x="30" y="1"/>
                    <a:pt x="30" y="2"/>
                    <a:pt x="30" y="2"/>
                  </a:cubicBezTo>
                  <a:cubicBezTo>
                    <a:pt x="30" y="2"/>
                    <a:pt x="30" y="2"/>
                    <a:pt x="30" y="2"/>
                  </a:cubicBezTo>
                  <a:cubicBezTo>
                    <a:pt x="31" y="2"/>
                    <a:pt x="31" y="2"/>
                    <a:pt x="31" y="2"/>
                  </a:cubicBezTo>
                  <a:cubicBezTo>
                    <a:pt x="31" y="2"/>
                    <a:pt x="32" y="2"/>
                    <a:pt x="32" y="3"/>
                  </a:cubicBezTo>
                  <a:cubicBezTo>
                    <a:pt x="32" y="3"/>
                    <a:pt x="32" y="3"/>
                    <a:pt x="32" y="3"/>
                  </a:cubicBezTo>
                  <a:cubicBezTo>
                    <a:pt x="32" y="3"/>
                    <a:pt x="32" y="4"/>
                    <a:pt x="32" y="4"/>
                  </a:cubicBezTo>
                  <a:cubicBezTo>
                    <a:pt x="32" y="4"/>
                    <a:pt x="31" y="4"/>
                    <a:pt x="31" y="4"/>
                  </a:cubicBezTo>
                  <a:cubicBezTo>
                    <a:pt x="31" y="4"/>
                    <a:pt x="32" y="5"/>
                    <a:pt x="32" y="5"/>
                  </a:cubicBezTo>
                  <a:cubicBezTo>
                    <a:pt x="32" y="5"/>
                    <a:pt x="32" y="5"/>
                    <a:pt x="31" y="5"/>
                  </a:cubicBezTo>
                  <a:cubicBezTo>
                    <a:pt x="31" y="5"/>
                    <a:pt x="31" y="5"/>
                    <a:pt x="31" y="6"/>
                  </a:cubicBezTo>
                  <a:cubicBezTo>
                    <a:pt x="31" y="6"/>
                    <a:pt x="31" y="6"/>
                    <a:pt x="31" y="6"/>
                  </a:cubicBezTo>
                  <a:cubicBezTo>
                    <a:pt x="31" y="6"/>
                    <a:pt x="32" y="6"/>
                    <a:pt x="32" y="6"/>
                  </a:cubicBezTo>
                  <a:cubicBezTo>
                    <a:pt x="32" y="6"/>
                    <a:pt x="32" y="6"/>
                    <a:pt x="32" y="6"/>
                  </a:cubicBezTo>
                  <a:cubicBezTo>
                    <a:pt x="32" y="6"/>
                    <a:pt x="33" y="6"/>
                    <a:pt x="33" y="6"/>
                  </a:cubicBezTo>
                  <a:cubicBezTo>
                    <a:pt x="33" y="6"/>
                    <a:pt x="33" y="6"/>
                    <a:pt x="33" y="7"/>
                  </a:cubicBezTo>
                  <a:cubicBezTo>
                    <a:pt x="33" y="7"/>
                    <a:pt x="33" y="7"/>
                    <a:pt x="33" y="7"/>
                  </a:cubicBezTo>
                  <a:cubicBezTo>
                    <a:pt x="33" y="7"/>
                    <a:pt x="34" y="6"/>
                    <a:pt x="34" y="6"/>
                  </a:cubicBezTo>
                  <a:cubicBezTo>
                    <a:pt x="34" y="6"/>
                    <a:pt x="34" y="6"/>
                    <a:pt x="34" y="6"/>
                  </a:cubicBezTo>
                  <a:cubicBezTo>
                    <a:pt x="35" y="6"/>
                    <a:pt x="35" y="6"/>
                    <a:pt x="35" y="6"/>
                  </a:cubicBezTo>
                  <a:cubicBezTo>
                    <a:pt x="35" y="6"/>
                    <a:pt x="35" y="7"/>
                    <a:pt x="35" y="7"/>
                  </a:cubicBezTo>
                  <a:cubicBezTo>
                    <a:pt x="36" y="7"/>
                    <a:pt x="36" y="7"/>
                    <a:pt x="36" y="7"/>
                  </a:cubicBezTo>
                  <a:cubicBezTo>
                    <a:pt x="36" y="7"/>
                    <a:pt x="36" y="8"/>
                    <a:pt x="36" y="8"/>
                  </a:cubicBezTo>
                  <a:cubicBezTo>
                    <a:pt x="36" y="8"/>
                    <a:pt x="37" y="8"/>
                    <a:pt x="37" y="8"/>
                  </a:cubicBezTo>
                  <a:cubicBezTo>
                    <a:pt x="37" y="8"/>
                    <a:pt x="37" y="8"/>
                    <a:pt x="37" y="8"/>
                  </a:cubicBezTo>
                  <a:cubicBezTo>
                    <a:pt x="38" y="8"/>
                    <a:pt x="38" y="8"/>
                    <a:pt x="38" y="8"/>
                  </a:cubicBezTo>
                  <a:cubicBezTo>
                    <a:pt x="38" y="8"/>
                    <a:pt x="38" y="8"/>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Freeform 999"/>
            <p:cNvSpPr/>
            <p:nvPr/>
          </p:nvSpPr>
          <p:spPr bwMode="auto">
            <a:xfrm>
              <a:off x="9121851" y="5118607"/>
              <a:ext cx="8791" cy="19781"/>
            </a:xfrm>
            <a:custGeom>
              <a:avLst/>
              <a:gdLst>
                <a:gd name="T0" fmla="*/ 1 w 1"/>
                <a:gd name="T1" fmla="*/ 2 h 2"/>
                <a:gd name="T2" fmla="*/ 1 w 1"/>
                <a:gd name="T3" fmla="*/ 2 h 2"/>
                <a:gd name="T4" fmla="*/ 0 w 1"/>
                <a:gd name="T5" fmla="*/ 2 h 2"/>
                <a:gd name="T6" fmla="*/ 0 w 1"/>
                <a:gd name="T7" fmla="*/ 2 h 2"/>
                <a:gd name="T8" fmla="*/ 0 w 1"/>
                <a:gd name="T9" fmla="*/ 1 h 2"/>
                <a:gd name="T10" fmla="*/ 0 w 1"/>
                <a:gd name="T11" fmla="*/ 1 h 2"/>
                <a:gd name="T12" fmla="*/ 1 w 1"/>
                <a:gd name="T13" fmla="*/ 0 h 2"/>
                <a:gd name="T14" fmla="*/ 1 w 1"/>
                <a:gd name="T15" fmla="*/ 1 h 2"/>
                <a:gd name="T16" fmla="*/ 1 w 1"/>
                <a:gd name="T17" fmla="*/ 1 h 2"/>
                <a:gd name="T18" fmla="*/ 1 w 1"/>
                <a:gd name="T19" fmla="*/ 2 h 2"/>
                <a:gd name="T20" fmla="*/ 1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1" y="2"/>
                  </a:moveTo>
                  <a:cubicBezTo>
                    <a:pt x="1" y="2"/>
                    <a:pt x="1" y="2"/>
                    <a:pt x="1" y="2"/>
                  </a:cubicBezTo>
                  <a:cubicBezTo>
                    <a:pt x="0" y="2"/>
                    <a:pt x="0" y="2"/>
                    <a:pt x="0" y="2"/>
                  </a:cubicBezTo>
                  <a:cubicBezTo>
                    <a:pt x="0" y="2"/>
                    <a:pt x="0" y="2"/>
                    <a:pt x="0" y="2"/>
                  </a:cubicBezTo>
                  <a:cubicBezTo>
                    <a:pt x="0" y="1"/>
                    <a:pt x="0" y="1"/>
                    <a:pt x="0" y="1"/>
                  </a:cubicBezTo>
                  <a:cubicBezTo>
                    <a:pt x="0" y="1"/>
                    <a:pt x="0" y="1"/>
                    <a:pt x="0" y="1"/>
                  </a:cubicBezTo>
                  <a:cubicBezTo>
                    <a:pt x="0" y="1"/>
                    <a:pt x="0" y="0"/>
                    <a:pt x="1" y="0"/>
                  </a:cubicBezTo>
                  <a:cubicBezTo>
                    <a:pt x="1" y="0"/>
                    <a:pt x="1" y="1"/>
                    <a:pt x="1" y="1"/>
                  </a:cubicBezTo>
                  <a:cubicBezTo>
                    <a:pt x="1" y="1"/>
                    <a:pt x="1" y="1"/>
                    <a:pt x="1"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3" name="Freeform 1000"/>
            <p:cNvSpPr/>
            <p:nvPr/>
          </p:nvSpPr>
          <p:spPr bwMode="auto">
            <a:xfrm>
              <a:off x="9271306" y="5213115"/>
              <a:ext cx="17583" cy="17583"/>
            </a:xfrm>
            <a:custGeom>
              <a:avLst/>
              <a:gdLst>
                <a:gd name="T0" fmla="*/ 1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1 h 2"/>
                <a:gd name="T14" fmla="*/ 2 w 2"/>
                <a:gd name="T15" fmla="*/ 1 h 2"/>
                <a:gd name="T16" fmla="*/ 2 w 2"/>
                <a:gd name="T17" fmla="*/ 1 h 2"/>
                <a:gd name="T18" fmla="*/ 2 w 2"/>
                <a:gd name="T19" fmla="*/ 2 h 2"/>
                <a:gd name="T20" fmla="*/ 1 w 2"/>
                <a:gd name="T21" fmla="*/ 2 h 2"/>
                <a:gd name="T22" fmla="*/ 1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1" y="2"/>
                  </a:moveTo>
                  <a:cubicBezTo>
                    <a:pt x="1" y="2"/>
                    <a:pt x="1" y="2"/>
                    <a:pt x="0" y="2"/>
                  </a:cubicBezTo>
                  <a:cubicBezTo>
                    <a:pt x="0" y="2"/>
                    <a:pt x="0" y="2"/>
                    <a:pt x="0" y="2"/>
                  </a:cubicBezTo>
                  <a:cubicBezTo>
                    <a:pt x="0" y="2"/>
                    <a:pt x="0" y="1"/>
                    <a:pt x="0" y="1"/>
                  </a:cubicBezTo>
                  <a:cubicBezTo>
                    <a:pt x="0" y="1"/>
                    <a:pt x="0" y="1"/>
                    <a:pt x="0" y="1"/>
                  </a:cubicBezTo>
                  <a:cubicBezTo>
                    <a:pt x="1" y="0"/>
                    <a:pt x="1" y="0"/>
                    <a:pt x="1" y="0"/>
                  </a:cubicBezTo>
                  <a:cubicBezTo>
                    <a:pt x="1" y="0"/>
                    <a:pt x="2" y="1"/>
                    <a:pt x="2" y="1"/>
                  </a:cubicBezTo>
                  <a:cubicBezTo>
                    <a:pt x="2" y="1"/>
                    <a:pt x="2" y="1"/>
                    <a:pt x="2" y="1"/>
                  </a:cubicBezTo>
                  <a:cubicBezTo>
                    <a:pt x="2" y="1"/>
                    <a:pt x="2" y="1"/>
                    <a:pt x="2" y="1"/>
                  </a:cubicBezTo>
                  <a:cubicBezTo>
                    <a:pt x="2" y="1"/>
                    <a:pt x="2" y="2"/>
                    <a:pt x="2" y="2"/>
                  </a:cubicBezTo>
                  <a:cubicBezTo>
                    <a:pt x="2"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4" name="Freeform 1001"/>
            <p:cNvSpPr/>
            <p:nvPr/>
          </p:nvSpPr>
          <p:spPr bwMode="auto">
            <a:xfrm>
              <a:off x="9271306" y="5241687"/>
              <a:ext cx="8791" cy="8791"/>
            </a:xfrm>
            <a:custGeom>
              <a:avLst/>
              <a:gdLst>
                <a:gd name="T0" fmla="*/ 0 w 1"/>
                <a:gd name="T1" fmla="*/ 0 h 1"/>
                <a:gd name="T2" fmla="*/ 0 w 1"/>
                <a:gd name="T3" fmla="*/ 0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1"/>
                    <a:pt x="0" y="1"/>
                  </a:cubicBezTo>
                  <a:cubicBezTo>
                    <a:pt x="0" y="1"/>
                    <a:pt x="0" y="1"/>
                    <a:pt x="1" y="1"/>
                  </a:cubicBezTo>
                  <a:cubicBezTo>
                    <a:pt x="1" y="1"/>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5" name="Freeform 1002"/>
            <p:cNvSpPr/>
            <p:nvPr/>
          </p:nvSpPr>
          <p:spPr bwMode="auto">
            <a:xfrm>
              <a:off x="9251525" y="5221907"/>
              <a:ext cx="10989" cy="8791"/>
            </a:xfrm>
            <a:custGeom>
              <a:avLst/>
              <a:gdLst>
                <a:gd name="T0" fmla="*/ 1 w 1"/>
                <a:gd name="T1" fmla="*/ 1 h 1"/>
                <a:gd name="T2" fmla="*/ 0 w 1"/>
                <a:gd name="T3" fmla="*/ 1 h 1"/>
                <a:gd name="T4" fmla="*/ 1 w 1"/>
                <a:gd name="T5" fmla="*/ 0 h 1"/>
                <a:gd name="T6" fmla="*/ 1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0" y="1"/>
                    <a:pt x="0" y="1"/>
                  </a:cubicBezTo>
                  <a:cubicBezTo>
                    <a:pt x="0" y="1"/>
                    <a:pt x="0" y="1"/>
                    <a:pt x="1" y="0"/>
                  </a:cubicBezTo>
                  <a:cubicBezTo>
                    <a:pt x="1" y="0"/>
                    <a:pt x="1" y="0"/>
                    <a:pt x="1" y="1"/>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6" name="Freeform 1003"/>
            <p:cNvSpPr/>
            <p:nvPr/>
          </p:nvSpPr>
          <p:spPr bwMode="auto">
            <a:xfrm>
              <a:off x="9242734" y="5221907"/>
              <a:ext cx="8791" cy="8791"/>
            </a:xfrm>
            <a:custGeom>
              <a:avLst/>
              <a:gdLst>
                <a:gd name="T0" fmla="*/ 1 w 1"/>
                <a:gd name="T1" fmla="*/ 1 h 1"/>
                <a:gd name="T2" fmla="*/ 0 w 1"/>
                <a:gd name="T3" fmla="*/ 1 h 1"/>
                <a:gd name="T4" fmla="*/ 0 w 1"/>
                <a:gd name="T5" fmla="*/ 0 h 1"/>
                <a:gd name="T6" fmla="*/ 0 w 1"/>
                <a:gd name="T7" fmla="*/ 0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0" y="1"/>
                    <a:pt x="0" y="1"/>
                  </a:cubicBezTo>
                  <a:cubicBezTo>
                    <a:pt x="0" y="1"/>
                    <a:pt x="0" y="1"/>
                    <a:pt x="0" y="0"/>
                  </a:cubicBezTo>
                  <a:cubicBezTo>
                    <a:pt x="0" y="0"/>
                    <a:pt x="0" y="0"/>
                    <a:pt x="0" y="0"/>
                  </a:cubicBezTo>
                  <a:cubicBezTo>
                    <a:pt x="0"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7" name="Freeform 1004"/>
            <p:cNvSpPr/>
            <p:nvPr/>
          </p:nvSpPr>
          <p:spPr bwMode="auto">
            <a:xfrm>
              <a:off x="9299878" y="5221907"/>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8" name="Freeform 1007"/>
            <p:cNvSpPr/>
            <p:nvPr/>
          </p:nvSpPr>
          <p:spPr bwMode="auto">
            <a:xfrm>
              <a:off x="9299878" y="5035088"/>
              <a:ext cx="184621" cy="195610"/>
            </a:xfrm>
            <a:custGeom>
              <a:avLst/>
              <a:gdLst>
                <a:gd name="T0" fmla="*/ 19 w 20"/>
                <a:gd name="T1" fmla="*/ 17 h 21"/>
                <a:gd name="T2" fmla="*/ 19 w 20"/>
                <a:gd name="T3" fmla="*/ 15 h 21"/>
                <a:gd name="T4" fmla="*/ 20 w 20"/>
                <a:gd name="T5" fmla="*/ 12 h 21"/>
                <a:gd name="T6" fmla="*/ 19 w 20"/>
                <a:gd name="T7" fmla="*/ 10 h 21"/>
                <a:gd name="T8" fmla="*/ 18 w 20"/>
                <a:gd name="T9" fmla="*/ 9 h 21"/>
                <a:gd name="T10" fmla="*/ 18 w 20"/>
                <a:gd name="T11" fmla="*/ 7 h 21"/>
                <a:gd name="T12" fmla="*/ 17 w 20"/>
                <a:gd name="T13" fmla="*/ 5 h 21"/>
                <a:gd name="T14" fmla="*/ 17 w 20"/>
                <a:gd name="T15" fmla="*/ 2 h 21"/>
                <a:gd name="T16" fmla="*/ 16 w 20"/>
                <a:gd name="T17" fmla="*/ 2 h 21"/>
                <a:gd name="T18" fmla="*/ 15 w 20"/>
                <a:gd name="T19" fmla="*/ 0 h 21"/>
                <a:gd name="T20" fmla="*/ 14 w 20"/>
                <a:gd name="T21" fmla="*/ 1 h 21"/>
                <a:gd name="T22" fmla="*/ 14 w 20"/>
                <a:gd name="T23" fmla="*/ 3 h 21"/>
                <a:gd name="T24" fmla="*/ 14 w 20"/>
                <a:gd name="T25" fmla="*/ 4 h 21"/>
                <a:gd name="T26" fmla="*/ 13 w 20"/>
                <a:gd name="T27" fmla="*/ 5 h 21"/>
                <a:gd name="T28" fmla="*/ 12 w 20"/>
                <a:gd name="T29" fmla="*/ 5 h 21"/>
                <a:gd name="T30" fmla="*/ 12 w 20"/>
                <a:gd name="T31" fmla="*/ 7 h 21"/>
                <a:gd name="T32" fmla="*/ 10 w 20"/>
                <a:gd name="T33" fmla="*/ 7 h 21"/>
                <a:gd name="T34" fmla="*/ 9 w 20"/>
                <a:gd name="T35" fmla="*/ 9 h 21"/>
                <a:gd name="T36" fmla="*/ 8 w 20"/>
                <a:gd name="T37" fmla="*/ 9 h 21"/>
                <a:gd name="T38" fmla="*/ 8 w 20"/>
                <a:gd name="T39" fmla="*/ 8 h 21"/>
                <a:gd name="T40" fmla="*/ 8 w 20"/>
                <a:gd name="T41" fmla="*/ 6 h 21"/>
                <a:gd name="T42" fmla="*/ 6 w 20"/>
                <a:gd name="T43" fmla="*/ 6 h 21"/>
                <a:gd name="T44" fmla="*/ 5 w 20"/>
                <a:gd name="T45" fmla="*/ 7 h 21"/>
                <a:gd name="T46" fmla="*/ 5 w 20"/>
                <a:gd name="T47" fmla="*/ 9 h 21"/>
                <a:gd name="T48" fmla="*/ 2 w 20"/>
                <a:gd name="T49" fmla="*/ 10 h 21"/>
                <a:gd name="T50" fmla="*/ 2 w 20"/>
                <a:gd name="T51" fmla="*/ 12 h 21"/>
                <a:gd name="T52" fmla="*/ 1 w 20"/>
                <a:gd name="T53" fmla="*/ 14 h 21"/>
                <a:gd name="T54" fmla="*/ 1 w 20"/>
                <a:gd name="T55" fmla="*/ 16 h 21"/>
                <a:gd name="T56" fmla="*/ 1 w 20"/>
                <a:gd name="T57" fmla="*/ 16 h 21"/>
                <a:gd name="T58" fmla="*/ 1 w 20"/>
                <a:gd name="T59" fmla="*/ 17 h 21"/>
                <a:gd name="T60" fmla="*/ 2 w 20"/>
                <a:gd name="T61" fmla="*/ 17 h 21"/>
                <a:gd name="T62" fmla="*/ 3 w 20"/>
                <a:gd name="T63" fmla="*/ 17 h 21"/>
                <a:gd name="T64" fmla="*/ 2 w 20"/>
                <a:gd name="T65" fmla="*/ 17 h 21"/>
                <a:gd name="T66" fmla="*/ 3 w 20"/>
                <a:gd name="T67" fmla="*/ 16 h 21"/>
                <a:gd name="T68" fmla="*/ 3 w 20"/>
                <a:gd name="T69" fmla="*/ 15 h 21"/>
                <a:gd name="T70" fmla="*/ 3 w 20"/>
                <a:gd name="T71" fmla="*/ 13 h 21"/>
                <a:gd name="T72" fmla="*/ 3 w 20"/>
                <a:gd name="T73" fmla="*/ 12 h 21"/>
                <a:gd name="T74" fmla="*/ 4 w 20"/>
                <a:gd name="T75" fmla="*/ 11 h 21"/>
                <a:gd name="T76" fmla="*/ 4 w 20"/>
                <a:gd name="T77" fmla="*/ 11 h 21"/>
                <a:gd name="T78" fmla="*/ 5 w 20"/>
                <a:gd name="T79" fmla="*/ 12 h 21"/>
                <a:gd name="T80" fmla="*/ 6 w 20"/>
                <a:gd name="T81" fmla="*/ 11 h 21"/>
                <a:gd name="T82" fmla="*/ 7 w 20"/>
                <a:gd name="T83" fmla="*/ 12 h 21"/>
                <a:gd name="T84" fmla="*/ 8 w 20"/>
                <a:gd name="T85" fmla="*/ 13 h 21"/>
                <a:gd name="T86" fmla="*/ 7 w 20"/>
                <a:gd name="T87" fmla="*/ 11 h 21"/>
                <a:gd name="T88" fmla="*/ 8 w 20"/>
                <a:gd name="T89" fmla="*/ 11 h 21"/>
                <a:gd name="T90" fmla="*/ 10 w 20"/>
                <a:gd name="T91" fmla="*/ 12 h 21"/>
                <a:gd name="T92" fmla="*/ 10 w 20"/>
                <a:gd name="T93" fmla="*/ 13 h 21"/>
                <a:gd name="T94" fmla="*/ 10 w 20"/>
                <a:gd name="T95" fmla="*/ 16 h 21"/>
                <a:gd name="T96" fmla="*/ 11 w 20"/>
                <a:gd name="T97" fmla="*/ 19 h 21"/>
                <a:gd name="T98" fmla="*/ 13 w 20"/>
                <a:gd name="T99" fmla="*/ 20 h 21"/>
                <a:gd name="T100" fmla="*/ 14 w 20"/>
                <a:gd name="T101" fmla="*/ 21 h 21"/>
                <a:gd name="T102" fmla="*/ 14 w 20"/>
                <a:gd name="T103" fmla="*/ 20 h 21"/>
                <a:gd name="T104" fmla="*/ 15 w 20"/>
                <a:gd name="T105" fmla="*/ 21 h 21"/>
                <a:gd name="T106" fmla="*/ 16 w 20"/>
                <a:gd name="T107" fmla="*/ 21 h 21"/>
                <a:gd name="T108" fmla="*/ 17 w 20"/>
                <a:gd name="T109" fmla="*/ 19 h 21"/>
                <a:gd name="T110" fmla="*/ 16 w 20"/>
                <a:gd name="T111" fmla="*/ 18 h 21"/>
                <a:gd name="T112" fmla="*/ 15 w 20"/>
                <a:gd name="T113" fmla="*/ 16 h 21"/>
                <a:gd name="T114" fmla="*/ 16 w 20"/>
                <a:gd name="T115" fmla="*/ 14 h 21"/>
                <a:gd name="T116" fmla="*/ 17 w 20"/>
                <a:gd name="T117" fmla="*/ 13 h 21"/>
                <a:gd name="T118" fmla="*/ 17 w 20"/>
                <a:gd name="T119" fmla="*/ 14 h 21"/>
                <a:gd name="T120" fmla="*/ 18 w 20"/>
                <a:gd name="T121" fmla="*/ 16 h 21"/>
                <a:gd name="T122" fmla="*/ 18 w 20"/>
                <a:gd name="T123" fmla="*/ 18 h 21"/>
                <a:gd name="T124" fmla="*/ 19 w 20"/>
                <a:gd name="T12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21">
                  <a:moveTo>
                    <a:pt x="19" y="18"/>
                  </a:moveTo>
                  <a:cubicBezTo>
                    <a:pt x="19" y="18"/>
                    <a:pt x="19" y="18"/>
                    <a:pt x="19" y="18"/>
                  </a:cubicBezTo>
                  <a:cubicBezTo>
                    <a:pt x="19" y="18"/>
                    <a:pt x="19" y="17"/>
                    <a:pt x="19" y="17"/>
                  </a:cubicBezTo>
                  <a:cubicBezTo>
                    <a:pt x="19" y="17"/>
                    <a:pt x="19" y="16"/>
                    <a:pt x="19" y="16"/>
                  </a:cubicBezTo>
                  <a:cubicBezTo>
                    <a:pt x="19" y="16"/>
                    <a:pt x="19" y="16"/>
                    <a:pt x="19" y="15"/>
                  </a:cubicBezTo>
                  <a:cubicBezTo>
                    <a:pt x="19" y="15"/>
                    <a:pt x="19" y="15"/>
                    <a:pt x="19" y="15"/>
                  </a:cubicBezTo>
                  <a:cubicBezTo>
                    <a:pt x="19" y="15"/>
                    <a:pt x="19" y="14"/>
                    <a:pt x="19" y="14"/>
                  </a:cubicBezTo>
                  <a:cubicBezTo>
                    <a:pt x="19" y="14"/>
                    <a:pt x="20" y="13"/>
                    <a:pt x="20" y="13"/>
                  </a:cubicBezTo>
                  <a:cubicBezTo>
                    <a:pt x="20" y="13"/>
                    <a:pt x="20" y="12"/>
                    <a:pt x="20" y="12"/>
                  </a:cubicBezTo>
                  <a:cubicBezTo>
                    <a:pt x="20" y="12"/>
                    <a:pt x="20" y="12"/>
                    <a:pt x="20" y="12"/>
                  </a:cubicBezTo>
                  <a:cubicBezTo>
                    <a:pt x="20" y="11"/>
                    <a:pt x="20" y="11"/>
                    <a:pt x="19" y="11"/>
                  </a:cubicBezTo>
                  <a:cubicBezTo>
                    <a:pt x="19" y="10"/>
                    <a:pt x="19" y="10"/>
                    <a:pt x="19" y="10"/>
                  </a:cubicBezTo>
                  <a:cubicBezTo>
                    <a:pt x="19" y="10"/>
                    <a:pt x="19" y="9"/>
                    <a:pt x="18" y="9"/>
                  </a:cubicBezTo>
                  <a:cubicBezTo>
                    <a:pt x="18" y="9"/>
                    <a:pt x="18" y="9"/>
                    <a:pt x="18" y="9"/>
                  </a:cubicBezTo>
                  <a:cubicBezTo>
                    <a:pt x="18" y="9"/>
                    <a:pt x="18" y="9"/>
                    <a:pt x="18" y="9"/>
                  </a:cubicBezTo>
                  <a:cubicBezTo>
                    <a:pt x="18" y="8"/>
                    <a:pt x="18" y="8"/>
                    <a:pt x="18" y="8"/>
                  </a:cubicBezTo>
                  <a:cubicBezTo>
                    <a:pt x="18" y="8"/>
                    <a:pt x="18" y="8"/>
                    <a:pt x="18" y="8"/>
                  </a:cubicBezTo>
                  <a:cubicBezTo>
                    <a:pt x="18" y="8"/>
                    <a:pt x="18" y="7"/>
                    <a:pt x="18" y="7"/>
                  </a:cubicBezTo>
                  <a:cubicBezTo>
                    <a:pt x="18" y="7"/>
                    <a:pt x="18" y="7"/>
                    <a:pt x="18" y="6"/>
                  </a:cubicBezTo>
                  <a:cubicBezTo>
                    <a:pt x="18" y="6"/>
                    <a:pt x="18" y="6"/>
                    <a:pt x="17" y="6"/>
                  </a:cubicBezTo>
                  <a:cubicBezTo>
                    <a:pt x="17" y="6"/>
                    <a:pt x="17" y="5"/>
                    <a:pt x="17" y="5"/>
                  </a:cubicBezTo>
                  <a:cubicBezTo>
                    <a:pt x="17" y="5"/>
                    <a:pt x="17" y="4"/>
                    <a:pt x="17" y="4"/>
                  </a:cubicBezTo>
                  <a:cubicBezTo>
                    <a:pt x="17" y="4"/>
                    <a:pt x="17" y="3"/>
                    <a:pt x="17" y="3"/>
                  </a:cubicBezTo>
                  <a:cubicBezTo>
                    <a:pt x="17" y="3"/>
                    <a:pt x="17" y="2"/>
                    <a:pt x="17" y="2"/>
                  </a:cubicBezTo>
                  <a:cubicBezTo>
                    <a:pt x="17" y="2"/>
                    <a:pt x="17" y="3"/>
                    <a:pt x="17" y="3"/>
                  </a:cubicBezTo>
                  <a:cubicBezTo>
                    <a:pt x="16" y="3"/>
                    <a:pt x="16" y="2"/>
                    <a:pt x="16" y="2"/>
                  </a:cubicBezTo>
                  <a:cubicBezTo>
                    <a:pt x="16" y="2"/>
                    <a:pt x="16" y="2"/>
                    <a:pt x="16" y="2"/>
                  </a:cubicBezTo>
                  <a:cubicBezTo>
                    <a:pt x="16" y="2"/>
                    <a:pt x="16" y="1"/>
                    <a:pt x="16" y="1"/>
                  </a:cubicBezTo>
                  <a:cubicBezTo>
                    <a:pt x="16" y="1"/>
                    <a:pt x="16" y="1"/>
                    <a:pt x="16" y="0"/>
                  </a:cubicBezTo>
                  <a:cubicBezTo>
                    <a:pt x="16" y="0"/>
                    <a:pt x="15" y="0"/>
                    <a:pt x="15" y="0"/>
                  </a:cubicBezTo>
                  <a:cubicBezTo>
                    <a:pt x="15" y="0"/>
                    <a:pt x="14" y="0"/>
                    <a:pt x="14" y="0"/>
                  </a:cubicBezTo>
                  <a:cubicBezTo>
                    <a:pt x="14" y="0"/>
                    <a:pt x="14" y="0"/>
                    <a:pt x="14" y="0"/>
                  </a:cubicBezTo>
                  <a:cubicBezTo>
                    <a:pt x="14" y="0"/>
                    <a:pt x="14" y="1"/>
                    <a:pt x="14" y="1"/>
                  </a:cubicBezTo>
                  <a:cubicBezTo>
                    <a:pt x="14" y="1"/>
                    <a:pt x="14" y="1"/>
                    <a:pt x="14" y="1"/>
                  </a:cubicBezTo>
                  <a:cubicBezTo>
                    <a:pt x="14" y="1"/>
                    <a:pt x="14" y="2"/>
                    <a:pt x="14" y="2"/>
                  </a:cubicBezTo>
                  <a:cubicBezTo>
                    <a:pt x="14" y="2"/>
                    <a:pt x="14" y="2"/>
                    <a:pt x="14" y="3"/>
                  </a:cubicBezTo>
                  <a:cubicBezTo>
                    <a:pt x="14" y="3"/>
                    <a:pt x="15" y="3"/>
                    <a:pt x="15" y="3"/>
                  </a:cubicBezTo>
                  <a:cubicBezTo>
                    <a:pt x="15" y="3"/>
                    <a:pt x="15" y="4"/>
                    <a:pt x="15" y="4"/>
                  </a:cubicBezTo>
                  <a:cubicBezTo>
                    <a:pt x="15" y="4"/>
                    <a:pt x="14" y="4"/>
                    <a:pt x="14" y="4"/>
                  </a:cubicBezTo>
                  <a:cubicBezTo>
                    <a:pt x="14" y="4"/>
                    <a:pt x="14" y="4"/>
                    <a:pt x="14" y="4"/>
                  </a:cubicBezTo>
                  <a:cubicBezTo>
                    <a:pt x="14" y="4"/>
                    <a:pt x="14" y="4"/>
                    <a:pt x="13" y="4"/>
                  </a:cubicBezTo>
                  <a:cubicBezTo>
                    <a:pt x="13" y="4"/>
                    <a:pt x="13" y="5"/>
                    <a:pt x="13" y="5"/>
                  </a:cubicBezTo>
                  <a:cubicBezTo>
                    <a:pt x="13" y="5"/>
                    <a:pt x="13" y="5"/>
                    <a:pt x="13" y="5"/>
                  </a:cubicBezTo>
                  <a:cubicBezTo>
                    <a:pt x="13" y="4"/>
                    <a:pt x="12" y="4"/>
                    <a:pt x="12" y="4"/>
                  </a:cubicBezTo>
                  <a:cubicBezTo>
                    <a:pt x="12" y="4"/>
                    <a:pt x="12" y="5"/>
                    <a:pt x="12" y="5"/>
                  </a:cubicBezTo>
                  <a:cubicBezTo>
                    <a:pt x="12" y="5"/>
                    <a:pt x="12" y="5"/>
                    <a:pt x="12" y="5"/>
                  </a:cubicBezTo>
                  <a:cubicBezTo>
                    <a:pt x="12" y="6"/>
                    <a:pt x="12" y="6"/>
                    <a:pt x="12" y="6"/>
                  </a:cubicBezTo>
                  <a:cubicBezTo>
                    <a:pt x="12" y="6"/>
                    <a:pt x="12" y="7"/>
                    <a:pt x="12" y="7"/>
                  </a:cubicBezTo>
                  <a:cubicBezTo>
                    <a:pt x="12" y="7"/>
                    <a:pt x="12" y="7"/>
                    <a:pt x="12" y="7"/>
                  </a:cubicBezTo>
                  <a:cubicBezTo>
                    <a:pt x="11" y="7"/>
                    <a:pt x="11" y="7"/>
                    <a:pt x="11" y="7"/>
                  </a:cubicBezTo>
                  <a:cubicBezTo>
                    <a:pt x="11" y="7"/>
                    <a:pt x="11" y="7"/>
                    <a:pt x="10" y="7"/>
                  </a:cubicBezTo>
                  <a:cubicBezTo>
                    <a:pt x="10" y="7"/>
                    <a:pt x="10" y="8"/>
                    <a:pt x="10" y="8"/>
                  </a:cubicBezTo>
                  <a:cubicBezTo>
                    <a:pt x="10" y="8"/>
                    <a:pt x="10" y="8"/>
                    <a:pt x="10" y="8"/>
                  </a:cubicBezTo>
                  <a:cubicBezTo>
                    <a:pt x="10" y="8"/>
                    <a:pt x="10" y="9"/>
                    <a:pt x="9" y="9"/>
                  </a:cubicBezTo>
                  <a:cubicBezTo>
                    <a:pt x="9" y="9"/>
                    <a:pt x="9" y="9"/>
                    <a:pt x="9" y="9"/>
                  </a:cubicBezTo>
                  <a:cubicBezTo>
                    <a:pt x="8" y="9"/>
                    <a:pt x="8" y="10"/>
                    <a:pt x="8" y="10"/>
                  </a:cubicBezTo>
                  <a:cubicBezTo>
                    <a:pt x="8" y="10"/>
                    <a:pt x="8" y="10"/>
                    <a:pt x="8" y="9"/>
                  </a:cubicBezTo>
                  <a:cubicBezTo>
                    <a:pt x="8" y="9"/>
                    <a:pt x="8" y="9"/>
                    <a:pt x="8" y="9"/>
                  </a:cubicBezTo>
                  <a:cubicBezTo>
                    <a:pt x="8" y="9"/>
                    <a:pt x="8" y="9"/>
                    <a:pt x="8" y="9"/>
                  </a:cubicBezTo>
                  <a:cubicBezTo>
                    <a:pt x="8" y="8"/>
                    <a:pt x="8" y="8"/>
                    <a:pt x="8" y="8"/>
                  </a:cubicBezTo>
                  <a:cubicBezTo>
                    <a:pt x="8" y="8"/>
                    <a:pt x="8" y="8"/>
                    <a:pt x="8" y="7"/>
                  </a:cubicBezTo>
                  <a:cubicBezTo>
                    <a:pt x="8" y="7"/>
                    <a:pt x="8" y="7"/>
                    <a:pt x="8" y="7"/>
                  </a:cubicBezTo>
                  <a:cubicBezTo>
                    <a:pt x="8" y="6"/>
                    <a:pt x="8" y="6"/>
                    <a:pt x="8" y="6"/>
                  </a:cubicBezTo>
                  <a:cubicBezTo>
                    <a:pt x="7" y="6"/>
                    <a:pt x="7" y="6"/>
                    <a:pt x="7" y="6"/>
                  </a:cubicBezTo>
                  <a:cubicBezTo>
                    <a:pt x="7" y="6"/>
                    <a:pt x="7" y="6"/>
                    <a:pt x="7" y="6"/>
                  </a:cubicBezTo>
                  <a:cubicBezTo>
                    <a:pt x="7" y="6"/>
                    <a:pt x="6" y="6"/>
                    <a:pt x="6" y="6"/>
                  </a:cubicBezTo>
                  <a:cubicBezTo>
                    <a:pt x="6" y="6"/>
                    <a:pt x="6" y="6"/>
                    <a:pt x="6" y="7"/>
                  </a:cubicBezTo>
                  <a:cubicBezTo>
                    <a:pt x="6" y="7"/>
                    <a:pt x="6" y="7"/>
                    <a:pt x="6" y="7"/>
                  </a:cubicBezTo>
                  <a:cubicBezTo>
                    <a:pt x="6" y="7"/>
                    <a:pt x="5" y="7"/>
                    <a:pt x="5" y="7"/>
                  </a:cubicBezTo>
                  <a:cubicBezTo>
                    <a:pt x="5" y="7"/>
                    <a:pt x="5" y="7"/>
                    <a:pt x="5" y="8"/>
                  </a:cubicBezTo>
                  <a:cubicBezTo>
                    <a:pt x="5" y="8"/>
                    <a:pt x="5" y="8"/>
                    <a:pt x="5" y="8"/>
                  </a:cubicBezTo>
                  <a:cubicBezTo>
                    <a:pt x="5" y="8"/>
                    <a:pt x="5" y="9"/>
                    <a:pt x="5" y="9"/>
                  </a:cubicBezTo>
                  <a:cubicBezTo>
                    <a:pt x="4" y="9"/>
                    <a:pt x="4" y="9"/>
                    <a:pt x="3" y="9"/>
                  </a:cubicBezTo>
                  <a:cubicBezTo>
                    <a:pt x="3" y="9"/>
                    <a:pt x="3" y="9"/>
                    <a:pt x="3" y="9"/>
                  </a:cubicBezTo>
                  <a:cubicBezTo>
                    <a:pt x="2" y="9"/>
                    <a:pt x="2" y="10"/>
                    <a:pt x="2" y="10"/>
                  </a:cubicBezTo>
                  <a:cubicBezTo>
                    <a:pt x="2" y="10"/>
                    <a:pt x="2" y="10"/>
                    <a:pt x="2" y="11"/>
                  </a:cubicBezTo>
                  <a:cubicBezTo>
                    <a:pt x="2" y="11"/>
                    <a:pt x="2" y="11"/>
                    <a:pt x="2" y="12"/>
                  </a:cubicBezTo>
                  <a:cubicBezTo>
                    <a:pt x="2" y="12"/>
                    <a:pt x="2" y="12"/>
                    <a:pt x="2" y="12"/>
                  </a:cubicBezTo>
                  <a:cubicBezTo>
                    <a:pt x="1" y="13"/>
                    <a:pt x="2" y="13"/>
                    <a:pt x="2" y="13"/>
                  </a:cubicBezTo>
                  <a:cubicBezTo>
                    <a:pt x="1" y="13"/>
                    <a:pt x="1" y="14"/>
                    <a:pt x="1" y="14"/>
                  </a:cubicBezTo>
                  <a:cubicBezTo>
                    <a:pt x="1" y="14"/>
                    <a:pt x="1" y="14"/>
                    <a:pt x="1" y="14"/>
                  </a:cubicBezTo>
                  <a:cubicBezTo>
                    <a:pt x="1" y="14"/>
                    <a:pt x="1" y="15"/>
                    <a:pt x="1" y="15"/>
                  </a:cubicBezTo>
                  <a:cubicBezTo>
                    <a:pt x="1" y="15"/>
                    <a:pt x="1" y="15"/>
                    <a:pt x="1" y="15"/>
                  </a:cubicBezTo>
                  <a:cubicBezTo>
                    <a:pt x="1" y="16"/>
                    <a:pt x="1" y="16"/>
                    <a:pt x="1" y="16"/>
                  </a:cubicBezTo>
                  <a:cubicBezTo>
                    <a:pt x="1" y="16"/>
                    <a:pt x="1" y="16"/>
                    <a:pt x="1" y="16"/>
                  </a:cubicBezTo>
                  <a:cubicBezTo>
                    <a:pt x="1" y="16"/>
                    <a:pt x="1" y="16"/>
                    <a:pt x="1" y="16"/>
                  </a:cubicBezTo>
                  <a:cubicBezTo>
                    <a:pt x="1" y="17"/>
                    <a:pt x="1" y="16"/>
                    <a:pt x="1" y="16"/>
                  </a:cubicBezTo>
                  <a:cubicBezTo>
                    <a:pt x="0" y="17"/>
                    <a:pt x="0" y="17"/>
                    <a:pt x="0" y="17"/>
                  </a:cubicBezTo>
                  <a:cubicBezTo>
                    <a:pt x="1" y="17"/>
                    <a:pt x="1" y="17"/>
                    <a:pt x="1" y="17"/>
                  </a:cubicBezTo>
                  <a:cubicBezTo>
                    <a:pt x="1" y="17"/>
                    <a:pt x="1" y="17"/>
                    <a:pt x="1" y="17"/>
                  </a:cubicBezTo>
                  <a:cubicBezTo>
                    <a:pt x="1" y="17"/>
                    <a:pt x="1" y="18"/>
                    <a:pt x="1" y="18"/>
                  </a:cubicBezTo>
                  <a:cubicBezTo>
                    <a:pt x="1" y="18"/>
                    <a:pt x="2" y="18"/>
                    <a:pt x="2" y="18"/>
                  </a:cubicBezTo>
                  <a:cubicBezTo>
                    <a:pt x="2" y="18"/>
                    <a:pt x="2" y="18"/>
                    <a:pt x="2" y="17"/>
                  </a:cubicBezTo>
                  <a:cubicBezTo>
                    <a:pt x="2" y="17"/>
                    <a:pt x="2" y="17"/>
                    <a:pt x="2" y="17"/>
                  </a:cubicBezTo>
                  <a:cubicBezTo>
                    <a:pt x="2" y="17"/>
                    <a:pt x="3" y="17"/>
                    <a:pt x="3" y="17"/>
                  </a:cubicBezTo>
                  <a:cubicBezTo>
                    <a:pt x="3" y="17"/>
                    <a:pt x="3" y="17"/>
                    <a:pt x="3" y="17"/>
                  </a:cubicBezTo>
                  <a:cubicBezTo>
                    <a:pt x="3" y="17"/>
                    <a:pt x="3" y="17"/>
                    <a:pt x="3" y="17"/>
                  </a:cubicBezTo>
                  <a:cubicBezTo>
                    <a:pt x="3" y="17"/>
                    <a:pt x="3" y="16"/>
                    <a:pt x="3" y="16"/>
                  </a:cubicBezTo>
                  <a:cubicBezTo>
                    <a:pt x="3" y="16"/>
                    <a:pt x="2" y="17"/>
                    <a:pt x="2" y="17"/>
                  </a:cubicBezTo>
                  <a:cubicBezTo>
                    <a:pt x="2" y="17"/>
                    <a:pt x="2" y="16"/>
                    <a:pt x="2" y="16"/>
                  </a:cubicBezTo>
                  <a:cubicBezTo>
                    <a:pt x="2" y="16"/>
                    <a:pt x="2" y="16"/>
                    <a:pt x="2" y="16"/>
                  </a:cubicBezTo>
                  <a:cubicBezTo>
                    <a:pt x="2" y="16"/>
                    <a:pt x="3" y="16"/>
                    <a:pt x="3" y="16"/>
                  </a:cubicBezTo>
                  <a:cubicBezTo>
                    <a:pt x="3" y="16"/>
                    <a:pt x="3" y="15"/>
                    <a:pt x="3" y="15"/>
                  </a:cubicBezTo>
                  <a:cubicBezTo>
                    <a:pt x="3" y="15"/>
                    <a:pt x="4" y="15"/>
                    <a:pt x="4" y="15"/>
                  </a:cubicBezTo>
                  <a:cubicBezTo>
                    <a:pt x="4" y="15"/>
                    <a:pt x="3" y="15"/>
                    <a:pt x="3" y="15"/>
                  </a:cubicBezTo>
                  <a:cubicBezTo>
                    <a:pt x="3" y="15"/>
                    <a:pt x="3" y="15"/>
                    <a:pt x="3" y="15"/>
                  </a:cubicBezTo>
                  <a:cubicBezTo>
                    <a:pt x="3" y="15"/>
                    <a:pt x="3" y="15"/>
                    <a:pt x="3" y="15"/>
                  </a:cubicBezTo>
                  <a:cubicBezTo>
                    <a:pt x="3" y="14"/>
                    <a:pt x="3" y="14"/>
                    <a:pt x="3" y="13"/>
                  </a:cubicBezTo>
                  <a:cubicBezTo>
                    <a:pt x="3" y="13"/>
                    <a:pt x="3" y="13"/>
                    <a:pt x="3" y="13"/>
                  </a:cubicBezTo>
                  <a:cubicBezTo>
                    <a:pt x="3" y="13"/>
                    <a:pt x="3" y="13"/>
                    <a:pt x="3" y="12"/>
                  </a:cubicBezTo>
                  <a:cubicBezTo>
                    <a:pt x="3" y="12"/>
                    <a:pt x="3" y="12"/>
                    <a:pt x="3" y="12"/>
                  </a:cubicBezTo>
                  <a:cubicBezTo>
                    <a:pt x="3" y="12"/>
                    <a:pt x="3" y="11"/>
                    <a:pt x="3" y="11"/>
                  </a:cubicBezTo>
                  <a:cubicBezTo>
                    <a:pt x="3" y="11"/>
                    <a:pt x="4" y="11"/>
                    <a:pt x="4" y="11"/>
                  </a:cubicBezTo>
                  <a:cubicBezTo>
                    <a:pt x="4" y="11"/>
                    <a:pt x="4" y="11"/>
                    <a:pt x="4" y="11"/>
                  </a:cubicBezTo>
                  <a:cubicBezTo>
                    <a:pt x="4" y="10"/>
                    <a:pt x="4" y="11"/>
                    <a:pt x="4" y="11"/>
                  </a:cubicBezTo>
                  <a:cubicBezTo>
                    <a:pt x="5" y="11"/>
                    <a:pt x="5" y="11"/>
                    <a:pt x="5" y="11"/>
                  </a:cubicBezTo>
                  <a:cubicBezTo>
                    <a:pt x="5" y="11"/>
                    <a:pt x="4" y="11"/>
                    <a:pt x="4" y="11"/>
                  </a:cubicBezTo>
                  <a:cubicBezTo>
                    <a:pt x="4" y="12"/>
                    <a:pt x="4" y="12"/>
                    <a:pt x="4" y="12"/>
                  </a:cubicBezTo>
                  <a:cubicBezTo>
                    <a:pt x="4" y="12"/>
                    <a:pt x="5" y="12"/>
                    <a:pt x="5" y="12"/>
                  </a:cubicBezTo>
                  <a:cubicBezTo>
                    <a:pt x="5" y="12"/>
                    <a:pt x="5" y="12"/>
                    <a:pt x="5" y="12"/>
                  </a:cubicBezTo>
                  <a:cubicBezTo>
                    <a:pt x="5" y="12"/>
                    <a:pt x="5" y="12"/>
                    <a:pt x="5" y="12"/>
                  </a:cubicBezTo>
                  <a:cubicBezTo>
                    <a:pt x="5" y="12"/>
                    <a:pt x="6" y="11"/>
                    <a:pt x="6" y="11"/>
                  </a:cubicBezTo>
                  <a:cubicBezTo>
                    <a:pt x="6" y="11"/>
                    <a:pt x="6" y="11"/>
                    <a:pt x="6" y="11"/>
                  </a:cubicBezTo>
                  <a:cubicBezTo>
                    <a:pt x="6" y="11"/>
                    <a:pt x="6" y="12"/>
                    <a:pt x="6" y="12"/>
                  </a:cubicBezTo>
                  <a:cubicBezTo>
                    <a:pt x="6" y="12"/>
                    <a:pt x="6" y="12"/>
                    <a:pt x="6" y="12"/>
                  </a:cubicBezTo>
                  <a:cubicBezTo>
                    <a:pt x="6" y="12"/>
                    <a:pt x="6" y="12"/>
                    <a:pt x="7" y="12"/>
                  </a:cubicBezTo>
                  <a:cubicBezTo>
                    <a:pt x="7" y="12"/>
                    <a:pt x="7" y="13"/>
                    <a:pt x="7" y="13"/>
                  </a:cubicBezTo>
                  <a:cubicBezTo>
                    <a:pt x="7" y="13"/>
                    <a:pt x="7" y="13"/>
                    <a:pt x="7" y="13"/>
                  </a:cubicBezTo>
                  <a:cubicBezTo>
                    <a:pt x="7" y="13"/>
                    <a:pt x="8" y="13"/>
                    <a:pt x="8" y="13"/>
                  </a:cubicBezTo>
                  <a:cubicBezTo>
                    <a:pt x="8" y="13"/>
                    <a:pt x="7" y="12"/>
                    <a:pt x="7" y="12"/>
                  </a:cubicBezTo>
                  <a:cubicBezTo>
                    <a:pt x="7" y="12"/>
                    <a:pt x="7" y="12"/>
                    <a:pt x="7" y="12"/>
                  </a:cubicBezTo>
                  <a:cubicBezTo>
                    <a:pt x="7" y="11"/>
                    <a:pt x="7" y="11"/>
                    <a:pt x="7" y="11"/>
                  </a:cubicBezTo>
                  <a:cubicBezTo>
                    <a:pt x="7" y="11"/>
                    <a:pt x="7" y="10"/>
                    <a:pt x="7" y="10"/>
                  </a:cubicBezTo>
                  <a:cubicBezTo>
                    <a:pt x="7" y="10"/>
                    <a:pt x="8" y="10"/>
                    <a:pt x="8" y="10"/>
                  </a:cubicBezTo>
                  <a:cubicBezTo>
                    <a:pt x="8" y="10"/>
                    <a:pt x="8" y="11"/>
                    <a:pt x="8" y="11"/>
                  </a:cubicBezTo>
                  <a:cubicBezTo>
                    <a:pt x="8" y="11"/>
                    <a:pt x="9" y="11"/>
                    <a:pt x="9" y="11"/>
                  </a:cubicBezTo>
                  <a:cubicBezTo>
                    <a:pt x="9" y="11"/>
                    <a:pt x="9" y="12"/>
                    <a:pt x="9" y="12"/>
                  </a:cubicBezTo>
                  <a:cubicBezTo>
                    <a:pt x="9" y="12"/>
                    <a:pt x="9" y="12"/>
                    <a:pt x="10" y="12"/>
                  </a:cubicBezTo>
                  <a:cubicBezTo>
                    <a:pt x="10" y="12"/>
                    <a:pt x="10" y="12"/>
                    <a:pt x="10" y="12"/>
                  </a:cubicBezTo>
                  <a:cubicBezTo>
                    <a:pt x="10" y="12"/>
                    <a:pt x="10" y="12"/>
                    <a:pt x="10" y="13"/>
                  </a:cubicBezTo>
                  <a:cubicBezTo>
                    <a:pt x="10" y="13"/>
                    <a:pt x="10" y="13"/>
                    <a:pt x="10" y="13"/>
                  </a:cubicBezTo>
                  <a:cubicBezTo>
                    <a:pt x="10" y="13"/>
                    <a:pt x="10" y="14"/>
                    <a:pt x="10" y="14"/>
                  </a:cubicBezTo>
                  <a:cubicBezTo>
                    <a:pt x="10" y="14"/>
                    <a:pt x="10" y="14"/>
                    <a:pt x="10" y="15"/>
                  </a:cubicBezTo>
                  <a:cubicBezTo>
                    <a:pt x="10" y="15"/>
                    <a:pt x="10" y="15"/>
                    <a:pt x="10" y="16"/>
                  </a:cubicBezTo>
                  <a:cubicBezTo>
                    <a:pt x="10" y="16"/>
                    <a:pt x="10" y="17"/>
                    <a:pt x="10" y="18"/>
                  </a:cubicBezTo>
                  <a:cubicBezTo>
                    <a:pt x="10" y="18"/>
                    <a:pt x="10" y="18"/>
                    <a:pt x="10" y="19"/>
                  </a:cubicBezTo>
                  <a:cubicBezTo>
                    <a:pt x="11" y="19"/>
                    <a:pt x="11" y="19"/>
                    <a:pt x="11" y="19"/>
                  </a:cubicBezTo>
                  <a:cubicBezTo>
                    <a:pt x="11" y="20"/>
                    <a:pt x="11" y="20"/>
                    <a:pt x="12" y="20"/>
                  </a:cubicBezTo>
                  <a:cubicBezTo>
                    <a:pt x="12" y="20"/>
                    <a:pt x="12" y="20"/>
                    <a:pt x="13" y="20"/>
                  </a:cubicBezTo>
                  <a:cubicBezTo>
                    <a:pt x="13" y="20"/>
                    <a:pt x="13" y="20"/>
                    <a:pt x="13" y="20"/>
                  </a:cubicBezTo>
                  <a:cubicBezTo>
                    <a:pt x="13" y="21"/>
                    <a:pt x="13" y="21"/>
                    <a:pt x="13" y="21"/>
                  </a:cubicBezTo>
                  <a:cubicBezTo>
                    <a:pt x="13" y="21"/>
                    <a:pt x="13" y="21"/>
                    <a:pt x="14" y="21"/>
                  </a:cubicBezTo>
                  <a:cubicBezTo>
                    <a:pt x="14" y="21"/>
                    <a:pt x="14" y="21"/>
                    <a:pt x="14" y="21"/>
                  </a:cubicBezTo>
                  <a:cubicBezTo>
                    <a:pt x="14" y="21"/>
                    <a:pt x="14" y="21"/>
                    <a:pt x="14" y="20"/>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1"/>
                    <a:pt x="15" y="21"/>
                  </a:cubicBezTo>
                  <a:cubicBezTo>
                    <a:pt x="15" y="21"/>
                    <a:pt x="15" y="21"/>
                    <a:pt x="15" y="21"/>
                  </a:cubicBezTo>
                  <a:cubicBezTo>
                    <a:pt x="15" y="21"/>
                    <a:pt x="15" y="21"/>
                    <a:pt x="15" y="21"/>
                  </a:cubicBezTo>
                  <a:cubicBezTo>
                    <a:pt x="16" y="21"/>
                    <a:pt x="16" y="21"/>
                    <a:pt x="16" y="21"/>
                  </a:cubicBezTo>
                  <a:cubicBezTo>
                    <a:pt x="16" y="21"/>
                    <a:pt x="16" y="21"/>
                    <a:pt x="16" y="20"/>
                  </a:cubicBezTo>
                  <a:cubicBezTo>
                    <a:pt x="16" y="20"/>
                    <a:pt x="16" y="20"/>
                    <a:pt x="16" y="20"/>
                  </a:cubicBezTo>
                  <a:cubicBezTo>
                    <a:pt x="16" y="20"/>
                    <a:pt x="17" y="20"/>
                    <a:pt x="17" y="19"/>
                  </a:cubicBezTo>
                  <a:cubicBezTo>
                    <a:pt x="17" y="19"/>
                    <a:pt x="17" y="19"/>
                    <a:pt x="17" y="19"/>
                  </a:cubicBezTo>
                  <a:cubicBezTo>
                    <a:pt x="17" y="19"/>
                    <a:pt x="16" y="18"/>
                    <a:pt x="16" y="18"/>
                  </a:cubicBezTo>
                  <a:cubicBezTo>
                    <a:pt x="16" y="18"/>
                    <a:pt x="16" y="18"/>
                    <a:pt x="16" y="18"/>
                  </a:cubicBezTo>
                  <a:cubicBezTo>
                    <a:pt x="16" y="18"/>
                    <a:pt x="16" y="17"/>
                    <a:pt x="16" y="17"/>
                  </a:cubicBezTo>
                  <a:cubicBezTo>
                    <a:pt x="16" y="17"/>
                    <a:pt x="16" y="17"/>
                    <a:pt x="15" y="17"/>
                  </a:cubicBezTo>
                  <a:cubicBezTo>
                    <a:pt x="15" y="17"/>
                    <a:pt x="15" y="16"/>
                    <a:pt x="15" y="16"/>
                  </a:cubicBezTo>
                  <a:cubicBezTo>
                    <a:pt x="15" y="16"/>
                    <a:pt x="16" y="16"/>
                    <a:pt x="16" y="15"/>
                  </a:cubicBezTo>
                  <a:cubicBezTo>
                    <a:pt x="16" y="15"/>
                    <a:pt x="15" y="15"/>
                    <a:pt x="16" y="15"/>
                  </a:cubicBezTo>
                  <a:cubicBezTo>
                    <a:pt x="16" y="14"/>
                    <a:pt x="16" y="14"/>
                    <a:pt x="16" y="14"/>
                  </a:cubicBezTo>
                  <a:cubicBezTo>
                    <a:pt x="16" y="14"/>
                    <a:pt x="16" y="13"/>
                    <a:pt x="16" y="13"/>
                  </a:cubicBezTo>
                  <a:cubicBezTo>
                    <a:pt x="16" y="13"/>
                    <a:pt x="16" y="13"/>
                    <a:pt x="17" y="13"/>
                  </a:cubicBezTo>
                  <a:cubicBezTo>
                    <a:pt x="17" y="13"/>
                    <a:pt x="17" y="13"/>
                    <a:pt x="17" y="13"/>
                  </a:cubicBezTo>
                  <a:cubicBezTo>
                    <a:pt x="17" y="13"/>
                    <a:pt x="17" y="13"/>
                    <a:pt x="17" y="13"/>
                  </a:cubicBezTo>
                  <a:cubicBezTo>
                    <a:pt x="17" y="13"/>
                    <a:pt x="17" y="13"/>
                    <a:pt x="17" y="14"/>
                  </a:cubicBezTo>
                  <a:cubicBezTo>
                    <a:pt x="17" y="14"/>
                    <a:pt x="17" y="14"/>
                    <a:pt x="17" y="14"/>
                  </a:cubicBezTo>
                  <a:cubicBezTo>
                    <a:pt x="17" y="15"/>
                    <a:pt x="17" y="15"/>
                    <a:pt x="17" y="15"/>
                  </a:cubicBezTo>
                  <a:cubicBezTo>
                    <a:pt x="17" y="15"/>
                    <a:pt x="18" y="16"/>
                    <a:pt x="18" y="16"/>
                  </a:cubicBezTo>
                  <a:cubicBezTo>
                    <a:pt x="18" y="16"/>
                    <a:pt x="18" y="16"/>
                    <a:pt x="18" y="16"/>
                  </a:cubicBezTo>
                  <a:cubicBezTo>
                    <a:pt x="18" y="16"/>
                    <a:pt x="18" y="17"/>
                    <a:pt x="18" y="17"/>
                  </a:cubicBezTo>
                  <a:cubicBezTo>
                    <a:pt x="18" y="17"/>
                    <a:pt x="18" y="17"/>
                    <a:pt x="18" y="18"/>
                  </a:cubicBezTo>
                  <a:cubicBezTo>
                    <a:pt x="18" y="18"/>
                    <a:pt x="18" y="18"/>
                    <a:pt x="18" y="18"/>
                  </a:cubicBezTo>
                  <a:cubicBezTo>
                    <a:pt x="18" y="19"/>
                    <a:pt x="18" y="19"/>
                    <a:pt x="18" y="19"/>
                  </a:cubicBezTo>
                  <a:cubicBezTo>
                    <a:pt x="19" y="19"/>
                    <a:pt x="19" y="19"/>
                    <a:pt x="19" y="19"/>
                  </a:cubicBezTo>
                  <a:cubicBezTo>
                    <a:pt x="19" y="19"/>
                    <a:pt x="19" y="19"/>
                    <a:pt x="1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9" name="Freeform 1008"/>
            <p:cNvSpPr/>
            <p:nvPr/>
          </p:nvSpPr>
          <p:spPr bwMode="auto">
            <a:xfrm>
              <a:off x="9337242" y="5155971"/>
              <a:ext cx="8791" cy="10989"/>
            </a:xfrm>
            <a:custGeom>
              <a:avLst/>
              <a:gdLst>
                <a:gd name="T0" fmla="*/ 1 w 1"/>
                <a:gd name="T1" fmla="*/ 0 h 1"/>
                <a:gd name="T2" fmla="*/ 1 w 1"/>
                <a:gd name="T3" fmla="*/ 1 h 1"/>
                <a:gd name="T4" fmla="*/ 0 w 1"/>
                <a:gd name="T5" fmla="*/ 1 h 1"/>
                <a:gd name="T6" fmla="*/ 0 w 1"/>
                <a:gd name="T7" fmla="*/ 0 h 1"/>
                <a:gd name="T8" fmla="*/ 1 w 1"/>
                <a:gd name="T9" fmla="*/ 0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1"/>
                    <a:pt x="1" y="1"/>
                    <a:pt x="1" y="1"/>
                  </a:cubicBezTo>
                  <a:cubicBezTo>
                    <a:pt x="1" y="1"/>
                    <a:pt x="1" y="1"/>
                    <a:pt x="0" y="1"/>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0" name="Freeform 1009"/>
            <p:cNvSpPr/>
            <p:nvPr/>
          </p:nvSpPr>
          <p:spPr bwMode="auto">
            <a:xfrm>
              <a:off x="9288889" y="5184543"/>
              <a:ext cx="0" cy="8791"/>
            </a:xfrm>
            <a:custGeom>
              <a:avLst/>
              <a:gdLst>
                <a:gd name="T0" fmla="*/ 1 h 1"/>
                <a:gd name="T1" fmla="*/ 0 h 1"/>
                <a:gd name="T2" fmla="*/ 1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0"/>
                    <a:pt x="0" y="0"/>
                  </a:cubicBezTo>
                  <a:cubicBezTo>
                    <a:pt x="0" y="0"/>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1" name="Freeform 1010"/>
            <p:cNvSpPr/>
            <p:nvPr/>
          </p:nvSpPr>
          <p:spPr bwMode="auto">
            <a:xfrm>
              <a:off x="9288889" y="5175751"/>
              <a:ext cx="10989" cy="8791"/>
            </a:xfrm>
            <a:custGeom>
              <a:avLst/>
              <a:gdLst>
                <a:gd name="T0" fmla="*/ 0 w 1"/>
                <a:gd name="T1" fmla="*/ 1 h 1"/>
                <a:gd name="T2" fmla="*/ 0 w 1"/>
                <a:gd name="T3" fmla="*/ 1 h 1"/>
                <a:gd name="T4" fmla="*/ 0 w 1"/>
                <a:gd name="T5" fmla="*/ 0 h 1"/>
                <a:gd name="T6" fmla="*/ 0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0"/>
                    <a:pt x="0" y="0"/>
                  </a:cubicBezTo>
                  <a:cubicBezTo>
                    <a:pt x="0" y="0"/>
                    <a:pt x="0" y="0"/>
                    <a:pt x="0" y="0"/>
                  </a:cubicBezTo>
                  <a:cubicBezTo>
                    <a:pt x="0" y="0"/>
                    <a:pt x="1" y="1"/>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2" name="Freeform 1011"/>
            <p:cNvSpPr/>
            <p:nvPr/>
          </p:nvSpPr>
          <p:spPr bwMode="auto">
            <a:xfrm>
              <a:off x="9280098" y="5184543"/>
              <a:ext cx="8791" cy="8791"/>
            </a:xfrm>
            <a:custGeom>
              <a:avLst/>
              <a:gdLst>
                <a:gd name="T0" fmla="*/ 0 w 1"/>
                <a:gd name="T1" fmla="*/ 0 h 1"/>
                <a:gd name="T2" fmla="*/ 0 w 1"/>
                <a:gd name="T3" fmla="*/ 0 h 1"/>
                <a:gd name="T4" fmla="*/ 0 w 1"/>
                <a:gd name="T5" fmla="*/ 1 h 1"/>
                <a:gd name="T6" fmla="*/ 1 w 1"/>
                <a:gd name="T7" fmla="*/ 0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1"/>
                    <a:pt x="0" y="1"/>
                    <a:pt x="0" y="1"/>
                  </a:cubicBezTo>
                  <a:cubicBezTo>
                    <a:pt x="1" y="1"/>
                    <a:pt x="1" y="1"/>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3" name="Freeform 1012"/>
            <p:cNvSpPr/>
            <p:nvPr/>
          </p:nvSpPr>
          <p:spPr bwMode="auto">
            <a:xfrm>
              <a:off x="9363616" y="5063660"/>
              <a:ext cx="10989" cy="8791"/>
            </a:xfrm>
            <a:custGeom>
              <a:avLst/>
              <a:gdLst>
                <a:gd name="T0" fmla="*/ 1 w 1"/>
                <a:gd name="T1" fmla="*/ 1 h 1"/>
                <a:gd name="T2" fmla="*/ 1 w 1"/>
                <a:gd name="T3" fmla="*/ 0 h 1"/>
                <a:gd name="T4" fmla="*/ 1 w 1"/>
                <a:gd name="T5" fmla="*/ 0 h 1"/>
                <a:gd name="T6" fmla="*/ 1 w 1"/>
                <a:gd name="T7" fmla="*/ 0 h 1"/>
                <a:gd name="T8" fmla="*/ 0 w 1"/>
                <a:gd name="T9" fmla="*/ 0 h 1"/>
                <a:gd name="T10" fmla="*/ 0 w 1"/>
                <a:gd name="T11" fmla="*/ 0 h 1"/>
                <a:gd name="T12" fmla="*/ 0 w 1"/>
                <a:gd name="T13" fmla="*/ 1 h 1"/>
                <a:gd name="T14" fmla="*/ 0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1"/>
                    <a:pt x="1" y="1"/>
                    <a:pt x="1" y="0"/>
                  </a:cubicBezTo>
                  <a:cubicBezTo>
                    <a:pt x="1" y="0"/>
                    <a:pt x="1"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4" name="Freeform 1013"/>
            <p:cNvSpPr/>
            <p:nvPr/>
          </p:nvSpPr>
          <p:spPr bwMode="auto">
            <a:xfrm>
              <a:off x="9400980" y="5063660"/>
              <a:ext cx="10989" cy="8791"/>
            </a:xfrm>
            <a:custGeom>
              <a:avLst/>
              <a:gdLst>
                <a:gd name="T0" fmla="*/ 1 w 1"/>
                <a:gd name="T1" fmla="*/ 0 h 1"/>
                <a:gd name="T2" fmla="*/ 0 w 1"/>
                <a:gd name="T3" fmla="*/ 1 h 1"/>
                <a:gd name="T4" fmla="*/ 0 w 1"/>
                <a:gd name="T5" fmla="*/ 1 h 1"/>
                <a:gd name="T6" fmla="*/ 0 w 1"/>
                <a:gd name="T7" fmla="*/ 0 h 1"/>
                <a:gd name="T8" fmla="*/ 0 w 1"/>
                <a:gd name="T9" fmla="*/ 0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0" y="1"/>
                    <a:pt x="0" y="1"/>
                    <a:pt x="0" y="1"/>
                  </a:cubicBezTo>
                  <a:cubicBezTo>
                    <a:pt x="0" y="1"/>
                    <a:pt x="0" y="1"/>
                    <a:pt x="0" y="1"/>
                  </a:cubicBezTo>
                  <a:cubicBezTo>
                    <a:pt x="0" y="1"/>
                    <a:pt x="0" y="1"/>
                    <a:pt x="0"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5" name="Freeform 1014"/>
            <p:cNvSpPr/>
            <p:nvPr/>
          </p:nvSpPr>
          <p:spPr bwMode="auto">
            <a:xfrm>
              <a:off x="9429552" y="5008714"/>
              <a:ext cx="8791" cy="17583"/>
            </a:xfrm>
            <a:custGeom>
              <a:avLst/>
              <a:gdLst>
                <a:gd name="T0" fmla="*/ 1 w 1"/>
                <a:gd name="T1" fmla="*/ 2 h 2"/>
                <a:gd name="T2" fmla="*/ 0 w 1"/>
                <a:gd name="T3" fmla="*/ 2 h 2"/>
                <a:gd name="T4" fmla="*/ 0 w 1"/>
                <a:gd name="T5" fmla="*/ 1 h 2"/>
                <a:gd name="T6" fmla="*/ 0 w 1"/>
                <a:gd name="T7" fmla="*/ 1 h 2"/>
                <a:gd name="T8" fmla="*/ 0 w 1"/>
                <a:gd name="T9" fmla="*/ 0 h 2"/>
                <a:gd name="T10" fmla="*/ 0 w 1"/>
                <a:gd name="T11" fmla="*/ 0 h 2"/>
                <a:gd name="T12" fmla="*/ 1 w 1"/>
                <a:gd name="T13" fmla="*/ 0 h 2"/>
                <a:gd name="T14" fmla="*/ 1 w 1"/>
                <a:gd name="T15" fmla="*/ 0 h 2"/>
                <a:gd name="T16" fmla="*/ 1 w 1"/>
                <a:gd name="T17" fmla="*/ 1 h 2"/>
                <a:gd name="T18" fmla="*/ 1 w 1"/>
                <a:gd name="T19" fmla="*/ 1 h 2"/>
                <a:gd name="T20" fmla="*/ 1 w 1"/>
                <a:gd name="T21" fmla="*/ 2 h 2"/>
                <a:gd name="T22" fmla="*/ 1 w 1"/>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2">
                  <a:moveTo>
                    <a:pt x="1" y="2"/>
                  </a:moveTo>
                  <a:cubicBezTo>
                    <a:pt x="1" y="2"/>
                    <a:pt x="0" y="2"/>
                    <a:pt x="0" y="2"/>
                  </a:cubicBezTo>
                  <a:cubicBezTo>
                    <a:pt x="0" y="2"/>
                    <a:pt x="0" y="1"/>
                    <a:pt x="0" y="1"/>
                  </a:cubicBezTo>
                  <a:cubicBezTo>
                    <a:pt x="0" y="1"/>
                    <a:pt x="0" y="1"/>
                    <a:pt x="0" y="1"/>
                  </a:cubicBezTo>
                  <a:cubicBezTo>
                    <a:pt x="0" y="1"/>
                    <a:pt x="0" y="1"/>
                    <a:pt x="0" y="0"/>
                  </a:cubicBezTo>
                  <a:cubicBezTo>
                    <a:pt x="0" y="0"/>
                    <a:pt x="0" y="0"/>
                    <a:pt x="0" y="0"/>
                  </a:cubicBezTo>
                  <a:cubicBezTo>
                    <a:pt x="0" y="0"/>
                    <a:pt x="1" y="0"/>
                    <a:pt x="1" y="0"/>
                  </a:cubicBezTo>
                  <a:cubicBezTo>
                    <a:pt x="1" y="0"/>
                    <a:pt x="1" y="0"/>
                    <a:pt x="1" y="0"/>
                  </a:cubicBezTo>
                  <a:cubicBezTo>
                    <a:pt x="1" y="0"/>
                    <a:pt x="1" y="1"/>
                    <a:pt x="1" y="1"/>
                  </a:cubicBezTo>
                  <a:cubicBezTo>
                    <a:pt x="1" y="1"/>
                    <a:pt x="1" y="1"/>
                    <a:pt x="1"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6" name="Freeform 1015"/>
            <p:cNvSpPr/>
            <p:nvPr/>
          </p:nvSpPr>
          <p:spPr bwMode="auto">
            <a:xfrm>
              <a:off x="9383397" y="4960361"/>
              <a:ext cx="37364" cy="65936"/>
            </a:xfrm>
            <a:custGeom>
              <a:avLst/>
              <a:gdLst>
                <a:gd name="T0" fmla="*/ 4 w 4"/>
                <a:gd name="T1" fmla="*/ 6 h 7"/>
                <a:gd name="T2" fmla="*/ 4 w 4"/>
                <a:gd name="T3" fmla="*/ 6 h 7"/>
                <a:gd name="T4" fmla="*/ 4 w 4"/>
                <a:gd name="T5" fmla="*/ 5 h 7"/>
                <a:gd name="T6" fmla="*/ 4 w 4"/>
                <a:gd name="T7" fmla="*/ 4 h 7"/>
                <a:gd name="T8" fmla="*/ 4 w 4"/>
                <a:gd name="T9" fmla="*/ 3 h 7"/>
                <a:gd name="T10" fmla="*/ 3 w 4"/>
                <a:gd name="T11" fmla="*/ 3 h 7"/>
                <a:gd name="T12" fmla="*/ 3 w 4"/>
                <a:gd name="T13" fmla="*/ 3 h 7"/>
                <a:gd name="T14" fmla="*/ 3 w 4"/>
                <a:gd name="T15" fmla="*/ 2 h 7"/>
                <a:gd name="T16" fmla="*/ 2 w 4"/>
                <a:gd name="T17" fmla="*/ 2 h 7"/>
                <a:gd name="T18" fmla="*/ 2 w 4"/>
                <a:gd name="T19" fmla="*/ 2 h 7"/>
                <a:gd name="T20" fmla="*/ 2 w 4"/>
                <a:gd name="T21" fmla="*/ 1 h 7"/>
                <a:gd name="T22" fmla="*/ 2 w 4"/>
                <a:gd name="T23" fmla="*/ 1 h 7"/>
                <a:gd name="T24" fmla="*/ 2 w 4"/>
                <a:gd name="T25" fmla="*/ 0 h 7"/>
                <a:gd name="T26" fmla="*/ 1 w 4"/>
                <a:gd name="T27" fmla="*/ 0 h 7"/>
                <a:gd name="T28" fmla="*/ 1 w 4"/>
                <a:gd name="T29" fmla="*/ 0 h 7"/>
                <a:gd name="T30" fmla="*/ 0 w 4"/>
                <a:gd name="T31" fmla="*/ 1 h 7"/>
                <a:gd name="T32" fmla="*/ 0 w 4"/>
                <a:gd name="T33" fmla="*/ 1 h 7"/>
                <a:gd name="T34" fmla="*/ 1 w 4"/>
                <a:gd name="T35" fmla="*/ 2 h 7"/>
                <a:gd name="T36" fmla="*/ 1 w 4"/>
                <a:gd name="T37" fmla="*/ 2 h 7"/>
                <a:gd name="T38" fmla="*/ 1 w 4"/>
                <a:gd name="T39" fmla="*/ 3 h 7"/>
                <a:gd name="T40" fmla="*/ 1 w 4"/>
                <a:gd name="T41" fmla="*/ 3 h 7"/>
                <a:gd name="T42" fmla="*/ 2 w 4"/>
                <a:gd name="T43" fmla="*/ 4 h 7"/>
                <a:gd name="T44" fmla="*/ 2 w 4"/>
                <a:gd name="T45" fmla="*/ 4 h 7"/>
                <a:gd name="T46" fmla="*/ 2 w 4"/>
                <a:gd name="T47" fmla="*/ 5 h 7"/>
                <a:gd name="T48" fmla="*/ 2 w 4"/>
                <a:gd name="T49" fmla="*/ 6 h 7"/>
                <a:gd name="T50" fmla="*/ 2 w 4"/>
                <a:gd name="T51" fmla="*/ 6 h 7"/>
                <a:gd name="T52" fmla="*/ 3 w 4"/>
                <a:gd name="T53" fmla="*/ 7 h 7"/>
                <a:gd name="T54" fmla="*/ 3 w 4"/>
                <a:gd name="T55" fmla="*/ 7 h 7"/>
                <a:gd name="T56" fmla="*/ 4 w 4"/>
                <a:gd name="T5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 h="7">
                  <a:moveTo>
                    <a:pt x="4" y="6"/>
                  </a:moveTo>
                  <a:cubicBezTo>
                    <a:pt x="4" y="6"/>
                    <a:pt x="4" y="6"/>
                    <a:pt x="4" y="6"/>
                  </a:cubicBezTo>
                  <a:cubicBezTo>
                    <a:pt x="4" y="5"/>
                    <a:pt x="4" y="5"/>
                    <a:pt x="4" y="5"/>
                  </a:cubicBezTo>
                  <a:cubicBezTo>
                    <a:pt x="4" y="5"/>
                    <a:pt x="4" y="4"/>
                    <a:pt x="4" y="4"/>
                  </a:cubicBezTo>
                  <a:cubicBezTo>
                    <a:pt x="4" y="4"/>
                    <a:pt x="4" y="4"/>
                    <a:pt x="4" y="3"/>
                  </a:cubicBezTo>
                  <a:cubicBezTo>
                    <a:pt x="4" y="3"/>
                    <a:pt x="3" y="3"/>
                    <a:pt x="3" y="3"/>
                  </a:cubicBezTo>
                  <a:cubicBezTo>
                    <a:pt x="3" y="3"/>
                    <a:pt x="3" y="3"/>
                    <a:pt x="3" y="3"/>
                  </a:cubicBezTo>
                  <a:cubicBezTo>
                    <a:pt x="3" y="3"/>
                    <a:pt x="3" y="2"/>
                    <a:pt x="3" y="2"/>
                  </a:cubicBezTo>
                  <a:cubicBezTo>
                    <a:pt x="3" y="2"/>
                    <a:pt x="3" y="2"/>
                    <a:pt x="2" y="2"/>
                  </a:cubicBezTo>
                  <a:cubicBezTo>
                    <a:pt x="2" y="2"/>
                    <a:pt x="2" y="2"/>
                    <a:pt x="2" y="2"/>
                  </a:cubicBezTo>
                  <a:cubicBezTo>
                    <a:pt x="2" y="2"/>
                    <a:pt x="2" y="1"/>
                    <a:pt x="2" y="1"/>
                  </a:cubicBezTo>
                  <a:cubicBezTo>
                    <a:pt x="2" y="1"/>
                    <a:pt x="2" y="1"/>
                    <a:pt x="2" y="1"/>
                  </a:cubicBezTo>
                  <a:cubicBezTo>
                    <a:pt x="2" y="0"/>
                    <a:pt x="2" y="0"/>
                    <a:pt x="2" y="0"/>
                  </a:cubicBezTo>
                  <a:cubicBezTo>
                    <a:pt x="2" y="0"/>
                    <a:pt x="1" y="0"/>
                    <a:pt x="1" y="0"/>
                  </a:cubicBezTo>
                  <a:cubicBezTo>
                    <a:pt x="1" y="0"/>
                    <a:pt x="1" y="0"/>
                    <a:pt x="1" y="0"/>
                  </a:cubicBezTo>
                  <a:cubicBezTo>
                    <a:pt x="1" y="0"/>
                    <a:pt x="0" y="1"/>
                    <a:pt x="0" y="1"/>
                  </a:cubicBezTo>
                  <a:cubicBezTo>
                    <a:pt x="0" y="1"/>
                    <a:pt x="0" y="1"/>
                    <a:pt x="0" y="1"/>
                  </a:cubicBezTo>
                  <a:cubicBezTo>
                    <a:pt x="0" y="1"/>
                    <a:pt x="1" y="2"/>
                    <a:pt x="1" y="2"/>
                  </a:cubicBezTo>
                  <a:cubicBezTo>
                    <a:pt x="1" y="2"/>
                    <a:pt x="1" y="2"/>
                    <a:pt x="1" y="2"/>
                  </a:cubicBezTo>
                  <a:cubicBezTo>
                    <a:pt x="1" y="2"/>
                    <a:pt x="1" y="3"/>
                    <a:pt x="1" y="3"/>
                  </a:cubicBezTo>
                  <a:cubicBezTo>
                    <a:pt x="1" y="3"/>
                    <a:pt x="1" y="3"/>
                    <a:pt x="1" y="3"/>
                  </a:cubicBezTo>
                  <a:cubicBezTo>
                    <a:pt x="2" y="3"/>
                    <a:pt x="2" y="3"/>
                    <a:pt x="2" y="4"/>
                  </a:cubicBezTo>
                  <a:cubicBezTo>
                    <a:pt x="2" y="4"/>
                    <a:pt x="2" y="4"/>
                    <a:pt x="2" y="4"/>
                  </a:cubicBezTo>
                  <a:cubicBezTo>
                    <a:pt x="2" y="4"/>
                    <a:pt x="2" y="5"/>
                    <a:pt x="2" y="5"/>
                  </a:cubicBezTo>
                  <a:cubicBezTo>
                    <a:pt x="2" y="5"/>
                    <a:pt x="2" y="6"/>
                    <a:pt x="2" y="6"/>
                  </a:cubicBezTo>
                  <a:cubicBezTo>
                    <a:pt x="2" y="6"/>
                    <a:pt x="2" y="6"/>
                    <a:pt x="2" y="6"/>
                  </a:cubicBezTo>
                  <a:cubicBezTo>
                    <a:pt x="2" y="6"/>
                    <a:pt x="3" y="7"/>
                    <a:pt x="3" y="7"/>
                  </a:cubicBezTo>
                  <a:cubicBezTo>
                    <a:pt x="3" y="7"/>
                    <a:pt x="3" y="7"/>
                    <a:pt x="3" y="7"/>
                  </a:cubicBezTo>
                  <a:cubicBezTo>
                    <a:pt x="4" y="7"/>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7" name="Freeform 1016"/>
            <p:cNvSpPr/>
            <p:nvPr/>
          </p:nvSpPr>
          <p:spPr bwMode="auto">
            <a:xfrm>
              <a:off x="9374606" y="5026297"/>
              <a:ext cx="26374" cy="19781"/>
            </a:xfrm>
            <a:custGeom>
              <a:avLst/>
              <a:gdLst>
                <a:gd name="T0" fmla="*/ 3 w 3"/>
                <a:gd name="T1" fmla="*/ 1 h 2"/>
                <a:gd name="T2" fmla="*/ 3 w 3"/>
                <a:gd name="T3" fmla="*/ 1 h 2"/>
                <a:gd name="T4" fmla="*/ 2 w 3"/>
                <a:gd name="T5" fmla="*/ 0 h 2"/>
                <a:gd name="T6" fmla="*/ 1 w 3"/>
                <a:gd name="T7" fmla="*/ 0 h 2"/>
                <a:gd name="T8" fmla="*/ 1 w 3"/>
                <a:gd name="T9" fmla="*/ 0 h 2"/>
                <a:gd name="T10" fmla="*/ 0 w 3"/>
                <a:gd name="T11" fmla="*/ 1 h 2"/>
                <a:gd name="T12" fmla="*/ 0 w 3"/>
                <a:gd name="T13" fmla="*/ 1 h 2"/>
                <a:gd name="T14" fmla="*/ 0 w 3"/>
                <a:gd name="T15" fmla="*/ 2 h 2"/>
                <a:gd name="T16" fmla="*/ 0 w 3"/>
                <a:gd name="T17" fmla="*/ 2 h 2"/>
                <a:gd name="T18" fmla="*/ 1 w 3"/>
                <a:gd name="T19" fmla="*/ 2 h 2"/>
                <a:gd name="T20" fmla="*/ 2 w 3"/>
                <a:gd name="T21" fmla="*/ 2 h 2"/>
                <a:gd name="T22" fmla="*/ 2 w 3"/>
                <a:gd name="T23" fmla="*/ 2 h 2"/>
                <a:gd name="T24" fmla="*/ 3 w 3"/>
                <a:gd name="T25" fmla="*/ 1 h 2"/>
                <a:gd name="T26" fmla="*/ 3 w 3"/>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3" y="1"/>
                  </a:moveTo>
                  <a:cubicBezTo>
                    <a:pt x="3" y="1"/>
                    <a:pt x="3" y="1"/>
                    <a:pt x="3" y="1"/>
                  </a:cubicBezTo>
                  <a:cubicBezTo>
                    <a:pt x="3" y="0"/>
                    <a:pt x="2" y="0"/>
                    <a:pt x="2" y="0"/>
                  </a:cubicBezTo>
                  <a:cubicBezTo>
                    <a:pt x="2" y="0"/>
                    <a:pt x="2" y="0"/>
                    <a:pt x="1" y="0"/>
                  </a:cubicBezTo>
                  <a:cubicBezTo>
                    <a:pt x="1" y="0"/>
                    <a:pt x="1" y="0"/>
                    <a:pt x="1" y="0"/>
                  </a:cubicBezTo>
                  <a:cubicBezTo>
                    <a:pt x="1" y="0"/>
                    <a:pt x="0" y="0"/>
                    <a:pt x="0" y="1"/>
                  </a:cubicBezTo>
                  <a:cubicBezTo>
                    <a:pt x="0" y="1"/>
                    <a:pt x="0" y="1"/>
                    <a:pt x="0" y="1"/>
                  </a:cubicBezTo>
                  <a:cubicBezTo>
                    <a:pt x="0" y="1"/>
                    <a:pt x="0" y="2"/>
                    <a:pt x="0" y="2"/>
                  </a:cubicBezTo>
                  <a:cubicBezTo>
                    <a:pt x="0" y="2"/>
                    <a:pt x="0" y="2"/>
                    <a:pt x="0" y="2"/>
                  </a:cubicBezTo>
                  <a:cubicBezTo>
                    <a:pt x="1" y="2"/>
                    <a:pt x="1" y="2"/>
                    <a:pt x="1" y="2"/>
                  </a:cubicBezTo>
                  <a:cubicBezTo>
                    <a:pt x="1" y="2"/>
                    <a:pt x="2" y="2"/>
                    <a:pt x="2" y="2"/>
                  </a:cubicBezTo>
                  <a:cubicBezTo>
                    <a:pt x="2" y="2"/>
                    <a:pt x="2" y="2"/>
                    <a:pt x="2" y="2"/>
                  </a:cubicBezTo>
                  <a:cubicBezTo>
                    <a:pt x="2" y="1"/>
                    <a:pt x="2" y="1"/>
                    <a:pt x="3" y="1"/>
                  </a:cubicBezTo>
                  <a:cubicBezTo>
                    <a:pt x="3" y="1"/>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8" name="Freeform 1017"/>
            <p:cNvSpPr/>
            <p:nvPr/>
          </p:nvSpPr>
          <p:spPr bwMode="auto">
            <a:xfrm>
              <a:off x="9354825" y="4980141"/>
              <a:ext cx="28572" cy="74727"/>
            </a:xfrm>
            <a:custGeom>
              <a:avLst/>
              <a:gdLst>
                <a:gd name="T0" fmla="*/ 0 w 3"/>
                <a:gd name="T1" fmla="*/ 8 h 8"/>
                <a:gd name="T2" fmla="*/ 0 w 3"/>
                <a:gd name="T3" fmla="*/ 7 h 8"/>
                <a:gd name="T4" fmla="*/ 0 w 3"/>
                <a:gd name="T5" fmla="*/ 6 h 8"/>
                <a:gd name="T6" fmla="*/ 0 w 3"/>
                <a:gd name="T7" fmla="*/ 6 h 8"/>
                <a:gd name="T8" fmla="*/ 0 w 3"/>
                <a:gd name="T9" fmla="*/ 5 h 8"/>
                <a:gd name="T10" fmla="*/ 1 w 3"/>
                <a:gd name="T11" fmla="*/ 5 h 8"/>
                <a:gd name="T12" fmla="*/ 1 w 3"/>
                <a:gd name="T13" fmla="*/ 4 h 8"/>
                <a:gd name="T14" fmla="*/ 1 w 3"/>
                <a:gd name="T15" fmla="*/ 3 h 8"/>
                <a:gd name="T16" fmla="*/ 1 w 3"/>
                <a:gd name="T17" fmla="*/ 2 h 8"/>
                <a:gd name="T18" fmla="*/ 1 w 3"/>
                <a:gd name="T19" fmla="*/ 1 h 8"/>
                <a:gd name="T20" fmla="*/ 1 w 3"/>
                <a:gd name="T21" fmla="*/ 0 h 8"/>
                <a:gd name="T22" fmla="*/ 1 w 3"/>
                <a:gd name="T23" fmla="*/ 0 h 8"/>
                <a:gd name="T24" fmla="*/ 2 w 3"/>
                <a:gd name="T25" fmla="*/ 0 h 8"/>
                <a:gd name="T26" fmla="*/ 2 w 3"/>
                <a:gd name="T27" fmla="*/ 1 h 8"/>
                <a:gd name="T28" fmla="*/ 2 w 3"/>
                <a:gd name="T29" fmla="*/ 2 h 8"/>
                <a:gd name="T30" fmla="*/ 2 w 3"/>
                <a:gd name="T31" fmla="*/ 2 h 8"/>
                <a:gd name="T32" fmla="*/ 2 w 3"/>
                <a:gd name="T33" fmla="*/ 3 h 8"/>
                <a:gd name="T34" fmla="*/ 3 w 3"/>
                <a:gd name="T35" fmla="*/ 3 h 8"/>
                <a:gd name="T36" fmla="*/ 3 w 3"/>
                <a:gd name="T37" fmla="*/ 4 h 8"/>
                <a:gd name="T38" fmla="*/ 2 w 3"/>
                <a:gd name="T39" fmla="*/ 4 h 8"/>
                <a:gd name="T40" fmla="*/ 2 w 3"/>
                <a:gd name="T41" fmla="*/ 5 h 8"/>
                <a:gd name="T42" fmla="*/ 2 w 3"/>
                <a:gd name="T43" fmla="*/ 5 h 8"/>
                <a:gd name="T44" fmla="*/ 1 w 3"/>
                <a:gd name="T45" fmla="*/ 6 h 8"/>
                <a:gd name="T46" fmla="*/ 1 w 3"/>
                <a:gd name="T47" fmla="*/ 6 h 8"/>
                <a:gd name="T48" fmla="*/ 1 w 3"/>
                <a:gd name="T49" fmla="*/ 7 h 8"/>
                <a:gd name="T50" fmla="*/ 1 w 3"/>
                <a:gd name="T51" fmla="*/ 8 h 8"/>
                <a:gd name="T52" fmla="*/ 0 w 3"/>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8">
                  <a:moveTo>
                    <a:pt x="0" y="8"/>
                  </a:moveTo>
                  <a:cubicBezTo>
                    <a:pt x="0" y="8"/>
                    <a:pt x="0" y="8"/>
                    <a:pt x="0" y="7"/>
                  </a:cubicBezTo>
                  <a:cubicBezTo>
                    <a:pt x="0" y="7"/>
                    <a:pt x="0" y="7"/>
                    <a:pt x="0" y="6"/>
                  </a:cubicBezTo>
                  <a:cubicBezTo>
                    <a:pt x="0" y="6"/>
                    <a:pt x="0" y="6"/>
                    <a:pt x="0" y="6"/>
                  </a:cubicBezTo>
                  <a:cubicBezTo>
                    <a:pt x="0" y="6"/>
                    <a:pt x="0" y="6"/>
                    <a:pt x="0" y="5"/>
                  </a:cubicBezTo>
                  <a:cubicBezTo>
                    <a:pt x="1" y="5"/>
                    <a:pt x="1" y="5"/>
                    <a:pt x="1" y="5"/>
                  </a:cubicBezTo>
                  <a:cubicBezTo>
                    <a:pt x="1" y="4"/>
                    <a:pt x="1" y="4"/>
                    <a:pt x="1" y="4"/>
                  </a:cubicBezTo>
                  <a:cubicBezTo>
                    <a:pt x="1" y="3"/>
                    <a:pt x="1" y="3"/>
                    <a:pt x="1" y="3"/>
                  </a:cubicBezTo>
                  <a:cubicBezTo>
                    <a:pt x="1" y="2"/>
                    <a:pt x="1" y="2"/>
                    <a:pt x="1" y="2"/>
                  </a:cubicBezTo>
                  <a:cubicBezTo>
                    <a:pt x="1" y="1"/>
                    <a:pt x="1" y="1"/>
                    <a:pt x="1" y="1"/>
                  </a:cubicBezTo>
                  <a:cubicBezTo>
                    <a:pt x="1" y="1"/>
                    <a:pt x="1" y="0"/>
                    <a:pt x="1" y="0"/>
                  </a:cubicBezTo>
                  <a:cubicBezTo>
                    <a:pt x="1" y="0"/>
                    <a:pt x="1" y="0"/>
                    <a:pt x="1" y="0"/>
                  </a:cubicBezTo>
                  <a:cubicBezTo>
                    <a:pt x="2" y="0"/>
                    <a:pt x="2" y="0"/>
                    <a:pt x="2" y="0"/>
                  </a:cubicBezTo>
                  <a:cubicBezTo>
                    <a:pt x="2" y="0"/>
                    <a:pt x="2" y="1"/>
                    <a:pt x="2" y="1"/>
                  </a:cubicBezTo>
                  <a:cubicBezTo>
                    <a:pt x="2" y="1"/>
                    <a:pt x="2" y="1"/>
                    <a:pt x="2" y="2"/>
                  </a:cubicBezTo>
                  <a:cubicBezTo>
                    <a:pt x="2" y="2"/>
                    <a:pt x="2" y="2"/>
                    <a:pt x="2" y="2"/>
                  </a:cubicBezTo>
                  <a:cubicBezTo>
                    <a:pt x="2" y="2"/>
                    <a:pt x="2" y="3"/>
                    <a:pt x="2" y="3"/>
                  </a:cubicBezTo>
                  <a:cubicBezTo>
                    <a:pt x="3" y="3"/>
                    <a:pt x="3" y="3"/>
                    <a:pt x="3" y="3"/>
                  </a:cubicBezTo>
                  <a:cubicBezTo>
                    <a:pt x="3" y="3"/>
                    <a:pt x="3" y="4"/>
                    <a:pt x="3" y="4"/>
                  </a:cubicBezTo>
                  <a:cubicBezTo>
                    <a:pt x="3" y="4"/>
                    <a:pt x="2" y="4"/>
                    <a:pt x="2" y="4"/>
                  </a:cubicBezTo>
                  <a:cubicBezTo>
                    <a:pt x="2" y="4"/>
                    <a:pt x="2" y="5"/>
                    <a:pt x="2" y="5"/>
                  </a:cubicBezTo>
                  <a:cubicBezTo>
                    <a:pt x="2" y="5"/>
                    <a:pt x="2" y="5"/>
                    <a:pt x="2" y="5"/>
                  </a:cubicBezTo>
                  <a:cubicBezTo>
                    <a:pt x="1" y="5"/>
                    <a:pt x="1" y="6"/>
                    <a:pt x="1" y="6"/>
                  </a:cubicBezTo>
                  <a:cubicBezTo>
                    <a:pt x="1" y="6"/>
                    <a:pt x="1" y="6"/>
                    <a:pt x="1" y="6"/>
                  </a:cubicBezTo>
                  <a:cubicBezTo>
                    <a:pt x="1" y="7"/>
                    <a:pt x="1" y="7"/>
                    <a:pt x="1" y="7"/>
                  </a:cubicBezTo>
                  <a:cubicBezTo>
                    <a:pt x="1" y="7"/>
                    <a:pt x="1" y="8"/>
                    <a:pt x="1" y="8"/>
                  </a:cubicBezTo>
                  <a:cubicBezTo>
                    <a:pt x="1" y="8"/>
                    <a:pt x="0"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9" name="Freeform 1018"/>
            <p:cNvSpPr/>
            <p:nvPr/>
          </p:nvSpPr>
          <p:spPr bwMode="auto">
            <a:xfrm>
              <a:off x="9374606" y="4905414"/>
              <a:ext cx="54947" cy="74727"/>
            </a:xfrm>
            <a:custGeom>
              <a:avLst/>
              <a:gdLst>
                <a:gd name="T0" fmla="*/ 4 w 6"/>
                <a:gd name="T1" fmla="*/ 7 h 8"/>
                <a:gd name="T2" fmla="*/ 4 w 6"/>
                <a:gd name="T3" fmla="*/ 7 h 8"/>
                <a:gd name="T4" fmla="*/ 4 w 6"/>
                <a:gd name="T5" fmla="*/ 6 h 8"/>
                <a:gd name="T6" fmla="*/ 3 w 6"/>
                <a:gd name="T7" fmla="*/ 6 h 8"/>
                <a:gd name="T8" fmla="*/ 3 w 6"/>
                <a:gd name="T9" fmla="*/ 5 h 8"/>
                <a:gd name="T10" fmla="*/ 3 w 6"/>
                <a:gd name="T11" fmla="*/ 4 h 8"/>
                <a:gd name="T12" fmla="*/ 2 w 6"/>
                <a:gd name="T13" fmla="*/ 4 h 8"/>
                <a:gd name="T14" fmla="*/ 2 w 6"/>
                <a:gd name="T15" fmla="*/ 3 h 8"/>
                <a:gd name="T16" fmla="*/ 1 w 6"/>
                <a:gd name="T17" fmla="*/ 3 h 8"/>
                <a:gd name="T18" fmla="*/ 0 w 6"/>
                <a:gd name="T19" fmla="*/ 2 h 8"/>
                <a:gd name="T20" fmla="*/ 0 w 6"/>
                <a:gd name="T21" fmla="*/ 1 h 8"/>
                <a:gd name="T22" fmla="*/ 0 w 6"/>
                <a:gd name="T23" fmla="*/ 0 h 8"/>
                <a:gd name="T24" fmla="*/ 0 w 6"/>
                <a:gd name="T25" fmla="*/ 0 h 8"/>
                <a:gd name="T26" fmla="*/ 0 w 6"/>
                <a:gd name="T27" fmla="*/ 0 h 8"/>
                <a:gd name="T28" fmla="*/ 0 w 6"/>
                <a:gd name="T29" fmla="*/ 0 h 8"/>
                <a:gd name="T30" fmla="*/ 1 w 6"/>
                <a:gd name="T31" fmla="*/ 0 h 8"/>
                <a:gd name="T32" fmla="*/ 2 w 6"/>
                <a:gd name="T33" fmla="*/ 0 h 8"/>
                <a:gd name="T34" fmla="*/ 2 w 6"/>
                <a:gd name="T35" fmla="*/ 0 h 8"/>
                <a:gd name="T36" fmla="*/ 3 w 6"/>
                <a:gd name="T37" fmla="*/ 0 h 8"/>
                <a:gd name="T38" fmla="*/ 3 w 6"/>
                <a:gd name="T39" fmla="*/ 0 h 8"/>
                <a:gd name="T40" fmla="*/ 4 w 6"/>
                <a:gd name="T41" fmla="*/ 0 h 8"/>
                <a:gd name="T42" fmla="*/ 4 w 6"/>
                <a:gd name="T43" fmla="*/ 1 h 8"/>
                <a:gd name="T44" fmla="*/ 4 w 6"/>
                <a:gd name="T45" fmla="*/ 1 h 8"/>
                <a:gd name="T46" fmla="*/ 4 w 6"/>
                <a:gd name="T47" fmla="*/ 1 h 8"/>
                <a:gd name="T48" fmla="*/ 5 w 6"/>
                <a:gd name="T49" fmla="*/ 1 h 8"/>
                <a:gd name="T50" fmla="*/ 5 w 6"/>
                <a:gd name="T51" fmla="*/ 2 h 8"/>
                <a:gd name="T52" fmla="*/ 5 w 6"/>
                <a:gd name="T53" fmla="*/ 2 h 8"/>
                <a:gd name="T54" fmla="*/ 5 w 6"/>
                <a:gd name="T55" fmla="*/ 3 h 8"/>
                <a:gd name="T56" fmla="*/ 5 w 6"/>
                <a:gd name="T57" fmla="*/ 3 h 8"/>
                <a:gd name="T58" fmla="*/ 5 w 6"/>
                <a:gd name="T59" fmla="*/ 4 h 8"/>
                <a:gd name="T60" fmla="*/ 5 w 6"/>
                <a:gd name="T61" fmla="*/ 5 h 8"/>
                <a:gd name="T62" fmla="*/ 5 w 6"/>
                <a:gd name="T63" fmla="*/ 6 h 8"/>
                <a:gd name="T64" fmla="*/ 6 w 6"/>
                <a:gd name="T65" fmla="*/ 6 h 8"/>
                <a:gd name="T66" fmla="*/ 6 w 6"/>
                <a:gd name="T67" fmla="*/ 6 h 8"/>
                <a:gd name="T68" fmla="*/ 6 w 6"/>
                <a:gd name="T69" fmla="*/ 7 h 8"/>
                <a:gd name="T70" fmla="*/ 6 w 6"/>
                <a:gd name="T71" fmla="*/ 7 h 8"/>
                <a:gd name="T72" fmla="*/ 5 w 6"/>
                <a:gd name="T73" fmla="*/ 7 h 8"/>
                <a:gd name="T74" fmla="*/ 5 w 6"/>
                <a:gd name="T75" fmla="*/ 7 h 8"/>
                <a:gd name="T76" fmla="*/ 4 w 6"/>
                <a:gd name="T7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8">
                  <a:moveTo>
                    <a:pt x="4" y="7"/>
                  </a:moveTo>
                  <a:cubicBezTo>
                    <a:pt x="4" y="7"/>
                    <a:pt x="4" y="7"/>
                    <a:pt x="4" y="7"/>
                  </a:cubicBezTo>
                  <a:cubicBezTo>
                    <a:pt x="4" y="7"/>
                    <a:pt x="4" y="6"/>
                    <a:pt x="4" y="6"/>
                  </a:cubicBezTo>
                  <a:cubicBezTo>
                    <a:pt x="4" y="6"/>
                    <a:pt x="3" y="6"/>
                    <a:pt x="3" y="6"/>
                  </a:cubicBezTo>
                  <a:cubicBezTo>
                    <a:pt x="3" y="6"/>
                    <a:pt x="3" y="5"/>
                    <a:pt x="3" y="5"/>
                  </a:cubicBezTo>
                  <a:cubicBezTo>
                    <a:pt x="3" y="5"/>
                    <a:pt x="3" y="4"/>
                    <a:pt x="3" y="4"/>
                  </a:cubicBezTo>
                  <a:cubicBezTo>
                    <a:pt x="3" y="4"/>
                    <a:pt x="2" y="4"/>
                    <a:pt x="2" y="4"/>
                  </a:cubicBezTo>
                  <a:cubicBezTo>
                    <a:pt x="2" y="4"/>
                    <a:pt x="2" y="3"/>
                    <a:pt x="2" y="3"/>
                  </a:cubicBezTo>
                  <a:cubicBezTo>
                    <a:pt x="1" y="3"/>
                    <a:pt x="1" y="3"/>
                    <a:pt x="1" y="3"/>
                  </a:cubicBezTo>
                  <a:cubicBezTo>
                    <a:pt x="1" y="3"/>
                    <a:pt x="0" y="2"/>
                    <a:pt x="0" y="2"/>
                  </a:cubicBezTo>
                  <a:cubicBezTo>
                    <a:pt x="0" y="2"/>
                    <a:pt x="0" y="2"/>
                    <a:pt x="0" y="1"/>
                  </a:cubicBezTo>
                  <a:cubicBezTo>
                    <a:pt x="0" y="1"/>
                    <a:pt x="0" y="1"/>
                    <a:pt x="0" y="0"/>
                  </a:cubicBezTo>
                  <a:cubicBezTo>
                    <a:pt x="0" y="0"/>
                    <a:pt x="0" y="0"/>
                    <a:pt x="0" y="0"/>
                  </a:cubicBezTo>
                  <a:cubicBezTo>
                    <a:pt x="0" y="0"/>
                    <a:pt x="0" y="0"/>
                    <a:pt x="0" y="0"/>
                  </a:cubicBezTo>
                  <a:cubicBezTo>
                    <a:pt x="0" y="0"/>
                    <a:pt x="0" y="0"/>
                    <a:pt x="0" y="0"/>
                  </a:cubicBezTo>
                  <a:cubicBezTo>
                    <a:pt x="0" y="0"/>
                    <a:pt x="1" y="0"/>
                    <a:pt x="1" y="0"/>
                  </a:cubicBezTo>
                  <a:cubicBezTo>
                    <a:pt x="1" y="0"/>
                    <a:pt x="1" y="0"/>
                    <a:pt x="2" y="0"/>
                  </a:cubicBezTo>
                  <a:cubicBezTo>
                    <a:pt x="2" y="0"/>
                    <a:pt x="2" y="0"/>
                    <a:pt x="2" y="0"/>
                  </a:cubicBezTo>
                  <a:cubicBezTo>
                    <a:pt x="2" y="0"/>
                    <a:pt x="3" y="0"/>
                    <a:pt x="3" y="0"/>
                  </a:cubicBezTo>
                  <a:cubicBezTo>
                    <a:pt x="3" y="0"/>
                    <a:pt x="3" y="0"/>
                    <a:pt x="3" y="0"/>
                  </a:cubicBezTo>
                  <a:cubicBezTo>
                    <a:pt x="3" y="0"/>
                    <a:pt x="4" y="0"/>
                    <a:pt x="4" y="0"/>
                  </a:cubicBezTo>
                  <a:cubicBezTo>
                    <a:pt x="4" y="1"/>
                    <a:pt x="4" y="1"/>
                    <a:pt x="4" y="1"/>
                  </a:cubicBezTo>
                  <a:cubicBezTo>
                    <a:pt x="4" y="1"/>
                    <a:pt x="4" y="1"/>
                    <a:pt x="4" y="1"/>
                  </a:cubicBezTo>
                  <a:cubicBezTo>
                    <a:pt x="4" y="1"/>
                    <a:pt x="4" y="1"/>
                    <a:pt x="4" y="1"/>
                  </a:cubicBezTo>
                  <a:cubicBezTo>
                    <a:pt x="4" y="1"/>
                    <a:pt x="5" y="1"/>
                    <a:pt x="5" y="1"/>
                  </a:cubicBezTo>
                  <a:cubicBezTo>
                    <a:pt x="5" y="2"/>
                    <a:pt x="5" y="2"/>
                    <a:pt x="5" y="2"/>
                  </a:cubicBezTo>
                  <a:cubicBezTo>
                    <a:pt x="5" y="2"/>
                    <a:pt x="5" y="2"/>
                    <a:pt x="5" y="2"/>
                  </a:cubicBezTo>
                  <a:cubicBezTo>
                    <a:pt x="5" y="2"/>
                    <a:pt x="5" y="3"/>
                    <a:pt x="5" y="3"/>
                  </a:cubicBezTo>
                  <a:cubicBezTo>
                    <a:pt x="5" y="3"/>
                    <a:pt x="5" y="3"/>
                    <a:pt x="5" y="3"/>
                  </a:cubicBezTo>
                  <a:cubicBezTo>
                    <a:pt x="5" y="3"/>
                    <a:pt x="5" y="4"/>
                    <a:pt x="5" y="4"/>
                  </a:cubicBezTo>
                  <a:cubicBezTo>
                    <a:pt x="5" y="4"/>
                    <a:pt x="5" y="4"/>
                    <a:pt x="5" y="5"/>
                  </a:cubicBezTo>
                  <a:cubicBezTo>
                    <a:pt x="5" y="5"/>
                    <a:pt x="5" y="5"/>
                    <a:pt x="5" y="6"/>
                  </a:cubicBezTo>
                  <a:cubicBezTo>
                    <a:pt x="6" y="6"/>
                    <a:pt x="6" y="6"/>
                    <a:pt x="6" y="6"/>
                  </a:cubicBezTo>
                  <a:cubicBezTo>
                    <a:pt x="6" y="6"/>
                    <a:pt x="6" y="6"/>
                    <a:pt x="6" y="6"/>
                  </a:cubicBezTo>
                  <a:cubicBezTo>
                    <a:pt x="6" y="6"/>
                    <a:pt x="6" y="7"/>
                    <a:pt x="6" y="7"/>
                  </a:cubicBezTo>
                  <a:cubicBezTo>
                    <a:pt x="6" y="7"/>
                    <a:pt x="6" y="7"/>
                    <a:pt x="6" y="7"/>
                  </a:cubicBezTo>
                  <a:cubicBezTo>
                    <a:pt x="6" y="7"/>
                    <a:pt x="6" y="7"/>
                    <a:pt x="5" y="7"/>
                  </a:cubicBezTo>
                  <a:cubicBezTo>
                    <a:pt x="5" y="7"/>
                    <a:pt x="5" y="7"/>
                    <a:pt x="5" y="7"/>
                  </a:cubicBezTo>
                  <a:cubicBezTo>
                    <a:pt x="5" y="7"/>
                    <a:pt x="5"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0" name="Freeform 1019"/>
            <p:cNvSpPr/>
            <p:nvPr/>
          </p:nvSpPr>
          <p:spPr bwMode="auto">
            <a:xfrm>
              <a:off x="9337242" y="4905414"/>
              <a:ext cx="37364" cy="37364"/>
            </a:xfrm>
            <a:custGeom>
              <a:avLst/>
              <a:gdLst>
                <a:gd name="T0" fmla="*/ 4 w 4"/>
                <a:gd name="T1" fmla="*/ 4 h 4"/>
                <a:gd name="T2" fmla="*/ 4 w 4"/>
                <a:gd name="T3" fmla="*/ 4 h 4"/>
                <a:gd name="T4" fmla="*/ 3 w 4"/>
                <a:gd name="T5" fmla="*/ 3 h 4"/>
                <a:gd name="T6" fmla="*/ 2 w 4"/>
                <a:gd name="T7" fmla="*/ 2 h 4"/>
                <a:gd name="T8" fmla="*/ 2 w 4"/>
                <a:gd name="T9" fmla="*/ 1 h 4"/>
                <a:gd name="T10" fmla="*/ 1 w 4"/>
                <a:gd name="T11" fmla="*/ 1 h 4"/>
                <a:gd name="T12" fmla="*/ 0 w 4"/>
                <a:gd name="T13" fmla="*/ 0 h 4"/>
                <a:gd name="T14" fmla="*/ 0 w 4"/>
                <a:gd name="T15" fmla="*/ 0 h 4"/>
                <a:gd name="T16" fmla="*/ 0 w 4"/>
                <a:gd name="T17" fmla="*/ 1 h 4"/>
                <a:gd name="T18" fmla="*/ 0 w 4"/>
                <a:gd name="T19" fmla="*/ 1 h 4"/>
                <a:gd name="T20" fmla="*/ 0 w 4"/>
                <a:gd name="T21" fmla="*/ 2 h 4"/>
                <a:gd name="T22" fmla="*/ 0 w 4"/>
                <a:gd name="T23" fmla="*/ 2 h 4"/>
                <a:gd name="T24" fmla="*/ 0 w 4"/>
                <a:gd name="T25" fmla="*/ 2 h 4"/>
                <a:gd name="T26" fmla="*/ 0 w 4"/>
                <a:gd name="T27" fmla="*/ 3 h 4"/>
                <a:gd name="T28" fmla="*/ 0 w 4"/>
                <a:gd name="T29" fmla="*/ 3 h 4"/>
                <a:gd name="T30" fmla="*/ 0 w 4"/>
                <a:gd name="T31" fmla="*/ 3 h 4"/>
                <a:gd name="T32" fmla="*/ 1 w 4"/>
                <a:gd name="T33" fmla="*/ 3 h 4"/>
                <a:gd name="T34" fmla="*/ 1 w 4"/>
                <a:gd name="T35" fmla="*/ 3 h 4"/>
                <a:gd name="T36" fmla="*/ 2 w 4"/>
                <a:gd name="T37" fmla="*/ 3 h 4"/>
                <a:gd name="T38" fmla="*/ 2 w 4"/>
                <a:gd name="T39" fmla="*/ 4 h 4"/>
                <a:gd name="T40" fmla="*/ 3 w 4"/>
                <a:gd name="T41" fmla="*/ 4 h 4"/>
                <a:gd name="T42" fmla="*/ 3 w 4"/>
                <a:gd name="T43" fmla="*/ 4 h 4"/>
                <a:gd name="T44" fmla="*/ 4 w 4"/>
                <a:gd name="T4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4">
                  <a:moveTo>
                    <a:pt x="4" y="4"/>
                  </a:moveTo>
                  <a:cubicBezTo>
                    <a:pt x="4" y="4"/>
                    <a:pt x="4" y="4"/>
                    <a:pt x="4" y="4"/>
                  </a:cubicBezTo>
                  <a:cubicBezTo>
                    <a:pt x="3" y="3"/>
                    <a:pt x="3" y="3"/>
                    <a:pt x="3" y="3"/>
                  </a:cubicBezTo>
                  <a:cubicBezTo>
                    <a:pt x="3" y="2"/>
                    <a:pt x="2" y="2"/>
                    <a:pt x="2" y="2"/>
                  </a:cubicBezTo>
                  <a:cubicBezTo>
                    <a:pt x="2" y="2"/>
                    <a:pt x="2" y="1"/>
                    <a:pt x="2" y="1"/>
                  </a:cubicBezTo>
                  <a:cubicBezTo>
                    <a:pt x="1" y="1"/>
                    <a:pt x="1" y="1"/>
                    <a:pt x="1" y="1"/>
                  </a:cubicBezTo>
                  <a:cubicBezTo>
                    <a:pt x="1" y="1"/>
                    <a:pt x="0" y="0"/>
                    <a:pt x="0" y="0"/>
                  </a:cubicBezTo>
                  <a:cubicBezTo>
                    <a:pt x="0" y="0"/>
                    <a:pt x="0" y="0"/>
                    <a:pt x="0" y="0"/>
                  </a:cubicBezTo>
                  <a:cubicBezTo>
                    <a:pt x="0" y="0"/>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4"/>
                    <a:pt x="0" y="4"/>
                    <a:pt x="0" y="3"/>
                  </a:cubicBezTo>
                  <a:cubicBezTo>
                    <a:pt x="0" y="3"/>
                    <a:pt x="1" y="3"/>
                    <a:pt x="1" y="3"/>
                  </a:cubicBezTo>
                  <a:cubicBezTo>
                    <a:pt x="1" y="3"/>
                    <a:pt x="1" y="3"/>
                    <a:pt x="1" y="3"/>
                  </a:cubicBezTo>
                  <a:cubicBezTo>
                    <a:pt x="1" y="3"/>
                    <a:pt x="2" y="3"/>
                    <a:pt x="2" y="3"/>
                  </a:cubicBezTo>
                  <a:cubicBezTo>
                    <a:pt x="2" y="3"/>
                    <a:pt x="2" y="4"/>
                    <a:pt x="2" y="4"/>
                  </a:cubicBezTo>
                  <a:cubicBezTo>
                    <a:pt x="2" y="4"/>
                    <a:pt x="2" y="4"/>
                    <a:pt x="3" y="4"/>
                  </a:cubicBezTo>
                  <a:cubicBezTo>
                    <a:pt x="3" y="4"/>
                    <a:pt x="3" y="4"/>
                    <a:pt x="3" y="4"/>
                  </a:cubicBezTo>
                  <a:cubicBezTo>
                    <a:pt x="3"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1" name="Freeform 1020"/>
            <p:cNvSpPr/>
            <p:nvPr/>
          </p:nvSpPr>
          <p:spPr bwMode="auto">
            <a:xfrm>
              <a:off x="9346034" y="4905414"/>
              <a:ext cx="8791" cy="8791"/>
            </a:xfrm>
            <a:custGeom>
              <a:avLst/>
              <a:gdLst>
                <a:gd name="T0" fmla="*/ 1 w 1"/>
                <a:gd name="T1" fmla="*/ 1 h 1"/>
                <a:gd name="T2" fmla="*/ 1 w 1"/>
                <a:gd name="T3" fmla="*/ 0 h 1"/>
                <a:gd name="T4" fmla="*/ 1 w 1"/>
                <a:gd name="T5" fmla="*/ 0 h 1"/>
                <a:gd name="T6" fmla="*/ 0 w 1"/>
                <a:gd name="T7" fmla="*/ 0 h 1"/>
                <a:gd name="T8" fmla="*/ 0 w 1"/>
                <a:gd name="T9" fmla="*/ 0 h 1"/>
                <a:gd name="T10" fmla="*/ 1 w 1"/>
                <a:gd name="T11" fmla="*/ 1 h 1"/>
                <a:gd name="T12" fmla="*/ 1 w 1"/>
                <a:gd name="T13" fmla="*/ 1 h 1"/>
                <a:gd name="T14" fmla="*/ 1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1"/>
                    <a:pt x="1" y="1"/>
                    <a:pt x="1" y="0"/>
                  </a:cubicBezTo>
                  <a:cubicBezTo>
                    <a:pt x="1" y="0"/>
                    <a:pt x="1" y="0"/>
                    <a:pt x="1" y="0"/>
                  </a:cubicBezTo>
                  <a:cubicBezTo>
                    <a:pt x="1" y="0"/>
                    <a:pt x="0" y="0"/>
                    <a:pt x="0" y="0"/>
                  </a:cubicBezTo>
                  <a:cubicBezTo>
                    <a:pt x="0" y="0"/>
                    <a:pt x="0" y="0"/>
                    <a:pt x="0" y="0"/>
                  </a:cubicBezTo>
                  <a:cubicBezTo>
                    <a:pt x="0" y="0"/>
                    <a:pt x="0" y="0"/>
                    <a:pt x="1" y="1"/>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2" name="Freeform 1021"/>
            <p:cNvSpPr/>
            <p:nvPr/>
          </p:nvSpPr>
          <p:spPr bwMode="auto">
            <a:xfrm>
              <a:off x="9317461" y="4887831"/>
              <a:ext cx="19781" cy="17583"/>
            </a:xfrm>
            <a:custGeom>
              <a:avLst/>
              <a:gdLst>
                <a:gd name="T0" fmla="*/ 2 w 2"/>
                <a:gd name="T1" fmla="*/ 2 h 2"/>
                <a:gd name="T2" fmla="*/ 2 w 2"/>
                <a:gd name="T3" fmla="*/ 1 h 2"/>
                <a:gd name="T4" fmla="*/ 1 w 2"/>
                <a:gd name="T5" fmla="*/ 1 h 2"/>
                <a:gd name="T6" fmla="*/ 1 w 2"/>
                <a:gd name="T7" fmla="*/ 1 h 2"/>
                <a:gd name="T8" fmla="*/ 0 w 2"/>
                <a:gd name="T9" fmla="*/ 0 h 2"/>
                <a:gd name="T10" fmla="*/ 0 w 2"/>
                <a:gd name="T11" fmla="*/ 0 h 2"/>
                <a:gd name="T12" fmla="*/ 1 w 2"/>
                <a:gd name="T13" fmla="*/ 0 h 2"/>
                <a:gd name="T14" fmla="*/ 1 w 2"/>
                <a:gd name="T15" fmla="*/ 0 h 2"/>
                <a:gd name="T16" fmla="*/ 1 w 2"/>
                <a:gd name="T17" fmla="*/ 1 h 2"/>
                <a:gd name="T18" fmla="*/ 2 w 2"/>
                <a:gd name="T19" fmla="*/ 1 h 2"/>
                <a:gd name="T20" fmla="*/ 2 w 2"/>
                <a:gd name="T21" fmla="*/ 1 h 2"/>
                <a:gd name="T22" fmla="*/ 2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2"/>
                  </a:moveTo>
                  <a:cubicBezTo>
                    <a:pt x="2" y="2"/>
                    <a:pt x="2" y="2"/>
                    <a:pt x="2" y="1"/>
                  </a:cubicBezTo>
                  <a:cubicBezTo>
                    <a:pt x="2" y="1"/>
                    <a:pt x="1" y="1"/>
                    <a:pt x="1" y="1"/>
                  </a:cubicBezTo>
                  <a:cubicBezTo>
                    <a:pt x="1" y="1"/>
                    <a:pt x="1" y="1"/>
                    <a:pt x="1" y="1"/>
                  </a:cubicBezTo>
                  <a:cubicBezTo>
                    <a:pt x="1" y="1"/>
                    <a:pt x="0" y="0"/>
                    <a:pt x="0" y="0"/>
                  </a:cubicBezTo>
                  <a:cubicBezTo>
                    <a:pt x="0" y="0"/>
                    <a:pt x="0" y="0"/>
                    <a:pt x="0" y="0"/>
                  </a:cubicBezTo>
                  <a:cubicBezTo>
                    <a:pt x="0" y="0"/>
                    <a:pt x="1" y="0"/>
                    <a:pt x="1" y="0"/>
                  </a:cubicBezTo>
                  <a:cubicBezTo>
                    <a:pt x="1" y="0"/>
                    <a:pt x="1" y="0"/>
                    <a:pt x="1" y="0"/>
                  </a:cubicBezTo>
                  <a:cubicBezTo>
                    <a:pt x="1" y="0"/>
                    <a:pt x="1" y="0"/>
                    <a:pt x="1" y="1"/>
                  </a:cubicBezTo>
                  <a:cubicBezTo>
                    <a:pt x="2" y="1"/>
                    <a:pt x="2" y="1"/>
                    <a:pt x="2" y="1"/>
                  </a:cubicBezTo>
                  <a:cubicBezTo>
                    <a:pt x="2" y="1"/>
                    <a:pt x="2" y="1"/>
                    <a:pt x="2" y="1"/>
                  </a:cubicBezTo>
                  <a:cubicBezTo>
                    <a:pt x="2" y="1"/>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3" name="Freeform 1022"/>
            <p:cNvSpPr/>
            <p:nvPr/>
          </p:nvSpPr>
          <p:spPr bwMode="auto">
            <a:xfrm>
              <a:off x="9308670" y="4914205"/>
              <a:ext cx="8791" cy="8791"/>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0 w 1"/>
                <a:gd name="T13" fmla="*/ 1 h 1"/>
                <a:gd name="T14" fmla="*/ 0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1"/>
                    <a:pt x="1" y="1"/>
                    <a:pt x="1" y="1"/>
                  </a:cubicBezTo>
                  <a:cubicBezTo>
                    <a:pt x="1" y="1"/>
                    <a:pt x="1" y="0"/>
                    <a:pt x="1" y="0"/>
                  </a:cubicBezTo>
                  <a:cubicBezTo>
                    <a:pt x="1" y="0"/>
                    <a:pt x="0" y="0"/>
                    <a:pt x="0" y="0"/>
                  </a:cubicBezTo>
                  <a:cubicBezTo>
                    <a:pt x="0" y="0"/>
                    <a:pt x="0" y="0"/>
                    <a:pt x="0" y="0"/>
                  </a:cubicBezTo>
                  <a:cubicBezTo>
                    <a:pt x="0" y="0"/>
                    <a:pt x="0" y="1"/>
                    <a:pt x="0" y="1"/>
                  </a:cubicBezTo>
                  <a:cubicBezTo>
                    <a:pt x="0" y="1"/>
                    <a:pt x="0" y="1"/>
                    <a:pt x="0" y="1"/>
                  </a:cubicBezTo>
                  <a:cubicBezTo>
                    <a:pt x="0"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4" name="Freeform 1023"/>
            <p:cNvSpPr/>
            <p:nvPr/>
          </p:nvSpPr>
          <p:spPr bwMode="auto">
            <a:xfrm>
              <a:off x="9288889" y="4905414"/>
              <a:ext cx="0" cy="28572"/>
            </a:xfrm>
            <a:custGeom>
              <a:avLst/>
              <a:gdLst>
                <a:gd name="T0" fmla="*/ 3 h 3"/>
                <a:gd name="T1" fmla="*/ 3 h 3"/>
                <a:gd name="T2" fmla="*/ 2 h 3"/>
                <a:gd name="T3" fmla="*/ 1 h 3"/>
                <a:gd name="T4" fmla="*/ 0 h 3"/>
                <a:gd name="T5" fmla="*/ 0 h 3"/>
                <a:gd name="T6" fmla="*/ 1 h 3"/>
                <a:gd name="T7" fmla="*/ 1 h 3"/>
                <a:gd name="T8" fmla="*/ 2 h 3"/>
                <a:gd name="T9" fmla="*/ 3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
                  <a:moveTo>
                    <a:pt x="0" y="3"/>
                  </a:moveTo>
                  <a:cubicBezTo>
                    <a:pt x="0" y="3"/>
                    <a:pt x="0" y="3"/>
                    <a:pt x="0" y="3"/>
                  </a:cubicBezTo>
                  <a:cubicBezTo>
                    <a:pt x="0" y="2"/>
                    <a:pt x="0" y="2"/>
                    <a:pt x="0" y="2"/>
                  </a:cubicBezTo>
                  <a:cubicBezTo>
                    <a:pt x="0" y="2"/>
                    <a:pt x="0" y="1"/>
                    <a:pt x="0" y="1"/>
                  </a:cubicBezTo>
                  <a:cubicBezTo>
                    <a:pt x="0" y="1"/>
                    <a:pt x="0" y="1"/>
                    <a:pt x="0" y="0"/>
                  </a:cubicBezTo>
                  <a:cubicBezTo>
                    <a:pt x="0" y="0"/>
                    <a:pt x="0" y="0"/>
                    <a:pt x="0" y="0"/>
                  </a:cubicBezTo>
                  <a:cubicBezTo>
                    <a:pt x="0" y="0"/>
                    <a:pt x="0" y="1"/>
                    <a:pt x="0" y="1"/>
                  </a:cubicBezTo>
                  <a:cubicBezTo>
                    <a:pt x="0" y="1"/>
                    <a:pt x="0" y="1"/>
                    <a:pt x="0" y="1"/>
                  </a:cubicBezTo>
                  <a:cubicBezTo>
                    <a:pt x="0" y="2"/>
                    <a:pt x="0" y="2"/>
                    <a:pt x="0"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5" name="Freeform 1024"/>
            <p:cNvSpPr/>
            <p:nvPr/>
          </p:nvSpPr>
          <p:spPr bwMode="auto">
            <a:xfrm>
              <a:off x="9280098" y="4868050"/>
              <a:ext cx="8791" cy="19781"/>
            </a:xfrm>
            <a:custGeom>
              <a:avLst/>
              <a:gdLst>
                <a:gd name="T0" fmla="*/ 1 w 1"/>
                <a:gd name="T1" fmla="*/ 1 h 2"/>
                <a:gd name="T2" fmla="*/ 0 w 1"/>
                <a:gd name="T3" fmla="*/ 2 h 2"/>
                <a:gd name="T4" fmla="*/ 0 w 1"/>
                <a:gd name="T5" fmla="*/ 1 h 2"/>
                <a:gd name="T6" fmla="*/ 0 w 1"/>
                <a:gd name="T7" fmla="*/ 0 h 2"/>
                <a:gd name="T8" fmla="*/ 0 w 1"/>
                <a:gd name="T9" fmla="*/ 0 h 2"/>
                <a:gd name="T10" fmla="*/ 0 w 1"/>
                <a:gd name="T11" fmla="*/ 0 h 2"/>
                <a:gd name="T12" fmla="*/ 1 w 1"/>
                <a:gd name="T13" fmla="*/ 0 h 2"/>
                <a:gd name="T14" fmla="*/ 1 w 1"/>
                <a:gd name="T15" fmla="*/ 0 h 2"/>
                <a:gd name="T16" fmla="*/ 1 w 1"/>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1"/>
                  </a:moveTo>
                  <a:cubicBezTo>
                    <a:pt x="1" y="1"/>
                    <a:pt x="0" y="2"/>
                    <a:pt x="0" y="2"/>
                  </a:cubicBezTo>
                  <a:cubicBezTo>
                    <a:pt x="0" y="2"/>
                    <a:pt x="0" y="1"/>
                    <a:pt x="0" y="1"/>
                  </a:cubicBezTo>
                  <a:cubicBezTo>
                    <a:pt x="0" y="1"/>
                    <a:pt x="0" y="0"/>
                    <a:pt x="0" y="0"/>
                  </a:cubicBezTo>
                  <a:cubicBezTo>
                    <a:pt x="0" y="0"/>
                    <a:pt x="0" y="0"/>
                    <a:pt x="0" y="0"/>
                  </a:cubicBezTo>
                  <a:cubicBezTo>
                    <a:pt x="0" y="0"/>
                    <a:pt x="0" y="0"/>
                    <a:pt x="0" y="0"/>
                  </a:cubicBezTo>
                  <a:cubicBezTo>
                    <a:pt x="0" y="0"/>
                    <a:pt x="1" y="0"/>
                    <a:pt x="1" y="0"/>
                  </a:cubicBez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6" name="Freeform 1025"/>
            <p:cNvSpPr/>
            <p:nvPr/>
          </p:nvSpPr>
          <p:spPr bwMode="auto">
            <a:xfrm>
              <a:off x="9354825" y="4830686"/>
              <a:ext cx="19781" cy="28572"/>
            </a:xfrm>
            <a:custGeom>
              <a:avLst/>
              <a:gdLst>
                <a:gd name="T0" fmla="*/ 2 w 2"/>
                <a:gd name="T1" fmla="*/ 3 h 3"/>
                <a:gd name="T2" fmla="*/ 2 w 2"/>
                <a:gd name="T3" fmla="*/ 2 h 3"/>
                <a:gd name="T4" fmla="*/ 2 w 2"/>
                <a:gd name="T5" fmla="*/ 1 h 3"/>
                <a:gd name="T6" fmla="*/ 1 w 2"/>
                <a:gd name="T7" fmla="*/ 1 h 3"/>
                <a:gd name="T8" fmla="*/ 1 w 2"/>
                <a:gd name="T9" fmla="*/ 0 h 3"/>
                <a:gd name="T10" fmla="*/ 1 w 2"/>
                <a:gd name="T11" fmla="*/ 1 h 3"/>
                <a:gd name="T12" fmla="*/ 0 w 2"/>
                <a:gd name="T13" fmla="*/ 1 h 3"/>
                <a:gd name="T14" fmla="*/ 0 w 2"/>
                <a:gd name="T15" fmla="*/ 2 h 3"/>
                <a:gd name="T16" fmla="*/ 0 w 2"/>
                <a:gd name="T17" fmla="*/ 2 h 3"/>
                <a:gd name="T18" fmla="*/ 1 w 2"/>
                <a:gd name="T19" fmla="*/ 3 h 3"/>
                <a:gd name="T20" fmla="*/ 1 w 2"/>
                <a:gd name="T21" fmla="*/ 3 h 3"/>
                <a:gd name="T22" fmla="*/ 2 w 2"/>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2" y="3"/>
                  </a:moveTo>
                  <a:cubicBezTo>
                    <a:pt x="2" y="3"/>
                    <a:pt x="2" y="2"/>
                    <a:pt x="2" y="2"/>
                  </a:cubicBezTo>
                  <a:cubicBezTo>
                    <a:pt x="2" y="2"/>
                    <a:pt x="2" y="1"/>
                    <a:pt x="2" y="1"/>
                  </a:cubicBezTo>
                  <a:cubicBezTo>
                    <a:pt x="2" y="1"/>
                    <a:pt x="2" y="1"/>
                    <a:pt x="1" y="1"/>
                  </a:cubicBezTo>
                  <a:cubicBezTo>
                    <a:pt x="1" y="1"/>
                    <a:pt x="1" y="0"/>
                    <a:pt x="1" y="0"/>
                  </a:cubicBezTo>
                  <a:cubicBezTo>
                    <a:pt x="1" y="0"/>
                    <a:pt x="1" y="1"/>
                    <a:pt x="1" y="1"/>
                  </a:cubicBezTo>
                  <a:cubicBezTo>
                    <a:pt x="0" y="1"/>
                    <a:pt x="0" y="1"/>
                    <a:pt x="0" y="1"/>
                  </a:cubicBezTo>
                  <a:cubicBezTo>
                    <a:pt x="0" y="1"/>
                    <a:pt x="0" y="2"/>
                    <a:pt x="0" y="2"/>
                  </a:cubicBezTo>
                  <a:cubicBezTo>
                    <a:pt x="0" y="2"/>
                    <a:pt x="0" y="2"/>
                    <a:pt x="0" y="2"/>
                  </a:cubicBezTo>
                  <a:cubicBezTo>
                    <a:pt x="0" y="2"/>
                    <a:pt x="1" y="3"/>
                    <a:pt x="1" y="3"/>
                  </a:cubicBezTo>
                  <a:cubicBezTo>
                    <a:pt x="1" y="3"/>
                    <a:pt x="1" y="3"/>
                    <a:pt x="1" y="3"/>
                  </a:cubicBezTo>
                  <a:cubicBezTo>
                    <a:pt x="1"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7" name="Freeform 1026"/>
            <p:cNvSpPr/>
            <p:nvPr/>
          </p:nvSpPr>
          <p:spPr bwMode="auto">
            <a:xfrm>
              <a:off x="9317461" y="4997724"/>
              <a:ext cx="8791" cy="10989"/>
            </a:xfrm>
            <a:custGeom>
              <a:avLst/>
              <a:gdLst>
                <a:gd name="T0" fmla="*/ 1 w 1"/>
                <a:gd name="T1" fmla="*/ 0 h 1"/>
                <a:gd name="T2" fmla="*/ 1 w 1"/>
                <a:gd name="T3" fmla="*/ 0 h 1"/>
                <a:gd name="T4" fmla="*/ 0 w 1"/>
                <a:gd name="T5" fmla="*/ 0 h 1"/>
                <a:gd name="T6" fmla="*/ 0 w 1"/>
                <a:gd name="T7" fmla="*/ 0 h 1"/>
                <a:gd name="T8" fmla="*/ 0 w 1"/>
                <a:gd name="T9" fmla="*/ 1 h 1"/>
                <a:gd name="T10" fmla="*/ 0 w 1"/>
                <a:gd name="T11" fmla="*/ 1 h 1"/>
                <a:gd name="T12" fmla="*/ 0 w 1"/>
                <a:gd name="T13" fmla="*/ 1 h 1"/>
                <a:gd name="T14" fmla="*/ 1 w 1"/>
                <a:gd name="T15" fmla="*/ 1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1" y="0"/>
                    <a:pt x="1" y="0"/>
                    <a:pt x="1" y="0"/>
                  </a:cubicBezTo>
                  <a:cubicBezTo>
                    <a:pt x="1"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8" name="Freeform 1027"/>
            <p:cNvSpPr/>
            <p:nvPr/>
          </p:nvSpPr>
          <p:spPr bwMode="auto">
            <a:xfrm>
              <a:off x="9280098" y="4942778"/>
              <a:ext cx="57145" cy="65936"/>
            </a:xfrm>
            <a:custGeom>
              <a:avLst/>
              <a:gdLst>
                <a:gd name="T0" fmla="*/ 5 w 6"/>
                <a:gd name="T1" fmla="*/ 5 h 7"/>
                <a:gd name="T2" fmla="*/ 5 w 6"/>
                <a:gd name="T3" fmla="*/ 4 h 7"/>
                <a:gd name="T4" fmla="*/ 6 w 6"/>
                <a:gd name="T5" fmla="*/ 3 h 7"/>
                <a:gd name="T6" fmla="*/ 6 w 6"/>
                <a:gd name="T7" fmla="*/ 2 h 7"/>
                <a:gd name="T8" fmla="*/ 6 w 6"/>
                <a:gd name="T9" fmla="*/ 1 h 7"/>
                <a:gd name="T10" fmla="*/ 5 w 6"/>
                <a:gd name="T11" fmla="*/ 1 h 7"/>
                <a:gd name="T12" fmla="*/ 5 w 6"/>
                <a:gd name="T13" fmla="*/ 1 h 7"/>
                <a:gd name="T14" fmla="*/ 4 w 6"/>
                <a:gd name="T15" fmla="*/ 2 h 7"/>
                <a:gd name="T16" fmla="*/ 4 w 6"/>
                <a:gd name="T17" fmla="*/ 1 h 7"/>
                <a:gd name="T18" fmla="*/ 3 w 6"/>
                <a:gd name="T19" fmla="*/ 1 h 7"/>
                <a:gd name="T20" fmla="*/ 2 w 6"/>
                <a:gd name="T21" fmla="*/ 1 h 7"/>
                <a:gd name="T22" fmla="*/ 2 w 6"/>
                <a:gd name="T23" fmla="*/ 0 h 7"/>
                <a:gd name="T24" fmla="*/ 1 w 6"/>
                <a:gd name="T25" fmla="*/ 0 h 7"/>
                <a:gd name="T26" fmla="*/ 0 w 6"/>
                <a:gd name="T27" fmla="*/ 0 h 7"/>
                <a:gd name="T28" fmla="*/ 1 w 6"/>
                <a:gd name="T29" fmla="*/ 1 h 7"/>
                <a:gd name="T30" fmla="*/ 1 w 6"/>
                <a:gd name="T31" fmla="*/ 1 h 7"/>
                <a:gd name="T32" fmla="*/ 1 w 6"/>
                <a:gd name="T33" fmla="*/ 2 h 7"/>
                <a:gd name="T34" fmla="*/ 2 w 6"/>
                <a:gd name="T35" fmla="*/ 3 h 7"/>
                <a:gd name="T36" fmla="*/ 2 w 6"/>
                <a:gd name="T37" fmla="*/ 4 h 7"/>
                <a:gd name="T38" fmla="*/ 2 w 6"/>
                <a:gd name="T39" fmla="*/ 5 h 7"/>
                <a:gd name="T40" fmla="*/ 1 w 6"/>
                <a:gd name="T41" fmla="*/ 6 h 7"/>
                <a:gd name="T42" fmla="*/ 2 w 6"/>
                <a:gd name="T43" fmla="*/ 7 h 7"/>
                <a:gd name="T44" fmla="*/ 2 w 6"/>
                <a:gd name="T45" fmla="*/ 7 h 7"/>
                <a:gd name="T46" fmla="*/ 2 w 6"/>
                <a:gd name="T47" fmla="*/ 7 h 7"/>
                <a:gd name="T48" fmla="*/ 2 w 6"/>
                <a:gd name="T49" fmla="*/ 6 h 7"/>
                <a:gd name="T50" fmla="*/ 3 w 6"/>
                <a:gd name="T51" fmla="*/ 6 h 7"/>
                <a:gd name="T52" fmla="*/ 3 w 6"/>
                <a:gd name="T53" fmla="*/ 6 h 7"/>
                <a:gd name="T54" fmla="*/ 4 w 6"/>
                <a:gd name="T55" fmla="*/ 5 h 7"/>
                <a:gd name="T56" fmla="*/ 5 w 6"/>
                <a:gd name="T5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 h="7">
                  <a:moveTo>
                    <a:pt x="5" y="5"/>
                  </a:moveTo>
                  <a:cubicBezTo>
                    <a:pt x="5" y="5"/>
                    <a:pt x="5" y="4"/>
                    <a:pt x="5" y="4"/>
                  </a:cubicBezTo>
                  <a:cubicBezTo>
                    <a:pt x="5" y="4"/>
                    <a:pt x="5" y="3"/>
                    <a:pt x="6" y="3"/>
                  </a:cubicBezTo>
                  <a:cubicBezTo>
                    <a:pt x="6" y="3"/>
                    <a:pt x="6" y="2"/>
                    <a:pt x="6" y="2"/>
                  </a:cubicBezTo>
                  <a:cubicBezTo>
                    <a:pt x="6" y="2"/>
                    <a:pt x="6" y="1"/>
                    <a:pt x="6" y="1"/>
                  </a:cubicBezTo>
                  <a:cubicBezTo>
                    <a:pt x="6" y="1"/>
                    <a:pt x="6" y="1"/>
                    <a:pt x="5" y="1"/>
                  </a:cubicBezTo>
                  <a:cubicBezTo>
                    <a:pt x="5" y="1"/>
                    <a:pt x="5" y="1"/>
                    <a:pt x="5" y="1"/>
                  </a:cubicBezTo>
                  <a:cubicBezTo>
                    <a:pt x="5" y="1"/>
                    <a:pt x="4" y="2"/>
                    <a:pt x="4" y="2"/>
                  </a:cubicBezTo>
                  <a:cubicBezTo>
                    <a:pt x="4" y="2"/>
                    <a:pt x="4" y="2"/>
                    <a:pt x="4" y="1"/>
                  </a:cubicBezTo>
                  <a:cubicBezTo>
                    <a:pt x="3" y="1"/>
                    <a:pt x="3" y="1"/>
                    <a:pt x="3" y="1"/>
                  </a:cubicBezTo>
                  <a:cubicBezTo>
                    <a:pt x="3" y="0"/>
                    <a:pt x="2" y="1"/>
                    <a:pt x="2" y="1"/>
                  </a:cubicBezTo>
                  <a:cubicBezTo>
                    <a:pt x="2" y="1"/>
                    <a:pt x="2" y="0"/>
                    <a:pt x="2" y="0"/>
                  </a:cubicBezTo>
                  <a:cubicBezTo>
                    <a:pt x="1" y="0"/>
                    <a:pt x="1" y="0"/>
                    <a:pt x="1" y="0"/>
                  </a:cubicBezTo>
                  <a:cubicBezTo>
                    <a:pt x="1" y="0"/>
                    <a:pt x="0" y="0"/>
                    <a:pt x="0" y="0"/>
                  </a:cubicBezTo>
                  <a:cubicBezTo>
                    <a:pt x="0" y="0"/>
                    <a:pt x="0" y="1"/>
                    <a:pt x="1" y="1"/>
                  </a:cubicBezTo>
                  <a:cubicBezTo>
                    <a:pt x="1" y="1"/>
                    <a:pt x="1" y="1"/>
                    <a:pt x="1" y="1"/>
                  </a:cubicBezTo>
                  <a:cubicBezTo>
                    <a:pt x="1" y="1"/>
                    <a:pt x="1" y="2"/>
                    <a:pt x="1" y="2"/>
                  </a:cubicBezTo>
                  <a:cubicBezTo>
                    <a:pt x="2" y="2"/>
                    <a:pt x="2" y="3"/>
                    <a:pt x="2" y="3"/>
                  </a:cubicBezTo>
                  <a:cubicBezTo>
                    <a:pt x="2" y="3"/>
                    <a:pt x="2" y="4"/>
                    <a:pt x="2" y="4"/>
                  </a:cubicBezTo>
                  <a:cubicBezTo>
                    <a:pt x="2" y="5"/>
                    <a:pt x="2" y="5"/>
                    <a:pt x="2" y="5"/>
                  </a:cubicBezTo>
                  <a:cubicBezTo>
                    <a:pt x="2" y="6"/>
                    <a:pt x="1" y="6"/>
                    <a:pt x="1" y="6"/>
                  </a:cubicBezTo>
                  <a:cubicBezTo>
                    <a:pt x="1" y="6"/>
                    <a:pt x="1" y="7"/>
                    <a:pt x="2" y="7"/>
                  </a:cubicBezTo>
                  <a:cubicBezTo>
                    <a:pt x="2" y="7"/>
                    <a:pt x="2" y="7"/>
                    <a:pt x="2" y="7"/>
                  </a:cubicBezTo>
                  <a:cubicBezTo>
                    <a:pt x="2" y="7"/>
                    <a:pt x="2" y="7"/>
                    <a:pt x="2" y="7"/>
                  </a:cubicBezTo>
                  <a:cubicBezTo>
                    <a:pt x="2" y="7"/>
                    <a:pt x="2" y="6"/>
                    <a:pt x="2" y="6"/>
                  </a:cubicBezTo>
                  <a:cubicBezTo>
                    <a:pt x="3" y="6"/>
                    <a:pt x="3" y="6"/>
                    <a:pt x="3" y="6"/>
                  </a:cubicBezTo>
                  <a:cubicBezTo>
                    <a:pt x="3" y="6"/>
                    <a:pt x="3" y="6"/>
                    <a:pt x="3" y="6"/>
                  </a:cubicBezTo>
                  <a:cubicBezTo>
                    <a:pt x="3" y="5"/>
                    <a:pt x="4" y="5"/>
                    <a:pt x="4" y="5"/>
                  </a:cubicBezTo>
                  <a:cubicBezTo>
                    <a:pt x="4" y="5"/>
                    <a:pt x="5" y="5"/>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9" name="Freeform 1028"/>
            <p:cNvSpPr/>
            <p:nvPr/>
          </p:nvSpPr>
          <p:spPr bwMode="auto">
            <a:xfrm>
              <a:off x="9262515" y="4933986"/>
              <a:ext cx="8791" cy="8791"/>
            </a:xfrm>
            <a:custGeom>
              <a:avLst/>
              <a:gdLst>
                <a:gd name="T0" fmla="*/ 1 w 1"/>
                <a:gd name="T1" fmla="*/ 0 h 1"/>
                <a:gd name="T2" fmla="*/ 0 w 1"/>
                <a:gd name="T3" fmla="*/ 0 h 1"/>
                <a:gd name="T4" fmla="*/ 0 w 1"/>
                <a:gd name="T5" fmla="*/ 1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0" y="0"/>
                    <a:pt x="0" y="0"/>
                  </a:cubicBezTo>
                  <a:cubicBezTo>
                    <a:pt x="0" y="0"/>
                    <a:pt x="0" y="1"/>
                    <a:pt x="0" y="1"/>
                  </a:cubicBezTo>
                  <a:cubicBezTo>
                    <a:pt x="0" y="1"/>
                    <a:pt x="0" y="1"/>
                    <a:pt x="0" y="1"/>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0" name="Freeform 1029"/>
            <p:cNvSpPr/>
            <p:nvPr/>
          </p:nvSpPr>
          <p:spPr bwMode="auto">
            <a:xfrm>
              <a:off x="9225151" y="4868050"/>
              <a:ext cx="46155" cy="65936"/>
            </a:xfrm>
            <a:custGeom>
              <a:avLst/>
              <a:gdLst>
                <a:gd name="T0" fmla="*/ 4 w 5"/>
                <a:gd name="T1" fmla="*/ 6 h 7"/>
                <a:gd name="T2" fmla="*/ 5 w 5"/>
                <a:gd name="T3" fmla="*/ 5 h 7"/>
                <a:gd name="T4" fmla="*/ 5 w 5"/>
                <a:gd name="T5" fmla="*/ 4 h 7"/>
                <a:gd name="T6" fmla="*/ 5 w 5"/>
                <a:gd name="T7" fmla="*/ 3 h 7"/>
                <a:gd name="T8" fmla="*/ 5 w 5"/>
                <a:gd name="T9" fmla="*/ 2 h 7"/>
                <a:gd name="T10" fmla="*/ 4 w 5"/>
                <a:gd name="T11" fmla="*/ 2 h 7"/>
                <a:gd name="T12" fmla="*/ 4 w 5"/>
                <a:gd name="T13" fmla="*/ 1 h 7"/>
                <a:gd name="T14" fmla="*/ 3 w 5"/>
                <a:gd name="T15" fmla="*/ 1 h 7"/>
                <a:gd name="T16" fmla="*/ 2 w 5"/>
                <a:gd name="T17" fmla="*/ 0 h 7"/>
                <a:gd name="T18" fmla="*/ 1 w 5"/>
                <a:gd name="T19" fmla="*/ 0 h 7"/>
                <a:gd name="T20" fmla="*/ 0 w 5"/>
                <a:gd name="T21" fmla="*/ 0 h 7"/>
                <a:gd name="T22" fmla="*/ 0 w 5"/>
                <a:gd name="T23" fmla="*/ 1 h 7"/>
                <a:gd name="T24" fmla="*/ 0 w 5"/>
                <a:gd name="T25" fmla="*/ 1 h 7"/>
                <a:gd name="T26" fmla="*/ 1 w 5"/>
                <a:gd name="T27" fmla="*/ 2 h 7"/>
                <a:gd name="T28" fmla="*/ 1 w 5"/>
                <a:gd name="T29" fmla="*/ 2 h 7"/>
                <a:gd name="T30" fmla="*/ 1 w 5"/>
                <a:gd name="T31" fmla="*/ 2 h 7"/>
                <a:gd name="T32" fmla="*/ 1 w 5"/>
                <a:gd name="T33" fmla="*/ 3 h 7"/>
                <a:gd name="T34" fmla="*/ 2 w 5"/>
                <a:gd name="T35" fmla="*/ 4 h 7"/>
                <a:gd name="T36" fmla="*/ 2 w 5"/>
                <a:gd name="T37" fmla="*/ 4 h 7"/>
                <a:gd name="T38" fmla="*/ 2 w 5"/>
                <a:gd name="T39" fmla="*/ 5 h 7"/>
                <a:gd name="T40" fmla="*/ 3 w 5"/>
                <a:gd name="T41" fmla="*/ 5 h 7"/>
                <a:gd name="T42" fmla="*/ 3 w 5"/>
                <a:gd name="T43" fmla="*/ 6 h 7"/>
                <a:gd name="T44" fmla="*/ 3 w 5"/>
                <a:gd name="T45" fmla="*/ 6 h 7"/>
                <a:gd name="T46" fmla="*/ 4 w 5"/>
                <a:gd name="T47" fmla="*/ 7 h 7"/>
                <a:gd name="T48" fmla="*/ 4 w 5"/>
                <a:gd name="T49" fmla="*/ 7 h 7"/>
                <a:gd name="T50" fmla="*/ 4 w 5"/>
                <a:gd name="T51" fmla="*/ 6 h 7"/>
                <a:gd name="T52" fmla="*/ 4 w 5"/>
                <a:gd name="T5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7">
                  <a:moveTo>
                    <a:pt x="4" y="6"/>
                  </a:moveTo>
                  <a:cubicBezTo>
                    <a:pt x="5" y="6"/>
                    <a:pt x="5" y="6"/>
                    <a:pt x="5" y="5"/>
                  </a:cubicBezTo>
                  <a:cubicBezTo>
                    <a:pt x="5" y="5"/>
                    <a:pt x="5" y="5"/>
                    <a:pt x="5" y="4"/>
                  </a:cubicBezTo>
                  <a:cubicBezTo>
                    <a:pt x="5" y="4"/>
                    <a:pt x="5" y="4"/>
                    <a:pt x="5" y="3"/>
                  </a:cubicBezTo>
                  <a:cubicBezTo>
                    <a:pt x="5" y="3"/>
                    <a:pt x="5" y="3"/>
                    <a:pt x="5" y="2"/>
                  </a:cubicBezTo>
                  <a:cubicBezTo>
                    <a:pt x="5" y="2"/>
                    <a:pt x="4" y="2"/>
                    <a:pt x="4" y="2"/>
                  </a:cubicBezTo>
                  <a:cubicBezTo>
                    <a:pt x="4" y="1"/>
                    <a:pt x="4" y="1"/>
                    <a:pt x="4" y="1"/>
                  </a:cubicBezTo>
                  <a:cubicBezTo>
                    <a:pt x="4" y="1"/>
                    <a:pt x="3" y="1"/>
                    <a:pt x="3" y="1"/>
                  </a:cubicBezTo>
                  <a:cubicBezTo>
                    <a:pt x="3" y="0"/>
                    <a:pt x="2" y="0"/>
                    <a:pt x="2" y="0"/>
                  </a:cubicBezTo>
                  <a:cubicBezTo>
                    <a:pt x="2" y="0"/>
                    <a:pt x="1" y="0"/>
                    <a:pt x="1" y="0"/>
                  </a:cubicBezTo>
                  <a:cubicBezTo>
                    <a:pt x="1" y="0"/>
                    <a:pt x="0" y="0"/>
                    <a:pt x="0" y="0"/>
                  </a:cubicBezTo>
                  <a:cubicBezTo>
                    <a:pt x="0" y="0"/>
                    <a:pt x="0" y="1"/>
                    <a:pt x="0" y="1"/>
                  </a:cubicBezTo>
                  <a:cubicBezTo>
                    <a:pt x="0" y="1"/>
                    <a:pt x="0" y="1"/>
                    <a:pt x="0" y="1"/>
                  </a:cubicBezTo>
                  <a:cubicBezTo>
                    <a:pt x="0" y="2"/>
                    <a:pt x="0" y="2"/>
                    <a:pt x="1" y="2"/>
                  </a:cubicBezTo>
                  <a:cubicBezTo>
                    <a:pt x="1" y="2"/>
                    <a:pt x="1" y="2"/>
                    <a:pt x="1" y="2"/>
                  </a:cubicBezTo>
                  <a:cubicBezTo>
                    <a:pt x="1" y="2"/>
                    <a:pt x="1" y="2"/>
                    <a:pt x="1" y="2"/>
                  </a:cubicBezTo>
                  <a:cubicBezTo>
                    <a:pt x="1" y="3"/>
                    <a:pt x="1" y="3"/>
                    <a:pt x="1" y="3"/>
                  </a:cubicBezTo>
                  <a:cubicBezTo>
                    <a:pt x="1" y="3"/>
                    <a:pt x="2" y="3"/>
                    <a:pt x="2" y="4"/>
                  </a:cubicBezTo>
                  <a:cubicBezTo>
                    <a:pt x="2" y="4"/>
                    <a:pt x="2" y="4"/>
                    <a:pt x="2" y="4"/>
                  </a:cubicBezTo>
                  <a:cubicBezTo>
                    <a:pt x="2" y="4"/>
                    <a:pt x="2" y="4"/>
                    <a:pt x="2" y="5"/>
                  </a:cubicBezTo>
                  <a:cubicBezTo>
                    <a:pt x="3" y="5"/>
                    <a:pt x="3" y="5"/>
                    <a:pt x="3" y="5"/>
                  </a:cubicBezTo>
                  <a:cubicBezTo>
                    <a:pt x="3" y="5"/>
                    <a:pt x="3" y="6"/>
                    <a:pt x="3" y="6"/>
                  </a:cubicBezTo>
                  <a:cubicBezTo>
                    <a:pt x="3" y="6"/>
                    <a:pt x="3" y="6"/>
                    <a:pt x="3" y="6"/>
                  </a:cubicBezTo>
                  <a:cubicBezTo>
                    <a:pt x="3" y="7"/>
                    <a:pt x="4" y="7"/>
                    <a:pt x="4" y="7"/>
                  </a:cubicBezTo>
                  <a:cubicBezTo>
                    <a:pt x="4" y="7"/>
                    <a:pt x="4" y="7"/>
                    <a:pt x="4" y="7"/>
                  </a:cubicBezTo>
                  <a:cubicBezTo>
                    <a:pt x="4" y="6"/>
                    <a:pt x="4" y="6"/>
                    <a:pt x="4" y="6"/>
                  </a:cubicBezTo>
                  <a:cubicBezTo>
                    <a:pt x="4" y="6"/>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1" name="Freeform 1030"/>
            <p:cNvSpPr/>
            <p:nvPr/>
          </p:nvSpPr>
          <p:spPr bwMode="auto">
            <a:xfrm>
              <a:off x="9205370" y="4922997"/>
              <a:ext cx="28572" cy="19781"/>
            </a:xfrm>
            <a:custGeom>
              <a:avLst/>
              <a:gdLst>
                <a:gd name="T0" fmla="*/ 3 w 3"/>
                <a:gd name="T1" fmla="*/ 1 h 2"/>
                <a:gd name="T2" fmla="*/ 2 w 3"/>
                <a:gd name="T3" fmla="*/ 1 h 2"/>
                <a:gd name="T4" fmla="*/ 2 w 3"/>
                <a:gd name="T5" fmla="*/ 0 h 2"/>
                <a:gd name="T6" fmla="*/ 2 w 3"/>
                <a:gd name="T7" fmla="*/ 0 h 2"/>
                <a:gd name="T8" fmla="*/ 1 w 3"/>
                <a:gd name="T9" fmla="*/ 0 h 2"/>
                <a:gd name="T10" fmla="*/ 1 w 3"/>
                <a:gd name="T11" fmla="*/ 0 h 2"/>
                <a:gd name="T12" fmla="*/ 0 w 3"/>
                <a:gd name="T13" fmla="*/ 0 h 2"/>
                <a:gd name="T14" fmla="*/ 0 w 3"/>
                <a:gd name="T15" fmla="*/ 1 h 2"/>
                <a:gd name="T16" fmla="*/ 1 w 3"/>
                <a:gd name="T17" fmla="*/ 1 h 2"/>
                <a:gd name="T18" fmla="*/ 1 w 3"/>
                <a:gd name="T19" fmla="*/ 2 h 2"/>
                <a:gd name="T20" fmla="*/ 2 w 3"/>
                <a:gd name="T21" fmla="*/ 2 h 2"/>
                <a:gd name="T22" fmla="*/ 2 w 3"/>
                <a:gd name="T23" fmla="*/ 2 h 2"/>
                <a:gd name="T24" fmla="*/ 2 w 3"/>
                <a:gd name="T25" fmla="*/ 2 h 2"/>
                <a:gd name="T26" fmla="*/ 3 w 3"/>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3" y="1"/>
                  </a:moveTo>
                  <a:cubicBezTo>
                    <a:pt x="3" y="1"/>
                    <a:pt x="2" y="1"/>
                    <a:pt x="2" y="1"/>
                  </a:cubicBezTo>
                  <a:cubicBezTo>
                    <a:pt x="2" y="1"/>
                    <a:pt x="2" y="0"/>
                    <a:pt x="2" y="0"/>
                  </a:cubicBezTo>
                  <a:cubicBezTo>
                    <a:pt x="2" y="0"/>
                    <a:pt x="2" y="0"/>
                    <a:pt x="2" y="0"/>
                  </a:cubicBezTo>
                  <a:cubicBezTo>
                    <a:pt x="1" y="0"/>
                    <a:pt x="1" y="0"/>
                    <a:pt x="1" y="0"/>
                  </a:cubicBezTo>
                  <a:cubicBezTo>
                    <a:pt x="1" y="0"/>
                    <a:pt x="1" y="0"/>
                    <a:pt x="1" y="0"/>
                  </a:cubicBezTo>
                  <a:cubicBezTo>
                    <a:pt x="1" y="0"/>
                    <a:pt x="0" y="0"/>
                    <a:pt x="0" y="0"/>
                  </a:cubicBezTo>
                  <a:cubicBezTo>
                    <a:pt x="0" y="0"/>
                    <a:pt x="0" y="1"/>
                    <a:pt x="0" y="1"/>
                  </a:cubicBezTo>
                  <a:cubicBezTo>
                    <a:pt x="0" y="1"/>
                    <a:pt x="1" y="1"/>
                    <a:pt x="1" y="1"/>
                  </a:cubicBezTo>
                  <a:cubicBezTo>
                    <a:pt x="1" y="1"/>
                    <a:pt x="1" y="1"/>
                    <a:pt x="1" y="2"/>
                  </a:cubicBezTo>
                  <a:cubicBezTo>
                    <a:pt x="1" y="2"/>
                    <a:pt x="1" y="2"/>
                    <a:pt x="2" y="2"/>
                  </a:cubicBezTo>
                  <a:cubicBezTo>
                    <a:pt x="2" y="2"/>
                    <a:pt x="2" y="2"/>
                    <a:pt x="2" y="2"/>
                  </a:cubicBezTo>
                  <a:cubicBezTo>
                    <a:pt x="2" y="2"/>
                    <a:pt x="2" y="2"/>
                    <a:pt x="2" y="2"/>
                  </a:cubicBezTo>
                  <a:cubicBezTo>
                    <a:pt x="3" y="2"/>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2" name="Freeform 1031"/>
            <p:cNvSpPr/>
            <p:nvPr/>
          </p:nvSpPr>
          <p:spPr bwMode="auto">
            <a:xfrm>
              <a:off x="9216359" y="4942778"/>
              <a:ext cx="8791" cy="8791"/>
            </a:xfrm>
            <a:custGeom>
              <a:avLst/>
              <a:gdLst>
                <a:gd name="T0" fmla="*/ 1 w 1"/>
                <a:gd name="T1" fmla="*/ 1 h 1"/>
                <a:gd name="T2" fmla="*/ 0 w 1"/>
                <a:gd name="T3" fmla="*/ 0 h 1"/>
                <a:gd name="T4" fmla="*/ 0 w 1"/>
                <a:gd name="T5" fmla="*/ 0 h 1"/>
                <a:gd name="T6" fmla="*/ 0 w 1"/>
                <a:gd name="T7" fmla="*/ 1 h 1"/>
                <a:gd name="T8" fmla="*/ 0 w 1"/>
                <a:gd name="T9" fmla="*/ 1 h 1"/>
                <a:gd name="T10" fmla="*/ 0 w 1"/>
                <a:gd name="T11" fmla="*/ 1 h 1"/>
                <a:gd name="T12" fmla="*/ 0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Freeform 1032"/>
            <p:cNvSpPr/>
            <p:nvPr/>
          </p:nvSpPr>
          <p:spPr bwMode="auto">
            <a:xfrm>
              <a:off x="9225151" y="4942778"/>
              <a:ext cx="0" cy="8791"/>
            </a:xfrm>
            <a:custGeom>
              <a:avLst/>
              <a:gdLst>
                <a:gd name="T0" fmla="*/ 1 h 1"/>
                <a:gd name="T1" fmla="*/ 0 h 1"/>
                <a:gd name="T2" fmla="*/ 0 h 1"/>
                <a:gd name="T3" fmla="*/ 0 h 1"/>
                <a:gd name="T4" fmla="*/ 0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0"/>
                    <a:pt x="0" y="0"/>
                  </a:cubicBezTo>
                  <a:cubicBezTo>
                    <a:pt x="0" y="0"/>
                    <a:pt x="0" y="0"/>
                    <a:pt x="0" y="0"/>
                  </a:cubicBezTo>
                  <a:cubicBezTo>
                    <a:pt x="0" y="0"/>
                    <a:pt x="0" y="0"/>
                    <a:pt x="0" y="0"/>
                  </a:cubicBez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4" name="Freeform 1033"/>
            <p:cNvSpPr/>
            <p:nvPr/>
          </p:nvSpPr>
          <p:spPr bwMode="auto">
            <a:xfrm>
              <a:off x="9205370" y="4960361"/>
              <a:ext cx="10989" cy="10989"/>
            </a:xfrm>
            <a:custGeom>
              <a:avLst/>
              <a:gdLst>
                <a:gd name="T0" fmla="*/ 1 w 1"/>
                <a:gd name="T1" fmla="*/ 0 h 1"/>
                <a:gd name="T2" fmla="*/ 0 w 1"/>
                <a:gd name="T3" fmla="*/ 0 h 1"/>
                <a:gd name="T4" fmla="*/ 0 w 1"/>
                <a:gd name="T5" fmla="*/ 0 h 1"/>
                <a:gd name="T6" fmla="*/ 0 w 1"/>
                <a:gd name="T7" fmla="*/ 0 h 1"/>
                <a:gd name="T8" fmla="*/ 0 w 1"/>
                <a:gd name="T9" fmla="*/ 1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0" y="0"/>
                  </a:cubicBezTo>
                  <a:cubicBezTo>
                    <a:pt x="0" y="0"/>
                    <a:pt x="0" y="0"/>
                    <a:pt x="0" y="0"/>
                  </a:cubicBezTo>
                  <a:cubicBezTo>
                    <a:pt x="0" y="0"/>
                    <a:pt x="0" y="0"/>
                    <a:pt x="0" y="0"/>
                  </a:cubicBezTo>
                  <a:cubicBezTo>
                    <a:pt x="0" y="1"/>
                    <a:pt x="0" y="1"/>
                    <a:pt x="0" y="1"/>
                  </a:cubicBezTo>
                  <a:cubicBezTo>
                    <a:pt x="1" y="1"/>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5" name="Freeform 1034"/>
            <p:cNvSpPr/>
            <p:nvPr/>
          </p:nvSpPr>
          <p:spPr bwMode="auto">
            <a:xfrm>
              <a:off x="9130643" y="5109815"/>
              <a:ext cx="10989" cy="8791"/>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0" y="0"/>
                  </a:cubicBezTo>
                  <a:cubicBezTo>
                    <a:pt x="0" y="0"/>
                    <a:pt x="0" y="1"/>
                    <a:pt x="0" y="1"/>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6" name="Freeform 1035"/>
            <p:cNvSpPr/>
            <p:nvPr/>
          </p:nvSpPr>
          <p:spPr bwMode="auto">
            <a:xfrm>
              <a:off x="9130643" y="4971350"/>
              <a:ext cx="85717" cy="138466"/>
            </a:xfrm>
            <a:custGeom>
              <a:avLst/>
              <a:gdLst>
                <a:gd name="T0" fmla="*/ 1 w 9"/>
                <a:gd name="T1" fmla="*/ 14 h 15"/>
                <a:gd name="T2" fmla="*/ 0 w 9"/>
                <a:gd name="T3" fmla="*/ 15 h 15"/>
                <a:gd name="T4" fmla="*/ 0 w 9"/>
                <a:gd name="T5" fmla="*/ 15 h 15"/>
                <a:gd name="T6" fmla="*/ 0 w 9"/>
                <a:gd name="T7" fmla="*/ 15 h 15"/>
                <a:gd name="T8" fmla="*/ 0 w 9"/>
                <a:gd name="T9" fmla="*/ 14 h 15"/>
                <a:gd name="T10" fmla="*/ 0 w 9"/>
                <a:gd name="T11" fmla="*/ 13 h 15"/>
                <a:gd name="T12" fmla="*/ 1 w 9"/>
                <a:gd name="T13" fmla="*/ 12 h 15"/>
                <a:gd name="T14" fmla="*/ 2 w 9"/>
                <a:gd name="T15" fmla="*/ 11 h 15"/>
                <a:gd name="T16" fmla="*/ 2 w 9"/>
                <a:gd name="T17" fmla="*/ 11 h 15"/>
                <a:gd name="T18" fmla="*/ 3 w 9"/>
                <a:gd name="T19" fmla="*/ 10 h 15"/>
                <a:gd name="T20" fmla="*/ 3 w 9"/>
                <a:gd name="T21" fmla="*/ 10 h 15"/>
                <a:gd name="T22" fmla="*/ 4 w 9"/>
                <a:gd name="T23" fmla="*/ 9 h 15"/>
                <a:gd name="T24" fmla="*/ 4 w 9"/>
                <a:gd name="T25" fmla="*/ 7 h 15"/>
                <a:gd name="T26" fmla="*/ 5 w 9"/>
                <a:gd name="T27" fmla="*/ 6 h 15"/>
                <a:gd name="T28" fmla="*/ 5 w 9"/>
                <a:gd name="T29" fmla="*/ 6 h 15"/>
                <a:gd name="T30" fmla="*/ 6 w 9"/>
                <a:gd name="T31" fmla="*/ 5 h 15"/>
                <a:gd name="T32" fmla="*/ 6 w 9"/>
                <a:gd name="T33" fmla="*/ 4 h 15"/>
                <a:gd name="T34" fmla="*/ 7 w 9"/>
                <a:gd name="T35" fmla="*/ 4 h 15"/>
                <a:gd name="T36" fmla="*/ 7 w 9"/>
                <a:gd name="T37" fmla="*/ 4 h 15"/>
                <a:gd name="T38" fmla="*/ 7 w 9"/>
                <a:gd name="T39" fmla="*/ 3 h 15"/>
                <a:gd name="T40" fmla="*/ 7 w 9"/>
                <a:gd name="T41" fmla="*/ 2 h 15"/>
                <a:gd name="T42" fmla="*/ 6 w 9"/>
                <a:gd name="T43" fmla="*/ 2 h 15"/>
                <a:gd name="T44" fmla="*/ 6 w 9"/>
                <a:gd name="T45" fmla="*/ 2 h 15"/>
                <a:gd name="T46" fmla="*/ 7 w 9"/>
                <a:gd name="T47" fmla="*/ 2 h 15"/>
                <a:gd name="T48" fmla="*/ 7 w 9"/>
                <a:gd name="T49" fmla="*/ 2 h 15"/>
                <a:gd name="T50" fmla="*/ 7 w 9"/>
                <a:gd name="T51" fmla="*/ 2 h 15"/>
                <a:gd name="T52" fmla="*/ 7 w 9"/>
                <a:gd name="T53" fmla="*/ 2 h 15"/>
                <a:gd name="T54" fmla="*/ 8 w 9"/>
                <a:gd name="T55" fmla="*/ 2 h 15"/>
                <a:gd name="T56" fmla="*/ 7 w 9"/>
                <a:gd name="T57" fmla="*/ 1 h 15"/>
                <a:gd name="T58" fmla="*/ 7 w 9"/>
                <a:gd name="T59" fmla="*/ 1 h 15"/>
                <a:gd name="T60" fmla="*/ 7 w 9"/>
                <a:gd name="T61" fmla="*/ 0 h 15"/>
                <a:gd name="T62" fmla="*/ 7 w 9"/>
                <a:gd name="T63" fmla="*/ 0 h 15"/>
                <a:gd name="T64" fmla="*/ 7 w 9"/>
                <a:gd name="T65" fmla="*/ 0 h 15"/>
                <a:gd name="T66" fmla="*/ 7 w 9"/>
                <a:gd name="T67" fmla="*/ 1 h 15"/>
                <a:gd name="T68" fmla="*/ 8 w 9"/>
                <a:gd name="T69" fmla="*/ 1 h 15"/>
                <a:gd name="T70" fmla="*/ 8 w 9"/>
                <a:gd name="T71" fmla="*/ 2 h 15"/>
                <a:gd name="T72" fmla="*/ 8 w 9"/>
                <a:gd name="T73" fmla="*/ 2 h 15"/>
                <a:gd name="T74" fmla="*/ 8 w 9"/>
                <a:gd name="T75" fmla="*/ 3 h 15"/>
                <a:gd name="T76" fmla="*/ 9 w 9"/>
                <a:gd name="T77" fmla="*/ 4 h 15"/>
                <a:gd name="T78" fmla="*/ 8 w 9"/>
                <a:gd name="T79" fmla="*/ 5 h 15"/>
                <a:gd name="T80" fmla="*/ 7 w 9"/>
                <a:gd name="T81" fmla="*/ 5 h 15"/>
                <a:gd name="T82" fmla="*/ 7 w 9"/>
                <a:gd name="T83" fmla="*/ 6 h 15"/>
                <a:gd name="T84" fmla="*/ 6 w 9"/>
                <a:gd name="T85" fmla="*/ 6 h 15"/>
                <a:gd name="T86" fmla="*/ 6 w 9"/>
                <a:gd name="T87" fmla="*/ 7 h 15"/>
                <a:gd name="T88" fmla="*/ 6 w 9"/>
                <a:gd name="T89" fmla="*/ 8 h 15"/>
                <a:gd name="T90" fmla="*/ 6 w 9"/>
                <a:gd name="T91" fmla="*/ 8 h 15"/>
                <a:gd name="T92" fmla="*/ 5 w 9"/>
                <a:gd name="T93" fmla="*/ 9 h 15"/>
                <a:gd name="T94" fmla="*/ 5 w 9"/>
                <a:gd name="T95" fmla="*/ 10 h 15"/>
                <a:gd name="T96" fmla="*/ 4 w 9"/>
                <a:gd name="T97" fmla="*/ 11 h 15"/>
                <a:gd name="T98" fmla="*/ 4 w 9"/>
                <a:gd name="T99" fmla="*/ 11 h 15"/>
                <a:gd name="T100" fmla="*/ 3 w 9"/>
                <a:gd name="T101" fmla="*/ 12 h 15"/>
                <a:gd name="T102" fmla="*/ 3 w 9"/>
                <a:gd name="T103" fmla="*/ 12 h 15"/>
                <a:gd name="T104" fmla="*/ 2 w 9"/>
                <a:gd name="T105" fmla="*/ 13 h 15"/>
                <a:gd name="T106" fmla="*/ 2 w 9"/>
                <a:gd name="T107" fmla="*/ 13 h 15"/>
                <a:gd name="T108" fmla="*/ 2 w 9"/>
                <a:gd name="T109" fmla="*/ 14 h 15"/>
                <a:gd name="T110" fmla="*/ 1 w 9"/>
                <a:gd name="T111" fmla="*/ 14 h 15"/>
                <a:gd name="T112" fmla="*/ 1 w 9"/>
                <a:gd name="T11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 h="15">
                  <a:moveTo>
                    <a:pt x="1" y="14"/>
                  </a:moveTo>
                  <a:cubicBezTo>
                    <a:pt x="1" y="14"/>
                    <a:pt x="0" y="15"/>
                    <a:pt x="0" y="15"/>
                  </a:cubicBezTo>
                  <a:cubicBezTo>
                    <a:pt x="0" y="15"/>
                    <a:pt x="0" y="15"/>
                    <a:pt x="0" y="15"/>
                  </a:cubicBezTo>
                  <a:cubicBezTo>
                    <a:pt x="0" y="15"/>
                    <a:pt x="0" y="15"/>
                    <a:pt x="0" y="15"/>
                  </a:cubicBezTo>
                  <a:cubicBezTo>
                    <a:pt x="0" y="15"/>
                    <a:pt x="0" y="14"/>
                    <a:pt x="0" y="14"/>
                  </a:cubicBezTo>
                  <a:cubicBezTo>
                    <a:pt x="0" y="14"/>
                    <a:pt x="0" y="14"/>
                    <a:pt x="0" y="13"/>
                  </a:cubicBezTo>
                  <a:cubicBezTo>
                    <a:pt x="1" y="13"/>
                    <a:pt x="1" y="12"/>
                    <a:pt x="1" y="12"/>
                  </a:cubicBezTo>
                  <a:cubicBezTo>
                    <a:pt x="1" y="12"/>
                    <a:pt x="2" y="12"/>
                    <a:pt x="2" y="11"/>
                  </a:cubicBezTo>
                  <a:cubicBezTo>
                    <a:pt x="2" y="11"/>
                    <a:pt x="2" y="11"/>
                    <a:pt x="2" y="11"/>
                  </a:cubicBezTo>
                  <a:cubicBezTo>
                    <a:pt x="2" y="10"/>
                    <a:pt x="3" y="10"/>
                    <a:pt x="3" y="10"/>
                  </a:cubicBezTo>
                  <a:cubicBezTo>
                    <a:pt x="3" y="10"/>
                    <a:pt x="3" y="10"/>
                    <a:pt x="3" y="10"/>
                  </a:cubicBezTo>
                  <a:cubicBezTo>
                    <a:pt x="3" y="9"/>
                    <a:pt x="4" y="9"/>
                    <a:pt x="4" y="9"/>
                  </a:cubicBezTo>
                  <a:cubicBezTo>
                    <a:pt x="4" y="8"/>
                    <a:pt x="4" y="7"/>
                    <a:pt x="4" y="7"/>
                  </a:cubicBezTo>
                  <a:cubicBezTo>
                    <a:pt x="4" y="7"/>
                    <a:pt x="4" y="7"/>
                    <a:pt x="5" y="6"/>
                  </a:cubicBezTo>
                  <a:cubicBezTo>
                    <a:pt x="5" y="6"/>
                    <a:pt x="5" y="6"/>
                    <a:pt x="5" y="6"/>
                  </a:cubicBezTo>
                  <a:cubicBezTo>
                    <a:pt x="6" y="5"/>
                    <a:pt x="6" y="5"/>
                    <a:pt x="6" y="5"/>
                  </a:cubicBezTo>
                  <a:cubicBezTo>
                    <a:pt x="6" y="5"/>
                    <a:pt x="6" y="4"/>
                    <a:pt x="6" y="4"/>
                  </a:cubicBezTo>
                  <a:cubicBezTo>
                    <a:pt x="6" y="4"/>
                    <a:pt x="6" y="4"/>
                    <a:pt x="7" y="4"/>
                  </a:cubicBezTo>
                  <a:cubicBezTo>
                    <a:pt x="7" y="4"/>
                    <a:pt x="7" y="4"/>
                    <a:pt x="7" y="4"/>
                  </a:cubicBezTo>
                  <a:cubicBezTo>
                    <a:pt x="7" y="3"/>
                    <a:pt x="7" y="3"/>
                    <a:pt x="7" y="3"/>
                  </a:cubicBezTo>
                  <a:cubicBezTo>
                    <a:pt x="7" y="3"/>
                    <a:pt x="7" y="2"/>
                    <a:pt x="7" y="2"/>
                  </a:cubicBezTo>
                  <a:cubicBezTo>
                    <a:pt x="7" y="2"/>
                    <a:pt x="6" y="2"/>
                    <a:pt x="6" y="2"/>
                  </a:cubicBezTo>
                  <a:cubicBezTo>
                    <a:pt x="6" y="2"/>
                    <a:pt x="6" y="2"/>
                    <a:pt x="6" y="2"/>
                  </a:cubicBezTo>
                  <a:cubicBezTo>
                    <a:pt x="6" y="2"/>
                    <a:pt x="7" y="2"/>
                    <a:pt x="7" y="2"/>
                  </a:cubicBezTo>
                  <a:cubicBezTo>
                    <a:pt x="7" y="2"/>
                    <a:pt x="7" y="2"/>
                    <a:pt x="7" y="2"/>
                  </a:cubicBezTo>
                  <a:cubicBezTo>
                    <a:pt x="7" y="2"/>
                    <a:pt x="7" y="2"/>
                    <a:pt x="7" y="2"/>
                  </a:cubicBezTo>
                  <a:cubicBezTo>
                    <a:pt x="7" y="2"/>
                    <a:pt x="7" y="3"/>
                    <a:pt x="7" y="2"/>
                  </a:cubicBezTo>
                  <a:cubicBezTo>
                    <a:pt x="8" y="2"/>
                    <a:pt x="8" y="2"/>
                    <a:pt x="8" y="2"/>
                  </a:cubicBezTo>
                  <a:cubicBezTo>
                    <a:pt x="7" y="2"/>
                    <a:pt x="7" y="1"/>
                    <a:pt x="7" y="1"/>
                  </a:cubicBezTo>
                  <a:cubicBezTo>
                    <a:pt x="7" y="1"/>
                    <a:pt x="7" y="1"/>
                    <a:pt x="7" y="1"/>
                  </a:cubicBezTo>
                  <a:cubicBezTo>
                    <a:pt x="7" y="1"/>
                    <a:pt x="7" y="0"/>
                    <a:pt x="7" y="0"/>
                  </a:cubicBezTo>
                  <a:cubicBezTo>
                    <a:pt x="7" y="0"/>
                    <a:pt x="7" y="0"/>
                    <a:pt x="7" y="0"/>
                  </a:cubicBezTo>
                  <a:cubicBezTo>
                    <a:pt x="7" y="0"/>
                    <a:pt x="7" y="0"/>
                    <a:pt x="7" y="0"/>
                  </a:cubicBezTo>
                  <a:cubicBezTo>
                    <a:pt x="7" y="0"/>
                    <a:pt x="7" y="0"/>
                    <a:pt x="7" y="1"/>
                  </a:cubicBezTo>
                  <a:cubicBezTo>
                    <a:pt x="8" y="1"/>
                    <a:pt x="8" y="1"/>
                    <a:pt x="8" y="1"/>
                  </a:cubicBezTo>
                  <a:cubicBezTo>
                    <a:pt x="8" y="1"/>
                    <a:pt x="8" y="1"/>
                    <a:pt x="8" y="2"/>
                  </a:cubicBezTo>
                  <a:cubicBezTo>
                    <a:pt x="8" y="2"/>
                    <a:pt x="8" y="2"/>
                    <a:pt x="8" y="2"/>
                  </a:cubicBezTo>
                  <a:cubicBezTo>
                    <a:pt x="8" y="2"/>
                    <a:pt x="8" y="3"/>
                    <a:pt x="8" y="3"/>
                  </a:cubicBezTo>
                  <a:cubicBezTo>
                    <a:pt x="8" y="3"/>
                    <a:pt x="9" y="4"/>
                    <a:pt x="9" y="4"/>
                  </a:cubicBezTo>
                  <a:cubicBezTo>
                    <a:pt x="9" y="4"/>
                    <a:pt x="8" y="5"/>
                    <a:pt x="8" y="5"/>
                  </a:cubicBezTo>
                  <a:cubicBezTo>
                    <a:pt x="8" y="5"/>
                    <a:pt x="7" y="5"/>
                    <a:pt x="7" y="5"/>
                  </a:cubicBezTo>
                  <a:cubicBezTo>
                    <a:pt x="7" y="5"/>
                    <a:pt x="7" y="6"/>
                    <a:pt x="7" y="6"/>
                  </a:cubicBezTo>
                  <a:cubicBezTo>
                    <a:pt x="6" y="6"/>
                    <a:pt x="6" y="6"/>
                    <a:pt x="6" y="6"/>
                  </a:cubicBezTo>
                  <a:cubicBezTo>
                    <a:pt x="6" y="7"/>
                    <a:pt x="6" y="7"/>
                    <a:pt x="6" y="7"/>
                  </a:cubicBezTo>
                  <a:cubicBezTo>
                    <a:pt x="5" y="7"/>
                    <a:pt x="6" y="7"/>
                    <a:pt x="6" y="8"/>
                  </a:cubicBezTo>
                  <a:cubicBezTo>
                    <a:pt x="6" y="8"/>
                    <a:pt x="6" y="8"/>
                    <a:pt x="6" y="8"/>
                  </a:cubicBezTo>
                  <a:cubicBezTo>
                    <a:pt x="6" y="9"/>
                    <a:pt x="5" y="9"/>
                    <a:pt x="5" y="9"/>
                  </a:cubicBezTo>
                  <a:cubicBezTo>
                    <a:pt x="5" y="9"/>
                    <a:pt x="5" y="10"/>
                    <a:pt x="5" y="10"/>
                  </a:cubicBezTo>
                  <a:cubicBezTo>
                    <a:pt x="4" y="10"/>
                    <a:pt x="4" y="11"/>
                    <a:pt x="4" y="11"/>
                  </a:cubicBezTo>
                  <a:cubicBezTo>
                    <a:pt x="4" y="11"/>
                    <a:pt x="4" y="11"/>
                    <a:pt x="4" y="11"/>
                  </a:cubicBezTo>
                  <a:cubicBezTo>
                    <a:pt x="4" y="11"/>
                    <a:pt x="3" y="11"/>
                    <a:pt x="3" y="12"/>
                  </a:cubicBezTo>
                  <a:cubicBezTo>
                    <a:pt x="3" y="12"/>
                    <a:pt x="3" y="12"/>
                    <a:pt x="3" y="12"/>
                  </a:cubicBezTo>
                  <a:cubicBezTo>
                    <a:pt x="3" y="13"/>
                    <a:pt x="3" y="13"/>
                    <a:pt x="2" y="13"/>
                  </a:cubicBezTo>
                  <a:cubicBezTo>
                    <a:pt x="2" y="13"/>
                    <a:pt x="2" y="13"/>
                    <a:pt x="2" y="13"/>
                  </a:cubicBezTo>
                  <a:cubicBezTo>
                    <a:pt x="2" y="13"/>
                    <a:pt x="2" y="14"/>
                    <a:pt x="2" y="14"/>
                  </a:cubicBezTo>
                  <a:cubicBezTo>
                    <a:pt x="1" y="14"/>
                    <a:pt x="1" y="14"/>
                    <a:pt x="1" y="14"/>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7" name="Freeform 1036"/>
            <p:cNvSpPr/>
            <p:nvPr/>
          </p:nvSpPr>
          <p:spPr bwMode="auto">
            <a:xfrm>
              <a:off x="9216359" y="4997724"/>
              <a:ext cx="8791" cy="10989"/>
            </a:xfrm>
            <a:custGeom>
              <a:avLst/>
              <a:gdLst>
                <a:gd name="T0" fmla="*/ 1 w 1"/>
                <a:gd name="T1" fmla="*/ 1 h 1"/>
                <a:gd name="T2" fmla="*/ 1 w 1"/>
                <a:gd name="T3" fmla="*/ 0 h 1"/>
                <a:gd name="T4" fmla="*/ 0 w 1"/>
                <a:gd name="T5" fmla="*/ 1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1" y="0"/>
                  </a:cubicBezTo>
                  <a:cubicBezTo>
                    <a:pt x="0" y="0"/>
                    <a:pt x="0" y="1"/>
                    <a:pt x="0" y="1"/>
                  </a:cubicBezTo>
                  <a:cubicBezTo>
                    <a:pt x="0" y="1"/>
                    <a:pt x="0" y="1"/>
                    <a:pt x="0" y="1"/>
                  </a:cubicBezTo>
                  <a:cubicBezTo>
                    <a:pt x="0"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8" name="Freeform 1037"/>
            <p:cNvSpPr/>
            <p:nvPr/>
          </p:nvSpPr>
          <p:spPr bwMode="auto">
            <a:xfrm>
              <a:off x="9242734" y="4988933"/>
              <a:ext cx="8791" cy="8791"/>
            </a:xfrm>
            <a:custGeom>
              <a:avLst/>
              <a:gdLst>
                <a:gd name="T0" fmla="*/ 1 w 1"/>
                <a:gd name="T1" fmla="*/ 0 h 1"/>
                <a:gd name="T2" fmla="*/ 1 w 1"/>
                <a:gd name="T3" fmla="*/ 1 h 1"/>
                <a:gd name="T4" fmla="*/ 0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1"/>
                    <a:pt x="1" y="1"/>
                  </a:cubicBezTo>
                  <a:cubicBezTo>
                    <a:pt x="0" y="0"/>
                    <a:pt x="0" y="0"/>
                    <a:pt x="0" y="0"/>
                  </a:cubicBezTo>
                  <a:cubicBezTo>
                    <a:pt x="0" y="0"/>
                    <a:pt x="0"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9" name="Freeform 1038"/>
            <p:cNvSpPr/>
            <p:nvPr/>
          </p:nvSpPr>
          <p:spPr bwMode="auto">
            <a:xfrm>
              <a:off x="9262515" y="4988933"/>
              <a:ext cx="8791" cy="8791"/>
            </a:xfrm>
            <a:custGeom>
              <a:avLst/>
              <a:gdLst>
                <a:gd name="T0" fmla="*/ 1 w 1"/>
                <a:gd name="T1" fmla="*/ 0 h 1"/>
                <a:gd name="T2" fmla="*/ 1 w 1"/>
                <a:gd name="T3" fmla="*/ 0 h 1"/>
                <a:gd name="T4" fmla="*/ 0 w 1"/>
                <a:gd name="T5" fmla="*/ 0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0" y="0"/>
                    <a:pt x="0" y="0"/>
                    <a:pt x="0" y="0"/>
                  </a:cubicBezTo>
                  <a:cubicBezTo>
                    <a:pt x="0" y="0"/>
                    <a:pt x="1" y="1"/>
                    <a:pt x="1" y="1"/>
                  </a:cubicBezTo>
                  <a:cubicBezTo>
                    <a:pt x="1" y="1"/>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0" name="Freeform 1039"/>
            <p:cNvSpPr/>
            <p:nvPr/>
          </p:nvSpPr>
          <p:spPr bwMode="auto">
            <a:xfrm>
              <a:off x="9262515" y="4980141"/>
              <a:ext cx="8791" cy="8791"/>
            </a:xfrm>
            <a:custGeom>
              <a:avLst/>
              <a:gdLst>
                <a:gd name="T0" fmla="*/ 1 w 1"/>
                <a:gd name="T1" fmla="*/ 0 h 1"/>
                <a:gd name="T2" fmla="*/ 0 w 1"/>
                <a:gd name="T3" fmla="*/ 0 h 1"/>
                <a:gd name="T4" fmla="*/ 1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0" y="0"/>
                    <a:pt x="0" y="0"/>
                  </a:cubicBezTo>
                  <a:cubicBezTo>
                    <a:pt x="0" y="0"/>
                    <a:pt x="1" y="1"/>
                    <a:pt x="1" y="1"/>
                  </a:cubicBezTo>
                  <a:cubicBezTo>
                    <a:pt x="1" y="1"/>
                    <a:pt x="1" y="1"/>
                    <a:pt x="1" y="1"/>
                  </a:cubicBezTo>
                  <a:cubicBezTo>
                    <a:pt x="1" y="1"/>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1" name="Freeform 1040"/>
            <p:cNvSpPr/>
            <p:nvPr/>
          </p:nvSpPr>
          <p:spPr bwMode="auto">
            <a:xfrm>
              <a:off x="9262515" y="498893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2" name="Freeform 1041"/>
            <p:cNvSpPr/>
            <p:nvPr/>
          </p:nvSpPr>
          <p:spPr bwMode="auto">
            <a:xfrm>
              <a:off x="9178996" y="4617494"/>
              <a:ext cx="184621" cy="287920"/>
            </a:xfrm>
            <a:custGeom>
              <a:avLst/>
              <a:gdLst>
                <a:gd name="T0" fmla="*/ 10 w 20"/>
                <a:gd name="T1" fmla="*/ 23 h 31"/>
                <a:gd name="T2" fmla="*/ 12 w 20"/>
                <a:gd name="T3" fmla="*/ 24 h 31"/>
                <a:gd name="T4" fmla="*/ 13 w 20"/>
                <a:gd name="T5" fmla="*/ 23 h 31"/>
                <a:gd name="T6" fmla="*/ 14 w 20"/>
                <a:gd name="T7" fmla="*/ 23 h 31"/>
                <a:gd name="T8" fmla="*/ 15 w 20"/>
                <a:gd name="T9" fmla="*/ 24 h 31"/>
                <a:gd name="T10" fmla="*/ 16 w 20"/>
                <a:gd name="T11" fmla="*/ 25 h 31"/>
                <a:gd name="T12" fmla="*/ 19 w 20"/>
                <a:gd name="T13" fmla="*/ 25 h 31"/>
                <a:gd name="T14" fmla="*/ 17 w 20"/>
                <a:gd name="T15" fmla="*/ 26 h 31"/>
                <a:gd name="T16" fmla="*/ 18 w 20"/>
                <a:gd name="T17" fmla="*/ 27 h 31"/>
                <a:gd name="T18" fmla="*/ 20 w 20"/>
                <a:gd name="T19" fmla="*/ 29 h 31"/>
                <a:gd name="T20" fmla="*/ 20 w 20"/>
                <a:gd name="T21" fmla="*/ 31 h 31"/>
                <a:gd name="T22" fmla="*/ 19 w 20"/>
                <a:gd name="T23" fmla="*/ 31 h 31"/>
                <a:gd name="T24" fmla="*/ 19 w 20"/>
                <a:gd name="T25" fmla="*/ 30 h 31"/>
                <a:gd name="T26" fmla="*/ 17 w 20"/>
                <a:gd name="T27" fmla="*/ 29 h 31"/>
                <a:gd name="T28" fmla="*/ 16 w 20"/>
                <a:gd name="T29" fmla="*/ 27 h 31"/>
                <a:gd name="T30" fmla="*/ 15 w 20"/>
                <a:gd name="T31" fmla="*/ 26 h 31"/>
                <a:gd name="T32" fmla="*/ 14 w 20"/>
                <a:gd name="T33" fmla="*/ 25 h 31"/>
                <a:gd name="T34" fmla="*/ 14 w 20"/>
                <a:gd name="T35" fmla="*/ 26 h 31"/>
                <a:gd name="T36" fmla="*/ 14 w 20"/>
                <a:gd name="T37" fmla="*/ 28 h 31"/>
                <a:gd name="T38" fmla="*/ 14 w 20"/>
                <a:gd name="T39" fmla="*/ 28 h 31"/>
                <a:gd name="T40" fmla="*/ 13 w 20"/>
                <a:gd name="T41" fmla="*/ 27 h 31"/>
                <a:gd name="T42" fmla="*/ 11 w 20"/>
                <a:gd name="T43" fmla="*/ 26 h 31"/>
                <a:gd name="T44" fmla="*/ 10 w 20"/>
                <a:gd name="T45" fmla="*/ 26 h 31"/>
                <a:gd name="T46" fmla="*/ 7 w 20"/>
                <a:gd name="T47" fmla="*/ 26 h 31"/>
                <a:gd name="T48" fmla="*/ 6 w 20"/>
                <a:gd name="T49" fmla="*/ 25 h 31"/>
                <a:gd name="T50" fmla="*/ 5 w 20"/>
                <a:gd name="T51" fmla="*/ 25 h 31"/>
                <a:gd name="T52" fmla="*/ 5 w 20"/>
                <a:gd name="T53" fmla="*/ 23 h 31"/>
                <a:gd name="T54" fmla="*/ 5 w 20"/>
                <a:gd name="T55" fmla="*/ 21 h 31"/>
                <a:gd name="T56" fmla="*/ 3 w 20"/>
                <a:gd name="T57" fmla="*/ 20 h 31"/>
                <a:gd name="T58" fmla="*/ 2 w 20"/>
                <a:gd name="T59" fmla="*/ 18 h 31"/>
                <a:gd name="T60" fmla="*/ 1 w 20"/>
                <a:gd name="T61" fmla="*/ 15 h 31"/>
                <a:gd name="T62" fmla="*/ 0 w 20"/>
                <a:gd name="T63" fmla="*/ 14 h 31"/>
                <a:gd name="T64" fmla="*/ 1 w 20"/>
                <a:gd name="T65" fmla="*/ 12 h 31"/>
                <a:gd name="T66" fmla="*/ 2 w 20"/>
                <a:gd name="T67" fmla="*/ 13 h 31"/>
                <a:gd name="T68" fmla="*/ 2 w 20"/>
                <a:gd name="T69" fmla="*/ 12 h 31"/>
                <a:gd name="T70" fmla="*/ 2 w 20"/>
                <a:gd name="T71" fmla="*/ 9 h 31"/>
                <a:gd name="T72" fmla="*/ 2 w 20"/>
                <a:gd name="T73" fmla="*/ 6 h 31"/>
                <a:gd name="T74" fmla="*/ 2 w 20"/>
                <a:gd name="T75" fmla="*/ 3 h 31"/>
                <a:gd name="T76" fmla="*/ 3 w 20"/>
                <a:gd name="T77" fmla="*/ 0 h 31"/>
                <a:gd name="T78" fmla="*/ 4 w 20"/>
                <a:gd name="T79" fmla="*/ 1 h 31"/>
                <a:gd name="T80" fmla="*/ 6 w 20"/>
                <a:gd name="T81" fmla="*/ 1 h 31"/>
                <a:gd name="T82" fmla="*/ 8 w 20"/>
                <a:gd name="T83" fmla="*/ 2 h 31"/>
                <a:gd name="T84" fmla="*/ 9 w 20"/>
                <a:gd name="T85" fmla="*/ 3 h 31"/>
                <a:gd name="T86" fmla="*/ 9 w 20"/>
                <a:gd name="T87" fmla="*/ 5 h 31"/>
                <a:gd name="T88" fmla="*/ 10 w 20"/>
                <a:gd name="T89" fmla="*/ 7 h 31"/>
                <a:gd name="T90" fmla="*/ 11 w 20"/>
                <a:gd name="T91" fmla="*/ 9 h 31"/>
                <a:gd name="T92" fmla="*/ 10 w 20"/>
                <a:gd name="T93" fmla="*/ 11 h 31"/>
                <a:gd name="T94" fmla="*/ 11 w 20"/>
                <a:gd name="T95" fmla="*/ 13 h 31"/>
                <a:gd name="T96" fmla="*/ 9 w 20"/>
                <a:gd name="T97" fmla="*/ 13 h 31"/>
                <a:gd name="T98" fmla="*/ 8 w 20"/>
                <a:gd name="T99" fmla="*/ 14 h 31"/>
                <a:gd name="T100" fmla="*/ 8 w 20"/>
                <a:gd name="T101" fmla="*/ 16 h 31"/>
                <a:gd name="T102" fmla="*/ 8 w 20"/>
                <a:gd name="T103" fmla="*/ 17 h 31"/>
                <a:gd name="T104" fmla="*/ 9 w 20"/>
                <a:gd name="T105" fmla="*/ 18 h 31"/>
                <a:gd name="T106" fmla="*/ 9 w 20"/>
                <a:gd name="T107" fmla="*/ 20 h 31"/>
                <a:gd name="T108" fmla="*/ 10 w 20"/>
                <a:gd name="T109"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31">
                  <a:moveTo>
                    <a:pt x="10" y="22"/>
                  </a:moveTo>
                  <a:cubicBezTo>
                    <a:pt x="10" y="22"/>
                    <a:pt x="10" y="22"/>
                    <a:pt x="10" y="23"/>
                  </a:cubicBezTo>
                  <a:cubicBezTo>
                    <a:pt x="10" y="23"/>
                    <a:pt x="10" y="23"/>
                    <a:pt x="10" y="23"/>
                  </a:cubicBezTo>
                  <a:cubicBezTo>
                    <a:pt x="10" y="23"/>
                    <a:pt x="10" y="24"/>
                    <a:pt x="10" y="24"/>
                  </a:cubicBezTo>
                  <a:cubicBezTo>
                    <a:pt x="10" y="24"/>
                    <a:pt x="11" y="24"/>
                    <a:pt x="11" y="24"/>
                  </a:cubicBezTo>
                  <a:cubicBezTo>
                    <a:pt x="11" y="24"/>
                    <a:pt x="11" y="24"/>
                    <a:pt x="12" y="24"/>
                  </a:cubicBezTo>
                  <a:cubicBezTo>
                    <a:pt x="12" y="24"/>
                    <a:pt x="12" y="24"/>
                    <a:pt x="12" y="24"/>
                  </a:cubicBezTo>
                  <a:cubicBezTo>
                    <a:pt x="12" y="24"/>
                    <a:pt x="12" y="24"/>
                    <a:pt x="12" y="23"/>
                  </a:cubicBezTo>
                  <a:cubicBezTo>
                    <a:pt x="12" y="23"/>
                    <a:pt x="12" y="23"/>
                    <a:pt x="13" y="23"/>
                  </a:cubicBezTo>
                  <a:cubicBezTo>
                    <a:pt x="13" y="23"/>
                    <a:pt x="13" y="23"/>
                    <a:pt x="13" y="23"/>
                  </a:cubicBezTo>
                  <a:cubicBezTo>
                    <a:pt x="13" y="23"/>
                    <a:pt x="13" y="23"/>
                    <a:pt x="14" y="23"/>
                  </a:cubicBezTo>
                  <a:cubicBezTo>
                    <a:pt x="14" y="23"/>
                    <a:pt x="14" y="23"/>
                    <a:pt x="14" y="23"/>
                  </a:cubicBezTo>
                  <a:cubicBezTo>
                    <a:pt x="15" y="23"/>
                    <a:pt x="15" y="23"/>
                    <a:pt x="15" y="24"/>
                  </a:cubicBezTo>
                  <a:cubicBezTo>
                    <a:pt x="15" y="24"/>
                    <a:pt x="15" y="24"/>
                    <a:pt x="15" y="24"/>
                  </a:cubicBezTo>
                  <a:cubicBezTo>
                    <a:pt x="15" y="24"/>
                    <a:pt x="15" y="24"/>
                    <a:pt x="15" y="24"/>
                  </a:cubicBezTo>
                  <a:cubicBezTo>
                    <a:pt x="15" y="24"/>
                    <a:pt x="15" y="25"/>
                    <a:pt x="15" y="25"/>
                  </a:cubicBezTo>
                  <a:cubicBezTo>
                    <a:pt x="15" y="25"/>
                    <a:pt x="15" y="25"/>
                    <a:pt x="15" y="25"/>
                  </a:cubicBezTo>
                  <a:cubicBezTo>
                    <a:pt x="16" y="25"/>
                    <a:pt x="16" y="25"/>
                    <a:pt x="16" y="25"/>
                  </a:cubicBezTo>
                  <a:cubicBezTo>
                    <a:pt x="16" y="25"/>
                    <a:pt x="16" y="25"/>
                    <a:pt x="17" y="24"/>
                  </a:cubicBezTo>
                  <a:cubicBezTo>
                    <a:pt x="17" y="24"/>
                    <a:pt x="18" y="24"/>
                    <a:pt x="18" y="25"/>
                  </a:cubicBezTo>
                  <a:cubicBezTo>
                    <a:pt x="18" y="25"/>
                    <a:pt x="19" y="25"/>
                    <a:pt x="19" y="25"/>
                  </a:cubicBezTo>
                  <a:cubicBezTo>
                    <a:pt x="19" y="25"/>
                    <a:pt x="18" y="26"/>
                    <a:pt x="18" y="26"/>
                  </a:cubicBezTo>
                  <a:cubicBezTo>
                    <a:pt x="18" y="26"/>
                    <a:pt x="18" y="26"/>
                    <a:pt x="18" y="26"/>
                  </a:cubicBezTo>
                  <a:cubicBezTo>
                    <a:pt x="17" y="26"/>
                    <a:pt x="17" y="26"/>
                    <a:pt x="17" y="26"/>
                  </a:cubicBezTo>
                  <a:cubicBezTo>
                    <a:pt x="17" y="26"/>
                    <a:pt x="18" y="26"/>
                    <a:pt x="18" y="26"/>
                  </a:cubicBezTo>
                  <a:cubicBezTo>
                    <a:pt x="18" y="27"/>
                    <a:pt x="18" y="27"/>
                    <a:pt x="18" y="27"/>
                  </a:cubicBezTo>
                  <a:cubicBezTo>
                    <a:pt x="18" y="27"/>
                    <a:pt x="18" y="27"/>
                    <a:pt x="18" y="27"/>
                  </a:cubicBezTo>
                  <a:cubicBezTo>
                    <a:pt x="19" y="27"/>
                    <a:pt x="19" y="28"/>
                    <a:pt x="19" y="28"/>
                  </a:cubicBezTo>
                  <a:cubicBezTo>
                    <a:pt x="19" y="28"/>
                    <a:pt x="19" y="28"/>
                    <a:pt x="19" y="29"/>
                  </a:cubicBezTo>
                  <a:cubicBezTo>
                    <a:pt x="19" y="29"/>
                    <a:pt x="19" y="29"/>
                    <a:pt x="20" y="29"/>
                  </a:cubicBezTo>
                  <a:cubicBezTo>
                    <a:pt x="20" y="29"/>
                    <a:pt x="20" y="29"/>
                    <a:pt x="20" y="29"/>
                  </a:cubicBezTo>
                  <a:cubicBezTo>
                    <a:pt x="20" y="29"/>
                    <a:pt x="20" y="29"/>
                    <a:pt x="20" y="30"/>
                  </a:cubicBezTo>
                  <a:cubicBezTo>
                    <a:pt x="20" y="30"/>
                    <a:pt x="20" y="30"/>
                    <a:pt x="20" y="31"/>
                  </a:cubicBezTo>
                  <a:cubicBezTo>
                    <a:pt x="20" y="31"/>
                    <a:pt x="20" y="31"/>
                    <a:pt x="20" y="31"/>
                  </a:cubicBezTo>
                  <a:cubicBezTo>
                    <a:pt x="20" y="31"/>
                    <a:pt x="20" y="31"/>
                    <a:pt x="20" y="31"/>
                  </a:cubicBezTo>
                  <a:cubicBezTo>
                    <a:pt x="19" y="31"/>
                    <a:pt x="19" y="31"/>
                    <a:pt x="19" y="31"/>
                  </a:cubicBezTo>
                  <a:cubicBezTo>
                    <a:pt x="19" y="31"/>
                    <a:pt x="19" y="30"/>
                    <a:pt x="19" y="30"/>
                  </a:cubicBezTo>
                  <a:cubicBezTo>
                    <a:pt x="19" y="30"/>
                    <a:pt x="19" y="30"/>
                    <a:pt x="19" y="30"/>
                  </a:cubicBezTo>
                  <a:cubicBezTo>
                    <a:pt x="19" y="30"/>
                    <a:pt x="19" y="30"/>
                    <a:pt x="19" y="30"/>
                  </a:cubicBezTo>
                  <a:cubicBezTo>
                    <a:pt x="19" y="30"/>
                    <a:pt x="18" y="29"/>
                    <a:pt x="18" y="29"/>
                  </a:cubicBezTo>
                  <a:cubicBezTo>
                    <a:pt x="18" y="29"/>
                    <a:pt x="18" y="29"/>
                    <a:pt x="18" y="29"/>
                  </a:cubicBezTo>
                  <a:cubicBezTo>
                    <a:pt x="17" y="29"/>
                    <a:pt x="17" y="29"/>
                    <a:pt x="17" y="29"/>
                  </a:cubicBezTo>
                  <a:cubicBezTo>
                    <a:pt x="17" y="28"/>
                    <a:pt x="17" y="28"/>
                    <a:pt x="17" y="28"/>
                  </a:cubicBezTo>
                  <a:cubicBezTo>
                    <a:pt x="17" y="28"/>
                    <a:pt x="16" y="28"/>
                    <a:pt x="16" y="28"/>
                  </a:cubicBezTo>
                  <a:cubicBezTo>
                    <a:pt x="16" y="28"/>
                    <a:pt x="16" y="27"/>
                    <a:pt x="16" y="27"/>
                  </a:cubicBezTo>
                  <a:cubicBezTo>
                    <a:pt x="16" y="27"/>
                    <a:pt x="15" y="27"/>
                    <a:pt x="15" y="27"/>
                  </a:cubicBezTo>
                  <a:cubicBezTo>
                    <a:pt x="15" y="27"/>
                    <a:pt x="15" y="27"/>
                    <a:pt x="15" y="27"/>
                  </a:cubicBezTo>
                  <a:cubicBezTo>
                    <a:pt x="15" y="26"/>
                    <a:pt x="15" y="26"/>
                    <a:pt x="15" y="26"/>
                  </a:cubicBezTo>
                  <a:cubicBezTo>
                    <a:pt x="15" y="26"/>
                    <a:pt x="14" y="26"/>
                    <a:pt x="14" y="26"/>
                  </a:cubicBezTo>
                  <a:cubicBezTo>
                    <a:pt x="14" y="26"/>
                    <a:pt x="14" y="25"/>
                    <a:pt x="14" y="25"/>
                  </a:cubicBezTo>
                  <a:cubicBezTo>
                    <a:pt x="14" y="25"/>
                    <a:pt x="14" y="25"/>
                    <a:pt x="14" y="25"/>
                  </a:cubicBezTo>
                  <a:cubicBezTo>
                    <a:pt x="13" y="25"/>
                    <a:pt x="13" y="25"/>
                    <a:pt x="13" y="25"/>
                  </a:cubicBezTo>
                  <a:cubicBezTo>
                    <a:pt x="13" y="25"/>
                    <a:pt x="13" y="26"/>
                    <a:pt x="13" y="26"/>
                  </a:cubicBezTo>
                  <a:cubicBezTo>
                    <a:pt x="13" y="26"/>
                    <a:pt x="14" y="26"/>
                    <a:pt x="14" y="26"/>
                  </a:cubicBezTo>
                  <a:cubicBezTo>
                    <a:pt x="14" y="27"/>
                    <a:pt x="14" y="27"/>
                    <a:pt x="14" y="27"/>
                  </a:cubicBezTo>
                  <a:cubicBezTo>
                    <a:pt x="14" y="27"/>
                    <a:pt x="14" y="27"/>
                    <a:pt x="14" y="28"/>
                  </a:cubicBezTo>
                  <a:cubicBezTo>
                    <a:pt x="14" y="28"/>
                    <a:pt x="14" y="28"/>
                    <a:pt x="14" y="28"/>
                  </a:cubicBezTo>
                  <a:cubicBezTo>
                    <a:pt x="14" y="28"/>
                    <a:pt x="14" y="29"/>
                    <a:pt x="14" y="29"/>
                  </a:cubicBezTo>
                  <a:cubicBezTo>
                    <a:pt x="14" y="29"/>
                    <a:pt x="14" y="29"/>
                    <a:pt x="14" y="29"/>
                  </a:cubicBezTo>
                  <a:cubicBezTo>
                    <a:pt x="14" y="29"/>
                    <a:pt x="14" y="29"/>
                    <a:pt x="14" y="28"/>
                  </a:cubicBezTo>
                  <a:cubicBezTo>
                    <a:pt x="14" y="28"/>
                    <a:pt x="14" y="28"/>
                    <a:pt x="14" y="28"/>
                  </a:cubicBezTo>
                  <a:cubicBezTo>
                    <a:pt x="13" y="28"/>
                    <a:pt x="13" y="27"/>
                    <a:pt x="13" y="27"/>
                  </a:cubicBezTo>
                  <a:cubicBezTo>
                    <a:pt x="13" y="27"/>
                    <a:pt x="13" y="27"/>
                    <a:pt x="13" y="27"/>
                  </a:cubicBezTo>
                  <a:cubicBezTo>
                    <a:pt x="12" y="26"/>
                    <a:pt x="12" y="26"/>
                    <a:pt x="12" y="26"/>
                  </a:cubicBezTo>
                  <a:cubicBezTo>
                    <a:pt x="12" y="26"/>
                    <a:pt x="12" y="26"/>
                    <a:pt x="12" y="25"/>
                  </a:cubicBezTo>
                  <a:cubicBezTo>
                    <a:pt x="11" y="25"/>
                    <a:pt x="11" y="26"/>
                    <a:pt x="11" y="26"/>
                  </a:cubicBezTo>
                  <a:cubicBezTo>
                    <a:pt x="11" y="25"/>
                    <a:pt x="10" y="25"/>
                    <a:pt x="10" y="25"/>
                  </a:cubicBezTo>
                  <a:cubicBezTo>
                    <a:pt x="10" y="25"/>
                    <a:pt x="10" y="25"/>
                    <a:pt x="10" y="25"/>
                  </a:cubicBezTo>
                  <a:cubicBezTo>
                    <a:pt x="10" y="25"/>
                    <a:pt x="10" y="26"/>
                    <a:pt x="10" y="26"/>
                  </a:cubicBezTo>
                  <a:cubicBezTo>
                    <a:pt x="9" y="26"/>
                    <a:pt x="9" y="26"/>
                    <a:pt x="9" y="26"/>
                  </a:cubicBezTo>
                  <a:cubicBezTo>
                    <a:pt x="8" y="26"/>
                    <a:pt x="8" y="26"/>
                    <a:pt x="8" y="26"/>
                  </a:cubicBezTo>
                  <a:cubicBezTo>
                    <a:pt x="7" y="26"/>
                    <a:pt x="7" y="26"/>
                    <a:pt x="7" y="26"/>
                  </a:cubicBezTo>
                  <a:cubicBezTo>
                    <a:pt x="7" y="26"/>
                    <a:pt x="7" y="26"/>
                    <a:pt x="7" y="26"/>
                  </a:cubicBezTo>
                  <a:cubicBezTo>
                    <a:pt x="7" y="25"/>
                    <a:pt x="7" y="25"/>
                    <a:pt x="7" y="25"/>
                  </a:cubicBezTo>
                  <a:cubicBezTo>
                    <a:pt x="7" y="25"/>
                    <a:pt x="7" y="25"/>
                    <a:pt x="6" y="25"/>
                  </a:cubicBezTo>
                  <a:cubicBezTo>
                    <a:pt x="6" y="25"/>
                    <a:pt x="6" y="25"/>
                    <a:pt x="6" y="25"/>
                  </a:cubicBezTo>
                  <a:cubicBezTo>
                    <a:pt x="6" y="25"/>
                    <a:pt x="6" y="25"/>
                    <a:pt x="6" y="25"/>
                  </a:cubicBezTo>
                  <a:cubicBezTo>
                    <a:pt x="6" y="25"/>
                    <a:pt x="5" y="25"/>
                    <a:pt x="5" y="25"/>
                  </a:cubicBezTo>
                  <a:cubicBezTo>
                    <a:pt x="5" y="25"/>
                    <a:pt x="5" y="25"/>
                    <a:pt x="5" y="24"/>
                  </a:cubicBezTo>
                  <a:cubicBezTo>
                    <a:pt x="5" y="24"/>
                    <a:pt x="5" y="24"/>
                    <a:pt x="5" y="24"/>
                  </a:cubicBezTo>
                  <a:cubicBezTo>
                    <a:pt x="5" y="24"/>
                    <a:pt x="5" y="24"/>
                    <a:pt x="5" y="23"/>
                  </a:cubicBezTo>
                  <a:cubicBezTo>
                    <a:pt x="5" y="23"/>
                    <a:pt x="5" y="23"/>
                    <a:pt x="5" y="23"/>
                  </a:cubicBezTo>
                  <a:cubicBezTo>
                    <a:pt x="5" y="22"/>
                    <a:pt x="5" y="22"/>
                    <a:pt x="5" y="22"/>
                  </a:cubicBezTo>
                  <a:cubicBezTo>
                    <a:pt x="5" y="22"/>
                    <a:pt x="5" y="21"/>
                    <a:pt x="5" y="21"/>
                  </a:cubicBezTo>
                  <a:cubicBezTo>
                    <a:pt x="5" y="21"/>
                    <a:pt x="4" y="20"/>
                    <a:pt x="4" y="20"/>
                  </a:cubicBezTo>
                  <a:cubicBezTo>
                    <a:pt x="4" y="20"/>
                    <a:pt x="4" y="20"/>
                    <a:pt x="4" y="20"/>
                  </a:cubicBezTo>
                  <a:cubicBezTo>
                    <a:pt x="3" y="20"/>
                    <a:pt x="3" y="20"/>
                    <a:pt x="3" y="20"/>
                  </a:cubicBezTo>
                  <a:cubicBezTo>
                    <a:pt x="3" y="20"/>
                    <a:pt x="3" y="19"/>
                    <a:pt x="3" y="19"/>
                  </a:cubicBezTo>
                  <a:cubicBezTo>
                    <a:pt x="3" y="19"/>
                    <a:pt x="3" y="19"/>
                    <a:pt x="3" y="18"/>
                  </a:cubicBezTo>
                  <a:cubicBezTo>
                    <a:pt x="3" y="18"/>
                    <a:pt x="2" y="18"/>
                    <a:pt x="2" y="18"/>
                  </a:cubicBezTo>
                  <a:cubicBezTo>
                    <a:pt x="2" y="18"/>
                    <a:pt x="2" y="17"/>
                    <a:pt x="2" y="17"/>
                  </a:cubicBezTo>
                  <a:cubicBezTo>
                    <a:pt x="2" y="17"/>
                    <a:pt x="2" y="16"/>
                    <a:pt x="2" y="16"/>
                  </a:cubicBezTo>
                  <a:cubicBezTo>
                    <a:pt x="2" y="16"/>
                    <a:pt x="2" y="16"/>
                    <a:pt x="1" y="15"/>
                  </a:cubicBezTo>
                  <a:cubicBezTo>
                    <a:pt x="1" y="15"/>
                    <a:pt x="1" y="15"/>
                    <a:pt x="1" y="15"/>
                  </a:cubicBezTo>
                  <a:cubicBezTo>
                    <a:pt x="1" y="15"/>
                    <a:pt x="1" y="15"/>
                    <a:pt x="0" y="15"/>
                  </a:cubicBezTo>
                  <a:cubicBezTo>
                    <a:pt x="0" y="15"/>
                    <a:pt x="0" y="14"/>
                    <a:pt x="0" y="14"/>
                  </a:cubicBezTo>
                  <a:cubicBezTo>
                    <a:pt x="0" y="14"/>
                    <a:pt x="0" y="13"/>
                    <a:pt x="0" y="13"/>
                  </a:cubicBezTo>
                  <a:cubicBezTo>
                    <a:pt x="0" y="13"/>
                    <a:pt x="0" y="12"/>
                    <a:pt x="0" y="12"/>
                  </a:cubicBezTo>
                  <a:cubicBezTo>
                    <a:pt x="1" y="12"/>
                    <a:pt x="1" y="12"/>
                    <a:pt x="1" y="12"/>
                  </a:cubicBezTo>
                  <a:cubicBezTo>
                    <a:pt x="1" y="12"/>
                    <a:pt x="1" y="13"/>
                    <a:pt x="1" y="13"/>
                  </a:cubicBezTo>
                  <a:cubicBezTo>
                    <a:pt x="1" y="13"/>
                    <a:pt x="1" y="13"/>
                    <a:pt x="1" y="13"/>
                  </a:cubicBezTo>
                  <a:cubicBezTo>
                    <a:pt x="2" y="13"/>
                    <a:pt x="2" y="13"/>
                    <a:pt x="2" y="13"/>
                  </a:cubicBezTo>
                  <a:cubicBezTo>
                    <a:pt x="2" y="13"/>
                    <a:pt x="3" y="13"/>
                    <a:pt x="3" y="13"/>
                  </a:cubicBezTo>
                  <a:cubicBezTo>
                    <a:pt x="3" y="13"/>
                    <a:pt x="3" y="13"/>
                    <a:pt x="3" y="13"/>
                  </a:cubicBezTo>
                  <a:cubicBezTo>
                    <a:pt x="3" y="12"/>
                    <a:pt x="2" y="12"/>
                    <a:pt x="2" y="12"/>
                  </a:cubicBezTo>
                  <a:cubicBezTo>
                    <a:pt x="2" y="12"/>
                    <a:pt x="2" y="11"/>
                    <a:pt x="2" y="11"/>
                  </a:cubicBezTo>
                  <a:cubicBezTo>
                    <a:pt x="2" y="10"/>
                    <a:pt x="2" y="10"/>
                    <a:pt x="2" y="10"/>
                  </a:cubicBezTo>
                  <a:cubicBezTo>
                    <a:pt x="2" y="9"/>
                    <a:pt x="2" y="9"/>
                    <a:pt x="2" y="9"/>
                  </a:cubicBezTo>
                  <a:cubicBezTo>
                    <a:pt x="2" y="8"/>
                    <a:pt x="3" y="8"/>
                    <a:pt x="3" y="7"/>
                  </a:cubicBezTo>
                  <a:cubicBezTo>
                    <a:pt x="2" y="7"/>
                    <a:pt x="2" y="7"/>
                    <a:pt x="2" y="6"/>
                  </a:cubicBezTo>
                  <a:cubicBezTo>
                    <a:pt x="2" y="6"/>
                    <a:pt x="2" y="6"/>
                    <a:pt x="2" y="6"/>
                  </a:cubicBezTo>
                  <a:cubicBezTo>
                    <a:pt x="2" y="5"/>
                    <a:pt x="2" y="5"/>
                    <a:pt x="2" y="4"/>
                  </a:cubicBezTo>
                  <a:cubicBezTo>
                    <a:pt x="2" y="4"/>
                    <a:pt x="2" y="4"/>
                    <a:pt x="2" y="4"/>
                  </a:cubicBezTo>
                  <a:cubicBezTo>
                    <a:pt x="2" y="3"/>
                    <a:pt x="2" y="3"/>
                    <a:pt x="2" y="3"/>
                  </a:cubicBezTo>
                  <a:cubicBezTo>
                    <a:pt x="2" y="2"/>
                    <a:pt x="2" y="2"/>
                    <a:pt x="2" y="1"/>
                  </a:cubicBezTo>
                  <a:cubicBezTo>
                    <a:pt x="2" y="1"/>
                    <a:pt x="2" y="1"/>
                    <a:pt x="2" y="1"/>
                  </a:cubicBezTo>
                  <a:cubicBezTo>
                    <a:pt x="2" y="1"/>
                    <a:pt x="3" y="0"/>
                    <a:pt x="3" y="0"/>
                  </a:cubicBezTo>
                  <a:cubicBezTo>
                    <a:pt x="3" y="0"/>
                    <a:pt x="4" y="0"/>
                    <a:pt x="4" y="0"/>
                  </a:cubicBezTo>
                  <a:cubicBezTo>
                    <a:pt x="4" y="1"/>
                    <a:pt x="4" y="1"/>
                    <a:pt x="4" y="1"/>
                  </a:cubicBezTo>
                  <a:cubicBezTo>
                    <a:pt x="4" y="1"/>
                    <a:pt x="4" y="1"/>
                    <a:pt x="4" y="1"/>
                  </a:cubicBezTo>
                  <a:cubicBezTo>
                    <a:pt x="5" y="1"/>
                    <a:pt x="5" y="1"/>
                    <a:pt x="5" y="1"/>
                  </a:cubicBezTo>
                  <a:cubicBezTo>
                    <a:pt x="5" y="1"/>
                    <a:pt x="5" y="1"/>
                    <a:pt x="6" y="1"/>
                  </a:cubicBezTo>
                  <a:cubicBezTo>
                    <a:pt x="6" y="1"/>
                    <a:pt x="6" y="1"/>
                    <a:pt x="6" y="1"/>
                  </a:cubicBezTo>
                  <a:cubicBezTo>
                    <a:pt x="6" y="1"/>
                    <a:pt x="7" y="1"/>
                    <a:pt x="7" y="2"/>
                  </a:cubicBezTo>
                  <a:cubicBezTo>
                    <a:pt x="7" y="2"/>
                    <a:pt x="7" y="2"/>
                    <a:pt x="7" y="2"/>
                  </a:cubicBezTo>
                  <a:cubicBezTo>
                    <a:pt x="7" y="2"/>
                    <a:pt x="8" y="2"/>
                    <a:pt x="8" y="2"/>
                  </a:cubicBezTo>
                  <a:cubicBezTo>
                    <a:pt x="8" y="2"/>
                    <a:pt x="8" y="2"/>
                    <a:pt x="9" y="2"/>
                  </a:cubicBezTo>
                  <a:cubicBezTo>
                    <a:pt x="9" y="2"/>
                    <a:pt x="9" y="2"/>
                    <a:pt x="9" y="2"/>
                  </a:cubicBezTo>
                  <a:cubicBezTo>
                    <a:pt x="9" y="2"/>
                    <a:pt x="9" y="3"/>
                    <a:pt x="9" y="3"/>
                  </a:cubicBezTo>
                  <a:cubicBezTo>
                    <a:pt x="9" y="3"/>
                    <a:pt x="9" y="3"/>
                    <a:pt x="9" y="3"/>
                  </a:cubicBezTo>
                  <a:cubicBezTo>
                    <a:pt x="9" y="4"/>
                    <a:pt x="9" y="4"/>
                    <a:pt x="9" y="4"/>
                  </a:cubicBezTo>
                  <a:cubicBezTo>
                    <a:pt x="9" y="4"/>
                    <a:pt x="9" y="5"/>
                    <a:pt x="9" y="5"/>
                  </a:cubicBezTo>
                  <a:cubicBezTo>
                    <a:pt x="9" y="5"/>
                    <a:pt x="9" y="5"/>
                    <a:pt x="9" y="6"/>
                  </a:cubicBezTo>
                  <a:cubicBezTo>
                    <a:pt x="9" y="6"/>
                    <a:pt x="10" y="6"/>
                    <a:pt x="10" y="6"/>
                  </a:cubicBezTo>
                  <a:cubicBezTo>
                    <a:pt x="10" y="6"/>
                    <a:pt x="10" y="6"/>
                    <a:pt x="10" y="7"/>
                  </a:cubicBezTo>
                  <a:cubicBezTo>
                    <a:pt x="10" y="7"/>
                    <a:pt x="10" y="7"/>
                    <a:pt x="10" y="7"/>
                  </a:cubicBezTo>
                  <a:cubicBezTo>
                    <a:pt x="10" y="7"/>
                    <a:pt x="10" y="7"/>
                    <a:pt x="10" y="8"/>
                  </a:cubicBezTo>
                  <a:cubicBezTo>
                    <a:pt x="11" y="8"/>
                    <a:pt x="11" y="8"/>
                    <a:pt x="11" y="9"/>
                  </a:cubicBezTo>
                  <a:cubicBezTo>
                    <a:pt x="11" y="9"/>
                    <a:pt x="11" y="9"/>
                    <a:pt x="11" y="9"/>
                  </a:cubicBezTo>
                  <a:cubicBezTo>
                    <a:pt x="11" y="10"/>
                    <a:pt x="10" y="10"/>
                    <a:pt x="10" y="10"/>
                  </a:cubicBezTo>
                  <a:cubicBezTo>
                    <a:pt x="10" y="10"/>
                    <a:pt x="10" y="10"/>
                    <a:pt x="10" y="11"/>
                  </a:cubicBezTo>
                  <a:cubicBezTo>
                    <a:pt x="10" y="11"/>
                    <a:pt x="10" y="11"/>
                    <a:pt x="10" y="11"/>
                  </a:cubicBezTo>
                  <a:cubicBezTo>
                    <a:pt x="10" y="12"/>
                    <a:pt x="11" y="12"/>
                    <a:pt x="11" y="12"/>
                  </a:cubicBezTo>
                  <a:cubicBezTo>
                    <a:pt x="11" y="12"/>
                    <a:pt x="11" y="12"/>
                    <a:pt x="11" y="13"/>
                  </a:cubicBezTo>
                  <a:cubicBezTo>
                    <a:pt x="11" y="13"/>
                    <a:pt x="10" y="13"/>
                    <a:pt x="10" y="13"/>
                  </a:cubicBezTo>
                  <a:cubicBezTo>
                    <a:pt x="10" y="13"/>
                    <a:pt x="10" y="13"/>
                    <a:pt x="10" y="13"/>
                  </a:cubicBezTo>
                  <a:cubicBezTo>
                    <a:pt x="9" y="13"/>
                    <a:pt x="9" y="13"/>
                    <a:pt x="9" y="13"/>
                  </a:cubicBezTo>
                  <a:cubicBezTo>
                    <a:pt x="9" y="13"/>
                    <a:pt x="9" y="13"/>
                    <a:pt x="9" y="13"/>
                  </a:cubicBezTo>
                  <a:cubicBezTo>
                    <a:pt x="9" y="13"/>
                    <a:pt x="8" y="14"/>
                    <a:pt x="8" y="14"/>
                  </a:cubicBezTo>
                  <a:cubicBezTo>
                    <a:pt x="8" y="14"/>
                    <a:pt x="8" y="14"/>
                    <a:pt x="8" y="14"/>
                  </a:cubicBezTo>
                  <a:cubicBezTo>
                    <a:pt x="8" y="14"/>
                    <a:pt x="8" y="14"/>
                    <a:pt x="8" y="15"/>
                  </a:cubicBezTo>
                  <a:cubicBezTo>
                    <a:pt x="8" y="15"/>
                    <a:pt x="8" y="15"/>
                    <a:pt x="8" y="15"/>
                  </a:cubicBezTo>
                  <a:cubicBezTo>
                    <a:pt x="8" y="15"/>
                    <a:pt x="8" y="16"/>
                    <a:pt x="8" y="16"/>
                  </a:cubicBezTo>
                  <a:cubicBezTo>
                    <a:pt x="8" y="16"/>
                    <a:pt x="8" y="16"/>
                    <a:pt x="8" y="17"/>
                  </a:cubicBezTo>
                  <a:cubicBezTo>
                    <a:pt x="8" y="17"/>
                    <a:pt x="8" y="17"/>
                    <a:pt x="8" y="17"/>
                  </a:cubicBezTo>
                  <a:cubicBezTo>
                    <a:pt x="8" y="17"/>
                    <a:pt x="8" y="17"/>
                    <a:pt x="8" y="17"/>
                  </a:cubicBezTo>
                  <a:cubicBezTo>
                    <a:pt x="8" y="18"/>
                    <a:pt x="8" y="18"/>
                    <a:pt x="8" y="18"/>
                  </a:cubicBezTo>
                  <a:cubicBezTo>
                    <a:pt x="8" y="18"/>
                    <a:pt x="8" y="18"/>
                    <a:pt x="8" y="18"/>
                  </a:cubicBezTo>
                  <a:cubicBezTo>
                    <a:pt x="8" y="18"/>
                    <a:pt x="9" y="18"/>
                    <a:pt x="9" y="18"/>
                  </a:cubicBezTo>
                  <a:cubicBezTo>
                    <a:pt x="9" y="18"/>
                    <a:pt x="9" y="19"/>
                    <a:pt x="9" y="19"/>
                  </a:cubicBezTo>
                  <a:cubicBezTo>
                    <a:pt x="9" y="19"/>
                    <a:pt x="9" y="19"/>
                    <a:pt x="9" y="19"/>
                  </a:cubicBezTo>
                  <a:cubicBezTo>
                    <a:pt x="9" y="19"/>
                    <a:pt x="9" y="20"/>
                    <a:pt x="9" y="20"/>
                  </a:cubicBezTo>
                  <a:cubicBezTo>
                    <a:pt x="9" y="20"/>
                    <a:pt x="9" y="20"/>
                    <a:pt x="9" y="20"/>
                  </a:cubicBezTo>
                  <a:cubicBezTo>
                    <a:pt x="9" y="20"/>
                    <a:pt x="9" y="21"/>
                    <a:pt x="9" y="21"/>
                  </a:cubicBezTo>
                  <a:cubicBezTo>
                    <a:pt x="9" y="21"/>
                    <a:pt x="9" y="21"/>
                    <a:pt x="10" y="21"/>
                  </a:cubicBezTo>
                  <a:cubicBezTo>
                    <a:pt x="10" y="22"/>
                    <a:pt x="10" y="22"/>
                    <a:pt x="1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3" name="Freeform 1042"/>
            <p:cNvSpPr/>
            <p:nvPr/>
          </p:nvSpPr>
          <p:spPr bwMode="auto">
            <a:xfrm>
              <a:off x="9242734" y="4597713"/>
              <a:ext cx="0" cy="19781"/>
            </a:xfrm>
            <a:custGeom>
              <a:avLst/>
              <a:gdLst>
                <a:gd name="T0" fmla="*/ 1 h 2"/>
                <a:gd name="T1" fmla="*/ 1 h 2"/>
                <a:gd name="T2" fmla="*/ 1 h 2"/>
                <a:gd name="T3" fmla="*/ 0 h 2"/>
                <a:gd name="T4" fmla="*/ 1 h 2"/>
                <a:gd name="T5" fmla="*/ 1 h 2"/>
                <a:gd name="T6" fmla="*/ 1 h 2"/>
                <a:gd name="T7" fmla="*/ 2 h 2"/>
                <a:gd name="T8" fmla="*/ 1 h 2"/>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2">
                  <a:moveTo>
                    <a:pt x="0" y="1"/>
                  </a:moveTo>
                  <a:cubicBezTo>
                    <a:pt x="0" y="1"/>
                    <a:pt x="0" y="1"/>
                    <a:pt x="0" y="1"/>
                  </a:cubicBezTo>
                  <a:cubicBezTo>
                    <a:pt x="0" y="1"/>
                    <a:pt x="0" y="1"/>
                    <a:pt x="0" y="1"/>
                  </a:cubicBezTo>
                  <a:cubicBezTo>
                    <a:pt x="0" y="0"/>
                    <a:pt x="0" y="0"/>
                    <a:pt x="0" y="0"/>
                  </a:cubicBezTo>
                  <a:cubicBezTo>
                    <a:pt x="0" y="1"/>
                    <a:pt x="0" y="1"/>
                    <a:pt x="0" y="1"/>
                  </a:cubicBezTo>
                  <a:cubicBezTo>
                    <a:pt x="0" y="1"/>
                    <a:pt x="0" y="1"/>
                    <a:pt x="0" y="1"/>
                  </a:cubicBezTo>
                  <a:cubicBezTo>
                    <a:pt x="0" y="1"/>
                    <a:pt x="0" y="1"/>
                    <a:pt x="0" y="1"/>
                  </a:cubicBezTo>
                  <a:cubicBezTo>
                    <a:pt x="0" y="1"/>
                    <a:pt x="0" y="2"/>
                    <a:pt x="0" y="2"/>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4" name="Freeform 1043"/>
            <p:cNvSpPr/>
            <p:nvPr/>
          </p:nvSpPr>
          <p:spPr bwMode="auto">
            <a:xfrm>
              <a:off x="9225151" y="4606504"/>
              <a:ext cx="8791" cy="10989"/>
            </a:xfrm>
            <a:custGeom>
              <a:avLst/>
              <a:gdLst>
                <a:gd name="T0" fmla="*/ 1 w 1"/>
                <a:gd name="T1" fmla="*/ 1 h 1"/>
                <a:gd name="T2" fmla="*/ 0 w 1"/>
                <a:gd name="T3" fmla="*/ 1 h 1"/>
                <a:gd name="T4" fmla="*/ 0 w 1"/>
                <a:gd name="T5" fmla="*/ 1 h 1"/>
                <a:gd name="T6" fmla="*/ 0 w 1"/>
                <a:gd name="T7" fmla="*/ 0 h 1"/>
                <a:gd name="T8" fmla="*/ 0 w 1"/>
                <a:gd name="T9" fmla="*/ 0 h 1"/>
                <a:gd name="T10" fmla="*/ 1 w 1"/>
                <a:gd name="T11" fmla="*/ 0 h 1"/>
                <a:gd name="T12" fmla="*/ 1 w 1"/>
                <a:gd name="T13" fmla="*/ 0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0" y="1"/>
                    <a:pt x="0" y="1"/>
                  </a:cubicBezTo>
                  <a:cubicBezTo>
                    <a:pt x="0" y="1"/>
                    <a:pt x="0" y="1"/>
                    <a:pt x="0" y="1"/>
                  </a:cubicBezTo>
                  <a:cubicBezTo>
                    <a:pt x="0" y="0"/>
                    <a:pt x="0" y="0"/>
                    <a:pt x="0" y="0"/>
                  </a:cubicBezTo>
                  <a:cubicBezTo>
                    <a:pt x="0" y="0"/>
                    <a:pt x="0" y="0"/>
                    <a:pt x="0" y="0"/>
                  </a:cubicBezTo>
                  <a:cubicBezTo>
                    <a:pt x="0" y="0"/>
                    <a:pt x="1" y="0"/>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5" name="Freeform 1044"/>
            <p:cNvSpPr/>
            <p:nvPr/>
          </p:nvSpPr>
          <p:spPr bwMode="auto">
            <a:xfrm>
              <a:off x="9216359" y="4588921"/>
              <a:ext cx="8791" cy="17583"/>
            </a:xfrm>
            <a:custGeom>
              <a:avLst/>
              <a:gdLst>
                <a:gd name="T0" fmla="*/ 1 w 1"/>
                <a:gd name="T1" fmla="*/ 2 h 2"/>
                <a:gd name="T2" fmla="*/ 0 w 1"/>
                <a:gd name="T3" fmla="*/ 1 h 2"/>
                <a:gd name="T4" fmla="*/ 0 w 1"/>
                <a:gd name="T5" fmla="*/ 1 h 2"/>
                <a:gd name="T6" fmla="*/ 0 w 1"/>
                <a:gd name="T7" fmla="*/ 0 h 2"/>
                <a:gd name="T8" fmla="*/ 0 w 1"/>
                <a:gd name="T9" fmla="*/ 0 h 2"/>
                <a:gd name="T10" fmla="*/ 0 w 1"/>
                <a:gd name="T11" fmla="*/ 0 h 2"/>
                <a:gd name="T12" fmla="*/ 1 w 1"/>
                <a:gd name="T13" fmla="*/ 1 h 2"/>
                <a:gd name="T14" fmla="*/ 1 w 1"/>
                <a:gd name="T15" fmla="*/ 1 h 2"/>
                <a:gd name="T16" fmla="*/ 1 w 1"/>
                <a:gd name="T17" fmla="*/ 2 h 2"/>
                <a:gd name="T18" fmla="*/ 1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1" y="2"/>
                  </a:moveTo>
                  <a:cubicBezTo>
                    <a:pt x="1" y="2"/>
                    <a:pt x="0" y="1"/>
                    <a:pt x="0" y="1"/>
                  </a:cubicBezTo>
                  <a:cubicBezTo>
                    <a:pt x="0" y="1"/>
                    <a:pt x="0" y="1"/>
                    <a:pt x="0" y="1"/>
                  </a:cubicBezTo>
                  <a:cubicBezTo>
                    <a:pt x="0" y="1"/>
                    <a:pt x="0" y="0"/>
                    <a:pt x="0" y="0"/>
                  </a:cubicBezTo>
                  <a:cubicBezTo>
                    <a:pt x="0" y="0"/>
                    <a:pt x="0" y="0"/>
                    <a:pt x="0" y="0"/>
                  </a:cubicBezTo>
                  <a:cubicBezTo>
                    <a:pt x="0" y="0"/>
                    <a:pt x="0" y="0"/>
                    <a:pt x="0" y="0"/>
                  </a:cubicBezTo>
                  <a:cubicBezTo>
                    <a:pt x="0" y="1"/>
                    <a:pt x="0" y="1"/>
                    <a:pt x="1" y="1"/>
                  </a:cubicBezTo>
                  <a:cubicBezTo>
                    <a:pt x="1" y="1"/>
                    <a:pt x="1" y="1"/>
                    <a:pt x="1"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6" name="Freeform 1047"/>
            <p:cNvSpPr/>
            <p:nvPr/>
          </p:nvSpPr>
          <p:spPr bwMode="auto">
            <a:xfrm>
              <a:off x="8433919" y="5138388"/>
              <a:ext cx="8791" cy="8791"/>
            </a:xfrm>
            <a:custGeom>
              <a:avLst/>
              <a:gdLst>
                <a:gd name="T0" fmla="*/ 1 w 1"/>
                <a:gd name="T1" fmla="*/ 0 h 1"/>
                <a:gd name="T2" fmla="*/ 1 w 1"/>
                <a:gd name="T3" fmla="*/ 0 h 1"/>
                <a:gd name="T4" fmla="*/ 1 w 1"/>
                <a:gd name="T5" fmla="*/ 0 h 1"/>
                <a:gd name="T6" fmla="*/ 0 w 1"/>
                <a:gd name="T7" fmla="*/ 0 h 1"/>
                <a:gd name="T8" fmla="*/ 0 w 1"/>
                <a:gd name="T9" fmla="*/ 0 h 1"/>
                <a:gd name="T10" fmla="*/ 0 w 1"/>
                <a:gd name="T11" fmla="*/ 1 h 1"/>
                <a:gd name="T12" fmla="*/ 0 w 1"/>
                <a:gd name="T13" fmla="*/ 1 h 1"/>
                <a:gd name="T14" fmla="*/ 0 w 1"/>
                <a:gd name="T15" fmla="*/ 1 h 1"/>
                <a:gd name="T16" fmla="*/ 1 w 1"/>
                <a:gd name="T17" fmla="*/ 1 h 1"/>
                <a:gd name="T18" fmla="*/ 1 w 1"/>
                <a:gd name="T19" fmla="*/ 1 h 1"/>
                <a:gd name="T20" fmla="*/ 1 w 1"/>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1" y="0"/>
                  </a:moveTo>
                  <a:cubicBezTo>
                    <a:pt x="1" y="0"/>
                    <a:pt x="1" y="0"/>
                    <a:pt x="1" y="0"/>
                  </a:cubicBezTo>
                  <a:cubicBezTo>
                    <a:pt x="1" y="0"/>
                    <a:pt x="1" y="0"/>
                    <a:pt x="1" y="0"/>
                  </a:cubicBezTo>
                  <a:cubicBezTo>
                    <a:pt x="1" y="0"/>
                    <a:pt x="0" y="0"/>
                    <a:pt x="0" y="0"/>
                  </a:cubicBezTo>
                  <a:cubicBezTo>
                    <a:pt x="0" y="0"/>
                    <a:pt x="0" y="0"/>
                    <a:pt x="0" y="0"/>
                  </a:cubicBezTo>
                  <a:cubicBezTo>
                    <a:pt x="0" y="0"/>
                    <a:pt x="0" y="0"/>
                    <a:pt x="0" y="1"/>
                  </a:cubicBezTo>
                  <a:cubicBezTo>
                    <a:pt x="0" y="1"/>
                    <a:pt x="0" y="1"/>
                    <a:pt x="0" y="1"/>
                  </a:cubicBezTo>
                  <a:cubicBezTo>
                    <a:pt x="0" y="1"/>
                    <a:pt x="0" y="1"/>
                    <a:pt x="0" y="1"/>
                  </a:cubicBezTo>
                  <a:cubicBezTo>
                    <a:pt x="0" y="1"/>
                    <a:pt x="1" y="1"/>
                    <a:pt x="1" y="1"/>
                  </a:cubicBezTo>
                  <a:cubicBezTo>
                    <a:pt x="1"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7" name="Freeform 1048"/>
            <p:cNvSpPr/>
            <p:nvPr/>
          </p:nvSpPr>
          <p:spPr bwMode="auto">
            <a:xfrm>
              <a:off x="8488866" y="5063660"/>
              <a:ext cx="8791" cy="8791"/>
            </a:xfrm>
            <a:custGeom>
              <a:avLst/>
              <a:gdLst>
                <a:gd name="T0" fmla="*/ 1 w 1"/>
                <a:gd name="T1" fmla="*/ 1 h 1"/>
                <a:gd name="T2" fmla="*/ 1 w 1"/>
                <a:gd name="T3" fmla="*/ 1 h 1"/>
                <a:gd name="T4" fmla="*/ 0 w 1"/>
                <a:gd name="T5" fmla="*/ 1 h 1"/>
                <a:gd name="T6" fmla="*/ 0 w 1"/>
                <a:gd name="T7" fmla="*/ 1 h 1"/>
                <a:gd name="T8" fmla="*/ 0 w 1"/>
                <a:gd name="T9" fmla="*/ 0 h 1"/>
                <a:gd name="T10" fmla="*/ 0 w 1"/>
                <a:gd name="T11" fmla="*/ 0 h 1"/>
                <a:gd name="T12" fmla="*/ 0 w 1"/>
                <a:gd name="T13" fmla="*/ 0 h 1"/>
                <a:gd name="T14" fmla="*/ 1 w 1"/>
                <a:gd name="T15" fmla="*/ 0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1"/>
                    <a:pt x="1" y="1"/>
                    <a:pt x="1"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8" name="Freeform 1049"/>
            <p:cNvSpPr/>
            <p:nvPr/>
          </p:nvSpPr>
          <p:spPr bwMode="auto">
            <a:xfrm>
              <a:off x="8469085" y="5054869"/>
              <a:ext cx="10989" cy="8791"/>
            </a:xfrm>
            <a:custGeom>
              <a:avLst/>
              <a:gdLst>
                <a:gd name="T0" fmla="*/ 1 w 1"/>
                <a:gd name="T1" fmla="*/ 1 h 1"/>
                <a:gd name="T2" fmla="*/ 1 w 1"/>
                <a:gd name="T3" fmla="*/ 1 h 1"/>
                <a:gd name="T4" fmla="*/ 0 w 1"/>
                <a:gd name="T5" fmla="*/ 1 h 1"/>
                <a:gd name="T6" fmla="*/ 1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0" y="1"/>
                    <a:pt x="0" y="1"/>
                  </a:cubicBezTo>
                  <a:cubicBezTo>
                    <a:pt x="0" y="1"/>
                    <a:pt x="1" y="1"/>
                    <a:pt x="1" y="1"/>
                  </a:cubicBezTo>
                  <a:cubicBezTo>
                    <a:pt x="1" y="0"/>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9" name="Freeform 1050"/>
            <p:cNvSpPr/>
            <p:nvPr/>
          </p:nvSpPr>
          <p:spPr bwMode="auto">
            <a:xfrm>
              <a:off x="8348203" y="4560349"/>
              <a:ext cx="316493" cy="690130"/>
            </a:xfrm>
            <a:custGeom>
              <a:avLst/>
              <a:gdLst>
                <a:gd name="T0" fmla="*/ 11 w 34"/>
                <a:gd name="T1" fmla="*/ 2 h 74"/>
                <a:gd name="T2" fmla="*/ 15 w 34"/>
                <a:gd name="T3" fmla="*/ 4 h 74"/>
                <a:gd name="T4" fmla="*/ 16 w 34"/>
                <a:gd name="T5" fmla="*/ 9 h 74"/>
                <a:gd name="T6" fmla="*/ 16 w 34"/>
                <a:gd name="T7" fmla="*/ 14 h 74"/>
                <a:gd name="T8" fmla="*/ 19 w 34"/>
                <a:gd name="T9" fmla="*/ 11 h 74"/>
                <a:gd name="T10" fmla="*/ 21 w 34"/>
                <a:gd name="T11" fmla="*/ 13 h 74"/>
                <a:gd name="T12" fmla="*/ 24 w 34"/>
                <a:gd name="T13" fmla="*/ 10 h 74"/>
                <a:gd name="T14" fmla="*/ 28 w 34"/>
                <a:gd name="T15" fmla="*/ 11 h 74"/>
                <a:gd name="T16" fmla="*/ 31 w 34"/>
                <a:gd name="T17" fmla="*/ 17 h 74"/>
                <a:gd name="T18" fmla="*/ 33 w 34"/>
                <a:gd name="T19" fmla="*/ 21 h 74"/>
                <a:gd name="T20" fmla="*/ 34 w 34"/>
                <a:gd name="T21" fmla="*/ 27 h 74"/>
                <a:gd name="T22" fmla="*/ 33 w 34"/>
                <a:gd name="T23" fmla="*/ 30 h 74"/>
                <a:gd name="T24" fmla="*/ 29 w 34"/>
                <a:gd name="T25" fmla="*/ 30 h 74"/>
                <a:gd name="T26" fmla="*/ 24 w 34"/>
                <a:gd name="T27" fmla="*/ 33 h 74"/>
                <a:gd name="T28" fmla="*/ 23 w 34"/>
                <a:gd name="T29" fmla="*/ 39 h 74"/>
                <a:gd name="T30" fmla="*/ 26 w 34"/>
                <a:gd name="T31" fmla="*/ 44 h 74"/>
                <a:gd name="T32" fmla="*/ 24 w 34"/>
                <a:gd name="T33" fmla="*/ 41 h 74"/>
                <a:gd name="T34" fmla="*/ 23 w 34"/>
                <a:gd name="T35" fmla="*/ 41 h 74"/>
                <a:gd name="T36" fmla="*/ 21 w 34"/>
                <a:gd name="T37" fmla="*/ 39 h 74"/>
                <a:gd name="T38" fmla="*/ 18 w 34"/>
                <a:gd name="T39" fmla="*/ 39 h 74"/>
                <a:gd name="T40" fmla="*/ 17 w 34"/>
                <a:gd name="T41" fmla="*/ 38 h 74"/>
                <a:gd name="T42" fmla="*/ 17 w 34"/>
                <a:gd name="T43" fmla="*/ 36 h 74"/>
                <a:gd name="T44" fmla="*/ 15 w 34"/>
                <a:gd name="T45" fmla="*/ 34 h 74"/>
                <a:gd name="T46" fmla="*/ 13 w 34"/>
                <a:gd name="T47" fmla="*/ 36 h 74"/>
                <a:gd name="T48" fmla="*/ 14 w 34"/>
                <a:gd name="T49" fmla="*/ 40 h 74"/>
                <a:gd name="T50" fmla="*/ 13 w 34"/>
                <a:gd name="T51" fmla="*/ 43 h 74"/>
                <a:gd name="T52" fmla="*/ 13 w 34"/>
                <a:gd name="T53" fmla="*/ 48 h 74"/>
                <a:gd name="T54" fmla="*/ 12 w 34"/>
                <a:gd name="T55" fmla="*/ 51 h 74"/>
                <a:gd name="T56" fmla="*/ 12 w 34"/>
                <a:gd name="T57" fmla="*/ 55 h 74"/>
                <a:gd name="T58" fmla="*/ 15 w 34"/>
                <a:gd name="T59" fmla="*/ 58 h 74"/>
                <a:gd name="T60" fmla="*/ 19 w 34"/>
                <a:gd name="T61" fmla="*/ 66 h 74"/>
                <a:gd name="T62" fmla="*/ 22 w 34"/>
                <a:gd name="T63" fmla="*/ 67 h 74"/>
                <a:gd name="T64" fmla="*/ 25 w 34"/>
                <a:gd name="T65" fmla="*/ 70 h 74"/>
                <a:gd name="T66" fmla="*/ 22 w 34"/>
                <a:gd name="T67" fmla="*/ 72 h 74"/>
                <a:gd name="T68" fmla="*/ 20 w 34"/>
                <a:gd name="T69" fmla="*/ 72 h 74"/>
                <a:gd name="T70" fmla="*/ 19 w 34"/>
                <a:gd name="T71" fmla="*/ 70 h 74"/>
                <a:gd name="T72" fmla="*/ 17 w 34"/>
                <a:gd name="T73" fmla="*/ 69 h 74"/>
                <a:gd name="T74" fmla="*/ 15 w 34"/>
                <a:gd name="T75" fmla="*/ 67 h 74"/>
                <a:gd name="T76" fmla="*/ 13 w 34"/>
                <a:gd name="T77" fmla="*/ 65 h 74"/>
                <a:gd name="T78" fmla="*/ 12 w 34"/>
                <a:gd name="T79" fmla="*/ 63 h 74"/>
                <a:gd name="T80" fmla="*/ 11 w 34"/>
                <a:gd name="T81" fmla="*/ 61 h 74"/>
                <a:gd name="T82" fmla="*/ 10 w 34"/>
                <a:gd name="T83" fmla="*/ 60 h 74"/>
                <a:gd name="T84" fmla="*/ 9 w 34"/>
                <a:gd name="T85" fmla="*/ 60 h 74"/>
                <a:gd name="T86" fmla="*/ 9 w 34"/>
                <a:gd name="T87" fmla="*/ 57 h 74"/>
                <a:gd name="T88" fmla="*/ 10 w 34"/>
                <a:gd name="T89" fmla="*/ 53 h 74"/>
                <a:gd name="T90" fmla="*/ 10 w 34"/>
                <a:gd name="T91" fmla="*/ 49 h 74"/>
                <a:gd name="T92" fmla="*/ 12 w 34"/>
                <a:gd name="T93" fmla="*/ 44 h 74"/>
                <a:gd name="T94" fmla="*/ 11 w 34"/>
                <a:gd name="T95" fmla="*/ 38 h 74"/>
                <a:gd name="T96" fmla="*/ 10 w 34"/>
                <a:gd name="T97" fmla="*/ 33 h 74"/>
                <a:gd name="T98" fmla="*/ 7 w 34"/>
                <a:gd name="T99" fmla="*/ 29 h 74"/>
                <a:gd name="T100" fmla="*/ 7 w 34"/>
                <a:gd name="T101" fmla="*/ 25 h 74"/>
                <a:gd name="T102" fmla="*/ 7 w 34"/>
                <a:gd name="T103" fmla="*/ 21 h 74"/>
                <a:gd name="T104" fmla="*/ 4 w 34"/>
                <a:gd name="T105" fmla="*/ 16 h 74"/>
                <a:gd name="T106" fmla="*/ 1 w 34"/>
                <a:gd name="T107" fmla="*/ 11 h 74"/>
                <a:gd name="T108" fmla="*/ 2 w 34"/>
                <a:gd name="T109" fmla="*/ 8 h 74"/>
                <a:gd name="T110" fmla="*/ 4 w 34"/>
                <a:gd name="T111" fmla="*/ 4 h 74"/>
                <a:gd name="T112" fmla="*/ 9 w 34"/>
                <a:gd name="T11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 h="74">
                  <a:moveTo>
                    <a:pt x="10" y="0"/>
                  </a:moveTo>
                  <a:cubicBezTo>
                    <a:pt x="11" y="0"/>
                    <a:pt x="11" y="0"/>
                    <a:pt x="11" y="0"/>
                  </a:cubicBezTo>
                  <a:cubicBezTo>
                    <a:pt x="11" y="0"/>
                    <a:pt x="12" y="0"/>
                    <a:pt x="12" y="0"/>
                  </a:cubicBezTo>
                  <a:cubicBezTo>
                    <a:pt x="12" y="1"/>
                    <a:pt x="12" y="1"/>
                    <a:pt x="12" y="1"/>
                  </a:cubicBezTo>
                  <a:cubicBezTo>
                    <a:pt x="12" y="1"/>
                    <a:pt x="11" y="2"/>
                    <a:pt x="11" y="2"/>
                  </a:cubicBezTo>
                  <a:cubicBezTo>
                    <a:pt x="11" y="2"/>
                    <a:pt x="11" y="3"/>
                    <a:pt x="11" y="3"/>
                  </a:cubicBezTo>
                  <a:cubicBezTo>
                    <a:pt x="11" y="3"/>
                    <a:pt x="11" y="4"/>
                    <a:pt x="12" y="4"/>
                  </a:cubicBezTo>
                  <a:cubicBezTo>
                    <a:pt x="12" y="4"/>
                    <a:pt x="12" y="4"/>
                    <a:pt x="13" y="4"/>
                  </a:cubicBezTo>
                  <a:cubicBezTo>
                    <a:pt x="13" y="4"/>
                    <a:pt x="13" y="4"/>
                    <a:pt x="14" y="4"/>
                  </a:cubicBezTo>
                  <a:cubicBezTo>
                    <a:pt x="14" y="4"/>
                    <a:pt x="15" y="4"/>
                    <a:pt x="15" y="4"/>
                  </a:cubicBezTo>
                  <a:cubicBezTo>
                    <a:pt x="15" y="4"/>
                    <a:pt x="16" y="5"/>
                    <a:pt x="16" y="5"/>
                  </a:cubicBezTo>
                  <a:cubicBezTo>
                    <a:pt x="16" y="5"/>
                    <a:pt x="16" y="6"/>
                    <a:pt x="16" y="6"/>
                  </a:cubicBezTo>
                  <a:cubicBezTo>
                    <a:pt x="16" y="6"/>
                    <a:pt x="16" y="7"/>
                    <a:pt x="16" y="8"/>
                  </a:cubicBezTo>
                  <a:cubicBezTo>
                    <a:pt x="16" y="8"/>
                    <a:pt x="16" y="8"/>
                    <a:pt x="16" y="8"/>
                  </a:cubicBezTo>
                  <a:cubicBezTo>
                    <a:pt x="16" y="9"/>
                    <a:pt x="16" y="9"/>
                    <a:pt x="16" y="9"/>
                  </a:cubicBezTo>
                  <a:cubicBezTo>
                    <a:pt x="16" y="10"/>
                    <a:pt x="16" y="10"/>
                    <a:pt x="16" y="10"/>
                  </a:cubicBezTo>
                  <a:cubicBezTo>
                    <a:pt x="16" y="11"/>
                    <a:pt x="16" y="11"/>
                    <a:pt x="15" y="12"/>
                  </a:cubicBezTo>
                  <a:cubicBezTo>
                    <a:pt x="15" y="12"/>
                    <a:pt x="15" y="12"/>
                    <a:pt x="15" y="12"/>
                  </a:cubicBezTo>
                  <a:cubicBezTo>
                    <a:pt x="15" y="13"/>
                    <a:pt x="15" y="13"/>
                    <a:pt x="15" y="13"/>
                  </a:cubicBezTo>
                  <a:cubicBezTo>
                    <a:pt x="15" y="14"/>
                    <a:pt x="16" y="14"/>
                    <a:pt x="16" y="14"/>
                  </a:cubicBezTo>
                  <a:cubicBezTo>
                    <a:pt x="16" y="14"/>
                    <a:pt x="17" y="14"/>
                    <a:pt x="17" y="14"/>
                  </a:cubicBezTo>
                  <a:cubicBezTo>
                    <a:pt x="17" y="13"/>
                    <a:pt x="17" y="13"/>
                    <a:pt x="17" y="13"/>
                  </a:cubicBezTo>
                  <a:cubicBezTo>
                    <a:pt x="17" y="13"/>
                    <a:pt x="17" y="12"/>
                    <a:pt x="17" y="12"/>
                  </a:cubicBezTo>
                  <a:cubicBezTo>
                    <a:pt x="18" y="12"/>
                    <a:pt x="18" y="12"/>
                    <a:pt x="18" y="12"/>
                  </a:cubicBezTo>
                  <a:cubicBezTo>
                    <a:pt x="19" y="12"/>
                    <a:pt x="19" y="11"/>
                    <a:pt x="19" y="11"/>
                  </a:cubicBezTo>
                  <a:cubicBezTo>
                    <a:pt x="19" y="11"/>
                    <a:pt x="19" y="11"/>
                    <a:pt x="19" y="11"/>
                  </a:cubicBezTo>
                  <a:cubicBezTo>
                    <a:pt x="20" y="10"/>
                    <a:pt x="20" y="11"/>
                    <a:pt x="20" y="11"/>
                  </a:cubicBezTo>
                  <a:cubicBezTo>
                    <a:pt x="21" y="11"/>
                    <a:pt x="21" y="12"/>
                    <a:pt x="21" y="12"/>
                  </a:cubicBezTo>
                  <a:cubicBezTo>
                    <a:pt x="21" y="12"/>
                    <a:pt x="21" y="12"/>
                    <a:pt x="21" y="12"/>
                  </a:cubicBezTo>
                  <a:cubicBezTo>
                    <a:pt x="21" y="13"/>
                    <a:pt x="21" y="13"/>
                    <a:pt x="21" y="13"/>
                  </a:cubicBezTo>
                  <a:cubicBezTo>
                    <a:pt x="22" y="13"/>
                    <a:pt x="22" y="13"/>
                    <a:pt x="22" y="13"/>
                  </a:cubicBezTo>
                  <a:cubicBezTo>
                    <a:pt x="22" y="13"/>
                    <a:pt x="23" y="13"/>
                    <a:pt x="23" y="13"/>
                  </a:cubicBezTo>
                  <a:cubicBezTo>
                    <a:pt x="23" y="12"/>
                    <a:pt x="23" y="12"/>
                    <a:pt x="23" y="12"/>
                  </a:cubicBezTo>
                  <a:cubicBezTo>
                    <a:pt x="23" y="11"/>
                    <a:pt x="24" y="11"/>
                    <a:pt x="24" y="11"/>
                  </a:cubicBezTo>
                  <a:cubicBezTo>
                    <a:pt x="24" y="10"/>
                    <a:pt x="24" y="10"/>
                    <a:pt x="24" y="10"/>
                  </a:cubicBezTo>
                  <a:cubicBezTo>
                    <a:pt x="25" y="10"/>
                    <a:pt x="25" y="9"/>
                    <a:pt x="25" y="9"/>
                  </a:cubicBezTo>
                  <a:cubicBezTo>
                    <a:pt x="25" y="9"/>
                    <a:pt x="26" y="9"/>
                    <a:pt x="26" y="9"/>
                  </a:cubicBezTo>
                  <a:cubicBezTo>
                    <a:pt x="26" y="10"/>
                    <a:pt x="27" y="10"/>
                    <a:pt x="27" y="10"/>
                  </a:cubicBezTo>
                  <a:cubicBezTo>
                    <a:pt x="27" y="10"/>
                    <a:pt x="27" y="10"/>
                    <a:pt x="28" y="10"/>
                  </a:cubicBezTo>
                  <a:cubicBezTo>
                    <a:pt x="28" y="11"/>
                    <a:pt x="28" y="11"/>
                    <a:pt x="28" y="11"/>
                  </a:cubicBezTo>
                  <a:cubicBezTo>
                    <a:pt x="29" y="12"/>
                    <a:pt x="29" y="12"/>
                    <a:pt x="29" y="13"/>
                  </a:cubicBezTo>
                  <a:cubicBezTo>
                    <a:pt x="29" y="13"/>
                    <a:pt x="29" y="13"/>
                    <a:pt x="30" y="13"/>
                  </a:cubicBezTo>
                  <a:cubicBezTo>
                    <a:pt x="30" y="13"/>
                    <a:pt x="30" y="14"/>
                    <a:pt x="30" y="14"/>
                  </a:cubicBezTo>
                  <a:cubicBezTo>
                    <a:pt x="30" y="14"/>
                    <a:pt x="30" y="15"/>
                    <a:pt x="30" y="16"/>
                  </a:cubicBezTo>
                  <a:cubicBezTo>
                    <a:pt x="30" y="16"/>
                    <a:pt x="31" y="16"/>
                    <a:pt x="31" y="17"/>
                  </a:cubicBezTo>
                  <a:cubicBezTo>
                    <a:pt x="31" y="17"/>
                    <a:pt x="31" y="18"/>
                    <a:pt x="31" y="18"/>
                  </a:cubicBezTo>
                  <a:cubicBezTo>
                    <a:pt x="31" y="19"/>
                    <a:pt x="31" y="19"/>
                    <a:pt x="31" y="19"/>
                  </a:cubicBezTo>
                  <a:cubicBezTo>
                    <a:pt x="31" y="20"/>
                    <a:pt x="31" y="20"/>
                    <a:pt x="32" y="20"/>
                  </a:cubicBezTo>
                  <a:cubicBezTo>
                    <a:pt x="32" y="21"/>
                    <a:pt x="32" y="21"/>
                    <a:pt x="33" y="21"/>
                  </a:cubicBezTo>
                  <a:cubicBezTo>
                    <a:pt x="33" y="21"/>
                    <a:pt x="33" y="21"/>
                    <a:pt x="33" y="21"/>
                  </a:cubicBezTo>
                  <a:cubicBezTo>
                    <a:pt x="33" y="21"/>
                    <a:pt x="33" y="22"/>
                    <a:pt x="33" y="22"/>
                  </a:cubicBezTo>
                  <a:cubicBezTo>
                    <a:pt x="33" y="23"/>
                    <a:pt x="33" y="23"/>
                    <a:pt x="33" y="24"/>
                  </a:cubicBezTo>
                  <a:cubicBezTo>
                    <a:pt x="34" y="24"/>
                    <a:pt x="34" y="25"/>
                    <a:pt x="34" y="25"/>
                  </a:cubicBezTo>
                  <a:cubicBezTo>
                    <a:pt x="34" y="25"/>
                    <a:pt x="34" y="26"/>
                    <a:pt x="34" y="26"/>
                  </a:cubicBezTo>
                  <a:cubicBezTo>
                    <a:pt x="34" y="26"/>
                    <a:pt x="34" y="27"/>
                    <a:pt x="34" y="27"/>
                  </a:cubicBezTo>
                  <a:cubicBezTo>
                    <a:pt x="34" y="27"/>
                    <a:pt x="34" y="28"/>
                    <a:pt x="34" y="28"/>
                  </a:cubicBezTo>
                  <a:cubicBezTo>
                    <a:pt x="34" y="28"/>
                    <a:pt x="34" y="29"/>
                    <a:pt x="34" y="29"/>
                  </a:cubicBezTo>
                  <a:cubicBezTo>
                    <a:pt x="34" y="29"/>
                    <a:pt x="34" y="30"/>
                    <a:pt x="34" y="30"/>
                  </a:cubicBezTo>
                  <a:cubicBezTo>
                    <a:pt x="34" y="30"/>
                    <a:pt x="33" y="30"/>
                    <a:pt x="33" y="30"/>
                  </a:cubicBezTo>
                  <a:cubicBezTo>
                    <a:pt x="33" y="30"/>
                    <a:pt x="33" y="30"/>
                    <a:pt x="33" y="30"/>
                  </a:cubicBezTo>
                  <a:cubicBezTo>
                    <a:pt x="33" y="30"/>
                    <a:pt x="32" y="30"/>
                    <a:pt x="32" y="30"/>
                  </a:cubicBezTo>
                  <a:cubicBezTo>
                    <a:pt x="32" y="30"/>
                    <a:pt x="32" y="30"/>
                    <a:pt x="32" y="30"/>
                  </a:cubicBezTo>
                  <a:cubicBezTo>
                    <a:pt x="32" y="30"/>
                    <a:pt x="32" y="30"/>
                    <a:pt x="31" y="30"/>
                  </a:cubicBezTo>
                  <a:cubicBezTo>
                    <a:pt x="31" y="30"/>
                    <a:pt x="30" y="30"/>
                    <a:pt x="30" y="30"/>
                  </a:cubicBezTo>
                  <a:cubicBezTo>
                    <a:pt x="30" y="30"/>
                    <a:pt x="29" y="30"/>
                    <a:pt x="29" y="30"/>
                  </a:cubicBezTo>
                  <a:cubicBezTo>
                    <a:pt x="29" y="30"/>
                    <a:pt x="28" y="30"/>
                    <a:pt x="28" y="30"/>
                  </a:cubicBezTo>
                  <a:cubicBezTo>
                    <a:pt x="27" y="30"/>
                    <a:pt x="26" y="30"/>
                    <a:pt x="26" y="30"/>
                  </a:cubicBezTo>
                  <a:cubicBezTo>
                    <a:pt x="26" y="30"/>
                    <a:pt x="25" y="31"/>
                    <a:pt x="25" y="31"/>
                  </a:cubicBezTo>
                  <a:cubicBezTo>
                    <a:pt x="25" y="31"/>
                    <a:pt x="25" y="31"/>
                    <a:pt x="24" y="32"/>
                  </a:cubicBezTo>
                  <a:cubicBezTo>
                    <a:pt x="24" y="32"/>
                    <a:pt x="24" y="32"/>
                    <a:pt x="24" y="33"/>
                  </a:cubicBezTo>
                  <a:cubicBezTo>
                    <a:pt x="24" y="33"/>
                    <a:pt x="23" y="33"/>
                    <a:pt x="23" y="34"/>
                  </a:cubicBezTo>
                  <a:cubicBezTo>
                    <a:pt x="23" y="34"/>
                    <a:pt x="23" y="34"/>
                    <a:pt x="23" y="34"/>
                  </a:cubicBezTo>
                  <a:cubicBezTo>
                    <a:pt x="23" y="35"/>
                    <a:pt x="23" y="36"/>
                    <a:pt x="23" y="36"/>
                  </a:cubicBezTo>
                  <a:cubicBezTo>
                    <a:pt x="23" y="37"/>
                    <a:pt x="23" y="37"/>
                    <a:pt x="23" y="38"/>
                  </a:cubicBezTo>
                  <a:cubicBezTo>
                    <a:pt x="23" y="38"/>
                    <a:pt x="23" y="39"/>
                    <a:pt x="23" y="39"/>
                  </a:cubicBezTo>
                  <a:cubicBezTo>
                    <a:pt x="24" y="39"/>
                    <a:pt x="24" y="39"/>
                    <a:pt x="24" y="40"/>
                  </a:cubicBezTo>
                  <a:cubicBezTo>
                    <a:pt x="25" y="40"/>
                    <a:pt x="25" y="40"/>
                    <a:pt x="25" y="40"/>
                  </a:cubicBezTo>
                  <a:cubicBezTo>
                    <a:pt x="25" y="41"/>
                    <a:pt x="26" y="41"/>
                    <a:pt x="26" y="42"/>
                  </a:cubicBezTo>
                  <a:cubicBezTo>
                    <a:pt x="26" y="42"/>
                    <a:pt x="26" y="42"/>
                    <a:pt x="26" y="43"/>
                  </a:cubicBezTo>
                  <a:cubicBezTo>
                    <a:pt x="26" y="43"/>
                    <a:pt x="26" y="43"/>
                    <a:pt x="26" y="44"/>
                  </a:cubicBezTo>
                  <a:cubicBezTo>
                    <a:pt x="26" y="43"/>
                    <a:pt x="25" y="43"/>
                    <a:pt x="25" y="43"/>
                  </a:cubicBezTo>
                  <a:cubicBezTo>
                    <a:pt x="25" y="43"/>
                    <a:pt x="25" y="42"/>
                    <a:pt x="25" y="42"/>
                  </a:cubicBezTo>
                  <a:cubicBezTo>
                    <a:pt x="25" y="42"/>
                    <a:pt x="25" y="42"/>
                    <a:pt x="25" y="42"/>
                  </a:cubicBezTo>
                  <a:cubicBezTo>
                    <a:pt x="25" y="41"/>
                    <a:pt x="25" y="41"/>
                    <a:pt x="25" y="41"/>
                  </a:cubicBezTo>
                  <a:cubicBezTo>
                    <a:pt x="24" y="41"/>
                    <a:pt x="24" y="41"/>
                    <a:pt x="24" y="41"/>
                  </a:cubicBezTo>
                  <a:cubicBezTo>
                    <a:pt x="24" y="41"/>
                    <a:pt x="24" y="41"/>
                    <a:pt x="24" y="41"/>
                  </a:cubicBezTo>
                  <a:cubicBezTo>
                    <a:pt x="24" y="41"/>
                    <a:pt x="24" y="40"/>
                    <a:pt x="23" y="40"/>
                  </a:cubicBezTo>
                  <a:cubicBezTo>
                    <a:pt x="23" y="40"/>
                    <a:pt x="23" y="40"/>
                    <a:pt x="23" y="40"/>
                  </a:cubicBezTo>
                  <a:cubicBezTo>
                    <a:pt x="23" y="40"/>
                    <a:pt x="23" y="41"/>
                    <a:pt x="23" y="41"/>
                  </a:cubicBezTo>
                  <a:cubicBezTo>
                    <a:pt x="23" y="41"/>
                    <a:pt x="23" y="41"/>
                    <a:pt x="23" y="41"/>
                  </a:cubicBezTo>
                  <a:cubicBezTo>
                    <a:pt x="23" y="41"/>
                    <a:pt x="23" y="41"/>
                    <a:pt x="23" y="41"/>
                  </a:cubicBezTo>
                  <a:cubicBezTo>
                    <a:pt x="22" y="41"/>
                    <a:pt x="22" y="40"/>
                    <a:pt x="22" y="40"/>
                  </a:cubicBezTo>
                  <a:cubicBezTo>
                    <a:pt x="22" y="40"/>
                    <a:pt x="22" y="40"/>
                    <a:pt x="22" y="40"/>
                  </a:cubicBezTo>
                  <a:cubicBezTo>
                    <a:pt x="22" y="40"/>
                    <a:pt x="22" y="40"/>
                    <a:pt x="22" y="39"/>
                  </a:cubicBezTo>
                  <a:cubicBezTo>
                    <a:pt x="22" y="39"/>
                    <a:pt x="21" y="39"/>
                    <a:pt x="21" y="39"/>
                  </a:cubicBezTo>
                  <a:cubicBezTo>
                    <a:pt x="21" y="39"/>
                    <a:pt x="21" y="39"/>
                    <a:pt x="21" y="39"/>
                  </a:cubicBezTo>
                  <a:cubicBezTo>
                    <a:pt x="21" y="39"/>
                    <a:pt x="20" y="39"/>
                    <a:pt x="20" y="39"/>
                  </a:cubicBezTo>
                  <a:cubicBezTo>
                    <a:pt x="20" y="39"/>
                    <a:pt x="20" y="39"/>
                    <a:pt x="20" y="39"/>
                  </a:cubicBezTo>
                  <a:cubicBezTo>
                    <a:pt x="19" y="39"/>
                    <a:pt x="19" y="39"/>
                    <a:pt x="19" y="39"/>
                  </a:cubicBezTo>
                  <a:cubicBezTo>
                    <a:pt x="19" y="39"/>
                    <a:pt x="19" y="39"/>
                    <a:pt x="18" y="39"/>
                  </a:cubicBezTo>
                  <a:cubicBezTo>
                    <a:pt x="18" y="39"/>
                    <a:pt x="18" y="39"/>
                    <a:pt x="18" y="39"/>
                  </a:cubicBezTo>
                  <a:cubicBezTo>
                    <a:pt x="18" y="39"/>
                    <a:pt x="18" y="39"/>
                    <a:pt x="17" y="39"/>
                  </a:cubicBezTo>
                  <a:cubicBezTo>
                    <a:pt x="17" y="39"/>
                    <a:pt x="17" y="39"/>
                    <a:pt x="17" y="39"/>
                  </a:cubicBezTo>
                  <a:cubicBezTo>
                    <a:pt x="17" y="39"/>
                    <a:pt x="17" y="38"/>
                    <a:pt x="17" y="38"/>
                  </a:cubicBezTo>
                  <a:cubicBezTo>
                    <a:pt x="17" y="38"/>
                    <a:pt x="17" y="38"/>
                    <a:pt x="17" y="38"/>
                  </a:cubicBezTo>
                  <a:cubicBezTo>
                    <a:pt x="17" y="37"/>
                    <a:pt x="17" y="37"/>
                    <a:pt x="17" y="37"/>
                  </a:cubicBezTo>
                  <a:cubicBezTo>
                    <a:pt x="17" y="37"/>
                    <a:pt x="17" y="37"/>
                    <a:pt x="17" y="37"/>
                  </a:cubicBezTo>
                  <a:cubicBezTo>
                    <a:pt x="17" y="36"/>
                    <a:pt x="17" y="37"/>
                    <a:pt x="17" y="36"/>
                  </a:cubicBezTo>
                  <a:cubicBezTo>
                    <a:pt x="18" y="36"/>
                    <a:pt x="18" y="36"/>
                    <a:pt x="18" y="36"/>
                  </a:cubicBezTo>
                  <a:cubicBezTo>
                    <a:pt x="18" y="36"/>
                    <a:pt x="17" y="36"/>
                    <a:pt x="17" y="36"/>
                  </a:cubicBezTo>
                  <a:cubicBezTo>
                    <a:pt x="17" y="36"/>
                    <a:pt x="17" y="35"/>
                    <a:pt x="17" y="35"/>
                  </a:cubicBezTo>
                  <a:cubicBezTo>
                    <a:pt x="17" y="35"/>
                    <a:pt x="17" y="35"/>
                    <a:pt x="17" y="35"/>
                  </a:cubicBezTo>
                  <a:cubicBezTo>
                    <a:pt x="17" y="35"/>
                    <a:pt x="17" y="35"/>
                    <a:pt x="17" y="34"/>
                  </a:cubicBezTo>
                  <a:cubicBezTo>
                    <a:pt x="16" y="34"/>
                    <a:pt x="16" y="34"/>
                    <a:pt x="16" y="34"/>
                  </a:cubicBezTo>
                  <a:cubicBezTo>
                    <a:pt x="15" y="34"/>
                    <a:pt x="15" y="34"/>
                    <a:pt x="15" y="34"/>
                  </a:cubicBezTo>
                  <a:cubicBezTo>
                    <a:pt x="15" y="34"/>
                    <a:pt x="15" y="34"/>
                    <a:pt x="15" y="34"/>
                  </a:cubicBezTo>
                  <a:cubicBezTo>
                    <a:pt x="14" y="35"/>
                    <a:pt x="14" y="35"/>
                    <a:pt x="14" y="35"/>
                  </a:cubicBezTo>
                  <a:cubicBezTo>
                    <a:pt x="14" y="35"/>
                    <a:pt x="14" y="35"/>
                    <a:pt x="14" y="35"/>
                  </a:cubicBezTo>
                  <a:cubicBezTo>
                    <a:pt x="14" y="35"/>
                    <a:pt x="13" y="35"/>
                    <a:pt x="13" y="36"/>
                  </a:cubicBezTo>
                  <a:cubicBezTo>
                    <a:pt x="13" y="36"/>
                    <a:pt x="13" y="36"/>
                    <a:pt x="13" y="36"/>
                  </a:cubicBezTo>
                  <a:cubicBezTo>
                    <a:pt x="14" y="36"/>
                    <a:pt x="14" y="36"/>
                    <a:pt x="14" y="36"/>
                  </a:cubicBezTo>
                  <a:cubicBezTo>
                    <a:pt x="14" y="36"/>
                    <a:pt x="14" y="37"/>
                    <a:pt x="14" y="37"/>
                  </a:cubicBezTo>
                  <a:cubicBezTo>
                    <a:pt x="14" y="37"/>
                    <a:pt x="14" y="38"/>
                    <a:pt x="14" y="38"/>
                  </a:cubicBezTo>
                  <a:cubicBezTo>
                    <a:pt x="14" y="38"/>
                    <a:pt x="14" y="38"/>
                    <a:pt x="14" y="39"/>
                  </a:cubicBezTo>
                  <a:cubicBezTo>
                    <a:pt x="14" y="39"/>
                    <a:pt x="14" y="40"/>
                    <a:pt x="14" y="40"/>
                  </a:cubicBezTo>
                  <a:cubicBezTo>
                    <a:pt x="14" y="40"/>
                    <a:pt x="14" y="41"/>
                    <a:pt x="14" y="41"/>
                  </a:cubicBezTo>
                  <a:cubicBezTo>
                    <a:pt x="14" y="41"/>
                    <a:pt x="14" y="41"/>
                    <a:pt x="14" y="42"/>
                  </a:cubicBezTo>
                  <a:cubicBezTo>
                    <a:pt x="14" y="42"/>
                    <a:pt x="14" y="42"/>
                    <a:pt x="14" y="42"/>
                  </a:cubicBezTo>
                  <a:cubicBezTo>
                    <a:pt x="14" y="42"/>
                    <a:pt x="13" y="43"/>
                    <a:pt x="13" y="43"/>
                  </a:cubicBezTo>
                  <a:cubicBezTo>
                    <a:pt x="13" y="43"/>
                    <a:pt x="13" y="43"/>
                    <a:pt x="13" y="43"/>
                  </a:cubicBezTo>
                  <a:cubicBezTo>
                    <a:pt x="13" y="44"/>
                    <a:pt x="13" y="44"/>
                    <a:pt x="13" y="44"/>
                  </a:cubicBezTo>
                  <a:cubicBezTo>
                    <a:pt x="13" y="44"/>
                    <a:pt x="13" y="45"/>
                    <a:pt x="13" y="45"/>
                  </a:cubicBezTo>
                  <a:cubicBezTo>
                    <a:pt x="13" y="45"/>
                    <a:pt x="13" y="46"/>
                    <a:pt x="13" y="46"/>
                  </a:cubicBezTo>
                  <a:cubicBezTo>
                    <a:pt x="13" y="46"/>
                    <a:pt x="13" y="47"/>
                    <a:pt x="13" y="47"/>
                  </a:cubicBezTo>
                  <a:cubicBezTo>
                    <a:pt x="13" y="47"/>
                    <a:pt x="13" y="48"/>
                    <a:pt x="13" y="48"/>
                  </a:cubicBezTo>
                  <a:cubicBezTo>
                    <a:pt x="13" y="48"/>
                    <a:pt x="13" y="48"/>
                    <a:pt x="13" y="48"/>
                  </a:cubicBezTo>
                  <a:cubicBezTo>
                    <a:pt x="12" y="48"/>
                    <a:pt x="12" y="49"/>
                    <a:pt x="12" y="49"/>
                  </a:cubicBezTo>
                  <a:cubicBezTo>
                    <a:pt x="12" y="49"/>
                    <a:pt x="12" y="50"/>
                    <a:pt x="12" y="50"/>
                  </a:cubicBezTo>
                  <a:cubicBezTo>
                    <a:pt x="12" y="50"/>
                    <a:pt x="12" y="50"/>
                    <a:pt x="12" y="50"/>
                  </a:cubicBezTo>
                  <a:cubicBezTo>
                    <a:pt x="12" y="51"/>
                    <a:pt x="12" y="51"/>
                    <a:pt x="12" y="51"/>
                  </a:cubicBezTo>
                  <a:cubicBezTo>
                    <a:pt x="12" y="51"/>
                    <a:pt x="12" y="52"/>
                    <a:pt x="12" y="52"/>
                  </a:cubicBezTo>
                  <a:cubicBezTo>
                    <a:pt x="12" y="52"/>
                    <a:pt x="12" y="53"/>
                    <a:pt x="12" y="53"/>
                  </a:cubicBezTo>
                  <a:cubicBezTo>
                    <a:pt x="12" y="53"/>
                    <a:pt x="12" y="54"/>
                    <a:pt x="12" y="54"/>
                  </a:cubicBezTo>
                  <a:cubicBezTo>
                    <a:pt x="12" y="54"/>
                    <a:pt x="12" y="55"/>
                    <a:pt x="12" y="55"/>
                  </a:cubicBezTo>
                  <a:cubicBezTo>
                    <a:pt x="12" y="55"/>
                    <a:pt x="12" y="55"/>
                    <a:pt x="12" y="55"/>
                  </a:cubicBezTo>
                  <a:cubicBezTo>
                    <a:pt x="13" y="56"/>
                    <a:pt x="13" y="56"/>
                    <a:pt x="13" y="56"/>
                  </a:cubicBezTo>
                  <a:cubicBezTo>
                    <a:pt x="13" y="56"/>
                    <a:pt x="14" y="55"/>
                    <a:pt x="14" y="55"/>
                  </a:cubicBezTo>
                  <a:cubicBezTo>
                    <a:pt x="14" y="55"/>
                    <a:pt x="14" y="56"/>
                    <a:pt x="14" y="56"/>
                  </a:cubicBezTo>
                  <a:cubicBezTo>
                    <a:pt x="15" y="56"/>
                    <a:pt x="15" y="57"/>
                    <a:pt x="15" y="57"/>
                  </a:cubicBezTo>
                  <a:cubicBezTo>
                    <a:pt x="15" y="58"/>
                    <a:pt x="15" y="58"/>
                    <a:pt x="15" y="58"/>
                  </a:cubicBezTo>
                  <a:cubicBezTo>
                    <a:pt x="16" y="59"/>
                    <a:pt x="16" y="59"/>
                    <a:pt x="16" y="60"/>
                  </a:cubicBezTo>
                  <a:cubicBezTo>
                    <a:pt x="16" y="60"/>
                    <a:pt x="17" y="61"/>
                    <a:pt x="17" y="61"/>
                  </a:cubicBezTo>
                  <a:cubicBezTo>
                    <a:pt x="17" y="61"/>
                    <a:pt x="17" y="62"/>
                    <a:pt x="17" y="63"/>
                  </a:cubicBezTo>
                  <a:cubicBezTo>
                    <a:pt x="17" y="63"/>
                    <a:pt x="18" y="64"/>
                    <a:pt x="18" y="65"/>
                  </a:cubicBezTo>
                  <a:cubicBezTo>
                    <a:pt x="18" y="65"/>
                    <a:pt x="18" y="65"/>
                    <a:pt x="19" y="66"/>
                  </a:cubicBezTo>
                  <a:cubicBezTo>
                    <a:pt x="19" y="66"/>
                    <a:pt x="19" y="66"/>
                    <a:pt x="19" y="66"/>
                  </a:cubicBezTo>
                  <a:cubicBezTo>
                    <a:pt x="19" y="66"/>
                    <a:pt x="20" y="67"/>
                    <a:pt x="20" y="67"/>
                  </a:cubicBezTo>
                  <a:cubicBezTo>
                    <a:pt x="20" y="67"/>
                    <a:pt x="20" y="67"/>
                    <a:pt x="21" y="67"/>
                  </a:cubicBezTo>
                  <a:cubicBezTo>
                    <a:pt x="21" y="67"/>
                    <a:pt x="21" y="67"/>
                    <a:pt x="21" y="67"/>
                  </a:cubicBezTo>
                  <a:cubicBezTo>
                    <a:pt x="21" y="67"/>
                    <a:pt x="22" y="67"/>
                    <a:pt x="22" y="67"/>
                  </a:cubicBezTo>
                  <a:cubicBezTo>
                    <a:pt x="22" y="68"/>
                    <a:pt x="22" y="68"/>
                    <a:pt x="22" y="68"/>
                  </a:cubicBezTo>
                  <a:cubicBezTo>
                    <a:pt x="22" y="68"/>
                    <a:pt x="23" y="68"/>
                    <a:pt x="23" y="68"/>
                  </a:cubicBezTo>
                  <a:cubicBezTo>
                    <a:pt x="23" y="69"/>
                    <a:pt x="24" y="69"/>
                    <a:pt x="24" y="69"/>
                  </a:cubicBezTo>
                  <a:cubicBezTo>
                    <a:pt x="24" y="69"/>
                    <a:pt x="24" y="70"/>
                    <a:pt x="25" y="70"/>
                  </a:cubicBezTo>
                  <a:cubicBezTo>
                    <a:pt x="25" y="70"/>
                    <a:pt x="25" y="70"/>
                    <a:pt x="25" y="70"/>
                  </a:cubicBezTo>
                  <a:cubicBezTo>
                    <a:pt x="25" y="70"/>
                    <a:pt x="25" y="71"/>
                    <a:pt x="25" y="71"/>
                  </a:cubicBezTo>
                  <a:cubicBezTo>
                    <a:pt x="25" y="71"/>
                    <a:pt x="25" y="71"/>
                    <a:pt x="24" y="71"/>
                  </a:cubicBezTo>
                  <a:cubicBezTo>
                    <a:pt x="24" y="72"/>
                    <a:pt x="24" y="72"/>
                    <a:pt x="24" y="72"/>
                  </a:cubicBezTo>
                  <a:cubicBezTo>
                    <a:pt x="24" y="72"/>
                    <a:pt x="23" y="72"/>
                    <a:pt x="23" y="72"/>
                  </a:cubicBezTo>
                  <a:cubicBezTo>
                    <a:pt x="23" y="72"/>
                    <a:pt x="22" y="72"/>
                    <a:pt x="22" y="72"/>
                  </a:cubicBezTo>
                  <a:cubicBezTo>
                    <a:pt x="22" y="72"/>
                    <a:pt x="22" y="73"/>
                    <a:pt x="22" y="73"/>
                  </a:cubicBezTo>
                  <a:cubicBezTo>
                    <a:pt x="22" y="73"/>
                    <a:pt x="22" y="73"/>
                    <a:pt x="21" y="73"/>
                  </a:cubicBezTo>
                  <a:cubicBezTo>
                    <a:pt x="21" y="74"/>
                    <a:pt x="21" y="74"/>
                    <a:pt x="21" y="74"/>
                  </a:cubicBezTo>
                  <a:cubicBezTo>
                    <a:pt x="20" y="74"/>
                    <a:pt x="20" y="73"/>
                    <a:pt x="20" y="73"/>
                  </a:cubicBezTo>
                  <a:cubicBezTo>
                    <a:pt x="20" y="73"/>
                    <a:pt x="20" y="73"/>
                    <a:pt x="20" y="72"/>
                  </a:cubicBezTo>
                  <a:cubicBezTo>
                    <a:pt x="20" y="72"/>
                    <a:pt x="20" y="72"/>
                    <a:pt x="20" y="72"/>
                  </a:cubicBezTo>
                  <a:cubicBezTo>
                    <a:pt x="20" y="72"/>
                    <a:pt x="20" y="71"/>
                    <a:pt x="20" y="71"/>
                  </a:cubicBezTo>
                  <a:cubicBezTo>
                    <a:pt x="20" y="71"/>
                    <a:pt x="20" y="71"/>
                    <a:pt x="20" y="71"/>
                  </a:cubicBezTo>
                  <a:cubicBezTo>
                    <a:pt x="20" y="71"/>
                    <a:pt x="20" y="70"/>
                    <a:pt x="20" y="70"/>
                  </a:cubicBezTo>
                  <a:cubicBezTo>
                    <a:pt x="20" y="70"/>
                    <a:pt x="19" y="70"/>
                    <a:pt x="19" y="70"/>
                  </a:cubicBezTo>
                  <a:cubicBezTo>
                    <a:pt x="19" y="69"/>
                    <a:pt x="19" y="69"/>
                    <a:pt x="19" y="69"/>
                  </a:cubicBezTo>
                  <a:cubicBezTo>
                    <a:pt x="19" y="69"/>
                    <a:pt x="19" y="69"/>
                    <a:pt x="18" y="69"/>
                  </a:cubicBezTo>
                  <a:cubicBezTo>
                    <a:pt x="18" y="69"/>
                    <a:pt x="18" y="69"/>
                    <a:pt x="18" y="69"/>
                  </a:cubicBezTo>
                  <a:cubicBezTo>
                    <a:pt x="18" y="69"/>
                    <a:pt x="17" y="68"/>
                    <a:pt x="17" y="68"/>
                  </a:cubicBezTo>
                  <a:cubicBezTo>
                    <a:pt x="17" y="68"/>
                    <a:pt x="17" y="69"/>
                    <a:pt x="17" y="69"/>
                  </a:cubicBezTo>
                  <a:cubicBezTo>
                    <a:pt x="17" y="69"/>
                    <a:pt x="16" y="69"/>
                    <a:pt x="16" y="69"/>
                  </a:cubicBezTo>
                  <a:cubicBezTo>
                    <a:pt x="16" y="69"/>
                    <a:pt x="16" y="69"/>
                    <a:pt x="16" y="68"/>
                  </a:cubicBezTo>
                  <a:cubicBezTo>
                    <a:pt x="16" y="68"/>
                    <a:pt x="16" y="68"/>
                    <a:pt x="16" y="68"/>
                  </a:cubicBezTo>
                  <a:cubicBezTo>
                    <a:pt x="16" y="68"/>
                    <a:pt x="15" y="68"/>
                    <a:pt x="15" y="68"/>
                  </a:cubicBezTo>
                  <a:cubicBezTo>
                    <a:pt x="15" y="68"/>
                    <a:pt x="15" y="67"/>
                    <a:pt x="15" y="67"/>
                  </a:cubicBezTo>
                  <a:cubicBezTo>
                    <a:pt x="15" y="67"/>
                    <a:pt x="15" y="67"/>
                    <a:pt x="15" y="67"/>
                  </a:cubicBezTo>
                  <a:cubicBezTo>
                    <a:pt x="14" y="67"/>
                    <a:pt x="14" y="66"/>
                    <a:pt x="14" y="66"/>
                  </a:cubicBezTo>
                  <a:cubicBezTo>
                    <a:pt x="14" y="66"/>
                    <a:pt x="14" y="65"/>
                    <a:pt x="14" y="65"/>
                  </a:cubicBezTo>
                  <a:cubicBezTo>
                    <a:pt x="14" y="65"/>
                    <a:pt x="14" y="65"/>
                    <a:pt x="14" y="65"/>
                  </a:cubicBezTo>
                  <a:cubicBezTo>
                    <a:pt x="14" y="65"/>
                    <a:pt x="13" y="65"/>
                    <a:pt x="13" y="65"/>
                  </a:cubicBezTo>
                  <a:cubicBezTo>
                    <a:pt x="13" y="65"/>
                    <a:pt x="13" y="65"/>
                    <a:pt x="13" y="65"/>
                  </a:cubicBezTo>
                  <a:cubicBezTo>
                    <a:pt x="13" y="64"/>
                    <a:pt x="13" y="65"/>
                    <a:pt x="13" y="64"/>
                  </a:cubicBezTo>
                  <a:cubicBezTo>
                    <a:pt x="13" y="64"/>
                    <a:pt x="13" y="64"/>
                    <a:pt x="13" y="64"/>
                  </a:cubicBezTo>
                  <a:cubicBezTo>
                    <a:pt x="13" y="64"/>
                    <a:pt x="13" y="64"/>
                    <a:pt x="13" y="63"/>
                  </a:cubicBezTo>
                  <a:cubicBezTo>
                    <a:pt x="12" y="63"/>
                    <a:pt x="12" y="63"/>
                    <a:pt x="12" y="63"/>
                  </a:cubicBezTo>
                  <a:cubicBezTo>
                    <a:pt x="12" y="63"/>
                    <a:pt x="12" y="63"/>
                    <a:pt x="12" y="63"/>
                  </a:cubicBezTo>
                  <a:cubicBezTo>
                    <a:pt x="12" y="63"/>
                    <a:pt x="12" y="63"/>
                    <a:pt x="12" y="63"/>
                  </a:cubicBezTo>
                  <a:cubicBezTo>
                    <a:pt x="12" y="62"/>
                    <a:pt x="12" y="62"/>
                    <a:pt x="12" y="62"/>
                  </a:cubicBezTo>
                  <a:cubicBezTo>
                    <a:pt x="12" y="62"/>
                    <a:pt x="11" y="62"/>
                    <a:pt x="11" y="62"/>
                  </a:cubicBezTo>
                  <a:cubicBezTo>
                    <a:pt x="11" y="62"/>
                    <a:pt x="11" y="62"/>
                    <a:pt x="11" y="61"/>
                  </a:cubicBezTo>
                  <a:cubicBezTo>
                    <a:pt x="11" y="61"/>
                    <a:pt x="11" y="61"/>
                    <a:pt x="10" y="61"/>
                  </a:cubicBezTo>
                  <a:cubicBezTo>
                    <a:pt x="10" y="61"/>
                    <a:pt x="10" y="61"/>
                    <a:pt x="10" y="61"/>
                  </a:cubicBezTo>
                  <a:cubicBezTo>
                    <a:pt x="10" y="61"/>
                    <a:pt x="10" y="60"/>
                    <a:pt x="10" y="60"/>
                  </a:cubicBezTo>
                  <a:cubicBezTo>
                    <a:pt x="10" y="60"/>
                    <a:pt x="10" y="60"/>
                    <a:pt x="10" y="60"/>
                  </a:cubicBezTo>
                  <a:cubicBezTo>
                    <a:pt x="10" y="60"/>
                    <a:pt x="10" y="60"/>
                    <a:pt x="10" y="60"/>
                  </a:cubicBezTo>
                  <a:cubicBezTo>
                    <a:pt x="10" y="60"/>
                    <a:pt x="10" y="60"/>
                    <a:pt x="10" y="61"/>
                  </a:cubicBezTo>
                  <a:cubicBezTo>
                    <a:pt x="10" y="61"/>
                    <a:pt x="9" y="61"/>
                    <a:pt x="9" y="61"/>
                  </a:cubicBezTo>
                  <a:cubicBezTo>
                    <a:pt x="9" y="61"/>
                    <a:pt x="9" y="61"/>
                    <a:pt x="9" y="61"/>
                  </a:cubicBezTo>
                  <a:cubicBezTo>
                    <a:pt x="9" y="61"/>
                    <a:pt x="9" y="60"/>
                    <a:pt x="9" y="60"/>
                  </a:cubicBezTo>
                  <a:cubicBezTo>
                    <a:pt x="9" y="60"/>
                    <a:pt x="9" y="60"/>
                    <a:pt x="9" y="60"/>
                  </a:cubicBezTo>
                  <a:cubicBezTo>
                    <a:pt x="9" y="60"/>
                    <a:pt x="8" y="59"/>
                    <a:pt x="8" y="59"/>
                  </a:cubicBezTo>
                  <a:cubicBezTo>
                    <a:pt x="8" y="59"/>
                    <a:pt x="8" y="59"/>
                    <a:pt x="8" y="59"/>
                  </a:cubicBezTo>
                  <a:cubicBezTo>
                    <a:pt x="9" y="59"/>
                    <a:pt x="9" y="58"/>
                    <a:pt x="9" y="58"/>
                  </a:cubicBezTo>
                  <a:cubicBezTo>
                    <a:pt x="9" y="58"/>
                    <a:pt x="9" y="58"/>
                    <a:pt x="9" y="58"/>
                  </a:cubicBezTo>
                  <a:cubicBezTo>
                    <a:pt x="9" y="57"/>
                    <a:pt x="9" y="57"/>
                    <a:pt x="9" y="57"/>
                  </a:cubicBezTo>
                  <a:cubicBezTo>
                    <a:pt x="9" y="57"/>
                    <a:pt x="9" y="57"/>
                    <a:pt x="9" y="56"/>
                  </a:cubicBezTo>
                  <a:cubicBezTo>
                    <a:pt x="9" y="56"/>
                    <a:pt x="9" y="56"/>
                    <a:pt x="9" y="56"/>
                  </a:cubicBezTo>
                  <a:cubicBezTo>
                    <a:pt x="9" y="56"/>
                    <a:pt x="9" y="55"/>
                    <a:pt x="9" y="55"/>
                  </a:cubicBezTo>
                  <a:cubicBezTo>
                    <a:pt x="9" y="55"/>
                    <a:pt x="9" y="54"/>
                    <a:pt x="9" y="54"/>
                  </a:cubicBezTo>
                  <a:cubicBezTo>
                    <a:pt x="10" y="54"/>
                    <a:pt x="10" y="53"/>
                    <a:pt x="10" y="53"/>
                  </a:cubicBezTo>
                  <a:cubicBezTo>
                    <a:pt x="10" y="53"/>
                    <a:pt x="10" y="52"/>
                    <a:pt x="10" y="52"/>
                  </a:cubicBezTo>
                  <a:cubicBezTo>
                    <a:pt x="10" y="52"/>
                    <a:pt x="10" y="51"/>
                    <a:pt x="10" y="51"/>
                  </a:cubicBezTo>
                  <a:cubicBezTo>
                    <a:pt x="10" y="51"/>
                    <a:pt x="10" y="51"/>
                    <a:pt x="10" y="50"/>
                  </a:cubicBezTo>
                  <a:cubicBezTo>
                    <a:pt x="10" y="50"/>
                    <a:pt x="10" y="50"/>
                    <a:pt x="10" y="50"/>
                  </a:cubicBezTo>
                  <a:cubicBezTo>
                    <a:pt x="10" y="50"/>
                    <a:pt x="10" y="49"/>
                    <a:pt x="10" y="49"/>
                  </a:cubicBezTo>
                  <a:cubicBezTo>
                    <a:pt x="10" y="49"/>
                    <a:pt x="10" y="48"/>
                    <a:pt x="10" y="48"/>
                  </a:cubicBezTo>
                  <a:cubicBezTo>
                    <a:pt x="10" y="48"/>
                    <a:pt x="11" y="47"/>
                    <a:pt x="11" y="47"/>
                  </a:cubicBezTo>
                  <a:cubicBezTo>
                    <a:pt x="11" y="47"/>
                    <a:pt x="11" y="46"/>
                    <a:pt x="11" y="46"/>
                  </a:cubicBezTo>
                  <a:cubicBezTo>
                    <a:pt x="11" y="45"/>
                    <a:pt x="12" y="45"/>
                    <a:pt x="12" y="45"/>
                  </a:cubicBezTo>
                  <a:cubicBezTo>
                    <a:pt x="12" y="45"/>
                    <a:pt x="12" y="44"/>
                    <a:pt x="12" y="44"/>
                  </a:cubicBezTo>
                  <a:cubicBezTo>
                    <a:pt x="12" y="43"/>
                    <a:pt x="12" y="43"/>
                    <a:pt x="12" y="42"/>
                  </a:cubicBezTo>
                  <a:cubicBezTo>
                    <a:pt x="12" y="42"/>
                    <a:pt x="12" y="41"/>
                    <a:pt x="12" y="41"/>
                  </a:cubicBezTo>
                  <a:cubicBezTo>
                    <a:pt x="12" y="40"/>
                    <a:pt x="12" y="39"/>
                    <a:pt x="12" y="39"/>
                  </a:cubicBezTo>
                  <a:cubicBezTo>
                    <a:pt x="12" y="39"/>
                    <a:pt x="11" y="38"/>
                    <a:pt x="11" y="38"/>
                  </a:cubicBezTo>
                  <a:cubicBezTo>
                    <a:pt x="11" y="38"/>
                    <a:pt x="11" y="38"/>
                    <a:pt x="11" y="38"/>
                  </a:cubicBezTo>
                  <a:cubicBezTo>
                    <a:pt x="11" y="37"/>
                    <a:pt x="10" y="37"/>
                    <a:pt x="10" y="37"/>
                  </a:cubicBezTo>
                  <a:cubicBezTo>
                    <a:pt x="10" y="37"/>
                    <a:pt x="10" y="36"/>
                    <a:pt x="10" y="36"/>
                  </a:cubicBezTo>
                  <a:cubicBezTo>
                    <a:pt x="10" y="36"/>
                    <a:pt x="10" y="36"/>
                    <a:pt x="11" y="36"/>
                  </a:cubicBezTo>
                  <a:cubicBezTo>
                    <a:pt x="11" y="35"/>
                    <a:pt x="11" y="35"/>
                    <a:pt x="11" y="35"/>
                  </a:cubicBezTo>
                  <a:cubicBezTo>
                    <a:pt x="11" y="34"/>
                    <a:pt x="10" y="34"/>
                    <a:pt x="10" y="33"/>
                  </a:cubicBezTo>
                  <a:cubicBezTo>
                    <a:pt x="10" y="33"/>
                    <a:pt x="10" y="32"/>
                    <a:pt x="10" y="32"/>
                  </a:cubicBezTo>
                  <a:cubicBezTo>
                    <a:pt x="9" y="32"/>
                    <a:pt x="9" y="31"/>
                    <a:pt x="9" y="31"/>
                  </a:cubicBezTo>
                  <a:cubicBezTo>
                    <a:pt x="9" y="31"/>
                    <a:pt x="8" y="31"/>
                    <a:pt x="8" y="30"/>
                  </a:cubicBezTo>
                  <a:cubicBezTo>
                    <a:pt x="8" y="30"/>
                    <a:pt x="7" y="30"/>
                    <a:pt x="7" y="29"/>
                  </a:cubicBezTo>
                  <a:cubicBezTo>
                    <a:pt x="7" y="29"/>
                    <a:pt x="7" y="29"/>
                    <a:pt x="7" y="29"/>
                  </a:cubicBezTo>
                  <a:cubicBezTo>
                    <a:pt x="7" y="29"/>
                    <a:pt x="6" y="28"/>
                    <a:pt x="6" y="28"/>
                  </a:cubicBezTo>
                  <a:cubicBezTo>
                    <a:pt x="6" y="27"/>
                    <a:pt x="6" y="27"/>
                    <a:pt x="6" y="26"/>
                  </a:cubicBezTo>
                  <a:cubicBezTo>
                    <a:pt x="6" y="26"/>
                    <a:pt x="6" y="26"/>
                    <a:pt x="6" y="26"/>
                  </a:cubicBezTo>
                  <a:cubicBezTo>
                    <a:pt x="6" y="26"/>
                    <a:pt x="7" y="26"/>
                    <a:pt x="7" y="25"/>
                  </a:cubicBezTo>
                  <a:cubicBezTo>
                    <a:pt x="7" y="25"/>
                    <a:pt x="7" y="25"/>
                    <a:pt x="7" y="25"/>
                  </a:cubicBezTo>
                  <a:cubicBezTo>
                    <a:pt x="7" y="24"/>
                    <a:pt x="7" y="24"/>
                    <a:pt x="7" y="24"/>
                  </a:cubicBezTo>
                  <a:cubicBezTo>
                    <a:pt x="7" y="24"/>
                    <a:pt x="7" y="23"/>
                    <a:pt x="7" y="23"/>
                  </a:cubicBezTo>
                  <a:cubicBezTo>
                    <a:pt x="7" y="23"/>
                    <a:pt x="7" y="22"/>
                    <a:pt x="7" y="22"/>
                  </a:cubicBezTo>
                  <a:cubicBezTo>
                    <a:pt x="7" y="22"/>
                    <a:pt x="8" y="22"/>
                    <a:pt x="8" y="22"/>
                  </a:cubicBezTo>
                  <a:cubicBezTo>
                    <a:pt x="8" y="21"/>
                    <a:pt x="7" y="21"/>
                    <a:pt x="7" y="21"/>
                  </a:cubicBezTo>
                  <a:cubicBezTo>
                    <a:pt x="7" y="20"/>
                    <a:pt x="7" y="20"/>
                    <a:pt x="7" y="20"/>
                  </a:cubicBezTo>
                  <a:cubicBezTo>
                    <a:pt x="6" y="20"/>
                    <a:pt x="6" y="20"/>
                    <a:pt x="6" y="20"/>
                  </a:cubicBezTo>
                  <a:cubicBezTo>
                    <a:pt x="6" y="19"/>
                    <a:pt x="6" y="19"/>
                    <a:pt x="6" y="18"/>
                  </a:cubicBezTo>
                  <a:cubicBezTo>
                    <a:pt x="6" y="18"/>
                    <a:pt x="5" y="17"/>
                    <a:pt x="5" y="17"/>
                  </a:cubicBezTo>
                  <a:cubicBezTo>
                    <a:pt x="5" y="17"/>
                    <a:pt x="4" y="16"/>
                    <a:pt x="4" y="16"/>
                  </a:cubicBezTo>
                  <a:cubicBezTo>
                    <a:pt x="4" y="15"/>
                    <a:pt x="3" y="14"/>
                    <a:pt x="3" y="14"/>
                  </a:cubicBezTo>
                  <a:cubicBezTo>
                    <a:pt x="3" y="14"/>
                    <a:pt x="2" y="14"/>
                    <a:pt x="2" y="13"/>
                  </a:cubicBezTo>
                  <a:cubicBezTo>
                    <a:pt x="2" y="13"/>
                    <a:pt x="2" y="13"/>
                    <a:pt x="2" y="13"/>
                  </a:cubicBezTo>
                  <a:cubicBezTo>
                    <a:pt x="2" y="13"/>
                    <a:pt x="2" y="12"/>
                    <a:pt x="2" y="12"/>
                  </a:cubicBezTo>
                  <a:cubicBezTo>
                    <a:pt x="2" y="11"/>
                    <a:pt x="1" y="11"/>
                    <a:pt x="1" y="11"/>
                  </a:cubicBezTo>
                  <a:cubicBezTo>
                    <a:pt x="1" y="11"/>
                    <a:pt x="1" y="10"/>
                    <a:pt x="0" y="10"/>
                  </a:cubicBezTo>
                  <a:cubicBezTo>
                    <a:pt x="0" y="10"/>
                    <a:pt x="0" y="10"/>
                    <a:pt x="0" y="10"/>
                  </a:cubicBezTo>
                  <a:cubicBezTo>
                    <a:pt x="1" y="9"/>
                    <a:pt x="1" y="10"/>
                    <a:pt x="2" y="10"/>
                  </a:cubicBezTo>
                  <a:cubicBezTo>
                    <a:pt x="2" y="10"/>
                    <a:pt x="2" y="9"/>
                    <a:pt x="2" y="9"/>
                  </a:cubicBezTo>
                  <a:cubicBezTo>
                    <a:pt x="2" y="9"/>
                    <a:pt x="2" y="9"/>
                    <a:pt x="2" y="8"/>
                  </a:cubicBezTo>
                  <a:cubicBezTo>
                    <a:pt x="2" y="8"/>
                    <a:pt x="2" y="8"/>
                    <a:pt x="2" y="7"/>
                  </a:cubicBezTo>
                  <a:cubicBezTo>
                    <a:pt x="2" y="7"/>
                    <a:pt x="2" y="7"/>
                    <a:pt x="2" y="6"/>
                  </a:cubicBezTo>
                  <a:cubicBezTo>
                    <a:pt x="2" y="6"/>
                    <a:pt x="2" y="5"/>
                    <a:pt x="2" y="5"/>
                  </a:cubicBezTo>
                  <a:cubicBezTo>
                    <a:pt x="2" y="5"/>
                    <a:pt x="3" y="4"/>
                    <a:pt x="3" y="4"/>
                  </a:cubicBezTo>
                  <a:cubicBezTo>
                    <a:pt x="3" y="4"/>
                    <a:pt x="4" y="4"/>
                    <a:pt x="4" y="4"/>
                  </a:cubicBezTo>
                  <a:cubicBezTo>
                    <a:pt x="4" y="4"/>
                    <a:pt x="5" y="4"/>
                    <a:pt x="5" y="4"/>
                  </a:cubicBezTo>
                  <a:cubicBezTo>
                    <a:pt x="6" y="3"/>
                    <a:pt x="6" y="3"/>
                    <a:pt x="7" y="3"/>
                  </a:cubicBezTo>
                  <a:cubicBezTo>
                    <a:pt x="7" y="2"/>
                    <a:pt x="8" y="2"/>
                    <a:pt x="8" y="1"/>
                  </a:cubicBezTo>
                  <a:cubicBezTo>
                    <a:pt x="8" y="1"/>
                    <a:pt x="8" y="1"/>
                    <a:pt x="8" y="1"/>
                  </a:cubicBezTo>
                  <a:cubicBezTo>
                    <a:pt x="8" y="0"/>
                    <a:pt x="9" y="0"/>
                    <a:pt x="9" y="0"/>
                  </a:cubicBezTo>
                  <a:cubicBezTo>
                    <a:pt x="9" y="0"/>
                    <a:pt x="10" y="0"/>
                    <a:pt x="10" y="0"/>
                  </a:cubicBezTo>
                  <a:cubicBezTo>
                    <a:pt x="10" y="0"/>
                    <a:pt x="10"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0" name="Freeform 1051"/>
            <p:cNvSpPr/>
            <p:nvPr/>
          </p:nvSpPr>
          <p:spPr bwMode="auto">
            <a:xfrm>
              <a:off x="7743790" y="5054869"/>
              <a:ext cx="83519" cy="175829"/>
            </a:xfrm>
            <a:custGeom>
              <a:avLst/>
              <a:gdLst>
                <a:gd name="T0" fmla="*/ 4 w 9"/>
                <a:gd name="T1" fmla="*/ 19 h 19"/>
                <a:gd name="T2" fmla="*/ 6 w 9"/>
                <a:gd name="T3" fmla="*/ 18 h 19"/>
                <a:gd name="T4" fmla="*/ 7 w 9"/>
                <a:gd name="T5" fmla="*/ 17 h 19"/>
                <a:gd name="T6" fmla="*/ 8 w 9"/>
                <a:gd name="T7" fmla="*/ 16 h 19"/>
                <a:gd name="T8" fmla="*/ 9 w 9"/>
                <a:gd name="T9" fmla="*/ 14 h 19"/>
                <a:gd name="T10" fmla="*/ 8 w 9"/>
                <a:gd name="T11" fmla="*/ 12 h 19"/>
                <a:gd name="T12" fmla="*/ 8 w 9"/>
                <a:gd name="T13" fmla="*/ 12 h 19"/>
                <a:gd name="T14" fmla="*/ 8 w 9"/>
                <a:gd name="T15" fmla="*/ 11 h 19"/>
                <a:gd name="T16" fmla="*/ 8 w 9"/>
                <a:gd name="T17" fmla="*/ 10 h 19"/>
                <a:gd name="T18" fmla="*/ 8 w 9"/>
                <a:gd name="T19" fmla="*/ 10 h 19"/>
                <a:gd name="T20" fmla="*/ 7 w 9"/>
                <a:gd name="T21" fmla="*/ 9 h 19"/>
                <a:gd name="T22" fmla="*/ 7 w 9"/>
                <a:gd name="T23" fmla="*/ 8 h 19"/>
                <a:gd name="T24" fmla="*/ 6 w 9"/>
                <a:gd name="T25" fmla="*/ 7 h 19"/>
                <a:gd name="T26" fmla="*/ 6 w 9"/>
                <a:gd name="T27" fmla="*/ 6 h 19"/>
                <a:gd name="T28" fmla="*/ 5 w 9"/>
                <a:gd name="T29" fmla="*/ 6 h 19"/>
                <a:gd name="T30" fmla="*/ 5 w 9"/>
                <a:gd name="T31" fmla="*/ 5 h 19"/>
                <a:gd name="T32" fmla="*/ 5 w 9"/>
                <a:gd name="T33" fmla="*/ 4 h 19"/>
                <a:gd name="T34" fmla="*/ 4 w 9"/>
                <a:gd name="T35" fmla="*/ 3 h 19"/>
                <a:gd name="T36" fmla="*/ 3 w 9"/>
                <a:gd name="T37" fmla="*/ 2 h 19"/>
                <a:gd name="T38" fmla="*/ 3 w 9"/>
                <a:gd name="T39" fmla="*/ 1 h 19"/>
                <a:gd name="T40" fmla="*/ 2 w 9"/>
                <a:gd name="T41" fmla="*/ 1 h 19"/>
                <a:gd name="T42" fmla="*/ 1 w 9"/>
                <a:gd name="T43" fmla="*/ 0 h 19"/>
                <a:gd name="T44" fmla="*/ 1 w 9"/>
                <a:gd name="T45" fmla="*/ 1 h 19"/>
                <a:gd name="T46" fmla="*/ 1 w 9"/>
                <a:gd name="T47" fmla="*/ 2 h 19"/>
                <a:gd name="T48" fmla="*/ 1 w 9"/>
                <a:gd name="T49" fmla="*/ 3 h 19"/>
                <a:gd name="T50" fmla="*/ 1 w 9"/>
                <a:gd name="T51" fmla="*/ 4 h 19"/>
                <a:gd name="T52" fmla="*/ 1 w 9"/>
                <a:gd name="T53" fmla="*/ 5 h 19"/>
                <a:gd name="T54" fmla="*/ 1 w 9"/>
                <a:gd name="T55" fmla="*/ 6 h 19"/>
                <a:gd name="T56" fmla="*/ 1 w 9"/>
                <a:gd name="T57" fmla="*/ 7 h 19"/>
                <a:gd name="T58" fmla="*/ 1 w 9"/>
                <a:gd name="T59" fmla="*/ 8 h 19"/>
                <a:gd name="T60" fmla="*/ 0 w 9"/>
                <a:gd name="T61" fmla="*/ 8 h 19"/>
                <a:gd name="T62" fmla="*/ 0 w 9"/>
                <a:gd name="T63" fmla="*/ 9 h 19"/>
                <a:gd name="T64" fmla="*/ 0 w 9"/>
                <a:gd name="T65" fmla="*/ 10 h 19"/>
                <a:gd name="T66" fmla="*/ 0 w 9"/>
                <a:gd name="T67" fmla="*/ 11 h 19"/>
                <a:gd name="T68" fmla="*/ 1 w 9"/>
                <a:gd name="T69" fmla="*/ 11 h 19"/>
                <a:gd name="T70" fmla="*/ 1 w 9"/>
                <a:gd name="T71" fmla="*/ 12 h 19"/>
                <a:gd name="T72" fmla="*/ 1 w 9"/>
                <a:gd name="T73" fmla="*/ 13 h 19"/>
                <a:gd name="T74" fmla="*/ 1 w 9"/>
                <a:gd name="T75" fmla="*/ 14 h 19"/>
                <a:gd name="T76" fmla="*/ 1 w 9"/>
                <a:gd name="T77" fmla="*/ 15 h 19"/>
                <a:gd name="T78" fmla="*/ 1 w 9"/>
                <a:gd name="T79" fmla="*/ 17 h 19"/>
                <a:gd name="T80" fmla="*/ 2 w 9"/>
                <a:gd name="T81" fmla="*/ 18 h 19"/>
                <a:gd name="T82" fmla="*/ 2 w 9"/>
                <a:gd name="T83" fmla="*/ 19 h 19"/>
                <a:gd name="T84" fmla="*/ 3 w 9"/>
                <a:gd name="T85" fmla="*/ 19 h 19"/>
                <a:gd name="T86" fmla="*/ 4 w 9"/>
                <a:gd name="T8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4" y="19"/>
                  </a:moveTo>
                  <a:cubicBezTo>
                    <a:pt x="5" y="19"/>
                    <a:pt x="6" y="18"/>
                    <a:pt x="6" y="18"/>
                  </a:cubicBezTo>
                  <a:cubicBezTo>
                    <a:pt x="6" y="18"/>
                    <a:pt x="7" y="17"/>
                    <a:pt x="7" y="17"/>
                  </a:cubicBezTo>
                  <a:cubicBezTo>
                    <a:pt x="8" y="17"/>
                    <a:pt x="8" y="16"/>
                    <a:pt x="8" y="16"/>
                  </a:cubicBezTo>
                  <a:cubicBezTo>
                    <a:pt x="8" y="15"/>
                    <a:pt x="9" y="14"/>
                    <a:pt x="9" y="14"/>
                  </a:cubicBezTo>
                  <a:cubicBezTo>
                    <a:pt x="9" y="13"/>
                    <a:pt x="8" y="13"/>
                    <a:pt x="8" y="12"/>
                  </a:cubicBezTo>
                  <a:cubicBezTo>
                    <a:pt x="8" y="12"/>
                    <a:pt x="8" y="12"/>
                    <a:pt x="8" y="12"/>
                  </a:cubicBezTo>
                  <a:cubicBezTo>
                    <a:pt x="8" y="11"/>
                    <a:pt x="8" y="11"/>
                    <a:pt x="8" y="11"/>
                  </a:cubicBezTo>
                  <a:cubicBezTo>
                    <a:pt x="8" y="11"/>
                    <a:pt x="8" y="10"/>
                    <a:pt x="8" y="10"/>
                  </a:cubicBezTo>
                  <a:cubicBezTo>
                    <a:pt x="8" y="10"/>
                    <a:pt x="8" y="10"/>
                    <a:pt x="8" y="10"/>
                  </a:cubicBezTo>
                  <a:cubicBezTo>
                    <a:pt x="7" y="10"/>
                    <a:pt x="7" y="9"/>
                    <a:pt x="7" y="9"/>
                  </a:cubicBezTo>
                  <a:cubicBezTo>
                    <a:pt x="7" y="9"/>
                    <a:pt x="7" y="8"/>
                    <a:pt x="7" y="8"/>
                  </a:cubicBezTo>
                  <a:cubicBezTo>
                    <a:pt x="6" y="8"/>
                    <a:pt x="6" y="7"/>
                    <a:pt x="6" y="7"/>
                  </a:cubicBezTo>
                  <a:cubicBezTo>
                    <a:pt x="6" y="7"/>
                    <a:pt x="6" y="6"/>
                    <a:pt x="6" y="6"/>
                  </a:cubicBezTo>
                  <a:cubicBezTo>
                    <a:pt x="6" y="6"/>
                    <a:pt x="6" y="6"/>
                    <a:pt x="5" y="6"/>
                  </a:cubicBezTo>
                  <a:cubicBezTo>
                    <a:pt x="5" y="5"/>
                    <a:pt x="5" y="5"/>
                    <a:pt x="5" y="5"/>
                  </a:cubicBezTo>
                  <a:cubicBezTo>
                    <a:pt x="5" y="5"/>
                    <a:pt x="5" y="4"/>
                    <a:pt x="5" y="4"/>
                  </a:cubicBezTo>
                  <a:cubicBezTo>
                    <a:pt x="5" y="4"/>
                    <a:pt x="4" y="3"/>
                    <a:pt x="4" y="3"/>
                  </a:cubicBezTo>
                  <a:cubicBezTo>
                    <a:pt x="4" y="3"/>
                    <a:pt x="3" y="2"/>
                    <a:pt x="3" y="2"/>
                  </a:cubicBezTo>
                  <a:cubicBezTo>
                    <a:pt x="3" y="2"/>
                    <a:pt x="3" y="1"/>
                    <a:pt x="3" y="1"/>
                  </a:cubicBezTo>
                  <a:cubicBezTo>
                    <a:pt x="2" y="1"/>
                    <a:pt x="2" y="1"/>
                    <a:pt x="2" y="1"/>
                  </a:cubicBezTo>
                  <a:cubicBezTo>
                    <a:pt x="2" y="0"/>
                    <a:pt x="1" y="0"/>
                    <a:pt x="1" y="0"/>
                  </a:cubicBezTo>
                  <a:cubicBezTo>
                    <a:pt x="1" y="0"/>
                    <a:pt x="1" y="1"/>
                    <a:pt x="1" y="1"/>
                  </a:cubicBezTo>
                  <a:cubicBezTo>
                    <a:pt x="1" y="1"/>
                    <a:pt x="1" y="2"/>
                    <a:pt x="1" y="2"/>
                  </a:cubicBezTo>
                  <a:cubicBezTo>
                    <a:pt x="1" y="2"/>
                    <a:pt x="1" y="3"/>
                    <a:pt x="1" y="3"/>
                  </a:cubicBezTo>
                  <a:cubicBezTo>
                    <a:pt x="1" y="3"/>
                    <a:pt x="1" y="4"/>
                    <a:pt x="1" y="4"/>
                  </a:cubicBezTo>
                  <a:cubicBezTo>
                    <a:pt x="1" y="4"/>
                    <a:pt x="1" y="4"/>
                    <a:pt x="1" y="5"/>
                  </a:cubicBezTo>
                  <a:cubicBezTo>
                    <a:pt x="1" y="5"/>
                    <a:pt x="1" y="5"/>
                    <a:pt x="1" y="6"/>
                  </a:cubicBezTo>
                  <a:cubicBezTo>
                    <a:pt x="1" y="6"/>
                    <a:pt x="1" y="7"/>
                    <a:pt x="1" y="7"/>
                  </a:cubicBezTo>
                  <a:cubicBezTo>
                    <a:pt x="1" y="7"/>
                    <a:pt x="1" y="8"/>
                    <a:pt x="1" y="8"/>
                  </a:cubicBezTo>
                  <a:cubicBezTo>
                    <a:pt x="1" y="8"/>
                    <a:pt x="0" y="8"/>
                    <a:pt x="0" y="8"/>
                  </a:cubicBezTo>
                  <a:cubicBezTo>
                    <a:pt x="0" y="8"/>
                    <a:pt x="0" y="9"/>
                    <a:pt x="0" y="9"/>
                  </a:cubicBezTo>
                  <a:cubicBezTo>
                    <a:pt x="0" y="9"/>
                    <a:pt x="0" y="9"/>
                    <a:pt x="0" y="10"/>
                  </a:cubicBezTo>
                  <a:cubicBezTo>
                    <a:pt x="0" y="10"/>
                    <a:pt x="0" y="10"/>
                    <a:pt x="0" y="11"/>
                  </a:cubicBezTo>
                  <a:cubicBezTo>
                    <a:pt x="0" y="11"/>
                    <a:pt x="1" y="11"/>
                    <a:pt x="1" y="11"/>
                  </a:cubicBezTo>
                  <a:cubicBezTo>
                    <a:pt x="1" y="12"/>
                    <a:pt x="1" y="12"/>
                    <a:pt x="1" y="12"/>
                  </a:cubicBezTo>
                  <a:cubicBezTo>
                    <a:pt x="1" y="13"/>
                    <a:pt x="1" y="13"/>
                    <a:pt x="1" y="13"/>
                  </a:cubicBezTo>
                  <a:cubicBezTo>
                    <a:pt x="1" y="14"/>
                    <a:pt x="1" y="14"/>
                    <a:pt x="1" y="14"/>
                  </a:cubicBezTo>
                  <a:cubicBezTo>
                    <a:pt x="1" y="15"/>
                    <a:pt x="1" y="15"/>
                    <a:pt x="1" y="15"/>
                  </a:cubicBezTo>
                  <a:cubicBezTo>
                    <a:pt x="1" y="16"/>
                    <a:pt x="1" y="16"/>
                    <a:pt x="1" y="17"/>
                  </a:cubicBezTo>
                  <a:cubicBezTo>
                    <a:pt x="1" y="17"/>
                    <a:pt x="2" y="18"/>
                    <a:pt x="2" y="18"/>
                  </a:cubicBezTo>
                  <a:cubicBezTo>
                    <a:pt x="2" y="18"/>
                    <a:pt x="2" y="18"/>
                    <a:pt x="2" y="19"/>
                  </a:cubicBezTo>
                  <a:cubicBezTo>
                    <a:pt x="3" y="19"/>
                    <a:pt x="3" y="19"/>
                    <a:pt x="3" y="19"/>
                  </a:cubicBezTo>
                  <a:cubicBezTo>
                    <a:pt x="4" y="19"/>
                    <a:pt x="4" y="19"/>
                    <a:pt x="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1" name="Freeform 1052"/>
            <p:cNvSpPr/>
            <p:nvPr/>
          </p:nvSpPr>
          <p:spPr bwMode="auto">
            <a:xfrm>
              <a:off x="7761373" y="3043822"/>
              <a:ext cx="997831" cy="483530"/>
            </a:xfrm>
            <a:custGeom>
              <a:avLst/>
              <a:gdLst>
                <a:gd name="T0" fmla="*/ 2 w 107"/>
                <a:gd name="T1" fmla="*/ 20 h 52"/>
                <a:gd name="T2" fmla="*/ 6 w 107"/>
                <a:gd name="T3" fmla="*/ 21 h 52"/>
                <a:gd name="T4" fmla="*/ 10 w 107"/>
                <a:gd name="T5" fmla="*/ 22 h 52"/>
                <a:gd name="T6" fmla="*/ 12 w 107"/>
                <a:gd name="T7" fmla="*/ 26 h 52"/>
                <a:gd name="T8" fmla="*/ 14 w 107"/>
                <a:gd name="T9" fmla="*/ 33 h 52"/>
                <a:gd name="T10" fmla="*/ 20 w 107"/>
                <a:gd name="T11" fmla="*/ 35 h 52"/>
                <a:gd name="T12" fmla="*/ 26 w 107"/>
                <a:gd name="T13" fmla="*/ 36 h 52"/>
                <a:gd name="T14" fmla="*/ 30 w 107"/>
                <a:gd name="T15" fmla="*/ 38 h 52"/>
                <a:gd name="T16" fmla="*/ 33 w 107"/>
                <a:gd name="T17" fmla="*/ 44 h 52"/>
                <a:gd name="T18" fmla="*/ 37 w 107"/>
                <a:gd name="T19" fmla="*/ 48 h 52"/>
                <a:gd name="T20" fmla="*/ 44 w 107"/>
                <a:gd name="T21" fmla="*/ 48 h 52"/>
                <a:gd name="T22" fmla="*/ 52 w 107"/>
                <a:gd name="T23" fmla="*/ 47 h 52"/>
                <a:gd name="T24" fmla="*/ 60 w 107"/>
                <a:gd name="T25" fmla="*/ 50 h 52"/>
                <a:gd name="T26" fmla="*/ 66 w 107"/>
                <a:gd name="T27" fmla="*/ 51 h 52"/>
                <a:gd name="T28" fmla="*/ 70 w 107"/>
                <a:gd name="T29" fmla="*/ 49 h 52"/>
                <a:gd name="T30" fmla="*/ 77 w 107"/>
                <a:gd name="T31" fmla="*/ 47 h 52"/>
                <a:gd name="T32" fmla="*/ 82 w 107"/>
                <a:gd name="T33" fmla="*/ 46 h 52"/>
                <a:gd name="T34" fmla="*/ 85 w 107"/>
                <a:gd name="T35" fmla="*/ 44 h 52"/>
                <a:gd name="T36" fmla="*/ 87 w 107"/>
                <a:gd name="T37" fmla="*/ 40 h 52"/>
                <a:gd name="T38" fmla="*/ 85 w 107"/>
                <a:gd name="T39" fmla="*/ 34 h 52"/>
                <a:gd name="T40" fmla="*/ 88 w 107"/>
                <a:gd name="T41" fmla="*/ 32 h 52"/>
                <a:gd name="T42" fmla="*/ 91 w 107"/>
                <a:gd name="T43" fmla="*/ 33 h 52"/>
                <a:gd name="T44" fmla="*/ 93 w 107"/>
                <a:gd name="T45" fmla="*/ 31 h 52"/>
                <a:gd name="T46" fmla="*/ 95 w 107"/>
                <a:gd name="T47" fmla="*/ 29 h 52"/>
                <a:gd name="T48" fmla="*/ 97 w 107"/>
                <a:gd name="T49" fmla="*/ 28 h 52"/>
                <a:gd name="T50" fmla="*/ 97 w 107"/>
                <a:gd name="T51" fmla="*/ 25 h 52"/>
                <a:gd name="T52" fmla="*/ 100 w 107"/>
                <a:gd name="T53" fmla="*/ 23 h 52"/>
                <a:gd name="T54" fmla="*/ 103 w 107"/>
                <a:gd name="T55" fmla="*/ 21 h 52"/>
                <a:gd name="T56" fmla="*/ 106 w 107"/>
                <a:gd name="T57" fmla="*/ 21 h 52"/>
                <a:gd name="T58" fmla="*/ 106 w 107"/>
                <a:gd name="T59" fmla="*/ 19 h 52"/>
                <a:gd name="T60" fmla="*/ 103 w 107"/>
                <a:gd name="T61" fmla="*/ 17 h 52"/>
                <a:gd name="T62" fmla="*/ 99 w 107"/>
                <a:gd name="T63" fmla="*/ 16 h 52"/>
                <a:gd name="T64" fmla="*/ 97 w 107"/>
                <a:gd name="T65" fmla="*/ 17 h 52"/>
                <a:gd name="T66" fmla="*/ 94 w 107"/>
                <a:gd name="T67" fmla="*/ 19 h 52"/>
                <a:gd name="T68" fmla="*/ 91 w 107"/>
                <a:gd name="T69" fmla="*/ 16 h 52"/>
                <a:gd name="T70" fmla="*/ 90 w 107"/>
                <a:gd name="T71" fmla="*/ 10 h 52"/>
                <a:gd name="T72" fmla="*/ 91 w 107"/>
                <a:gd name="T73" fmla="*/ 7 h 52"/>
                <a:gd name="T74" fmla="*/ 89 w 107"/>
                <a:gd name="T75" fmla="*/ 6 h 52"/>
                <a:gd name="T76" fmla="*/ 84 w 107"/>
                <a:gd name="T77" fmla="*/ 4 h 52"/>
                <a:gd name="T78" fmla="*/ 81 w 107"/>
                <a:gd name="T79" fmla="*/ 8 h 52"/>
                <a:gd name="T80" fmla="*/ 76 w 107"/>
                <a:gd name="T81" fmla="*/ 10 h 52"/>
                <a:gd name="T82" fmla="*/ 70 w 107"/>
                <a:gd name="T83" fmla="*/ 11 h 52"/>
                <a:gd name="T84" fmla="*/ 65 w 107"/>
                <a:gd name="T85" fmla="*/ 10 h 52"/>
                <a:gd name="T86" fmla="*/ 62 w 107"/>
                <a:gd name="T87" fmla="*/ 8 h 52"/>
                <a:gd name="T88" fmla="*/ 57 w 107"/>
                <a:gd name="T89" fmla="*/ 6 h 52"/>
                <a:gd name="T90" fmla="*/ 54 w 107"/>
                <a:gd name="T91" fmla="*/ 6 h 52"/>
                <a:gd name="T92" fmla="*/ 50 w 107"/>
                <a:gd name="T93" fmla="*/ 8 h 52"/>
                <a:gd name="T94" fmla="*/ 46 w 107"/>
                <a:gd name="T95" fmla="*/ 7 h 52"/>
                <a:gd name="T96" fmla="*/ 41 w 107"/>
                <a:gd name="T97" fmla="*/ 2 h 52"/>
                <a:gd name="T98" fmla="*/ 37 w 107"/>
                <a:gd name="T99" fmla="*/ 1 h 52"/>
                <a:gd name="T100" fmla="*/ 32 w 107"/>
                <a:gd name="T101" fmla="*/ 0 h 52"/>
                <a:gd name="T102" fmla="*/ 30 w 107"/>
                <a:gd name="T103" fmla="*/ 2 h 52"/>
                <a:gd name="T104" fmla="*/ 30 w 107"/>
                <a:gd name="T105" fmla="*/ 5 h 52"/>
                <a:gd name="T106" fmla="*/ 32 w 107"/>
                <a:gd name="T107" fmla="*/ 8 h 52"/>
                <a:gd name="T108" fmla="*/ 28 w 107"/>
                <a:gd name="T109" fmla="*/ 11 h 52"/>
                <a:gd name="T110" fmla="*/ 25 w 107"/>
                <a:gd name="T111" fmla="*/ 11 h 52"/>
                <a:gd name="T112" fmla="*/ 18 w 107"/>
                <a:gd name="T113" fmla="*/ 8 h 52"/>
                <a:gd name="T114" fmla="*/ 13 w 107"/>
                <a:gd name="T115" fmla="*/ 8 h 52"/>
                <a:gd name="T116" fmla="*/ 9 w 107"/>
                <a:gd name="T117" fmla="*/ 8 h 52"/>
                <a:gd name="T118" fmla="*/ 7 w 107"/>
                <a:gd name="T119" fmla="*/ 10 h 52"/>
                <a:gd name="T120" fmla="*/ 4 w 107"/>
                <a:gd name="T121" fmla="*/ 14 h 52"/>
                <a:gd name="T122" fmla="*/ 1 w 107"/>
                <a:gd name="T123"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7" h="52">
                  <a:moveTo>
                    <a:pt x="0" y="17"/>
                  </a:moveTo>
                  <a:cubicBezTo>
                    <a:pt x="0" y="17"/>
                    <a:pt x="0" y="17"/>
                    <a:pt x="0" y="17"/>
                  </a:cubicBezTo>
                  <a:cubicBezTo>
                    <a:pt x="0" y="17"/>
                    <a:pt x="0" y="17"/>
                    <a:pt x="1" y="18"/>
                  </a:cubicBezTo>
                  <a:cubicBezTo>
                    <a:pt x="1" y="18"/>
                    <a:pt x="0" y="18"/>
                    <a:pt x="0" y="18"/>
                  </a:cubicBezTo>
                  <a:cubicBezTo>
                    <a:pt x="0" y="18"/>
                    <a:pt x="0" y="18"/>
                    <a:pt x="0" y="18"/>
                  </a:cubicBezTo>
                  <a:cubicBezTo>
                    <a:pt x="0" y="19"/>
                    <a:pt x="1" y="19"/>
                    <a:pt x="1" y="19"/>
                  </a:cubicBezTo>
                  <a:cubicBezTo>
                    <a:pt x="1" y="19"/>
                    <a:pt x="1" y="19"/>
                    <a:pt x="2" y="19"/>
                  </a:cubicBezTo>
                  <a:cubicBezTo>
                    <a:pt x="2" y="19"/>
                    <a:pt x="2" y="19"/>
                    <a:pt x="2" y="20"/>
                  </a:cubicBezTo>
                  <a:cubicBezTo>
                    <a:pt x="2" y="20"/>
                    <a:pt x="2" y="20"/>
                    <a:pt x="2" y="20"/>
                  </a:cubicBezTo>
                  <a:cubicBezTo>
                    <a:pt x="3" y="20"/>
                    <a:pt x="3" y="20"/>
                    <a:pt x="3" y="20"/>
                  </a:cubicBezTo>
                  <a:cubicBezTo>
                    <a:pt x="3" y="20"/>
                    <a:pt x="4" y="20"/>
                    <a:pt x="4" y="20"/>
                  </a:cubicBezTo>
                  <a:cubicBezTo>
                    <a:pt x="4" y="21"/>
                    <a:pt x="4" y="21"/>
                    <a:pt x="4" y="21"/>
                  </a:cubicBezTo>
                  <a:cubicBezTo>
                    <a:pt x="4" y="21"/>
                    <a:pt x="5" y="21"/>
                    <a:pt x="5" y="21"/>
                  </a:cubicBezTo>
                  <a:cubicBezTo>
                    <a:pt x="5" y="21"/>
                    <a:pt x="5" y="21"/>
                    <a:pt x="5" y="21"/>
                  </a:cubicBezTo>
                  <a:cubicBezTo>
                    <a:pt x="6" y="21"/>
                    <a:pt x="6" y="21"/>
                    <a:pt x="6" y="21"/>
                  </a:cubicBezTo>
                  <a:cubicBezTo>
                    <a:pt x="6" y="21"/>
                    <a:pt x="6" y="21"/>
                    <a:pt x="6" y="21"/>
                  </a:cubicBezTo>
                  <a:cubicBezTo>
                    <a:pt x="6" y="21"/>
                    <a:pt x="7" y="21"/>
                    <a:pt x="7" y="21"/>
                  </a:cubicBezTo>
                  <a:cubicBezTo>
                    <a:pt x="7" y="21"/>
                    <a:pt x="7" y="21"/>
                    <a:pt x="8" y="21"/>
                  </a:cubicBezTo>
                  <a:cubicBezTo>
                    <a:pt x="8" y="21"/>
                    <a:pt x="8" y="21"/>
                    <a:pt x="8" y="21"/>
                  </a:cubicBezTo>
                  <a:cubicBezTo>
                    <a:pt x="8" y="22"/>
                    <a:pt x="8" y="22"/>
                    <a:pt x="8" y="22"/>
                  </a:cubicBezTo>
                  <a:cubicBezTo>
                    <a:pt x="8" y="22"/>
                    <a:pt x="9" y="22"/>
                    <a:pt x="9" y="22"/>
                  </a:cubicBezTo>
                  <a:cubicBezTo>
                    <a:pt x="9" y="22"/>
                    <a:pt x="9" y="22"/>
                    <a:pt x="9" y="22"/>
                  </a:cubicBezTo>
                  <a:cubicBezTo>
                    <a:pt x="9" y="22"/>
                    <a:pt x="9" y="22"/>
                    <a:pt x="9" y="22"/>
                  </a:cubicBezTo>
                  <a:cubicBezTo>
                    <a:pt x="9" y="22"/>
                    <a:pt x="9" y="22"/>
                    <a:pt x="10" y="22"/>
                  </a:cubicBezTo>
                  <a:cubicBezTo>
                    <a:pt x="10" y="22"/>
                    <a:pt x="10" y="22"/>
                    <a:pt x="11" y="22"/>
                  </a:cubicBezTo>
                  <a:cubicBezTo>
                    <a:pt x="11" y="23"/>
                    <a:pt x="11" y="23"/>
                    <a:pt x="11" y="24"/>
                  </a:cubicBezTo>
                  <a:cubicBezTo>
                    <a:pt x="11" y="24"/>
                    <a:pt x="11" y="24"/>
                    <a:pt x="11" y="24"/>
                  </a:cubicBezTo>
                  <a:cubicBezTo>
                    <a:pt x="11" y="24"/>
                    <a:pt x="11" y="24"/>
                    <a:pt x="11" y="24"/>
                  </a:cubicBezTo>
                  <a:cubicBezTo>
                    <a:pt x="11" y="25"/>
                    <a:pt x="11" y="25"/>
                    <a:pt x="11" y="25"/>
                  </a:cubicBezTo>
                  <a:cubicBezTo>
                    <a:pt x="11" y="25"/>
                    <a:pt x="11" y="25"/>
                    <a:pt x="11" y="25"/>
                  </a:cubicBezTo>
                  <a:cubicBezTo>
                    <a:pt x="11" y="26"/>
                    <a:pt x="11" y="26"/>
                    <a:pt x="11" y="26"/>
                  </a:cubicBezTo>
                  <a:cubicBezTo>
                    <a:pt x="12" y="26"/>
                    <a:pt x="12" y="26"/>
                    <a:pt x="12" y="26"/>
                  </a:cubicBezTo>
                  <a:cubicBezTo>
                    <a:pt x="12" y="26"/>
                    <a:pt x="12" y="27"/>
                    <a:pt x="12" y="27"/>
                  </a:cubicBezTo>
                  <a:cubicBezTo>
                    <a:pt x="13" y="27"/>
                    <a:pt x="14" y="28"/>
                    <a:pt x="14" y="28"/>
                  </a:cubicBezTo>
                  <a:cubicBezTo>
                    <a:pt x="14" y="29"/>
                    <a:pt x="14" y="29"/>
                    <a:pt x="14" y="30"/>
                  </a:cubicBezTo>
                  <a:cubicBezTo>
                    <a:pt x="14" y="30"/>
                    <a:pt x="14" y="30"/>
                    <a:pt x="14" y="30"/>
                  </a:cubicBezTo>
                  <a:cubicBezTo>
                    <a:pt x="14" y="30"/>
                    <a:pt x="14" y="30"/>
                    <a:pt x="14" y="31"/>
                  </a:cubicBezTo>
                  <a:cubicBezTo>
                    <a:pt x="14" y="31"/>
                    <a:pt x="14" y="32"/>
                    <a:pt x="14" y="32"/>
                  </a:cubicBezTo>
                  <a:cubicBezTo>
                    <a:pt x="14" y="32"/>
                    <a:pt x="14" y="32"/>
                    <a:pt x="14" y="33"/>
                  </a:cubicBezTo>
                  <a:cubicBezTo>
                    <a:pt x="14" y="33"/>
                    <a:pt x="14" y="33"/>
                    <a:pt x="14" y="33"/>
                  </a:cubicBezTo>
                  <a:cubicBezTo>
                    <a:pt x="14" y="33"/>
                    <a:pt x="14" y="34"/>
                    <a:pt x="14" y="34"/>
                  </a:cubicBezTo>
                  <a:cubicBezTo>
                    <a:pt x="14" y="34"/>
                    <a:pt x="14" y="34"/>
                    <a:pt x="14" y="34"/>
                  </a:cubicBezTo>
                  <a:cubicBezTo>
                    <a:pt x="14" y="34"/>
                    <a:pt x="15" y="35"/>
                    <a:pt x="15" y="35"/>
                  </a:cubicBezTo>
                  <a:cubicBezTo>
                    <a:pt x="15" y="35"/>
                    <a:pt x="16" y="35"/>
                    <a:pt x="17" y="35"/>
                  </a:cubicBezTo>
                  <a:cubicBezTo>
                    <a:pt x="17" y="35"/>
                    <a:pt x="17" y="35"/>
                    <a:pt x="17" y="35"/>
                  </a:cubicBezTo>
                  <a:cubicBezTo>
                    <a:pt x="17" y="35"/>
                    <a:pt x="18" y="35"/>
                    <a:pt x="19" y="35"/>
                  </a:cubicBezTo>
                  <a:cubicBezTo>
                    <a:pt x="19" y="35"/>
                    <a:pt x="19" y="35"/>
                    <a:pt x="19" y="35"/>
                  </a:cubicBezTo>
                  <a:cubicBezTo>
                    <a:pt x="20" y="35"/>
                    <a:pt x="20" y="35"/>
                    <a:pt x="20" y="35"/>
                  </a:cubicBezTo>
                  <a:cubicBezTo>
                    <a:pt x="21" y="35"/>
                    <a:pt x="21" y="34"/>
                    <a:pt x="22" y="34"/>
                  </a:cubicBezTo>
                  <a:cubicBezTo>
                    <a:pt x="22" y="34"/>
                    <a:pt x="22" y="34"/>
                    <a:pt x="22" y="35"/>
                  </a:cubicBezTo>
                  <a:cubicBezTo>
                    <a:pt x="23" y="35"/>
                    <a:pt x="23" y="35"/>
                    <a:pt x="23" y="35"/>
                  </a:cubicBezTo>
                  <a:cubicBezTo>
                    <a:pt x="24" y="35"/>
                    <a:pt x="24" y="35"/>
                    <a:pt x="24" y="35"/>
                  </a:cubicBezTo>
                  <a:cubicBezTo>
                    <a:pt x="24" y="35"/>
                    <a:pt x="24" y="35"/>
                    <a:pt x="24" y="36"/>
                  </a:cubicBezTo>
                  <a:cubicBezTo>
                    <a:pt x="25" y="36"/>
                    <a:pt x="25" y="36"/>
                    <a:pt x="25" y="36"/>
                  </a:cubicBezTo>
                  <a:cubicBezTo>
                    <a:pt x="25" y="36"/>
                    <a:pt x="25" y="36"/>
                    <a:pt x="25" y="36"/>
                  </a:cubicBezTo>
                  <a:cubicBezTo>
                    <a:pt x="26" y="36"/>
                    <a:pt x="26" y="36"/>
                    <a:pt x="26" y="36"/>
                  </a:cubicBezTo>
                  <a:cubicBezTo>
                    <a:pt x="26" y="36"/>
                    <a:pt x="26" y="36"/>
                    <a:pt x="26" y="36"/>
                  </a:cubicBezTo>
                  <a:cubicBezTo>
                    <a:pt x="26" y="36"/>
                    <a:pt x="27" y="36"/>
                    <a:pt x="27" y="36"/>
                  </a:cubicBezTo>
                  <a:cubicBezTo>
                    <a:pt x="27" y="37"/>
                    <a:pt x="28" y="37"/>
                    <a:pt x="28" y="38"/>
                  </a:cubicBezTo>
                  <a:cubicBezTo>
                    <a:pt x="28" y="38"/>
                    <a:pt x="28" y="38"/>
                    <a:pt x="28" y="38"/>
                  </a:cubicBezTo>
                  <a:cubicBezTo>
                    <a:pt x="28" y="38"/>
                    <a:pt x="28" y="38"/>
                    <a:pt x="28" y="38"/>
                  </a:cubicBezTo>
                  <a:cubicBezTo>
                    <a:pt x="29" y="38"/>
                    <a:pt x="29" y="38"/>
                    <a:pt x="29" y="38"/>
                  </a:cubicBezTo>
                  <a:cubicBezTo>
                    <a:pt x="29" y="38"/>
                    <a:pt x="29" y="38"/>
                    <a:pt x="29" y="38"/>
                  </a:cubicBezTo>
                  <a:cubicBezTo>
                    <a:pt x="30" y="38"/>
                    <a:pt x="30" y="38"/>
                    <a:pt x="30" y="38"/>
                  </a:cubicBezTo>
                  <a:cubicBezTo>
                    <a:pt x="30" y="39"/>
                    <a:pt x="30" y="39"/>
                    <a:pt x="30" y="39"/>
                  </a:cubicBezTo>
                  <a:cubicBezTo>
                    <a:pt x="31" y="39"/>
                    <a:pt x="31" y="39"/>
                    <a:pt x="31" y="39"/>
                  </a:cubicBezTo>
                  <a:cubicBezTo>
                    <a:pt x="31" y="39"/>
                    <a:pt x="31" y="39"/>
                    <a:pt x="31" y="40"/>
                  </a:cubicBezTo>
                  <a:cubicBezTo>
                    <a:pt x="31" y="40"/>
                    <a:pt x="31" y="40"/>
                    <a:pt x="31" y="40"/>
                  </a:cubicBezTo>
                  <a:cubicBezTo>
                    <a:pt x="32" y="40"/>
                    <a:pt x="32" y="40"/>
                    <a:pt x="32" y="41"/>
                  </a:cubicBezTo>
                  <a:cubicBezTo>
                    <a:pt x="32" y="41"/>
                    <a:pt x="32" y="41"/>
                    <a:pt x="32" y="42"/>
                  </a:cubicBezTo>
                  <a:cubicBezTo>
                    <a:pt x="33" y="42"/>
                    <a:pt x="33" y="42"/>
                    <a:pt x="33" y="42"/>
                  </a:cubicBezTo>
                  <a:cubicBezTo>
                    <a:pt x="33" y="43"/>
                    <a:pt x="33" y="43"/>
                    <a:pt x="33" y="44"/>
                  </a:cubicBezTo>
                  <a:cubicBezTo>
                    <a:pt x="33" y="44"/>
                    <a:pt x="34" y="44"/>
                    <a:pt x="34" y="44"/>
                  </a:cubicBezTo>
                  <a:cubicBezTo>
                    <a:pt x="34" y="44"/>
                    <a:pt x="34" y="45"/>
                    <a:pt x="34" y="45"/>
                  </a:cubicBezTo>
                  <a:cubicBezTo>
                    <a:pt x="34" y="45"/>
                    <a:pt x="34" y="45"/>
                    <a:pt x="34" y="46"/>
                  </a:cubicBezTo>
                  <a:cubicBezTo>
                    <a:pt x="35" y="46"/>
                    <a:pt x="35" y="46"/>
                    <a:pt x="35" y="46"/>
                  </a:cubicBezTo>
                  <a:cubicBezTo>
                    <a:pt x="35" y="46"/>
                    <a:pt x="35" y="46"/>
                    <a:pt x="35" y="46"/>
                  </a:cubicBezTo>
                  <a:cubicBezTo>
                    <a:pt x="36" y="46"/>
                    <a:pt x="36" y="47"/>
                    <a:pt x="36" y="47"/>
                  </a:cubicBezTo>
                  <a:cubicBezTo>
                    <a:pt x="36" y="47"/>
                    <a:pt x="36" y="47"/>
                    <a:pt x="36" y="47"/>
                  </a:cubicBezTo>
                  <a:cubicBezTo>
                    <a:pt x="37" y="47"/>
                    <a:pt x="37" y="48"/>
                    <a:pt x="37" y="48"/>
                  </a:cubicBezTo>
                  <a:cubicBezTo>
                    <a:pt x="37" y="48"/>
                    <a:pt x="37" y="48"/>
                    <a:pt x="38" y="48"/>
                  </a:cubicBezTo>
                  <a:cubicBezTo>
                    <a:pt x="38" y="48"/>
                    <a:pt x="38" y="48"/>
                    <a:pt x="38" y="48"/>
                  </a:cubicBezTo>
                  <a:cubicBezTo>
                    <a:pt x="38" y="48"/>
                    <a:pt x="38" y="47"/>
                    <a:pt x="39" y="47"/>
                  </a:cubicBezTo>
                  <a:cubicBezTo>
                    <a:pt x="39" y="47"/>
                    <a:pt x="39" y="47"/>
                    <a:pt x="39" y="47"/>
                  </a:cubicBezTo>
                  <a:cubicBezTo>
                    <a:pt x="39" y="47"/>
                    <a:pt x="40" y="47"/>
                    <a:pt x="40" y="47"/>
                  </a:cubicBezTo>
                  <a:cubicBezTo>
                    <a:pt x="40" y="47"/>
                    <a:pt x="40" y="47"/>
                    <a:pt x="40" y="47"/>
                  </a:cubicBezTo>
                  <a:cubicBezTo>
                    <a:pt x="41" y="47"/>
                    <a:pt x="42" y="48"/>
                    <a:pt x="42" y="48"/>
                  </a:cubicBezTo>
                  <a:cubicBezTo>
                    <a:pt x="43" y="48"/>
                    <a:pt x="43" y="48"/>
                    <a:pt x="44" y="48"/>
                  </a:cubicBezTo>
                  <a:cubicBezTo>
                    <a:pt x="44" y="48"/>
                    <a:pt x="44" y="48"/>
                    <a:pt x="45" y="48"/>
                  </a:cubicBezTo>
                  <a:cubicBezTo>
                    <a:pt x="45" y="48"/>
                    <a:pt x="45" y="48"/>
                    <a:pt x="45" y="48"/>
                  </a:cubicBezTo>
                  <a:cubicBezTo>
                    <a:pt x="45" y="48"/>
                    <a:pt x="46" y="48"/>
                    <a:pt x="46" y="48"/>
                  </a:cubicBezTo>
                  <a:cubicBezTo>
                    <a:pt x="46" y="48"/>
                    <a:pt x="47" y="48"/>
                    <a:pt x="47" y="48"/>
                  </a:cubicBezTo>
                  <a:cubicBezTo>
                    <a:pt x="47" y="48"/>
                    <a:pt x="47" y="48"/>
                    <a:pt x="48" y="48"/>
                  </a:cubicBezTo>
                  <a:cubicBezTo>
                    <a:pt x="48" y="48"/>
                    <a:pt x="49" y="47"/>
                    <a:pt x="49" y="47"/>
                  </a:cubicBezTo>
                  <a:cubicBezTo>
                    <a:pt x="50" y="47"/>
                    <a:pt x="50" y="47"/>
                    <a:pt x="50" y="47"/>
                  </a:cubicBezTo>
                  <a:cubicBezTo>
                    <a:pt x="51" y="47"/>
                    <a:pt x="51" y="47"/>
                    <a:pt x="52" y="47"/>
                  </a:cubicBezTo>
                  <a:cubicBezTo>
                    <a:pt x="52" y="47"/>
                    <a:pt x="53" y="48"/>
                    <a:pt x="54" y="48"/>
                  </a:cubicBezTo>
                  <a:cubicBezTo>
                    <a:pt x="54" y="48"/>
                    <a:pt x="54" y="48"/>
                    <a:pt x="54" y="48"/>
                  </a:cubicBezTo>
                  <a:cubicBezTo>
                    <a:pt x="55" y="48"/>
                    <a:pt x="55" y="48"/>
                    <a:pt x="55" y="48"/>
                  </a:cubicBezTo>
                  <a:cubicBezTo>
                    <a:pt x="56" y="48"/>
                    <a:pt x="56" y="48"/>
                    <a:pt x="57" y="49"/>
                  </a:cubicBezTo>
                  <a:cubicBezTo>
                    <a:pt x="57" y="49"/>
                    <a:pt x="57" y="49"/>
                    <a:pt x="57" y="49"/>
                  </a:cubicBezTo>
                  <a:cubicBezTo>
                    <a:pt x="57" y="49"/>
                    <a:pt x="58" y="49"/>
                    <a:pt x="58" y="49"/>
                  </a:cubicBezTo>
                  <a:cubicBezTo>
                    <a:pt x="58" y="49"/>
                    <a:pt x="59" y="49"/>
                    <a:pt x="59" y="50"/>
                  </a:cubicBezTo>
                  <a:cubicBezTo>
                    <a:pt x="59" y="50"/>
                    <a:pt x="60" y="50"/>
                    <a:pt x="60" y="50"/>
                  </a:cubicBezTo>
                  <a:cubicBezTo>
                    <a:pt x="60" y="50"/>
                    <a:pt x="60" y="50"/>
                    <a:pt x="60" y="50"/>
                  </a:cubicBezTo>
                  <a:cubicBezTo>
                    <a:pt x="61" y="50"/>
                    <a:pt x="61" y="51"/>
                    <a:pt x="61" y="51"/>
                  </a:cubicBezTo>
                  <a:cubicBezTo>
                    <a:pt x="62" y="51"/>
                    <a:pt x="63" y="51"/>
                    <a:pt x="63" y="51"/>
                  </a:cubicBezTo>
                  <a:cubicBezTo>
                    <a:pt x="63" y="51"/>
                    <a:pt x="63" y="51"/>
                    <a:pt x="63" y="51"/>
                  </a:cubicBezTo>
                  <a:cubicBezTo>
                    <a:pt x="63" y="51"/>
                    <a:pt x="64" y="51"/>
                    <a:pt x="64" y="51"/>
                  </a:cubicBezTo>
                  <a:cubicBezTo>
                    <a:pt x="64" y="51"/>
                    <a:pt x="64" y="51"/>
                    <a:pt x="65" y="51"/>
                  </a:cubicBezTo>
                  <a:cubicBezTo>
                    <a:pt x="65" y="51"/>
                    <a:pt x="65" y="51"/>
                    <a:pt x="65" y="51"/>
                  </a:cubicBezTo>
                  <a:cubicBezTo>
                    <a:pt x="66" y="51"/>
                    <a:pt x="66" y="51"/>
                    <a:pt x="66" y="51"/>
                  </a:cubicBezTo>
                  <a:cubicBezTo>
                    <a:pt x="66" y="51"/>
                    <a:pt x="66" y="51"/>
                    <a:pt x="67" y="51"/>
                  </a:cubicBezTo>
                  <a:cubicBezTo>
                    <a:pt x="67" y="51"/>
                    <a:pt x="67" y="51"/>
                    <a:pt x="67" y="51"/>
                  </a:cubicBezTo>
                  <a:cubicBezTo>
                    <a:pt x="67" y="51"/>
                    <a:pt x="67" y="52"/>
                    <a:pt x="67" y="52"/>
                  </a:cubicBezTo>
                  <a:cubicBezTo>
                    <a:pt x="67" y="52"/>
                    <a:pt x="68" y="51"/>
                    <a:pt x="68" y="51"/>
                  </a:cubicBezTo>
                  <a:cubicBezTo>
                    <a:pt x="68" y="51"/>
                    <a:pt x="68" y="51"/>
                    <a:pt x="68" y="51"/>
                  </a:cubicBezTo>
                  <a:cubicBezTo>
                    <a:pt x="68" y="51"/>
                    <a:pt x="68" y="51"/>
                    <a:pt x="68" y="51"/>
                  </a:cubicBezTo>
                  <a:cubicBezTo>
                    <a:pt x="69" y="50"/>
                    <a:pt x="70" y="50"/>
                    <a:pt x="70" y="49"/>
                  </a:cubicBezTo>
                  <a:cubicBezTo>
                    <a:pt x="70" y="49"/>
                    <a:pt x="70" y="49"/>
                    <a:pt x="70" y="49"/>
                  </a:cubicBezTo>
                  <a:cubicBezTo>
                    <a:pt x="71" y="49"/>
                    <a:pt x="71" y="49"/>
                    <a:pt x="72" y="48"/>
                  </a:cubicBezTo>
                  <a:cubicBezTo>
                    <a:pt x="72" y="48"/>
                    <a:pt x="73" y="48"/>
                    <a:pt x="74" y="48"/>
                  </a:cubicBezTo>
                  <a:cubicBezTo>
                    <a:pt x="74" y="47"/>
                    <a:pt x="74" y="47"/>
                    <a:pt x="74" y="47"/>
                  </a:cubicBezTo>
                  <a:cubicBezTo>
                    <a:pt x="75" y="47"/>
                    <a:pt x="75" y="47"/>
                    <a:pt x="75" y="47"/>
                  </a:cubicBezTo>
                  <a:cubicBezTo>
                    <a:pt x="75" y="47"/>
                    <a:pt x="75" y="47"/>
                    <a:pt x="75" y="47"/>
                  </a:cubicBezTo>
                  <a:cubicBezTo>
                    <a:pt x="76" y="47"/>
                    <a:pt x="76" y="47"/>
                    <a:pt x="76" y="47"/>
                  </a:cubicBezTo>
                  <a:cubicBezTo>
                    <a:pt x="76" y="47"/>
                    <a:pt x="77" y="47"/>
                    <a:pt x="77" y="47"/>
                  </a:cubicBezTo>
                  <a:cubicBezTo>
                    <a:pt x="77" y="47"/>
                    <a:pt x="77" y="47"/>
                    <a:pt x="77" y="47"/>
                  </a:cubicBezTo>
                  <a:cubicBezTo>
                    <a:pt x="78" y="47"/>
                    <a:pt x="78" y="47"/>
                    <a:pt x="78" y="47"/>
                  </a:cubicBezTo>
                  <a:cubicBezTo>
                    <a:pt x="79" y="47"/>
                    <a:pt x="79" y="47"/>
                    <a:pt x="79" y="47"/>
                  </a:cubicBezTo>
                  <a:cubicBezTo>
                    <a:pt x="79" y="47"/>
                    <a:pt x="79" y="47"/>
                    <a:pt x="79" y="47"/>
                  </a:cubicBezTo>
                  <a:cubicBezTo>
                    <a:pt x="79" y="47"/>
                    <a:pt x="80" y="47"/>
                    <a:pt x="80" y="47"/>
                  </a:cubicBezTo>
                  <a:cubicBezTo>
                    <a:pt x="80" y="47"/>
                    <a:pt x="80" y="47"/>
                    <a:pt x="80" y="47"/>
                  </a:cubicBezTo>
                  <a:cubicBezTo>
                    <a:pt x="80" y="47"/>
                    <a:pt x="81" y="47"/>
                    <a:pt x="81" y="47"/>
                  </a:cubicBezTo>
                  <a:cubicBezTo>
                    <a:pt x="81" y="47"/>
                    <a:pt x="81" y="47"/>
                    <a:pt x="82" y="46"/>
                  </a:cubicBezTo>
                  <a:cubicBezTo>
                    <a:pt x="82" y="46"/>
                    <a:pt x="82" y="46"/>
                    <a:pt x="82" y="46"/>
                  </a:cubicBezTo>
                  <a:cubicBezTo>
                    <a:pt x="82" y="46"/>
                    <a:pt x="83" y="46"/>
                    <a:pt x="83" y="46"/>
                  </a:cubicBezTo>
                  <a:cubicBezTo>
                    <a:pt x="83" y="45"/>
                    <a:pt x="83" y="45"/>
                    <a:pt x="84" y="45"/>
                  </a:cubicBezTo>
                  <a:cubicBezTo>
                    <a:pt x="84" y="45"/>
                    <a:pt x="84" y="45"/>
                    <a:pt x="84" y="45"/>
                  </a:cubicBezTo>
                  <a:cubicBezTo>
                    <a:pt x="84" y="45"/>
                    <a:pt x="84" y="45"/>
                    <a:pt x="84" y="45"/>
                  </a:cubicBezTo>
                  <a:cubicBezTo>
                    <a:pt x="84" y="45"/>
                    <a:pt x="84" y="45"/>
                    <a:pt x="85" y="45"/>
                  </a:cubicBezTo>
                  <a:cubicBezTo>
                    <a:pt x="85" y="45"/>
                    <a:pt x="85" y="45"/>
                    <a:pt x="85" y="45"/>
                  </a:cubicBezTo>
                  <a:cubicBezTo>
                    <a:pt x="84" y="45"/>
                    <a:pt x="85" y="45"/>
                    <a:pt x="85" y="45"/>
                  </a:cubicBezTo>
                  <a:cubicBezTo>
                    <a:pt x="85" y="44"/>
                    <a:pt x="85" y="44"/>
                    <a:pt x="85" y="44"/>
                  </a:cubicBezTo>
                  <a:cubicBezTo>
                    <a:pt x="84" y="44"/>
                    <a:pt x="84" y="43"/>
                    <a:pt x="85" y="43"/>
                  </a:cubicBezTo>
                  <a:cubicBezTo>
                    <a:pt x="85" y="43"/>
                    <a:pt x="85" y="42"/>
                    <a:pt x="85" y="42"/>
                  </a:cubicBezTo>
                  <a:cubicBezTo>
                    <a:pt x="86" y="42"/>
                    <a:pt x="86" y="41"/>
                    <a:pt x="86" y="41"/>
                  </a:cubicBezTo>
                  <a:cubicBezTo>
                    <a:pt x="86" y="41"/>
                    <a:pt x="86" y="41"/>
                    <a:pt x="87" y="41"/>
                  </a:cubicBezTo>
                  <a:cubicBezTo>
                    <a:pt x="87" y="41"/>
                    <a:pt x="87" y="41"/>
                    <a:pt x="87" y="41"/>
                  </a:cubicBezTo>
                  <a:cubicBezTo>
                    <a:pt x="87" y="41"/>
                    <a:pt x="87" y="40"/>
                    <a:pt x="87" y="40"/>
                  </a:cubicBezTo>
                  <a:cubicBezTo>
                    <a:pt x="87" y="40"/>
                    <a:pt x="87" y="40"/>
                    <a:pt x="87" y="40"/>
                  </a:cubicBezTo>
                  <a:cubicBezTo>
                    <a:pt x="87" y="40"/>
                    <a:pt x="87" y="40"/>
                    <a:pt x="87" y="40"/>
                  </a:cubicBezTo>
                  <a:cubicBezTo>
                    <a:pt x="87" y="39"/>
                    <a:pt x="87" y="39"/>
                    <a:pt x="87" y="39"/>
                  </a:cubicBezTo>
                  <a:cubicBezTo>
                    <a:pt x="87" y="39"/>
                    <a:pt x="87" y="39"/>
                    <a:pt x="86" y="39"/>
                  </a:cubicBezTo>
                  <a:cubicBezTo>
                    <a:pt x="86" y="39"/>
                    <a:pt x="86" y="39"/>
                    <a:pt x="86" y="39"/>
                  </a:cubicBezTo>
                  <a:cubicBezTo>
                    <a:pt x="86" y="39"/>
                    <a:pt x="86" y="38"/>
                    <a:pt x="86" y="38"/>
                  </a:cubicBezTo>
                  <a:cubicBezTo>
                    <a:pt x="85" y="38"/>
                    <a:pt x="85" y="38"/>
                    <a:pt x="85" y="37"/>
                  </a:cubicBezTo>
                  <a:cubicBezTo>
                    <a:pt x="85" y="37"/>
                    <a:pt x="85" y="36"/>
                    <a:pt x="85" y="36"/>
                  </a:cubicBezTo>
                  <a:cubicBezTo>
                    <a:pt x="85" y="35"/>
                    <a:pt x="85" y="35"/>
                    <a:pt x="85" y="35"/>
                  </a:cubicBezTo>
                  <a:cubicBezTo>
                    <a:pt x="85" y="34"/>
                    <a:pt x="85" y="34"/>
                    <a:pt x="85" y="34"/>
                  </a:cubicBezTo>
                  <a:cubicBezTo>
                    <a:pt x="85" y="34"/>
                    <a:pt x="85" y="34"/>
                    <a:pt x="85" y="33"/>
                  </a:cubicBezTo>
                  <a:cubicBezTo>
                    <a:pt x="85" y="33"/>
                    <a:pt x="85" y="33"/>
                    <a:pt x="85" y="32"/>
                  </a:cubicBezTo>
                  <a:cubicBezTo>
                    <a:pt x="85" y="32"/>
                    <a:pt x="85" y="31"/>
                    <a:pt x="86" y="31"/>
                  </a:cubicBezTo>
                  <a:cubicBezTo>
                    <a:pt x="86" y="31"/>
                    <a:pt x="87" y="31"/>
                    <a:pt x="87" y="31"/>
                  </a:cubicBezTo>
                  <a:cubicBezTo>
                    <a:pt x="87" y="31"/>
                    <a:pt x="87" y="31"/>
                    <a:pt x="87" y="31"/>
                  </a:cubicBezTo>
                  <a:cubicBezTo>
                    <a:pt x="87" y="31"/>
                    <a:pt x="88" y="31"/>
                    <a:pt x="88" y="31"/>
                  </a:cubicBezTo>
                  <a:cubicBezTo>
                    <a:pt x="89" y="32"/>
                    <a:pt x="89" y="32"/>
                    <a:pt x="88" y="32"/>
                  </a:cubicBezTo>
                  <a:cubicBezTo>
                    <a:pt x="88" y="32"/>
                    <a:pt x="88" y="32"/>
                    <a:pt x="88" y="32"/>
                  </a:cubicBezTo>
                  <a:cubicBezTo>
                    <a:pt x="89" y="33"/>
                    <a:pt x="89" y="33"/>
                    <a:pt x="89" y="33"/>
                  </a:cubicBezTo>
                  <a:cubicBezTo>
                    <a:pt x="89" y="33"/>
                    <a:pt x="89" y="33"/>
                    <a:pt x="89" y="33"/>
                  </a:cubicBezTo>
                  <a:cubicBezTo>
                    <a:pt x="90" y="33"/>
                    <a:pt x="90" y="33"/>
                    <a:pt x="90" y="33"/>
                  </a:cubicBezTo>
                  <a:cubicBezTo>
                    <a:pt x="90" y="33"/>
                    <a:pt x="90" y="33"/>
                    <a:pt x="90" y="33"/>
                  </a:cubicBezTo>
                  <a:cubicBezTo>
                    <a:pt x="90" y="33"/>
                    <a:pt x="90" y="33"/>
                    <a:pt x="91" y="33"/>
                  </a:cubicBezTo>
                  <a:cubicBezTo>
                    <a:pt x="91" y="33"/>
                    <a:pt x="91" y="33"/>
                    <a:pt x="91" y="33"/>
                  </a:cubicBezTo>
                  <a:cubicBezTo>
                    <a:pt x="91" y="33"/>
                    <a:pt x="91" y="33"/>
                    <a:pt x="91" y="33"/>
                  </a:cubicBezTo>
                  <a:cubicBezTo>
                    <a:pt x="91" y="33"/>
                    <a:pt x="91" y="33"/>
                    <a:pt x="91" y="33"/>
                  </a:cubicBezTo>
                  <a:cubicBezTo>
                    <a:pt x="91" y="33"/>
                    <a:pt x="91" y="33"/>
                    <a:pt x="91" y="33"/>
                  </a:cubicBezTo>
                  <a:cubicBezTo>
                    <a:pt x="91" y="33"/>
                    <a:pt x="92" y="33"/>
                    <a:pt x="92" y="33"/>
                  </a:cubicBezTo>
                  <a:cubicBezTo>
                    <a:pt x="92" y="33"/>
                    <a:pt x="92" y="33"/>
                    <a:pt x="92" y="32"/>
                  </a:cubicBezTo>
                  <a:cubicBezTo>
                    <a:pt x="92" y="32"/>
                    <a:pt x="92" y="32"/>
                    <a:pt x="92" y="32"/>
                  </a:cubicBezTo>
                  <a:cubicBezTo>
                    <a:pt x="92" y="32"/>
                    <a:pt x="92" y="32"/>
                    <a:pt x="92" y="32"/>
                  </a:cubicBezTo>
                  <a:cubicBezTo>
                    <a:pt x="92" y="32"/>
                    <a:pt x="92" y="32"/>
                    <a:pt x="92" y="32"/>
                  </a:cubicBezTo>
                  <a:cubicBezTo>
                    <a:pt x="92" y="32"/>
                    <a:pt x="92" y="32"/>
                    <a:pt x="93" y="31"/>
                  </a:cubicBezTo>
                  <a:cubicBezTo>
                    <a:pt x="93" y="31"/>
                    <a:pt x="93" y="31"/>
                    <a:pt x="93" y="31"/>
                  </a:cubicBezTo>
                  <a:cubicBezTo>
                    <a:pt x="93" y="31"/>
                    <a:pt x="93" y="31"/>
                    <a:pt x="93" y="31"/>
                  </a:cubicBezTo>
                  <a:cubicBezTo>
                    <a:pt x="93" y="31"/>
                    <a:pt x="93" y="31"/>
                    <a:pt x="93" y="31"/>
                  </a:cubicBezTo>
                  <a:cubicBezTo>
                    <a:pt x="93" y="31"/>
                    <a:pt x="93" y="31"/>
                    <a:pt x="93" y="31"/>
                  </a:cubicBezTo>
                  <a:cubicBezTo>
                    <a:pt x="93" y="31"/>
                    <a:pt x="93" y="31"/>
                    <a:pt x="93" y="31"/>
                  </a:cubicBezTo>
                  <a:cubicBezTo>
                    <a:pt x="93" y="31"/>
                    <a:pt x="93" y="31"/>
                    <a:pt x="93" y="30"/>
                  </a:cubicBezTo>
                  <a:cubicBezTo>
                    <a:pt x="93" y="30"/>
                    <a:pt x="93" y="30"/>
                    <a:pt x="94" y="29"/>
                  </a:cubicBezTo>
                  <a:cubicBezTo>
                    <a:pt x="94" y="29"/>
                    <a:pt x="94" y="29"/>
                    <a:pt x="94" y="29"/>
                  </a:cubicBezTo>
                  <a:cubicBezTo>
                    <a:pt x="95" y="29"/>
                    <a:pt x="95" y="29"/>
                    <a:pt x="95" y="29"/>
                  </a:cubicBezTo>
                  <a:cubicBezTo>
                    <a:pt x="95" y="29"/>
                    <a:pt x="95" y="29"/>
                    <a:pt x="95" y="29"/>
                  </a:cubicBezTo>
                  <a:cubicBezTo>
                    <a:pt x="95" y="29"/>
                    <a:pt x="95" y="29"/>
                    <a:pt x="95" y="29"/>
                  </a:cubicBezTo>
                  <a:cubicBezTo>
                    <a:pt x="95" y="29"/>
                    <a:pt x="95" y="29"/>
                    <a:pt x="96" y="29"/>
                  </a:cubicBezTo>
                  <a:cubicBezTo>
                    <a:pt x="96" y="29"/>
                    <a:pt x="96" y="29"/>
                    <a:pt x="96" y="29"/>
                  </a:cubicBezTo>
                  <a:cubicBezTo>
                    <a:pt x="96" y="29"/>
                    <a:pt x="96" y="29"/>
                    <a:pt x="96" y="29"/>
                  </a:cubicBezTo>
                  <a:cubicBezTo>
                    <a:pt x="96" y="29"/>
                    <a:pt x="96" y="29"/>
                    <a:pt x="96" y="29"/>
                  </a:cubicBezTo>
                  <a:cubicBezTo>
                    <a:pt x="96" y="29"/>
                    <a:pt x="96" y="28"/>
                    <a:pt x="96" y="28"/>
                  </a:cubicBezTo>
                  <a:cubicBezTo>
                    <a:pt x="97" y="28"/>
                    <a:pt x="97" y="28"/>
                    <a:pt x="97" y="28"/>
                  </a:cubicBezTo>
                  <a:cubicBezTo>
                    <a:pt x="97" y="28"/>
                    <a:pt x="97" y="28"/>
                    <a:pt x="97" y="28"/>
                  </a:cubicBezTo>
                  <a:cubicBezTo>
                    <a:pt x="97" y="28"/>
                    <a:pt x="97" y="28"/>
                    <a:pt x="97" y="28"/>
                  </a:cubicBezTo>
                  <a:cubicBezTo>
                    <a:pt x="97" y="27"/>
                    <a:pt x="97" y="27"/>
                    <a:pt x="97" y="27"/>
                  </a:cubicBezTo>
                  <a:cubicBezTo>
                    <a:pt x="97" y="27"/>
                    <a:pt x="97" y="27"/>
                    <a:pt x="97" y="27"/>
                  </a:cubicBezTo>
                  <a:cubicBezTo>
                    <a:pt x="97" y="27"/>
                    <a:pt x="97" y="27"/>
                    <a:pt x="97" y="26"/>
                  </a:cubicBezTo>
                  <a:cubicBezTo>
                    <a:pt x="97" y="26"/>
                    <a:pt x="97" y="26"/>
                    <a:pt x="97" y="25"/>
                  </a:cubicBezTo>
                  <a:cubicBezTo>
                    <a:pt x="97" y="25"/>
                    <a:pt x="97" y="25"/>
                    <a:pt x="97" y="25"/>
                  </a:cubicBezTo>
                  <a:cubicBezTo>
                    <a:pt x="97" y="25"/>
                    <a:pt x="97" y="25"/>
                    <a:pt x="97" y="25"/>
                  </a:cubicBezTo>
                  <a:cubicBezTo>
                    <a:pt x="97" y="24"/>
                    <a:pt x="98" y="24"/>
                    <a:pt x="98" y="23"/>
                  </a:cubicBezTo>
                  <a:cubicBezTo>
                    <a:pt x="98" y="23"/>
                    <a:pt x="99" y="23"/>
                    <a:pt x="99" y="23"/>
                  </a:cubicBezTo>
                  <a:cubicBezTo>
                    <a:pt x="99" y="23"/>
                    <a:pt x="99" y="23"/>
                    <a:pt x="99" y="23"/>
                  </a:cubicBezTo>
                  <a:cubicBezTo>
                    <a:pt x="99" y="23"/>
                    <a:pt x="99" y="23"/>
                    <a:pt x="99" y="23"/>
                  </a:cubicBezTo>
                  <a:cubicBezTo>
                    <a:pt x="99" y="23"/>
                    <a:pt x="100" y="23"/>
                    <a:pt x="100" y="23"/>
                  </a:cubicBezTo>
                  <a:cubicBezTo>
                    <a:pt x="100" y="23"/>
                    <a:pt x="100" y="23"/>
                    <a:pt x="100" y="23"/>
                  </a:cubicBezTo>
                  <a:cubicBezTo>
                    <a:pt x="100" y="23"/>
                    <a:pt x="100" y="23"/>
                    <a:pt x="100" y="23"/>
                  </a:cubicBezTo>
                  <a:cubicBezTo>
                    <a:pt x="100" y="23"/>
                    <a:pt x="100" y="23"/>
                    <a:pt x="100" y="23"/>
                  </a:cubicBezTo>
                  <a:cubicBezTo>
                    <a:pt x="100" y="23"/>
                    <a:pt x="100" y="23"/>
                    <a:pt x="100" y="23"/>
                  </a:cubicBezTo>
                  <a:cubicBezTo>
                    <a:pt x="100" y="22"/>
                    <a:pt x="100" y="22"/>
                    <a:pt x="100" y="22"/>
                  </a:cubicBezTo>
                  <a:cubicBezTo>
                    <a:pt x="100" y="21"/>
                    <a:pt x="100" y="21"/>
                    <a:pt x="101" y="21"/>
                  </a:cubicBezTo>
                  <a:cubicBezTo>
                    <a:pt x="101" y="21"/>
                    <a:pt x="101" y="22"/>
                    <a:pt x="101" y="22"/>
                  </a:cubicBezTo>
                  <a:cubicBezTo>
                    <a:pt x="102" y="22"/>
                    <a:pt x="102" y="22"/>
                    <a:pt x="102" y="22"/>
                  </a:cubicBezTo>
                  <a:cubicBezTo>
                    <a:pt x="102" y="22"/>
                    <a:pt x="102" y="22"/>
                    <a:pt x="102" y="22"/>
                  </a:cubicBezTo>
                  <a:cubicBezTo>
                    <a:pt x="102" y="22"/>
                    <a:pt x="102" y="21"/>
                    <a:pt x="102" y="21"/>
                  </a:cubicBezTo>
                  <a:cubicBezTo>
                    <a:pt x="102" y="21"/>
                    <a:pt x="103" y="21"/>
                    <a:pt x="103" y="21"/>
                  </a:cubicBezTo>
                  <a:cubicBezTo>
                    <a:pt x="103" y="21"/>
                    <a:pt x="103" y="21"/>
                    <a:pt x="103" y="21"/>
                  </a:cubicBezTo>
                  <a:cubicBezTo>
                    <a:pt x="103" y="21"/>
                    <a:pt x="103" y="21"/>
                    <a:pt x="103" y="21"/>
                  </a:cubicBezTo>
                  <a:cubicBezTo>
                    <a:pt x="103" y="21"/>
                    <a:pt x="103" y="20"/>
                    <a:pt x="104" y="20"/>
                  </a:cubicBezTo>
                  <a:cubicBezTo>
                    <a:pt x="104" y="20"/>
                    <a:pt x="104" y="20"/>
                    <a:pt x="104" y="20"/>
                  </a:cubicBezTo>
                  <a:cubicBezTo>
                    <a:pt x="104" y="20"/>
                    <a:pt x="105" y="20"/>
                    <a:pt x="105" y="20"/>
                  </a:cubicBezTo>
                  <a:cubicBezTo>
                    <a:pt x="105" y="20"/>
                    <a:pt x="105" y="20"/>
                    <a:pt x="106" y="21"/>
                  </a:cubicBezTo>
                  <a:cubicBezTo>
                    <a:pt x="106" y="21"/>
                    <a:pt x="106" y="21"/>
                    <a:pt x="106" y="21"/>
                  </a:cubicBezTo>
                  <a:cubicBezTo>
                    <a:pt x="106" y="21"/>
                    <a:pt x="106" y="21"/>
                    <a:pt x="106" y="21"/>
                  </a:cubicBezTo>
                  <a:cubicBezTo>
                    <a:pt x="106" y="21"/>
                    <a:pt x="107" y="21"/>
                    <a:pt x="107" y="21"/>
                  </a:cubicBezTo>
                  <a:cubicBezTo>
                    <a:pt x="107" y="21"/>
                    <a:pt x="107" y="21"/>
                    <a:pt x="107" y="21"/>
                  </a:cubicBezTo>
                  <a:cubicBezTo>
                    <a:pt x="107" y="21"/>
                    <a:pt x="107" y="21"/>
                    <a:pt x="107" y="21"/>
                  </a:cubicBezTo>
                  <a:cubicBezTo>
                    <a:pt x="107" y="21"/>
                    <a:pt x="107" y="20"/>
                    <a:pt x="107" y="20"/>
                  </a:cubicBezTo>
                  <a:cubicBezTo>
                    <a:pt x="107" y="20"/>
                    <a:pt x="107" y="20"/>
                    <a:pt x="107" y="20"/>
                  </a:cubicBezTo>
                  <a:cubicBezTo>
                    <a:pt x="107" y="20"/>
                    <a:pt x="106" y="20"/>
                    <a:pt x="106" y="20"/>
                  </a:cubicBezTo>
                  <a:cubicBezTo>
                    <a:pt x="106" y="20"/>
                    <a:pt x="106" y="20"/>
                    <a:pt x="106" y="19"/>
                  </a:cubicBezTo>
                  <a:cubicBezTo>
                    <a:pt x="106" y="19"/>
                    <a:pt x="106" y="19"/>
                    <a:pt x="106" y="19"/>
                  </a:cubicBezTo>
                  <a:cubicBezTo>
                    <a:pt x="106" y="19"/>
                    <a:pt x="106" y="19"/>
                    <a:pt x="105" y="19"/>
                  </a:cubicBezTo>
                  <a:cubicBezTo>
                    <a:pt x="105" y="19"/>
                    <a:pt x="105" y="18"/>
                    <a:pt x="105" y="18"/>
                  </a:cubicBezTo>
                  <a:cubicBezTo>
                    <a:pt x="104" y="18"/>
                    <a:pt x="104" y="18"/>
                    <a:pt x="104" y="18"/>
                  </a:cubicBezTo>
                  <a:cubicBezTo>
                    <a:pt x="104" y="17"/>
                    <a:pt x="104" y="17"/>
                    <a:pt x="104" y="17"/>
                  </a:cubicBezTo>
                  <a:cubicBezTo>
                    <a:pt x="104" y="17"/>
                    <a:pt x="104" y="17"/>
                    <a:pt x="104" y="17"/>
                  </a:cubicBezTo>
                  <a:cubicBezTo>
                    <a:pt x="104" y="17"/>
                    <a:pt x="104" y="17"/>
                    <a:pt x="103" y="17"/>
                  </a:cubicBezTo>
                  <a:cubicBezTo>
                    <a:pt x="103" y="17"/>
                    <a:pt x="103" y="17"/>
                    <a:pt x="103" y="17"/>
                  </a:cubicBezTo>
                  <a:cubicBezTo>
                    <a:pt x="103" y="17"/>
                    <a:pt x="103" y="17"/>
                    <a:pt x="103" y="17"/>
                  </a:cubicBezTo>
                  <a:cubicBezTo>
                    <a:pt x="102" y="17"/>
                    <a:pt x="102" y="17"/>
                    <a:pt x="102" y="17"/>
                  </a:cubicBezTo>
                  <a:cubicBezTo>
                    <a:pt x="102" y="16"/>
                    <a:pt x="102" y="16"/>
                    <a:pt x="102" y="16"/>
                  </a:cubicBezTo>
                  <a:cubicBezTo>
                    <a:pt x="102" y="16"/>
                    <a:pt x="101" y="16"/>
                    <a:pt x="101" y="16"/>
                  </a:cubicBezTo>
                  <a:cubicBezTo>
                    <a:pt x="101" y="16"/>
                    <a:pt x="101" y="16"/>
                    <a:pt x="101" y="16"/>
                  </a:cubicBezTo>
                  <a:cubicBezTo>
                    <a:pt x="101" y="15"/>
                    <a:pt x="101" y="15"/>
                    <a:pt x="101" y="15"/>
                  </a:cubicBezTo>
                  <a:cubicBezTo>
                    <a:pt x="101" y="15"/>
                    <a:pt x="100" y="15"/>
                    <a:pt x="100" y="15"/>
                  </a:cubicBezTo>
                  <a:cubicBezTo>
                    <a:pt x="100" y="15"/>
                    <a:pt x="100" y="15"/>
                    <a:pt x="100" y="15"/>
                  </a:cubicBezTo>
                  <a:cubicBezTo>
                    <a:pt x="100" y="15"/>
                    <a:pt x="99" y="15"/>
                    <a:pt x="99" y="16"/>
                  </a:cubicBezTo>
                  <a:cubicBezTo>
                    <a:pt x="99" y="16"/>
                    <a:pt x="99" y="16"/>
                    <a:pt x="99" y="16"/>
                  </a:cubicBezTo>
                  <a:cubicBezTo>
                    <a:pt x="99" y="16"/>
                    <a:pt x="99" y="16"/>
                    <a:pt x="99" y="16"/>
                  </a:cubicBezTo>
                  <a:cubicBezTo>
                    <a:pt x="99" y="16"/>
                    <a:pt x="99" y="16"/>
                    <a:pt x="99" y="17"/>
                  </a:cubicBezTo>
                  <a:cubicBezTo>
                    <a:pt x="99" y="17"/>
                    <a:pt x="99" y="17"/>
                    <a:pt x="99" y="18"/>
                  </a:cubicBezTo>
                  <a:cubicBezTo>
                    <a:pt x="98" y="18"/>
                    <a:pt x="98" y="18"/>
                    <a:pt x="98" y="18"/>
                  </a:cubicBezTo>
                  <a:cubicBezTo>
                    <a:pt x="98" y="18"/>
                    <a:pt x="97" y="18"/>
                    <a:pt x="97" y="18"/>
                  </a:cubicBezTo>
                  <a:cubicBezTo>
                    <a:pt x="97" y="17"/>
                    <a:pt x="97" y="17"/>
                    <a:pt x="97" y="17"/>
                  </a:cubicBezTo>
                  <a:cubicBezTo>
                    <a:pt x="97" y="17"/>
                    <a:pt x="97" y="17"/>
                    <a:pt x="97" y="17"/>
                  </a:cubicBezTo>
                  <a:cubicBezTo>
                    <a:pt x="97" y="17"/>
                    <a:pt x="96" y="17"/>
                    <a:pt x="96" y="17"/>
                  </a:cubicBezTo>
                  <a:cubicBezTo>
                    <a:pt x="96" y="17"/>
                    <a:pt x="96" y="17"/>
                    <a:pt x="96" y="17"/>
                  </a:cubicBezTo>
                  <a:cubicBezTo>
                    <a:pt x="96" y="17"/>
                    <a:pt x="96" y="17"/>
                    <a:pt x="96" y="17"/>
                  </a:cubicBezTo>
                  <a:cubicBezTo>
                    <a:pt x="96" y="17"/>
                    <a:pt x="96" y="17"/>
                    <a:pt x="96" y="17"/>
                  </a:cubicBezTo>
                  <a:cubicBezTo>
                    <a:pt x="96" y="17"/>
                    <a:pt x="95" y="17"/>
                    <a:pt x="95" y="17"/>
                  </a:cubicBezTo>
                  <a:cubicBezTo>
                    <a:pt x="95" y="17"/>
                    <a:pt x="95" y="17"/>
                    <a:pt x="95" y="17"/>
                  </a:cubicBezTo>
                  <a:cubicBezTo>
                    <a:pt x="95" y="17"/>
                    <a:pt x="95" y="18"/>
                    <a:pt x="95" y="18"/>
                  </a:cubicBezTo>
                  <a:cubicBezTo>
                    <a:pt x="95" y="18"/>
                    <a:pt x="94" y="18"/>
                    <a:pt x="94" y="19"/>
                  </a:cubicBezTo>
                  <a:cubicBezTo>
                    <a:pt x="94" y="19"/>
                    <a:pt x="94" y="19"/>
                    <a:pt x="94" y="19"/>
                  </a:cubicBezTo>
                  <a:cubicBezTo>
                    <a:pt x="93" y="19"/>
                    <a:pt x="93" y="19"/>
                    <a:pt x="93" y="19"/>
                  </a:cubicBezTo>
                  <a:cubicBezTo>
                    <a:pt x="93" y="19"/>
                    <a:pt x="93" y="18"/>
                    <a:pt x="93" y="18"/>
                  </a:cubicBezTo>
                  <a:cubicBezTo>
                    <a:pt x="92" y="18"/>
                    <a:pt x="92" y="18"/>
                    <a:pt x="92" y="18"/>
                  </a:cubicBezTo>
                  <a:cubicBezTo>
                    <a:pt x="92" y="18"/>
                    <a:pt x="92" y="18"/>
                    <a:pt x="92" y="18"/>
                  </a:cubicBezTo>
                  <a:cubicBezTo>
                    <a:pt x="92" y="18"/>
                    <a:pt x="92" y="18"/>
                    <a:pt x="92" y="18"/>
                  </a:cubicBezTo>
                  <a:cubicBezTo>
                    <a:pt x="92" y="18"/>
                    <a:pt x="91" y="17"/>
                    <a:pt x="91" y="17"/>
                  </a:cubicBezTo>
                  <a:cubicBezTo>
                    <a:pt x="91" y="17"/>
                    <a:pt x="91" y="16"/>
                    <a:pt x="91" y="16"/>
                  </a:cubicBezTo>
                  <a:cubicBezTo>
                    <a:pt x="91" y="16"/>
                    <a:pt x="91" y="15"/>
                    <a:pt x="91" y="15"/>
                  </a:cubicBezTo>
                  <a:cubicBezTo>
                    <a:pt x="91" y="15"/>
                    <a:pt x="91" y="15"/>
                    <a:pt x="91" y="14"/>
                  </a:cubicBezTo>
                  <a:cubicBezTo>
                    <a:pt x="91" y="14"/>
                    <a:pt x="90" y="14"/>
                    <a:pt x="90" y="14"/>
                  </a:cubicBezTo>
                  <a:cubicBezTo>
                    <a:pt x="90" y="14"/>
                    <a:pt x="90" y="14"/>
                    <a:pt x="90" y="13"/>
                  </a:cubicBezTo>
                  <a:cubicBezTo>
                    <a:pt x="90" y="13"/>
                    <a:pt x="90" y="12"/>
                    <a:pt x="91" y="12"/>
                  </a:cubicBezTo>
                  <a:cubicBezTo>
                    <a:pt x="91" y="12"/>
                    <a:pt x="91" y="12"/>
                    <a:pt x="91" y="12"/>
                  </a:cubicBezTo>
                  <a:cubicBezTo>
                    <a:pt x="91" y="12"/>
                    <a:pt x="91" y="11"/>
                    <a:pt x="90" y="11"/>
                  </a:cubicBezTo>
                  <a:cubicBezTo>
                    <a:pt x="90" y="11"/>
                    <a:pt x="90" y="11"/>
                    <a:pt x="90" y="10"/>
                  </a:cubicBezTo>
                  <a:cubicBezTo>
                    <a:pt x="90" y="10"/>
                    <a:pt x="90" y="10"/>
                    <a:pt x="90" y="10"/>
                  </a:cubicBezTo>
                  <a:cubicBezTo>
                    <a:pt x="90" y="10"/>
                    <a:pt x="90" y="10"/>
                    <a:pt x="90" y="10"/>
                  </a:cubicBezTo>
                  <a:cubicBezTo>
                    <a:pt x="90" y="9"/>
                    <a:pt x="90" y="9"/>
                    <a:pt x="90" y="9"/>
                  </a:cubicBezTo>
                  <a:cubicBezTo>
                    <a:pt x="90" y="9"/>
                    <a:pt x="90" y="9"/>
                    <a:pt x="90" y="9"/>
                  </a:cubicBezTo>
                  <a:cubicBezTo>
                    <a:pt x="90" y="8"/>
                    <a:pt x="90" y="8"/>
                    <a:pt x="90" y="8"/>
                  </a:cubicBezTo>
                  <a:cubicBezTo>
                    <a:pt x="91" y="8"/>
                    <a:pt x="91" y="8"/>
                    <a:pt x="91" y="7"/>
                  </a:cubicBezTo>
                  <a:cubicBezTo>
                    <a:pt x="91" y="7"/>
                    <a:pt x="91" y="7"/>
                    <a:pt x="91" y="7"/>
                  </a:cubicBezTo>
                  <a:cubicBezTo>
                    <a:pt x="91" y="7"/>
                    <a:pt x="91" y="7"/>
                    <a:pt x="91" y="7"/>
                  </a:cubicBezTo>
                  <a:cubicBezTo>
                    <a:pt x="91" y="6"/>
                    <a:pt x="91" y="6"/>
                    <a:pt x="91" y="6"/>
                  </a:cubicBezTo>
                  <a:cubicBezTo>
                    <a:pt x="91" y="6"/>
                    <a:pt x="91" y="6"/>
                    <a:pt x="91" y="6"/>
                  </a:cubicBezTo>
                  <a:cubicBezTo>
                    <a:pt x="90" y="6"/>
                    <a:pt x="90" y="6"/>
                    <a:pt x="90" y="6"/>
                  </a:cubicBezTo>
                  <a:cubicBezTo>
                    <a:pt x="90" y="6"/>
                    <a:pt x="90" y="6"/>
                    <a:pt x="90" y="6"/>
                  </a:cubicBezTo>
                  <a:cubicBezTo>
                    <a:pt x="90" y="5"/>
                    <a:pt x="90" y="5"/>
                    <a:pt x="90" y="5"/>
                  </a:cubicBezTo>
                  <a:cubicBezTo>
                    <a:pt x="90" y="5"/>
                    <a:pt x="90" y="5"/>
                    <a:pt x="90" y="5"/>
                  </a:cubicBezTo>
                  <a:cubicBezTo>
                    <a:pt x="90" y="5"/>
                    <a:pt x="89" y="6"/>
                    <a:pt x="89" y="6"/>
                  </a:cubicBezTo>
                  <a:cubicBezTo>
                    <a:pt x="89" y="6"/>
                    <a:pt x="89" y="6"/>
                    <a:pt x="89" y="6"/>
                  </a:cubicBezTo>
                  <a:cubicBezTo>
                    <a:pt x="89" y="6"/>
                    <a:pt x="89" y="6"/>
                    <a:pt x="89" y="6"/>
                  </a:cubicBezTo>
                  <a:cubicBezTo>
                    <a:pt x="89" y="6"/>
                    <a:pt x="89" y="6"/>
                    <a:pt x="88" y="6"/>
                  </a:cubicBezTo>
                  <a:cubicBezTo>
                    <a:pt x="88" y="6"/>
                    <a:pt x="88" y="6"/>
                    <a:pt x="88" y="6"/>
                  </a:cubicBezTo>
                  <a:cubicBezTo>
                    <a:pt x="88" y="6"/>
                    <a:pt x="87" y="6"/>
                    <a:pt x="87" y="6"/>
                  </a:cubicBezTo>
                  <a:cubicBezTo>
                    <a:pt x="87" y="6"/>
                    <a:pt x="86" y="6"/>
                    <a:pt x="86" y="6"/>
                  </a:cubicBezTo>
                  <a:cubicBezTo>
                    <a:pt x="85" y="6"/>
                    <a:pt x="85" y="5"/>
                    <a:pt x="85" y="5"/>
                  </a:cubicBezTo>
                  <a:cubicBezTo>
                    <a:pt x="85" y="5"/>
                    <a:pt x="85" y="5"/>
                    <a:pt x="85" y="4"/>
                  </a:cubicBezTo>
                  <a:cubicBezTo>
                    <a:pt x="84" y="4"/>
                    <a:pt x="84" y="4"/>
                    <a:pt x="84" y="4"/>
                  </a:cubicBezTo>
                  <a:cubicBezTo>
                    <a:pt x="84" y="4"/>
                    <a:pt x="84" y="4"/>
                    <a:pt x="84" y="5"/>
                  </a:cubicBezTo>
                  <a:cubicBezTo>
                    <a:pt x="83" y="5"/>
                    <a:pt x="83" y="5"/>
                    <a:pt x="83" y="5"/>
                  </a:cubicBezTo>
                  <a:cubicBezTo>
                    <a:pt x="82" y="5"/>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8"/>
                    <a:pt x="81" y="8"/>
                  </a:cubicBezTo>
                  <a:cubicBezTo>
                    <a:pt x="81" y="9"/>
                    <a:pt x="80" y="9"/>
                    <a:pt x="80" y="9"/>
                  </a:cubicBezTo>
                  <a:cubicBezTo>
                    <a:pt x="80" y="9"/>
                    <a:pt x="80" y="9"/>
                    <a:pt x="80" y="9"/>
                  </a:cubicBezTo>
                  <a:cubicBezTo>
                    <a:pt x="80" y="9"/>
                    <a:pt x="79" y="9"/>
                    <a:pt x="79" y="8"/>
                  </a:cubicBezTo>
                  <a:cubicBezTo>
                    <a:pt x="79" y="8"/>
                    <a:pt x="79" y="8"/>
                    <a:pt x="79" y="8"/>
                  </a:cubicBezTo>
                  <a:cubicBezTo>
                    <a:pt x="79" y="9"/>
                    <a:pt x="78" y="9"/>
                    <a:pt x="78" y="9"/>
                  </a:cubicBezTo>
                  <a:cubicBezTo>
                    <a:pt x="78" y="10"/>
                    <a:pt x="77" y="10"/>
                    <a:pt x="77" y="10"/>
                  </a:cubicBezTo>
                  <a:cubicBezTo>
                    <a:pt x="77" y="10"/>
                    <a:pt x="76" y="10"/>
                    <a:pt x="76" y="10"/>
                  </a:cubicBezTo>
                  <a:cubicBezTo>
                    <a:pt x="76" y="10"/>
                    <a:pt x="76" y="10"/>
                    <a:pt x="76" y="10"/>
                  </a:cubicBezTo>
                  <a:cubicBezTo>
                    <a:pt x="76" y="10"/>
                    <a:pt x="76" y="10"/>
                    <a:pt x="76" y="10"/>
                  </a:cubicBezTo>
                  <a:cubicBezTo>
                    <a:pt x="76" y="10"/>
                    <a:pt x="75" y="10"/>
                    <a:pt x="75" y="10"/>
                  </a:cubicBezTo>
                  <a:cubicBezTo>
                    <a:pt x="75" y="10"/>
                    <a:pt x="75" y="10"/>
                    <a:pt x="75" y="10"/>
                  </a:cubicBezTo>
                  <a:cubicBezTo>
                    <a:pt x="75" y="10"/>
                    <a:pt x="75" y="11"/>
                    <a:pt x="75" y="11"/>
                  </a:cubicBezTo>
                  <a:cubicBezTo>
                    <a:pt x="75" y="11"/>
                    <a:pt x="74" y="11"/>
                    <a:pt x="73" y="11"/>
                  </a:cubicBezTo>
                  <a:cubicBezTo>
                    <a:pt x="73" y="12"/>
                    <a:pt x="72" y="12"/>
                    <a:pt x="72" y="12"/>
                  </a:cubicBezTo>
                  <a:cubicBezTo>
                    <a:pt x="71" y="12"/>
                    <a:pt x="71" y="12"/>
                    <a:pt x="71" y="12"/>
                  </a:cubicBezTo>
                  <a:cubicBezTo>
                    <a:pt x="71" y="12"/>
                    <a:pt x="70" y="11"/>
                    <a:pt x="70" y="11"/>
                  </a:cubicBezTo>
                  <a:cubicBezTo>
                    <a:pt x="69" y="11"/>
                    <a:pt x="69" y="11"/>
                    <a:pt x="69" y="11"/>
                  </a:cubicBezTo>
                  <a:cubicBezTo>
                    <a:pt x="69" y="11"/>
                    <a:pt x="69" y="11"/>
                    <a:pt x="69" y="11"/>
                  </a:cubicBezTo>
                  <a:cubicBezTo>
                    <a:pt x="69" y="11"/>
                    <a:pt x="69" y="11"/>
                    <a:pt x="68" y="11"/>
                  </a:cubicBezTo>
                  <a:cubicBezTo>
                    <a:pt x="68" y="11"/>
                    <a:pt x="68" y="11"/>
                    <a:pt x="68" y="11"/>
                  </a:cubicBezTo>
                  <a:cubicBezTo>
                    <a:pt x="68" y="11"/>
                    <a:pt x="68" y="11"/>
                    <a:pt x="67" y="11"/>
                  </a:cubicBezTo>
                  <a:cubicBezTo>
                    <a:pt x="67" y="11"/>
                    <a:pt x="67" y="11"/>
                    <a:pt x="67" y="11"/>
                  </a:cubicBezTo>
                  <a:cubicBezTo>
                    <a:pt x="67" y="11"/>
                    <a:pt x="66" y="11"/>
                    <a:pt x="65" y="11"/>
                  </a:cubicBezTo>
                  <a:cubicBezTo>
                    <a:pt x="65" y="10"/>
                    <a:pt x="65" y="10"/>
                    <a:pt x="65" y="10"/>
                  </a:cubicBezTo>
                  <a:cubicBezTo>
                    <a:pt x="65" y="10"/>
                    <a:pt x="64" y="10"/>
                    <a:pt x="64" y="10"/>
                  </a:cubicBezTo>
                  <a:cubicBezTo>
                    <a:pt x="64" y="10"/>
                    <a:pt x="64" y="10"/>
                    <a:pt x="64" y="10"/>
                  </a:cubicBezTo>
                  <a:cubicBezTo>
                    <a:pt x="64" y="10"/>
                    <a:pt x="64" y="10"/>
                    <a:pt x="64" y="10"/>
                  </a:cubicBezTo>
                  <a:cubicBezTo>
                    <a:pt x="64" y="10"/>
                    <a:pt x="64" y="10"/>
                    <a:pt x="63" y="10"/>
                  </a:cubicBezTo>
                  <a:cubicBezTo>
                    <a:pt x="63" y="9"/>
                    <a:pt x="63" y="9"/>
                    <a:pt x="63" y="9"/>
                  </a:cubicBezTo>
                  <a:cubicBezTo>
                    <a:pt x="63" y="9"/>
                    <a:pt x="63" y="9"/>
                    <a:pt x="63" y="9"/>
                  </a:cubicBezTo>
                  <a:cubicBezTo>
                    <a:pt x="63" y="8"/>
                    <a:pt x="62" y="8"/>
                    <a:pt x="62" y="8"/>
                  </a:cubicBezTo>
                  <a:cubicBezTo>
                    <a:pt x="62" y="8"/>
                    <a:pt x="62" y="8"/>
                    <a:pt x="62" y="8"/>
                  </a:cubicBezTo>
                  <a:cubicBezTo>
                    <a:pt x="62" y="8"/>
                    <a:pt x="62" y="8"/>
                    <a:pt x="61" y="8"/>
                  </a:cubicBezTo>
                  <a:cubicBezTo>
                    <a:pt x="61" y="8"/>
                    <a:pt x="61" y="8"/>
                    <a:pt x="61" y="8"/>
                  </a:cubicBezTo>
                  <a:cubicBezTo>
                    <a:pt x="60" y="8"/>
                    <a:pt x="60" y="7"/>
                    <a:pt x="60" y="7"/>
                  </a:cubicBezTo>
                  <a:cubicBezTo>
                    <a:pt x="60" y="7"/>
                    <a:pt x="60" y="7"/>
                    <a:pt x="60" y="7"/>
                  </a:cubicBezTo>
                  <a:cubicBezTo>
                    <a:pt x="60" y="7"/>
                    <a:pt x="60" y="7"/>
                    <a:pt x="60" y="7"/>
                  </a:cubicBezTo>
                  <a:cubicBezTo>
                    <a:pt x="59" y="7"/>
                    <a:pt x="59" y="7"/>
                    <a:pt x="59" y="7"/>
                  </a:cubicBezTo>
                  <a:cubicBezTo>
                    <a:pt x="58" y="7"/>
                    <a:pt x="58" y="7"/>
                    <a:pt x="58" y="7"/>
                  </a:cubicBezTo>
                  <a:cubicBezTo>
                    <a:pt x="57" y="7"/>
                    <a:pt x="57" y="7"/>
                    <a:pt x="57" y="6"/>
                  </a:cubicBezTo>
                  <a:cubicBezTo>
                    <a:pt x="57" y="6"/>
                    <a:pt x="57" y="6"/>
                    <a:pt x="57" y="6"/>
                  </a:cubicBezTo>
                  <a:cubicBezTo>
                    <a:pt x="57" y="6"/>
                    <a:pt x="56" y="6"/>
                    <a:pt x="56" y="6"/>
                  </a:cubicBezTo>
                  <a:cubicBezTo>
                    <a:pt x="56" y="6"/>
                    <a:pt x="56" y="6"/>
                    <a:pt x="56" y="6"/>
                  </a:cubicBezTo>
                  <a:cubicBezTo>
                    <a:pt x="56" y="6"/>
                    <a:pt x="55" y="6"/>
                    <a:pt x="55" y="6"/>
                  </a:cubicBezTo>
                  <a:cubicBezTo>
                    <a:pt x="55" y="6"/>
                    <a:pt x="55" y="6"/>
                    <a:pt x="55" y="6"/>
                  </a:cubicBezTo>
                  <a:cubicBezTo>
                    <a:pt x="54" y="6"/>
                    <a:pt x="54" y="6"/>
                    <a:pt x="54" y="6"/>
                  </a:cubicBezTo>
                  <a:cubicBezTo>
                    <a:pt x="54" y="6"/>
                    <a:pt x="54" y="6"/>
                    <a:pt x="54" y="6"/>
                  </a:cubicBezTo>
                  <a:cubicBezTo>
                    <a:pt x="54" y="6"/>
                    <a:pt x="54" y="6"/>
                    <a:pt x="54" y="6"/>
                  </a:cubicBezTo>
                  <a:cubicBezTo>
                    <a:pt x="54" y="6"/>
                    <a:pt x="53" y="7"/>
                    <a:pt x="53" y="7"/>
                  </a:cubicBezTo>
                  <a:cubicBezTo>
                    <a:pt x="52" y="7"/>
                    <a:pt x="52" y="7"/>
                    <a:pt x="52" y="7"/>
                  </a:cubicBezTo>
                  <a:cubicBezTo>
                    <a:pt x="52" y="7"/>
                    <a:pt x="52" y="7"/>
                    <a:pt x="52" y="7"/>
                  </a:cubicBezTo>
                  <a:cubicBezTo>
                    <a:pt x="52" y="7"/>
                    <a:pt x="52" y="7"/>
                    <a:pt x="52" y="7"/>
                  </a:cubicBezTo>
                  <a:cubicBezTo>
                    <a:pt x="52" y="7"/>
                    <a:pt x="52" y="7"/>
                    <a:pt x="52" y="7"/>
                  </a:cubicBezTo>
                  <a:cubicBezTo>
                    <a:pt x="52" y="7"/>
                    <a:pt x="51" y="8"/>
                    <a:pt x="51" y="8"/>
                  </a:cubicBezTo>
                  <a:cubicBezTo>
                    <a:pt x="51" y="8"/>
                    <a:pt x="51" y="8"/>
                    <a:pt x="50" y="8"/>
                  </a:cubicBezTo>
                  <a:cubicBezTo>
                    <a:pt x="50" y="8"/>
                    <a:pt x="50" y="8"/>
                    <a:pt x="50" y="8"/>
                  </a:cubicBezTo>
                  <a:cubicBezTo>
                    <a:pt x="50" y="8"/>
                    <a:pt x="50" y="8"/>
                    <a:pt x="49" y="8"/>
                  </a:cubicBezTo>
                  <a:cubicBezTo>
                    <a:pt x="49" y="8"/>
                    <a:pt x="49" y="8"/>
                    <a:pt x="48" y="8"/>
                  </a:cubicBezTo>
                  <a:cubicBezTo>
                    <a:pt x="48" y="8"/>
                    <a:pt x="48" y="8"/>
                    <a:pt x="48" y="8"/>
                  </a:cubicBezTo>
                  <a:cubicBezTo>
                    <a:pt x="47" y="7"/>
                    <a:pt x="47" y="7"/>
                    <a:pt x="47" y="7"/>
                  </a:cubicBezTo>
                  <a:cubicBezTo>
                    <a:pt x="47" y="7"/>
                    <a:pt x="47" y="7"/>
                    <a:pt x="47" y="7"/>
                  </a:cubicBezTo>
                  <a:cubicBezTo>
                    <a:pt x="47" y="7"/>
                    <a:pt x="46" y="7"/>
                    <a:pt x="46" y="7"/>
                  </a:cubicBezTo>
                  <a:cubicBezTo>
                    <a:pt x="46" y="7"/>
                    <a:pt x="46" y="7"/>
                    <a:pt x="46" y="7"/>
                  </a:cubicBezTo>
                  <a:cubicBezTo>
                    <a:pt x="46" y="7"/>
                    <a:pt x="46" y="7"/>
                    <a:pt x="46" y="7"/>
                  </a:cubicBezTo>
                  <a:cubicBezTo>
                    <a:pt x="45" y="7"/>
                    <a:pt x="45" y="7"/>
                    <a:pt x="44" y="7"/>
                  </a:cubicBezTo>
                  <a:cubicBezTo>
                    <a:pt x="44" y="7"/>
                    <a:pt x="43" y="6"/>
                    <a:pt x="43" y="6"/>
                  </a:cubicBezTo>
                  <a:cubicBezTo>
                    <a:pt x="43" y="5"/>
                    <a:pt x="42" y="5"/>
                    <a:pt x="42" y="5"/>
                  </a:cubicBezTo>
                  <a:cubicBezTo>
                    <a:pt x="42" y="5"/>
                    <a:pt x="42" y="4"/>
                    <a:pt x="42" y="4"/>
                  </a:cubicBezTo>
                  <a:cubicBezTo>
                    <a:pt x="42" y="4"/>
                    <a:pt x="42" y="4"/>
                    <a:pt x="42" y="4"/>
                  </a:cubicBezTo>
                  <a:cubicBezTo>
                    <a:pt x="42" y="4"/>
                    <a:pt x="41" y="4"/>
                    <a:pt x="41" y="3"/>
                  </a:cubicBezTo>
                  <a:cubicBezTo>
                    <a:pt x="41" y="3"/>
                    <a:pt x="41" y="3"/>
                    <a:pt x="41" y="2"/>
                  </a:cubicBezTo>
                  <a:cubicBezTo>
                    <a:pt x="41" y="2"/>
                    <a:pt x="41" y="2"/>
                    <a:pt x="41" y="2"/>
                  </a:cubicBezTo>
                  <a:cubicBezTo>
                    <a:pt x="41" y="2"/>
                    <a:pt x="41" y="2"/>
                    <a:pt x="41" y="2"/>
                  </a:cubicBezTo>
                  <a:cubicBezTo>
                    <a:pt x="41" y="2"/>
                    <a:pt x="40" y="2"/>
                    <a:pt x="40" y="2"/>
                  </a:cubicBezTo>
                  <a:cubicBezTo>
                    <a:pt x="40" y="2"/>
                    <a:pt x="40" y="2"/>
                    <a:pt x="40" y="2"/>
                  </a:cubicBezTo>
                  <a:cubicBezTo>
                    <a:pt x="39" y="2"/>
                    <a:pt x="39" y="2"/>
                    <a:pt x="39" y="2"/>
                  </a:cubicBezTo>
                  <a:cubicBezTo>
                    <a:pt x="39" y="2"/>
                    <a:pt x="39" y="2"/>
                    <a:pt x="39" y="2"/>
                  </a:cubicBezTo>
                  <a:cubicBezTo>
                    <a:pt x="38" y="1"/>
                    <a:pt x="38" y="1"/>
                    <a:pt x="37" y="1"/>
                  </a:cubicBezTo>
                  <a:cubicBezTo>
                    <a:pt x="37" y="1"/>
                    <a:pt x="37" y="1"/>
                    <a:pt x="37" y="1"/>
                  </a:cubicBezTo>
                  <a:cubicBezTo>
                    <a:pt x="37" y="1"/>
                    <a:pt x="37" y="1"/>
                    <a:pt x="37" y="1"/>
                  </a:cubicBezTo>
                  <a:cubicBezTo>
                    <a:pt x="37" y="1"/>
                    <a:pt x="36" y="1"/>
                    <a:pt x="36" y="1"/>
                  </a:cubicBezTo>
                  <a:cubicBezTo>
                    <a:pt x="36" y="1"/>
                    <a:pt x="36" y="1"/>
                    <a:pt x="36" y="1"/>
                  </a:cubicBezTo>
                  <a:cubicBezTo>
                    <a:pt x="36" y="1"/>
                    <a:pt x="35" y="1"/>
                    <a:pt x="35" y="1"/>
                  </a:cubicBezTo>
                  <a:cubicBezTo>
                    <a:pt x="35" y="1"/>
                    <a:pt x="35" y="1"/>
                    <a:pt x="35" y="1"/>
                  </a:cubicBezTo>
                  <a:cubicBezTo>
                    <a:pt x="35" y="1"/>
                    <a:pt x="35" y="1"/>
                    <a:pt x="34" y="1"/>
                  </a:cubicBezTo>
                  <a:cubicBezTo>
                    <a:pt x="34" y="1"/>
                    <a:pt x="34" y="1"/>
                    <a:pt x="34" y="1"/>
                  </a:cubicBezTo>
                  <a:cubicBezTo>
                    <a:pt x="34" y="1"/>
                    <a:pt x="33" y="1"/>
                    <a:pt x="33" y="1"/>
                  </a:cubicBezTo>
                  <a:cubicBezTo>
                    <a:pt x="33" y="1"/>
                    <a:pt x="33" y="1"/>
                    <a:pt x="32" y="0"/>
                  </a:cubicBezTo>
                  <a:cubicBezTo>
                    <a:pt x="32" y="0"/>
                    <a:pt x="32" y="0"/>
                    <a:pt x="32" y="0"/>
                  </a:cubicBezTo>
                  <a:cubicBezTo>
                    <a:pt x="32" y="0"/>
                    <a:pt x="31" y="0"/>
                    <a:pt x="31" y="0"/>
                  </a:cubicBezTo>
                  <a:cubicBezTo>
                    <a:pt x="31" y="0"/>
                    <a:pt x="31" y="0"/>
                    <a:pt x="30" y="0"/>
                  </a:cubicBezTo>
                  <a:cubicBezTo>
                    <a:pt x="30" y="0"/>
                    <a:pt x="30" y="0"/>
                    <a:pt x="30" y="1"/>
                  </a:cubicBezTo>
                  <a:cubicBezTo>
                    <a:pt x="30" y="1"/>
                    <a:pt x="30" y="1"/>
                    <a:pt x="30" y="1"/>
                  </a:cubicBezTo>
                  <a:cubicBezTo>
                    <a:pt x="30" y="1"/>
                    <a:pt x="30" y="1"/>
                    <a:pt x="30" y="1"/>
                  </a:cubicBezTo>
                  <a:cubicBezTo>
                    <a:pt x="30" y="1"/>
                    <a:pt x="30" y="1"/>
                    <a:pt x="30" y="1"/>
                  </a:cubicBezTo>
                  <a:cubicBezTo>
                    <a:pt x="30" y="2"/>
                    <a:pt x="30" y="2"/>
                    <a:pt x="30" y="2"/>
                  </a:cubicBezTo>
                  <a:cubicBezTo>
                    <a:pt x="29" y="2"/>
                    <a:pt x="29" y="2"/>
                    <a:pt x="29" y="2"/>
                  </a:cubicBezTo>
                  <a:cubicBezTo>
                    <a:pt x="29" y="2"/>
                    <a:pt x="29" y="2"/>
                    <a:pt x="29" y="2"/>
                  </a:cubicBezTo>
                  <a:cubicBezTo>
                    <a:pt x="29" y="2"/>
                    <a:pt x="29" y="3"/>
                    <a:pt x="29" y="3"/>
                  </a:cubicBezTo>
                  <a:cubicBezTo>
                    <a:pt x="29" y="3"/>
                    <a:pt x="29" y="3"/>
                    <a:pt x="29" y="3"/>
                  </a:cubicBezTo>
                  <a:cubicBezTo>
                    <a:pt x="30" y="3"/>
                    <a:pt x="30" y="3"/>
                    <a:pt x="30" y="4"/>
                  </a:cubicBezTo>
                  <a:cubicBezTo>
                    <a:pt x="30" y="4"/>
                    <a:pt x="30" y="4"/>
                    <a:pt x="30" y="4"/>
                  </a:cubicBezTo>
                  <a:cubicBezTo>
                    <a:pt x="30" y="4"/>
                    <a:pt x="30" y="4"/>
                    <a:pt x="30" y="4"/>
                  </a:cubicBezTo>
                  <a:cubicBezTo>
                    <a:pt x="30" y="5"/>
                    <a:pt x="30" y="5"/>
                    <a:pt x="30" y="5"/>
                  </a:cubicBezTo>
                  <a:cubicBezTo>
                    <a:pt x="30" y="5"/>
                    <a:pt x="30" y="5"/>
                    <a:pt x="31" y="5"/>
                  </a:cubicBezTo>
                  <a:cubicBezTo>
                    <a:pt x="31" y="5"/>
                    <a:pt x="31" y="6"/>
                    <a:pt x="31" y="6"/>
                  </a:cubicBezTo>
                  <a:cubicBezTo>
                    <a:pt x="31" y="6"/>
                    <a:pt x="31" y="6"/>
                    <a:pt x="31" y="6"/>
                  </a:cubicBezTo>
                  <a:cubicBezTo>
                    <a:pt x="31" y="6"/>
                    <a:pt x="31" y="6"/>
                    <a:pt x="31" y="7"/>
                  </a:cubicBezTo>
                  <a:cubicBezTo>
                    <a:pt x="32" y="7"/>
                    <a:pt x="32" y="7"/>
                    <a:pt x="32" y="7"/>
                  </a:cubicBezTo>
                  <a:cubicBezTo>
                    <a:pt x="32" y="7"/>
                    <a:pt x="32" y="7"/>
                    <a:pt x="32" y="7"/>
                  </a:cubicBezTo>
                  <a:cubicBezTo>
                    <a:pt x="32" y="7"/>
                    <a:pt x="32" y="8"/>
                    <a:pt x="32" y="8"/>
                  </a:cubicBezTo>
                  <a:cubicBezTo>
                    <a:pt x="32" y="8"/>
                    <a:pt x="32" y="8"/>
                    <a:pt x="32" y="8"/>
                  </a:cubicBezTo>
                  <a:cubicBezTo>
                    <a:pt x="32" y="8"/>
                    <a:pt x="32" y="9"/>
                    <a:pt x="32" y="9"/>
                  </a:cubicBezTo>
                  <a:cubicBezTo>
                    <a:pt x="32" y="10"/>
                    <a:pt x="31" y="10"/>
                    <a:pt x="31" y="10"/>
                  </a:cubicBezTo>
                  <a:cubicBezTo>
                    <a:pt x="31" y="10"/>
                    <a:pt x="31" y="10"/>
                    <a:pt x="30" y="11"/>
                  </a:cubicBezTo>
                  <a:cubicBezTo>
                    <a:pt x="30" y="11"/>
                    <a:pt x="30" y="11"/>
                    <a:pt x="30" y="11"/>
                  </a:cubicBezTo>
                  <a:cubicBezTo>
                    <a:pt x="30" y="11"/>
                    <a:pt x="30" y="11"/>
                    <a:pt x="30" y="11"/>
                  </a:cubicBezTo>
                  <a:cubicBezTo>
                    <a:pt x="30" y="11"/>
                    <a:pt x="29" y="11"/>
                    <a:pt x="29" y="11"/>
                  </a:cubicBezTo>
                  <a:cubicBezTo>
                    <a:pt x="29" y="11"/>
                    <a:pt x="29" y="11"/>
                    <a:pt x="28" y="11"/>
                  </a:cubicBezTo>
                  <a:cubicBezTo>
                    <a:pt x="28" y="11"/>
                    <a:pt x="28" y="11"/>
                    <a:pt x="28" y="11"/>
                  </a:cubicBezTo>
                  <a:cubicBezTo>
                    <a:pt x="28" y="11"/>
                    <a:pt x="27" y="11"/>
                    <a:pt x="27" y="11"/>
                  </a:cubicBezTo>
                  <a:cubicBezTo>
                    <a:pt x="27" y="11"/>
                    <a:pt x="27" y="11"/>
                    <a:pt x="27" y="11"/>
                  </a:cubicBezTo>
                  <a:cubicBezTo>
                    <a:pt x="27" y="11"/>
                    <a:pt x="26" y="11"/>
                    <a:pt x="26" y="11"/>
                  </a:cubicBezTo>
                  <a:cubicBezTo>
                    <a:pt x="26" y="11"/>
                    <a:pt x="26" y="10"/>
                    <a:pt x="26" y="10"/>
                  </a:cubicBezTo>
                  <a:cubicBezTo>
                    <a:pt x="26" y="10"/>
                    <a:pt x="26" y="10"/>
                    <a:pt x="26" y="10"/>
                  </a:cubicBezTo>
                  <a:cubicBezTo>
                    <a:pt x="26" y="10"/>
                    <a:pt x="25" y="10"/>
                    <a:pt x="25" y="11"/>
                  </a:cubicBezTo>
                  <a:cubicBezTo>
                    <a:pt x="25" y="11"/>
                    <a:pt x="25" y="11"/>
                    <a:pt x="25" y="11"/>
                  </a:cubicBezTo>
                  <a:cubicBezTo>
                    <a:pt x="25" y="11"/>
                    <a:pt x="25" y="11"/>
                    <a:pt x="25" y="11"/>
                  </a:cubicBezTo>
                  <a:cubicBezTo>
                    <a:pt x="24" y="11"/>
                    <a:pt x="24" y="11"/>
                    <a:pt x="24" y="12"/>
                  </a:cubicBezTo>
                  <a:cubicBezTo>
                    <a:pt x="23" y="12"/>
                    <a:pt x="23" y="12"/>
                    <a:pt x="23" y="12"/>
                  </a:cubicBezTo>
                  <a:cubicBezTo>
                    <a:pt x="23" y="12"/>
                    <a:pt x="23" y="12"/>
                    <a:pt x="22" y="12"/>
                  </a:cubicBezTo>
                  <a:cubicBezTo>
                    <a:pt x="22" y="12"/>
                    <a:pt x="22" y="12"/>
                    <a:pt x="22" y="11"/>
                  </a:cubicBezTo>
                  <a:cubicBezTo>
                    <a:pt x="21" y="11"/>
                    <a:pt x="20" y="11"/>
                    <a:pt x="20" y="11"/>
                  </a:cubicBezTo>
                  <a:cubicBezTo>
                    <a:pt x="20" y="11"/>
                    <a:pt x="19" y="10"/>
                    <a:pt x="19" y="10"/>
                  </a:cubicBezTo>
                  <a:cubicBezTo>
                    <a:pt x="18" y="9"/>
                    <a:pt x="18" y="9"/>
                    <a:pt x="18" y="9"/>
                  </a:cubicBezTo>
                  <a:cubicBezTo>
                    <a:pt x="18" y="9"/>
                    <a:pt x="18" y="8"/>
                    <a:pt x="18" y="8"/>
                  </a:cubicBezTo>
                  <a:cubicBezTo>
                    <a:pt x="18" y="8"/>
                    <a:pt x="17" y="8"/>
                    <a:pt x="17" y="8"/>
                  </a:cubicBezTo>
                  <a:cubicBezTo>
                    <a:pt x="17" y="8"/>
                    <a:pt x="17" y="8"/>
                    <a:pt x="17" y="8"/>
                  </a:cubicBezTo>
                  <a:cubicBezTo>
                    <a:pt x="17" y="8"/>
                    <a:pt x="17" y="8"/>
                    <a:pt x="17" y="8"/>
                  </a:cubicBezTo>
                  <a:cubicBezTo>
                    <a:pt x="17" y="8"/>
                    <a:pt x="17" y="8"/>
                    <a:pt x="16" y="8"/>
                  </a:cubicBezTo>
                  <a:cubicBezTo>
                    <a:pt x="16" y="8"/>
                    <a:pt x="16" y="8"/>
                    <a:pt x="16" y="8"/>
                  </a:cubicBezTo>
                  <a:cubicBezTo>
                    <a:pt x="16" y="8"/>
                    <a:pt x="15" y="8"/>
                    <a:pt x="15" y="8"/>
                  </a:cubicBezTo>
                  <a:cubicBezTo>
                    <a:pt x="15" y="8"/>
                    <a:pt x="15" y="8"/>
                    <a:pt x="15" y="8"/>
                  </a:cubicBezTo>
                  <a:cubicBezTo>
                    <a:pt x="14" y="8"/>
                    <a:pt x="14" y="8"/>
                    <a:pt x="13" y="8"/>
                  </a:cubicBezTo>
                  <a:cubicBezTo>
                    <a:pt x="13" y="8"/>
                    <a:pt x="13" y="7"/>
                    <a:pt x="13" y="7"/>
                  </a:cubicBezTo>
                  <a:cubicBezTo>
                    <a:pt x="13" y="7"/>
                    <a:pt x="13" y="7"/>
                    <a:pt x="13" y="7"/>
                  </a:cubicBezTo>
                  <a:cubicBezTo>
                    <a:pt x="13" y="7"/>
                    <a:pt x="13" y="7"/>
                    <a:pt x="13" y="7"/>
                  </a:cubicBezTo>
                  <a:cubicBezTo>
                    <a:pt x="13" y="7"/>
                    <a:pt x="13" y="7"/>
                    <a:pt x="13" y="7"/>
                  </a:cubicBezTo>
                  <a:cubicBezTo>
                    <a:pt x="12" y="8"/>
                    <a:pt x="12" y="8"/>
                    <a:pt x="11" y="8"/>
                  </a:cubicBezTo>
                  <a:cubicBezTo>
                    <a:pt x="11" y="8"/>
                    <a:pt x="11" y="8"/>
                    <a:pt x="10" y="8"/>
                  </a:cubicBezTo>
                  <a:cubicBezTo>
                    <a:pt x="10" y="8"/>
                    <a:pt x="10" y="8"/>
                    <a:pt x="10" y="8"/>
                  </a:cubicBezTo>
                  <a:cubicBezTo>
                    <a:pt x="10" y="8"/>
                    <a:pt x="10" y="8"/>
                    <a:pt x="9" y="8"/>
                  </a:cubicBezTo>
                  <a:cubicBezTo>
                    <a:pt x="9" y="8"/>
                    <a:pt x="9" y="8"/>
                    <a:pt x="9" y="8"/>
                  </a:cubicBezTo>
                  <a:cubicBezTo>
                    <a:pt x="9" y="8"/>
                    <a:pt x="9" y="9"/>
                    <a:pt x="9" y="9"/>
                  </a:cubicBezTo>
                  <a:cubicBezTo>
                    <a:pt x="9" y="9"/>
                    <a:pt x="8" y="9"/>
                    <a:pt x="8" y="9"/>
                  </a:cubicBezTo>
                  <a:cubicBezTo>
                    <a:pt x="8" y="9"/>
                    <a:pt x="8" y="9"/>
                    <a:pt x="8" y="9"/>
                  </a:cubicBezTo>
                  <a:cubicBezTo>
                    <a:pt x="8" y="9"/>
                    <a:pt x="7" y="9"/>
                    <a:pt x="7" y="9"/>
                  </a:cubicBezTo>
                  <a:cubicBezTo>
                    <a:pt x="7" y="9"/>
                    <a:pt x="7" y="9"/>
                    <a:pt x="7" y="9"/>
                  </a:cubicBezTo>
                  <a:cubicBezTo>
                    <a:pt x="7" y="9"/>
                    <a:pt x="7" y="9"/>
                    <a:pt x="7" y="9"/>
                  </a:cubicBezTo>
                  <a:cubicBezTo>
                    <a:pt x="7" y="9"/>
                    <a:pt x="7" y="10"/>
                    <a:pt x="7" y="10"/>
                  </a:cubicBezTo>
                  <a:cubicBezTo>
                    <a:pt x="7" y="10"/>
                    <a:pt x="7" y="11"/>
                    <a:pt x="7" y="11"/>
                  </a:cubicBezTo>
                  <a:cubicBezTo>
                    <a:pt x="7" y="12"/>
                    <a:pt x="6" y="12"/>
                    <a:pt x="6" y="12"/>
                  </a:cubicBezTo>
                  <a:cubicBezTo>
                    <a:pt x="6" y="12"/>
                    <a:pt x="6" y="12"/>
                    <a:pt x="5" y="12"/>
                  </a:cubicBezTo>
                  <a:cubicBezTo>
                    <a:pt x="5" y="12"/>
                    <a:pt x="5" y="12"/>
                    <a:pt x="5" y="12"/>
                  </a:cubicBezTo>
                  <a:cubicBezTo>
                    <a:pt x="5" y="12"/>
                    <a:pt x="5" y="12"/>
                    <a:pt x="5" y="12"/>
                  </a:cubicBezTo>
                  <a:cubicBezTo>
                    <a:pt x="5" y="12"/>
                    <a:pt x="5" y="13"/>
                    <a:pt x="5" y="13"/>
                  </a:cubicBezTo>
                  <a:cubicBezTo>
                    <a:pt x="5" y="13"/>
                    <a:pt x="4" y="14"/>
                    <a:pt x="4" y="14"/>
                  </a:cubicBezTo>
                  <a:cubicBezTo>
                    <a:pt x="4" y="14"/>
                    <a:pt x="4" y="14"/>
                    <a:pt x="4" y="14"/>
                  </a:cubicBezTo>
                  <a:cubicBezTo>
                    <a:pt x="4" y="14"/>
                    <a:pt x="4" y="14"/>
                    <a:pt x="3" y="14"/>
                  </a:cubicBezTo>
                  <a:cubicBezTo>
                    <a:pt x="3" y="14"/>
                    <a:pt x="3" y="14"/>
                    <a:pt x="3" y="14"/>
                  </a:cubicBezTo>
                  <a:cubicBezTo>
                    <a:pt x="3" y="14"/>
                    <a:pt x="3" y="14"/>
                    <a:pt x="3" y="14"/>
                  </a:cubicBezTo>
                  <a:cubicBezTo>
                    <a:pt x="3" y="14"/>
                    <a:pt x="3" y="14"/>
                    <a:pt x="3" y="15"/>
                  </a:cubicBezTo>
                  <a:cubicBezTo>
                    <a:pt x="2" y="15"/>
                    <a:pt x="2" y="15"/>
                    <a:pt x="2" y="15"/>
                  </a:cubicBezTo>
                  <a:cubicBezTo>
                    <a:pt x="2" y="15"/>
                    <a:pt x="2" y="15"/>
                    <a:pt x="2" y="15"/>
                  </a:cubicBezTo>
                  <a:cubicBezTo>
                    <a:pt x="1" y="15"/>
                    <a:pt x="1" y="15"/>
                    <a:pt x="1" y="15"/>
                  </a:cubicBezTo>
                  <a:cubicBezTo>
                    <a:pt x="1" y="15"/>
                    <a:pt x="1" y="15"/>
                    <a:pt x="1" y="15"/>
                  </a:cubicBezTo>
                  <a:cubicBezTo>
                    <a:pt x="1" y="15"/>
                    <a:pt x="1" y="15"/>
                    <a:pt x="0" y="15"/>
                  </a:cubicBezTo>
                  <a:cubicBezTo>
                    <a:pt x="0" y="15"/>
                    <a:pt x="0" y="15"/>
                    <a:pt x="0" y="15"/>
                  </a:cubicBezTo>
                  <a:cubicBezTo>
                    <a:pt x="0" y="15"/>
                    <a:pt x="0" y="15"/>
                    <a:pt x="0" y="15"/>
                  </a:cubicBezTo>
                  <a:cubicBezTo>
                    <a:pt x="0" y="16"/>
                    <a:pt x="0" y="16"/>
                    <a:pt x="0" y="16"/>
                  </a:cubicBezTo>
                  <a:cubicBezTo>
                    <a:pt x="0" y="16"/>
                    <a:pt x="0" y="16"/>
                    <a:pt x="0" y="16"/>
                  </a:cubicBezTo>
                  <a:cubicBezTo>
                    <a:pt x="0" y="16"/>
                    <a:pt x="0" y="16"/>
                    <a:pt x="0" y="16"/>
                  </a:cubicBezTo>
                  <a:cubicBezTo>
                    <a:pt x="0" y="17"/>
                    <a:pt x="0" y="17"/>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2" name="Freeform 1053"/>
            <p:cNvSpPr/>
            <p:nvPr/>
          </p:nvSpPr>
          <p:spPr bwMode="auto">
            <a:xfrm>
              <a:off x="6495402" y="2922939"/>
              <a:ext cx="1219815" cy="687932"/>
            </a:xfrm>
            <a:custGeom>
              <a:avLst/>
              <a:gdLst>
                <a:gd name="T0" fmla="*/ 107 w 131"/>
                <a:gd name="T1" fmla="*/ 63 h 74"/>
                <a:gd name="T2" fmla="*/ 116 w 131"/>
                <a:gd name="T3" fmla="*/ 66 h 74"/>
                <a:gd name="T4" fmla="*/ 116 w 131"/>
                <a:gd name="T5" fmla="*/ 61 h 74"/>
                <a:gd name="T6" fmla="*/ 114 w 131"/>
                <a:gd name="T7" fmla="*/ 53 h 74"/>
                <a:gd name="T8" fmla="*/ 117 w 131"/>
                <a:gd name="T9" fmla="*/ 50 h 74"/>
                <a:gd name="T10" fmla="*/ 122 w 131"/>
                <a:gd name="T11" fmla="*/ 50 h 74"/>
                <a:gd name="T12" fmla="*/ 120 w 131"/>
                <a:gd name="T13" fmla="*/ 41 h 74"/>
                <a:gd name="T14" fmla="*/ 128 w 131"/>
                <a:gd name="T15" fmla="*/ 40 h 74"/>
                <a:gd name="T16" fmla="*/ 129 w 131"/>
                <a:gd name="T17" fmla="*/ 32 h 74"/>
                <a:gd name="T18" fmla="*/ 130 w 131"/>
                <a:gd name="T19" fmla="*/ 28 h 74"/>
                <a:gd name="T20" fmla="*/ 127 w 131"/>
                <a:gd name="T21" fmla="*/ 28 h 74"/>
                <a:gd name="T22" fmla="*/ 119 w 131"/>
                <a:gd name="T23" fmla="*/ 21 h 74"/>
                <a:gd name="T24" fmla="*/ 111 w 131"/>
                <a:gd name="T25" fmla="*/ 22 h 74"/>
                <a:gd name="T26" fmla="*/ 108 w 131"/>
                <a:gd name="T27" fmla="*/ 22 h 74"/>
                <a:gd name="T28" fmla="*/ 98 w 131"/>
                <a:gd name="T29" fmla="*/ 12 h 74"/>
                <a:gd name="T30" fmla="*/ 92 w 131"/>
                <a:gd name="T31" fmla="*/ 6 h 74"/>
                <a:gd name="T32" fmla="*/ 90 w 131"/>
                <a:gd name="T33" fmla="*/ 5 h 74"/>
                <a:gd name="T34" fmla="*/ 86 w 131"/>
                <a:gd name="T35" fmla="*/ 9 h 74"/>
                <a:gd name="T36" fmla="*/ 82 w 131"/>
                <a:gd name="T37" fmla="*/ 8 h 74"/>
                <a:gd name="T38" fmla="*/ 79 w 131"/>
                <a:gd name="T39" fmla="*/ 6 h 74"/>
                <a:gd name="T40" fmla="*/ 74 w 131"/>
                <a:gd name="T41" fmla="*/ 5 h 74"/>
                <a:gd name="T42" fmla="*/ 73 w 131"/>
                <a:gd name="T43" fmla="*/ 0 h 74"/>
                <a:gd name="T44" fmla="*/ 68 w 131"/>
                <a:gd name="T45" fmla="*/ 0 h 74"/>
                <a:gd name="T46" fmla="*/ 63 w 131"/>
                <a:gd name="T47" fmla="*/ 3 h 74"/>
                <a:gd name="T48" fmla="*/ 57 w 131"/>
                <a:gd name="T49" fmla="*/ 6 h 74"/>
                <a:gd name="T50" fmla="*/ 51 w 131"/>
                <a:gd name="T51" fmla="*/ 7 h 74"/>
                <a:gd name="T52" fmla="*/ 47 w 131"/>
                <a:gd name="T53" fmla="*/ 8 h 74"/>
                <a:gd name="T54" fmla="*/ 45 w 131"/>
                <a:gd name="T55" fmla="*/ 9 h 74"/>
                <a:gd name="T56" fmla="*/ 46 w 131"/>
                <a:gd name="T57" fmla="*/ 14 h 74"/>
                <a:gd name="T58" fmla="*/ 44 w 131"/>
                <a:gd name="T59" fmla="*/ 18 h 74"/>
                <a:gd name="T60" fmla="*/ 48 w 131"/>
                <a:gd name="T61" fmla="*/ 22 h 74"/>
                <a:gd name="T62" fmla="*/ 42 w 131"/>
                <a:gd name="T63" fmla="*/ 27 h 74"/>
                <a:gd name="T64" fmla="*/ 36 w 131"/>
                <a:gd name="T65" fmla="*/ 24 h 74"/>
                <a:gd name="T66" fmla="*/ 33 w 131"/>
                <a:gd name="T67" fmla="*/ 24 h 74"/>
                <a:gd name="T68" fmla="*/ 27 w 131"/>
                <a:gd name="T69" fmla="*/ 26 h 74"/>
                <a:gd name="T70" fmla="*/ 23 w 131"/>
                <a:gd name="T71" fmla="*/ 25 h 74"/>
                <a:gd name="T72" fmla="*/ 19 w 131"/>
                <a:gd name="T73" fmla="*/ 22 h 74"/>
                <a:gd name="T74" fmla="*/ 14 w 131"/>
                <a:gd name="T75" fmla="*/ 22 h 74"/>
                <a:gd name="T76" fmla="*/ 11 w 131"/>
                <a:gd name="T77" fmla="*/ 24 h 74"/>
                <a:gd name="T78" fmla="*/ 7 w 131"/>
                <a:gd name="T79" fmla="*/ 27 h 74"/>
                <a:gd name="T80" fmla="*/ 4 w 131"/>
                <a:gd name="T81" fmla="*/ 30 h 74"/>
                <a:gd name="T82" fmla="*/ 2 w 131"/>
                <a:gd name="T83" fmla="*/ 31 h 74"/>
                <a:gd name="T84" fmla="*/ 0 w 131"/>
                <a:gd name="T85" fmla="*/ 35 h 74"/>
                <a:gd name="T86" fmla="*/ 2 w 131"/>
                <a:gd name="T87" fmla="*/ 40 h 74"/>
                <a:gd name="T88" fmla="*/ 6 w 131"/>
                <a:gd name="T89" fmla="*/ 41 h 74"/>
                <a:gd name="T90" fmla="*/ 9 w 131"/>
                <a:gd name="T91" fmla="*/ 48 h 74"/>
                <a:gd name="T92" fmla="*/ 17 w 131"/>
                <a:gd name="T93" fmla="*/ 46 h 74"/>
                <a:gd name="T94" fmla="*/ 21 w 131"/>
                <a:gd name="T95" fmla="*/ 51 h 74"/>
                <a:gd name="T96" fmla="*/ 24 w 131"/>
                <a:gd name="T97" fmla="*/ 55 h 74"/>
                <a:gd name="T98" fmla="*/ 15 w 131"/>
                <a:gd name="T99" fmla="*/ 57 h 74"/>
                <a:gd name="T100" fmla="*/ 13 w 131"/>
                <a:gd name="T101" fmla="*/ 59 h 74"/>
                <a:gd name="T102" fmla="*/ 20 w 131"/>
                <a:gd name="T103" fmla="*/ 67 h 74"/>
                <a:gd name="T104" fmla="*/ 24 w 131"/>
                <a:gd name="T105" fmla="*/ 70 h 74"/>
                <a:gd name="T106" fmla="*/ 32 w 131"/>
                <a:gd name="T107" fmla="*/ 66 h 74"/>
                <a:gd name="T108" fmla="*/ 46 w 131"/>
                <a:gd name="T109" fmla="*/ 49 h 74"/>
                <a:gd name="T110" fmla="*/ 48 w 131"/>
                <a:gd name="T111" fmla="*/ 46 h 74"/>
                <a:gd name="T112" fmla="*/ 48 w 131"/>
                <a:gd name="T113" fmla="*/ 51 h 74"/>
                <a:gd name="T114" fmla="*/ 51 w 131"/>
                <a:gd name="T115" fmla="*/ 61 h 74"/>
                <a:gd name="T116" fmla="*/ 63 w 131"/>
                <a:gd name="T117" fmla="*/ 62 h 74"/>
                <a:gd name="T118" fmla="*/ 70 w 131"/>
                <a:gd name="T119" fmla="*/ 73 h 74"/>
                <a:gd name="T120" fmla="*/ 82 w 131"/>
                <a:gd name="T121" fmla="*/ 70 h 74"/>
                <a:gd name="T122" fmla="*/ 91 w 131"/>
                <a:gd name="T123"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74">
                  <a:moveTo>
                    <a:pt x="96" y="63"/>
                  </a:moveTo>
                  <a:cubicBezTo>
                    <a:pt x="97" y="63"/>
                    <a:pt x="97" y="63"/>
                    <a:pt x="97" y="63"/>
                  </a:cubicBezTo>
                  <a:cubicBezTo>
                    <a:pt x="97" y="64"/>
                    <a:pt x="97" y="64"/>
                    <a:pt x="98" y="64"/>
                  </a:cubicBezTo>
                  <a:cubicBezTo>
                    <a:pt x="98" y="64"/>
                    <a:pt x="99" y="64"/>
                    <a:pt x="99" y="64"/>
                  </a:cubicBezTo>
                  <a:cubicBezTo>
                    <a:pt x="99" y="64"/>
                    <a:pt x="100" y="65"/>
                    <a:pt x="101" y="65"/>
                  </a:cubicBezTo>
                  <a:cubicBezTo>
                    <a:pt x="101" y="65"/>
                    <a:pt x="101" y="64"/>
                    <a:pt x="102" y="64"/>
                  </a:cubicBezTo>
                  <a:cubicBezTo>
                    <a:pt x="102" y="64"/>
                    <a:pt x="103" y="64"/>
                    <a:pt x="103" y="64"/>
                  </a:cubicBezTo>
                  <a:cubicBezTo>
                    <a:pt x="103" y="64"/>
                    <a:pt x="104" y="64"/>
                    <a:pt x="104" y="64"/>
                  </a:cubicBezTo>
                  <a:cubicBezTo>
                    <a:pt x="104" y="64"/>
                    <a:pt x="105" y="63"/>
                    <a:pt x="105" y="63"/>
                  </a:cubicBezTo>
                  <a:cubicBezTo>
                    <a:pt x="106" y="63"/>
                    <a:pt x="106" y="63"/>
                    <a:pt x="107" y="63"/>
                  </a:cubicBezTo>
                  <a:cubicBezTo>
                    <a:pt x="107" y="63"/>
                    <a:pt x="108" y="63"/>
                    <a:pt x="108" y="64"/>
                  </a:cubicBezTo>
                  <a:cubicBezTo>
                    <a:pt x="108" y="64"/>
                    <a:pt x="108" y="64"/>
                    <a:pt x="109" y="64"/>
                  </a:cubicBezTo>
                  <a:cubicBezTo>
                    <a:pt x="109" y="64"/>
                    <a:pt x="110" y="64"/>
                    <a:pt x="110" y="64"/>
                  </a:cubicBezTo>
                  <a:cubicBezTo>
                    <a:pt x="111" y="64"/>
                    <a:pt x="112" y="65"/>
                    <a:pt x="112" y="65"/>
                  </a:cubicBezTo>
                  <a:cubicBezTo>
                    <a:pt x="113" y="65"/>
                    <a:pt x="113" y="64"/>
                    <a:pt x="114" y="64"/>
                  </a:cubicBezTo>
                  <a:cubicBezTo>
                    <a:pt x="114" y="65"/>
                    <a:pt x="114" y="65"/>
                    <a:pt x="114" y="65"/>
                  </a:cubicBezTo>
                  <a:cubicBezTo>
                    <a:pt x="114" y="65"/>
                    <a:pt x="114" y="66"/>
                    <a:pt x="114" y="66"/>
                  </a:cubicBezTo>
                  <a:cubicBezTo>
                    <a:pt x="115" y="66"/>
                    <a:pt x="115" y="66"/>
                    <a:pt x="115" y="66"/>
                  </a:cubicBezTo>
                  <a:cubicBezTo>
                    <a:pt x="116" y="66"/>
                    <a:pt x="116" y="66"/>
                    <a:pt x="116" y="66"/>
                  </a:cubicBezTo>
                  <a:cubicBezTo>
                    <a:pt x="116" y="66"/>
                    <a:pt x="116" y="66"/>
                    <a:pt x="116" y="66"/>
                  </a:cubicBezTo>
                  <a:cubicBezTo>
                    <a:pt x="116" y="65"/>
                    <a:pt x="116" y="65"/>
                    <a:pt x="116" y="64"/>
                  </a:cubicBezTo>
                  <a:cubicBezTo>
                    <a:pt x="116" y="64"/>
                    <a:pt x="116" y="64"/>
                    <a:pt x="116" y="64"/>
                  </a:cubicBezTo>
                  <a:cubicBezTo>
                    <a:pt x="116" y="64"/>
                    <a:pt x="116" y="64"/>
                    <a:pt x="116" y="64"/>
                  </a:cubicBezTo>
                  <a:cubicBezTo>
                    <a:pt x="116" y="64"/>
                    <a:pt x="116" y="64"/>
                    <a:pt x="116" y="64"/>
                  </a:cubicBezTo>
                  <a:cubicBezTo>
                    <a:pt x="116" y="64"/>
                    <a:pt x="115" y="63"/>
                    <a:pt x="116" y="63"/>
                  </a:cubicBezTo>
                  <a:cubicBezTo>
                    <a:pt x="116" y="62"/>
                    <a:pt x="116" y="62"/>
                    <a:pt x="117" y="62"/>
                  </a:cubicBezTo>
                  <a:cubicBezTo>
                    <a:pt x="117" y="62"/>
                    <a:pt x="117" y="62"/>
                    <a:pt x="117" y="62"/>
                  </a:cubicBezTo>
                  <a:cubicBezTo>
                    <a:pt x="117" y="62"/>
                    <a:pt x="117" y="62"/>
                    <a:pt x="117" y="62"/>
                  </a:cubicBezTo>
                  <a:cubicBezTo>
                    <a:pt x="117" y="62"/>
                    <a:pt x="117" y="62"/>
                    <a:pt x="117" y="62"/>
                  </a:cubicBezTo>
                  <a:cubicBezTo>
                    <a:pt x="117" y="62"/>
                    <a:pt x="117" y="61"/>
                    <a:pt x="116" y="61"/>
                  </a:cubicBezTo>
                  <a:cubicBezTo>
                    <a:pt x="116" y="61"/>
                    <a:pt x="116" y="60"/>
                    <a:pt x="116" y="60"/>
                  </a:cubicBezTo>
                  <a:cubicBezTo>
                    <a:pt x="116" y="60"/>
                    <a:pt x="115" y="59"/>
                    <a:pt x="115" y="58"/>
                  </a:cubicBezTo>
                  <a:cubicBezTo>
                    <a:pt x="115" y="58"/>
                    <a:pt x="116" y="58"/>
                    <a:pt x="116" y="58"/>
                  </a:cubicBezTo>
                  <a:cubicBezTo>
                    <a:pt x="116" y="58"/>
                    <a:pt x="116" y="58"/>
                    <a:pt x="116" y="58"/>
                  </a:cubicBezTo>
                  <a:cubicBezTo>
                    <a:pt x="116" y="58"/>
                    <a:pt x="115" y="57"/>
                    <a:pt x="115" y="57"/>
                  </a:cubicBezTo>
                  <a:cubicBezTo>
                    <a:pt x="115" y="57"/>
                    <a:pt x="115" y="56"/>
                    <a:pt x="114" y="56"/>
                  </a:cubicBezTo>
                  <a:cubicBezTo>
                    <a:pt x="114" y="55"/>
                    <a:pt x="114" y="55"/>
                    <a:pt x="114" y="54"/>
                  </a:cubicBezTo>
                  <a:cubicBezTo>
                    <a:pt x="114" y="54"/>
                    <a:pt x="114" y="54"/>
                    <a:pt x="114" y="54"/>
                  </a:cubicBezTo>
                  <a:cubicBezTo>
                    <a:pt x="114" y="54"/>
                    <a:pt x="114" y="53"/>
                    <a:pt x="114" y="53"/>
                  </a:cubicBezTo>
                  <a:cubicBezTo>
                    <a:pt x="114" y="53"/>
                    <a:pt x="114" y="53"/>
                    <a:pt x="114" y="53"/>
                  </a:cubicBezTo>
                  <a:cubicBezTo>
                    <a:pt x="114" y="53"/>
                    <a:pt x="114" y="53"/>
                    <a:pt x="114" y="53"/>
                  </a:cubicBezTo>
                  <a:cubicBezTo>
                    <a:pt x="113" y="53"/>
                    <a:pt x="113" y="53"/>
                    <a:pt x="113" y="53"/>
                  </a:cubicBezTo>
                  <a:cubicBezTo>
                    <a:pt x="113" y="53"/>
                    <a:pt x="112" y="53"/>
                    <a:pt x="112" y="52"/>
                  </a:cubicBezTo>
                  <a:cubicBezTo>
                    <a:pt x="112" y="52"/>
                    <a:pt x="112" y="51"/>
                    <a:pt x="112" y="51"/>
                  </a:cubicBezTo>
                  <a:cubicBezTo>
                    <a:pt x="112" y="51"/>
                    <a:pt x="112" y="50"/>
                    <a:pt x="113" y="50"/>
                  </a:cubicBezTo>
                  <a:cubicBezTo>
                    <a:pt x="113" y="50"/>
                    <a:pt x="113" y="49"/>
                    <a:pt x="114" y="49"/>
                  </a:cubicBezTo>
                  <a:cubicBezTo>
                    <a:pt x="114" y="49"/>
                    <a:pt x="114" y="49"/>
                    <a:pt x="115" y="49"/>
                  </a:cubicBezTo>
                  <a:cubicBezTo>
                    <a:pt x="115" y="49"/>
                    <a:pt x="115" y="49"/>
                    <a:pt x="115" y="49"/>
                  </a:cubicBezTo>
                  <a:cubicBezTo>
                    <a:pt x="116" y="49"/>
                    <a:pt x="116" y="49"/>
                    <a:pt x="116" y="50"/>
                  </a:cubicBezTo>
                  <a:cubicBezTo>
                    <a:pt x="116" y="50"/>
                    <a:pt x="117" y="50"/>
                    <a:pt x="117" y="50"/>
                  </a:cubicBezTo>
                  <a:cubicBezTo>
                    <a:pt x="117" y="50"/>
                    <a:pt x="117" y="50"/>
                    <a:pt x="117" y="50"/>
                  </a:cubicBezTo>
                  <a:cubicBezTo>
                    <a:pt x="117" y="50"/>
                    <a:pt x="117" y="50"/>
                    <a:pt x="118" y="50"/>
                  </a:cubicBezTo>
                  <a:cubicBezTo>
                    <a:pt x="118" y="50"/>
                    <a:pt x="118" y="50"/>
                    <a:pt x="118" y="50"/>
                  </a:cubicBezTo>
                  <a:cubicBezTo>
                    <a:pt x="118" y="50"/>
                    <a:pt x="118" y="49"/>
                    <a:pt x="119" y="49"/>
                  </a:cubicBezTo>
                  <a:cubicBezTo>
                    <a:pt x="119" y="49"/>
                    <a:pt x="120" y="50"/>
                    <a:pt x="120" y="50"/>
                  </a:cubicBezTo>
                  <a:cubicBezTo>
                    <a:pt x="120" y="50"/>
                    <a:pt x="120" y="50"/>
                    <a:pt x="120" y="50"/>
                  </a:cubicBezTo>
                  <a:cubicBezTo>
                    <a:pt x="120" y="50"/>
                    <a:pt x="120" y="50"/>
                    <a:pt x="121" y="50"/>
                  </a:cubicBezTo>
                  <a:cubicBezTo>
                    <a:pt x="121" y="50"/>
                    <a:pt x="121" y="50"/>
                    <a:pt x="121" y="50"/>
                  </a:cubicBezTo>
                  <a:cubicBezTo>
                    <a:pt x="122" y="50"/>
                    <a:pt x="122" y="50"/>
                    <a:pt x="122" y="50"/>
                  </a:cubicBezTo>
                  <a:cubicBezTo>
                    <a:pt x="122" y="50"/>
                    <a:pt x="122" y="50"/>
                    <a:pt x="122" y="50"/>
                  </a:cubicBezTo>
                  <a:cubicBezTo>
                    <a:pt x="122" y="50"/>
                    <a:pt x="122" y="50"/>
                    <a:pt x="122" y="50"/>
                  </a:cubicBezTo>
                  <a:cubicBezTo>
                    <a:pt x="122" y="50"/>
                    <a:pt x="122" y="50"/>
                    <a:pt x="122" y="50"/>
                  </a:cubicBezTo>
                  <a:cubicBezTo>
                    <a:pt x="122" y="50"/>
                    <a:pt x="122" y="49"/>
                    <a:pt x="121" y="49"/>
                  </a:cubicBezTo>
                  <a:cubicBezTo>
                    <a:pt x="121" y="49"/>
                    <a:pt x="121" y="48"/>
                    <a:pt x="121" y="48"/>
                  </a:cubicBezTo>
                  <a:cubicBezTo>
                    <a:pt x="120" y="48"/>
                    <a:pt x="120" y="47"/>
                    <a:pt x="120" y="46"/>
                  </a:cubicBezTo>
                  <a:cubicBezTo>
                    <a:pt x="120" y="46"/>
                    <a:pt x="120" y="45"/>
                    <a:pt x="120" y="45"/>
                  </a:cubicBezTo>
                  <a:cubicBezTo>
                    <a:pt x="120" y="45"/>
                    <a:pt x="120" y="44"/>
                    <a:pt x="120" y="44"/>
                  </a:cubicBezTo>
                  <a:cubicBezTo>
                    <a:pt x="120" y="44"/>
                    <a:pt x="120" y="44"/>
                    <a:pt x="120" y="43"/>
                  </a:cubicBezTo>
                  <a:cubicBezTo>
                    <a:pt x="120" y="43"/>
                    <a:pt x="120" y="43"/>
                    <a:pt x="120" y="43"/>
                  </a:cubicBezTo>
                  <a:cubicBezTo>
                    <a:pt x="120" y="42"/>
                    <a:pt x="120" y="42"/>
                    <a:pt x="120" y="41"/>
                  </a:cubicBezTo>
                  <a:cubicBezTo>
                    <a:pt x="120" y="41"/>
                    <a:pt x="121" y="41"/>
                    <a:pt x="121" y="40"/>
                  </a:cubicBezTo>
                  <a:cubicBezTo>
                    <a:pt x="121" y="40"/>
                    <a:pt x="121" y="40"/>
                    <a:pt x="122" y="40"/>
                  </a:cubicBezTo>
                  <a:cubicBezTo>
                    <a:pt x="122" y="40"/>
                    <a:pt x="122" y="40"/>
                    <a:pt x="122" y="40"/>
                  </a:cubicBezTo>
                  <a:cubicBezTo>
                    <a:pt x="123" y="40"/>
                    <a:pt x="123" y="40"/>
                    <a:pt x="123" y="40"/>
                  </a:cubicBezTo>
                  <a:cubicBezTo>
                    <a:pt x="123" y="40"/>
                    <a:pt x="124" y="40"/>
                    <a:pt x="124" y="40"/>
                  </a:cubicBezTo>
                  <a:cubicBezTo>
                    <a:pt x="124" y="40"/>
                    <a:pt x="125" y="40"/>
                    <a:pt x="125" y="40"/>
                  </a:cubicBezTo>
                  <a:cubicBezTo>
                    <a:pt x="125" y="40"/>
                    <a:pt x="125" y="40"/>
                    <a:pt x="126" y="40"/>
                  </a:cubicBezTo>
                  <a:cubicBezTo>
                    <a:pt x="126" y="41"/>
                    <a:pt x="126" y="41"/>
                    <a:pt x="127" y="41"/>
                  </a:cubicBezTo>
                  <a:cubicBezTo>
                    <a:pt x="127" y="41"/>
                    <a:pt x="127" y="41"/>
                    <a:pt x="127" y="41"/>
                  </a:cubicBezTo>
                  <a:cubicBezTo>
                    <a:pt x="127" y="40"/>
                    <a:pt x="128" y="40"/>
                    <a:pt x="128" y="40"/>
                  </a:cubicBezTo>
                  <a:cubicBezTo>
                    <a:pt x="129" y="40"/>
                    <a:pt x="129" y="40"/>
                    <a:pt x="129" y="40"/>
                  </a:cubicBezTo>
                  <a:cubicBezTo>
                    <a:pt x="129" y="39"/>
                    <a:pt x="129" y="39"/>
                    <a:pt x="129" y="39"/>
                  </a:cubicBezTo>
                  <a:cubicBezTo>
                    <a:pt x="129" y="39"/>
                    <a:pt x="129" y="38"/>
                    <a:pt x="129" y="38"/>
                  </a:cubicBezTo>
                  <a:cubicBezTo>
                    <a:pt x="129" y="38"/>
                    <a:pt x="129" y="38"/>
                    <a:pt x="129" y="38"/>
                  </a:cubicBezTo>
                  <a:cubicBezTo>
                    <a:pt x="129" y="38"/>
                    <a:pt x="129" y="38"/>
                    <a:pt x="128" y="37"/>
                  </a:cubicBezTo>
                  <a:cubicBezTo>
                    <a:pt x="128" y="37"/>
                    <a:pt x="128" y="36"/>
                    <a:pt x="128" y="36"/>
                  </a:cubicBezTo>
                  <a:cubicBezTo>
                    <a:pt x="128" y="36"/>
                    <a:pt x="128" y="35"/>
                    <a:pt x="128" y="35"/>
                  </a:cubicBezTo>
                  <a:cubicBezTo>
                    <a:pt x="128" y="34"/>
                    <a:pt x="128" y="34"/>
                    <a:pt x="128" y="33"/>
                  </a:cubicBezTo>
                  <a:cubicBezTo>
                    <a:pt x="128" y="33"/>
                    <a:pt x="128" y="33"/>
                    <a:pt x="129" y="33"/>
                  </a:cubicBezTo>
                  <a:cubicBezTo>
                    <a:pt x="129" y="32"/>
                    <a:pt x="129" y="32"/>
                    <a:pt x="129" y="32"/>
                  </a:cubicBezTo>
                  <a:cubicBezTo>
                    <a:pt x="129" y="32"/>
                    <a:pt x="129" y="32"/>
                    <a:pt x="130" y="32"/>
                  </a:cubicBezTo>
                  <a:cubicBezTo>
                    <a:pt x="130" y="32"/>
                    <a:pt x="130" y="32"/>
                    <a:pt x="130" y="32"/>
                  </a:cubicBezTo>
                  <a:cubicBezTo>
                    <a:pt x="131" y="32"/>
                    <a:pt x="131" y="32"/>
                    <a:pt x="131" y="32"/>
                  </a:cubicBezTo>
                  <a:cubicBezTo>
                    <a:pt x="131" y="32"/>
                    <a:pt x="131" y="31"/>
                    <a:pt x="131" y="31"/>
                  </a:cubicBezTo>
                  <a:cubicBezTo>
                    <a:pt x="131" y="31"/>
                    <a:pt x="131" y="31"/>
                    <a:pt x="131" y="31"/>
                  </a:cubicBezTo>
                  <a:cubicBezTo>
                    <a:pt x="131" y="31"/>
                    <a:pt x="131" y="30"/>
                    <a:pt x="131" y="30"/>
                  </a:cubicBezTo>
                  <a:cubicBezTo>
                    <a:pt x="131" y="30"/>
                    <a:pt x="131" y="29"/>
                    <a:pt x="131" y="29"/>
                  </a:cubicBezTo>
                  <a:cubicBezTo>
                    <a:pt x="131" y="29"/>
                    <a:pt x="131" y="29"/>
                    <a:pt x="131" y="29"/>
                  </a:cubicBezTo>
                  <a:cubicBezTo>
                    <a:pt x="131" y="29"/>
                    <a:pt x="131" y="29"/>
                    <a:pt x="131" y="29"/>
                  </a:cubicBezTo>
                  <a:cubicBezTo>
                    <a:pt x="131" y="29"/>
                    <a:pt x="131" y="29"/>
                    <a:pt x="130" y="28"/>
                  </a:cubicBezTo>
                  <a:cubicBezTo>
                    <a:pt x="130" y="28"/>
                    <a:pt x="130" y="28"/>
                    <a:pt x="130" y="28"/>
                  </a:cubicBezTo>
                  <a:cubicBezTo>
                    <a:pt x="130" y="28"/>
                    <a:pt x="130" y="28"/>
                    <a:pt x="130" y="28"/>
                  </a:cubicBezTo>
                  <a:cubicBezTo>
                    <a:pt x="130" y="28"/>
                    <a:pt x="130" y="28"/>
                    <a:pt x="130" y="28"/>
                  </a:cubicBezTo>
                  <a:cubicBezTo>
                    <a:pt x="130" y="28"/>
                    <a:pt x="130" y="28"/>
                    <a:pt x="130" y="27"/>
                  </a:cubicBezTo>
                  <a:cubicBezTo>
                    <a:pt x="130" y="27"/>
                    <a:pt x="130" y="28"/>
                    <a:pt x="130" y="28"/>
                  </a:cubicBezTo>
                  <a:cubicBezTo>
                    <a:pt x="130" y="28"/>
                    <a:pt x="130" y="28"/>
                    <a:pt x="130" y="28"/>
                  </a:cubicBezTo>
                  <a:cubicBezTo>
                    <a:pt x="130" y="28"/>
                    <a:pt x="129" y="28"/>
                    <a:pt x="129" y="28"/>
                  </a:cubicBezTo>
                  <a:cubicBezTo>
                    <a:pt x="129" y="28"/>
                    <a:pt x="129" y="28"/>
                    <a:pt x="129" y="28"/>
                  </a:cubicBezTo>
                  <a:cubicBezTo>
                    <a:pt x="128" y="28"/>
                    <a:pt x="128" y="28"/>
                    <a:pt x="128" y="28"/>
                  </a:cubicBezTo>
                  <a:cubicBezTo>
                    <a:pt x="128" y="28"/>
                    <a:pt x="127" y="28"/>
                    <a:pt x="127" y="28"/>
                  </a:cubicBezTo>
                  <a:cubicBezTo>
                    <a:pt x="126" y="28"/>
                    <a:pt x="126" y="28"/>
                    <a:pt x="125" y="27"/>
                  </a:cubicBezTo>
                  <a:cubicBezTo>
                    <a:pt x="125" y="27"/>
                    <a:pt x="125" y="27"/>
                    <a:pt x="124" y="26"/>
                  </a:cubicBezTo>
                  <a:cubicBezTo>
                    <a:pt x="124" y="26"/>
                    <a:pt x="124" y="26"/>
                    <a:pt x="124" y="26"/>
                  </a:cubicBezTo>
                  <a:cubicBezTo>
                    <a:pt x="124" y="26"/>
                    <a:pt x="123" y="25"/>
                    <a:pt x="123" y="25"/>
                  </a:cubicBezTo>
                  <a:cubicBezTo>
                    <a:pt x="123" y="25"/>
                    <a:pt x="123" y="25"/>
                    <a:pt x="123" y="25"/>
                  </a:cubicBezTo>
                  <a:cubicBezTo>
                    <a:pt x="123" y="25"/>
                    <a:pt x="123" y="25"/>
                    <a:pt x="122" y="25"/>
                  </a:cubicBezTo>
                  <a:cubicBezTo>
                    <a:pt x="122" y="25"/>
                    <a:pt x="122" y="24"/>
                    <a:pt x="121" y="24"/>
                  </a:cubicBezTo>
                  <a:cubicBezTo>
                    <a:pt x="121" y="24"/>
                    <a:pt x="121" y="23"/>
                    <a:pt x="121" y="23"/>
                  </a:cubicBezTo>
                  <a:cubicBezTo>
                    <a:pt x="120" y="23"/>
                    <a:pt x="120" y="22"/>
                    <a:pt x="120" y="22"/>
                  </a:cubicBezTo>
                  <a:cubicBezTo>
                    <a:pt x="120" y="22"/>
                    <a:pt x="119" y="22"/>
                    <a:pt x="119" y="21"/>
                  </a:cubicBezTo>
                  <a:cubicBezTo>
                    <a:pt x="119" y="21"/>
                    <a:pt x="118" y="21"/>
                    <a:pt x="118" y="21"/>
                  </a:cubicBezTo>
                  <a:cubicBezTo>
                    <a:pt x="118" y="21"/>
                    <a:pt x="118" y="21"/>
                    <a:pt x="117" y="21"/>
                  </a:cubicBezTo>
                  <a:cubicBezTo>
                    <a:pt x="117" y="21"/>
                    <a:pt x="117" y="21"/>
                    <a:pt x="117" y="21"/>
                  </a:cubicBezTo>
                  <a:cubicBezTo>
                    <a:pt x="117" y="21"/>
                    <a:pt x="117" y="21"/>
                    <a:pt x="117" y="21"/>
                  </a:cubicBezTo>
                  <a:cubicBezTo>
                    <a:pt x="117" y="21"/>
                    <a:pt x="117" y="21"/>
                    <a:pt x="117" y="22"/>
                  </a:cubicBezTo>
                  <a:cubicBezTo>
                    <a:pt x="116" y="22"/>
                    <a:pt x="116" y="22"/>
                    <a:pt x="115" y="22"/>
                  </a:cubicBezTo>
                  <a:cubicBezTo>
                    <a:pt x="115" y="22"/>
                    <a:pt x="114" y="22"/>
                    <a:pt x="114" y="22"/>
                  </a:cubicBezTo>
                  <a:cubicBezTo>
                    <a:pt x="113" y="22"/>
                    <a:pt x="113" y="22"/>
                    <a:pt x="113" y="22"/>
                  </a:cubicBezTo>
                  <a:cubicBezTo>
                    <a:pt x="113" y="22"/>
                    <a:pt x="113" y="22"/>
                    <a:pt x="113" y="22"/>
                  </a:cubicBezTo>
                  <a:cubicBezTo>
                    <a:pt x="112" y="22"/>
                    <a:pt x="112" y="22"/>
                    <a:pt x="111" y="22"/>
                  </a:cubicBezTo>
                  <a:cubicBezTo>
                    <a:pt x="111" y="22"/>
                    <a:pt x="111" y="21"/>
                    <a:pt x="111" y="21"/>
                  </a:cubicBezTo>
                  <a:cubicBezTo>
                    <a:pt x="111" y="21"/>
                    <a:pt x="110" y="21"/>
                    <a:pt x="110" y="21"/>
                  </a:cubicBezTo>
                  <a:cubicBezTo>
                    <a:pt x="110" y="21"/>
                    <a:pt x="110" y="20"/>
                    <a:pt x="109" y="20"/>
                  </a:cubicBezTo>
                  <a:cubicBezTo>
                    <a:pt x="109" y="20"/>
                    <a:pt x="109" y="20"/>
                    <a:pt x="109" y="20"/>
                  </a:cubicBezTo>
                  <a:cubicBezTo>
                    <a:pt x="109" y="20"/>
                    <a:pt x="109" y="20"/>
                    <a:pt x="109" y="20"/>
                  </a:cubicBezTo>
                  <a:cubicBezTo>
                    <a:pt x="109" y="20"/>
                    <a:pt x="109" y="20"/>
                    <a:pt x="109" y="20"/>
                  </a:cubicBezTo>
                  <a:cubicBezTo>
                    <a:pt x="109" y="20"/>
                    <a:pt x="109" y="20"/>
                    <a:pt x="109" y="20"/>
                  </a:cubicBezTo>
                  <a:cubicBezTo>
                    <a:pt x="109" y="20"/>
                    <a:pt x="109" y="20"/>
                    <a:pt x="109" y="21"/>
                  </a:cubicBezTo>
                  <a:cubicBezTo>
                    <a:pt x="109" y="21"/>
                    <a:pt x="109" y="22"/>
                    <a:pt x="109" y="22"/>
                  </a:cubicBezTo>
                  <a:cubicBezTo>
                    <a:pt x="108" y="22"/>
                    <a:pt x="108" y="22"/>
                    <a:pt x="108" y="22"/>
                  </a:cubicBezTo>
                  <a:cubicBezTo>
                    <a:pt x="107" y="22"/>
                    <a:pt x="107" y="22"/>
                    <a:pt x="107" y="22"/>
                  </a:cubicBezTo>
                  <a:cubicBezTo>
                    <a:pt x="107" y="22"/>
                    <a:pt x="107" y="22"/>
                    <a:pt x="106" y="22"/>
                  </a:cubicBezTo>
                  <a:cubicBezTo>
                    <a:pt x="106" y="21"/>
                    <a:pt x="106" y="21"/>
                    <a:pt x="106" y="21"/>
                  </a:cubicBezTo>
                  <a:cubicBezTo>
                    <a:pt x="106" y="21"/>
                    <a:pt x="105" y="20"/>
                    <a:pt x="105" y="20"/>
                  </a:cubicBezTo>
                  <a:cubicBezTo>
                    <a:pt x="105" y="20"/>
                    <a:pt x="105" y="19"/>
                    <a:pt x="104" y="19"/>
                  </a:cubicBezTo>
                  <a:cubicBezTo>
                    <a:pt x="104" y="19"/>
                    <a:pt x="104" y="18"/>
                    <a:pt x="104" y="18"/>
                  </a:cubicBezTo>
                  <a:cubicBezTo>
                    <a:pt x="103" y="18"/>
                    <a:pt x="103" y="17"/>
                    <a:pt x="103" y="17"/>
                  </a:cubicBezTo>
                  <a:cubicBezTo>
                    <a:pt x="102" y="16"/>
                    <a:pt x="102" y="15"/>
                    <a:pt x="101" y="15"/>
                  </a:cubicBezTo>
                  <a:cubicBezTo>
                    <a:pt x="101" y="14"/>
                    <a:pt x="100" y="14"/>
                    <a:pt x="100" y="13"/>
                  </a:cubicBezTo>
                  <a:cubicBezTo>
                    <a:pt x="100" y="13"/>
                    <a:pt x="99" y="12"/>
                    <a:pt x="98" y="12"/>
                  </a:cubicBezTo>
                  <a:cubicBezTo>
                    <a:pt x="98" y="11"/>
                    <a:pt x="98" y="11"/>
                    <a:pt x="98" y="11"/>
                  </a:cubicBezTo>
                  <a:cubicBezTo>
                    <a:pt x="98" y="11"/>
                    <a:pt x="98" y="11"/>
                    <a:pt x="98" y="10"/>
                  </a:cubicBezTo>
                  <a:cubicBezTo>
                    <a:pt x="97" y="10"/>
                    <a:pt x="97" y="9"/>
                    <a:pt x="97" y="9"/>
                  </a:cubicBezTo>
                  <a:cubicBezTo>
                    <a:pt x="97" y="9"/>
                    <a:pt x="96" y="9"/>
                    <a:pt x="96" y="9"/>
                  </a:cubicBezTo>
                  <a:cubicBezTo>
                    <a:pt x="96" y="9"/>
                    <a:pt x="95" y="9"/>
                    <a:pt x="95" y="9"/>
                  </a:cubicBezTo>
                  <a:cubicBezTo>
                    <a:pt x="95" y="8"/>
                    <a:pt x="95" y="8"/>
                    <a:pt x="95" y="8"/>
                  </a:cubicBezTo>
                  <a:cubicBezTo>
                    <a:pt x="94" y="8"/>
                    <a:pt x="94" y="8"/>
                    <a:pt x="94" y="8"/>
                  </a:cubicBezTo>
                  <a:cubicBezTo>
                    <a:pt x="94" y="8"/>
                    <a:pt x="94" y="8"/>
                    <a:pt x="94" y="8"/>
                  </a:cubicBezTo>
                  <a:cubicBezTo>
                    <a:pt x="94" y="8"/>
                    <a:pt x="93" y="7"/>
                    <a:pt x="93" y="7"/>
                  </a:cubicBezTo>
                  <a:cubicBezTo>
                    <a:pt x="93" y="7"/>
                    <a:pt x="92" y="7"/>
                    <a:pt x="92" y="6"/>
                  </a:cubicBezTo>
                  <a:cubicBezTo>
                    <a:pt x="92" y="6"/>
                    <a:pt x="92" y="5"/>
                    <a:pt x="92" y="5"/>
                  </a:cubicBezTo>
                  <a:cubicBezTo>
                    <a:pt x="92" y="5"/>
                    <a:pt x="92" y="4"/>
                    <a:pt x="92" y="4"/>
                  </a:cubicBezTo>
                  <a:cubicBezTo>
                    <a:pt x="92" y="4"/>
                    <a:pt x="92" y="4"/>
                    <a:pt x="92" y="4"/>
                  </a:cubicBezTo>
                  <a:cubicBezTo>
                    <a:pt x="92" y="4"/>
                    <a:pt x="92" y="4"/>
                    <a:pt x="92" y="4"/>
                  </a:cubicBezTo>
                  <a:cubicBezTo>
                    <a:pt x="92" y="4"/>
                    <a:pt x="92" y="4"/>
                    <a:pt x="92" y="4"/>
                  </a:cubicBezTo>
                  <a:cubicBezTo>
                    <a:pt x="92" y="4"/>
                    <a:pt x="92" y="4"/>
                    <a:pt x="92" y="4"/>
                  </a:cubicBezTo>
                  <a:cubicBezTo>
                    <a:pt x="92" y="4"/>
                    <a:pt x="91" y="4"/>
                    <a:pt x="91" y="4"/>
                  </a:cubicBezTo>
                  <a:cubicBezTo>
                    <a:pt x="91" y="5"/>
                    <a:pt x="91" y="5"/>
                    <a:pt x="90" y="5"/>
                  </a:cubicBezTo>
                  <a:cubicBezTo>
                    <a:pt x="90" y="5"/>
                    <a:pt x="90" y="5"/>
                    <a:pt x="90" y="5"/>
                  </a:cubicBezTo>
                  <a:cubicBezTo>
                    <a:pt x="90" y="5"/>
                    <a:pt x="90" y="5"/>
                    <a:pt x="90" y="5"/>
                  </a:cubicBezTo>
                  <a:cubicBezTo>
                    <a:pt x="90" y="5"/>
                    <a:pt x="90" y="6"/>
                    <a:pt x="90" y="6"/>
                  </a:cubicBezTo>
                  <a:cubicBezTo>
                    <a:pt x="89" y="6"/>
                    <a:pt x="89" y="6"/>
                    <a:pt x="89" y="7"/>
                  </a:cubicBezTo>
                  <a:cubicBezTo>
                    <a:pt x="89" y="7"/>
                    <a:pt x="88" y="7"/>
                    <a:pt x="88" y="7"/>
                  </a:cubicBezTo>
                  <a:cubicBezTo>
                    <a:pt x="88" y="7"/>
                    <a:pt x="88" y="7"/>
                    <a:pt x="88" y="7"/>
                  </a:cubicBezTo>
                  <a:cubicBezTo>
                    <a:pt x="88" y="7"/>
                    <a:pt x="88" y="7"/>
                    <a:pt x="88" y="7"/>
                  </a:cubicBezTo>
                  <a:cubicBezTo>
                    <a:pt x="88" y="7"/>
                    <a:pt x="88" y="7"/>
                    <a:pt x="88" y="7"/>
                  </a:cubicBezTo>
                  <a:cubicBezTo>
                    <a:pt x="88" y="7"/>
                    <a:pt x="88" y="7"/>
                    <a:pt x="88" y="7"/>
                  </a:cubicBezTo>
                  <a:cubicBezTo>
                    <a:pt x="88" y="8"/>
                    <a:pt x="88" y="8"/>
                    <a:pt x="88" y="8"/>
                  </a:cubicBezTo>
                  <a:cubicBezTo>
                    <a:pt x="88" y="8"/>
                    <a:pt x="87" y="9"/>
                    <a:pt x="87" y="9"/>
                  </a:cubicBezTo>
                  <a:cubicBezTo>
                    <a:pt x="86" y="9"/>
                    <a:pt x="86" y="9"/>
                    <a:pt x="86" y="9"/>
                  </a:cubicBezTo>
                  <a:cubicBezTo>
                    <a:pt x="86" y="9"/>
                    <a:pt x="86" y="9"/>
                    <a:pt x="86" y="9"/>
                  </a:cubicBezTo>
                  <a:cubicBezTo>
                    <a:pt x="86" y="9"/>
                    <a:pt x="86" y="9"/>
                    <a:pt x="85" y="9"/>
                  </a:cubicBezTo>
                  <a:cubicBezTo>
                    <a:pt x="85" y="9"/>
                    <a:pt x="85" y="9"/>
                    <a:pt x="85" y="9"/>
                  </a:cubicBezTo>
                  <a:cubicBezTo>
                    <a:pt x="85" y="9"/>
                    <a:pt x="85" y="9"/>
                    <a:pt x="85" y="9"/>
                  </a:cubicBezTo>
                  <a:cubicBezTo>
                    <a:pt x="85" y="8"/>
                    <a:pt x="85" y="8"/>
                    <a:pt x="85" y="8"/>
                  </a:cubicBezTo>
                  <a:cubicBezTo>
                    <a:pt x="85" y="8"/>
                    <a:pt x="84" y="8"/>
                    <a:pt x="84" y="8"/>
                  </a:cubicBezTo>
                  <a:cubicBezTo>
                    <a:pt x="84" y="8"/>
                    <a:pt x="84" y="9"/>
                    <a:pt x="84" y="9"/>
                  </a:cubicBezTo>
                  <a:cubicBezTo>
                    <a:pt x="84" y="9"/>
                    <a:pt x="83" y="9"/>
                    <a:pt x="83" y="9"/>
                  </a:cubicBezTo>
                  <a:cubicBezTo>
                    <a:pt x="83" y="9"/>
                    <a:pt x="83" y="9"/>
                    <a:pt x="83" y="9"/>
                  </a:cubicBezTo>
                  <a:cubicBezTo>
                    <a:pt x="83" y="9"/>
                    <a:pt x="82" y="9"/>
                    <a:pt x="82" y="8"/>
                  </a:cubicBezTo>
                  <a:cubicBezTo>
                    <a:pt x="82" y="8"/>
                    <a:pt x="82" y="8"/>
                    <a:pt x="82" y="7"/>
                  </a:cubicBezTo>
                  <a:cubicBezTo>
                    <a:pt x="82" y="7"/>
                    <a:pt x="82" y="7"/>
                    <a:pt x="82" y="7"/>
                  </a:cubicBezTo>
                  <a:cubicBezTo>
                    <a:pt x="82" y="7"/>
                    <a:pt x="82" y="7"/>
                    <a:pt x="82" y="7"/>
                  </a:cubicBezTo>
                  <a:cubicBezTo>
                    <a:pt x="82" y="7"/>
                    <a:pt x="81" y="7"/>
                    <a:pt x="81" y="7"/>
                  </a:cubicBezTo>
                  <a:cubicBezTo>
                    <a:pt x="81" y="7"/>
                    <a:pt x="81" y="6"/>
                    <a:pt x="81" y="6"/>
                  </a:cubicBezTo>
                  <a:cubicBezTo>
                    <a:pt x="81" y="6"/>
                    <a:pt x="81" y="6"/>
                    <a:pt x="81" y="6"/>
                  </a:cubicBezTo>
                  <a:cubicBezTo>
                    <a:pt x="80" y="6"/>
                    <a:pt x="80" y="6"/>
                    <a:pt x="80" y="6"/>
                  </a:cubicBezTo>
                  <a:cubicBezTo>
                    <a:pt x="80" y="6"/>
                    <a:pt x="80" y="6"/>
                    <a:pt x="79" y="6"/>
                  </a:cubicBezTo>
                  <a:cubicBezTo>
                    <a:pt x="79" y="6"/>
                    <a:pt x="79" y="6"/>
                    <a:pt x="79" y="6"/>
                  </a:cubicBezTo>
                  <a:cubicBezTo>
                    <a:pt x="79" y="6"/>
                    <a:pt x="79" y="6"/>
                    <a:pt x="79" y="6"/>
                  </a:cubicBezTo>
                  <a:cubicBezTo>
                    <a:pt x="79" y="6"/>
                    <a:pt x="79" y="6"/>
                    <a:pt x="78" y="6"/>
                  </a:cubicBezTo>
                  <a:cubicBezTo>
                    <a:pt x="78" y="6"/>
                    <a:pt x="78" y="5"/>
                    <a:pt x="78" y="5"/>
                  </a:cubicBezTo>
                  <a:cubicBezTo>
                    <a:pt x="78" y="5"/>
                    <a:pt x="78" y="5"/>
                    <a:pt x="78" y="5"/>
                  </a:cubicBezTo>
                  <a:cubicBezTo>
                    <a:pt x="78" y="5"/>
                    <a:pt x="78" y="5"/>
                    <a:pt x="78" y="5"/>
                  </a:cubicBezTo>
                  <a:cubicBezTo>
                    <a:pt x="78" y="5"/>
                    <a:pt x="77" y="5"/>
                    <a:pt x="77" y="5"/>
                  </a:cubicBezTo>
                  <a:cubicBezTo>
                    <a:pt x="77" y="5"/>
                    <a:pt x="77" y="6"/>
                    <a:pt x="77" y="6"/>
                  </a:cubicBezTo>
                  <a:cubicBezTo>
                    <a:pt x="77" y="6"/>
                    <a:pt x="77" y="6"/>
                    <a:pt x="76" y="6"/>
                  </a:cubicBezTo>
                  <a:cubicBezTo>
                    <a:pt x="76" y="6"/>
                    <a:pt x="76" y="6"/>
                    <a:pt x="76" y="6"/>
                  </a:cubicBezTo>
                  <a:cubicBezTo>
                    <a:pt x="75" y="6"/>
                    <a:pt x="75" y="6"/>
                    <a:pt x="75" y="6"/>
                  </a:cubicBezTo>
                  <a:cubicBezTo>
                    <a:pt x="75" y="5"/>
                    <a:pt x="74" y="5"/>
                    <a:pt x="74" y="5"/>
                  </a:cubicBezTo>
                  <a:cubicBezTo>
                    <a:pt x="74" y="4"/>
                    <a:pt x="74" y="4"/>
                    <a:pt x="74" y="3"/>
                  </a:cubicBezTo>
                  <a:cubicBezTo>
                    <a:pt x="74" y="3"/>
                    <a:pt x="74" y="3"/>
                    <a:pt x="74" y="3"/>
                  </a:cubicBezTo>
                  <a:cubicBezTo>
                    <a:pt x="74" y="3"/>
                    <a:pt x="74" y="3"/>
                    <a:pt x="74" y="3"/>
                  </a:cubicBezTo>
                  <a:cubicBezTo>
                    <a:pt x="74" y="3"/>
                    <a:pt x="73" y="2"/>
                    <a:pt x="73" y="2"/>
                  </a:cubicBezTo>
                  <a:cubicBezTo>
                    <a:pt x="73" y="2"/>
                    <a:pt x="73" y="1"/>
                    <a:pt x="73" y="1"/>
                  </a:cubicBezTo>
                  <a:cubicBezTo>
                    <a:pt x="73" y="1"/>
                    <a:pt x="73" y="1"/>
                    <a:pt x="73" y="1"/>
                  </a:cubicBezTo>
                  <a:cubicBezTo>
                    <a:pt x="73" y="1"/>
                    <a:pt x="73" y="1"/>
                    <a:pt x="73" y="1"/>
                  </a:cubicBezTo>
                  <a:cubicBezTo>
                    <a:pt x="73" y="0"/>
                    <a:pt x="73" y="0"/>
                    <a:pt x="73" y="0"/>
                  </a:cubicBezTo>
                  <a:cubicBezTo>
                    <a:pt x="73" y="0"/>
                    <a:pt x="73" y="0"/>
                    <a:pt x="73" y="0"/>
                  </a:cubicBezTo>
                  <a:cubicBezTo>
                    <a:pt x="73" y="0"/>
                    <a:pt x="73" y="0"/>
                    <a:pt x="73" y="0"/>
                  </a:cubicBezTo>
                  <a:cubicBezTo>
                    <a:pt x="73" y="0"/>
                    <a:pt x="73" y="0"/>
                    <a:pt x="73" y="0"/>
                  </a:cubicBezTo>
                  <a:cubicBezTo>
                    <a:pt x="72" y="0"/>
                    <a:pt x="72" y="0"/>
                    <a:pt x="72" y="0"/>
                  </a:cubicBezTo>
                  <a:cubicBezTo>
                    <a:pt x="72" y="0"/>
                    <a:pt x="72" y="1"/>
                    <a:pt x="71" y="1"/>
                  </a:cubicBezTo>
                  <a:cubicBezTo>
                    <a:pt x="71" y="1"/>
                    <a:pt x="70" y="0"/>
                    <a:pt x="70" y="0"/>
                  </a:cubicBezTo>
                  <a:cubicBezTo>
                    <a:pt x="70" y="0"/>
                    <a:pt x="70" y="0"/>
                    <a:pt x="70" y="0"/>
                  </a:cubicBezTo>
                  <a:cubicBezTo>
                    <a:pt x="70" y="0"/>
                    <a:pt x="70" y="0"/>
                    <a:pt x="70" y="0"/>
                  </a:cubicBezTo>
                  <a:cubicBezTo>
                    <a:pt x="70" y="0"/>
                    <a:pt x="70" y="0"/>
                    <a:pt x="70" y="0"/>
                  </a:cubicBezTo>
                  <a:cubicBezTo>
                    <a:pt x="69" y="0"/>
                    <a:pt x="69" y="0"/>
                    <a:pt x="69" y="0"/>
                  </a:cubicBezTo>
                  <a:cubicBezTo>
                    <a:pt x="69" y="0"/>
                    <a:pt x="69" y="0"/>
                    <a:pt x="69" y="0"/>
                  </a:cubicBezTo>
                  <a:cubicBezTo>
                    <a:pt x="69" y="0"/>
                    <a:pt x="68" y="0"/>
                    <a:pt x="68" y="0"/>
                  </a:cubicBezTo>
                  <a:cubicBezTo>
                    <a:pt x="68" y="0"/>
                    <a:pt x="68" y="0"/>
                    <a:pt x="68" y="0"/>
                  </a:cubicBezTo>
                  <a:cubicBezTo>
                    <a:pt x="67" y="1"/>
                    <a:pt x="67" y="1"/>
                    <a:pt x="67" y="1"/>
                  </a:cubicBezTo>
                  <a:cubicBezTo>
                    <a:pt x="67" y="1"/>
                    <a:pt x="66" y="1"/>
                    <a:pt x="66" y="1"/>
                  </a:cubicBezTo>
                  <a:cubicBezTo>
                    <a:pt x="66" y="1"/>
                    <a:pt x="66" y="1"/>
                    <a:pt x="66" y="1"/>
                  </a:cubicBezTo>
                  <a:cubicBezTo>
                    <a:pt x="66" y="1"/>
                    <a:pt x="66" y="1"/>
                    <a:pt x="66" y="1"/>
                  </a:cubicBezTo>
                  <a:cubicBezTo>
                    <a:pt x="66" y="2"/>
                    <a:pt x="66" y="2"/>
                    <a:pt x="66" y="2"/>
                  </a:cubicBezTo>
                  <a:cubicBezTo>
                    <a:pt x="66" y="2"/>
                    <a:pt x="65" y="3"/>
                    <a:pt x="65" y="3"/>
                  </a:cubicBezTo>
                  <a:cubicBezTo>
                    <a:pt x="65" y="3"/>
                    <a:pt x="65" y="3"/>
                    <a:pt x="65" y="3"/>
                  </a:cubicBezTo>
                  <a:cubicBezTo>
                    <a:pt x="64" y="3"/>
                    <a:pt x="64" y="3"/>
                    <a:pt x="64" y="3"/>
                  </a:cubicBezTo>
                  <a:cubicBezTo>
                    <a:pt x="63" y="3"/>
                    <a:pt x="63" y="3"/>
                    <a:pt x="63" y="3"/>
                  </a:cubicBezTo>
                  <a:cubicBezTo>
                    <a:pt x="63" y="3"/>
                    <a:pt x="62" y="4"/>
                    <a:pt x="62" y="4"/>
                  </a:cubicBezTo>
                  <a:cubicBezTo>
                    <a:pt x="62" y="4"/>
                    <a:pt x="61" y="4"/>
                    <a:pt x="61" y="4"/>
                  </a:cubicBezTo>
                  <a:cubicBezTo>
                    <a:pt x="61" y="4"/>
                    <a:pt x="61" y="4"/>
                    <a:pt x="61" y="4"/>
                  </a:cubicBezTo>
                  <a:cubicBezTo>
                    <a:pt x="60" y="4"/>
                    <a:pt x="60" y="5"/>
                    <a:pt x="59" y="5"/>
                  </a:cubicBezTo>
                  <a:cubicBezTo>
                    <a:pt x="59" y="5"/>
                    <a:pt x="59" y="4"/>
                    <a:pt x="58" y="4"/>
                  </a:cubicBezTo>
                  <a:cubicBezTo>
                    <a:pt x="58" y="4"/>
                    <a:pt x="58" y="4"/>
                    <a:pt x="58" y="4"/>
                  </a:cubicBezTo>
                  <a:cubicBezTo>
                    <a:pt x="58" y="4"/>
                    <a:pt x="58" y="4"/>
                    <a:pt x="58" y="5"/>
                  </a:cubicBezTo>
                  <a:cubicBezTo>
                    <a:pt x="58" y="5"/>
                    <a:pt x="57" y="5"/>
                    <a:pt x="57" y="5"/>
                  </a:cubicBezTo>
                  <a:cubicBezTo>
                    <a:pt x="57" y="5"/>
                    <a:pt x="57" y="5"/>
                    <a:pt x="57" y="5"/>
                  </a:cubicBezTo>
                  <a:cubicBezTo>
                    <a:pt x="57" y="5"/>
                    <a:pt x="57" y="6"/>
                    <a:pt x="57" y="6"/>
                  </a:cubicBezTo>
                  <a:cubicBezTo>
                    <a:pt x="57" y="6"/>
                    <a:pt x="56" y="6"/>
                    <a:pt x="56" y="6"/>
                  </a:cubicBezTo>
                  <a:cubicBezTo>
                    <a:pt x="56" y="6"/>
                    <a:pt x="56" y="6"/>
                    <a:pt x="56" y="6"/>
                  </a:cubicBezTo>
                  <a:cubicBezTo>
                    <a:pt x="56" y="6"/>
                    <a:pt x="55" y="6"/>
                    <a:pt x="55" y="6"/>
                  </a:cubicBezTo>
                  <a:cubicBezTo>
                    <a:pt x="55" y="6"/>
                    <a:pt x="55" y="6"/>
                    <a:pt x="55" y="6"/>
                  </a:cubicBezTo>
                  <a:cubicBezTo>
                    <a:pt x="55" y="6"/>
                    <a:pt x="55" y="6"/>
                    <a:pt x="55" y="6"/>
                  </a:cubicBezTo>
                  <a:cubicBezTo>
                    <a:pt x="54" y="6"/>
                    <a:pt x="54" y="7"/>
                    <a:pt x="54" y="7"/>
                  </a:cubicBezTo>
                  <a:cubicBezTo>
                    <a:pt x="54" y="7"/>
                    <a:pt x="53" y="7"/>
                    <a:pt x="53" y="7"/>
                  </a:cubicBezTo>
                  <a:cubicBezTo>
                    <a:pt x="53" y="7"/>
                    <a:pt x="52" y="7"/>
                    <a:pt x="52" y="7"/>
                  </a:cubicBezTo>
                  <a:cubicBezTo>
                    <a:pt x="52" y="7"/>
                    <a:pt x="52" y="7"/>
                    <a:pt x="52" y="7"/>
                  </a:cubicBezTo>
                  <a:cubicBezTo>
                    <a:pt x="51" y="7"/>
                    <a:pt x="51" y="7"/>
                    <a:pt x="51" y="7"/>
                  </a:cubicBezTo>
                  <a:cubicBezTo>
                    <a:pt x="51" y="7"/>
                    <a:pt x="51" y="7"/>
                    <a:pt x="51" y="7"/>
                  </a:cubicBezTo>
                  <a:cubicBezTo>
                    <a:pt x="51" y="7"/>
                    <a:pt x="50" y="7"/>
                    <a:pt x="50" y="7"/>
                  </a:cubicBezTo>
                  <a:cubicBezTo>
                    <a:pt x="50" y="8"/>
                    <a:pt x="50" y="8"/>
                    <a:pt x="50" y="8"/>
                  </a:cubicBezTo>
                  <a:cubicBezTo>
                    <a:pt x="50" y="8"/>
                    <a:pt x="50" y="8"/>
                    <a:pt x="50" y="8"/>
                  </a:cubicBezTo>
                  <a:cubicBezTo>
                    <a:pt x="50" y="8"/>
                    <a:pt x="50" y="8"/>
                    <a:pt x="50" y="8"/>
                  </a:cubicBezTo>
                  <a:cubicBezTo>
                    <a:pt x="50" y="8"/>
                    <a:pt x="50" y="9"/>
                    <a:pt x="49" y="9"/>
                  </a:cubicBezTo>
                  <a:cubicBezTo>
                    <a:pt x="49" y="9"/>
                    <a:pt x="49" y="9"/>
                    <a:pt x="49" y="9"/>
                  </a:cubicBezTo>
                  <a:cubicBezTo>
                    <a:pt x="48" y="9"/>
                    <a:pt x="48" y="9"/>
                    <a:pt x="48" y="9"/>
                  </a:cubicBezTo>
                  <a:cubicBezTo>
                    <a:pt x="47" y="9"/>
                    <a:pt x="47" y="8"/>
                    <a:pt x="47" y="8"/>
                  </a:cubicBezTo>
                  <a:cubicBezTo>
                    <a:pt x="47" y="8"/>
                    <a:pt x="47" y="8"/>
                    <a:pt x="47" y="8"/>
                  </a:cubicBezTo>
                  <a:cubicBezTo>
                    <a:pt x="47" y="8"/>
                    <a:pt x="47" y="8"/>
                    <a:pt x="46" y="8"/>
                  </a:cubicBezTo>
                  <a:cubicBezTo>
                    <a:pt x="46" y="8"/>
                    <a:pt x="46" y="8"/>
                    <a:pt x="46" y="8"/>
                  </a:cubicBezTo>
                  <a:cubicBezTo>
                    <a:pt x="46" y="8"/>
                    <a:pt x="46" y="8"/>
                    <a:pt x="46" y="8"/>
                  </a:cubicBezTo>
                  <a:cubicBezTo>
                    <a:pt x="45" y="8"/>
                    <a:pt x="45" y="8"/>
                    <a:pt x="45" y="8"/>
                  </a:cubicBezTo>
                  <a:cubicBezTo>
                    <a:pt x="45" y="8"/>
                    <a:pt x="45" y="8"/>
                    <a:pt x="45" y="8"/>
                  </a:cubicBezTo>
                  <a:cubicBezTo>
                    <a:pt x="45" y="8"/>
                    <a:pt x="45" y="8"/>
                    <a:pt x="45" y="8"/>
                  </a:cubicBezTo>
                  <a:cubicBezTo>
                    <a:pt x="45" y="8"/>
                    <a:pt x="45" y="8"/>
                    <a:pt x="45" y="8"/>
                  </a:cubicBezTo>
                  <a:cubicBezTo>
                    <a:pt x="45" y="8"/>
                    <a:pt x="45" y="8"/>
                    <a:pt x="45" y="8"/>
                  </a:cubicBezTo>
                  <a:cubicBezTo>
                    <a:pt x="45" y="9"/>
                    <a:pt x="45" y="9"/>
                    <a:pt x="45" y="9"/>
                  </a:cubicBezTo>
                  <a:cubicBezTo>
                    <a:pt x="45" y="9"/>
                    <a:pt x="45" y="9"/>
                    <a:pt x="45" y="9"/>
                  </a:cubicBezTo>
                  <a:cubicBezTo>
                    <a:pt x="45" y="9"/>
                    <a:pt x="46" y="9"/>
                    <a:pt x="46" y="10"/>
                  </a:cubicBezTo>
                  <a:cubicBezTo>
                    <a:pt x="46" y="10"/>
                    <a:pt x="46" y="10"/>
                    <a:pt x="46" y="11"/>
                  </a:cubicBezTo>
                  <a:cubicBezTo>
                    <a:pt x="46" y="11"/>
                    <a:pt x="46" y="11"/>
                    <a:pt x="46" y="11"/>
                  </a:cubicBezTo>
                  <a:cubicBezTo>
                    <a:pt x="46" y="11"/>
                    <a:pt x="46" y="11"/>
                    <a:pt x="46" y="11"/>
                  </a:cubicBezTo>
                  <a:cubicBezTo>
                    <a:pt x="46" y="11"/>
                    <a:pt x="47" y="11"/>
                    <a:pt x="47" y="11"/>
                  </a:cubicBezTo>
                  <a:cubicBezTo>
                    <a:pt x="47" y="11"/>
                    <a:pt x="47" y="11"/>
                    <a:pt x="48" y="11"/>
                  </a:cubicBezTo>
                  <a:cubicBezTo>
                    <a:pt x="48" y="12"/>
                    <a:pt x="48" y="12"/>
                    <a:pt x="48" y="13"/>
                  </a:cubicBezTo>
                  <a:cubicBezTo>
                    <a:pt x="48" y="13"/>
                    <a:pt x="48" y="14"/>
                    <a:pt x="47" y="14"/>
                  </a:cubicBezTo>
                  <a:cubicBezTo>
                    <a:pt x="47" y="14"/>
                    <a:pt x="47" y="14"/>
                    <a:pt x="46" y="14"/>
                  </a:cubicBezTo>
                  <a:cubicBezTo>
                    <a:pt x="46" y="14"/>
                    <a:pt x="46" y="14"/>
                    <a:pt x="46" y="14"/>
                  </a:cubicBezTo>
                  <a:cubicBezTo>
                    <a:pt x="46" y="14"/>
                    <a:pt x="46" y="14"/>
                    <a:pt x="46" y="14"/>
                  </a:cubicBezTo>
                  <a:cubicBezTo>
                    <a:pt x="46" y="14"/>
                    <a:pt x="45" y="14"/>
                    <a:pt x="45" y="14"/>
                  </a:cubicBezTo>
                  <a:cubicBezTo>
                    <a:pt x="45" y="14"/>
                    <a:pt x="45" y="14"/>
                    <a:pt x="45" y="14"/>
                  </a:cubicBezTo>
                  <a:cubicBezTo>
                    <a:pt x="45" y="14"/>
                    <a:pt x="45" y="14"/>
                    <a:pt x="45" y="14"/>
                  </a:cubicBezTo>
                  <a:cubicBezTo>
                    <a:pt x="45" y="14"/>
                    <a:pt x="45" y="15"/>
                    <a:pt x="45" y="15"/>
                  </a:cubicBezTo>
                  <a:cubicBezTo>
                    <a:pt x="45" y="15"/>
                    <a:pt x="45" y="15"/>
                    <a:pt x="45" y="15"/>
                  </a:cubicBezTo>
                  <a:cubicBezTo>
                    <a:pt x="45" y="16"/>
                    <a:pt x="45" y="16"/>
                    <a:pt x="45" y="16"/>
                  </a:cubicBezTo>
                  <a:cubicBezTo>
                    <a:pt x="45" y="16"/>
                    <a:pt x="45" y="16"/>
                    <a:pt x="45" y="16"/>
                  </a:cubicBezTo>
                  <a:cubicBezTo>
                    <a:pt x="45" y="16"/>
                    <a:pt x="45" y="17"/>
                    <a:pt x="45" y="17"/>
                  </a:cubicBezTo>
                  <a:cubicBezTo>
                    <a:pt x="45" y="17"/>
                    <a:pt x="45" y="18"/>
                    <a:pt x="44" y="18"/>
                  </a:cubicBezTo>
                  <a:cubicBezTo>
                    <a:pt x="44" y="18"/>
                    <a:pt x="44" y="18"/>
                    <a:pt x="43" y="18"/>
                  </a:cubicBezTo>
                  <a:cubicBezTo>
                    <a:pt x="43" y="18"/>
                    <a:pt x="43" y="18"/>
                    <a:pt x="43" y="18"/>
                  </a:cubicBezTo>
                  <a:cubicBezTo>
                    <a:pt x="44" y="19"/>
                    <a:pt x="45" y="19"/>
                    <a:pt x="45" y="20"/>
                  </a:cubicBezTo>
                  <a:cubicBezTo>
                    <a:pt x="45" y="20"/>
                    <a:pt x="45" y="20"/>
                    <a:pt x="45" y="20"/>
                  </a:cubicBezTo>
                  <a:cubicBezTo>
                    <a:pt x="45" y="20"/>
                    <a:pt x="45" y="20"/>
                    <a:pt x="45" y="20"/>
                  </a:cubicBezTo>
                  <a:cubicBezTo>
                    <a:pt x="46" y="20"/>
                    <a:pt x="46" y="20"/>
                    <a:pt x="46" y="20"/>
                  </a:cubicBezTo>
                  <a:cubicBezTo>
                    <a:pt x="46" y="20"/>
                    <a:pt x="46" y="20"/>
                    <a:pt x="46" y="20"/>
                  </a:cubicBezTo>
                  <a:cubicBezTo>
                    <a:pt x="46" y="20"/>
                    <a:pt x="46" y="20"/>
                    <a:pt x="46" y="20"/>
                  </a:cubicBezTo>
                  <a:cubicBezTo>
                    <a:pt x="47" y="20"/>
                    <a:pt x="47" y="20"/>
                    <a:pt x="47" y="20"/>
                  </a:cubicBezTo>
                  <a:cubicBezTo>
                    <a:pt x="47" y="21"/>
                    <a:pt x="48" y="21"/>
                    <a:pt x="48" y="22"/>
                  </a:cubicBezTo>
                  <a:cubicBezTo>
                    <a:pt x="48" y="22"/>
                    <a:pt x="48" y="23"/>
                    <a:pt x="48" y="24"/>
                  </a:cubicBezTo>
                  <a:cubicBezTo>
                    <a:pt x="47" y="24"/>
                    <a:pt x="47" y="25"/>
                    <a:pt x="47" y="25"/>
                  </a:cubicBezTo>
                  <a:cubicBezTo>
                    <a:pt x="46" y="25"/>
                    <a:pt x="45" y="26"/>
                    <a:pt x="45" y="26"/>
                  </a:cubicBezTo>
                  <a:cubicBezTo>
                    <a:pt x="45" y="26"/>
                    <a:pt x="45" y="26"/>
                    <a:pt x="44" y="26"/>
                  </a:cubicBezTo>
                  <a:cubicBezTo>
                    <a:pt x="44" y="26"/>
                    <a:pt x="44" y="26"/>
                    <a:pt x="44" y="26"/>
                  </a:cubicBezTo>
                  <a:cubicBezTo>
                    <a:pt x="43" y="26"/>
                    <a:pt x="43" y="25"/>
                    <a:pt x="43" y="25"/>
                  </a:cubicBezTo>
                  <a:cubicBezTo>
                    <a:pt x="43" y="25"/>
                    <a:pt x="43" y="25"/>
                    <a:pt x="43" y="26"/>
                  </a:cubicBezTo>
                  <a:cubicBezTo>
                    <a:pt x="43" y="26"/>
                    <a:pt x="43" y="26"/>
                    <a:pt x="42" y="27"/>
                  </a:cubicBezTo>
                  <a:cubicBezTo>
                    <a:pt x="42" y="27"/>
                    <a:pt x="42" y="27"/>
                    <a:pt x="42" y="27"/>
                  </a:cubicBezTo>
                  <a:cubicBezTo>
                    <a:pt x="42" y="27"/>
                    <a:pt x="42" y="27"/>
                    <a:pt x="42" y="27"/>
                  </a:cubicBezTo>
                  <a:cubicBezTo>
                    <a:pt x="41" y="27"/>
                    <a:pt x="41" y="26"/>
                    <a:pt x="41" y="26"/>
                  </a:cubicBezTo>
                  <a:cubicBezTo>
                    <a:pt x="41" y="26"/>
                    <a:pt x="41" y="26"/>
                    <a:pt x="40" y="26"/>
                  </a:cubicBezTo>
                  <a:cubicBezTo>
                    <a:pt x="40" y="26"/>
                    <a:pt x="40" y="26"/>
                    <a:pt x="40" y="26"/>
                  </a:cubicBezTo>
                  <a:cubicBezTo>
                    <a:pt x="40" y="26"/>
                    <a:pt x="40" y="26"/>
                    <a:pt x="39" y="26"/>
                  </a:cubicBezTo>
                  <a:cubicBezTo>
                    <a:pt x="39" y="26"/>
                    <a:pt x="38" y="25"/>
                    <a:pt x="38" y="25"/>
                  </a:cubicBezTo>
                  <a:cubicBezTo>
                    <a:pt x="38" y="25"/>
                    <a:pt x="38" y="25"/>
                    <a:pt x="38" y="25"/>
                  </a:cubicBezTo>
                  <a:cubicBezTo>
                    <a:pt x="37" y="25"/>
                    <a:pt x="37" y="25"/>
                    <a:pt x="37" y="25"/>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5"/>
                    <a:pt x="36" y="25"/>
                    <a:pt x="35" y="25"/>
                  </a:cubicBezTo>
                  <a:cubicBezTo>
                    <a:pt x="35" y="25"/>
                    <a:pt x="35" y="25"/>
                    <a:pt x="35" y="25"/>
                  </a:cubicBezTo>
                  <a:cubicBezTo>
                    <a:pt x="34" y="25"/>
                    <a:pt x="34" y="25"/>
                    <a:pt x="33" y="25"/>
                  </a:cubicBezTo>
                  <a:cubicBezTo>
                    <a:pt x="33" y="25"/>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2" y="24"/>
                    <a:pt x="32" y="24"/>
                  </a:cubicBezTo>
                  <a:cubicBezTo>
                    <a:pt x="32" y="24"/>
                    <a:pt x="31" y="24"/>
                    <a:pt x="31" y="24"/>
                  </a:cubicBezTo>
                  <a:cubicBezTo>
                    <a:pt x="31" y="24"/>
                    <a:pt x="31" y="25"/>
                    <a:pt x="31" y="25"/>
                  </a:cubicBezTo>
                  <a:cubicBezTo>
                    <a:pt x="31" y="25"/>
                    <a:pt x="31" y="25"/>
                    <a:pt x="31" y="25"/>
                  </a:cubicBezTo>
                  <a:cubicBezTo>
                    <a:pt x="31" y="25"/>
                    <a:pt x="31" y="25"/>
                    <a:pt x="31" y="25"/>
                  </a:cubicBezTo>
                  <a:cubicBezTo>
                    <a:pt x="31" y="25"/>
                    <a:pt x="31" y="26"/>
                    <a:pt x="31" y="26"/>
                  </a:cubicBezTo>
                  <a:cubicBezTo>
                    <a:pt x="30" y="27"/>
                    <a:pt x="30" y="27"/>
                    <a:pt x="29" y="27"/>
                  </a:cubicBezTo>
                  <a:cubicBezTo>
                    <a:pt x="29" y="27"/>
                    <a:pt x="29" y="27"/>
                    <a:pt x="29" y="27"/>
                  </a:cubicBezTo>
                  <a:cubicBezTo>
                    <a:pt x="29" y="27"/>
                    <a:pt x="28" y="27"/>
                    <a:pt x="28" y="27"/>
                  </a:cubicBezTo>
                  <a:cubicBezTo>
                    <a:pt x="28" y="27"/>
                    <a:pt x="27" y="26"/>
                    <a:pt x="27" y="26"/>
                  </a:cubicBezTo>
                  <a:cubicBezTo>
                    <a:pt x="27" y="26"/>
                    <a:pt x="26" y="26"/>
                    <a:pt x="26" y="26"/>
                  </a:cubicBezTo>
                  <a:cubicBezTo>
                    <a:pt x="26" y="26"/>
                    <a:pt x="26" y="26"/>
                    <a:pt x="26" y="26"/>
                  </a:cubicBezTo>
                  <a:cubicBezTo>
                    <a:pt x="26" y="26"/>
                    <a:pt x="26" y="26"/>
                    <a:pt x="26" y="26"/>
                  </a:cubicBezTo>
                  <a:cubicBezTo>
                    <a:pt x="26" y="27"/>
                    <a:pt x="25" y="27"/>
                    <a:pt x="25" y="27"/>
                  </a:cubicBezTo>
                  <a:cubicBezTo>
                    <a:pt x="25" y="27"/>
                    <a:pt x="25" y="27"/>
                    <a:pt x="25" y="27"/>
                  </a:cubicBezTo>
                  <a:cubicBezTo>
                    <a:pt x="25" y="27"/>
                    <a:pt x="24" y="27"/>
                    <a:pt x="24" y="27"/>
                  </a:cubicBezTo>
                  <a:cubicBezTo>
                    <a:pt x="24" y="26"/>
                    <a:pt x="24" y="26"/>
                    <a:pt x="24" y="26"/>
                  </a:cubicBezTo>
                  <a:cubicBezTo>
                    <a:pt x="24" y="26"/>
                    <a:pt x="24" y="25"/>
                    <a:pt x="24" y="25"/>
                  </a:cubicBezTo>
                  <a:cubicBezTo>
                    <a:pt x="24" y="25"/>
                    <a:pt x="24" y="25"/>
                    <a:pt x="24" y="25"/>
                  </a:cubicBezTo>
                  <a:cubicBezTo>
                    <a:pt x="24" y="25"/>
                    <a:pt x="23" y="25"/>
                    <a:pt x="23" y="25"/>
                  </a:cubicBezTo>
                  <a:cubicBezTo>
                    <a:pt x="23" y="25"/>
                    <a:pt x="23" y="25"/>
                    <a:pt x="23" y="24"/>
                  </a:cubicBezTo>
                  <a:cubicBezTo>
                    <a:pt x="22" y="24"/>
                    <a:pt x="22" y="24"/>
                    <a:pt x="22" y="24"/>
                  </a:cubicBezTo>
                  <a:cubicBezTo>
                    <a:pt x="22" y="24"/>
                    <a:pt x="22" y="24"/>
                    <a:pt x="22" y="24"/>
                  </a:cubicBezTo>
                  <a:cubicBezTo>
                    <a:pt x="22" y="24"/>
                    <a:pt x="22" y="24"/>
                    <a:pt x="22" y="24"/>
                  </a:cubicBezTo>
                  <a:cubicBezTo>
                    <a:pt x="22" y="24"/>
                    <a:pt x="21" y="23"/>
                    <a:pt x="21" y="23"/>
                  </a:cubicBezTo>
                  <a:cubicBezTo>
                    <a:pt x="21" y="23"/>
                    <a:pt x="21" y="23"/>
                    <a:pt x="21" y="23"/>
                  </a:cubicBezTo>
                  <a:cubicBezTo>
                    <a:pt x="21" y="22"/>
                    <a:pt x="20" y="22"/>
                    <a:pt x="20" y="22"/>
                  </a:cubicBezTo>
                  <a:cubicBezTo>
                    <a:pt x="20" y="22"/>
                    <a:pt x="20" y="22"/>
                    <a:pt x="20" y="22"/>
                  </a:cubicBezTo>
                  <a:cubicBezTo>
                    <a:pt x="20" y="22"/>
                    <a:pt x="19" y="22"/>
                    <a:pt x="19" y="22"/>
                  </a:cubicBezTo>
                  <a:cubicBezTo>
                    <a:pt x="19" y="22"/>
                    <a:pt x="19" y="22"/>
                    <a:pt x="19" y="22"/>
                  </a:cubicBezTo>
                  <a:cubicBezTo>
                    <a:pt x="19" y="22"/>
                    <a:pt x="19" y="22"/>
                    <a:pt x="18" y="22"/>
                  </a:cubicBezTo>
                  <a:cubicBezTo>
                    <a:pt x="18" y="22"/>
                    <a:pt x="18" y="22"/>
                    <a:pt x="18" y="22"/>
                  </a:cubicBezTo>
                  <a:cubicBezTo>
                    <a:pt x="18" y="22"/>
                    <a:pt x="18" y="21"/>
                    <a:pt x="18" y="21"/>
                  </a:cubicBezTo>
                  <a:cubicBezTo>
                    <a:pt x="18" y="21"/>
                    <a:pt x="17" y="21"/>
                    <a:pt x="17" y="21"/>
                  </a:cubicBezTo>
                  <a:cubicBezTo>
                    <a:pt x="17" y="21"/>
                    <a:pt x="17" y="21"/>
                    <a:pt x="17" y="21"/>
                  </a:cubicBezTo>
                  <a:cubicBezTo>
                    <a:pt x="17" y="21"/>
                    <a:pt x="17" y="21"/>
                    <a:pt x="17" y="21"/>
                  </a:cubicBezTo>
                  <a:cubicBezTo>
                    <a:pt x="17" y="22"/>
                    <a:pt x="17" y="22"/>
                    <a:pt x="16" y="22"/>
                  </a:cubicBezTo>
                  <a:cubicBezTo>
                    <a:pt x="16" y="22"/>
                    <a:pt x="15" y="22"/>
                    <a:pt x="15" y="22"/>
                  </a:cubicBezTo>
                  <a:cubicBezTo>
                    <a:pt x="15" y="22"/>
                    <a:pt x="15" y="22"/>
                    <a:pt x="15" y="22"/>
                  </a:cubicBezTo>
                  <a:cubicBezTo>
                    <a:pt x="15" y="22"/>
                    <a:pt x="14" y="22"/>
                    <a:pt x="14" y="22"/>
                  </a:cubicBezTo>
                  <a:cubicBezTo>
                    <a:pt x="14" y="22"/>
                    <a:pt x="14" y="21"/>
                    <a:pt x="14" y="21"/>
                  </a:cubicBezTo>
                  <a:cubicBezTo>
                    <a:pt x="14" y="21"/>
                    <a:pt x="14" y="21"/>
                    <a:pt x="13" y="21"/>
                  </a:cubicBezTo>
                  <a:cubicBezTo>
                    <a:pt x="13" y="21"/>
                    <a:pt x="13" y="21"/>
                    <a:pt x="13" y="21"/>
                  </a:cubicBezTo>
                  <a:cubicBezTo>
                    <a:pt x="13" y="21"/>
                    <a:pt x="13" y="21"/>
                    <a:pt x="13" y="22"/>
                  </a:cubicBezTo>
                  <a:cubicBezTo>
                    <a:pt x="13" y="22"/>
                    <a:pt x="13" y="22"/>
                    <a:pt x="13" y="22"/>
                  </a:cubicBezTo>
                  <a:cubicBezTo>
                    <a:pt x="13" y="22"/>
                    <a:pt x="13" y="22"/>
                    <a:pt x="13" y="22"/>
                  </a:cubicBezTo>
                  <a:cubicBezTo>
                    <a:pt x="13" y="22"/>
                    <a:pt x="12" y="23"/>
                    <a:pt x="12" y="23"/>
                  </a:cubicBezTo>
                  <a:cubicBezTo>
                    <a:pt x="12" y="23"/>
                    <a:pt x="12" y="23"/>
                    <a:pt x="11" y="23"/>
                  </a:cubicBezTo>
                  <a:cubicBezTo>
                    <a:pt x="11" y="23"/>
                    <a:pt x="11" y="23"/>
                    <a:pt x="11" y="23"/>
                  </a:cubicBezTo>
                  <a:cubicBezTo>
                    <a:pt x="11" y="23"/>
                    <a:pt x="11" y="23"/>
                    <a:pt x="11" y="24"/>
                  </a:cubicBezTo>
                  <a:cubicBezTo>
                    <a:pt x="10" y="24"/>
                    <a:pt x="10" y="24"/>
                    <a:pt x="10" y="24"/>
                  </a:cubicBezTo>
                  <a:cubicBezTo>
                    <a:pt x="10" y="24"/>
                    <a:pt x="10" y="24"/>
                    <a:pt x="10" y="24"/>
                  </a:cubicBezTo>
                  <a:cubicBezTo>
                    <a:pt x="10" y="24"/>
                    <a:pt x="10" y="24"/>
                    <a:pt x="10" y="24"/>
                  </a:cubicBezTo>
                  <a:cubicBezTo>
                    <a:pt x="10" y="25"/>
                    <a:pt x="9" y="25"/>
                    <a:pt x="9" y="25"/>
                  </a:cubicBezTo>
                  <a:cubicBezTo>
                    <a:pt x="9" y="25"/>
                    <a:pt x="9" y="26"/>
                    <a:pt x="9" y="26"/>
                  </a:cubicBezTo>
                  <a:cubicBezTo>
                    <a:pt x="8" y="26"/>
                    <a:pt x="8" y="26"/>
                    <a:pt x="8" y="26"/>
                  </a:cubicBezTo>
                  <a:cubicBezTo>
                    <a:pt x="8" y="26"/>
                    <a:pt x="8" y="26"/>
                    <a:pt x="8" y="26"/>
                  </a:cubicBezTo>
                  <a:cubicBezTo>
                    <a:pt x="8" y="26"/>
                    <a:pt x="8" y="27"/>
                    <a:pt x="7" y="27"/>
                  </a:cubicBezTo>
                  <a:cubicBezTo>
                    <a:pt x="7" y="27"/>
                    <a:pt x="7" y="27"/>
                    <a:pt x="7" y="27"/>
                  </a:cubicBezTo>
                  <a:cubicBezTo>
                    <a:pt x="7" y="27"/>
                    <a:pt x="7" y="27"/>
                    <a:pt x="7" y="27"/>
                  </a:cubicBezTo>
                  <a:cubicBezTo>
                    <a:pt x="7" y="27"/>
                    <a:pt x="7" y="27"/>
                    <a:pt x="7" y="27"/>
                  </a:cubicBezTo>
                  <a:cubicBezTo>
                    <a:pt x="7" y="27"/>
                    <a:pt x="7" y="27"/>
                    <a:pt x="7" y="28"/>
                  </a:cubicBezTo>
                  <a:cubicBezTo>
                    <a:pt x="7" y="28"/>
                    <a:pt x="7" y="28"/>
                    <a:pt x="7" y="28"/>
                  </a:cubicBezTo>
                  <a:cubicBezTo>
                    <a:pt x="7" y="29"/>
                    <a:pt x="7" y="29"/>
                    <a:pt x="7" y="29"/>
                  </a:cubicBezTo>
                  <a:cubicBezTo>
                    <a:pt x="7" y="30"/>
                    <a:pt x="7" y="30"/>
                    <a:pt x="7" y="31"/>
                  </a:cubicBezTo>
                  <a:cubicBezTo>
                    <a:pt x="6" y="31"/>
                    <a:pt x="6" y="31"/>
                    <a:pt x="6" y="31"/>
                  </a:cubicBezTo>
                  <a:cubicBezTo>
                    <a:pt x="6" y="31"/>
                    <a:pt x="5" y="31"/>
                    <a:pt x="5" y="31"/>
                  </a:cubicBezTo>
                  <a:cubicBezTo>
                    <a:pt x="5" y="31"/>
                    <a:pt x="4" y="30"/>
                    <a:pt x="4" y="30"/>
                  </a:cubicBezTo>
                  <a:cubicBezTo>
                    <a:pt x="4" y="30"/>
                    <a:pt x="4" y="30"/>
                    <a:pt x="4" y="30"/>
                  </a:cubicBezTo>
                  <a:cubicBezTo>
                    <a:pt x="4" y="30"/>
                    <a:pt x="4" y="30"/>
                    <a:pt x="4" y="30"/>
                  </a:cubicBezTo>
                  <a:cubicBezTo>
                    <a:pt x="4" y="30"/>
                    <a:pt x="4" y="30"/>
                    <a:pt x="4" y="30"/>
                  </a:cubicBezTo>
                  <a:cubicBezTo>
                    <a:pt x="4" y="30"/>
                    <a:pt x="3" y="30"/>
                    <a:pt x="3" y="29"/>
                  </a:cubicBezTo>
                  <a:cubicBezTo>
                    <a:pt x="3" y="29"/>
                    <a:pt x="3" y="29"/>
                    <a:pt x="3" y="28"/>
                  </a:cubicBezTo>
                  <a:cubicBezTo>
                    <a:pt x="3" y="28"/>
                    <a:pt x="3" y="28"/>
                    <a:pt x="3" y="28"/>
                  </a:cubicBezTo>
                  <a:cubicBezTo>
                    <a:pt x="3" y="28"/>
                    <a:pt x="3" y="28"/>
                    <a:pt x="3" y="28"/>
                  </a:cubicBezTo>
                  <a:cubicBezTo>
                    <a:pt x="3" y="28"/>
                    <a:pt x="3" y="28"/>
                    <a:pt x="3" y="28"/>
                  </a:cubicBezTo>
                  <a:cubicBezTo>
                    <a:pt x="3" y="28"/>
                    <a:pt x="3" y="28"/>
                    <a:pt x="3" y="29"/>
                  </a:cubicBezTo>
                  <a:cubicBezTo>
                    <a:pt x="3" y="29"/>
                    <a:pt x="3" y="29"/>
                    <a:pt x="3" y="29"/>
                  </a:cubicBezTo>
                  <a:cubicBezTo>
                    <a:pt x="3" y="29"/>
                    <a:pt x="2" y="30"/>
                    <a:pt x="2" y="30"/>
                  </a:cubicBezTo>
                  <a:cubicBezTo>
                    <a:pt x="2" y="30"/>
                    <a:pt x="2" y="30"/>
                    <a:pt x="2" y="31"/>
                  </a:cubicBezTo>
                  <a:cubicBezTo>
                    <a:pt x="2" y="31"/>
                    <a:pt x="1" y="31"/>
                    <a:pt x="1" y="31"/>
                  </a:cubicBezTo>
                  <a:cubicBezTo>
                    <a:pt x="1" y="31"/>
                    <a:pt x="1" y="31"/>
                    <a:pt x="1" y="31"/>
                  </a:cubicBezTo>
                  <a:cubicBezTo>
                    <a:pt x="1" y="31"/>
                    <a:pt x="1" y="31"/>
                    <a:pt x="1" y="31"/>
                  </a:cubicBezTo>
                  <a:cubicBezTo>
                    <a:pt x="1" y="31"/>
                    <a:pt x="1" y="31"/>
                    <a:pt x="1" y="31"/>
                  </a:cubicBezTo>
                  <a:cubicBezTo>
                    <a:pt x="1" y="32"/>
                    <a:pt x="1" y="32"/>
                    <a:pt x="1" y="32"/>
                  </a:cubicBezTo>
                  <a:cubicBezTo>
                    <a:pt x="1" y="32"/>
                    <a:pt x="1" y="32"/>
                    <a:pt x="1" y="32"/>
                  </a:cubicBezTo>
                  <a:cubicBezTo>
                    <a:pt x="1" y="33"/>
                    <a:pt x="1" y="33"/>
                    <a:pt x="1" y="33"/>
                  </a:cubicBezTo>
                  <a:cubicBezTo>
                    <a:pt x="1" y="33"/>
                    <a:pt x="1" y="33"/>
                    <a:pt x="1" y="33"/>
                  </a:cubicBezTo>
                  <a:cubicBezTo>
                    <a:pt x="1" y="34"/>
                    <a:pt x="1" y="34"/>
                    <a:pt x="1" y="35"/>
                  </a:cubicBezTo>
                  <a:cubicBezTo>
                    <a:pt x="1" y="35"/>
                    <a:pt x="1" y="35"/>
                    <a:pt x="0" y="35"/>
                  </a:cubicBezTo>
                  <a:cubicBezTo>
                    <a:pt x="0" y="36"/>
                    <a:pt x="0" y="36"/>
                    <a:pt x="0" y="36"/>
                  </a:cubicBezTo>
                  <a:cubicBezTo>
                    <a:pt x="0" y="36"/>
                    <a:pt x="0" y="36"/>
                    <a:pt x="0" y="36"/>
                  </a:cubicBezTo>
                  <a:cubicBezTo>
                    <a:pt x="0" y="37"/>
                    <a:pt x="0" y="37"/>
                    <a:pt x="0" y="37"/>
                  </a:cubicBezTo>
                  <a:cubicBezTo>
                    <a:pt x="0" y="37"/>
                    <a:pt x="0" y="37"/>
                    <a:pt x="1" y="37"/>
                  </a:cubicBezTo>
                  <a:cubicBezTo>
                    <a:pt x="1" y="37"/>
                    <a:pt x="1" y="37"/>
                    <a:pt x="1" y="37"/>
                  </a:cubicBezTo>
                  <a:cubicBezTo>
                    <a:pt x="1" y="37"/>
                    <a:pt x="2" y="38"/>
                    <a:pt x="2" y="38"/>
                  </a:cubicBezTo>
                  <a:cubicBezTo>
                    <a:pt x="2" y="38"/>
                    <a:pt x="2" y="39"/>
                    <a:pt x="2" y="39"/>
                  </a:cubicBezTo>
                  <a:cubicBezTo>
                    <a:pt x="2" y="39"/>
                    <a:pt x="2" y="39"/>
                    <a:pt x="2" y="39"/>
                  </a:cubicBezTo>
                  <a:cubicBezTo>
                    <a:pt x="2" y="39"/>
                    <a:pt x="2" y="39"/>
                    <a:pt x="2" y="40"/>
                  </a:cubicBezTo>
                  <a:cubicBezTo>
                    <a:pt x="2" y="40"/>
                    <a:pt x="2" y="40"/>
                    <a:pt x="2" y="40"/>
                  </a:cubicBezTo>
                  <a:cubicBezTo>
                    <a:pt x="2" y="40"/>
                    <a:pt x="2" y="40"/>
                    <a:pt x="2" y="40"/>
                  </a:cubicBezTo>
                  <a:cubicBezTo>
                    <a:pt x="2" y="40"/>
                    <a:pt x="2" y="40"/>
                    <a:pt x="2" y="40"/>
                  </a:cubicBezTo>
                  <a:cubicBezTo>
                    <a:pt x="3" y="40"/>
                    <a:pt x="3" y="40"/>
                    <a:pt x="3" y="40"/>
                  </a:cubicBezTo>
                  <a:cubicBezTo>
                    <a:pt x="3" y="40"/>
                    <a:pt x="3" y="40"/>
                    <a:pt x="3" y="40"/>
                  </a:cubicBezTo>
                  <a:cubicBezTo>
                    <a:pt x="3" y="40"/>
                    <a:pt x="3" y="40"/>
                    <a:pt x="4" y="40"/>
                  </a:cubicBezTo>
                  <a:cubicBezTo>
                    <a:pt x="4" y="40"/>
                    <a:pt x="4" y="40"/>
                    <a:pt x="4" y="40"/>
                  </a:cubicBezTo>
                  <a:cubicBezTo>
                    <a:pt x="4" y="40"/>
                    <a:pt x="4" y="40"/>
                    <a:pt x="4" y="40"/>
                  </a:cubicBezTo>
                  <a:cubicBezTo>
                    <a:pt x="4" y="40"/>
                    <a:pt x="4" y="40"/>
                    <a:pt x="5" y="40"/>
                  </a:cubicBezTo>
                  <a:cubicBezTo>
                    <a:pt x="5" y="40"/>
                    <a:pt x="5" y="40"/>
                    <a:pt x="5" y="40"/>
                  </a:cubicBezTo>
                  <a:cubicBezTo>
                    <a:pt x="5" y="40"/>
                    <a:pt x="6" y="41"/>
                    <a:pt x="6" y="41"/>
                  </a:cubicBezTo>
                  <a:cubicBezTo>
                    <a:pt x="6" y="41"/>
                    <a:pt x="6" y="41"/>
                    <a:pt x="6" y="41"/>
                  </a:cubicBezTo>
                  <a:cubicBezTo>
                    <a:pt x="6" y="41"/>
                    <a:pt x="6" y="41"/>
                    <a:pt x="6" y="42"/>
                  </a:cubicBezTo>
                  <a:cubicBezTo>
                    <a:pt x="6" y="42"/>
                    <a:pt x="6" y="42"/>
                    <a:pt x="7" y="42"/>
                  </a:cubicBezTo>
                  <a:cubicBezTo>
                    <a:pt x="7" y="42"/>
                    <a:pt x="7" y="43"/>
                    <a:pt x="7" y="43"/>
                  </a:cubicBezTo>
                  <a:cubicBezTo>
                    <a:pt x="7" y="43"/>
                    <a:pt x="8" y="43"/>
                    <a:pt x="8" y="44"/>
                  </a:cubicBezTo>
                  <a:cubicBezTo>
                    <a:pt x="8" y="44"/>
                    <a:pt x="8" y="44"/>
                    <a:pt x="8" y="45"/>
                  </a:cubicBezTo>
                  <a:cubicBezTo>
                    <a:pt x="8" y="45"/>
                    <a:pt x="9" y="45"/>
                    <a:pt x="9" y="46"/>
                  </a:cubicBezTo>
                  <a:cubicBezTo>
                    <a:pt x="9" y="46"/>
                    <a:pt x="9" y="46"/>
                    <a:pt x="9" y="47"/>
                  </a:cubicBezTo>
                  <a:cubicBezTo>
                    <a:pt x="9" y="47"/>
                    <a:pt x="9" y="47"/>
                    <a:pt x="9" y="47"/>
                  </a:cubicBezTo>
                  <a:cubicBezTo>
                    <a:pt x="9" y="48"/>
                    <a:pt x="9" y="48"/>
                    <a:pt x="9" y="48"/>
                  </a:cubicBezTo>
                  <a:cubicBezTo>
                    <a:pt x="9" y="48"/>
                    <a:pt x="10" y="48"/>
                    <a:pt x="10" y="48"/>
                  </a:cubicBezTo>
                  <a:cubicBezTo>
                    <a:pt x="10" y="48"/>
                    <a:pt x="10" y="48"/>
                    <a:pt x="10" y="48"/>
                  </a:cubicBezTo>
                  <a:cubicBezTo>
                    <a:pt x="11" y="48"/>
                    <a:pt x="11" y="47"/>
                    <a:pt x="11" y="47"/>
                  </a:cubicBezTo>
                  <a:cubicBezTo>
                    <a:pt x="11" y="47"/>
                    <a:pt x="12" y="46"/>
                    <a:pt x="12" y="46"/>
                  </a:cubicBezTo>
                  <a:cubicBezTo>
                    <a:pt x="12" y="46"/>
                    <a:pt x="13" y="46"/>
                    <a:pt x="13" y="46"/>
                  </a:cubicBezTo>
                  <a:cubicBezTo>
                    <a:pt x="13" y="46"/>
                    <a:pt x="14" y="45"/>
                    <a:pt x="14" y="45"/>
                  </a:cubicBezTo>
                  <a:cubicBezTo>
                    <a:pt x="14" y="45"/>
                    <a:pt x="15" y="45"/>
                    <a:pt x="15" y="45"/>
                  </a:cubicBezTo>
                  <a:cubicBezTo>
                    <a:pt x="15" y="45"/>
                    <a:pt x="15" y="45"/>
                    <a:pt x="15" y="46"/>
                  </a:cubicBezTo>
                  <a:cubicBezTo>
                    <a:pt x="16" y="46"/>
                    <a:pt x="16" y="46"/>
                    <a:pt x="16" y="46"/>
                  </a:cubicBezTo>
                  <a:cubicBezTo>
                    <a:pt x="16" y="46"/>
                    <a:pt x="17" y="46"/>
                    <a:pt x="17" y="46"/>
                  </a:cubicBezTo>
                  <a:cubicBezTo>
                    <a:pt x="17" y="46"/>
                    <a:pt x="18" y="46"/>
                    <a:pt x="18" y="46"/>
                  </a:cubicBezTo>
                  <a:cubicBezTo>
                    <a:pt x="18" y="46"/>
                    <a:pt x="18" y="46"/>
                    <a:pt x="19" y="46"/>
                  </a:cubicBezTo>
                  <a:cubicBezTo>
                    <a:pt x="19" y="46"/>
                    <a:pt x="19" y="45"/>
                    <a:pt x="20" y="45"/>
                  </a:cubicBezTo>
                  <a:cubicBezTo>
                    <a:pt x="20" y="45"/>
                    <a:pt x="20" y="45"/>
                    <a:pt x="21" y="45"/>
                  </a:cubicBezTo>
                  <a:cubicBezTo>
                    <a:pt x="21" y="45"/>
                    <a:pt x="21" y="46"/>
                    <a:pt x="21" y="46"/>
                  </a:cubicBezTo>
                  <a:cubicBezTo>
                    <a:pt x="21" y="46"/>
                    <a:pt x="21" y="47"/>
                    <a:pt x="21" y="47"/>
                  </a:cubicBezTo>
                  <a:cubicBezTo>
                    <a:pt x="21" y="47"/>
                    <a:pt x="21" y="48"/>
                    <a:pt x="21" y="48"/>
                  </a:cubicBezTo>
                  <a:cubicBezTo>
                    <a:pt x="21" y="49"/>
                    <a:pt x="22" y="49"/>
                    <a:pt x="22" y="50"/>
                  </a:cubicBezTo>
                  <a:cubicBezTo>
                    <a:pt x="22" y="50"/>
                    <a:pt x="22" y="50"/>
                    <a:pt x="22" y="51"/>
                  </a:cubicBezTo>
                  <a:cubicBezTo>
                    <a:pt x="21" y="51"/>
                    <a:pt x="21" y="51"/>
                    <a:pt x="21" y="51"/>
                  </a:cubicBezTo>
                  <a:cubicBezTo>
                    <a:pt x="21" y="51"/>
                    <a:pt x="21" y="51"/>
                    <a:pt x="21" y="52"/>
                  </a:cubicBezTo>
                  <a:cubicBezTo>
                    <a:pt x="21" y="52"/>
                    <a:pt x="21" y="52"/>
                    <a:pt x="21" y="52"/>
                  </a:cubicBezTo>
                  <a:cubicBezTo>
                    <a:pt x="21" y="53"/>
                    <a:pt x="22" y="53"/>
                    <a:pt x="22" y="53"/>
                  </a:cubicBezTo>
                  <a:cubicBezTo>
                    <a:pt x="22" y="53"/>
                    <a:pt x="23" y="53"/>
                    <a:pt x="23" y="53"/>
                  </a:cubicBezTo>
                  <a:cubicBezTo>
                    <a:pt x="23" y="53"/>
                    <a:pt x="23" y="53"/>
                    <a:pt x="23" y="53"/>
                  </a:cubicBezTo>
                  <a:cubicBezTo>
                    <a:pt x="24" y="53"/>
                    <a:pt x="24" y="53"/>
                    <a:pt x="24" y="53"/>
                  </a:cubicBezTo>
                  <a:cubicBezTo>
                    <a:pt x="24" y="53"/>
                    <a:pt x="25" y="53"/>
                    <a:pt x="25" y="54"/>
                  </a:cubicBezTo>
                  <a:cubicBezTo>
                    <a:pt x="25" y="54"/>
                    <a:pt x="25" y="54"/>
                    <a:pt x="25" y="54"/>
                  </a:cubicBezTo>
                  <a:cubicBezTo>
                    <a:pt x="25" y="54"/>
                    <a:pt x="25" y="55"/>
                    <a:pt x="25" y="55"/>
                  </a:cubicBezTo>
                  <a:cubicBezTo>
                    <a:pt x="25" y="55"/>
                    <a:pt x="24" y="55"/>
                    <a:pt x="24" y="55"/>
                  </a:cubicBezTo>
                  <a:cubicBezTo>
                    <a:pt x="24" y="55"/>
                    <a:pt x="24" y="54"/>
                    <a:pt x="23" y="54"/>
                  </a:cubicBezTo>
                  <a:cubicBezTo>
                    <a:pt x="23" y="54"/>
                    <a:pt x="23" y="54"/>
                    <a:pt x="23" y="55"/>
                  </a:cubicBezTo>
                  <a:cubicBezTo>
                    <a:pt x="22" y="55"/>
                    <a:pt x="22" y="54"/>
                    <a:pt x="22" y="54"/>
                  </a:cubicBezTo>
                  <a:cubicBezTo>
                    <a:pt x="21" y="54"/>
                    <a:pt x="20" y="55"/>
                    <a:pt x="20" y="54"/>
                  </a:cubicBezTo>
                  <a:cubicBezTo>
                    <a:pt x="20" y="54"/>
                    <a:pt x="19" y="54"/>
                    <a:pt x="19" y="54"/>
                  </a:cubicBezTo>
                  <a:cubicBezTo>
                    <a:pt x="19" y="54"/>
                    <a:pt x="18" y="54"/>
                    <a:pt x="17" y="54"/>
                  </a:cubicBezTo>
                  <a:cubicBezTo>
                    <a:pt x="17" y="54"/>
                    <a:pt x="17" y="54"/>
                    <a:pt x="16" y="54"/>
                  </a:cubicBezTo>
                  <a:cubicBezTo>
                    <a:pt x="16" y="55"/>
                    <a:pt x="15" y="55"/>
                    <a:pt x="14" y="56"/>
                  </a:cubicBezTo>
                  <a:cubicBezTo>
                    <a:pt x="14" y="56"/>
                    <a:pt x="14" y="56"/>
                    <a:pt x="14" y="56"/>
                  </a:cubicBezTo>
                  <a:cubicBezTo>
                    <a:pt x="14" y="56"/>
                    <a:pt x="14" y="57"/>
                    <a:pt x="15" y="57"/>
                  </a:cubicBezTo>
                  <a:cubicBezTo>
                    <a:pt x="15" y="57"/>
                    <a:pt x="15" y="57"/>
                    <a:pt x="15" y="57"/>
                  </a:cubicBezTo>
                  <a:cubicBezTo>
                    <a:pt x="16" y="57"/>
                    <a:pt x="16" y="57"/>
                    <a:pt x="16" y="57"/>
                  </a:cubicBezTo>
                  <a:cubicBezTo>
                    <a:pt x="16" y="57"/>
                    <a:pt x="16" y="57"/>
                    <a:pt x="16" y="57"/>
                  </a:cubicBezTo>
                  <a:cubicBezTo>
                    <a:pt x="17" y="58"/>
                    <a:pt x="17" y="58"/>
                    <a:pt x="16" y="58"/>
                  </a:cubicBezTo>
                  <a:cubicBezTo>
                    <a:pt x="16" y="58"/>
                    <a:pt x="16" y="58"/>
                    <a:pt x="16" y="59"/>
                  </a:cubicBezTo>
                  <a:cubicBezTo>
                    <a:pt x="15" y="59"/>
                    <a:pt x="15" y="59"/>
                    <a:pt x="15" y="58"/>
                  </a:cubicBezTo>
                  <a:cubicBezTo>
                    <a:pt x="14" y="58"/>
                    <a:pt x="14" y="58"/>
                    <a:pt x="14" y="58"/>
                  </a:cubicBezTo>
                  <a:cubicBezTo>
                    <a:pt x="14" y="58"/>
                    <a:pt x="13" y="58"/>
                    <a:pt x="13" y="58"/>
                  </a:cubicBezTo>
                  <a:cubicBezTo>
                    <a:pt x="13" y="58"/>
                    <a:pt x="13" y="58"/>
                    <a:pt x="13" y="58"/>
                  </a:cubicBezTo>
                  <a:cubicBezTo>
                    <a:pt x="12" y="58"/>
                    <a:pt x="13" y="59"/>
                    <a:pt x="13" y="59"/>
                  </a:cubicBezTo>
                  <a:cubicBezTo>
                    <a:pt x="13" y="59"/>
                    <a:pt x="13" y="59"/>
                    <a:pt x="14" y="59"/>
                  </a:cubicBezTo>
                  <a:cubicBezTo>
                    <a:pt x="14" y="60"/>
                    <a:pt x="14" y="60"/>
                    <a:pt x="14" y="60"/>
                  </a:cubicBezTo>
                  <a:cubicBezTo>
                    <a:pt x="15" y="60"/>
                    <a:pt x="15" y="61"/>
                    <a:pt x="15" y="62"/>
                  </a:cubicBezTo>
                  <a:cubicBezTo>
                    <a:pt x="15" y="62"/>
                    <a:pt x="15" y="63"/>
                    <a:pt x="15" y="63"/>
                  </a:cubicBezTo>
                  <a:cubicBezTo>
                    <a:pt x="15" y="64"/>
                    <a:pt x="16" y="65"/>
                    <a:pt x="16" y="65"/>
                  </a:cubicBezTo>
                  <a:cubicBezTo>
                    <a:pt x="16" y="65"/>
                    <a:pt x="17" y="65"/>
                    <a:pt x="17" y="66"/>
                  </a:cubicBezTo>
                  <a:cubicBezTo>
                    <a:pt x="17" y="66"/>
                    <a:pt x="18" y="67"/>
                    <a:pt x="18" y="67"/>
                  </a:cubicBezTo>
                  <a:cubicBezTo>
                    <a:pt x="18" y="67"/>
                    <a:pt x="19" y="67"/>
                    <a:pt x="19" y="67"/>
                  </a:cubicBezTo>
                  <a:cubicBezTo>
                    <a:pt x="19" y="67"/>
                    <a:pt x="19" y="67"/>
                    <a:pt x="19" y="67"/>
                  </a:cubicBezTo>
                  <a:cubicBezTo>
                    <a:pt x="20" y="67"/>
                    <a:pt x="20" y="67"/>
                    <a:pt x="20" y="67"/>
                  </a:cubicBezTo>
                  <a:cubicBezTo>
                    <a:pt x="21" y="68"/>
                    <a:pt x="20" y="68"/>
                    <a:pt x="20" y="68"/>
                  </a:cubicBezTo>
                  <a:cubicBezTo>
                    <a:pt x="20" y="69"/>
                    <a:pt x="20" y="69"/>
                    <a:pt x="20" y="69"/>
                  </a:cubicBezTo>
                  <a:cubicBezTo>
                    <a:pt x="20" y="70"/>
                    <a:pt x="20" y="70"/>
                    <a:pt x="20" y="71"/>
                  </a:cubicBezTo>
                  <a:cubicBezTo>
                    <a:pt x="20" y="71"/>
                    <a:pt x="20" y="72"/>
                    <a:pt x="20" y="72"/>
                  </a:cubicBezTo>
                  <a:cubicBezTo>
                    <a:pt x="20" y="72"/>
                    <a:pt x="20" y="73"/>
                    <a:pt x="20" y="73"/>
                  </a:cubicBezTo>
                  <a:cubicBezTo>
                    <a:pt x="20" y="73"/>
                    <a:pt x="20" y="72"/>
                    <a:pt x="20" y="72"/>
                  </a:cubicBezTo>
                  <a:cubicBezTo>
                    <a:pt x="20" y="72"/>
                    <a:pt x="21" y="71"/>
                    <a:pt x="21" y="71"/>
                  </a:cubicBezTo>
                  <a:cubicBezTo>
                    <a:pt x="21" y="71"/>
                    <a:pt x="21" y="71"/>
                    <a:pt x="22" y="70"/>
                  </a:cubicBezTo>
                  <a:cubicBezTo>
                    <a:pt x="22" y="70"/>
                    <a:pt x="22" y="70"/>
                    <a:pt x="22" y="70"/>
                  </a:cubicBezTo>
                  <a:cubicBezTo>
                    <a:pt x="23" y="70"/>
                    <a:pt x="23" y="70"/>
                    <a:pt x="24" y="70"/>
                  </a:cubicBezTo>
                  <a:cubicBezTo>
                    <a:pt x="24" y="70"/>
                    <a:pt x="24" y="69"/>
                    <a:pt x="24" y="69"/>
                  </a:cubicBezTo>
                  <a:cubicBezTo>
                    <a:pt x="25" y="69"/>
                    <a:pt x="25" y="69"/>
                    <a:pt x="26" y="69"/>
                  </a:cubicBezTo>
                  <a:cubicBezTo>
                    <a:pt x="26" y="69"/>
                    <a:pt x="27" y="69"/>
                    <a:pt x="27" y="69"/>
                  </a:cubicBezTo>
                  <a:cubicBezTo>
                    <a:pt x="27" y="69"/>
                    <a:pt x="28" y="70"/>
                    <a:pt x="28" y="70"/>
                  </a:cubicBezTo>
                  <a:cubicBezTo>
                    <a:pt x="28" y="71"/>
                    <a:pt x="29" y="71"/>
                    <a:pt x="29" y="72"/>
                  </a:cubicBezTo>
                  <a:cubicBezTo>
                    <a:pt x="29" y="72"/>
                    <a:pt x="30" y="73"/>
                    <a:pt x="30" y="74"/>
                  </a:cubicBezTo>
                  <a:cubicBezTo>
                    <a:pt x="30" y="74"/>
                    <a:pt x="31" y="74"/>
                    <a:pt x="31" y="74"/>
                  </a:cubicBezTo>
                  <a:cubicBezTo>
                    <a:pt x="31" y="74"/>
                    <a:pt x="32" y="74"/>
                    <a:pt x="32" y="74"/>
                  </a:cubicBezTo>
                  <a:cubicBezTo>
                    <a:pt x="32" y="74"/>
                    <a:pt x="32" y="74"/>
                    <a:pt x="33" y="74"/>
                  </a:cubicBezTo>
                  <a:cubicBezTo>
                    <a:pt x="32" y="66"/>
                    <a:pt x="32" y="66"/>
                    <a:pt x="32" y="66"/>
                  </a:cubicBezTo>
                  <a:cubicBezTo>
                    <a:pt x="31" y="56"/>
                    <a:pt x="31" y="56"/>
                    <a:pt x="31" y="56"/>
                  </a:cubicBezTo>
                  <a:cubicBezTo>
                    <a:pt x="41" y="52"/>
                    <a:pt x="41" y="52"/>
                    <a:pt x="41" y="52"/>
                  </a:cubicBezTo>
                  <a:cubicBezTo>
                    <a:pt x="41" y="51"/>
                    <a:pt x="40" y="51"/>
                    <a:pt x="41" y="51"/>
                  </a:cubicBezTo>
                  <a:cubicBezTo>
                    <a:pt x="41" y="51"/>
                    <a:pt x="41" y="51"/>
                    <a:pt x="41" y="51"/>
                  </a:cubicBezTo>
                  <a:cubicBezTo>
                    <a:pt x="42" y="50"/>
                    <a:pt x="41" y="50"/>
                    <a:pt x="42" y="50"/>
                  </a:cubicBezTo>
                  <a:cubicBezTo>
                    <a:pt x="42" y="49"/>
                    <a:pt x="43" y="49"/>
                    <a:pt x="43" y="49"/>
                  </a:cubicBezTo>
                  <a:cubicBezTo>
                    <a:pt x="43" y="49"/>
                    <a:pt x="43" y="49"/>
                    <a:pt x="44" y="49"/>
                  </a:cubicBezTo>
                  <a:cubicBezTo>
                    <a:pt x="44" y="49"/>
                    <a:pt x="44" y="48"/>
                    <a:pt x="44" y="48"/>
                  </a:cubicBezTo>
                  <a:cubicBezTo>
                    <a:pt x="44" y="48"/>
                    <a:pt x="45" y="49"/>
                    <a:pt x="45" y="49"/>
                  </a:cubicBezTo>
                  <a:cubicBezTo>
                    <a:pt x="45" y="49"/>
                    <a:pt x="45" y="49"/>
                    <a:pt x="46" y="49"/>
                  </a:cubicBezTo>
                  <a:cubicBezTo>
                    <a:pt x="46" y="49"/>
                    <a:pt x="46" y="48"/>
                    <a:pt x="46" y="48"/>
                  </a:cubicBezTo>
                  <a:cubicBezTo>
                    <a:pt x="46" y="48"/>
                    <a:pt x="47" y="48"/>
                    <a:pt x="47" y="48"/>
                  </a:cubicBezTo>
                  <a:cubicBezTo>
                    <a:pt x="47" y="48"/>
                    <a:pt x="47" y="48"/>
                    <a:pt x="47" y="48"/>
                  </a:cubicBezTo>
                  <a:cubicBezTo>
                    <a:pt x="47" y="48"/>
                    <a:pt x="46" y="47"/>
                    <a:pt x="46" y="47"/>
                  </a:cubicBezTo>
                  <a:cubicBezTo>
                    <a:pt x="46" y="47"/>
                    <a:pt x="46" y="47"/>
                    <a:pt x="46" y="47"/>
                  </a:cubicBezTo>
                  <a:cubicBezTo>
                    <a:pt x="45" y="47"/>
                    <a:pt x="45" y="47"/>
                    <a:pt x="45" y="47"/>
                  </a:cubicBezTo>
                  <a:cubicBezTo>
                    <a:pt x="45" y="47"/>
                    <a:pt x="45" y="47"/>
                    <a:pt x="45" y="46"/>
                  </a:cubicBezTo>
                  <a:cubicBezTo>
                    <a:pt x="45" y="46"/>
                    <a:pt x="45" y="46"/>
                    <a:pt x="45" y="46"/>
                  </a:cubicBezTo>
                  <a:cubicBezTo>
                    <a:pt x="46" y="46"/>
                    <a:pt x="46" y="46"/>
                    <a:pt x="47" y="46"/>
                  </a:cubicBezTo>
                  <a:cubicBezTo>
                    <a:pt x="47" y="46"/>
                    <a:pt x="47" y="46"/>
                    <a:pt x="48" y="46"/>
                  </a:cubicBezTo>
                  <a:cubicBezTo>
                    <a:pt x="48" y="46"/>
                    <a:pt x="48" y="46"/>
                    <a:pt x="48" y="46"/>
                  </a:cubicBezTo>
                  <a:cubicBezTo>
                    <a:pt x="49" y="47"/>
                    <a:pt x="49" y="46"/>
                    <a:pt x="49" y="46"/>
                  </a:cubicBezTo>
                  <a:cubicBezTo>
                    <a:pt x="50" y="46"/>
                    <a:pt x="50" y="47"/>
                    <a:pt x="50" y="47"/>
                  </a:cubicBezTo>
                  <a:cubicBezTo>
                    <a:pt x="50" y="47"/>
                    <a:pt x="50" y="47"/>
                    <a:pt x="50" y="48"/>
                  </a:cubicBezTo>
                  <a:cubicBezTo>
                    <a:pt x="50" y="48"/>
                    <a:pt x="49" y="48"/>
                    <a:pt x="49" y="48"/>
                  </a:cubicBezTo>
                  <a:cubicBezTo>
                    <a:pt x="49" y="48"/>
                    <a:pt x="49" y="48"/>
                    <a:pt x="49" y="48"/>
                  </a:cubicBezTo>
                  <a:cubicBezTo>
                    <a:pt x="49" y="48"/>
                    <a:pt x="49" y="48"/>
                    <a:pt x="49" y="49"/>
                  </a:cubicBezTo>
                  <a:cubicBezTo>
                    <a:pt x="49" y="49"/>
                    <a:pt x="48" y="48"/>
                    <a:pt x="48" y="49"/>
                  </a:cubicBezTo>
                  <a:cubicBezTo>
                    <a:pt x="48" y="49"/>
                    <a:pt x="48" y="49"/>
                    <a:pt x="48" y="50"/>
                  </a:cubicBezTo>
                  <a:cubicBezTo>
                    <a:pt x="48" y="50"/>
                    <a:pt x="48" y="50"/>
                    <a:pt x="48" y="51"/>
                  </a:cubicBezTo>
                  <a:cubicBezTo>
                    <a:pt x="48" y="51"/>
                    <a:pt x="48" y="52"/>
                    <a:pt x="48" y="52"/>
                  </a:cubicBezTo>
                  <a:cubicBezTo>
                    <a:pt x="48" y="52"/>
                    <a:pt x="48" y="53"/>
                    <a:pt x="48" y="53"/>
                  </a:cubicBezTo>
                  <a:cubicBezTo>
                    <a:pt x="48" y="54"/>
                    <a:pt x="48" y="55"/>
                    <a:pt x="48" y="55"/>
                  </a:cubicBezTo>
                  <a:cubicBezTo>
                    <a:pt x="48" y="55"/>
                    <a:pt x="48" y="56"/>
                    <a:pt x="48" y="56"/>
                  </a:cubicBezTo>
                  <a:cubicBezTo>
                    <a:pt x="48" y="57"/>
                    <a:pt x="48" y="57"/>
                    <a:pt x="48" y="57"/>
                  </a:cubicBezTo>
                  <a:cubicBezTo>
                    <a:pt x="48" y="57"/>
                    <a:pt x="48" y="57"/>
                    <a:pt x="48" y="57"/>
                  </a:cubicBezTo>
                  <a:cubicBezTo>
                    <a:pt x="48" y="57"/>
                    <a:pt x="49" y="58"/>
                    <a:pt x="49" y="59"/>
                  </a:cubicBezTo>
                  <a:cubicBezTo>
                    <a:pt x="49" y="59"/>
                    <a:pt x="50" y="59"/>
                    <a:pt x="50" y="60"/>
                  </a:cubicBezTo>
                  <a:cubicBezTo>
                    <a:pt x="50" y="60"/>
                    <a:pt x="50" y="60"/>
                    <a:pt x="51" y="61"/>
                  </a:cubicBezTo>
                  <a:cubicBezTo>
                    <a:pt x="51" y="61"/>
                    <a:pt x="51" y="61"/>
                    <a:pt x="51" y="61"/>
                  </a:cubicBezTo>
                  <a:cubicBezTo>
                    <a:pt x="51" y="62"/>
                    <a:pt x="52" y="62"/>
                    <a:pt x="52" y="62"/>
                  </a:cubicBezTo>
                  <a:cubicBezTo>
                    <a:pt x="52" y="62"/>
                    <a:pt x="53" y="62"/>
                    <a:pt x="53" y="62"/>
                  </a:cubicBezTo>
                  <a:cubicBezTo>
                    <a:pt x="53" y="62"/>
                    <a:pt x="54" y="62"/>
                    <a:pt x="54" y="62"/>
                  </a:cubicBezTo>
                  <a:cubicBezTo>
                    <a:pt x="55" y="62"/>
                    <a:pt x="56" y="62"/>
                    <a:pt x="56" y="62"/>
                  </a:cubicBezTo>
                  <a:cubicBezTo>
                    <a:pt x="57" y="62"/>
                    <a:pt x="57" y="61"/>
                    <a:pt x="58" y="61"/>
                  </a:cubicBezTo>
                  <a:cubicBezTo>
                    <a:pt x="58" y="61"/>
                    <a:pt x="59" y="61"/>
                    <a:pt x="59" y="61"/>
                  </a:cubicBezTo>
                  <a:cubicBezTo>
                    <a:pt x="60" y="61"/>
                    <a:pt x="60" y="62"/>
                    <a:pt x="60" y="62"/>
                  </a:cubicBezTo>
                  <a:cubicBezTo>
                    <a:pt x="61" y="62"/>
                    <a:pt x="61" y="62"/>
                    <a:pt x="62" y="62"/>
                  </a:cubicBezTo>
                  <a:cubicBezTo>
                    <a:pt x="62" y="62"/>
                    <a:pt x="62" y="61"/>
                    <a:pt x="62" y="61"/>
                  </a:cubicBezTo>
                  <a:cubicBezTo>
                    <a:pt x="63" y="61"/>
                    <a:pt x="63" y="61"/>
                    <a:pt x="63" y="62"/>
                  </a:cubicBezTo>
                  <a:cubicBezTo>
                    <a:pt x="64" y="62"/>
                    <a:pt x="64" y="62"/>
                    <a:pt x="64" y="63"/>
                  </a:cubicBezTo>
                  <a:cubicBezTo>
                    <a:pt x="65" y="63"/>
                    <a:pt x="65" y="63"/>
                    <a:pt x="65" y="64"/>
                  </a:cubicBezTo>
                  <a:cubicBezTo>
                    <a:pt x="66" y="64"/>
                    <a:pt x="66" y="65"/>
                    <a:pt x="66" y="65"/>
                  </a:cubicBezTo>
                  <a:cubicBezTo>
                    <a:pt x="66" y="65"/>
                    <a:pt x="66" y="65"/>
                    <a:pt x="66" y="65"/>
                  </a:cubicBezTo>
                  <a:cubicBezTo>
                    <a:pt x="67" y="66"/>
                    <a:pt x="67" y="66"/>
                    <a:pt x="68" y="67"/>
                  </a:cubicBezTo>
                  <a:cubicBezTo>
                    <a:pt x="68" y="67"/>
                    <a:pt x="68" y="68"/>
                    <a:pt x="68" y="68"/>
                  </a:cubicBezTo>
                  <a:cubicBezTo>
                    <a:pt x="69" y="69"/>
                    <a:pt x="70" y="69"/>
                    <a:pt x="70" y="69"/>
                  </a:cubicBezTo>
                  <a:cubicBezTo>
                    <a:pt x="70" y="69"/>
                    <a:pt x="70" y="70"/>
                    <a:pt x="70" y="71"/>
                  </a:cubicBezTo>
                  <a:cubicBezTo>
                    <a:pt x="70" y="71"/>
                    <a:pt x="70" y="71"/>
                    <a:pt x="70" y="72"/>
                  </a:cubicBezTo>
                  <a:cubicBezTo>
                    <a:pt x="70" y="72"/>
                    <a:pt x="70" y="72"/>
                    <a:pt x="70" y="73"/>
                  </a:cubicBezTo>
                  <a:cubicBezTo>
                    <a:pt x="70" y="73"/>
                    <a:pt x="70" y="73"/>
                    <a:pt x="70" y="73"/>
                  </a:cubicBezTo>
                  <a:cubicBezTo>
                    <a:pt x="71" y="74"/>
                    <a:pt x="71" y="73"/>
                    <a:pt x="72" y="73"/>
                  </a:cubicBezTo>
                  <a:cubicBezTo>
                    <a:pt x="72" y="73"/>
                    <a:pt x="73" y="73"/>
                    <a:pt x="74" y="73"/>
                  </a:cubicBezTo>
                  <a:cubicBezTo>
                    <a:pt x="74" y="73"/>
                    <a:pt x="75" y="73"/>
                    <a:pt x="76" y="73"/>
                  </a:cubicBezTo>
                  <a:cubicBezTo>
                    <a:pt x="76" y="73"/>
                    <a:pt x="77" y="73"/>
                    <a:pt x="77" y="73"/>
                  </a:cubicBezTo>
                  <a:cubicBezTo>
                    <a:pt x="78" y="73"/>
                    <a:pt x="78" y="73"/>
                    <a:pt x="78" y="73"/>
                  </a:cubicBezTo>
                  <a:cubicBezTo>
                    <a:pt x="79" y="73"/>
                    <a:pt x="79" y="72"/>
                    <a:pt x="79" y="72"/>
                  </a:cubicBezTo>
                  <a:cubicBezTo>
                    <a:pt x="79" y="72"/>
                    <a:pt x="80" y="72"/>
                    <a:pt x="80" y="72"/>
                  </a:cubicBezTo>
                  <a:cubicBezTo>
                    <a:pt x="80" y="71"/>
                    <a:pt x="81" y="71"/>
                    <a:pt x="81" y="71"/>
                  </a:cubicBezTo>
                  <a:cubicBezTo>
                    <a:pt x="81" y="71"/>
                    <a:pt x="82" y="70"/>
                    <a:pt x="82" y="70"/>
                  </a:cubicBezTo>
                  <a:cubicBezTo>
                    <a:pt x="82" y="70"/>
                    <a:pt x="82" y="70"/>
                    <a:pt x="83" y="69"/>
                  </a:cubicBezTo>
                  <a:cubicBezTo>
                    <a:pt x="83" y="69"/>
                    <a:pt x="83" y="68"/>
                    <a:pt x="84" y="68"/>
                  </a:cubicBezTo>
                  <a:cubicBezTo>
                    <a:pt x="84" y="68"/>
                    <a:pt x="84" y="68"/>
                    <a:pt x="84" y="67"/>
                  </a:cubicBezTo>
                  <a:cubicBezTo>
                    <a:pt x="84" y="67"/>
                    <a:pt x="84" y="67"/>
                    <a:pt x="84" y="67"/>
                  </a:cubicBezTo>
                  <a:cubicBezTo>
                    <a:pt x="84" y="67"/>
                    <a:pt x="84" y="67"/>
                    <a:pt x="85" y="67"/>
                  </a:cubicBezTo>
                  <a:cubicBezTo>
                    <a:pt x="85" y="67"/>
                    <a:pt x="85" y="66"/>
                    <a:pt x="86" y="66"/>
                  </a:cubicBezTo>
                  <a:cubicBezTo>
                    <a:pt x="86" y="65"/>
                    <a:pt x="87" y="65"/>
                    <a:pt x="87" y="65"/>
                  </a:cubicBezTo>
                  <a:cubicBezTo>
                    <a:pt x="88" y="65"/>
                    <a:pt x="89" y="65"/>
                    <a:pt x="89" y="65"/>
                  </a:cubicBezTo>
                  <a:cubicBezTo>
                    <a:pt x="89" y="65"/>
                    <a:pt x="90" y="65"/>
                    <a:pt x="90" y="65"/>
                  </a:cubicBezTo>
                  <a:cubicBezTo>
                    <a:pt x="91" y="65"/>
                    <a:pt x="91" y="66"/>
                    <a:pt x="91" y="66"/>
                  </a:cubicBezTo>
                  <a:cubicBezTo>
                    <a:pt x="92" y="66"/>
                    <a:pt x="92" y="67"/>
                    <a:pt x="92" y="67"/>
                  </a:cubicBezTo>
                  <a:cubicBezTo>
                    <a:pt x="92" y="67"/>
                    <a:pt x="93" y="66"/>
                    <a:pt x="93" y="66"/>
                  </a:cubicBezTo>
                  <a:cubicBezTo>
                    <a:pt x="93" y="66"/>
                    <a:pt x="93" y="65"/>
                    <a:pt x="94" y="65"/>
                  </a:cubicBezTo>
                  <a:cubicBezTo>
                    <a:pt x="94" y="65"/>
                    <a:pt x="93" y="64"/>
                    <a:pt x="94" y="64"/>
                  </a:cubicBezTo>
                  <a:cubicBezTo>
                    <a:pt x="94" y="64"/>
                    <a:pt x="94" y="63"/>
                    <a:pt x="94" y="63"/>
                  </a:cubicBezTo>
                  <a:cubicBezTo>
                    <a:pt x="94" y="63"/>
                    <a:pt x="95" y="63"/>
                    <a:pt x="95" y="63"/>
                  </a:cubicBezTo>
                  <a:cubicBezTo>
                    <a:pt x="95" y="63"/>
                    <a:pt x="96" y="63"/>
                    <a:pt x="9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3" name="Freeform 1054"/>
            <p:cNvSpPr/>
            <p:nvPr/>
          </p:nvSpPr>
          <p:spPr bwMode="auto">
            <a:xfrm>
              <a:off x="7277842" y="3806481"/>
              <a:ext cx="1015414" cy="1331907"/>
            </a:xfrm>
            <a:custGeom>
              <a:avLst/>
              <a:gdLst>
                <a:gd name="T0" fmla="*/ 106 w 109"/>
                <a:gd name="T1" fmla="*/ 41 h 143"/>
                <a:gd name="T2" fmla="*/ 103 w 109"/>
                <a:gd name="T3" fmla="*/ 37 h 143"/>
                <a:gd name="T4" fmla="*/ 96 w 109"/>
                <a:gd name="T5" fmla="*/ 39 h 143"/>
                <a:gd name="T6" fmla="*/ 90 w 109"/>
                <a:gd name="T7" fmla="*/ 44 h 143"/>
                <a:gd name="T8" fmla="*/ 89 w 109"/>
                <a:gd name="T9" fmla="*/ 47 h 143"/>
                <a:gd name="T10" fmla="*/ 77 w 109"/>
                <a:gd name="T11" fmla="*/ 48 h 143"/>
                <a:gd name="T12" fmla="*/ 74 w 109"/>
                <a:gd name="T13" fmla="*/ 46 h 143"/>
                <a:gd name="T14" fmla="*/ 64 w 109"/>
                <a:gd name="T15" fmla="*/ 49 h 143"/>
                <a:gd name="T16" fmla="*/ 49 w 109"/>
                <a:gd name="T17" fmla="*/ 44 h 143"/>
                <a:gd name="T18" fmla="*/ 45 w 109"/>
                <a:gd name="T19" fmla="*/ 34 h 143"/>
                <a:gd name="T20" fmla="*/ 41 w 109"/>
                <a:gd name="T21" fmla="*/ 31 h 143"/>
                <a:gd name="T22" fmla="*/ 37 w 109"/>
                <a:gd name="T23" fmla="*/ 29 h 143"/>
                <a:gd name="T24" fmla="*/ 35 w 109"/>
                <a:gd name="T25" fmla="*/ 21 h 143"/>
                <a:gd name="T26" fmla="*/ 36 w 109"/>
                <a:gd name="T27" fmla="*/ 19 h 143"/>
                <a:gd name="T28" fmla="*/ 35 w 109"/>
                <a:gd name="T29" fmla="*/ 13 h 143"/>
                <a:gd name="T30" fmla="*/ 29 w 109"/>
                <a:gd name="T31" fmla="*/ 8 h 143"/>
                <a:gd name="T32" fmla="*/ 23 w 109"/>
                <a:gd name="T33" fmla="*/ 6 h 143"/>
                <a:gd name="T34" fmla="*/ 20 w 109"/>
                <a:gd name="T35" fmla="*/ 0 h 143"/>
                <a:gd name="T36" fmla="*/ 11 w 109"/>
                <a:gd name="T37" fmla="*/ 3 h 143"/>
                <a:gd name="T38" fmla="*/ 16 w 109"/>
                <a:gd name="T39" fmla="*/ 10 h 143"/>
                <a:gd name="T40" fmla="*/ 23 w 109"/>
                <a:gd name="T41" fmla="*/ 24 h 143"/>
                <a:gd name="T42" fmla="*/ 18 w 109"/>
                <a:gd name="T43" fmla="*/ 35 h 143"/>
                <a:gd name="T44" fmla="*/ 12 w 109"/>
                <a:gd name="T45" fmla="*/ 45 h 143"/>
                <a:gd name="T46" fmla="*/ 5 w 109"/>
                <a:gd name="T47" fmla="*/ 49 h 143"/>
                <a:gd name="T48" fmla="*/ 8 w 109"/>
                <a:gd name="T49" fmla="*/ 57 h 143"/>
                <a:gd name="T50" fmla="*/ 8 w 109"/>
                <a:gd name="T51" fmla="*/ 64 h 143"/>
                <a:gd name="T52" fmla="*/ 0 w 109"/>
                <a:gd name="T53" fmla="*/ 66 h 143"/>
                <a:gd name="T54" fmla="*/ 3 w 109"/>
                <a:gd name="T55" fmla="*/ 70 h 143"/>
                <a:gd name="T56" fmla="*/ 8 w 109"/>
                <a:gd name="T57" fmla="*/ 72 h 143"/>
                <a:gd name="T58" fmla="*/ 4 w 109"/>
                <a:gd name="T59" fmla="*/ 75 h 143"/>
                <a:gd name="T60" fmla="*/ 11 w 109"/>
                <a:gd name="T61" fmla="*/ 82 h 143"/>
                <a:gd name="T62" fmla="*/ 17 w 109"/>
                <a:gd name="T63" fmla="*/ 74 h 143"/>
                <a:gd name="T64" fmla="*/ 18 w 109"/>
                <a:gd name="T65" fmla="*/ 76 h 143"/>
                <a:gd name="T66" fmla="*/ 20 w 109"/>
                <a:gd name="T67" fmla="*/ 78 h 143"/>
                <a:gd name="T68" fmla="*/ 19 w 109"/>
                <a:gd name="T69" fmla="*/ 85 h 143"/>
                <a:gd name="T70" fmla="*/ 21 w 109"/>
                <a:gd name="T71" fmla="*/ 93 h 143"/>
                <a:gd name="T72" fmla="*/ 22 w 109"/>
                <a:gd name="T73" fmla="*/ 102 h 143"/>
                <a:gd name="T74" fmla="*/ 25 w 109"/>
                <a:gd name="T75" fmla="*/ 108 h 143"/>
                <a:gd name="T76" fmla="*/ 29 w 109"/>
                <a:gd name="T77" fmla="*/ 116 h 143"/>
                <a:gd name="T78" fmla="*/ 33 w 109"/>
                <a:gd name="T79" fmla="*/ 127 h 143"/>
                <a:gd name="T80" fmla="*/ 37 w 109"/>
                <a:gd name="T81" fmla="*/ 138 h 143"/>
                <a:gd name="T82" fmla="*/ 41 w 109"/>
                <a:gd name="T83" fmla="*/ 143 h 143"/>
                <a:gd name="T84" fmla="*/ 47 w 109"/>
                <a:gd name="T85" fmla="*/ 138 h 143"/>
                <a:gd name="T86" fmla="*/ 50 w 109"/>
                <a:gd name="T87" fmla="*/ 132 h 143"/>
                <a:gd name="T88" fmla="*/ 51 w 109"/>
                <a:gd name="T89" fmla="*/ 117 h 143"/>
                <a:gd name="T90" fmla="*/ 50 w 109"/>
                <a:gd name="T91" fmla="*/ 107 h 143"/>
                <a:gd name="T92" fmla="*/ 54 w 109"/>
                <a:gd name="T93" fmla="*/ 102 h 143"/>
                <a:gd name="T94" fmla="*/ 64 w 109"/>
                <a:gd name="T95" fmla="*/ 93 h 143"/>
                <a:gd name="T96" fmla="*/ 67 w 109"/>
                <a:gd name="T97" fmla="*/ 86 h 143"/>
                <a:gd name="T98" fmla="*/ 72 w 109"/>
                <a:gd name="T99" fmla="*/ 84 h 143"/>
                <a:gd name="T100" fmla="*/ 77 w 109"/>
                <a:gd name="T101" fmla="*/ 76 h 143"/>
                <a:gd name="T102" fmla="*/ 81 w 109"/>
                <a:gd name="T103" fmla="*/ 76 h 143"/>
                <a:gd name="T104" fmla="*/ 80 w 109"/>
                <a:gd name="T105" fmla="*/ 70 h 143"/>
                <a:gd name="T106" fmla="*/ 77 w 109"/>
                <a:gd name="T107" fmla="*/ 62 h 143"/>
                <a:gd name="T108" fmla="*/ 75 w 109"/>
                <a:gd name="T109" fmla="*/ 55 h 143"/>
                <a:gd name="T110" fmla="*/ 78 w 109"/>
                <a:gd name="T111" fmla="*/ 51 h 143"/>
                <a:gd name="T112" fmla="*/ 90 w 109"/>
                <a:gd name="T113" fmla="*/ 57 h 143"/>
                <a:gd name="T114" fmla="*/ 87 w 109"/>
                <a:gd name="T115" fmla="*/ 65 h 143"/>
                <a:gd name="T116" fmla="*/ 93 w 109"/>
                <a:gd name="T117" fmla="*/ 63 h 143"/>
                <a:gd name="T118" fmla="*/ 96 w 109"/>
                <a:gd name="T119" fmla="*/ 73 h 143"/>
                <a:gd name="T120" fmla="*/ 97 w 109"/>
                <a:gd name="T121" fmla="*/ 64 h 143"/>
                <a:gd name="T122" fmla="*/ 101 w 109"/>
                <a:gd name="T123" fmla="*/ 55 h 143"/>
                <a:gd name="T124" fmla="*/ 107 w 109"/>
                <a:gd name="T125"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 h="143">
                  <a:moveTo>
                    <a:pt x="109" y="45"/>
                  </a:moveTo>
                  <a:cubicBezTo>
                    <a:pt x="108" y="45"/>
                    <a:pt x="108" y="45"/>
                    <a:pt x="108" y="45"/>
                  </a:cubicBezTo>
                  <a:cubicBezTo>
                    <a:pt x="108" y="45"/>
                    <a:pt x="108" y="45"/>
                    <a:pt x="108" y="44"/>
                  </a:cubicBezTo>
                  <a:cubicBezTo>
                    <a:pt x="108" y="44"/>
                    <a:pt x="107" y="44"/>
                    <a:pt x="108" y="44"/>
                  </a:cubicBezTo>
                  <a:cubicBezTo>
                    <a:pt x="108" y="43"/>
                    <a:pt x="108" y="43"/>
                    <a:pt x="108" y="43"/>
                  </a:cubicBezTo>
                  <a:cubicBezTo>
                    <a:pt x="108" y="43"/>
                    <a:pt x="109" y="43"/>
                    <a:pt x="109" y="43"/>
                  </a:cubicBezTo>
                  <a:cubicBezTo>
                    <a:pt x="109" y="43"/>
                    <a:pt x="109" y="42"/>
                    <a:pt x="109" y="42"/>
                  </a:cubicBezTo>
                  <a:cubicBezTo>
                    <a:pt x="109" y="42"/>
                    <a:pt x="109" y="42"/>
                    <a:pt x="109" y="42"/>
                  </a:cubicBezTo>
                  <a:cubicBezTo>
                    <a:pt x="109" y="42"/>
                    <a:pt x="109" y="42"/>
                    <a:pt x="109" y="42"/>
                  </a:cubicBezTo>
                  <a:cubicBezTo>
                    <a:pt x="108" y="42"/>
                    <a:pt x="108" y="42"/>
                    <a:pt x="108" y="42"/>
                  </a:cubicBezTo>
                  <a:cubicBezTo>
                    <a:pt x="108" y="42"/>
                    <a:pt x="107" y="42"/>
                    <a:pt x="107" y="42"/>
                  </a:cubicBezTo>
                  <a:cubicBezTo>
                    <a:pt x="107" y="42"/>
                    <a:pt x="107" y="42"/>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5" y="41"/>
                    <a:pt x="104" y="41"/>
                    <a:pt x="104" y="40"/>
                  </a:cubicBezTo>
                  <a:cubicBezTo>
                    <a:pt x="104" y="40"/>
                    <a:pt x="104" y="39"/>
                    <a:pt x="104" y="39"/>
                  </a:cubicBezTo>
                  <a:cubicBezTo>
                    <a:pt x="104" y="39"/>
                    <a:pt x="105" y="39"/>
                    <a:pt x="105" y="39"/>
                  </a:cubicBezTo>
                  <a:cubicBezTo>
                    <a:pt x="105" y="39"/>
                    <a:pt x="105" y="39"/>
                    <a:pt x="105" y="39"/>
                  </a:cubicBezTo>
                  <a:cubicBezTo>
                    <a:pt x="105" y="39"/>
                    <a:pt x="105" y="39"/>
                    <a:pt x="105" y="39"/>
                  </a:cubicBezTo>
                  <a:cubicBezTo>
                    <a:pt x="105" y="39"/>
                    <a:pt x="104" y="39"/>
                    <a:pt x="104" y="39"/>
                  </a:cubicBezTo>
                  <a:cubicBezTo>
                    <a:pt x="104" y="39"/>
                    <a:pt x="104" y="39"/>
                    <a:pt x="104" y="39"/>
                  </a:cubicBezTo>
                  <a:cubicBezTo>
                    <a:pt x="104" y="39"/>
                    <a:pt x="104" y="39"/>
                    <a:pt x="104" y="39"/>
                  </a:cubicBezTo>
                  <a:cubicBezTo>
                    <a:pt x="103" y="39"/>
                    <a:pt x="103" y="38"/>
                    <a:pt x="103" y="38"/>
                  </a:cubicBezTo>
                  <a:cubicBezTo>
                    <a:pt x="103" y="38"/>
                    <a:pt x="103" y="37"/>
                    <a:pt x="103" y="37"/>
                  </a:cubicBezTo>
                  <a:cubicBezTo>
                    <a:pt x="103" y="37"/>
                    <a:pt x="103" y="37"/>
                    <a:pt x="103" y="37"/>
                  </a:cubicBezTo>
                  <a:cubicBezTo>
                    <a:pt x="103" y="37"/>
                    <a:pt x="103" y="37"/>
                    <a:pt x="103" y="37"/>
                  </a:cubicBezTo>
                  <a:cubicBezTo>
                    <a:pt x="103" y="37"/>
                    <a:pt x="103" y="37"/>
                    <a:pt x="103" y="37"/>
                  </a:cubicBezTo>
                  <a:cubicBezTo>
                    <a:pt x="102" y="37"/>
                    <a:pt x="102" y="37"/>
                    <a:pt x="102" y="37"/>
                  </a:cubicBezTo>
                  <a:cubicBezTo>
                    <a:pt x="102" y="37"/>
                    <a:pt x="102" y="37"/>
                    <a:pt x="102" y="37"/>
                  </a:cubicBezTo>
                  <a:cubicBezTo>
                    <a:pt x="102" y="37"/>
                    <a:pt x="102" y="37"/>
                    <a:pt x="102" y="37"/>
                  </a:cubicBezTo>
                  <a:cubicBezTo>
                    <a:pt x="102" y="37"/>
                    <a:pt x="101" y="38"/>
                    <a:pt x="101" y="38"/>
                  </a:cubicBezTo>
                  <a:cubicBezTo>
                    <a:pt x="101" y="38"/>
                    <a:pt x="100" y="38"/>
                    <a:pt x="100" y="38"/>
                  </a:cubicBezTo>
                  <a:cubicBezTo>
                    <a:pt x="100" y="38"/>
                    <a:pt x="100" y="38"/>
                    <a:pt x="100" y="38"/>
                  </a:cubicBezTo>
                  <a:cubicBezTo>
                    <a:pt x="100" y="38"/>
                    <a:pt x="99" y="38"/>
                    <a:pt x="99" y="38"/>
                  </a:cubicBezTo>
                  <a:cubicBezTo>
                    <a:pt x="99" y="38"/>
                    <a:pt x="98" y="38"/>
                    <a:pt x="98" y="38"/>
                  </a:cubicBezTo>
                  <a:cubicBezTo>
                    <a:pt x="98" y="38"/>
                    <a:pt x="98" y="37"/>
                    <a:pt x="98" y="37"/>
                  </a:cubicBezTo>
                  <a:cubicBezTo>
                    <a:pt x="98" y="37"/>
                    <a:pt x="97" y="37"/>
                    <a:pt x="97" y="38"/>
                  </a:cubicBezTo>
                  <a:cubicBezTo>
                    <a:pt x="97" y="38"/>
                    <a:pt x="97" y="38"/>
                    <a:pt x="97" y="38"/>
                  </a:cubicBezTo>
                  <a:cubicBezTo>
                    <a:pt x="96" y="38"/>
                    <a:pt x="96" y="38"/>
                    <a:pt x="96" y="38"/>
                  </a:cubicBezTo>
                  <a:cubicBezTo>
                    <a:pt x="96" y="38"/>
                    <a:pt x="96" y="38"/>
                    <a:pt x="96" y="39"/>
                  </a:cubicBezTo>
                  <a:cubicBezTo>
                    <a:pt x="96" y="39"/>
                    <a:pt x="95" y="39"/>
                    <a:pt x="95" y="39"/>
                  </a:cubicBezTo>
                  <a:cubicBezTo>
                    <a:pt x="95" y="39"/>
                    <a:pt x="95" y="39"/>
                    <a:pt x="95" y="39"/>
                  </a:cubicBezTo>
                  <a:cubicBezTo>
                    <a:pt x="95" y="39"/>
                    <a:pt x="94" y="39"/>
                    <a:pt x="94" y="39"/>
                  </a:cubicBezTo>
                  <a:cubicBezTo>
                    <a:pt x="94" y="40"/>
                    <a:pt x="94" y="40"/>
                    <a:pt x="94" y="40"/>
                  </a:cubicBezTo>
                  <a:cubicBezTo>
                    <a:pt x="94" y="40"/>
                    <a:pt x="94" y="40"/>
                    <a:pt x="94" y="40"/>
                  </a:cubicBezTo>
                  <a:cubicBezTo>
                    <a:pt x="94" y="40"/>
                    <a:pt x="94" y="40"/>
                    <a:pt x="94" y="41"/>
                  </a:cubicBezTo>
                  <a:cubicBezTo>
                    <a:pt x="94" y="41"/>
                    <a:pt x="93" y="41"/>
                    <a:pt x="93" y="41"/>
                  </a:cubicBezTo>
                  <a:cubicBezTo>
                    <a:pt x="93" y="41"/>
                    <a:pt x="93" y="41"/>
                    <a:pt x="93" y="41"/>
                  </a:cubicBezTo>
                  <a:cubicBezTo>
                    <a:pt x="93" y="41"/>
                    <a:pt x="93" y="41"/>
                    <a:pt x="93" y="42"/>
                  </a:cubicBezTo>
                  <a:cubicBezTo>
                    <a:pt x="93" y="42"/>
                    <a:pt x="92" y="42"/>
                    <a:pt x="92" y="42"/>
                  </a:cubicBezTo>
                  <a:cubicBezTo>
                    <a:pt x="92" y="42"/>
                    <a:pt x="92" y="42"/>
                    <a:pt x="92" y="42"/>
                  </a:cubicBezTo>
                  <a:cubicBezTo>
                    <a:pt x="92" y="42"/>
                    <a:pt x="92" y="43"/>
                    <a:pt x="92" y="43"/>
                  </a:cubicBezTo>
                  <a:cubicBezTo>
                    <a:pt x="91" y="43"/>
                    <a:pt x="91" y="43"/>
                    <a:pt x="91" y="43"/>
                  </a:cubicBezTo>
                  <a:cubicBezTo>
                    <a:pt x="91" y="44"/>
                    <a:pt x="90" y="44"/>
                    <a:pt x="90" y="44"/>
                  </a:cubicBezTo>
                  <a:cubicBezTo>
                    <a:pt x="90" y="44"/>
                    <a:pt x="90" y="44"/>
                    <a:pt x="90" y="44"/>
                  </a:cubicBezTo>
                  <a:cubicBezTo>
                    <a:pt x="90" y="44"/>
                    <a:pt x="90" y="44"/>
                    <a:pt x="90" y="44"/>
                  </a:cubicBezTo>
                  <a:cubicBezTo>
                    <a:pt x="90" y="44"/>
                    <a:pt x="89" y="44"/>
                    <a:pt x="89" y="44"/>
                  </a:cubicBezTo>
                  <a:cubicBezTo>
                    <a:pt x="89" y="44"/>
                    <a:pt x="89" y="44"/>
                    <a:pt x="89" y="44"/>
                  </a:cubicBezTo>
                  <a:cubicBezTo>
                    <a:pt x="89" y="44"/>
                    <a:pt x="89" y="44"/>
                    <a:pt x="89" y="44"/>
                  </a:cubicBezTo>
                  <a:cubicBezTo>
                    <a:pt x="89" y="44"/>
                    <a:pt x="89" y="45"/>
                    <a:pt x="89" y="45"/>
                  </a:cubicBezTo>
                  <a:cubicBezTo>
                    <a:pt x="89" y="45"/>
                    <a:pt x="88" y="45"/>
                    <a:pt x="88" y="45"/>
                  </a:cubicBezTo>
                  <a:cubicBezTo>
                    <a:pt x="88" y="45"/>
                    <a:pt x="88" y="44"/>
                    <a:pt x="88" y="44"/>
                  </a:cubicBezTo>
                  <a:cubicBezTo>
                    <a:pt x="87" y="44"/>
                    <a:pt x="87" y="45"/>
                    <a:pt x="87" y="45"/>
                  </a:cubicBezTo>
                  <a:cubicBezTo>
                    <a:pt x="87" y="45"/>
                    <a:pt x="87" y="46"/>
                    <a:pt x="87" y="46"/>
                  </a:cubicBezTo>
                  <a:cubicBezTo>
                    <a:pt x="87" y="46"/>
                    <a:pt x="88" y="46"/>
                    <a:pt x="88" y="46"/>
                  </a:cubicBezTo>
                  <a:cubicBezTo>
                    <a:pt x="88" y="46"/>
                    <a:pt x="88" y="46"/>
                    <a:pt x="88" y="46"/>
                  </a:cubicBezTo>
                  <a:cubicBezTo>
                    <a:pt x="89" y="46"/>
                    <a:pt x="89" y="47"/>
                    <a:pt x="89" y="47"/>
                  </a:cubicBezTo>
                  <a:cubicBezTo>
                    <a:pt x="89" y="47"/>
                    <a:pt x="89" y="47"/>
                    <a:pt x="89" y="47"/>
                  </a:cubicBezTo>
                  <a:cubicBezTo>
                    <a:pt x="89" y="48"/>
                    <a:pt x="90" y="48"/>
                    <a:pt x="89" y="48"/>
                  </a:cubicBezTo>
                  <a:cubicBezTo>
                    <a:pt x="89" y="48"/>
                    <a:pt x="89" y="49"/>
                    <a:pt x="89" y="49"/>
                  </a:cubicBezTo>
                  <a:cubicBezTo>
                    <a:pt x="89" y="49"/>
                    <a:pt x="88" y="49"/>
                    <a:pt x="88" y="49"/>
                  </a:cubicBezTo>
                  <a:cubicBezTo>
                    <a:pt x="88" y="49"/>
                    <a:pt x="87" y="49"/>
                    <a:pt x="87" y="49"/>
                  </a:cubicBezTo>
                  <a:cubicBezTo>
                    <a:pt x="87" y="49"/>
                    <a:pt x="86" y="49"/>
                    <a:pt x="86" y="49"/>
                  </a:cubicBezTo>
                  <a:cubicBezTo>
                    <a:pt x="86" y="49"/>
                    <a:pt x="85" y="49"/>
                    <a:pt x="85" y="49"/>
                  </a:cubicBezTo>
                  <a:cubicBezTo>
                    <a:pt x="85" y="49"/>
                    <a:pt x="85" y="50"/>
                    <a:pt x="85" y="50"/>
                  </a:cubicBezTo>
                  <a:cubicBezTo>
                    <a:pt x="84" y="50"/>
                    <a:pt x="84" y="49"/>
                    <a:pt x="84" y="49"/>
                  </a:cubicBezTo>
                  <a:cubicBezTo>
                    <a:pt x="83" y="49"/>
                    <a:pt x="83" y="49"/>
                    <a:pt x="82" y="49"/>
                  </a:cubicBezTo>
                  <a:cubicBezTo>
                    <a:pt x="82" y="50"/>
                    <a:pt x="81" y="49"/>
                    <a:pt x="81" y="49"/>
                  </a:cubicBezTo>
                  <a:cubicBezTo>
                    <a:pt x="81" y="50"/>
                    <a:pt x="81" y="50"/>
                    <a:pt x="80" y="50"/>
                  </a:cubicBezTo>
                  <a:cubicBezTo>
                    <a:pt x="80" y="50"/>
                    <a:pt x="79" y="50"/>
                    <a:pt x="79" y="49"/>
                  </a:cubicBezTo>
                  <a:cubicBezTo>
                    <a:pt x="78" y="49"/>
                    <a:pt x="78" y="49"/>
                    <a:pt x="78" y="49"/>
                  </a:cubicBezTo>
                  <a:cubicBezTo>
                    <a:pt x="78" y="48"/>
                    <a:pt x="77" y="48"/>
                    <a:pt x="77" y="48"/>
                  </a:cubicBezTo>
                  <a:cubicBezTo>
                    <a:pt x="77" y="48"/>
                    <a:pt x="77" y="47"/>
                    <a:pt x="77" y="47"/>
                  </a:cubicBezTo>
                  <a:cubicBezTo>
                    <a:pt x="77" y="47"/>
                    <a:pt x="77" y="47"/>
                    <a:pt x="77" y="47"/>
                  </a:cubicBezTo>
                  <a:cubicBezTo>
                    <a:pt x="77" y="47"/>
                    <a:pt x="77" y="47"/>
                    <a:pt x="76" y="46"/>
                  </a:cubicBezTo>
                  <a:cubicBezTo>
                    <a:pt x="76" y="46"/>
                    <a:pt x="76" y="46"/>
                    <a:pt x="76" y="45"/>
                  </a:cubicBezTo>
                  <a:cubicBezTo>
                    <a:pt x="76" y="45"/>
                    <a:pt x="76" y="45"/>
                    <a:pt x="76" y="45"/>
                  </a:cubicBezTo>
                  <a:cubicBezTo>
                    <a:pt x="76" y="45"/>
                    <a:pt x="76" y="45"/>
                    <a:pt x="76" y="44"/>
                  </a:cubicBezTo>
                  <a:cubicBezTo>
                    <a:pt x="76" y="44"/>
                    <a:pt x="76" y="44"/>
                    <a:pt x="76" y="44"/>
                  </a:cubicBezTo>
                  <a:cubicBezTo>
                    <a:pt x="76" y="44"/>
                    <a:pt x="76" y="44"/>
                    <a:pt x="76" y="44"/>
                  </a:cubicBezTo>
                  <a:cubicBezTo>
                    <a:pt x="76" y="44"/>
                    <a:pt x="76" y="44"/>
                    <a:pt x="75" y="44"/>
                  </a:cubicBezTo>
                  <a:cubicBezTo>
                    <a:pt x="75" y="44"/>
                    <a:pt x="75" y="44"/>
                    <a:pt x="75" y="44"/>
                  </a:cubicBezTo>
                  <a:cubicBezTo>
                    <a:pt x="75" y="44"/>
                    <a:pt x="74" y="44"/>
                    <a:pt x="74" y="44"/>
                  </a:cubicBezTo>
                  <a:cubicBezTo>
                    <a:pt x="74" y="44"/>
                    <a:pt x="74" y="44"/>
                    <a:pt x="74" y="44"/>
                  </a:cubicBezTo>
                  <a:cubicBezTo>
                    <a:pt x="74" y="44"/>
                    <a:pt x="74" y="45"/>
                    <a:pt x="74" y="45"/>
                  </a:cubicBezTo>
                  <a:cubicBezTo>
                    <a:pt x="74" y="45"/>
                    <a:pt x="74" y="46"/>
                    <a:pt x="74" y="46"/>
                  </a:cubicBezTo>
                  <a:cubicBezTo>
                    <a:pt x="74" y="46"/>
                    <a:pt x="74" y="47"/>
                    <a:pt x="74" y="47"/>
                  </a:cubicBezTo>
                  <a:cubicBezTo>
                    <a:pt x="74" y="48"/>
                    <a:pt x="74" y="48"/>
                    <a:pt x="74" y="49"/>
                  </a:cubicBezTo>
                  <a:cubicBezTo>
                    <a:pt x="74" y="49"/>
                    <a:pt x="74" y="49"/>
                    <a:pt x="74" y="50"/>
                  </a:cubicBezTo>
                  <a:cubicBezTo>
                    <a:pt x="74" y="50"/>
                    <a:pt x="75" y="50"/>
                    <a:pt x="75" y="51"/>
                  </a:cubicBezTo>
                  <a:cubicBezTo>
                    <a:pt x="75" y="51"/>
                    <a:pt x="74" y="51"/>
                    <a:pt x="74" y="51"/>
                  </a:cubicBezTo>
                  <a:cubicBezTo>
                    <a:pt x="74" y="51"/>
                    <a:pt x="74" y="51"/>
                    <a:pt x="74" y="51"/>
                  </a:cubicBezTo>
                  <a:cubicBezTo>
                    <a:pt x="73" y="52"/>
                    <a:pt x="73" y="52"/>
                    <a:pt x="73" y="52"/>
                  </a:cubicBezTo>
                  <a:cubicBezTo>
                    <a:pt x="72" y="52"/>
                    <a:pt x="71" y="51"/>
                    <a:pt x="71" y="51"/>
                  </a:cubicBezTo>
                  <a:cubicBezTo>
                    <a:pt x="70" y="51"/>
                    <a:pt x="70" y="51"/>
                    <a:pt x="69" y="51"/>
                  </a:cubicBezTo>
                  <a:cubicBezTo>
                    <a:pt x="69" y="51"/>
                    <a:pt x="68" y="51"/>
                    <a:pt x="68" y="51"/>
                  </a:cubicBezTo>
                  <a:cubicBezTo>
                    <a:pt x="68" y="51"/>
                    <a:pt x="67" y="51"/>
                    <a:pt x="67" y="51"/>
                  </a:cubicBezTo>
                  <a:cubicBezTo>
                    <a:pt x="67" y="51"/>
                    <a:pt x="66" y="51"/>
                    <a:pt x="66" y="51"/>
                  </a:cubicBezTo>
                  <a:cubicBezTo>
                    <a:pt x="66" y="50"/>
                    <a:pt x="66" y="50"/>
                    <a:pt x="66" y="50"/>
                  </a:cubicBezTo>
                  <a:cubicBezTo>
                    <a:pt x="65" y="49"/>
                    <a:pt x="64" y="49"/>
                    <a:pt x="64" y="49"/>
                  </a:cubicBezTo>
                  <a:cubicBezTo>
                    <a:pt x="64" y="49"/>
                    <a:pt x="63" y="49"/>
                    <a:pt x="63" y="48"/>
                  </a:cubicBezTo>
                  <a:cubicBezTo>
                    <a:pt x="63" y="48"/>
                    <a:pt x="62" y="48"/>
                    <a:pt x="62" y="48"/>
                  </a:cubicBezTo>
                  <a:cubicBezTo>
                    <a:pt x="61" y="47"/>
                    <a:pt x="61" y="46"/>
                    <a:pt x="60" y="46"/>
                  </a:cubicBezTo>
                  <a:cubicBezTo>
                    <a:pt x="60" y="46"/>
                    <a:pt x="59" y="46"/>
                    <a:pt x="59" y="46"/>
                  </a:cubicBezTo>
                  <a:cubicBezTo>
                    <a:pt x="58" y="46"/>
                    <a:pt x="58" y="46"/>
                    <a:pt x="58" y="46"/>
                  </a:cubicBezTo>
                  <a:cubicBezTo>
                    <a:pt x="57" y="46"/>
                    <a:pt x="57" y="46"/>
                    <a:pt x="57" y="46"/>
                  </a:cubicBezTo>
                  <a:cubicBezTo>
                    <a:pt x="56" y="46"/>
                    <a:pt x="56" y="47"/>
                    <a:pt x="56" y="47"/>
                  </a:cubicBezTo>
                  <a:cubicBezTo>
                    <a:pt x="56" y="47"/>
                    <a:pt x="55" y="46"/>
                    <a:pt x="55" y="46"/>
                  </a:cubicBezTo>
                  <a:cubicBezTo>
                    <a:pt x="55" y="46"/>
                    <a:pt x="54" y="45"/>
                    <a:pt x="54" y="45"/>
                  </a:cubicBezTo>
                  <a:cubicBezTo>
                    <a:pt x="54" y="45"/>
                    <a:pt x="53" y="45"/>
                    <a:pt x="53" y="45"/>
                  </a:cubicBezTo>
                  <a:cubicBezTo>
                    <a:pt x="52" y="45"/>
                    <a:pt x="52" y="45"/>
                    <a:pt x="51" y="45"/>
                  </a:cubicBezTo>
                  <a:cubicBezTo>
                    <a:pt x="51" y="45"/>
                    <a:pt x="51" y="45"/>
                    <a:pt x="50" y="45"/>
                  </a:cubicBezTo>
                  <a:cubicBezTo>
                    <a:pt x="50" y="45"/>
                    <a:pt x="49" y="45"/>
                    <a:pt x="49" y="45"/>
                  </a:cubicBezTo>
                  <a:cubicBezTo>
                    <a:pt x="49" y="44"/>
                    <a:pt x="49" y="44"/>
                    <a:pt x="49" y="44"/>
                  </a:cubicBezTo>
                  <a:cubicBezTo>
                    <a:pt x="48" y="43"/>
                    <a:pt x="48" y="43"/>
                    <a:pt x="48" y="43"/>
                  </a:cubicBezTo>
                  <a:cubicBezTo>
                    <a:pt x="48" y="43"/>
                    <a:pt x="48" y="43"/>
                    <a:pt x="48" y="42"/>
                  </a:cubicBezTo>
                  <a:cubicBezTo>
                    <a:pt x="47" y="42"/>
                    <a:pt x="46" y="42"/>
                    <a:pt x="46" y="42"/>
                  </a:cubicBezTo>
                  <a:cubicBezTo>
                    <a:pt x="46" y="41"/>
                    <a:pt x="45" y="41"/>
                    <a:pt x="45" y="41"/>
                  </a:cubicBezTo>
                  <a:cubicBezTo>
                    <a:pt x="45" y="41"/>
                    <a:pt x="44" y="41"/>
                    <a:pt x="44" y="41"/>
                  </a:cubicBezTo>
                  <a:cubicBezTo>
                    <a:pt x="44" y="41"/>
                    <a:pt x="43" y="40"/>
                    <a:pt x="43" y="40"/>
                  </a:cubicBezTo>
                  <a:cubicBezTo>
                    <a:pt x="43" y="40"/>
                    <a:pt x="43" y="39"/>
                    <a:pt x="43" y="39"/>
                  </a:cubicBezTo>
                  <a:cubicBezTo>
                    <a:pt x="43" y="39"/>
                    <a:pt x="43" y="39"/>
                    <a:pt x="43" y="39"/>
                  </a:cubicBezTo>
                  <a:cubicBezTo>
                    <a:pt x="43" y="39"/>
                    <a:pt x="44" y="38"/>
                    <a:pt x="44" y="38"/>
                  </a:cubicBezTo>
                  <a:cubicBezTo>
                    <a:pt x="44" y="38"/>
                    <a:pt x="44" y="37"/>
                    <a:pt x="44" y="37"/>
                  </a:cubicBezTo>
                  <a:cubicBezTo>
                    <a:pt x="44" y="37"/>
                    <a:pt x="44" y="36"/>
                    <a:pt x="44" y="36"/>
                  </a:cubicBezTo>
                  <a:cubicBezTo>
                    <a:pt x="44" y="36"/>
                    <a:pt x="44" y="36"/>
                    <a:pt x="44" y="35"/>
                  </a:cubicBezTo>
                  <a:cubicBezTo>
                    <a:pt x="44" y="35"/>
                    <a:pt x="44" y="35"/>
                    <a:pt x="44" y="35"/>
                  </a:cubicBezTo>
                  <a:cubicBezTo>
                    <a:pt x="44" y="34"/>
                    <a:pt x="44" y="34"/>
                    <a:pt x="45" y="34"/>
                  </a:cubicBezTo>
                  <a:cubicBezTo>
                    <a:pt x="45" y="34"/>
                    <a:pt x="44" y="34"/>
                    <a:pt x="44" y="34"/>
                  </a:cubicBezTo>
                  <a:cubicBezTo>
                    <a:pt x="44" y="34"/>
                    <a:pt x="44" y="34"/>
                    <a:pt x="44" y="34"/>
                  </a:cubicBezTo>
                  <a:cubicBezTo>
                    <a:pt x="44" y="34"/>
                    <a:pt x="44" y="34"/>
                    <a:pt x="44" y="34"/>
                  </a:cubicBezTo>
                  <a:cubicBezTo>
                    <a:pt x="44" y="34"/>
                    <a:pt x="44" y="34"/>
                    <a:pt x="44" y="33"/>
                  </a:cubicBezTo>
                  <a:cubicBezTo>
                    <a:pt x="44" y="33"/>
                    <a:pt x="44" y="33"/>
                    <a:pt x="44" y="33"/>
                  </a:cubicBezTo>
                  <a:cubicBezTo>
                    <a:pt x="44" y="33"/>
                    <a:pt x="44" y="33"/>
                    <a:pt x="44" y="33"/>
                  </a:cubicBezTo>
                  <a:cubicBezTo>
                    <a:pt x="44" y="33"/>
                    <a:pt x="44" y="33"/>
                    <a:pt x="44" y="33"/>
                  </a:cubicBezTo>
                  <a:cubicBezTo>
                    <a:pt x="44" y="33"/>
                    <a:pt x="43" y="33"/>
                    <a:pt x="43" y="33"/>
                  </a:cubicBezTo>
                  <a:cubicBezTo>
                    <a:pt x="43" y="33"/>
                    <a:pt x="43" y="33"/>
                    <a:pt x="43" y="33"/>
                  </a:cubicBezTo>
                  <a:cubicBezTo>
                    <a:pt x="43" y="32"/>
                    <a:pt x="43" y="32"/>
                    <a:pt x="43" y="32"/>
                  </a:cubicBezTo>
                  <a:cubicBezTo>
                    <a:pt x="43" y="32"/>
                    <a:pt x="43" y="32"/>
                    <a:pt x="43" y="32"/>
                  </a:cubicBezTo>
                  <a:cubicBezTo>
                    <a:pt x="42" y="32"/>
                    <a:pt x="42" y="32"/>
                    <a:pt x="42" y="32"/>
                  </a:cubicBezTo>
                  <a:cubicBezTo>
                    <a:pt x="42" y="32"/>
                    <a:pt x="42" y="32"/>
                    <a:pt x="41" y="31"/>
                  </a:cubicBezTo>
                  <a:cubicBezTo>
                    <a:pt x="41" y="31"/>
                    <a:pt x="41" y="31"/>
                    <a:pt x="41" y="31"/>
                  </a:cubicBezTo>
                  <a:cubicBezTo>
                    <a:pt x="41" y="31"/>
                    <a:pt x="41" y="31"/>
                    <a:pt x="41" y="31"/>
                  </a:cubicBezTo>
                  <a:cubicBezTo>
                    <a:pt x="41" y="31"/>
                    <a:pt x="41" y="31"/>
                    <a:pt x="41" y="30"/>
                  </a:cubicBezTo>
                  <a:cubicBezTo>
                    <a:pt x="41" y="30"/>
                    <a:pt x="41" y="30"/>
                    <a:pt x="41" y="30"/>
                  </a:cubicBezTo>
                  <a:cubicBezTo>
                    <a:pt x="40" y="30"/>
                    <a:pt x="40" y="30"/>
                    <a:pt x="40" y="30"/>
                  </a:cubicBezTo>
                  <a:cubicBezTo>
                    <a:pt x="40" y="30"/>
                    <a:pt x="40" y="30"/>
                    <a:pt x="39" y="30"/>
                  </a:cubicBezTo>
                  <a:cubicBezTo>
                    <a:pt x="39" y="30"/>
                    <a:pt x="39" y="30"/>
                    <a:pt x="39" y="30"/>
                  </a:cubicBezTo>
                  <a:cubicBezTo>
                    <a:pt x="39" y="30"/>
                    <a:pt x="39" y="30"/>
                    <a:pt x="39" y="30"/>
                  </a:cubicBezTo>
                  <a:cubicBezTo>
                    <a:pt x="39" y="30"/>
                    <a:pt x="39" y="30"/>
                    <a:pt x="39" y="30"/>
                  </a:cubicBezTo>
                  <a:cubicBezTo>
                    <a:pt x="39" y="30"/>
                    <a:pt x="39" y="30"/>
                    <a:pt x="39"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7" y="29"/>
                    <a:pt x="37" y="29"/>
                  </a:cubicBezTo>
                  <a:cubicBezTo>
                    <a:pt x="37" y="29"/>
                    <a:pt x="37" y="29"/>
                    <a:pt x="37" y="29"/>
                  </a:cubicBezTo>
                  <a:cubicBezTo>
                    <a:pt x="36" y="28"/>
                    <a:pt x="36" y="28"/>
                    <a:pt x="36" y="28"/>
                  </a:cubicBezTo>
                  <a:cubicBezTo>
                    <a:pt x="36" y="28"/>
                    <a:pt x="36" y="28"/>
                    <a:pt x="36" y="28"/>
                  </a:cubicBezTo>
                  <a:cubicBezTo>
                    <a:pt x="36" y="28"/>
                    <a:pt x="36" y="28"/>
                    <a:pt x="36" y="27"/>
                  </a:cubicBezTo>
                  <a:cubicBezTo>
                    <a:pt x="36" y="27"/>
                    <a:pt x="35" y="27"/>
                    <a:pt x="35" y="26"/>
                  </a:cubicBezTo>
                  <a:cubicBezTo>
                    <a:pt x="35" y="26"/>
                    <a:pt x="35" y="26"/>
                    <a:pt x="36" y="25"/>
                  </a:cubicBezTo>
                  <a:cubicBezTo>
                    <a:pt x="36" y="25"/>
                    <a:pt x="36" y="25"/>
                    <a:pt x="36" y="25"/>
                  </a:cubicBezTo>
                  <a:cubicBezTo>
                    <a:pt x="36" y="25"/>
                    <a:pt x="36" y="25"/>
                    <a:pt x="36" y="25"/>
                  </a:cubicBezTo>
                  <a:cubicBezTo>
                    <a:pt x="35" y="25"/>
                    <a:pt x="35" y="24"/>
                    <a:pt x="35" y="24"/>
                  </a:cubicBezTo>
                  <a:cubicBezTo>
                    <a:pt x="35" y="24"/>
                    <a:pt x="35" y="24"/>
                    <a:pt x="35" y="24"/>
                  </a:cubicBezTo>
                  <a:cubicBezTo>
                    <a:pt x="35" y="24"/>
                    <a:pt x="34" y="24"/>
                    <a:pt x="34" y="24"/>
                  </a:cubicBezTo>
                  <a:cubicBezTo>
                    <a:pt x="34" y="24"/>
                    <a:pt x="34" y="23"/>
                    <a:pt x="34" y="23"/>
                  </a:cubicBezTo>
                  <a:cubicBezTo>
                    <a:pt x="34" y="23"/>
                    <a:pt x="34" y="22"/>
                    <a:pt x="34" y="22"/>
                  </a:cubicBezTo>
                  <a:cubicBezTo>
                    <a:pt x="34" y="22"/>
                    <a:pt x="34" y="21"/>
                    <a:pt x="35" y="21"/>
                  </a:cubicBezTo>
                  <a:cubicBezTo>
                    <a:pt x="35" y="21"/>
                    <a:pt x="35" y="21"/>
                    <a:pt x="35" y="21"/>
                  </a:cubicBezTo>
                  <a:cubicBezTo>
                    <a:pt x="35" y="21"/>
                    <a:pt x="35" y="21"/>
                    <a:pt x="35" y="21"/>
                  </a:cubicBezTo>
                  <a:cubicBezTo>
                    <a:pt x="35" y="21"/>
                    <a:pt x="35" y="21"/>
                    <a:pt x="36" y="21"/>
                  </a:cubicBezTo>
                  <a:cubicBezTo>
                    <a:pt x="36" y="21"/>
                    <a:pt x="36" y="22"/>
                    <a:pt x="36" y="22"/>
                  </a:cubicBezTo>
                  <a:cubicBezTo>
                    <a:pt x="36" y="22"/>
                    <a:pt x="36" y="22"/>
                    <a:pt x="36" y="22"/>
                  </a:cubicBezTo>
                  <a:cubicBezTo>
                    <a:pt x="36" y="22"/>
                    <a:pt x="37" y="22"/>
                    <a:pt x="37" y="22"/>
                  </a:cubicBezTo>
                  <a:cubicBezTo>
                    <a:pt x="37" y="22"/>
                    <a:pt x="37" y="22"/>
                    <a:pt x="37" y="22"/>
                  </a:cubicBezTo>
                  <a:cubicBezTo>
                    <a:pt x="37" y="22"/>
                    <a:pt x="37" y="22"/>
                    <a:pt x="37" y="22"/>
                  </a:cubicBezTo>
                  <a:cubicBezTo>
                    <a:pt x="37" y="22"/>
                    <a:pt x="37" y="22"/>
                    <a:pt x="37" y="21"/>
                  </a:cubicBezTo>
                  <a:cubicBezTo>
                    <a:pt x="37" y="21"/>
                    <a:pt x="37" y="21"/>
                    <a:pt x="37" y="21"/>
                  </a:cubicBezTo>
                  <a:cubicBezTo>
                    <a:pt x="37" y="21"/>
                    <a:pt x="37" y="21"/>
                    <a:pt x="37" y="21"/>
                  </a:cubicBezTo>
                  <a:cubicBezTo>
                    <a:pt x="37" y="21"/>
                    <a:pt x="36" y="21"/>
                    <a:pt x="36" y="20"/>
                  </a:cubicBezTo>
                  <a:cubicBezTo>
                    <a:pt x="36" y="20"/>
                    <a:pt x="36" y="20"/>
                    <a:pt x="36" y="20"/>
                  </a:cubicBezTo>
                  <a:cubicBezTo>
                    <a:pt x="36" y="20"/>
                    <a:pt x="36" y="19"/>
                    <a:pt x="36" y="19"/>
                  </a:cubicBezTo>
                  <a:cubicBezTo>
                    <a:pt x="36" y="19"/>
                    <a:pt x="36" y="19"/>
                    <a:pt x="36" y="19"/>
                  </a:cubicBezTo>
                  <a:cubicBezTo>
                    <a:pt x="36" y="19"/>
                    <a:pt x="36" y="19"/>
                    <a:pt x="36" y="19"/>
                  </a:cubicBezTo>
                  <a:cubicBezTo>
                    <a:pt x="35" y="19"/>
                    <a:pt x="35" y="19"/>
                    <a:pt x="35" y="19"/>
                  </a:cubicBezTo>
                  <a:cubicBezTo>
                    <a:pt x="35" y="18"/>
                    <a:pt x="35" y="18"/>
                    <a:pt x="35" y="17"/>
                  </a:cubicBezTo>
                  <a:cubicBezTo>
                    <a:pt x="35" y="17"/>
                    <a:pt x="35" y="17"/>
                    <a:pt x="35" y="17"/>
                  </a:cubicBezTo>
                  <a:cubicBezTo>
                    <a:pt x="35" y="17"/>
                    <a:pt x="35" y="17"/>
                    <a:pt x="35" y="17"/>
                  </a:cubicBezTo>
                  <a:cubicBezTo>
                    <a:pt x="35" y="17"/>
                    <a:pt x="35" y="16"/>
                    <a:pt x="35" y="16"/>
                  </a:cubicBezTo>
                  <a:cubicBezTo>
                    <a:pt x="35" y="16"/>
                    <a:pt x="35" y="16"/>
                    <a:pt x="35" y="16"/>
                  </a:cubicBezTo>
                  <a:cubicBezTo>
                    <a:pt x="34" y="16"/>
                    <a:pt x="34" y="16"/>
                    <a:pt x="34" y="16"/>
                  </a:cubicBezTo>
                  <a:cubicBezTo>
                    <a:pt x="34" y="15"/>
                    <a:pt x="33" y="15"/>
                    <a:pt x="33" y="14"/>
                  </a:cubicBezTo>
                  <a:cubicBezTo>
                    <a:pt x="34" y="14"/>
                    <a:pt x="34" y="14"/>
                    <a:pt x="34" y="13"/>
                  </a:cubicBezTo>
                  <a:cubicBezTo>
                    <a:pt x="35" y="13"/>
                    <a:pt x="35" y="13"/>
                    <a:pt x="35" y="13"/>
                  </a:cubicBezTo>
                  <a:cubicBezTo>
                    <a:pt x="35" y="13"/>
                    <a:pt x="35" y="13"/>
                    <a:pt x="36" y="13"/>
                  </a:cubicBezTo>
                  <a:cubicBezTo>
                    <a:pt x="36" y="13"/>
                    <a:pt x="35" y="13"/>
                    <a:pt x="35" y="13"/>
                  </a:cubicBezTo>
                  <a:cubicBezTo>
                    <a:pt x="35" y="13"/>
                    <a:pt x="35" y="13"/>
                    <a:pt x="35" y="13"/>
                  </a:cubicBezTo>
                  <a:cubicBezTo>
                    <a:pt x="35" y="13"/>
                    <a:pt x="34" y="13"/>
                    <a:pt x="34" y="12"/>
                  </a:cubicBezTo>
                  <a:cubicBezTo>
                    <a:pt x="34" y="12"/>
                    <a:pt x="33" y="11"/>
                    <a:pt x="33" y="11"/>
                  </a:cubicBezTo>
                  <a:cubicBezTo>
                    <a:pt x="32" y="11"/>
                    <a:pt x="32" y="10"/>
                    <a:pt x="32" y="10"/>
                  </a:cubicBezTo>
                  <a:cubicBezTo>
                    <a:pt x="32" y="10"/>
                    <a:pt x="32" y="10"/>
                    <a:pt x="32" y="10"/>
                  </a:cubicBezTo>
                  <a:cubicBezTo>
                    <a:pt x="32" y="10"/>
                    <a:pt x="32" y="9"/>
                    <a:pt x="32" y="9"/>
                  </a:cubicBezTo>
                  <a:cubicBezTo>
                    <a:pt x="32" y="9"/>
                    <a:pt x="32" y="9"/>
                    <a:pt x="32" y="9"/>
                  </a:cubicBezTo>
                  <a:cubicBezTo>
                    <a:pt x="32" y="9"/>
                    <a:pt x="32" y="9"/>
                    <a:pt x="32" y="9"/>
                  </a:cubicBezTo>
                  <a:cubicBezTo>
                    <a:pt x="32" y="9"/>
                    <a:pt x="31" y="8"/>
                    <a:pt x="31" y="8"/>
                  </a:cubicBezTo>
                  <a:cubicBezTo>
                    <a:pt x="31" y="8"/>
                    <a:pt x="31" y="8"/>
                    <a:pt x="31" y="8"/>
                  </a:cubicBezTo>
                  <a:cubicBezTo>
                    <a:pt x="31" y="8"/>
                    <a:pt x="31" y="8"/>
                    <a:pt x="31" y="8"/>
                  </a:cubicBezTo>
                  <a:cubicBezTo>
                    <a:pt x="30" y="8"/>
                    <a:pt x="30" y="8"/>
                    <a:pt x="30" y="8"/>
                  </a:cubicBezTo>
                  <a:cubicBezTo>
                    <a:pt x="30" y="8"/>
                    <a:pt x="30" y="8"/>
                    <a:pt x="30" y="8"/>
                  </a:cubicBezTo>
                  <a:cubicBezTo>
                    <a:pt x="30" y="8"/>
                    <a:pt x="30" y="8"/>
                    <a:pt x="29" y="8"/>
                  </a:cubicBezTo>
                  <a:cubicBezTo>
                    <a:pt x="29" y="8"/>
                    <a:pt x="29" y="8"/>
                    <a:pt x="29" y="8"/>
                  </a:cubicBezTo>
                  <a:cubicBezTo>
                    <a:pt x="29" y="8"/>
                    <a:pt x="29" y="8"/>
                    <a:pt x="29" y="8"/>
                  </a:cubicBezTo>
                  <a:cubicBezTo>
                    <a:pt x="29" y="8"/>
                    <a:pt x="29" y="8"/>
                    <a:pt x="28" y="8"/>
                  </a:cubicBezTo>
                  <a:cubicBezTo>
                    <a:pt x="28" y="9"/>
                    <a:pt x="28" y="9"/>
                    <a:pt x="28" y="9"/>
                  </a:cubicBezTo>
                  <a:cubicBezTo>
                    <a:pt x="28" y="9"/>
                    <a:pt x="27" y="9"/>
                    <a:pt x="27" y="8"/>
                  </a:cubicBezTo>
                  <a:cubicBezTo>
                    <a:pt x="26" y="8"/>
                    <a:pt x="26" y="8"/>
                    <a:pt x="26" y="8"/>
                  </a:cubicBezTo>
                  <a:cubicBezTo>
                    <a:pt x="26" y="7"/>
                    <a:pt x="26" y="7"/>
                    <a:pt x="26" y="7"/>
                  </a:cubicBezTo>
                  <a:cubicBezTo>
                    <a:pt x="26" y="7"/>
                    <a:pt x="26" y="7"/>
                    <a:pt x="26" y="7"/>
                  </a:cubicBezTo>
                  <a:cubicBezTo>
                    <a:pt x="25" y="7"/>
                    <a:pt x="25" y="7"/>
                    <a:pt x="25" y="6"/>
                  </a:cubicBezTo>
                  <a:cubicBezTo>
                    <a:pt x="25" y="6"/>
                    <a:pt x="25" y="6"/>
                    <a:pt x="25" y="6"/>
                  </a:cubicBezTo>
                  <a:cubicBezTo>
                    <a:pt x="25" y="6"/>
                    <a:pt x="24" y="6"/>
                    <a:pt x="24" y="6"/>
                  </a:cubicBezTo>
                  <a:cubicBezTo>
                    <a:pt x="24" y="6"/>
                    <a:pt x="24" y="6"/>
                    <a:pt x="24" y="6"/>
                  </a:cubicBezTo>
                  <a:cubicBezTo>
                    <a:pt x="24" y="6"/>
                    <a:pt x="24" y="6"/>
                    <a:pt x="24" y="6"/>
                  </a:cubicBezTo>
                  <a:cubicBezTo>
                    <a:pt x="23" y="6"/>
                    <a:pt x="23" y="6"/>
                    <a:pt x="23" y="6"/>
                  </a:cubicBezTo>
                  <a:cubicBezTo>
                    <a:pt x="23" y="6"/>
                    <a:pt x="23" y="6"/>
                    <a:pt x="22" y="6"/>
                  </a:cubicBezTo>
                  <a:cubicBezTo>
                    <a:pt x="22" y="6"/>
                    <a:pt x="22" y="6"/>
                    <a:pt x="22" y="6"/>
                  </a:cubicBezTo>
                  <a:cubicBezTo>
                    <a:pt x="22" y="6"/>
                    <a:pt x="21" y="5"/>
                    <a:pt x="21" y="5"/>
                  </a:cubicBezTo>
                  <a:cubicBezTo>
                    <a:pt x="21" y="5"/>
                    <a:pt x="21" y="4"/>
                    <a:pt x="21" y="4"/>
                  </a:cubicBezTo>
                  <a:cubicBezTo>
                    <a:pt x="21" y="4"/>
                    <a:pt x="21" y="4"/>
                    <a:pt x="21" y="3"/>
                  </a:cubicBezTo>
                  <a:cubicBezTo>
                    <a:pt x="21" y="3"/>
                    <a:pt x="22" y="3"/>
                    <a:pt x="22" y="3"/>
                  </a:cubicBezTo>
                  <a:cubicBezTo>
                    <a:pt x="22" y="3"/>
                    <a:pt x="22" y="3"/>
                    <a:pt x="22" y="3"/>
                  </a:cubicBezTo>
                  <a:cubicBezTo>
                    <a:pt x="22" y="3"/>
                    <a:pt x="21" y="2"/>
                    <a:pt x="21" y="2"/>
                  </a:cubicBezTo>
                  <a:cubicBezTo>
                    <a:pt x="21" y="2"/>
                    <a:pt x="21" y="2"/>
                    <a:pt x="21" y="2"/>
                  </a:cubicBezTo>
                  <a:cubicBezTo>
                    <a:pt x="21" y="2"/>
                    <a:pt x="21" y="1"/>
                    <a:pt x="21" y="1"/>
                  </a:cubicBezTo>
                  <a:cubicBezTo>
                    <a:pt x="21" y="1"/>
                    <a:pt x="20" y="1"/>
                    <a:pt x="20" y="1"/>
                  </a:cubicBezTo>
                  <a:cubicBezTo>
                    <a:pt x="20" y="1"/>
                    <a:pt x="20" y="1"/>
                    <a:pt x="20" y="1"/>
                  </a:cubicBezTo>
                  <a:cubicBezTo>
                    <a:pt x="20" y="0"/>
                    <a:pt x="20" y="0"/>
                    <a:pt x="20" y="0"/>
                  </a:cubicBezTo>
                  <a:cubicBezTo>
                    <a:pt x="20" y="0"/>
                    <a:pt x="20" y="0"/>
                    <a:pt x="20" y="0"/>
                  </a:cubicBezTo>
                  <a:cubicBezTo>
                    <a:pt x="20" y="0"/>
                    <a:pt x="20" y="0"/>
                    <a:pt x="19" y="0"/>
                  </a:cubicBezTo>
                  <a:cubicBezTo>
                    <a:pt x="19" y="0"/>
                    <a:pt x="19" y="0"/>
                    <a:pt x="19" y="0"/>
                  </a:cubicBezTo>
                  <a:cubicBezTo>
                    <a:pt x="19" y="0"/>
                    <a:pt x="19" y="0"/>
                    <a:pt x="18" y="0"/>
                  </a:cubicBezTo>
                  <a:cubicBezTo>
                    <a:pt x="18" y="0"/>
                    <a:pt x="18" y="0"/>
                    <a:pt x="18" y="0"/>
                  </a:cubicBezTo>
                  <a:cubicBezTo>
                    <a:pt x="18" y="0"/>
                    <a:pt x="18" y="0"/>
                    <a:pt x="17" y="0"/>
                  </a:cubicBezTo>
                  <a:cubicBezTo>
                    <a:pt x="17" y="0"/>
                    <a:pt x="17" y="0"/>
                    <a:pt x="17" y="0"/>
                  </a:cubicBezTo>
                  <a:cubicBezTo>
                    <a:pt x="17" y="0"/>
                    <a:pt x="17" y="0"/>
                    <a:pt x="17" y="0"/>
                  </a:cubicBezTo>
                  <a:cubicBezTo>
                    <a:pt x="17" y="0"/>
                    <a:pt x="17" y="0"/>
                    <a:pt x="17" y="0"/>
                  </a:cubicBezTo>
                  <a:cubicBezTo>
                    <a:pt x="17" y="0"/>
                    <a:pt x="16" y="1"/>
                    <a:pt x="16" y="1"/>
                  </a:cubicBezTo>
                  <a:cubicBezTo>
                    <a:pt x="16" y="1"/>
                    <a:pt x="16" y="1"/>
                    <a:pt x="16" y="1"/>
                  </a:cubicBezTo>
                  <a:cubicBezTo>
                    <a:pt x="16" y="1"/>
                    <a:pt x="15" y="2"/>
                    <a:pt x="15" y="2"/>
                  </a:cubicBezTo>
                  <a:cubicBezTo>
                    <a:pt x="15" y="2"/>
                    <a:pt x="14" y="2"/>
                    <a:pt x="14" y="2"/>
                  </a:cubicBezTo>
                  <a:cubicBezTo>
                    <a:pt x="13" y="2"/>
                    <a:pt x="12" y="2"/>
                    <a:pt x="12" y="2"/>
                  </a:cubicBezTo>
                  <a:cubicBezTo>
                    <a:pt x="12" y="2"/>
                    <a:pt x="11" y="3"/>
                    <a:pt x="11" y="3"/>
                  </a:cubicBezTo>
                  <a:cubicBezTo>
                    <a:pt x="11" y="3"/>
                    <a:pt x="11" y="3"/>
                    <a:pt x="11" y="3"/>
                  </a:cubicBezTo>
                  <a:cubicBezTo>
                    <a:pt x="11" y="4"/>
                    <a:pt x="10" y="4"/>
                    <a:pt x="10" y="4"/>
                  </a:cubicBezTo>
                  <a:cubicBezTo>
                    <a:pt x="10" y="4"/>
                    <a:pt x="10" y="5"/>
                    <a:pt x="10" y="5"/>
                  </a:cubicBezTo>
                  <a:cubicBezTo>
                    <a:pt x="10" y="5"/>
                    <a:pt x="10" y="6"/>
                    <a:pt x="10" y="6"/>
                  </a:cubicBezTo>
                  <a:cubicBezTo>
                    <a:pt x="10" y="6"/>
                    <a:pt x="11" y="6"/>
                    <a:pt x="11" y="6"/>
                  </a:cubicBezTo>
                  <a:cubicBezTo>
                    <a:pt x="11" y="6"/>
                    <a:pt x="11" y="6"/>
                    <a:pt x="12" y="6"/>
                  </a:cubicBezTo>
                  <a:cubicBezTo>
                    <a:pt x="12" y="6"/>
                    <a:pt x="12" y="6"/>
                    <a:pt x="13" y="6"/>
                  </a:cubicBezTo>
                  <a:cubicBezTo>
                    <a:pt x="13" y="7"/>
                    <a:pt x="13" y="7"/>
                    <a:pt x="13" y="7"/>
                  </a:cubicBezTo>
                  <a:cubicBezTo>
                    <a:pt x="13" y="7"/>
                    <a:pt x="14" y="7"/>
                    <a:pt x="14" y="7"/>
                  </a:cubicBezTo>
                  <a:cubicBezTo>
                    <a:pt x="14" y="8"/>
                    <a:pt x="14" y="8"/>
                    <a:pt x="14" y="8"/>
                  </a:cubicBezTo>
                  <a:cubicBezTo>
                    <a:pt x="14" y="8"/>
                    <a:pt x="14" y="9"/>
                    <a:pt x="14" y="9"/>
                  </a:cubicBezTo>
                  <a:cubicBezTo>
                    <a:pt x="14" y="9"/>
                    <a:pt x="15" y="9"/>
                    <a:pt x="15" y="9"/>
                  </a:cubicBezTo>
                  <a:cubicBezTo>
                    <a:pt x="15" y="9"/>
                    <a:pt x="16" y="9"/>
                    <a:pt x="16" y="9"/>
                  </a:cubicBezTo>
                  <a:cubicBezTo>
                    <a:pt x="16" y="10"/>
                    <a:pt x="16" y="10"/>
                    <a:pt x="16" y="10"/>
                  </a:cubicBezTo>
                  <a:cubicBezTo>
                    <a:pt x="16" y="10"/>
                    <a:pt x="16" y="10"/>
                    <a:pt x="16" y="11"/>
                  </a:cubicBezTo>
                  <a:cubicBezTo>
                    <a:pt x="15" y="11"/>
                    <a:pt x="14" y="11"/>
                    <a:pt x="14" y="12"/>
                  </a:cubicBezTo>
                  <a:cubicBezTo>
                    <a:pt x="14" y="12"/>
                    <a:pt x="14" y="13"/>
                    <a:pt x="14" y="13"/>
                  </a:cubicBezTo>
                  <a:cubicBezTo>
                    <a:pt x="14" y="13"/>
                    <a:pt x="14" y="14"/>
                    <a:pt x="14" y="14"/>
                  </a:cubicBezTo>
                  <a:cubicBezTo>
                    <a:pt x="14" y="15"/>
                    <a:pt x="13" y="15"/>
                    <a:pt x="13" y="15"/>
                  </a:cubicBezTo>
                  <a:cubicBezTo>
                    <a:pt x="13" y="16"/>
                    <a:pt x="14" y="16"/>
                    <a:pt x="14" y="16"/>
                  </a:cubicBezTo>
                  <a:cubicBezTo>
                    <a:pt x="14" y="16"/>
                    <a:pt x="14" y="17"/>
                    <a:pt x="15" y="17"/>
                  </a:cubicBezTo>
                  <a:cubicBezTo>
                    <a:pt x="15" y="18"/>
                    <a:pt x="15" y="18"/>
                    <a:pt x="15" y="19"/>
                  </a:cubicBezTo>
                  <a:cubicBezTo>
                    <a:pt x="15" y="19"/>
                    <a:pt x="16" y="20"/>
                    <a:pt x="16" y="20"/>
                  </a:cubicBezTo>
                  <a:cubicBezTo>
                    <a:pt x="17" y="20"/>
                    <a:pt x="18" y="20"/>
                    <a:pt x="18" y="20"/>
                  </a:cubicBezTo>
                  <a:cubicBezTo>
                    <a:pt x="19" y="21"/>
                    <a:pt x="19" y="21"/>
                    <a:pt x="20" y="21"/>
                  </a:cubicBezTo>
                  <a:cubicBezTo>
                    <a:pt x="20" y="22"/>
                    <a:pt x="20" y="22"/>
                    <a:pt x="21" y="22"/>
                  </a:cubicBezTo>
                  <a:cubicBezTo>
                    <a:pt x="21" y="23"/>
                    <a:pt x="21" y="23"/>
                    <a:pt x="22" y="23"/>
                  </a:cubicBezTo>
                  <a:cubicBezTo>
                    <a:pt x="22" y="23"/>
                    <a:pt x="23" y="23"/>
                    <a:pt x="23" y="24"/>
                  </a:cubicBezTo>
                  <a:cubicBezTo>
                    <a:pt x="23" y="24"/>
                    <a:pt x="23" y="24"/>
                    <a:pt x="23" y="24"/>
                  </a:cubicBezTo>
                  <a:cubicBezTo>
                    <a:pt x="23" y="24"/>
                    <a:pt x="23" y="25"/>
                    <a:pt x="23" y="25"/>
                  </a:cubicBezTo>
                  <a:cubicBezTo>
                    <a:pt x="23" y="25"/>
                    <a:pt x="22" y="25"/>
                    <a:pt x="22" y="25"/>
                  </a:cubicBezTo>
                  <a:cubicBezTo>
                    <a:pt x="22" y="25"/>
                    <a:pt x="22" y="25"/>
                    <a:pt x="22" y="26"/>
                  </a:cubicBezTo>
                  <a:cubicBezTo>
                    <a:pt x="21" y="26"/>
                    <a:pt x="21" y="26"/>
                    <a:pt x="21" y="26"/>
                  </a:cubicBezTo>
                  <a:cubicBezTo>
                    <a:pt x="21" y="26"/>
                    <a:pt x="21" y="27"/>
                    <a:pt x="21" y="27"/>
                  </a:cubicBezTo>
                  <a:cubicBezTo>
                    <a:pt x="21" y="27"/>
                    <a:pt x="21" y="28"/>
                    <a:pt x="21" y="28"/>
                  </a:cubicBezTo>
                  <a:cubicBezTo>
                    <a:pt x="21" y="28"/>
                    <a:pt x="21" y="29"/>
                    <a:pt x="21" y="29"/>
                  </a:cubicBezTo>
                  <a:cubicBezTo>
                    <a:pt x="21" y="29"/>
                    <a:pt x="22" y="29"/>
                    <a:pt x="22" y="29"/>
                  </a:cubicBezTo>
                  <a:cubicBezTo>
                    <a:pt x="22" y="30"/>
                    <a:pt x="22" y="30"/>
                    <a:pt x="22" y="30"/>
                  </a:cubicBezTo>
                  <a:cubicBezTo>
                    <a:pt x="21" y="31"/>
                    <a:pt x="21" y="31"/>
                    <a:pt x="21" y="32"/>
                  </a:cubicBezTo>
                  <a:cubicBezTo>
                    <a:pt x="20" y="32"/>
                    <a:pt x="20" y="32"/>
                    <a:pt x="19" y="33"/>
                  </a:cubicBezTo>
                  <a:cubicBezTo>
                    <a:pt x="19" y="33"/>
                    <a:pt x="19" y="34"/>
                    <a:pt x="19" y="34"/>
                  </a:cubicBezTo>
                  <a:cubicBezTo>
                    <a:pt x="18" y="35"/>
                    <a:pt x="18" y="35"/>
                    <a:pt x="18" y="35"/>
                  </a:cubicBezTo>
                  <a:cubicBezTo>
                    <a:pt x="18" y="35"/>
                    <a:pt x="18" y="36"/>
                    <a:pt x="18" y="36"/>
                  </a:cubicBezTo>
                  <a:cubicBezTo>
                    <a:pt x="17" y="36"/>
                    <a:pt x="17" y="37"/>
                    <a:pt x="17" y="37"/>
                  </a:cubicBezTo>
                  <a:cubicBezTo>
                    <a:pt x="17" y="37"/>
                    <a:pt x="17" y="38"/>
                    <a:pt x="16" y="38"/>
                  </a:cubicBezTo>
                  <a:cubicBezTo>
                    <a:pt x="16" y="38"/>
                    <a:pt x="16" y="38"/>
                    <a:pt x="16" y="39"/>
                  </a:cubicBezTo>
                  <a:cubicBezTo>
                    <a:pt x="16" y="39"/>
                    <a:pt x="16" y="39"/>
                    <a:pt x="16" y="39"/>
                  </a:cubicBezTo>
                  <a:cubicBezTo>
                    <a:pt x="16" y="40"/>
                    <a:pt x="16" y="40"/>
                    <a:pt x="16" y="40"/>
                  </a:cubicBezTo>
                  <a:cubicBezTo>
                    <a:pt x="16" y="40"/>
                    <a:pt x="15" y="41"/>
                    <a:pt x="15" y="41"/>
                  </a:cubicBezTo>
                  <a:cubicBezTo>
                    <a:pt x="15" y="41"/>
                    <a:pt x="15" y="41"/>
                    <a:pt x="15" y="41"/>
                  </a:cubicBezTo>
                  <a:cubicBezTo>
                    <a:pt x="15" y="41"/>
                    <a:pt x="14" y="41"/>
                    <a:pt x="14" y="41"/>
                  </a:cubicBezTo>
                  <a:cubicBezTo>
                    <a:pt x="14" y="41"/>
                    <a:pt x="13" y="42"/>
                    <a:pt x="13" y="42"/>
                  </a:cubicBezTo>
                  <a:cubicBezTo>
                    <a:pt x="13" y="42"/>
                    <a:pt x="13" y="43"/>
                    <a:pt x="13" y="43"/>
                  </a:cubicBezTo>
                  <a:cubicBezTo>
                    <a:pt x="13" y="43"/>
                    <a:pt x="13" y="44"/>
                    <a:pt x="13" y="44"/>
                  </a:cubicBezTo>
                  <a:cubicBezTo>
                    <a:pt x="13" y="44"/>
                    <a:pt x="13" y="44"/>
                    <a:pt x="13" y="44"/>
                  </a:cubicBezTo>
                  <a:cubicBezTo>
                    <a:pt x="12" y="45"/>
                    <a:pt x="12" y="45"/>
                    <a:pt x="12" y="45"/>
                  </a:cubicBezTo>
                  <a:cubicBezTo>
                    <a:pt x="12" y="45"/>
                    <a:pt x="12" y="46"/>
                    <a:pt x="12" y="46"/>
                  </a:cubicBezTo>
                  <a:cubicBezTo>
                    <a:pt x="12" y="46"/>
                    <a:pt x="12" y="46"/>
                    <a:pt x="11" y="46"/>
                  </a:cubicBezTo>
                  <a:cubicBezTo>
                    <a:pt x="11" y="46"/>
                    <a:pt x="11" y="46"/>
                    <a:pt x="11" y="46"/>
                  </a:cubicBezTo>
                  <a:cubicBezTo>
                    <a:pt x="10" y="46"/>
                    <a:pt x="10" y="46"/>
                    <a:pt x="10" y="46"/>
                  </a:cubicBezTo>
                  <a:cubicBezTo>
                    <a:pt x="10" y="46"/>
                    <a:pt x="10" y="47"/>
                    <a:pt x="9" y="47"/>
                  </a:cubicBezTo>
                  <a:cubicBezTo>
                    <a:pt x="9" y="47"/>
                    <a:pt x="9" y="47"/>
                    <a:pt x="9" y="47"/>
                  </a:cubicBezTo>
                  <a:cubicBezTo>
                    <a:pt x="8" y="47"/>
                    <a:pt x="8" y="46"/>
                    <a:pt x="8" y="46"/>
                  </a:cubicBezTo>
                  <a:cubicBezTo>
                    <a:pt x="8" y="46"/>
                    <a:pt x="8" y="45"/>
                    <a:pt x="8" y="45"/>
                  </a:cubicBezTo>
                  <a:cubicBezTo>
                    <a:pt x="8" y="45"/>
                    <a:pt x="8" y="45"/>
                    <a:pt x="7" y="45"/>
                  </a:cubicBezTo>
                  <a:cubicBezTo>
                    <a:pt x="7" y="45"/>
                    <a:pt x="7" y="45"/>
                    <a:pt x="6" y="45"/>
                  </a:cubicBezTo>
                  <a:cubicBezTo>
                    <a:pt x="6" y="45"/>
                    <a:pt x="6" y="46"/>
                    <a:pt x="6" y="46"/>
                  </a:cubicBezTo>
                  <a:cubicBezTo>
                    <a:pt x="6" y="46"/>
                    <a:pt x="6" y="47"/>
                    <a:pt x="6" y="47"/>
                  </a:cubicBezTo>
                  <a:cubicBezTo>
                    <a:pt x="6" y="47"/>
                    <a:pt x="6" y="48"/>
                    <a:pt x="6" y="48"/>
                  </a:cubicBezTo>
                  <a:cubicBezTo>
                    <a:pt x="5" y="48"/>
                    <a:pt x="5" y="48"/>
                    <a:pt x="5" y="49"/>
                  </a:cubicBezTo>
                  <a:cubicBezTo>
                    <a:pt x="5" y="49"/>
                    <a:pt x="5" y="49"/>
                    <a:pt x="4" y="49"/>
                  </a:cubicBezTo>
                  <a:cubicBezTo>
                    <a:pt x="4" y="50"/>
                    <a:pt x="4" y="50"/>
                    <a:pt x="4" y="50"/>
                  </a:cubicBezTo>
                  <a:cubicBezTo>
                    <a:pt x="4" y="50"/>
                    <a:pt x="4" y="51"/>
                    <a:pt x="4" y="51"/>
                  </a:cubicBezTo>
                  <a:cubicBezTo>
                    <a:pt x="4" y="51"/>
                    <a:pt x="4" y="51"/>
                    <a:pt x="4" y="52"/>
                  </a:cubicBezTo>
                  <a:cubicBezTo>
                    <a:pt x="4" y="52"/>
                    <a:pt x="4" y="52"/>
                    <a:pt x="4" y="53"/>
                  </a:cubicBezTo>
                  <a:cubicBezTo>
                    <a:pt x="5" y="53"/>
                    <a:pt x="5" y="53"/>
                    <a:pt x="5" y="53"/>
                  </a:cubicBezTo>
                  <a:cubicBezTo>
                    <a:pt x="5" y="53"/>
                    <a:pt x="6" y="53"/>
                    <a:pt x="6" y="53"/>
                  </a:cubicBezTo>
                  <a:cubicBezTo>
                    <a:pt x="6" y="53"/>
                    <a:pt x="6" y="54"/>
                    <a:pt x="6" y="54"/>
                  </a:cubicBezTo>
                  <a:cubicBezTo>
                    <a:pt x="6" y="54"/>
                    <a:pt x="6" y="54"/>
                    <a:pt x="6" y="55"/>
                  </a:cubicBezTo>
                  <a:cubicBezTo>
                    <a:pt x="6" y="55"/>
                    <a:pt x="6" y="55"/>
                    <a:pt x="6" y="55"/>
                  </a:cubicBezTo>
                  <a:cubicBezTo>
                    <a:pt x="7" y="56"/>
                    <a:pt x="7" y="56"/>
                    <a:pt x="7" y="56"/>
                  </a:cubicBezTo>
                  <a:cubicBezTo>
                    <a:pt x="7" y="56"/>
                    <a:pt x="7" y="56"/>
                    <a:pt x="7" y="56"/>
                  </a:cubicBezTo>
                  <a:cubicBezTo>
                    <a:pt x="7" y="56"/>
                    <a:pt x="7" y="57"/>
                    <a:pt x="7" y="57"/>
                  </a:cubicBezTo>
                  <a:cubicBezTo>
                    <a:pt x="7" y="57"/>
                    <a:pt x="8" y="57"/>
                    <a:pt x="8" y="57"/>
                  </a:cubicBezTo>
                  <a:cubicBezTo>
                    <a:pt x="8" y="57"/>
                    <a:pt x="8" y="57"/>
                    <a:pt x="8" y="57"/>
                  </a:cubicBezTo>
                  <a:cubicBezTo>
                    <a:pt x="8" y="57"/>
                    <a:pt x="9" y="57"/>
                    <a:pt x="9" y="58"/>
                  </a:cubicBezTo>
                  <a:cubicBezTo>
                    <a:pt x="9" y="58"/>
                    <a:pt x="9" y="58"/>
                    <a:pt x="9" y="58"/>
                  </a:cubicBezTo>
                  <a:cubicBezTo>
                    <a:pt x="9" y="59"/>
                    <a:pt x="9" y="59"/>
                    <a:pt x="9" y="59"/>
                  </a:cubicBezTo>
                  <a:cubicBezTo>
                    <a:pt x="9" y="60"/>
                    <a:pt x="10" y="60"/>
                    <a:pt x="10" y="60"/>
                  </a:cubicBezTo>
                  <a:cubicBezTo>
                    <a:pt x="10" y="61"/>
                    <a:pt x="10" y="61"/>
                    <a:pt x="10" y="61"/>
                  </a:cubicBezTo>
                  <a:cubicBezTo>
                    <a:pt x="10" y="62"/>
                    <a:pt x="10" y="62"/>
                    <a:pt x="10" y="62"/>
                  </a:cubicBezTo>
                  <a:cubicBezTo>
                    <a:pt x="10" y="63"/>
                    <a:pt x="10" y="63"/>
                    <a:pt x="10" y="64"/>
                  </a:cubicBezTo>
                  <a:cubicBezTo>
                    <a:pt x="10" y="64"/>
                    <a:pt x="10" y="64"/>
                    <a:pt x="10" y="64"/>
                  </a:cubicBezTo>
                  <a:cubicBezTo>
                    <a:pt x="10" y="64"/>
                    <a:pt x="10" y="65"/>
                    <a:pt x="10" y="65"/>
                  </a:cubicBezTo>
                  <a:cubicBezTo>
                    <a:pt x="10" y="65"/>
                    <a:pt x="9" y="64"/>
                    <a:pt x="9" y="64"/>
                  </a:cubicBezTo>
                  <a:cubicBezTo>
                    <a:pt x="9" y="64"/>
                    <a:pt x="9" y="64"/>
                    <a:pt x="9" y="64"/>
                  </a:cubicBezTo>
                  <a:cubicBezTo>
                    <a:pt x="9" y="64"/>
                    <a:pt x="9" y="64"/>
                    <a:pt x="9" y="64"/>
                  </a:cubicBezTo>
                  <a:cubicBezTo>
                    <a:pt x="9" y="64"/>
                    <a:pt x="9" y="64"/>
                    <a:pt x="8" y="64"/>
                  </a:cubicBezTo>
                  <a:cubicBezTo>
                    <a:pt x="8" y="64"/>
                    <a:pt x="8" y="64"/>
                    <a:pt x="8" y="64"/>
                  </a:cubicBezTo>
                  <a:cubicBezTo>
                    <a:pt x="8" y="64"/>
                    <a:pt x="8" y="64"/>
                    <a:pt x="7" y="65"/>
                  </a:cubicBezTo>
                  <a:cubicBezTo>
                    <a:pt x="7" y="65"/>
                    <a:pt x="7" y="65"/>
                    <a:pt x="7" y="65"/>
                  </a:cubicBezTo>
                  <a:cubicBezTo>
                    <a:pt x="7" y="65"/>
                    <a:pt x="6" y="65"/>
                    <a:pt x="6" y="65"/>
                  </a:cubicBezTo>
                  <a:cubicBezTo>
                    <a:pt x="6" y="65"/>
                    <a:pt x="5" y="65"/>
                    <a:pt x="5" y="65"/>
                  </a:cubicBezTo>
                  <a:cubicBezTo>
                    <a:pt x="5" y="65"/>
                    <a:pt x="5" y="64"/>
                    <a:pt x="5" y="64"/>
                  </a:cubicBezTo>
                  <a:cubicBezTo>
                    <a:pt x="4" y="64"/>
                    <a:pt x="4" y="64"/>
                    <a:pt x="4" y="64"/>
                  </a:cubicBezTo>
                  <a:cubicBezTo>
                    <a:pt x="4" y="64"/>
                    <a:pt x="3" y="64"/>
                    <a:pt x="3" y="64"/>
                  </a:cubicBezTo>
                  <a:cubicBezTo>
                    <a:pt x="3" y="64"/>
                    <a:pt x="3" y="65"/>
                    <a:pt x="2" y="65"/>
                  </a:cubicBezTo>
                  <a:cubicBezTo>
                    <a:pt x="2" y="65"/>
                    <a:pt x="2" y="65"/>
                    <a:pt x="2" y="65"/>
                  </a:cubicBezTo>
                  <a:cubicBezTo>
                    <a:pt x="2" y="65"/>
                    <a:pt x="1" y="66"/>
                    <a:pt x="1" y="66"/>
                  </a:cubicBezTo>
                  <a:cubicBezTo>
                    <a:pt x="1" y="66"/>
                    <a:pt x="1" y="66"/>
                    <a:pt x="1" y="66"/>
                  </a:cubicBezTo>
                  <a:cubicBezTo>
                    <a:pt x="1" y="66"/>
                    <a:pt x="1" y="66"/>
                    <a:pt x="1" y="66"/>
                  </a:cubicBezTo>
                  <a:cubicBezTo>
                    <a:pt x="1" y="66"/>
                    <a:pt x="0" y="66"/>
                    <a:pt x="0" y="66"/>
                  </a:cubicBezTo>
                  <a:cubicBezTo>
                    <a:pt x="0" y="66"/>
                    <a:pt x="0" y="67"/>
                    <a:pt x="0" y="67"/>
                  </a:cubicBezTo>
                  <a:cubicBezTo>
                    <a:pt x="0" y="67"/>
                    <a:pt x="0" y="67"/>
                    <a:pt x="0" y="67"/>
                  </a:cubicBezTo>
                  <a:cubicBezTo>
                    <a:pt x="0" y="67"/>
                    <a:pt x="0" y="67"/>
                    <a:pt x="1" y="67"/>
                  </a:cubicBezTo>
                  <a:cubicBezTo>
                    <a:pt x="1" y="67"/>
                    <a:pt x="1" y="67"/>
                    <a:pt x="1" y="67"/>
                  </a:cubicBezTo>
                  <a:cubicBezTo>
                    <a:pt x="1" y="67"/>
                    <a:pt x="1" y="67"/>
                    <a:pt x="1" y="67"/>
                  </a:cubicBezTo>
                  <a:cubicBezTo>
                    <a:pt x="2" y="67"/>
                    <a:pt x="2" y="67"/>
                    <a:pt x="2" y="67"/>
                  </a:cubicBezTo>
                  <a:cubicBezTo>
                    <a:pt x="2" y="67"/>
                    <a:pt x="2" y="67"/>
                    <a:pt x="2" y="67"/>
                  </a:cubicBezTo>
                  <a:cubicBezTo>
                    <a:pt x="2" y="67"/>
                    <a:pt x="2" y="67"/>
                    <a:pt x="2" y="67"/>
                  </a:cubicBezTo>
                  <a:cubicBezTo>
                    <a:pt x="2" y="67"/>
                    <a:pt x="2" y="67"/>
                    <a:pt x="1" y="68"/>
                  </a:cubicBezTo>
                  <a:cubicBezTo>
                    <a:pt x="1" y="68"/>
                    <a:pt x="1" y="68"/>
                    <a:pt x="1" y="68"/>
                  </a:cubicBezTo>
                  <a:cubicBezTo>
                    <a:pt x="1" y="68"/>
                    <a:pt x="1" y="69"/>
                    <a:pt x="1" y="69"/>
                  </a:cubicBezTo>
                  <a:cubicBezTo>
                    <a:pt x="1" y="69"/>
                    <a:pt x="2" y="69"/>
                    <a:pt x="2" y="69"/>
                  </a:cubicBezTo>
                  <a:cubicBezTo>
                    <a:pt x="2" y="69"/>
                    <a:pt x="2" y="70"/>
                    <a:pt x="2" y="70"/>
                  </a:cubicBezTo>
                  <a:cubicBezTo>
                    <a:pt x="2" y="70"/>
                    <a:pt x="2" y="70"/>
                    <a:pt x="3" y="70"/>
                  </a:cubicBezTo>
                  <a:cubicBezTo>
                    <a:pt x="3" y="71"/>
                    <a:pt x="3" y="71"/>
                    <a:pt x="3" y="71"/>
                  </a:cubicBezTo>
                  <a:cubicBezTo>
                    <a:pt x="4" y="71"/>
                    <a:pt x="4" y="71"/>
                    <a:pt x="4" y="72"/>
                  </a:cubicBezTo>
                  <a:cubicBezTo>
                    <a:pt x="4" y="72"/>
                    <a:pt x="4" y="72"/>
                    <a:pt x="4" y="72"/>
                  </a:cubicBezTo>
                  <a:cubicBezTo>
                    <a:pt x="5" y="72"/>
                    <a:pt x="5" y="72"/>
                    <a:pt x="6" y="71"/>
                  </a:cubicBezTo>
                  <a:cubicBezTo>
                    <a:pt x="6" y="71"/>
                    <a:pt x="6" y="71"/>
                    <a:pt x="6" y="71"/>
                  </a:cubicBezTo>
                  <a:cubicBezTo>
                    <a:pt x="7" y="71"/>
                    <a:pt x="7" y="71"/>
                    <a:pt x="7" y="71"/>
                  </a:cubicBezTo>
                  <a:cubicBezTo>
                    <a:pt x="7" y="71"/>
                    <a:pt x="8" y="71"/>
                    <a:pt x="8" y="71"/>
                  </a:cubicBezTo>
                  <a:cubicBezTo>
                    <a:pt x="8" y="70"/>
                    <a:pt x="8" y="70"/>
                    <a:pt x="8" y="70"/>
                  </a:cubicBezTo>
                  <a:cubicBezTo>
                    <a:pt x="8" y="70"/>
                    <a:pt x="9" y="70"/>
                    <a:pt x="9" y="70"/>
                  </a:cubicBezTo>
                  <a:cubicBezTo>
                    <a:pt x="9" y="70"/>
                    <a:pt x="9" y="70"/>
                    <a:pt x="9" y="71"/>
                  </a:cubicBezTo>
                  <a:cubicBezTo>
                    <a:pt x="9" y="71"/>
                    <a:pt x="9" y="71"/>
                    <a:pt x="9" y="71"/>
                  </a:cubicBezTo>
                  <a:cubicBezTo>
                    <a:pt x="9" y="71"/>
                    <a:pt x="8" y="71"/>
                    <a:pt x="8" y="72"/>
                  </a:cubicBezTo>
                  <a:cubicBezTo>
                    <a:pt x="8" y="72"/>
                    <a:pt x="8" y="72"/>
                    <a:pt x="8" y="72"/>
                  </a:cubicBezTo>
                  <a:cubicBezTo>
                    <a:pt x="8" y="72"/>
                    <a:pt x="8" y="72"/>
                    <a:pt x="8" y="72"/>
                  </a:cubicBezTo>
                  <a:cubicBezTo>
                    <a:pt x="8" y="73"/>
                    <a:pt x="7" y="73"/>
                    <a:pt x="7" y="73"/>
                  </a:cubicBezTo>
                  <a:cubicBezTo>
                    <a:pt x="7" y="73"/>
                    <a:pt x="7" y="73"/>
                    <a:pt x="7" y="73"/>
                  </a:cubicBezTo>
                  <a:cubicBezTo>
                    <a:pt x="7" y="74"/>
                    <a:pt x="7" y="74"/>
                    <a:pt x="7" y="74"/>
                  </a:cubicBezTo>
                  <a:cubicBezTo>
                    <a:pt x="6" y="74"/>
                    <a:pt x="6" y="74"/>
                    <a:pt x="6" y="74"/>
                  </a:cubicBezTo>
                  <a:cubicBezTo>
                    <a:pt x="6" y="74"/>
                    <a:pt x="6" y="74"/>
                    <a:pt x="5" y="74"/>
                  </a:cubicBezTo>
                  <a:cubicBezTo>
                    <a:pt x="5" y="74"/>
                    <a:pt x="5" y="74"/>
                    <a:pt x="5" y="74"/>
                  </a:cubicBezTo>
                  <a:cubicBezTo>
                    <a:pt x="5" y="74"/>
                    <a:pt x="5" y="74"/>
                    <a:pt x="5" y="74"/>
                  </a:cubicBezTo>
                  <a:cubicBezTo>
                    <a:pt x="4" y="74"/>
                    <a:pt x="4" y="74"/>
                    <a:pt x="4" y="74"/>
                  </a:cubicBezTo>
                  <a:cubicBezTo>
                    <a:pt x="4" y="74"/>
                    <a:pt x="4" y="73"/>
                    <a:pt x="4" y="73"/>
                  </a:cubicBezTo>
                  <a:cubicBezTo>
                    <a:pt x="4" y="73"/>
                    <a:pt x="4" y="73"/>
                    <a:pt x="4" y="73"/>
                  </a:cubicBezTo>
                  <a:cubicBezTo>
                    <a:pt x="4" y="73"/>
                    <a:pt x="4" y="73"/>
                    <a:pt x="4" y="73"/>
                  </a:cubicBezTo>
                  <a:cubicBezTo>
                    <a:pt x="3" y="73"/>
                    <a:pt x="3" y="74"/>
                    <a:pt x="3" y="74"/>
                  </a:cubicBezTo>
                  <a:cubicBezTo>
                    <a:pt x="3" y="74"/>
                    <a:pt x="3" y="74"/>
                    <a:pt x="3" y="74"/>
                  </a:cubicBezTo>
                  <a:cubicBezTo>
                    <a:pt x="3" y="75"/>
                    <a:pt x="4" y="75"/>
                    <a:pt x="4" y="75"/>
                  </a:cubicBezTo>
                  <a:cubicBezTo>
                    <a:pt x="4" y="75"/>
                    <a:pt x="4" y="75"/>
                    <a:pt x="4" y="75"/>
                  </a:cubicBezTo>
                  <a:cubicBezTo>
                    <a:pt x="4" y="75"/>
                    <a:pt x="4" y="76"/>
                    <a:pt x="4" y="76"/>
                  </a:cubicBezTo>
                  <a:cubicBezTo>
                    <a:pt x="5" y="76"/>
                    <a:pt x="5" y="76"/>
                    <a:pt x="5" y="76"/>
                  </a:cubicBezTo>
                  <a:cubicBezTo>
                    <a:pt x="5" y="76"/>
                    <a:pt x="5" y="77"/>
                    <a:pt x="6" y="77"/>
                  </a:cubicBezTo>
                  <a:cubicBezTo>
                    <a:pt x="6" y="77"/>
                    <a:pt x="6" y="77"/>
                    <a:pt x="6" y="77"/>
                  </a:cubicBezTo>
                  <a:cubicBezTo>
                    <a:pt x="6" y="78"/>
                    <a:pt x="6" y="78"/>
                    <a:pt x="7" y="78"/>
                  </a:cubicBezTo>
                  <a:cubicBezTo>
                    <a:pt x="7" y="78"/>
                    <a:pt x="7" y="78"/>
                    <a:pt x="7" y="78"/>
                  </a:cubicBezTo>
                  <a:cubicBezTo>
                    <a:pt x="7" y="79"/>
                    <a:pt x="7" y="79"/>
                    <a:pt x="7" y="79"/>
                  </a:cubicBezTo>
                  <a:cubicBezTo>
                    <a:pt x="8" y="79"/>
                    <a:pt x="8" y="80"/>
                    <a:pt x="8" y="80"/>
                  </a:cubicBezTo>
                  <a:cubicBezTo>
                    <a:pt x="8" y="80"/>
                    <a:pt x="9" y="80"/>
                    <a:pt x="9" y="80"/>
                  </a:cubicBezTo>
                  <a:cubicBezTo>
                    <a:pt x="9" y="80"/>
                    <a:pt x="9" y="80"/>
                    <a:pt x="9" y="81"/>
                  </a:cubicBezTo>
                  <a:cubicBezTo>
                    <a:pt x="9" y="81"/>
                    <a:pt x="9" y="81"/>
                    <a:pt x="10" y="81"/>
                  </a:cubicBezTo>
                  <a:cubicBezTo>
                    <a:pt x="10" y="81"/>
                    <a:pt x="10" y="81"/>
                    <a:pt x="10" y="82"/>
                  </a:cubicBezTo>
                  <a:cubicBezTo>
                    <a:pt x="10" y="82"/>
                    <a:pt x="11" y="82"/>
                    <a:pt x="11" y="82"/>
                  </a:cubicBezTo>
                  <a:cubicBezTo>
                    <a:pt x="11" y="82"/>
                    <a:pt x="12" y="82"/>
                    <a:pt x="12" y="82"/>
                  </a:cubicBezTo>
                  <a:cubicBezTo>
                    <a:pt x="12" y="82"/>
                    <a:pt x="12" y="82"/>
                    <a:pt x="13" y="81"/>
                  </a:cubicBezTo>
                  <a:cubicBezTo>
                    <a:pt x="13" y="81"/>
                    <a:pt x="13" y="81"/>
                    <a:pt x="14" y="80"/>
                  </a:cubicBezTo>
                  <a:cubicBezTo>
                    <a:pt x="14" y="80"/>
                    <a:pt x="14" y="80"/>
                    <a:pt x="15" y="80"/>
                  </a:cubicBezTo>
                  <a:cubicBezTo>
                    <a:pt x="15" y="80"/>
                    <a:pt x="15" y="80"/>
                    <a:pt x="15" y="80"/>
                  </a:cubicBezTo>
                  <a:cubicBezTo>
                    <a:pt x="16" y="79"/>
                    <a:pt x="16" y="79"/>
                    <a:pt x="16" y="79"/>
                  </a:cubicBezTo>
                  <a:cubicBezTo>
                    <a:pt x="16" y="79"/>
                    <a:pt x="16" y="79"/>
                    <a:pt x="16" y="79"/>
                  </a:cubicBezTo>
                  <a:cubicBezTo>
                    <a:pt x="16" y="79"/>
                    <a:pt x="16" y="78"/>
                    <a:pt x="16" y="78"/>
                  </a:cubicBezTo>
                  <a:cubicBezTo>
                    <a:pt x="16" y="78"/>
                    <a:pt x="16" y="78"/>
                    <a:pt x="16" y="77"/>
                  </a:cubicBezTo>
                  <a:cubicBezTo>
                    <a:pt x="17" y="77"/>
                    <a:pt x="17" y="77"/>
                    <a:pt x="17" y="77"/>
                  </a:cubicBezTo>
                  <a:cubicBezTo>
                    <a:pt x="17" y="77"/>
                    <a:pt x="16" y="76"/>
                    <a:pt x="16" y="76"/>
                  </a:cubicBezTo>
                  <a:cubicBezTo>
                    <a:pt x="16" y="76"/>
                    <a:pt x="16" y="76"/>
                    <a:pt x="16" y="75"/>
                  </a:cubicBezTo>
                  <a:cubicBezTo>
                    <a:pt x="17" y="75"/>
                    <a:pt x="17" y="75"/>
                    <a:pt x="17" y="75"/>
                  </a:cubicBezTo>
                  <a:cubicBezTo>
                    <a:pt x="17" y="75"/>
                    <a:pt x="17" y="74"/>
                    <a:pt x="17" y="74"/>
                  </a:cubicBezTo>
                  <a:cubicBezTo>
                    <a:pt x="17" y="74"/>
                    <a:pt x="16" y="74"/>
                    <a:pt x="17" y="74"/>
                  </a:cubicBezTo>
                  <a:cubicBezTo>
                    <a:pt x="17" y="74"/>
                    <a:pt x="17" y="74"/>
                    <a:pt x="17" y="74"/>
                  </a:cubicBezTo>
                  <a:cubicBezTo>
                    <a:pt x="17" y="74"/>
                    <a:pt x="18" y="74"/>
                    <a:pt x="18" y="74"/>
                  </a:cubicBezTo>
                  <a:cubicBezTo>
                    <a:pt x="18" y="74"/>
                    <a:pt x="18" y="74"/>
                    <a:pt x="18" y="74"/>
                  </a:cubicBezTo>
                  <a:cubicBezTo>
                    <a:pt x="18" y="74"/>
                    <a:pt x="19" y="74"/>
                    <a:pt x="19" y="74"/>
                  </a:cubicBezTo>
                  <a:cubicBezTo>
                    <a:pt x="19" y="74"/>
                    <a:pt x="19" y="74"/>
                    <a:pt x="18" y="74"/>
                  </a:cubicBezTo>
                  <a:cubicBezTo>
                    <a:pt x="18" y="74"/>
                    <a:pt x="18" y="74"/>
                    <a:pt x="18" y="74"/>
                  </a:cubicBezTo>
                  <a:cubicBezTo>
                    <a:pt x="18" y="74"/>
                    <a:pt x="18" y="74"/>
                    <a:pt x="18" y="74"/>
                  </a:cubicBezTo>
                  <a:cubicBezTo>
                    <a:pt x="18" y="74"/>
                    <a:pt x="18" y="74"/>
                    <a:pt x="18" y="74"/>
                  </a:cubicBezTo>
                  <a:cubicBezTo>
                    <a:pt x="17" y="74"/>
                    <a:pt x="17" y="75"/>
                    <a:pt x="17" y="75"/>
                  </a:cubicBezTo>
                  <a:cubicBezTo>
                    <a:pt x="17" y="75"/>
                    <a:pt x="18" y="75"/>
                    <a:pt x="18" y="75"/>
                  </a:cubicBezTo>
                  <a:cubicBezTo>
                    <a:pt x="18" y="75"/>
                    <a:pt x="18" y="75"/>
                    <a:pt x="18" y="75"/>
                  </a:cubicBezTo>
                  <a:cubicBezTo>
                    <a:pt x="18" y="76"/>
                    <a:pt x="18" y="76"/>
                    <a:pt x="18" y="76"/>
                  </a:cubicBezTo>
                  <a:cubicBezTo>
                    <a:pt x="18" y="76"/>
                    <a:pt x="18" y="76"/>
                    <a:pt x="18" y="76"/>
                  </a:cubicBezTo>
                  <a:cubicBezTo>
                    <a:pt x="18" y="76"/>
                    <a:pt x="18" y="76"/>
                    <a:pt x="18" y="76"/>
                  </a:cubicBezTo>
                  <a:cubicBezTo>
                    <a:pt x="19" y="76"/>
                    <a:pt x="19" y="76"/>
                    <a:pt x="19" y="76"/>
                  </a:cubicBezTo>
                  <a:cubicBezTo>
                    <a:pt x="19" y="76"/>
                    <a:pt x="19" y="76"/>
                    <a:pt x="19" y="76"/>
                  </a:cubicBezTo>
                  <a:cubicBezTo>
                    <a:pt x="19" y="76"/>
                    <a:pt x="19" y="76"/>
                    <a:pt x="19" y="77"/>
                  </a:cubicBezTo>
                  <a:cubicBezTo>
                    <a:pt x="19" y="77"/>
                    <a:pt x="19" y="77"/>
                    <a:pt x="19" y="77"/>
                  </a:cubicBezTo>
                  <a:cubicBezTo>
                    <a:pt x="19" y="77"/>
                    <a:pt x="18" y="77"/>
                    <a:pt x="18" y="77"/>
                  </a:cubicBezTo>
                  <a:cubicBezTo>
                    <a:pt x="18" y="77"/>
                    <a:pt x="18" y="77"/>
                    <a:pt x="18" y="78"/>
                  </a:cubicBezTo>
                  <a:cubicBezTo>
                    <a:pt x="18" y="78"/>
                    <a:pt x="18" y="78"/>
                    <a:pt x="18" y="78"/>
                  </a:cubicBezTo>
                  <a:cubicBezTo>
                    <a:pt x="18" y="78"/>
                    <a:pt x="18" y="79"/>
                    <a:pt x="18" y="79"/>
                  </a:cubicBezTo>
                  <a:cubicBezTo>
                    <a:pt x="18" y="79"/>
                    <a:pt x="18" y="79"/>
                    <a:pt x="18" y="79"/>
                  </a:cubicBezTo>
                  <a:cubicBezTo>
                    <a:pt x="19" y="79"/>
                    <a:pt x="19" y="79"/>
                    <a:pt x="19" y="79"/>
                  </a:cubicBezTo>
                  <a:cubicBezTo>
                    <a:pt x="19" y="79"/>
                    <a:pt x="19" y="79"/>
                    <a:pt x="19" y="79"/>
                  </a:cubicBezTo>
                  <a:cubicBezTo>
                    <a:pt x="19" y="78"/>
                    <a:pt x="20" y="78"/>
                    <a:pt x="20" y="78"/>
                  </a:cubicBezTo>
                  <a:cubicBezTo>
                    <a:pt x="20" y="78"/>
                    <a:pt x="20" y="78"/>
                    <a:pt x="20" y="78"/>
                  </a:cubicBezTo>
                  <a:cubicBezTo>
                    <a:pt x="20" y="78"/>
                    <a:pt x="21" y="78"/>
                    <a:pt x="21" y="78"/>
                  </a:cubicBezTo>
                  <a:cubicBezTo>
                    <a:pt x="21" y="78"/>
                    <a:pt x="21" y="78"/>
                    <a:pt x="21" y="78"/>
                  </a:cubicBezTo>
                  <a:cubicBezTo>
                    <a:pt x="21" y="78"/>
                    <a:pt x="21" y="78"/>
                    <a:pt x="21" y="78"/>
                  </a:cubicBezTo>
                  <a:cubicBezTo>
                    <a:pt x="21" y="78"/>
                    <a:pt x="21" y="79"/>
                    <a:pt x="21" y="79"/>
                  </a:cubicBezTo>
                  <a:cubicBezTo>
                    <a:pt x="21" y="79"/>
                    <a:pt x="20" y="79"/>
                    <a:pt x="20" y="79"/>
                  </a:cubicBezTo>
                  <a:cubicBezTo>
                    <a:pt x="20" y="79"/>
                    <a:pt x="20" y="79"/>
                    <a:pt x="20" y="79"/>
                  </a:cubicBezTo>
                  <a:cubicBezTo>
                    <a:pt x="20" y="79"/>
                    <a:pt x="19" y="79"/>
                    <a:pt x="19" y="79"/>
                  </a:cubicBezTo>
                  <a:cubicBezTo>
                    <a:pt x="19" y="79"/>
                    <a:pt x="19" y="80"/>
                    <a:pt x="19" y="80"/>
                  </a:cubicBezTo>
                  <a:cubicBezTo>
                    <a:pt x="19" y="80"/>
                    <a:pt x="19" y="80"/>
                    <a:pt x="19" y="80"/>
                  </a:cubicBezTo>
                  <a:cubicBezTo>
                    <a:pt x="19" y="80"/>
                    <a:pt x="19" y="81"/>
                    <a:pt x="19" y="81"/>
                  </a:cubicBezTo>
                  <a:cubicBezTo>
                    <a:pt x="19" y="82"/>
                    <a:pt x="19" y="82"/>
                    <a:pt x="19" y="83"/>
                  </a:cubicBezTo>
                  <a:cubicBezTo>
                    <a:pt x="19" y="83"/>
                    <a:pt x="19" y="84"/>
                    <a:pt x="19" y="85"/>
                  </a:cubicBezTo>
                  <a:cubicBezTo>
                    <a:pt x="19" y="85"/>
                    <a:pt x="19" y="85"/>
                    <a:pt x="19" y="85"/>
                  </a:cubicBezTo>
                  <a:cubicBezTo>
                    <a:pt x="19" y="85"/>
                    <a:pt x="19" y="85"/>
                    <a:pt x="19" y="85"/>
                  </a:cubicBezTo>
                  <a:cubicBezTo>
                    <a:pt x="19" y="85"/>
                    <a:pt x="19" y="86"/>
                    <a:pt x="19" y="86"/>
                  </a:cubicBezTo>
                  <a:cubicBezTo>
                    <a:pt x="19" y="86"/>
                    <a:pt x="19" y="86"/>
                    <a:pt x="19" y="86"/>
                  </a:cubicBezTo>
                  <a:cubicBezTo>
                    <a:pt x="19" y="86"/>
                    <a:pt x="19" y="86"/>
                    <a:pt x="19" y="87"/>
                  </a:cubicBezTo>
                  <a:cubicBezTo>
                    <a:pt x="19" y="87"/>
                    <a:pt x="19" y="87"/>
                    <a:pt x="19" y="88"/>
                  </a:cubicBezTo>
                  <a:cubicBezTo>
                    <a:pt x="19" y="88"/>
                    <a:pt x="19" y="89"/>
                    <a:pt x="19" y="89"/>
                  </a:cubicBezTo>
                  <a:cubicBezTo>
                    <a:pt x="19" y="89"/>
                    <a:pt x="19" y="89"/>
                    <a:pt x="19" y="89"/>
                  </a:cubicBezTo>
                  <a:cubicBezTo>
                    <a:pt x="20" y="89"/>
                    <a:pt x="20" y="89"/>
                    <a:pt x="20" y="89"/>
                  </a:cubicBezTo>
                  <a:cubicBezTo>
                    <a:pt x="20" y="90"/>
                    <a:pt x="20" y="90"/>
                    <a:pt x="20" y="90"/>
                  </a:cubicBezTo>
                  <a:cubicBezTo>
                    <a:pt x="21" y="90"/>
                    <a:pt x="20" y="90"/>
                    <a:pt x="20" y="90"/>
                  </a:cubicBezTo>
                  <a:cubicBezTo>
                    <a:pt x="20" y="90"/>
                    <a:pt x="21" y="91"/>
                    <a:pt x="21" y="91"/>
                  </a:cubicBezTo>
                  <a:cubicBezTo>
                    <a:pt x="20" y="91"/>
                    <a:pt x="20" y="91"/>
                    <a:pt x="20" y="91"/>
                  </a:cubicBezTo>
                  <a:cubicBezTo>
                    <a:pt x="20" y="92"/>
                    <a:pt x="20" y="92"/>
                    <a:pt x="20" y="92"/>
                  </a:cubicBezTo>
                  <a:cubicBezTo>
                    <a:pt x="20" y="92"/>
                    <a:pt x="20" y="92"/>
                    <a:pt x="21" y="93"/>
                  </a:cubicBezTo>
                  <a:cubicBezTo>
                    <a:pt x="21" y="93"/>
                    <a:pt x="21" y="93"/>
                    <a:pt x="21" y="93"/>
                  </a:cubicBezTo>
                  <a:cubicBezTo>
                    <a:pt x="21" y="93"/>
                    <a:pt x="21" y="93"/>
                    <a:pt x="21" y="93"/>
                  </a:cubicBezTo>
                  <a:cubicBezTo>
                    <a:pt x="21" y="93"/>
                    <a:pt x="21" y="94"/>
                    <a:pt x="21" y="94"/>
                  </a:cubicBezTo>
                  <a:cubicBezTo>
                    <a:pt x="21" y="94"/>
                    <a:pt x="21" y="94"/>
                    <a:pt x="20" y="94"/>
                  </a:cubicBezTo>
                  <a:cubicBezTo>
                    <a:pt x="20" y="94"/>
                    <a:pt x="20" y="94"/>
                    <a:pt x="20" y="94"/>
                  </a:cubicBezTo>
                  <a:cubicBezTo>
                    <a:pt x="21" y="94"/>
                    <a:pt x="21" y="94"/>
                    <a:pt x="21" y="94"/>
                  </a:cubicBezTo>
                  <a:cubicBezTo>
                    <a:pt x="21" y="95"/>
                    <a:pt x="21" y="95"/>
                    <a:pt x="21" y="95"/>
                  </a:cubicBezTo>
                  <a:cubicBezTo>
                    <a:pt x="21" y="95"/>
                    <a:pt x="21" y="96"/>
                    <a:pt x="21" y="96"/>
                  </a:cubicBezTo>
                  <a:cubicBezTo>
                    <a:pt x="21" y="97"/>
                    <a:pt x="21" y="97"/>
                    <a:pt x="22" y="97"/>
                  </a:cubicBezTo>
                  <a:cubicBezTo>
                    <a:pt x="22" y="97"/>
                    <a:pt x="22" y="97"/>
                    <a:pt x="22" y="97"/>
                  </a:cubicBezTo>
                  <a:cubicBezTo>
                    <a:pt x="22" y="98"/>
                    <a:pt x="22" y="98"/>
                    <a:pt x="22" y="98"/>
                  </a:cubicBezTo>
                  <a:cubicBezTo>
                    <a:pt x="22" y="98"/>
                    <a:pt x="22" y="99"/>
                    <a:pt x="22" y="99"/>
                  </a:cubicBezTo>
                  <a:cubicBezTo>
                    <a:pt x="22" y="99"/>
                    <a:pt x="22" y="99"/>
                    <a:pt x="22" y="99"/>
                  </a:cubicBezTo>
                  <a:cubicBezTo>
                    <a:pt x="22" y="100"/>
                    <a:pt x="22" y="100"/>
                    <a:pt x="22" y="101"/>
                  </a:cubicBezTo>
                  <a:cubicBezTo>
                    <a:pt x="22" y="101"/>
                    <a:pt x="22" y="101"/>
                    <a:pt x="22" y="102"/>
                  </a:cubicBezTo>
                  <a:cubicBezTo>
                    <a:pt x="22" y="102"/>
                    <a:pt x="22" y="102"/>
                    <a:pt x="22" y="103"/>
                  </a:cubicBezTo>
                  <a:cubicBezTo>
                    <a:pt x="22" y="103"/>
                    <a:pt x="22" y="103"/>
                    <a:pt x="22" y="103"/>
                  </a:cubicBezTo>
                  <a:cubicBezTo>
                    <a:pt x="23" y="103"/>
                    <a:pt x="23" y="103"/>
                    <a:pt x="23" y="104"/>
                  </a:cubicBezTo>
                  <a:cubicBezTo>
                    <a:pt x="23" y="104"/>
                    <a:pt x="23" y="104"/>
                    <a:pt x="23" y="104"/>
                  </a:cubicBezTo>
                  <a:cubicBezTo>
                    <a:pt x="23" y="104"/>
                    <a:pt x="23" y="104"/>
                    <a:pt x="23" y="104"/>
                  </a:cubicBezTo>
                  <a:cubicBezTo>
                    <a:pt x="24" y="104"/>
                    <a:pt x="24" y="104"/>
                    <a:pt x="24" y="104"/>
                  </a:cubicBezTo>
                  <a:cubicBezTo>
                    <a:pt x="24" y="105"/>
                    <a:pt x="24" y="105"/>
                    <a:pt x="24" y="105"/>
                  </a:cubicBezTo>
                  <a:cubicBezTo>
                    <a:pt x="24" y="105"/>
                    <a:pt x="24" y="106"/>
                    <a:pt x="24" y="106"/>
                  </a:cubicBezTo>
                  <a:cubicBezTo>
                    <a:pt x="24" y="106"/>
                    <a:pt x="24" y="106"/>
                    <a:pt x="25" y="107"/>
                  </a:cubicBezTo>
                  <a:cubicBezTo>
                    <a:pt x="25" y="107"/>
                    <a:pt x="25" y="107"/>
                    <a:pt x="25" y="107"/>
                  </a:cubicBezTo>
                  <a:cubicBezTo>
                    <a:pt x="25" y="107"/>
                    <a:pt x="24" y="107"/>
                    <a:pt x="24" y="107"/>
                  </a:cubicBezTo>
                  <a:cubicBezTo>
                    <a:pt x="24" y="107"/>
                    <a:pt x="24" y="108"/>
                    <a:pt x="25" y="108"/>
                  </a:cubicBezTo>
                  <a:cubicBezTo>
                    <a:pt x="25" y="108"/>
                    <a:pt x="25" y="108"/>
                    <a:pt x="25" y="108"/>
                  </a:cubicBezTo>
                  <a:cubicBezTo>
                    <a:pt x="25" y="108"/>
                    <a:pt x="25" y="108"/>
                    <a:pt x="25" y="108"/>
                  </a:cubicBezTo>
                  <a:cubicBezTo>
                    <a:pt x="25" y="108"/>
                    <a:pt x="26" y="108"/>
                    <a:pt x="26" y="108"/>
                  </a:cubicBezTo>
                  <a:cubicBezTo>
                    <a:pt x="26" y="109"/>
                    <a:pt x="26" y="109"/>
                    <a:pt x="26" y="109"/>
                  </a:cubicBezTo>
                  <a:cubicBezTo>
                    <a:pt x="26" y="109"/>
                    <a:pt x="26" y="110"/>
                    <a:pt x="26" y="110"/>
                  </a:cubicBezTo>
                  <a:cubicBezTo>
                    <a:pt x="26" y="110"/>
                    <a:pt x="26" y="110"/>
                    <a:pt x="26" y="110"/>
                  </a:cubicBezTo>
                  <a:cubicBezTo>
                    <a:pt x="26" y="110"/>
                    <a:pt x="26" y="110"/>
                    <a:pt x="27" y="110"/>
                  </a:cubicBezTo>
                  <a:cubicBezTo>
                    <a:pt x="27" y="111"/>
                    <a:pt x="27" y="111"/>
                    <a:pt x="27" y="111"/>
                  </a:cubicBezTo>
                  <a:cubicBezTo>
                    <a:pt x="27" y="111"/>
                    <a:pt x="27" y="111"/>
                    <a:pt x="27" y="112"/>
                  </a:cubicBezTo>
                  <a:cubicBezTo>
                    <a:pt x="27" y="112"/>
                    <a:pt x="27" y="112"/>
                    <a:pt x="27" y="112"/>
                  </a:cubicBezTo>
                  <a:cubicBezTo>
                    <a:pt x="27" y="112"/>
                    <a:pt x="27" y="113"/>
                    <a:pt x="27" y="113"/>
                  </a:cubicBezTo>
                  <a:cubicBezTo>
                    <a:pt x="27" y="113"/>
                    <a:pt x="27" y="113"/>
                    <a:pt x="27" y="113"/>
                  </a:cubicBezTo>
                  <a:cubicBezTo>
                    <a:pt x="27" y="114"/>
                    <a:pt x="28" y="114"/>
                    <a:pt x="28" y="114"/>
                  </a:cubicBezTo>
                  <a:cubicBezTo>
                    <a:pt x="28" y="114"/>
                    <a:pt x="28" y="115"/>
                    <a:pt x="28" y="115"/>
                  </a:cubicBezTo>
                  <a:cubicBezTo>
                    <a:pt x="28" y="115"/>
                    <a:pt x="28" y="115"/>
                    <a:pt x="28" y="115"/>
                  </a:cubicBezTo>
                  <a:cubicBezTo>
                    <a:pt x="28" y="115"/>
                    <a:pt x="29" y="116"/>
                    <a:pt x="29" y="116"/>
                  </a:cubicBezTo>
                  <a:cubicBezTo>
                    <a:pt x="29" y="116"/>
                    <a:pt x="29" y="116"/>
                    <a:pt x="29" y="116"/>
                  </a:cubicBezTo>
                  <a:cubicBezTo>
                    <a:pt x="29" y="117"/>
                    <a:pt x="28" y="117"/>
                    <a:pt x="28" y="117"/>
                  </a:cubicBezTo>
                  <a:cubicBezTo>
                    <a:pt x="29" y="118"/>
                    <a:pt x="29" y="118"/>
                    <a:pt x="29" y="118"/>
                  </a:cubicBezTo>
                  <a:cubicBezTo>
                    <a:pt x="29" y="118"/>
                    <a:pt x="29" y="119"/>
                    <a:pt x="29" y="119"/>
                  </a:cubicBezTo>
                  <a:cubicBezTo>
                    <a:pt x="29" y="120"/>
                    <a:pt x="29" y="120"/>
                    <a:pt x="29" y="121"/>
                  </a:cubicBezTo>
                  <a:cubicBezTo>
                    <a:pt x="30" y="121"/>
                    <a:pt x="30" y="122"/>
                    <a:pt x="30" y="122"/>
                  </a:cubicBezTo>
                  <a:cubicBezTo>
                    <a:pt x="30" y="122"/>
                    <a:pt x="30" y="123"/>
                    <a:pt x="30" y="123"/>
                  </a:cubicBezTo>
                  <a:cubicBezTo>
                    <a:pt x="30" y="123"/>
                    <a:pt x="31" y="124"/>
                    <a:pt x="31" y="124"/>
                  </a:cubicBezTo>
                  <a:cubicBezTo>
                    <a:pt x="31" y="124"/>
                    <a:pt x="31" y="124"/>
                    <a:pt x="31" y="124"/>
                  </a:cubicBezTo>
                  <a:cubicBezTo>
                    <a:pt x="31" y="124"/>
                    <a:pt x="32" y="124"/>
                    <a:pt x="32" y="124"/>
                  </a:cubicBezTo>
                  <a:cubicBezTo>
                    <a:pt x="32" y="125"/>
                    <a:pt x="32" y="125"/>
                    <a:pt x="32" y="125"/>
                  </a:cubicBezTo>
                  <a:cubicBezTo>
                    <a:pt x="32" y="125"/>
                    <a:pt x="32" y="125"/>
                    <a:pt x="32" y="126"/>
                  </a:cubicBezTo>
                  <a:cubicBezTo>
                    <a:pt x="32" y="126"/>
                    <a:pt x="33" y="126"/>
                    <a:pt x="33" y="126"/>
                  </a:cubicBezTo>
                  <a:cubicBezTo>
                    <a:pt x="33" y="126"/>
                    <a:pt x="33" y="127"/>
                    <a:pt x="33" y="127"/>
                  </a:cubicBezTo>
                  <a:cubicBezTo>
                    <a:pt x="33" y="127"/>
                    <a:pt x="33" y="127"/>
                    <a:pt x="33" y="127"/>
                  </a:cubicBezTo>
                  <a:cubicBezTo>
                    <a:pt x="33" y="128"/>
                    <a:pt x="33" y="128"/>
                    <a:pt x="34" y="128"/>
                  </a:cubicBezTo>
                  <a:cubicBezTo>
                    <a:pt x="34" y="128"/>
                    <a:pt x="34" y="128"/>
                    <a:pt x="34" y="128"/>
                  </a:cubicBezTo>
                  <a:cubicBezTo>
                    <a:pt x="34" y="129"/>
                    <a:pt x="34" y="129"/>
                    <a:pt x="34" y="129"/>
                  </a:cubicBezTo>
                  <a:cubicBezTo>
                    <a:pt x="34" y="129"/>
                    <a:pt x="34" y="130"/>
                    <a:pt x="34" y="130"/>
                  </a:cubicBezTo>
                  <a:cubicBezTo>
                    <a:pt x="34" y="130"/>
                    <a:pt x="35" y="130"/>
                    <a:pt x="35" y="131"/>
                  </a:cubicBezTo>
                  <a:cubicBezTo>
                    <a:pt x="35" y="131"/>
                    <a:pt x="35" y="132"/>
                    <a:pt x="35" y="132"/>
                  </a:cubicBezTo>
                  <a:cubicBezTo>
                    <a:pt x="35" y="132"/>
                    <a:pt x="35" y="133"/>
                    <a:pt x="35" y="133"/>
                  </a:cubicBezTo>
                  <a:cubicBezTo>
                    <a:pt x="35" y="134"/>
                    <a:pt x="35" y="135"/>
                    <a:pt x="35" y="135"/>
                  </a:cubicBezTo>
                  <a:cubicBezTo>
                    <a:pt x="35" y="135"/>
                    <a:pt x="36" y="136"/>
                    <a:pt x="36" y="136"/>
                  </a:cubicBezTo>
                  <a:cubicBezTo>
                    <a:pt x="36" y="137"/>
                    <a:pt x="36" y="137"/>
                    <a:pt x="36" y="137"/>
                  </a:cubicBezTo>
                  <a:cubicBezTo>
                    <a:pt x="36" y="138"/>
                    <a:pt x="36" y="138"/>
                    <a:pt x="36" y="138"/>
                  </a:cubicBezTo>
                  <a:cubicBezTo>
                    <a:pt x="36" y="138"/>
                    <a:pt x="36" y="138"/>
                    <a:pt x="37" y="138"/>
                  </a:cubicBezTo>
                  <a:cubicBezTo>
                    <a:pt x="37" y="138"/>
                    <a:pt x="37" y="138"/>
                    <a:pt x="37" y="138"/>
                  </a:cubicBezTo>
                  <a:cubicBezTo>
                    <a:pt x="37" y="138"/>
                    <a:pt x="37" y="138"/>
                    <a:pt x="38" y="138"/>
                  </a:cubicBezTo>
                  <a:cubicBezTo>
                    <a:pt x="38" y="139"/>
                    <a:pt x="38" y="139"/>
                    <a:pt x="38" y="139"/>
                  </a:cubicBezTo>
                  <a:cubicBezTo>
                    <a:pt x="37" y="139"/>
                    <a:pt x="37" y="139"/>
                    <a:pt x="37" y="139"/>
                  </a:cubicBezTo>
                  <a:cubicBezTo>
                    <a:pt x="37" y="139"/>
                    <a:pt x="37" y="139"/>
                    <a:pt x="37" y="140"/>
                  </a:cubicBezTo>
                  <a:cubicBezTo>
                    <a:pt x="37" y="140"/>
                    <a:pt x="37" y="140"/>
                    <a:pt x="37" y="140"/>
                  </a:cubicBezTo>
                  <a:cubicBezTo>
                    <a:pt x="37" y="140"/>
                    <a:pt x="37" y="140"/>
                    <a:pt x="38" y="140"/>
                  </a:cubicBezTo>
                  <a:cubicBezTo>
                    <a:pt x="38" y="140"/>
                    <a:pt x="38" y="141"/>
                    <a:pt x="38" y="141"/>
                  </a:cubicBezTo>
                  <a:cubicBezTo>
                    <a:pt x="38" y="141"/>
                    <a:pt x="38" y="141"/>
                    <a:pt x="39" y="141"/>
                  </a:cubicBezTo>
                  <a:cubicBezTo>
                    <a:pt x="39" y="141"/>
                    <a:pt x="39" y="142"/>
                    <a:pt x="39" y="142"/>
                  </a:cubicBezTo>
                  <a:cubicBezTo>
                    <a:pt x="39" y="142"/>
                    <a:pt x="39" y="142"/>
                    <a:pt x="39" y="143"/>
                  </a:cubicBezTo>
                  <a:cubicBezTo>
                    <a:pt x="39" y="143"/>
                    <a:pt x="40" y="143"/>
                    <a:pt x="40" y="143"/>
                  </a:cubicBezTo>
                  <a:cubicBezTo>
                    <a:pt x="40" y="143"/>
                    <a:pt x="41" y="143"/>
                    <a:pt x="41" y="143"/>
                  </a:cubicBezTo>
                  <a:cubicBezTo>
                    <a:pt x="41" y="143"/>
                    <a:pt x="41" y="143"/>
                    <a:pt x="41" y="143"/>
                  </a:cubicBezTo>
                  <a:cubicBezTo>
                    <a:pt x="41" y="143"/>
                    <a:pt x="41" y="143"/>
                    <a:pt x="41" y="143"/>
                  </a:cubicBezTo>
                  <a:cubicBezTo>
                    <a:pt x="41" y="143"/>
                    <a:pt x="41" y="143"/>
                    <a:pt x="41" y="143"/>
                  </a:cubicBezTo>
                  <a:cubicBezTo>
                    <a:pt x="41" y="143"/>
                    <a:pt x="41" y="143"/>
                    <a:pt x="41" y="143"/>
                  </a:cubicBezTo>
                  <a:cubicBezTo>
                    <a:pt x="41" y="143"/>
                    <a:pt x="42" y="143"/>
                    <a:pt x="42" y="143"/>
                  </a:cubicBezTo>
                  <a:cubicBezTo>
                    <a:pt x="42" y="143"/>
                    <a:pt x="42" y="143"/>
                    <a:pt x="42" y="143"/>
                  </a:cubicBezTo>
                  <a:cubicBezTo>
                    <a:pt x="42" y="142"/>
                    <a:pt x="42" y="142"/>
                    <a:pt x="42" y="142"/>
                  </a:cubicBezTo>
                  <a:cubicBezTo>
                    <a:pt x="43" y="142"/>
                    <a:pt x="43" y="142"/>
                    <a:pt x="43" y="141"/>
                  </a:cubicBezTo>
                  <a:cubicBezTo>
                    <a:pt x="43" y="141"/>
                    <a:pt x="43" y="141"/>
                    <a:pt x="44" y="141"/>
                  </a:cubicBezTo>
                  <a:cubicBezTo>
                    <a:pt x="44" y="141"/>
                    <a:pt x="44" y="141"/>
                    <a:pt x="44" y="140"/>
                  </a:cubicBezTo>
                  <a:cubicBezTo>
                    <a:pt x="44" y="140"/>
                    <a:pt x="44" y="140"/>
                    <a:pt x="44" y="139"/>
                  </a:cubicBezTo>
                  <a:cubicBezTo>
                    <a:pt x="44" y="139"/>
                    <a:pt x="44" y="139"/>
                    <a:pt x="44" y="138"/>
                  </a:cubicBezTo>
                  <a:cubicBezTo>
                    <a:pt x="44" y="138"/>
                    <a:pt x="45" y="138"/>
                    <a:pt x="45" y="138"/>
                  </a:cubicBezTo>
                  <a:cubicBezTo>
                    <a:pt x="45" y="138"/>
                    <a:pt x="45" y="138"/>
                    <a:pt x="45" y="138"/>
                  </a:cubicBezTo>
                  <a:cubicBezTo>
                    <a:pt x="46" y="138"/>
                    <a:pt x="46" y="138"/>
                    <a:pt x="46" y="138"/>
                  </a:cubicBezTo>
                  <a:cubicBezTo>
                    <a:pt x="46" y="138"/>
                    <a:pt x="47" y="138"/>
                    <a:pt x="47" y="138"/>
                  </a:cubicBezTo>
                  <a:cubicBezTo>
                    <a:pt x="47" y="138"/>
                    <a:pt x="48" y="138"/>
                    <a:pt x="48" y="138"/>
                  </a:cubicBezTo>
                  <a:cubicBezTo>
                    <a:pt x="48" y="138"/>
                    <a:pt x="48" y="138"/>
                    <a:pt x="48" y="138"/>
                  </a:cubicBezTo>
                  <a:cubicBezTo>
                    <a:pt x="48" y="137"/>
                    <a:pt x="48" y="137"/>
                    <a:pt x="48" y="137"/>
                  </a:cubicBezTo>
                  <a:cubicBezTo>
                    <a:pt x="48" y="137"/>
                    <a:pt x="48" y="137"/>
                    <a:pt x="47" y="137"/>
                  </a:cubicBezTo>
                  <a:cubicBezTo>
                    <a:pt x="47" y="137"/>
                    <a:pt x="47" y="137"/>
                    <a:pt x="47" y="137"/>
                  </a:cubicBezTo>
                  <a:cubicBezTo>
                    <a:pt x="47" y="137"/>
                    <a:pt x="47" y="136"/>
                    <a:pt x="47" y="136"/>
                  </a:cubicBezTo>
                  <a:cubicBezTo>
                    <a:pt x="47" y="136"/>
                    <a:pt x="47" y="135"/>
                    <a:pt x="47" y="135"/>
                  </a:cubicBezTo>
                  <a:cubicBezTo>
                    <a:pt x="47" y="135"/>
                    <a:pt x="47" y="135"/>
                    <a:pt x="47" y="135"/>
                  </a:cubicBezTo>
                  <a:cubicBezTo>
                    <a:pt x="47" y="135"/>
                    <a:pt x="48" y="134"/>
                    <a:pt x="48" y="134"/>
                  </a:cubicBezTo>
                  <a:cubicBezTo>
                    <a:pt x="48" y="134"/>
                    <a:pt x="48" y="134"/>
                    <a:pt x="48" y="133"/>
                  </a:cubicBezTo>
                  <a:cubicBezTo>
                    <a:pt x="48" y="133"/>
                    <a:pt x="48" y="133"/>
                    <a:pt x="48" y="133"/>
                  </a:cubicBezTo>
                  <a:cubicBezTo>
                    <a:pt x="48" y="133"/>
                    <a:pt x="49" y="133"/>
                    <a:pt x="49" y="133"/>
                  </a:cubicBezTo>
                  <a:cubicBezTo>
                    <a:pt x="49" y="133"/>
                    <a:pt x="50" y="133"/>
                    <a:pt x="50" y="133"/>
                  </a:cubicBezTo>
                  <a:cubicBezTo>
                    <a:pt x="50" y="132"/>
                    <a:pt x="50" y="132"/>
                    <a:pt x="50" y="132"/>
                  </a:cubicBezTo>
                  <a:cubicBezTo>
                    <a:pt x="50" y="132"/>
                    <a:pt x="50" y="131"/>
                    <a:pt x="50" y="131"/>
                  </a:cubicBezTo>
                  <a:cubicBezTo>
                    <a:pt x="50" y="131"/>
                    <a:pt x="50" y="131"/>
                    <a:pt x="50" y="131"/>
                  </a:cubicBezTo>
                  <a:cubicBezTo>
                    <a:pt x="50" y="130"/>
                    <a:pt x="50" y="130"/>
                    <a:pt x="50" y="129"/>
                  </a:cubicBezTo>
                  <a:cubicBezTo>
                    <a:pt x="50" y="129"/>
                    <a:pt x="50" y="128"/>
                    <a:pt x="50" y="127"/>
                  </a:cubicBezTo>
                  <a:cubicBezTo>
                    <a:pt x="50" y="127"/>
                    <a:pt x="50" y="126"/>
                    <a:pt x="50" y="126"/>
                  </a:cubicBezTo>
                  <a:cubicBezTo>
                    <a:pt x="50" y="125"/>
                    <a:pt x="50" y="125"/>
                    <a:pt x="50" y="124"/>
                  </a:cubicBezTo>
                  <a:cubicBezTo>
                    <a:pt x="50" y="124"/>
                    <a:pt x="50" y="124"/>
                    <a:pt x="50" y="123"/>
                  </a:cubicBezTo>
                  <a:cubicBezTo>
                    <a:pt x="50" y="123"/>
                    <a:pt x="50" y="123"/>
                    <a:pt x="50" y="123"/>
                  </a:cubicBezTo>
                  <a:cubicBezTo>
                    <a:pt x="51" y="122"/>
                    <a:pt x="51" y="122"/>
                    <a:pt x="51" y="122"/>
                  </a:cubicBezTo>
                  <a:cubicBezTo>
                    <a:pt x="51" y="122"/>
                    <a:pt x="50" y="121"/>
                    <a:pt x="50" y="121"/>
                  </a:cubicBezTo>
                  <a:cubicBezTo>
                    <a:pt x="50" y="121"/>
                    <a:pt x="51" y="121"/>
                    <a:pt x="51" y="120"/>
                  </a:cubicBezTo>
                  <a:cubicBezTo>
                    <a:pt x="51" y="120"/>
                    <a:pt x="51" y="120"/>
                    <a:pt x="51" y="119"/>
                  </a:cubicBezTo>
                  <a:cubicBezTo>
                    <a:pt x="51" y="119"/>
                    <a:pt x="51" y="119"/>
                    <a:pt x="51" y="118"/>
                  </a:cubicBezTo>
                  <a:cubicBezTo>
                    <a:pt x="51" y="118"/>
                    <a:pt x="51" y="117"/>
                    <a:pt x="51" y="117"/>
                  </a:cubicBezTo>
                  <a:cubicBezTo>
                    <a:pt x="51" y="117"/>
                    <a:pt x="51" y="116"/>
                    <a:pt x="50" y="116"/>
                  </a:cubicBezTo>
                  <a:cubicBezTo>
                    <a:pt x="50" y="116"/>
                    <a:pt x="50" y="116"/>
                    <a:pt x="50" y="116"/>
                  </a:cubicBezTo>
                  <a:cubicBezTo>
                    <a:pt x="50" y="116"/>
                    <a:pt x="50" y="115"/>
                    <a:pt x="50" y="115"/>
                  </a:cubicBezTo>
                  <a:cubicBezTo>
                    <a:pt x="50" y="115"/>
                    <a:pt x="50" y="115"/>
                    <a:pt x="50" y="115"/>
                  </a:cubicBezTo>
                  <a:cubicBezTo>
                    <a:pt x="50" y="115"/>
                    <a:pt x="50" y="115"/>
                    <a:pt x="50" y="115"/>
                  </a:cubicBezTo>
                  <a:cubicBezTo>
                    <a:pt x="51" y="114"/>
                    <a:pt x="51" y="114"/>
                    <a:pt x="51" y="114"/>
                  </a:cubicBezTo>
                  <a:cubicBezTo>
                    <a:pt x="51" y="114"/>
                    <a:pt x="51" y="114"/>
                    <a:pt x="51" y="114"/>
                  </a:cubicBezTo>
                  <a:cubicBezTo>
                    <a:pt x="50" y="113"/>
                    <a:pt x="50" y="113"/>
                    <a:pt x="50" y="113"/>
                  </a:cubicBezTo>
                  <a:cubicBezTo>
                    <a:pt x="50" y="113"/>
                    <a:pt x="50" y="113"/>
                    <a:pt x="50" y="113"/>
                  </a:cubicBezTo>
                  <a:cubicBezTo>
                    <a:pt x="50" y="113"/>
                    <a:pt x="50" y="112"/>
                    <a:pt x="50" y="112"/>
                  </a:cubicBezTo>
                  <a:cubicBezTo>
                    <a:pt x="50" y="112"/>
                    <a:pt x="50" y="111"/>
                    <a:pt x="50" y="111"/>
                  </a:cubicBezTo>
                  <a:cubicBezTo>
                    <a:pt x="50" y="111"/>
                    <a:pt x="50" y="110"/>
                    <a:pt x="50" y="109"/>
                  </a:cubicBezTo>
                  <a:cubicBezTo>
                    <a:pt x="50" y="109"/>
                    <a:pt x="50" y="108"/>
                    <a:pt x="50" y="108"/>
                  </a:cubicBezTo>
                  <a:cubicBezTo>
                    <a:pt x="50" y="108"/>
                    <a:pt x="50" y="107"/>
                    <a:pt x="50" y="107"/>
                  </a:cubicBezTo>
                  <a:cubicBezTo>
                    <a:pt x="50" y="107"/>
                    <a:pt x="50" y="106"/>
                    <a:pt x="50" y="106"/>
                  </a:cubicBezTo>
                  <a:cubicBezTo>
                    <a:pt x="50" y="106"/>
                    <a:pt x="50" y="106"/>
                    <a:pt x="51" y="105"/>
                  </a:cubicBezTo>
                  <a:cubicBezTo>
                    <a:pt x="51" y="105"/>
                    <a:pt x="51" y="105"/>
                    <a:pt x="51" y="105"/>
                  </a:cubicBezTo>
                  <a:cubicBezTo>
                    <a:pt x="51" y="105"/>
                    <a:pt x="51" y="105"/>
                    <a:pt x="51" y="105"/>
                  </a:cubicBezTo>
                  <a:cubicBezTo>
                    <a:pt x="52" y="104"/>
                    <a:pt x="52" y="104"/>
                    <a:pt x="52" y="104"/>
                  </a:cubicBezTo>
                  <a:cubicBezTo>
                    <a:pt x="52" y="104"/>
                    <a:pt x="52" y="104"/>
                    <a:pt x="52" y="105"/>
                  </a:cubicBezTo>
                  <a:cubicBezTo>
                    <a:pt x="52" y="105"/>
                    <a:pt x="52" y="105"/>
                    <a:pt x="52" y="105"/>
                  </a:cubicBezTo>
                  <a:cubicBezTo>
                    <a:pt x="52" y="105"/>
                    <a:pt x="52" y="105"/>
                    <a:pt x="52" y="105"/>
                  </a:cubicBezTo>
                  <a:cubicBezTo>
                    <a:pt x="52" y="106"/>
                    <a:pt x="52" y="106"/>
                    <a:pt x="53" y="106"/>
                  </a:cubicBezTo>
                  <a:cubicBezTo>
                    <a:pt x="53" y="105"/>
                    <a:pt x="53" y="105"/>
                    <a:pt x="53" y="105"/>
                  </a:cubicBezTo>
                  <a:cubicBezTo>
                    <a:pt x="53" y="105"/>
                    <a:pt x="53" y="105"/>
                    <a:pt x="53" y="104"/>
                  </a:cubicBezTo>
                  <a:cubicBezTo>
                    <a:pt x="53" y="104"/>
                    <a:pt x="54" y="104"/>
                    <a:pt x="54" y="103"/>
                  </a:cubicBezTo>
                  <a:cubicBezTo>
                    <a:pt x="54" y="103"/>
                    <a:pt x="54" y="103"/>
                    <a:pt x="54" y="103"/>
                  </a:cubicBezTo>
                  <a:cubicBezTo>
                    <a:pt x="54" y="103"/>
                    <a:pt x="54" y="102"/>
                    <a:pt x="54" y="102"/>
                  </a:cubicBezTo>
                  <a:cubicBezTo>
                    <a:pt x="54" y="102"/>
                    <a:pt x="54" y="102"/>
                    <a:pt x="55" y="102"/>
                  </a:cubicBezTo>
                  <a:cubicBezTo>
                    <a:pt x="55" y="102"/>
                    <a:pt x="55" y="102"/>
                    <a:pt x="56" y="102"/>
                  </a:cubicBezTo>
                  <a:cubicBezTo>
                    <a:pt x="56" y="102"/>
                    <a:pt x="56" y="102"/>
                    <a:pt x="57" y="102"/>
                  </a:cubicBezTo>
                  <a:cubicBezTo>
                    <a:pt x="57" y="102"/>
                    <a:pt x="57" y="102"/>
                    <a:pt x="57" y="101"/>
                  </a:cubicBezTo>
                  <a:cubicBezTo>
                    <a:pt x="57" y="101"/>
                    <a:pt x="58" y="101"/>
                    <a:pt x="58" y="100"/>
                  </a:cubicBezTo>
                  <a:cubicBezTo>
                    <a:pt x="58" y="100"/>
                    <a:pt x="58" y="100"/>
                    <a:pt x="58" y="99"/>
                  </a:cubicBezTo>
                  <a:cubicBezTo>
                    <a:pt x="58" y="99"/>
                    <a:pt x="58" y="99"/>
                    <a:pt x="59" y="99"/>
                  </a:cubicBezTo>
                  <a:cubicBezTo>
                    <a:pt x="59" y="99"/>
                    <a:pt x="59" y="98"/>
                    <a:pt x="59" y="98"/>
                  </a:cubicBezTo>
                  <a:cubicBezTo>
                    <a:pt x="59" y="98"/>
                    <a:pt x="60" y="98"/>
                    <a:pt x="60" y="97"/>
                  </a:cubicBezTo>
                  <a:cubicBezTo>
                    <a:pt x="60" y="97"/>
                    <a:pt x="60" y="97"/>
                    <a:pt x="61" y="96"/>
                  </a:cubicBezTo>
                  <a:cubicBezTo>
                    <a:pt x="61" y="96"/>
                    <a:pt x="61" y="95"/>
                    <a:pt x="62" y="95"/>
                  </a:cubicBezTo>
                  <a:cubicBezTo>
                    <a:pt x="62" y="95"/>
                    <a:pt x="62" y="94"/>
                    <a:pt x="63" y="94"/>
                  </a:cubicBezTo>
                  <a:cubicBezTo>
                    <a:pt x="63" y="94"/>
                    <a:pt x="63" y="93"/>
                    <a:pt x="63" y="93"/>
                  </a:cubicBezTo>
                  <a:cubicBezTo>
                    <a:pt x="63" y="93"/>
                    <a:pt x="63" y="93"/>
                    <a:pt x="64" y="93"/>
                  </a:cubicBezTo>
                  <a:cubicBezTo>
                    <a:pt x="64" y="93"/>
                    <a:pt x="64" y="93"/>
                    <a:pt x="64" y="93"/>
                  </a:cubicBezTo>
                  <a:cubicBezTo>
                    <a:pt x="65" y="93"/>
                    <a:pt x="65" y="92"/>
                    <a:pt x="65" y="92"/>
                  </a:cubicBezTo>
                  <a:cubicBezTo>
                    <a:pt x="65" y="92"/>
                    <a:pt x="65" y="92"/>
                    <a:pt x="65" y="92"/>
                  </a:cubicBezTo>
                  <a:cubicBezTo>
                    <a:pt x="65" y="91"/>
                    <a:pt x="65" y="91"/>
                    <a:pt x="65" y="91"/>
                  </a:cubicBezTo>
                  <a:cubicBezTo>
                    <a:pt x="65" y="91"/>
                    <a:pt x="64" y="91"/>
                    <a:pt x="64" y="91"/>
                  </a:cubicBezTo>
                  <a:cubicBezTo>
                    <a:pt x="64" y="91"/>
                    <a:pt x="65" y="91"/>
                    <a:pt x="65" y="91"/>
                  </a:cubicBezTo>
                  <a:cubicBezTo>
                    <a:pt x="65" y="91"/>
                    <a:pt x="65" y="91"/>
                    <a:pt x="65" y="90"/>
                  </a:cubicBezTo>
                  <a:cubicBezTo>
                    <a:pt x="65" y="90"/>
                    <a:pt x="66" y="90"/>
                    <a:pt x="66" y="90"/>
                  </a:cubicBezTo>
                  <a:cubicBezTo>
                    <a:pt x="66" y="90"/>
                    <a:pt x="66" y="89"/>
                    <a:pt x="67" y="88"/>
                  </a:cubicBezTo>
                  <a:cubicBezTo>
                    <a:pt x="67" y="88"/>
                    <a:pt x="67" y="87"/>
                    <a:pt x="68" y="87"/>
                  </a:cubicBezTo>
                  <a:cubicBezTo>
                    <a:pt x="68" y="87"/>
                    <a:pt x="68" y="87"/>
                    <a:pt x="68" y="86"/>
                  </a:cubicBezTo>
                  <a:cubicBezTo>
                    <a:pt x="68" y="86"/>
                    <a:pt x="68" y="86"/>
                    <a:pt x="68" y="86"/>
                  </a:cubicBezTo>
                  <a:cubicBezTo>
                    <a:pt x="68" y="86"/>
                    <a:pt x="67" y="86"/>
                    <a:pt x="67" y="86"/>
                  </a:cubicBezTo>
                  <a:cubicBezTo>
                    <a:pt x="67" y="86"/>
                    <a:pt x="67" y="86"/>
                    <a:pt x="67" y="86"/>
                  </a:cubicBezTo>
                  <a:cubicBezTo>
                    <a:pt x="67" y="85"/>
                    <a:pt x="67" y="85"/>
                    <a:pt x="67" y="85"/>
                  </a:cubicBezTo>
                  <a:cubicBezTo>
                    <a:pt x="68" y="85"/>
                    <a:pt x="68" y="85"/>
                    <a:pt x="68" y="85"/>
                  </a:cubicBezTo>
                  <a:cubicBezTo>
                    <a:pt x="68" y="85"/>
                    <a:pt x="68" y="85"/>
                    <a:pt x="68" y="85"/>
                  </a:cubicBezTo>
                  <a:cubicBezTo>
                    <a:pt x="68" y="85"/>
                    <a:pt x="68" y="84"/>
                    <a:pt x="68" y="84"/>
                  </a:cubicBezTo>
                  <a:cubicBezTo>
                    <a:pt x="68" y="84"/>
                    <a:pt x="68" y="84"/>
                    <a:pt x="69" y="84"/>
                  </a:cubicBezTo>
                  <a:cubicBezTo>
                    <a:pt x="69" y="84"/>
                    <a:pt x="69" y="85"/>
                    <a:pt x="69" y="85"/>
                  </a:cubicBezTo>
                  <a:cubicBezTo>
                    <a:pt x="69" y="85"/>
                    <a:pt x="69" y="85"/>
                    <a:pt x="69" y="85"/>
                  </a:cubicBezTo>
                  <a:cubicBezTo>
                    <a:pt x="69" y="85"/>
                    <a:pt x="69" y="86"/>
                    <a:pt x="69" y="86"/>
                  </a:cubicBezTo>
                  <a:cubicBezTo>
                    <a:pt x="69" y="86"/>
                    <a:pt x="69" y="86"/>
                    <a:pt x="69" y="86"/>
                  </a:cubicBezTo>
                  <a:cubicBezTo>
                    <a:pt x="69" y="86"/>
                    <a:pt x="69" y="85"/>
                    <a:pt x="70" y="85"/>
                  </a:cubicBezTo>
                  <a:cubicBezTo>
                    <a:pt x="70" y="85"/>
                    <a:pt x="70" y="85"/>
                    <a:pt x="70" y="85"/>
                  </a:cubicBezTo>
                  <a:cubicBezTo>
                    <a:pt x="70" y="85"/>
                    <a:pt x="71" y="85"/>
                    <a:pt x="71" y="85"/>
                  </a:cubicBezTo>
                  <a:cubicBezTo>
                    <a:pt x="71" y="85"/>
                    <a:pt x="71" y="85"/>
                    <a:pt x="72" y="84"/>
                  </a:cubicBezTo>
                  <a:cubicBezTo>
                    <a:pt x="72" y="84"/>
                    <a:pt x="72" y="84"/>
                    <a:pt x="72" y="84"/>
                  </a:cubicBezTo>
                  <a:cubicBezTo>
                    <a:pt x="73" y="84"/>
                    <a:pt x="73" y="83"/>
                    <a:pt x="73" y="83"/>
                  </a:cubicBezTo>
                  <a:cubicBezTo>
                    <a:pt x="73" y="83"/>
                    <a:pt x="73" y="83"/>
                    <a:pt x="73" y="83"/>
                  </a:cubicBezTo>
                  <a:cubicBezTo>
                    <a:pt x="73" y="83"/>
                    <a:pt x="73" y="83"/>
                    <a:pt x="73" y="82"/>
                  </a:cubicBezTo>
                  <a:cubicBezTo>
                    <a:pt x="73" y="82"/>
                    <a:pt x="73" y="82"/>
                    <a:pt x="73" y="82"/>
                  </a:cubicBezTo>
                  <a:cubicBezTo>
                    <a:pt x="73" y="82"/>
                    <a:pt x="73" y="82"/>
                    <a:pt x="73" y="81"/>
                  </a:cubicBezTo>
                  <a:cubicBezTo>
                    <a:pt x="73" y="81"/>
                    <a:pt x="74" y="81"/>
                    <a:pt x="74" y="81"/>
                  </a:cubicBezTo>
                  <a:cubicBezTo>
                    <a:pt x="74" y="81"/>
                    <a:pt x="74" y="81"/>
                    <a:pt x="74" y="81"/>
                  </a:cubicBezTo>
                  <a:cubicBezTo>
                    <a:pt x="74" y="80"/>
                    <a:pt x="74" y="80"/>
                    <a:pt x="74" y="80"/>
                  </a:cubicBezTo>
                  <a:cubicBezTo>
                    <a:pt x="74" y="80"/>
                    <a:pt x="73" y="79"/>
                    <a:pt x="73" y="79"/>
                  </a:cubicBezTo>
                  <a:cubicBezTo>
                    <a:pt x="73" y="79"/>
                    <a:pt x="73" y="78"/>
                    <a:pt x="73" y="78"/>
                  </a:cubicBezTo>
                  <a:cubicBezTo>
                    <a:pt x="74" y="78"/>
                    <a:pt x="74" y="77"/>
                    <a:pt x="74" y="77"/>
                  </a:cubicBezTo>
                  <a:cubicBezTo>
                    <a:pt x="74" y="77"/>
                    <a:pt x="75" y="76"/>
                    <a:pt x="75" y="76"/>
                  </a:cubicBezTo>
                  <a:cubicBezTo>
                    <a:pt x="75" y="76"/>
                    <a:pt x="75" y="76"/>
                    <a:pt x="76" y="76"/>
                  </a:cubicBezTo>
                  <a:cubicBezTo>
                    <a:pt x="76" y="76"/>
                    <a:pt x="76" y="76"/>
                    <a:pt x="77" y="76"/>
                  </a:cubicBezTo>
                  <a:cubicBezTo>
                    <a:pt x="77" y="76"/>
                    <a:pt x="77" y="75"/>
                    <a:pt x="77" y="75"/>
                  </a:cubicBezTo>
                  <a:cubicBezTo>
                    <a:pt x="77" y="75"/>
                    <a:pt x="77" y="75"/>
                    <a:pt x="78" y="75"/>
                  </a:cubicBezTo>
                  <a:cubicBezTo>
                    <a:pt x="78" y="75"/>
                    <a:pt x="78" y="75"/>
                    <a:pt x="78" y="75"/>
                  </a:cubicBezTo>
                  <a:cubicBezTo>
                    <a:pt x="78" y="75"/>
                    <a:pt x="78" y="75"/>
                    <a:pt x="78" y="75"/>
                  </a:cubicBezTo>
                  <a:cubicBezTo>
                    <a:pt x="78" y="75"/>
                    <a:pt x="78" y="75"/>
                    <a:pt x="78" y="75"/>
                  </a:cubicBezTo>
                  <a:cubicBezTo>
                    <a:pt x="78" y="76"/>
                    <a:pt x="78" y="76"/>
                    <a:pt x="78" y="76"/>
                  </a:cubicBezTo>
                  <a:cubicBezTo>
                    <a:pt x="78" y="76"/>
                    <a:pt x="78" y="76"/>
                    <a:pt x="79" y="76"/>
                  </a:cubicBezTo>
                  <a:cubicBezTo>
                    <a:pt x="79" y="76"/>
                    <a:pt x="79" y="76"/>
                    <a:pt x="79" y="76"/>
                  </a:cubicBezTo>
                  <a:cubicBezTo>
                    <a:pt x="79" y="76"/>
                    <a:pt x="79" y="76"/>
                    <a:pt x="79" y="75"/>
                  </a:cubicBezTo>
                  <a:cubicBezTo>
                    <a:pt x="79" y="75"/>
                    <a:pt x="79" y="75"/>
                    <a:pt x="79" y="75"/>
                  </a:cubicBezTo>
                  <a:cubicBezTo>
                    <a:pt x="79" y="75"/>
                    <a:pt x="79" y="75"/>
                    <a:pt x="79" y="75"/>
                  </a:cubicBezTo>
                  <a:cubicBezTo>
                    <a:pt x="80" y="75"/>
                    <a:pt x="80" y="75"/>
                    <a:pt x="80" y="75"/>
                  </a:cubicBezTo>
                  <a:cubicBezTo>
                    <a:pt x="80" y="75"/>
                    <a:pt x="80" y="75"/>
                    <a:pt x="80" y="75"/>
                  </a:cubicBezTo>
                  <a:cubicBezTo>
                    <a:pt x="81" y="76"/>
                    <a:pt x="81" y="76"/>
                    <a:pt x="81" y="76"/>
                  </a:cubicBezTo>
                  <a:cubicBezTo>
                    <a:pt x="81" y="76"/>
                    <a:pt x="81" y="76"/>
                    <a:pt x="81" y="76"/>
                  </a:cubicBezTo>
                  <a:cubicBezTo>
                    <a:pt x="81" y="76"/>
                    <a:pt x="81" y="76"/>
                    <a:pt x="81" y="76"/>
                  </a:cubicBezTo>
                  <a:cubicBezTo>
                    <a:pt x="81" y="75"/>
                    <a:pt x="81" y="75"/>
                    <a:pt x="81" y="75"/>
                  </a:cubicBezTo>
                  <a:cubicBezTo>
                    <a:pt x="81" y="75"/>
                    <a:pt x="81" y="75"/>
                    <a:pt x="82" y="75"/>
                  </a:cubicBezTo>
                  <a:cubicBezTo>
                    <a:pt x="82" y="75"/>
                    <a:pt x="82" y="75"/>
                    <a:pt x="82" y="75"/>
                  </a:cubicBezTo>
                  <a:cubicBezTo>
                    <a:pt x="82" y="75"/>
                    <a:pt x="82" y="76"/>
                    <a:pt x="82" y="76"/>
                  </a:cubicBezTo>
                  <a:cubicBezTo>
                    <a:pt x="82" y="76"/>
                    <a:pt x="82" y="75"/>
                    <a:pt x="83" y="75"/>
                  </a:cubicBezTo>
                  <a:cubicBezTo>
                    <a:pt x="83" y="75"/>
                    <a:pt x="83" y="75"/>
                    <a:pt x="83" y="75"/>
                  </a:cubicBezTo>
                  <a:cubicBezTo>
                    <a:pt x="83" y="75"/>
                    <a:pt x="83" y="75"/>
                    <a:pt x="83" y="75"/>
                  </a:cubicBezTo>
                  <a:cubicBezTo>
                    <a:pt x="83" y="74"/>
                    <a:pt x="82" y="74"/>
                    <a:pt x="82" y="74"/>
                  </a:cubicBezTo>
                  <a:cubicBezTo>
                    <a:pt x="82" y="74"/>
                    <a:pt x="81" y="73"/>
                    <a:pt x="81" y="72"/>
                  </a:cubicBezTo>
                  <a:cubicBezTo>
                    <a:pt x="81" y="72"/>
                    <a:pt x="81" y="71"/>
                    <a:pt x="81" y="71"/>
                  </a:cubicBezTo>
                  <a:cubicBezTo>
                    <a:pt x="81" y="71"/>
                    <a:pt x="81" y="70"/>
                    <a:pt x="81" y="70"/>
                  </a:cubicBezTo>
                  <a:cubicBezTo>
                    <a:pt x="81" y="70"/>
                    <a:pt x="80" y="70"/>
                    <a:pt x="80" y="70"/>
                  </a:cubicBezTo>
                  <a:cubicBezTo>
                    <a:pt x="80" y="69"/>
                    <a:pt x="80" y="69"/>
                    <a:pt x="80" y="69"/>
                  </a:cubicBezTo>
                  <a:cubicBezTo>
                    <a:pt x="80" y="69"/>
                    <a:pt x="80" y="68"/>
                    <a:pt x="80" y="68"/>
                  </a:cubicBezTo>
                  <a:cubicBezTo>
                    <a:pt x="80" y="68"/>
                    <a:pt x="80" y="68"/>
                    <a:pt x="80" y="67"/>
                  </a:cubicBezTo>
                  <a:cubicBezTo>
                    <a:pt x="80" y="67"/>
                    <a:pt x="80" y="67"/>
                    <a:pt x="79" y="67"/>
                  </a:cubicBezTo>
                  <a:cubicBezTo>
                    <a:pt x="79" y="67"/>
                    <a:pt x="79" y="67"/>
                    <a:pt x="79" y="67"/>
                  </a:cubicBezTo>
                  <a:cubicBezTo>
                    <a:pt x="79" y="66"/>
                    <a:pt x="79" y="66"/>
                    <a:pt x="79" y="66"/>
                  </a:cubicBezTo>
                  <a:cubicBezTo>
                    <a:pt x="79" y="66"/>
                    <a:pt x="79" y="65"/>
                    <a:pt x="79" y="65"/>
                  </a:cubicBezTo>
                  <a:cubicBezTo>
                    <a:pt x="79" y="65"/>
                    <a:pt x="79" y="65"/>
                    <a:pt x="79" y="65"/>
                  </a:cubicBezTo>
                  <a:cubicBezTo>
                    <a:pt x="79" y="65"/>
                    <a:pt x="79" y="65"/>
                    <a:pt x="79" y="65"/>
                  </a:cubicBezTo>
                  <a:cubicBezTo>
                    <a:pt x="80" y="65"/>
                    <a:pt x="80" y="64"/>
                    <a:pt x="80" y="64"/>
                  </a:cubicBezTo>
                  <a:cubicBezTo>
                    <a:pt x="80" y="64"/>
                    <a:pt x="80" y="64"/>
                    <a:pt x="80" y="64"/>
                  </a:cubicBezTo>
                  <a:cubicBezTo>
                    <a:pt x="79" y="63"/>
                    <a:pt x="79" y="63"/>
                    <a:pt x="79" y="63"/>
                  </a:cubicBezTo>
                  <a:cubicBezTo>
                    <a:pt x="79" y="63"/>
                    <a:pt x="79" y="63"/>
                    <a:pt x="78" y="62"/>
                  </a:cubicBezTo>
                  <a:cubicBezTo>
                    <a:pt x="78" y="62"/>
                    <a:pt x="78" y="62"/>
                    <a:pt x="77" y="62"/>
                  </a:cubicBezTo>
                  <a:cubicBezTo>
                    <a:pt x="77" y="62"/>
                    <a:pt x="77" y="61"/>
                    <a:pt x="76" y="61"/>
                  </a:cubicBezTo>
                  <a:cubicBezTo>
                    <a:pt x="76" y="61"/>
                    <a:pt x="76" y="61"/>
                    <a:pt x="76" y="61"/>
                  </a:cubicBezTo>
                  <a:cubicBezTo>
                    <a:pt x="76" y="60"/>
                    <a:pt x="76" y="60"/>
                    <a:pt x="76" y="60"/>
                  </a:cubicBezTo>
                  <a:cubicBezTo>
                    <a:pt x="76" y="59"/>
                    <a:pt x="76" y="59"/>
                    <a:pt x="76" y="59"/>
                  </a:cubicBezTo>
                  <a:cubicBezTo>
                    <a:pt x="76" y="59"/>
                    <a:pt x="77" y="59"/>
                    <a:pt x="77" y="59"/>
                  </a:cubicBezTo>
                  <a:cubicBezTo>
                    <a:pt x="77" y="59"/>
                    <a:pt x="77" y="58"/>
                    <a:pt x="77" y="58"/>
                  </a:cubicBezTo>
                  <a:cubicBezTo>
                    <a:pt x="77" y="58"/>
                    <a:pt x="78" y="58"/>
                    <a:pt x="78" y="58"/>
                  </a:cubicBezTo>
                  <a:cubicBezTo>
                    <a:pt x="78" y="58"/>
                    <a:pt x="78" y="57"/>
                    <a:pt x="78" y="57"/>
                  </a:cubicBezTo>
                  <a:cubicBezTo>
                    <a:pt x="78" y="57"/>
                    <a:pt x="79" y="57"/>
                    <a:pt x="79" y="57"/>
                  </a:cubicBezTo>
                  <a:cubicBezTo>
                    <a:pt x="79" y="56"/>
                    <a:pt x="78" y="56"/>
                    <a:pt x="78" y="56"/>
                  </a:cubicBezTo>
                  <a:cubicBezTo>
                    <a:pt x="78" y="56"/>
                    <a:pt x="78" y="56"/>
                    <a:pt x="78" y="56"/>
                  </a:cubicBezTo>
                  <a:cubicBezTo>
                    <a:pt x="78" y="56"/>
                    <a:pt x="77" y="56"/>
                    <a:pt x="77" y="56"/>
                  </a:cubicBezTo>
                  <a:cubicBezTo>
                    <a:pt x="77" y="55"/>
                    <a:pt x="76" y="55"/>
                    <a:pt x="76" y="55"/>
                  </a:cubicBezTo>
                  <a:cubicBezTo>
                    <a:pt x="76" y="55"/>
                    <a:pt x="76" y="55"/>
                    <a:pt x="75" y="55"/>
                  </a:cubicBezTo>
                  <a:cubicBezTo>
                    <a:pt x="75" y="54"/>
                    <a:pt x="75" y="54"/>
                    <a:pt x="75" y="54"/>
                  </a:cubicBezTo>
                  <a:cubicBezTo>
                    <a:pt x="75" y="54"/>
                    <a:pt x="75" y="53"/>
                    <a:pt x="75" y="53"/>
                  </a:cubicBezTo>
                  <a:cubicBezTo>
                    <a:pt x="75" y="53"/>
                    <a:pt x="76" y="52"/>
                    <a:pt x="76" y="52"/>
                  </a:cubicBezTo>
                  <a:cubicBezTo>
                    <a:pt x="76" y="52"/>
                    <a:pt x="75" y="51"/>
                    <a:pt x="76" y="51"/>
                  </a:cubicBezTo>
                  <a:cubicBezTo>
                    <a:pt x="76" y="51"/>
                    <a:pt x="76" y="51"/>
                    <a:pt x="76" y="51"/>
                  </a:cubicBezTo>
                  <a:cubicBezTo>
                    <a:pt x="76" y="51"/>
                    <a:pt x="77" y="52"/>
                    <a:pt x="77" y="52"/>
                  </a:cubicBezTo>
                  <a:cubicBezTo>
                    <a:pt x="77" y="52"/>
                    <a:pt x="77" y="52"/>
                    <a:pt x="77" y="52"/>
                  </a:cubicBezTo>
                  <a:cubicBezTo>
                    <a:pt x="77" y="52"/>
                    <a:pt x="77" y="53"/>
                    <a:pt x="77" y="53"/>
                  </a:cubicBezTo>
                  <a:cubicBezTo>
                    <a:pt x="77" y="53"/>
                    <a:pt x="78" y="53"/>
                    <a:pt x="78" y="53"/>
                  </a:cubicBezTo>
                  <a:cubicBezTo>
                    <a:pt x="78" y="53"/>
                    <a:pt x="78" y="53"/>
                    <a:pt x="78" y="53"/>
                  </a:cubicBezTo>
                  <a:cubicBezTo>
                    <a:pt x="78" y="53"/>
                    <a:pt x="78" y="52"/>
                    <a:pt x="78" y="52"/>
                  </a:cubicBezTo>
                  <a:cubicBezTo>
                    <a:pt x="78" y="52"/>
                    <a:pt x="78" y="52"/>
                    <a:pt x="78" y="52"/>
                  </a:cubicBezTo>
                  <a:cubicBezTo>
                    <a:pt x="78" y="52"/>
                    <a:pt x="78" y="52"/>
                    <a:pt x="78" y="52"/>
                  </a:cubicBezTo>
                  <a:cubicBezTo>
                    <a:pt x="78" y="52"/>
                    <a:pt x="78" y="51"/>
                    <a:pt x="78" y="51"/>
                  </a:cubicBezTo>
                  <a:cubicBezTo>
                    <a:pt x="78" y="51"/>
                    <a:pt x="79" y="52"/>
                    <a:pt x="79" y="52"/>
                  </a:cubicBezTo>
                  <a:cubicBezTo>
                    <a:pt x="79" y="52"/>
                    <a:pt x="79" y="52"/>
                    <a:pt x="79" y="53"/>
                  </a:cubicBezTo>
                  <a:cubicBezTo>
                    <a:pt x="79" y="53"/>
                    <a:pt x="79" y="53"/>
                    <a:pt x="80" y="53"/>
                  </a:cubicBezTo>
                  <a:cubicBezTo>
                    <a:pt x="80" y="53"/>
                    <a:pt x="80" y="53"/>
                    <a:pt x="80" y="54"/>
                  </a:cubicBezTo>
                  <a:cubicBezTo>
                    <a:pt x="80" y="54"/>
                    <a:pt x="81" y="53"/>
                    <a:pt x="81" y="53"/>
                  </a:cubicBezTo>
                  <a:cubicBezTo>
                    <a:pt x="81" y="53"/>
                    <a:pt x="82" y="53"/>
                    <a:pt x="82" y="54"/>
                  </a:cubicBezTo>
                  <a:cubicBezTo>
                    <a:pt x="82" y="54"/>
                    <a:pt x="83" y="54"/>
                    <a:pt x="83" y="55"/>
                  </a:cubicBezTo>
                  <a:cubicBezTo>
                    <a:pt x="83" y="55"/>
                    <a:pt x="83" y="55"/>
                    <a:pt x="83" y="56"/>
                  </a:cubicBezTo>
                  <a:cubicBezTo>
                    <a:pt x="83" y="56"/>
                    <a:pt x="83" y="57"/>
                    <a:pt x="83" y="57"/>
                  </a:cubicBezTo>
                  <a:cubicBezTo>
                    <a:pt x="83" y="57"/>
                    <a:pt x="84" y="58"/>
                    <a:pt x="84" y="58"/>
                  </a:cubicBezTo>
                  <a:cubicBezTo>
                    <a:pt x="84" y="58"/>
                    <a:pt x="85" y="58"/>
                    <a:pt x="85" y="58"/>
                  </a:cubicBezTo>
                  <a:cubicBezTo>
                    <a:pt x="85" y="58"/>
                    <a:pt x="86" y="58"/>
                    <a:pt x="86" y="58"/>
                  </a:cubicBezTo>
                  <a:cubicBezTo>
                    <a:pt x="86" y="57"/>
                    <a:pt x="87" y="58"/>
                    <a:pt x="87" y="57"/>
                  </a:cubicBezTo>
                  <a:cubicBezTo>
                    <a:pt x="88" y="57"/>
                    <a:pt x="89" y="57"/>
                    <a:pt x="90" y="57"/>
                  </a:cubicBezTo>
                  <a:cubicBezTo>
                    <a:pt x="90" y="57"/>
                    <a:pt x="91" y="57"/>
                    <a:pt x="92" y="57"/>
                  </a:cubicBezTo>
                  <a:cubicBezTo>
                    <a:pt x="92" y="57"/>
                    <a:pt x="92" y="58"/>
                    <a:pt x="92" y="58"/>
                  </a:cubicBezTo>
                  <a:cubicBezTo>
                    <a:pt x="92" y="58"/>
                    <a:pt x="93" y="58"/>
                    <a:pt x="93" y="59"/>
                  </a:cubicBezTo>
                  <a:cubicBezTo>
                    <a:pt x="93" y="59"/>
                    <a:pt x="93" y="59"/>
                    <a:pt x="93" y="59"/>
                  </a:cubicBezTo>
                  <a:cubicBezTo>
                    <a:pt x="93" y="59"/>
                    <a:pt x="92" y="59"/>
                    <a:pt x="92" y="59"/>
                  </a:cubicBezTo>
                  <a:cubicBezTo>
                    <a:pt x="92" y="60"/>
                    <a:pt x="92" y="60"/>
                    <a:pt x="92" y="60"/>
                  </a:cubicBezTo>
                  <a:cubicBezTo>
                    <a:pt x="92" y="61"/>
                    <a:pt x="92" y="61"/>
                    <a:pt x="92" y="61"/>
                  </a:cubicBezTo>
                  <a:cubicBezTo>
                    <a:pt x="92" y="61"/>
                    <a:pt x="92" y="62"/>
                    <a:pt x="92" y="62"/>
                  </a:cubicBezTo>
                  <a:cubicBezTo>
                    <a:pt x="91" y="62"/>
                    <a:pt x="91" y="62"/>
                    <a:pt x="90" y="62"/>
                  </a:cubicBezTo>
                  <a:cubicBezTo>
                    <a:pt x="90" y="62"/>
                    <a:pt x="90" y="62"/>
                    <a:pt x="90" y="62"/>
                  </a:cubicBezTo>
                  <a:cubicBezTo>
                    <a:pt x="89" y="62"/>
                    <a:pt x="89" y="63"/>
                    <a:pt x="89" y="64"/>
                  </a:cubicBezTo>
                  <a:cubicBezTo>
                    <a:pt x="89" y="64"/>
                    <a:pt x="89" y="64"/>
                    <a:pt x="89" y="64"/>
                  </a:cubicBezTo>
                  <a:cubicBezTo>
                    <a:pt x="88" y="65"/>
                    <a:pt x="88" y="65"/>
                    <a:pt x="88" y="65"/>
                  </a:cubicBezTo>
                  <a:cubicBezTo>
                    <a:pt x="88" y="65"/>
                    <a:pt x="87" y="65"/>
                    <a:pt x="87" y="65"/>
                  </a:cubicBezTo>
                  <a:cubicBezTo>
                    <a:pt x="87" y="65"/>
                    <a:pt x="87" y="66"/>
                    <a:pt x="87" y="66"/>
                  </a:cubicBezTo>
                  <a:cubicBezTo>
                    <a:pt x="87" y="66"/>
                    <a:pt x="87" y="66"/>
                    <a:pt x="87" y="66"/>
                  </a:cubicBezTo>
                  <a:cubicBezTo>
                    <a:pt x="88" y="67"/>
                    <a:pt x="88" y="67"/>
                    <a:pt x="88" y="67"/>
                  </a:cubicBezTo>
                  <a:cubicBezTo>
                    <a:pt x="88" y="67"/>
                    <a:pt x="89" y="67"/>
                    <a:pt x="89" y="67"/>
                  </a:cubicBezTo>
                  <a:cubicBezTo>
                    <a:pt x="89" y="67"/>
                    <a:pt x="89" y="68"/>
                    <a:pt x="89" y="68"/>
                  </a:cubicBezTo>
                  <a:cubicBezTo>
                    <a:pt x="90" y="68"/>
                    <a:pt x="90" y="68"/>
                    <a:pt x="90" y="68"/>
                  </a:cubicBezTo>
                  <a:cubicBezTo>
                    <a:pt x="91" y="68"/>
                    <a:pt x="91" y="67"/>
                    <a:pt x="91" y="67"/>
                  </a:cubicBezTo>
                  <a:cubicBezTo>
                    <a:pt x="91" y="67"/>
                    <a:pt x="92" y="67"/>
                    <a:pt x="92" y="67"/>
                  </a:cubicBezTo>
                  <a:cubicBezTo>
                    <a:pt x="92" y="66"/>
                    <a:pt x="92" y="66"/>
                    <a:pt x="92" y="66"/>
                  </a:cubicBezTo>
                  <a:cubicBezTo>
                    <a:pt x="92" y="66"/>
                    <a:pt x="92" y="65"/>
                    <a:pt x="92" y="65"/>
                  </a:cubicBezTo>
                  <a:cubicBezTo>
                    <a:pt x="92" y="65"/>
                    <a:pt x="92" y="65"/>
                    <a:pt x="92" y="65"/>
                  </a:cubicBezTo>
                  <a:cubicBezTo>
                    <a:pt x="92" y="65"/>
                    <a:pt x="92" y="64"/>
                    <a:pt x="92" y="64"/>
                  </a:cubicBezTo>
                  <a:cubicBezTo>
                    <a:pt x="92" y="64"/>
                    <a:pt x="92" y="64"/>
                    <a:pt x="92" y="63"/>
                  </a:cubicBezTo>
                  <a:cubicBezTo>
                    <a:pt x="92" y="63"/>
                    <a:pt x="93" y="63"/>
                    <a:pt x="93" y="63"/>
                  </a:cubicBezTo>
                  <a:cubicBezTo>
                    <a:pt x="93" y="63"/>
                    <a:pt x="93" y="63"/>
                    <a:pt x="93" y="63"/>
                  </a:cubicBezTo>
                  <a:cubicBezTo>
                    <a:pt x="93" y="63"/>
                    <a:pt x="93" y="64"/>
                    <a:pt x="93" y="64"/>
                  </a:cubicBezTo>
                  <a:cubicBezTo>
                    <a:pt x="94" y="64"/>
                    <a:pt x="94" y="65"/>
                    <a:pt x="94" y="65"/>
                  </a:cubicBezTo>
                  <a:cubicBezTo>
                    <a:pt x="94" y="65"/>
                    <a:pt x="94" y="65"/>
                    <a:pt x="94" y="65"/>
                  </a:cubicBezTo>
                  <a:cubicBezTo>
                    <a:pt x="94" y="66"/>
                    <a:pt x="93" y="66"/>
                    <a:pt x="94" y="67"/>
                  </a:cubicBezTo>
                  <a:cubicBezTo>
                    <a:pt x="94" y="67"/>
                    <a:pt x="94" y="67"/>
                    <a:pt x="94" y="67"/>
                  </a:cubicBezTo>
                  <a:cubicBezTo>
                    <a:pt x="94" y="68"/>
                    <a:pt x="94" y="68"/>
                    <a:pt x="94" y="68"/>
                  </a:cubicBezTo>
                  <a:cubicBezTo>
                    <a:pt x="94" y="68"/>
                    <a:pt x="94" y="69"/>
                    <a:pt x="94" y="69"/>
                  </a:cubicBezTo>
                  <a:cubicBezTo>
                    <a:pt x="94" y="69"/>
                    <a:pt x="94" y="70"/>
                    <a:pt x="94" y="70"/>
                  </a:cubicBezTo>
                  <a:cubicBezTo>
                    <a:pt x="94" y="71"/>
                    <a:pt x="94" y="71"/>
                    <a:pt x="94" y="72"/>
                  </a:cubicBezTo>
                  <a:cubicBezTo>
                    <a:pt x="94" y="72"/>
                    <a:pt x="95" y="72"/>
                    <a:pt x="95" y="72"/>
                  </a:cubicBezTo>
                  <a:cubicBezTo>
                    <a:pt x="95" y="73"/>
                    <a:pt x="95" y="73"/>
                    <a:pt x="95" y="73"/>
                  </a:cubicBezTo>
                  <a:cubicBezTo>
                    <a:pt x="95" y="73"/>
                    <a:pt x="95" y="73"/>
                    <a:pt x="95" y="73"/>
                  </a:cubicBezTo>
                  <a:cubicBezTo>
                    <a:pt x="95" y="73"/>
                    <a:pt x="96" y="73"/>
                    <a:pt x="96" y="73"/>
                  </a:cubicBezTo>
                  <a:cubicBezTo>
                    <a:pt x="96" y="73"/>
                    <a:pt x="96" y="73"/>
                    <a:pt x="96" y="73"/>
                  </a:cubicBezTo>
                  <a:cubicBezTo>
                    <a:pt x="96" y="73"/>
                    <a:pt x="96" y="73"/>
                    <a:pt x="97" y="73"/>
                  </a:cubicBezTo>
                  <a:cubicBezTo>
                    <a:pt x="97" y="73"/>
                    <a:pt x="97" y="73"/>
                    <a:pt x="97" y="73"/>
                  </a:cubicBezTo>
                  <a:cubicBezTo>
                    <a:pt x="97" y="73"/>
                    <a:pt x="97" y="72"/>
                    <a:pt x="97" y="72"/>
                  </a:cubicBezTo>
                  <a:cubicBezTo>
                    <a:pt x="97" y="72"/>
                    <a:pt x="97" y="71"/>
                    <a:pt x="97" y="71"/>
                  </a:cubicBezTo>
                  <a:cubicBezTo>
                    <a:pt x="97" y="71"/>
                    <a:pt x="97" y="70"/>
                    <a:pt x="97" y="70"/>
                  </a:cubicBezTo>
                  <a:cubicBezTo>
                    <a:pt x="97" y="70"/>
                    <a:pt x="97" y="70"/>
                    <a:pt x="97" y="69"/>
                  </a:cubicBezTo>
                  <a:cubicBezTo>
                    <a:pt x="97" y="69"/>
                    <a:pt x="97" y="69"/>
                    <a:pt x="97" y="69"/>
                  </a:cubicBezTo>
                  <a:cubicBezTo>
                    <a:pt x="97" y="69"/>
                    <a:pt x="97" y="69"/>
                    <a:pt x="97" y="68"/>
                  </a:cubicBezTo>
                  <a:cubicBezTo>
                    <a:pt x="97" y="68"/>
                    <a:pt x="98" y="68"/>
                    <a:pt x="98" y="68"/>
                  </a:cubicBezTo>
                  <a:cubicBezTo>
                    <a:pt x="98" y="67"/>
                    <a:pt x="98" y="67"/>
                    <a:pt x="97" y="67"/>
                  </a:cubicBezTo>
                  <a:cubicBezTo>
                    <a:pt x="97" y="66"/>
                    <a:pt x="97" y="66"/>
                    <a:pt x="97" y="66"/>
                  </a:cubicBezTo>
                  <a:cubicBezTo>
                    <a:pt x="97" y="66"/>
                    <a:pt x="97" y="65"/>
                    <a:pt x="97" y="65"/>
                  </a:cubicBezTo>
                  <a:cubicBezTo>
                    <a:pt x="98" y="65"/>
                    <a:pt x="98" y="65"/>
                    <a:pt x="97" y="64"/>
                  </a:cubicBezTo>
                  <a:cubicBezTo>
                    <a:pt x="97" y="64"/>
                    <a:pt x="97" y="64"/>
                    <a:pt x="97" y="64"/>
                  </a:cubicBezTo>
                  <a:cubicBezTo>
                    <a:pt x="97" y="64"/>
                    <a:pt x="97" y="64"/>
                    <a:pt x="97" y="64"/>
                  </a:cubicBezTo>
                  <a:cubicBezTo>
                    <a:pt x="97" y="63"/>
                    <a:pt x="97" y="63"/>
                    <a:pt x="97" y="63"/>
                  </a:cubicBezTo>
                  <a:cubicBezTo>
                    <a:pt x="98" y="63"/>
                    <a:pt x="98" y="63"/>
                    <a:pt x="98" y="63"/>
                  </a:cubicBezTo>
                  <a:cubicBezTo>
                    <a:pt x="98" y="63"/>
                    <a:pt x="99" y="64"/>
                    <a:pt x="99" y="64"/>
                  </a:cubicBezTo>
                  <a:cubicBezTo>
                    <a:pt x="99" y="64"/>
                    <a:pt x="99" y="64"/>
                    <a:pt x="99" y="64"/>
                  </a:cubicBezTo>
                  <a:cubicBezTo>
                    <a:pt x="100" y="64"/>
                    <a:pt x="100" y="63"/>
                    <a:pt x="100" y="63"/>
                  </a:cubicBezTo>
                  <a:cubicBezTo>
                    <a:pt x="100" y="62"/>
                    <a:pt x="100" y="62"/>
                    <a:pt x="100" y="61"/>
                  </a:cubicBezTo>
                  <a:cubicBezTo>
                    <a:pt x="100" y="61"/>
                    <a:pt x="100" y="60"/>
                    <a:pt x="100" y="60"/>
                  </a:cubicBezTo>
                  <a:cubicBezTo>
                    <a:pt x="100" y="60"/>
                    <a:pt x="101" y="59"/>
                    <a:pt x="101" y="59"/>
                  </a:cubicBezTo>
                  <a:cubicBezTo>
                    <a:pt x="101" y="59"/>
                    <a:pt x="101" y="58"/>
                    <a:pt x="101" y="58"/>
                  </a:cubicBezTo>
                  <a:cubicBezTo>
                    <a:pt x="101" y="58"/>
                    <a:pt x="102" y="57"/>
                    <a:pt x="101" y="57"/>
                  </a:cubicBezTo>
                  <a:cubicBezTo>
                    <a:pt x="101" y="57"/>
                    <a:pt x="101" y="56"/>
                    <a:pt x="101" y="56"/>
                  </a:cubicBezTo>
                  <a:cubicBezTo>
                    <a:pt x="101" y="56"/>
                    <a:pt x="101" y="55"/>
                    <a:pt x="101" y="55"/>
                  </a:cubicBezTo>
                  <a:cubicBezTo>
                    <a:pt x="101" y="55"/>
                    <a:pt x="102" y="55"/>
                    <a:pt x="102" y="54"/>
                  </a:cubicBezTo>
                  <a:cubicBezTo>
                    <a:pt x="102" y="54"/>
                    <a:pt x="102" y="54"/>
                    <a:pt x="102" y="53"/>
                  </a:cubicBezTo>
                  <a:cubicBezTo>
                    <a:pt x="102" y="53"/>
                    <a:pt x="102" y="53"/>
                    <a:pt x="102" y="52"/>
                  </a:cubicBezTo>
                  <a:cubicBezTo>
                    <a:pt x="102" y="52"/>
                    <a:pt x="101" y="52"/>
                    <a:pt x="101" y="51"/>
                  </a:cubicBezTo>
                  <a:cubicBezTo>
                    <a:pt x="101" y="51"/>
                    <a:pt x="101" y="51"/>
                    <a:pt x="101" y="51"/>
                  </a:cubicBezTo>
                  <a:cubicBezTo>
                    <a:pt x="102" y="50"/>
                    <a:pt x="102" y="51"/>
                    <a:pt x="102" y="50"/>
                  </a:cubicBezTo>
                  <a:cubicBezTo>
                    <a:pt x="102" y="50"/>
                    <a:pt x="102" y="50"/>
                    <a:pt x="102" y="49"/>
                  </a:cubicBezTo>
                  <a:cubicBezTo>
                    <a:pt x="102" y="49"/>
                    <a:pt x="103" y="49"/>
                    <a:pt x="103" y="49"/>
                  </a:cubicBezTo>
                  <a:cubicBezTo>
                    <a:pt x="103" y="49"/>
                    <a:pt x="104" y="48"/>
                    <a:pt x="104" y="48"/>
                  </a:cubicBezTo>
                  <a:cubicBezTo>
                    <a:pt x="104" y="48"/>
                    <a:pt x="104" y="47"/>
                    <a:pt x="104" y="47"/>
                  </a:cubicBezTo>
                  <a:cubicBezTo>
                    <a:pt x="104" y="47"/>
                    <a:pt x="105" y="47"/>
                    <a:pt x="105" y="46"/>
                  </a:cubicBezTo>
                  <a:cubicBezTo>
                    <a:pt x="105" y="46"/>
                    <a:pt x="105" y="46"/>
                    <a:pt x="106" y="46"/>
                  </a:cubicBezTo>
                  <a:cubicBezTo>
                    <a:pt x="106" y="46"/>
                    <a:pt x="106" y="46"/>
                    <a:pt x="106" y="46"/>
                  </a:cubicBezTo>
                  <a:cubicBezTo>
                    <a:pt x="107" y="46"/>
                    <a:pt x="107" y="46"/>
                    <a:pt x="107" y="46"/>
                  </a:cubicBezTo>
                  <a:cubicBezTo>
                    <a:pt x="108" y="46"/>
                    <a:pt x="108" y="46"/>
                    <a:pt x="108" y="46"/>
                  </a:cubicBezTo>
                  <a:cubicBezTo>
                    <a:pt x="108" y="46"/>
                    <a:pt x="108" y="47"/>
                    <a:pt x="108" y="47"/>
                  </a:cubicBezTo>
                  <a:cubicBezTo>
                    <a:pt x="108" y="47"/>
                    <a:pt x="108" y="47"/>
                    <a:pt x="109" y="47"/>
                  </a:cubicBezTo>
                  <a:cubicBezTo>
                    <a:pt x="109" y="47"/>
                    <a:pt x="109" y="46"/>
                    <a:pt x="109" y="46"/>
                  </a:cubicBezTo>
                  <a:cubicBezTo>
                    <a:pt x="109" y="46"/>
                    <a:pt x="109" y="46"/>
                    <a:pt x="109" y="46"/>
                  </a:cubicBezTo>
                  <a:cubicBezTo>
                    <a:pt x="109" y="45"/>
                    <a:pt x="109" y="45"/>
                    <a:pt x="10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4" name="Freeform 1055"/>
            <p:cNvSpPr/>
            <p:nvPr/>
          </p:nvSpPr>
          <p:spPr bwMode="auto">
            <a:xfrm>
              <a:off x="9055915" y="3406469"/>
              <a:ext cx="160444" cy="270337"/>
            </a:xfrm>
            <a:custGeom>
              <a:avLst/>
              <a:gdLst>
                <a:gd name="T0" fmla="*/ 16 w 17"/>
                <a:gd name="T1" fmla="*/ 1 h 29"/>
                <a:gd name="T2" fmla="*/ 16 w 17"/>
                <a:gd name="T3" fmla="*/ 0 h 29"/>
                <a:gd name="T4" fmla="*/ 15 w 17"/>
                <a:gd name="T5" fmla="*/ 1 h 29"/>
                <a:gd name="T6" fmla="*/ 14 w 17"/>
                <a:gd name="T7" fmla="*/ 1 h 29"/>
                <a:gd name="T8" fmla="*/ 13 w 17"/>
                <a:gd name="T9" fmla="*/ 3 h 29"/>
                <a:gd name="T10" fmla="*/ 12 w 17"/>
                <a:gd name="T11" fmla="*/ 5 h 29"/>
                <a:gd name="T12" fmla="*/ 10 w 17"/>
                <a:gd name="T13" fmla="*/ 5 h 29"/>
                <a:gd name="T14" fmla="*/ 10 w 17"/>
                <a:gd name="T15" fmla="*/ 5 h 29"/>
                <a:gd name="T16" fmla="*/ 9 w 17"/>
                <a:gd name="T17" fmla="*/ 8 h 29"/>
                <a:gd name="T18" fmla="*/ 7 w 17"/>
                <a:gd name="T19" fmla="*/ 9 h 29"/>
                <a:gd name="T20" fmla="*/ 7 w 17"/>
                <a:gd name="T21" fmla="*/ 9 h 29"/>
                <a:gd name="T22" fmla="*/ 5 w 17"/>
                <a:gd name="T23" fmla="*/ 8 h 29"/>
                <a:gd name="T24" fmla="*/ 5 w 17"/>
                <a:gd name="T25" fmla="*/ 9 h 29"/>
                <a:gd name="T26" fmla="*/ 4 w 17"/>
                <a:gd name="T27" fmla="*/ 10 h 29"/>
                <a:gd name="T28" fmla="*/ 4 w 17"/>
                <a:gd name="T29" fmla="*/ 11 h 29"/>
                <a:gd name="T30" fmla="*/ 3 w 17"/>
                <a:gd name="T31" fmla="*/ 13 h 29"/>
                <a:gd name="T32" fmla="*/ 2 w 17"/>
                <a:gd name="T33" fmla="*/ 14 h 29"/>
                <a:gd name="T34" fmla="*/ 1 w 17"/>
                <a:gd name="T35" fmla="*/ 15 h 29"/>
                <a:gd name="T36" fmla="*/ 0 w 17"/>
                <a:gd name="T37" fmla="*/ 17 h 29"/>
                <a:gd name="T38" fmla="*/ 0 w 17"/>
                <a:gd name="T39" fmla="*/ 18 h 29"/>
                <a:gd name="T40" fmla="*/ 1 w 17"/>
                <a:gd name="T41" fmla="*/ 19 h 29"/>
                <a:gd name="T42" fmla="*/ 2 w 17"/>
                <a:gd name="T43" fmla="*/ 18 h 29"/>
                <a:gd name="T44" fmla="*/ 3 w 17"/>
                <a:gd name="T45" fmla="*/ 19 h 29"/>
                <a:gd name="T46" fmla="*/ 4 w 17"/>
                <a:gd name="T47" fmla="*/ 19 h 29"/>
                <a:gd name="T48" fmla="*/ 4 w 17"/>
                <a:gd name="T49" fmla="*/ 21 h 29"/>
                <a:gd name="T50" fmla="*/ 4 w 17"/>
                <a:gd name="T51" fmla="*/ 23 h 29"/>
                <a:gd name="T52" fmla="*/ 5 w 17"/>
                <a:gd name="T53" fmla="*/ 24 h 29"/>
                <a:gd name="T54" fmla="*/ 5 w 17"/>
                <a:gd name="T55" fmla="*/ 26 h 29"/>
                <a:gd name="T56" fmla="*/ 4 w 17"/>
                <a:gd name="T57" fmla="*/ 27 h 29"/>
                <a:gd name="T58" fmla="*/ 5 w 17"/>
                <a:gd name="T59" fmla="*/ 27 h 29"/>
                <a:gd name="T60" fmla="*/ 6 w 17"/>
                <a:gd name="T61" fmla="*/ 28 h 29"/>
                <a:gd name="T62" fmla="*/ 7 w 17"/>
                <a:gd name="T63" fmla="*/ 28 h 29"/>
                <a:gd name="T64" fmla="*/ 8 w 17"/>
                <a:gd name="T65" fmla="*/ 28 h 29"/>
                <a:gd name="T66" fmla="*/ 9 w 17"/>
                <a:gd name="T67" fmla="*/ 28 h 29"/>
                <a:gd name="T68" fmla="*/ 11 w 17"/>
                <a:gd name="T69" fmla="*/ 28 h 29"/>
                <a:gd name="T70" fmla="*/ 12 w 17"/>
                <a:gd name="T71" fmla="*/ 27 h 29"/>
                <a:gd name="T72" fmla="*/ 13 w 17"/>
                <a:gd name="T73" fmla="*/ 25 h 29"/>
                <a:gd name="T74" fmla="*/ 15 w 17"/>
                <a:gd name="T75" fmla="*/ 25 h 29"/>
                <a:gd name="T76" fmla="*/ 16 w 17"/>
                <a:gd name="T77" fmla="*/ 25 h 29"/>
                <a:gd name="T78" fmla="*/ 17 w 17"/>
                <a:gd name="T79" fmla="*/ 23 h 29"/>
                <a:gd name="T80" fmla="*/ 14 w 17"/>
                <a:gd name="T81" fmla="*/ 21 h 29"/>
                <a:gd name="T82" fmla="*/ 12 w 17"/>
                <a:gd name="T83" fmla="*/ 20 h 29"/>
                <a:gd name="T84" fmla="*/ 11 w 17"/>
                <a:gd name="T85" fmla="*/ 20 h 29"/>
                <a:gd name="T86" fmla="*/ 12 w 17"/>
                <a:gd name="T87" fmla="*/ 20 h 29"/>
                <a:gd name="T88" fmla="*/ 12 w 17"/>
                <a:gd name="T89" fmla="*/ 18 h 29"/>
                <a:gd name="T90" fmla="*/ 11 w 17"/>
                <a:gd name="T91" fmla="*/ 17 h 29"/>
                <a:gd name="T92" fmla="*/ 11 w 17"/>
                <a:gd name="T93" fmla="*/ 16 h 29"/>
                <a:gd name="T94" fmla="*/ 12 w 17"/>
                <a:gd name="T95" fmla="*/ 16 h 29"/>
                <a:gd name="T96" fmla="*/ 13 w 17"/>
                <a:gd name="T97" fmla="*/ 15 h 29"/>
                <a:gd name="T98" fmla="*/ 15 w 17"/>
                <a:gd name="T99" fmla="*/ 14 h 29"/>
                <a:gd name="T100" fmla="*/ 16 w 17"/>
                <a:gd name="T101" fmla="*/ 12 h 29"/>
                <a:gd name="T102" fmla="*/ 17 w 17"/>
                <a:gd name="T103" fmla="*/ 9 h 29"/>
                <a:gd name="T104" fmla="*/ 15 w 17"/>
                <a:gd name="T105" fmla="*/ 6 h 29"/>
                <a:gd name="T106" fmla="*/ 15 w 17"/>
                <a:gd name="T107" fmla="*/ 3 h 29"/>
                <a:gd name="T108" fmla="*/ 17 w 17"/>
                <a:gd name="T109" fmla="*/ 2 h 29"/>
                <a:gd name="T110" fmla="*/ 16 w 17"/>
                <a:gd name="T111"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9">
                  <a:moveTo>
                    <a:pt x="16" y="1"/>
                  </a:moveTo>
                  <a:cubicBezTo>
                    <a:pt x="16" y="1"/>
                    <a:pt x="16" y="1"/>
                    <a:pt x="16" y="1"/>
                  </a:cubicBezTo>
                  <a:cubicBezTo>
                    <a:pt x="16" y="1"/>
                    <a:pt x="16" y="1"/>
                    <a:pt x="16" y="1"/>
                  </a:cubicBezTo>
                  <a:cubicBezTo>
                    <a:pt x="16" y="1"/>
                    <a:pt x="16" y="1"/>
                    <a:pt x="16" y="1"/>
                  </a:cubicBezTo>
                  <a:cubicBezTo>
                    <a:pt x="16" y="1"/>
                    <a:pt x="16" y="1"/>
                    <a:pt x="16" y="1"/>
                  </a:cubicBezTo>
                  <a:cubicBezTo>
                    <a:pt x="16" y="0"/>
                    <a:pt x="16" y="0"/>
                    <a:pt x="16" y="0"/>
                  </a:cubicBezTo>
                  <a:cubicBezTo>
                    <a:pt x="16" y="1"/>
                    <a:pt x="16" y="1"/>
                    <a:pt x="16" y="1"/>
                  </a:cubicBezTo>
                  <a:cubicBezTo>
                    <a:pt x="15" y="1"/>
                    <a:pt x="15" y="1"/>
                    <a:pt x="15" y="1"/>
                  </a:cubicBezTo>
                  <a:cubicBezTo>
                    <a:pt x="15" y="1"/>
                    <a:pt x="15" y="1"/>
                    <a:pt x="15" y="1"/>
                  </a:cubicBezTo>
                  <a:cubicBezTo>
                    <a:pt x="15" y="1"/>
                    <a:pt x="15" y="1"/>
                    <a:pt x="15" y="1"/>
                  </a:cubicBezTo>
                  <a:cubicBezTo>
                    <a:pt x="14" y="1"/>
                    <a:pt x="14" y="1"/>
                    <a:pt x="14" y="1"/>
                  </a:cubicBezTo>
                  <a:cubicBezTo>
                    <a:pt x="14" y="1"/>
                    <a:pt x="14" y="1"/>
                    <a:pt x="14" y="1"/>
                  </a:cubicBezTo>
                  <a:cubicBezTo>
                    <a:pt x="14" y="1"/>
                    <a:pt x="14" y="1"/>
                    <a:pt x="14" y="2"/>
                  </a:cubicBezTo>
                  <a:cubicBezTo>
                    <a:pt x="14" y="2"/>
                    <a:pt x="13" y="2"/>
                    <a:pt x="13" y="3"/>
                  </a:cubicBezTo>
                  <a:cubicBezTo>
                    <a:pt x="13" y="3"/>
                    <a:pt x="13" y="3"/>
                    <a:pt x="13" y="3"/>
                  </a:cubicBezTo>
                  <a:cubicBezTo>
                    <a:pt x="13" y="3"/>
                    <a:pt x="13" y="3"/>
                    <a:pt x="13" y="3"/>
                  </a:cubicBezTo>
                  <a:cubicBezTo>
                    <a:pt x="13" y="3"/>
                    <a:pt x="12" y="4"/>
                    <a:pt x="12" y="4"/>
                  </a:cubicBezTo>
                  <a:cubicBezTo>
                    <a:pt x="12" y="4"/>
                    <a:pt x="12" y="4"/>
                    <a:pt x="12" y="5"/>
                  </a:cubicBezTo>
                  <a:cubicBezTo>
                    <a:pt x="12" y="5"/>
                    <a:pt x="12" y="5"/>
                    <a:pt x="12" y="5"/>
                  </a:cubicBezTo>
                  <a:cubicBezTo>
                    <a:pt x="11" y="5"/>
                    <a:pt x="11" y="5"/>
                    <a:pt x="11" y="5"/>
                  </a:cubicBezTo>
                  <a:cubicBezTo>
                    <a:pt x="11" y="5"/>
                    <a:pt x="10" y="5"/>
                    <a:pt x="10" y="5"/>
                  </a:cubicBezTo>
                  <a:cubicBezTo>
                    <a:pt x="10" y="5"/>
                    <a:pt x="10" y="5"/>
                    <a:pt x="10" y="5"/>
                  </a:cubicBezTo>
                  <a:cubicBezTo>
                    <a:pt x="10" y="5"/>
                    <a:pt x="10" y="5"/>
                    <a:pt x="10" y="5"/>
                  </a:cubicBezTo>
                  <a:cubicBezTo>
                    <a:pt x="10" y="5"/>
                    <a:pt x="10" y="5"/>
                    <a:pt x="10" y="5"/>
                  </a:cubicBezTo>
                  <a:cubicBezTo>
                    <a:pt x="10" y="6"/>
                    <a:pt x="10" y="6"/>
                    <a:pt x="10" y="7"/>
                  </a:cubicBezTo>
                  <a:cubicBezTo>
                    <a:pt x="11" y="7"/>
                    <a:pt x="10" y="7"/>
                    <a:pt x="10" y="8"/>
                  </a:cubicBezTo>
                  <a:cubicBezTo>
                    <a:pt x="10" y="8"/>
                    <a:pt x="10" y="8"/>
                    <a:pt x="9" y="8"/>
                  </a:cubicBezTo>
                  <a:cubicBezTo>
                    <a:pt x="9" y="9"/>
                    <a:pt x="8" y="9"/>
                    <a:pt x="8" y="9"/>
                  </a:cubicBezTo>
                  <a:cubicBezTo>
                    <a:pt x="8" y="9"/>
                    <a:pt x="8" y="9"/>
                    <a:pt x="8" y="9"/>
                  </a:cubicBezTo>
                  <a:cubicBezTo>
                    <a:pt x="8" y="9"/>
                    <a:pt x="7" y="9"/>
                    <a:pt x="7" y="9"/>
                  </a:cubicBezTo>
                  <a:cubicBezTo>
                    <a:pt x="7" y="9"/>
                    <a:pt x="7" y="9"/>
                    <a:pt x="7" y="9"/>
                  </a:cubicBezTo>
                  <a:cubicBezTo>
                    <a:pt x="7" y="9"/>
                    <a:pt x="7" y="9"/>
                    <a:pt x="7" y="9"/>
                  </a:cubicBezTo>
                  <a:cubicBezTo>
                    <a:pt x="7" y="9"/>
                    <a:pt x="7" y="9"/>
                    <a:pt x="7" y="9"/>
                  </a:cubicBezTo>
                  <a:cubicBezTo>
                    <a:pt x="6" y="9"/>
                    <a:pt x="6" y="9"/>
                    <a:pt x="6" y="9"/>
                  </a:cubicBezTo>
                  <a:cubicBezTo>
                    <a:pt x="6" y="9"/>
                    <a:pt x="6" y="9"/>
                    <a:pt x="6" y="9"/>
                  </a:cubicBezTo>
                  <a:cubicBezTo>
                    <a:pt x="5" y="9"/>
                    <a:pt x="5" y="9"/>
                    <a:pt x="5" y="8"/>
                  </a:cubicBezTo>
                  <a:cubicBezTo>
                    <a:pt x="5" y="8"/>
                    <a:pt x="5" y="8"/>
                    <a:pt x="5" y="8"/>
                  </a:cubicBezTo>
                  <a:cubicBezTo>
                    <a:pt x="5" y="8"/>
                    <a:pt x="5" y="8"/>
                    <a:pt x="5" y="8"/>
                  </a:cubicBezTo>
                  <a:cubicBezTo>
                    <a:pt x="5" y="8"/>
                    <a:pt x="5" y="9"/>
                    <a:pt x="5" y="9"/>
                  </a:cubicBezTo>
                  <a:cubicBezTo>
                    <a:pt x="5" y="9"/>
                    <a:pt x="5" y="9"/>
                    <a:pt x="4" y="9"/>
                  </a:cubicBezTo>
                  <a:cubicBezTo>
                    <a:pt x="4" y="10"/>
                    <a:pt x="4" y="10"/>
                    <a:pt x="4" y="10"/>
                  </a:cubicBezTo>
                  <a:cubicBezTo>
                    <a:pt x="4" y="10"/>
                    <a:pt x="4" y="10"/>
                    <a:pt x="4" y="10"/>
                  </a:cubicBezTo>
                  <a:cubicBezTo>
                    <a:pt x="4" y="10"/>
                    <a:pt x="4" y="10"/>
                    <a:pt x="4" y="10"/>
                  </a:cubicBezTo>
                  <a:cubicBezTo>
                    <a:pt x="4" y="10"/>
                    <a:pt x="4" y="10"/>
                    <a:pt x="4" y="10"/>
                  </a:cubicBezTo>
                  <a:cubicBezTo>
                    <a:pt x="4" y="10"/>
                    <a:pt x="4" y="11"/>
                    <a:pt x="4" y="11"/>
                  </a:cubicBezTo>
                  <a:cubicBezTo>
                    <a:pt x="4" y="11"/>
                    <a:pt x="4" y="12"/>
                    <a:pt x="4" y="12"/>
                  </a:cubicBezTo>
                  <a:cubicBezTo>
                    <a:pt x="3" y="12"/>
                    <a:pt x="3" y="13"/>
                    <a:pt x="3" y="13"/>
                  </a:cubicBezTo>
                  <a:cubicBezTo>
                    <a:pt x="3" y="13"/>
                    <a:pt x="3" y="13"/>
                    <a:pt x="3" y="13"/>
                  </a:cubicBezTo>
                  <a:cubicBezTo>
                    <a:pt x="2" y="13"/>
                    <a:pt x="2" y="13"/>
                    <a:pt x="2" y="13"/>
                  </a:cubicBezTo>
                  <a:cubicBezTo>
                    <a:pt x="2" y="14"/>
                    <a:pt x="2" y="14"/>
                    <a:pt x="2" y="14"/>
                  </a:cubicBezTo>
                  <a:cubicBezTo>
                    <a:pt x="2" y="14"/>
                    <a:pt x="2" y="14"/>
                    <a:pt x="2" y="14"/>
                  </a:cubicBezTo>
                  <a:cubicBezTo>
                    <a:pt x="1" y="14"/>
                    <a:pt x="1" y="14"/>
                    <a:pt x="1" y="14"/>
                  </a:cubicBezTo>
                  <a:cubicBezTo>
                    <a:pt x="1" y="14"/>
                    <a:pt x="1" y="14"/>
                    <a:pt x="1" y="14"/>
                  </a:cubicBezTo>
                  <a:cubicBezTo>
                    <a:pt x="1" y="14"/>
                    <a:pt x="1" y="15"/>
                    <a:pt x="1" y="15"/>
                  </a:cubicBezTo>
                  <a:cubicBezTo>
                    <a:pt x="1" y="15"/>
                    <a:pt x="1" y="16"/>
                    <a:pt x="1" y="16"/>
                  </a:cubicBezTo>
                  <a:cubicBezTo>
                    <a:pt x="0" y="16"/>
                    <a:pt x="0" y="16"/>
                    <a:pt x="0" y="16"/>
                  </a:cubicBezTo>
                  <a:cubicBezTo>
                    <a:pt x="0" y="16"/>
                    <a:pt x="0" y="17"/>
                    <a:pt x="0" y="17"/>
                  </a:cubicBezTo>
                  <a:cubicBezTo>
                    <a:pt x="0" y="17"/>
                    <a:pt x="0" y="17"/>
                    <a:pt x="0" y="17"/>
                  </a:cubicBezTo>
                  <a:cubicBezTo>
                    <a:pt x="0" y="17"/>
                    <a:pt x="0" y="18"/>
                    <a:pt x="0" y="18"/>
                  </a:cubicBezTo>
                  <a:cubicBezTo>
                    <a:pt x="0" y="18"/>
                    <a:pt x="0" y="18"/>
                    <a:pt x="0" y="18"/>
                  </a:cubicBezTo>
                  <a:cubicBezTo>
                    <a:pt x="0" y="18"/>
                    <a:pt x="0" y="18"/>
                    <a:pt x="1" y="18"/>
                  </a:cubicBezTo>
                  <a:cubicBezTo>
                    <a:pt x="1" y="18"/>
                    <a:pt x="1" y="19"/>
                    <a:pt x="1" y="19"/>
                  </a:cubicBezTo>
                  <a:cubicBezTo>
                    <a:pt x="1" y="19"/>
                    <a:pt x="1" y="19"/>
                    <a:pt x="1" y="19"/>
                  </a:cubicBezTo>
                  <a:cubicBezTo>
                    <a:pt x="1" y="19"/>
                    <a:pt x="2" y="18"/>
                    <a:pt x="2" y="18"/>
                  </a:cubicBezTo>
                  <a:cubicBezTo>
                    <a:pt x="2" y="18"/>
                    <a:pt x="1" y="18"/>
                    <a:pt x="1" y="18"/>
                  </a:cubicBezTo>
                  <a:cubicBezTo>
                    <a:pt x="1" y="18"/>
                    <a:pt x="2" y="18"/>
                    <a:pt x="2" y="18"/>
                  </a:cubicBezTo>
                  <a:cubicBezTo>
                    <a:pt x="2" y="18"/>
                    <a:pt x="2" y="18"/>
                    <a:pt x="2" y="18"/>
                  </a:cubicBezTo>
                  <a:cubicBezTo>
                    <a:pt x="2" y="18"/>
                    <a:pt x="2" y="18"/>
                    <a:pt x="2" y="18"/>
                  </a:cubicBezTo>
                  <a:cubicBezTo>
                    <a:pt x="3" y="19"/>
                    <a:pt x="2" y="19"/>
                    <a:pt x="3" y="19"/>
                  </a:cubicBezTo>
                  <a:cubicBezTo>
                    <a:pt x="3" y="19"/>
                    <a:pt x="3" y="19"/>
                    <a:pt x="3" y="19"/>
                  </a:cubicBezTo>
                  <a:cubicBezTo>
                    <a:pt x="3" y="19"/>
                    <a:pt x="3" y="19"/>
                    <a:pt x="3" y="19"/>
                  </a:cubicBezTo>
                  <a:cubicBezTo>
                    <a:pt x="4" y="19"/>
                    <a:pt x="4" y="19"/>
                    <a:pt x="4" y="19"/>
                  </a:cubicBezTo>
                  <a:cubicBezTo>
                    <a:pt x="4" y="19"/>
                    <a:pt x="4" y="20"/>
                    <a:pt x="4" y="20"/>
                  </a:cubicBezTo>
                  <a:cubicBezTo>
                    <a:pt x="4" y="20"/>
                    <a:pt x="4" y="20"/>
                    <a:pt x="4" y="20"/>
                  </a:cubicBezTo>
                  <a:cubicBezTo>
                    <a:pt x="4" y="20"/>
                    <a:pt x="4" y="20"/>
                    <a:pt x="4" y="21"/>
                  </a:cubicBezTo>
                  <a:cubicBezTo>
                    <a:pt x="4" y="21"/>
                    <a:pt x="4" y="21"/>
                    <a:pt x="4" y="21"/>
                  </a:cubicBezTo>
                  <a:cubicBezTo>
                    <a:pt x="4" y="22"/>
                    <a:pt x="4" y="22"/>
                    <a:pt x="4" y="22"/>
                  </a:cubicBezTo>
                  <a:cubicBezTo>
                    <a:pt x="4" y="22"/>
                    <a:pt x="4" y="23"/>
                    <a:pt x="4" y="23"/>
                  </a:cubicBezTo>
                  <a:cubicBezTo>
                    <a:pt x="4" y="23"/>
                    <a:pt x="5" y="23"/>
                    <a:pt x="5" y="23"/>
                  </a:cubicBezTo>
                  <a:cubicBezTo>
                    <a:pt x="5" y="23"/>
                    <a:pt x="5" y="23"/>
                    <a:pt x="5" y="24"/>
                  </a:cubicBezTo>
                  <a:cubicBezTo>
                    <a:pt x="5" y="24"/>
                    <a:pt x="5" y="24"/>
                    <a:pt x="5" y="24"/>
                  </a:cubicBezTo>
                  <a:cubicBezTo>
                    <a:pt x="5" y="24"/>
                    <a:pt x="4" y="24"/>
                    <a:pt x="4" y="24"/>
                  </a:cubicBezTo>
                  <a:cubicBezTo>
                    <a:pt x="4" y="25"/>
                    <a:pt x="4" y="25"/>
                    <a:pt x="4" y="25"/>
                  </a:cubicBezTo>
                  <a:cubicBezTo>
                    <a:pt x="4" y="25"/>
                    <a:pt x="5" y="25"/>
                    <a:pt x="5" y="26"/>
                  </a:cubicBezTo>
                  <a:cubicBezTo>
                    <a:pt x="5" y="26"/>
                    <a:pt x="5" y="26"/>
                    <a:pt x="5" y="26"/>
                  </a:cubicBezTo>
                  <a:cubicBezTo>
                    <a:pt x="5" y="26"/>
                    <a:pt x="5" y="26"/>
                    <a:pt x="4" y="27"/>
                  </a:cubicBezTo>
                  <a:cubicBezTo>
                    <a:pt x="4" y="27"/>
                    <a:pt x="4" y="27"/>
                    <a:pt x="4" y="27"/>
                  </a:cubicBezTo>
                  <a:cubicBezTo>
                    <a:pt x="4" y="27"/>
                    <a:pt x="4" y="28"/>
                    <a:pt x="4" y="28"/>
                  </a:cubicBezTo>
                  <a:cubicBezTo>
                    <a:pt x="4" y="28"/>
                    <a:pt x="5" y="28"/>
                    <a:pt x="5" y="28"/>
                  </a:cubicBezTo>
                  <a:cubicBezTo>
                    <a:pt x="5" y="28"/>
                    <a:pt x="5" y="27"/>
                    <a:pt x="5" y="27"/>
                  </a:cubicBezTo>
                  <a:cubicBezTo>
                    <a:pt x="5" y="27"/>
                    <a:pt x="5" y="27"/>
                    <a:pt x="6" y="27"/>
                  </a:cubicBezTo>
                  <a:cubicBezTo>
                    <a:pt x="6" y="27"/>
                    <a:pt x="6" y="28"/>
                    <a:pt x="6" y="28"/>
                  </a:cubicBezTo>
                  <a:cubicBezTo>
                    <a:pt x="6" y="28"/>
                    <a:pt x="6" y="28"/>
                    <a:pt x="6" y="28"/>
                  </a:cubicBezTo>
                  <a:cubicBezTo>
                    <a:pt x="6" y="28"/>
                    <a:pt x="6" y="28"/>
                    <a:pt x="6" y="28"/>
                  </a:cubicBezTo>
                  <a:cubicBezTo>
                    <a:pt x="6" y="28"/>
                    <a:pt x="7" y="28"/>
                    <a:pt x="7" y="28"/>
                  </a:cubicBezTo>
                  <a:cubicBezTo>
                    <a:pt x="7" y="28"/>
                    <a:pt x="7" y="28"/>
                    <a:pt x="7" y="28"/>
                  </a:cubicBezTo>
                  <a:cubicBezTo>
                    <a:pt x="7" y="28"/>
                    <a:pt x="7" y="29"/>
                    <a:pt x="7" y="29"/>
                  </a:cubicBezTo>
                  <a:cubicBezTo>
                    <a:pt x="7" y="29"/>
                    <a:pt x="8" y="29"/>
                    <a:pt x="8" y="28"/>
                  </a:cubicBezTo>
                  <a:cubicBezTo>
                    <a:pt x="8" y="28"/>
                    <a:pt x="8" y="28"/>
                    <a:pt x="8" y="28"/>
                  </a:cubicBezTo>
                  <a:cubicBezTo>
                    <a:pt x="8" y="28"/>
                    <a:pt x="8" y="28"/>
                    <a:pt x="8" y="28"/>
                  </a:cubicBezTo>
                  <a:cubicBezTo>
                    <a:pt x="8" y="28"/>
                    <a:pt x="9" y="28"/>
                    <a:pt x="9" y="28"/>
                  </a:cubicBezTo>
                  <a:cubicBezTo>
                    <a:pt x="9" y="28"/>
                    <a:pt x="9" y="28"/>
                    <a:pt x="9" y="28"/>
                  </a:cubicBezTo>
                  <a:cubicBezTo>
                    <a:pt x="9" y="28"/>
                    <a:pt x="10" y="28"/>
                    <a:pt x="10" y="28"/>
                  </a:cubicBezTo>
                  <a:cubicBezTo>
                    <a:pt x="10" y="28"/>
                    <a:pt x="10" y="28"/>
                    <a:pt x="11" y="28"/>
                  </a:cubicBezTo>
                  <a:cubicBezTo>
                    <a:pt x="11" y="28"/>
                    <a:pt x="11" y="28"/>
                    <a:pt x="11" y="28"/>
                  </a:cubicBezTo>
                  <a:cubicBezTo>
                    <a:pt x="11" y="28"/>
                    <a:pt x="11" y="28"/>
                    <a:pt x="11" y="28"/>
                  </a:cubicBezTo>
                  <a:cubicBezTo>
                    <a:pt x="11" y="28"/>
                    <a:pt x="11" y="27"/>
                    <a:pt x="12" y="27"/>
                  </a:cubicBezTo>
                  <a:cubicBezTo>
                    <a:pt x="12" y="27"/>
                    <a:pt x="12" y="27"/>
                    <a:pt x="12" y="27"/>
                  </a:cubicBezTo>
                  <a:cubicBezTo>
                    <a:pt x="12" y="26"/>
                    <a:pt x="12" y="26"/>
                    <a:pt x="12" y="26"/>
                  </a:cubicBezTo>
                  <a:cubicBezTo>
                    <a:pt x="12" y="26"/>
                    <a:pt x="13" y="25"/>
                    <a:pt x="13" y="25"/>
                  </a:cubicBezTo>
                  <a:cubicBezTo>
                    <a:pt x="13" y="25"/>
                    <a:pt x="13" y="25"/>
                    <a:pt x="13" y="25"/>
                  </a:cubicBezTo>
                  <a:cubicBezTo>
                    <a:pt x="13" y="25"/>
                    <a:pt x="14" y="25"/>
                    <a:pt x="14" y="25"/>
                  </a:cubicBezTo>
                  <a:cubicBezTo>
                    <a:pt x="14" y="25"/>
                    <a:pt x="14" y="25"/>
                    <a:pt x="15" y="25"/>
                  </a:cubicBezTo>
                  <a:cubicBezTo>
                    <a:pt x="15" y="25"/>
                    <a:pt x="15" y="25"/>
                    <a:pt x="15" y="25"/>
                  </a:cubicBezTo>
                  <a:cubicBezTo>
                    <a:pt x="15" y="25"/>
                    <a:pt x="15" y="25"/>
                    <a:pt x="16" y="25"/>
                  </a:cubicBezTo>
                  <a:cubicBezTo>
                    <a:pt x="16" y="25"/>
                    <a:pt x="16" y="25"/>
                    <a:pt x="16" y="25"/>
                  </a:cubicBezTo>
                  <a:cubicBezTo>
                    <a:pt x="16" y="25"/>
                    <a:pt x="16" y="25"/>
                    <a:pt x="16" y="25"/>
                  </a:cubicBezTo>
                  <a:cubicBezTo>
                    <a:pt x="16" y="24"/>
                    <a:pt x="16" y="24"/>
                    <a:pt x="16" y="24"/>
                  </a:cubicBezTo>
                  <a:cubicBezTo>
                    <a:pt x="16" y="24"/>
                    <a:pt x="17" y="24"/>
                    <a:pt x="17" y="24"/>
                  </a:cubicBezTo>
                  <a:cubicBezTo>
                    <a:pt x="17" y="24"/>
                    <a:pt x="17" y="24"/>
                    <a:pt x="17" y="23"/>
                  </a:cubicBezTo>
                  <a:cubicBezTo>
                    <a:pt x="17" y="23"/>
                    <a:pt x="16" y="23"/>
                    <a:pt x="16" y="22"/>
                  </a:cubicBezTo>
                  <a:cubicBezTo>
                    <a:pt x="16" y="22"/>
                    <a:pt x="15" y="22"/>
                    <a:pt x="15" y="21"/>
                  </a:cubicBezTo>
                  <a:cubicBezTo>
                    <a:pt x="15" y="21"/>
                    <a:pt x="15" y="21"/>
                    <a:pt x="14" y="21"/>
                  </a:cubicBezTo>
                  <a:cubicBezTo>
                    <a:pt x="14" y="21"/>
                    <a:pt x="14" y="21"/>
                    <a:pt x="14" y="20"/>
                  </a:cubicBezTo>
                  <a:cubicBezTo>
                    <a:pt x="13" y="20"/>
                    <a:pt x="13" y="20"/>
                    <a:pt x="13" y="20"/>
                  </a:cubicBezTo>
                  <a:cubicBezTo>
                    <a:pt x="13" y="20"/>
                    <a:pt x="13" y="20"/>
                    <a:pt x="12" y="20"/>
                  </a:cubicBezTo>
                  <a:cubicBezTo>
                    <a:pt x="12" y="20"/>
                    <a:pt x="12" y="20"/>
                    <a:pt x="12" y="20"/>
                  </a:cubicBezTo>
                  <a:cubicBezTo>
                    <a:pt x="12" y="20"/>
                    <a:pt x="12" y="20"/>
                    <a:pt x="12" y="20"/>
                  </a:cubicBezTo>
                  <a:cubicBezTo>
                    <a:pt x="11" y="20"/>
                    <a:pt x="11" y="20"/>
                    <a:pt x="11" y="20"/>
                  </a:cubicBezTo>
                  <a:cubicBezTo>
                    <a:pt x="11" y="20"/>
                    <a:pt x="11" y="20"/>
                    <a:pt x="11" y="20"/>
                  </a:cubicBezTo>
                  <a:cubicBezTo>
                    <a:pt x="11" y="20"/>
                    <a:pt x="11" y="20"/>
                    <a:pt x="12" y="20"/>
                  </a:cubicBezTo>
                  <a:cubicBezTo>
                    <a:pt x="12" y="20"/>
                    <a:pt x="12" y="20"/>
                    <a:pt x="12" y="20"/>
                  </a:cubicBezTo>
                  <a:cubicBezTo>
                    <a:pt x="12" y="20"/>
                    <a:pt x="12" y="19"/>
                    <a:pt x="12" y="19"/>
                  </a:cubicBezTo>
                  <a:cubicBezTo>
                    <a:pt x="12" y="19"/>
                    <a:pt x="12" y="19"/>
                    <a:pt x="12" y="19"/>
                  </a:cubicBezTo>
                  <a:cubicBezTo>
                    <a:pt x="12" y="18"/>
                    <a:pt x="12" y="18"/>
                    <a:pt x="12" y="18"/>
                  </a:cubicBezTo>
                  <a:cubicBezTo>
                    <a:pt x="12" y="18"/>
                    <a:pt x="12" y="18"/>
                    <a:pt x="11" y="17"/>
                  </a:cubicBezTo>
                  <a:cubicBezTo>
                    <a:pt x="11" y="17"/>
                    <a:pt x="11" y="17"/>
                    <a:pt x="11" y="17"/>
                  </a:cubicBezTo>
                  <a:cubicBezTo>
                    <a:pt x="11" y="17"/>
                    <a:pt x="11" y="17"/>
                    <a:pt x="11" y="17"/>
                  </a:cubicBezTo>
                  <a:cubicBezTo>
                    <a:pt x="11" y="17"/>
                    <a:pt x="10" y="17"/>
                    <a:pt x="10" y="16"/>
                  </a:cubicBezTo>
                  <a:cubicBezTo>
                    <a:pt x="10" y="16"/>
                    <a:pt x="10" y="16"/>
                    <a:pt x="11" y="16"/>
                  </a:cubicBezTo>
                  <a:cubicBezTo>
                    <a:pt x="11" y="16"/>
                    <a:pt x="11" y="16"/>
                    <a:pt x="11" y="16"/>
                  </a:cubicBezTo>
                  <a:cubicBezTo>
                    <a:pt x="11" y="16"/>
                    <a:pt x="12" y="17"/>
                    <a:pt x="12" y="17"/>
                  </a:cubicBezTo>
                  <a:cubicBezTo>
                    <a:pt x="12" y="16"/>
                    <a:pt x="12" y="16"/>
                    <a:pt x="12" y="16"/>
                  </a:cubicBezTo>
                  <a:cubicBezTo>
                    <a:pt x="12" y="16"/>
                    <a:pt x="12" y="16"/>
                    <a:pt x="12" y="16"/>
                  </a:cubicBezTo>
                  <a:cubicBezTo>
                    <a:pt x="12" y="16"/>
                    <a:pt x="12" y="16"/>
                    <a:pt x="13" y="16"/>
                  </a:cubicBezTo>
                  <a:cubicBezTo>
                    <a:pt x="13" y="16"/>
                    <a:pt x="13" y="16"/>
                    <a:pt x="13" y="16"/>
                  </a:cubicBezTo>
                  <a:cubicBezTo>
                    <a:pt x="13" y="15"/>
                    <a:pt x="13" y="15"/>
                    <a:pt x="13" y="15"/>
                  </a:cubicBezTo>
                  <a:cubicBezTo>
                    <a:pt x="13" y="15"/>
                    <a:pt x="14" y="15"/>
                    <a:pt x="14" y="15"/>
                  </a:cubicBezTo>
                  <a:cubicBezTo>
                    <a:pt x="14" y="15"/>
                    <a:pt x="14" y="15"/>
                    <a:pt x="14" y="15"/>
                  </a:cubicBezTo>
                  <a:cubicBezTo>
                    <a:pt x="14" y="15"/>
                    <a:pt x="15" y="15"/>
                    <a:pt x="15" y="14"/>
                  </a:cubicBezTo>
                  <a:cubicBezTo>
                    <a:pt x="15" y="14"/>
                    <a:pt x="14" y="14"/>
                    <a:pt x="15" y="13"/>
                  </a:cubicBezTo>
                  <a:cubicBezTo>
                    <a:pt x="15" y="13"/>
                    <a:pt x="15" y="13"/>
                    <a:pt x="15" y="12"/>
                  </a:cubicBezTo>
                  <a:cubicBezTo>
                    <a:pt x="15" y="12"/>
                    <a:pt x="15" y="12"/>
                    <a:pt x="16" y="12"/>
                  </a:cubicBezTo>
                  <a:cubicBezTo>
                    <a:pt x="16" y="11"/>
                    <a:pt x="16" y="11"/>
                    <a:pt x="16" y="10"/>
                  </a:cubicBezTo>
                  <a:cubicBezTo>
                    <a:pt x="16" y="10"/>
                    <a:pt x="17" y="10"/>
                    <a:pt x="17" y="10"/>
                  </a:cubicBezTo>
                  <a:cubicBezTo>
                    <a:pt x="17" y="9"/>
                    <a:pt x="17" y="9"/>
                    <a:pt x="17" y="9"/>
                  </a:cubicBezTo>
                  <a:cubicBezTo>
                    <a:pt x="16" y="9"/>
                    <a:pt x="16" y="8"/>
                    <a:pt x="16" y="8"/>
                  </a:cubicBezTo>
                  <a:cubicBezTo>
                    <a:pt x="16" y="8"/>
                    <a:pt x="16" y="7"/>
                    <a:pt x="15" y="7"/>
                  </a:cubicBezTo>
                  <a:cubicBezTo>
                    <a:pt x="15" y="7"/>
                    <a:pt x="15" y="6"/>
                    <a:pt x="15" y="6"/>
                  </a:cubicBezTo>
                  <a:cubicBezTo>
                    <a:pt x="15" y="5"/>
                    <a:pt x="15" y="5"/>
                    <a:pt x="15" y="4"/>
                  </a:cubicBezTo>
                  <a:cubicBezTo>
                    <a:pt x="15" y="4"/>
                    <a:pt x="15" y="4"/>
                    <a:pt x="15" y="4"/>
                  </a:cubicBezTo>
                  <a:cubicBezTo>
                    <a:pt x="15" y="3"/>
                    <a:pt x="15" y="3"/>
                    <a:pt x="15" y="3"/>
                  </a:cubicBezTo>
                  <a:cubicBezTo>
                    <a:pt x="16" y="3"/>
                    <a:pt x="16" y="3"/>
                    <a:pt x="16" y="3"/>
                  </a:cubicBezTo>
                  <a:cubicBezTo>
                    <a:pt x="16" y="3"/>
                    <a:pt x="16" y="3"/>
                    <a:pt x="17" y="3"/>
                  </a:cubicBezTo>
                  <a:cubicBezTo>
                    <a:pt x="17" y="3"/>
                    <a:pt x="17" y="2"/>
                    <a:pt x="17" y="2"/>
                  </a:cubicBezTo>
                  <a:cubicBezTo>
                    <a:pt x="17" y="2"/>
                    <a:pt x="17" y="2"/>
                    <a:pt x="17" y="2"/>
                  </a:cubicBezTo>
                  <a:cubicBezTo>
                    <a:pt x="17" y="2"/>
                    <a:pt x="17" y="1"/>
                    <a:pt x="17" y="1"/>
                  </a:cubicBezTo>
                  <a:cubicBezTo>
                    <a:pt x="17" y="1"/>
                    <a:pt x="17" y="1"/>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5" name="Freeform 1057"/>
            <p:cNvSpPr/>
            <p:nvPr/>
          </p:nvSpPr>
          <p:spPr bwMode="auto">
            <a:xfrm>
              <a:off x="9159215" y="3630651"/>
              <a:ext cx="149455" cy="213194"/>
            </a:xfrm>
            <a:custGeom>
              <a:avLst/>
              <a:gdLst>
                <a:gd name="T0" fmla="*/ 14 w 16"/>
                <a:gd name="T1" fmla="*/ 13 h 23"/>
                <a:gd name="T2" fmla="*/ 14 w 16"/>
                <a:gd name="T3" fmla="*/ 12 h 23"/>
                <a:gd name="T4" fmla="*/ 13 w 16"/>
                <a:gd name="T5" fmla="*/ 10 h 23"/>
                <a:gd name="T6" fmla="*/ 13 w 16"/>
                <a:gd name="T7" fmla="*/ 7 h 23"/>
                <a:gd name="T8" fmla="*/ 12 w 16"/>
                <a:gd name="T9" fmla="*/ 5 h 23"/>
                <a:gd name="T10" fmla="*/ 10 w 16"/>
                <a:gd name="T11" fmla="*/ 4 h 23"/>
                <a:gd name="T12" fmla="*/ 8 w 16"/>
                <a:gd name="T13" fmla="*/ 2 h 23"/>
                <a:gd name="T14" fmla="*/ 6 w 16"/>
                <a:gd name="T15" fmla="*/ 0 h 23"/>
                <a:gd name="T16" fmla="*/ 6 w 16"/>
                <a:gd name="T17" fmla="*/ 1 h 23"/>
                <a:gd name="T18" fmla="*/ 4 w 16"/>
                <a:gd name="T19" fmla="*/ 2 h 23"/>
                <a:gd name="T20" fmla="*/ 4 w 16"/>
                <a:gd name="T21" fmla="*/ 2 h 23"/>
                <a:gd name="T22" fmla="*/ 3 w 16"/>
                <a:gd name="T23" fmla="*/ 2 h 23"/>
                <a:gd name="T24" fmla="*/ 2 w 16"/>
                <a:gd name="T25" fmla="*/ 2 h 23"/>
                <a:gd name="T26" fmla="*/ 2 w 16"/>
                <a:gd name="T27" fmla="*/ 2 h 23"/>
                <a:gd name="T28" fmla="*/ 1 w 16"/>
                <a:gd name="T29" fmla="*/ 4 h 23"/>
                <a:gd name="T30" fmla="*/ 0 w 16"/>
                <a:gd name="T31" fmla="*/ 5 h 23"/>
                <a:gd name="T32" fmla="*/ 2 w 16"/>
                <a:gd name="T33" fmla="*/ 6 h 23"/>
                <a:gd name="T34" fmla="*/ 3 w 16"/>
                <a:gd name="T35" fmla="*/ 8 h 23"/>
                <a:gd name="T36" fmla="*/ 3 w 16"/>
                <a:gd name="T37" fmla="*/ 9 h 23"/>
                <a:gd name="T38" fmla="*/ 1 w 16"/>
                <a:gd name="T39" fmla="*/ 9 h 23"/>
                <a:gd name="T40" fmla="*/ 2 w 16"/>
                <a:gd name="T41" fmla="*/ 10 h 23"/>
                <a:gd name="T42" fmla="*/ 4 w 16"/>
                <a:gd name="T43" fmla="*/ 13 h 23"/>
                <a:gd name="T44" fmla="*/ 5 w 16"/>
                <a:gd name="T45" fmla="*/ 14 h 23"/>
                <a:gd name="T46" fmla="*/ 5 w 16"/>
                <a:gd name="T47" fmla="*/ 15 h 23"/>
                <a:gd name="T48" fmla="*/ 5 w 16"/>
                <a:gd name="T49" fmla="*/ 16 h 23"/>
                <a:gd name="T50" fmla="*/ 5 w 16"/>
                <a:gd name="T51" fmla="*/ 17 h 23"/>
                <a:gd name="T52" fmla="*/ 5 w 16"/>
                <a:gd name="T53" fmla="*/ 19 h 23"/>
                <a:gd name="T54" fmla="*/ 6 w 16"/>
                <a:gd name="T55" fmla="*/ 20 h 23"/>
                <a:gd name="T56" fmla="*/ 6 w 16"/>
                <a:gd name="T57" fmla="*/ 21 h 23"/>
                <a:gd name="T58" fmla="*/ 7 w 16"/>
                <a:gd name="T59" fmla="*/ 22 h 23"/>
                <a:gd name="T60" fmla="*/ 8 w 16"/>
                <a:gd name="T61" fmla="*/ 22 h 23"/>
                <a:gd name="T62" fmla="*/ 8 w 16"/>
                <a:gd name="T63" fmla="*/ 21 h 23"/>
                <a:gd name="T64" fmla="*/ 9 w 16"/>
                <a:gd name="T65" fmla="*/ 21 h 23"/>
                <a:gd name="T66" fmla="*/ 10 w 16"/>
                <a:gd name="T67" fmla="*/ 21 h 23"/>
                <a:gd name="T68" fmla="*/ 10 w 16"/>
                <a:gd name="T69" fmla="*/ 20 h 23"/>
                <a:gd name="T70" fmla="*/ 10 w 16"/>
                <a:gd name="T71" fmla="*/ 20 h 23"/>
                <a:gd name="T72" fmla="*/ 10 w 16"/>
                <a:gd name="T73" fmla="*/ 19 h 23"/>
                <a:gd name="T74" fmla="*/ 11 w 16"/>
                <a:gd name="T75" fmla="*/ 18 h 23"/>
                <a:gd name="T76" fmla="*/ 12 w 16"/>
                <a:gd name="T77" fmla="*/ 19 h 23"/>
                <a:gd name="T78" fmla="*/ 13 w 16"/>
                <a:gd name="T79" fmla="*/ 19 h 23"/>
                <a:gd name="T80" fmla="*/ 13 w 16"/>
                <a:gd name="T81" fmla="*/ 18 h 23"/>
                <a:gd name="T82" fmla="*/ 15 w 16"/>
                <a:gd name="T83" fmla="*/ 18 h 23"/>
                <a:gd name="T84" fmla="*/ 15 w 16"/>
                <a:gd name="T8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23">
                  <a:moveTo>
                    <a:pt x="15" y="15"/>
                  </a:moveTo>
                  <a:cubicBezTo>
                    <a:pt x="15" y="15"/>
                    <a:pt x="15" y="14"/>
                    <a:pt x="15" y="14"/>
                  </a:cubicBezTo>
                  <a:cubicBezTo>
                    <a:pt x="15" y="14"/>
                    <a:pt x="14" y="13"/>
                    <a:pt x="14" y="13"/>
                  </a:cubicBezTo>
                  <a:cubicBezTo>
                    <a:pt x="14" y="13"/>
                    <a:pt x="14" y="12"/>
                    <a:pt x="14" y="12"/>
                  </a:cubicBezTo>
                  <a:cubicBezTo>
                    <a:pt x="14" y="12"/>
                    <a:pt x="14" y="12"/>
                    <a:pt x="13" y="12"/>
                  </a:cubicBezTo>
                  <a:cubicBezTo>
                    <a:pt x="13" y="12"/>
                    <a:pt x="14" y="12"/>
                    <a:pt x="14" y="12"/>
                  </a:cubicBezTo>
                  <a:cubicBezTo>
                    <a:pt x="14" y="11"/>
                    <a:pt x="14" y="11"/>
                    <a:pt x="14" y="11"/>
                  </a:cubicBezTo>
                  <a:cubicBezTo>
                    <a:pt x="14" y="11"/>
                    <a:pt x="13" y="10"/>
                    <a:pt x="13" y="10"/>
                  </a:cubicBezTo>
                  <a:cubicBezTo>
                    <a:pt x="13" y="10"/>
                    <a:pt x="13" y="10"/>
                    <a:pt x="13" y="10"/>
                  </a:cubicBezTo>
                  <a:cubicBezTo>
                    <a:pt x="13" y="10"/>
                    <a:pt x="13" y="10"/>
                    <a:pt x="13" y="9"/>
                  </a:cubicBezTo>
                  <a:cubicBezTo>
                    <a:pt x="12" y="9"/>
                    <a:pt x="13" y="8"/>
                    <a:pt x="13" y="8"/>
                  </a:cubicBezTo>
                  <a:cubicBezTo>
                    <a:pt x="13" y="8"/>
                    <a:pt x="13" y="8"/>
                    <a:pt x="13" y="7"/>
                  </a:cubicBezTo>
                  <a:cubicBezTo>
                    <a:pt x="13" y="7"/>
                    <a:pt x="13" y="7"/>
                    <a:pt x="13" y="7"/>
                  </a:cubicBezTo>
                  <a:cubicBezTo>
                    <a:pt x="13" y="7"/>
                    <a:pt x="12" y="6"/>
                    <a:pt x="12" y="6"/>
                  </a:cubicBezTo>
                  <a:cubicBezTo>
                    <a:pt x="12" y="6"/>
                    <a:pt x="12" y="6"/>
                    <a:pt x="12" y="5"/>
                  </a:cubicBezTo>
                  <a:cubicBezTo>
                    <a:pt x="12" y="5"/>
                    <a:pt x="12" y="5"/>
                    <a:pt x="11" y="5"/>
                  </a:cubicBezTo>
                  <a:cubicBezTo>
                    <a:pt x="11" y="5"/>
                    <a:pt x="11" y="5"/>
                    <a:pt x="11" y="5"/>
                  </a:cubicBezTo>
                  <a:cubicBezTo>
                    <a:pt x="11" y="5"/>
                    <a:pt x="11" y="4"/>
                    <a:pt x="10" y="4"/>
                  </a:cubicBezTo>
                  <a:cubicBezTo>
                    <a:pt x="10" y="4"/>
                    <a:pt x="10" y="3"/>
                    <a:pt x="10" y="3"/>
                  </a:cubicBezTo>
                  <a:cubicBezTo>
                    <a:pt x="9" y="3"/>
                    <a:pt x="9" y="3"/>
                    <a:pt x="9" y="3"/>
                  </a:cubicBezTo>
                  <a:cubicBezTo>
                    <a:pt x="8" y="2"/>
                    <a:pt x="8" y="2"/>
                    <a:pt x="8" y="2"/>
                  </a:cubicBezTo>
                  <a:cubicBezTo>
                    <a:pt x="8" y="2"/>
                    <a:pt x="7" y="1"/>
                    <a:pt x="7" y="1"/>
                  </a:cubicBezTo>
                  <a:cubicBezTo>
                    <a:pt x="7" y="1"/>
                    <a:pt x="7" y="1"/>
                    <a:pt x="7" y="0"/>
                  </a:cubicBezTo>
                  <a:cubicBezTo>
                    <a:pt x="7" y="0"/>
                    <a:pt x="7" y="0"/>
                    <a:pt x="6" y="0"/>
                  </a:cubicBezTo>
                  <a:cubicBezTo>
                    <a:pt x="6" y="0"/>
                    <a:pt x="6" y="0"/>
                    <a:pt x="6" y="0"/>
                  </a:cubicBezTo>
                  <a:cubicBezTo>
                    <a:pt x="6" y="0"/>
                    <a:pt x="6" y="0"/>
                    <a:pt x="6" y="0"/>
                  </a:cubicBezTo>
                  <a:cubicBezTo>
                    <a:pt x="6" y="1"/>
                    <a:pt x="6" y="1"/>
                    <a:pt x="6" y="1"/>
                  </a:cubicBezTo>
                  <a:cubicBezTo>
                    <a:pt x="6" y="1"/>
                    <a:pt x="6" y="1"/>
                    <a:pt x="5" y="1"/>
                  </a:cubicBezTo>
                  <a:cubicBezTo>
                    <a:pt x="5" y="1"/>
                    <a:pt x="5" y="2"/>
                    <a:pt x="5" y="2"/>
                  </a:cubicBezTo>
                  <a:cubicBezTo>
                    <a:pt x="5" y="2"/>
                    <a:pt x="5" y="2"/>
                    <a:pt x="4" y="2"/>
                  </a:cubicBezTo>
                  <a:cubicBezTo>
                    <a:pt x="4" y="2"/>
                    <a:pt x="4" y="2"/>
                    <a:pt x="4" y="2"/>
                  </a:cubicBezTo>
                  <a:cubicBezTo>
                    <a:pt x="4" y="2"/>
                    <a:pt x="4" y="2"/>
                    <a:pt x="4" y="2"/>
                  </a:cubicBezTo>
                  <a:cubicBezTo>
                    <a:pt x="4" y="2"/>
                    <a:pt x="4" y="2"/>
                    <a:pt x="4" y="2"/>
                  </a:cubicBezTo>
                  <a:cubicBezTo>
                    <a:pt x="4" y="2"/>
                    <a:pt x="3" y="2"/>
                    <a:pt x="3" y="2"/>
                  </a:cubicBezTo>
                  <a:cubicBezTo>
                    <a:pt x="3" y="2"/>
                    <a:pt x="3" y="2"/>
                    <a:pt x="3" y="2"/>
                  </a:cubicBezTo>
                  <a:cubicBezTo>
                    <a:pt x="3" y="2"/>
                    <a:pt x="3" y="2"/>
                    <a:pt x="3" y="2"/>
                  </a:cubicBezTo>
                  <a:cubicBezTo>
                    <a:pt x="3"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3"/>
                    <a:pt x="2" y="3"/>
                    <a:pt x="2" y="3"/>
                  </a:cubicBezTo>
                  <a:cubicBezTo>
                    <a:pt x="2" y="3"/>
                    <a:pt x="2" y="3"/>
                    <a:pt x="1" y="3"/>
                  </a:cubicBezTo>
                  <a:cubicBezTo>
                    <a:pt x="1" y="3"/>
                    <a:pt x="1" y="4"/>
                    <a:pt x="1" y="4"/>
                  </a:cubicBezTo>
                  <a:cubicBezTo>
                    <a:pt x="1" y="4"/>
                    <a:pt x="1" y="4"/>
                    <a:pt x="1" y="4"/>
                  </a:cubicBezTo>
                  <a:cubicBezTo>
                    <a:pt x="1" y="5"/>
                    <a:pt x="1" y="5"/>
                    <a:pt x="1" y="5"/>
                  </a:cubicBezTo>
                  <a:cubicBezTo>
                    <a:pt x="0" y="5"/>
                    <a:pt x="0" y="5"/>
                    <a:pt x="0" y="5"/>
                  </a:cubicBezTo>
                  <a:cubicBezTo>
                    <a:pt x="0" y="5"/>
                    <a:pt x="0" y="5"/>
                    <a:pt x="0" y="5"/>
                  </a:cubicBezTo>
                  <a:cubicBezTo>
                    <a:pt x="0" y="5"/>
                    <a:pt x="1" y="5"/>
                    <a:pt x="1" y="6"/>
                  </a:cubicBezTo>
                  <a:cubicBezTo>
                    <a:pt x="1" y="6"/>
                    <a:pt x="2" y="6"/>
                    <a:pt x="2" y="6"/>
                  </a:cubicBezTo>
                  <a:cubicBezTo>
                    <a:pt x="2" y="7"/>
                    <a:pt x="2" y="7"/>
                    <a:pt x="2" y="7"/>
                  </a:cubicBezTo>
                  <a:cubicBezTo>
                    <a:pt x="2" y="7"/>
                    <a:pt x="3" y="7"/>
                    <a:pt x="3" y="7"/>
                  </a:cubicBezTo>
                  <a:cubicBezTo>
                    <a:pt x="3" y="7"/>
                    <a:pt x="3" y="8"/>
                    <a:pt x="3" y="8"/>
                  </a:cubicBezTo>
                  <a:cubicBezTo>
                    <a:pt x="3" y="8"/>
                    <a:pt x="3" y="8"/>
                    <a:pt x="3" y="8"/>
                  </a:cubicBezTo>
                  <a:cubicBezTo>
                    <a:pt x="4" y="8"/>
                    <a:pt x="4" y="9"/>
                    <a:pt x="3" y="9"/>
                  </a:cubicBezTo>
                  <a:cubicBezTo>
                    <a:pt x="3" y="9"/>
                    <a:pt x="3" y="9"/>
                    <a:pt x="3" y="9"/>
                  </a:cubicBezTo>
                  <a:cubicBezTo>
                    <a:pt x="3" y="9"/>
                    <a:pt x="2" y="9"/>
                    <a:pt x="2" y="9"/>
                  </a:cubicBezTo>
                  <a:cubicBezTo>
                    <a:pt x="2" y="8"/>
                    <a:pt x="2" y="8"/>
                    <a:pt x="1" y="8"/>
                  </a:cubicBezTo>
                  <a:cubicBezTo>
                    <a:pt x="1" y="9"/>
                    <a:pt x="1" y="9"/>
                    <a:pt x="1" y="9"/>
                  </a:cubicBezTo>
                  <a:cubicBezTo>
                    <a:pt x="1" y="9"/>
                    <a:pt x="1" y="9"/>
                    <a:pt x="1" y="9"/>
                  </a:cubicBezTo>
                  <a:cubicBezTo>
                    <a:pt x="1" y="10"/>
                    <a:pt x="1" y="10"/>
                    <a:pt x="2" y="10"/>
                  </a:cubicBezTo>
                  <a:cubicBezTo>
                    <a:pt x="2" y="10"/>
                    <a:pt x="2" y="10"/>
                    <a:pt x="2" y="10"/>
                  </a:cubicBezTo>
                  <a:cubicBezTo>
                    <a:pt x="3" y="10"/>
                    <a:pt x="3" y="11"/>
                    <a:pt x="3" y="11"/>
                  </a:cubicBezTo>
                  <a:cubicBezTo>
                    <a:pt x="3" y="11"/>
                    <a:pt x="3" y="12"/>
                    <a:pt x="3" y="12"/>
                  </a:cubicBezTo>
                  <a:cubicBezTo>
                    <a:pt x="3" y="12"/>
                    <a:pt x="3" y="13"/>
                    <a:pt x="4" y="13"/>
                  </a:cubicBezTo>
                  <a:cubicBezTo>
                    <a:pt x="4" y="13"/>
                    <a:pt x="4" y="13"/>
                    <a:pt x="4" y="14"/>
                  </a:cubicBezTo>
                  <a:cubicBezTo>
                    <a:pt x="4" y="14"/>
                    <a:pt x="5" y="14"/>
                    <a:pt x="5" y="14"/>
                  </a:cubicBezTo>
                  <a:cubicBezTo>
                    <a:pt x="5" y="14"/>
                    <a:pt x="5" y="14"/>
                    <a:pt x="5" y="14"/>
                  </a:cubicBezTo>
                  <a:cubicBezTo>
                    <a:pt x="6" y="14"/>
                    <a:pt x="6" y="14"/>
                    <a:pt x="6" y="14"/>
                  </a:cubicBezTo>
                  <a:cubicBezTo>
                    <a:pt x="6" y="14"/>
                    <a:pt x="6" y="15"/>
                    <a:pt x="6" y="15"/>
                  </a:cubicBezTo>
                  <a:cubicBezTo>
                    <a:pt x="6" y="15"/>
                    <a:pt x="5" y="15"/>
                    <a:pt x="5" y="15"/>
                  </a:cubicBezTo>
                  <a:cubicBezTo>
                    <a:pt x="5" y="15"/>
                    <a:pt x="5" y="15"/>
                    <a:pt x="5" y="15"/>
                  </a:cubicBezTo>
                  <a:cubicBezTo>
                    <a:pt x="5" y="15"/>
                    <a:pt x="5" y="15"/>
                    <a:pt x="5" y="15"/>
                  </a:cubicBezTo>
                  <a:cubicBezTo>
                    <a:pt x="5" y="15"/>
                    <a:pt x="5" y="16"/>
                    <a:pt x="5" y="16"/>
                  </a:cubicBezTo>
                  <a:cubicBezTo>
                    <a:pt x="5" y="16"/>
                    <a:pt x="5" y="16"/>
                    <a:pt x="5" y="16"/>
                  </a:cubicBezTo>
                  <a:cubicBezTo>
                    <a:pt x="5" y="17"/>
                    <a:pt x="5" y="17"/>
                    <a:pt x="5" y="17"/>
                  </a:cubicBezTo>
                  <a:cubicBezTo>
                    <a:pt x="5" y="17"/>
                    <a:pt x="5" y="17"/>
                    <a:pt x="5" y="17"/>
                  </a:cubicBezTo>
                  <a:cubicBezTo>
                    <a:pt x="5" y="17"/>
                    <a:pt x="4" y="18"/>
                    <a:pt x="4" y="18"/>
                  </a:cubicBezTo>
                  <a:cubicBezTo>
                    <a:pt x="4" y="18"/>
                    <a:pt x="4" y="18"/>
                    <a:pt x="4" y="18"/>
                  </a:cubicBezTo>
                  <a:cubicBezTo>
                    <a:pt x="4" y="18"/>
                    <a:pt x="5" y="19"/>
                    <a:pt x="5" y="19"/>
                  </a:cubicBezTo>
                  <a:cubicBezTo>
                    <a:pt x="5" y="19"/>
                    <a:pt x="5" y="19"/>
                    <a:pt x="5" y="19"/>
                  </a:cubicBezTo>
                  <a:cubicBezTo>
                    <a:pt x="5" y="19"/>
                    <a:pt x="6" y="19"/>
                    <a:pt x="6" y="20"/>
                  </a:cubicBezTo>
                  <a:cubicBezTo>
                    <a:pt x="6" y="20"/>
                    <a:pt x="6" y="20"/>
                    <a:pt x="6" y="20"/>
                  </a:cubicBezTo>
                  <a:cubicBezTo>
                    <a:pt x="6" y="20"/>
                    <a:pt x="6" y="20"/>
                    <a:pt x="6" y="20"/>
                  </a:cubicBezTo>
                  <a:cubicBezTo>
                    <a:pt x="6" y="21"/>
                    <a:pt x="6" y="21"/>
                    <a:pt x="6" y="21"/>
                  </a:cubicBezTo>
                  <a:cubicBezTo>
                    <a:pt x="6" y="21"/>
                    <a:pt x="6" y="21"/>
                    <a:pt x="6" y="21"/>
                  </a:cubicBezTo>
                  <a:cubicBezTo>
                    <a:pt x="6" y="21"/>
                    <a:pt x="6" y="21"/>
                    <a:pt x="6" y="21"/>
                  </a:cubicBezTo>
                  <a:cubicBezTo>
                    <a:pt x="6" y="21"/>
                    <a:pt x="6" y="21"/>
                    <a:pt x="6" y="21"/>
                  </a:cubicBezTo>
                  <a:cubicBezTo>
                    <a:pt x="6" y="22"/>
                    <a:pt x="6" y="22"/>
                    <a:pt x="7" y="22"/>
                  </a:cubicBezTo>
                  <a:cubicBezTo>
                    <a:pt x="7" y="22"/>
                    <a:pt x="7" y="23"/>
                    <a:pt x="7" y="23"/>
                  </a:cubicBezTo>
                  <a:cubicBezTo>
                    <a:pt x="7" y="23"/>
                    <a:pt x="7" y="22"/>
                    <a:pt x="7" y="22"/>
                  </a:cubicBezTo>
                  <a:cubicBezTo>
                    <a:pt x="7" y="22"/>
                    <a:pt x="7" y="22"/>
                    <a:pt x="8" y="22"/>
                  </a:cubicBezTo>
                  <a:cubicBezTo>
                    <a:pt x="8" y="22"/>
                    <a:pt x="8" y="21"/>
                    <a:pt x="8" y="21"/>
                  </a:cubicBezTo>
                  <a:cubicBezTo>
                    <a:pt x="8" y="21"/>
                    <a:pt x="8" y="21"/>
                    <a:pt x="8" y="21"/>
                  </a:cubicBezTo>
                  <a:cubicBezTo>
                    <a:pt x="8" y="21"/>
                    <a:pt x="8" y="21"/>
                    <a:pt x="8" y="21"/>
                  </a:cubicBezTo>
                  <a:cubicBezTo>
                    <a:pt x="8" y="20"/>
                    <a:pt x="8" y="20"/>
                    <a:pt x="8" y="20"/>
                  </a:cubicBezTo>
                  <a:cubicBezTo>
                    <a:pt x="8" y="20"/>
                    <a:pt x="9" y="20"/>
                    <a:pt x="9" y="20"/>
                  </a:cubicBezTo>
                  <a:cubicBezTo>
                    <a:pt x="9" y="20"/>
                    <a:pt x="9" y="20"/>
                    <a:pt x="9" y="21"/>
                  </a:cubicBezTo>
                  <a:cubicBezTo>
                    <a:pt x="9" y="21"/>
                    <a:pt x="9" y="21"/>
                    <a:pt x="9" y="21"/>
                  </a:cubicBezTo>
                  <a:cubicBezTo>
                    <a:pt x="9" y="21"/>
                    <a:pt x="9" y="21"/>
                    <a:pt x="9" y="21"/>
                  </a:cubicBezTo>
                  <a:cubicBezTo>
                    <a:pt x="9" y="21"/>
                    <a:pt x="10" y="21"/>
                    <a:pt x="10" y="21"/>
                  </a:cubicBezTo>
                  <a:cubicBezTo>
                    <a:pt x="10" y="21"/>
                    <a:pt x="10" y="21"/>
                    <a:pt x="10" y="21"/>
                  </a:cubicBezTo>
                  <a:cubicBezTo>
                    <a:pt x="10" y="20"/>
                    <a:pt x="10" y="20"/>
                    <a:pt x="10" y="20"/>
                  </a:cubicBezTo>
                  <a:cubicBezTo>
                    <a:pt x="10" y="20"/>
                    <a:pt x="9"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19"/>
                    <a:pt x="10" y="19"/>
                    <a:pt x="10" y="19"/>
                  </a:cubicBezTo>
                  <a:cubicBezTo>
                    <a:pt x="10" y="19"/>
                    <a:pt x="10" y="19"/>
                    <a:pt x="10" y="19"/>
                  </a:cubicBezTo>
                  <a:cubicBezTo>
                    <a:pt x="10" y="19"/>
                    <a:pt x="10" y="19"/>
                    <a:pt x="10" y="19"/>
                  </a:cubicBezTo>
                  <a:cubicBezTo>
                    <a:pt x="10" y="19"/>
                    <a:pt x="10" y="19"/>
                    <a:pt x="11" y="18"/>
                  </a:cubicBezTo>
                  <a:cubicBezTo>
                    <a:pt x="11" y="18"/>
                    <a:pt x="11" y="18"/>
                    <a:pt x="11" y="18"/>
                  </a:cubicBezTo>
                  <a:cubicBezTo>
                    <a:pt x="11" y="18"/>
                    <a:pt x="11" y="18"/>
                    <a:pt x="11" y="18"/>
                  </a:cubicBezTo>
                  <a:cubicBezTo>
                    <a:pt x="11" y="18"/>
                    <a:pt x="12" y="19"/>
                    <a:pt x="12" y="19"/>
                  </a:cubicBezTo>
                  <a:cubicBezTo>
                    <a:pt x="12" y="19"/>
                    <a:pt x="12" y="19"/>
                    <a:pt x="12" y="19"/>
                  </a:cubicBezTo>
                  <a:cubicBezTo>
                    <a:pt x="12" y="19"/>
                    <a:pt x="12" y="19"/>
                    <a:pt x="12" y="19"/>
                  </a:cubicBezTo>
                  <a:cubicBezTo>
                    <a:pt x="12" y="20"/>
                    <a:pt x="13" y="20"/>
                    <a:pt x="13" y="19"/>
                  </a:cubicBezTo>
                  <a:cubicBezTo>
                    <a:pt x="13" y="19"/>
                    <a:pt x="13" y="19"/>
                    <a:pt x="13" y="19"/>
                  </a:cubicBezTo>
                  <a:cubicBezTo>
                    <a:pt x="13" y="19"/>
                    <a:pt x="13" y="19"/>
                    <a:pt x="13" y="18"/>
                  </a:cubicBezTo>
                  <a:cubicBezTo>
                    <a:pt x="13" y="18"/>
                    <a:pt x="13" y="18"/>
                    <a:pt x="13" y="18"/>
                  </a:cubicBezTo>
                  <a:cubicBezTo>
                    <a:pt x="13" y="18"/>
                    <a:pt x="13" y="18"/>
                    <a:pt x="13" y="18"/>
                  </a:cubicBezTo>
                  <a:cubicBezTo>
                    <a:pt x="13" y="18"/>
                    <a:pt x="13" y="18"/>
                    <a:pt x="14" y="18"/>
                  </a:cubicBezTo>
                  <a:cubicBezTo>
                    <a:pt x="14" y="18"/>
                    <a:pt x="14" y="18"/>
                    <a:pt x="14" y="18"/>
                  </a:cubicBezTo>
                  <a:cubicBezTo>
                    <a:pt x="14" y="18"/>
                    <a:pt x="15" y="18"/>
                    <a:pt x="15" y="18"/>
                  </a:cubicBezTo>
                  <a:cubicBezTo>
                    <a:pt x="15" y="18"/>
                    <a:pt x="15" y="18"/>
                    <a:pt x="15" y="18"/>
                  </a:cubicBezTo>
                  <a:cubicBezTo>
                    <a:pt x="15" y="18"/>
                    <a:pt x="15" y="18"/>
                    <a:pt x="15" y="18"/>
                  </a:cubicBezTo>
                  <a:cubicBezTo>
                    <a:pt x="15" y="18"/>
                    <a:pt x="15" y="18"/>
                    <a:pt x="15" y="18"/>
                  </a:cubicBezTo>
                  <a:cubicBezTo>
                    <a:pt x="15" y="18"/>
                    <a:pt x="15" y="17"/>
                    <a:pt x="15" y="17"/>
                  </a:cubicBezTo>
                  <a:cubicBezTo>
                    <a:pt x="16" y="17"/>
                    <a:pt x="15" y="16"/>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6" name="Freeform 1058"/>
            <p:cNvSpPr>
              <a:spLocks noEditPoints="1"/>
            </p:cNvSpPr>
            <p:nvPr/>
          </p:nvSpPr>
          <p:spPr bwMode="auto">
            <a:xfrm>
              <a:off x="7249271" y="3507571"/>
              <a:ext cx="327481" cy="186819"/>
            </a:xfrm>
            <a:custGeom>
              <a:avLst/>
              <a:gdLst>
                <a:gd name="T0" fmla="*/ 34 w 35"/>
                <a:gd name="T1" fmla="*/ 4 h 20"/>
                <a:gd name="T2" fmla="*/ 32 w 35"/>
                <a:gd name="T3" fmla="*/ 2 h 20"/>
                <a:gd name="T4" fmla="*/ 30 w 35"/>
                <a:gd name="T5" fmla="*/ 2 h 20"/>
                <a:gd name="T6" fmla="*/ 27 w 35"/>
                <a:gd name="T7" fmla="*/ 1 h 20"/>
                <a:gd name="T8" fmla="*/ 25 w 35"/>
                <a:gd name="T9" fmla="*/ 1 h 20"/>
                <a:gd name="T10" fmla="*/ 22 w 35"/>
                <a:gd name="T11" fmla="*/ 2 h 20"/>
                <a:gd name="T12" fmla="*/ 21 w 35"/>
                <a:gd name="T13" fmla="*/ 2 h 20"/>
                <a:gd name="T14" fmla="*/ 18 w 35"/>
                <a:gd name="T15" fmla="*/ 2 h 20"/>
                <a:gd name="T16" fmla="*/ 15 w 35"/>
                <a:gd name="T17" fmla="*/ 1 h 20"/>
                <a:gd name="T18" fmla="*/ 14 w 35"/>
                <a:gd name="T19" fmla="*/ 0 h 20"/>
                <a:gd name="T20" fmla="*/ 13 w 35"/>
                <a:gd name="T21" fmla="*/ 2 h 20"/>
                <a:gd name="T22" fmla="*/ 11 w 35"/>
                <a:gd name="T23" fmla="*/ 4 h 20"/>
                <a:gd name="T24" fmla="*/ 8 w 35"/>
                <a:gd name="T25" fmla="*/ 3 h 20"/>
                <a:gd name="T26" fmla="*/ 4 w 35"/>
                <a:gd name="T27" fmla="*/ 4 h 20"/>
                <a:gd name="T28" fmla="*/ 5 w 35"/>
                <a:gd name="T29" fmla="*/ 5 h 20"/>
                <a:gd name="T30" fmla="*/ 3 w 35"/>
                <a:gd name="T31" fmla="*/ 7 h 20"/>
                <a:gd name="T32" fmla="*/ 4 w 35"/>
                <a:gd name="T33" fmla="*/ 10 h 20"/>
                <a:gd name="T34" fmla="*/ 6 w 35"/>
                <a:gd name="T35" fmla="*/ 10 h 20"/>
                <a:gd name="T36" fmla="*/ 9 w 35"/>
                <a:gd name="T37" fmla="*/ 10 h 20"/>
                <a:gd name="T38" fmla="*/ 12 w 35"/>
                <a:gd name="T39" fmla="*/ 12 h 20"/>
                <a:gd name="T40" fmla="*/ 11 w 35"/>
                <a:gd name="T41" fmla="*/ 14 h 20"/>
                <a:gd name="T42" fmla="*/ 8 w 35"/>
                <a:gd name="T43" fmla="*/ 15 h 20"/>
                <a:gd name="T44" fmla="*/ 6 w 35"/>
                <a:gd name="T45" fmla="*/ 15 h 20"/>
                <a:gd name="T46" fmla="*/ 6 w 35"/>
                <a:gd name="T47" fmla="*/ 16 h 20"/>
                <a:gd name="T48" fmla="*/ 4 w 35"/>
                <a:gd name="T49" fmla="*/ 17 h 20"/>
                <a:gd name="T50" fmla="*/ 1 w 35"/>
                <a:gd name="T51" fmla="*/ 16 h 20"/>
                <a:gd name="T52" fmla="*/ 0 w 35"/>
                <a:gd name="T53" fmla="*/ 18 h 20"/>
                <a:gd name="T54" fmla="*/ 2 w 35"/>
                <a:gd name="T55" fmla="*/ 19 h 20"/>
                <a:gd name="T56" fmla="*/ 6 w 35"/>
                <a:gd name="T57" fmla="*/ 18 h 20"/>
                <a:gd name="T58" fmla="*/ 8 w 35"/>
                <a:gd name="T59" fmla="*/ 19 h 20"/>
                <a:gd name="T60" fmla="*/ 11 w 35"/>
                <a:gd name="T61" fmla="*/ 19 h 20"/>
                <a:gd name="T62" fmla="*/ 14 w 35"/>
                <a:gd name="T63" fmla="*/ 19 h 20"/>
                <a:gd name="T64" fmla="*/ 15 w 35"/>
                <a:gd name="T65" fmla="*/ 18 h 20"/>
                <a:gd name="T66" fmla="*/ 15 w 35"/>
                <a:gd name="T67" fmla="*/ 15 h 20"/>
                <a:gd name="T68" fmla="*/ 16 w 35"/>
                <a:gd name="T69" fmla="*/ 14 h 20"/>
                <a:gd name="T70" fmla="*/ 18 w 35"/>
                <a:gd name="T71" fmla="*/ 14 h 20"/>
                <a:gd name="T72" fmla="*/ 19 w 35"/>
                <a:gd name="T73" fmla="*/ 13 h 20"/>
                <a:gd name="T74" fmla="*/ 20 w 35"/>
                <a:gd name="T75" fmla="*/ 13 h 20"/>
                <a:gd name="T76" fmla="*/ 22 w 35"/>
                <a:gd name="T77" fmla="*/ 13 h 20"/>
                <a:gd name="T78" fmla="*/ 24 w 35"/>
                <a:gd name="T79" fmla="*/ 13 h 20"/>
                <a:gd name="T80" fmla="*/ 24 w 35"/>
                <a:gd name="T81" fmla="*/ 13 h 20"/>
                <a:gd name="T82" fmla="*/ 24 w 35"/>
                <a:gd name="T83" fmla="*/ 12 h 20"/>
                <a:gd name="T84" fmla="*/ 25 w 35"/>
                <a:gd name="T85" fmla="*/ 10 h 20"/>
                <a:gd name="T86" fmla="*/ 26 w 35"/>
                <a:gd name="T87" fmla="*/ 10 h 20"/>
                <a:gd name="T88" fmla="*/ 27 w 35"/>
                <a:gd name="T89" fmla="*/ 10 h 20"/>
                <a:gd name="T90" fmla="*/ 28 w 35"/>
                <a:gd name="T91" fmla="*/ 10 h 20"/>
                <a:gd name="T92" fmla="*/ 29 w 35"/>
                <a:gd name="T93" fmla="*/ 10 h 20"/>
                <a:gd name="T94" fmla="*/ 29 w 35"/>
                <a:gd name="T95" fmla="*/ 9 h 20"/>
                <a:gd name="T96" fmla="*/ 33 w 35"/>
                <a:gd name="T97" fmla="*/ 6 h 20"/>
                <a:gd name="T98" fmla="*/ 34 w 35"/>
                <a:gd name="T99" fmla="*/ 6 h 20"/>
                <a:gd name="T100" fmla="*/ 35 w 35"/>
                <a:gd name="T101" fmla="*/ 4 h 20"/>
                <a:gd name="T102" fmla="*/ 26 w 35"/>
                <a:gd name="T103" fmla="*/ 5 h 20"/>
                <a:gd name="T104" fmla="*/ 23 w 35"/>
                <a:gd name="T105" fmla="*/ 4 h 20"/>
                <a:gd name="T106" fmla="*/ 24 w 35"/>
                <a:gd name="T107" fmla="*/ 3 h 20"/>
                <a:gd name="T108" fmla="*/ 27 w 35"/>
                <a:gd name="T10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20">
                  <a:moveTo>
                    <a:pt x="35" y="4"/>
                  </a:moveTo>
                  <a:cubicBezTo>
                    <a:pt x="35" y="4"/>
                    <a:pt x="35" y="4"/>
                    <a:pt x="35" y="4"/>
                  </a:cubicBezTo>
                  <a:cubicBezTo>
                    <a:pt x="35" y="4"/>
                    <a:pt x="34" y="4"/>
                    <a:pt x="34" y="4"/>
                  </a:cubicBezTo>
                  <a:cubicBezTo>
                    <a:pt x="34" y="4"/>
                    <a:pt x="34" y="4"/>
                    <a:pt x="34" y="4"/>
                  </a:cubicBezTo>
                  <a:cubicBezTo>
                    <a:pt x="34" y="4"/>
                    <a:pt x="34" y="4"/>
                    <a:pt x="34" y="4"/>
                  </a:cubicBezTo>
                  <a:cubicBezTo>
                    <a:pt x="34" y="4"/>
                    <a:pt x="33" y="4"/>
                    <a:pt x="33" y="3"/>
                  </a:cubicBezTo>
                  <a:cubicBezTo>
                    <a:pt x="33" y="3"/>
                    <a:pt x="33" y="3"/>
                    <a:pt x="32" y="3"/>
                  </a:cubicBezTo>
                  <a:cubicBezTo>
                    <a:pt x="32" y="2"/>
                    <a:pt x="32" y="2"/>
                    <a:pt x="32" y="2"/>
                  </a:cubicBezTo>
                  <a:cubicBezTo>
                    <a:pt x="32" y="2"/>
                    <a:pt x="32" y="2"/>
                    <a:pt x="32" y="2"/>
                  </a:cubicBezTo>
                  <a:cubicBezTo>
                    <a:pt x="32" y="2"/>
                    <a:pt x="32" y="2"/>
                    <a:pt x="32" y="2"/>
                  </a:cubicBezTo>
                  <a:cubicBezTo>
                    <a:pt x="32" y="2"/>
                    <a:pt x="31" y="2"/>
                    <a:pt x="31" y="2"/>
                  </a:cubicBezTo>
                  <a:cubicBezTo>
                    <a:pt x="31" y="2"/>
                    <a:pt x="30" y="2"/>
                    <a:pt x="30" y="2"/>
                  </a:cubicBezTo>
                  <a:cubicBezTo>
                    <a:pt x="30" y="2"/>
                    <a:pt x="30" y="2"/>
                    <a:pt x="29" y="2"/>
                  </a:cubicBezTo>
                  <a:cubicBezTo>
                    <a:pt x="29" y="2"/>
                    <a:pt x="29" y="2"/>
                    <a:pt x="29" y="2"/>
                  </a:cubicBezTo>
                  <a:cubicBezTo>
                    <a:pt x="28" y="2"/>
                    <a:pt x="28" y="2"/>
                    <a:pt x="27" y="2"/>
                  </a:cubicBezTo>
                  <a:cubicBezTo>
                    <a:pt x="27" y="2"/>
                    <a:pt x="27" y="2"/>
                    <a:pt x="27" y="1"/>
                  </a:cubicBezTo>
                  <a:cubicBezTo>
                    <a:pt x="27" y="1"/>
                    <a:pt x="27" y="1"/>
                    <a:pt x="26" y="1"/>
                  </a:cubicBezTo>
                  <a:cubicBezTo>
                    <a:pt x="26" y="1"/>
                    <a:pt x="26" y="1"/>
                    <a:pt x="26" y="1"/>
                  </a:cubicBezTo>
                  <a:cubicBezTo>
                    <a:pt x="26" y="1"/>
                    <a:pt x="26" y="1"/>
                    <a:pt x="26" y="1"/>
                  </a:cubicBezTo>
                  <a:cubicBezTo>
                    <a:pt x="25" y="1"/>
                    <a:pt x="25" y="1"/>
                    <a:pt x="25" y="1"/>
                  </a:cubicBezTo>
                  <a:cubicBezTo>
                    <a:pt x="24" y="1"/>
                    <a:pt x="24" y="1"/>
                    <a:pt x="23" y="1"/>
                  </a:cubicBezTo>
                  <a:cubicBezTo>
                    <a:pt x="23" y="1"/>
                    <a:pt x="23" y="1"/>
                    <a:pt x="23" y="1"/>
                  </a:cubicBezTo>
                  <a:cubicBezTo>
                    <a:pt x="23" y="2"/>
                    <a:pt x="22" y="2"/>
                    <a:pt x="22" y="2"/>
                  </a:cubicBezTo>
                  <a:cubicBezTo>
                    <a:pt x="22" y="2"/>
                    <a:pt x="22" y="2"/>
                    <a:pt x="22" y="2"/>
                  </a:cubicBezTo>
                  <a:cubicBezTo>
                    <a:pt x="22" y="2"/>
                    <a:pt x="22" y="2"/>
                    <a:pt x="21" y="2"/>
                  </a:cubicBezTo>
                  <a:cubicBezTo>
                    <a:pt x="21" y="2"/>
                    <a:pt x="21" y="2"/>
                    <a:pt x="21" y="2"/>
                  </a:cubicBezTo>
                  <a:cubicBezTo>
                    <a:pt x="21" y="2"/>
                    <a:pt x="21" y="2"/>
                    <a:pt x="21" y="2"/>
                  </a:cubicBezTo>
                  <a:cubicBezTo>
                    <a:pt x="21" y="2"/>
                    <a:pt x="21" y="2"/>
                    <a:pt x="21" y="2"/>
                  </a:cubicBezTo>
                  <a:cubicBezTo>
                    <a:pt x="21" y="2"/>
                    <a:pt x="21" y="2"/>
                    <a:pt x="21" y="2"/>
                  </a:cubicBezTo>
                  <a:cubicBezTo>
                    <a:pt x="20" y="2"/>
                    <a:pt x="20" y="2"/>
                    <a:pt x="20" y="2"/>
                  </a:cubicBezTo>
                  <a:cubicBezTo>
                    <a:pt x="19" y="2"/>
                    <a:pt x="19" y="2"/>
                    <a:pt x="19" y="2"/>
                  </a:cubicBezTo>
                  <a:cubicBezTo>
                    <a:pt x="19" y="2"/>
                    <a:pt x="18" y="2"/>
                    <a:pt x="18" y="2"/>
                  </a:cubicBezTo>
                  <a:cubicBezTo>
                    <a:pt x="18" y="2"/>
                    <a:pt x="18" y="2"/>
                    <a:pt x="18" y="2"/>
                  </a:cubicBezTo>
                  <a:cubicBezTo>
                    <a:pt x="18" y="2"/>
                    <a:pt x="18" y="2"/>
                    <a:pt x="18" y="2"/>
                  </a:cubicBezTo>
                  <a:cubicBezTo>
                    <a:pt x="17" y="2"/>
                    <a:pt x="17" y="2"/>
                    <a:pt x="16" y="1"/>
                  </a:cubicBezTo>
                  <a:cubicBezTo>
                    <a:pt x="16" y="1"/>
                    <a:pt x="15" y="1"/>
                    <a:pt x="15" y="1"/>
                  </a:cubicBezTo>
                  <a:cubicBezTo>
                    <a:pt x="15" y="1"/>
                    <a:pt x="15" y="1"/>
                    <a:pt x="15" y="0"/>
                  </a:cubicBezTo>
                  <a:cubicBezTo>
                    <a:pt x="15" y="0"/>
                    <a:pt x="15" y="0"/>
                    <a:pt x="15" y="0"/>
                  </a:cubicBezTo>
                  <a:cubicBezTo>
                    <a:pt x="14" y="0"/>
                    <a:pt x="14" y="0"/>
                    <a:pt x="14" y="0"/>
                  </a:cubicBezTo>
                  <a:cubicBezTo>
                    <a:pt x="14" y="0"/>
                    <a:pt x="14" y="0"/>
                    <a:pt x="14" y="0"/>
                  </a:cubicBezTo>
                  <a:cubicBezTo>
                    <a:pt x="14" y="0"/>
                    <a:pt x="14" y="0"/>
                    <a:pt x="13" y="0"/>
                  </a:cubicBezTo>
                  <a:cubicBezTo>
                    <a:pt x="13" y="0"/>
                    <a:pt x="13" y="1"/>
                    <a:pt x="13" y="1"/>
                  </a:cubicBezTo>
                  <a:cubicBezTo>
                    <a:pt x="13" y="1"/>
                    <a:pt x="13" y="1"/>
                    <a:pt x="13" y="1"/>
                  </a:cubicBezTo>
                  <a:cubicBezTo>
                    <a:pt x="13" y="2"/>
                    <a:pt x="13" y="2"/>
                    <a:pt x="13" y="2"/>
                  </a:cubicBezTo>
                  <a:cubicBezTo>
                    <a:pt x="13" y="2"/>
                    <a:pt x="13" y="3"/>
                    <a:pt x="13" y="4"/>
                  </a:cubicBezTo>
                  <a:cubicBezTo>
                    <a:pt x="13" y="4"/>
                    <a:pt x="12" y="4"/>
                    <a:pt x="11" y="4"/>
                  </a:cubicBezTo>
                  <a:cubicBezTo>
                    <a:pt x="11" y="4"/>
                    <a:pt x="11" y="4"/>
                    <a:pt x="11" y="4"/>
                  </a:cubicBezTo>
                  <a:cubicBezTo>
                    <a:pt x="11" y="4"/>
                    <a:pt x="11" y="4"/>
                    <a:pt x="11" y="4"/>
                  </a:cubicBezTo>
                  <a:cubicBezTo>
                    <a:pt x="11" y="4"/>
                    <a:pt x="10" y="4"/>
                    <a:pt x="10" y="4"/>
                  </a:cubicBezTo>
                  <a:cubicBezTo>
                    <a:pt x="10" y="3"/>
                    <a:pt x="10" y="3"/>
                    <a:pt x="10" y="3"/>
                  </a:cubicBezTo>
                  <a:cubicBezTo>
                    <a:pt x="10" y="3"/>
                    <a:pt x="9" y="3"/>
                    <a:pt x="9" y="3"/>
                  </a:cubicBezTo>
                  <a:cubicBezTo>
                    <a:pt x="9" y="3"/>
                    <a:pt x="8" y="3"/>
                    <a:pt x="8" y="3"/>
                  </a:cubicBezTo>
                  <a:cubicBezTo>
                    <a:pt x="8" y="3"/>
                    <a:pt x="8" y="3"/>
                    <a:pt x="7" y="3"/>
                  </a:cubicBezTo>
                  <a:cubicBezTo>
                    <a:pt x="7" y="3"/>
                    <a:pt x="7" y="3"/>
                    <a:pt x="7" y="3"/>
                  </a:cubicBezTo>
                  <a:cubicBezTo>
                    <a:pt x="6" y="3"/>
                    <a:pt x="6" y="3"/>
                    <a:pt x="5" y="3"/>
                  </a:cubicBezTo>
                  <a:cubicBezTo>
                    <a:pt x="5" y="3"/>
                    <a:pt x="5" y="4"/>
                    <a:pt x="4" y="4"/>
                  </a:cubicBezTo>
                  <a:cubicBezTo>
                    <a:pt x="4" y="4"/>
                    <a:pt x="4" y="4"/>
                    <a:pt x="4" y="4"/>
                  </a:cubicBezTo>
                  <a:cubicBezTo>
                    <a:pt x="4" y="4"/>
                    <a:pt x="4" y="4"/>
                    <a:pt x="4" y="4"/>
                  </a:cubicBezTo>
                  <a:cubicBezTo>
                    <a:pt x="5" y="4"/>
                    <a:pt x="5" y="4"/>
                    <a:pt x="5" y="4"/>
                  </a:cubicBezTo>
                  <a:cubicBezTo>
                    <a:pt x="5" y="5"/>
                    <a:pt x="5" y="5"/>
                    <a:pt x="5" y="5"/>
                  </a:cubicBezTo>
                  <a:cubicBezTo>
                    <a:pt x="5" y="5"/>
                    <a:pt x="5" y="5"/>
                    <a:pt x="5" y="6"/>
                  </a:cubicBezTo>
                  <a:cubicBezTo>
                    <a:pt x="5" y="6"/>
                    <a:pt x="5" y="6"/>
                    <a:pt x="4" y="6"/>
                  </a:cubicBezTo>
                  <a:cubicBezTo>
                    <a:pt x="4" y="6"/>
                    <a:pt x="4" y="6"/>
                    <a:pt x="4" y="6"/>
                  </a:cubicBezTo>
                  <a:cubicBezTo>
                    <a:pt x="3" y="6"/>
                    <a:pt x="3" y="7"/>
                    <a:pt x="3" y="7"/>
                  </a:cubicBezTo>
                  <a:cubicBezTo>
                    <a:pt x="3" y="7"/>
                    <a:pt x="2" y="8"/>
                    <a:pt x="2" y="8"/>
                  </a:cubicBezTo>
                  <a:cubicBezTo>
                    <a:pt x="2" y="8"/>
                    <a:pt x="2" y="9"/>
                    <a:pt x="3" y="9"/>
                  </a:cubicBezTo>
                  <a:cubicBezTo>
                    <a:pt x="3" y="9"/>
                    <a:pt x="3" y="9"/>
                    <a:pt x="4" y="9"/>
                  </a:cubicBezTo>
                  <a:cubicBezTo>
                    <a:pt x="4" y="9"/>
                    <a:pt x="4" y="10"/>
                    <a:pt x="4" y="10"/>
                  </a:cubicBezTo>
                  <a:cubicBezTo>
                    <a:pt x="4" y="10"/>
                    <a:pt x="4" y="10"/>
                    <a:pt x="5" y="10"/>
                  </a:cubicBezTo>
                  <a:cubicBezTo>
                    <a:pt x="5" y="11"/>
                    <a:pt x="5" y="11"/>
                    <a:pt x="5" y="11"/>
                  </a:cubicBezTo>
                  <a:cubicBezTo>
                    <a:pt x="6" y="10"/>
                    <a:pt x="6" y="10"/>
                    <a:pt x="6" y="10"/>
                  </a:cubicBezTo>
                  <a:cubicBezTo>
                    <a:pt x="6" y="10"/>
                    <a:pt x="6" y="10"/>
                    <a:pt x="6" y="10"/>
                  </a:cubicBezTo>
                  <a:cubicBezTo>
                    <a:pt x="7" y="10"/>
                    <a:pt x="7" y="9"/>
                    <a:pt x="7" y="9"/>
                  </a:cubicBezTo>
                  <a:cubicBezTo>
                    <a:pt x="7" y="9"/>
                    <a:pt x="7" y="9"/>
                    <a:pt x="7" y="9"/>
                  </a:cubicBezTo>
                  <a:cubicBezTo>
                    <a:pt x="8" y="9"/>
                    <a:pt x="8" y="10"/>
                    <a:pt x="8" y="10"/>
                  </a:cubicBezTo>
                  <a:cubicBezTo>
                    <a:pt x="8" y="10"/>
                    <a:pt x="9" y="10"/>
                    <a:pt x="9" y="10"/>
                  </a:cubicBezTo>
                  <a:cubicBezTo>
                    <a:pt x="9" y="11"/>
                    <a:pt x="9" y="11"/>
                    <a:pt x="10" y="11"/>
                  </a:cubicBezTo>
                  <a:cubicBezTo>
                    <a:pt x="10" y="11"/>
                    <a:pt x="11" y="11"/>
                    <a:pt x="11" y="11"/>
                  </a:cubicBezTo>
                  <a:cubicBezTo>
                    <a:pt x="11" y="11"/>
                    <a:pt x="11" y="11"/>
                    <a:pt x="12" y="11"/>
                  </a:cubicBezTo>
                  <a:cubicBezTo>
                    <a:pt x="12" y="11"/>
                    <a:pt x="12" y="12"/>
                    <a:pt x="12" y="12"/>
                  </a:cubicBezTo>
                  <a:cubicBezTo>
                    <a:pt x="12" y="12"/>
                    <a:pt x="12" y="12"/>
                    <a:pt x="12" y="12"/>
                  </a:cubicBezTo>
                  <a:cubicBezTo>
                    <a:pt x="12" y="13"/>
                    <a:pt x="11" y="13"/>
                    <a:pt x="11" y="13"/>
                  </a:cubicBezTo>
                  <a:cubicBezTo>
                    <a:pt x="11" y="13"/>
                    <a:pt x="11" y="13"/>
                    <a:pt x="11" y="14"/>
                  </a:cubicBezTo>
                  <a:cubicBezTo>
                    <a:pt x="11" y="14"/>
                    <a:pt x="11" y="14"/>
                    <a:pt x="11" y="14"/>
                  </a:cubicBezTo>
                  <a:cubicBezTo>
                    <a:pt x="11" y="14"/>
                    <a:pt x="11" y="14"/>
                    <a:pt x="10" y="14"/>
                  </a:cubicBezTo>
                  <a:cubicBezTo>
                    <a:pt x="10" y="14"/>
                    <a:pt x="10" y="14"/>
                    <a:pt x="9" y="14"/>
                  </a:cubicBezTo>
                  <a:cubicBezTo>
                    <a:pt x="9" y="14"/>
                    <a:pt x="9" y="15"/>
                    <a:pt x="9" y="15"/>
                  </a:cubicBezTo>
                  <a:cubicBezTo>
                    <a:pt x="9" y="15"/>
                    <a:pt x="8" y="15"/>
                    <a:pt x="8" y="15"/>
                  </a:cubicBezTo>
                  <a:cubicBezTo>
                    <a:pt x="8" y="15"/>
                    <a:pt x="8" y="15"/>
                    <a:pt x="7" y="15"/>
                  </a:cubicBezTo>
                  <a:cubicBezTo>
                    <a:pt x="7" y="15"/>
                    <a:pt x="7" y="15"/>
                    <a:pt x="7" y="15"/>
                  </a:cubicBezTo>
                  <a:cubicBezTo>
                    <a:pt x="7" y="15"/>
                    <a:pt x="6" y="15"/>
                    <a:pt x="6" y="15"/>
                  </a:cubicBezTo>
                  <a:cubicBezTo>
                    <a:pt x="6" y="15"/>
                    <a:pt x="6" y="15"/>
                    <a:pt x="6" y="15"/>
                  </a:cubicBezTo>
                  <a:cubicBezTo>
                    <a:pt x="6" y="15"/>
                    <a:pt x="5" y="15"/>
                    <a:pt x="5" y="15"/>
                  </a:cubicBezTo>
                  <a:cubicBezTo>
                    <a:pt x="5" y="15"/>
                    <a:pt x="5" y="15"/>
                    <a:pt x="5" y="15"/>
                  </a:cubicBezTo>
                  <a:cubicBezTo>
                    <a:pt x="5" y="16"/>
                    <a:pt x="6" y="16"/>
                    <a:pt x="6" y="16"/>
                  </a:cubicBezTo>
                  <a:cubicBezTo>
                    <a:pt x="6" y="16"/>
                    <a:pt x="6" y="16"/>
                    <a:pt x="6" y="16"/>
                  </a:cubicBezTo>
                  <a:cubicBezTo>
                    <a:pt x="6" y="16"/>
                    <a:pt x="6" y="17"/>
                    <a:pt x="6" y="17"/>
                  </a:cubicBezTo>
                  <a:cubicBezTo>
                    <a:pt x="6" y="17"/>
                    <a:pt x="5" y="17"/>
                    <a:pt x="5" y="17"/>
                  </a:cubicBezTo>
                  <a:cubicBezTo>
                    <a:pt x="5" y="17"/>
                    <a:pt x="5" y="16"/>
                    <a:pt x="5" y="16"/>
                  </a:cubicBezTo>
                  <a:cubicBezTo>
                    <a:pt x="4" y="16"/>
                    <a:pt x="4" y="17"/>
                    <a:pt x="4" y="17"/>
                  </a:cubicBezTo>
                  <a:cubicBezTo>
                    <a:pt x="4" y="17"/>
                    <a:pt x="4" y="17"/>
                    <a:pt x="4" y="17"/>
                  </a:cubicBezTo>
                  <a:cubicBezTo>
                    <a:pt x="3" y="17"/>
                    <a:pt x="3" y="16"/>
                    <a:pt x="3" y="16"/>
                  </a:cubicBezTo>
                  <a:cubicBezTo>
                    <a:pt x="3" y="16"/>
                    <a:pt x="3" y="16"/>
                    <a:pt x="3" y="16"/>
                  </a:cubicBezTo>
                  <a:cubicBezTo>
                    <a:pt x="2" y="16"/>
                    <a:pt x="2" y="16"/>
                    <a:pt x="1" y="16"/>
                  </a:cubicBezTo>
                  <a:cubicBezTo>
                    <a:pt x="1" y="16"/>
                    <a:pt x="1" y="16"/>
                    <a:pt x="1" y="16"/>
                  </a:cubicBezTo>
                  <a:cubicBezTo>
                    <a:pt x="0" y="16"/>
                    <a:pt x="0" y="17"/>
                    <a:pt x="0" y="17"/>
                  </a:cubicBezTo>
                  <a:cubicBezTo>
                    <a:pt x="0" y="17"/>
                    <a:pt x="0" y="17"/>
                    <a:pt x="0" y="17"/>
                  </a:cubicBezTo>
                  <a:cubicBezTo>
                    <a:pt x="0" y="18"/>
                    <a:pt x="0" y="18"/>
                    <a:pt x="0" y="18"/>
                  </a:cubicBezTo>
                  <a:cubicBezTo>
                    <a:pt x="0" y="18"/>
                    <a:pt x="0" y="18"/>
                    <a:pt x="0" y="19"/>
                  </a:cubicBezTo>
                  <a:cubicBezTo>
                    <a:pt x="0" y="19"/>
                    <a:pt x="1" y="19"/>
                    <a:pt x="1" y="19"/>
                  </a:cubicBezTo>
                  <a:cubicBezTo>
                    <a:pt x="1" y="19"/>
                    <a:pt x="1" y="19"/>
                    <a:pt x="2" y="19"/>
                  </a:cubicBezTo>
                  <a:cubicBezTo>
                    <a:pt x="2" y="19"/>
                    <a:pt x="2" y="19"/>
                    <a:pt x="2" y="19"/>
                  </a:cubicBezTo>
                  <a:cubicBezTo>
                    <a:pt x="2" y="19"/>
                    <a:pt x="3" y="19"/>
                    <a:pt x="3" y="19"/>
                  </a:cubicBezTo>
                  <a:cubicBezTo>
                    <a:pt x="3" y="19"/>
                    <a:pt x="4" y="19"/>
                    <a:pt x="4" y="19"/>
                  </a:cubicBezTo>
                  <a:cubicBezTo>
                    <a:pt x="4" y="19"/>
                    <a:pt x="5" y="19"/>
                    <a:pt x="5" y="19"/>
                  </a:cubicBezTo>
                  <a:cubicBezTo>
                    <a:pt x="5" y="19"/>
                    <a:pt x="5" y="18"/>
                    <a:pt x="6" y="18"/>
                  </a:cubicBezTo>
                  <a:cubicBezTo>
                    <a:pt x="6" y="18"/>
                    <a:pt x="6" y="18"/>
                    <a:pt x="7" y="18"/>
                  </a:cubicBezTo>
                  <a:cubicBezTo>
                    <a:pt x="7" y="18"/>
                    <a:pt x="7" y="18"/>
                    <a:pt x="7" y="18"/>
                  </a:cubicBezTo>
                  <a:cubicBezTo>
                    <a:pt x="8" y="18"/>
                    <a:pt x="8" y="19"/>
                    <a:pt x="8" y="19"/>
                  </a:cubicBezTo>
                  <a:cubicBezTo>
                    <a:pt x="8" y="19"/>
                    <a:pt x="8" y="19"/>
                    <a:pt x="8" y="19"/>
                  </a:cubicBezTo>
                  <a:cubicBezTo>
                    <a:pt x="8" y="19"/>
                    <a:pt x="8" y="20"/>
                    <a:pt x="9" y="20"/>
                  </a:cubicBezTo>
                  <a:cubicBezTo>
                    <a:pt x="9" y="20"/>
                    <a:pt x="9" y="20"/>
                    <a:pt x="9" y="20"/>
                  </a:cubicBezTo>
                  <a:cubicBezTo>
                    <a:pt x="10" y="20"/>
                    <a:pt x="10" y="19"/>
                    <a:pt x="10" y="19"/>
                  </a:cubicBezTo>
                  <a:cubicBezTo>
                    <a:pt x="10" y="19"/>
                    <a:pt x="11" y="19"/>
                    <a:pt x="11" y="19"/>
                  </a:cubicBezTo>
                  <a:cubicBezTo>
                    <a:pt x="12" y="19"/>
                    <a:pt x="12" y="19"/>
                    <a:pt x="12" y="19"/>
                  </a:cubicBezTo>
                  <a:cubicBezTo>
                    <a:pt x="12" y="19"/>
                    <a:pt x="12" y="19"/>
                    <a:pt x="13" y="19"/>
                  </a:cubicBezTo>
                  <a:cubicBezTo>
                    <a:pt x="13" y="19"/>
                    <a:pt x="13" y="19"/>
                    <a:pt x="13" y="19"/>
                  </a:cubicBezTo>
                  <a:cubicBezTo>
                    <a:pt x="14" y="19"/>
                    <a:pt x="14" y="19"/>
                    <a:pt x="14" y="19"/>
                  </a:cubicBezTo>
                  <a:cubicBezTo>
                    <a:pt x="14" y="19"/>
                    <a:pt x="14" y="19"/>
                    <a:pt x="14" y="19"/>
                  </a:cubicBezTo>
                  <a:cubicBezTo>
                    <a:pt x="14" y="19"/>
                    <a:pt x="14" y="19"/>
                    <a:pt x="14" y="18"/>
                  </a:cubicBezTo>
                  <a:cubicBezTo>
                    <a:pt x="14" y="18"/>
                    <a:pt x="15" y="18"/>
                    <a:pt x="15" y="18"/>
                  </a:cubicBezTo>
                  <a:cubicBezTo>
                    <a:pt x="15" y="18"/>
                    <a:pt x="15" y="18"/>
                    <a:pt x="15" y="18"/>
                  </a:cubicBezTo>
                  <a:cubicBezTo>
                    <a:pt x="15" y="18"/>
                    <a:pt x="15" y="18"/>
                    <a:pt x="14" y="17"/>
                  </a:cubicBezTo>
                  <a:cubicBezTo>
                    <a:pt x="14" y="17"/>
                    <a:pt x="14" y="17"/>
                    <a:pt x="14" y="16"/>
                  </a:cubicBezTo>
                  <a:cubicBezTo>
                    <a:pt x="15" y="16"/>
                    <a:pt x="15" y="16"/>
                    <a:pt x="15" y="15"/>
                  </a:cubicBezTo>
                  <a:cubicBezTo>
                    <a:pt x="15" y="15"/>
                    <a:pt x="15" y="15"/>
                    <a:pt x="15" y="15"/>
                  </a:cubicBezTo>
                  <a:cubicBezTo>
                    <a:pt x="15" y="15"/>
                    <a:pt x="15" y="15"/>
                    <a:pt x="16" y="15"/>
                  </a:cubicBezTo>
                  <a:cubicBezTo>
                    <a:pt x="16" y="15"/>
                    <a:pt x="16" y="15"/>
                    <a:pt x="16" y="15"/>
                  </a:cubicBezTo>
                  <a:cubicBezTo>
                    <a:pt x="16" y="15"/>
                    <a:pt x="16" y="15"/>
                    <a:pt x="16" y="15"/>
                  </a:cubicBezTo>
                  <a:cubicBezTo>
                    <a:pt x="16" y="15"/>
                    <a:pt x="16" y="15"/>
                    <a:pt x="16" y="14"/>
                  </a:cubicBezTo>
                  <a:cubicBezTo>
                    <a:pt x="17" y="14"/>
                    <a:pt x="17" y="14"/>
                    <a:pt x="17" y="14"/>
                  </a:cubicBezTo>
                  <a:cubicBezTo>
                    <a:pt x="17" y="14"/>
                    <a:pt x="17" y="14"/>
                    <a:pt x="17" y="14"/>
                  </a:cubicBezTo>
                  <a:cubicBezTo>
                    <a:pt x="17" y="14"/>
                    <a:pt x="17" y="14"/>
                    <a:pt x="17" y="14"/>
                  </a:cubicBezTo>
                  <a:cubicBezTo>
                    <a:pt x="18" y="14"/>
                    <a:pt x="18" y="14"/>
                    <a:pt x="18" y="14"/>
                  </a:cubicBezTo>
                  <a:cubicBezTo>
                    <a:pt x="18" y="14"/>
                    <a:pt x="18" y="14"/>
                    <a:pt x="18" y="14"/>
                  </a:cubicBezTo>
                  <a:cubicBezTo>
                    <a:pt x="18" y="14"/>
                    <a:pt x="18" y="14"/>
                    <a:pt x="18" y="13"/>
                  </a:cubicBezTo>
                  <a:cubicBezTo>
                    <a:pt x="18" y="13"/>
                    <a:pt x="19" y="13"/>
                    <a:pt x="19" y="13"/>
                  </a:cubicBezTo>
                  <a:cubicBezTo>
                    <a:pt x="19" y="13"/>
                    <a:pt x="19" y="13"/>
                    <a:pt x="19" y="13"/>
                  </a:cubicBezTo>
                  <a:cubicBezTo>
                    <a:pt x="19"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1" y="12"/>
                    <a:pt x="21" y="12"/>
                  </a:cubicBezTo>
                  <a:cubicBezTo>
                    <a:pt x="21" y="12"/>
                    <a:pt x="21" y="12"/>
                    <a:pt x="21" y="12"/>
                  </a:cubicBezTo>
                  <a:cubicBezTo>
                    <a:pt x="22" y="12"/>
                    <a:pt x="22" y="12"/>
                    <a:pt x="22" y="13"/>
                  </a:cubicBezTo>
                  <a:cubicBezTo>
                    <a:pt x="22" y="13"/>
                    <a:pt x="22" y="13"/>
                    <a:pt x="22" y="13"/>
                  </a:cubicBezTo>
                  <a:cubicBezTo>
                    <a:pt x="23" y="14"/>
                    <a:pt x="23" y="14"/>
                    <a:pt x="23" y="14"/>
                  </a:cubicBezTo>
                  <a:cubicBezTo>
                    <a:pt x="23" y="13"/>
                    <a:pt x="23" y="13"/>
                    <a:pt x="23" y="13"/>
                  </a:cubicBezTo>
                  <a:cubicBezTo>
                    <a:pt x="23" y="13"/>
                    <a:pt x="23"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2"/>
                    <a:pt x="24" y="12"/>
                  </a:cubicBezTo>
                  <a:cubicBezTo>
                    <a:pt x="24" y="12"/>
                    <a:pt x="24" y="12"/>
                    <a:pt x="24" y="12"/>
                  </a:cubicBezTo>
                  <a:cubicBezTo>
                    <a:pt x="24" y="12"/>
                    <a:pt x="24" y="12"/>
                    <a:pt x="24" y="12"/>
                  </a:cubicBezTo>
                  <a:cubicBezTo>
                    <a:pt x="24" y="12"/>
                    <a:pt x="24" y="12"/>
                    <a:pt x="24" y="12"/>
                  </a:cubicBezTo>
                  <a:cubicBezTo>
                    <a:pt x="24" y="11"/>
                    <a:pt x="24" y="11"/>
                    <a:pt x="24" y="11"/>
                  </a:cubicBezTo>
                  <a:cubicBezTo>
                    <a:pt x="24" y="10"/>
                    <a:pt x="24" y="10"/>
                    <a:pt x="25" y="10"/>
                  </a:cubicBezTo>
                  <a:cubicBezTo>
                    <a:pt x="25" y="10"/>
                    <a:pt x="25" y="10"/>
                    <a:pt x="25" y="10"/>
                  </a:cubicBezTo>
                  <a:cubicBezTo>
                    <a:pt x="25" y="10"/>
                    <a:pt x="25" y="10"/>
                    <a:pt x="25" y="10"/>
                  </a:cubicBezTo>
                  <a:cubicBezTo>
                    <a:pt x="25" y="10"/>
                    <a:pt x="25" y="10"/>
                    <a:pt x="25" y="10"/>
                  </a:cubicBezTo>
                  <a:cubicBezTo>
                    <a:pt x="25" y="10"/>
                    <a:pt x="25" y="10"/>
                    <a:pt x="26" y="10"/>
                  </a:cubicBezTo>
                  <a:cubicBezTo>
                    <a:pt x="26" y="10"/>
                    <a:pt x="26" y="10"/>
                    <a:pt x="26" y="10"/>
                  </a:cubicBezTo>
                  <a:cubicBezTo>
                    <a:pt x="26" y="10"/>
                    <a:pt x="26" y="10"/>
                    <a:pt x="26" y="10"/>
                  </a:cubicBezTo>
                  <a:cubicBezTo>
                    <a:pt x="26" y="10"/>
                    <a:pt x="26" y="10"/>
                    <a:pt x="26" y="10"/>
                  </a:cubicBezTo>
                  <a:cubicBezTo>
                    <a:pt x="26" y="10"/>
                    <a:pt x="26"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8" y="10"/>
                  </a:cubicBezTo>
                  <a:cubicBezTo>
                    <a:pt x="28" y="9"/>
                    <a:pt x="28" y="9"/>
                    <a:pt x="28" y="9"/>
                  </a:cubicBezTo>
                  <a:cubicBezTo>
                    <a:pt x="28" y="9"/>
                    <a:pt x="28" y="9"/>
                    <a:pt x="28" y="9"/>
                  </a:cubicBezTo>
                  <a:cubicBezTo>
                    <a:pt x="29" y="9"/>
                    <a:pt x="29" y="9"/>
                    <a:pt x="29" y="9"/>
                  </a:cubicBezTo>
                  <a:cubicBezTo>
                    <a:pt x="29" y="10"/>
                    <a:pt x="29" y="10"/>
                    <a:pt x="29" y="10"/>
                  </a:cubicBezTo>
                  <a:cubicBezTo>
                    <a:pt x="29" y="10"/>
                    <a:pt x="30" y="10"/>
                    <a:pt x="30" y="10"/>
                  </a:cubicBezTo>
                  <a:cubicBezTo>
                    <a:pt x="30" y="10"/>
                    <a:pt x="30" y="10"/>
                    <a:pt x="30" y="9"/>
                  </a:cubicBezTo>
                  <a:cubicBezTo>
                    <a:pt x="30" y="9"/>
                    <a:pt x="29" y="9"/>
                    <a:pt x="29" y="9"/>
                  </a:cubicBezTo>
                  <a:cubicBezTo>
                    <a:pt x="29" y="9"/>
                    <a:pt x="29" y="9"/>
                    <a:pt x="29" y="9"/>
                  </a:cubicBezTo>
                  <a:cubicBezTo>
                    <a:pt x="29" y="8"/>
                    <a:pt x="29" y="8"/>
                    <a:pt x="29" y="8"/>
                  </a:cubicBezTo>
                  <a:cubicBezTo>
                    <a:pt x="30" y="7"/>
                    <a:pt x="30" y="7"/>
                    <a:pt x="31" y="7"/>
                  </a:cubicBezTo>
                  <a:cubicBezTo>
                    <a:pt x="31" y="7"/>
                    <a:pt x="31" y="6"/>
                    <a:pt x="31" y="6"/>
                  </a:cubicBezTo>
                  <a:cubicBezTo>
                    <a:pt x="32" y="6"/>
                    <a:pt x="32" y="6"/>
                    <a:pt x="33" y="6"/>
                  </a:cubicBezTo>
                  <a:cubicBezTo>
                    <a:pt x="33" y="6"/>
                    <a:pt x="33" y="6"/>
                    <a:pt x="33" y="6"/>
                  </a:cubicBezTo>
                  <a:cubicBezTo>
                    <a:pt x="33" y="6"/>
                    <a:pt x="33" y="6"/>
                    <a:pt x="33" y="6"/>
                  </a:cubicBezTo>
                  <a:cubicBezTo>
                    <a:pt x="33" y="6"/>
                    <a:pt x="33" y="6"/>
                    <a:pt x="33" y="6"/>
                  </a:cubicBezTo>
                  <a:cubicBezTo>
                    <a:pt x="34" y="6"/>
                    <a:pt x="34" y="6"/>
                    <a:pt x="34" y="6"/>
                  </a:cubicBezTo>
                  <a:cubicBezTo>
                    <a:pt x="34" y="6"/>
                    <a:pt x="34" y="6"/>
                    <a:pt x="34" y="5"/>
                  </a:cubicBezTo>
                  <a:cubicBezTo>
                    <a:pt x="34" y="5"/>
                    <a:pt x="34" y="5"/>
                    <a:pt x="35" y="5"/>
                  </a:cubicBezTo>
                  <a:cubicBezTo>
                    <a:pt x="35" y="5"/>
                    <a:pt x="35" y="5"/>
                    <a:pt x="35" y="4"/>
                  </a:cubicBezTo>
                  <a:cubicBezTo>
                    <a:pt x="35" y="4"/>
                    <a:pt x="35" y="4"/>
                    <a:pt x="35" y="4"/>
                  </a:cubicBezTo>
                  <a:cubicBezTo>
                    <a:pt x="35" y="4"/>
                    <a:pt x="35" y="4"/>
                    <a:pt x="35" y="4"/>
                  </a:cubicBezTo>
                  <a:close/>
                  <a:moveTo>
                    <a:pt x="28" y="3"/>
                  </a:moveTo>
                  <a:cubicBezTo>
                    <a:pt x="28" y="3"/>
                    <a:pt x="28" y="4"/>
                    <a:pt x="28" y="4"/>
                  </a:cubicBezTo>
                  <a:cubicBezTo>
                    <a:pt x="27" y="4"/>
                    <a:pt x="27" y="5"/>
                    <a:pt x="26" y="5"/>
                  </a:cubicBezTo>
                  <a:cubicBezTo>
                    <a:pt x="26" y="5"/>
                    <a:pt x="26" y="4"/>
                    <a:pt x="25" y="4"/>
                  </a:cubicBezTo>
                  <a:cubicBezTo>
                    <a:pt x="25" y="4"/>
                    <a:pt x="25" y="5"/>
                    <a:pt x="25" y="5"/>
                  </a:cubicBezTo>
                  <a:cubicBezTo>
                    <a:pt x="24" y="5"/>
                    <a:pt x="24" y="4"/>
                    <a:pt x="24" y="4"/>
                  </a:cubicBezTo>
                  <a:cubicBezTo>
                    <a:pt x="24" y="4"/>
                    <a:pt x="23" y="4"/>
                    <a:pt x="23" y="4"/>
                  </a:cubicBezTo>
                  <a:cubicBezTo>
                    <a:pt x="23" y="4"/>
                    <a:pt x="22" y="4"/>
                    <a:pt x="22" y="4"/>
                  </a:cubicBezTo>
                  <a:cubicBezTo>
                    <a:pt x="22" y="4"/>
                    <a:pt x="22" y="4"/>
                    <a:pt x="22" y="3"/>
                  </a:cubicBezTo>
                  <a:cubicBezTo>
                    <a:pt x="22" y="3"/>
                    <a:pt x="23" y="3"/>
                    <a:pt x="23" y="3"/>
                  </a:cubicBezTo>
                  <a:cubicBezTo>
                    <a:pt x="23" y="3"/>
                    <a:pt x="24" y="3"/>
                    <a:pt x="24" y="3"/>
                  </a:cubicBezTo>
                  <a:cubicBezTo>
                    <a:pt x="24" y="3"/>
                    <a:pt x="25" y="3"/>
                    <a:pt x="25" y="3"/>
                  </a:cubicBezTo>
                  <a:cubicBezTo>
                    <a:pt x="25" y="3"/>
                    <a:pt x="26" y="3"/>
                    <a:pt x="26" y="3"/>
                  </a:cubicBezTo>
                  <a:cubicBezTo>
                    <a:pt x="26" y="2"/>
                    <a:pt x="26" y="2"/>
                    <a:pt x="26" y="2"/>
                  </a:cubicBezTo>
                  <a:cubicBezTo>
                    <a:pt x="27" y="2"/>
                    <a:pt x="27" y="2"/>
                    <a:pt x="27" y="2"/>
                  </a:cubicBezTo>
                  <a:cubicBezTo>
                    <a:pt x="28" y="2"/>
                    <a:pt x="28" y="2"/>
                    <a:pt x="28" y="2"/>
                  </a:cubicBezTo>
                  <a:cubicBezTo>
                    <a:pt x="28" y="3"/>
                    <a:pt x="28" y="3"/>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7" name="Freeform 1059"/>
            <p:cNvSpPr/>
            <p:nvPr/>
          </p:nvSpPr>
          <p:spPr bwMode="auto">
            <a:xfrm>
              <a:off x="7686645" y="4114182"/>
              <a:ext cx="281327" cy="167038"/>
            </a:xfrm>
            <a:custGeom>
              <a:avLst/>
              <a:gdLst>
                <a:gd name="T0" fmla="*/ 1 w 30"/>
                <a:gd name="T1" fmla="*/ 3 h 18"/>
                <a:gd name="T2" fmla="*/ 0 w 30"/>
                <a:gd name="T3" fmla="*/ 4 h 18"/>
                <a:gd name="T4" fmla="*/ 0 w 30"/>
                <a:gd name="T5" fmla="*/ 6 h 18"/>
                <a:gd name="T6" fmla="*/ 0 w 30"/>
                <a:gd name="T7" fmla="*/ 7 h 18"/>
                <a:gd name="T8" fmla="*/ 1 w 30"/>
                <a:gd name="T9" fmla="*/ 8 h 18"/>
                <a:gd name="T10" fmla="*/ 4 w 30"/>
                <a:gd name="T11" fmla="*/ 9 h 18"/>
                <a:gd name="T12" fmla="*/ 5 w 30"/>
                <a:gd name="T13" fmla="*/ 10 h 18"/>
                <a:gd name="T14" fmla="*/ 6 w 30"/>
                <a:gd name="T15" fmla="*/ 11 h 18"/>
                <a:gd name="T16" fmla="*/ 7 w 30"/>
                <a:gd name="T17" fmla="*/ 11 h 18"/>
                <a:gd name="T18" fmla="*/ 9 w 30"/>
                <a:gd name="T19" fmla="*/ 12 h 18"/>
                <a:gd name="T20" fmla="*/ 10 w 30"/>
                <a:gd name="T21" fmla="*/ 12 h 18"/>
                <a:gd name="T22" fmla="*/ 12 w 30"/>
                <a:gd name="T23" fmla="*/ 12 h 18"/>
                <a:gd name="T24" fmla="*/ 15 w 30"/>
                <a:gd name="T25" fmla="*/ 12 h 18"/>
                <a:gd name="T26" fmla="*/ 18 w 30"/>
                <a:gd name="T27" fmla="*/ 14 h 18"/>
                <a:gd name="T28" fmla="*/ 19 w 30"/>
                <a:gd name="T29" fmla="*/ 15 h 18"/>
                <a:gd name="T30" fmla="*/ 21 w 30"/>
                <a:gd name="T31" fmla="*/ 15 h 18"/>
                <a:gd name="T32" fmla="*/ 22 w 30"/>
                <a:gd name="T33" fmla="*/ 17 h 18"/>
                <a:gd name="T34" fmla="*/ 23 w 30"/>
                <a:gd name="T35" fmla="*/ 17 h 18"/>
                <a:gd name="T36" fmla="*/ 25 w 30"/>
                <a:gd name="T37" fmla="*/ 17 h 18"/>
                <a:gd name="T38" fmla="*/ 27 w 30"/>
                <a:gd name="T39" fmla="*/ 18 h 18"/>
                <a:gd name="T40" fmla="*/ 29 w 30"/>
                <a:gd name="T41" fmla="*/ 18 h 18"/>
                <a:gd name="T42" fmla="*/ 30 w 30"/>
                <a:gd name="T43" fmla="*/ 17 h 18"/>
                <a:gd name="T44" fmla="*/ 30 w 30"/>
                <a:gd name="T45" fmla="*/ 17 h 18"/>
                <a:gd name="T46" fmla="*/ 29 w 30"/>
                <a:gd name="T47" fmla="*/ 14 h 18"/>
                <a:gd name="T48" fmla="*/ 29 w 30"/>
                <a:gd name="T49" fmla="*/ 12 h 18"/>
                <a:gd name="T50" fmla="*/ 29 w 30"/>
                <a:gd name="T51" fmla="*/ 12 h 18"/>
                <a:gd name="T52" fmla="*/ 28 w 30"/>
                <a:gd name="T53" fmla="*/ 12 h 18"/>
                <a:gd name="T54" fmla="*/ 25 w 30"/>
                <a:gd name="T55" fmla="*/ 12 h 18"/>
                <a:gd name="T56" fmla="*/ 23 w 30"/>
                <a:gd name="T57" fmla="*/ 11 h 18"/>
                <a:gd name="T58" fmla="*/ 20 w 30"/>
                <a:gd name="T59" fmla="*/ 12 h 18"/>
                <a:gd name="T60" fmla="*/ 18 w 30"/>
                <a:gd name="T61" fmla="*/ 10 h 18"/>
                <a:gd name="T62" fmla="*/ 17 w 30"/>
                <a:gd name="T63" fmla="*/ 8 h 18"/>
                <a:gd name="T64" fmla="*/ 17 w 30"/>
                <a:gd name="T65" fmla="*/ 8 h 18"/>
                <a:gd name="T66" fmla="*/ 16 w 30"/>
                <a:gd name="T67" fmla="*/ 8 h 18"/>
                <a:gd name="T68" fmla="*/ 15 w 30"/>
                <a:gd name="T69" fmla="*/ 8 h 18"/>
                <a:gd name="T70" fmla="*/ 13 w 30"/>
                <a:gd name="T71" fmla="*/ 6 h 18"/>
                <a:gd name="T72" fmla="*/ 12 w 30"/>
                <a:gd name="T73" fmla="*/ 6 h 18"/>
                <a:gd name="T74" fmla="*/ 10 w 30"/>
                <a:gd name="T75" fmla="*/ 5 h 18"/>
                <a:gd name="T76" fmla="*/ 10 w 30"/>
                <a:gd name="T77" fmla="*/ 4 h 18"/>
                <a:gd name="T78" fmla="*/ 9 w 30"/>
                <a:gd name="T79" fmla="*/ 3 h 18"/>
                <a:gd name="T80" fmla="*/ 8 w 30"/>
                <a:gd name="T81" fmla="*/ 2 h 18"/>
                <a:gd name="T82" fmla="*/ 6 w 30"/>
                <a:gd name="T83" fmla="*/ 2 h 18"/>
                <a:gd name="T84" fmla="*/ 5 w 30"/>
                <a:gd name="T85" fmla="*/ 1 h 18"/>
                <a:gd name="T86" fmla="*/ 4 w 30"/>
                <a:gd name="T87" fmla="*/ 0 h 18"/>
                <a:gd name="T88" fmla="*/ 3 w 30"/>
                <a:gd name="T89" fmla="*/ 1 h 18"/>
                <a:gd name="T90" fmla="*/ 1 w 30"/>
                <a:gd name="T9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18">
                  <a:moveTo>
                    <a:pt x="1" y="2"/>
                  </a:moveTo>
                  <a:cubicBezTo>
                    <a:pt x="1" y="2"/>
                    <a:pt x="1" y="2"/>
                    <a:pt x="1" y="2"/>
                  </a:cubicBezTo>
                  <a:cubicBezTo>
                    <a:pt x="1" y="2"/>
                    <a:pt x="1" y="2"/>
                    <a:pt x="1" y="3"/>
                  </a:cubicBezTo>
                  <a:cubicBezTo>
                    <a:pt x="1" y="3"/>
                    <a:pt x="1" y="3"/>
                    <a:pt x="1" y="3"/>
                  </a:cubicBezTo>
                  <a:cubicBezTo>
                    <a:pt x="1" y="3"/>
                    <a:pt x="1" y="3"/>
                    <a:pt x="1" y="4"/>
                  </a:cubicBezTo>
                  <a:cubicBezTo>
                    <a:pt x="1" y="4"/>
                    <a:pt x="0" y="4"/>
                    <a:pt x="0" y="4"/>
                  </a:cubicBezTo>
                  <a:cubicBezTo>
                    <a:pt x="0" y="4"/>
                    <a:pt x="0" y="4"/>
                    <a:pt x="0" y="4"/>
                  </a:cubicBezTo>
                  <a:cubicBezTo>
                    <a:pt x="0" y="4"/>
                    <a:pt x="0" y="5"/>
                    <a:pt x="0" y="5"/>
                  </a:cubicBezTo>
                  <a:cubicBezTo>
                    <a:pt x="0" y="5"/>
                    <a:pt x="0" y="5"/>
                    <a:pt x="0" y="6"/>
                  </a:cubicBezTo>
                  <a:cubicBezTo>
                    <a:pt x="0" y="6"/>
                    <a:pt x="0" y="6"/>
                    <a:pt x="0" y="6"/>
                  </a:cubicBezTo>
                  <a:cubicBezTo>
                    <a:pt x="0" y="6"/>
                    <a:pt x="0" y="6"/>
                    <a:pt x="0" y="6"/>
                  </a:cubicBezTo>
                  <a:cubicBezTo>
                    <a:pt x="0" y="6"/>
                    <a:pt x="0" y="7"/>
                    <a:pt x="0" y="7"/>
                  </a:cubicBezTo>
                  <a:cubicBezTo>
                    <a:pt x="0" y="7"/>
                    <a:pt x="0" y="7"/>
                    <a:pt x="1" y="7"/>
                  </a:cubicBezTo>
                  <a:cubicBezTo>
                    <a:pt x="1" y="7"/>
                    <a:pt x="1" y="7"/>
                    <a:pt x="1" y="7"/>
                  </a:cubicBezTo>
                  <a:cubicBezTo>
                    <a:pt x="1" y="8"/>
                    <a:pt x="1" y="8"/>
                    <a:pt x="1" y="8"/>
                  </a:cubicBezTo>
                  <a:cubicBezTo>
                    <a:pt x="1" y="8"/>
                    <a:pt x="1" y="8"/>
                    <a:pt x="2" y="8"/>
                  </a:cubicBezTo>
                  <a:cubicBezTo>
                    <a:pt x="2" y="8"/>
                    <a:pt x="2" y="8"/>
                    <a:pt x="2" y="8"/>
                  </a:cubicBezTo>
                  <a:cubicBezTo>
                    <a:pt x="3" y="8"/>
                    <a:pt x="4" y="9"/>
                    <a:pt x="4" y="9"/>
                  </a:cubicBezTo>
                  <a:cubicBezTo>
                    <a:pt x="4" y="9"/>
                    <a:pt x="4" y="9"/>
                    <a:pt x="4" y="9"/>
                  </a:cubicBezTo>
                  <a:cubicBezTo>
                    <a:pt x="4" y="9"/>
                    <a:pt x="5" y="9"/>
                    <a:pt x="5" y="10"/>
                  </a:cubicBezTo>
                  <a:cubicBezTo>
                    <a:pt x="5" y="10"/>
                    <a:pt x="5" y="10"/>
                    <a:pt x="5" y="10"/>
                  </a:cubicBezTo>
                  <a:cubicBezTo>
                    <a:pt x="5" y="10"/>
                    <a:pt x="5" y="10"/>
                    <a:pt x="5" y="10"/>
                  </a:cubicBezTo>
                  <a:cubicBezTo>
                    <a:pt x="5" y="10"/>
                    <a:pt x="5" y="10"/>
                    <a:pt x="5" y="11"/>
                  </a:cubicBezTo>
                  <a:cubicBezTo>
                    <a:pt x="5" y="11"/>
                    <a:pt x="6" y="11"/>
                    <a:pt x="6" y="11"/>
                  </a:cubicBezTo>
                  <a:cubicBezTo>
                    <a:pt x="6" y="11"/>
                    <a:pt x="6" y="11"/>
                    <a:pt x="6" y="11"/>
                  </a:cubicBezTo>
                  <a:cubicBezTo>
                    <a:pt x="6" y="11"/>
                    <a:pt x="6" y="11"/>
                    <a:pt x="7" y="11"/>
                  </a:cubicBezTo>
                  <a:cubicBezTo>
                    <a:pt x="7" y="11"/>
                    <a:pt x="7" y="11"/>
                    <a:pt x="7" y="11"/>
                  </a:cubicBezTo>
                  <a:cubicBezTo>
                    <a:pt x="7" y="11"/>
                    <a:pt x="7" y="12"/>
                    <a:pt x="8" y="12"/>
                  </a:cubicBezTo>
                  <a:cubicBezTo>
                    <a:pt x="8" y="12"/>
                    <a:pt x="9" y="12"/>
                    <a:pt x="9" y="12"/>
                  </a:cubicBezTo>
                  <a:cubicBezTo>
                    <a:pt x="9" y="12"/>
                    <a:pt x="9" y="12"/>
                    <a:pt x="9" y="12"/>
                  </a:cubicBezTo>
                  <a:cubicBezTo>
                    <a:pt x="9" y="12"/>
                    <a:pt x="9" y="12"/>
                    <a:pt x="9" y="12"/>
                  </a:cubicBezTo>
                  <a:cubicBezTo>
                    <a:pt x="9" y="12"/>
                    <a:pt x="10" y="12"/>
                    <a:pt x="10" y="12"/>
                  </a:cubicBezTo>
                  <a:cubicBezTo>
                    <a:pt x="10" y="12"/>
                    <a:pt x="10" y="12"/>
                    <a:pt x="10" y="12"/>
                  </a:cubicBezTo>
                  <a:cubicBezTo>
                    <a:pt x="10" y="12"/>
                    <a:pt x="11" y="12"/>
                    <a:pt x="12" y="12"/>
                  </a:cubicBezTo>
                  <a:cubicBezTo>
                    <a:pt x="12" y="12"/>
                    <a:pt x="12" y="12"/>
                    <a:pt x="12" y="13"/>
                  </a:cubicBezTo>
                  <a:cubicBezTo>
                    <a:pt x="12" y="13"/>
                    <a:pt x="12" y="12"/>
                    <a:pt x="12" y="12"/>
                  </a:cubicBezTo>
                  <a:cubicBezTo>
                    <a:pt x="13" y="12"/>
                    <a:pt x="13" y="12"/>
                    <a:pt x="14" y="12"/>
                  </a:cubicBezTo>
                  <a:cubicBezTo>
                    <a:pt x="14" y="12"/>
                    <a:pt x="14" y="12"/>
                    <a:pt x="14" y="12"/>
                  </a:cubicBezTo>
                  <a:cubicBezTo>
                    <a:pt x="14" y="12"/>
                    <a:pt x="15" y="12"/>
                    <a:pt x="15" y="12"/>
                  </a:cubicBezTo>
                  <a:cubicBezTo>
                    <a:pt x="15" y="12"/>
                    <a:pt x="15" y="12"/>
                    <a:pt x="15" y="12"/>
                  </a:cubicBezTo>
                  <a:cubicBezTo>
                    <a:pt x="16" y="12"/>
                    <a:pt x="16" y="12"/>
                    <a:pt x="17" y="13"/>
                  </a:cubicBezTo>
                  <a:cubicBezTo>
                    <a:pt x="17" y="13"/>
                    <a:pt x="17" y="13"/>
                    <a:pt x="18" y="14"/>
                  </a:cubicBezTo>
                  <a:cubicBezTo>
                    <a:pt x="18" y="14"/>
                    <a:pt x="18" y="14"/>
                    <a:pt x="18" y="14"/>
                  </a:cubicBezTo>
                  <a:cubicBezTo>
                    <a:pt x="18" y="14"/>
                    <a:pt x="19" y="14"/>
                    <a:pt x="19" y="15"/>
                  </a:cubicBezTo>
                  <a:cubicBezTo>
                    <a:pt x="19" y="15"/>
                    <a:pt x="19" y="15"/>
                    <a:pt x="19" y="15"/>
                  </a:cubicBezTo>
                  <a:cubicBezTo>
                    <a:pt x="19" y="15"/>
                    <a:pt x="19" y="15"/>
                    <a:pt x="19" y="15"/>
                  </a:cubicBezTo>
                  <a:cubicBezTo>
                    <a:pt x="20" y="15"/>
                    <a:pt x="20" y="15"/>
                    <a:pt x="20" y="15"/>
                  </a:cubicBezTo>
                  <a:cubicBezTo>
                    <a:pt x="20" y="15"/>
                    <a:pt x="21" y="15"/>
                    <a:pt x="21" y="15"/>
                  </a:cubicBezTo>
                  <a:cubicBezTo>
                    <a:pt x="21" y="16"/>
                    <a:pt x="22" y="16"/>
                    <a:pt x="22" y="16"/>
                  </a:cubicBezTo>
                  <a:cubicBezTo>
                    <a:pt x="22" y="16"/>
                    <a:pt x="22" y="17"/>
                    <a:pt x="22" y="17"/>
                  </a:cubicBezTo>
                  <a:cubicBezTo>
                    <a:pt x="22" y="17"/>
                    <a:pt x="22" y="17"/>
                    <a:pt x="22" y="17"/>
                  </a:cubicBezTo>
                  <a:cubicBezTo>
                    <a:pt x="23" y="17"/>
                    <a:pt x="23" y="17"/>
                    <a:pt x="23" y="17"/>
                  </a:cubicBezTo>
                  <a:cubicBezTo>
                    <a:pt x="23" y="17"/>
                    <a:pt x="23" y="17"/>
                    <a:pt x="23" y="17"/>
                  </a:cubicBezTo>
                  <a:cubicBezTo>
                    <a:pt x="23" y="17"/>
                    <a:pt x="23" y="17"/>
                    <a:pt x="23" y="17"/>
                  </a:cubicBezTo>
                  <a:cubicBezTo>
                    <a:pt x="24" y="17"/>
                    <a:pt x="24" y="17"/>
                    <a:pt x="24" y="17"/>
                  </a:cubicBezTo>
                  <a:cubicBezTo>
                    <a:pt x="24" y="17"/>
                    <a:pt x="24" y="17"/>
                    <a:pt x="24" y="17"/>
                  </a:cubicBezTo>
                  <a:cubicBezTo>
                    <a:pt x="24" y="17"/>
                    <a:pt x="25" y="17"/>
                    <a:pt x="25" y="17"/>
                  </a:cubicBezTo>
                  <a:cubicBezTo>
                    <a:pt x="25" y="17"/>
                    <a:pt x="25" y="17"/>
                    <a:pt x="25" y="17"/>
                  </a:cubicBezTo>
                  <a:cubicBezTo>
                    <a:pt x="25" y="17"/>
                    <a:pt x="26" y="18"/>
                    <a:pt x="26" y="18"/>
                  </a:cubicBezTo>
                  <a:cubicBezTo>
                    <a:pt x="26" y="18"/>
                    <a:pt x="27" y="18"/>
                    <a:pt x="27" y="18"/>
                  </a:cubicBezTo>
                  <a:cubicBezTo>
                    <a:pt x="27" y="18"/>
                    <a:pt x="27" y="18"/>
                    <a:pt x="27" y="18"/>
                  </a:cubicBezTo>
                  <a:cubicBezTo>
                    <a:pt x="28" y="18"/>
                    <a:pt x="28" y="18"/>
                    <a:pt x="29" y="18"/>
                  </a:cubicBezTo>
                  <a:cubicBezTo>
                    <a:pt x="29" y="18"/>
                    <a:pt x="29" y="18"/>
                    <a:pt x="29" y="18"/>
                  </a:cubicBezTo>
                  <a:cubicBezTo>
                    <a:pt x="29" y="18"/>
                    <a:pt x="29" y="18"/>
                    <a:pt x="29" y="18"/>
                  </a:cubicBezTo>
                  <a:cubicBezTo>
                    <a:pt x="29" y="18"/>
                    <a:pt x="29" y="18"/>
                    <a:pt x="29" y="18"/>
                  </a:cubicBezTo>
                  <a:cubicBezTo>
                    <a:pt x="29" y="18"/>
                    <a:pt x="29" y="17"/>
                    <a:pt x="30" y="17"/>
                  </a:cubicBezTo>
                  <a:cubicBezTo>
                    <a:pt x="30" y="17"/>
                    <a:pt x="30" y="17"/>
                    <a:pt x="30" y="17"/>
                  </a:cubicBezTo>
                  <a:cubicBezTo>
                    <a:pt x="30" y="17"/>
                    <a:pt x="30" y="17"/>
                    <a:pt x="30" y="17"/>
                  </a:cubicBezTo>
                  <a:cubicBezTo>
                    <a:pt x="30" y="17"/>
                    <a:pt x="30" y="17"/>
                    <a:pt x="30" y="17"/>
                  </a:cubicBezTo>
                  <a:cubicBezTo>
                    <a:pt x="29" y="16"/>
                    <a:pt x="29" y="16"/>
                    <a:pt x="29" y="16"/>
                  </a:cubicBezTo>
                  <a:cubicBezTo>
                    <a:pt x="29" y="16"/>
                    <a:pt x="29" y="15"/>
                    <a:pt x="29" y="14"/>
                  </a:cubicBezTo>
                  <a:cubicBezTo>
                    <a:pt x="29" y="14"/>
                    <a:pt x="29" y="14"/>
                    <a:pt x="29" y="14"/>
                  </a:cubicBezTo>
                  <a:cubicBezTo>
                    <a:pt x="29" y="13"/>
                    <a:pt x="29" y="13"/>
                    <a:pt x="29" y="13"/>
                  </a:cubicBezTo>
                  <a:cubicBezTo>
                    <a:pt x="29" y="13"/>
                    <a:pt x="29" y="13"/>
                    <a:pt x="29" y="13"/>
                  </a:cubicBezTo>
                  <a:cubicBezTo>
                    <a:pt x="29" y="12"/>
                    <a:pt x="29" y="12"/>
                    <a:pt x="29" y="12"/>
                  </a:cubicBezTo>
                  <a:cubicBezTo>
                    <a:pt x="29" y="12"/>
                    <a:pt x="29" y="12"/>
                    <a:pt x="29" y="11"/>
                  </a:cubicBezTo>
                  <a:cubicBezTo>
                    <a:pt x="29" y="11"/>
                    <a:pt x="29" y="12"/>
                    <a:pt x="29" y="12"/>
                  </a:cubicBezTo>
                  <a:cubicBezTo>
                    <a:pt x="29" y="12"/>
                    <a:pt x="29" y="12"/>
                    <a:pt x="29" y="12"/>
                  </a:cubicBezTo>
                  <a:cubicBezTo>
                    <a:pt x="29" y="12"/>
                    <a:pt x="29" y="12"/>
                    <a:pt x="29" y="12"/>
                  </a:cubicBezTo>
                  <a:cubicBezTo>
                    <a:pt x="29" y="12"/>
                    <a:pt x="29" y="12"/>
                    <a:pt x="29" y="12"/>
                  </a:cubicBezTo>
                  <a:cubicBezTo>
                    <a:pt x="29" y="12"/>
                    <a:pt x="29" y="12"/>
                    <a:pt x="28" y="12"/>
                  </a:cubicBezTo>
                  <a:cubicBezTo>
                    <a:pt x="28" y="12"/>
                    <a:pt x="28" y="12"/>
                    <a:pt x="28" y="12"/>
                  </a:cubicBezTo>
                  <a:cubicBezTo>
                    <a:pt x="28" y="12"/>
                    <a:pt x="27" y="12"/>
                    <a:pt x="27" y="12"/>
                  </a:cubicBezTo>
                  <a:cubicBezTo>
                    <a:pt x="26" y="12"/>
                    <a:pt x="26" y="12"/>
                    <a:pt x="25" y="12"/>
                  </a:cubicBezTo>
                  <a:cubicBezTo>
                    <a:pt x="25" y="12"/>
                    <a:pt x="25" y="12"/>
                    <a:pt x="25" y="12"/>
                  </a:cubicBezTo>
                  <a:cubicBezTo>
                    <a:pt x="24" y="12"/>
                    <a:pt x="24" y="11"/>
                    <a:pt x="24" y="11"/>
                  </a:cubicBezTo>
                  <a:cubicBezTo>
                    <a:pt x="24" y="11"/>
                    <a:pt x="23" y="11"/>
                    <a:pt x="23" y="11"/>
                  </a:cubicBezTo>
                  <a:cubicBezTo>
                    <a:pt x="23" y="11"/>
                    <a:pt x="22" y="11"/>
                    <a:pt x="22" y="11"/>
                  </a:cubicBezTo>
                  <a:cubicBezTo>
                    <a:pt x="22" y="11"/>
                    <a:pt x="21" y="12"/>
                    <a:pt x="21" y="12"/>
                  </a:cubicBezTo>
                  <a:cubicBezTo>
                    <a:pt x="20" y="12"/>
                    <a:pt x="20" y="12"/>
                    <a:pt x="20" y="12"/>
                  </a:cubicBezTo>
                  <a:cubicBezTo>
                    <a:pt x="19" y="12"/>
                    <a:pt x="19" y="12"/>
                    <a:pt x="18" y="11"/>
                  </a:cubicBezTo>
                  <a:cubicBezTo>
                    <a:pt x="18" y="11"/>
                    <a:pt x="18" y="10"/>
                    <a:pt x="18" y="10"/>
                  </a:cubicBezTo>
                  <a:cubicBezTo>
                    <a:pt x="18" y="10"/>
                    <a:pt x="18" y="10"/>
                    <a:pt x="18" y="10"/>
                  </a:cubicBezTo>
                  <a:cubicBezTo>
                    <a:pt x="18" y="10"/>
                    <a:pt x="18" y="10"/>
                    <a:pt x="18" y="10"/>
                  </a:cubicBezTo>
                  <a:cubicBezTo>
                    <a:pt x="18" y="9"/>
                    <a:pt x="17" y="9"/>
                    <a:pt x="17" y="9"/>
                  </a:cubicBezTo>
                  <a:cubicBezTo>
                    <a:pt x="17" y="9"/>
                    <a:pt x="17" y="9"/>
                    <a:pt x="17" y="8"/>
                  </a:cubicBezTo>
                  <a:cubicBezTo>
                    <a:pt x="17" y="8"/>
                    <a:pt x="17" y="8"/>
                    <a:pt x="17" y="8"/>
                  </a:cubicBezTo>
                  <a:cubicBezTo>
                    <a:pt x="17" y="8"/>
                    <a:pt x="17" y="8"/>
                    <a:pt x="17" y="8"/>
                  </a:cubicBezTo>
                  <a:cubicBezTo>
                    <a:pt x="17" y="8"/>
                    <a:pt x="17" y="8"/>
                    <a:pt x="17" y="8"/>
                  </a:cubicBezTo>
                  <a:cubicBezTo>
                    <a:pt x="17" y="8"/>
                    <a:pt x="16" y="8"/>
                    <a:pt x="16" y="8"/>
                  </a:cubicBezTo>
                  <a:cubicBezTo>
                    <a:pt x="16" y="8"/>
                    <a:pt x="16" y="8"/>
                    <a:pt x="16" y="8"/>
                  </a:cubicBezTo>
                  <a:cubicBezTo>
                    <a:pt x="16" y="8"/>
                    <a:pt x="16" y="8"/>
                    <a:pt x="16" y="8"/>
                  </a:cubicBezTo>
                  <a:cubicBezTo>
                    <a:pt x="15" y="8"/>
                    <a:pt x="15" y="8"/>
                    <a:pt x="15" y="8"/>
                  </a:cubicBezTo>
                  <a:cubicBezTo>
                    <a:pt x="15" y="8"/>
                    <a:pt x="15" y="8"/>
                    <a:pt x="15" y="8"/>
                  </a:cubicBezTo>
                  <a:cubicBezTo>
                    <a:pt x="15" y="8"/>
                    <a:pt x="15" y="8"/>
                    <a:pt x="15" y="8"/>
                  </a:cubicBezTo>
                  <a:cubicBezTo>
                    <a:pt x="14" y="8"/>
                    <a:pt x="14" y="8"/>
                    <a:pt x="14" y="7"/>
                  </a:cubicBezTo>
                  <a:cubicBezTo>
                    <a:pt x="14" y="7"/>
                    <a:pt x="13" y="6"/>
                    <a:pt x="13" y="6"/>
                  </a:cubicBezTo>
                  <a:cubicBezTo>
                    <a:pt x="13" y="6"/>
                    <a:pt x="13" y="6"/>
                    <a:pt x="13" y="6"/>
                  </a:cubicBezTo>
                  <a:cubicBezTo>
                    <a:pt x="13" y="6"/>
                    <a:pt x="13" y="6"/>
                    <a:pt x="13" y="6"/>
                  </a:cubicBezTo>
                  <a:cubicBezTo>
                    <a:pt x="13" y="6"/>
                    <a:pt x="13" y="6"/>
                    <a:pt x="13" y="6"/>
                  </a:cubicBezTo>
                  <a:cubicBezTo>
                    <a:pt x="13" y="6"/>
                    <a:pt x="13" y="6"/>
                    <a:pt x="12" y="6"/>
                  </a:cubicBezTo>
                  <a:cubicBezTo>
                    <a:pt x="12" y="6"/>
                    <a:pt x="12" y="6"/>
                    <a:pt x="12" y="6"/>
                  </a:cubicBezTo>
                  <a:cubicBezTo>
                    <a:pt x="12" y="6"/>
                    <a:pt x="11" y="6"/>
                    <a:pt x="11" y="6"/>
                  </a:cubicBezTo>
                  <a:cubicBezTo>
                    <a:pt x="11" y="6"/>
                    <a:pt x="11" y="5"/>
                    <a:pt x="10" y="5"/>
                  </a:cubicBezTo>
                  <a:cubicBezTo>
                    <a:pt x="10" y="5"/>
                    <a:pt x="10" y="4"/>
                    <a:pt x="11" y="4"/>
                  </a:cubicBezTo>
                  <a:cubicBezTo>
                    <a:pt x="11" y="4"/>
                    <a:pt x="10" y="4"/>
                    <a:pt x="10" y="4"/>
                  </a:cubicBezTo>
                  <a:cubicBezTo>
                    <a:pt x="10" y="4"/>
                    <a:pt x="10" y="4"/>
                    <a:pt x="10" y="4"/>
                  </a:cubicBezTo>
                  <a:cubicBezTo>
                    <a:pt x="10" y="4"/>
                    <a:pt x="10" y="4"/>
                    <a:pt x="10" y="4"/>
                  </a:cubicBezTo>
                  <a:cubicBezTo>
                    <a:pt x="10" y="4"/>
                    <a:pt x="9" y="3"/>
                    <a:pt x="9" y="3"/>
                  </a:cubicBezTo>
                  <a:cubicBezTo>
                    <a:pt x="9" y="3"/>
                    <a:pt x="9" y="3"/>
                    <a:pt x="9" y="3"/>
                  </a:cubicBezTo>
                  <a:cubicBezTo>
                    <a:pt x="9" y="3"/>
                    <a:pt x="9" y="3"/>
                    <a:pt x="9" y="3"/>
                  </a:cubicBezTo>
                  <a:cubicBezTo>
                    <a:pt x="8" y="3"/>
                    <a:pt x="8" y="3"/>
                    <a:pt x="8" y="3"/>
                  </a:cubicBezTo>
                  <a:cubicBezTo>
                    <a:pt x="8" y="2"/>
                    <a:pt x="8" y="2"/>
                    <a:pt x="8" y="2"/>
                  </a:cubicBezTo>
                  <a:cubicBezTo>
                    <a:pt x="8" y="2"/>
                    <a:pt x="8" y="2"/>
                    <a:pt x="8" y="2"/>
                  </a:cubicBezTo>
                  <a:cubicBezTo>
                    <a:pt x="7" y="2"/>
                    <a:pt x="7" y="2"/>
                    <a:pt x="6" y="2"/>
                  </a:cubicBezTo>
                  <a:cubicBezTo>
                    <a:pt x="6" y="2"/>
                    <a:pt x="6" y="2"/>
                    <a:pt x="6" y="2"/>
                  </a:cubicBezTo>
                  <a:cubicBezTo>
                    <a:pt x="6" y="2"/>
                    <a:pt x="6" y="1"/>
                    <a:pt x="6" y="1"/>
                  </a:cubicBezTo>
                  <a:cubicBezTo>
                    <a:pt x="6" y="1"/>
                    <a:pt x="6" y="1"/>
                    <a:pt x="5" y="1"/>
                  </a:cubicBezTo>
                  <a:cubicBezTo>
                    <a:pt x="5" y="1"/>
                    <a:pt x="5" y="1"/>
                    <a:pt x="5" y="1"/>
                  </a:cubicBezTo>
                  <a:cubicBezTo>
                    <a:pt x="5" y="1"/>
                    <a:pt x="4" y="1"/>
                    <a:pt x="4" y="1"/>
                  </a:cubicBezTo>
                  <a:cubicBezTo>
                    <a:pt x="4" y="1"/>
                    <a:pt x="4" y="1"/>
                    <a:pt x="4" y="0"/>
                  </a:cubicBezTo>
                  <a:cubicBezTo>
                    <a:pt x="4" y="0"/>
                    <a:pt x="4" y="0"/>
                    <a:pt x="4" y="0"/>
                  </a:cubicBezTo>
                  <a:cubicBezTo>
                    <a:pt x="4" y="0"/>
                    <a:pt x="4" y="0"/>
                    <a:pt x="4" y="0"/>
                  </a:cubicBezTo>
                  <a:cubicBezTo>
                    <a:pt x="4" y="0"/>
                    <a:pt x="4" y="0"/>
                    <a:pt x="4" y="1"/>
                  </a:cubicBezTo>
                  <a:cubicBezTo>
                    <a:pt x="4" y="1"/>
                    <a:pt x="4" y="1"/>
                    <a:pt x="3" y="1"/>
                  </a:cubicBezTo>
                  <a:cubicBezTo>
                    <a:pt x="3" y="2"/>
                    <a:pt x="2" y="2"/>
                    <a:pt x="2" y="2"/>
                  </a:cubicBezTo>
                  <a:cubicBezTo>
                    <a:pt x="2" y="2"/>
                    <a:pt x="2" y="2"/>
                    <a:pt x="2" y="2"/>
                  </a:cubicBezTo>
                  <a:cubicBezTo>
                    <a:pt x="1" y="2"/>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8" name="Freeform 1061"/>
            <p:cNvSpPr/>
            <p:nvPr/>
          </p:nvSpPr>
          <p:spPr bwMode="auto">
            <a:xfrm>
              <a:off x="7985555" y="4290011"/>
              <a:ext cx="149455" cy="215391"/>
            </a:xfrm>
            <a:custGeom>
              <a:avLst/>
              <a:gdLst>
                <a:gd name="T0" fmla="*/ 11 w 16"/>
                <a:gd name="T1" fmla="*/ 18 h 23"/>
                <a:gd name="T2" fmla="*/ 10 w 16"/>
                <a:gd name="T3" fmla="*/ 16 h 23"/>
                <a:gd name="T4" fmla="*/ 10 w 16"/>
                <a:gd name="T5" fmla="*/ 15 h 23"/>
                <a:gd name="T6" fmla="*/ 10 w 16"/>
                <a:gd name="T7" fmla="*/ 13 h 23"/>
                <a:gd name="T8" fmla="*/ 10 w 16"/>
                <a:gd name="T9" fmla="*/ 13 h 23"/>
                <a:gd name="T10" fmla="*/ 12 w 16"/>
                <a:gd name="T11" fmla="*/ 12 h 23"/>
                <a:gd name="T12" fmla="*/ 12 w 16"/>
                <a:gd name="T13" fmla="*/ 12 h 23"/>
                <a:gd name="T14" fmla="*/ 12 w 16"/>
                <a:gd name="T15" fmla="*/ 11 h 23"/>
                <a:gd name="T16" fmla="*/ 14 w 16"/>
                <a:gd name="T17" fmla="*/ 10 h 23"/>
                <a:gd name="T18" fmla="*/ 14 w 16"/>
                <a:gd name="T19" fmla="*/ 10 h 23"/>
                <a:gd name="T20" fmla="*/ 15 w 16"/>
                <a:gd name="T21" fmla="*/ 9 h 23"/>
                <a:gd name="T22" fmla="*/ 15 w 16"/>
                <a:gd name="T23" fmla="*/ 8 h 23"/>
                <a:gd name="T24" fmla="*/ 16 w 16"/>
                <a:gd name="T25" fmla="*/ 7 h 23"/>
                <a:gd name="T26" fmla="*/ 16 w 16"/>
                <a:gd name="T27" fmla="*/ 7 h 23"/>
                <a:gd name="T28" fmla="*/ 15 w 16"/>
                <a:gd name="T29" fmla="*/ 6 h 23"/>
                <a:gd name="T30" fmla="*/ 15 w 16"/>
                <a:gd name="T31" fmla="*/ 6 h 23"/>
                <a:gd name="T32" fmla="*/ 14 w 16"/>
                <a:gd name="T33" fmla="*/ 6 h 23"/>
                <a:gd name="T34" fmla="*/ 12 w 16"/>
                <a:gd name="T35" fmla="*/ 6 h 23"/>
                <a:gd name="T36" fmla="*/ 10 w 16"/>
                <a:gd name="T37" fmla="*/ 6 h 23"/>
                <a:gd name="T38" fmla="*/ 9 w 16"/>
                <a:gd name="T39" fmla="*/ 7 h 23"/>
                <a:gd name="T40" fmla="*/ 8 w 16"/>
                <a:gd name="T41" fmla="*/ 7 h 23"/>
                <a:gd name="T42" fmla="*/ 6 w 16"/>
                <a:gd name="T43" fmla="*/ 4 h 23"/>
                <a:gd name="T44" fmla="*/ 6 w 16"/>
                <a:gd name="T45" fmla="*/ 3 h 23"/>
                <a:gd name="T46" fmla="*/ 5 w 16"/>
                <a:gd name="T47" fmla="*/ 2 h 23"/>
                <a:gd name="T48" fmla="*/ 4 w 16"/>
                <a:gd name="T49" fmla="*/ 2 h 23"/>
                <a:gd name="T50" fmla="*/ 3 w 16"/>
                <a:gd name="T51" fmla="*/ 2 h 23"/>
                <a:gd name="T52" fmla="*/ 2 w 16"/>
                <a:gd name="T53" fmla="*/ 2 h 23"/>
                <a:gd name="T54" fmla="*/ 1 w 16"/>
                <a:gd name="T55" fmla="*/ 1 h 23"/>
                <a:gd name="T56" fmla="*/ 1 w 16"/>
                <a:gd name="T57" fmla="*/ 0 h 23"/>
                <a:gd name="T58" fmla="*/ 0 w 16"/>
                <a:gd name="T59" fmla="*/ 0 h 23"/>
                <a:gd name="T60" fmla="*/ 0 w 16"/>
                <a:gd name="T61" fmla="*/ 1 h 23"/>
                <a:gd name="T62" fmla="*/ 0 w 16"/>
                <a:gd name="T63" fmla="*/ 2 h 23"/>
                <a:gd name="T64" fmla="*/ 1 w 16"/>
                <a:gd name="T65" fmla="*/ 3 h 23"/>
                <a:gd name="T66" fmla="*/ 1 w 16"/>
                <a:gd name="T67" fmla="*/ 3 h 23"/>
                <a:gd name="T68" fmla="*/ 2 w 16"/>
                <a:gd name="T69" fmla="*/ 3 h 23"/>
                <a:gd name="T70" fmla="*/ 3 w 16"/>
                <a:gd name="T71" fmla="*/ 3 h 23"/>
                <a:gd name="T72" fmla="*/ 3 w 16"/>
                <a:gd name="T73" fmla="*/ 6 h 23"/>
                <a:gd name="T74" fmla="*/ 2 w 16"/>
                <a:gd name="T75" fmla="*/ 7 h 23"/>
                <a:gd name="T76" fmla="*/ 1 w 16"/>
                <a:gd name="T77" fmla="*/ 8 h 23"/>
                <a:gd name="T78" fmla="*/ 0 w 16"/>
                <a:gd name="T79" fmla="*/ 8 h 23"/>
                <a:gd name="T80" fmla="*/ 1 w 16"/>
                <a:gd name="T81" fmla="*/ 8 h 23"/>
                <a:gd name="T82" fmla="*/ 1 w 16"/>
                <a:gd name="T83" fmla="*/ 9 h 23"/>
                <a:gd name="T84" fmla="*/ 2 w 16"/>
                <a:gd name="T85" fmla="*/ 9 h 23"/>
                <a:gd name="T86" fmla="*/ 3 w 16"/>
                <a:gd name="T87" fmla="*/ 11 h 23"/>
                <a:gd name="T88" fmla="*/ 3 w 16"/>
                <a:gd name="T89" fmla="*/ 11 h 23"/>
                <a:gd name="T90" fmla="*/ 4 w 16"/>
                <a:gd name="T91" fmla="*/ 12 h 23"/>
                <a:gd name="T92" fmla="*/ 4 w 16"/>
                <a:gd name="T93" fmla="*/ 14 h 23"/>
                <a:gd name="T94" fmla="*/ 4 w 16"/>
                <a:gd name="T95" fmla="*/ 14 h 23"/>
                <a:gd name="T96" fmla="*/ 5 w 16"/>
                <a:gd name="T97" fmla="*/ 15 h 23"/>
                <a:gd name="T98" fmla="*/ 5 w 16"/>
                <a:gd name="T99" fmla="*/ 17 h 23"/>
                <a:gd name="T100" fmla="*/ 5 w 16"/>
                <a:gd name="T101" fmla="*/ 17 h 23"/>
                <a:gd name="T102" fmla="*/ 6 w 16"/>
                <a:gd name="T103" fmla="*/ 19 h 23"/>
                <a:gd name="T104" fmla="*/ 6 w 16"/>
                <a:gd name="T105" fmla="*/ 20 h 23"/>
                <a:gd name="T106" fmla="*/ 7 w 16"/>
                <a:gd name="T107" fmla="*/ 22 h 23"/>
                <a:gd name="T108" fmla="*/ 8 w 16"/>
                <a:gd name="T109" fmla="*/ 23 h 23"/>
                <a:gd name="T110" fmla="*/ 9 w 16"/>
                <a:gd name="T111" fmla="*/ 22 h 23"/>
                <a:gd name="T112" fmla="*/ 11 w 16"/>
                <a:gd name="T113" fmla="*/ 21 h 23"/>
                <a:gd name="T114" fmla="*/ 11 w 16"/>
                <a:gd name="T115" fmla="*/ 20 h 23"/>
                <a:gd name="T116" fmla="*/ 11 w 16"/>
                <a:gd name="T1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23">
                  <a:moveTo>
                    <a:pt x="11" y="19"/>
                  </a:moveTo>
                  <a:cubicBezTo>
                    <a:pt x="11" y="18"/>
                    <a:pt x="11" y="18"/>
                    <a:pt x="11" y="18"/>
                  </a:cubicBezTo>
                  <a:cubicBezTo>
                    <a:pt x="11" y="18"/>
                    <a:pt x="11" y="17"/>
                    <a:pt x="11" y="17"/>
                  </a:cubicBezTo>
                  <a:cubicBezTo>
                    <a:pt x="11" y="17"/>
                    <a:pt x="10" y="17"/>
                    <a:pt x="10" y="16"/>
                  </a:cubicBezTo>
                  <a:cubicBezTo>
                    <a:pt x="10" y="16"/>
                    <a:pt x="10" y="16"/>
                    <a:pt x="10" y="15"/>
                  </a:cubicBezTo>
                  <a:cubicBezTo>
                    <a:pt x="10" y="15"/>
                    <a:pt x="10" y="15"/>
                    <a:pt x="10" y="15"/>
                  </a:cubicBezTo>
                  <a:cubicBezTo>
                    <a:pt x="10" y="15"/>
                    <a:pt x="10" y="14"/>
                    <a:pt x="10" y="14"/>
                  </a:cubicBezTo>
                  <a:cubicBezTo>
                    <a:pt x="10" y="14"/>
                    <a:pt x="10" y="14"/>
                    <a:pt x="10" y="13"/>
                  </a:cubicBezTo>
                  <a:cubicBezTo>
                    <a:pt x="10" y="13"/>
                    <a:pt x="10" y="13"/>
                    <a:pt x="10" y="13"/>
                  </a:cubicBezTo>
                  <a:cubicBezTo>
                    <a:pt x="10" y="13"/>
                    <a:pt x="10" y="13"/>
                    <a:pt x="10" y="13"/>
                  </a:cubicBezTo>
                  <a:cubicBezTo>
                    <a:pt x="11" y="13"/>
                    <a:pt x="11" y="13"/>
                    <a:pt x="11" y="13"/>
                  </a:cubicBezTo>
                  <a:cubicBezTo>
                    <a:pt x="11" y="13"/>
                    <a:pt x="12" y="12"/>
                    <a:pt x="12" y="12"/>
                  </a:cubicBezTo>
                  <a:cubicBezTo>
                    <a:pt x="12" y="12"/>
                    <a:pt x="12" y="12"/>
                    <a:pt x="12" y="12"/>
                  </a:cubicBezTo>
                  <a:cubicBezTo>
                    <a:pt x="12" y="12"/>
                    <a:pt x="12" y="12"/>
                    <a:pt x="12" y="12"/>
                  </a:cubicBezTo>
                  <a:cubicBezTo>
                    <a:pt x="12" y="12"/>
                    <a:pt x="12" y="11"/>
                    <a:pt x="12" y="11"/>
                  </a:cubicBezTo>
                  <a:cubicBezTo>
                    <a:pt x="12" y="11"/>
                    <a:pt x="12" y="11"/>
                    <a:pt x="12" y="11"/>
                  </a:cubicBezTo>
                  <a:cubicBezTo>
                    <a:pt x="13" y="10"/>
                    <a:pt x="13" y="10"/>
                    <a:pt x="13" y="10"/>
                  </a:cubicBezTo>
                  <a:cubicBezTo>
                    <a:pt x="14" y="10"/>
                    <a:pt x="14" y="10"/>
                    <a:pt x="14" y="10"/>
                  </a:cubicBezTo>
                  <a:cubicBezTo>
                    <a:pt x="14" y="10"/>
                    <a:pt x="14" y="10"/>
                    <a:pt x="14" y="10"/>
                  </a:cubicBezTo>
                  <a:cubicBezTo>
                    <a:pt x="14" y="10"/>
                    <a:pt x="14" y="10"/>
                    <a:pt x="14" y="10"/>
                  </a:cubicBezTo>
                  <a:cubicBezTo>
                    <a:pt x="15" y="10"/>
                    <a:pt x="15" y="9"/>
                    <a:pt x="15" y="9"/>
                  </a:cubicBezTo>
                  <a:cubicBezTo>
                    <a:pt x="15" y="9"/>
                    <a:pt x="15" y="9"/>
                    <a:pt x="15" y="9"/>
                  </a:cubicBezTo>
                  <a:cubicBezTo>
                    <a:pt x="15" y="9"/>
                    <a:pt x="15" y="9"/>
                    <a:pt x="15" y="9"/>
                  </a:cubicBezTo>
                  <a:cubicBezTo>
                    <a:pt x="15" y="9"/>
                    <a:pt x="15" y="8"/>
                    <a:pt x="15" y="8"/>
                  </a:cubicBezTo>
                  <a:cubicBezTo>
                    <a:pt x="15" y="8"/>
                    <a:pt x="15" y="8"/>
                    <a:pt x="15" y="8"/>
                  </a:cubicBezTo>
                  <a:cubicBezTo>
                    <a:pt x="15" y="8"/>
                    <a:pt x="15" y="7"/>
                    <a:pt x="16" y="7"/>
                  </a:cubicBezTo>
                  <a:cubicBezTo>
                    <a:pt x="16" y="7"/>
                    <a:pt x="16" y="7"/>
                    <a:pt x="16" y="7"/>
                  </a:cubicBezTo>
                  <a:cubicBezTo>
                    <a:pt x="16" y="7"/>
                    <a:pt x="16" y="7"/>
                    <a:pt x="16" y="7"/>
                  </a:cubicBezTo>
                  <a:cubicBezTo>
                    <a:pt x="16" y="6"/>
                    <a:pt x="16" y="6"/>
                    <a:pt x="16" y="6"/>
                  </a:cubicBezTo>
                  <a:cubicBezTo>
                    <a:pt x="15" y="6"/>
                    <a:pt x="15" y="6"/>
                    <a:pt x="15" y="6"/>
                  </a:cubicBezTo>
                  <a:cubicBezTo>
                    <a:pt x="15" y="6"/>
                    <a:pt x="15" y="6"/>
                    <a:pt x="15" y="6"/>
                  </a:cubicBezTo>
                  <a:cubicBezTo>
                    <a:pt x="15" y="6"/>
                    <a:pt x="15" y="6"/>
                    <a:pt x="15" y="6"/>
                  </a:cubicBezTo>
                  <a:cubicBezTo>
                    <a:pt x="15" y="6"/>
                    <a:pt x="14" y="6"/>
                    <a:pt x="14" y="6"/>
                  </a:cubicBezTo>
                  <a:cubicBezTo>
                    <a:pt x="14" y="6"/>
                    <a:pt x="14" y="6"/>
                    <a:pt x="14" y="6"/>
                  </a:cubicBezTo>
                  <a:cubicBezTo>
                    <a:pt x="14" y="6"/>
                    <a:pt x="13" y="6"/>
                    <a:pt x="12" y="6"/>
                  </a:cubicBezTo>
                  <a:cubicBezTo>
                    <a:pt x="12" y="6"/>
                    <a:pt x="12" y="6"/>
                    <a:pt x="12" y="6"/>
                  </a:cubicBezTo>
                  <a:cubicBezTo>
                    <a:pt x="11" y="6"/>
                    <a:pt x="11" y="6"/>
                    <a:pt x="11" y="6"/>
                  </a:cubicBezTo>
                  <a:cubicBezTo>
                    <a:pt x="11" y="6"/>
                    <a:pt x="10" y="6"/>
                    <a:pt x="10" y="6"/>
                  </a:cubicBezTo>
                  <a:cubicBezTo>
                    <a:pt x="10" y="6"/>
                    <a:pt x="10" y="6"/>
                    <a:pt x="10" y="6"/>
                  </a:cubicBezTo>
                  <a:cubicBezTo>
                    <a:pt x="10" y="7"/>
                    <a:pt x="9" y="7"/>
                    <a:pt x="9" y="7"/>
                  </a:cubicBezTo>
                  <a:cubicBezTo>
                    <a:pt x="9" y="7"/>
                    <a:pt x="9" y="7"/>
                    <a:pt x="8" y="7"/>
                  </a:cubicBezTo>
                  <a:cubicBezTo>
                    <a:pt x="8" y="7"/>
                    <a:pt x="8" y="7"/>
                    <a:pt x="8" y="7"/>
                  </a:cubicBezTo>
                  <a:cubicBezTo>
                    <a:pt x="7" y="6"/>
                    <a:pt x="7" y="6"/>
                    <a:pt x="7" y="5"/>
                  </a:cubicBezTo>
                  <a:cubicBezTo>
                    <a:pt x="6" y="5"/>
                    <a:pt x="6" y="5"/>
                    <a:pt x="6" y="4"/>
                  </a:cubicBezTo>
                  <a:cubicBezTo>
                    <a:pt x="6" y="4"/>
                    <a:pt x="7" y="4"/>
                    <a:pt x="6" y="4"/>
                  </a:cubicBezTo>
                  <a:cubicBezTo>
                    <a:pt x="6" y="4"/>
                    <a:pt x="6" y="3"/>
                    <a:pt x="6" y="3"/>
                  </a:cubicBezTo>
                  <a:cubicBezTo>
                    <a:pt x="6" y="3"/>
                    <a:pt x="6" y="2"/>
                    <a:pt x="6" y="2"/>
                  </a:cubicBezTo>
                  <a:cubicBezTo>
                    <a:pt x="5" y="2"/>
                    <a:pt x="5" y="2"/>
                    <a:pt x="5" y="2"/>
                  </a:cubicBezTo>
                  <a:cubicBezTo>
                    <a:pt x="5" y="2"/>
                    <a:pt x="5" y="2"/>
                    <a:pt x="5" y="2"/>
                  </a:cubicBezTo>
                  <a:cubicBezTo>
                    <a:pt x="5" y="2"/>
                    <a:pt x="4" y="2"/>
                    <a:pt x="4" y="2"/>
                  </a:cubicBezTo>
                  <a:cubicBezTo>
                    <a:pt x="4" y="2"/>
                    <a:pt x="4" y="2"/>
                    <a:pt x="4" y="2"/>
                  </a:cubicBezTo>
                  <a:cubicBezTo>
                    <a:pt x="4" y="2"/>
                    <a:pt x="3" y="2"/>
                    <a:pt x="3" y="2"/>
                  </a:cubicBezTo>
                  <a:cubicBezTo>
                    <a:pt x="3" y="2"/>
                    <a:pt x="3" y="2"/>
                    <a:pt x="3" y="1"/>
                  </a:cubicBezTo>
                  <a:cubicBezTo>
                    <a:pt x="2" y="2"/>
                    <a:pt x="2" y="2"/>
                    <a:pt x="2" y="2"/>
                  </a:cubicBezTo>
                  <a:cubicBezTo>
                    <a:pt x="1" y="2"/>
                    <a:pt x="1" y="2"/>
                    <a:pt x="1" y="1"/>
                  </a:cubicBezTo>
                  <a:cubicBezTo>
                    <a:pt x="1" y="1"/>
                    <a:pt x="1" y="1"/>
                    <a:pt x="1" y="1"/>
                  </a:cubicBezTo>
                  <a:cubicBezTo>
                    <a:pt x="1" y="1"/>
                    <a:pt x="1" y="1"/>
                    <a:pt x="1" y="0"/>
                  </a:cubicBezTo>
                  <a:cubicBezTo>
                    <a:pt x="1" y="0"/>
                    <a:pt x="1" y="0"/>
                    <a:pt x="1" y="0"/>
                  </a:cubicBezTo>
                  <a:cubicBezTo>
                    <a:pt x="1" y="0"/>
                    <a:pt x="0" y="0"/>
                    <a:pt x="0" y="0"/>
                  </a:cubicBezTo>
                  <a:cubicBezTo>
                    <a:pt x="0" y="0"/>
                    <a:pt x="0" y="0"/>
                    <a:pt x="0" y="0"/>
                  </a:cubicBezTo>
                  <a:cubicBezTo>
                    <a:pt x="0" y="0"/>
                    <a:pt x="0" y="0"/>
                    <a:pt x="0" y="1"/>
                  </a:cubicBezTo>
                  <a:cubicBezTo>
                    <a:pt x="0" y="1"/>
                    <a:pt x="0" y="1"/>
                    <a:pt x="0" y="1"/>
                  </a:cubicBezTo>
                  <a:cubicBezTo>
                    <a:pt x="0" y="1"/>
                    <a:pt x="0" y="2"/>
                    <a:pt x="0" y="2"/>
                  </a:cubicBezTo>
                  <a:cubicBezTo>
                    <a:pt x="0" y="2"/>
                    <a:pt x="0" y="2"/>
                    <a:pt x="0" y="2"/>
                  </a:cubicBezTo>
                  <a:cubicBezTo>
                    <a:pt x="0" y="2"/>
                    <a:pt x="0" y="2"/>
                    <a:pt x="1" y="2"/>
                  </a:cubicBezTo>
                  <a:cubicBezTo>
                    <a:pt x="1" y="3"/>
                    <a:pt x="1" y="3"/>
                    <a:pt x="1" y="3"/>
                  </a:cubicBezTo>
                  <a:cubicBezTo>
                    <a:pt x="1" y="3"/>
                    <a:pt x="1" y="3"/>
                    <a:pt x="1" y="3"/>
                  </a:cubicBezTo>
                  <a:cubicBezTo>
                    <a:pt x="1" y="3"/>
                    <a:pt x="1" y="3"/>
                    <a:pt x="1" y="3"/>
                  </a:cubicBezTo>
                  <a:cubicBezTo>
                    <a:pt x="1" y="3"/>
                    <a:pt x="2" y="3"/>
                    <a:pt x="2" y="3"/>
                  </a:cubicBezTo>
                  <a:cubicBezTo>
                    <a:pt x="2" y="3"/>
                    <a:pt x="2" y="3"/>
                    <a:pt x="2" y="3"/>
                  </a:cubicBezTo>
                  <a:cubicBezTo>
                    <a:pt x="2" y="3"/>
                    <a:pt x="2" y="3"/>
                    <a:pt x="2" y="3"/>
                  </a:cubicBezTo>
                  <a:cubicBezTo>
                    <a:pt x="2" y="3"/>
                    <a:pt x="3" y="3"/>
                    <a:pt x="3" y="3"/>
                  </a:cubicBezTo>
                  <a:cubicBezTo>
                    <a:pt x="3" y="4"/>
                    <a:pt x="3" y="5"/>
                    <a:pt x="3" y="5"/>
                  </a:cubicBezTo>
                  <a:cubicBezTo>
                    <a:pt x="3" y="5"/>
                    <a:pt x="3" y="5"/>
                    <a:pt x="3" y="6"/>
                  </a:cubicBezTo>
                  <a:cubicBezTo>
                    <a:pt x="3" y="6"/>
                    <a:pt x="3" y="6"/>
                    <a:pt x="2" y="6"/>
                  </a:cubicBezTo>
                  <a:cubicBezTo>
                    <a:pt x="2" y="6"/>
                    <a:pt x="2" y="6"/>
                    <a:pt x="2" y="7"/>
                  </a:cubicBezTo>
                  <a:cubicBezTo>
                    <a:pt x="2" y="7"/>
                    <a:pt x="2" y="7"/>
                    <a:pt x="1" y="7"/>
                  </a:cubicBezTo>
                  <a:cubicBezTo>
                    <a:pt x="1" y="7"/>
                    <a:pt x="1" y="8"/>
                    <a:pt x="1" y="8"/>
                  </a:cubicBezTo>
                  <a:cubicBezTo>
                    <a:pt x="1" y="8"/>
                    <a:pt x="1" y="8"/>
                    <a:pt x="0" y="8"/>
                  </a:cubicBezTo>
                  <a:cubicBezTo>
                    <a:pt x="0" y="8"/>
                    <a:pt x="0" y="8"/>
                    <a:pt x="0" y="8"/>
                  </a:cubicBezTo>
                  <a:cubicBezTo>
                    <a:pt x="0" y="8"/>
                    <a:pt x="1" y="8"/>
                    <a:pt x="1" y="8"/>
                  </a:cubicBezTo>
                  <a:cubicBezTo>
                    <a:pt x="1" y="8"/>
                    <a:pt x="1" y="8"/>
                    <a:pt x="1" y="8"/>
                  </a:cubicBezTo>
                  <a:cubicBezTo>
                    <a:pt x="1" y="8"/>
                    <a:pt x="1" y="9"/>
                    <a:pt x="1" y="9"/>
                  </a:cubicBezTo>
                  <a:cubicBezTo>
                    <a:pt x="1" y="9"/>
                    <a:pt x="1" y="9"/>
                    <a:pt x="1" y="9"/>
                  </a:cubicBezTo>
                  <a:cubicBezTo>
                    <a:pt x="2" y="9"/>
                    <a:pt x="2" y="9"/>
                    <a:pt x="2" y="9"/>
                  </a:cubicBezTo>
                  <a:cubicBezTo>
                    <a:pt x="2" y="9"/>
                    <a:pt x="2" y="9"/>
                    <a:pt x="2" y="9"/>
                  </a:cubicBezTo>
                  <a:cubicBezTo>
                    <a:pt x="2" y="9"/>
                    <a:pt x="3" y="10"/>
                    <a:pt x="3" y="10"/>
                  </a:cubicBezTo>
                  <a:cubicBezTo>
                    <a:pt x="3" y="10"/>
                    <a:pt x="3" y="10"/>
                    <a:pt x="3" y="11"/>
                  </a:cubicBezTo>
                  <a:cubicBezTo>
                    <a:pt x="3" y="11"/>
                    <a:pt x="3" y="11"/>
                    <a:pt x="3" y="11"/>
                  </a:cubicBezTo>
                  <a:cubicBezTo>
                    <a:pt x="3" y="11"/>
                    <a:pt x="3" y="11"/>
                    <a:pt x="3" y="11"/>
                  </a:cubicBezTo>
                  <a:cubicBezTo>
                    <a:pt x="4" y="11"/>
                    <a:pt x="4" y="11"/>
                    <a:pt x="4" y="11"/>
                  </a:cubicBezTo>
                  <a:cubicBezTo>
                    <a:pt x="4" y="11"/>
                    <a:pt x="5" y="12"/>
                    <a:pt x="4" y="12"/>
                  </a:cubicBezTo>
                  <a:cubicBezTo>
                    <a:pt x="4" y="12"/>
                    <a:pt x="4" y="13"/>
                    <a:pt x="4" y="14"/>
                  </a:cubicBezTo>
                  <a:cubicBezTo>
                    <a:pt x="4" y="14"/>
                    <a:pt x="4" y="14"/>
                    <a:pt x="4" y="14"/>
                  </a:cubicBezTo>
                  <a:cubicBezTo>
                    <a:pt x="4" y="14"/>
                    <a:pt x="4" y="14"/>
                    <a:pt x="4" y="14"/>
                  </a:cubicBezTo>
                  <a:cubicBezTo>
                    <a:pt x="4" y="14"/>
                    <a:pt x="4" y="14"/>
                    <a:pt x="4" y="14"/>
                  </a:cubicBezTo>
                  <a:cubicBezTo>
                    <a:pt x="4" y="14"/>
                    <a:pt x="4" y="14"/>
                    <a:pt x="4" y="14"/>
                  </a:cubicBezTo>
                  <a:cubicBezTo>
                    <a:pt x="4" y="14"/>
                    <a:pt x="4" y="15"/>
                    <a:pt x="5" y="15"/>
                  </a:cubicBezTo>
                  <a:cubicBezTo>
                    <a:pt x="5" y="15"/>
                    <a:pt x="5" y="16"/>
                    <a:pt x="5" y="16"/>
                  </a:cubicBezTo>
                  <a:cubicBezTo>
                    <a:pt x="5" y="16"/>
                    <a:pt x="5" y="17"/>
                    <a:pt x="5" y="17"/>
                  </a:cubicBezTo>
                  <a:cubicBezTo>
                    <a:pt x="5" y="17"/>
                    <a:pt x="5" y="17"/>
                    <a:pt x="5" y="17"/>
                  </a:cubicBezTo>
                  <a:cubicBezTo>
                    <a:pt x="5" y="17"/>
                    <a:pt x="5" y="17"/>
                    <a:pt x="5" y="17"/>
                  </a:cubicBezTo>
                  <a:cubicBezTo>
                    <a:pt x="5" y="17"/>
                    <a:pt x="5" y="17"/>
                    <a:pt x="5" y="17"/>
                  </a:cubicBezTo>
                  <a:cubicBezTo>
                    <a:pt x="6" y="18"/>
                    <a:pt x="6" y="19"/>
                    <a:pt x="6" y="19"/>
                  </a:cubicBezTo>
                  <a:cubicBezTo>
                    <a:pt x="6" y="19"/>
                    <a:pt x="6" y="20"/>
                    <a:pt x="6" y="20"/>
                  </a:cubicBezTo>
                  <a:cubicBezTo>
                    <a:pt x="6" y="20"/>
                    <a:pt x="6" y="20"/>
                    <a:pt x="6" y="20"/>
                  </a:cubicBezTo>
                  <a:cubicBezTo>
                    <a:pt x="6" y="21"/>
                    <a:pt x="6" y="21"/>
                    <a:pt x="6" y="21"/>
                  </a:cubicBezTo>
                  <a:cubicBezTo>
                    <a:pt x="6" y="21"/>
                    <a:pt x="7" y="22"/>
                    <a:pt x="7" y="22"/>
                  </a:cubicBezTo>
                  <a:cubicBezTo>
                    <a:pt x="7" y="22"/>
                    <a:pt x="7" y="22"/>
                    <a:pt x="7" y="22"/>
                  </a:cubicBezTo>
                  <a:cubicBezTo>
                    <a:pt x="7" y="22"/>
                    <a:pt x="8" y="23"/>
                    <a:pt x="8" y="23"/>
                  </a:cubicBezTo>
                  <a:cubicBezTo>
                    <a:pt x="8" y="23"/>
                    <a:pt x="8" y="23"/>
                    <a:pt x="8" y="23"/>
                  </a:cubicBezTo>
                  <a:cubicBezTo>
                    <a:pt x="8" y="23"/>
                    <a:pt x="9" y="22"/>
                    <a:pt x="9" y="22"/>
                  </a:cubicBezTo>
                  <a:cubicBezTo>
                    <a:pt x="9" y="22"/>
                    <a:pt x="10" y="22"/>
                    <a:pt x="10" y="22"/>
                  </a:cubicBezTo>
                  <a:cubicBezTo>
                    <a:pt x="10" y="22"/>
                    <a:pt x="10" y="22"/>
                    <a:pt x="11" y="21"/>
                  </a:cubicBezTo>
                  <a:cubicBezTo>
                    <a:pt x="11" y="21"/>
                    <a:pt x="11" y="21"/>
                    <a:pt x="11" y="21"/>
                  </a:cubicBezTo>
                  <a:cubicBezTo>
                    <a:pt x="11" y="21"/>
                    <a:pt x="11" y="20"/>
                    <a:pt x="11" y="20"/>
                  </a:cubicBezTo>
                  <a:cubicBezTo>
                    <a:pt x="11" y="20"/>
                    <a:pt x="11" y="20"/>
                    <a:pt x="11" y="20"/>
                  </a:cubicBezTo>
                  <a:cubicBezTo>
                    <a:pt x="11" y="19"/>
                    <a:pt x="11" y="19"/>
                    <a:pt x="1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9" name="Freeform 1062"/>
            <p:cNvSpPr/>
            <p:nvPr/>
          </p:nvSpPr>
          <p:spPr bwMode="auto">
            <a:xfrm>
              <a:off x="8005336" y="4206492"/>
              <a:ext cx="101102" cy="57145"/>
            </a:xfrm>
            <a:custGeom>
              <a:avLst/>
              <a:gdLst>
                <a:gd name="T0" fmla="*/ 0 w 11"/>
                <a:gd name="T1" fmla="*/ 4 h 6"/>
                <a:gd name="T2" fmla="*/ 0 w 11"/>
                <a:gd name="T3" fmla="*/ 5 h 6"/>
                <a:gd name="T4" fmla="*/ 1 w 11"/>
                <a:gd name="T5" fmla="*/ 6 h 6"/>
                <a:gd name="T6" fmla="*/ 2 w 11"/>
                <a:gd name="T7" fmla="*/ 6 h 6"/>
                <a:gd name="T8" fmla="*/ 3 w 11"/>
                <a:gd name="T9" fmla="*/ 6 h 6"/>
                <a:gd name="T10" fmla="*/ 3 w 11"/>
                <a:gd name="T11" fmla="*/ 6 h 6"/>
                <a:gd name="T12" fmla="*/ 4 w 11"/>
                <a:gd name="T13" fmla="*/ 6 h 6"/>
                <a:gd name="T14" fmla="*/ 6 w 11"/>
                <a:gd name="T15" fmla="*/ 5 h 6"/>
                <a:gd name="T16" fmla="*/ 6 w 11"/>
                <a:gd name="T17" fmla="*/ 6 h 6"/>
                <a:gd name="T18" fmla="*/ 7 w 11"/>
                <a:gd name="T19" fmla="*/ 5 h 6"/>
                <a:gd name="T20" fmla="*/ 8 w 11"/>
                <a:gd name="T21" fmla="*/ 6 h 6"/>
                <a:gd name="T22" fmla="*/ 9 w 11"/>
                <a:gd name="T23" fmla="*/ 5 h 6"/>
                <a:gd name="T24" fmla="*/ 9 w 11"/>
                <a:gd name="T25" fmla="*/ 5 h 6"/>
                <a:gd name="T26" fmla="*/ 10 w 11"/>
                <a:gd name="T27" fmla="*/ 5 h 6"/>
                <a:gd name="T28" fmla="*/ 10 w 11"/>
                <a:gd name="T29" fmla="*/ 5 h 6"/>
                <a:gd name="T30" fmla="*/ 11 w 11"/>
                <a:gd name="T31" fmla="*/ 5 h 6"/>
                <a:gd name="T32" fmla="*/ 11 w 11"/>
                <a:gd name="T33" fmla="*/ 4 h 6"/>
                <a:gd name="T34" fmla="*/ 10 w 11"/>
                <a:gd name="T35" fmla="*/ 4 h 6"/>
                <a:gd name="T36" fmla="*/ 9 w 11"/>
                <a:gd name="T37" fmla="*/ 4 h 6"/>
                <a:gd name="T38" fmla="*/ 8 w 11"/>
                <a:gd name="T39" fmla="*/ 2 h 6"/>
                <a:gd name="T40" fmla="*/ 10 w 11"/>
                <a:gd name="T41" fmla="*/ 1 h 6"/>
                <a:gd name="T42" fmla="*/ 10 w 11"/>
                <a:gd name="T43" fmla="*/ 1 h 6"/>
                <a:gd name="T44" fmla="*/ 10 w 11"/>
                <a:gd name="T45" fmla="*/ 0 h 6"/>
                <a:gd name="T46" fmla="*/ 8 w 11"/>
                <a:gd name="T47" fmla="*/ 0 h 6"/>
                <a:gd name="T48" fmla="*/ 7 w 11"/>
                <a:gd name="T49" fmla="*/ 0 h 6"/>
                <a:gd name="T50" fmla="*/ 6 w 11"/>
                <a:gd name="T51" fmla="*/ 1 h 6"/>
                <a:gd name="T52" fmla="*/ 5 w 11"/>
                <a:gd name="T53" fmla="*/ 1 h 6"/>
                <a:gd name="T54" fmla="*/ 4 w 11"/>
                <a:gd name="T55" fmla="*/ 1 h 6"/>
                <a:gd name="T56" fmla="*/ 3 w 11"/>
                <a:gd name="T57" fmla="*/ 0 h 6"/>
                <a:gd name="T58" fmla="*/ 3 w 11"/>
                <a:gd name="T59" fmla="*/ 0 h 6"/>
                <a:gd name="T60" fmla="*/ 2 w 11"/>
                <a:gd name="T61" fmla="*/ 0 h 6"/>
                <a:gd name="T62" fmla="*/ 1 w 11"/>
                <a:gd name="T63" fmla="*/ 1 h 6"/>
                <a:gd name="T64" fmla="*/ 1 w 11"/>
                <a:gd name="T65" fmla="*/ 2 h 6"/>
                <a:gd name="T66" fmla="*/ 1 w 11"/>
                <a:gd name="T67" fmla="*/ 2 h 6"/>
                <a:gd name="T68" fmla="*/ 1 w 11"/>
                <a:gd name="T6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6">
                  <a:moveTo>
                    <a:pt x="1" y="3"/>
                  </a:moveTo>
                  <a:cubicBezTo>
                    <a:pt x="1" y="3"/>
                    <a:pt x="0" y="4"/>
                    <a:pt x="0" y="4"/>
                  </a:cubicBezTo>
                  <a:cubicBezTo>
                    <a:pt x="0" y="4"/>
                    <a:pt x="0" y="5"/>
                    <a:pt x="0" y="5"/>
                  </a:cubicBezTo>
                  <a:cubicBezTo>
                    <a:pt x="0" y="5"/>
                    <a:pt x="0" y="5"/>
                    <a:pt x="0" y="5"/>
                  </a:cubicBezTo>
                  <a:cubicBezTo>
                    <a:pt x="0" y="5"/>
                    <a:pt x="0" y="5"/>
                    <a:pt x="0" y="5"/>
                  </a:cubicBezTo>
                  <a:cubicBezTo>
                    <a:pt x="1" y="5"/>
                    <a:pt x="1" y="5"/>
                    <a:pt x="1" y="6"/>
                  </a:cubicBezTo>
                  <a:cubicBezTo>
                    <a:pt x="1" y="6"/>
                    <a:pt x="1" y="6"/>
                    <a:pt x="1" y="6"/>
                  </a:cubicBezTo>
                  <a:cubicBezTo>
                    <a:pt x="1" y="6"/>
                    <a:pt x="2" y="6"/>
                    <a:pt x="2" y="6"/>
                  </a:cubicBezTo>
                  <a:cubicBezTo>
                    <a:pt x="2" y="6"/>
                    <a:pt x="2" y="6"/>
                    <a:pt x="2" y="6"/>
                  </a:cubicBezTo>
                  <a:cubicBezTo>
                    <a:pt x="2" y="6"/>
                    <a:pt x="3" y="6"/>
                    <a:pt x="3" y="6"/>
                  </a:cubicBezTo>
                  <a:cubicBezTo>
                    <a:pt x="3" y="6"/>
                    <a:pt x="3" y="6"/>
                    <a:pt x="3" y="6"/>
                  </a:cubicBezTo>
                  <a:cubicBezTo>
                    <a:pt x="3" y="6"/>
                    <a:pt x="3" y="6"/>
                    <a:pt x="3" y="6"/>
                  </a:cubicBezTo>
                  <a:cubicBezTo>
                    <a:pt x="4" y="6"/>
                    <a:pt x="4" y="6"/>
                    <a:pt x="4" y="6"/>
                  </a:cubicBezTo>
                  <a:cubicBezTo>
                    <a:pt x="4" y="6"/>
                    <a:pt x="4" y="6"/>
                    <a:pt x="4" y="6"/>
                  </a:cubicBezTo>
                  <a:cubicBezTo>
                    <a:pt x="4" y="6"/>
                    <a:pt x="4" y="6"/>
                    <a:pt x="5" y="6"/>
                  </a:cubicBezTo>
                  <a:cubicBezTo>
                    <a:pt x="5" y="6"/>
                    <a:pt x="5" y="5"/>
                    <a:pt x="6" y="5"/>
                  </a:cubicBezTo>
                  <a:cubicBezTo>
                    <a:pt x="6" y="5"/>
                    <a:pt x="6" y="5"/>
                    <a:pt x="6" y="5"/>
                  </a:cubicBezTo>
                  <a:cubicBezTo>
                    <a:pt x="6" y="5"/>
                    <a:pt x="6" y="6"/>
                    <a:pt x="6" y="6"/>
                  </a:cubicBezTo>
                  <a:cubicBezTo>
                    <a:pt x="7" y="6"/>
                    <a:pt x="7" y="6"/>
                    <a:pt x="7" y="6"/>
                  </a:cubicBezTo>
                  <a:cubicBezTo>
                    <a:pt x="7" y="6"/>
                    <a:pt x="7" y="5"/>
                    <a:pt x="7" y="5"/>
                  </a:cubicBezTo>
                  <a:cubicBezTo>
                    <a:pt x="7" y="5"/>
                    <a:pt x="8" y="6"/>
                    <a:pt x="8" y="6"/>
                  </a:cubicBezTo>
                  <a:cubicBezTo>
                    <a:pt x="8" y="6"/>
                    <a:pt x="8" y="6"/>
                    <a:pt x="8" y="6"/>
                  </a:cubicBezTo>
                  <a:cubicBezTo>
                    <a:pt x="8" y="6"/>
                    <a:pt x="8" y="6"/>
                    <a:pt x="8" y="6"/>
                  </a:cubicBezTo>
                  <a:cubicBezTo>
                    <a:pt x="8" y="5"/>
                    <a:pt x="9" y="5"/>
                    <a:pt x="9" y="5"/>
                  </a:cubicBezTo>
                  <a:cubicBezTo>
                    <a:pt x="9" y="5"/>
                    <a:pt x="9" y="5"/>
                    <a:pt x="9" y="5"/>
                  </a:cubicBezTo>
                  <a:cubicBezTo>
                    <a:pt x="9" y="5"/>
                    <a:pt x="9" y="5"/>
                    <a:pt x="9" y="5"/>
                  </a:cubicBezTo>
                  <a:cubicBezTo>
                    <a:pt x="10" y="5"/>
                    <a:pt x="10" y="5"/>
                    <a:pt x="10" y="5"/>
                  </a:cubicBezTo>
                  <a:cubicBezTo>
                    <a:pt x="10" y="5"/>
                    <a:pt x="10" y="5"/>
                    <a:pt x="10" y="5"/>
                  </a:cubicBezTo>
                  <a:cubicBezTo>
                    <a:pt x="10" y="5"/>
                    <a:pt x="10" y="5"/>
                    <a:pt x="10" y="5"/>
                  </a:cubicBezTo>
                  <a:cubicBezTo>
                    <a:pt x="10" y="5"/>
                    <a:pt x="10" y="5"/>
                    <a:pt x="10" y="5"/>
                  </a:cubicBezTo>
                  <a:cubicBezTo>
                    <a:pt x="11" y="5"/>
                    <a:pt x="11" y="5"/>
                    <a:pt x="11" y="5"/>
                  </a:cubicBezTo>
                  <a:cubicBezTo>
                    <a:pt x="11" y="5"/>
                    <a:pt x="11" y="5"/>
                    <a:pt x="11" y="5"/>
                  </a:cubicBezTo>
                  <a:cubicBezTo>
                    <a:pt x="11" y="5"/>
                    <a:pt x="11" y="5"/>
                    <a:pt x="11" y="4"/>
                  </a:cubicBezTo>
                  <a:cubicBezTo>
                    <a:pt x="11" y="4"/>
                    <a:pt x="11" y="4"/>
                    <a:pt x="11" y="4"/>
                  </a:cubicBezTo>
                  <a:cubicBezTo>
                    <a:pt x="11" y="4"/>
                    <a:pt x="10" y="4"/>
                    <a:pt x="10" y="4"/>
                  </a:cubicBezTo>
                  <a:cubicBezTo>
                    <a:pt x="10" y="4"/>
                    <a:pt x="10" y="4"/>
                    <a:pt x="10" y="4"/>
                  </a:cubicBezTo>
                  <a:cubicBezTo>
                    <a:pt x="10" y="4"/>
                    <a:pt x="10" y="4"/>
                    <a:pt x="10" y="4"/>
                  </a:cubicBezTo>
                  <a:cubicBezTo>
                    <a:pt x="10" y="4"/>
                    <a:pt x="9" y="4"/>
                    <a:pt x="9" y="4"/>
                  </a:cubicBezTo>
                  <a:cubicBezTo>
                    <a:pt x="9" y="4"/>
                    <a:pt x="9" y="3"/>
                    <a:pt x="9" y="3"/>
                  </a:cubicBezTo>
                  <a:cubicBezTo>
                    <a:pt x="9" y="3"/>
                    <a:pt x="8" y="2"/>
                    <a:pt x="8" y="2"/>
                  </a:cubicBezTo>
                  <a:cubicBezTo>
                    <a:pt x="9" y="2"/>
                    <a:pt x="9" y="1"/>
                    <a:pt x="9" y="1"/>
                  </a:cubicBezTo>
                  <a:cubicBezTo>
                    <a:pt x="10" y="1"/>
                    <a:pt x="10" y="1"/>
                    <a:pt x="10" y="1"/>
                  </a:cubicBezTo>
                  <a:cubicBezTo>
                    <a:pt x="10" y="1"/>
                    <a:pt x="10" y="1"/>
                    <a:pt x="10" y="1"/>
                  </a:cubicBezTo>
                  <a:cubicBezTo>
                    <a:pt x="10" y="1"/>
                    <a:pt x="10" y="1"/>
                    <a:pt x="10" y="1"/>
                  </a:cubicBezTo>
                  <a:cubicBezTo>
                    <a:pt x="10" y="1"/>
                    <a:pt x="10" y="1"/>
                    <a:pt x="10" y="1"/>
                  </a:cubicBezTo>
                  <a:cubicBezTo>
                    <a:pt x="10" y="1"/>
                    <a:pt x="10" y="0"/>
                    <a:pt x="10" y="0"/>
                  </a:cubicBezTo>
                  <a:cubicBezTo>
                    <a:pt x="10" y="0"/>
                    <a:pt x="9" y="0"/>
                    <a:pt x="9" y="0"/>
                  </a:cubicBezTo>
                  <a:cubicBezTo>
                    <a:pt x="9" y="0"/>
                    <a:pt x="9" y="0"/>
                    <a:pt x="8" y="0"/>
                  </a:cubicBezTo>
                  <a:cubicBezTo>
                    <a:pt x="8" y="0"/>
                    <a:pt x="8" y="0"/>
                    <a:pt x="7" y="0"/>
                  </a:cubicBezTo>
                  <a:cubicBezTo>
                    <a:pt x="7" y="0"/>
                    <a:pt x="7" y="0"/>
                    <a:pt x="7" y="0"/>
                  </a:cubicBezTo>
                  <a:cubicBezTo>
                    <a:pt x="7" y="1"/>
                    <a:pt x="7" y="1"/>
                    <a:pt x="7" y="1"/>
                  </a:cubicBezTo>
                  <a:cubicBezTo>
                    <a:pt x="7" y="1"/>
                    <a:pt x="6" y="1"/>
                    <a:pt x="6" y="1"/>
                  </a:cubicBezTo>
                  <a:cubicBezTo>
                    <a:pt x="6" y="1"/>
                    <a:pt x="6" y="1"/>
                    <a:pt x="6" y="1"/>
                  </a:cubicBezTo>
                  <a:cubicBezTo>
                    <a:pt x="5" y="1"/>
                    <a:pt x="5" y="1"/>
                    <a:pt x="5" y="1"/>
                  </a:cubicBezTo>
                  <a:cubicBezTo>
                    <a:pt x="5" y="1"/>
                    <a:pt x="5" y="1"/>
                    <a:pt x="5" y="1"/>
                  </a:cubicBezTo>
                  <a:cubicBezTo>
                    <a:pt x="5" y="1"/>
                    <a:pt x="4" y="1"/>
                    <a:pt x="4" y="1"/>
                  </a:cubicBezTo>
                  <a:cubicBezTo>
                    <a:pt x="4" y="1"/>
                    <a:pt x="3" y="0"/>
                    <a:pt x="3" y="0"/>
                  </a:cubicBezTo>
                  <a:cubicBezTo>
                    <a:pt x="3" y="0"/>
                    <a:pt x="3" y="0"/>
                    <a:pt x="3"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1" y="1"/>
                    <a:pt x="1" y="1"/>
                  </a:cubicBezTo>
                  <a:cubicBezTo>
                    <a:pt x="1" y="1"/>
                    <a:pt x="1" y="1"/>
                    <a:pt x="1" y="1"/>
                  </a:cubicBezTo>
                  <a:cubicBezTo>
                    <a:pt x="1" y="1"/>
                    <a:pt x="1" y="1"/>
                    <a:pt x="1" y="2"/>
                  </a:cubicBezTo>
                  <a:cubicBezTo>
                    <a:pt x="1" y="2"/>
                    <a:pt x="1" y="2"/>
                    <a:pt x="1" y="2"/>
                  </a:cubicBezTo>
                  <a:cubicBezTo>
                    <a:pt x="1" y="2"/>
                    <a:pt x="1" y="2"/>
                    <a:pt x="1" y="2"/>
                  </a:cubicBezTo>
                  <a:cubicBezTo>
                    <a:pt x="1"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0" name="Freeform 1063"/>
            <p:cNvSpPr/>
            <p:nvPr/>
          </p:nvSpPr>
          <p:spPr bwMode="auto">
            <a:xfrm>
              <a:off x="6420675" y="3694389"/>
              <a:ext cx="679140" cy="681338"/>
            </a:xfrm>
            <a:custGeom>
              <a:avLst/>
              <a:gdLst>
                <a:gd name="T0" fmla="*/ 70 w 73"/>
                <a:gd name="T1" fmla="*/ 60 h 73"/>
                <a:gd name="T2" fmla="*/ 67 w 73"/>
                <a:gd name="T3" fmla="*/ 55 h 73"/>
                <a:gd name="T4" fmla="*/ 64 w 73"/>
                <a:gd name="T5" fmla="*/ 50 h 73"/>
                <a:gd name="T6" fmla="*/ 62 w 73"/>
                <a:gd name="T7" fmla="*/ 48 h 73"/>
                <a:gd name="T8" fmla="*/ 65 w 73"/>
                <a:gd name="T9" fmla="*/ 42 h 73"/>
                <a:gd name="T10" fmla="*/ 61 w 73"/>
                <a:gd name="T11" fmla="*/ 38 h 73"/>
                <a:gd name="T12" fmla="*/ 60 w 73"/>
                <a:gd name="T13" fmla="*/ 32 h 73"/>
                <a:gd name="T14" fmla="*/ 60 w 73"/>
                <a:gd name="T15" fmla="*/ 29 h 73"/>
                <a:gd name="T16" fmla="*/ 61 w 73"/>
                <a:gd name="T17" fmla="*/ 24 h 73"/>
                <a:gd name="T18" fmla="*/ 61 w 73"/>
                <a:gd name="T19" fmla="*/ 20 h 73"/>
                <a:gd name="T20" fmla="*/ 61 w 73"/>
                <a:gd name="T21" fmla="*/ 16 h 73"/>
                <a:gd name="T22" fmla="*/ 56 w 73"/>
                <a:gd name="T23" fmla="*/ 13 h 73"/>
                <a:gd name="T24" fmla="*/ 51 w 73"/>
                <a:gd name="T25" fmla="*/ 10 h 73"/>
                <a:gd name="T26" fmla="*/ 46 w 73"/>
                <a:gd name="T27" fmla="*/ 7 h 73"/>
                <a:gd name="T28" fmla="*/ 41 w 73"/>
                <a:gd name="T29" fmla="*/ 8 h 73"/>
                <a:gd name="T30" fmla="*/ 37 w 73"/>
                <a:gd name="T31" fmla="*/ 11 h 73"/>
                <a:gd name="T32" fmla="*/ 35 w 73"/>
                <a:gd name="T33" fmla="*/ 14 h 73"/>
                <a:gd name="T34" fmla="*/ 35 w 73"/>
                <a:gd name="T35" fmla="*/ 14 h 73"/>
                <a:gd name="T36" fmla="*/ 25 w 73"/>
                <a:gd name="T37" fmla="*/ 15 h 73"/>
                <a:gd name="T38" fmla="*/ 17 w 73"/>
                <a:gd name="T39" fmla="*/ 7 h 73"/>
                <a:gd name="T40" fmla="*/ 14 w 73"/>
                <a:gd name="T41" fmla="*/ 4 h 73"/>
                <a:gd name="T42" fmla="*/ 12 w 73"/>
                <a:gd name="T43" fmla="*/ 0 h 73"/>
                <a:gd name="T44" fmla="*/ 8 w 73"/>
                <a:gd name="T45" fmla="*/ 3 h 73"/>
                <a:gd name="T46" fmla="*/ 4 w 73"/>
                <a:gd name="T47" fmla="*/ 1 h 73"/>
                <a:gd name="T48" fmla="*/ 1 w 73"/>
                <a:gd name="T49" fmla="*/ 1 h 73"/>
                <a:gd name="T50" fmla="*/ 1 w 73"/>
                <a:gd name="T51" fmla="*/ 8 h 73"/>
                <a:gd name="T52" fmla="*/ 2 w 73"/>
                <a:gd name="T53" fmla="*/ 12 h 73"/>
                <a:gd name="T54" fmla="*/ 4 w 73"/>
                <a:gd name="T55" fmla="*/ 17 h 73"/>
                <a:gd name="T56" fmla="*/ 8 w 73"/>
                <a:gd name="T57" fmla="*/ 20 h 73"/>
                <a:gd name="T58" fmla="*/ 6 w 73"/>
                <a:gd name="T59" fmla="*/ 23 h 73"/>
                <a:gd name="T60" fmla="*/ 5 w 73"/>
                <a:gd name="T61" fmla="*/ 28 h 73"/>
                <a:gd name="T62" fmla="*/ 8 w 73"/>
                <a:gd name="T63" fmla="*/ 34 h 73"/>
                <a:gd name="T64" fmla="*/ 12 w 73"/>
                <a:gd name="T65" fmla="*/ 37 h 73"/>
                <a:gd name="T66" fmla="*/ 13 w 73"/>
                <a:gd name="T67" fmla="*/ 42 h 73"/>
                <a:gd name="T68" fmla="*/ 15 w 73"/>
                <a:gd name="T69" fmla="*/ 46 h 73"/>
                <a:gd name="T70" fmla="*/ 16 w 73"/>
                <a:gd name="T71" fmla="*/ 49 h 73"/>
                <a:gd name="T72" fmla="*/ 19 w 73"/>
                <a:gd name="T73" fmla="*/ 48 h 73"/>
                <a:gd name="T74" fmla="*/ 22 w 73"/>
                <a:gd name="T75" fmla="*/ 49 h 73"/>
                <a:gd name="T76" fmla="*/ 25 w 73"/>
                <a:gd name="T77" fmla="*/ 52 h 73"/>
                <a:gd name="T78" fmla="*/ 27 w 73"/>
                <a:gd name="T79" fmla="*/ 57 h 73"/>
                <a:gd name="T80" fmla="*/ 30 w 73"/>
                <a:gd name="T81" fmla="*/ 60 h 73"/>
                <a:gd name="T82" fmla="*/ 32 w 73"/>
                <a:gd name="T83" fmla="*/ 62 h 73"/>
                <a:gd name="T84" fmla="*/ 35 w 73"/>
                <a:gd name="T85" fmla="*/ 64 h 73"/>
                <a:gd name="T86" fmla="*/ 40 w 73"/>
                <a:gd name="T87" fmla="*/ 66 h 73"/>
                <a:gd name="T88" fmla="*/ 42 w 73"/>
                <a:gd name="T89" fmla="*/ 64 h 73"/>
                <a:gd name="T90" fmla="*/ 45 w 73"/>
                <a:gd name="T91" fmla="*/ 63 h 73"/>
                <a:gd name="T92" fmla="*/ 47 w 73"/>
                <a:gd name="T93" fmla="*/ 62 h 73"/>
                <a:gd name="T94" fmla="*/ 49 w 73"/>
                <a:gd name="T95" fmla="*/ 66 h 73"/>
                <a:gd name="T96" fmla="*/ 52 w 73"/>
                <a:gd name="T97" fmla="*/ 70 h 73"/>
                <a:gd name="T98" fmla="*/ 56 w 73"/>
                <a:gd name="T99" fmla="*/ 71 h 73"/>
                <a:gd name="T100" fmla="*/ 60 w 73"/>
                <a:gd name="T101" fmla="*/ 71 h 73"/>
                <a:gd name="T102" fmla="*/ 63 w 73"/>
                <a:gd name="T103" fmla="*/ 71 h 73"/>
                <a:gd name="T104" fmla="*/ 66 w 73"/>
                <a:gd name="T105" fmla="*/ 72 h 73"/>
                <a:gd name="T106" fmla="*/ 67 w 73"/>
                <a:gd name="T107" fmla="*/ 68 h 73"/>
                <a:gd name="T108" fmla="*/ 70 w 73"/>
                <a:gd name="T10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73">
                  <a:moveTo>
                    <a:pt x="72" y="63"/>
                  </a:moveTo>
                  <a:cubicBezTo>
                    <a:pt x="72" y="62"/>
                    <a:pt x="72" y="62"/>
                    <a:pt x="72" y="62"/>
                  </a:cubicBezTo>
                  <a:cubicBezTo>
                    <a:pt x="72" y="62"/>
                    <a:pt x="72" y="62"/>
                    <a:pt x="71" y="62"/>
                  </a:cubicBezTo>
                  <a:cubicBezTo>
                    <a:pt x="71" y="62"/>
                    <a:pt x="71" y="62"/>
                    <a:pt x="71" y="62"/>
                  </a:cubicBezTo>
                  <a:cubicBezTo>
                    <a:pt x="71" y="62"/>
                    <a:pt x="70" y="62"/>
                    <a:pt x="70" y="62"/>
                  </a:cubicBezTo>
                  <a:cubicBezTo>
                    <a:pt x="70" y="62"/>
                    <a:pt x="70" y="61"/>
                    <a:pt x="70" y="61"/>
                  </a:cubicBezTo>
                  <a:cubicBezTo>
                    <a:pt x="70" y="61"/>
                    <a:pt x="70" y="60"/>
                    <a:pt x="70" y="60"/>
                  </a:cubicBezTo>
                  <a:cubicBezTo>
                    <a:pt x="70" y="60"/>
                    <a:pt x="70" y="59"/>
                    <a:pt x="70" y="59"/>
                  </a:cubicBezTo>
                  <a:cubicBezTo>
                    <a:pt x="70" y="59"/>
                    <a:pt x="70" y="58"/>
                    <a:pt x="70" y="58"/>
                  </a:cubicBezTo>
                  <a:cubicBezTo>
                    <a:pt x="70" y="57"/>
                    <a:pt x="70" y="57"/>
                    <a:pt x="70" y="57"/>
                  </a:cubicBezTo>
                  <a:cubicBezTo>
                    <a:pt x="70" y="57"/>
                    <a:pt x="70" y="57"/>
                    <a:pt x="70" y="57"/>
                  </a:cubicBezTo>
                  <a:cubicBezTo>
                    <a:pt x="69" y="57"/>
                    <a:pt x="69" y="57"/>
                    <a:pt x="69" y="57"/>
                  </a:cubicBezTo>
                  <a:cubicBezTo>
                    <a:pt x="68" y="57"/>
                    <a:pt x="68" y="56"/>
                    <a:pt x="68" y="56"/>
                  </a:cubicBezTo>
                  <a:cubicBezTo>
                    <a:pt x="68" y="56"/>
                    <a:pt x="68" y="56"/>
                    <a:pt x="67" y="55"/>
                  </a:cubicBezTo>
                  <a:cubicBezTo>
                    <a:pt x="67" y="55"/>
                    <a:pt x="67" y="55"/>
                    <a:pt x="66" y="55"/>
                  </a:cubicBezTo>
                  <a:cubicBezTo>
                    <a:pt x="66" y="54"/>
                    <a:pt x="66" y="54"/>
                    <a:pt x="66" y="54"/>
                  </a:cubicBezTo>
                  <a:cubicBezTo>
                    <a:pt x="66" y="54"/>
                    <a:pt x="66" y="54"/>
                    <a:pt x="66" y="53"/>
                  </a:cubicBezTo>
                  <a:cubicBezTo>
                    <a:pt x="66" y="53"/>
                    <a:pt x="66" y="53"/>
                    <a:pt x="66" y="52"/>
                  </a:cubicBezTo>
                  <a:cubicBezTo>
                    <a:pt x="66" y="52"/>
                    <a:pt x="65" y="52"/>
                    <a:pt x="65" y="52"/>
                  </a:cubicBezTo>
                  <a:cubicBezTo>
                    <a:pt x="65" y="52"/>
                    <a:pt x="65" y="51"/>
                    <a:pt x="65" y="51"/>
                  </a:cubicBezTo>
                  <a:cubicBezTo>
                    <a:pt x="65" y="51"/>
                    <a:pt x="64" y="51"/>
                    <a:pt x="64" y="50"/>
                  </a:cubicBezTo>
                  <a:cubicBezTo>
                    <a:pt x="64" y="50"/>
                    <a:pt x="64" y="50"/>
                    <a:pt x="63" y="50"/>
                  </a:cubicBezTo>
                  <a:cubicBezTo>
                    <a:pt x="63" y="50"/>
                    <a:pt x="63" y="50"/>
                    <a:pt x="63" y="50"/>
                  </a:cubicBezTo>
                  <a:cubicBezTo>
                    <a:pt x="63" y="50"/>
                    <a:pt x="63" y="50"/>
                    <a:pt x="63" y="50"/>
                  </a:cubicBezTo>
                  <a:cubicBezTo>
                    <a:pt x="63" y="50"/>
                    <a:pt x="63" y="50"/>
                    <a:pt x="63" y="50"/>
                  </a:cubicBezTo>
                  <a:cubicBezTo>
                    <a:pt x="62" y="49"/>
                    <a:pt x="62" y="49"/>
                    <a:pt x="62" y="49"/>
                  </a:cubicBezTo>
                  <a:cubicBezTo>
                    <a:pt x="62" y="49"/>
                    <a:pt x="62" y="49"/>
                    <a:pt x="62" y="49"/>
                  </a:cubicBezTo>
                  <a:cubicBezTo>
                    <a:pt x="62" y="49"/>
                    <a:pt x="62" y="49"/>
                    <a:pt x="62" y="48"/>
                  </a:cubicBezTo>
                  <a:cubicBezTo>
                    <a:pt x="62" y="48"/>
                    <a:pt x="62" y="48"/>
                    <a:pt x="62" y="48"/>
                  </a:cubicBezTo>
                  <a:cubicBezTo>
                    <a:pt x="62" y="47"/>
                    <a:pt x="63" y="47"/>
                    <a:pt x="63" y="47"/>
                  </a:cubicBezTo>
                  <a:cubicBezTo>
                    <a:pt x="63" y="47"/>
                    <a:pt x="63" y="46"/>
                    <a:pt x="64" y="46"/>
                  </a:cubicBezTo>
                  <a:cubicBezTo>
                    <a:pt x="64" y="46"/>
                    <a:pt x="64" y="46"/>
                    <a:pt x="64" y="45"/>
                  </a:cubicBezTo>
                  <a:cubicBezTo>
                    <a:pt x="64" y="45"/>
                    <a:pt x="65" y="45"/>
                    <a:pt x="65" y="44"/>
                  </a:cubicBezTo>
                  <a:cubicBezTo>
                    <a:pt x="65" y="44"/>
                    <a:pt x="65" y="44"/>
                    <a:pt x="65" y="43"/>
                  </a:cubicBezTo>
                  <a:cubicBezTo>
                    <a:pt x="65" y="43"/>
                    <a:pt x="65" y="43"/>
                    <a:pt x="65" y="42"/>
                  </a:cubicBezTo>
                  <a:cubicBezTo>
                    <a:pt x="65" y="42"/>
                    <a:pt x="65" y="42"/>
                    <a:pt x="65" y="42"/>
                  </a:cubicBezTo>
                  <a:cubicBezTo>
                    <a:pt x="65" y="41"/>
                    <a:pt x="65" y="41"/>
                    <a:pt x="64" y="41"/>
                  </a:cubicBezTo>
                  <a:cubicBezTo>
                    <a:pt x="64" y="41"/>
                    <a:pt x="64" y="41"/>
                    <a:pt x="64" y="41"/>
                  </a:cubicBezTo>
                  <a:cubicBezTo>
                    <a:pt x="63" y="41"/>
                    <a:pt x="63" y="41"/>
                    <a:pt x="63" y="41"/>
                  </a:cubicBezTo>
                  <a:cubicBezTo>
                    <a:pt x="62" y="41"/>
                    <a:pt x="62" y="41"/>
                    <a:pt x="62" y="41"/>
                  </a:cubicBezTo>
                  <a:cubicBezTo>
                    <a:pt x="62" y="40"/>
                    <a:pt x="61" y="40"/>
                    <a:pt x="61" y="39"/>
                  </a:cubicBezTo>
                  <a:cubicBezTo>
                    <a:pt x="61" y="39"/>
                    <a:pt x="61" y="38"/>
                    <a:pt x="61" y="38"/>
                  </a:cubicBezTo>
                  <a:cubicBezTo>
                    <a:pt x="61" y="37"/>
                    <a:pt x="61" y="37"/>
                    <a:pt x="61" y="37"/>
                  </a:cubicBezTo>
                  <a:cubicBezTo>
                    <a:pt x="61" y="36"/>
                    <a:pt x="61" y="36"/>
                    <a:pt x="61" y="36"/>
                  </a:cubicBezTo>
                  <a:cubicBezTo>
                    <a:pt x="61" y="36"/>
                    <a:pt x="60" y="35"/>
                    <a:pt x="60" y="35"/>
                  </a:cubicBezTo>
                  <a:cubicBezTo>
                    <a:pt x="60" y="35"/>
                    <a:pt x="60" y="35"/>
                    <a:pt x="60" y="34"/>
                  </a:cubicBezTo>
                  <a:cubicBezTo>
                    <a:pt x="60" y="34"/>
                    <a:pt x="60" y="34"/>
                    <a:pt x="60" y="34"/>
                  </a:cubicBezTo>
                  <a:cubicBezTo>
                    <a:pt x="60" y="34"/>
                    <a:pt x="60" y="33"/>
                    <a:pt x="60" y="33"/>
                  </a:cubicBezTo>
                  <a:cubicBezTo>
                    <a:pt x="60" y="32"/>
                    <a:pt x="59" y="32"/>
                    <a:pt x="60" y="32"/>
                  </a:cubicBezTo>
                  <a:cubicBezTo>
                    <a:pt x="60" y="31"/>
                    <a:pt x="60" y="31"/>
                    <a:pt x="60" y="31"/>
                  </a:cubicBezTo>
                  <a:cubicBezTo>
                    <a:pt x="60" y="31"/>
                    <a:pt x="60" y="31"/>
                    <a:pt x="60" y="31"/>
                  </a:cubicBezTo>
                  <a:cubicBezTo>
                    <a:pt x="60" y="31"/>
                    <a:pt x="61" y="31"/>
                    <a:pt x="61" y="31"/>
                  </a:cubicBezTo>
                  <a:cubicBezTo>
                    <a:pt x="61" y="30"/>
                    <a:pt x="61" y="30"/>
                    <a:pt x="61" y="30"/>
                  </a:cubicBezTo>
                  <a:cubicBezTo>
                    <a:pt x="60" y="30"/>
                    <a:pt x="60" y="30"/>
                    <a:pt x="60" y="30"/>
                  </a:cubicBezTo>
                  <a:cubicBezTo>
                    <a:pt x="60" y="30"/>
                    <a:pt x="60" y="30"/>
                    <a:pt x="60" y="30"/>
                  </a:cubicBezTo>
                  <a:cubicBezTo>
                    <a:pt x="60" y="30"/>
                    <a:pt x="60" y="30"/>
                    <a:pt x="60" y="29"/>
                  </a:cubicBezTo>
                  <a:cubicBezTo>
                    <a:pt x="59" y="29"/>
                    <a:pt x="59" y="28"/>
                    <a:pt x="59" y="28"/>
                  </a:cubicBezTo>
                  <a:cubicBezTo>
                    <a:pt x="59" y="27"/>
                    <a:pt x="59" y="27"/>
                    <a:pt x="60" y="26"/>
                  </a:cubicBezTo>
                  <a:cubicBezTo>
                    <a:pt x="60" y="26"/>
                    <a:pt x="60" y="26"/>
                    <a:pt x="60" y="26"/>
                  </a:cubicBezTo>
                  <a:cubicBezTo>
                    <a:pt x="60" y="26"/>
                    <a:pt x="60" y="25"/>
                    <a:pt x="60" y="25"/>
                  </a:cubicBezTo>
                  <a:cubicBezTo>
                    <a:pt x="60" y="25"/>
                    <a:pt x="61" y="25"/>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3"/>
                    <a:pt x="61" y="23"/>
                    <a:pt x="61" y="23"/>
                  </a:cubicBezTo>
                  <a:cubicBezTo>
                    <a:pt x="61" y="23"/>
                    <a:pt x="61" y="23"/>
                    <a:pt x="61" y="22"/>
                  </a:cubicBezTo>
                  <a:cubicBezTo>
                    <a:pt x="61" y="22"/>
                    <a:pt x="61" y="22"/>
                    <a:pt x="61" y="22"/>
                  </a:cubicBezTo>
                  <a:cubicBezTo>
                    <a:pt x="61" y="21"/>
                    <a:pt x="61" y="21"/>
                    <a:pt x="61" y="20"/>
                  </a:cubicBezTo>
                  <a:cubicBezTo>
                    <a:pt x="61" y="20"/>
                    <a:pt x="61" y="20"/>
                    <a:pt x="61" y="20"/>
                  </a:cubicBezTo>
                  <a:cubicBezTo>
                    <a:pt x="61" y="20"/>
                    <a:pt x="61" y="19"/>
                    <a:pt x="61" y="19"/>
                  </a:cubicBezTo>
                  <a:cubicBezTo>
                    <a:pt x="61" y="18"/>
                    <a:pt x="61" y="18"/>
                    <a:pt x="61" y="18"/>
                  </a:cubicBezTo>
                  <a:cubicBezTo>
                    <a:pt x="62" y="18"/>
                    <a:pt x="62" y="18"/>
                    <a:pt x="62" y="18"/>
                  </a:cubicBezTo>
                  <a:cubicBezTo>
                    <a:pt x="62" y="18"/>
                    <a:pt x="62" y="18"/>
                    <a:pt x="62" y="18"/>
                  </a:cubicBezTo>
                  <a:cubicBezTo>
                    <a:pt x="61" y="18"/>
                    <a:pt x="61" y="17"/>
                    <a:pt x="61" y="17"/>
                  </a:cubicBezTo>
                  <a:cubicBezTo>
                    <a:pt x="61" y="17"/>
                    <a:pt x="61" y="17"/>
                    <a:pt x="61" y="17"/>
                  </a:cubicBezTo>
                  <a:cubicBezTo>
                    <a:pt x="61" y="16"/>
                    <a:pt x="61" y="16"/>
                    <a:pt x="61" y="16"/>
                  </a:cubicBezTo>
                  <a:cubicBezTo>
                    <a:pt x="60" y="15"/>
                    <a:pt x="60" y="15"/>
                    <a:pt x="60" y="15"/>
                  </a:cubicBezTo>
                  <a:cubicBezTo>
                    <a:pt x="60" y="15"/>
                    <a:pt x="60" y="15"/>
                    <a:pt x="60" y="15"/>
                  </a:cubicBezTo>
                  <a:cubicBezTo>
                    <a:pt x="59" y="15"/>
                    <a:pt x="59" y="15"/>
                    <a:pt x="59" y="15"/>
                  </a:cubicBezTo>
                  <a:cubicBezTo>
                    <a:pt x="59" y="15"/>
                    <a:pt x="58" y="15"/>
                    <a:pt x="58" y="14"/>
                  </a:cubicBezTo>
                  <a:cubicBezTo>
                    <a:pt x="58" y="14"/>
                    <a:pt x="58" y="14"/>
                    <a:pt x="57" y="14"/>
                  </a:cubicBezTo>
                  <a:cubicBezTo>
                    <a:pt x="57" y="14"/>
                    <a:pt x="57" y="13"/>
                    <a:pt x="57" y="13"/>
                  </a:cubicBezTo>
                  <a:cubicBezTo>
                    <a:pt x="57" y="13"/>
                    <a:pt x="56" y="13"/>
                    <a:pt x="56" y="13"/>
                  </a:cubicBezTo>
                  <a:cubicBezTo>
                    <a:pt x="56" y="12"/>
                    <a:pt x="55" y="13"/>
                    <a:pt x="55" y="13"/>
                  </a:cubicBezTo>
                  <a:cubicBezTo>
                    <a:pt x="55" y="13"/>
                    <a:pt x="54" y="12"/>
                    <a:pt x="54" y="12"/>
                  </a:cubicBezTo>
                  <a:cubicBezTo>
                    <a:pt x="54" y="12"/>
                    <a:pt x="54" y="11"/>
                    <a:pt x="54" y="11"/>
                  </a:cubicBezTo>
                  <a:cubicBezTo>
                    <a:pt x="54" y="11"/>
                    <a:pt x="53" y="10"/>
                    <a:pt x="53" y="10"/>
                  </a:cubicBezTo>
                  <a:cubicBezTo>
                    <a:pt x="53" y="10"/>
                    <a:pt x="52" y="10"/>
                    <a:pt x="52" y="10"/>
                  </a:cubicBezTo>
                  <a:cubicBezTo>
                    <a:pt x="52" y="10"/>
                    <a:pt x="52" y="10"/>
                    <a:pt x="52" y="10"/>
                  </a:cubicBezTo>
                  <a:cubicBezTo>
                    <a:pt x="51" y="10"/>
                    <a:pt x="51" y="10"/>
                    <a:pt x="51" y="10"/>
                  </a:cubicBezTo>
                  <a:cubicBezTo>
                    <a:pt x="50" y="10"/>
                    <a:pt x="50" y="10"/>
                    <a:pt x="50" y="10"/>
                  </a:cubicBezTo>
                  <a:cubicBezTo>
                    <a:pt x="50" y="10"/>
                    <a:pt x="49" y="10"/>
                    <a:pt x="49" y="10"/>
                  </a:cubicBezTo>
                  <a:cubicBezTo>
                    <a:pt x="49" y="10"/>
                    <a:pt x="49" y="10"/>
                    <a:pt x="49" y="10"/>
                  </a:cubicBezTo>
                  <a:cubicBezTo>
                    <a:pt x="49" y="9"/>
                    <a:pt x="48" y="9"/>
                    <a:pt x="48" y="9"/>
                  </a:cubicBezTo>
                  <a:cubicBezTo>
                    <a:pt x="48" y="9"/>
                    <a:pt x="47" y="9"/>
                    <a:pt x="47" y="9"/>
                  </a:cubicBezTo>
                  <a:cubicBezTo>
                    <a:pt x="47" y="8"/>
                    <a:pt x="47" y="8"/>
                    <a:pt x="47" y="8"/>
                  </a:cubicBezTo>
                  <a:cubicBezTo>
                    <a:pt x="47" y="8"/>
                    <a:pt x="47" y="7"/>
                    <a:pt x="46" y="7"/>
                  </a:cubicBezTo>
                  <a:cubicBezTo>
                    <a:pt x="46" y="7"/>
                    <a:pt x="46" y="7"/>
                    <a:pt x="46" y="7"/>
                  </a:cubicBezTo>
                  <a:cubicBezTo>
                    <a:pt x="45" y="7"/>
                    <a:pt x="45" y="7"/>
                    <a:pt x="45" y="7"/>
                  </a:cubicBezTo>
                  <a:cubicBezTo>
                    <a:pt x="45" y="7"/>
                    <a:pt x="45" y="7"/>
                    <a:pt x="44" y="7"/>
                  </a:cubicBezTo>
                  <a:cubicBezTo>
                    <a:pt x="44" y="7"/>
                    <a:pt x="44" y="7"/>
                    <a:pt x="44" y="7"/>
                  </a:cubicBezTo>
                  <a:cubicBezTo>
                    <a:pt x="43" y="7"/>
                    <a:pt x="43" y="7"/>
                    <a:pt x="43" y="7"/>
                  </a:cubicBezTo>
                  <a:cubicBezTo>
                    <a:pt x="43" y="7"/>
                    <a:pt x="43" y="8"/>
                    <a:pt x="43" y="8"/>
                  </a:cubicBezTo>
                  <a:cubicBezTo>
                    <a:pt x="42" y="8"/>
                    <a:pt x="42" y="8"/>
                    <a:pt x="41" y="8"/>
                  </a:cubicBezTo>
                  <a:cubicBezTo>
                    <a:pt x="41" y="8"/>
                    <a:pt x="41" y="8"/>
                    <a:pt x="40" y="8"/>
                  </a:cubicBezTo>
                  <a:cubicBezTo>
                    <a:pt x="40" y="8"/>
                    <a:pt x="39" y="8"/>
                    <a:pt x="39" y="8"/>
                  </a:cubicBezTo>
                  <a:cubicBezTo>
                    <a:pt x="39" y="8"/>
                    <a:pt x="39" y="8"/>
                    <a:pt x="38" y="9"/>
                  </a:cubicBezTo>
                  <a:cubicBezTo>
                    <a:pt x="38" y="9"/>
                    <a:pt x="38" y="9"/>
                    <a:pt x="38" y="9"/>
                  </a:cubicBezTo>
                  <a:cubicBezTo>
                    <a:pt x="38" y="9"/>
                    <a:pt x="38" y="10"/>
                    <a:pt x="38" y="10"/>
                  </a:cubicBezTo>
                  <a:cubicBezTo>
                    <a:pt x="38" y="10"/>
                    <a:pt x="37" y="11"/>
                    <a:pt x="37" y="11"/>
                  </a:cubicBezTo>
                  <a:cubicBezTo>
                    <a:pt x="37" y="11"/>
                    <a:pt x="37" y="11"/>
                    <a:pt x="37" y="11"/>
                  </a:cubicBezTo>
                  <a:cubicBezTo>
                    <a:pt x="37" y="11"/>
                    <a:pt x="36" y="12"/>
                    <a:pt x="36" y="12"/>
                  </a:cubicBezTo>
                  <a:cubicBezTo>
                    <a:pt x="36" y="12"/>
                    <a:pt x="36" y="12"/>
                    <a:pt x="36" y="12"/>
                  </a:cubicBezTo>
                  <a:cubicBezTo>
                    <a:pt x="36" y="12"/>
                    <a:pt x="35" y="12"/>
                    <a:pt x="35" y="12"/>
                  </a:cubicBezTo>
                  <a:cubicBezTo>
                    <a:pt x="35" y="12"/>
                    <a:pt x="35" y="12"/>
                    <a:pt x="35" y="12"/>
                  </a:cubicBezTo>
                  <a:cubicBezTo>
                    <a:pt x="35" y="12"/>
                    <a:pt x="35" y="12"/>
                    <a:pt x="35" y="12"/>
                  </a:cubicBezTo>
                  <a:cubicBezTo>
                    <a:pt x="35" y="13"/>
                    <a:pt x="35" y="13"/>
                    <a:pt x="35" y="13"/>
                  </a:cubicBezTo>
                  <a:cubicBezTo>
                    <a:pt x="35" y="13"/>
                    <a:pt x="35" y="14"/>
                    <a:pt x="35" y="14"/>
                  </a:cubicBezTo>
                  <a:cubicBezTo>
                    <a:pt x="35" y="14"/>
                    <a:pt x="35" y="14"/>
                    <a:pt x="35" y="14"/>
                  </a:cubicBezTo>
                  <a:cubicBezTo>
                    <a:pt x="35" y="15"/>
                    <a:pt x="35" y="15"/>
                    <a:pt x="35" y="15"/>
                  </a:cubicBezTo>
                  <a:cubicBezTo>
                    <a:pt x="34" y="15"/>
                    <a:pt x="34" y="15"/>
                    <a:pt x="34" y="15"/>
                  </a:cubicBezTo>
                  <a:cubicBezTo>
                    <a:pt x="34" y="15"/>
                    <a:pt x="34" y="14"/>
                    <a:pt x="34" y="14"/>
                  </a:cubicBezTo>
                  <a:cubicBezTo>
                    <a:pt x="34" y="14"/>
                    <a:pt x="34" y="14"/>
                    <a:pt x="34" y="14"/>
                  </a:cubicBezTo>
                  <a:cubicBezTo>
                    <a:pt x="34" y="14"/>
                    <a:pt x="34" y="14"/>
                    <a:pt x="34" y="14"/>
                  </a:cubicBezTo>
                  <a:cubicBezTo>
                    <a:pt x="35" y="14"/>
                    <a:pt x="35" y="14"/>
                    <a:pt x="35" y="14"/>
                  </a:cubicBezTo>
                  <a:cubicBezTo>
                    <a:pt x="34" y="13"/>
                    <a:pt x="34" y="14"/>
                    <a:pt x="33" y="14"/>
                  </a:cubicBezTo>
                  <a:cubicBezTo>
                    <a:pt x="33" y="14"/>
                    <a:pt x="32" y="14"/>
                    <a:pt x="31" y="14"/>
                  </a:cubicBezTo>
                  <a:cubicBezTo>
                    <a:pt x="31" y="14"/>
                    <a:pt x="30" y="14"/>
                    <a:pt x="30" y="14"/>
                  </a:cubicBezTo>
                  <a:cubicBezTo>
                    <a:pt x="29" y="14"/>
                    <a:pt x="29" y="15"/>
                    <a:pt x="28" y="15"/>
                  </a:cubicBezTo>
                  <a:cubicBezTo>
                    <a:pt x="28" y="15"/>
                    <a:pt x="27" y="15"/>
                    <a:pt x="27" y="15"/>
                  </a:cubicBezTo>
                  <a:cubicBezTo>
                    <a:pt x="27" y="15"/>
                    <a:pt x="27" y="15"/>
                    <a:pt x="26" y="15"/>
                  </a:cubicBezTo>
                  <a:cubicBezTo>
                    <a:pt x="26" y="15"/>
                    <a:pt x="25" y="15"/>
                    <a:pt x="25" y="15"/>
                  </a:cubicBezTo>
                  <a:cubicBezTo>
                    <a:pt x="25" y="14"/>
                    <a:pt x="24" y="14"/>
                    <a:pt x="24" y="14"/>
                  </a:cubicBezTo>
                  <a:cubicBezTo>
                    <a:pt x="24" y="13"/>
                    <a:pt x="23" y="13"/>
                    <a:pt x="22" y="12"/>
                  </a:cubicBezTo>
                  <a:cubicBezTo>
                    <a:pt x="22" y="12"/>
                    <a:pt x="21" y="11"/>
                    <a:pt x="21" y="11"/>
                  </a:cubicBezTo>
                  <a:cubicBezTo>
                    <a:pt x="21" y="11"/>
                    <a:pt x="20" y="10"/>
                    <a:pt x="20" y="10"/>
                  </a:cubicBezTo>
                  <a:cubicBezTo>
                    <a:pt x="20" y="10"/>
                    <a:pt x="19" y="10"/>
                    <a:pt x="19" y="10"/>
                  </a:cubicBezTo>
                  <a:cubicBezTo>
                    <a:pt x="18" y="10"/>
                    <a:pt x="18" y="9"/>
                    <a:pt x="17" y="9"/>
                  </a:cubicBezTo>
                  <a:cubicBezTo>
                    <a:pt x="17" y="9"/>
                    <a:pt x="17" y="8"/>
                    <a:pt x="17" y="7"/>
                  </a:cubicBezTo>
                  <a:cubicBezTo>
                    <a:pt x="17" y="7"/>
                    <a:pt x="17" y="6"/>
                    <a:pt x="17" y="6"/>
                  </a:cubicBezTo>
                  <a:cubicBezTo>
                    <a:pt x="17" y="6"/>
                    <a:pt x="17" y="6"/>
                    <a:pt x="17" y="6"/>
                  </a:cubicBezTo>
                  <a:cubicBezTo>
                    <a:pt x="17" y="6"/>
                    <a:pt x="17" y="6"/>
                    <a:pt x="17" y="6"/>
                  </a:cubicBezTo>
                  <a:cubicBezTo>
                    <a:pt x="16" y="6"/>
                    <a:pt x="16" y="6"/>
                    <a:pt x="16" y="6"/>
                  </a:cubicBezTo>
                  <a:cubicBezTo>
                    <a:pt x="16" y="6"/>
                    <a:pt x="15" y="6"/>
                    <a:pt x="15" y="6"/>
                  </a:cubicBezTo>
                  <a:cubicBezTo>
                    <a:pt x="15" y="6"/>
                    <a:pt x="14" y="5"/>
                    <a:pt x="14" y="5"/>
                  </a:cubicBezTo>
                  <a:cubicBezTo>
                    <a:pt x="14" y="5"/>
                    <a:pt x="14" y="5"/>
                    <a:pt x="14" y="4"/>
                  </a:cubicBezTo>
                  <a:cubicBezTo>
                    <a:pt x="14" y="4"/>
                    <a:pt x="13" y="4"/>
                    <a:pt x="13" y="4"/>
                  </a:cubicBezTo>
                  <a:cubicBezTo>
                    <a:pt x="14" y="4"/>
                    <a:pt x="14" y="3"/>
                    <a:pt x="14" y="3"/>
                  </a:cubicBezTo>
                  <a:cubicBezTo>
                    <a:pt x="14" y="3"/>
                    <a:pt x="14" y="2"/>
                    <a:pt x="14" y="2"/>
                  </a:cubicBezTo>
                  <a:cubicBezTo>
                    <a:pt x="14" y="2"/>
                    <a:pt x="14" y="1"/>
                    <a:pt x="14" y="1"/>
                  </a:cubicBezTo>
                  <a:cubicBezTo>
                    <a:pt x="14" y="1"/>
                    <a:pt x="14" y="0"/>
                    <a:pt x="14" y="0"/>
                  </a:cubicBezTo>
                  <a:cubicBezTo>
                    <a:pt x="14" y="0"/>
                    <a:pt x="13" y="0"/>
                    <a:pt x="13" y="0"/>
                  </a:cubicBezTo>
                  <a:cubicBezTo>
                    <a:pt x="13" y="0"/>
                    <a:pt x="13" y="0"/>
                    <a:pt x="12" y="0"/>
                  </a:cubicBezTo>
                  <a:cubicBezTo>
                    <a:pt x="12" y="1"/>
                    <a:pt x="12" y="1"/>
                    <a:pt x="12" y="1"/>
                  </a:cubicBezTo>
                  <a:cubicBezTo>
                    <a:pt x="12" y="1"/>
                    <a:pt x="12" y="2"/>
                    <a:pt x="11" y="2"/>
                  </a:cubicBezTo>
                  <a:cubicBezTo>
                    <a:pt x="11" y="2"/>
                    <a:pt x="11" y="2"/>
                    <a:pt x="11" y="3"/>
                  </a:cubicBezTo>
                  <a:cubicBezTo>
                    <a:pt x="11" y="3"/>
                    <a:pt x="10" y="3"/>
                    <a:pt x="10" y="3"/>
                  </a:cubicBezTo>
                  <a:cubicBezTo>
                    <a:pt x="9" y="3"/>
                    <a:pt x="9" y="3"/>
                    <a:pt x="9" y="3"/>
                  </a:cubicBezTo>
                  <a:cubicBezTo>
                    <a:pt x="9" y="3"/>
                    <a:pt x="9" y="3"/>
                    <a:pt x="8" y="3"/>
                  </a:cubicBezTo>
                  <a:cubicBezTo>
                    <a:pt x="8" y="3"/>
                    <a:pt x="8" y="3"/>
                    <a:pt x="8" y="3"/>
                  </a:cubicBezTo>
                  <a:cubicBezTo>
                    <a:pt x="8" y="3"/>
                    <a:pt x="8" y="3"/>
                    <a:pt x="8" y="3"/>
                  </a:cubicBezTo>
                  <a:cubicBezTo>
                    <a:pt x="8" y="3"/>
                    <a:pt x="8" y="4"/>
                    <a:pt x="7" y="3"/>
                  </a:cubicBezTo>
                  <a:cubicBezTo>
                    <a:pt x="7" y="3"/>
                    <a:pt x="7" y="3"/>
                    <a:pt x="7" y="3"/>
                  </a:cubicBezTo>
                  <a:cubicBezTo>
                    <a:pt x="7" y="3"/>
                    <a:pt x="7" y="2"/>
                    <a:pt x="6" y="2"/>
                  </a:cubicBezTo>
                  <a:cubicBezTo>
                    <a:pt x="6" y="2"/>
                    <a:pt x="6" y="2"/>
                    <a:pt x="5" y="2"/>
                  </a:cubicBezTo>
                  <a:cubicBezTo>
                    <a:pt x="5" y="2"/>
                    <a:pt x="5" y="2"/>
                    <a:pt x="5" y="2"/>
                  </a:cubicBezTo>
                  <a:cubicBezTo>
                    <a:pt x="5" y="2"/>
                    <a:pt x="4" y="1"/>
                    <a:pt x="4" y="1"/>
                  </a:cubicBezTo>
                  <a:cubicBezTo>
                    <a:pt x="4" y="1"/>
                    <a:pt x="4" y="1"/>
                    <a:pt x="3" y="1"/>
                  </a:cubicBezTo>
                  <a:cubicBezTo>
                    <a:pt x="3" y="1"/>
                    <a:pt x="3" y="0"/>
                    <a:pt x="3" y="0"/>
                  </a:cubicBezTo>
                  <a:cubicBezTo>
                    <a:pt x="3" y="0"/>
                    <a:pt x="2" y="0"/>
                    <a:pt x="2" y="0"/>
                  </a:cubicBezTo>
                  <a:cubicBezTo>
                    <a:pt x="2" y="0"/>
                    <a:pt x="2" y="0"/>
                    <a:pt x="2" y="0"/>
                  </a:cubicBezTo>
                  <a:cubicBezTo>
                    <a:pt x="2" y="0"/>
                    <a:pt x="2" y="0"/>
                    <a:pt x="2" y="0"/>
                  </a:cubicBezTo>
                  <a:cubicBezTo>
                    <a:pt x="1" y="0"/>
                    <a:pt x="1" y="0"/>
                    <a:pt x="1" y="0"/>
                  </a:cubicBezTo>
                  <a:cubicBezTo>
                    <a:pt x="1" y="1"/>
                    <a:pt x="1" y="1"/>
                    <a:pt x="1" y="1"/>
                  </a:cubicBezTo>
                  <a:cubicBezTo>
                    <a:pt x="1" y="1"/>
                    <a:pt x="1" y="1"/>
                    <a:pt x="1" y="1"/>
                  </a:cubicBezTo>
                  <a:cubicBezTo>
                    <a:pt x="1" y="2"/>
                    <a:pt x="1" y="2"/>
                    <a:pt x="1" y="2"/>
                  </a:cubicBezTo>
                  <a:cubicBezTo>
                    <a:pt x="1" y="3"/>
                    <a:pt x="1" y="3"/>
                    <a:pt x="1" y="4"/>
                  </a:cubicBezTo>
                  <a:cubicBezTo>
                    <a:pt x="1" y="4"/>
                    <a:pt x="1" y="4"/>
                    <a:pt x="1" y="4"/>
                  </a:cubicBezTo>
                  <a:cubicBezTo>
                    <a:pt x="1" y="5"/>
                    <a:pt x="1" y="5"/>
                    <a:pt x="1" y="5"/>
                  </a:cubicBezTo>
                  <a:cubicBezTo>
                    <a:pt x="1" y="6"/>
                    <a:pt x="1" y="6"/>
                    <a:pt x="1" y="7"/>
                  </a:cubicBezTo>
                  <a:cubicBezTo>
                    <a:pt x="1" y="7"/>
                    <a:pt x="1" y="7"/>
                    <a:pt x="1" y="8"/>
                  </a:cubicBezTo>
                  <a:cubicBezTo>
                    <a:pt x="1" y="8"/>
                    <a:pt x="1" y="8"/>
                    <a:pt x="1" y="8"/>
                  </a:cubicBezTo>
                  <a:cubicBezTo>
                    <a:pt x="1" y="8"/>
                    <a:pt x="0" y="9"/>
                    <a:pt x="0" y="9"/>
                  </a:cubicBezTo>
                  <a:cubicBezTo>
                    <a:pt x="1" y="9"/>
                    <a:pt x="1" y="9"/>
                    <a:pt x="1" y="9"/>
                  </a:cubicBezTo>
                  <a:cubicBezTo>
                    <a:pt x="1" y="9"/>
                    <a:pt x="1" y="10"/>
                    <a:pt x="2" y="10"/>
                  </a:cubicBezTo>
                  <a:cubicBezTo>
                    <a:pt x="2" y="10"/>
                    <a:pt x="2" y="10"/>
                    <a:pt x="2" y="10"/>
                  </a:cubicBezTo>
                  <a:cubicBezTo>
                    <a:pt x="2" y="10"/>
                    <a:pt x="2" y="11"/>
                    <a:pt x="2" y="11"/>
                  </a:cubicBezTo>
                  <a:cubicBezTo>
                    <a:pt x="2" y="11"/>
                    <a:pt x="2" y="11"/>
                    <a:pt x="2" y="12"/>
                  </a:cubicBezTo>
                  <a:cubicBezTo>
                    <a:pt x="2" y="12"/>
                    <a:pt x="2" y="12"/>
                    <a:pt x="2" y="12"/>
                  </a:cubicBezTo>
                  <a:cubicBezTo>
                    <a:pt x="2" y="12"/>
                    <a:pt x="2" y="12"/>
                    <a:pt x="2" y="13"/>
                  </a:cubicBezTo>
                  <a:cubicBezTo>
                    <a:pt x="2" y="13"/>
                    <a:pt x="2" y="13"/>
                    <a:pt x="2" y="14"/>
                  </a:cubicBezTo>
                  <a:cubicBezTo>
                    <a:pt x="2" y="14"/>
                    <a:pt x="3" y="14"/>
                    <a:pt x="3" y="15"/>
                  </a:cubicBezTo>
                  <a:cubicBezTo>
                    <a:pt x="3" y="15"/>
                    <a:pt x="3" y="15"/>
                    <a:pt x="3" y="16"/>
                  </a:cubicBezTo>
                  <a:cubicBezTo>
                    <a:pt x="3" y="16"/>
                    <a:pt x="3" y="16"/>
                    <a:pt x="3" y="17"/>
                  </a:cubicBezTo>
                  <a:cubicBezTo>
                    <a:pt x="3" y="17"/>
                    <a:pt x="4" y="17"/>
                    <a:pt x="4" y="17"/>
                  </a:cubicBezTo>
                  <a:cubicBezTo>
                    <a:pt x="4" y="17"/>
                    <a:pt x="4" y="17"/>
                    <a:pt x="5" y="17"/>
                  </a:cubicBezTo>
                  <a:cubicBezTo>
                    <a:pt x="5" y="18"/>
                    <a:pt x="5" y="18"/>
                    <a:pt x="5" y="18"/>
                  </a:cubicBezTo>
                  <a:cubicBezTo>
                    <a:pt x="5" y="19"/>
                    <a:pt x="5" y="19"/>
                    <a:pt x="6" y="19"/>
                  </a:cubicBezTo>
                  <a:cubicBezTo>
                    <a:pt x="6" y="19"/>
                    <a:pt x="6" y="19"/>
                    <a:pt x="6" y="19"/>
                  </a:cubicBezTo>
                  <a:cubicBezTo>
                    <a:pt x="7" y="19"/>
                    <a:pt x="7" y="19"/>
                    <a:pt x="7" y="19"/>
                  </a:cubicBezTo>
                  <a:cubicBezTo>
                    <a:pt x="7" y="19"/>
                    <a:pt x="7" y="19"/>
                    <a:pt x="7" y="19"/>
                  </a:cubicBezTo>
                  <a:cubicBezTo>
                    <a:pt x="8" y="19"/>
                    <a:pt x="8" y="19"/>
                    <a:pt x="8" y="20"/>
                  </a:cubicBezTo>
                  <a:cubicBezTo>
                    <a:pt x="8" y="20"/>
                    <a:pt x="8" y="20"/>
                    <a:pt x="8" y="20"/>
                  </a:cubicBezTo>
                  <a:cubicBezTo>
                    <a:pt x="8" y="20"/>
                    <a:pt x="7" y="20"/>
                    <a:pt x="7" y="20"/>
                  </a:cubicBezTo>
                  <a:cubicBezTo>
                    <a:pt x="7" y="20"/>
                    <a:pt x="7" y="20"/>
                    <a:pt x="7" y="21"/>
                  </a:cubicBezTo>
                  <a:cubicBezTo>
                    <a:pt x="7" y="21"/>
                    <a:pt x="7" y="21"/>
                    <a:pt x="7" y="21"/>
                  </a:cubicBezTo>
                  <a:cubicBezTo>
                    <a:pt x="7" y="22"/>
                    <a:pt x="7" y="22"/>
                    <a:pt x="7" y="22"/>
                  </a:cubicBezTo>
                  <a:cubicBezTo>
                    <a:pt x="7" y="22"/>
                    <a:pt x="7" y="23"/>
                    <a:pt x="7" y="23"/>
                  </a:cubicBezTo>
                  <a:cubicBezTo>
                    <a:pt x="7" y="23"/>
                    <a:pt x="7" y="23"/>
                    <a:pt x="6" y="23"/>
                  </a:cubicBezTo>
                  <a:cubicBezTo>
                    <a:pt x="6" y="24"/>
                    <a:pt x="6" y="24"/>
                    <a:pt x="6" y="24"/>
                  </a:cubicBezTo>
                  <a:cubicBezTo>
                    <a:pt x="6" y="24"/>
                    <a:pt x="6" y="24"/>
                    <a:pt x="6" y="25"/>
                  </a:cubicBezTo>
                  <a:cubicBezTo>
                    <a:pt x="6" y="25"/>
                    <a:pt x="6" y="25"/>
                    <a:pt x="6" y="25"/>
                  </a:cubicBezTo>
                  <a:cubicBezTo>
                    <a:pt x="6" y="25"/>
                    <a:pt x="6" y="26"/>
                    <a:pt x="6" y="26"/>
                  </a:cubicBezTo>
                  <a:cubicBezTo>
                    <a:pt x="6" y="26"/>
                    <a:pt x="6" y="26"/>
                    <a:pt x="6" y="27"/>
                  </a:cubicBezTo>
                  <a:cubicBezTo>
                    <a:pt x="6" y="27"/>
                    <a:pt x="5" y="27"/>
                    <a:pt x="5" y="28"/>
                  </a:cubicBezTo>
                  <a:cubicBezTo>
                    <a:pt x="5" y="28"/>
                    <a:pt x="5" y="28"/>
                    <a:pt x="5" y="28"/>
                  </a:cubicBezTo>
                  <a:cubicBezTo>
                    <a:pt x="5" y="29"/>
                    <a:pt x="5" y="29"/>
                    <a:pt x="5" y="29"/>
                  </a:cubicBezTo>
                  <a:cubicBezTo>
                    <a:pt x="6" y="29"/>
                    <a:pt x="6" y="30"/>
                    <a:pt x="6" y="30"/>
                  </a:cubicBezTo>
                  <a:cubicBezTo>
                    <a:pt x="6" y="30"/>
                    <a:pt x="6" y="30"/>
                    <a:pt x="7" y="31"/>
                  </a:cubicBezTo>
                  <a:cubicBezTo>
                    <a:pt x="7" y="31"/>
                    <a:pt x="7" y="31"/>
                    <a:pt x="7" y="31"/>
                  </a:cubicBezTo>
                  <a:cubicBezTo>
                    <a:pt x="7" y="32"/>
                    <a:pt x="7" y="32"/>
                    <a:pt x="7" y="33"/>
                  </a:cubicBezTo>
                  <a:cubicBezTo>
                    <a:pt x="7" y="33"/>
                    <a:pt x="7" y="33"/>
                    <a:pt x="8" y="33"/>
                  </a:cubicBezTo>
                  <a:cubicBezTo>
                    <a:pt x="8" y="34"/>
                    <a:pt x="8" y="34"/>
                    <a:pt x="8" y="34"/>
                  </a:cubicBezTo>
                  <a:cubicBezTo>
                    <a:pt x="9" y="34"/>
                    <a:pt x="9" y="34"/>
                    <a:pt x="9" y="34"/>
                  </a:cubicBezTo>
                  <a:cubicBezTo>
                    <a:pt x="9" y="34"/>
                    <a:pt x="9" y="34"/>
                    <a:pt x="10" y="34"/>
                  </a:cubicBezTo>
                  <a:cubicBezTo>
                    <a:pt x="10" y="34"/>
                    <a:pt x="10" y="35"/>
                    <a:pt x="10" y="35"/>
                  </a:cubicBezTo>
                  <a:cubicBezTo>
                    <a:pt x="10" y="35"/>
                    <a:pt x="10" y="35"/>
                    <a:pt x="11" y="36"/>
                  </a:cubicBezTo>
                  <a:cubicBezTo>
                    <a:pt x="11" y="36"/>
                    <a:pt x="11" y="36"/>
                    <a:pt x="11" y="36"/>
                  </a:cubicBezTo>
                  <a:cubicBezTo>
                    <a:pt x="11" y="36"/>
                    <a:pt x="12" y="36"/>
                    <a:pt x="12" y="36"/>
                  </a:cubicBezTo>
                  <a:cubicBezTo>
                    <a:pt x="12" y="36"/>
                    <a:pt x="12" y="37"/>
                    <a:pt x="12" y="37"/>
                  </a:cubicBezTo>
                  <a:cubicBezTo>
                    <a:pt x="12" y="37"/>
                    <a:pt x="12" y="37"/>
                    <a:pt x="12" y="38"/>
                  </a:cubicBezTo>
                  <a:cubicBezTo>
                    <a:pt x="13" y="38"/>
                    <a:pt x="13" y="38"/>
                    <a:pt x="13" y="38"/>
                  </a:cubicBezTo>
                  <a:cubicBezTo>
                    <a:pt x="13" y="38"/>
                    <a:pt x="13" y="39"/>
                    <a:pt x="13" y="39"/>
                  </a:cubicBezTo>
                  <a:cubicBezTo>
                    <a:pt x="13" y="39"/>
                    <a:pt x="13" y="39"/>
                    <a:pt x="13" y="39"/>
                  </a:cubicBezTo>
                  <a:cubicBezTo>
                    <a:pt x="14" y="40"/>
                    <a:pt x="14" y="40"/>
                    <a:pt x="14" y="40"/>
                  </a:cubicBezTo>
                  <a:cubicBezTo>
                    <a:pt x="13" y="41"/>
                    <a:pt x="13" y="41"/>
                    <a:pt x="13" y="41"/>
                  </a:cubicBezTo>
                  <a:cubicBezTo>
                    <a:pt x="13" y="41"/>
                    <a:pt x="13" y="42"/>
                    <a:pt x="13" y="42"/>
                  </a:cubicBezTo>
                  <a:cubicBezTo>
                    <a:pt x="13" y="42"/>
                    <a:pt x="13" y="43"/>
                    <a:pt x="13" y="43"/>
                  </a:cubicBezTo>
                  <a:cubicBezTo>
                    <a:pt x="13" y="43"/>
                    <a:pt x="14" y="44"/>
                    <a:pt x="14" y="44"/>
                  </a:cubicBezTo>
                  <a:cubicBezTo>
                    <a:pt x="14" y="44"/>
                    <a:pt x="14" y="44"/>
                    <a:pt x="14" y="44"/>
                  </a:cubicBezTo>
                  <a:cubicBezTo>
                    <a:pt x="14" y="44"/>
                    <a:pt x="14" y="45"/>
                    <a:pt x="14" y="45"/>
                  </a:cubicBezTo>
                  <a:cubicBezTo>
                    <a:pt x="14" y="45"/>
                    <a:pt x="14" y="45"/>
                    <a:pt x="14" y="45"/>
                  </a:cubicBezTo>
                  <a:cubicBezTo>
                    <a:pt x="15" y="45"/>
                    <a:pt x="15" y="45"/>
                    <a:pt x="15" y="46"/>
                  </a:cubicBezTo>
                  <a:cubicBezTo>
                    <a:pt x="15" y="46"/>
                    <a:pt x="15" y="46"/>
                    <a:pt x="15" y="46"/>
                  </a:cubicBezTo>
                  <a:cubicBezTo>
                    <a:pt x="15" y="46"/>
                    <a:pt x="15" y="46"/>
                    <a:pt x="15" y="46"/>
                  </a:cubicBezTo>
                  <a:cubicBezTo>
                    <a:pt x="15" y="47"/>
                    <a:pt x="15" y="47"/>
                    <a:pt x="15" y="47"/>
                  </a:cubicBezTo>
                  <a:cubicBezTo>
                    <a:pt x="15" y="47"/>
                    <a:pt x="15" y="47"/>
                    <a:pt x="16" y="47"/>
                  </a:cubicBezTo>
                  <a:cubicBezTo>
                    <a:pt x="16" y="47"/>
                    <a:pt x="16" y="48"/>
                    <a:pt x="16" y="48"/>
                  </a:cubicBezTo>
                  <a:cubicBezTo>
                    <a:pt x="16" y="48"/>
                    <a:pt x="16" y="48"/>
                    <a:pt x="16" y="48"/>
                  </a:cubicBezTo>
                  <a:cubicBezTo>
                    <a:pt x="16" y="48"/>
                    <a:pt x="16" y="49"/>
                    <a:pt x="16" y="49"/>
                  </a:cubicBezTo>
                  <a:cubicBezTo>
                    <a:pt x="16" y="49"/>
                    <a:pt x="16" y="49"/>
                    <a:pt x="16" y="49"/>
                  </a:cubicBezTo>
                  <a:cubicBezTo>
                    <a:pt x="16" y="49"/>
                    <a:pt x="16" y="49"/>
                    <a:pt x="16" y="49"/>
                  </a:cubicBezTo>
                  <a:cubicBezTo>
                    <a:pt x="16" y="49"/>
                    <a:pt x="16" y="49"/>
                    <a:pt x="16" y="49"/>
                  </a:cubicBezTo>
                  <a:cubicBezTo>
                    <a:pt x="17" y="49"/>
                    <a:pt x="17" y="49"/>
                    <a:pt x="17" y="48"/>
                  </a:cubicBezTo>
                  <a:cubicBezTo>
                    <a:pt x="17" y="48"/>
                    <a:pt x="17" y="48"/>
                    <a:pt x="17" y="48"/>
                  </a:cubicBezTo>
                  <a:cubicBezTo>
                    <a:pt x="17" y="48"/>
                    <a:pt x="17" y="48"/>
                    <a:pt x="17" y="48"/>
                  </a:cubicBezTo>
                  <a:cubicBezTo>
                    <a:pt x="18" y="48"/>
                    <a:pt x="18" y="48"/>
                    <a:pt x="18" y="48"/>
                  </a:cubicBezTo>
                  <a:cubicBezTo>
                    <a:pt x="18" y="48"/>
                    <a:pt x="18" y="48"/>
                    <a:pt x="19" y="48"/>
                  </a:cubicBezTo>
                  <a:cubicBezTo>
                    <a:pt x="19" y="48"/>
                    <a:pt x="19" y="48"/>
                    <a:pt x="19" y="48"/>
                  </a:cubicBezTo>
                  <a:cubicBezTo>
                    <a:pt x="19" y="48"/>
                    <a:pt x="20" y="48"/>
                    <a:pt x="20" y="48"/>
                  </a:cubicBezTo>
                  <a:cubicBezTo>
                    <a:pt x="20" y="48"/>
                    <a:pt x="20" y="48"/>
                    <a:pt x="21" y="48"/>
                  </a:cubicBezTo>
                  <a:cubicBezTo>
                    <a:pt x="21" y="48"/>
                    <a:pt x="21" y="48"/>
                    <a:pt x="21" y="48"/>
                  </a:cubicBezTo>
                  <a:cubicBezTo>
                    <a:pt x="21" y="48"/>
                    <a:pt x="22" y="48"/>
                    <a:pt x="22" y="48"/>
                  </a:cubicBezTo>
                  <a:cubicBezTo>
                    <a:pt x="22" y="48"/>
                    <a:pt x="22" y="48"/>
                    <a:pt x="22" y="48"/>
                  </a:cubicBezTo>
                  <a:cubicBezTo>
                    <a:pt x="22" y="48"/>
                    <a:pt x="22" y="49"/>
                    <a:pt x="22" y="49"/>
                  </a:cubicBezTo>
                  <a:cubicBezTo>
                    <a:pt x="22" y="49"/>
                    <a:pt x="22" y="49"/>
                    <a:pt x="23" y="49"/>
                  </a:cubicBezTo>
                  <a:cubicBezTo>
                    <a:pt x="23" y="49"/>
                    <a:pt x="23" y="49"/>
                    <a:pt x="23" y="49"/>
                  </a:cubicBezTo>
                  <a:cubicBezTo>
                    <a:pt x="23" y="50"/>
                    <a:pt x="23" y="50"/>
                    <a:pt x="23" y="50"/>
                  </a:cubicBezTo>
                  <a:cubicBezTo>
                    <a:pt x="23" y="50"/>
                    <a:pt x="24" y="50"/>
                    <a:pt x="24" y="51"/>
                  </a:cubicBezTo>
                  <a:cubicBezTo>
                    <a:pt x="24" y="51"/>
                    <a:pt x="24" y="51"/>
                    <a:pt x="24" y="51"/>
                  </a:cubicBezTo>
                  <a:cubicBezTo>
                    <a:pt x="24" y="52"/>
                    <a:pt x="24" y="52"/>
                    <a:pt x="24" y="52"/>
                  </a:cubicBezTo>
                  <a:cubicBezTo>
                    <a:pt x="24" y="52"/>
                    <a:pt x="25" y="52"/>
                    <a:pt x="25" y="52"/>
                  </a:cubicBezTo>
                  <a:cubicBezTo>
                    <a:pt x="25" y="53"/>
                    <a:pt x="25" y="53"/>
                    <a:pt x="25" y="53"/>
                  </a:cubicBezTo>
                  <a:cubicBezTo>
                    <a:pt x="25" y="53"/>
                    <a:pt x="25" y="53"/>
                    <a:pt x="25" y="53"/>
                  </a:cubicBezTo>
                  <a:cubicBezTo>
                    <a:pt x="25" y="54"/>
                    <a:pt x="25" y="54"/>
                    <a:pt x="25" y="54"/>
                  </a:cubicBezTo>
                  <a:cubicBezTo>
                    <a:pt x="25" y="54"/>
                    <a:pt x="25" y="54"/>
                    <a:pt x="25" y="55"/>
                  </a:cubicBezTo>
                  <a:cubicBezTo>
                    <a:pt x="26" y="55"/>
                    <a:pt x="26" y="55"/>
                    <a:pt x="26" y="55"/>
                  </a:cubicBezTo>
                  <a:cubicBezTo>
                    <a:pt x="26" y="56"/>
                    <a:pt x="26" y="56"/>
                    <a:pt x="26" y="56"/>
                  </a:cubicBezTo>
                  <a:cubicBezTo>
                    <a:pt x="26" y="56"/>
                    <a:pt x="27" y="56"/>
                    <a:pt x="27" y="57"/>
                  </a:cubicBezTo>
                  <a:cubicBezTo>
                    <a:pt x="27" y="57"/>
                    <a:pt x="27" y="57"/>
                    <a:pt x="27" y="57"/>
                  </a:cubicBezTo>
                  <a:cubicBezTo>
                    <a:pt x="27" y="58"/>
                    <a:pt x="27" y="58"/>
                    <a:pt x="27" y="58"/>
                  </a:cubicBezTo>
                  <a:cubicBezTo>
                    <a:pt x="27" y="58"/>
                    <a:pt x="27" y="59"/>
                    <a:pt x="27" y="59"/>
                  </a:cubicBezTo>
                  <a:cubicBezTo>
                    <a:pt x="28" y="59"/>
                    <a:pt x="28" y="59"/>
                    <a:pt x="28" y="59"/>
                  </a:cubicBezTo>
                  <a:cubicBezTo>
                    <a:pt x="28" y="59"/>
                    <a:pt x="29" y="59"/>
                    <a:pt x="29" y="59"/>
                  </a:cubicBezTo>
                  <a:cubicBezTo>
                    <a:pt x="29" y="59"/>
                    <a:pt x="30" y="59"/>
                    <a:pt x="30" y="59"/>
                  </a:cubicBezTo>
                  <a:cubicBezTo>
                    <a:pt x="30" y="59"/>
                    <a:pt x="30" y="60"/>
                    <a:pt x="30" y="60"/>
                  </a:cubicBezTo>
                  <a:cubicBezTo>
                    <a:pt x="31" y="60"/>
                    <a:pt x="31" y="60"/>
                    <a:pt x="31" y="60"/>
                  </a:cubicBezTo>
                  <a:cubicBezTo>
                    <a:pt x="31" y="60"/>
                    <a:pt x="32" y="61"/>
                    <a:pt x="32" y="61"/>
                  </a:cubicBezTo>
                  <a:cubicBezTo>
                    <a:pt x="32" y="61"/>
                    <a:pt x="32" y="61"/>
                    <a:pt x="32" y="61"/>
                  </a:cubicBezTo>
                  <a:cubicBezTo>
                    <a:pt x="32" y="61"/>
                    <a:pt x="32" y="61"/>
                    <a:pt x="32" y="61"/>
                  </a:cubicBezTo>
                  <a:cubicBezTo>
                    <a:pt x="32" y="61"/>
                    <a:pt x="31" y="62"/>
                    <a:pt x="31" y="62"/>
                  </a:cubicBezTo>
                  <a:cubicBezTo>
                    <a:pt x="31" y="62"/>
                    <a:pt x="32" y="62"/>
                    <a:pt x="32" y="62"/>
                  </a:cubicBezTo>
                  <a:cubicBezTo>
                    <a:pt x="32" y="62"/>
                    <a:pt x="32" y="62"/>
                    <a:pt x="32" y="62"/>
                  </a:cubicBezTo>
                  <a:cubicBezTo>
                    <a:pt x="32" y="62"/>
                    <a:pt x="33" y="63"/>
                    <a:pt x="33" y="63"/>
                  </a:cubicBezTo>
                  <a:cubicBezTo>
                    <a:pt x="33" y="63"/>
                    <a:pt x="33" y="63"/>
                    <a:pt x="33" y="63"/>
                  </a:cubicBezTo>
                  <a:cubicBezTo>
                    <a:pt x="33" y="63"/>
                    <a:pt x="34" y="63"/>
                    <a:pt x="34" y="63"/>
                  </a:cubicBezTo>
                  <a:cubicBezTo>
                    <a:pt x="34" y="63"/>
                    <a:pt x="34" y="63"/>
                    <a:pt x="34" y="63"/>
                  </a:cubicBezTo>
                  <a:cubicBezTo>
                    <a:pt x="34" y="63"/>
                    <a:pt x="35" y="63"/>
                    <a:pt x="35" y="63"/>
                  </a:cubicBezTo>
                  <a:cubicBezTo>
                    <a:pt x="35" y="63"/>
                    <a:pt x="35" y="63"/>
                    <a:pt x="35" y="64"/>
                  </a:cubicBezTo>
                  <a:cubicBezTo>
                    <a:pt x="35" y="64"/>
                    <a:pt x="35" y="64"/>
                    <a:pt x="35" y="64"/>
                  </a:cubicBezTo>
                  <a:cubicBezTo>
                    <a:pt x="36" y="64"/>
                    <a:pt x="36" y="64"/>
                    <a:pt x="36" y="65"/>
                  </a:cubicBezTo>
                  <a:cubicBezTo>
                    <a:pt x="36" y="65"/>
                    <a:pt x="37" y="65"/>
                    <a:pt x="37" y="65"/>
                  </a:cubicBezTo>
                  <a:cubicBezTo>
                    <a:pt x="37" y="65"/>
                    <a:pt x="37" y="65"/>
                    <a:pt x="37" y="65"/>
                  </a:cubicBezTo>
                  <a:cubicBezTo>
                    <a:pt x="38" y="65"/>
                    <a:pt x="38" y="64"/>
                    <a:pt x="38" y="65"/>
                  </a:cubicBezTo>
                  <a:cubicBezTo>
                    <a:pt x="38" y="65"/>
                    <a:pt x="39" y="65"/>
                    <a:pt x="39" y="65"/>
                  </a:cubicBezTo>
                  <a:cubicBezTo>
                    <a:pt x="39" y="65"/>
                    <a:pt x="39" y="65"/>
                    <a:pt x="39" y="65"/>
                  </a:cubicBezTo>
                  <a:cubicBezTo>
                    <a:pt x="39" y="66"/>
                    <a:pt x="40" y="66"/>
                    <a:pt x="40" y="66"/>
                  </a:cubicBezTo>
                  <a:cubicBezTo>
                    <a:pt x="40" y="66"/>
                    <a:pt x="40" y="66"/>
                    <a:pt x="40" y="66"/>
                  </a:cubicBezTo>
                  <a:cubicBezTo>
                    <a:pt x="40" y="66"/>
                    <a:pt x="41" y="66"/>
                    <a:pt x="41" y="65"/>
                  </a:cubicBezTo>
                  <a:cubicBezTo>
                    <a:pt x="41" y="65"/>
                    <a:pt x="41" y="65"/>
                    <a:pt x="41" y="65"/>
                  </a:cubicBezTo>
                  <a:cubicBezTo>
                    <a:pt x="41" y="65"/>
                    <a:pt x="41" y="65"/>
                    <a:pt x="41" y="65"/>
                  </a:cubicBezTo>
                  <a:cubicBezTo>
                    <a:pt x="41" y="65"/>
                    <a:pt x="42" y="65"/>
                    <a:pt x="42" y="65"/>
                  </a:cubicBezTo>
                  <a:cubicBezTo>
                    <a:pt x="42" y="65"/>
                    <a:pt x="42" y="65"/>
                    <a:pt x="42" y="64"/>
                  </a:cubicBezTo>
                  <a:cubicBezTo>
                    <a:pt x="42" y="64"/>
                    <a:pt x="42" y="64"/>
                    <a:pt x="42" y="64"/>
                  </a:cubicBezTo>
                  <a:cubicBezTo>
                    <a:pt x="42" y="64"/>
                    <a:pt x="43" y="64"/>
                    <a:pt x="43" y="64"/>
                  </a:cubicBezTo>
                  <a:cubicBezTo>
                    <a:pt x="43" y="64"/>
                    <a:pt x="43" y="64"/>
                    <a:pt x="43" y="64"/>
                  </a:cubicBezTo>
                  <a:cubicBezTo>
                    <a:pt x="43" y="64"/>
                    <a:pt x="43" y="64"/>
                    <a:pt x="43" y="63"/>
                  </a:cubicBezTo>
                  <a:cubicBezTo>
                    <a:pt x="44" y="63"/>
                    <a:pt x="44" y="63"/>
                    <a:pt x="44" y="63"/>
                  </a:cubicBezTo>
                  <a:cubicBezTo>
                    <a:pt x="44" y="63"/>
                    <a:pt x="44" y="63"/>
                    <a:pt x="44" y="63"/>
                  </a:cubicBezTo>
                  <a:cubicBezTo>
                    <a:pt x="45" y="63"/>
                    <a:pt x="45" y="63"/>
                    <a:pt x="45" y="63"/>
                  </a:cubicBezTo>
                  <a:cubicBezTo>
                    <a:pt x="45" y="63"/>
                    <a:pt x="45" y="63"/>
                    <a:pt x="45" y="63"/>
                  </a:cubicBezTo>
                  <a:cubicBezTo>
                    <a:pt x="45" y="63"/>
                    <a:pt x="45" y="63"/>
                    <a:pt x="45" y="63"/>
                  </a:cubicBezTo>
                  <a:cubicBezTo>
                    <a:pt x="45" y="62"/>
                    <a:pt x="45" y="63"/>
                    <a:pt x="45" y="62"/>
                  </a:cubicBezTo>
                  <a:cubicBezTo>
                    <a:pt x="45" y="62"/>
                    <a:pt x="45" y="62"/>
                    <a:pt x="45" y="62"/>
                  </a:cubicBezTo>
                  <a:cubicBezTo>
                    <a:pt x="45" y="62"/>
                    <a:pt x="45" y="62"/>
                    <a:pt x="45" y="62"/>
                  </a:cubicBezTo>
                  <a:cubicBezTo>
                    <a:pt x="45" y="62"/>
                    <a:pt x="46" y="62"/>
                    <a:pt x="46" y="62"/>
                  </a:cubicBezTo>
                  <a:cubicBezTo>
                    <a:pt x="46" y="62"/>
                    <a:pt x="46" y="62"/>
                    <a:pt x="46" y="62"/>
                  </a:cubicBezTo>
                  <a:cubicBezTo>
                    <a:pt x="46" y="62"/>
                    <a:pt x="47" y="62"/>
                    <a:pt x="47" y="62"/>
                  </a:cubicBezTo>
                  <a:cubicBezTo>
                    <a:pt x="47" y="62"/>
                    <a:pt x="47" y="62"/>
                    <a:pt x="48" y="62"/>
                  </a:cubicBezTo>
                  <a:cubicBezTo>
                    <a:pt x="48" y="62"/>
                    <a:pt x="48" y="63"/>
                    <a:pt x="48" y="63"/>
                  </a:cubicBezTo>
                  <a:cubicBezTo>
                    <a:pt x="48" y="63"/>
                    <a:pt x="48" y="63"/>
                    <a:pt x="48" y="63"/>
                  </a:cubicBezTo>
                  <a:cubicBezTo>
                    <a:pt x="48" y="63"/>
                    <a:pt x="49" y="63"/>
                    <a:pt x="49" y="63"/>
                  </a:cubicBezTo>
                  <a:cubicBezTo>
                    <a:pt x="49" y="64"/>
                    <a:pt x="49" y="64"/>
                    <a:pt x="49" y="64"/>
                  </a:cubicBezTo>
                  <a:cubicBezTo>
                    <a:pt x="49" y="64"/>
                    <a:pt x="49" y="65"/>
                    <a:pt x="49" y="65"/>
                  </a:cubicBezTo>
                  <a:cubicBezTo>
                    <a:pt x="49" y="65"/>
                    <a:pt x="49" y="66"/>
                    <a:pt x="49" y="66"/>
                  </a:cubicBezTo>
                  <a:cubicBezTo>
                    <a:pt x="49" y="66"/>
                    <a:pt x="49" y="67"/>
                    <a:pt x="49" y="67"/>
                  </a:cubicBezTo>
                  <a:cubicBezTo>
                    <a:pt x="49" y="67"/>
                    <a:pt x="49" y="68"/>
                    <a:pt x="49" y="68"/>
                  </a:cubicBezTo>
                  <a:cubicBezTo>
                    <a:pt x="50" y="68"/>
                    <a:pt x="50" y="68"/>
                    <a:pt x="50" y="68"/>
                  </a:cubicBezTo>
                  <a:cubicBezTo>
                    <a:pt x="50" y="69"/>
                    <a:pt x="50" y="69"/>
                    <a:pt x="51" y="69"/>
                  </a:cubicBezTo>
                  <a:cubicBezTo>
                    <a:pt x="51" y="69"/>
                    <a:pt x="51" y="69"/>
                    <a:pt x="51" y="69"/>
                  </a:cubicBezTo>
                  <a:cubicBezTo>
                    <a:pt x="51" y="69"/>
                    <a:pt x="51" y="69"/>
                    <a:pt x="52" y="69"/>
                  </a:cubicBezTo>
                  <a:cubicBezTo>
                    <a:pt x="52" y="69"/>
                    <a:pt x="52" y="70"/>
                    <a:pt x="52" y="70"/>
                  </a:cubicBezTo>
                  <a:cubicBezTo>
                    <a:pt x="52" y="70"/>
                    <a:pt x="53" y="70"/>
                    <a:pt x="53" y="70"/>
                  </a:cubicBezTo>
                  <a:cubicBezTo>
                    <a:pt x="53" y="70"/>
                    <a:pt x="53" y="70"/>
                    <a:pt x="53" y="70"/>
                  </a:cubicBezTo>
                  <a:cubicBezTo>
                    <a:pt x="53" y="70"/>
                    <a:pt x="53" y="70"/>
                    <a:pt x="54" y="70"/>
                  </a:cubicBezTo>
                  <a:cubicBezTo>
                    <a:pt x="54" y="70"/>
                    <a:pt x="54" y="70"/>
                    <a:pt x="54" y="70"/>
                  </a:cubicBezTo>
                  <a:cubicBezTo>
                    <a:pt x="54" y="70"/>
                    <a:pt x="55" y="70"/>
                    <a:pt x="55" y="70"/>
                  </a:cubicBezTo>
                  <a:cubicBezTo>
                    <a:pt x="55" y="70"/>
                    <a:pt x="56" y="70"/>
                    <a:pt x="56" y="70"/>
                  </a:cubicBezTo>
                  <a:cubicBezTo>
                    <a:pt x="56" y="70"/>
                    <a:pt x="56" y="71"/>
                    <a:pt x="56" y="71"/>
                  </a:cubicBezTo>
                  <a:cubicBezTo>
                    <a:pt x="56" y="71"/>
                    <a:pt x="56" y="71"/>
                    <a:pt x="57" y="71"/>
                  </a:cubicBezTo>
                  <a:cubicBezTo>
                    <a:pt x="57" y="71"/>
                    <a:pt x="57" y="71"/>
                    <a:pt x="57" y="71"/>
                  </a:cubicBezTo>
                  <a:cubicBezTo>
                    <a:pt x="57" y="71"/>
                    <a:pt x="57" y="71"/>
                    <a:pt x="57" y="71"/>
                  </a:cubicBezTo>
                  <a:cubicBezTo>
                    <a:pt x="58" y="71"/>
                    <a:pt x="58" y="71"/>
                    <a:pt x="58" y="71"/>
                  </a:cubicBezTo>
                  <a:cubicBezTo>
                    <a:pt x="58" y="71"/>
                    <a:pt x="59" y="71"/>
                    <a:pt x="59" y="71"/>
                  </a:cubicBezTo>
                  <a:cubicBezTo>
                    <a:pt x="59" y="71"/>
                    <a:pt x="59" y="71"/>
                    <a:pt x="59" y="71"/>
                  </a:cubicBezTo>
                  <a:cubicBezTo>
                    <a:pt x="59" y="71"/>
                    <a:pt x="60" y="71"/>
                    <a:pt x="60" y="71"/>
                  </a:cubicBezTo>
                  <a:cubicBezTo>
                    <a:pt x="60" y="71"/>
                    <a:pt x="60" y="71"/>
                    <a:pt x="60" y="71"/>
                  </a:cubicBezTo>
                  <a:cubicBezTo>
                    <a:pt x="60" y="71"/>
                    <a:pt x="60" y="71"/>
                    <a:pt x="61" y="71"/>
                  </a:cubicBezTo>
                  <a:cubicBezTo>
                    <a:pt x="61" y="71"/>
                    <a:pt x="61" y="71"/>
                    <a:pt x="61" y="71"/>
                  </a:cubicBezTo>
                  <a:cubicBezTo>
                    <a:pt x="61" y="72"/>
                    <a:pt x="61" y="72"/>
                    <a:pt x="61" y="72"/>
                  </a:cubicBezTo>
                  <a:cubicBezTo>
                    <a:pt x="61" y="71"/>
                    <a:pt x="62" y="71"/>
                    <a:pt x="62" y="71"/>
                  </a:cubicBezTo>
                  <a:cubicBezTo>
                    <a:pt x="62" y="71"/>
                    <a:pt x="62" y="71"/>
                    <a:pt x="62" y="71"/>
                  </a:cubicBezTo>
                  <a:cubicBezTo>
                    <a:pt x="62" y="71"/>
                    <a:pt x="63" y="71"/>
                    <a:pt x="63" y="71"/>
                  </a:cubicBezTo>
                  <a:cubicBezTo>
                    <a:pt x="63" y="71"/>
                    <a:pt x="63" y="72"/>
                    <a:pt x="63" y="72"/>
                  </a:cubicBezTo>
                  <a:cubicBezTo>
                    <a:pt x="63" y="72"/>
                    <a:pt x="63" y="72"/>
                    <a:pt x="63" y="72"/>
                  </a:cubicBezTo>
                  <a:cubicBezTo>
                    <a:pt x="64" y="72"/>
                    <a:pt x="64" y="72"/>
                    <a:pt x="64" y="72"/>
                  </a:cubicBezTo>
                  <a:cubicBezTo>
                    <a:pt x="64" y="72"/>
                    <a:pt x="65" y="72"/>
                    <a:pt x="65" y="72"/>
                  </a:cubicBezTo>
                  <a:cubicBezTo>
                    <a:pt x="65" y="73"/>
                    <a:pt x="65" y="73"/>
                    <a:pt x="65" y="73"/>
                  </a:cubicBezTo>
                  <a:cubicBezTo>
                    <a:pt x="65" y="73"/>
                    <a:pt x="66" y="73"/>
                    <a:pt x="66" y="73"/>
                  </a:cubicBezTo>
                  <a:cubicBezTo>
                    <a:pt x="66" y="73"/>
                    <a:pt x="66" y="73"/>
                    <a:pt x="66" y="72"/>
                  </a:cubicBezTo>
                  <a:cubicBezTo>
                    <a:pt x="66" y="72"/>
                    <a:pt x="66" y="72"/>
                    <a:pt x="67" y="72"/>
                  </a:cubicBezTo>
                  <a:cubicBezTo>
                    <a:pt x="67" y="72"/>
                    <a:pt x="67" y="72"/>
                    <a:pt x="67" y="72"/>
                  </a:cubicBezTo>
                  <a:cubicBezTo>
                    <a:pt x="67" y="72"/>
                    <a:pt x="67" y="72"/>
                    <a:pt x="67" y="72"/>
                  </a:cubicBezTo>
                  <a:cubicBezTo>
                    <a:pt x="67" y="71"/>
                    <a:pt x="67" y="71"/>
                    <a:pt x="67" y="70"/>
                  </a:cubicBezTo>
                  <a:cubicBezTo>
                    <a:pt x="67" y="70"/>
                    <a:pt x="67" y="70"/>
                    <a:pt x="67" y="70"/>
                  </a:cubicBezTo>
                  <a:cubicBezTo>
                    <a:pt x="67" y="69"/>
                    <a:pt x="67" y="69"/>
                    <a:pt x="67" y="69"/>
                  </a:cubicBezTo>
                  <a:cubicBezTo>
                    <a:pt x="67" y="68"/>
                    <a:pt x="67" y="68"/>
                    <a:pt x="67" y="68"/>
                  </a:cubicBezTo>
                  <a:cubicBezTo>
                    <a:pt x="68" y="67"/>
                    <a:pt x="67" y="67"/>
                    <a:pt x="67" y="67"/>
                  </a:cubicBezTo>
                  <a:cubicBezTo>
                    <a:pt x="68" y="67"/>
                    <a:pt x="68" y="66"/>
                    <a:pt x="68" y="66"/>
                  </a:cubicBezTo>
                  <a:cubicBezTo>
                    <a:pt x="68" y="66"/>
                    <a:pt x="68" y="66"/>
                    <a:pt x="68" y="66"/>
                  </a:cubicBezTo>
                  <a:cubicBezTo>
                    <a:pt x="68" y="66"/>
                    <a:pt x="69" y="66"/>
                    <a:pt x="69" y="66"/>
                  </a:cubicBezTo>
                  <a:cubicBezTo>
                    <a:pt x="69" y="66"/>
                    <a:pt x="69" y="66"/>
                    <a:pt x="69" y="66"/>
                  </a:cubicBezTo>
                  <a:cubicBezTo>
                    <a:pt x="69" y="66"/>
                    <a:pt x="69" y="65"/>
                    <a:pt x="70" y="65"/>
                  </a:cubicBezTo>
                  <a:cubicBezTo>
                    <a:pt x="70" y="65"/>
                    <a:pt x="70" y="65"/>
                    <a:pt x="70" y="65"/>
                  </a:cubicBezTo>
                  <a:cubicBezTo>
                    <a:pt x="71" y="65"/>
                    <a:pt x="71" y="65"/>
                    <a:pt x="71" y="65"/>
                  </a:cubicBezTo>
                  <a:cubicBezTo>
                    <a:pt x="71" y="65"/>
                    <a:pt x="72" y="65"/>
                    <a:pt x="72" y="65"/>
                  </a:cubicBezTo>
                  <a:cubicBezTo>
                    <a:pt x="72" y="65"/>
                    <a:pt x="73" y="65"/>
                    <a:pt x="73" y="64"/>
                  </a:cubicBezTo>
                  <a:cubicBezTo>
                    <a:pt x="73" y="64"/>
                    <a:pt x="73" y="64"/>
                    <a:pt x="73" y="64"/>
                  </a:cubicBezTo>
                  <a:cubicBezTo>
                    <a:pt x="73" y="64"/>
                    <a:pt x="73" y="63"/>
                    <a:pt x="73" y="63"/>
                  </a:cubicBezTo>
                  <a:cubicBezTo>
                    <a:pt x="73" y="63"/>
                    <a:pt x="72" y="63"/>
                    <a:pt x="72"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1" name="Freeform 1064"/>
            <p:cNvSpPr/>
            <p:nvPr/>
          </p:nvSpPr>
          <p:spPr bwMode="auto">
            <a:xfrm>
              <a:off x="6682221" y="3544934"/>
              <a:ext cx="483530" cy="345066"/>
            </a:xfrm>
            <a:custGeom>
              <a:avLst/>
              <a:gdLst>
                <a:gd name="T0" fmla="*/ 48 w 52"/>
                <a:gd name="T1" fmla="*/ 23 h 37"/>
                <a:gd name="T2" fmla="*/ 46 w 52"/>
                <a:gd name="T3" fmla="*/ 21 h 37"/>
                <a:gd name="T4" fmla="*/ 35 w 52"/>
                <a:gd name="T5" fmla="*/ 12 h 37"/>
                <a:gd name="T6" fmla="*/ 34 w 52"/>
                <a:gd name="T7" fmla="*/ 11 h 37"/>
                <a:gd name="T8" fmla="*/ 33 w 52"/>
                <a:gd name="T9" fmla="*/ 9 h 37"/>
                <a:gd name="T10" fmla="*/ 32 w 52"/>
                <a:gd name="T11" fmla="*/ 8 h 37"/>
                <a:gd name="T12" fmla="*/ 30 w 52"/>
                <a:gd name="T13" fmla="*/ 7 h 37"/>
                <a:gd name="T14" fmla="*/ 28 w 52"/>
                <a:gd name="T15" fmla="*/ 5 h 37"/>
                <a:gd name="T16" fmla="*/ 26 w 52"/>
                <a:gd name="T17" fmla="*/ 3 h 37"/>
                <a:gd name="T18" fmla="*/ 24 w 52"/>
                <a:gd name="T19" fmla="*/ 3 h 37"/>
                <a:gd name="T20" fmla="*/ 22 w 52"/>
                <a:gd name="T21" fmla="*/ 1 h 37"/>
                <a:gd name="T22" fmla="*/ 22 w 52"/>
                <a:gd name="T23" fmla="*/ 1 h 37"/>
                <a:gd name="T24" fmla="*/ 20 w 52"/>
                <a:gd name="T25" fmla="*/ 3 h 37"/>
                <a:gd name="T26" fmla="*/ 18 w 52"/>
                <a:gd name="T27" fmla="*/ 4 h 37"/>
                <a:gd name="T28" fmla="*/ 17 w 52"/>
                <a:gd name="T29" fmla="*/ 4 h 37"/>
                <a:gd name="T30" fmla="*/ 17 w 52"/>
                <a:gd name="T31" fmla="*/ 6 h 37"/>
                <a:gd name="T32" fmla="*/ 14 w 52"/>
                <a:gd name="T33" fmla="*/ 8 h 37"/>
                <a:gd name="T34" fmla="*/ 12 w 52"/>
                <a:gd name="T35" fmla="*/ 7 h 37"/>
                <a:gd name="T36" fmla="*/ 7 w 52"/>
                <a:gd name="T37" fmla="*/ 2 h 37"/>
                <a:gd name="T38" fmla="*/ 2 w 52"/>
                <a:gd name="T39" fmla="*/ 3 h 37"/>
                <a:gd name="T40" fmla="*/ 1 w 52"/>
                <a:gd name="T41" fmla="*/ 7 h 37"/>
                <a:gd name="T42" fmla="*/ 4 w 52"/>
                <a:gd name="T43" fmla="*/ 6 h 37"/>
                <a:gd name="T44" fmla="*/ 6 w 52"/>
                <a:gd name="T45" fmla="*/ 8 h 37"/>
                <a:gd name="T46" fmla="*/ 3 w 52"/>
                <a:gd name="T47" fmla="*/ 9 h 37"/>
                <a:gd name="T48" fmla="*/ 2 w 52"/>
                <a:gd name="T49" fmla="*/ 13 h 37"/>
                <a:gd name="T50" fmla="*/ 5 w 52"/>
                <a:gd name="T51" fmla="*/ 14 h 37"/>
                <a:gd name="T52" fmla="*/ 5 w 52"/>
                <a:gd name="T53" fmla="*/ 15 h 37"/>
                <a:gd name="T54" fmla="*/ 3 w 52"/>
                <a:gd name="T55" fmla="*/ 16 h 37"/>
                <a:gd name="T56" fmla="*/ 4 w 52"/>
                <a:gd name="T57" fmla="*/ 17 h 37"/>
                <a:gd name="T58" fmla="*/ 6 w 52"/>
                <a:gd name="T59" fmla="*/ 19 h 37"/>
                <a:gd name="T60" fmla="*/ 6 w 52"/>
                <a:gd name="T61" fmla="*/ 25 h 37"/>
                <a:gd name="T62" fmla="*/ 7 w 52"/>
                <a:gd name="T63" fmla="*/ 27 h 37"/>
                <a:gd name="T64" fmla="*/ 9 w 52"/>
                <a:gd name="T65" fmla="*/ 26 h 37"/>
                <a:gd name="T66" fmla="*/ 9 w 52"/>
                <a:gd name="T67" fmla="*/ 25 h 37"/>
                <a:gd name="T68" fmla="*/ 12 w 52"/>
                <a:gd name="T69" fmla="*/ 23 h 37"/>
                <a:gd name="T70" fmla="*/ 15 w 52"/>
                <a:gd name="T71" fmla="*/ 23 h 37"/>
                <a:gd name="T72" fmla="*/ 17 w 52"/>
                <a:gd name="T73" fmla="*/ 22 h 37"/>
                <a:gd name="T74" fmla="*/ 19 w 52"/>
                <a:gd name="T75" fmla="*/ 24 h 37"/>
                <a:gd name="T76" fmla="*/ 22 w 52"/>
                <a:gd name="T77" fmla="*/ 26 h 37"/>
                <a:gd name="T78" fmla="*/ 24 w 52"/>
                <a:gd name="T79" fmla="*/ 25 h 37"/>
                <a:gd name="T80" fmla="*/ 26 w 52"/>
                <a:gd name="T81" fmla="*/ 26 h 37"/>
                <a:gd name="T82" fmla="*/ 27 w 52"/>
                <a:gd name="T83" fmla="*/ 28 h 37"/>
                <a:gd name="T84" fmla="*/ 30 w 52"/>
                <a:gd name="T85" fmla="*/ 29 h 37"/>
                <a:gd name="T86" fmla="*/ 31 w 52"/>
                <a:gd name="T87" fmla="*/ 30 h 37"/>
                <a:gd name="T88" fmla="*/ 33 w 52"/>
                <a:gd name="T89" fmla="*/ 31 h 37"/>
                <a:gd name="T90" fmla="*/ 34 w 52"/>
                <a:gd name="T91" fmla="*/ 33 h 37"/>
                <a:gd name="T92" fmla="*/ 35 w 52"/>
                <a:gd name="T93" fmla="*/ 36 h 37"/>
                <a:gd name="T94" fmla="*/ 36 w 52"/>
                <a:gd name="T95" fmla="*/ 36 h 37"/>
                <a:gd name="T96" fmla="*/ 38 w 52"/>
                <a:gd name="T97" fmla="*/ 37 h 37"/>
                <a:gd name="T98" fmla="*/ 39 w 52"/>
                <a:gd name="T99" fmla="*/ 36 h 37"/>
                <a:gd name="T100" fmla="*/ 41 w 52"/>
                <a:gd name="T101" fmla="*/ 34 h 37"/>
                <a:gd name="T102" fmla="*/ 43 w 52"/>
                <a:gd name="T103" fmla="*/ 33 h 37"/>
                <a:gd name="T104" fmla="*/ 44 w 52"/>
                <a:gd name="T105" fmla="*/ 32 h 37"/>
                <a:gd name="T106" fmla="*/ 45 w 52"/>
                <a:gd name="T107" fmla="*/ 30 h 37"/>
                <a:gd name="T108" fmla="*/ 45 w 52"/>
                <a:gd name="T109" fmla="*/ 28 h 37"/>
                <a:gd name="T110" fmla="*/ 47 w 52"/>
                <a:gd name="T111" fmla="*/ 27 h 37"/>
                <a:gd name="T112" fmla="*/ 48 w 52"/>
                <a:gd name="T113" fmla="*/ 26 h 37"/>
                <a:gd name="T114" fmla="*/ 50 w 52"/>
                <a:gd name="T11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37">
                  <a:moveTo>
                    <a:pt x="50" y="22"/>
                  </a:moveTo>
                  <a:cubicBezTo>
                    <a:pt x="49" y="22"/>
                    <a:pt x="49" y="22"/>
                    <a:pt x="49" y="22"/>
                  </a:cubicBezTo>
                  <a:cubicBezTo>
                    <a:pt x="49" y="22"/>
                    <a:pt x="49" y="22"/>
                    <a:pt x="49" y="22"/>
                  </a:cubicBezTo>
                  <a:cubicBezTo>
                    <a:pt x="49" y="22"/>
                    <a:pt x="49" y="22"/>
                    <a:pt x="49" y="22"/>
                  </a:cubicBezTo>
                  <a:cubicBezTo>
                    <a:pt x="49" y="23"/>
                    <a:pt x="48" y="23"/>
                    <a:pt x="48" y="23"/>
                  </a:cubicBezTo>
                  <a:cubicBezTo>
                    <a:pt x="48" y="23"/>
                    <a:pt x="48" y="23"/>
                    <a:pt x="48" y="23"/>
                  </a:cubicBezTo>
                  <a:cubicBezTo>
                    <a:pt x="48" y="23"/>
                    <a:pt x="47" y="23"/>
                    <a:pt x="47" y="22"/>
                  </a:cubicBezTo>
                  <a:cubicBezTo>
                    <a:pt x="46" y="22"/>
                    <a:pt x="46" y="22"/>
                    <a:pt x="46" y="21"/>
                  </a:cubicBezTo>
                  <a:cubicBezTo>
                    <a:pt x="46" y="21"/>
                    <a:pt x="46" y="21"/>
                    <a:pt x="46" y="21"/>
                  </a:cubicBezTo>
                  <a:cubicBezTo>
                    <a:pt x="46" y="21"/>
                    <a:pt x="46" y="21"/>
                    <a:pt x="46" y="21"/>
                  </a:cubicBezTo>
                  <a:cubicBezTo>
                    <a:pt x="45" y="20"/>
                    <a:pt x="43" y="19"/>
                    <a:pt x="41" y="18"/>
                  </a:cubicBezTo>
                  <a:cubicBezTo>
                    <a:pt x="39" y="16"/>
                    <a:pt x="37" y="15"/>
                    <a:pt x="36" y="14"/>
                  </a:cubicBezTo>
                  <a:cubicBezTo>
                    <a:pt x="35" y="13"/>
                    <a:pt x="35" y="13"/>
                    <a:pt x="35" y="13"/>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4" y="11"/>
                    <a:pt x="34" y="11"/>
                  </a:cubicBezTo>
                  <a:cubicBezTo>
                    <a:pt x="34" y="11"/>
                    <a:pt x="34" y="10"/>
                    <a:pt x="34" y="10"/>
                  </a:cubicBezTo>
                  <a:cubicBezTo>
                    <a:pt x="34" y="10"/>
                    <a:pt x="34" y="10"/>
                    <a:pt x="34" y="10"/>
                  </a:cubicBezTo>
                  <a:cubicBezTo>
                    <a:pt x="34" y="10"/>
                    <a:pt x="34" y="10"/>
                    <a:pt x="34" y="9"/>
                  </a:cubicBezTo>
                  <a:cubicBezTo>
                    <a:pt x="34" y="9"/>
                    <a:pt x="33" y="9"/>
                    <a:pt x="33" y="9"/>
                  </a:cubicBezTo>
                  <a:cubicBezTo>
                    <a:pt x="33" y="9"/>
                    <a:pt x="33" y="9"/>
                    <a:pt x="33" y="9"/>
                  </a:cubicBezTo>
                  <a:cubicBezTo>
                    <a:pt x="33" y="9"/>
                    <a:pt x="33" y="9"/>
                    <a:pt x="33" y="9"/>
                  </a:cubicBezTo>
                  <a:cubicBezTo>
                    <a:pt x="33" y="8"/>
                    <a:pt x="33" y="8"/>
                    <a:pt x="33" y="8"/>
                  </a:cubicBezTo>
                  <a:cubicBezTo>
                    <a:pt x="33"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1" y="8"/>
                  </a:cubicBezTo>
                  <a:cubicBezTo>
                    <a:pt x="31" y="8"/>
                    <a:pt x="31" y="8"/>
                    <a:pt x="31" y="8"/>
                  </a:cubicBezTo>
                  <a:cubicBezTo>
                    <a:pt x="31" y="7"/>
                    <a:pt x="30" y="7"/>
                    <a:pt x="30" y="7"/>
                  </a:cubicBezTo>
                  <a:cubicBezTo>
                    <a:pt x="30" y="7"/>
                    <a:pt x="30" y="6"/>
                    <a:pt x="30" y="6"/>
                  </a:cubicBezTo>
                  <a:cubicBezTo>
                    <a:pt x="30" y="6"/>
                    <a:pt x="30" y="6"/>
                    <a:pt x="30" y="6"/>
                  </a:cubicBezTo>
                  <a:cubicBezTo>
                    <a:pt x="30" y="6"/>
                    <a:pt x="29" y="6"/>
                    <a:pt x="29" y="6"/>
                  </a:cubicBezTo>
                  <a:cubicBezTo>
                    <a:pt x="29" y="6"/>
                    <a:pt x="29" y="6"/>
                    <a:pt x="29" y="6"/>
                  </a:cubicBezTo>
                  <a:cubicBezTo>
                    <a:pt x="29" y="6"/>
                    <a:pt x="29" y="5"/>
                    <a:pt x="28" y="5"/>
                  </a:cubicBezTo>
                  <a:cubicBezTo>
                    <a:pt x="28" y="5"/>
                    <a:pt x="28" y="5"/>
                    <a:pt x="28" y="4"/>
                  </a:cubicBezTo>
                  <a:cubicBezTo>
                    <a:pt x="28" y="4"/>
                    <a:pt x="28" y="4"/>
                    <a:pt x="28" y="4"/>
                  </a:cubicBezTo>
                  <a:cubicBezTo>
                    <a:pt x="28" y="4"/>
                    <a:pt x="28" y="4"/>
                    <a:pt x="28" y="4"/>
                  </a:cubicBezTo>
                  <a:cubicBezTo>
                    <a:pt x="27" y="4"/>
                    <a:pt x="27" y="3"/>
                    <a:pt x="27" y="3"/>
                  </a:cubicBezTo>
                  <a:cubicBezTo>
                    <a:pt x="27" y="3"/>
                    <a:pt x="27" y="3"/>
                    <a:pt x="26" y="3"/>
                  </a:cubicBezTo>
                  <a:cubicBezTo>
                    <a:pt x="26" y="3"/>
                    <a:pt x="26" y="3"/>
                    <a:pt x="25" y="3"/>
                  </a:cubicBezTo>
                  <a:cubicBezTo>
                    <a:pt x="25" y="3"/>
                    <a:pt x="25" y="3"/>
                    <a:pt x="25" y="3"/>
                  </a:cubicBezTo>
                  <a:cubicBezTo>
                    <a:pt x="25" y="3"/>
                    <a:pt x="25" y="3"/>
                    <a:pt x="25" y="3"/>
                  </a:cubicBezTo>
                  <a:cubicBezTo>
                    <a:pt x="25" y="3"/>
                    <a:pt x="25" y="3"/>
                    <a:pt x="25" y="3"/>
                  </a:cubicBezTo>
                  <a:cubicBezTo>
                    <a:pt x="25" y="3"/>
                    <a:pt x="24" y="3"/>
                    <a:pt x="24" y="3"/>
                  </a:cubicBezTo>
                  <a:cubicBezTo>
                    <a:pt x="24" y="3"/>
                    <a:pt x="24" y="3"/>
                    <a:pt x="24" y="3"/>
                  </a:cubicBezTo>
                  <a:cubicBezTo>
                    <a:pt x="23" y="3"/>
                    <a:pt x="23" y="2"/>
                    <a:pt x="23" y="2"/>
                  </a:cubicBezTo>
                  <a:cubicBezTo>
                    <a:pt x="23" y="2"/>
                    <a:pt x="23" y="2"/>
                    <a:pt x="23" y="2"/>
                  </a:cubicBezTo>
                  <a:cubicBezTo>
                    <a:pt x="23" y="2"/>
                    <a:pt x="22" y="1"/>
                    <a:pt x="22" y="1"/>
                  </a:cubicBezTo>
                  <a:cubicBezTo>
                    <a:pt x="22" y="1"/>
                    <a:pt x="22" y="1"/>
                    <a:pt x="22" y="1"/>
                  </a:cubicBezTo>
                  <a:cubicBezTo>
                    <a:pt x="22" y="1"/>
                    <a:pt x="22" y="1"/>
                    <a:pt x="22" y="1"/>
                  </a:cubicBezTo>
                  <a:cubicBezTo>
                    <a:pt x="22" y="1"/>
                    <a:pt x="22" y="0"/>
                    <a:pt x="22" y="0"/>
                  </a:cubicBezTo>
                  <a:cubicBezTo>
                    <a:pt x="22" y="0"/>
                    <a:pt x="22" y="0"/>
                    <a:pt x="22" y="0"/>
                  </a:cubicBezTo>
                  <a:cubicBezTo>
                    <a:pt x="22" y="0"/>
                    <a:pt x="22" y="0"/>
                    <a:pt x="21" y="0"/>
                  </a:cubicBezTo>
                  <a:cubicBezTo>
                    <a:pt x="22" y="1"/>
                    <a:pt x="22" y="1"/>
                    <a:pt x="22" y="1"/>
                  </a:cubicBezTo>
                  <a:cubicBezTo>
                    <a:pt x="22" y="1"/>
                    <a:pt x="22" y="1"/>
                    <a:pt x="22" y="1"/>
                  </a:cubicBezTo>
                  <a:cubicBezTo>
                    <a:pt x="22" y="1"/>
                    <a:pt x="22" y="2"/>
                    <a:pt x="22" y="2"/>
                  </a:cubicBezTo>
                  <a:cubicBezTo>
                    <a:pt x="22" y="2"/>
                    <a:pt x="22" y="3"/>
                    <a:pt x="22" y="3"/>
                  </a:cubicBezTo>
                  <a:cubicBezTo>
                    <a:pt x="21" y="3"/>
                    <a:pt x="21" y="3"/>
                    <a:pt x="21" y="3"/>
                  </a:cubicBezTo>
                  <a:cubicBezTo>
                    <a:pt x="21" y="3"/>
                    <a:pt x="21" y="3"/>
                    <a:pt x="20" y="3"/>
                  </a:cubicBezTo>
                  <a:cubicBezTo>
                    <a:pt x="20" y="3"/>
                    <a:pt x="20" y="3"/>
                    <a:pt x="20" y="3"/>
                  </a:cubicBezTo>
                  <a:cubicBezTo>
                    <a:pt x="20" y="3"/>
                    <a:pt x="20" y="3"/>
                    <a:pt x="19" y="4"/>
                  </a:cubicBezTo>
                  <a:cubicBezTo>
                    <a:pt x="19" y="4"/>
                    <a:pt x="19" y="4"/>
                    <a:pt x="19" y="4"/>
                  </a:cubicBezTo>
                  <a:cubicBezTo>
                    <a:pt x="19" y="4"/>
                    <a:pt x="19" y="4"/>
                    <a:pt x="19" y="4"/>
                  </a:cubicBezTo>
                  <a:cubicBezTo>
                    <a:pt x="19" y="4"/>
                    <a:pt x="18" y="4"/>
                    <a:pt x="18" y="4"/>
                  </a:cubicBezTo>
                  <a:cubicBezTo>
                    <a:pt x="18" y="4"/>
                    <a:pt x="18" y="4"/>
                    <a:pt x="18" y="4"/>
                  </a:cubicBezTo>
                  <a:cubicBezTo>
                    <a:pt x="18" y="4"/>
                    <a:pt x="18" y="4"/>
                    <a:pt x="18" y="4"/>
                  </a:cubicBezTo>
                  <a:cubicBezTo>
                    <a:pt x="18" y="4"/>
                    <a:pt x="18" y="4"/>
                    <a:pt x="18" y="4"/>
                  </a:cubicBezTo>
                  <a:cubicBezTo>
                    <a:pt x="18" y="4"/>
                    <a:pt x="17" y="4"/>
                    <a:pt x="17" y="4"/>
                  </a:cubicBezTo>
                  <a:cubicBezTo>
                    <a:pt x="17" y="4"/>
                    <a:pt x="17" y="4"/>
                    <a:pt x="17" y="4"/>
                  </a:cubicBezTo>
                  <a:cubicBezTo>
                    <a:pt x="17" y="4"/>
                    <a:pt x="17" y="4"/>
                    <a:pt x="17" y="4"/>
                  </a:cubicBezTo>
                  <a:cubicBezTo>
                    <a:pt x="17" y="4"/>
                    <a:pt x="17" y="5"/>
                    <a:pt x="17" y="5"/>
                  </a:cubicBezTo>
                  <a:cubicBezTo>
                    <a:pt x="16" y="5"/>
                    <a:pt x="16" y="5"/>
                    <a:pt x="16" y="5"/>
                  </a:cubicBezTo>
                  <a:cubicBezTo>
                    <a:pt x="16" y="5"/>
                    <a:pt x="16" y="5"/>
                    <a:pt x="16" y="5"/>
                  </a:cubicBezTo>
                  <a:cubicBezTo>
                    <a:pt x="17" y="5"/>
                    <a:pt x="17" y="6"/>
                    <a:pt x="17" y="6"/>
                  </a:cubicBezTo>
                  <a:cubicBezTo>
                    <a:pt x="17" y="6"/>
                    <a:pt x="17" y="7"/>
                    <a:pt x="17" y="8"/>
                  </a:cubicBezTo>
                  <a:cubicBezTo>
                    <a:pt x="16" y="8"/>
                    <a:pt x="16" y="8"/>
                    <a:pt x="15" y="8"/>
                  </a:cubicBezTo>
                  <a:cubicBezTo>
                    <a:pt x="15" y="8"/>
                    <a:pt x="15" y="8"/>
                    <a:pt x="15" y="8"/>
                  </a:cubicBezTo>
                  <a:cubicBezTo>
                    <a:pt x="15" y="8"/>
                    <a:pt x="15" y="8"/>
                    <a:pt x="14" y="8"/>
                  </a:cubicBezTo>
                  <a:cubicBezTo>
                    <a:pt x="14" y="8"/>
                    <a:pt x="14" y="8"/>
                    <a:pt x="14" y="8"/>
                  </a:cubicBezTo>
                  <a:cubicBezTo>
                    <a:pt x="14" y="8"/>
                    <a:pt x="14" y="8"/>
                    <a:pt x="13" y="8"/>
                  </a:cubicBezTo>
                  <a:cubicBezTo>
                    <a:pt x="13" y="8"/>
                    <a:pt x="13" y="8"/>
                    <a:pt x="13" y="8"/>
                  </a:cubicBezTo>
                  <a:cubicBezTo>
                    <a:pt x="13" y="7"/>
                    <a:pt x="13" y="7"/>
                    <a:pt x="13" y="7"/>
                  </a:cubicBezTo>
                  <a:cubicBezTo>
                    <a:pt x="13" y="7"/>
                    <a:pt x="13" y="7"/>
                    <a:pt x="13" y="7"/>
                  </a:cubicBezTo>
                  <a:cubicBezTo>
                    <a:pt x="12" y="7"/>
                    <a:pt x="12" y="7"/>
                    <a:pt x="12" y="7"/>
                  </a:cubicBezTo>
                  <a:cubicBezTo>
                    <a:pt x="12" y="7"/>
                    <a:pt x="11" y="7"/>
                    <a:pt x="11" y="7"/>
                  </a:cubicBezTo>
                  <a:cubicBezTo>
                    <a:pt x="11" y="7"/>
                    <a:pt x="10" y="7"/>
                    <a:pt x="10" y="7"/>
                  </a:cubicBezTo>
                  <a:cubicBezTo>
                    <a:pt x="10" y="6"/>
                    <a:pt x="9" y="5"/>
                    <a:pt x="9" y="5"/>
                  </a:cubicBezTo>
                  <a:cubicBezTo>
                    <a:pt x="9" y="4"/>
                    <a:pt x="8" y="4"/>
                    <a:pt x="8" y="3"/>
                  </a:cubicBezTo>
                  <a:cubicBezTo>
                    <a:pt x="8" y="3"/>
                    <a:pt x="7" y="2"/>
                    <a:pt x="7" y="2"/>
                  </a:cubicBezTo>
                  <a:cubicBezTo>
                    <a:pt x="7" y="2"/>
                    <a:pt x="6" y="2"/>
                    <a:pt x="6" y="2"/>
                  </a:cubicBezTo>
                  <a:cubicBezTo>
                    <a:pt x="5" y="2"/>
                    <a:pt x="5" y="2"/>
                    <a:pt x="4" y="2"/>
                  </a:cubicBezTo>
                  <a:cubicBezTo>
                    <a:pt x="4" y="2"/>
                    <a:pt x="4" y="3"/>
                    <a:pt x="4" y="3"/>
                  </a:cubicBezTo>
                  <a:cubicBezTo>
                    <a:pt x="3" y="3"/>
                    <a:pt x="3" y="3"/>
                    <a:pt x="2" y="3"/>
                  </a:cubicBezTo>
                  <a:cubicBezTo>
                    <a:pt x="2" y="3"/>
                    <a:pt x="2" y="3"/>
                    <a:pt x="2" y="3"/>
                  </a:cubicBezTo>
                  <a:cubicBezTo>
                    <a:pt x="1" y="4"/>
                    <a:pt x="1" y="4"/>
                    <a:pt x="1" y="4"/>
                  </a:cubicBezTo>
                  <a:cubicBezTo>
                    <a:pt x="1" y="4"/>
                    <a:pt x="0" y="5"/>
                    <a:pt x="0" y="5"/>
                  </a:cubicBezTo>
                  <a:cubicBezTo>
                    <a:pt x="0" y="5"/>
                    <a:pt x="0" y="6"/>
                    <a:pt x="0" y="6"/>
                  </a:cubicBezTo>
                  <a:cubicBezTo>
                    <a:pt x="0" y="6"/>
                    <a:pt x="0" y="6"/>
                    <a:pt x="0" y="6"/>
                  </a:cubicBezTo>
                  <a:cubicBezTo>
                    <a:pt x="0" y="7"/>
                    <a:pt x="1" y="7"/>
                    <a:pt x="1" y="7"/>
                  </a:cubicBezTo>
                  <a:cubicBezTo>
                    <a:pt x="1" y="8"/>
                    <a:pt x="1" y="8"/>
                    <a:pt x="2" y="8"/>
                  </a:cubicBezTo>
                  <a:cubicBezTo>
                    <a:pt x="2" y="8"/>
                    <a:pt x="2" y="8"/>
                    <a:pt x="2" y="8"/>
                  </a:cubicBezTo>
                  <a:cubicBezTo>
                    <a:pt x="2" y="8"/>
                    <a:pt x="2" y="7"/>
                    <a:pt x="3" y="7"/>
                  </a:cubicBezTo>
                  <a:cubicBezTo>
                    <a:pt x="3" y="7"/>
                    <a:pt x="3" y="6"/>
                    <a:pt x="3" y="6"/>
                  </a:cubicBezTo>
                  <a:cubicBezTo>
                    <a:pt x="3" y="6"/>
                    <a:pt x="4" y="6"/>
                    <a:pt x="4" y="6"/>
                  </a:cubicBezTo>
                  <a:cubicBezTo>
                    <a:pt x="4" y="6"/>
                    <a:pt x="4" y="6"/>
                    <a:pt x="5" y="6"/>
                  </a:cubicBezTo>
                  <a:cubicBezTo>
                    <a:pt x="5" y="6"/>
                    <a:pt x="5" y="6"/>
                    <a:pt x="5" y="7"/>
                  </a:cubicBezTo>
                  <a:cubicBezTo>
                    <a:pt x="6" y="7"/>
                    <a:pt x="6" y="7"/>
                    <a:pt x="6" y="7"/>
                  </a:cubicBezTo>
                  <a:cubicBezTo>
                    <a:pt x="6" y="8"/>
                    <a:pt x="6" y="8"/>
                    <a:pt x="6" y="8"/>
                  </a:cubicBezTo>
                  <a:cubicBezTo>
                    <a:pt x="6" y="9"/>
                    <a:pt x="6" y="8"/>
                    <a:pt x="6" y="8"/>
                  </a:cubicBezTo>
                  <a:cubicBezTo>
                    <a:pt x="5" y="8"/>
                    <a:pt x="5" y="9"/>
                    <a:pt x="5" y="9"/>
                  </a:cubicBezTo>
                  <a:cubicBezTo>
                    <a:pt x="5" y="9"/>
                    <a:pt x="4" y="9"/>
                    <a:pt x="4" y="9"/>
                  </a:cubicBezTo>
                  <a:cubicBezTo>
                    <a:pt x="4" y="9"/>
                    <a:pt x="4" y="9"/>
                    <a:pt x="4" y="9"/>
                  </a:cubicBezTo>
                  <a:cubicBezTo>
                    <a:pt x="3" y="9"/>
                    <a:pt x="4" y="8"/>
                    <a:pt x="3" y="8"/>
                  </a:cubicBezTo>
                  <a:cubicBezTo>
                    <a:pt x="3" y="8"/>
                    <a:pt x="3" y="8"/>
                    <a:pt x="3" y="9"/>
                  </a:cubicBezTo>
                  <a:cubicBezTo>
                    <a:pt x="3" y="9"/>
                    <a:pt x="3" y="9"/>
                    <a:pt x="3" y="9"/>
                  </a:cubicBezTo>
                  <a:cubicBezTo>
                    <a:pt x="3" y="10"/>
                    <a:pt x="3" y="10"/>
                    <a:pt x="3" y="10"/>
                  </a:cubicBezTo>
                  <a:cubicBezTo>
                    <a:pt x="3" y="11"/>
                    <a:pt x="2" y="11"/>
                    <a:pt x="2" y="11"/>
                  </a:cubicBezTo>
                  <a:cubicBezTo>
                    <a:pt x="2" y="12"/>
                    <a:pt x="2" y="12"/>
                    <a:pt x="2" y="12"/>
                  </a:cubicBezTo>
                  <a:cubicBezTo>
                    <a:pt x="2" y="13"/>
                    <a:pt x="2" y="13"/>
                    <a:pt x="2" y="13"/>
                  </a:cubicBezTo>
                  <a:cubicBezTo>
                    <a:pt x="2" y="13"/>
                    <a:pt x="2" y="14"/>
                    <a:pt x="2" y="14"/>
                  </a:cubicBezTo>
                  <a:cubicBezTo>
                    <a:pt x="2" y="14"/>
                    <a:pt x="3" y="14"/>
                    <a:pt x="3" y="14"/>
                  </a:cubicBezTo>
                  <a:cubicBezTo>
                    <a:pt x="3" y="14"/>
                    <a:pt x="3" y="14"/>
                    <a:pt x="4" y="14"/>
                  </a:cubicBezTo>
                  <a:cubicBezTo>
                    <a:pt x="4" y="14"/>
                    <a:pt x="4" y="14"/>
                    <a:pt x="4" y="14"/>
                  </a:cubicBezTo>
                  <a:cubicBezTo>
                    <a:pt x="4" y="14"/>
                    <a:pt x="5" y="14"/>
                    <a:pt x="5" y="14"/>
                  </a:cubicBezTo>
                  <a:cubicBezTo>
                    <a:pt x="5" y="14"/>
                    <a:pt x="5" y="14"/>
                    <a:pt x="5" y="14"/>
                  </a:cubicBezTo>
                  <a:cubicBezTo>
                    <a:pt x="5" y="14"/>
                    <a:pt x="5" y="14"/>
                    <a:pt x="5" y="14"/>
                  </a:cubicBezTo>
                  <a:cubicBezTo>
                    <a:pt x="5" y="15"/>
                    <a:pt x="5" y="15"/>
                    <a:pt x="5" y="15"/>
                  </a:cubicBezTo>
                  <a:cubicBezTo>
                    <a:pt x="5" y="15"/>
                    <a:pt x="5" y="15"/>
                    <a:pt x="5" y="15"/>
                  </a:cubicBezTo>
                  <a:cubicBezTo>
                    <a:pt x="5" y="15"/>
                    <a:pt x="5" y="15"/>
                    <a:pt x="5" y="15"/>
                  </a:cubicBezTo>
                  <a:cubicBezTo>
                    <a:pt x="5" y="16"/>
                    <a:pt x="5" y="16"/>
                    <a:pt x="5" y="16"/>
                  </a:cubicBezTo>
                  <a:cubicBezTo>
                    <a:pt x="5" y="16"/>
                    <a:pt x="5" y="16"/>
                    <a:pt x="5" y="16"/>
                  </a:cubicBezTo>
                  <a:cubicBezTo>
                    <a:pt x="5" y="16"/>
                    <a:pt x="4" y="16"/>
                    <a:pt x="4" y="16"/>
                  </a:cubicBezTo>
                  <a:cubicBezTo>
                    <a:pt x="4" y="16"/>
                    <a:pt x="4" y="16"/>
                    <a:pt x="4" y="16"/>
                  </a:cubicBezTo>
                  <a:cubicBezTo>
                    <a:pt x="4" y="16"/>
                    <a:pt x="4" y="16"/>
                    <a:pt x="3" y="16"/>
                  </a:cubicBezTo>
                  <a:cubicBezTo>
                    <a:pt x="3" y="16"/>
                    <a:pt x="3" y="16"/>
                    <a:pt x="3" y="16"/>
                  </a:cubicBezTo>
                  <a:cubicBezTo>
                    <a:pt x="3" y="17"/>
                    <a:pt x="3" y="17"/>
                    <a:pt x="3" y="17"/>
                  </a:cubicBezTo>
                  <a:cubicBezTo>
                    <a:pt x="3" y="17"/>
                    <a:pt x="3" y="17"/>
                    <a:pt x="3" y="17"/>
                  </a:cubicBezTo>
                  <a:cubicBezTo>
                    <a:pt x="3" y="17"/>
                    <a:pt x="4" y="17"/>
                    <a:pt x="4" y="17"/>
                  </a:cubicBezTo>
                  <a:cubicBezTo>
                    <a:pt x="4" y="17"/>
                    <a:pt x="4" y="17"/>
                    <a:pt x="4" y="17"/>
                  </a:cubicBezTo>
                  <a:cubicBezTo>
                    <a:pt x="4" y="17"/>
                    <a:pt x="5" y="17"/>
                    <a:pt x="5" y="17"/>
                  </a:cubicBezTo>
                  <a:cubicBezTo>
                    <a:pt x="5" y="17"/>
                    <a:pt x="5" y="18"/>
                    <a:pt x="5" y="18"/>
                  </a:cubicBezTo>
                  <a:cubicBezTo>
                    <a:pt x="5" y="18"/>
                    <a:pt x="5" y="18"/>
                    <a:pt x="5" y="18"/>
                  </a:cubicBezTo>
                  <a:cubicBezTo>
                    <a:pt x="5" y="19"/>
                    <a:pt x="6" y="19"/>
                    <a:pt x="6" y="19"/>
                  </a:cubicBezTo>
                  <a:cubicBezTo>
                    <a:pt x="6" y="19"/>
                    <a:pt x="6" y="19"/>
                    <a:pt x="6" y="19"/>
                  </a:cubicBezTo>
                  <a:cubicBezTo>
                    <a:pt x="6" y="19"/>
                    <a:pt x="6" y="20"/>
                    <a:pt x="6" y="21"/>
                  </a:cubicBezTo>
                  <a:cubicBezTo>
                    <a:pt x="6" y="21"/>
                    <a:pt x="6" y="21"/>
                    <a:pt x="6" y="21"/>
                  </a:cubicBezTo>
                  <a:cubicBezTo>
                    <a:pt x="6" y="21"/>
                    <a:pt x="6" y="22"/>
                    <a:pt x="6" y="22"/>
                  </a:cubicBezTo>
                  <a:cubicBezTo>
                    <a:pt x="6" y="23"/>
                    <a:pt x="6" y="23"/>
                    <a:pt x="6" y="23"/>
                  </a:cubicBezTo>
                  <a:cubicBezTo>
                    <a:pt x="6" y="24"/>
                    <a:pt x="6" y="24"/>
                    <a:pt x="6" y="25"/>
                  </a:cubicBezTo>
                  <a:cubicBezTo>
                    <a:pt x="6" y="25"/>
                    <a:pt x="6" y="25"/>
                    <a:pt x="6" y="26"/>
                  </a:cubicBezTo>
                  <a:cubicBezTo>
                    <a:pt x="6" y="26"/>
                    <a:pt x="7" y="26"/>
                    <a:pt x="7" y="27"/>
                  </a:cubicBezTo>
                  <a:cubicBezTo>
                    <a:pt x="7" y="27"/>
                    <a:pt x="7" y="27"/>
                    <a:pt x="7" y="27"/>
                  </a:cubicBezTo>
                  <a:cubicBezTo>
                    <a:pt x="7" y="27"/>
                    <a:pt x="7" y="27"/>
                    <a:pt x="7" y="27"/>
                  </a:cubicBezTo>
                  <a:cubicBezTo>
                    <a:pt x="7" y="27"/>
                    <a:pt x="7" y="27"/>
                    <a:pt x="7" y="27"/>
                  </a:cubicBezTo>
                  <a:cubicBezTo>
                    <a:pt x="7" y="27"/>
                    <a:pt x="8" y="27"/>
                    <a:pt x="8" y="27"/>
                  </a:cubicBezTo>
                  <a:cubicBezTo>
                    <a:pt x="8" y="27"/>
                    <a:pt x="8" y="27"/>
                    <a:pt x="8" y="27"/>
                  </a:cubicBezTo>
                  <a:cubicBezTo>
                    <a:pt x="8" y="27"/>
                    <a:pt x="8" y="27"/>
                    <a:pt x="8" y="27"/>
                  </a:cubicBezTo>
                  <a:cubicBezTo>
                    <a:pt x="8" y="27"/>
                    <a:pt x="8" y="27"/>
                    <a:pt x="8" y="27"/>
                  </a:cubicBezTo>
                  <a:cubicBezTo>
                    <a:pt x="8" y="27"/>
                    <a:pt x="8" y="27"/>
                    <a:pt x="9" y="26"/>
                  </a:cubicBezTo>
                  <a:cubicBezTo>
                    <a:pt x="9" y="26"/>
                    <a:pt x="9" y="26"/>
                    <a:pt x="9"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10" y="24"/>
                    <a:pt x="10" y="24"/>
                  </a:cubicBezTo>
                  <a:cubicBezTo>
                    <a:pt x="10" y="24"/>
                    <a:pt x="11" y="23"/>
                    <a:pt x="11" y="23"/>
                  </a:cubicBezTo>
                  <a:cubicBezTo>
                    <a:pt x="11" y="23"/>
                    <a:pt x="12" y="23"/>
                    <a:pt x="12" y="23"/>
                  </a:cubicBezTo>
                  <a:cubicBezTo>
                    <a:pt x="12" y="23"/>
                    <a:pt x="12" y="23"/>
                    <a:pt x="12" y="23"/>
                  </a:cubicBezTo>
                  <a:cubicBezTo>
                    <a:pt x="13" y="23"/>
                    <a:pt x="13" y="23"/>
                    <a:pt x="13" y="23"/>
                  </a:cubicBezTo>
                  <a:cubicBezTo>
                    <a:pt x="13" y="23"/>
                    <a:pt x="13" y="23"/>
                    <a:pt x="13" y="23"/>
                  </a:cubicBezTo>
                  <a:cubicBezTo>
                    <a:pt x="14" y="23"/>
                    <a:pt x="14" y="23"/>
                    <a:pt x="14" y="23"/>
                  </a:cubicBezTo>
                  <a:cubicBezTo>
                    <a:pt x="14" y="23"/>
                    <a:pt x="15" y="23"/>
                    <a:pt x="15" y="23"/>
                  </a:cubicBezTo>
                  <a:cubicBezTo>
                    <a:pt x="15" y="23"/>
                    <a:pt x="15" y="23"/>
                    <a:pt x="15" y="23"/>
                  </a:cubicBezTo>
                  <a:cubicBezTo>
                    <a:pt x="15" y="22"/>
                    <a:pt x="15" y="22"/>
                    <a:pt x="15" y="22"/>
                  </a:cubicBezTo>
                  <a:cubicBezTo>
                    <a:pt x="16" y="22"/>
                    <a:pt x="16" y="22"/>
                    <a:pt x="16" y="22"/>
                  </a:cubicBezTo>
                  <a:cubicBezTo>
                    <a:pt x="16" y="22"/>
                    <a:pt x="16" y="22"/>
                    <a:pt x="16" y="22"/>
                  </a:cubicBezTo>
                  <a:cubicBezTo>
                    <a:pt x="17" y="22"/>
                    <a:pt x="17" y="22"/>
                    <a:pt x="17" y="22"/>
                  </a:cubicBezTo>
                  <a:cubicBezTo>
                    <a:pt x="17" y="22"/>
                    <a:pt x="17" y="22"/>
                    <a:pt x="17" y="22"/>
                  </a:cubicBezTo>
                  <a:cubicBezTo>
                    <a:pt x="17" y="22"/>
                    <a:pt x="17" y="22"/>
                    <a:pt x="18" y="22"/>
                  </a:cubicBezTo>
                  <a:cubicBezTo>
                    <a:pt x="18" y="22"/>
                    <a:pt x="18" y="22"/>
                    <a:pt x="18" y="22"/>
                  </a:cubicBezTo>
                  <a:cubicBezTo>
                    <a:pt x="18" y="22"/>
                    <a:pt x="19" y="23"/>
                    <a:pt x="19" y="23"/>
                  </a:cubicBezTo>
                  <a:cubicBezTo>
                    <a:pt x="19" y="23"/>
                    <a:pt x="19" y="23"/>
                    <a:pt x="19" y="23"/>
                  </a:cubicBezTo>
                  <a:cubicBezTo>
                    <a:pt x="19" y="23"/>
                    <a:pt x="19" y="24"/>
                    <a:pt x="19" y="24"/>
                  </a:cubicBezTo>
                  <a:cubicBezTo>
                    <a:pt x="19" y="24"/>
                    <a:pt x="20" y="24"/>
                    <a:pt x="20" y="24"/>
                  </a:cubicBezTo>
                  <a:cubicBezTo>
                    <a:pt x="20" y="24"/>
                    <a:pt x="20" y="24"/>
                    <a:pt x="20" y="24"/>
                  </a:cubicBezTo>
                  <a:cubicBezTo>
                    <a:pt x="20" y="24"/>
                    <a:pt x="20" y="24"/>
                    <a:pt x="21" y="24"/>
                  </a:cubicBezTo>
                  <a:cubicBezTo>
                    <a:pt x="21" y="24"/>
                    <a:pt x="21" y="25"/>
                    <a:pt x="22" y="25"/>
                  </a:cubicBezTo>
                  <a:cubicBezTo>
                    <a:pt x="22" y="25"/>
                    <a:pt x="22" y="25"/>
                    <a:pt x="22" y="26"/>
                  </a:cubicBezTo>
                  <a:cubicBezTo>
                    <a:pt x="22" y="26"/>
                    <a:pt x="22" y="26"/>
                    <a:pt x="22" y="26"/>
                  </a:cubicBezTo>
                  <a:cubicBezTo>
                    <a:pt x="22" y="25"/>
                    <a:pt x="22" y="25"/>
                    <a:pt x="23" y="25"/>
                  </a:cubicBezTo>
                  <a:cubicBezTo>
                    <a:pt x="23" y="25"/>
                    <a:pt x="23" y="25"/>
                    <a:pt x="23" y="25"/>
                  </a:cubicBezTo>
                  <a:cubicBezTo>
                    <a:pt x="23" y="25"/>
                    <a:pt x="23" y="25"/>
                    <a:pt x="23" y="25"/>
                  </a:cubicBezTo>
                  <a:cubicBezTo>
                    <a:pt x="23" y="25"/>
                    <a:pt x="23" y="25"/>
                    <a:pt x="24" y="25"/>
                  </a:cubicBezTo>
                  <a:cubicBezTo>
                    <a:pt x="24" y="25"/>
                    <a:pt x="24" y="25"/>
                    <a:pt x="24" y="25"/>
                  </a:cubicBezTo>
                  <a:cubicBezTo>
                    <a:pt x="24" y="25"/>
                    <a:pt x="24" y="25"/>
                    <a:pt x="24" y="25"/>
                  </a:cubicBezTo>
                  <a:cubicBezTo>
                    <a:pt x="24" y="25"/>
                    <a:pt x="24" y="25"/>
                    <a:pt x="24" y="25"/>
                  </a:cubicBezTo>
                  <a:cubicBezTo>
                    <a:pt x="25" y="25"/>
                    <a:pt x="25" y="26"/>
                    <a:pt x="25" y="26"/>
                  </a:cubicBezTo>
                  <a:cubicBezTo>
                    <a:pt x="25" y="26"/>
                    <a:pt x="26" y="26"/>
                    <a:pt x="26" y="26"/>
                  </a:cubicBezTo>
                  <a:cubicBezTo>
                    <a:pt x="26" y="26"/>
                    <a:pt x="27" y="27"/>
                    <a:pt x="27" y="27"/>
                  </a:cubicBezTo>
                  <a:cubicBezTo>
                    <a:pt x="27" y="27"/>
                    <a:pt x="27" y="27"/>
                    <a:pt x="27" y="27"/>
                  </a:cubicBezTo>
                  <a:cubicBezTo>
                    <a:pt x="27" y="27"/>
                    <a:pt x="27" y="28"/>
                    <a:pt x="27" y="28"/>
                  </a:cubicBezTo>
                  <a:cubicBezTo>
                    <a:pt x="27" y="28"/>
                    <a:pt x="27" y="28"/>
                    <a:pt x="27" y="28"/>
                  </a:cubicBezTo>
                  <a:cubicBezTo>
                    <a:pt x="27" y="28"/>
                    <a:pt x="27" y="28"/>
                    <a:pt x="27" y="28"/>
                  </a:cubicBezTo>
                  <a:cubicBezTo>
                    <a:pt x="28" y="28"/>
                    <a:pt x="28" y="28"/>
                    <a:pt x="28" y="28"/>
                  </a:cubicBezTo>
                  <a:cubicBezTo>
                    <a:pt x="28" y="28"/>
                    <a:pt x="28" y="28"/>
                    <a:pt x="28" y="28"/>
                  </a:cubicBezTo>
                  <a:cubicBezTo>
                    <a:pt x="28" y="28"/>
                    <a:pt x="28" y="28"/>
                    <a:pt x="28" y="28"/>
                  </a:cubicBezTo>
                  <a:cubicBezTo>
                    <a:pt x="29" y="28"/>
                    <a:pt x="29" y="28"/>
                    <a:pt x="29" y="28"/>
                  </a:cubicBezTo>
                  <a:cubicBezTo>
                    <a:pt x="30" y="29"/>
                    <a:pt x="30" y="29"/>
                    <a:pt x="30" y="29"/>
                  </a:cubicBezTo>
                  <a:cubicBezTo>
                    <a:pt x="30" y="29"/>
                    <a:pt x="30" y="29"/>
                    <a:pt x="30" y="29"/>
                  </a:cubicBezTo>
                  <a:cubicBezTo>
                    <a:pt x="30" y="30"/>
                    <a:pt x="30" y="30"/>
                    <a:pt x="30" y="30"/>
                  </a:cubicBezTo>
                  <a:cubicBezTo>
                    <a:pt x="30" y="30"/>
                    <a:pt x="30" y="30"/>
                    <a:pt x="30" y="30"/>
                  </a:cubicBezTo>
                  <a:cubicBezTo>
                    <a:pt x="30" y="30"/>
                    <a:pt x="30" y="30"/>
                    <a:pt x="31" y="30"/>
                  </a:cubicBezTo>
                  <a:cubicBezTo>
                    <a:pt x="31" y="30"/>
                    <a:pt x="31" y="30"/>
                    <a:pt x="31" y="30"/>
                  </a:cubicBezTo>
                  <a:cubicBezTo>
                    <a:pt x="31" y="30"/>
                    <a:pt x="31" y="30"/>
                    <a:pt x="31" y="30"/>
                  </a:cubicBezTo>
                  <a:cubicBezTo>
                    <a:pt x="31" y="30"/>
                    <a:pt x="31" y="30"/>
                    <a:pt x="31" y="30"/>
                  </a:cubicBezTo>
                  <a:cubicBezTo>
                    <a:pt x="32" y="30"/>
                    <a:pt x="32" y="30"/>
                    <a:pt x="32" y="30"/>
                  </a:cubicBezTo>
                  <a:cubicBezTo>
                    <a:pt x="32" y="30"/>
                    <a:pt x="33" y="30"/>
                    <a:pt x="33" y="30"/>
                  </a:cubicBezTo>
                  <a:cubicBezTo>
                    <a:pt x="33" y="31"/>
                    <a:pt x="33" y="31"/>
                    <a:pt x="33" y="31"/>
                  </a:cubicBezTo>
                  <a:cubicBezTo>
                    <a:pt x="33" y="32"/>
                    <a:pt x="33" y="32"/>
                    <a:pt x="33" y="32"/>
                  </a:cubicBezTo>
                  <a:cubicBezTo>
                    <a:pt x="33" y="32"/>
                    <a:pt x="33" y="32"/>
                    <a:pt x="33" y="32"/>
                  </a:cubicBezTo>
                  <a:cubicBezTo>
                    <a:pt x="33" y="32"/>
                    <a:pt x="33" y="32"/>
                    <a:pt x="33" y="33"/>
                  </a:cubicBezTo>
                  <a:cubicBezTo>
                    <a:pt x="34" y="33"/>
                    <a:pt x="34" y="33"/>
                    <a:pt x="34" y="33"/>
                  </a:cubicBezTo>
                  <a:cubicBezTo>
                    <a:pt x="34" y="33"/>
                    <a:pt x="34" y="33"/>
                    <a:pt x="34" y="33"/>
                  </a:cubicBezTo>
                  <a:cubicBezTo>
                    <a:pt x="34" y="33"/>
                    <a:pt x="34" y="34"/>
                    <a:pt x="34" y="34"/>
                  </a:cubicBezTo>
                  <a:cubicBezTo>
                    <a:pt x="34" y="34"/>
                    <a:pt x="34" y="34"/>
                    <a:pt x="34" y="34"/>
                  </a:cubicBezTo>
                  <a:cubicBezTo>
                    <a:pt x="34" y="35"/>
                    <a:pt x="34" y="35"/>
                    <a:pt x="34" y="35"/>
                  </a:cubicBezTo>
                  <a:cubicBezTo>
                    <a:pt x="34" y="35"/>
                    <a:pt x="35" y="35"/>
                    <a:pt x="35" y="35"/>
                  </a:cubicBezTo>
                  <a:cubicBezTo>
                    <a:pt x="35" y="35"/>
                    <a:pt x="35" y="35"/>
                    <a:pt x="35" y="36"/>
                  </a:cubicBezTo>
                  <a:cubicBezTo>
                    <a:pt x="35" y="36"/>
                    <a:pt x="35" y="36"/>
                    <a:pt x="35" y="36"/>
                  </a:cubicBezTo>
                  <a:cubicBezTo>
                    <a:pt x="35" y="36"/>
                    <a:pt x="35" y="36"/>
                    <a:pt x="35" y="36"/>
                  </a:cubicBezTo>
                  <a:cubicBezTo>
                    <a:pt x="35" y="36"/>
                    <a:pt x="35" y="36"/>
                    <a:pt x="36" y="36"/>
                  </a:cubicBezTo>
                  <a:cubicBezTo>
                    <a:pt x="36" y="36"/>
                    <a:pt x="36" y="36"/>
                    <a:pt x="36" y="36"/>
                  </a:cubicBezTo>
                  <a:cubicBezTo>
                    <a:pt x="36" y="36"/>
                    <a:pt x="36" y="36"/>
                    <a:pt x="36" y="36"/>
                  </a:cubicBezTo>
                  <a:cubicBezTo>
                    <a:pt x="36" y="36"/>
                    <a:pt x="36" y="36"/>
                    <a:pt x="36" y="36"/>
                  </a:cubicBezTo>
                  <a:cubicBezTo>
                    <a:pt x="37" y="36"/>
                    <a:pt x="37" y="36"/>
                    <a:pt x="37" y="36"/>
                  </a:cubicBezTo>
                  <a:cubicBezTo>
                    <a:pt x="37" y="37"/>
                    <a:pt x="37" y="37"/>
                    <a:pt x="38" y="37"/>
                  </a:cubicBezTo>
                  <a:cubicBezTo>
                    <a:pt x="38" y="37"/>
                    <a:pt x="38" y="37"/>
                    <a:pt x="38" y="37"/>
                  </a:cubicBezTo>
                  <a:cubicBezTo>
                    <a:pt x="38" y="37"/>
                    <a:pt x="38" y="37"/>
                    <a:pt x="38" y="37"/>
                  </a:cubicBezTo>
                  <a:cubicBezTo>
                    <a:pt x="38" y="37"/>
                    <a:pt x="38" y="37"/>
                    <a:pt x="39" y="37"/>
                  </a:cubicBezTo>
                  <a:cubicBezTo>
                    <a:pt x="39" y="37"/>
                    <a:pt x="39" y="37"/>
                    <a:pt x="39" y="37"/>
                  </a:cubicBezTo>
                  <a:cubicBezTo>
                    <a:pt x="39" y="37"/>
                    <a:pt x="39" y="37"/>
                    <a:pt x="39" y="37"/>
                  </a:cubicBezTo>
                  <a:cubicBezTo>
                    <a:pt x="39" y="37"/>
                    <a:pt x="39" y="37"/>
                    <a:pt x="39" y="37"/>
                  </a:cubicBezTo>
                  <a:cubicBezTo>
                    <a:pt x="39" y="36"/>
                    <a:pt x="39" y="36"/>
                    <a:pt x="39" y="36"/>
                  </a:cubicBezTo>
                  <a:cubicBezTo>
                    <a:pt x="39" y="36"/>
                    <a:pt x="39" y="36"/>
                    <a:pt x="39" y="36"/>
                  </a:cubicBezTo>
                  <a:cubicBezTo>
                    <a:pt x="39" y="36"/>
                    <a:pt x="39" y="35"/>
                    <a:pt x="39" y="35"/>
                  </a:cubicBezTo>
                  <a:cubicBezTo>
                    <a:pt x="39" y="35"/>
                    <a:pt x="40" y="34"/>
                    <a:pt x="40" y="34"/>
                  </a:cubicBezTo>
                  <a:cubicBezTo>
                    <a:pt x="40" y="34"/>
                    <a:pt x="41" y="34"/>
                    <a:pt x="41" y="34"/>
                  </a:cubicBezTo>
                  <a:cubicBezTo>
                    <a:pt x="41" y="34"/>
                    <a:pt x="41" y="34"/>
                    <a:pt x="41" y="34"/>
                  </a:cubicBezTo>
                  <a:cubicBezTo>
                    <a:pt x="41" y="34"/>
                    <a:pt x="42" y="33"/>
                    <a:pt x="42" y="33"/>
                  </a:cubicBezTo>
                  <a:cubicBezTo>
                    <a:pt x="42" y="33"/>
                    <a:pt x="42" y="33"/>
                    <a:pt x="42" y="33"/>
                  </a:cubicBezTo>
                  <a:cubicBezTo>
                    <a:pt x="42" y="33"/>
                    <a:pt x="42" y="33"/>
                    <a:pt x="43" y="33"/>
                  </a:cubicBezTo>
                  <a:cubicBezTo>
                    <a:pt x="43" y="33"/>
                    <a:pt x="43" y="33"/>
                    <a:pt x="43" y="33"/>
                  </a:cubicBezTo>
                  <a:cubicBezTo>
                    <a:pt x="43" y="33"/>
                    <a:pt x="43" y="33"/>
                    <a:pt x="43" y="33"/>
                  </a:cubicBezTo>
                  <a:cubicBezTo>
                    <a:pt x="43" y="33"/>
                    <a:pt x="44" y="33"/>
                    <a:pt x="44" y="33"/>
                  </a:cubicBezTo>
                  <a:cubicBezTo>
                    <a:pt x="44" y="33"/>
                    <a:pt x="44" y="33"/>
                    <a:pt x="44" y="33"/>
                  </a:cubicBezTo>
                  <a:cubicBezTo>
                    <a:pt x="44" y="32"/>
                    <a:pt x="44" y="32"/>
                    <a:pt x="44" y="32"/>
                  </a:cubicBezTo>
                  <a:cubicBezTo>
                    <a:pt x="44" y="32"/>
                    <a:pt x="44" y="32"/>
                    <a:pt x="44" y="32"/>
                  </a:cubicBezTo>
                  <a:cubicBezTo>
                    <a:pt x="44" y="32"/>
                    <a:pt x="44" y="32"/>
                    <a:pt x="44" y="32"/>
                  </a:cubicBezTo>
                  <a:cubicBezTo>
                    <a:pt x="44" y="32"/>
                    <a:pt x="44" y="32"/>
                    <a:pt x="45" y="32"/>
                  </a:cubicBezTo>
                  <a:cubicBezTo>
                    <a:pt x="45" y="32"/>
                    <a:pt x="45" y="31"/>
                    <a:pt x="45" y="31"/>
                  </a:cubicBezTo>
                  <a:cubicBezTo>
                    <a:pt x="45" y="31"/>
                    <a:pt x="45" y="31"/>
                    <a:pt x="45" y="31"/>
                  </a:cubicBezTo>
                  <a:cubicBezTo>
                    <a:pt x="45" y="31"/>
                    <a:pt x="45" y="31"/>
                    <a:pt x="45" y="31"/>
                  </a:cubicBezTo>
                  <a:cubicBezTo>
                    <a:pt x="45" y="31"/>
                    <a:pt x="45" y="30"/>
                    <a:pt x="45" y="30"/>
                  </a:cubicBezTo>
                  <a:cubicBezTo>
                    <a:pt x="45" y="30"/>
                    <a:pt x="45" y="30"/>
                    <a:pt x="45" y="30"/>
                  </a:cubicBezTo>
                  <a:cubicBezTo>
                    <a:pt x="45" y="30"/>
                    <a:pt x="45" y="30"/>
                    <a:pt x="45" y="29"/>
                  </a:cubicBezTo>
                  <a:cubicBezTo>
                    <a:pt x="45" y="29"/>
                    <a:pt x="45" y="29"/>
                    <a:pt x="45" y="29"/>
                  </a:cubicBezTo>
                  <a:cubicBezTo>
                    <a:pt x="45" y="29"/>
                    <a:pt x="45" y="29"/>
                    <a:pt x="45" y="29"/>
                  </a:cubicBezTo>
                  <a:cubicBezTo>
                    <a:pt x="45" y="29"/>
                    <a:pt x="45" y="29"/>
                    <a:pt x="45" y="28"/>
                  </a:cubicBezTo>
                  <a:cubicBezTo>
                    <a:pt x="45" y="28"/>
                    <a:pt x="45" y="28"/>
                    <a:pt x="45" y="27"/>
                  </a:cubicBezTo>
                  <a:cubicBezTo>
                    <a:pt x="46" y="27"/>
                    <a:pt x="46" y="27"/>
                    <a:pt x="47" y="27"/>
                  </a:cubicBezTo>
                  <a:cubicBezTo>
                    <a:pt x="47" y="27"/>
                    <a:pt x="47" y="27"/>
                    <a:pt x="47" y="27"/>
                  </a:cubicBezTo>
                  <a:cubicBezTo>
                    <a:pt x="47" y="27"/>
                    <a:pt x="47" y="27"/>
                    <a:pt x="47" y="27"/>
                  </a:cubicBezTo>
                  <a:cubicBezTo>
                    <a:pt x="47" y="27"/>
                    <a:pt x="47" y="27"/>
                    <a:pt x="47" y="27"/>
                  </a:cubicBezTo>
                  <a:cubicBezTo>
                    <a:pt x="47" y="27"/>
                    <a:pt x="48" y="27"/>
                    <a:pt x="48" y="27"/>
                  </a:cubicBezTo>
                  <a:cubicBezTo>
                    <a:pt x="48" y="27"/>
                    <a:pt x="48" y="27"/>
                    <a:pt x="48" y="27"/>
                  </a:cubicBezTo>
                  <a:cubicBezTo>
                    <a:pt x="48" y="27"/>
                    <a:pt x="48" y="26"/>
                    <a:pt x="48" y="26"/>
                  </a:cubicBezTo>
                  <a:cubicBezTo>
                    <a:pt x="48" y="26"/>
                    <a:pt x="48" y="26"/>
                    <a:pt x="48" y="26"/>
                  </a:cubicBezTo>
                  <a:cubicBezTo>
                    <a:pt x="48" y="26"/>
                    <a:pt x="48" y="26"/>
                    <a:pt x="48" y="26"/>
                  </a:cubicBezTo>
                  <a:cubicBezTo>
                    <a:pt x="49" y="26"/>
                    <a:pt x="49" y="26"/>
                    <a:pt x="49" y="25"/>
                  </a:cubicBezTo>
                  <a:cubicBezTo>
                    <a:pt x="49" y="25"/>
                    <a:pt x="49" y="25"/>
                    <a:pt x="50" y="25"/>
                  </a:cubicBezTo>
                  <a:cubicBezTo>
                    <a:pt x="50" y="25"/>
                    <a:pt x="50" y="25"/>
                    <a:pt x="50" y="25"/>
                  </a:cubicBezTo>
                  <a:cubicBezTo>
                    <a:pt x="50" y="25"/>
                    <a:pt x="50" y="25"/>
                    <a:pt x="50" y="25"/>
                  </a:cubicBezTo>
                  <a:cubicBezTo>
                    <a:pt x="50" y="25"/>
                    <a:pt x="50" y="25"/>
                    <a:pt x="50" y="25"/>
                  </a:cubicBezTo>
                  <a:cubicBezTo>
                    <a:pt x="51" y="25"/>
                    <a:pt x="51" y="25"/>
                    <a:pt x="51" y="25"/>
                  </a:cubicBezTo>
                  <a:cubicBezTo>
                    <a:pt x="52" y="24"/>
                    <a:pt x="52" y="24"/>
                    <a:pt x="52" y="24"/>
                  </a:cubicBezTo>
                  <a:lnTo>
                    <a:pt x="5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2" name="Freeform 1066"/>
            <p:cNvSpPr/>
            <p:nvPr/>
          </p:nvSpPr>
          <p:spPr bwMode="auto">
            <a:xfrm>
              <a:off x="7027286" y="3826261"/>
              <a:ext cx="454957" cy="604414"/>
            </a:xfrm>
            <a:custGeom>
              <a:avLst/>
              <a:gdLst>
                <a:gd name="T0" fmla="*/ 44 w 49"/>
                <a:gd name="T1" fmla="*/ 19 h 65"/>
                <a:gd name="T2" fmla="*/ 40 w 49"/>
                <a:gd name="T3" fmla="*/ 14 h 65"/>
                <a:gd name="T4" fmla="*/ 41 w 49"/>
                <a:gd name="T5" fmla="*/ 9 h 65"/>
                <a:gd name="T6" fmla="*/ 41 w 49"/>
                <a:gd name="T7" fmla="*/ 7 h 65"/>
                <a:gd name="T8" fmla="*/ 39 w 49"/>
                <a:gd name="T9" fmla="*/ 5 h 65"/>
                <a:gd name="T10" fmla="*/ 37 w 49"/>
                <a:gd name="T11" fmla="*/ 1 h 65"/>
                <a:gd name="T12" fmla="*/ 37 w 49"/>
                <a:gd name="T13" fmla="*/ 0 h 65"/>
                <a:gd name="T14" fmla="*/ 36 w 49"/>
                <a:gd name="T15" fmla="*/ 1 h 65"/>
                <a:gd name="T16" fmla="*/ 33 w 49"/>
                <a:gd name="T17" fmla="*/ 3 h 65"/>
                <a:gd name="T18" fmla="*/ 35 w 49"/>
                <a:gd name="T19" fmla="*/ 8 h 65"/>
                <a:gd name="T20" fmla="*/ 34 w 49"/>
                <a:gd name="T21" fmla="*/ 11 h 65"/>
                <a:gd name="T22" fmla="*/ 31 w 49"/>
                <a:gd name="T23" fmla="*/ 15 h 65"/>
                <a:gd name="T24" fmla="*/ 31 w 49"/>
                <a:gd name="T25" fmla="*/ 18 h 65"/>
                <a:gd name="T26" fmla="*/ 28 w 49"/>
                <a:gd name="T27" fmla="*/ 19 h 65"/>
                <a:gd name="T28" fmla="*/ 28 w 49"/>
                <a:gd name="T29" fmla="*/ 23 h 65"/>
                <a:gd name="T30" fmla="*/ 26 w 49"/>
                <a:gd name="T31" fmla="*/ 26 h 65"/>
                <a:gd name="T32" fmla="*/ 23 w 49"/>
                <a:gd name="T33" fmla="*/ 26 h 65"/>
                <a:gd name="T34" fmla="*/ 22 w 49"/>
                <a:gd name="T35" fmla="*/ 28 h 65"/>
                <a:gd name="T36" fmla="*/ 19 w 49"/>
                <a:gd name="T37" fmla="*/ 29 h 65"/>
                <a:gd name="T38" fmla="*/ 18 w 49"/>
                <a:gd name="T39" fmla="*/ 31 h 65"/>
                <a:gd name="T40" fmla="*/ 17 w 49"/>
                <a:gd name="T41" fmla="*/ 36 h 65"/>
                <a:gd name="T42" fmla="*/ 12 w 49"/>
                <a:gd name="T43" fmla="*/ 37 h 65"/>
                <a:gd name="T44" fmla="*/ 9 w 49"/>
                <a:gd name="T45" fmla="*/ 38 h 65"/>
                <a:gd name="T46" fmla="*/ 6 w 49"/>
                <a:gd name="T47" fmla="*/ 37 h 65"/>
                <a:gd name="T48" fmla="*/ 1 w 49"/>
                <a:gd name="T49" fmla="*/ 37 h 65"/>
                <a:gd name="T50" fmla="*/ 1 w 49"/>
                <a:gd name="T51" fmla="*/ 37 h 65"/>
                <a:gd name="T52" fmla="*/ 2 w 49"/>
                <a:gd name="T53" fmla="*/ 40 h 65"/>
                <a:gd name="T54" fmla="*/ 4 w 49"/>
                <a:gd name="T55" fmla="*/ 42 h 65"/>
                <a:gd name="T56" fmla="*/ 6 w 49"/>
                <a:gd name="T57" fmla="*/ 45 h 65"/>
                <a:gd name="T58" fmla="*/ 8 w 49"/>
                <a:gd name="T59" fmla="*/ 48 h 65"/>
                <a:gd name="T60" fmla="*/ 7 w 49"/>
                <a:gd name="T61" fmla="*/ 51 h 65"/>
                <a:gd name="T62" fmla="*/ 5 w 49"/>
                <a:gd name="T63" fmla="*/ 52 h 65"/>
                <a:gd name="T64" fmla="*/ 3 w 49"/>
                <a:gd name="T65" fmla="*/ 53 h 65"/>
                <a:gd name="T66" fmla="*/ 3 w 49"/>
                <a:gd name="T67" fmla="*/ 55 h 65"/>
                <a:gd name="T68" fmla="*/ 2 w 49"/>
                <a:gd name="T69" fmla="*/ 59 h 65"/>
                <a:gd name="T70" fmla="*/ 4 w 49"/>
                <a:gd name="T71" fmla="*/ 58 h 65"/>
                <a:gd name="T72" fmla="*/ 9 w 49"/>
                <a:gd name="T73" fmla="*/ 57 h 65"/>
                <a:gd name="T74" fmla="*/ 14 w 49"/>
                <a:gd name="T75" fmla="*/ 57 h 65"/>
                <a:gd name="T76" fmla="*/ 19 w 49"/>
                <a:gd name="T77" fmla="*/ 57 h 65"/>
                <a:gd name="T78" fmla="*/ 21 w 49"/>
                <a:gd name="T79" fmla="*/ 60 h 65"/>
                <a:gd name="T80" fmla="*/ 24 w 49"/>
                <a:gd name="T81" fmla="*/ 63 h 65"/>
                <a:gd name="T82" fmla="*/ 27 w 49"/>
                <a:gd name="T83" fmla="*/ 64 h 65"/>
                <a:gd name="T84" fmla="*/ 29 w 49"/>
                <a:gd name="T85" fmla="*/ 63 h 65"/>
                <a:gd name="T86" fmla="*/ 31 w 49"/>
                <a:gd name="T87" fmla="*/ 61 h 65"/>
                <a:gd name="T88" fmla="*/ 35 w 49"/>
                <a:gd name="T89" fmla="*/ 61 h 65"/>
                <a:gd name="T90" fmla="*/ 37 w 49"/>
                <a:gd name="T91" fmla="*/ 60 h 65"/>
                <a:gd name="T92" fmla="*/ 35 w 49"/>
                <a:gd name="T93" fmla="*/ 57 h 65"/>
                <a:gd name="T94" fmla="*/ 35 w 49"/>
                <a:gd name="T95" fmla="*/ 56 h 65"/>
                <a:gd name="T96" fmla="*/ 33 w 49"/>
                <a:gd name="T97" fmla="*/ 54 h 65"/>
                <a:gd name="T98" fmla="*/ 32 w 49"/>
                <a:gd name="T99" fmla="*/ 52 h 65"/>
                <a:gd name="T100" fmla="*/ 31 w 49"/>
                <a:gd name="T101" fmla="*/ 47 h 65"/>
                <a:gd name="T102" fmla="*/ 32 w 49"/>
                <a:gd name="T103" fmla="*/ 44 h 65"/>
                <a:gd name="T104" fmla="*/ 36 w 49"/>
                <a:gd name="T105" fmla="*/ 44 h 65"/>
                <a:gd name="T106" fmla="*/ 38 w 49"/>
                <a:gd name="T107" fmla="*/ 43 h 65"/>
                <a:gd name="T108" fmla="*/ 40 w 49"/>
                <a:gd name="T109" fmla="*/ 40 h 65"/>
                <a:gd name="T110" fmla="*/ 42 w 49"/>
                <a:gd name="T111" fmla="*/ 37 h 65"/>
                <a:gd name="T112" fmla="*/ 44 w 49"/>
                <a:gd name="T113" fmla="*/ 33 h 65"/>
                <a:gd name="T114" fmla="*/ 48 w 49"/>
                <a:gd name="T115" fmla="*/ 28 h 65"/>
                <a:gd name="T116" fmla="*/ 47 w 49"/>
                <a:gd name="T117" fmla="*/ 24 h 65"/>
                <a:gd name="T118" fmla="*/ 48 w 49"/>
                <a:gd name="T119" fmla="*/ 2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65">
                  <a:moveTo>
                    <a:pt x="48" y="22"/>
                  </a:moveTo>
                  <a:cubicBezTo>
                    <a:pt x="48" y="22"/>
                    <a:pt x="48" y="22"/>
                    <a:pt x="48" y="21"/>
                  </a:cubicBezTo>
                  <a:cubicBezTo>
                    <a:pt x="48" y="21"/>
                    <a:pt x="47" y="21"/>
                    <a:pt x="47" y="21"/>
                  </a:cubicBezTo>
                  <a:cubicBezTo>
                    <a:pt x="47" y="21"/>
                    <a:pt x="47" y="21"/>
                    <a:pt x="47" y="20"/>
                  </a:cubicBezTo>
                  <a:cubicBezTo>
                    <a:pt x="46" y="20"/>
                    <a:pt x="46" y="20"/>
                    <a:pt x="46" y="20"/>
                  </a:cubicBezTo>
                  <a:cubicBezTo>
                    <a:pt x="46" y="20"/>
                    <a:pt x="45" y="19"/>
                    <a:pt x="45" y="19"/>
                  </a:cubicBezTo>
                  <a:cubicBezTo>
                    <a:pt x="45" y="19"/>
                    <a:pt x="44" y="19"/>
                    <a:pt x="44" y="19"/>
                  </a:cubicBezTo>
                  <a:cubicBezTo>
                    <a:pt x="44" y="19"/>
                    <a:pt x="43" y="19"/>
                    <a:pt x="43" y="19"/>
                  </a:cubicBezTo>
                  <a:cubicBezTo>
                    <a:pt x="43" y="18"/>
                    <a:pt x="42" y="18"/>
                    <a:pt x="41" y="17"/>
                  </a:cubicBezTo>
                  <a:cubicBezTo>
                    <a:pt x="41" y="17"/>
                    <a:pt x="41" y="16"/>
                    <a:pt x="41" y="16"/>
                  </a:cubicBezTo>
                  <a:cubicBezTo>
                    <a:pt x="41" y="16"/>
                    <a:pt x="41" y="16"/>
                    <a:pt x="41" y="16"/>
                  </a:cubicBezTo>
                  <a:cubicBezTo>
                    <a:pt x="41" y="15"/>
                    <a:pt x="41" y="15"/>
                    <a:pt x="41" y="15"/>
                  </a:cubicBezTo>
                  <a:cubicBezTo>
                    <a:pt x="41" y="15"/>
                    <a:pt x="41" y="15"/>
                    <a:pt x="40" y="14"/>
                  </a:cubicBezTo>
                  <a:cubicBezTo>
                    <a:pt x="40" y="14"/>
                    <a:pt x="40" y="14"/>
                    <a:pt x="40" y="14"/>
                  </a:cubicBezTo>
                  <a:cubicBezTo>
                    <a:pt x="40" y="14"/>
                    <a:pt x="40" y="14"/>
                    <a:pt x="40" y="13"/>
                  </a:cubicBezTo>
                  <a:cubicBezTo>
                    <a:pt x="39" y="13"/>
                    <a:pt x="40" y="13"/>
                    <a:pt x="40" y="12"/>
                  </a:cubicBezTo>
                  <a:cubicBezTo>
                    <a:pt x="40" y="12"/>
                    <a:pt x="40" y="12"/>
                    <a:pt x="40" y="12"/>
                  </a:cubicBezTo>
                  <a:cubicBezTo>
                    <a:pt x="40" y="12"/>
                    <a:pt x="40" y="12"/>
                    <a:pt x="40" y="11"/>
                  </a:cubicBezTo>
                  <a:cubicBezTo>
                    <a:pt x="40" y="11"/>
                    <a:pt x="40" y="11"/>
                    <a:pt x="40" y="11"/>
                  </a:cubicBezTo>
                  <a:cubicBezTo>
                    <a:pt x="40" y="11"/>
                    <a:pt x="40" y="11"/>
                    <a:pt x="40" y="10"/>
                  </a:cubicBezTo>
                  <a:cubicBezTo>
                    <a:pt x="40" y="10"/>
                    <a:pt x="40" y="10"/>
                    <a:pt x="41" y="9"/>
                  </a:cubicBezTo>
                  <a:cubicBezTo>
                    <a:pt x="41" y="9"/>
                    <a:pt x="41" y="9"/>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1" y="8"/>
                    <a:pt x="41" y="8"/>
                    <a:pt x="41" y="7"/>
                  </a:cubicBezTo>
                  <a:cubicBezTo>
                    <a:pt x="41" y="7"/>
                    <a:pt x="40" y="7"/>
                    <a:pt x="40" y="6"/>
                  </a:cubicBezTo>
                  <a:cubicBezTo>
                    <a:pt x="40" y="6"/>
                    <a:pt x="40" y="6"/>
                    <a:pt x="40" y="6"/>
                  </a:cubicBezTo>
                  <a:cubicBezTo>
                    <a:pt x="40" y="6"/>
                    <a:pt x="40" y="6"/>
                    <a:pt x="40" y="6"/>
                  </a:cubicBezTo>
                  <a:cubicBezTo>
                    <a:pt x="39" y="6"/>
                    <a:pt x="39" y="5"/>
                    <a:pt x="39" y="5"/>
                  </a:cubicBezTo>
                  <a:cubicBezTo>
                    <a:pt x="39" y="5"/>
                    <a:pt x="39" y="5"/>
                    <a:pt x="39" y="5"/>
                  </a:cubicBezTo>
                  <a:cubicBezTo>
                    <a:pt x="39" y="5"/>
                    <a:pt x="39" y="5"/>
                    <a:pt x="39" y="5"/>
                  </a:cubicBezTo>
                  <a:cubicBezTo>
                    <a:pt x="39" y="5"/>
                    <a:pt x="39" y="5"/>
                    <a:pt x="39" y="5"/>
                  </a:cubicBezTo>
                  <a:cubicBezTo>
                    <a:pt x="38" y="5"/>
                    <a:pt x="38" y="5"/>
                    <a:pt x="38" y="5"/>
                  </a:cubicBezTo>
                  <a:cubicBezTo>
                    <a:pt x="38" y="5"/>
                    <a:pt x="38" y="5"/>
                    <a:pt x="38" y="5"/>
                  </a:cubicBezTo>
                  <a:cubicBezTo>
                    <a:pt x="37" y="5"/>
                    <a:pt x="37" y="5"/>
                    <a:pt x="36" y="4"/>
                  </a:cubicBezTo>
                  <a:cubicBezTo>
                    <a:pt x="36" y="4"/>
                    <a:pt x="36" y="3"/>
                    <a:pt x="36" y="3"/>
                  </a:cubicBezTo>
                  <a:cubicBezTo>
                    <a:pt x="36" y="3"/>
                    <a:pt x="36" y="3"/>
                    <a:pt x="36" y="3"/>
                  </a:cubicBezTo>
                  <a:cubicBezTo>
                    <a:pt x="36" y="2"/>
                    <a:pt x="37" y="2"/>
                    <a:pt x="37" y="2"/>
                  </a:cubicBezTo>
                  <a:cubicBezTo>
                    <a:pt x="37" y="1"/>
                    <a:pt x="37" y="1"/>
                    <a:pt x="37" y="1"/>
                  </a:cubicBezTo>
                  <a:cubicBezTo>
                    <a:pt x="37" y="1"/>
                    <a:pt x="37" y="1"/>
                    <a:pt x="37" y="1"/>
                  </a:cubicBezTo>
                  <a:cubicBezTo>
                    <a:pt x="37" y="1"/>
                    <a:pt x="37" y="1"/>
                    <a:pt x="37" y="1"/>
                  </a:cubicBezTo>
                  <a:cubicBezTo>
                    <a:pt x="37" y="1"/>
                    <a:pt x="38" y="0"/>
                    <a:pt x="38" y="0"/>
                  </a:cubicBezTo>
                  <a:cubicBezTo>
                    <a:pt x="38" y="0"/>
                    <a:pt x="38" y="0"/>
                    <a:pt x="38" y="0"/>
                  </a:cubicBezTo>
                  <a:cubicBezTo>
                    <a:pt x="38" y="0"/>
                    <a:pt x="38" y="0"/>
                    <a:pt x="38" y="0"/>
                  </a:cubicBezTo>
                  <a:cubicBezTo>
                    <a:pt x="38" y="0"/>
                    <a:pt x="37" y="0"/>
                    <a:pt x="37" y="0"/>
                  </a:cubicBezTo>
                  <a:cubicBezTo>
                    <a:pt x="37" y="0"/>
                    <a:pt x="37" y="0"/>
                    <a:pt x="37" y="0"/>
                  </a:cubicBezTo>
                  <a:cubicBezTo>
                    <a:pt x="37" y="0"/>
                    <a:pt x="37" y="0"/>
                    <a:pt x="37" y="0"/>
                  </a:cubicBezTo>
                  <a:cubicBezTo>
                    <a:pt x="36" y="0"/>
                    <a:pt x="36" y="0"/>
                    <a:pt x="36" y="0"/>
                  </a:cubicBezTo>
                  <a:cubicBezTo>
                    <a:pt x="36" y="0"/>
                    <a:pt x="36" y="0"/>
                    <a:pt x="36" y="0"/>
                  </a:cubicBezTo>
                  <a:cubicBezTo>
                    <a:pt x="36" y="1"/>
                    <a:pt x="36" y="1"/>
                    <a:pt x="36" y="1"/>
                  </a:cubicBezTo>
                  <a:cubicBezTo>
                    <a:pt x="36" y="1"/>
                    <a:pt x="36" y="1"/>
                    <a:pt x="36" y="1"/>
                  </a:cubicBezTo>
                  <a:cubicBezTo>
                    <a:pt x="36" y="1"/>
                    <a:pt x="36" y="1"/>
                    <a:pt x="36" y="1"/>
                  </a:cubicBezTo>
                  <a:cubicBezTo>
                    <a:pt x="36" y="1"/>
                    <a:pt x="36" y="1"/>
                    <a:pt x="36" y="1"/>
                  </a:cubicBezTo>
                  <a:cubicBezTo>
                    <a:pt x="35" y="2"/>
                    <a:pt x="35" y="2"/>
                    <a:pt x="35" y="2"/>
                  </a:cubicBezTo>
                  <a:cubicBezTo>
                    <a:pt x="35" y="2"/>
                    <a:pt x="34" y="2"/>
                    <a:pt x="34" y="2"/>
                  </a:cubicBezTo>
                  <a:cubicBezTo>
                    <a:pt x="34" y="2"/>
                    <a:pt x="34" y="2"/>
                    <a:pt x="34" y="2"/>
                  </a:cubicBezTo>
                  <a:cubicBezTo>
                    <a:pt x="34" y="2"/>
                    <a:pt x="34" y="2"/>
                    <a:pt x="34" y="2"/>
                  </a:cubicBezTo>
                  <a:cubicBezTo>
                    <a:pt x="34" y="2"/>
                    <a:pt x="34" y="2"/>
                    <a:pt x="34" y="2"/>
                  </a:cubicBezTo>
                  <a:cubicBezTo>
                    <a:pt x="34" y="3"/>
                    <a:pt x="34" y="3"/>
                    <a:pt x="34" y="3"/>
                  </a:cubicBezTo>
                  <a:cubicBezTo>
                    <a:pt x="33" y="3"/>
                    <a:pt x="33" y="3"/>
                    <a:pt x="33" y="3"/>
                  </a:cubicBezTo>
                  <a:cubicBezTo>
                    <a:pt x="33" y="3"/>
                    <a:pt x="33" y="3"/>
                    <a:pt x="33" y="3"/>
                  </a:cubicBezTo>
                  <a:cubicBezTo>
                    <a:pt x="34" y="4"/>
                    <a:pt x="34" y="4"/>
                    <a:pt x="34" y="4"/>
                  </a:cubicBezTo>
                  <a:cubicBezTo>
                    <a:pt x="34" y="5"/>
                    <a:pt x="34" y="5"/>
                    <a:pt x="34" y="5"/>
                  </a:cubicBezTo>
                  <a:cubicBezTo>
                    <a:pt x="34" y="5"/>
                    <a:pt x="34" y="5"/>
                    <a:pt x="34" y="5"/>
                  </a:cubicBezTo>
                  <a:cubicBezTo>
                    <a:pt x="34" y="5"/>
                    <a:pt x="34" y="6"/>
                    <a:pt x="34" y="6"/>
                  </a:cubicBezTo>
                  <a:cubicBezTo>
                    <a:pt x="34" y="6"/>
                    <a:pt x="34" y="6"/>
                    <a:pt x="35" y="6"/>
                  </a:cubicBezTo>
                  <a:cubicBezTo>
                    <a:pt x="35" y="7"/>
                    <a:pt x="35" y="7"/>
                    <a:pt x="35" y="8"/>
                  </a:cubicBezTo>
                  <a:cubicBezTo>
                    <a:pt x="35" y="8"/>
                    <a:pt x="35" y="8"/>
                    <a:pt x="35" y="8"/>
                  </a:cubicBezTo>
                  <a:cubicBezTo>
                    <a:pt x="35" y="8"/>
                    <a:pt x="35" y="9"/>
                    <a:pt x="35" y="9"/>
                  </a:cubicBezTo>
                  <a:cubicBezTo>
                    <a:pt x="35" y="10"/>
                    <a:pt x="34" y="10"/>
                    <a:pt x="34" y="10"/>
                  </a:cubicBezTo>
                  <a:cubicBezTo>
                    <a:pt x="34" y="10"/>
                    <a:pt x="34" y="10"/>
                    <a:pt x="34" y="10"/>
                  </a:cubicBezTo>
                  <a:cubicBezTo>
                    <a:pt x="34" y="10"/>
                    <a:pt x="34" y="10"/>
                    <a:pt x="34" y="10"/>
                  </a:cubicBezTo>
                  <a:cubicBezTo>
                    <a:pt x="34" y="10"/>
                    <a:pt x="34" y="10"/>
                    <a:pt x="34" y="10"/>
                  </a:cubicBezTo>
                  <a:cubicBezTo>
                    <a:pt x="34" y="11"/>
                    <a:pt x="34" y="11"/>
                    <a:pt x="34" y="11"/>
                  </a:cubicBezTo>
                  <a:cubicBezTo>
                    <a:pt x="34" y="11"/>
                    <a:pt x="34" y="11"/>
                    <a:pt x="34" y="11"/>
                  </a:cubicBezTo>
                  <a:cubicBezTo>
                    <a:pt x="34" y="11"/>
                    <a:pt x="34" y="11"/>
                    <a:pt x="34" y="11"/>
                  </a:cubicBezTo>
                  <a:cubicBezTo>
                    <a:pt x="34" y="12"/>
                    <a:pt x="34" y="12"/>
                    <a:pt x="34" y="12"/>
                  </a:cubicBezTo>
                  <a:cubicBezTo>
                    <a:pt x="34" y="13"/>
                    <a:pt x="33" y="14"/>
                    <a:pt x="33" y="14"/>
                  </a:cubicBezTo>
                  <a:cubicBezTo>
                    <a:pt x="33" y="14"/>
                    <a:pt x="33" y="14"/>
                    <a:pt x="32" y="15"/>
                  </a:cubicBezTo>
                  <a:cubicBezTo>
                    <a:pt x="32" y="15"/>
                    <a:pt x="31" y="15"/>
                    <a:pt x="31" y="15"/>
                  </a:cubicBezTo>
                  <a:cubicBezTo>
                    <a:pt x="31" y="15"/>
                    <a:pt x="31" y="15"/>
                    <a:pt x="31" y="15"/>
                  </a:cubicBezTo>
                  <a:cubicBezTo>
                    <a:pt x="30" y="15"/>
                    <a:pt x="30" y="14"/>
                    <a:pt x="30" y="14"/>
                  </a:cubicBezTo>
                  <a:cubicBezTo>
                    <a:pt x="30" y="14"/>
                    <a:pt x="30" y="14"/>
                    <a:pt x="30" y="14"/>
                  </a:cubicBezTo>
                  <a:cubicBezTo>
                    <a:pt x="30" y="14"/>
                    <a:pt x="30" y="14"/>
                    <a:pt x="30" y="15"/>
                  </a:cubicBezTo>
                  <a:cubicBezTo>
                    <a:pt x="30" y="15"/>
                    <a:pt x="30" y="15"/>
                    <a:pt x="30" y="15"/>
                  </a:cubicBezTo>
                  <a:cubicBezTo>
                    <a:pt x="31" y="15"/>
                    <a:pt x="31" y="15"/>
                    <a:pt x="31" y="16"/>
                  </a:cubicBezTo>
                  <a:cubicBezTo>
                    <a:pt x="31" y="16"/>
                    <a:pt x="31" y="16"/>
                    <a:pt x="31" y="16"/>
                  </a:cubicBezTo>
                  <a:cubicBezTo>
                    <a:pt x="31" y="17"/>
                    <a:pt x="31" y="17"/>
                    <a:pt x="31" y="18"/>
                  </a:cubicBezTo>
                  <a:cubicBezTo>
                    <a:pt x="31" y="18"/>
                    <a:pt x="31" y="18"/>
                    <a:pt x="31" y="19"/>
                  </a:cubicBezTo>
                  <a:cubicBezTo>
                    <a:pt x="31" y="19"/>
                    <a:pt x="30" y="19"/>
                    <a:pt x="30" y="19"/>
                  </a:cubicBezTo>
                  <a:cubicBezTo>
                    <a:pt x="29" y="19"/>
                    <a:pt x="29" y="19"/>
                    <a:pt x="29" y="19"/>
                  </a:cubicBezTo>
                  <a:cubicBezTo>
                    <a:pt x="29" y="19"/>
                    <a:pt x="29" y="19"/>
                    <a:pt x="28" y="19"/>
                  </a:cubicBezTo>
                  <a:cubicBezTo>
                    <a:pt x="28" y="19"/>
                    <a:pt x="28" y="19"/>
                    <a:pt x="28" y="19"/>
                  </a:cubicBezTo>
                  <a:cubicBezTo>
                    <a:pt x="28" y="19"/>
                    <a:pt x="28" y="19"/>
                    <a:pt x="28" y="19"/>
                  </a:cubicBezTo>
                  <a:cubicBezTo>
                    <a:pt x="28" y="19"/>
                    <a:pt x="28" y="19"/>
                    <a:pt x="28" y="19"/>
                  </a:cubicBezTo>
                  <a:cubicBezTo>
                    <a:pt x="29" y="19"/>
                    <a:pt x="29" y="19"/>
                    <a:pt x="29" y="20"/>
                  </a:cubicBezTo>
                  <a:cubicBezTo>
                    <a:pt x="29" y="20"/>
                    <a:pt x="29" y="20"/>
                    <a:pt x="29" y="21"/>
                  </a:cubicBezTo>
                  <a:cubicBezTo>
                    <a:pt x="29" y="21"/>
                    <a:pt x="29" y="21"/>
                    <a:pt x="28" y="21"/>
                  </a:cubicBezTo>
                  <a:cubicBezTo>
                    <a:pt x="28" y="22"/>
                    <a:pt x="28" y="22"/>
                    <a:pt x="28" y="22"/>
                  </a:cubicBezTo>
                  <a:cubicBezTo>
                    <a:pt x="28" y="22"/>
                    <a:pt x="28" y="22"/>
                    <a:pt x="28" y="22"/>
                  </a:cubicBezTo>
                  <a:cubicBezTo>
                    <a:pt x="28" y="22"/>
                    <a:pt x="28" y="22"/>
                    <a:pt x="28" y="22"/>
                  </a:cubicBezTo>
                  <a:cubicBezTo>
                    <a:pt x="28" y="22"/>
                    <a:pt x="28" y="22"/>
                    <a:pt x="28" y="23"/>
                  </a:cubicBezTo>
                  <a:cubicBezTo>
                    <a:pt x="28" y="23"/>
                    <a:pt x="28" y="23"/>
                    <a:pt x="28" y="23"/>
                  </a:cubicBezTo>
                  <a:cubicBezTo>
                    <a:pt x="28" y="23"/>
                    <a:pt x="28" y="24"/>
                    <a:pt x="28" y="24"/>
                  </a:cubicBezTo>
                  <a:cubicBezTo>
                    <a:pt x="28" y="24"/>
                    <a:pt x="28" y="25"/>
                    <a:pt x="28" y="25"/>
                  </a:cubicBezTo>
                  <a:cubicBezTo>
                    <a:pt x="28" y="26"/>
                    <a:pt x="27" y="26"/>
                    <a:pt x="27" y="26"/>
                  </a:cubicBezTo>
                  <a:cubicBezTo>
                    <a:pt x="27" y="26"/>
                    <a:pt x="27" y="26"/>
                    <a:pt x="27" y="26"/>
                  </a:cubicBezTo>
                  <a:cubicBezTo>
                    <a:pt x="27" y="26"/>
                    <a:pt x="27" y="26"/>
                    <a:pt x="27" y="26"/>
                  </a:cubicBezTo>
                  <a:cubicBezTo>
                    <a:pt x="26" y="26"/>
                    <a:pt x="26" y="26"/>
                    <a:pt x="26" y="26"/>
                  </a:cubicBezTo>
                  <a:cubicBezTo>
                    <a:pt x="26" y="26"/>
                    <a:pt x="25" y="26"/>
                    <a:pt x="25" y="26"/>
                  </a:cubicBezTo>
                  <a:cubicBezTo>
                    <a:pt x="25" y="26"/>
                    <a:pt x="25" y="26"/>
                    <a:pt x="25" y="26"/>
                  </a:cubicBezTo>
                  <a:cubicBezTo>
                    <a:pt x="25" y="25"/>
                    <a:pt x="25" y="25"/>
                    <a:pt x="25" y="25"/>
                  </a:cubicBezTo>
                  <a:cubicBezTo>
                    <a:pt x="25" y="25"/>
                    <a:pt x="24" y="25"/>
                    <a:pt x="24" y="25"/>
                  </a:cubicBezTo>
                  <a:cubicBezTo>
                    <a:pt x="24" y="25"/>
                    <a:pt x="24" y="25"/>
                    <a:pt x="24" y="25"/>
                  </a:cubicBezTo>
                  <a:cubicBezTo>
                    <a:pt x="24" y="25"/>
                    <a:pt x="24" y="25"/>
                    <a:pt x="24" y="26"/>
                  </a:cubicBezTo>
                  <a:cubicBezTo>
                    <a:pt x="23" y="26"/>
                    <a:pt x="23" y="26"/>
                    <a:pt x="23" y="26"/>
                  </a:cubicBezTo>
                  <a:cubicBezTo>
                    <a:pt x="23" y="26"/>
                    <a:pt x="23" y="26"/>
                    <a:pt x="23" y="26"/>
                  </a:cubicBezTo>
                  <a:cubicBezTo>
                    <a:pt x="23" y="26"/>
                    <a:pt x="23" y="26"/>
                    <a:pt x="23" y="26"/>
                  </a:cubicBezTo>
                  <a:cubicBezTo>
                    <a:pt x="23" y="26"/>
                    <a:pt x="23" y="26"/>
                    <a:pt x="22" y="26"/>
                  </a:cubicBezTo>
                  <a:cubicBezTo>
                    <a:pt x="22" y="26"/>
                    <a:pt x="22" y="26"/>
                    <a:pt x="22" y="26"/>
                  </a:cubicBezTo>
                  <a:cubicBezTo>
                    <a:pt x="22" y="26"/>
                    <a:pt x="22" y="26"/>
                    <a:pt x="22" y="26"/>
                  </a:cubicBezTo>
                  <a:cubicBezTo>
                    <a:pt x="22" y="27"/>
                    <a:pt x="23" y="27"/>
                    <a:pt x="23" y="27"/>
                  </a:cubicBezTo>
                  <a:cubicBezTo>
                    <a:pt x="23" y="28"/>
                    <a:pt x="22" y="28"/>
                    <a:pt x="22" y="28"/>
                  </a:cubicBezTo>
                  <a:cubicBezTo>
                    <a:pt x="22" y="28"/>
                    <a:pt x="21" y="28"/>
                    <a:pt x="21" y="28"/>
                  </a:cubicBezTo>
                  <a:cubicBezTo>
                    <a:pt x="21" y="28"/>
                    <a:pt x="21" y="28"/>
                    <a:pt x="21" y="28"/>
                  </a:cubicBezTo>
                  <a:cubicBezTo>
                    <a:pt x="20" y="28"/>
                    <a:pt x="20" y="28"/>
                    <a:pt x="20" y="28"/>
                  </a:cubicBezTo>
                  <a:cubicBezTo>
                    <a:pt x="20" y="28"/>
                    <a:pt x="20" y="28"/>
                    <a:pt x="20" y="28"/>
                  </a:cubicBezTo>
                  <a:cubicBezTo>
                    <a:pt x="20" y="28"/>
                    <a:pt x="19" y="28"/>
                    <a:pt x="19" y="28"/>
                  </a:cubicBezTo>
                  <a:cubicBezTo>
                    <a:pt x="19" y="28"/>
                    <a:pt x="19" y="28"/>
                    <a:pt x="19" y="29"/>
                  </a:cubicBezTo>
                  <a:cubicBezTo>
                    <a:pt x="19" y="29"/>
                    <a:pt x="19" y="29"/>
                    <a:pt x="19" y="29"/>
                  </a:cubicBezTo>
                  <a:cubicBezTo>
                    <a:pt x="18" y="30"/>
                    <a:pt x="18" y="30"/>
                    <a:pt x="18" y="30"/>
                  </a:cubicBezTo>
                  <a:cubicBezTo>
                    <a:pt x="18" y="30"/>
                    <a:pt x="18" y="30"/>
                    <a:pt x="18" y="30"/>
                  </a:cubicBezTo>
                  <a:cubicBezTo>
                    <a:pt x="18" y="30"/>
                    <a:pt x="18" y="30"/>
                    <a:pt x="18" y="30"/>
                  </a:cubicBezTo>
                  <a:cubicBezTo>
                    <a:pt x="18" y="30"/>
                    <a:pt x="18" y="30"/>
                    <a:pt x="18" y="30"/>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2"/>
                    <a:pt x="18" y="32"/>
                  </a:cubicBezTo>
                  <a:cubicBezTo>
                    <a:pt x="18" y="32"/>
                    <a:pt x="18" y="33"/>
                    <a:pt x="18" y="33"/>
                  </a:cubicBezTo>
                  <a:cubicBezTo>
                    <a:pt x="18" y="33"/>
                    <a:pt x="18" y="33"/>
                    <a:pt x="18" y="33"/>
                  </a:cubicBezTo>
                  <a:cubicBezTo>
                    <a:pt x="18" y="34"/>
                    <a:pt x="18" y="34"/>
                    <a:pt x="18" y="34"/>
                  </a:cubicBezTo>
                  <a:cubicBezTo>
                    <a:pt x="18" y="34"/>
                    <a:pt x="18" y="35"/>
                    <a:pt x="17" y="35"/>
                  </a:cubicBezTo>
                  <a:cubicBezTo>
                    <a:pt x="17" y="35"/>
                    <a:pt x="17" y="36"/>
                    <a:pt x="17" y="36"/>
                  </a:cubicBezTo>
                  <a:cubicBezTo>
                    <a:pt x="16" y="36"/>
                    <a:pt x="16" y="36"/>
                    <a:pt x="16" y="36"/>
                  </a:cubicBezTo>
                  <a:cubicBezTo>
                    <a:pt x="16" y="36"/>
                    <a:pt x="16" y="36"/>
                    <a:pt x="15" y="36"/>
                  </a:cubicBezTo>
                  <a:cubicBezTo>
                    <a:pt x="15" y="36"/>
                    <a:pt x="15" y="36"/>
                    <a:pt x="15" y="36"/>
                  </a:cubicBezTo>
                  <a:cubicBezTo>
                    <a:pt x="14" y="36"/>
                    <a:pt x="14" y="36"/>
                    <a:pt x="14" y="36"/>
                  </a:cubicBezTo>
                  <a:cubicBezTo>
                    <a:pt x="13" y="37"/>
                    <a:pt x="13" y="37"/>
                    <a:pt x="12" y="37"/>
                  </a:cubicBezTo>
                  <a:cubicBezTo>
                    <a:pt x="12" y="37"/>
                    <a:pt x="12" y="37"/>
                    <a:pt x="12" y="37"/>
                  </a:cubicBezTo>
                  <a:cubicBezTo>
                    <a:pt x="12" y="37"/>
                    <a:pt x="12" y="37"/>
                    <a:pt x="12"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0" y="37"/>
                    <a:pt x="10" y="37"/>
                  </a:cubicBezTo>
                  <a:cubicBezTo>
                    <a:pt x="10" y="37"/>
                    <a:pt x="10" y="38"/>
                    <a:pt x="9" y="38"/>
                  </a:cubicBezTo>
                  <a:cubicBezTo>
                    <a:pt x="9" y="38"/>
                    <a:pt x="9" y="38"/>
                    <a:pt x="9" y="38"/>
                  </a:cubicBezTo>
                  <a:cubicBezTo>
                    <a:pt x="9" y="38"/>
                    <a:pt x="9" y="38"/>
                    <a:pt x="9" y="38"/>
                  </a:cubicBezTo>
                  <a:cubicBezTo>
                    <a:pt x="9" y="38"/>
                    <a:pt x="9" y="37"/>
                    <a:pt x="8" y="37"/>
                  </a:cubicBezTo>
                  <a:cubicBezTo>
                    <a:pt x="8" y="37"/>
                    <a:pt x="8" y="37"/>
                    <a:pt x="8" y="37"/>
                  </a:cubicBezTo>
                  <a:cubicBezTo>
                    <a:pt x="8" y="37"/>
                    <a:pt x="8" y="37"/>
                    <a:pt x="8" y="37"/>
                  </a:cubicBezTo>
                  <a:cubicBezTo>
                    <a:pt x="8" y="37"/>
                    <a:pt x="7" y="37"/>
                    <a:pt x="7" y="37"/>
                  </a:cubicBezTo>
                  <a:cubicBezTo>
                    <a:pt x="7" y="37"/>
                    <a:pt x="7" y="37"/>
                    <a:pt x="7" y="37"/>
                  </a:cubicBezTo>
                  <a:cubicBezTo>
                    <a:pt x="7" y="37"/>
                    <a:pt x="6" y="37"/>
                    <a:pt x="6" y="37"/>
                  </a:cubicBezTo>
                  <a:cubicBezTo>
                    <a:pt x="6" y="37"/>
                    <a:pt x="6" y="37"/>
                    <a:pt x="6" y="37"/>
                  </a:cubicBezTo>
                  <a:cubicBezTo>
                    <a:pt x="6" y="37"/>
                    <a:pt x="6" y="37"/>
                    <a:pt x="5" y="37"/>
                  </a:cubicBezTo>
                  <a:cubicBezTo>
                    <a:pt x="5" y="37"/>
                    <a:pt x="5" y="38"/>
                    <a:pt x="5" y="38"/>
                  </a:cubicBezTo>
                  <a:cubicBezTo>
                    <a:pt x="5" y="38"/>
                    <a:pt x="4" y="38"/>
                    <a:pt x="4" y="38"/>
                  </a:cubicBezTo>
                  <a:cubicBezTo>
                    <a:pt x="4" y="38"/>
                    <a:pt x="3" y="38"/>
                    <a:pt x="3" y="38"/>
                  </a:cubicBezTo>
                  <a:cubicBezTo>
                    <a:pt x="3" y="38"/>
                    <a:pt x="2" y="37"/>
                    <a:pt x="2" y="37"/>
                  </a:cubicBezTo>
                  <a:cubicBezTo>
                    <a:pt x="2" y="37"/>
                    <a:pt x="2" y="37"/>
                    <a:pt x="1" y="37"/>
                  </a:cubicBezTo>
                  <a:cubicBezTo>
                    <a:pt x="1" y="37"/>
                    <a:pt x="1" y="37"/>
                    <a:pt x="1" y="37"/>
                  </a:cubicBezTo>
                  <a:cubicBezTo>
                    <a:pt x="1" y="36"/>
                    <a:pt x="0" y="36"/>
                    <a:pt x="0" y="36"/>
                  </a:cubicBezTo>
                  <a:cubicBezTo>
                    <a:pt x="0" y="36"/>
                    <a:pt x="0" y="36"/>
                    <a:pt x="0" y="36"/>
                  </a:cubicBezTo>
                  <a:cubicBezTo>
                    <a:pt x="0" y="36"/>
                    <a:pt x="0" y="36"/>
                    <a:pt x="0" y="36"/>
                  </a:cubicBezTo>
                  <a:cubicBezTo>
                    <a:pt x="0" y="36"/>
                    <a:pt x="0" y="36"/>
                    <a:pt x="0" y="36"/>
                  </a:cubicBezTo>
                  <a:cubicBezTo>
                    <a:pt x="0" y="36"/>
                    <a:pt x="0" y="37"/>
                    <a:pt x="0" y="37"/>
                  </a:cubicBezTo>
                  <a:cubicBezTo>
                    <a:pt x="1" y="37"/>
                    <a:pt x="1" y="37"/>
                    <a:pt x="1" y="37"/>
                  </a:cubicBezTo>
                  <a:cubicBezTo>
                    <a:pt x="1" y="37"/>
                    <a:pt x="1" y="37"/>
                    <a:pt x="1" y="37"/>
                  </a:cubicBezTo>
                  <a:cubicBezTo>
                    <a:pt x="1" y="38"/>
                    <a:pt x="1" y="38"/>
                    <a:pt x="1" y="38"/>
                  </a:cubicBezTo>
                  <a:cubicBezTo>
                    <a:pt x="1" y="38"/>
                    <a:pt x="1" y="38"/>
                    <a:pt x="1" y="38"/>
                  </a:cubicBezTo>
                  <a:cubicBezTo>
                    <a:pt x="1" y="38"/>
                    <a:pt x="1" y="39"/>
                    <a:pt x="1" y="39"/>
                  </a:cubicBezTo>
                  <a:cubicBezTo>
                    <a:pt x="1" y="39"/>
                    <a:pt x="1" y="39"/>
                    <a:pt x="1" y="39"/>
                  </a:cubicBezTo>
                  <a:cubicBezTo>
                    <a:pt x="1" y="39"/>
                    <a:pt x="2" y="40"/>
                    <a:pt x="2" y="40"/>
                  </a:cubicBezTo>
                  <a:cubicBezTo>
                    <a:pt x="2" y="40"/>
                    <a:pt x="2" y="40"/>
                    <a:pt x="2" y="40"/>
                  </a:cubicBezTo>
                  <a:cubicBezTo>
                    <a:pt x="2" y="40"/>
                    <a:pt x="2" y="40"/>
                    <a:pt x="2" y="40"/>
                  </a:cubicBezTo>
                  <a:cubicBezTo>
                    <a:pt x="3" y="40"/>
                    <a:pt x="3" y="41"/>
                    <a:pt x="3" y="41"/>
                  </a:cubicBezTo>
                  <a:cubicBezTo>
                    <a:pt x="3" y="41"/>
                    <a:pt x="3" y="41"/>
                    <a:pt x="3" y="41"/>
                  </a:cubicBezTo>
                  <a:cubicBezTo>
                    <a:pt x="3" y="41"/>
                    <a:pt x="4" y="42"/>
                    <a:pt x="4" y="42"/>
                  </a:cubicBezTo>
                  <a:cubicBezTo>
                    <a:pt x="4" y="42"/>
                    <a:pt x="4" y="42"/>
                    <a:pt x="4" y="42"/>
                  </a:cubicBezTo>
                  <a:cubicBezTo>
                    <a:pt x="4" y="42"/>
                    <a:pt x="4" y="42"/>
                    <a:pt x="4" y="42"/>
                  </a:cubicBezTo>
                  <a:cubicBezTo>
                    <a:pt x="4" y="42"/>
                    <a:pt x="4" y="42"/>
                    <a:pt x="4" y="42"/>
                  </a:cubicBezTo>
                  <a:cubicBezTo>
                    <a:pt x="4" y="42"/>
                    <a:pt x="4" y="42"/>
                    <a:pt x="5" y="42"/>
                  </a:cubicBezTo>
                  <a:cubicBezTo>
                    <a:pt x="5" y="42"/>
                    <a:pt x="5" y="42"/>
                    <a:pt x="5" y="42"/>
                  </a:cubicBezTo>
                  <a:cubicBezTo>
                    <a:pt x="5" y="42"/>
                    <a:pt x="6" y="42"/>
                    <a:pt x="6" y="42"/>
                  </a:cubicBezTo>
                  <a:cubicBezTo>
                    <a:pt x="6" y="43"/>
                    <a:pt x="6" y="43"/>
                    <a:pt x="6" y="43"/>
                  </a:cubicBezTo>
                  <a:cubicBezTo>
                    <a:pt x="6" y="43"/>
                    <a:pt x="6" y="44"/>
                    <a:pt x="6" y="44"/>
                  </a:cubicBezTo>
                  <a:cubicBezTo>
                    <a:pt x="6" y="44"/>
                    <a:pt x="6" y="45"/>
                    <a:pt x="6" y="45"/>
                  </a:cubicBezTo>
                  <a:cubicBezTo>
                    <a:pt x="6" y="45"/>
                    <a:pt x="6" y="45"/>
                    <a:pt x="6" y="45"/>
                  </a:cubicBezTo>
                  <a:cubicBezTo>
                    <a:pt x="6" y="46"/>
                    <a:pt x="6" y="46"/>
                    <a:pt x="6" y="46"/>
                  </a:cubicBezTo>
                  <a:cubicBezTo>
                    <a:pt x="6" y="46"/>
                    <a:pt x="6" y="47"/>
                    <a:pt x="6" y="47"/>
                  </a:cubicBezTo>
                  <a:cubicBezTo>
                    <a:pt x="6" y="47"/>
                    <a:pt x="6" y="47"/>
                    <a:pt x="6" y="47"/>
                  </a:cubicBezTo>
                  <a:cubicBezTo>
                    <a:pt x="6" y="47"/>
                    <a:pt x="6" y="47"/>
                    <a:pt x="6" y="47"/>
                  </a:cubicBezTo>
                  <a:cubicBezTo>
                    <a:pt x="6" y="47"/>
                    <a:pt x="6" y="47"/>
                    <a:pt x="6" y="47"/>
                  </a:cubicBezTo>
                  <a:cubicBezTo>
                    <a:pt x="7" y="47"/>
                    <a:pt x="7" y="47"/>
                    <a:pt x="8" y="47"/>
                  </a:cubicBezTo>
                  <a:cubicBezTo>
                    <a:pt x="8" y="48"/>
                    <a:pt x="8" y="48"/>
                    <a:pt x="8" y="48"/>
                  </a:cubicBezTo>
                  <a:cubicBezTo>
                    <a:pt x="8" y="48"/>
                    <a:pt x="8" y="48"/>
                    <a:pt x="8" y="48"/>
                  </a:cubicBezTo>
                  <a:cubicBezTo>
                    <a:pt x="8" y="48"/>
                    <a:pt x="8" y="48"/>
                    <a:pt x="8" y="48"/>
                  </a:cubicBezTo>
                  <a:cubicBezTo>
                    <a:pt x="8" y="49"/>
                    <a:pt x="8" y="49"/>
                    <a:pt x="8" y="49"/>
                  </a:cubicBezTo>
                  <a:cubicBezTo>
                    <a:pt x="9" y="49"/>
                    <a:pt x="8" y="50"/>
                    <a:pt x="8" y="50"/>
                  </a:cubicBezTo>
                  <a:cubicBezTo>
                    <a:pt x="8" y="50"/>
                    <a:pt x="8" y="50"/>
                    <a:pt x="8" y="50"/>
                  </a:cubicBezTo>
                  <a:cubicBezTo>
                    <a:pt x="8" y="50"/>
                    <a:pt x="8" y="51"/>
                    <a:pt x="8" y="51"/>
                  </a:cubicBezTo>
                  <a:cubicBezTo>
                    <a:pt x="8" y="51"/>
                    <a:pt x="8" y="51"/>
                    <a:pt x="7" y="51"/>
                  </a:cubicBezTo>
                  <a:cubicBezTo>
                    <a:pt x="7" y="51"/>
                    <a:pt x="7" y="51"/>
                    <a:pt x="7" y="51"/>
                  </a:cubicBezTo>
                  <a:cubicBezTo>
                    <a:pt x="7" y="51"/>
                    <a:pt x="7" y="51"/>
                    <a:pt x="7" y="51"/>
                  </a:cubicBezTo>
                  <a:cubicBezTo>
                    <a:pt x="7" y="52"/>
                    <a:pt x="7" y="52"/>
                    <a:pt x="7" y="52"/>
                  </a:cubicBezTo>
                  <a:cubicBezTo>
                    <a:pt x="6" y="52"/>
                    <a:pt x="6" y="52"/>
                    <a:pt x="6" y="52"/>
                  </a:cubicBezTo>
                  <a:cubicBezTo>
                    <a:pt x="6" y="52"/>
                    <a:pt x="6" y="52"/>
                    <a:pt x="6" y="52"/>
                  </a:cubicBezTo>
                  <a:cubicBezTo>
                    <a:pt x="6" y="52"/>
                    <a:pt x="6" y="52"/>
                    <a:pt x="5" y="52"/>
                  </a:cubicBezTo>
                  <a:cubicBezTo>
                    <a:pt x="5" y="52"/>
                    <a:pt x="5" y="52"/>
                    <a:pt x="5" y="52"/>
                  </a:cubicBezTo>
                  <a:cubicBezTo>
                    <a:pt x="5" y="52"/>
                    <a:pt x="5" y="52"/>
                    <a:pt x="5" y="52"/>
                  </a:cubicBezTo>
                  <a:cubicBezTo>
                    <a:pt x="5" y="52"/>
                    <a:pt x="5" y="52"/>
                    <a:pt x="5" y="52"/>
                  </a:cubicBezTo>
                  <a:cubicBezTo>
                    <a:pt x="5" y="52"/>
                    <a:pt x="5" y="52"/>
                    <a:pt x="5" y="52"/>
                  </a:cubicBezTo>
                  <a:cubicBezTo>
                    <a:pt x="4" y="53"/>
                    <a:pt x="4" y="53"/>
                    <a:pt x="4" y="53"/>
                  </a:cubicBezTo>
                  <a:cubicBezTo>
                    <a:pt x="4" y="53"/>
                    <a:pt x="4" y="53"/>
                    <a:pt x="4" y="53"/>
                  </a:cubicBezTo>
                  <a:cubicBezTo>
                    <a:pt x="4" y="53"/>
                    <a:pt x="4" y="53"/>
                    <a:pt x="3" y="53"/>
                  </a:cubicBezTo>
                  <a:cubicBezTo>
                    <a:pt x="3" y="53"/>
                    <a:pt x="3" y="53"/>
                    <a:pt x="3" y="53"/>
                  </a:cubicBezTo>
                  <a:cubicBezTo>
                    <a:pt x="3" y="53"/>
                    <a:pt x="3" y="53"/>
                    <a:pt x="3" y="53"/>
                  </a:cubicBezTo>
                  <a:cubicBezTo>
                    <a:pt x="3" y="53"/>
                    <a:pt x="3" y="53"/>
                    <a:pt x="3" y="53"/>
                  </a:cubicBezTo>
                  <a:cubicBezTo>
                    <a:pt x="3" y="53"/>
                    <a:pt x="3" y="53"/>
                    <a:pt x="3" y="53"/>
                  </a:cubicBezTo>
                  <a:cubicBezTo>
                    <a:pt x="3" y="53"/>
                    <a:pt x="3" y="54"/>
                    <a:pt x="3" y="54"/>
                  </a:cubicBezTo>
                  <a:cubicBezTo>
                    <a:pt x="3" y="54"/>
                    <a:pt x="3" y="54"/>
                    <a:pt x="3" y="54"/>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7"/>
                  </a:cubicBezTo>
                  <a:cubicBezTo>
                    <a:pt x="3" y="57"/>
                    <a:pt x="3" y="57"/>
                    <a:pt x="3" y="57"/>
                  </a:cubicBezTo>
                  <a:cubicBezTo>
                    <a:pt x="3" y="57"/>
                    <a:pt x="3" y="57"/>
                    <a:pt x="3" y="58"/>
                  </a:cubicBezTo>
                  <a:cubicBezTo>
                    <a:pt x="3" y="58"/>
                    <a:pt x="3" y="58"/>
                    <a:pt x="3" y="58"/>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3" y="59"/>
                    <a:pt x="3" y="59"/>
                  </a:cubicBezTo>
                  <a:cubicBezTo>
                    <a:pt x="3" y="59"/>
                    <a:pt x="3" y="59"/>
                    <a:pt x="3" y="58"/>
                  </a:cubicBezTo>
                  <a:cubicBezTo>
                    <a:pt x="4" y="58"/>
                    <a:pt x="4" y="58"/>
                    <a:pt x="4" y="58"/>
                  </a:cubicBezTo>
                  <a:cubicBezTo>
                    <a:pt x="4" y="58"/>
                    <a:pt x="5" y="58"/>
                    <a:pt x="5" y="58"/>
                  </a:cubicBezTo>
                  <a:cubicBezTo>
                    <a:pt x="5" y="58"/>
                    <a:pt x="6" y="58"/>
                    <a:pt x="6" y="58"/>
                  </a:cubicBezTo>
                  <a:cubicBezTo>
                    <a:pt x="6" y="58"/>
                    <a:pt x="6" y="58"/>
                    <a:pt x="7" y="58"/>
                  </a:cubicBezTo>
                  <a:cubicBezTo>
                    <a:pt x="7" y="58"/>
                    <a:pt x="7" y="58"/>
                    <a:pt x="8" y="58"/>
                  </a:cubicBezTo>
                  <a:cubicBezTo>
                    <a:pt x="8" y="58"/>
                    <a:pt x="8" y="58"/>
                    <a:pt x="9" y="58"/>
                  </a:cubicBezTo>
                  <a:cubicBezTo>
                    <a:pt x="9" y="58"/>
                    <a:pt x="9" y="58"/>
                    <a:pt x="9" y="57"/>
                  </a:cubicBezTo>
                  <a:cubicBezTo>
                    <a:pt x="9" y="57"/>
                    <a:pt x="9" y="57"/>
                    <a:pt x="9" y="57"/>
                  </a:cubicBezTo>
                  <a:cubicBezTo>
                    <a:pt x="10" y="57"/>
                    <a:pt x="10" y="57"/>
                    <a:pt x="10" y="57"/>
                  </a:cubicBezTo>
                  <a:cubicBezTo>
                    <a:pt x="10" y="57"/>
                    <a:pt x="11" y="57"/>
                    <a:pt x="11" y="57"/>
                  </a:cubicBezTo>
                  <a:cubicBezTo>
                    <a:pt x="11" y="57"/>
                    <a:pt x="11" y="57"/>
                    <a:pt x="11" y="57"/>
                  </a:cubicBezTo>
                  <a:cubicBezTo>
                    <a:pt x="11" y="57"/>
                    <a:pt x="12" y="58"/>
                    <a:pt x="12" y="58"/>
                  </a:cubicBezTo>
                  <a:cubicBezTo>
                    <a:pt x="12" y="58"/>
                    <a:pt x="12" y="58"/>
                    <a:pt x="12" y="58"/>
                  </a:cubicBezTo>
                  <a:cubicBezTo>
                    <a:pt x="13" y="58"/>
                    <a:pt x="13" y="58"/>
                    <a:pt x="13" y="58"/>
                  </a:cubicBezTo>
                  <a:cubicBezTo>
                    <a:pt x="13" y="57"/>
                    <a:pt x="14" y="57"/>
                    <a:pt x="14" y="57"/>
                  </a:cubicBezTo>
                  <a:cubicBezTo>
                    <a:pt x="14" y="57"/>
                    <a:pt x="14" y="57"/>
                    <a:pt x="14" y="57"/>
                  </a:cubicBezTo>
                  <a:cubicBezTo>
                    <a:pt x="14" y="57"/>
                    <a:pt x="15" y="57"/>
                    <a:pt x="15" y="57"/>
                  </a:cubicBezTo>
                  <a:cubicBezTo>
                    <a:pt x="15" y="57"/>
                    <a:pt x="15" y="57"/>
                    <a:pt x="16" y="57"/>
                  </a:cubicBezTo>
                  <a:cubicBezTo>
                    <a:pt x="16" y="57"/>
                    <a:pt x="16" y="57"/>
                    <a:pt x="16" y="57"/>
                  </a:cubicBezTo>
                  <a:cubicBezTo>
                    <a:pt x="17" y="57"/>
                    <a:pt x="17" y="57"/>
                    <a:pt x="17" y="57"/>
                  </a:cubicBezTo>
                  <a:cubicBezTo>
                    <a:pt x="17" y="57"/>
                    <a:pt x="18" y="57"/>
                    <a:pt x="18" y="57"/>
                  </a:cubicBezTo>
                  <a:cubicBezTo>
                    <a:pt x="18" y="57"/>
                    <a:pt x="19" y="57"/>
                    <a:pt x="19" y="57"/>
                  </a:cubicBezTo>
                  <a:cubicBezTo>
                    <a:pt x="19" y="57"/>
                    <a:pt x="19" y="57"/>
                    <a:pt x="20" y="57"/>
                  </a:cubicBezTo>
                  <a:cubicBezTo>
                    <a:pt x="20" y="57"/>
                    <a:pt x="20" y="57"/>
                    <a:pt x="20" y="57"/>
                  </a:cubicBezTo>
                  <a:cubicBezTo>
                    <a:pt x="20" y="57"/>
                    <a:pt x="21" y="57"/>
                    <a:pt x="21" y="57"/>
                  </a:cubicBezTo>
                  <a:cubicBezTo>
                    <a:pt x="21" y="57"/>
                    <a:pt x="21" y="58"/>
                    <a:pt x="21" y="58"/>
                  </a:cubicBezTo>
                  <a:cubicBezTo>
                    <a:pt x="21" y="58"/>
                    <a:pt x="21" y="58"/>
                    <a:pt x="21" y="59"/>
                  </a:cubicBezTo>
                  <a:cubicBezTo>
                    <a:pt x="21" y="59"/>
                    <a:pt x="21" y="59"/>
                    <a:pt x="21" y="59"/>
                  </a:cubicBezTo>
                  <a:cubicBezTo>
                    <a:pt x="21" y="59"/>
                    <a:pt x="21" y="60"/>
                    <a:pt x="21" y="60"/>
                  </a:cubicBezTo>
                  <a:cubicBezTo>
                    <a:pt x="21" y="60"/>
                    <a:pt x="21" y="60"/>
                    <a:pt x="21" y="60"/>
                  </a:cubicBezTo>
                  <a:cubicBezTo>
                    <a:pt x="22" y="60"/>
                    <a:pt x="22" y="59"/>
                    <a:pt x="22" y="59"/>
                  </a:cubicBezTo>
                  <a:cubicBezTo>
                    <a:pt x="22" y="59"/>
                    <a:pt x="23" y="60"/>
                    <a:pt x="23" y="60"/>
                  </a:cubicBezTo>
                  <a:cubicBezTo>
                    <a:pt x="23" y="60"/>
                    <a:pt x="23" y="60"/>
                    <a:pt x="23" y="60"/>
                  </a:cubicBezTo>
                  <a:cubicBezTo>
                    <a:pt x="24" y="60"/>
                    <a:pt x="24" y="61"/>
                    <a:pt x="24" y="61"/>
                  </a:cubicBezTo>
                  <a:cubicBezTo>
                    <a:pt x="24" y="61"/>
                    <a:pt x="24" y="62"/>
                    <a:pt x="24" y="62"/>
                  </a:cubicBezTo>
                  <a:cubicBezTo>
                    <a:pt x="24" y="63"/>
                    <a:pt x="24" y="63"/>
                    <a:pt x="24" y="63"/>
                  </a:cubicBezTo>
                  <a:cubicBezTo>
                    <a:pt x="24" y="64"/>
                    <a:pt x="24" y="64"/>
                    <a:pt x="24" y="64"/>
                  </a:cubicBezTo>
                  <a:cubicBezTo>
                    <a:pt x="24" y="64"/>
                    <a:pt x="25" y="64"/>
                    <a:pt x="25" y="64"/>
                  </a:cubicBezTo>
                  <a:cubicBezTo>
                    <a:pt x="25" y="64"/>
                    <a:pt x="25" y="64"/>
                    <a:pt x="25" y="64"/>
                  </a:cubicBezTo>
                  <a:cubicBezTo>
                    <a:pt x="26" y="65"/>
                    <a:pt x="26" y="65"/>
                    <a:pt x="26" y="65"/>
                  </a:cubicBezTo>
                  <a:cubicBezTo>
                    <a:pt x="26" y="65"/>
                    <a:pt x="26" y="65"/>
                    <a:pt x="26" y="65"/>
                  </a:cubicBezTo>
                  <a:cubicBezTo>
                    <a:pt x="26" y="65"/>
                    <a:pt x="26" y="64"/>
                    <a:pt x="27" y="64"/>
                  </a:cubicBezTo>
                  <a:cubicBezTo>
                    <a:pt x="27" y="64"/>
                    <a:pt x="27" y="64"/>
                    <a:pt x="27" y="64"/>
                  </a:cubicBezTo>
                  <a:cubicBezTo>
                    <a:pt x="27" y="64"/>
                    <a:pt x="27" y="64"/>
                    <a:pt x="27" y="64"/>
                  </a:cubicBezTo>
                  <a:cubicBezTo>
                    <a:pt x="27" y="64"/>
                    <a:pt x="27" y="64"/>
                    <a:pt x="27" y="64"/>
                  </a:cubicBezTo>
                  <a:cubicBezTo>
                    <a:pt x="27" y="63"/>
                    <a:pt x="27" y="63"/>
                    <a:pt x="27" y="63"/>
                  </a:cubicBezTo>
                  <a:cubicBezTo>
                    <a:pt x="28" y="63"/>
                    <a:pt x="28" y="63"/>
                    <a:pt x="28" y="63"/>
                  </a:cubicBezTo>
                  <a:cubicBezTo>
                    <a:pt x="28" y="63"/>
                    <a:pt x="28" y="63"/>
                    <a:pt x="28" y="63"/>
                  </a:cubicBezTo>
                  <a:cubicBezTo>
                    <a:pt x="28" y="63"/>
                    <a:pt x="28" y="63"/>
                    <a:pt x="28" y="63"/>
                  </a:cubicBezTo>
                  <a:cubicBezTo>
                    <a:pt x="28" y="63"/>
                    <a:pt x="28" y="63"/>
                    <a:pt x="29" y="63"/>
                  </a:cubicBezTo>
                  <a:cubicBezTo>
                    <a:pt x="29" y="63"/>
                    <a:pt x="29" y="63"/>
                    <a:pt x="29" y="62"/>
                  </a:cubicBezTo>
                  <a:cubicBezTo>
                    <a:pt x="29" y="62"/>
                    <a:pt x="29" y="62"/>
                    <a:pt x="29" y="62"/>
                  </a:cubicBezTo>
                  <a:cubicBezTo>
                    <a:pt x="29" y="62"/>
                    <a:pt x="29" y="62"/>
                    <a:pt x="29" y="62"/>
                  </a:cubicBezTo>
                  <a:cubicBezTo>
                    <a:pt x="29" y="62"/>
                    <a:pt x="29" y="62"/>
                    <a:pt x="30" y="62"/>
                  </a:cubicBezTo>
                  <a:cubicBezTo>
                    <a:pt x="30" y="61"/>
                    <a:pt x="30" y="61"/>
                    <a:pt x="30" y="61"/>
                  </a:cubicBezTo>
                  <a:cubicBezTo>
                    <a:pt x="31" y="61"/>
                    <a:pt x="31" y="61"/>
                    <a:pt x="31" y="61"/>
                  </a:cubicBezTo>
                  <a:cubicBezTo>
                    <a:pt x="31" y="61"/>
                    <a:pt x="31" y="61"/>
                    <a:pt x="31" y="61"/>
                  </a:cubicBezTo>
                  <a:cubicBezTo>
                    <a:pt x="31" y="61"/>
                    <a:pt x="32" y="62"/>
                    <a:pt x="32" y="62"/>
                  </a:cubicBezTo>
                  <a:cubicBezTo>
                    <a:pt x="32" y="62"/>
                    <a:pt x="32" y="62"/>
                    <a:pt x="32" y="62"/>
                  </a:cubicBezTo>
                  <a:cubicBezTo>
                    <a:pt x="33" y="62"/>
                    <a:pt x="33" y="62"/>
                    <a:pt x="33" y="62"/>
                  </a:cubicBezTo>
                  <a:cubicBezTo>
                    <a:pt x="33" y="62"/>
                    <a:pt x="33" y="62"/>
                    <a:pt x="33" y="62"/>
                  </a:cubicBezTo>
                  <a:cubicBezTo>
                    <a:pt x="33" y="62"/>
                    <a:pt x="34" y="62"/>
                    <a:pt x="34" y="62"/>
                  </a:cubicBezTo>
                  <a:cubicBezTo>
                    <a:pt x="34" y="62"/>
                    <a:pt x="34" y="62"/>
                    <a:pt x="34" y="62"/>
                  </a:cubicBezTo>
                  <a:cubicBezTo>
                    <a:pt x="34" y="62"/>
                    <a:pt x="34" y="62"/>
                    <a:pt x="35" y="61"/>
                  </a:cubicBezTo>
                  <a:cubicBezTo>
                    <a:pt x="35" y="61"/>
                    <a:pt x="35" y="61"/>
                    <a:pt x="35" y="61"/>
                  </a:cubicBezTo>
                  <a:cubicBezTo>
                    <a:pt x="35" y="61"/>
                    <a:pt x="35" y="61"/>
                    <a:pt x="35" y="61"/>
                  </a:cubicBezTo>
                  <a:cubicBezTo>
                    <a:pt x="35" y="61"/>
                    <a:pt x="35" y="61"/>
                    <a:pt x="36" y="61"/>
                  </a:cubicBezTo>
                  <a:cubicBezTo>
                    <a:pt x="36" y="61"/>
                    <a:pt x="36" y="61"/>
                    <a:pt x="36" y="61"/>
                  </a:cubicBezTo>
                  <a:cubicBezTo>
                    <a:pt x="36" y="61"/>
                    <a:pt x="36" y="61"/>
                    <a:pt x="36" y="61"/>
                  </a:cubicBezTo>
                  <a:cubicBezTo>
                    <a:pt x="36" y="61"/>
                    <a:pt x="36" y="61"/>
                    <a:pt x="37" y="61"/>
                  </a:cubicBezTo>
                  <a:cubicBezTo>
                    <a:pt x="37" y="61"/>
                    <a:pt x="37" y="61"/>
                    <a:pt x="37" y="60"/>
                  </a:cubicBezTo>
                  <a:cubicBezTo>
                    <a:pt x="37" y="60"/>
                    <a:pt x="37" y="60"/>
                    <a:pt x="37" y="60"/>
                  </a:cubicBezTo>
                  <a:cubicBezTo>
                    <a:pt x="37" y="60"/>
                    <a:pt x="37" y="60"/>
                    <a:pt x="37" y="60"/>
                  </a:cubicBezTo>
                  <a:cubicBezTo>
                    <a:pt x="37" y="60"/>
                    <a:pt x="37" y="60"/>
                    <a:pt x="37" y="60"/>
                  </a:cubicBezTo>
                  <a:cubicBezTo>
                    <a:pt x="37" y="60"/>
                    <a:pt x="36" y="59"/>
                    <a:pt x="36" y="59"/>
                  </a:cubicBezTo>
                  <a:cubicBezTo>
                    <a:pt x="36" y="59"/>
                    <a:pt x="36" y="59"/>
                    <a:pt x="36" y="59"/>
                  </a:cubicBezTo>
                  <a:cubicBezTo>
                    <a:pt x="36" y="59"/>
                    <a:pt x="36" y="58"/>
                    <a:pt x="35" y="58"/>
                  </a:cubicBezTo>
                  <a:cubicBezTo>
                    <a:pt x="35" y="58"/>
                    <a:pt x="35" y="57"/>
                    <a:pt x="35" y="57"/>
                  </a:cubicBezTo>
                  <a:cubicBezTo>
                    <a:pt x="35" y="57"/>
                    <a:pt x="35" y="57"/>
                    <a:pt x="35" y="57"/>
                  </a:cubicBezTo>
                  <a:cubicBezTo>
                    <a:pt x="35" y="57"/>
                    <a:pt x="35" y="56"/>
                    <a:pt x="35" y="56"/>
                  </a:cubicBezTo>
                  <a:cubicBezTo>
                    <a:pt x="35" y="56"/>
                    <a:pt x="35" y="56"/>
                    <a:pt x="35" y="56"/>
                  </a:cubicBezTo>
                  <a:cubicBezTo>
                    <a:pt x="35" y="56"/>
                    <a:pt x="35" y="56"/>
                    <a:pt x="35" y="56"/>
                  </a:cubicBezTo>
                  <a:cubicBezTo>
                    <a:pt x="35" y="56"/>
                    <a:pt x="35" y="56"/>
                    <a:pt x="35" y="56"/>
                  </a:cubicBezTo>
                  <a:cubicBezTo>
                    <a:pt x="35" y="56"/>
                    <a:pt x="35" y="56"/>
                    <a:pt x="35" y="56"/>
                  </a:cubicBezTo>
                  <a:cubicBezTo>
                    <a:pt x="35" y="56"/>
                    <a:pt x="35" y="56"/>
                    <a:pt x="35" y="56"/>
                  </a:cubicBezTo>
                  <a:cubicBezTo>
                    <a:pt x="35" y="56"/>
                    <a:pt x="35" y="56"/>
                    <a:pt x="35" y="56"/>
                  </a:cubicBezTo>
                  <a:cubicBezTo>
                    <a:pt x="34" y="56"/>
                    <a:pt x="34" y="56"/>
                    <a:pt x="34" y="55"/>
                  </a:cubicBezTo>
                  <a:cubicBezTo>
                    <a:pt x="33" y="55"/>
                    <a:pt x="33" y="55"/>
                    <a:pt x="33" y="55"/>
                  </a:cubicBezTo>
                  <a:cubicBezTo>
                    <a:pt x="33" y="55"/>
                    <a:pt x="33" y="55"/>
                    <a:pt x="33" y="55"/>
                  </a:cubicBezTo>
                  <a:cubicBezTo>
                    <a:pt x="33" y="54"/>
                    <a:pt x="33" y="54"/>
                    <a:pt x="33" y="54"/>
                  </a:cubicBezTo>
                  <a:cubicBezTo>
                    <a:pt x="33" y="54"/>
                    <a:pt x="33" y="54"/>
                    <a:pt x="33" y="54"/>
                  </a:cubicBezTo>
                  <a:cubicBezTo>
                    <a:pt x="33" y="54"/>
                    <a:pt x="33" y="54"/>
                    <a:pt x="33" y="54"/>
                  </a:cubicBezTo>
                  <a:cubicBezTo>
                    <a:pt x="33" y="54"/>
                    <a:pt x="33" y="54"/>
                    <a:pt x="33" y="54"/>
                  </a:cubicBezTo>
                  <a:cubicBezTo>
                    <a:pt x="33" y="54"/>
                    <a:pt x="33" y="54"/>
                    <a:pt x="33" y="54"/>
                  </a:cubicBezTo>
                  <a:cubicBezTo>
                    <a:pt x="33" y="54"/>
                    <a:pt x="32" y="53"/>
                    <a:pt x="32" y="53"/>
                  </a:cubicBezTo>
                  <a:cubicBezTo>
                    <a:pt x="32" y="52"/>
                    <a:pt x="32" y="52"/>
                    <a:pt x="33" y="52"/>
                  </a:cubicBezTo>
                  <a:cubicBezTo>
                    <a:pt x="33" y="52"/>
                    <a:pt x="33" y="52"/>
                    <a:pt x="33" y="52"/>
                  </a:cubicBezTo>
                  <a:cubicBezTo>
                    <a:pt x="33" y="52"/>
                    <a:pt x="33" y="52"/>
                    <a:pt x="33" y="52"/>
                  </a:cubicBezTo>
                  <a:cubicBezTo>
                    <a:pt x="33" y="52"/>
                    <a:pt x="32" y="52"/>
                    <a:pt x="32" y="52"/>
                  </a:cubicBezTo>
                  <a:cubicBezTo>
                    <a:pt x="32" y="52"/>
                    <a:pt x="32" y="52"/>
                    <a:pt x="32" y="52"/>
                  </a:cubicBezTo>
                  <a:cubicBezTo>
                    <a:pt x="31" y="51"/>
                    <a:pt x="31" y="51"/>
                    <a:pt x="31" y="51"/>
                  </a:cubicBezTo>
                  <a:cubicBezTo>
                    <a:pt x="31" y="51"/>
                    <a:pt x="31" y="50"/>
                    <a:pt x="30" y="50"/>
                  </a:cubicBezTo>
                  <a:cubicBezTo>
                    <a:pt x="30" y="50"/>
                    <a:pt x="30" y="50"/>
                    <a:pt x="30" y="50"/>
                  </a:cubicBezTo>
                  <a:cubicBezTo>
                    <a:pt x="30" y="50"/>
                    <a:pt x="30" y="49"/>
                    <a:pt x="30" y="49"/>
                  </a:cubicBezTo>
                  <a:cubicBezTo>
                    <a:pt x="30" y="48"/>
                    <a:pt x="30" y="48"/>
                    <a:pt x="30" y="48"/>
                  </a:cubicBezTo>
                  <a:cubicBezTo>
                    <a:pt x="30" y="48"/>
                    <a:pt x="31" y="47"/>
                    <a:pt x="31" y="47"/>
                  </a:cubicBezTo>
                  <a:cubicBezTo>
                    <a:pt x="31" y="47"/>
                    <a:pt x="31" y="47"/>
                    <a:pt x="31" y="46"/>
                  </a:cubicBezTo>
                  <a:cubicBezTo>
                    <a:pt x="31" y="46"/>
                    <a:pt x="31" y="46"/>
                    <a:pt x="32" y="46"/>
                  </a:cubicBezTo>
                  <a:cubicBezTo>
                    <a:pt x="32" y="46"/>
                    <a:pt x="32" y="46"/>
                    <a:pt x="32" y="46"/>
                  </a:cubicBezTo>
                  <a:cubicBezTo>
                    <a:pt x="32" y="46"/>
                    <a:pt x="32" y="46"/>
                    <a:pt x="32" y="45"/>
                  </a:cubicBezTo>
                  <a:cubicBezTo>
                    <a:pt x="32" y="45"/>
                    <a:pt x="32" y="45"/>
                    <a:pt x="32" y="45"/>
                  </a:cubicBezTo>
                  <a:cubicBezTo>
                    <a:pt x="32" y="45"/>
                    <a:pt x="32" y="45"/>
                    <a:pt x="32" y="45"/>
                  </a:cubicBezTo>
                  <a:cubicBezTo>
                    <a:pt x="32" y="45"/>
                    <a:pt x="32" y="45"/>
                    <a:pt x="32" y="44"/>
                  </a:cubicBezTo>
                  <a:cubicBezTo>
                    <a:pt x="32" y="44"/>
                    <a:pt x="32" y="44"/>
                    <a:pt x="32" y="44"/>
                  </a:cubicBezTo>
                  <a:cubicBezTo>
                    <a:pt x="32" y="44"/>
                    <a:pt x="32" y="44"/>
                    <a:pt x="32" y="44"/>
                  </a:cubicBezTo>
                  <a:cubicBezTo>
                    <a:pt x="32" y="43"/>
                    <a:pt x="33" y="43"/>
                    <a:pt x="33" y="43"/>
                  </a:cubicBezTo>
                  <a:cubicBezTo>
                    <a:pt x="33" y="42"/>
                    <a:pt x="34" y="42"/>
                    <a:pt x="34" y="42"/>
                  </a:cubicBezTo>
                  <a:cubicBezTo>
                    <a:pt x="34" y="42"/>
                    <a:pt x="34" y="42"/>
                    <a:pt x="34" y="42"/>
                  </a:cubicBezTo>
                  <a:cubicBezTo>
                    <a:pt x="35" y="42"/>
                    <a:pt x="35" y="42"/>
                    <a:pt x="36" y="43"/>
                  </a:cubicBezTo>
                  <a:cubicBezTo>
                    <a:pt x="36" y="43"/>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7" y="44"/>
                  </a:cubicBezTo>
                  <a:cubicBezTo>
                    <a:pt x="37" y="43"/>
                    <a:pt x="37" y="43"/>
                    <a:pt x="37" y="43"/>
                  </a:cubicBezTo>
                  <a:cubicBezTo>
                    <a:pt x="38" y="43"/>
                    <a:pt x="38" y="43"/>
                    <a:pt x="38" y="43"/>
                  </a:cubicBezTo>
                  <a:cubicBezTo>
                    <a:pt x="38" y="43"/>
                    <a:pt x="38" y="43"/>
                    <a:pt x="38" y="43"/>
                  </a:cubicBezTo>
                  <a:cubicBezTo>
                    <a:pt x="38" y="43"/>
                    <a:pt x="38" y="43"/>
                    <a:pt x="38" y="43"/>
                  </a:cubicBezTo>
                  <a:cubicBezTo>
                    <a:pt x="38" y="43"/>
                    <a:pt x="38" y="43"/>
                    <a:pt x="38" y="42"/>
                  </a:cubicBezTo>
                  <a:cubicBezTo>
                    <a:pt x="39" y="42"/>
                    <a:pt x="39" y="42"/>
                    <a:pt x="39" y="42"/>
                  </a:cubicBezTo>
                  <a:cubicBezTo>
                    <a:pt x="39" y="42"/>
                    <a:pt x="39" y="42"/>
                    <a:pt x="39" y="42"/>
                  </a:cubicBezTo>
                  <a:cubicBezTo>
                    <a:pt x="39" y="41"/>
                    <a:pt x="39" y="41"/>
                    <a:pt x="39" y="41"/>
                  </a:cubicBezTo>
                  <a:cubicBezTo>
                    <a:pt x="39" y="41"/>
                    <a:pt x="39" y="40"/>
                    <a:pt x="40" y="40"/>
                  </a:cubicBezTo>
                  <a:cubicBezTo>
                    <a:pt x="40" y="39"/>
                    <a:pt x="40" y="39"/>
                    <a:pt x="41" y="39"/>
                  </a:cubicBezTo>
                  <a:cubicBezTo>
                    <a:pt x="41" y="39"/>
                    <a:pt x="41" y="39"/>
                    <a:pt x="41" y="38"/>
                  </a:cubicBezTo>
                  <a:cubicBezTo>
                    <a:pt x="41" y="38"/>
                    <a:pt x="41" y="38"/>
                    <a:pt x="41" y="38"/>
                  </a:cubicBezTo>
                  <a:cubicBezTo>
                    <a:pt x="41" y="38"/>
                    <a:pt x="42" y="38"/>
                    <a:pt x="42" y="38"/>
                  </a:cubicBezTo>
                  <a:cubicBezTo>
                    <a:pt x="42" y="38"/>
                    <a:pt x="42" y="38"/>
                    <a:pt x="42" y="38"/>
                  </a:cubicBezTo>
                  <a:cubicBezTo>
                    <a:pt x="42" y="38"/>
                    <a:pt x="42" y="38"/>
                    <a:pt x="42" y="38"/>
                  </a:cubicBezTo>
                  <a:cubicBezTo>
                    <a:pt x="42" y="37"/>
                    <a:pt x="42" y="37"/>
                    <a:pt x="42" y="37"/>
                  </a:cubicBezTo>
                  <a:cubicBezTo>
                    <a:pt x="42" y="37"/>
                    <a:pt x="42" y="36"/>
                    <a:pt x="42" y="36"/>
                  </a:cubicBezTo>
                  <a:cubicBezTo>
                    <a:pt x="42" y="36"/>
                    <a:pt x="43" y="36"/>
                    <a:pt x="43" y="36"/>
                  </a:cubicBezTo>
                  <a:cubicBezTo>
                    <a:pt x="43" y="36"/>
                    <a:pt x="43" y="35"/>
                    <a:pt x="43" y="35"/>
                  </a:cubicBezTo>
                  <a:cubicBezTo>
                    <a:pt x="43" y="35"/>
                    <a:pt x="43" y="35"/>
                    <a:pt x="43" y="35"/>
                  </a:cubicBezTo>
                  <a:cubicBezTo>
                    <a:pt x="43" y="35"/>
                    <a:pt x="43" y="34"/>
                    <a:pt x="43" y="34"/>
                  </a:cubicBezTo>
                  <a:cubicBezTo>
                    <a:pt x="44" y="34"/>
                    <a:pt x="44" y="34"/>
                    <a:pt x="44" y="33"/>
                  </a:cubicBezTo>
                  <a:cubicBezTo>
                    <a:pt x="44" y="33"/>
                    <a:pt x="44" y="33"/>
                    <a:pt x="44" y="33"/>
                  </a:cubicBezTo>
                  <a:cubicBezTo>
                    <a:pt x="44" y="33"/>
                    <a:pt x="45" y="32"/>
                    <a:pt x="45" y="32"/>
                  </a:cubicBezTo>
                  <a:cubicBezTo>
                    <a:pt x="45" y="32"/>
                    <a:pt x="45" y="32"/>
                    <a:pt x="45" y="32"/>
                  </a:cubicBezTo>
                  <a:cubicBezTo>
                    <a:pt x="45" y="32"/>
                    <a:pt x="45" y="32"/>
                    <a:pt x="45" y="31"/>
                  </a:cubicBezTo>
                  <a:cubicBezTo>
                    <a:pt x="45" y="31"/>
                    <a:pt x="46" y="30"/>
                    <a:pt x="46" y="30"/>
                  </a:cubicBezTo>
                  <a:cubicBezTo>
                    <a:pt x="46" y="30"/>
                    <a:pt x="46" y="30"/>
                    <a:pt x="47" y="29"/>
                  </a:cubicBezTo>
                  <a:cubicBezTo>
                    <a:pt x="47" y="29"/>
                    <a:pt x="47" y="29"/>
                    <a:pt x="47" y="29"/>
                  </a:cubicBezTo>
                  <a:cubicBezTo>
                    <a:pt x="47" y="29"/>
                    <a:pt x="48" y="28"/>
                    <a:pt x="48" y="28"/>
                  </a:cubicBezTo>
                  <a:cubicBezTo>
                    <a:pt x="48" y="28"/>
                    <a:pt x="48" y="28"/>
                    <a:pt x="48" y="28"/>
                  </a:cubicBezTo>
                  <a:cubicBezTo>
                    <a:pt x="48" y="28"/>
                    <a:pt x="48" y="28"/>
                    <a:pt x="48" y="28"/>
                  </a:cubicBezTo>
                  <a:cubicBezTo>
                    <a:pt x="47" y="27"/>
                    <a:pt x="47" y="27"/>
                    <a:pt x="47" y="27"/>
                  </a:cubicBezTo>
                  <a:cubicBezTo>
                    <a:pt x="47" y="26"/>
                    <a:pt x="47" y="26"/>
                    <a:pt x="47" y="26"/>
                  </a:cubicBezTo>
                  <a:cubicBezTo>
                    <a:pt x="47" y="26"/>
                    <a:pt x="47" y="26"/>
                    <a:pt x="47" y="26"/>
                  </a:cubicBezTo>
                  <a:cubicBezTo>
                    <a:pt x="47" y="26"/>
                    <a:pt x="47" y="25"/>
                    <a:pt x="47" y="25"/>
                  </a:cubicBezTo>
                  <a:cubicBezTo>
                    <a:pt x="47" y="25"/>
                    <a:pt x="47" y="24"/>
                    <a:pt x="47" y="24"/>
                  </a:cubicBezTo>
                  <a:cubicBezTo>
                    <a:pt x="47" y="23"/>
                    <a:pt x="48" y="23"/>
                    <a:pt x="48" y="23"/>
                  </a:cubicBezTo>
                  <a:cubicBezTo>
                    <a:pt x="48" y="23"/>
                    <a:pt x="49" y="23"/>
                    <a:pt x="49" y="23"/>
                  </a:cubicBezTo>
                  <a:cubicBezTo>
                    <a:pt x="49" y="23"/>
                    <a:pt x="49" y="23"/>
                    <a:pt x="49" y="23"/>
                  </a:cubicBezTo>
                  <a:cubicBezTo>
                    <a:pt x="49" y="23"/>
                    <a:pt x="49" y="22"/>
                    <a:pt x="49" y="22"/>
                  </a:cubicBezTo>
                  <a:cubicBezTo>
                    <a:pt x="49" y="22"/>
                    <a:pt x="49" y="22"/>
                    <a:pt x="49" y="22"/>
                  </a:cubicBezTo>
                  <a:cubicBezTo>
                    <a:pt x="49" y="22"/>
                    <a:pt x="49" y="22"/>
                    <a:pt x="49" y="22"/>
                  </a:cubicBezTo>
                  <a:cubicBezTo>
                    <a:pt x="49" y="22"/>
                    <a:pt x="49" y="22"/>
                    <a:pt x="4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3" name="Freeform 1067"/>
            <p:cNvSpPr/>
            <p:nvPr/>
          </p:nvSpPr>
          <p:spPr bwMode="auto">
            <a:xfrm>
              <a:off x="5825054" y="3573507"/>
              <a:ext cx="615402" cy="298910"/>
            </a:xfrm>
            <a:custGeom>
              <a:avLst/>
              <a:gdLst>
                <a:gd name="T0" fmla="*/ 65 w 66"/>
                <a:gd name="T1" fmla="*/ 24 h 32"/>
                <a:gd name="T2" fmla="*/ 65 w 66"/>
                <a:gd name="T3" fmla="*/ 23 h 32"/>
                <a:gd name="T4" fmla="*/ 65 w 66"/>
                <a:gd name="T5" fmla="*/ 20 h 32"/>
                <a:gd name="T6" fmla="*/ 64 w 66"/>
                <a:gd name="T7" fmla="*/ 18 h 32"/>
                <a:gd name="T8" fmla="*/ 64 w 66"/>
                <a:gd name="T9" fmla="*/ 15 h 32"/>
                <a:gd name="T10" fmla="*/ 64 w 66"/>
                <a:gd name="T11" fmla="*/ 13 h 32"/>
                <a:gd name="T12" fmla="*/ 66 w 66"/>
                <a:gd name="T13" fmla="*/ 12 h 32"/>
                <a:gd name="T14" fmla="*/ 62 w 66"/>
                <a:gd name="T15" fmla="*/ 10 h 32"/>
                <a:gd name="T16" fmla="*/ 61 w 66"/>
                <a:gd name="T17" fmla="*/ 6 h 32"/>
                <a:gd name="T18" fmla="*/ 59 w 66"/>
                <a:gd name="T19" fmla="*/ 3 h 32"/>
                <a:gd name="T20" fmla="*/ 54 w 66"/>
                <a:gd name="T21" fmla="*/ 3 h 32"/>
                <a:gd name="T22" fmla="*/ 49 w 66"/>
                <a:gd name="T23" fmla="*/ 6 h 32"/>
                <a:gd name="T24" fmla="*/ 43 w 66"/>
                <a:gd name="T25" fmla="*/ 6 h 32"/>
                <a:gd name="T26" fmla="*/ 38 w 66"/>
                <a:gd name="T27" fmla="*/ 5 h 32"/>
                <a:gd name="T28" fmla="*/ 35 w 66"/>
                <a:gd name="T29" fmla="*/ 2 h 32"/>
                <a:gd name="T30" fmla="*/ 33 w 66"/>
                <a:gd name="T31" fmla="*/ 1 h 32"/>
                <a:gd name="T32" fmla="*/ 30 w 66"/>
                <a:gd name="T33" fmla="*/ 1 h 32"/>
                <a:gd name="T34" fmla="*/ 23 w 66"/>
                <a:gd name="T35" fmla="*/ 2 h 32"/>
                <a:gd name="T36" fmla="*/ 19 w 66"/>
                <a:gd name="T37" fmla="*/ 4 h 32"/>
                <a:gd name="T38" fmla="*/ 15 w 66"/>
                <a:gd name="T39" fmla="*/ 4 h 32"/>
                <a:gd name="T40" fmla="*/ 12 w 66"/>
                <a:gd name="T41" fmla="*/ 5 h 32"/>
                <a:gd name="T42" fmla="*/ 13 w 66"/>
                <a:gd name="T43" fmla="*/ 7 h 32"/>
                <a:gd name="T44" fmla="*/ 10 w 66"/>
                <a:gd name="T45" fmla="*/ 8 h 32"/>
                <a:gd name="T46" fmla="*/ 10 w 66"/>
                <a:gd name="T47" fmla="*/ 8 h 32"/>
                <a:gd name="T48" fmla="*/ 6 w 66"/>
                <a:gd name="T49" fmla="*/ 8 h 32"/>
                <a:gd name="T50" fmla="*/ 4 w 66"/>
                <a:gd name="T51" fmla="*/ 8 h 32"/>
                <a:gd name="T52" fmla="*/ 0 w 66"/>
                <a:gd name="T53" fmla="*/ 11 h 32"/>
                <a:gd name="T54" fmla="*/ 2 w 66"/>
                <a:gd name="T55" fmla="*/ 12 h 32"/>
                <a:gd name="T56" fmla="*/ 2 w 66"/>
                <a:gd name="T57" fmla="*/ 16 h 32"/>
                <a:gd name="T58" fmla="*/ 2 w 66"/>
                <a:gd name="T59" fmla="*/ 18 h 32"/>
                <a:gd name="T60" fmla="*/ 0 w 66"/>
                <a:gd name="T61" fmla="*/ 18 h 32"/>
                <a:gd name="T62" fmla="*/ 1 w 66"/>
                <a:gd name="T63" fmla="*/ 20 h 32"/>
                <a:gd name="T64" fmla="*/ 3 w 66"/>
                <a:gd name="T65" fmla="*/ 24 h 32"/>
                <a:gd name="T66" fmla="*/ 4 w 66"/>
                <a:gd name="T67" fmla="*/ 25 h 32"/>
                <a:gd name="T68" fmla="*/ 6 w 66"/>
                <a:gd name="T69" fmla="*/ 26 h 32"/>
                <a:gd name="T70" fmla="*/ 5 w 66"/>
                <a:gd name="T71" fmla="*/ 27 h 32"/>
                <a:gd name="T72" fmla="*/ 7 w 66"/>
                <a:gd name="T73" fmla="*/ 27 h 32"/>
                <a:gd name="T74" fmla="*/ 9 w 66"/>
                <a:gd name="T75" fmla="*/ 27 h 32"/>
                <a:gd name="T76" fmla="*/ 12 w 66"/>
                <a:gd name="T77" fmla="*/ 30 h 32"/>
                <a:gd name="T78" fmla="*/ 15 w 66"/>
                <a:gd name="T79" fmla="*/ 29 h 32"/>
                <a:gd name="T80" fmla="*/ 18 w 66"/>
                <a:gd name="T81" fmla="*/ 28 h 32"/>
                <a:gd name="T82" fmla="*/ 23 w 66"/>
                <a:gd name="T83" fmla="*/ 30 h 32"/>
                <a:gd name="T84" fmla="*/ 28 w 66"/>
                <a:gd name="T85" fmla="*/ 29 h 32"/>
                <a:gd name="T86" fmla="*/ 31 w 66"/>
                <a:gd name="T87" fmla="*/ 28 h 32"/>
                <a:gd name="T88" fmla="*/ 33 w 66"/>
                <a:gd name="T89" fmla="*/ 28 h 32"/>
                <a:gd name="T90" fmla="*/ 34 w 66"/>
                <a:gd name="T91" fmla="*/ 28 h 32"/>
                <a:gd name="T92" fmla="*/ 34 w 66"/>
                <a:gd name="T93" fmla="*/ 31 h 32"/>
                <a:gd name="T94" fmla="*/ 36 w 66"/>
                <a:gd name="T95" fmla="*/ 31 h 32"/>
                <a:gd name="T96" fmla="*/ 38 w 66"/>
                <a:gd name="T97" fmla="*/ 27 h 32"/>
                <a:gd name="T98" fmla="*/ 42 w 66"/>
                <a:gd name="T99" fmla="*/ 28 h 32"/>
                <a:gd name="T100" fmla="*/ 48 w 66"/>
                <a:gd name="T101" fmla="*/ 28 h 32"/>
                <a:gd name="T102" fmla="*/ 56 w 66"/>
                <a:gd name="T103" fmla="*/ 25 h 32"/>
                <a:gd name="T104" fmla="*/ 61 w 66"/>
                <a:gd name="T105" fmla="*/ 24 h 32"/>
                <a:gd name="T106" fmla="*/ 64 w 66"/>
                <a:gd name="T10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32">
                  <a:moveTo>
                    <a:pt x="66" y="25"/>
                  </a:moveTo>
                  <a:cubicBezTo>
                    <a:pt x="66" y="25"/>
                    <a:pt x="65" y="25"/>
                    <a:pt x="65" y="25"/>
                  </a:cubicBezTo>
                  <a:cubicBezTo>
                    <a:pt x="65" y="25"/>
                    <a:pt x="65" y="25"/>
                    <a:pt x="65" y="25"/>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3"/>
                    <a:pt x="65" y="23"/>
                  </a:cubicBezTo>
                  <a:cubicBezTo>
                    <a:pt x="65" y="23"/>
                    <a:pt x="65" y="23"/>
                    <a:pt x="65" y="23"/>
                  </a:cubicBezTo>
                  <a:cubicBezTo>
                    <a:pt x="65" y="23"/>
                    <a:pt x="65" y="23"/>
                    <a:pt x="65" y="23"/>
                  </a:cubicBezTo>
                  <a:cubicBezTo>
                    <a:pt x="64" y="23"/>
                    <a:pt x="64" y="23"/>
                    <a:pt x="64" y="23"/>
                  </a:cubicBezTo>
                  <a:cubicBezTo>
                    <a:pt x="64" y="23"/>
                    <a:pt x="64" y="22"/>
                    <a:pt x="64" y="22"/>
                  </a:cubicBezTo>
                  <a:cubicBezTo>
                    <a:pt x="64" y="21"/>
                    <a:pt x="64" y="21"/>
                    <a:pt x="64" y="21"/>
                  </a:cubicBezTo>
                  <a:cubicBezTo>
                    <a:pt x="64" y="21"/>
                    <a:pt x="64" y="21"/>
                    <a:pt x="65" y="20"/>
                  </a:cubicBezTo>
                  <a:cubicBezTo>
                    <a:pt x="65" y="20"/>
                    <a:pt x="65" y="20"/>
                    <a:pt x="65" y="20"/>
                  </a:cubicBezTo>
                  <a:cubicBezTo>
                    <a:pt x="65" y="20"/>
                    <a:pt x="65" y="20"/>
                    <a:pt x="65" y="20"/>
                  </a:cubicBezTo>
                  <a:cubicBezTo>
                    <a:pt x="65" y="20"/>
                    <a:pt x="64" y="19"/>
                    <a:pt x="64" y="19"/>
                  </a:cubicBezTo>
                  <a:cubicBezTo>
                    <a:pt x="64" y="19"/>
                    <a:pt x="64" y="19"/>
                    <a:pt x="64" y="19"/>
                  </a:cubicBezTo>
                  <a:cubicBezTo>
                    <a:pt x="64" y="19"/>
                    <a:pt x="64" y="18"/>
                    <a:pt x="64" y="18"/>
                  </a:cubicBezTo>
                  <a:cubicBezTo>
                    <a:pt x="64" y="18"/>
                    <a:pt x="64" y="18"/>
                    <a:pt x="64" y="18"/>
                  </a:cubicBezTo>
                  <a:cubicBezTo>
                    <a:pt x="64" y="17"/>
                    <a:pt x="64" y="17"/>
                    <a:pt x="64" y="17"/>
                  </a:cubicBezTo>
                  <a:cubicBezTo>
                    <a:pt x="64" y="17"/>
                    <a:pt x="64" y="17"/>
                    <a:pt x="64" y="17"/>
                  </a:cubicBezTo>
                  <a:cubicBezTo>
                    <a:pt x="64" y="17"/>
                    <a:pt x="64" y="16"/>
                    <a:pt x="64" y="16"/>
                  </a:cubicBezTo>
                  <a:cubicBezTo>
                    <a:pt x="64" y="16"/>
                    <a:pt x="64" y="16"/>
                    <a:pt x="64" y="15"/>
                  </a:cubicBezTo>
                  <a:cubicBezTo>
                    <a:pt x="64" y="15"/>
                    <a:pt x="64" y="15"/>
                    <a:pt x="64" y="15"/>
                  </a:cubicBezTo>
                  <a:cubicBezTo>
                    <a:pt x="64" y="15"/>
                    <a:pt x="64" y="15"/>
                    <a:pt x="64" y="14"/>
                  </a:cubicBezTo>
                  <a:cubicBezTo>
                    <a:pt x="64" y="14"/>
                    <a:pt x="64" y="14"/>
                    <a:pt x="64" y="14"/>
                  </a:cubicBezTo>
                  <a:cubicBezTo>
                    <a:pt x="64" y="14"/>
                    <a:pt x="64" y="14"/>
                    <a:pt x="64" y="14"/>
                  </a:cubicBezTo>
                  <a:cubicBezTo>
                    <a:pt x="64" y="14"/>
                    <a:pt x="64" y="14"/>
                    <a:pt x="64" y="14"/>
                  </a:cubicBezTo>
                  <a:cubicBezTo>
                    <a:pt x="64" y="13"/>
                    <a:pt x="64" y="13"/>
                    <a:pt x="64" y="13"/>
                  </a:cubicBezTo>
                  <a:cubicBezTo>
                    <a:pt x="64" y="13"/>
                    <a:pt x="65" y="13"/>
                    <a:pt x="65" y="12"/>
                  </a:cubicBezTo>
                  <a:cubicBezTo>
                    <a:pt x="65" y="12"/>
                    <a:pt x="65" y="12"/>
                    <a:pt x="65" y="12"/>
                  </a:cubicBezTo>
                  <a:cubicBezTo>
                    <a:pt x="65" y="12"/>
                    <a:pt x="65" y="12"/>
                    <a:pt x="66" y="12"/>
                  </a:cubicBezTo>
                  <a:cubicBezTo>
                    <a:pt x="66" y="12"/>
                    <a:pt x="66" y="12"/>
                    <a:pt x="66" y="12"/>
                  </a:cubicBezTo>
                  <a:cubicBezTo>
                    <a:pt x="66" y="12"/>
                    <a:pt x="66" y="12"/>
                    <a:pt x="66" y="12"/>
                  </a:cubicBezTo>
                  <a:cubicBezTo>
                    <a:pt x="66" y="12"/>
                    <a:pt x="66" y="12"/>
                    <a:pt x="66" y="12"/>
                  </a:cubicBezTo>
                  <a:cubicBezTo>
                    <a:pt x="65" y="12"/>
                    <a:pt x="64" y="11"/>
                    <a:pt x="64" y="11"/>
                  </a:cubicBezTo>
                  <a:cubicBezTo>
                    <a:pt x="64" y="11"/>
                    <a:pt x="63" y="11"/>
                    <a:pt x="63" y="11"/>
                  </a:cubicBezTo>
                  <a:cubicBezTo>
                    <a:pt x="63" y="11"/>
                    <a:pt x="62" y="11"/>
                    <a:pt x="62" y="11"/>
                  </a:cubicBezTo>
                  <a:cubicBezTo>
                    <a:pt x="62" y="11"/>
                    <a:pt x="62" y="10"/>
                    <a:pt x="62" y="10"/>
                  </a:cubicBezTo>
                  <a:cubicBezTo>
                    <a:pt x="61" y="10"/>
                    <a:pt x="61" y="10"/>
                    <a:pt x="61" y="9"/>
                  </a:cubicBezTo>
                  <a:cubicBezTo>
                    <a:pt x="61" y="9"/>
                    <a:pt x="61" y="9"/>
                    <a:pt x="61" y="8"/>
                  </a:cubicBezTo>
                  <a:cubicBezTo>
                    <a:pt x="61" y="8"/>
                    <a:pt x="62" y="8"/>
                    <a:pt x="62" y="8"/>
                  </a:cubicBezTo>
                  <a:cubicBezTo>
                    <a:pt x="62" y="7"/>
                    <a:pt x="61" y="7"/>
                    <a:pt x="61" y="6"/>
                  </a:cubicBezTo>
                  <a:cubicBezTo>
                    <a:pt x="61" y="6"/>
                    <a:pt x="61" y="6"/>
                    <a:pt x="61" y="6"/>
                  </a:cubicBezTo>
                  <a:cubicBezTo>
                    <a:pt x="61" y="6"/>
                    <a:pt x="61" y="5"/>
                    <a:pt x="61" y="5"/>
                  </a:cubicBezTo>
                  <a:cubicBezTo>
                    <a:pt x="61" y="5"/>
                    <a:pt x="61" y="5"/>
                    <a:pt x="61" y="5"/>
                  </a:cubicBezTo>
                  <a:cubicBezTo>
                    <a:pt x="60" y="4"/>
                    <a:pt x="60" y="4"/>
                    <a:pt x="60" y="4"/>
                  </a:cubicBezTo>
                  <a:cubicBezTo>
                    <a:pt x="60" y="4"/>
                    <a:pt x="59" y="4"/>
                    <a:pt x="59" y="4"/>
                  </a:cubicBezTo>
                  <a:cubicBezTo>
                    <a:pt x="59" y="3"/>
                    <a:pt x="59" y="3"/>
                    <a:pt x="59" y="3"/>
                  </a:cubicBezTo>
                  <a:cubicBezTo>
                    <a:pt x="59" y="3"/>
                    <a:pt x="58" y="2"/>
                    <a:pt x="58" y="2"/>
                  </a:cubicBezTo>
                  <a:cubicBezTo>
                    <a:pt x="58" y="2"/>
                    <a:pt x="57" y="2"/>
                    <a:pt x="57" y="3"/>
                  </a:cubicBezTo>
                  <a:cubicBezTo>
                    <a:pt x="57" y="3"/>
                    <a:pt x="57" y="3"/>
                    <a:pt x="56" y="3"/>
                  </a:cubicBezTo>
                  <a:cubicBezTo>
                    <a:pt x="56" y="4"/>
                    <a:pt x="55" y="3"/>
                    <a:pt x="55" y="3"/>
                  </a:cubicBezTo>
                  <a:cubicBezTo>
                    <a:pt x="55" y="3"/>
                    <a:pt x="54" y="3"/>
                    <a:pt x="54" y="3"/>
                  </a:cubicBezTo>
                  <a:cubicBezTo>
                    <a:pt x="54" y="3"/>
                    <a:pt x="54" y="4"/>
                    <a:pt x="54" y="4"/>
                  </a:cubicBezTo>
                  <a:cubicBezTo>
                    <a:pt x="53" y="4"/>
                    <a:pt x="53" y="4"/>
                    <a:pt x="52" y="4"/>
                  </a:cubicBezTo>
                  <a:cubicBezTo>
                    <a:pt x="52" y="5"/>
                    <a:pt x="51" y="5"/>
                    <a:pt x="51" y="5"/>
                  </a:cubicBezTo>
                  <a:cubicBezTo>
                    <a:pt x="51" y="5"/>
                    <a:pt x="51" y="5"/>
                    <a:pt x="50" y="5"/>
                  </a:cubicBezTo>
                  <a:cubicBezTo>
                    <a:pt x="50" y="5"/>
                    <a:pt x="49" y="6"/>
                    <a:pt x="49" y="6"/>
                  </a:cubicBezTo>
                  <a:cubicBezTo>
                    <a:pt x="49" y="6"/>
                    <a:pt x="48" y="5"/>
                    <a:pt x="48" y="5"/>
                  </a:cubicBezTo>
                  <a:cubicBezTo>
                    <a:pt x="48" y="5"/>
                    <a:pt x="47" y="5"/>
                    <a:pt x="47" y="5"/>
                  </a:cubicBezTo>
                  <a:cubicBezTo>
                    <a:pt x="46" y="5"/>
                    <a:pt x="46" y="5"/>
                    <a:pt x="45" y="5"/>
                  </a:cubicBezTo>
                  <a:cubicBezTo>
                    <a:pt x="45" y="6"/>
                    <a:pt x="44" y="6"/>
                    <a:pt x="44" y="6"/>
                  </a:cubicBezTo>
                  <a:cubicBezTo>
                    <a:pt x="44" y="6"/>
                    <a:pt x="43" y="6"/>
                    <a:pt x="43" y="6"/>
                  </a:cubicBezTo>
                  <a:cubicBezTo>
                    <a:pt x="43" y="6"/>
                    <a:pt x="43" y="6"/>
                    <a:pt x="42" y="6"/>
                  </a:cubicBezTo>
                  <a:cubicBezTo>
                    <a:pt x="42" y="6"/>
                    <a:pt x="42" y="6"/>
                    <a:pt x="41" y="6"/>
                  </a:cubicBezTo>
                  <a:cubicBezTo>
                    <a:pt x="41" y="6"/>
                    <a:pt x="40" y="6"/>
                    <a:pt x="40" y="6"/>
                  </a:cubicBezTo>
                  <a:cubicBezTo>
                    <a:pt x="40" y="6"/>
                    <a:pt x="39" y="5"/>
                    <a:pt x="39" y="5"/>
                  </a:cubicBezTo>
                  <a:cubicBezTo>
                    <a:pt x="39" y="5"/>
                    <a:pt x="38" y="5"/>
                    <a:pt x="38" y="5"/>
                  </a:cubicBezTo>
                  <a:cubicBezTo>
                    <a:pt x="38" y="5"/>
                    <a:pt x="37" y="5"/>
                    <a:pt x="37" y="5"/>
                  </a:cubicBezTo>
                  <a:cubicBezTo>
                    <a:pt x="37" y="5"/>
                    <a:pt x="37" y="4"/>
                    <a:pt x="36" y="4"/>
                  </a:cubicBezTo>
                  <a:cubicBezTo>
                    <a:pt x="36" y="4"/>
                    <a:pt x="36" y="4"/>
                    <a:pt x="36" y="3"/>
                  </a:cubicBezTo>
                  <a:cubicBezTo>
                    <a:pt x="36" y="3"/>
                    <a:pt x="36" y="3"/>
                    <a:pt x="36" y="3"/>
                  </a:cubicBezTo>
                  <a:cubicBezTo>
                    <a:pt x="36" y="2"/>
                    <a:pt x="36" y="2"/>
                    <a:pt x="35" y="2"/>
                  </a:cubicBezTo>
                  <a:cubicBezTo>
                    <a:pt x="35" y="2"/>
                    <a:pt x="35" y="2"/>
                    <a:pt x="35" y="2"/>
                  </a:cubicBezTo>
                  <a:cubicBezTo>
                    <a:pt x="35" y="2"/>
                    <a:pt x="34" y="2"/>
                    <a:pt x="34" y="2"/>
                  </a:cubicBezTo>
                  <a:cubicBezTo>
                    <a:pt x="34" y="2"/>
                    <a:pt x="33" y="2"/>
                    <a:pt x="33" y="2"/>
                  </a:cubicBezTo>
                  <a:cubicBezTo>
                    <a:pt x="33" y="2"/>
                    <a:pt x="33" y="2"/>
                    <a:pt x="33" y="1"/>
                  </a:cubicBezTo>
                  <a:cubicBezTo>
                    <a:pt x="33" y="1"/>
                    <a:pt x="33" y="1"/>
                    <a:pt x="33" y="1"/>
                  </a:cubicBezTo>
                  <a:cubicBezTo>
                    <a:pt x="33" y="1"/>
                    <a:pt x="33" y="0"/>
                    <a:pt x="33" y="0"/>
                  </a:cubicBezTo>
                  <a:cubicBezTo>
                    <a:pt x="33" y="0"/>
                    <a:pt x="32" y="0"/>
                    <a:pt x="32" y="0"/>
                  </a:cubicBezTo>
                  <a:cubicBezTo>
                    <a:pt x="32" y="0"/>
                    <a:pt x="31" y="0"/>
                    <a:pt x="31" y="0"/>
                  </a:cubicBezTo>
                  <a:cubicBezTo>
                    <a:pt x="31" y="0"/>
                    <a:pt x="31" y="1"/>
                    <a:pt x="31" y="1"/>
                  </a:cubicBezTo>
                  <a:cubicBezTo>
                    <a:pt x="31" y="1"/>
                    <a:pt x="30" y="1"/>
                    <a:pt x="30" y="1"/>
                  </a:cubicBezTo>
                  <a:cubicBezTo>
                    <a:pt x="30" y="1"/>
                    <a:pt x="29" y="1"/>
                    <a:pt x="28" y="1"/>
                  </a:cubicBezTo>
                  <a:cubicBezTo>
                    <a:pt x="28" y="1"/>
                    <a:pt x="28" y="1"/>
                    <a:pt x="27" y="1"/>
                  </a:cubicBezTo>
                  <a:cubicBezTo>
                    <a:pt x="27" y="1"/>
                    <a:pt x="26" y="1"/>
                    <a:pt x="26" y="1"/>
                  </a:cubicBezTo>
                  <a:cubicBezTo>
                    <a:pt x="26" y="1"/>
                    <a:pt x="25" y="1"/>
                    <a:pt x="25" y="1"/>
                  </a:cubicBezTo>
                  <a:cubicBezTo>
                    <a:pt x="24" y="1"/>
                    <a:pt x="24" y="1"/>
                    <a:pt x="23" y="2"/>
                  </a:cubicBezTo>
                  <a:cubicBezTo>
                    <a:pt x="23" y="2"/>
                    <a:pt x="22" y="2"/>
                    <a:pt x="22" y="2"/>
                  </a:cubicBezTo>
                  <a:cubicBezTo>
                    <a:pt x="21" y="2"/>
                    <a:pt x="21" y="2"/>
                    <a:pt x="20" y="2"/>
                  </a:cubicBezTo>
                  <a:cubicBezTo>
                    <a:pt x="20" y="2"/>
                    <a:pt x="20" y="2"/>
                    <a:pt x="20" y="3"/>
                  </a:cubicBezTo>
                  <a:cubicBezTo>
                    <a:pt x="19" y="3"/>
                    <a:pt x="19" y="3"/>
                    <a:pt x="19" y="3"/>
                  </a:cubicBezTo>
                  <a:cubicBezTo>
                    <a:pt x="19" y="4"/>
                    <a:pt x="19" y="4"/>
                    <a:pt x="19" y="4"/>
                  </a:cubicBezTo>
                  <a:cubicBezTo>
                    <a:pt x="19" y="4"/>
                    <a:pt x="18" y="4"/>
                    <a:pt x="18" y="5"/>
                  </a:cubicBezTo>
                  <a:cubicBezTo>
                    <a:pt x="18" y="5"/>
                    <a:pt x="18" y="5"/>
                    <a:pt x="17" y="5"/>
                  </a:cubicBezTo>
                  <a:cubicBezTo>
                    <a:pt x="17" y="5"/>
                    <a:pt x="17" y="5"/>
                    <a:pt x="17" y="5"/>
                  </a:cubicBezTo>
                  <a:cubicBezTo>
                    <a:pt x="16" y="5"/>
                    <a:pt x="16" y="4"/>
                    <a:pt x="16" y="4"/>
                  </a:cubicBezTo>
                  <a:cubicBezTo>
                    <a:pt x="16" y="4"/>
                    <a:pt x="15" y="4"/>
                    <a:pt x="15" y="4"/>
                  </a:cubicBezTo>
                  <a:cubicBezTo>
                    <a:pt x="15" y="4"/>
                    <a:pt x="15" y="4"/>
                    <a:pt x="14" y="5"/>
                  </a:cubicBezTo>
                  <a:cubicBezTo>
                    <a:pt x="14" y="5"/>
                    <a:pt x="14" y="5"/>
                    <a:pt x="14" y="5"/>
                  </a:cubicBezTo>
                  <a:cubicBezTo>
                    <a:pt x="13" y="5"/>
                    <a:pt x="13" y="4"/>
                    <a:pt x="13" y="4"/>
                  </a:cubicBezTo>
                  <a:cubicBezTo>
                    <a:pt x="12" y="4"/>
                    <a:pt x="12" y="4"/>
                    <a:pt x="12" y="4"/>
                  </a:cubicBezTo>
                  <a:cubicBezTo>
                    <a:pt x="12" y="4"/>
                    <a:pt x="12" y="5"/>
                    <a:pt x="12" y="5"/>
                  </a:cubicBezTo>
                  <a:cubicBezTo>
                    <a:pt x="11" y="5"/>
                    <a:pt x="11" y="5"/>
                    <a:pt x="12" y="6"/>
                  </a:cubicBezTo>
                  <a:cubicBezTo>
                    <a:pt x="12" y="6"/>
                    <a:pt x="12" y="6"/>
                    <a:pt x="12" y="6"/>
                  </a:cubicBezTo>
                  <a:cubicBezTo>
                    <a:pt x="12" y="6"/>
                    <a:pt x="13" y="6"/>
                    <a:pt x="13" y="6"/>
                  </a:cubicBezTo>
                  <a:cubicBezTo>
                    <a:pt x="13" y="6"/>
                    <a:pt x="13" y="6"/>
                    <a:pt x="13" y="6"/>
                  </a:cubicBezTo>
                  <a:cubicBezTo>
                    <a:pt x="13" y="6"/>
                    <a:pt x="13" y="7"/>
                    <a:pt x="13" y="7"/>
                  </a:cubicBezTo>
                  <a:cubicBezTo>
                    <a:pt x="13" y="7"/>
                    <a:pt x="12" y="7"/>
                    <a:pt x="12" y="7"/>
                  </a:cubicBezTo>
                  <a:cubicBezTo>
                    <a:pt x="12" y="7"/>
                    <a:pt x="11" y="7"/>
                    <a:pt x="11" y="7"/>
                  </a:cubicBezTo>
                  <a:cubicBezTo>
                    <a:pt x="11" y="7"/>
                    <a:pt x="10" y="7"/>
                    <a:pt x="10" y="7"/>
                  </a:cubicBezTo>
                  <a:cubicBezTo>
                    <a:pt x="10" y="7"/>
                    <a:pt x="10" y="7"/>
                    <a:pt x="10" y="7"/>
                  </a:cubicBezTo>
                  <a:cubicBezTo>
                    <a:pt x="10" y="7"/>
                    <a:pt x="10" y="8"/>
                    <a:pt x="10" y="8"/>
                  </a:cubicBezTo>
                  <a:cubicBezTo>
                    <a:pt x="10" y="8"/>
                    <a:pt x="11" y="8"/>
                    <a:pt x="11" y="8"/>
                  </a:cubicBezTo>
                  <a:cubicBezTo>
                    <a:pt x="11" y="8"/>
                    <a:pt x="11" y="8"/>
                    <a:pt x="11" y="8"/>
                  </a:cubicBezTo>
                  <a:cubicBezTo>
                    <a:pt x="11" y="8"/>
                    <a:pt x="11" y="8"/>
                    <a:pt x="11" y="8"/>
                  </a:cubicBezTo>
                  <a:cubicBezTo>
                    <a:pt x="11" y="8"/>
                    <a:pt x="11" y="9"/>
                    <a:pt x="11" y="9"/>
                  </a:cubicBezTo>
                  <a:cubicBezTo>
                    <a:pt x="11" y="9"/>
                    <a:pt x="10" y="8"/>
                    <a:pt x="10" y="8"/>
                  </a:cubicBezTo>
                  <a:cubicBezTo>
                    <a:pt x="10" y="8"/>
                    <a:pt x="10" y="8"/>
                    <a:pt x="9" y="8"/>
                  </a:cubicBezTo>
                  <a:cubicBezTo>
                    <a:pt x="9" y="8"/>
                    <a:pt x="9" y="9"/>
                    <a:pt x="9" y="9"/>
                  </a:cubicBezTo>
                  <a:cubicBezTo>
                    <a:pt x="8" y="9"/>
                    <a:pt x="8" y="8"/>
                    <a:pt x="8" y="8"/>
                  </a:cubicBezTo>
                  <a:cubicBezTo>
                    <a:pt x="7" y="8"/>
                    <a:pt x="7" y="8"/>
                    <a:pt x="7" y="8"/>
                  </a:cubicBezTo>
                  <a:cubicBezTo>
                    <a:pt x="7" y="8"/>
                    <a:pt x="6" y="8"/>
                    <a:pt x="6" y="8"/>
                  </a:cubicBezTo>
                  <a:cubicBezTo>
                    <a:pt x="6" y="8"/>
                    <a:pt x="6" y="8"/>
                    <a:pt x="6" y="8"/>
                  </a:cubicBezTo>
                  <a:cubicBezTo>
                    <a:pt x="6" y="8"/>
                    <a:pt x="6" y="8"/>
                    <a:pt x="6" y="8"/>
                  </a:cubicBezTo>
                  <a:cubicBezTo>
                    <a:pt x="6" y="8"/>
                    <a:pt x="6" y="9"/>
                    <a:pt x="6" y="9"/>
                  </a:cubicBezTo>
                  <a:cubicBezTo>
                    <a:pt x="6" y="9"/>
                    <a:pt x="5" y="8"/>
                    <a:pt x="5" y="8"/>
                  </a:cubicBezTo>
                  <a:cubicBezTo>
                    <a:pt x="5" y="8"/>
                    <a:pt x="4" y="8"/>
                    <a:pt x="4" y="8"/>
                  </a:cubicBezTo>
                  <a:cubicBezTo>
                    <a:pt x="4" y="8"/>
                    <a:pt x="3" y="8"/>
                    <a:pt x="3" y="8"/>
                  </a:cubicBezTo>
                  <a:cubicBezTo>
                    <a:pt x="3" y="8"/>
                    <a:pt x="2" y="9"/>
                    <a:pt x="2" y="9"/>
                  </a:cubicBezTo>
                  <a:cubicBezTo>
                    <a:pt x="2" y="9"/>
                    <a:pt x="1" y="9"/>
                    <a:pt x="1" y="9"/>
                  </a:cubicBezTo>
                  <a:cubicBezTo>
                    <a:pt x="1" y="9"/>
                    <a:pt x="1" y="10"/>
                    <a:pt x="0" y="10"/>
                  </a:cubicBezTo>
                  <a:cubicBezTo>
                    <a:pt x="0" y="10"/>
                    <a:pt x="0" y="11"/>
                    <a:pt x="0" y="11"/>
                  </a:cubicBezTo>
                  <a:cubicBezTo>
                    <a:pt x="0" y="11"/>
                    <a:pt x="0" y="12"/>
                    <a:pt x="0" y="12"/>
                  </a:cubicBezTo>
                  <a:cubicBezTo>
                    <a:pt x="0" y="12"/>
                    <a:pt x="0" y="12"/>
                    <a:pt x="0" y="12"/>
                  </a:cubicBezTo>
                  <a:cubicBezTo>
                    <a:pt x="0" y="13"/>
                    <a:pt x="1" y="13"/>
                    <a:pt x="1" y="13"/>
                  </a:cubicBezTo>
                  <a:cubicBezTo>
                    <a:pt x="1" y="13"/>
                    <a:pt x="2" y="12"/>
                    <a:pt x="2" y="12"/>
                  </a:cubicBezTo>
                  <a:cubicBezTo>
                    <a:pt x="2" y="12"/>
                    <a:pt x="2" y="12"/>
                    <a:pt x="2" y="12"/>
                  </a:cubicBezTo>
                  <a:cubicBezTo>
                    <a:pt x="2" y="12"/>
                    <a:pt x="2" y="13"/>
                    <a:pt x="2" y="13"/>
                  </a:cubicBezTo>
                  <a:cubicBezTo>
                    <a:pt x="2" y="13"/>
                    <a:pt x="2" y="13"/>
                    <a:pt x="2" y="14"/>
                  </a:cubicBezTo>
                  <a:cubicBezTo>
                    <a:pt x="2" y="14"/>
                    <a:pt x="2" y="14"/>
                    <a:pt x="2" y="15"/>
                  </a:cubicBezTo>
                  <a:cubicBezTo>
                    <a:pt x="2" y="15"/>
                    <a:pt x="2" y="15"/>
                    <a:pt x="2" y="15"/>
                  </a:cubicBezTo>
                  <a:cubicBezTo>
                    <a:pt x="2" y="16"/>
                    <a:pt x="2" y="16"/>
                    <a:pt x="2" y="16"/>
                  </a:cubicBezTo>
                  <a:cubicBezTo>
                    <a:pt x="2" y="17"/>
                    <a:pt x="2" y="17"/>
                    <a:pt x="2" y="17"/>
                  </a:cubicBezTo>
                  <a:cubicBezTo>
                    <a:pt x="2" y="17"/>
                    <a:pt x="2" y="18"/>
                    <a:pt x="2" y="18"/>
                  </a:cubicBezTo>
                  <a:cubicBezTo>
                    <a:pt x="2" y="18"/>
                    <a:pt x="3" y="18"/>
                    <a:pt x="3" y="18"/>
                  </a:cubicBezTo>
                  <a:cubicBezTo>
                    <a:pt x="3" y="18"/>
                    <a:pt x="3" y="18"/>
                    <a:pt x="2" y="18"/>
                  </a:cubicBezTo>
                  <a:cubicBezTo>
                    <a:pt x="2" y="18"/>
                    <a:pt x="2" y="18"/>
                    <a:pt x="2" y="18"/>
                  </a:cubicBezTo>
                  <a:cubicBezTo>
                    <a:pt x="2" y="18"/>
                    <a:pt x="2" y="19"/>
                    <a:pt x="2" y="19"/>
                  </a:cubicBezTo>
                  <a:cubicBezTo>
                    <a:pt x="1" y="19"/>
                    <a:pt x="1" y="19"/>
                    <a:pt x="1" y="19"/>
                  </a:cubicBezTo>
                  <a:cubicBezTo>
                    <a:pt x="1" y="18"/>
                    <a:pt x="1" y="18"/>
                    <a:pt x="1" y="18"/>
                  </a:cubicBezTo>
                  <a:cubicBezTo>
                    <a:pt x="1" y="18"/>
                    <a:pt x="1" y="17"/>
                    <a:pt x="1" y="17"/>
                  </a:cubicBezTo>
                  <a:cubicBezTo>
                    <a:pt x="0" y="17"/>
                    <a:pt x="0" y="18"/>
                    <a:pt x="0" y="18"/>
                  </a:cubicBezTo>
                  <a:cubicBezTo>
                    <a:pt x="0" y="18"/>
                    <a:pt x="0" y="19"/>
                    <a:pt x="0" y="19"/>
                  </a:cubicBezTo>
                  <a:cubicBezTo>
                    <a:pt x="0" y="19"/>
                    <a:pt x="0" y="19"/>
                    <a:pt x="0" y="19"/>
                  </a:cubicBezTo>
                  <a:cubicBezTo>
                    <a:pt x="0" y="19"/>
                    <a:pt x="0" y="20"/>
                    <a:pt x="0" y="20"/>
                  </a:cubicBezTo>
                  <a:cubicBezTo>
                    <a:pt x="0" y="20"/>
                    <a:pt x="0" y="20"/>
                    <a:pt x="0" y="20"/>
                  </a:cubicBezTo>
                  <a:cubicBezTo>
                    <a:pt x="1" y="20"/>
                    <a:pt x="1" y="20"/>
                    <a:pt x="1" y="20"/>
                  </a:cubicBezTo>
                  <a:cubicBezTo>
                    <a:pt x="2" y="20"/>
                    <a:pt x="2" y="20"/>
                    <a:pt x="3" y="20"/>
                  </a:cubicBezTo>
                  <a:cubicBezTo>
                    <a:pt x="3" y="21"/>
                    <a:pt x="3" y="21"/>
                    <a:pt x="3" y="21"/>
                  </a:cubicBezTo>
                  <a:cubicBezTo>
                    <a:pt x="3" y="21"/>
                    <a:pt x="3" y="22"/>
                    <a:pt x="3" y="22"/>
                  </a:cubicBezTo>
                  <a:cubicBezTo>
                    <a:pt x="3" y="22"/>
                    <a:pt x="3" y="22"/>
                    <a:pt x="3" y="22"/>
                  </a:cubicBezTo>
                  <a:cubicBezTo>
                    <a:pt x="3" y="23"/>
                    <a:pt x="3" y="23"/>
                    <a:pt x="3" y="24"/>
                  </a:cubicBezTo>
                  <a:cubicBezTo>
                    <a:pt x="3" y="24"/>
                    <a:pt x="4" y="24"/>
                    <a:pt x="4" y="24"/>
                  </a:cubicBezTo>
                  <a:cubicBezTo>
                    <a:pt x="4" y="24"/>
                    <a:pt x="5" y="24"/>
                    <a:pt x="5" y="24"/>
                  </a:cubicBezTo>
                  <a:cubicBezTo>
                    <a:pt x="5" y="24"/>
                    <a:pt x="5" y="25"/>
                    <a:pt x="5" y="25"/>
                  </a:cubicBezTo>
                  <a:cubicBezTo>
                    <a:pt x="5" y="25"/>
                    <a:pt x="4" y="25"/>
                    <a:pt x="4" y="25"/>
                  </a:cubicBezTo>
                  <a:cubicBezTo>
                    <a:pt x="4" y="25"/>
                    <a:pt x="4" y="25"/>
                    <a:pt x="4" y="25"/>
                  </a:cubicBezTo>
                  <a:cubicBezTo>
                    <a:pt x="4" y="25"/>
                    <a:pt x="4" y="26"/>
                    <a:pt x="4" y="26"/>
                  </a:cubicBezTo>
                  <a:cubicBezTo>
                    <a:pt x="4" y="26"/>
                    <a:pt x="5" y="26"/>
                    <a:pt x="5" y="25"/>
                  </a:cubicBezTo>
                  <a:cubicBezTo>
                    <a:pt x="5" y="25"/>
                    <a:pt x="6" y="25"/>
                    <a:pt x="6" y="25"/>
                  </a:cubicBezTo>
                  <a:cubicBezTo>
                    <a:pt x="6" y="25"/>
                    <a:pt x="6" y="25"/>
                    <a:pt x="6" y="25"/>
                  </a:cubicBezTo>
                  <a:cubicBezTo>
                    <a:pt x="6" y="25"/>
                    <a:pt x="6" y="26"/>
                    <a:pt x="6" y="26"/>
                  </a:cubicBezTo>
                  <a:cubicBezTo>
                    <a:pt x="6" y="26"/>
                    <a:pt x="6" y="26"/>
                    <a:pt x="6" y="26"/>
                  </a:cubicBezTo>
                  <a:cubicBezTo>
                    <a:pt x="6" y="26"/>
                    <a:pt x="5" y="26"/>
                    <a:pt x="5" y="26"/>
                  </a:cubicBezTo>
                  <a:cubicBezTo>
                    <a:pt x="5" y="26"/>
                    <a:pt x="4" y="27"/>
                    <a:pt x="4" y="27"/>
                  </a:cubicBezTo>
                  <a:cubicBezTo>
                    <a:pt x="4" y="27"/>
                    <a:pt x="4" y="27"/>
                    <a:pt x="4" y="27"/>
                  </a:cubicBezTo>
                  <a:cubicBezTo>
                    <a:pt x="4" y="27"/>
                    <a:pt x="5" y="27"/>
                    <a:pt x="5" y="27"/>
                  </a:cubicBezTo>
                  <a:cubicBezTo>
                    <a:pt x="5" y="27"/>
                    <a:pt x="5" y="27"/>
                    <a:pt x="6" y="27"/>
                  </a:cubicBezTo>
                  <a:cubicBezTo>
                    <a:pt x="6" y="27"/>
                    <a:pt x="5" y="27"/>
                    <a:pt x="5" y="27"/>
                  </a:cubicBezTo>
                  <a:cubicBezTo>
                    <a:pt x="5" y="28"/>
                    <a:pt x="6" y="27"/>
                    <a:pt x="6" y="27"/>
                  </a:cubicBezTo>
                  <a:cubicBezTo>
                    <a:pt x="6" y="27"/>
                    <a:pt x="6" y="27"/>
                    <a:pt x="6" y="27"/>
                  </a:cubicBezTo>
                  <a:cubicBezTo>
                    <a:pt x="7" y="27"/>
                    <a:pt x="7" y="27"/>
                    <a:pt x="7" y="27"/>
                  </a:cubicBezTo>
                  <a:cubicBezTo>
                    <a:pt x="7" y="27"/>
                    <a:pt x="7" y="27"/>
                    <a:pt x="8" y="27"/>
                  </a:cubicBezTo>
                  <a:cubicBezTo>
                    <a:pt x="8" y="27"/>
                    <a:pt x="8" y="28"/>
                    <a:pt x="8" y="28"/>
                  </a:cubicBezTo>
                  <a:cubicBezTo>
                    <a:pt x="8" y="28"/>
                    <a:pt x="8" y="28"/>
                    <a:pt x="9" y="28"/>
                  </a:cubicBezTo>
                  <a:cubicBezTo>
                    <a:pt x="9" y="28"/>
                    <a:pt x="9" y="27"/>
                    <a:pt x="9" y="27"/>
                  </a:cubicBezTo>
                  <a:cubicBezTo>
                    <a:pt x="9" y="27"/>
                    <a:pt x="9" y="27"/>
                    <a:pt x="9" y="27"/>
                  </a:cubicBezTo>
                  <a:cubicBezTo>
                    <a:pt x="10" y="27"/>
                    <a:pt x="10" y="28"/>
                    <a:pt x="10" y="28"/>
                  </a:cubicBezTo>
                  <a:cubicBezTo>
                    <a:pt x="10" y="28"/>
                    <a:pt x="10" y="29"/>
                    <a:pt x="10" y="29"/>
                  </a:cubicBezTo>
                  <a:cubicBezTo>
                    <a:pt x="10" y="29"/>
                    <a:pt x="10" y="29"/>
                    <a:pt x="10" y="29"/>
                  </a:cubicBezTo>
                  <a:cubicBezTo>
                    <a:pt x="11" y="30"/>
                    <a:pt x="11" y="30"/>
                    <a:pt x="11" y="30"/>
                  </a:cubicBezTo>
                  <a:cubicBezTo>
                    <a:pt x="12" y="30"/>
                    <a:pt x="12" y="30"/>
                    <a:pt x="12" y="30"/>
                  </a:cubicBezTo>
                  <a:cubicBezTo>
                    <a:pt x="13" y="29"/>
                    <a:pt x="13" y="29"/>
                    <a:pt x="13" y="29"/>
                  </a:cubicBezTo>
                  <a:cubicBezTo>
                    <a:pt x="13" y="29"/>
                    <a:pt x="13" y="29"/>
                    <a:pt x="14" y="29"/>
                  </a:cubicBezTo>
                  <a:cubicBezTo>
                    <a:pt x="14" y="29"/>
                    <a:pt x="14" y="29"/>
                    <a:pt x="14" y="29"/>
                  </a:cubicBezTo>
                  <a:cubicBezTo>
                    <a:pt x="14" y="30"/>
                    <a:pt x="14" y="30"/>
                    <a:pt x="14" y="30"/>
                  </a:cubicBezTo>
                  <a:cubicBezTo>
                    <a:pt x="14" y="29"/>
                    <a:pt x="14" y="29"/>
                    <a:pt x="15" y="29"/>
                  </a:cubicBezTo>
                  <a:cubicBezTo>
                    <a:pt x="15" y="29"/>
                    <a:pt x="15" y="28"/>
                    <a:pt x="15" y="28"/>
                  </a:cubicBezTo>
                  <a:cubicBezTo>
                    <a:pt x="15" y="27"/>
                    <a:pt x="15" y="27"/>
                    <a:pt x="15" y="27"/>
                  </a:cubicBezTo>
                  <a:cubicBezTo>
                    <a:pt x="15" y="27"/>
                    <a:pt x="16" y="27"/>
                    <a:pt x="16" y="27"/>
                  </a:cubicBezTo>
                  <a:cubicBezTo>
                    <a:pt x="16" y="27"/>
                    <a:pt x="17" y="27"/>
                    <a:pt x="17" y="27"/>
                  </a:cubicBezTo>
                  <a:cubicBezTo>
                    <a:pt x="18" y="27"/>
                    <a:pt x="18" y="28"/>
                    <a:pt x="18" y="28"/>
                  </a:cubicBezTo>
                  <a:cubicBezTo>
                    <a:pt x="19" y="28"/>
                    <a:pt x="19" y="28"/>
                    <a:pt x="20" y="28"/>
                  </a:cubicBezTo>
                  <a:cubicBezTo>
                    <a:pt x="20" y="28"/>
                    <a:pt x="20" y="28"/>
                    <a:pt x="21" y="29"/>
                  </a:cubicBezTo>
                  <a:cubicBezTo>
                    <a:pt x="21" y="29"/>
                    <a:pt x="21" y="29"/>
                    <a:pt x="21" y="30"/>
                  </a:cubicBezTo>
                  <a:cubicBezTo>
                    <a:pt x="22" y="30"/>
                    <a:pt x="22" y="30"/>
                    <a:pt x="22" y="30"/>
                  </a:cubicBezTo>
                  <a:cubicBezTo>
                    <a:pt x="22" y="30"/>
                    <a:pt x="23" y="30"/>
                    <a:pt x="23" y="30"/>
                  </a:cubicBezTo>
                  <a:cubicBezTo>
                    <a:pt x="24" y="30"/>
                    <a:pt x="24" y="30"/>
                    <a:pt x="25" y="30"/>
                  </a:cubicBezTo>
                  <a:cubicBezTo>
                    <a:pt x="25" y="30"/>
                    <a:pt x="26" y="30"/>
                    <a:pt x="26" y="30"/>
                  </a:cubicBezTo>
                  <a:cubicBezTo>
                    <a:pt x="26" y="30"/>
                    <a:pt x="27" y="30"/>
                    <a:pt x="27" y="30"/>
                  </a:cubicBezTo>
                  <a:cubicBezTo>
                    <a:pt x="27" y="30"/>
                    <a:pt x="27" y="30"/>
                    <a:pt x="27" y="30"/>
                  </a:cubicBezTo>
                  <a:cubicBezTo>
                    <a:pt x="28" y="29"/>
                    <a:pt x="28" y="29"/>
                    <a:pt x="28" y="29"/>
                  </a:cubicBezTo>
                  <a:cubicBezTo>
                    <a:pt x="28" y="29"/>
                    <a:pt x="28" y="28"/>
                    <a:pt x="28" y="28"/>
                  </a:cubicBezTo>
                  <a:cubicBezTo>
                    <a:pt x="28" y="28"/>
                    <a:pt x="29" y="28"/>
                    <a:pt x="29" y="28"/>
                  </a:cubicBezTo>
                  <a:cubicBezTo>
                    <a:pt x="29" y="28"/>
                    <a:pt x="29" y="28"/>
                    <a:pt x="30" y="28"/>
                  </a:cubicBezTo>
                  <a:cubicBezTo>
                    <a:pt x="30" y="28"/>
                    <a:pt x="30" y="27"/>
                    <a:pt x="30" y="27"/>
                  </a:cubicBezTo>
                  <a:cubicBezTo>
                    <a:pt x="30" y="27"/>
                    <a:pt x="31" y="27"/>
                    <a:pt x="31" y="28"/>
                  </a:cubicBezTo>
                  <a:cubicBezTo>
                    <a:pt x="31" y="28"/>
                    <a:pt x="31" y="28"/>
                    <a:pt x="31" y="28"/>
                  </a:cubicBezTo>
                  <a:cubicBezTo>
                    <a:pt x="31" y="28"/>
                    <a:pt x="32" y="28"/>
                    <a:pt x="32" y="28"/>
                  </a:cubicBezTo>
                  <a:cubicBezTo>
                    <a:pt x="32" y="29"/>
                    <a:pt x="32" y="29"/>
                    <a:pt x="33" y="29"/>
                  </a:cubicBezTo>
                  <a:cubicBezTo>
                    <a:pt x="33" y="29"/>
                    <a:pt x="33" y="29"/>
                    <a:pt x="33" y="29"/>
                  </a:cubicBezTo>
                  <a:cubicBezTo>
                    <a:pt x="33" y="29"/>
                    <a:pt x="33" y="28"/>
                    <a:pt x="33" y="28"/>
                  </a:cubicBezTo>
                  <a:cubicBezTo>
                    <a:pt x="33" y="28"/>
                    <a:pt x="33" y="28"/>
                    <a:pt x="33" y="27"/>
                  </a:cubicBezTo>
                  <a:cubicBezTo>
                    <a:pt x="34" y="27"/>
                    <a:pt x="34" y="27"/>
                    <a:pt x="34" y="27"/>
                  </a:cubicBezTo>
                  <a:cubicBezTo>
                    <a:pt x="34" y="27"/>
                    <a:pt x="34" y="27"/>
                    <a:pt x="34" y="27"/>
                  </a:cubicBezTo>
                  <a:cubicBezTo>
                    <a:pt x="35" y="27"/>
                    <a:pt x="35" y="28"/>
                    <a:pt x="35" y="28"/>
                  </a:cubicBezTo>
                  <a:cubicBezTo>
                    <a:pt x="34" y="28"/>
                    <a:pt x="34" y="28"/>
                    <a:pt x="34" y="28"/>
                  </a:cubicBezTo>
                  <a:cubicBezTo>
                    <a:pt x="34" y="29"/>
                    <a:pt x="34" y="29"/>
                    <a:pt x="34" y="29"/>
                  </a:cubicBezTo>
                  <a:cubicBezTo>
                    <a:pt x="34" y="29"/>
                    <a:pt x="33" y="29"/>
                    <a:pt x="33" y="29"/>
                  </a:cubicBezTo>
                  <a:cubicBezTo>
                    <a:pt x="33" y="29"/>
                    <a:pt x="34" y="30"/>
                    <a:pt x="34" y="30"/>
                  </a:cubicBezTo>
                  <a:cubicBezTo>
                    <a:pt x="34" y="30"/>
                    <a:pt x="34" y="30"/>
                    <a:pt x="34" y="31"/>
                  </a:cubicBezTo>
                  <a:cubicBezTo>
                    <a:pt x="34" y="31"/>
                    <a:pt x="34" y="31"/>
                    <a:pt x="34" y="31"/>
                  </a:cubicBezTo>
                  <a:cubicBezTo>
                    <a:pt x="34" y="31"/>
                    <a:pt x="34" y="31"/>
                    <a:pt x="34" y="31"/>
                  </a:cubicBezTo>
                  <a:cubicBezTo>
                    <a:pt x="34" y="31"/>
                    <a:pt x="34" y="32"/>
                    <a:pt x="34" y="32"/>
                  </a:cubicBezTo>
                  <a:cubicBezTo>
                    <a:pt x="35" y="32"/>
                    <a:pt x="35" y="32"/>
                    <a:pt x="35" y="32"/>
                  </a:cubicBezTo>
                  <a:cubicBezTo>
                    <a:pt x="36" y="32"/>
                    <a:pt x="36" y="31"/>
                    <a:pt x="36" y="31"/>
                  </a:cubicBezTo>
                  <a:cubicBezTo>
                    <a:pt x="36" y="31"/>
                    <a:pt x="36" y="31"/>
                    <a:pt x="36" y="31"/>
                  </a:cubicBezTo>
                  <a:cubicBezTo>
                    <a:pt x="37" y="31"/>
                    <a:pt x="37" y="31"/>
                    <a:pt x="37" y="31"/>
                  </a:cubicBezTo>
                  <a:cubicBezTo>
                    <a:pt x="37" y="31"/>
                    <a:pt x="37" y="30"/>
                    <a:pt x="37" y="30"/>
                  </a:cubicBezTo>
                  <a:cubicBezTo>
                    <a:pt x="37" y="30"/>
                    <a:pt x="37" y="29"/>
                    <a:pt x="37" y="29"/>
                  </a:cubicBezTo>
                  <a:cubicBezTo>
                    <a:pt x="37" y="29"/>
                    <a:pt x="37" y="28"/>
                    <a:pt x="37" y="28"/>
                  </a:cubicBezTo>
                  <a:cubicBezTo>
                    <a:pt x="37" y="27"/>
                    <a:pt x="38" y="27"/>
                    <a:pt x="38" y="27"/>
                  </a:cubicBezTo>
                  <a:cubicBezTo>
                    <a:pt x="38" y="27"/>
                    <a:pt x="38" y="27"/>
                    <a:pt x="38" y="28"/>
                  </a:cubicBezTo>
                  <a:cubicBezTo>
                    <a:pt x="38" y="28"/>
                    <a:pt x="39" y="28"/>
                    <a:pt x="39" y="28"/>
                  </a:cubicBezTo>
                  <a:cubicBezTo>
                    <a:pt x="39" y="29"/>
                    <a:pt x="40" y="29"/>
                    <a:pt x="40" y="29"/>
                  </a:cubicBezTo>
                  <a:cubicBezTo>
                    <a:pt x="40" y="29"/>
                    <a:pt x="41" y="28"/>
                    <a:pt x="41" y="28"/>
                  </a:cubicBezTo>
                  <a:cubicBezTo>
                    <a:pt x="41" y="28"/>
                    <a:pt x="42" y="28"/>
                    <a:pt x="42" y="28"/>
                  </a:cubicBezTo>
                  <a:cubicBezTo>
                    <a:pt x="42" y="27"/>
                    <a:pt x="43" y="27"/>
                    <a:pt x="43" y="27"/>
                  </a:cubicBezTo>
                  <a:cubicBezTo>
                    <a:pt x="43" y="27"/>
                    <a:pt x="44" y="27"/>
                    <a:pt x="44" y="27"/>
                  </a:cubicBezTo>
                  <a:cubicBezTo>
                    <a:pt x="44" y="27"/>
                    <a:pt x="45" y="28"/>
                    <a:pt x="45" y="28"/>
                  </a:cubicBezTo>
                  <a:cubicBezTo>
                    <a:pt x="46" y="28"/>
                    <a:pt x="46" y="28"/>
                    <a:pt x="46" y="28"/>
                  </a:cubicBezTo>
                  <a:cubicBezTo>
                    <a:pt x="47" y="28"/>
                    <a:pt x="47" y="28"/>
                    <a:pt x="48" y="28"/>
                  </a:cubicBezTo>
                  <a:cubicBezTo>
                    <a:pt x="48" y="28"/>
                    <a:pt x="49" y="27"/>
                    <a:pt x="50" y="27"/>
                  </a:cubicBezTo>
                  <a:cubicBezTo>
                    <a:pt x="50" y="27"/>
                    <a:pt x="51" y="26"/>
                    <a:pt x="51" y="26"/>
                  </a:cubicBezTo>
                  <a:cubicBezTo>
                    <a:pt x="52" y="26"/>
                    <a:pt x="52" y="26"/>
                    <a:pt x="53" y="26"/>
                  </a:cubicBezTo>
                  <a:cubicBezTo>
                    <a:pt x="53" y="26"/>
                    <a:pt x="54" y="26"/>
                    <a:pt x="55" y="26"/>
                  </a:cubicBezTo>
                  <a:cubicBezTo>
                    <a:pt x="55" y="26"/>
                    <a:pt x="56" y="25"/>
                    <a:pt x="56" y="25"/>
                  </a:cubicBezTo>
                  <a:cubicBezTo>
                    <a:pt x="57" y="25"/>
                    <a:pt x="58" y="25"/>
                    <a:pt x="58" y="25"/>
                  </a:cubicBezTo>
                  <a:cubicBezTo>
                    <a:pt x="58" y="25"/>
                    <a:pt x="59" y="25"/>
                    <a:pt x="59" y="25"/>
                  </a:cubicBezTo>
                  <a:cubicBezTo>
                    <a:pt x="59" y="25"/>
                    <a:pt x="59" y="25"/>
                    <a:pt x="59" y="25"/>
                  </a:cubicBezTo>
                  <a:cubicBezTo>
                    <a:pt x="59" y="25"/>
                    <a:pt x="59" y="24"/>
                    <a:pt x="60" y="24"/>
                  </a:cubicBezTo>
                  <a:cubicBezTo>
                    <a:pt x="60" y="24"/>
                    <a:pt x="60" y="24"/>
                    <a:pt x="61" y="24"/>
                  </a:cubicBezTo>
                  <a:cubicBezTo>
                    <a:pt x="61" y="24"/>
                    <a:pt x="61" y="24"/>
                    <a:pt x="62" y="24"/>
                  </a:cubicBezTo>
                  <a:cubicBezTo>
                    <a:pt x="62" y="24"/>
                    <a:pt x="63" y="24"/>
                    <a:pt x="63" y="24"/>
                  </a:cubicBezTo>
                  <a:cubicBezTo>
                    <a:pt x="63" y="24"/>
                    <a:pt x="64" y="24"/>
                    <a:pt x="64" y="24"/>
                  </a:cubicBezTo>
                  <a:cubicBezTo>
                    <a:pt x="64" y="24"/>
                    <a:pt x="64" y="24"/>
                    <a:pt x="64" y="25"/>
                  </a:cubicBezTo>
                  <a:cubicBezTo>
                    <a:pt x="64" y="25"/>
                    <a:pt x="64" y="25"/>
                    <a:pt x="64" y="25"/>
                  </a:cubicBezTo>
                  <a:cubicBezTo>
                    <a:pt x="64" y="25"/>
                    <a:pt x="64" y="26"/>
                    <a:pt x="65" y="26"/>
                  </a:cubicBezTo>
                  <a:cubicBezTo>
                    <a:pt x="65" y="26"/>
                    <a:pt x="65" y="26"/>
                    <a:pt x="66" y="25"/>
                  </a:cubicBezTo>
                  <a:cubicBezTo>
                    <a:pt x="66" y="25"/>
                    <a:pt x="66" y="25"/>
                    <a:pt x="66" y="25"/>
                  </a:cubicBezTo>
                  <a:cubicBezTo>
                    <a:pt x="66" y="25"/>
                    <a:pt x="66" y="25"/>
                    <a:pt x="6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4" name="Freeform 1068"/>
            <p:cNvSpPr/>
            <p:nvPr/>
          </p:nvSpPr>
          <p:spPr bwMode="auto">
            <a:xfrm>
              <a:off x="6121765" y="3815272"/>
              <a:ext cx="243962" cy="224182"/>
            </a:xfrm>
            <a:custGeom>
              <a:avLst/>
              <a:gdLst>
                <a:gd name="T0" fmla="*/ 24 w 26"/>
                <a:gd name="T1" fmla="*/ 0 h 24"/>
                <a:gd name="T2" fmla="*/ 23 w 26"/>
                <a:gd name="T3" fmla="*/ 0 h 24"/>
                <a:gd name="T4" fmla="*/ 22 w 26"/>
                <a:gd name="T5" fmla="*/ 0 h 24"/>
                <a:gd name="T6" fmla="*/ 21 w 26"/>
                <a:gd name="T7" fmla="*/ 0 h 24"/>
                <a:gd name="T8" fmla="*/ 19 w 26"/>
                <a:gd name="T9" fmla="*/ 1 h 24"/>
                <a:gd name="T10" fmla="*/ 18 w 26"/>
                <a:gd name="T11" fmla="*/ 2 h 24"/>
                <a:gd name="T12" fmla="*/ 15 w 26"/>
                <a:gd name="T13" fmla="*/ 3 h 24"/>
                <a:gd name="T14" fmla="*/ 13 w 26"/>
                <a:gd name="T15" fmla="*/ 3 h 24"/>
                <a:gd name="T16" fmla="*/ 12 w 26"/>
                <a:gd name="T17" fmla="*/ 2 h 24"/>
                <a:gd name="T18" fmla="*/ 11 w 26"/>
                <a:gd name="T19" fmla="*/ 2 h 24"/>
                <a:gd name="T20" fmla="*/ 11 w 26"/>
                <a:gd name="T21" fmla="*/ 2 h 24"/>
                <a:gd name="T22" fmla="*/ 9 w 26"/>
                <a:gd name="T23" fmla="*/ 3 h 24"/>
                <a:gd name="T24" fmla="*/ 8 w 26"/>
                <a:gd name="T25" fmla="*/ 3 h 24"/>
                <a:gd name="T26" fmla="*/ 6 w 26"/>
                <a:gd name="T27" fmla="*/ 2 h 24"/>
                <a:gd name="T28" fmla="*/ 6 w 26"/>
                <a:gd name="T29" fmla="*/ 2 h 24"/>
                <a:gd name="T30" fmla="*/ 6 w 26"/>
                <a:gd name="T31" fmla="*/ 3 h 24"/>
                <a:gd name="T32" fmla="*/ 6 w 26"/>
                <a:gd name="T33" fmla="*/ 5 h 24"/>
                <a:gd name="T34" fmla="*/ 4 w 26"/>
                <a:gd name="T35" fmla="*/ 6 h 24"/>
                <a:gd name="T36" fmla="*/ 4 w 26"/>
                <a:gd name="T37" fmla="*/ 7 h 24"/>
                <a:gd name="T38" fmla="*/ 2 w 26"/>
                <a:gd name="T39" fmla="*/ 6 h 24"/>
                <a:gd name="T40" fmla="*/ 2 w 26"/>
                <a:gd name="T41" fmla="*/ 6 h 24"/>
                <a:gd name="T42" fmla="*/ 1 w 26"/>
                <a:gd name="T43" fmla="*/ 6 h 24"/>
                <a:gd name="T44" fmla="*/ 2 w 26"/>
                <a:gd name="T45" fmla="*/ 9 h 24"/>
                <a:gd name="T46" fmla="*/ 1 w 26"/>
                <a:gd name="T47" fmla="*/ 12 h 24"/>
                <a:gd name="T48" fmla="*/ 2 w 26"/>
                <a:gd name="T49" fmla="*/ 12 h 24"/>
                <a:gd name="T50" fmla="*/ 3 w 26"/>
                <a:gd name="T51" fmla="*/ 13 h 24"/>
                <a:gd name="T52" fmla="*/ 4 w 26"/>
                <a:gd name="T53" fmla="*/ 14 h 24"/>
                <a:gd name="T54" fmla="*/ 5 w 26"/>
                <a:gd name="T55" fmla="*/ 15 h 24"/>
                <a:gd name="T56" fmla="*/ 4 w 26"/>
                <a:gd name="T57" fmla="*/ 16 h 24"/>
                <a:gd name="T58" fmla="*/ 3 w 26"/>
                <a:gd name="T59" fmla="*/ 17 h 24"/>
                <a:gd name="T60" fmla="*/ 2 w 26"/>
                <a:gd name="T61" fmla="*/ 18 h 24"/>
                <a:gd name="T62" fmla="*/ 1 w 26"/>
                <a:gd name="T63" fmla="*/ 20 h 24"/>
                <a:gd name="T64" fmla="*/ 0 w 26"/>
                <a:gd name="T65" fmla="*/ 21 h 24"/>
                <a:gd name="T66" fmla="*/ 1 w 26"/>
                <a:gd name="T67" fmla="*/ 22 h 24"/>
                <a:gd name="T68" fmla="*/ 2 w 26"/>
                <a:gd name="T69" fmla="*/ 22 h 24"/>
                <a:gd name="T70" fmla="*/ 4 w 26"/>
                <a:gd name="T71" fmla="*/ 24 h 24"/>
                <a:gd name="T72" fmla="*/ 6 w 26"/>
                <a:gd name="T73" fmla="*/ 24 h 24"/>
                <a:gd name="T74" fmla="*/ 20 w 26"/>
                <a:gd name="T75" fmla="*/ 13 h 24"/>
                <a:gd name="T76" fmla="*/ 21 w 26"/>
                <a:gd name="T77" fmla="*/ 10 h 24"/>
                <a:gd name="T78" fmla="*/ 22 w 26"/>
                <a:gd name="T79" fmla="*/ 5 h 24"/>
                <a:gd name="T80" fmla="*/ 22 w 26"/>
                <a:gd name="T81" fmla="*/ 3 h 24"/>
                <a:gd name="T82" fmla="*/ 23 w 26"/>
                <a:gd name="T83" fmla="*/ 2 h 24"/>
                <a:gd name="T84" fmla="*/ 25 w 26"/>
                <a:gd name="T85" fmla="*/ 2 h 24"/>
                <a:gd name="T86" fmla="*/ 26 w 26"/>
                <a:gd name="T87" fmla="*/ 0 h 24"/>
                <a:gd name="T88" fmla="*/ 26 w 26"/>
                <a:gd name="T8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24">
                  <a:moveTo>
                    <a:pt x="26" y="0"/>
                  </a:moveTo>
                  <a:cubicBezTo>
                    <a:pt x="26" y="0"/>
                    <a:pt x="25" y="0"/>
                    <a:pt x="24" y="0"/>
                  </a:cubicBezTo>
                  <a:cubicBezTo>
                    <a:pt x="24" y="0"/>
                    <a:pt x="24" y="0"/>
                    <a:pt x="24" y="0"/>
                  </a:cubicBezTo>
                  <a:cubicBezTo>
                    <a:pt x="24" y="0"/>
                    <a:pt x="23" y="0"/>
                    <a:pt x="23" y="0"/>
                  </a:cubicBezTo>
                  <a:cubicBezTo>
                    <a:pt x="23" y="0"/>
                    <a:pt x="23" y="0"/>
                    <a:pt x="22" y="0"/>
                  </a:cubicBezTo>
                  <a:cubicBezTo>
                    <a:pt x="22" y="0"/>
                    <a:pt x="22" y="0"/>
                    <a:pt x="22" y="0"/>
                  </a:cubicBezTo>
                  <a:cubicBezTo>
                    <a:pt x="22" y="0"/>
                    <a:pt x="21" y="0"/>
                    <a:pt x="21" y="0"/>
                  </a:cubicBezTo>
                  <a:cubicBezTo>
                    <a:pt x="21" y="0"/>
                    <a:pt x="21" y="0"/>
                    <a:pt x="21" y="0"/>
                  </a:cubicBezTo>
                  <a:cubicBezTo>
                    <a:pt x="21" y="0"/>
                    <a:pt x="20" y="1"/>
                    <a:pt x="19" y="1"/>
                  </a:cubicBezTo>
                  <a:cubicBezTo>
                    <a:pt x="19" y="1"/>
                    <a:pt x="19" y="1"/>
                    <a:pt x="19" y="1"/>
                  </a:cubicBezTo>
                  <a:cubicBezTo>
                    <a:pt x="18" y="1"/>
                    <a:pt x="18" y="1"/>
                    <a:pt x="18" y="2"/>
                  </a:cubicBezTo>
                  <a:cubicBezTo>
                    <a:pt x="18" y="2"/>
                    <a:pt x="18" y="2"/>
                    <a:pt x="18" y="2"/>
                  </a:cubicBezTo>
                  <a:cubicBezTo>
                    <a:pt x="17" y="2"/>
                    <a:pt x="16" y="2"/>
                    <a:pt x="16" y="3"/>
                  </a:cubicBezTo>
                  <a:cubicBezTo>
                    <a:pt x="16" y="3"/>
                    <a:pt x="15" y="3"/>
                    <a:pt x="15" y="3"/>
                  </a:cubicBezTo>
                  <a:cubicBezTo>
                    <a:pt x="14" y="3"/>
                    <a:pt x="14" y="3"/>
                    <a:pt x="14" y="3"/>
                  </a:cubicBezTo>
                  <a:cubicBezTo>
                    <a:pt x="14" y="3"/>
                    <a:pt x="14" y="3"/>
                    <a:pt x="13" y="3"/>
                  </a:cubicBezTo>
                  <a:cubicBezTo>
                    <a:pt x="13" y="2"/>
                    <a:pt x="13" y="2"/>
                    <a:pt x="12" y="2"/>
                  </a:cubicBezTo>
                  <a:cubicBezTo>
                    <a:pt x="12" y="2"/>
                    <a:pt x="12" y="2"/>
                    <a:pt x="12" y="2"/>
                  </a:cubicBezTo>
                  <a:cubicBezTo>
                    <a:pt x="12" y="2"/>
                    <a:pt x="12" y="2"/>
                    <a:pt x="11" y="2"/>
                  </a:cubicBezTo>
                  <a:cubicBezTo>
                    <a:pt x="11" y="2"/>
                    <a:pt x="11" y="2"/>
                    <a:pt x="11" y="2"/>
                  </a:cubicBezTo>
                  <a:cubicBezTo>
                    <a:pt x="11" y="2"/>
                    <a:pt x="11" y="2"/>
                    <a:pt x="11" y="2"/>
                  </a:cubicBezTo>
                  <a:cubicBezTo>
                    <a:pt x="11" y="2"/>
                    <a:pt x="11" y="2"/>
                    <a:pt x="11" y="2"/>
                  </a:cubicBezTo>
                  <a:cubicBezTo>
                    <a:pt x="10" y="2"/>
                    <a:pt x="10" y="3"/>
                    <a:pt x="9" y="3"/>
                  </a:cubicBezTo>
                  <a:cubicBezTo>
                    <a:pt x="9" y="3"/>
                    <a:pt x="9" y="3"/>
                    <a:pt x="9" y="3"/>
                  </a:cubicBezTo>
                  <a:cubicBezTo>
                    <a:pt x="9" y="3"/>
                    <a:pt x="8" y="3"/>
                    <a:pt x="8" y="3"/>
                  </a:cubicBezTo>
                  <a:cubicBezTo>
                    <a:pt x="8" y="3"/>
                    <a:pt x="8" y="3"/>
                    <a:pt x="8" y="3"/>
                  </a:cubicBezTo>
                  <a:cubicBezTo>
                    <a:pt x="7" y="3"/>
                    <a:pt x="7" y="3"/>
                    <a:pt x="6" y="3"/>
                  </a:cubicBezTo>
                  <a:cubicBezTo>
                    <a:pt x="6" y="3"/>
                    <a:pt x="6" y="3"/>
                    <a:pt x="6" y="2"/>
                  </a:cubicBezTo>
                  <a:cubicBezTo>
                    <a:pt x="6" y="2"/>
                    <a:pt x="6" y="2"/>
                    <a:pt x="6" y="2"/>
                  </a:cubicBezTo>
                  <a:cubicBezTo>
                    <a:pt x="6" y="2"/>
                    <a:pt x="6" y="2"/>
                    <a:pt x="6" y="2"/>
                  </a:cubicBezTo>
                  <a:cubicBezTo>
                    <a:pt x="6" y="2"/>
                    <a:pt x="6" y="3"/>
                    <a:pt x="6" y="3"/>
                  </a:cubicBezTo>
                  <a:cubicBezTo>
                    <a:pt x="6" y="3"/>
                    <a:pt x="6" y="3"/>
                    <a:pt x="6" y="3"/>
                  </a:cubicBezTo>
                  <a:cubicBezTo>
                    <a:pt x="6" y="3"/>
                    <a:pt x="6" y="3"/>
                    <a:pt x="6" y="4"/>
                  </a:cubicBezTo>
                  <a:cubicBezTo>
                    <a:pt x="6" y="4"/>
                    <a:pt x="6" y="5"/>
                    <a:pt x="6" y="5"/>
                  </a:cubicBezTo>
                  <a:cubicBezTo>
                    <a:pt x="5" y="6"/>
                    <a:pt x="5" y="6"/>
                    <a:pt x="5" y="6"/>
                  </a:cubicBezTo>
                  <a:cubicBezTo>
                    <a:pt x="5" y="6"/>
                    <a:pt x="4" y="6"/>
                    <a:pt x="4" y="6"/>
                  </a:cubicBezTo>
                  <a:cubicBezTo>
                    <a:pt x="4" y="6"/>
                    <a:pt x="4" y="6"/>
                    <a:pt x="4" y="6"/>
                  </a:cubicBezTo>
                  <a:cubicBezTo>
                    <a:pt x="4" y="6"/>
                    <a:pt x="4" y="7"/>
                    <a:pt x="4" y="7"/>
                  </a:cubicBezTo>
                  <a:cubicBezTo>
                    <a:pt x="4" y="7"/>
                    <a:pt x="3" y="7"/>
                    <a:pt x="3" y="7"/>
                  </a:cubicBezTo>
                  <a:cubicBezTo>
                    <a:pt x="3" y="7"/>
                    <a:pt x="2" y="7"/>
                    <a:pt x="2" y="6"/>
                  </a:cubicBezTo>
                  <a:cubicBezTo>
                    <a:pt x="2" y="6"/>
                    <a:pt x="2" y="6"/>
                    <a:pt x="2" y="6"/>
                  </a:cubicBezTo>
                  <a:cubicBezTo>
                    <a:pt x="2" y="6"/>
                    <a:pt x="2" y="6"/>
                    <a:pt x="2" y="6"/>
                  </a:cubicBezTo>
                  <a:cubicBezTo>
                    <a:pt x="1" y="6"/>
                    <a:pt x="1" y="5"/>
                    <a:pt x="1" y="5"/>
                  </a:cubicBezTo>
                  <a:cubicBezTo>
                    <a:pt x="1" y="6"/>
                    <a:pt x="1" y="6"/>
                    <a:pt x="1" y="6"/>
                  </a:cubicBezTo>
                  <a:cubicBezTo>
                    <a:pt x="1" y="6"/>
                    <a:pt x="1" y="7"/>
                    <a:pt x="1" y="7"/>
                  </a:cubicBezTo>
                  <a:cubicBezTo>
                    <a:pt x="1" y="7"/>
                    <a:pt x="2" y="9"/>
                    <a:pt x="2" y="9"/>
                  </a:cubicBezTo>
                  <a:cubicBezTo>
                    <a:pt x="2" y="10"/>
                    <a:pt x="1" y="11"/>
                    <a:pt x="1" y="12"/>
                  </a:cubicBezTo>
                  <a:cubicBezTo>
                    <a:pt x="1" y="12"/>
                    <a:pt x="1" y="12"/>
                    <a:pt x="1" y="12"/>
                  </a:cubicBezTo>
                  <a:cubicBezTo>
                    <a:pt x="2" y="12"/>
                    <a:pt x="2" y="12"/>
                    <a:pt x="2" y="12"/>
                  </a:cubicBezTo>
                  <a:cubicBezTo>
                    <a:pt x="2" y="12"/>
                    <a:pt x="2" y="12"/>
                    <a:pt x="2" y="12"/>
                  </a:cubicBezTo>
                  <a:cubicBezTo>
                    <a:pt x="2" y="13"/>
                    <a:pt x="2" y="13"/>
                    <a:pt x="3" y="13"/>
                  </a:cubicBezTo>
                  <a:cubicBezTo>
                    <a:pt x="3" y="13"/>
                    <a:pt x="3" y="13"/>
                    <a:pt x="3" y="13"/>
                  </a:cubicBezTo>
                  <a:cubicBezTo>
                    <a:pt x="3" y="13"/>
                    <a:pt x="4" y="13"/>
                    <a:pt x="4" y="13"/>
                  </a:cubicBezTo>
                  <a:cubicBezTo>
                    <a:pt x="4" y="13"/>
                    <a:pt x="4" y="14"/>
                    <a:pt x="4" y="14"/>
                  </a:cubicBezTo>
                  <a:cubicBezTo>
                    <a:pt x="4" y="14"/>
                    <a:pt x="5" y="14"/>
                    <a:pt x="5" y="15"/>
                  </a:cubicBezTo>
                  <a:cubicBezTo>
                    <a:pt x="5" y="15"/>
                    <a:pt x="5" y="15"/>
                    <a:pt x="5" y="15"/>
                  </a:cubicBezTo>
                  <a:cubicBezTo>
                    <a:pt x="5" y="15"/>
                    <a:pt x="4" y="15"/>
                    <a:pt x="4" y="15"/>
                  </a:cubicBezTo>
                  <a:cubicBezTo>
                    <a:pt x="4" y="15"/>
                    <a:pt x="4" y="16"/>
                    <a:pt x="4" y="16"/>
                  </a:cubicBezTo>
                  <a:cubicBezTo>
                    <a:pt x="3" y="16"/>
                    <a:pt x="3" y="16"/>
                    <a:pt x="3" y="17"/>
                  </a:cubicBezTo>
                  <a:cubicBezTo>
                    <a:pt x="3" y="17"/>
                    <a:pt x="3" y="17"/>
                    <a:pt x="3" y="17"/>
                  </a:cubicBezTo>
                  <a:cubicBezTo>
                    <a:pt x="2" y="17"/>
                    <a:pt x="2" y="17"/>
                    <a:pt x="2" y="18"/>
                  </a:cubicBezTo>
                  <a:cubicBezTo>
                    <a:pt x="2" y="18"/>
                    <a:pt x="2" y="18"/>
                    <a:pt x="2" y="18"/>
                  </a:cubicBezTo>
                  <a:cubicBezTo>
                    <a:pt x="2" y="18"/>
                    <a:pt x="2" y="19"/>
                    <a:pt x="1" y="19"/>
                  </a:cubicBezTo>
                  <a:cubicBezTo>
                    <a:pt x="1" y="19"/>
                    <a:pt x="1" y="20"/>
                    <a:pt x="1" y="20"/>
                  </a:cubicBezTo>
                  <a:cubicBezTo>
                    <a:pt x="1" y="20"/>
                    <a:pt x="0" y="20"/>
                    <a:pt x="0" y="20"/>
                  </a:cubicBezTo>
                  <a:cubicBezTo>
                    <a:pt x="0" y="20"/>
                    <a:pt x="0" y="21"/>
                    <a:pt x="0" y="21"/>
                  </a:cubicBezTo>
                  <a:cubicBezTo>
                    <a:pt x="0" y="21"/>
                    <a:pt x="0" y="22"/>
                    <a:pt x="0" y="22"/>
                  </a:cubicBezTo>
                  <a:cubicBezTo>
                    <a:pt x="1" y="22"/>
                    <a:pt x="1" y="22"/>
                    <a:pt x="1" y="22"/>
                  </a:cubicBezTo>
                  <a:cubicBezTo>
                    <a:pt x="1" y="22"/>
                    <a:pt x="2" y="22"/>
                    <a:pt x="2" y="22"/>
                  </a:cubicBezTo>
                  <a:cubicBezTo>
                    <a:pt x="2" y="22"/>
                    <a:pt x="2" y="22"/>
                    <a:pt x="2" y="22"/>
                  </a:cubicBezTo>
                  <a:cubicBezTo>
                    <a:pt x="3" y="23"/>
                    <a:pt x="3" y="23"/>
                    <a:pt x="3" y="23"/>
                  </a:cubicBezTo>
                  <a:cubicBezTo>
                    <a:pt x="3" y="23"/>
                    <a:pt x="4" y="24"/>
                    <a:pt x="4" y="24"/>
                  </a:cubicBezTo>
                  <a:cubicBezTo>
                    <a:pt x="4" y="24"/>
                    <a:pt x="5" y="24"/>
                    <a:pt x="5" y="24"/>
                  </a:cubicBezTo>
                  <a:cubicBezTo>
                    <a:pt x="5" y="24"/>
                    <a:pt x="6" y="24"/>
                    <a:pt x="6" y="24"/>
                  </a:cubicBezTo>
                  <a:cubicBezTo>
                    <a:pt x="13" y="19"/>
                    <a:pt x="13" y="19"/>
                    <a:pt x="13" y="19"/>
                  </a:cubicBezTo>
                  <a:cubicBezTo>
                    <a:pt x="20" y="13"/>
                    <a:pt x="20" y="13"/>
                    <a:pt x="20" y="13"/>
                  </a:cubicBezTo>
                  <a:cubicBezTo>
                    <a:pt x="20" y="13"/>
                    <a:pt x="21" y="12"/>
                    <a:pt x="21" y="12"/>
                  </a:cubicBezTo>
                  <a:cubicBezTo>
                    <a:pt x="21" y="11"/>
                    <a:pt x="21" y="10"/>
                    <a:pt x="21" y="10"/>
                  </a:cubicBezTo>
                  <a:cubicBezTo>
                    <a:pt x="22" y="9"/>
                    <a:pt x="22" y="8"/>
                    <a:pt x="22" y="7"/>
                  </a:cubicBezTo>
                  <a:cubicBezTo>
                    <a:pt x="22" y="7"/>
                    <a:pt x="22" y="6"/>
                    <a:pt x="22" y="5"/>
                  </a:cubicBezTo>
                  <a:cubicBezTo>
                    <a:pt x="22" y="5"/>
                    <a:pt x="21" y="4"/>
                    <a:pt x="21" y="4"/>
                  </a:cubicBezTo>
                  <a:cubicBezTo>
                    <a:pt x="21" y="3"/>
                    <a:pt x="21" y="3"/>
                    <a:pt x="22" y="3"/>
                  </a:cubicBezTo>
                  <a:cubicBezTo>
                    <a:pt x="22" y="3"/>
                    <a:pt x="22" y="2"/>
                    <a:pt x="22" y="2"/>
                  </a:cubicBezTo>
                  <a:cubicBezTo>
                    <a:pt x="22" y="2"/>
                    <a:pt x="23" y="2"/>
                    <a:pt x="23" y="2"/>
                  </a:cubicBezTo>
                  <a:cubicBezTo>
                    <a:pt x="23" y="2"/>
                    <a:pt x="23" y="2"/>
                    <a:pt x="24" y="2"/>
                  </a:cubicBezTo>
                  <a:cubicBezTo>
                    <a:pt x="24" y="2"/>
                    <a:pt x="24" y="2"/>
                    <a:pt x="25" y="2"/>
                  </a:cubicBezTo>
                  <a:cubicBezTo>
                    <a:pt x="25" y="1"/>
                    <a:pt x="25" y="1"/>
                    <a:pt x="25" y="1"/>
                  </a:cubicBezTo>
                  <a:cubicBezTo>
                    <a:pt x="25" y="1"/>
                    <a:pt x="26" y="1"/>
                    <a:pt x="26" y="0"/>
                  </a:cubicBezTo>
                  <a:cubicBezTo>
                    <a:pt x="26" y="0"/>
                    <a:pt x="26" y="0"/>
                    <a:pt x="26" y="0"/>
                  </a:cubicBezTo>
                  <a:cubicBezTo>
                    <a:pt x="26" y="0"/>
                    <a:pt x="26"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5" name="Freeform 1069"/>
            <p:cNvSpPr/>
            <p:nvPr/>
          </p:nvSpPr>
          <p:spPr bwMode="auto">
            <a:xfrm>
              <a:off x="6708596" y="4375727"/>
              <a:ext cx="281327" cy="389023"/>
            </a:xfrm>
            <a:custGeom>
              <a:avLst/>
              <a:gdLst>
                <a:gd name="T0" fmla="*/ 29 w 30"/>
                <a:gd name="T1" fmla="*/ 12 h 42"/>
                <a:gd name="T2" fmla="*/ 29 w 30"/>
                <a:gd name="T3" fmla="*/ 13 h 42"/>
                <a:gd name="T4" fmla="*/ 28 w 30"/>
                <a:gd name="T5" fmla="*/ 11 h 42"/>
                <a:gd name="T6" fmla="*/ 27 w 30"/>
                <a:gd name="T7" fmla="*/ 10 h 42"/>
                <a:gd name="T8" fmla="*/ 26 w 30"/>
                <a:gd name="T9" fmla="*/ 8 h 42"/>
                <a:gd name="T10" fmla="*/ 25 w 30"/>
                <a:gd name="T11" fmla="*/ 7 h 42"/>
                <a:gd name="T12" fmla="*/ 23 w 30"/>
                <a:gd name="T13" fmla="*/ 7 h 42"/>
                <a:gd name="T14" fmla="*/ 22 w 30"/>
                <a:gd name="T15" fmla="*/ 6 h 42"/>
                <a:gd name="T16" fmla="*/ 20 w 30"/>
                <a:gd name="T17" fmla="*/ 6 h 42"/>
                <a:gd name="T18" fmla="*/ 18 w 30"/>
                <a:gd name="T19" fmla="*/ 4 h 42"/>
                <a:gd name="T20" fmla="*/ 17 w 30"/>
                <a:gd name="T21" fmla="*/ 3 h 42"/>
                <a:gd name="T22" fmla="*/ 16 w 30"/>
                <a:gd name="T23" fmla="*/ 1 h 42"/>
                <a:gd name="T24" fmla="*/ 16 w 30"/>
                <a:gd name="T25" fmla="*/ 1 h 42"/>
                <a:gd name="T26" fmla="*/ 15 w 30"/>
                <a:gd name="T27" fmla="*/ 2 h 42"/>
                <a:gd name="T28" fmla="*/ 14 w 30"/>
                <a:gd name="T29" fmla="*/ 3 h 42"/>
                <a:gd name="T30" fmla="*/ 14 w 30"/>
                <a:gd name="T31" fmla="*/ 5 h 42"/>
                <a:gd name="T32" fmla="*/ 14 w 30"/>
                <a:gd name="T33" fmla="*/ 6 h 42"/>
                <a:gd name="T34" fmla="*/ 13 w 30"/>
                <a:gd name="T35" fmla="*/ 7 h 42"/>
                <a:gd name="T36" fmla="*/ 13 w 30"/>
                <a:gd name="T37" fmla="*/ 11 h 42"/>
                <a:gd name="T38" fmla="*/ 9 w 30"/>
                <a:gd name="T39" fmla="*/ 26 h 42"/>
                <a:gd name="T40" fmla="*/ 3 w 30"/>
                <a:gd name="T41" fmla="*/ 38 h 42"/>
                <a:gd name="T42" fmla="*/ 3 w 30"/>
                <a:gd name="T43" fmla="*/ 39 h 42"/>
                <a:gd name="T44" fmla="*/ 4 w 30"/>
                <a:gd name="T45" fmla="*/ 40 h 42"/>
                <a:gd name="T46" fmla="*/ 6 w 30"/>
                <a:gd name="T47" fmla="*/ 42 h 42"/>
                <a:gd name="T48" fmla="*/ 8 w 30"/>
                <a:gd name="T49" fmla="*/ 41 h 42"/>
                <a:gd name="T50" fmla="*/ 9 w 30"/>
                <a:gd name="T51" fmla="*/ 41 h 42"/>
                <a:gd name="T52" fmla="*/ 10 w 30"/>
                <a:gd name="T53" fmla="*/ 40 h 42"/>
                <a:gd name="T54" fmla="*/ 12 w 30"/>
                <a:gd name="T55" fmla="*/ 40 h 42"/>
                <a:gd name="T56" fmla="*/ 12 w 30"/>
                <a:gd name="T57" fmla="*/ 38 h 42"/>
                <a:gd name="T58" fmla="*/ 12 w 30"/>
                <a:gd name="T59" fmla="*/ 37 h 42"/>
                <a:gd name="T60" fmla="*/ 15 w 30"/>
                <a:gd name="T61" fmla="*/ 36 h 42"/>
                <a:gd name="T62" fmla="*/ 16 w 30"/>
                <a:gd name="T63" fmla="*/ 36 h 42"/>
                <a:gd name="T64" fmla="*/ 17 w 30"/>
                <a:gd name="T65" fmla="*/ 36 h 42"/>
                <a:gd name="T66" fmla="*/ 18 w 30"/>
                <a:gd name="T67" fmla="*/ 34 h 42"/>
                <a:gd name="T68" fmla="*/ 18 w 30"/>
                <a:gd name="T69" fmla="*/ 32 h 42"/>
                <a:gd name="T70" fmla="*/ 21 w 30"/>
                <a:gd name="T71" fmla="*/ 31 h 42"/>
                <a:gd name="T72" fmla="*/ 22 w 30"/>
                <a:gd name="T73" fmla="*/ 30 h 42"/>
                <a:gd name="T74" fmla="*/ 22 w 30"/>
                <a:gd name="T75" fmla="*/ 28 h 42"/>
                <a:gd name="T76" fmla="*/ 23 w 30"/>
                <a:gd name="T77" fmla="*/ 24 h 42"/>
                <a:gd name="T78" fmla="*/ 24 w 30"/>
                <a:gd name="T79" fmla="*/ 22 h 42"/>
                <a:gd name="T80" fmla="*/ 24 w 30"/>
                <a:gd name="T81" fmla="*/ 22 h 42"/>
                <a:gd name="T82" fmla="*/ 24 w 30"/>
                <a:gd name="T83" fmla="*/ 23 h 42"/>
                <a:gd name="T84" fmla="*/ 25 w 30"/>
                <a:gd name="T85" fmla="*/ 23 h 42"/>
                <a:gd name="T86" fmla="*/ 26 w 30"/>
                <a:gd name="T87" fmla="*/ 21 h 42"/>
                <a:gd name="T88" fmla="*/ 26 w 30"/>
                <a:gd name="T89" fmla="*/ 20 h 42"/>
                <a:gd name="T90" fmla="*/ 27 w 30"/>
                <a:gd name="T91" fmla="*/ 18 h 42"/>
                <a:gd name="T92" fmla="*/ 28 w 30"/>
                <a:gd name="T93" fmla="*/ 16 h 42"/>
                <a:gd name="T94" fmla="*/ 29 w 30"/>
                <a:gd name="T95" fmla="*/ 14 h 42"/>
                <a:gd name="T96" fmla="*/ 29 w 30"/>
                <a:gd name="T9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42">
                  <a:moveTo>
                    <a:pt x="29" y="13"/>
                  </a:moveTo>
                  <a:cubicBezTo>
                    <a:pt x="29" y="13"/>
                    <a:pt x="29" y="12"/>
                    <a:pt x="29" y="12"/>
                  </a:cubicBezTo>
                  <a:cubicBezTo>
                    <a:pt x="29" y="12"/>
                    <a:pt x="29" y="13"/>
                    <a:pt x="29" y="13"/>
                  </a:cubicBezTo>
                  <a:cubicBezTo>
                    <a:pt x="29" y="13"/>
                    <a:pt x="29" y="13"/>
                    <a:pt x="29" y="13"/>
                  </a:cubicBezTo>
                  <a:cubicBezTo>
                    <a:pt x="28" y="13"/>
                    <a:pt x="28" y="12"/>
                    <a:pt x="28" y="12"/>
                  </a:cubicBezTo>
                  <a:cubicBezTo>
                    <a:pt x="28" y="12"/>
                    <a:pt x="28" y="11"/>
                    <a:pt x="28" y="11"/>
                  </a:cubicBezTo>
                  <a:cubicBezTo>
                    <a:pt x="28" y="11"/>
                    <a:pt x="27" y="11"/>
                    <a:pt x="27" y="10"/>
                  </a:cubicBezTo>
                  <a:cubicBezTo>
                    <a:pt x="27" y="10"/>
                    <a:pt x="27" y="10"/>
                    <a:pt x="27" y="10"/>
                  </a:cubicBezTo>
                  <a:cubicBezTo>
                    <a:pt x="27" y="10"/>
                    <a:pt x="26" y="9"/>
                    <a:pt x="26" y="9"/>
                  </a:cubicBezTo>
                  <a:cubicBezTo>
                    <a:pt x="26" y="9"/>
                    <a:pt x="26" y="8"/>
                    <a:pt x="26" y="8"/>
                  </a:cubicBezTo>
                  <a:cubicBezTo>
                    <a:pt x="26" y="8"/>
                    <a:pt x="25" y="7"/>
                    <a:pt x="25" y="7"/>
                  </a:cubicBezTo>
                  <a:cubicBezTo>
                    <a:pt x="25" y="7"/>
                    <a:pt x="25" y="7"/>
                    <a:pt x="25" y="7"/>
                  </a:cubicBezTo>
                  <a:cubicBezTo>
                    <a:pt x="24" y="7"/>
                    <a:pt x="24" y="7"/>
                    <a:pt x="24" y="7"/>
                  </a:cubicBezTo>
                  <a:cubicBezTo>
                    <a:pt x="24" y="7"/>
                    <a:pt x="23" y="7"/>
                    <a:pt x="23" y="7"/>
                  </a:cubicBezTo>
                  <a:cubicBezTo>
                    <a:pt x="23" y="7"/>
                    <a:pt x="23" y="7"/>
                    <a:pt x="23" y="7"/>
                  </a:cubicBezTo>
                  <a:cubicBezTo>
                    <a:pt x="22" y="7"/>
                    <a:pt x="22" y="6"/>
                    <a:pt x="22" y="6"/>
                  </a:cubicBezTo>
                  <a:cubicBezTo>
                    <a:pt x="21" y="6"/>
                    <a:pt x="21" y="6"/>
                    <a:pt x="21" y="6"/>
                  </a:cubicBezTo>
                  <a:cubicBezTo>
                    <a:pt x="20" y="6"/>
                    <a:pt x="20" y="6"/>
                    <a:pt x="20" y="6"/>
                  </a:cubicBezTo>
                  <a:cubicBezTo>
                    <a:pt x="19" y="5"/>
                    <a:pt x="19" y="5"/>
                    <a:pt x="19" y="5"/>
                  </a:cubicBezTo>
                  <a:cubicBezTo>
                    <a:pt x="19" y="5"/>
                    <a:pt x="19" y="4"/>
                    <a:pt x="18" y="4"/>
                  </a:cubicBezTo>
                  <a:cubicBezTo>
                    <a:pt x="18" y="4"/>
                    <a:pt x="18" y="4"/>
                    <a:pt x="18" y="3"/>
                  </a:cubicBezTo>
                  <a:cubicBezTo>
                    <a:pt x="17" y="3"/>
                    <a:pt x="17" y="3"/>
                    <a:pt x="17" y="3"/>
                  </a:cubicBezTo>
                  <a:cubicBezTo>
                    <a:pt x="17" y="2"/>
                    <a:pt x="17" y="2"/>
                    <a:pt x="16" y="2"/>
                  </a:cubicBezTo>
                  <a:cubicBezTo>
                    <a:pt x="16" y="2"/>
                    <a:pt x="16" y="1"/>
                    <a:pt x="16" y="1"/>
                  </a:cubicBezTo>
                  <a:cubicBezTo>
                    <a:pt x="16" y="1"/>
                    <a:pt x="16" y="1"/>
                    <a:pt x="16" y="0"/>
                  </a:cubicBezTo>
                  <a:cubicBezTo>
                    <a:pt x="16" y="0"/>
                    <a:pt x="16" y="1"/>
                    <a:pt x="16" y="1"/>
                  </a:cubicBezTo>
                  <a:cubicBezTo>
                    <a:pt x="15" y="1"/>
                    <a:pt x="15" y="1"/>
                    <a:pt x="15" y="1"/>
                  </a:cubicBezTo>
                  <a:cubicBezTo>
                    <a:pt x="15" y="1"/>
                    <a:pt x="15" y="1"/>
                    <a:pt x="15" y="2"/>
                  </a:cubicBezTo>
                  <a:cubicBezTo>
                    <a:pt x="14" y="2"/>
                    <a:pt x="14" y="2"/>
                    <a:pt x="14" y="2"/>
                  </a:cubicBezTo>
                  <a:cubicBezTo>
                    <a:pt x="14" y="2"/>
                    <a:pt x="14" y="3"/>
                    <a:pt x="14" y="3"/>
                  </a:cubicBezTo>
                  <a:cubicBezTo>
                    <a:pt x="14" y="3"/>
                    <a:pt x="14" y="4"/>
                    <a:pt x="14" y="4"/>
                  </a:cubicBezTo>
                  <a:cubicBezTo>
                    <a:pt x="14" y="4"/>
                    <a:pt x="14" y="4"/>
                    <a:pt x="14" y="5"/>
                  </a:cubicBezTo>
                  <a:cubicBezTo>
                    <a:pt x="14" y="5"/>
                    <a:pt x="14" y="5"/>
                    <a:pt x="14" y="5"/>
                  </a:cubicBezTo>
                  <a:cubicBezTo>
                    <a:pt x="14" y="6"/>
                    <a:pt x="14" y="6"/>
                    <a:pt x="14" y="6"/>
                  </a:cubicBezTo>
                  <a:cubicBezTo>
                    <a:pt x="14" y="6"/>
                    <a:pt x="14" y="7"/>
                    <a:pt x="14" y="7"/>
                  </a:cubicBezTo>
                  <a:cubicBezTo>
                    <a:pt x="13" y="7"/>
                    <a:pt x="13" y="7"/>
                    <a:pt x="13" y="7"/>
                  </a:cubicBezTo>
                  <a:cubicBezTo>
                    <a:pt x="13" y="11"/>
                    <a:pt x="13" y="11"/>
                    <a:pt x="13" y="11"/>
                  </a:cubicBezTo>
                  <a:cubicBezTo>
                    <a:pt x="13" y="11"/>
                    <a:pt x="13" y="11"/>
                    <a:pt x="13" y="11"/>
                  </a:cubicBezTo>
                  <a:cubicBezTo>
                    <a:pt x="15" y="15"/>
                    <a:pt x="15" y="15"/>
                    <a:pt x="15" y="15"/>
                  </a:cubicBezTo>
                  <a:cubicBezTo>
                    <a:pt x="9" y="26"/>
                    <a:pt x="9" y="26"/>
                    <a:pt x="9" y="26"/>
                  </a:cubicBezTo>
                  <a:cubicBezTo>
                    <a:pt x="0" y="30"/>
                    <a:pt x="0" y="30"/>
                    <a:pt x="0" y="30"/>
                  </a:cubicBezTo>
                  <a:cubicBezTo>
                    <a:pt x="3" y="38"/>
                    <a:pt x="3" y="38"/>
                    <a:pt x="3" y="38"/>
                  </a:cubicBezTo>
                  <a:cubicBezTo>
                    <a:pt x="3" y="38"/>
                    <a:pt x="3" y="38"/>
                    <a:pt x="3" y="39"/>
                  </a:cubicBezTo>
                  <a:cubicBezTo>
                    <a:pt x="3" y="39"/>
                    <a:pt x="3" y="39"/>
                    <a:pt x="3" y="39"/>
                  </a:cubicBezTo>
                  <a:cubicBezTo>
                    <a:pt x="3" y="40"/>
                    <a:pt x="4" y="40"/>
                    <a:pt x="4" y="40"/>
                  </a:cubicBezTo>
                  <a:cubicBezTo>
                    <a:pt x="4" y="40"/>
                    <a:pt x="4" y="40"/>
                    <a:pt x="4" y="40"/>
                  </a:cubicBezTo>
                  <a:cubicBezTo>
                    <a:pt x="5" y="42"/>
                    <a:pt x="5" y="42"/>
                    <a:pt x="5" y="42"/>
                  </a:cubicBezTo>
                  <a:cubicBezTo>
                    <a:pt x="5" y="42"/>
                    <a:pt x="6" y="42"/>
                    <a:pt x="6" y="42"/>
                  </a:cubicBezTo>
                  <a:cubicBezTo>
                    <a:pt x="6" y="42"/>
                    <a:pt x="6" y="41"/>
                    <a:pt x="7" y="41"/>
                  </a:cubicBezTo>
                  <a:cubicBezTo>
                    <a:pt x="7" y="41"/>
                    <a:pt x="8" y="41"/>
                    <a:pt x="8" y="41"/>
                  </a:cubicBezTo>
                  <a:cubicBezTo>
                    <a:pt x="8" y="41"/>
                    <a:pt x="8" y="41"/>
                    <a:pt x="9" y="41"/>
                  </a:cubicBezTo>
                  <a:cubicBezTo>
                    <a:pt x="9" y="41"/>
                    <a:pt x="9" y="41"/>
                    <a:pt x="9" y="41"/>
                  </a:cubicBezTo>
                  <a:cubicBezTo>
                    <a:pt x="9" y="41"/>
                    <a:pt x="10" y="41"/>
                    <a:pt x="10" y="41"/>
                  </a:cubicBezTo>
                  <a:cubicBezTo>
                    <a:pt x="10" y="41"/>
                    <a:pt x="10" y="41"/>
                    <a:pt x="10" y="40"/>
                  </a:cubicBezTo>
                  <a:cubicBezTo>
                    <a:pt x="11" y="40"/>
                    <a:pt x="11" y="40"/>
                    <a:pt x="11" y="40"/>
                  </a:cubicBezTo>
                  <a:cubicBezTo>
                    <a:pt x="11" y="40"/>
                    <a:pt x="12" y="40"/>
                    <a:pt x="12" y="40"/>
                  </a:cubicBezTo>
                  <a:cubicBezTo>
                    <a:pt x="12" y="40"/>
                    <a:pt x="12" y="39"/>
                    <a:pt x="12" y="39"/>
                  </a:cubicBezTo>
                  <a:cubicBezTo>
                    <a:pt x="12" y="39"/>
                    <a:pt x="12" y="39"/>
                    <a:pt x="12" y="38"/>
                  </a:cubicBezTo>
                  <a:cubicBezTo>
                    <a:pt x="12" y="38"/>
                    <a:pt x="12" y="38"/>
                    <a:pt x="12" y="38"/>
                  </a:cubicBezTo>
                  <a:cubicBezTo>
                    <a:pt x="12" y="38"/>
                    <a:pt x="12" y="37"/>
                    <a:pt x="12" y="37"/>
                  </a:cubicBezTo>
                  <a:cubicBezTo>
                    <a:pt x="13" y="37"/>
                    <a:pt x="13" y="36"/>
                    <a:pt x="14" y="36"/>
                  </a:cubicBezTo>
                  <a:cubicBezTo>
                    <a:pt x="14" y="36"/>
                    <a:pt x="15" y="36"/>
                    <a:pt x="15" y="36"/>
                  </a:cubicBezTo>
                  <a:cubicBezTo>
                    <a:pt x="15" y="36"/>
                    <a:pt x="15" y="36"/>
                    <a:pt x="16" y="36"/>
                  </a:cubicBezTo>
                  <a:cubicBezTo>
                    <a:pt x="16" y="36"/>
                    <a:pt x="16" y="36"/>
                    <a:pt x="16" y="36"/>
                  </a:cubicBezTo>
                  <a:cubicBezTo>
                    <a:pt x="16" y="36"/>
                    <a:pt x="16" y="36"/>
                    <a:pt x="16" y="36"/>
                  </a:cubicBezTo>
                  <a:cubicBezTo>
                    <a:pt x="16" y="36"/>
                    <a:pt x="17" y="36"/>
                    <a:pt x="17" y="36"/>
                  </a:cubicBezTo>
                  <a:cubicBezTo>
                    <a:pt x="17" y="36"/>
                    <a:pt x="17" y="35"/>
                    <a:pt x="18" y="35"/>
                  </a:cubicBezTo>
                  <a:cubicBezTo>
                    <a:pt x="18" y="35"/>
                    <a:pt x="18" y="34"/>
                    <a:pt x="18" y="34"/>
                  </a:cubicBezTo>
                  <a:cubicBezTo>
                    <a:pt x="18" y="34"/>
                    <a:pt x="18" y="33"/>
                    <a:pt x="18" y="33"/>
                  </a:cubicBezTo>
                  <a:cubicBezTo>
                    <a:pt x="18" y="33"/>
                    <a:pt x="18" y="32"/>
                    <a:pt x="18" y="32"/>
                  </a:cubicBezTo>
                  <a:cubicBezTo>
                    <a:pt x="19" y="32"/>
                    <a:pt x="19" y="32"/>
                    <a:pt x="20" y="31"/>
                  </a:cubicBezTo>
                  <a:cubicBezTo>
                    <a:pt x="20" y="31"/>
                    <a:pt x="20" y="31"/>
                    <a:pt x="21" y="31"/>
                  </a:cubicBezTo>
                  <a:cubicBezTo>
                    <a:pt x="21" y="31"/>
                    <a:pt x="22" y="31"/>
                    <a:pt x="22" y="31"/>
                  </a:cubicBezTo>
                  <a:cubicBezTo>
                    <a:pt x="22" y="30"/>
                    <a:pt x="22" y="30"/>
                    <a:pt x="22" y="30"/>
                  </a:cubicBezTo>
                  <a:cubicBezTo>
                    <a:pt x="22" y="30"/>
                    <a:pt x="22" y="29"/>
                    <a:pt x="22" y="29"/>
                  </a:cubicBezTo>
                  <a:cubicBezTo>
                    <a:pt x="22" y="29"/>
                    <a:pt x="22" y="28"/>
                    <a:pt x="22" y="28"/>
                  </a:cubicBezTo>
                  <a:cubicBezTo>
                    <a:pt x="22" y="27"/>
                    <a:pt x="22" y="26"/>
                    <a:pt x="22" y="26"/>
                  </a:cubicBezTo>
                  <a:cubicBezTo>
                    <a:pt x="22" y="25"/>
                    <a:pt x="23" y="25"/>
                    <a:pt x="23" y="24"/>
                  </a:cubicBezTo>
                  <a:cubicBezTo>
                    <a:pt x="23" y="24"/>
                    <a:pt x="23" y="23"/>
                    <a:pt x="23" y="23"/>
                  </a:cubicBezTo>
                  <a:cubicBezTo>
                    <a:pt x="23" y="23"/>
                    <a:pt x="24" y="22"/>
                    <a:pt x="24"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3"/>
                    <a:pt x="24" y="23"/>
                  </a:cubicBezTo>
                  <a:cubicBezTo>
                    <a:pt x="24" y="23"/>
                    <a:pt x="25" y="23"/>
                    <a:pt x="25" y="23"/>
                  </a:cubicBezTo>
                  <a:cubicBezTo>
                    <a:pt x="25" y="23"/>
                    <a:pt x="25" y="22"/>
                    <a:pt x="25" y="22"/>
                  </a:cubicBezTo>
                  <a:cubicBezTo>
                    <a:pt x="25" y="22"/>
                    <a:pt x="26" y="22"/>
                    <a:pt x="26" y="21"/>
                  </a:cubicBezTo>
                  <a:cubicBezTo>
                    <a:pt x="26" y="21"/>
                    <a:pt x="26" y="21"/>
                    <a:pt x="26" y="20"/>
                  </a:cubicBezTo>
                  <a:cubicBezTo>
                    <a:pt x="26" y="20"/>
                    <a:pt x="26" y="20"/>
                    <a:pt x="26" y="20"/>
                  </a:cubicBezTo>
                  <a:cubicBezTo>
                    <a:pt x="26" y="19"/>
                    <a:pt x="27" y="19"/>
                    <a:pt x="27" y="19"/>
                  </a:cubicBezTo>
                  <a:cubicBezTo>
                    <a:pt x="27" y="19"/>
                    <a:pt x="27" y="18"/>
                    <a:pt x="27" y="18"/>
                  </a:cubicBezTo>
                  <a:cubicBezTo>
                    <a:pt x="28" y="18"/>
                    <a:pt x="28" y="18"/>
                    <a:pt x="28" y="17"/>
                  </a:cubicBezTo>
                  <a:cubicBezTo>
                    <a:pt x="28" y="17"/>
                    <a:pt x="28" y="17"/>
                    <a:pt x="28" y="16"/>
                  </a:cubicBezTo>
                  <a:cubicBezTo>
                    <a:pt x="28" y="16"/>
                    <a:pt x="29" y="16"/>
                    <a:pt x="29" y="15"/>
                  </a:cubicBezTo>
                  <a:cubicBezTo>
                    <a:pt x="29" y="15"/>
                    <a:pt x="29" y="14"/>
                    <a:pt x="29" y="14"/>
                  </a:cubicBezTo>
                  <a:cubicBezTo>
                    <a:pt x="29" y="14"/>
                    <a:pt x="30" y="14"/>
                    <a:pt x="30" y="13"/>
                  </a:cubicBezTo>
                  <a:cubicBezTo>
                    <a:pt x="30" y="13"/>
                    <a:pt x="30" y="13"/>
                    <a:pt x="2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6" name="Freeform 1071"/>
            <p:cNvSpPr/>
            <p:nvPr/>
          </p:nvSpPr>
          <p:spPr bwMode="auto">
            <a:xfrm>
              <a:off x="6403092" y="3610870"/>
              <a:ext cx="120882" cy="103300"/>
            </a:xfrm>
            <a:custGeom>
              <a:avLst/>
              <a:gdLst>
                <a:gd name="T0" fmla="*/ 12 w 13"/>
                <a:gd name="T1" fmla="*/ 9 h 11"/>
                <a:gd name="T2" fmla="*/ 11 w 13"/>
                <a:gd name="T3" fmla="*/ 8 h 11"/>
                <a:gd name="T4" fmla="*/ 9 w 13"/>
                <a:gd name="T5" fmla="*/ 8 h 11"/>
                <a:gd name="T6" fmla="*/ 9 w 13"/>
                <a:gd name="T7" fmla="*/ 8 h 11"/>
                <a:gd name="T8" fmla="*/ 7 w 13"/>
                <a:gd name="T9" fmla="*/ 7 h 11"/>
                <a:gd name="T10" fmla="*/ 7 w 13"/>
                <a:gd name="T11" fmla="*/ 6 h 11"/>
                <a:gd name="T12" fmla="*/ 8 w 13"/>
                <a:gd name="T13" fmla="*/ 6 h 11"/>
                <a:gd name="T14" fmla="*/ 8 w 13"/>
                <a:gd name="T15" fmla="*/ 5 h 11"/>
                <a:gd name="T16" fmla="*/ 8 w 13"/>
                <a:gd name="T17" fmla="*/ 4 h 11"/>
                <a:gd name="T18" fmla="*/ 8 w 13"/>
                <a:gd name="T19" fmla="*/ 4 h 11"/>
                <a:gd name="T20" fmla="*/ 8 w 13"/>
                <a:gd name="T21" fmla="*/ 3 h 11"/>
                <a:gd name="T22" fmla="*/ 9 w 13"/>
                <a:gd name="T23" fmla="*/ 2 h 11"/>
                <a:gd name="T24" fmla="*/ 9 w 13"/>
                <a:gd name="T25" fmla="*/ 2 h 11"/>
                <a:gd name="T26" fmla="*/ 9 w 13"/>
                <a:gd name="T27" fmla="*/ 1 h 11"/>
                <a:gd name="T28" fmla="*/ 9 w 13"/>
                <a:gd name="T29" fmla="*/ 1 h 11"/>
                <a:gd name="T30" fmla="*/ 8 w 13"/>
                <a:gd name="T31" fmla="*/ 1 h 11"/>
                <a:gd name="T32" fmla="*/ 7 w 13"/>
                <a:gd name="T33" fmla="*/ 1 h 11"/>
                <a:gd name="T34" fmla="*/ 7 w 13"/>
                <a:gd name="T35" fmla="*/ 0 h 11"/>
                <a:gd name="T36" fmla="*/ 5 w 13"/>
                <a:gd name="T37" fmla="*/ 0 h 11"/>
                <a:gd name="T38" fmla="*/ 5 w 13"/>
                <a:gd name="T39" fmla="*/ 0 h 11"/>
                <a:gd name="T40" fmla="*/ 4 w 13"/>
                <a:gd name="T41" fmla="*/ 1 h 11"/>
                <a:gd name="T42" fmla="*/ 4 w 13"/>
                <a:gd name="T43" fmla="*/ 1 h 11"/>
                <a:gd name="T44" fmla="*/ 3 w 13"/>
                <a:gd name="T45" fmla="*/ 1 h 11"/>
                <a:gd name="T46" fmla="*/ 1 w 13"/>
                <a:gd name="T47" fmla="*/ 1 h 11"/>
                <a:gd name="T48" fmla="*/ 0 w 13"/>
                <a:gd name="T49" fmla="*/ 1 h 11"/>
                <a:gd name="T50" fmla="*/ 0 w 13"/>
                <a:gd name="T51" fmla="*/ 2 h 11"/>
                <a:gd name="T52" fmla="*/ 0 w 13"/>
                <a:gd name="T53" fmla="*/ 2 h 11"/>
                <a:gd name="T54" fmla="*/ 0 w 13"/>
                <a:gd name="T55" fmla="*/ 4 h 11"/>
                <a:gd name="T56" fmla="*/ 0 w 13"/>
                <a:gd name="T57" fmla="*/ 4 h 11"/>
                <a:gd name="T58" fmla="*/ 0 w 13"/>
                <a:gd name="T59" fmla="*/ 5 h 11"/>
                <a:gd name="T60" fmla="*/ 0 w 13"/>
                <a:gd name="T61" fmla="*/ 5 h 11"/>
                <a:gd name="T62" fmla="*/ 0 w 13"/>
                <a:gd name="T63" fmla="*/ 6 h 11"/>
                <a:gd name="T64" fmla="*/ 0 w 13"/>
                <a:gd name="T65" fmla="*/ 6 h 11"/>
                <a:gd name="T66" fmla="*/ 0 w 13"/>
                <a:gd name="T67" fmla="*/ 6 h 11"/>
                <a:gd name="T68" fmla="*/ 1 w 13"/>
                <a:gd name="T69" fmla="*/ 7 h 11"/>
                <a:gd name="T70" fmla="*/ 1 w 13"/>
                <a:gd name="T71" fmla="*/ 6 h 11"/>
                <a:gd name="T72" fmla="*/ 2 w 13"/>
                <a:gd name="T73" fmla="*/ 6 h 11"/>
                <a:gd name="T74" fmla="*/ 2 w 13"/>
                <a:gd name="T75" fmla="*/ 6 h 11"/>
                <a:gd name="T76" fmla="*/ 2 w 13"/>
                <a:gd name="T77" fmla="*/ 6 h 11"/>
                <a:gd name="T78" fmla="*/ 4 w 13"/>
                <a:gd name="T79" fmla="*/ 7 h 11"/>
                <a:gd name="T80" fmla="*/ 5 w 13"/>
                <a:gd name="T81" fmla="*/ 8 h 11"/>
                <a:gd name="T82" fmla="*/ 5 w 13"/>
                <a:gd name="T83" fmla="*/ 7 h 11"/>
                <a:gd name="T84" fmla="*/ 5 w 13"/>
                <a:gd name="T85" fmla="*/ 8 h 11"/>
                <a:gd name="T86" fmla="*/ 6 w 13"/>
                <a:gd name="T87" fmla="*/ 7 h 11"/>
                <a:gd name="T88" fmla="*/ 7 w 13"/>
                <a:gd name="T89" fmla="*/ 8 h 11"/>
                <a:gd name="T90" fmla="*/ 7 w 13"/>
                <a:gd name="T91" fmla="*/ 8 h 11"/>
                <a:gd name="T92" fmla="*/ 8 w 13"/>
                <a:gd name="T93" fmla="*/ 9 h 11"/>
                <a:gd name="T94" fmla="*/ 9 w 13"/>
                <a:gd name="T95" fmla="*/ 9 h 11"/>
                <a:gd name="T96" fmla="*/ 9 w 13"/>
                <a:gd name="T97" fmla="*/ 9 h 11"/>
                <a:gd name="T98" fmla="*/ 10 w 13"/>
                <a:gd name="T99" fmla="*/ 9 h 11"/>
                <a:gd name="T100" fmla="*/ 11 w 13"/>
                <a:gd name="T101" fmla="*/ 10 h 11"/>
                <a:gd name="T102" fmla="*/ 11 w 13"/>
                <a:gd name="T103" fmla="*/ 10 h 11"/>
                <a:gd name="T104" fmla="*/ 11 w 13"/>
                <a:gd name="T105" fmla="*/ 11 h 11"/>
                <a:gd name="T106" fmla="*/ 12 w 13"/>
                <a:gd name="T107" fmla="*/ 11 h 11"/>
                <a:gd name="T108" fmla="*/ 12 w 13"/>
                <a:gd name="T109" fmla="*/ 11 h 11"/>
                <a:gd name="T110" fmla="*/ 12 w 13"/>
                <a:gd name="T111" fmla="*/ 11 h 11"/>
                <a:gd name="T112" fmla="*/ 13 w 13"/>
                <a:gd name="T113" fmla="*/ 11 h 11"/>
                <a:gd name="T114" fmla="*/ 13 w 13"/>
                <a:gd name="T115" fmla="*/ 10 h 11"/>
                <a:gd name="T116" fmla="*/ 12 w 13"/>
                <a:gd name="T1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1">
                  <a:moveTo>
                    <a:pt x="12" y="9"/>
                  </a:moveTo>
                  <a:cubicBezTo>
                    <a:pt x="12" y="9"/>
                    <a:pt x="12" y="9"/>
                    <a:pt x="11" y="8"/>
                  </a:cubicBezTo>
                  <a:cubicBezTo>
                    <a:pt x="11" y="8"/>
                    <a:pt x="10" y="8"/>
                    <a:pt x="9" y="8"/>
                  </a:cubicBezTo>
                  <a:cubicBezTo>
                    <a:pt x="9" y="8"/>
                    <a:pt x="9" y="8"/>
                    <a:pt x="9" y="8"/>
                  </a:cubicBezTo>
                  <a:cubicBezTo>
                    <a:pt x="8" y="7"/>
                    <a:pt x="8" y="7"/>
                    <a:pt x="7" y="7"/>
                  </a:cubicBezTo>
                  <a:cubicBezTo>
                    <a:pt x="7" y="7"/>
                    <a:pt x="7" y="7"/>
                    <a:pt x="7" y="6"/>
                  </a:cubicBezTo>
                  <a:cubicBezTo>
                    <a:pt x="7" y="6"/>
                    <a:pt x="8" y="6"/>
                    <a:pt x="8" y="6"/>
                  </a:cubicBezTo>
                  <a:cubicBezTo>
                    <a:pt x="8" y="6"/>
                    <a:pt x="8" y="5"/>
                    <a:pt x="8" y="5"/>
                  </a:cubicBezTo>
                  <a:cubicBezTo>
                    <a:pt x="8" y="5"/>
                    <a:pt x="8" y="5"/>
                    <a:pt x="8" y="4"/>
                  </a:cubicBezTo>
                  <a:cubicBezTo>
                    <a:pt x="8" y="4"/>
                    <a:pt x="8" y="4"/>
                    <a:pt x="8" y="4"/>
                  </a:cubicBezTo>
                  <a:cubicBezTo>
                    <a:pt x="8" y="3"/>
                    <a:pt x="8" y="3"/>
                    <a:pt x="8" y="3"/>
                  </a:cubicBezTo>
                  <a:cubicBezTo>
                    <a:pt x="8" y="3"/>
                    <a:pt x="8" y="3"/>
                    <a:pt x="9" y="2"/>
                  </a:cubicBezTo>
                  <a:cubicBezTo>
                    <a:pt x="9" y="2"/>
                    <a:pt x="9" y="2"/>
                    <a:pt x="9" y="2"/>
                  </a:cubicBezTo>
                  <a:cubicBezTo>
                    <a:pt x="9" y="2"/>
                    <a:pt x="9" y="2"/>
                    <a:pt x="9" y="1"/>
                  </a:cubicBezTo>
                  <a:cubicBezTo>
                    <a:pt x="9" y="1"/>
                    <a:pt x="9" y="1"/>
                    <a:pt x="9" y="1"/>
                  </a:cubicBezTo>
                  <a:cubicBezTo>
                    <a:pt x="8" y="1"/>
                    <a:pt x="8" y="1"/>
                    <a:pt x="8" y="1"/>
                  </a:cubicBezTo>
                  <a:cubicBezTo>
                    <a:pt x="8" y="1"/>
                    <a:pt x="7" y="1"/>
                    <a:pt x="7" y="1"/>
                  </a:cubicBezTo>
                  <a:cubicBezTo>
                    <a:pt x="7" y="0"/>
                    <a:pt x="7" y="0"/>
                    <a:pt x="7" y="0"/>
                  </a:cubicBezTo>
                  <a:cubicBezTo>
                    <a:pt x="7" y="0"/>
                    <a:pt x="6" y="0"/>
                    <a:pt x="5" y="0"/>
                  </a:cubicBezTo>
                  <a:cubicBezTo>
                    <a:pt x="5" y="0"/>
                    <a:pt x="5" y="0"/>
                    <a:pt x="5" y="0"/>
                  </a:cubicBezTo>
                  <a:cubicBezTo>
                    <a:pt x="5" y="0"/>
                    <a:pt x="4" y="0"/>
                    <a:pt x="4" y="1"/>
                  </a:cubicBezTo>
                  <a:cubicBezTo>
                    <a:pt x="4" y="1"/>
                    <a:pt x="4" y="0"/>
                    <a:pt x="4" y="1"/>
                  </a:cubicBezTo>
                  <a:cubicBezTo>
                    <a:pt x="3" y="1"/>
                    <a:pt x="3" y="1"/>
                    <a:pt x="3" y="1"/>
                  </a:cubicBezTo>
                  <a:cubicBezTo>
                    <a:pt x="2" y="1"/>
                    <a:pt x="2" y="1"/>
                    <a:pt x="1" y="1"/>
                  </a:cubicBezTo>
                  <a:cubicBezTo>
                    <a:pt x="1" y="1"/>
                    <a:pt x="0" y="1"/>
                    <a:pt x="0" y="1"/>
                  </a:cubicBezTo>
                  <a:cubicBezTo>
                    <a:pt x="0" y="1"/>
                    <a:pt x="0" y="1"/>
                    <a:pt x="0" y="2"/>
                  </a:cubicBezTo>
                  <a:cubicBezTo>
                    <a:pt x="0" y="2"/>
                    <a:pt x="0" y="2"/>
                    <a:pt x="0" y="2"/>
                  </a:cubicBezTo>
                  <a:cubicBezTo>
                    <a:pt x="0" y="2"/>
                    <a:pt x="0" y="3"/>
                    <a:pt x="0" y="4"/>
                  </a:cubicBezTo>
                  <a:cubicBezTo>
                    <a:pt x="0" y="4"/>
                    <a:pt x="0" y="4"/>
                    <a:pt x="0" y="4"/>
                  </a:cubicBezTo>
                  <a:cubicBezTo>
                    <a:pt x="0" y="4"/>
                    <a:pt x="0" y="4"/>
                    <a:pt x="0" y="5"/>
                  </a:cubicBezTo>
                  <a:cubicBezTo>
                    <a:pt x="0" y="5"/>
                    <a:pt x="0" y="5"/>
                    <a:pt x="0" y="5"/>
                  </a:cubicBezTo>
                  <a:cubicBezTo>
                    <a:pt x="0" y="5"/>
                    <a:pt x="0" y="6"/>
                    <a:pt x="0" y="6"/>
                  </a:cubicBezTo>
                  <a:cubicBezTo>
                    <a:pt x="0" y="6"/>
                    <a:pt x="0" y="6"/>
                    <a:pt x="0" y="6"/>
                  </a:cubicBezTo>
                  <a:cubicBezTo>
                    <a:pt x="0" y="6"/>
                    <a:pt x="0" y="6"/>
                    <a:pt x="0" y="6"/>
                  </a:cubicBezTo>
                  <a:cubicBezTo>
                    <a:pt x="1" y="6"/>
                    <a:pt x="1" y="7"/>
                    <a:pt x="1" y="7"/>
                  </a:cubicBezTo>
                  <a:cubicBezTo>
                    <a:pt x="1" y="7"/>
                    <a:pt x="1" y="6"/>
                    <a:pt x="1" y="6"/>
                  </a:cubicBezTo>
                  <a:cubicBezTo>
                    <a:pt x="2" y="6"/>
                    <a:pt x="2" y="6"/>
                    <a:pt x="2" y="6"/>
                  </a:cubicBezTo>
                  <a:cubicBezTo>
                    <a:pt x="2" y="6"/>
                    <a:pt x="2" y="6"/>
                    <a:pt x="2" y="6"/>
                  </a:cubicBezTo>
                  <a:cubicBezTo>
                    <a:pt x="2" y="6"/>
                    <a:pt x="2" y="6"/>
                    <a:pt x="2" y="6"/>
                  </a:cubicBezTo>
                  <a:cubicBezTo>
                    <a:pt x="3" y="7"/>
                    <a:pt x="4" y="7"/>
                    <a:pt x="4" y="7"/>
                  </a:cubicBezTo>
                  <a:cubicBezTo>
                    <a:pt x="5" y="8"/>
                    <a:pt x="5" y="8"/>
                    <a:pt x="5" y="8"/>
                  </a:cubicBezTo>
                  <a:cubicBezTo>
                    <a:pt x="5" y="8"/>
                    <a:pt x="5" y="7"/>
                    <a:pt x="5" y="7"/>
                  </a:cubicBezTo>
                  <a:cubicBezTo>
                    <a:pt x="5" y="7"/>
                    <a:pt x="5" y="8"/>
                    <a:pt x="5" y="8"/>
                  </a:cubicBezTo>
                  <a:cubicBezTo>
                    <a:pt x="6" y="8"/>
                    <a:pt x="6" y="7"/>
                    <a:pt x="6" y="7"/>
                  </a:cubicBezTo>
                  <a:cubicBezTo>
                    <a:pt x="6" y="7"/>
                    <a:pt x="7" y="8"/>
                    <a:pt x="7" y="8"/>
                  </a:cubicBezTo>
                  <a:cubicBezTo>
                    <a:pt x="7" y="8"/>
                    <a:pt x="7" y="8"/>
                    <a:pt x="7" y="8"/>
                  </a:cubicBezTo>
                  <a:cubicBezTo>
                    <a:pt x="8" y="8"/>
                    <a:pt x="8" y="9"/>
                    <a:pt x="8" y="9"/>
                  </a:cubicBezTo>
                  <a:cubicBezTo>
                    <a:pt x="8" y="9"/>
                    <a:pt x="8" y="9"/>
                    <a:pt x="9" y="9"/>
                  </a:cubicBezTo>
                  <a:cubicBezTo>
                    <a:pt x="9" y="9"/>
                    <a:pt x="9" y="9"/>
                    <a:pt x="9" y="9"/>
                  </a:cubicBezTo>
                  <a:cubicBezTo>
                    <a:pt x="9" y="9"/>
                    <a:pt x="10" y="9"/>
                    <a:pt x="10" y="9"/>
                  </a:cubicBezTo>
                  <a:cubicBezTo>
                    <a:pt x="10" y="10"/>
                    <a:pt x="11" y="10"/>
                    <a:pt x="11" y="10"/>
                  </a:cubicBezTo>
                  <a:cubicBezTo>
                    <a:pt x="11" y="10"/>
                    <a:pt x="11" y="10"/>
                    <a:pt x="11" y="10"/>
                  </a:cubicBezTo>
                  <a:cubicBezTo>
                    <a:pt x="11" y="11"/>
                    <a:pt x="11" y="11"/>
                    <a:pt x="11" y="11"/>
                  </a:cubicBezTo>
                  <a:cubicBezTo>
                    <a:pt x="11" y="11"/>
                    <a:pt x="11" y="11"/>
                    <a:pt x="12" y="11"/>
                  </a:cubicBezTo>
                  <a:cubicBezTo>
                    <a:pt x="12" y="11"/>
                    <a:pt x="12" y="11"/>
                    <a:pt x="12" y="11"/>
                  </a:cubicBezTo>
                  <a:cubicBezTo>
                    <a:pt x="12" y="11"/>
                    <a:pt x="12" y="11"/>
                    <a:pt x="12" y="11"/>
                  </a:cubicBezTo>
                  <a:cubicBezTo>
                    <a:pt x="13" y="11"/>
                    <a:pt x="13" y="11"/>
                    <a:pt x="13" y="11"/>
                  </a:cubicBezTo>
                  <a:cubicBezTo>
                    <a:pt x="13" y="10"/>
                    <a:pt x="13" y="10"/>
                    <a:pt x="13" y="10"/>
                  </a:cubicBezTo>
                  <a:cubicBezTo>
                    <a:pt x="13" y="10"/>
                    <a:pt x="13" y="9"/>
                    <a:pt x="1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7" name="Freeform 1074"/>
            <p:cNvSpPr/>
            <p:nvPr/>
          </p:nvSpPr>
          <p:spPr bwMode="auto">
            <a:xfrm>
              <a:off x="6291001" y="3518560"/>
              <a:ext cx="204401" cy="101102"/>
            </a:xfrm>
            <a:custGeom>
              <a:avLst/>
              <a:gdLst>
                <a:gd name="T0" fmla="*/ 20 w 22"/>
                <a:gd name="T1" fmla="*/ 10 h 11"/>
                <a:gd name="T2" fmla="*/ 20 w 22"/>
                <a:gd name="T3" fmla="*/ 10 h 11"/>
                <a:gd name="T4" fmla="*/ 21 w 22"/>
                <a:gd name="T5" fmla="*/ 11 h 11"/>
                <a:gd name="T6" fmla="*/ 21 w 22"/>
                <a:gd name="T7" fmla="*/ 11 h 11"/>
                <a:gd name="T8" fmla="*/ 22 w 22"/>
                <a:gd name="T9" fmla="*/ 11 h 11"/>
                <a:gd name="T10" fmla="*/ 22 w 22"/>
                <a:gd name="T11" fmla="*/ 10 h 11"/>
                <a:gd name="T12" fmla="*/ 22 w 22"/>
                <a:gd name="T13" fmla="*/ 8 h 11"/>
                <a:gd name="T14" fmla="*/ 21 w 22"/>
                <a:gd name="T15" fmla="*/ 8 h 11"/>
                <a:gd name="T16" fmla="*/ 19 w 22"/>
                <a:gd name="T17" fmla="*/ 6 h 11"/>
                <a:gd name="T18" fmla="*/ 18 w 22"/>
                <a:gd name="T19" fmla="*/ 5 h 11"/>
                <a:gd name="T20" fmla="*/ 18 w 22"/>
                <a:gd name="T21" fmla="*/ 4 h 11"/>
                <a:gd name="T22" fmla="*/ 16 w 22"/>
                <a:gd name="T23" fmla="*/ 4 h 11"/>
                <a:gd name="T24" fmla="*/ 16 w 22"/>
                <a:gd name="T25" fmla="*/ 4 h 11"/>
                <a:gd name="T26" fmla="*/ 15 w 22"/>
                <a:gd name="T27" fmla="*/ 4 h 11"/>
                <a:gd name="T28" fmla="*/ 13 w 22"/>
                <a:gd name="T29" fmla="*/ 5 h 11"/>
                <a:gd name="T30" fmla="*/ 11 w 22"/>
                <a:gd name="T31" fmla="*/ 4 h 11"/>
                <a:gd name="T32" fmla="*/ 11 w 22"/>
                <a:gd name="T33" fmla="*/ 3 h 11"/>
                <a:gd name="T34" fmla="*/ 10 w 22"/>
                <a:gd name="T35" fmla="*/ 2 h 11"/>
                <a:gd name="T36" fmla="*/ 9 w 22"/>
                <a:gd name="T37" fmla="*/ 2 h 11"/>
                <a:gd name="T38" fmla="*/ 8 w 22"/>
                <a:gd name="T39" fmla="*/ 1 h 11"/>
                <a:gd name="T40" fmla="*/ 7 w 22"/>
                <a:gd name="T41" fmla="*/ 1 h 11"/>
                <a:gd name="T42" fmla="*/ 4 w 22"/>
                <a:gd name="T43" fmla="*/ 1 h 11"/>
                <a:gd name="T44" fmla="*/ 4 w 22"/>
                <a:gd name="T45" fmla="*/ 1 h 11"/>
                <a:gd name="T46" fmla="*/ 2 w 22"/>
                <a:gd name="T47" fmla="*/ 0 h 11"/>
                <a:gd name="T48" fmla="*/ 2 w 22"/>
                <a:gd name="T49" fmla="*/ 0 h 11"/>
                <a:gd name="T50" fmla="*/ 1 w 22"/>
                <a:gd name="T51" fmla="*/ 0 h 11"/>
                <a:gd name="T52" fmla="*/ 1 w 22"/>
                <a:gd name="T53" fmla="*/ 0 h 11"/>
                <a:gd name="T54" fmla="*/ 0 w 22"/>
                <a:gd name="T55" fmla="*/ 0 h 11"/>
                <a:gd name="T56" fmla="*/ 1 w 22"/>
                <a:gd name="T57" fmla="*/ 2 h 11"/>
                <a:gd name="T58" fmla="*/ 4 w 22"/>
                <a:gd name="T59" fmla="*/ 4 h 11"/>
                <a:gd name="T60" fmla="*/ 5 w 22"/>
                <a:gd name="T61" fmla="*/ 7 h 11"/>
                <a:gd name="T62" fmla="*/ 4 w 22"/>
                <a:gd name="T63" fmla="*/ 9 h 11"/>
                <a:gd name="T64" fmla="*/ 5 w 22"/>
                <a:gd name="T65" fmla="*/ 9 h 11"/>
                <a:gd name="T66" fmla="*/ 6 w 22"/>
                <a:gd name="T67" fmla="*/ 9 h 11"/>
                <a:gd name="T68" fmla="*/ 7 w 22"/>
                <a:gd name="T69" fmla="*/ 8 h 11"/>
                <a:gd name="T70" fmla="*/ 8 w 22"/>
                <a:gd name="T71" fmla="*/ 8 h 11"/>
                <a:gd name="T72" fmla="*/ 10 w 22"/>
                <a:gd name="T73" fmla="*/ 9 h 11"/>
                <a:gd name="T74" fmla="*/ 10 w 22"/>
                <a:gd name="T75" fmla="*/ 10 h 11"/>
                <a:gd name="T76" fmla="*/ 11 w 22"/>
                <a:gd name="T77" fmla="*/ 10 h 11"/>
                <a:gd name="T78" fmla="*/ 12 w 22"/>
                <a:gd name="T79" fmla="*/ 11 h 11"/>
                <a:gd name="T80" fmla="*/ 13 w 22"/>
                <a:gd name="T81" fmla="*/ 10 h 11"/>
                <a:gd name="T82" fmla="*/ 14 w 22"/>
                <a:gd name="T83" fmla="*/ 10 h 11"/>
                <a:gd name="T84" fmla="*/ 15 w 22"/>
                <a:gd name="T85" fmla="*/ 10 h 11"/>
                <a:gd name="T86" fmla="*/ 16 w 22"/>
                <a:gd name="T87" fmla="*/ 10 h 11"/>
                <a:gd name="T88" fmla="*/ 17 w 22"/>
                <a:gd name="T89" fmla="*/ 9 h 11"/>
                <a:gd name="T90" fmla="*/ 19 w 22"/>
                <a:gd name="T9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11">
                  <a:moveTo>
                    <a:pt x="19" y="9"/>
                  </a:moveTo>
                  <a:cubicBezTo>
                    <a:pt x="20" y="9"/>
                    <a:pt x="20" y="10"/>
                    <a:pt x="20" y="10"/>
                  </a:cubicBezTo>
                  <a:cubicBezTo>
                    <a:pt x="20" y="10"/>
                    <a:pt x="20" y="10"/>
                    <a:pt x="20" y="10"/>
                  </a:cubicBezTo>
                  <a:cubicBezTo>
                    <a:pt x="20" y="10"/>
                    <a:pt x="20" y="10"/>
                    <a:pt x="20" y="10"/>
                  </a:cubicBezTo>
                  <a:cubicBezTo>
                    <a:pt x="20" y="10"/>
                    <a:pt x="21" y="10"/>
                    <a:pt x="21" y="10"/>
                  </a:cubicBezTo>
                  <a:cubicBezTo>
                    <a:pt x="21" y="11"/>
                    <a:pt x="21" y="11"/>
                    <a:pt x="21" y="11"/>
                  </a:cubicBezTo>
                  <a:cubicBezTo>
                    <a:pt x="21" y="11"/>
                    <a:pt x="21" y="11"/>
                    <a:pt x="21" y="11"/>
                  </a:cubicBezTo>
                  <a:cubicBezTo>
                    <a:pt x="21" y="11"/>
                    <a:pt x="21" y="11"/>
                    <a:pt x="21" y="11"/>
                  </a:cubicBezTo>
                  <a:cubicBezTo>
                    <a:pt x="22" y="11"/>
                    <a:pt x="22" y="11"/>
                    <a:pt x="22" y="11"/>
                  </a:cubicBezTo>
                  <a:cubicBezTo>
                    <a:pt x="22" y="11"/>
                    <a:pt x="22" y="11"/>
                    <a:pt x="22" y="11"/>
                  </a:cubicBezTo>
                  <a:cubicBezTo>
                    <a:pt x="22" y="11"/>
                    <a:pt x="22" y="11"/>
                    <a:pt x="22" y="11"/>
                  </a:cubicBezTo>
                  <a:cubicBezTo>
                    <a:pt x="22" y="10"/>
                    <a:pt x="22" y="10"/>
                    <a:pt x="22" y="10"/>
                  </a:cubicBezTo>
                  <a:cubicBezTo>
                    <a:pt x="22" y="9"/>
                    <a:pt x="22" y="9"/>
                    <a:pt x="22" y="9"/>
                  </a:cubicBezTo>
                  <a:cubicBezTo>
                    <a:pt x="22" y="9"/>
                    <a:pt x="22" y="8"/>
                    <a:pt x="22" y="8"/>
                  </a:cubicBezTo>
                  <a:cubicBezTo>
                    <a:pt x="22" y="8"/>
                    <a:pt x="22" y="8"/>
                    <a:pt x="22" y="8"/>
                  </a:cubicBezTo>
                  <a:cubicBezTo>
                    <a:pt x="22" y="8"/>
                    <a:pt x="21" y="8"/>
                    <a:pt x="21" y="8"/>
                  </a:cubicBezTo>
                  <a:cubicBezTo>
                    <a:pt x="21" y="8"/>
                    <a:pt x="20" y="7"/>
                    <a:pt x="20" y="7"/>
                  </a:cubicBezTo>
                  <a:cubicBezTo>
                    <a:pt x="20" y="7"/>
                    <a:pt x="19" y="6"/>
                    <a:pt x="19" y="6"/>
                  </a:cubicBezTo>
                  <a:cubicBezTo>
                    <a:pt x="19" y="6"/>
                    <a:pt x="19" y="6"/>
                    <a:pt x="19" y="5"/>
                  </a:cubicBezTo>
                  <a:cubicBezTo>
                    <a:pt x="19" y="5"/>
                    <a:pt x="18" y="5"/>
                    <a:pt x="18" y="5"/>
                  </a:cubicBezTo>
                  <a:cubicBezTo>
                    <a:pt x="18" y="5"/>
                    <a:pt x="18" y="4"/>
                    <a:pt x="18" y="4"/>
                  </a:cubicBezTo>
                  <a:cubicBezTo>
                    <a:pt x="18" y="4"/>
                    <a:pt x="18" y="4"/>
                    <a:pt x="18" y="4"/>
                  </a:cubicBezTo>
                  <a:cubicBezTo>
                    <a:pt x="17" y="4"/>
                    <a:pt x="17" y="4"/>
                    <a:pt x="17" y="4"/>
                  </a:cubicBezTo>
                  <a:cubicBezTo>
                    <a:pt x="17" y="4"/>
                    <a:pt x="17" y="4"/>
                    <a:pt x="16" y="4"/>
                  </a:cubicBezTo>
                  <a:cubicBezTo>
                    <a:pt x="16" y="4"/>
                    <a:pt x="16" y="4"/>
                    <a:pt x="16" y="4"/>
                  </a:cubicBezTo>
                  <a:cubicBezTo>
                    <a:pt x="16" y="4"/>
                    <a:pt x="16" y="4"/>
                    <a:pt x="16" y="4"/>
                  </a:cubicBezTo>
                  <a:cubicBezTo>
                    <a:pt x="16" y="4"/>
                    <a:pt x="15" y="4"/>
                    <a:pt x="15" y="4"/>
                  </a:cubicBezTo>
                  <a:cubicBezTo>
                    <a:pt x="15" y="4"/>
                    <a:pt x="15" y="4"/>
                    <a:pt x="15" y="4"/>
                  </a:cubicBezTo>
                  <a:cubicBezTo>
                    <a:pt x="15" y="4"/>
                    <a:pt x="14" y="5"/>
                    <a:pt x="14" y="5"/>
                  </a:cubicBezTo>
                  <a:cubicBezTo>
                    <a:pt x="14" y="5"/>
                    <a:pt x="14" y="5"/>
                    <a:pt x="13" y="5"/>
                  </a:cubicBezTo>
                  <a:cubicBezTo>
                    <a:pt x="13" y="5"/>
                    <a:pt x="13" y="5"/>
                    <a:pt x="13" y="5"/>
                  </a:cubicBezTo>
                  <a:cubicBezTo>
                    <a:pt x="13" y="5"/>
                    <a:pt x="12" y="4"/>
                    <a:pt x="11" y="4"/>
                  </a:cubicBezTo>
                  <a:cubicBezTo>
                    <a:pt x="11" y="4"/>
                    <a:pt x="11" y="3"/>
                    <a:pt x="11" y="3"/>
                  </a:cubicBezTo>
                  <a:cubicBezTo>
                    <a:pt x="11" y="3"/>
                    <a:pt x="11" y="3"/>
                    <a:pt x="11" y="3"/>
                  </a:cubicBezTo>
                  <a:cubicBezTo>
                    <a:pt x="11" y="3"/>
                    <a:pt x="10" y="2"/>
                    <a:pt x="10" y="2"/>
                  </a:cubicBezTo>
                  <a:cubicBezTo>
                    <a:pt x="10" y="2"/>
                    <a:pt x="10" y="2"/>
                    <a:pt x="10" y="2"/>
                  </a:cubicBezTo>
                  <a:cubicBezTo>
                    <a:pt x="9" y="2"/>
                    <a:pt x="9" y="2"/>
                    <a:pt x="9" y="2"/>
                  </a:cubicBezTo>
                  <a:cubicBezTo>
                    <a:pt x="9" y="2"/>
                    <a:pt x="9" y="2"/>
                    <a:pt x="9" y="2"/>
                  </a:cubicBezTo>
                  <a:cubicBezTo>
                    <a:pt x="9" y="1"/>
                    <a:pt x="9" y="1"/>
                    <a:pt x="8" y="1"/>
                  </a:cubicBezTo>
                  <a:cubicBezTo>
                    <a:pt x="8" y="1"/>
                    <a:pt x="8" y="1"/>
                    <a:pt x="8" y="1"/>
                  </a:cubicBezTo>
                  <a:cubicBezTo>
                    <a:pt x="8" y="1"/>
                    <a:pt x="8" y="1"/>
                    <a:pt x="7" y="1"/>
                  </a:cubicBezTo>
                  <a:cubicBezTo>
                    <a:pt x="7" y="1"/>
                    <a:pt x="7" y="1"/>
                    <a:pt x="7" y="1"/>
                  </a:cubicBezTo>
                  <a:cubicBezTo>
                    <a:pt x="6" y="1"/>
                    <a:pt x="6" y="1"/>
                    <a:pt x="6" y="1"/>
                  </a:cubicBezTo>
                  <a:cubicBezTo>
                    <a:pt x="6" y="1"/>
                    <a:pt x="5" y="1"/>
                    <a:pt x="4" y="1"/>
                  </a:cubicBezTo>
                  <a:cubicBezTo>
                    <a:pt x="4" y="1"/>
                    <a:pt x="4" y="1"/>
                    <a:pt x="4" y="1"/>
                  </a:cubicBezTo>
                  <a:cubicBezTo>
                    <a:pt x="4" y="1"/>
                    <a:pt x="4" y="1"/>
                    <a:pt x="4" y="1"/>
                  </a:cubicBezTo>
                  <a:cubicBezTo>
                    <a:pt x="3" y="1"/>
                    <a:pt x="3" y="1"/>
                    <a:pt x="3" y="1"/>
                  </a:cubicBezTo>
                  <a:cubicBezTo>
                    <a:pt x="3" y="0"/>
                    <a:pt x="2" y="0"/>
                    <a:pt x="2" y="0"/>
                  </a:cubicBezTo>
                  <a:cubicBezTo>
                    <a:pt x="2" y="0"/>
                    <a:pt x="2" y="0"/>
                    <a:pt x="2" y="0"/>
                  </a:cubicBez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1"/>
                    <a:pt x="0" y="1"/>
                    <a:pt x="0" y="1"/>
                  </a:cubicBezTo>
                  <a:cubicBezTo>
                    <a:pt x="0" y="1"/>
                    <a:pt x="1" y="1"/>
                    <a:pt x="1" y="2"/>
                  </a:cubicBezTo>
                  <a:cubicBezTo>
                    <a:pt x="2" y="2"/>
                    <a:pt x="3" y="2"/>
                    <a:pt x="3" y="3"/>
                  </a:cubicBezTo>
                  <a:cubicBezTo>
                    <a:pt x="3" y="3"/>
                    <a:pt x="4" y="4"/>
                    <a:pt x="4" y="4"/>
                  </a:cubicBezTo>
                  <a:cubicBezTo>
                    <a:pt x="4" y="5"/>
                    <a:pt x="4" y="5"/>
                    <a:pt x="4" y="6"/>
                  </a:cubicBezTo>
                  <a:cubicBezTo>
                    <a:pt x="4" y="6"/>
                    <a:pt x="5" y="7"/>
                    <a:pt x="5" y="7"/>
                  </a:cubicBezTo>
                  <a:cubicBezTo>
                    <a:pt x="5" y="8"/>
                    <a:pt x="5" y="8"/>
                    <a:pt x="4" y="9"/>
                  </a:cubicBezTo>
                  <a:cubicBezTo>
                    <a:pt x="4" y="9"/>
                    <a:pt x="4" y="9"/>
                    <a:pt x="4" y="9"/>
                  </a:cubicBezTo>
                  <a:cubicBezTo>
                    <a:pt x="5" y="9"/>
                    <a:pt x="5" y="9"/>
                    <a:pt x="5" y="9"/>
                  </a:cubicBezTo>
                  <a:cubicBezTo>
                    <a:pt x="5" y="9"/>
                    <a:pt x="5" y="9"/>
                    <a:pt x="5" y="9"/>
                  </a:cubicBezTo>
                  <a:cubicBezTo>
                    <a:pt x="6" y="9"/>
                    <a:pt x="6" y="9"/>
                    <a:pt x="6" y="9"/>
                  </a:cubicBezTo>
                  <a:cubicBezTo>
                    <a:pt x="6" y="9"/>
                    <a:pt x="6" y="9"/>
                    <a:pt x="6" y="9"/>
                  </a:cubicBezTo>
                  <a:cubicBezTo>
                    <a:pt x="6" y="9"/>
                    <a:pt x="6" y="9"/>
                    <a:pt x="6" y="8"/>
                  </a:cubicBezTo>
                  <a:cubicBezTo>
                    <a:pt x="6" y="8"/>
                    <a:pt x="7" y="8"/>
                    <a:pt x="7" y="8"/>
                  </a:cubicBezTo>
                  <a:cubicBezTo>
                    <a:pt x="7" y="8"/>
                    <a:pt x="8" y="8"/>
                    <a:pt x="8" y="8"/>
                  </a:cubicBezTo>
                  <a:cubicBezTo>
                    <a:pt x="8" y="8"/>
                    <a:pt x="8" y="8"/>
                    <a:pt x="8" y="8"/>
                  </a:cubicBezTo>
                  <a:cubicBezTo>
                    <a:pt x="9" y="8"/>
                    <a:pt x="9" y="8"/>
                    <a:pt x="10" y="8"/>
                  </a:cubicBezTo>
                  <a:cubicBezTo>
                    <a:pt x="10" y="8"/>
                    <a:pt x="10" y="9"/>
                    <a:pt x="10" y="9"/>
                  </a:cubicBezTo>
                  <a:cubicBezTo>
                    <a:pt x="10" y="9"/>
                    <a:pt x="10" y="9"/>
                    <a:pt x="10" y="9"/>
                  </a:cubicBezTo>
                  <a:cubicBezTo>
                    <a:pt x="10" y="9"/>
                    <a:pt x="10" y="10"/>
                    <a:pt x="10" y="10"/>
                  </a:cubicBezTo>
                  <a:cubicBezTo>
                    <a:pt x="10" y="10"/>
                    <a:pt x="10" y="10"/>
                    <a:pt x="10" y="10"/>
                  </a:cubicBezTo>
                  <a:cubicBezTo>
                    <a:pt x="11" y="10"/>
                    <a:pt x="11" y="10"/>
                    <a:pt x="11" y="10"/>
                  </a:cubicBezTo>
                  <a:cubicBezTo>
                    <a:pt x="11" y="10"/>
                    <a:pt x="11" y="10"/>
                    <a:pt x="12" y="11"/>
                  </a:cubicBezTo>
                  <a:cubicBezTo>
                    <a:pt x="12" y="11"/>
                    <a:pt x="12" y="11"/>
                    <a:pt x="12" y="11"/>
                  </a:cubicBezTo>
                  <a:cubicBezTo>
                    <a:pt x="12" y="11"/>
                    <a:pt x="12" y="11"/>
                    <a:pt x="12" y="11"/>
                  </a:cubicBezTo>
                  <a:cubicBezTo>
                    <a:pt x="12" y="11"/>
                    <a:pt x="13" y="10"/>
                    <a:pt x="13" y="10"/>
                  </a:cubicBezTo>
                  <a:cubicBezTo>
                    <a:pt x="13" y="10"/>
                    <a:pt x="14" y="10"/>
                    <a:pt x="14" y="10"/>
                  </a:cubicBezTo>
                  <a:cubicBezTo>
                    <a:pt x="14" y="10"/>
                    <a:pt x="14" y="10"/>
                    <a:pt x="14" y="10"/>
                  </a:cubicBezTo>
                  <a:cubicBezTo>
                    <a:pt x="14" y="10"/>
                    <a:pt x="15" y="10"/>
                    <a:pt x="15" y="10"/>
                  </a:cubicBezTo>
                  <a:cubicBezTo>
                    <a:pt x="15" y="10"/>
                    <a:pt x="15" y="10"/>
                    <a:pt x="15" y="10"/>
                  </a:cubicBezTo>
                  <a:cubicBezTo>
                    <a:pt x="15" y="10"/>
                    <a:pt x="16" y="10"/>
                    <a:pt x="16" y="10"/>
                  </a:cubicBezTo>
                  <a:cubicBezTo>
                    <a:pt x="16" y="10"/>
                    <a:pt x="16" y="10"/>
                    <a:pt x="16" y="10"/>
                  </a:cubicBezTo>
                  <a:cubicBezTo>
                    <a:pt x="16" y="10"/>
                    <a:pt x="16" y="10"/>
                    <a:pt x="16" y="10"/>
                  </a:cubicBezTo>
                  <a:cubicBezTo>
                    <a:pt x="16" y="9"/>
                    <a:pt x="17" y="9"/>
                    <a:pt x="17" y="9"/>
                  </a:cubicBezTo>
                  <a:cubicBezTo>
                    <a:pt x="17" y="9"/>
                    <a:pt x="18" y="9"/>
                    <a:pt x="18" y="9"/>
                  </a:cubicBezTo>
                  <a:cubicBezTo>
                    <a:pt x="19" y="9"/>
                    <a:pt x="19"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8" name="Freeform 1076"/>
            <p:cNvSpPr/>
            <p:nvPr/>
          </p:nvSpPr>
          <p:spPr bwMode="auto">
            <a:xfrm>
              <a:off x="6244846" y="3806481"/>
              <a:ext cx="316493" cy="373637"/>
            </a:xfrm>
            <a:custGeom>
              <a:avLst/>
              <a:gdLst>
                <a:gd name="T0" fmla="*/ 34 w 34"/>
                <a:gd name="T1" fmla="*/ 35 h 40"/>
                <a:gd name="T2" fmla="*/ 33 w 34"/>
                <a:gd name="T3" fmla="*/ 34 h 40"/>
                <a:gd name="T4" fmla="*/ 33 w 34"/>
                <a:gd name="T5" fmla="*/ 34 h 40"/>
                <a:gd name="T6" fmla="*/ 32 w 34"/>
                <a:gd name="T7" fmla="*/ 32 h 40"/>
                <a:gd name="T8" fmla="*/ 32 w 34"/>
                <a:gd name="T9" fmla="*/ 31 h 40"/>
                <a:gd name="T10" fmla="*/ 31 w 34"/>
                <a:gd name="T11" fmla="*/ 29 h 40"/>
                <a:gd name="T12" fmla="*/ 32 w 34"/>
                <a:gd name="T13" fmla="*/ 28 h 40"/>
                <a:gd name="T14" fmla="*/ 31 w 34"/>
                <a:gd name="T15" fmla="*/ 27 h 40"/>
                <a:gd name="T16" fmla="*/ 31 w 34"/>
                <a:gd name="T17" fmla="*/ 25 h 40"/>
                <a:gd name="T18" fmla="*/ 30 w 34"/>
                <a:gd name="T19" fmla="*/ 25 h 40"/>
                <a:gd name="T20" fmla="*/ 28 w 34"/>
                <a:gd name="T21" fmla="*/ 23 h 40"/>
                <a:gd name="T22" fmla="*/ 28 w 34"/>
                <a:gd name="T23" fmla="*/ 22 h 40"/>
                <a:gd name="T24" fmla="*/ 27 w 34"/>
                <a:gd name="T25" fmla="*/ 22 h 40"/>
                <a:gd name="T26" fmla="*/ 26 w 34"/>
                <a:gd name="T27" fmla="*/ 21 h 40"/>
                <a:gd name="T28" fmla="*/ 25 w 34"/>
                <a:gd name="T29" fmla="*/ 19 h 40"/>
                <a:gd name="T30" fmla="*/ 24 w 34"/>
                <a:gd name="T31" fmla="*/ 17 h 40"/>
                <a:gd name="T32" fmla="*/ 24 w 34"/>
                <a:gd name="T33" fmla="*/ 15 h 40"/>
                <a:gd name="T34" fmla="*/ 24 w 34"/>
                <a:gd name="T35" fmla="*/ 14 h 40"/>
                <a:gd name="T36" fmla="*/ 24 w 34"/>
                <a:gd name="T37" fmla="*/ 12 h 40"/>
                <a:gd name="T38" fmla="*/ 24 w 34"/>
                <a:gd name="T39" fmla="*/ 12 h 40"/>
                <a:gd name="T40" fmla="*/ 25 w 34"/>
                <a:gd name="T41" fmla="*/ 11 h 40"/>
                <a:gd name="T42" fmla="*/ 25 w 34"/>
                <a:gd name="T43" fmla="*/ 10 h 40"/>
                <a:gd name="T44" fmla="*/ 25 w 34"/>
                <a:gd name="T45" fmla="*/ 9 h 40"/>
                <a:gd name="T46" fmla="*/ 25 w 34"/>
                <a:gd name="T47" fmla="*/ 8 h 40"/>
                <a:gd name="T48" fmla="*/ 23 w 34"/>
                <a:gd name="T49" fmla="*/ 7 h 40"/>
                <a:gd name="T50" fmla="*/ 23 w 34"/>
                <a:gd name="T51" fmla="*/ 6 h 40"/>
                <a:gd name="T52" fmla="*/ 21 w 34"/>
                <a:gd name="T53" fmla="*/ 5 h 40"/>
                <a:gd name="T54" fmla="*/ 21 w 34"/>
                <a:gd name="T55" fmla="*/ 3 h 40"/>
                <a:gd name="T56" fmla="*/ 21 w 34"/>
                <a:gd name="T57" fmla="*/ 1 h 40"/>
                <a:gd name="T58" fmla="*/ 19 w 34"/>
                <a:gd name="T59" fmla="*/ 0 h 40"/>
                <a:gd name="T60" fmla="*/ 18 w 34"/>
                <a:gd name="T61" fmla="*/ 0 h 40"/>
                <a:gd name="T62" fmla="*/ 16 w 34"/>
                <a:gd name="T63" fmla="*/ 0 h 40"/>
                <a:gd name="T64" fmla="*/ 14 w 34"/>
                <a:gd name="T65" fmla="*/ 1 h 40"/>
                <a:gd name="T66" fmla="*/ 14 w 34"/>
                <a:gd name="T67" fmla="*/ 1 h 40"/>
                <a:gd name="T68" fmla="*/ 14 w 34"/>
                <a:gd name="T69" fmla="*/ 2 h 40"/>
                <a:gd name="T70" fmla="*/ 13 w 34"/>
                <a:gd name="T71" fmla="*/ 3 h 40"/>
                <a:gd name="T72" fmla="*/ 11 w 34"/>
                <a:gd name="T73" fmla="*/ 3 h 40"/>
                <a:gd name="T74" fmla="*/ 10 w 34"/>
                <a:gd name="T75" fmla="*/ 4 h 40"/>
                <a:gd name="T76" fmla="*/ 9 w 34"/>
                <a:gd name="T77" fmla="*/ 5 h 40"/>
                <a:gd name="T78" fmla="*/ 9 w 34"/>
                <a:gd name="T79" fmla="*/ 8 h 40"/>
                <a:gd name="T80" fmla="*/ 9 w 34"/>
                <a:gd name="T81" fmla="*/ 13 h 40"/>
                <a:gd name="T82" fmla="*/ 0 w 34"/>
                <a:gd name="T83" fmla="*/ 21 h 40"/>
                <a:gd name="T84" fmla="*/ 0 w 34"/>
                <a:gd name="T85" fmla="*/ 22 h 40"/>
                <a:gd name="T86" fmla="*/ 1 w 34"/>
                <a:gd name="T87" fmla="*/ 23 h 40"/>
                <a:gd name="T88" fmla="*/ 3 w 34"/>
                <a:gd name="T89" fmla="*/ 26 h 40"/>
                <a:gd name="T90" fmla="*/ 5 w 34"/>
                <a:gd name="T91" fmla="*/ 26 h 40"/>
                <a:gd name="T92" fmla="*/ 7 w 34"/>
                <a:gd name="T93" fmla="*/ 28 h 40"/>
                <a:gd name="T94" fmla="*/ 9 w 34"/>
                <a:gd name="T95" fmla="*/ 30 h 40"/>
                <a:gd name="T96" fmla="*/ 11 w 34"/>
                <a:gd name="T97" fmla="*/ 31 h 40"/>
                <a:gd name="T98" fmla="*/ 15 w 34"/>
                <a:gd name="T99" fmla="*/ 34 h 40"/>
                <a:gd name="T100" fmla="*/ 18 w 34"/>
                <a:gd name="T101" fmla="*/ 37 h 40"/>
                <a:gd name="T102" fmla="*/ 22 w 34"/>
                <a:gd name="T103" fmla="*/ 40 h 40"/>
                <a:gd name="T104" fmla="*/ 25 w 34"/>
                <a:gd name="T105" fmla="*/ 40 h 40"/>
                <a:gd name="T106" fmla="*/ 28 w 34"/>
                <a:gd name="T107" fmla="*/ 40 h 40"/>
                <a:gd name="T108" fmla="*/ 29 w 34"/>
                <a:gd name="T109" fmla="*/ 39 h 40"/>
                <a:gd name="T110" fmla="*/ 30 w 34"/>
                <a:gd name="T111" fmla="*/ 37 h 40"/>
                <a:gd name="T112" fmla="*/ 32 w 34"/>
                <a:gd name="T113" fmla="*/ 36 h 40"/>
                <a:gd name="T114" fmla="*/ 33 w 34"/>
                <a:gd name="T115" fmla="*/ 36 h 40"/>
                <a:gd name="T116" fmla="*/ 34 w 34"/>
                <a:gd name="T11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 h="40">
                  <a:moveTo>
                    <a:pt x="34" y="36"/>
                  </a:moveTo>
                  <a:cubicBezTo>
                    <a:pt x="34" y="35"/>
                    <a:pt x="34" y="35"/>
                    <a:pt x="34" y="35"/>
                  </a:cubicBezTo>
                  <a:cubicBezTo>
                    <a:pt x="34" y="35"/>
                    <a:pt x="34" y="35"/>
                    <a:pt x="34" y="35"/>
                  </a:cubicBezTo>
                  <a:cubicBezTo>
                    <a:pt x="34" y="35"/>
                    <a:pt x="33" y="35"/>
                    <a:pt x="33" y="35"/>
                  </a:cubicBezTo>
                  <a:cubicBezTo>
                    <a:pt x="33" y="34"/>
                    <a:pt x="33" y="34"/>
                    <a:pt x="33" y="34"/>
                  </a:cubicBezTo>
                  <a:cubicBezTo>
                    <a:pt x="33" y="34"/>
                    <a:pt x="33" y="34"/>
                    <a:pt x="33" y="34"/>
                  </a:cubicBezTo>
                  <a:cubicBezTo>
                    <a:pt x="33" y="34"/>
                    <a:pt x="33" y="34"/>
                    <a:pt x="33" y="34"/>
                  </a:cubicBezTo>
                  <a:cubicBezTo>
                    <a:pt x="33" y="34"/>
                    <a:pt x="33" y="34"/>
                    <a:pt x="33" y="34"/>
                  </a:cubicBezTo>
                  <a:cubicBezTo>
                    <a:pt x="33" y="34"/>
                    <a:pt x="33" y="34"/>
                    <a:pt x="33" y="34"/>
                  </a:cubicBezTo>
                  <a:cubicBezTo>
                    <a:pt x="33" y="33"/>
                    <a:pt x="33" y="33"/>
                    <a:pt x="33" y="33"/>
                  </a:cubicBezTo>
                  <a:cubicBezTo>
                    <a:pt x="32" y="33"/>
                    <a:pt x="32" y="33"/>
                    <a:pt x="32" y="33"/>
                  </a:cubicBezTo>
                  <a:cubicBezTo>
                    <a:pt x="32" y="32"/>
                    <a:pt x="32" y="32"/>
                    <a:pt x="32" y="32"/>
                  </a:cubicBezTo>
                  <a:cubicBezTo>
                    <a:pt x="32" y="32"/>
                    <a:pt x="32" y="32"/>
                    <a:pt x="32" y="32"/>
                  </a:cubicBezTo>
                  <a:cubicBezTo>
                    <a:pt x="32" y="32"/>
                    <a:pt x="32" y="32"/>
                    <a:pt x="32" y="32"/>
                  </a:cubicBezTo>
                  <a:cubicBezTo>
                    <a:pt x="32" y="32"/>
                    <a:pt x="32" y="32"/>
                    <a:pt x="32" y="31"/>
                  </a:cubicBezTo>
                  <a:cubicBezTo>
                    <a:pt x="32" y="31"/>
                    <a:pt x="32" y="31"/>
                    <a:pt x="31" y="30"/>
                  </a:cubicBezTo>
                  <a:cubicBezTo>
                    <a:pt x="31" y="30"/>
                    <a:pt x="31" y="30"/>
                    <a:pt x="31" y="30"/>
                  </a:cubicBezTo>
                  <a:cubicBezTo>
                    <a:pt x="31" y="30"/>
                    <a:pt x="31" y="29"/>
                    <a:pt x="31" y="29"/>
                  </a:cubicBezTo>
                  <a:cubicBezTo>
                    <a:pt x="32" y="29"/>
                    <a:pt x="32" y="29"/>
                    <a:pt x="32" y="28"/>
                  </a:cubicBezTo>
                  <a:cubicBezTo>
                    <a:pt x="32" y="28"/>
                    <a:pt x="32" y="28"/>
                    <a:pt x="32" y="28"/>
                  </a:cubicBezTo>
                  <a:cubicBezTo>
                    <a:pt x="32" y="28"/>
                    <a:pt x="32" y="28"/>
                    <a:pt x="32" y="28"/>
                  </a:cubicBezTo>
                  <a:cubicBezTo>
                    <a:pt x="32" y="27"/>
                    <a:pt x="32" y="27"/>
                    <a:pt x="32" y="27"/>
                  </a:cubicBezTo>
                  <a:cubicBezTo>
                    <a:pt x="32" y="27"/>
                    <a:pt x="31" y="27"/>
                    <a:pt x="31" y="27"/>
                  </a:cubicBezTo>
                  <a:cubicBezTo>
                    <a:pt x="31" y="27"/>
                    <a:pt x="31" y="27"/>
                    <a:pt x="31" y="27"/>
                  </a:cubicBezTo>
                  <a:cubicBezTo>
                    <a:pt x="31" y="27"/>
                    <a:pt x="31" y="27"/>
                    <a:pt x="31" y="27"/>
                  </a:cubicBezTo>
                  <a:cubicBezTo>
                    <a:pt x="31" y="26"/>
                    <a:pt x="31" y="26"/>
                    <a:pt x="31" y="26"/>
                  </a:cubicBezTo>
                  <a:cubicBezTo>
                    <a:pt x="31" y="26"/>
                    <a:pt x="31" y="25"/>
                    <a:pt x="31" y="25"/>
                  </a:cubicBezTo>
                  <a:cubicBezTo>
                    <a:pt x="31" y="25"/>
                    <a:pt x="31" y="25"/>
                    <a:pt x="31" y="25"/>
                  </a:cubicBezTo>
                  <a:cubicBezTo>
                    <a:pt x="31" y="25"/>
                    <a:pt x="30" y="25"/>
                    <a:pt x="30" y="25"/>
                  </a:cubicBezTo>
                  <a:cubicBezTo>
                    <a:pt x="30" y="25"/>
                    <a:pt x="30" y="25"/>
                    <a:pt x="30" y="25"/>
                  </a:cubicBezTo>
                  <a:cubicBezTo>
                    <a:pt x="30" y="25"/>
                    <a:pt x="30" y="25"/>
                    <a:pt x="30" y="25"/>
                  </a:cubicBezTo>
                  <a:cubicBezTo>
                    <a:pt x="30" y="24"/>
                    <a:pt x="29" y="24"/>
                    <a:pt x="29" y="24"/>
                  </a:cubicBezTo>
                  <a:cubicBezTo>
                    <a:pt x="29" y="24"/>
                    <a:pt x="28" y="23"/>
                    <a:pt x="28" y="23"/>
                  </a:cubicBezTo>
                  <a:cubicBezTo>
                    <a:pt x="28" y="23"/>
                    <a:pt x="28" y="23"/>
                    <a:pt x="28" y="23"/>
                  </a:cubicBezTo>
                  <a:cubicBezTo>
                    <a:pt x="28" y="23"/>
                    <a:pt x="28" y="23"/>
                    <a:pt x="28" y="23"/>
                  </a:cubicBezTo>
                  <a:cubicBezTo>
                    <a:pt x="28" y="23"/>
                    <a:pt x="28" y="23"/>
                    <a:pt x="28" y="22"/>
                  </a:cubicBezTo>
                  <a:cubicBezTo>
                    <a:pt x="28" y="22"/>
                    <a:pt x="28" y="22"/>
                    <a:pt x="28" y="22"/>
                  </a:cubicBezTo>
                  <a:cubicBezTo>
                    <a:pt x="28" y="23"/>
                    <a:pt x="28" y="23"/>
                    <a:pt x="27" y="23"/>
                  </a:cubicBezTo>
                  <a:cubicBezTo>
                    <a:pt x="27" y="23"/>
                    <a:pt x="27" y="23"/>
                    <a:pt x="27" y="22"/>
                  </a:cubicBezTo>
                  <a:cubicBezTo>
                    <a:pt x="27" y="22"/>
                    <a:pt x="26" y="22"/>
                    <a:pt x="26" y="22"/>
                  </a:cubicBezTo>
                  <a:cubicBezTo>
                    <a:pt x="26" y="22"/>
                    <a:pt x="26" y="21"/>
                    <a:pt x="26" y="21"/>
                  </a:cubicBezTo>
                  <a:cubicBezTo>
                    <a:pt x="26" y="21"/>
                    <a:pt x="26" y="21"/>
                    <a:pt x="26" y="21"/>
                  </a:cubicBezTo>
                  <a:cubicBezTo>
                    <a:pt x="26" y="21"/>
                    <a:pt x="26" y="20"/>
                    <a:pt x="26" y="20"/>
                  </a:cubicBezTo>
                  <a:cubicBezTo>
                    <a:pt x="26" y="20"/>
                    <a:pt x="25" y="20"/>
                    <a:pt x="25" y="20"/>
                  </a:cubicBezTo>
                  <a:cubicBezTo>
                    <a:pt x="25" y="20"/>
                    <a:pt x="25" y="19"/>
                    <a:pt x="25" y="19"/>
                  </a:cubicBezTo>
                  <a:cubicBezTo>
                    <a:pt x="25" y="19"/>
                    <a:pt x="25" y="19"/>
                    <a:pt x="25" y="19"/>
                  </a:cubicBezTo>
                  <a:cubicBezTo>
                    <a:pt x="25" y="19"/>
                    <a:pt x="24" y="19"/>
                    <a:pt x="24" y="18"/>
                  </a:cubicBezTo>
                  <a:cubicBezTo>
                    <a:pt x="24" y="18"/>
                    <a:pt x="24" y="18"/>
                    <a:pt x="24" y="17"/>
                  </a:cubicBezTo>
                  <a:cubicBezTo>
                    <a:pt x="24" y="17"/>
                    <a:pt x="23" y="17"/>
                    <a:pt x="23" y="16"/>
                  </a:cubicBezTo>
                  <a:cubicBezTo>
                    <a:pt x="23" y="16"/>
                    <a:pt x="24" y="16"/>
                    <a:pt x="24" y="15"/>
                  </a:cubicBezTo>
                  <a:cubicBezTo>
                    <a:pt x="24" y="15"/>
                    <a:pt x="24" y="15"/>
                    <a:pt x="24" y="15"/>
                  </a:cubicBezTo>
                  <a:cubicBezTo>
                    <a:pt x="24" y="15"/>
                    <a:pt x="24" y="15"/>
                    <a:pt x="24" y="15"/>
                  </a:cubicBezTo>
                  <a:cubicBezTo>
                    <a:pt x="24" y="15"/>
                    <a:pt x="24" y="15"/>
                    <a:pt x="24" y="15"/>
                  </a:cubicBezTo>
                  <a:cubicBezTo>
                    <a:pt x="24" y="14"/>
                    <a:pt x="24" y="14"/>
                    <a:pt x="24" y="14"/>
                  </a:cubicBezTo>
                  <a:cubicBezTo>
                    <a:pt x="24" y="14"/>
                    <a:pt x="24" y="14"/>
                    <a:pt x="24" y="14"/>
                  </a:cubicBezTo>
                  <a:cubicBezTo>
                    <a:pt x="24" y="13"/>
                    <a:pt x="24" y="13"/>
                    <a:pt x="24" y="13"/>
                  </a:cubicBezTo>
                  <a:cubicBezTo>
                    <a:pt x="24" y="13"/>
                    <a:pt x="24" y="12"/>
                    <a:pt x="24" y="12"/>
                  </a:cubicBezTo>
                  <a:cubicBezTo>
                    <a:pt x="24" y="12"/>
                    <a:pt x="24" y="12"/>
                    <a:pt x="24" y="12"/>
                  </a:cubicBezTo>
                  <a:cubicBezTo>
                    <a:pt x="24" y="12"/>
                    <a:pt x="24" y="12"/>
                    <a:pt x="24" y="12"/>
                  </a:cubicBezTo>
                  <a:cubicBezTo>
                    <a:pt x="24" y="12"/>
                    <a:pt x="24" y="12"/>
                    <a:pt x="24" y="12"/>
                  </a:cubicBezTo>
                  <a:cubicBezTo>
                    <a:pt x="24" y="12"/>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0"/>
                  </a:cubicBezTo>
                  <a:cubicBezTo>
                    <a:pt x="25" y="10"/>
                    <a:pt x="25" y="10"/>
                    <a:pt x="25" y="10"/>
                  </a:cubicBezTo>
                  <a:cubicBezTo>
                    <a:pt x="25" y="10"/>
                    <a:pt x="25" y="10"/>
                    <a:pt x="25" y="9"/>
                  </a:cubicBezTo>
                  <a:cubicBezTo>
                    <a:pt x="25" y="9"/>
                    <a:pt x="25" y="9"/>
                    <a:pt x="25" y="9"/>
                  </a:cubicBezTo>
                  <a:cubicBezTo>
                    <a:pt x="25" y="9"/>
                    <a:pt x="25" y="9"/>
                    <a:pt x="25" y="9"/>
                  </a:cubicBezTo>
                  <a:cubicBezTo>
                    <a:pt x="25" y="9"/>
                    <a:pt x="25" y="9"/>
                    <a:pt x="25" y="8"/>
                  </a:cubicBezTo>
                  <a:cubicBezTo>
                    <a:pt x="25" y="8"/>
                    <a:pt x="25" y="8"/>
                    <a:pt x="25" y="8"/>
                  </a:cubicBezTo>
                  <a:cubicBezTo>
                    <a:pt x="25" y="8"/>
                    <a:pt x="25" y="8"/>
                    <a:pt x="25" y="8"/>
                  </a:cubicBezTo>
                  <a:cubicBezTo>
                    <a:pt x="25" y="8"/>
                    <a:pt x="25" y="8"/>
                    <a:pt x="24" y="8"/>
                  </a:cubicBezTo>
                  <a:cubicBezTo>
                    <a:pt x="24" y="8"/>
                    <a:pt x="24" y="7"/>
                    <a:pt x="23" y="7"/>
                  </a:cubicBezTo>
                  <a:cubicBezTo>
                    <a:pt x="23" y="7"/>
                    <a:pt x="23" y="6"/>
                    <a:pt x="23" y="6"/>
                  </a:cubicBezTo>
                  <a:cubicBezTo>
                    <a:pt x="23" y="6"/>
                    <a:pt x="23" y="6"/>
                    <a:pt x="23" y="6"/>
                  </a:cubicBezTo>
                  <a:cubicBezTo>
                    <a:pt x="23" y="6"/>
                    <a:pt x="23" y="6"/>
                    <a:pt x="23" y="6"/>
                  </a:cubicBezTo>
                  <a:cubicBezTo>
                    <a:pt x="23" y="6"/>
                    <a:pt x="23" y="6"/>
                    <a:pt x="23" y="6"/>
                  </a:cubicBezTo>
                  <a:cubicBezTo>
                    <a:pt x="22" y="6"/>
                    <a:pt x="22" y="6"/>
                    <a:pt x="22" y="6"/>
                  </a:cubicBezTo>
                  <a:cubicBezTo>
                    <a:pt x="22" y="6"/>
                    <a:pt x="22" y="5"/>
                    <a:pt x="21" y="5"/>
                  </a:cubicBezTo>
                  <a:cubicBezTo>
                    <a:pt x="21" y="5"/>
                    <a:pt x="21" y="4"/>
                    <a:pt x="21" y="4"/>
                  </a:cubicBezTo>
                  <a:cubicBezTo>
                    <a:pt x="21" y="4"/>
                    <a:pt x="21" y="4"/>
                    <a:pt x="21" y="4"/>
                  </a:cubicBezTo>
                  <a:cubicBezTo>
                    <a:pt x="21" y="4"/>
                    <a:pt x="21" y="3"/>
                    <a:pt x="21" y="3"/>
                  </a:cubicBezTo>
                  <a:cubicBezTo>
                    <a:pt x="21" y="3"/>
                    <a:pt x="21" y="3"/>
                    <a:pt x="21" y="3"/>
                  </a:cubicBezTo>
                  <a:cubicBezTo>
                    <a:pt x="21" y="3"/>
                    <a:pt x="21" y="2"/>
                    <a:pt x="21" y="2"/>
                  </a:cubicBezTo>
                  <a:cubicBezTo>
                    <a:pt x="21" y="2"/>
                    <a:pt x="21" y="1"/>
                    <a:pt x="21" y="1"/>
                  </a:cubicBezTo>
                  <a:cubicBezTo>
                    <a:pt x="20" y="1"/>
                    <a:pt x="20" y="1"/>
                    <a:pt x="20" y="1"/>
                  </a:cubicBezTo>
                  <a:cubicBezTo>
                    <a:pt x="20" y="1"/>
                    <a:pt x="19" y="1"/>
                    <a:pt x="19" y="1"/>
                  </a:cubicBezTo>
                  <a:cubicBezTo>
                    <a:pt x="19" y="1"/>
                    <a:pt x="19" y="0"/>
                    <a:pt x="19" y="0"/>
                  </a:cubicBezTo>
                  <a:cubicBezTo>
                    <a:pt x="19" y="0"/>
                    <a:pt x="19" y="0"/>
                    <a:pt x="19" y="0"/>
                  </a:cubicBezTo>
                  <a:cubicBezTo>
                    <a:pt x="18" y="0"/>
                    <a:pt x="18" y="0"/>
                    <a:pt x="18" y="0"/>
                  </a:cubicBezTo>
                  <a:cubicBezTo>
                    <a:pt x="18" y="0"/>
                    <a:pt x="18" y="0"/>
                    <a:pt x="18" y="0"/>
                  </a:cubicBezTo>
                  <a:cubicBezTo>
                    <a:pt x="18" y="0"/>
                    <a:pt x="17" y="0"/>
                    <a:pt x="17" y="0"/>
                  </a:cubicBezTo>
                  <a:cubicBezTo>
                    <a:pt x="17" y="0"/>
                    <a:pt x="16" y="0"/>
                    <a:pt x="16" y="0"/>
                  </a:cubicBezTo>
                  <a:cubicBezTo>
                    <a:pt x="16" y="0"/>
                    <a:pt x="16" y="0"/>
                    <a:pt x="16" y="0"/>
                  </a:cubicBezTo>
                  <a:cubicBezTo>
                    <a:pt x="15" y="0"/>
                    <a:pt x="15" y="0"/>
                    <a:pt x="15" y="0"/>
                  </a:cubicBezTo>
                  <a:cubicBezTo>
                    <a:pt x="15" y="0"/>
                    <a:pt x="15" y="0"/>
                    <a:pt x="15" y="0"/>
                  </a:cubicBezTo>
                  <a:cubicBezTo>
                    <a:pt x="15" y="0"/>
                    <a:pt x="15" y="0"/>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2"/>
                    <a:pt x="14" y="2"/>
                  </a:cubicBezTo>
                  <a:cubicBezTo>
                    <a:pt x="13" y="2"/>
                    <a:pt x="13" y="2"/>
                    <a:pt x="13" y="2"/>
                  </a:cubicBezTo>
                  <a:cubicBezTo>
                    <a:pt x="13" y="3"/>
                    <a:pt x="13" y="3"/>
                    <a:pt x="13" y="3"/>
                  </a:cubicBezTo>
                  <a:cubicBezTo>
                    <a:pt x="13" y="3"/>
                    <a:pt x="13" y="3"/>
                    <a:pt x="13" y="3"/>
                  </a:cubicBezTo>
                  <a:cubicBezTo>
                    <a:pt x="12" y="3"/>
                    <a:pt x="12" y="3"/>
                    <a:pt x="12" y="3"/>
                  </a:cubicBezTo>
                  <a:cubicBezTo>
                    <a:pt x="12" y="3"/>
                    <a:pt x="11" y="3"/>
                    <a:pt x="11" y="3"/>
                  </a:cubicBezTo>
                  <a:cubicBezTo>
                    <a:pt x="11" y="3"/>
                    <a:pt x="11" y="3"/>
                    <a:pt x="11" y="3"/>
                  </a:cubicBezTo>
                  <a:cubicBezTo>
                    <a:pt x="11" y="3"/>
                    <a:pt x="11" y="3"/>
                    <a:pt x="11" y="3"/>
                  </a:cubicBezTo>
                  <a:cubicBezTo>
                    <a:pt x="11" y="3"/>
                    <a:pt x="10" y="4"/>
                    <a:pt x="10" y="4"/>
                  </a:cubicBezTo>
                  <a:cubicBezTo>
                    <a:pt x="10" y="4"/>
                    <a:pt x="10" y="4"/>
                    <a:pt x="10" y="4"/>
                  </a:cubicBezTo>
                  <a:cubicBezTo>
                    <a:pt x="10" y="4"/>
                    <a:pt x="10" y="4"/>
                    <a:pt x="9" y="4"/>
                  </a:cubicBezTo>
                  <a:cubicBezTo>
                    <a:pt x="9" y="4"/>
                    <a:pt x="9" y="4"/>
                    <a:pt x="9" y="4"/>
                  </a:cubicBezTo>
                  <a:cubicBezTo>
                    <a:pt x="9" y="4"/>
                    <a:pt x="9" y="5"/>
                    <a:pt x="9" y="5"/>
                  </a:cubicBezTo>
                  <a:cubicBezTo>
                    <a:pt x="9" y="5"/>
                    <a:pt x="9" y="5"/>
                    <a:pt x="9" y="5"/>
                  </a:cubicBezTo>
                  <a:cubicBezTo>
                    <a:pt x="9" y="6"/>
                    <a:pt x="9" y="6"/>
                    <a:pt x="9" y="6"/>
                  </a:cubicBezTo>
                  <a:cubicBezTo>
                    <a:pt x="9" y="7"/>
                    <a:pt x="9" y="8"/>
                    <a:pt x="9" y="8"/>
                  </a:cubicBezTo>
                  <a:cubicBezTo>
                    <a:pt x="9" y="9"/>
                    <a:pt x="9" y="10"/>
                    <a:pt x="9" y="11"/>
                  </a:cubicBezTo>
                  <a:cubicBezTo>
                    <a:pt x="9" y="11"/>
                    <a:pt x="9" y="11"/>
                    <a:pt x="9" y="11"/>
                  </a:cubicBezTo>
                  <a:cubicBezTo>
                    <a:pt x="9" y="12"/>
                    <a:pt x="9" y="13"/>
                    <a:pt x="9" y="13"/>
                  </a:cubicBezTo>
                  <a:cubicBezTo>
                    <a:pt x="9" y="14"/>
                    <a:pt x="8" y="15"/>
                    <a:pt x="8" y="15"/>
                  </a:cubicBezTo>
                  <a:cubicBezTo>
                    <a:pt x="8" y="15"/>
                    <a:pt x="8" y="15"/>
                    <a:pt x="8" y="15"/>
                  </a:cubicBezTo>
                  <a:cubicBezTo>
                    <a:pt x="0" y="21"/>
                    <a:pt x="0" y="21"/>
                    <a:pt x="0" y="21"/>
                  </a:cubicBezTo>
                  <a:cubicBezTo>
                    <a:pt x="0" y="21"/>
                    <a:pt x="0" y="21"/>
                    <a:pt x="0" y="21"/>
                  </a:cubicBezTo>
                  <a:cubicBezTo>
                    <a:pt x="0" y="21"/>
                    <a:pt x="0" y="21"/>
                    <a:pt x="0" y="21"/>
                  </a:cubicBezTo>
                  <a:cubicBezTo>
                    <a:pt x="0" y="21"/>
                    <a:pt x="0" y="22"/>
                    <a:pt x="0" y="22"/>
                  </a:cubicBezTo>
                  <a:cubicBezTo>
                    <a:pt x="1" y="22"/>
                    <a:pt x="1" y="23"/>
                    <a:pt x="1" y="23"/>
                  </a:cubicBezTo>
                  <a:cubicBezTo>
                    <a:pt x="1" y="23"/>
                    <a:pt x="1" y="23"/>
                    <a:pt x="1" y="23"/>
                  </a:cubicBezTo>
                  <a:cubicBezTo>
                    <a:pt x="1" y="23"/>
                    <a:pt x="1" y="23"/>
                    <a:pt x="1" y="23"/>
                  </a:cubicBezTo>
                  <a:cubicBezTo>
                    <a:pt x="2" y="24"/>
                    <a:pt x="2" y="24"/>
                    <a:pt x="2" y="24"/>
                  </a:cubicBezTo>
                  <a:cubicBezTo>
                    <a:pt x="2" y="24"/>
                    <a:pt x="2" y="25"/>
                    <a:pt x="2" y="25"/>
                  </a:cubicBezTo>
                  <a:cubicBezTo>
                    <a:pt x="3" y="25"/>
                    <a:pt x="3" y="26"/>
                    <a:pt x="3" y="26"/>
                  </a:cubicBezTo>
                  <a:cubicBezTo>
                    <a:pt x="3" y="26"/>
                    <a:pt x="3" y="26"/>
                    <a:pt x="4" y="26"/>
                  </a:cubicBezTo>
                  <a:cubicBezTo>
                    <a:pt x="4" y="26"/>
                    <a:pt x="4" y="26"/>
                    <a:pt x="4" y="26"/>
                  </a:cubicBezTo>
                  <a:cubicBezTo>
                    <a:pt x="4" y="26"/>
                    <a:pt x="5" y="26"/>
                    <a:pt x="5" y="26"/>
                  </a:cubicBezTo>
                  <a:cubicBezTo>
                    <a:pt x="5" y="26"/>
                    <a:pt x="6" y="27"/>
                    <a:pt x="6" y="27"/>
                  </a:cubicBezTo>
                  <a:cubicBezTo>
                    <a:pt x="6" y="27"/>
                    <a:pt x="7" y="28"/>
                    <a:pt x="7" y="28"/>
                  </a:cubicBezTo>
                  <a:cubicBezTo>
                    <a:pt x="7" y="28"/>
                    <a:pt x="7" y="28"/>
                    <a:pt x="7" y="28"/>
                  </a:cubicBezTo>
                  <a:cubicBezTo>
                    <a:pt x="7" y="28"/>
                    <a:pt x="8" y="29"/>
                    <a:pt x="8" y="29"/>
                  </a:cubicBezTo>
                  <a:cubicBezTo>
                    <a:pt x="8" y="29"/>
                    <a:pt x="8" y="29"/>
                    <a:pt x="8" y="29"/>
                  </a:cubicBezTo>
                  <a:cubicBezTo>
                    <a:pt x="8" y="29"/>
                    <a:pt x="9" y="30"/>
                    <a:pt x="9" y="30"/>
                  </a:cubicBezTo>
                  <a:cubicBezTo>
                    <a:pt x="9" y="30"/>
                    <a:pt x="9" y="30"/>
                    <a:pt x="10" y="30"/>
                  </a:cubicBezTo>
                  <a:cubicBezTo>
                    <a:pt x="10" y="30"/>
                    <a:pt x="10" y="30"/>
                    <a:pt x="10" y="31"/>
                  </a:cubicBezTo>
                  <a:cubicBezTo>
                    <a:pt x="11" y="31"/>
                    <a:pt x="11" y="31"/>
                    <a:pt x="11" y="31"/>
                  </a:cubicBezTo>
                  <a:cubicBezTo>
                    <a:pt x="12" y="31"/>
                    <a:pt x="12" y="32"/>
                    <a:pt x="12" y="32"/>
                  </a:cubicBezTo>
                  <a:cubicBezTo>
                    <a:pt x="13" y="32"/>
                    <a:pt x="13" y="33"/>
                    <a:pt x="14" y="33"/>
                  </a:cubicBezTo>
                  <a:cubicBezTo>
                    <a:pt x="14" y="34"/>
                    <a:pt x="14" y="34"/>
                    <a:pt x="15" y="34"/>
                  </a:cubicBezTo>
                  <a:cubicBezTo>
                    <a:pt x="15" y="35"/>
                    <a:pt x="16" y="35"/>
                    <a:pt x="16" y="36"/>
                  </a:cubicBezTo>
                  <a:cubicBezTo>
                    <a:pt x="16" y="36"/>
                    <a:pt x="17" y="36"/>
                    <a:pt x="17" y="36"/>
                  </a:cubicBezTo>
                  <a:cubicBezTo>
                    <a:pt x="17" y="36"/>
                    <a:pt x="17" y="37"/>
                    <a:pt x="18" y="37"/>
                  </a:cubicBezTo>
                  <a:cubicBezTo>
                    <a:pt x="18" y="37"/>
                    <a:pt x="19" y="38"/>
                    <a:pt x="19" y="38"/>
                  </a:cubicBezTo>
                  <a:cubicBezTo>
                    <a:pt x="20" y="39"/>
                    <a:pt x="20" y="39"/>
                    <a:pt x="21" y="39"/>
                  </a:cubicBezTo>
                  <a:cubicBezTo>
                    <a:pt x="21" y="39"/>
                    <a:pt x="22" y="40"/>
                    <a:pt x="22" y="40"/>
                  </a:cubicBezTo>
                  <a:cubicBezTo>
                    <a:pt x="22" y="40"/>
                    <a:pt x="23" y="40"/>
                    <a:pt x="24" y="40"/>
                  </a:cubicBezTo>
                  <a:cubicBezTo>
                    <a:pt x="24" y="40"/>
                    <a:pt x="24" y="40"/>
                    <a:pt x="24" y="40"/>
                  </a:cubicBezTo>
                  <a:cubicBezTo>
                    <a:pt x="25" y="40"/>
                    <a:pt x="25" y="40"/>
                    <a:pt x="25" y="40"/>
                  </a:cubicBezTo>
                  <a:cubicBezTo>
                    <a:pt x="26" y="40"/>
                    <a:pt x="26" y="40"/>
                    <a:pt x="27" y="40"/>
                  </a:cubicBezTo>
                  <a:cubicBezTo>
                    <a:pt x="27" y="40"/>
                    <a:pt x="27" y="40"/>
                    <a:pt x="27" y="40"/>
                  </a:cubicBezTo>
                  <a:cubicBezTo>
                    <a:pt x="27" y="40"/>
                    <a:pt x="28" y="40"/>
                    <a:pt x="28" y="40"/>
                  </a:cubicBezTo>
                  <a:cubicBezTo>
                    <a:pt x="28" y="40"/>
                    <a:pt x="29" y="40"/>
                    <a:pt x="29" y="40"/>
                  </a:cubicBezTo>
                  <a:cubicBezTo>
                    <a:pt x="29" y="39"/>
                    <a:pt x="29" y="39"/>
                    <a:pt x="29" y="39"/>
                  </a:cubicBezTo>
                  <a:cubicBezTo>
                    <a:pt x="29" y="39"/>
                    <a:pt x="29" y="39"/>
                    <a:pt x="29" y="39"/>
                  </a:cubicBezTo>
                  <a:cubicBezTo>
                    <a:pt x="29" y="39"/>
                    <a:pt x="30" y="39"/>
                    <a:pt x="30" y="39"/>
                  </a:cubicBezTo>
                  <a:cubicBezTo>
                    <a:pt x="30" y="39"/>
                    <a:pt x="30" y="38"/>
                    <a:pt x="30" y="38"/>
                  </a:cubicBezTo>
                  <a:cubicBezTo>
                    <a:pt x="30" y="38"/>
                    <a:pt x="30" y="38"/>
                    <a:pt x="30" y="37"/>
                  </a:cubicBezTo>
                  <a:cubicBezTo>
                    <a:pt x="30" y="37"/>
                    <a:pt x="31" y="37"/>
                    <a:pt x="31" y="37"/>
                  </a:cubicBezTo>
                  <a:cubicBezTo>
                    <a:pt x="31" y="37"/>
                    <a:pt x="31" y="36"/>
                    <a:pt x="31" y="36"/>
                  </a:cubicBezTo>
                  <a:cubicBezTo>
                    <a:pt x="31" y="36"/>
                    <a:pt x="32" y="36"/>
                    <a:pt x="32" y="36"/>
                  </a:cubicBezTo>
                  <a:cubicBezTo>
                    <a:pt x="32" y="36"/>
                    <a:pt x="32" y="36"/>
                    <a:pt x="32" y="36"/>
                  </a:cubicBezTo>
                  <a:cubicBezTo>
                    <a:pt x="32" y="36"/>
                    <a:pt x="33" y="36"/>
                    <a:pt x="33" y="36"/>
                  </a:cubicBezTo>
                  <a:cubicBezTo>
                    <a:pt x="33" y="36"/>
                    <a:pt x="33" y="36"/>
                    <a:pt x="33" y="36"/>
                  </a:cubicBezTo>
                  <a:cubicBezTo>
                    <a:pt x="33" y="36"/>
                    <a:pt x="33" y="36"/>
                    <a:pt x="33" y="36"/>
                  </a:cubicBezTo>
                  <a:cubicBezTo>
                    <a:pt x="33" y="36"/>
                    <a:pt x="33" y="36"/>
                    <a:pt x="33" y="36"/>
                  </a:cubicBezTo>
                  <a:cubicBezTo>
                    <a:pt x="33" y="36"/>
                    <a:pt x="34" y="36"/>
                    <a:pt x="34" y="36"/>
                  </a:cubicBezTo>
                  <a:cubicBezTo>
                    <a:pt x="34" y="36"/>
                    <a:pt x="34" y="36"/>
                    <a:pt x="34" y="36"/>
                  </a:cubicBezTo>
                  <a:cubicBezTo>
                    <a:pt x="34" y="36"/>
                    <a:pt x="34" y="36"/>
                    <a:pt x="3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9" name="Freeform 1081"/>
            <p:cNvSpPr/>
            <p:nvPr/>
          </p:nvSpPr>
          <p:spPr bwMode="auto">
            <a:xfrm>
              <a:off x="6365729" y="4654857"/>
              <a:ext cx="380230" cy="296713"/>
            </a:xfrm>
            <a:custGeom>
              <a:avLst/>
              <a:gdLst>
                <a:gd name="T0" fmla="*/ 40 w 41"/>
                <a:gd name="T1" fmla="*/ 10 h 32"/>
                <a:gd name="T2" fmla="*/ 39 w 41"/>
                <a:gd name="T3" fmla="*/ 9 h 32"/>
                <a:gd name="T4" fmla="*/ 37 w 41"/>
                <a:gd name="T5" fmla="*/ 0 h 32"/>
                <a:gd name="T6" fmla="*/ 18 w 41"/>
                <a:gd name="T7" fmla="*/ 17 h 32"/>
                <a:gd name="T8" fmla="*/ 16 w 41"/>
                <a:gd name="T9" fmla="*/ 14 h 32"/>
                <a:gd name="T10" fmla="*/ 16 w 41"/>
                <a:gd name="T11" fmla="*/ 13 h 32"/>
                <a:gd name="T12" fmla="*/ 11 w 41"/>
                <a:gd name="T13" fmla="*/ 11 h 32"/>
                <a:gd name="T14" fmla="*/ 9 w 41"/>
                <a:gd name="T15" fmla="*/ 10 h 32"/>
                <a:gd name="T16" fmla="*/ 9 w 41"/>
                <a:gd name="T17" fmla="*/ 10 h 32"/>
                <a:gd name="T18" fmla="*/ 8 w 41"/>
                <a:gd name="T19" fmla="*/ 10 h 32"/>
                <a:gd name="T20" fmla="*/ 8 w 41"/>
                <a:gd name="T21" fmla="*/ 10 h 32"/>
                <a:gd name="T22" fmla="*/ 6 w 41"/>
                <a:gd name="T23" fmla="*/ 10 h 32"/>
                <a:gd name="T24" fmla="*/ 5 w 41"/>
                <a:gd name="T25" fmla="*/ 9 h 32"/>
                <a:gd name="T26" fmla="*/ 4 w 41"/>
                <a:gd name="T27" fmla="*/ 8 h 32"/>
                <a:gd name="T28" fmla="*/ 3 w 41"/>
                <a:gd name="T29" fmla="*/ 9 h 32"/>
                <a:gd name="T30" fmla="*/ 3 w 41"/>
                <a:gd name="T31" fmla="*/ 9 h 32"/>
                <a:gd name="T32" fmla="*/ 3 w 41"/>
                <a:gd name="T33" fmla="*/ 10 h 32"/>
                <a:gd name="T34" fmla="*/ 3 w 41"/>
                <a:gd name="T35" fmla="*/ 10 h 32"/>
                <a:gd name="T36" fmla="*/ 3 w 41"/>
                <a:gd name="T37" fmla="*/ 11 h 32"/>
                <a:gd name="T38" fmla="*/ 4 w 41"/>
                <a:gd name="T39" fmla="*/ 13 h 32"/>
                <a:gd name="T40" fmla="*/ 3 w 41"/>
                <a:gd name="T41" fmla="*/ 13 h 32"/>
                <a:gd name="T42" fmla="*/ 2 w 41"/>
                <a:gd name="T43" fmla="*/ 13 h 32"/>
                <a:gd name="T44" fmla="*/ 2 w 41"/>
                <a:gd name="T45" fmla="*/ 13 h 32"/>
                <a:gd name="T46" fmla="*/ 2 w 41"/>
                <a:gd name="T47" fmla="*/ 14 h 32"/>
                <a:gd name="T48" fmla="*/ 1 w 41"/>
                <a:gd name="T49" fmla="*/ 15 h 32"/>
                <a:gd name="T50" fmla="*/ 1 w 41"/>
                <a:gd name="T51" fmla="*/ 16 h 32"/>
                <a:gd name="T52" fmla="*/ 1 w 41"/>
                <a:gd name="T53" fmla="*/ 18 h 32"/>
                <a:gd name="T54" fmla="*/ 1 w 41"/>
                <a:gd name="T55" fmla="*/ 19 h 32"/>
                <a:gd name="T56" fmla="*/ 1 w 41"/>
                <a:gd name="T57" fmla="*/ 19 h 32"/>
                <a:gd name="T58" fmla="*/ 1 w 41"/>
                <a:gd name="T59" fmla="*/ 21 h 32"/>
                <a:gd name="T60" fmla="*/ 1 w 41"/>
                <a:gd name="T61" fmla="*/ 22 h 32"/>
                <a:gd name="T62" fmla="*/ 2 w 41"/>
                <a:gd name="T63" fmla="*/ 24 h 32"/>
                <a:gd name="T64" fmla="*/ 3 w 41"/>
                <a:gd name="T65" fmla="*/ 25 h 32"/>
                <a:gd name="T66" fmla="*/ 3 w 41"/>
                <a:gd name="T67" fmla="*/ 27 h 32"/>
                <a:gd name="T68" fmla="*/ 3 w 41"/>
                <a:gd name="T69" fmla="*/ 28 h 32"/>
                <a:gd name="T70" fmla="*/ 3 w 41"/>
                <a:gd name="T71" fmla="*/ 30 h 32"/>
                <a:gd name="T72" fmla="*/ 4 w 41"/>
                <a:gd name="T73" fmla="*/ 31 h 32"/>
                <a:gd name="T74" fmla="*/ 5 w 41"/>
                <a:gd name="T75" fmla="*/ 31 h 32"/>
                <a:gd name="T76" fmla="*/ 6 w 41"/>
                <a:gd name="T77" fmla="*/ 31 h 32"/>
                <a:gd name="T78" fmla="*/ 7 w 41"/>
                <a:gd name="T79" fmla="*/ 32 h 32"/>
                <a:gd name="T80" fmla="*/ 8 w 41"/>
                <a:gd name="T81" fmla="*/ 31 h 32"/>
                <a:gd name="T82" fmla="*/ 9 w 41"/>
                <a:gd name="T83" fmla="*/ 31 h 32"/>
                <a:gd name="T84" fmla="*/ 10 w 41"/>
                <a:gd name="T85" fmla="*/ 30 h 32"/>
                <a:gd name="T86" fmla="*/ 12 w 41"/>
                <a:gd name="T87" fmla="*/ 29 h 32"/>
                <a:gd name="T88" fmla="*/ 12 w 41"/>
                <a:gd name="T89" fmla="*/ 28 h 32"/>
                <a:gd name="T90" fmla="*/ 14 w 41"/>
                <a:gd name="T91" fmla="*/ 28 h 32"/>
                <a:gd name="T92" fmla="*/ 17 w 41"/>
                <a:gd name="T93" fmla="*/ 28 h 32"/>
                <a:gd name="T94" fmla="*/ 18 w 41"/>
                <a:gd name="T95" fmla="*/ 27 h 32"/>
                <a:gd name="T96" fmla="*/ 20 w 41"/>
                <a:gd name="T97" fmla="*/ 26 h 32"/>
                <a:gd name="T98" fmla="*/ 22 w 41"/>
                <a:gd name="T99" fmla="*/ 26 h 32"/>
                <a:gd name="T100" fmla="*/ 24 w 41"/>
                <a:gd name="T101" fmla="*/ 25 h 32"/>
                <a:gd name="T102" fmla="*/ 26 w 41"/>
                <a:gd name="T103" fmla="*/ 23 h 32"/>
                <a:gd name="T104" fmla="*/ 28 w 41"/>
                <a:gd name="T105" fmla="*/ 22 h 32"/>
                <a:gd name="T106" fmla="*/ 30 w 41"/>
                <a:gd name="T107" fmla="*/ 21 h 32"/>
                <a:gd name="T108" fmla="*/ 33 w 41"/>
                <a:gd name="T109" fmla="*/ 20 h 32"/>
                <a:gd name="T110" fmla="*/ 35 w 41"/>
                <a:gd name="T111" fmla="*/ 19 h 32"/>
                <a:gd name="T112" fmla="*/ 36 w 41"/>
                <a:gd name="T113" fmla="*/ 18 h 32"/>
                <a:gd name="T114" fmla="*/ 37 w 41"/>
                <a:gd name="T115" fmla="*/ 18 h 32"/>
                <a:gd name="T116" fmla="*/ 38 w 41"/>
                <a:gd name="T117" fmla="*/ 17 h 32"/>
                <a:gd name="T118" fmla="*/ 38 w 41"/>
                <a:gd name="T119" fmla="*/ 16 h 32"/>
                <a:gd name="T120" fmla="*/ 39 w 41"/>
                <a:gd name="T121" fmla="*/ 14 h 32"/>
                <a:gd name="T122" fmla="*/ 41 w 41"/>
                <a:gd name="T1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 h="32">
                  <a:moveTo>
                    <a:pt x="41" y="10"/>
                  </a:moveTo>
                  <a:cubicBezTo>
                    <a:pt x="40" y="10"/>
                    <a:pt x="40" y="10"/>
                    <a:pt x="40" y="10"/>
                  </a:cubicBezTo>
                  <a:cubicBezTo>
                    <a:pt x="40" y="10"/>
                    <a:pt x="40" y="10"/>
                    <a:pt x="40" y="10"/>
                  </a:cubicBezTo>
                  <a:cubicBezTo>
                    <a:pt x="40" y="10"/>
                    <a:pt x="39" y="9"/>
                    <a:pt x="39" y="9"/>
                  </a:cubicBezTo>
                  <a:cubicBezTo>
                    <a:pt x="39" y="9"/>
                    <a:pt x="39" y="8"/>
                    <a:pt x="39" y="8"/>
                  </a:cubicBezTo>
                  <a:cubicBezTo>
                    <a:pt x="37" y="0"/>
                    <a:pt x="37" y="0"/>
                    <a:pt x="37" y="0"/>
                  </a:cubicBezTo>
                  <a:cubicBezTo>
                    <a:pt x="26" y="0"/>
                    <a:pt x="26" y="0"/>
                    <a:pt x="26" y="0"/>
                  </a:cubicBezTo>
                  <a:cubicBezTo>
                    <a:pt x="18" y="17"/>
                    <a:pt x="18" y="17"/>
                    <a:pt x="18" y="17"/>
                  </a:cubicBezTo>
                  <a:cubicBezTo>
                    <a:pt x="17" y="16"/>
                    <a:pt x="17" y="16"/>
                    <a:pt x="17" y="16"/>
                  </a:cubicBezTo>
                  <a:cubicBezTo>
                    <a:pt x="17" y="16"/>
                    <a:pt x="16" y="15"/>
                    <a:pt x="16" y="14"/>
                  </a:cubicBezTo>
                  <a:cubicBezTo>
                    <a:pt x="16" y="14"/>
                    <a:pt x="16" y="14"/>
                    <a:pt x="16" y="14"/>
                  </a:cubicBezTo>
                  <a:cubicBezTo>
                    <a:pt x="16" y="13"/>
                    <a:pt x="16" y="13"/>
                    <a:pt x="16" y="13"/>
                  </a:cubicBezTo>
                  <a:cubicBezTo>
                    <a:pt x="16" y="13"/>
                    <a:pt x="15" y="12"/>
                    <a:pt x="14" y="12"/>
                  </a:cubicBezTo>
                  <a:cubicBezTo>
                    <a:pt x="14" y="12"/>
                    <a:pt x="12" y="11"/>
                    <a:pt x="11" y="11"/>
                  </a:cubicBezTo>
                  <a:cubicBezTo>
                    <a:pt x="11" y="11"/>
                    <a:pt x="11" y="10"/>
                    <a:pt x="10" y="10"/>
                  </a:cubicBezTo>
                  <a:cubicBezTo>
                    <a:pt x="10" y="10"/>
                    <a:pt x="9" y="10"/>
                    <a:pt x="9" y="10"/>
                  </a:cubicBezTo>
                  <a:cubicBezTo>
                    <a:pt x="9" y="10"/>
                    <a:pt x="9" y="10"/>
                    <a:pt x="9" y="10"/>
                  </a:cubicBezTo>
                  <a:cubicBezTo>
                    <a:pt x="9" y="10"/>
                    <a:pt x="9" y="10"/>
                    <a:pt x="9" y="10"/>
                  </a:cubicBezTo>
                  <a:cubicBezTo>
                    <a:pt x="9" y="10"/>
                    <a:pt x="8" y="10"/>
                    <a:pt x="8" y="10"/>
                  </a:cubicBezTo>
                  <a:cubicBezTo>
                    <a:pt x="8" y="10"/>
                    <a:pt x="8" y="10"/>
                    <a:pt x="8" y="10"/>
                  </a:cubicBezTo>
                  <a:cubicBezTo>
                    <a:pt x="8" y="10"/>
                    <a:pt x="8" y="10"/>
                    <a:pt x="8" y="10"/>
                  </a:cubicBezTo>
                  <a:cubicBezTo>
                    <a:pt x="8" y="10"/>
                    <a:pt x="8" y="10"/>
                    <a:pt x="8" y="10"/>
                  </a:cubicBezTo>
                  <a:cubicBezTo>
                    <a:pt x="7" y="10"/>
                    <a:pt x="7" y="10"/>
                    <a:pt x="6" y="10"/>
                  </a:cubicBezTo>
                  <a:cubicBezTo>
                    <a:pt x="6" y="10"/>
                    <a:pt x="6" y="10"/>
                    <a:pt x="6" y="10"/>
                  </a:cubicBezTo>
                  <a:cubicBezTo>
                    <a:pt x="6" y="10"/>
                    <a:pt x="5" y="10"/>
                    <a:pt x="5" y="9"/>
                  </a:cubicBezTo>
                  <a:cubicBezTo>
                    <a:pt x="5" y="9"/>
                    <a:pt x="5" y="9"/>
                    <a:pt x="5" y="9"/>
                  </a:cubicBezTo>
                  <a:cubicBezTo>
                    <a:pt x="4" y="9"/>
                    <a:pt x="4" y="9"/>
                    <a:pt x="4" y="9"/>
                  </a:cubicBezTo>
                  <a:cubicBezTo>
                    <a:pt x="4" y="9"/>
                    <a:pt x="4" y="9"/>
                    <a:pt x="4" y="8"/>
                  </a:cubicBezTo>
                  <a:cubicBezTo>
                    <a:pt x="4" y="8"/>
                    <a:pt x="4" y="9"/>
                    <a:pt x="4" y="9"/>
                  </a:cubicBezTo>
                  <a:cubicBezTo>
                    <a:pt x="4" y="9"/>
                    <a:pt x="4" y="9"/>
                    <a:pt x="3" y="9"/>
                  </a:cubicBezTo>
                  <a:cubicBezTo>
                    <a:pt x="3" y="9"/>
                    <a:pt x="3" y="9"/>
                    <a:pt x="3" y="9"/>
                  </a:cubicBezTo>
                  <a:cubicBezTo>
                    <a:pt x="3" y="9"/>
                    <a:pt x="3" y="9"/>
                    <a:pt x="3" y="9"/>
                  </a:cubicBezTo>
                  <a:cubicBezTo>
                    <a:pt x="3" y="9"/>
                    <a:pt x="3" y="9"/>
                    <a:pt x="3" y="9"/>
                  </a:cubicBezTo>
                  <a:cubicBezTo>
                    <a:pt x="3" y="9"/>
                    <a:pt x="3" y="10"/>
                    <a:pt x="3" y="10"/>
                  </a:cubicBezTo>
                  <a:cubicBezTo>
                    <a:pt x="3" y="10"/>
                    <a:pt x="3" y="10"/>
                    <a:pt x="3" y="10"/>
                  </a:cubicBezTo>
                  <a:cubicBezTo>
                    <a:pt x="3" y="10"/>
                    <a:pt x="3" y="10"/>
                    <a:pt x="3" y="10"/>
                  </a:cubicBezTo>
                  <a:cubicBezTo>
                    <a:pt x="3" y="10"/>
                    <a:pt x="3" y="10"/>
                    <a:pt x="3" y="10"/>
                  </a:cubicBezTo>
                  <a:cubicBezTo>
                    <a:pt x="3" y="11"/>
                    <a:pt x="3" y="11"/>
                    <a:pt x="3" y="11"/>
                  </a:cubicBezTo>
                  <a:cubicBezTo>
                    <a:pt x="4" y="11"/>
                    <a:pt x="4" y="11"/>
                    <a:pt x="4" y="12"/>
                  </a:cubicBezTo>
                  <a:cubicBezTo>
                    <a:pt x="4" y="12"/>
                    <a:pt x="4" y="13"/>
                    <a:pt x="4" y="13"/>
                  </a:cubicBezTo>
                  <a:cubicBezTo>
                    <a:pt x="4" y="13"/>
                    <a:pt x="3" y="13"/>
                    <a:pt x="3" y="13"/>
                  </a:cubicBezTo>
                  <a:cubicBezTo>
                    <a:pt x="3" y="13"/>
                    <a:pt x="3" y="13"/>
                    <a:pt x="3" y="13"/>
                  </a:cubicBezTo>
                  <a:cubicBezTo>
                    <a:pt x="3"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4"/>
                    <a:pt x="2" y="14"/>
                    <a:pt x="2" y="14"/>
                  </a:cubicBezTo>
                  <a:cubicBezTo>
                    <a:pt x="2" y="14"/>
                    <a:pt x="2" y="14"/>
                    <a:pt x="1" y="14"/>
                  </a:cubicBezTo>
                  <a:cubicBezTo>
                    <a:pt x="1" y="15"/>
                    <a:pt x="1" y="15"/>
                    <a:pt x="1" y="15"/>
                  </a:cubicBezTo>
                  <a:cubicBezTo>
                    <a:pt x="1" y="15"/>
                    <a:pt x="1" y="15"/>
                    <a:pt x="1" y="15"/>
                  </a:cubicBezTo>
                  <a:cubicBezTo>
                    <a:pt x="1" y="16"/>
                    <a:pt x="1" y="16"/>
                    <a:pt x="1" y="16"/>
                  </a:cubicBezTo>
                  <a:cubicBezTo>
                    <a:pt x="1" y="17"/>
                    <a:pt x="1" y="17"/>
                    <a:pt x="1" y="17"/>
                  </a:cubicBezTo>
                  <a:cubicBezTo>
                    <a:pt x="1" y="17"/>
                    <a:pt x="1" y="18"/>
                    <a:pt x="1" y="18"/>
                  </a:cubicBezTo>
                  <a:cubicBezTo>
                    <a:pt x="1" y="18"/>
                    <a:pt x="1" y="18"/>
                    <a:pt x="1" y="19"/>
                  </a:cubicBezTo>
                  <a:cubicBezTo>
                    <a:pt x="1" y="19"/>
                    <a:pt x="1" y="19"/>
                    <a:pt x="1" y="19"/>
                  </a:cubicBezTo>
                  <a:cubicBezTo>
                    <a:pt x="1" y="19"/>
                    <a:pt x="1" y="19"/>
                    <a:pt x="1" y="19"/>
                  </a:cubicBezTo>
                  <a:cubicBezTo>
                    <a:pt x="0" y="19"/>
                    <a:pt x="1" y="19"/>
                    <a:pt x="1" y="19"/>
                  </a:cubicBezTo>
                  <a:cubicBezTo>
                    <a:pt x="1" y="20"/>
                    <a:pt x="1" y="20"/>
                    <a:pt x="1" y="20"/>
                  </a:cubicBezTo>
                  <a:cubicBezTo>
                    <a:pt x="1" y="20"/>
                    <a:pt x="1" y="20"/>
                    <a:pt x="1" y="21"/>
                  </a:cubicBezTo>
                  <a:cubicBezTo>
                    <a:pt x="2" y="21"/>
                    <a:pt x="2" y="21"/>
                    <a:pt x="2" y="22"/>
                  </a:cubicBezTo>
                  <a:cubicBezTo>
                    <a:pt x="2" y="22"/>
                    <a:pt x="1" y="22"/>
                    <a:pt x="1" y="22"/>
                  </a:cubicBezTo>
                  <a:cubicBezTo>
                    <a:pt x="2" y="23"/>
                    <a:pt x="2" y="23"/>
                    <a:pt x="2" y="23"/>
                  </a:cubicBezTo>
                  <a:cubicBezTo>
                    <a:pt x="2" y="24"/>
                    <a:pt x="2" y="24"/>
                    <a:pt x="2" y="24"/>
                  </a:cubicBezTo>
                  <a:cubicBezTo>
                    <a:pt x="2" y="24"/>
                    <a:pt x="2" y="25"/>
                    <a:pt x="2" y="25"/>
                  </a:cubicBezTo>
                  <a:cubicBezTo>
                    <a:pt x="2" y="25"/>
                    <a:pt x="3" y="25"/>
                    <a:pt x="3" y="25"/>
                  </a:cubicBezTo>
                  <a:cubicBezTo>
                    <a:pt x="3" y="26"/>
                    <a:pt x="3" y="26"/>
                    <a:pt x="3" y="26"/>
                  </a:cubicBezTo>
                  <a:cubicBezTo>
                    <a:pt x="3" y="26"/>
                    <a:pt x="3" y="26"/>
                    <a:pt x="3" y="27"/>
                  </a:cubicBezTo>
                  <a:cubicBezTo>
                    <a:pt x="3" y="27"/>
                    <a:pt x="3" y="27"/>
                    <a:pt x="3" y="28"/>
                  </a:cubicBezTo>
                  <a:cubicBezTo>
                    <a:pt x="3" y="28"/>
                    <a:pt x="3" y="28"/>
                    <a:pt x="3" y="28"/>
                  </a:cubicBezTo>
                  <a:cubicBezTo>
                    <a:pt x="3" y="28"/>
                    <a:pt x="3" y="29"/>
                    <a:pt x="3" y="29"/>
                  </a:cubicBezTo>
                  <a:cubicBezTo>
                    <a:pt x="3" y="29"/>
                    <a:pt x="3" y="29"/>
                    <a:pt x="3" y="30"/>
                  </a:cubicBezTo>
                  <a:cubicBezTo>
                    <a:pt x="3" y="30"/>
                    <a:pt x="3" y="30"/>
                    <a:pt x="3" y="30"/>
                  </a:cubicBezTo>
                  <a:cubicBezTo>
                    <a:pt x="3" y="30"/>
                    <a:pt x="3" y="31"/>
                    <a:pt x="4" y="31"/>
                  </a:cubicBezTo>
                  <a:cubicBezTo>
                    <a:pt x="4" y="31"/>
                    <a:pt x="4" y="31"/>
                    <a:pt x="4" y="31"/>
                  </a:cubicBezTo>
                  <a:cubicBezTo>
                    <a:pt x="4" y="31"/>
                    <a:pt x="5" y="31"/>
                    <a:pt x="5" y="31"/>
                  </a:cubicBezTo>
                  <a:cubicBezTo>
                    <a:pt x="5" y="31"/>
                    <a:pt x="5" y="31"/>
                    <a:pt x="5" y="31"/>
                  </a:cubicBezTo>
                  <a:cubicBezTo>
                    <a:pt x="5" y="31"/>
                    <a:pt x="6" y="31"/>
                    <a:pt x="6" y="31"/>
                  </a:cubicBezTo>
                  <a:cubicBezTo>
                    <a:pt x="6" y="31"/>
                    <a:pt x="6" y="32"/>
                    <a:pt x="6" y="32"/>
                  </a:cubicBezTo>
                  <a:cubicBezTo>
                    <a:pt x="6" y="32"/>
                    <a:pt x="6" y="32"/>
                    <a:pt x="7" y="32"/>
                  </a:cubicBezTo>
                  <a:cubicBezTo>
                    <a:pt x="7" y="32"/>
                    <a:pt x="7" y="31"/>
                    <a:pt x="7" y="31"/>
                  </a:cubicBezTo>
                  <a:cubicBezTo>
                    <a:pt x="7" y="31"/>
                    <a:pt x="7" y="31"/>
                    <a:pt x="8" y="31"/>
                  </a:cubicBezTo>
                  <a:cubicBezTo>
                    <a:pt x="8" y="31"/>
                    <a:pt x="8" y="31"/>
                    <a:pt x="8" y="31"/>
                  </a:cubicBezTo>
                  <a:cubicBezTo>
                    <a:pt x="8" y="30"/>
                    <a:pt x="9" y="30"/>
                    <a:pt x="9" y="31"/>
                  </a:cubicBezTo>
                  <a:cubicBezTo>
                    <a:pt x="9" y="31"/>
                    <a:pt x="9" y="31"/>
                    <a:pt x="10" y="31"/>
                  </a:cubicBezTo>
                  <a:cubicBezTo>
                    <a:pt x="10" y="31"/>
                    <a:pt x="10" y="31"/>
                    <a:pt x="10" y="30"/>
                  </a:cubicBezTo>
                  <a:cubicBezTo>
                    <a:pt x="11" y="30"/>
                    <a:pt x="11" y="30"/>
                    <a:pt x="11" y="30"/>
                  </a:cubicBezTo>
                  <a:cubicBezTo>
                    <a:pt x="11" y="30"/>
                    <a:pt x="11" y="29"/>
                    <a:pt x="12" y="29"/>
                  </a:cubicBezTo>
                  <a:cubicBezTo>
                    <a:pt x="12" y="29"/>
                    <a:pt x="12" y="29"/>
                    <a:pt x="12" y="29"/>
                  </a:cubicBezTo>
                  <a:cubicBezTo>
                    <a:pt x="12" y="29"/>
                    <a:pt x="12" y="29"/>
                    <a:pt x="12" y="28"/>
                  </a:cubicBezTo>
                  <a:cubicBezTo>
                    <a:pt x="13" y="28"/>
                    <a:pt x="13" y="28"/>
                    <a:pt x="13" y="28"/>
                  </a:cubicBezTo>
                  <a:cubicBezTo>
                    <a:pt x="13" y="28"/>
                    <a:pt x="14" y="28"/>
                    <a:pt x="14" y="28"/>
                  </a:cubicBezTo>
                  <a:cubicBezTo>
                    <a:pt x="15" y="28"/>
                    <a:pt x="15" y="28"/>
                    <a:pt x="15" y="28"/>
                  </a:cubicBezTo>
                  <a:cubicBezTo>
                    <a:pt x="16" y="28"/>
                    <a:pt x="16" y="28"/>
                    <a:pt x="17" y="28"/>
                  </a:cubicBezTo>
                  <a:cubicBezTo>
                    <a:pt x="17" y="28"/>
                    <a:pt x="17" y="27"/>
                    <a:pt x="18" y="27"/>
                  </a:cubicBezTo>
                  <a:cubicBezTo>
                    <a:pt x="18" y="27"/>
                    <a:pt x="18" y="27"/>
                    <a:pt x="18" y="27"/>
                  </a:cubicBezTo>
                  <a:cubicBezTo>
                    <a:pt x="19" y="27"/>
                    <a:pt x="19" y="26"/>
                    <a:pt x="19" y="26"/>
                  </a:cubicBezTo>
                  <a:cubicBezTo>
                    <a:pt x="20" y="26"/>
                    <a:pt x="20" y="26"/>
                    <a:pt x="20" y="26"/>
                  </a:cubicBezTo>
                  <a:cubicBezTo>
                    <a:pt x="20" y="26"/>
                    <a:pt x="21" y="25"/>
                    <a:pt x="21" y="25"/>
                  </a:cubicBezTo>
                  <a:cubicBezTo>
                    <a:pt x="21" y="25"/>
                    <a:pt x="22" y="26"/>
                    <a:pt x="22" y="26"/>
                  </a:cubicBezTo>
                  <a:cubicBezTo>
                    <a:pt x="22" y="26"/>
                    <a:pt x="23" y="25"/>
                    <a:pt x="23" y="25"/>
                  </a:cubicBezTo>
                  <a:cubicBezTo>
                    <a:pt x="23" y="25"/>
                    <a:pt x="24" y="25"/>
                    <a:pt x="24" y="25"/>
                  </a:cubicBezTo>
                  <a:cubicBezTo>
                    <a:pt x="24" y="25"/>
                    <a:pt x="25" y="24"/>
                    <a:pt x="25" y="24"/>
                  </a:cubicBezTo>
                  <a:cubicBezTo>
                    <a:pt x="25" y="24"/>
                    <a:pt x="26" y="23"/>
                    <a:pt x="26" y="23"/>
                  </a:cubicBezTo>
                  <a:cubicBezTo>
                    <a:pt x="26" y="23"/>
                    <a:pt x="27" y="23"/>
                    <a:pt x="27" y="22"/>
                  </a:cubicBezTo>
                  <a:cubicBezTo>
                    <a:pt x="27" y="22"/>
                    <a:pt x="27" y="22"/>
                    <a:pt x="28" y="22"/>
                  </a:cubicBezTo>
                  <a:cubicBezTo>
                    <a:pt x="28" y="22"/>
                    <a:pt x="29" y="21"/>
                    <a:pt x="29" y="21"/>
                  </a:cubicBezTo>
                  <a:cubicBezTo>
                    <a:pt x="29" y="21"/>
                    <a:pt x="30" y="21"/>
                    <a:pt x="30" y="21"/>
                  </a:cubicBezTo>
                  <a:cubicBezTo>
                    <a:pt x="30" y="21"/>
                    <a:pt x="31" y="20"/>
                    <a:pt x="32" y="20"/>
                  </a:cubicBezTo>
                  <a:cubicBezTo>
                    <a:pt x="32" y="20"/>
                    <a:pt x="33" y="20"/>
                    <a:pt x="33" y="20"/>
                  </a:cubicBezTo>
                  <a:cubicBezTo>
                    <a:pt x="34" y="19"/>
                    <a:pt x="34" y="19"/>
                    <a:pt x="35" y="19"/>
                  </a:cubicBezTo>
                  <a:cubicBezTo>
                    <a:pt x="35" y="19"/>
                    <a:pt x="35" y="19"/>
                    <a:pt x="35" y="19"/>
                  </a:cubicBezTo>
                  <a:cubicBezTo>
                    <a:pt x="35" y="19"/>
                    <a:pt x="36" y="19"/>
                    <a:pt x="36" y="19"/>
                  </a:cubicBezTo>
                  <a:cubicBezTo>
                    <a:pt x="36" y="19"/>
                    <a:pt x="36" y="18"/>
                    <a:pt x="36" y="18"/>
                  </a:cubicBezTo>
                  <a:cubicBezTo>
                    <a:pt x="36" y="18"/>
                    <a:pt x="36" y="18"/>
                    <a:pt x="36" y="18"/>
                  </a:cubicBezTo>
                  <a:cubicBezTo>
                    <a:pt x="37" y="18"/>
                    <a:pt x="37" y="18"/>
                    <a:pt x="37" y="18"/>
                  </a:cubicBezTo>
                  <a:cubicBezTo>
                    <a:pt x="37" y="18"/>
                    <a:pt x="37" y="18"/>
                    <a:pt x="37" y="17"/>
                  </a:cubicBezTo>
                  <a:cubicBezTo>
                    <a:pt x="37" y="17"/>
                    <a:pt x="38" y="17"/>
                    <a:pt x="38" y="17"/>
                  </a:cubicBezTo>
                  <a:cubicBezTo>
                    <a:pt x="38" y="17"/>
                    <a:pt x="38" y="17"/>
                    <a:pt x="38" y="17"/>
                  </a:cubicBezTo>
                  <a:cubicBezTo>
                    <a:pt x="38" y="16"/>
                    <a:pt x="38" y="16"/>
                    <a:pt x="38" y="16"/>
                  </a:cubicBezTo>
                  <a:cubicBezTo>
                    <a:pt x="38" y="16"/>
                    <a:pt x="38" y="15"/>
                    <a:pt x="38" y="15"/>
                  </a:cubicBezTo>
                  <a:cubicBezTo>
                    <a:pt x="38" y="15"/>
                    <a:pt x="38" y="14"/>
                    <a:pt x="39" y="14"/>
                  </a:cubicBezTo>
                  <a:cubicBezTo>
                    <a:pt x="39" y="14"/>
                    <a:pt x="40" y="13"/>
                    <a:pt x="40" y="13"/>
                  </a:cubicBezTo>
                  <a:cubicBezTo>
                    <a:pt x="40" y="13"/>
                    <a:pt x="41" y="12"/>
                    <a:pt x="41" y="12"/>
                  </a:cubicBezTo>
                  <a:lnTo>
                    <a:pt x="4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0" name="Freeform 1083"/>
            <p:cNvSpPr/>
            <p:nvPr/>
          </p:nvSpPr>
          <p:spPr bwMode="auto">
            <a:xfrm>
              <a:off x="6978933" y="3740545"/>
              <a:ext cx="457156" cy="428584"/>
            </a:xfrm>
            <a:custGeom>
              <a:avLst/>
              <a:gdLst>
                <a:gd name="T0" fmla="*/ 47 w 49"/>
                <a:gd name="T1" fmla="*/ 5 h 46"/>
                <a:gd name="T2" fmla="*/ 45 w 49"/>
                <a:gd name="T3" fmla="*/ 4 h 46"/>
                <a:gd name="T4" fmla="*/ 43 w 49"/>
                <a:gd name="T5" fmla="*/ 5 h 46"/>
                <a:gd name="T6" fmla="*/ 40 w 49"/>
                <a:gd name="T7" fmla="*/ 8 h 46"/>
                <a:gd name="T8" fmla="*/ 38 w 49"/>
                <a:gd name="T9" fmla="*/ 7 h 46"/>
                <a:gd name="T10" fmla="*/ 37 w 49"/>
                <a:gd name="T11" fmla="*/ 4 h 46"/>
                <a:gd name="T12" fmla="*/ 36 w 49"/>
                <a:gd name="T13" fmla="*/ 2 h 46"/>
                <a:gd name="T14" fmla="*/ 35 w 49"/>
                <a:gd name="T15" fmla="*/ 0 h 46"/>
                <a:gd name="T16" fmla="*/ 33 w 49"/>
                <a:gd name="T17" fmla="*/ 2 h 46"/>
                <a:gd name="T18" fmla="*/ 32 w 49"/>
                <a:gd name="T19" fmla="*/ 4 h 46"/>
                <a:gd name="T20" fmla="*/ 31 w 49"/>
                <a:gd name="T21" fmla="*/ 6 h 46"/>
                <a:gd name="T22" fmla="*/ 29 w 49"/>
                <a:gd name="T23" fmla="*/ 6 h 46"/>
                <a:gd name="T24" fmla="*/ 26 w 49"/>
                <a:gd name="T25" fmla="*/ 7 h 46"/>
                <a:gd name="T26" fmla="*/ 25 w 49"/>
                <a:gd name="T27" fmla="*/ 7 h 46"/>
                <a:gd name="T28" fmla="*/ 23 w 49"/>
                <a:gd name="T29" fmla="*/ 7 h 46"/>
                <a:gd name="T30" fmla="*/ 22 w 49"/>
                <a:gd name="T31" fmla="*/ 7 h 46"/>
                <a:gd name="T32" fmla="*/ 20 w 49"/>
                <a:gd name="T33" fmla="*/ 6 h 46"/>
                <a:gd name="T34" fmla="*/ 19 w 49"/>
                <a:gd name="T35" fmla="*/ 5 h 46"/>
                <a:gd name="T36" fmla="*/ 16 w 49"/>
                <a:gd name="T37" fmla="*/ 6 h 46"/>
                <a:gd name="T38" fmla="*/ 14 w 49"/>
                <a:gd name="T39" fmla="*/ 8 h 46"/>
                <a:gd name="T40" fmla="*/ 13 w 49"/>
                <a:gd name="T41" fmla="*/ 11 h 46"/>
                <a:gd name="T42" fmla="*/ 11 w 49"/>
                <a:gd name="T43" fmla="*/ 13 h 46"/>
                <a:gd name="T44" fmla="*/ 8 w 49"/>
                <a:gd name="T45" fmla="*/ 14 h 46"/>
                <a:gd name="T46" fmla="*/ 7 w 49"/>
                <a:gd name="T47" fmla="*/ 17 h 46"/>
                <a:gd name="T48" fmla="*/ 5 w 49"/>
                <a:gd name="T49" fmla="*/ 17 h 46"/>
                <a:gd name="T50" fmla="*/ 3 w 49"/>
                <a:gd name="T51" fmla="*/ 16 h 46"/>
                <a:gd name="T52" fmla="*/ 2 w 49"/>
                <a:gd name="T53" fmla="*/ 14 h 46"/>
                <a:gd name="T54" fmla="*/ 2 w 49"/>
                <a:gd name="T55" fmla="*/ 18 h 46"/>
                <a:gd name="T56" fmla="*/ 1 w 49"/>
                <a:gd name="T57" fmla="*/ 20 h 46"/>
                <a:gd name="T58" fmla="*/ 0 w 49"/>
                <a:gd name="T59" fmla="*/ 23 h 46"/>
                <a:gd name="T60" fmla="*/ 1 w 49"/>
                <a:gd name="T61" fmla="*/ 26 h 46"/>
                <a:gd name="T62" fmla="*/ 1 w 49"/>
                <a:gd name="T63" fmla="*/ 29 h 46"/>
                <a:gd name="T64" fmla="*/ 2 w 49"/>
                <a:gd name="T65" fmla="*/ 34 h 46"/>
                <a:gd name="T66" fmla="*/ 5 w 49"/>
                <a:gd name="T67" fmla="*/ 36 h 46"/>
                <a:gd name="T68" fmla="*/ 5 w 49"/>
                <a:gd name="T69" fmla="*/ 41 h 46"/>
                <a:gd name="T70" fmla="*/ 3 w 49"/>
                <a:gd name="T71" fmla="*/ 44 h 46"/>
                <a:gd name="T72" fmla="*/ 6 w 49"/>
                <a:gd name="T73" fmla="*/ 45 h 46"/>
                <a:gd name="T74" fmla="*/ 10 w 49"/>
                <a:gd name="T75" fmla="*/ 45 h 46"/>
                <a:gd name="T76" fmla="*/ 14 w 49"/>
                <a:gd name="T77" fmla="*/ 46 h 46"/>
                <a:gd name="T78" fmla="*/ 17 w 49"/>
                <a:gd name="T79" fmla="*/ 45 h 46"/>
                <a:gd name="T80" fmla="*/ 22 w 49"/>
                <a:gd name="T81" fmla="*/ 44 h 46"/>
                <a:gd name="T82" fmla="*/ 22 w 49"/>
                <a:gd name="T83" fmla="*/ 40 h 46"/>
                <a:gd name="T84" fmla="*/ 23 w 49"/>
                <a:gd name="T85" fmla="*/ 38 h 46"/>
                <a:gd name="T86" fmla="*/ 25 w 49"/>
                <a:gd name="T87" fmla="*/ 36 h 46"/>
                <a:gd name="T88" fmla="*/ 27 w 49"/>
                <a:gd name="T89" fmla="*/ 36 h 46"/>
                <a:gd name="T90" fmla="*/ 28 w 49"/>
                <a:gd name="T91" fmla="*/ 34 h 46"/>
                <a:gd name="T92" fmla="*/ 31 w 49"/>
                <a:gd name="T93" fmla="*/ 34 h 46"/>
                <a:gd name="T94" fmla="*/ 33 w 49"/>
                <a:gd name="T95" fmla="*/ 32 h 46"/>
                <a:gd name="T96" fmla="*/ 33 w 49"/>
                <a:gd name="T97" fmla="*/ 30 h 46"/>
                <a:gd name="T98" fmla="*/ 33 w 49"/>
                <a:gd name="T99" fmla="*/ 27 h 46"/>
                <a:gd name="T100" fmla="*/ 36 w 49"/>
                <a:gd name="T101" fmla="*/ 26 h 46"/>
                <a:gd name="T102" fmla="*/ 34 w 49"/>
                <a:gd name="T103" fmla="*/ 24 h 46"/>
                <a:gd name="T104" fmla="*/ 34 w 49"/>
                <a:gd name="T105" fmla="*/ 22 h 46"/>
                <a:gd name="T106" fmla="*/ 38 w 49"/>
                <a:gd name="T107" fmla="*/ 22 h 46"/>
                <a:gd name="T108" fmla="*/ 38 w 49"/>
                <a:gd name="T109" fmla="*/ 19 h 46"/>
                <a:gd name="T110" fmla="*/ 39 w 49"/>
                <a:gd name="T111" fmla="*/ 16 h 46"/>
                <a:gd name="T112" fmla="*/ 37 w 49"/>
                <a:gd name="T113" fmla="*/ 12 h 46"/>
                <a:gd name="T114" fmla="*/ 39 w 49"/>
                <a:gd name="T115" fmla="*/ 10 h 46"/>
                <a:gd name="T116" fmla="*/ 41 w 49"/>
                <a:gd name="T117" fmla="*/ 9 h 46"/>
                <a:gd name="T118" fmla="*/ 44 w 49"/>
                <a:gd name="T119" fmla="*/ 8 h 46"/>
                <a:gd name="T120" fmla="*/ 48 w 49"/>
                <a:gd name="T12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 h="46">
                  <a:moveTo>
                    <a:pt x="48" y="7"/>
                  </a:moveTo>
                  <a:cubicBezTo>
                    <a:pt x="47" y="6"/>
                    <a:pt x="47" y="5"/>
                    <a:pt x="47" y="5"/>
                  </a:cubicBezTo>
                  <a:cubicBezTo>
                    <a:pt x="47" y="5"/>
                    <a:pt x="47" y="5"/>
                    <a:pt x="47" y="5"/>
                  </a:cubicBezTo>
                  <a:cubicBezTo>
                    <a:pt x="47" y="5"/>
                    <a:pt x="47" y="5"/>
                    <a:pt x="47" y="5"/>
                  </a:cubicBezTo>
                  <a:cubicBezTo>
                    <a:pt x="47" y="5"/>
                    <a:pt x="47" y="5"/>
                    <a:pt x="47" y="5"/>
                  </a:cubicBezTo>
                  <a:cubicBezTo>
                    <a:pt x="46" y="5"/>
                    <a:pt x="46" y="5"/>
                    <a:pt x="46" y="5"/>
                  </a:cubicBezTo>
                  <a:cubicBezTo>
                    <a:pt x="46" y="5"/>
                    <a:pt x="45" y="5"/>
                    <a:pt x="45" y="5"/>
                  </a:cubicBezTo>
                  <a:cubicBezTo>
                    <a:pt x="45" y="5"/>
                    <a:pt x="45" y="4"/>
                    <a:pt x="45" y="4"/>
                  </a:cubicBezTo>
                  <a:cubicBezTo>
                    <a:pt x="45" y="4"/>
                    <a:pt x="45" y="4"/>
                    <a:pt x="45" y="4"/>
                  </a:cubicBezTo>
                  <a:cubicBezTo>
                    <a:pt x="45" y="4"/>
                    <a:pt x="45" y="4"/>
                    <a:pt x="44" y="4"/>
                  </a:cubicBezTo>
                  <a:cubicBezTo>
                    <a:pt x="44" y="4"/>
                    <a:pt x="44" y="4"/>
                    <a:pt x="43" y="4"/>
                  </a:cubicBezTo>
                  <a:cubicBezTo>
                    <a:pt x="43" y="4"/>
                    <a:pt x="43" y="5"/>
                    <a:pt x="43" y="5"/>
                  </a:cubicBezTo>
                  <a:cubicBezTo>
                    <a:pt x="43" y="5"/>
                    <a:pt x="43" y="6"/>
                    <a:pt x="43" y="6"/>
                  </a:cubicBezTo>
                  <a:cubicBezTo>
                    <a:pt x="42" y="6"/>
                    <a:pt x="42" y="7"/>
                    <a:pt x="42" y="7"/>
                  </a:cubicBezTo>
                  <a:cubicBezTo>
                    <a:pt x="42" y="7"/>
                    <a:pt x="41" y="7"/>
                    <a:pt x="41" y="8"/>
                  </a:cubicBezTo>
                  <a:cubicBezTo>
                    <a:pt x="41" y="8"/>
                    <a:pt x="40" y="8"/>
                    <a:pt x="40" y="8"/>
                  </a:cubicBezTo>
                  <a:cubicBezTo>
                    <a:pt x="40" y="8"/>
                    <a:pt x="39" y="8"/>
                    <a:pt x="39" y="8"/>
                  </a:cubicBezTo>
                  <a:cubicBezTo>
                    <a:pt x="39" y="8"/>
                    <a:pt x="38" y="9"/>
                    <a:pt x="38" y="9"/>
                  </a:cubicBezTo>
                  <a:cubicBezTo>
                    <a:pt x="38" y="9"/>
                    <a:pt x="38" y="8"/>
                    <a:pt x="38" y="8"/>
                  </a:cubicBezTo>
                  <a:cubicBezTo>
                    <a:pt x="37" y="8"/>
                    <a:pt x="38" y="8"/>
                    <a:pt x="38" y="7"/>
                  </a:cubicBezTo>
                  <a:cubicBezTo>
                    <a:pt x="38" y="7"/>
                    <a:pt x="38" y="7"/>
                    <a:pt x="38" y="6"/>
                  </a:cubicBezTo>
                  <a:cubicBezTo>
                    <a:pt x="38" y="6"/>
                    <a:pt x="38" y="6"/>
                    <a:pt x="37" y="6"/>
                  </a:cubicBezTo>
                  <a:cubicBezTo>
                    <a:pt x="37" y="6"/>
                    <a:pt x="37" y="5"/>
                    <a:pt x="37" y="5"/>
                  </a:cubicBezTo>
                  <a:cubicBezTo>
                    <a:pt x="37" y="5"/>
                    <a:pt x="37" y="4"/>
                    <a:pt x="37" y="4"/>
                  </a:cubicBezTo>
                  <a:cubicBezTo>
                    <a:pt x="37" y="4"/>
                    <a:pt x="37" y="4"/>
                    <a:pt x="37" y="4"/>
                  </a:cubicBezTo>
                  <a:cubicBezTo>
                    <a:pt x="37" y="4"/>
                    <a:pt x="38" y="3"/>
                    <a:pt x="38" y="3"/>
                  </a:cubicBezTo>
                  <a:cubicBezTo>
                    <a:pt x="38" y="3"/>
                    <a:pt x="37" y="2"/>
                    <a:pt x="37" y="2"/>
                  </a:cubicBezTo>
                  <a:cubicBezTo>
                    <a:pt x="37" y="2"/>
                    <a:pt x="37" y="2"/>
                    <a:pt x="36" y="2"/>
                  </a:cubicBezTo>
                  <a:cubicBezTo>
                    <a:pt x="36" y="2"/>
                    <a:pt x="37" y="1"/>
                    <a:pt x="37" y="1"/>
                  </a:cubicBezTo>
                  <a:cubicBezTo>
                    <a:pt x="37" y="1"/>
                    <a:pt x="36" y="1"/>
                    <a:pt x="36" y="1"/>
                  </a:cubicBezTo>
                  <a:cubicBezTo>
                    <a:pt x="36" y="0"/>
                    <a:pt x="36" y="0"/>
                    <a:pt x="36" y="0"/>
                  </a:cubicBezTo>
                  <a:cubicBezTo>
                    <a:pt x="36" y="0"/>
                    <a:pt x="35" y="0"/>
                    <a:pt x="35" y="0"/>
                  </a:cubicBezTo>
                  <a:cubicBezTo>
                    <a:pt x="35" y="0"/>
                    <a:pt x="34" y="0"/>
                    <a:pt x="34" y="0"/>
                  </a:cubicBezTo>
                  <a:cubicBezTo>
                    <a:pt x="34" y="0"/>
                    <a:pt x="34" y="0"/>
                    <a:pt x="34" y="0"/>
                  </a:cubicBezTo>
                  <a:cubicBezTo>
                    <a:pt x="34" y="1"/>
                    <a:pt x="33" y="1"/>
                    <a:pt x="33" y="1"/>
                  </a:cubicBezTo>
                  <a:cubicBezTo>
                    <a:pt x="33" y="1"/>
                    <a:pt x="33" y="2"/>
                    <a:pt x="33" y="2"/>
                  </a:cubicBezTo>
                  <a:cubicBezTo>
                    <a:pt x="33" y="2"/>
                    <a:pt x="33" y="3"/>
                    <a:pt x="33" y="3"/>
                  </a:cubicBezTo>
                  <a:cubicBezTo>
                    <a:pt x="33" y="3"/>
                    <a:pt x="33" y="4"/>
                    <a:pt x="33" y="4"/>
                  </a:cubicBezTo>
                  <a:cubicBezTo>
                    <a:pt x="33" y="4"/>
                    <a:pt x="33" y="4"/>
                    <a:pt x="33" y="4"/>
                  </a:cubicBezTo>
                  <a:cubicBezTo>
                    <a:pt x="32" y="4"/>
                    <a:pt x="32" y="4"/>
                    <a:pt x="32" y="4"/>
                  </a:cubicBezTo>
                  <a:cubicBezTo>
                    <a:pt x="32" y="4"/>
                    <a:pt x="32" y="4"/>
                    <a:pt x="32" y="4"/>
                  </a:cubicBezTo>
                  <a:cubicBezTo>
                    <a:pt x="31" y="4"/>
                    <a:pt x="31" y="4"/>
                    <a:pt x="31" y="4"/>
                  </a:cubicBezTo>
                  <a:cubicBezTo>
                    <a:pt x="31" y="4"/>
                    <a:pt x="31" y="5"/>
                    <a:pt x="31" y="5"/>
                  </a:cubicBezTo>
                  <a:cubicBezTo>
                    <a:pt x="31" y="5"/>
                    <a:pt x="31" y="6"/>
                    <a:pt x="31" y="6"/>
                  </a:cubicBezTo>
                  <a:cubicBezTo>
                    <a:pt x="31" y="6"/>
                    <a:pt x="31" y="7"/>
                    <a:pt x="31" y="7"/>
                  </a:cubicBezTo>
                  <a:cubicBezTo>
                    <a:pt x="31" y="7"/>
                    <a:pt x="31" y="7"/>
                    <a:pt x="30" y="7"/>
                  </a:cubicBezTo>
                  <a:cubicBezTo>
                    <a:pt x="30" y="7"/>
                    <a:pt x="30" y="7"/>
                    <a:pt x="30" y="7"/>
                  </a:cubicBezTo>
                  <a:cubicBezTo>
                    <a:pt x="30" y="7"/>
                    <a:pt x="30" y="6"/>
                    <a:pt x="29" y="6"/>
                  </a:cubicBezTo>
                  <a:cubicBezTo>
                    <a:pt x="29" y="6"/>
                    <a:pt x="29" y="6"/>
                    <a:pt x="29" y="6"/>
                  </a:cubicBezTo>
                  <a:cubicBezTo>
                    <a:pt x="28" y="6"/>
                    <a:pt x="28" y="6"/>
                    <a:pt x="28" y="7"/>
                  </a:cubicBezTo>
                  <a:cubicBezTo>
                    <a:pt x="28" y="7"/>
                    <a:pt x="27" y="7"/>
                    <a:pt x="27" y="7"/>
                  </a:cubicBezTo>
                  <a:cubicBezTo>
                    <a:pt x="27" y="7"/>
                    <a:pt x="27" y="7"/>
                    <a:pt x="26" y="7"/>
                  </a:cubicBezTo>
                  <a:cubicBezTo>
                    <a:pt x="26" y="7"/>
                    <a:pt x="26" y="7"/>
                    <a:pt x="26" y="7"/>
                  </a:cubicBezTo>
                  <a:cubicBezTo>
                    <a:pt x="26" y="7"/>
                    <a:pt x="26" y="7"/>
                    <a:pt x="26" y="7"/>
                  </a:cubicBezTo>
                  <a:cubicBezTo>
                    <a:pt x="26" y="8"/>
                    <a:pt x="26" y="8"/>
                    <a:pt x="26" y="8"/>
                  </a:cubicBezTo>
                  <a:cubicBezTo>
                    <a:pt x="25" y="7"/>
                    <a:pt x="25" y="7"/>
                    <a:pt x="25" y="7"/>
                  </a:cubicBezTo>
                  <a:cubicBezTo>
                    <a:pt x="25" y="7"/>
                    <a:pt x="24" y="7"/>
                    <a:pt x="24" y="7"/>
                  </a:cubicBezTo>
                  <a:cubicBezTo>
                    <a:pt x="24" y="7"/>
                    <a:pt x="24" y="7"/>
                    <a:pt x="24" y="7"/>
                  </a:cubicBezTo>
                  <a:cubicBezTo>
                    <a:pt x="24" y="7"/>
                    <a:pt x="24" y="7"/>
                    <a:pt x="24" y="7"/>
                  </a:cubicBezTo>
                  <a:cubicBezTo>
                    <a:pt x="24" y="7"/>
                    <a:pt x="23" y="7"/>
                    <a:pt x="23" y="7"/>
                  </a:cubicBezTo>
                  <a:cubicBezTo>
                    <a:pt x="23" y="7"/>
                    <a:pt x="23" y="7"/>
                    <a:pt x="22" y="7"/>
                  </a:cubicBezTo>
                  <a:cubicBezTo>
                    <a:pt x="22" y="7"/>
                    <a:pt x="22" y="7"/>
                    <a:pt x="22" y="7"/>
                  </a:cubicBezTo>
                  <a:cubicBezTo>
                    <a:pt x="22" y="7"/>
                    <a:pt x="22" y="7"/>
                    <a:pt x="22" y="7"/>
                  </a:cubicBezTo>
                  <a:cubicBezTo>
                    <a:pt x="22" y="7"/>
                    <a:pt x="22" y="7"/>
                    <a:pt x="22" y="7"/>
                  </a:cubicBezTo>
                  <a:cubicBezTo>
                    <a:pt x="22" y="7"/>
                    <a:pt x="21" y="7"/>
                    <a:pt x="21" y="7"/>
                  </a:cubicBezTo>
                  <a:cubicBezTo>
                    <a:pt x="21" y="7"/>
                    <a:pt x="21" y="7"/>
                    <a:pt x="21" y="7"/>
                  </a:cubicBezTo>
                  <a:cubicBezTo>
                    <a:pt x="21" y="7"/>
                    <a:pt x="20" y="6"/>
                    <a:pt x="20" y="6"/>
                  </a:cubicBezTo>
                  <a:cubicBezTo>
                    <a:pt x="20" y="6"/>
                    <a:pt x="20" y="6"/>
                    <a:pt x="20" y="6"/>
                  </a:cubicBezTo>
                  <a:cubicBezTo>
                    <a:pt x="20" y="6"/>
                    <a:pt x="20" y="6"/>
                    <a:pt x="19" y="6"/>
                  </a:cubicBezTo>
                  <a:cubicBezTo>
                    <a:pt x="19" y="6"/>
                    <a:pt x="19" y="6"/>
                    <a:pt x="19" y="6"/>
                  </a:cubicBezTo>
                  <a:cubicBezTo>
                    <a:pt x="19" y="5"/>
                    <a:pt x="19" y="5"/>
                    <a:pt x="19" y="5"/>
                  </a:cubicBezTo>
                  <a:cubicBezTo>
                    <a:pt x="19" y="5"/>
                    <a:pt x="19" y="5"/>
                    <a:pt x="19" y="5"/>
                  </a:cubicBezTo>
                  <a:cubicBezTo>
                    <a:pt x="19" y="5"/>
                    <a:pt x="18" y="5"/>
                    <a:pt x="18" y="5"/>
                  </a:cubicBezTo>
                  <a:cubicBezTo>
                    <a:pt x="18" y="5"/>
                    <a:pt x="18" y="5"/>
                    <a:pt x="17" y="5"/>
                  </a:cubicBezTo>
                  <a:cubicBezTo>
                    <a:pt x="17" y="5"/>
                    <a:pt x="17" y="6"/>
                    <a:pt x="17" y="6"/>
                  </a:cubicBezTo>
                  <a:cubicBezTo>
                    <a:pt x="17" y="6"/>
                    <a:pt x="16" y="6"/>
                    <a:pt x="16" y="6"/>
                  </a:cubicBezTo>
                  <a:cubicBezTo>
                    <a:pt x="16" y="6"/>
                    <a:pt x="16" y="7"/>
                    <a:pt x="16" y="7"/>
                  </a:cubicBezTo>
                  <a:cubicBezTo>
                    <a:pt x="15" y="7"/>
                    <a:pt x="15" y="7"/>
                    <a:pt x="15" y="7"/>
                  </a:cubicBezTo>
                  <a:cubicBezTo>
                    <a:pt x="15" y="7"/>
                    <a:pt x="14" y="7"/>
                    <a:pt x="14" y="7"/>
                  </a:cubicBezTo>
                  <a:cubicBezTo>
                    <a:pt x="14" y="7"/>
                    <a:pt x="14" y="8"/>
                    <a:pt x="14" y="8"/>
                  </a:cubicBezTo>
                  <a:cubicBezTo>
                    <a:pt x="14" y="8"/>
                    <a:pt x="14" y="8"/>
                    <a:pt x="14" y="9"/>
                  </a:cubicBezTo>
                  <a:cubicBezTo>
                    <a:pt x="14" y="9"/>
                    <a:pt x="14" y="9"/>
                    <a:pt x="14" y="9"/>
                  </a:cubicBezTo>
                  <a:cubicBezTo>
                    <a:pt x="14" y="10"/>
                    <a:pt x="13" y="10"/>
                    <a:pt x="13" y="10"/>
                  </a:cubicBezTo>
                  <a:cubicBezTo>
                    <a:pt x="13" y="11"/>
                    <a:pt x="13" y="11"/>
                    <a:pt x="13" y="11"/>
                  </a:cubicBezTo>
                  <a:cubicBezTo>
                    <a:pt x="13" y="11"/>
                    <a:pt x="13" y="11"/>
                    <a:pt x="13" y="11"/>
                  </a:cubicBezTo>
                  <a:cubicBezTo>
                    <a:pt x="13" y="12"/>
                    <a:pt x="13" y="12"/>
                    <a:pt x="13" y="12"/>
                  </a:cubicBezTo>
                  <a:cubicBezTo>
                    <a:pt x="12" y="12"/>
                    <a:pt x="12" y="12"/>
                    <a:pt x="12" y="13"/>
                  </a:cubicBezTo>
                  <a:cubicBezTo>
                    <a:pt x="12" y="13"/>
                    <a:pt x="11" y="12"/>
                    <a:pt x="11" y="13"/>
                  </a:cubicBezTo>
                  <a:cubicBezTo>
                    <a:pt x="11" y="13"/>
                    <a:pt x="10" y="13"/>
                    <a:pt x="10" y="13"/>
                  </a:cubicBezTo>
                  <a:cubicBezTo>
                    <a:pt x="10" y="13"/>
                    <a:pt x="9" y="13"/>
                    <a:pt x="9" y="13"/>
                  </a:cubicBezTo>
                  <a:cubicBezTo>
                    <a:pt x="9" y="13"/>
                    <a:pt x="9" y="13"/>
                    <a:pt x="9" y="13"/>
                  </a:cubicBezTo>
                  <a:cubicBezTo>
                    <a:pt x="8" y="14"/>
                    <a:pt x="8" y="14"/>
                    <a:pt x="8" y="14"/>
                  </a:cubicBezTo>
                  <a:cubicBezTo>
                    <a:pt x="8" y="15"/>
                    <a:pt x="8" y="15"/>
                    <a:pt x="8" y="15"/>
                  </a:cubicBezTo>
                  <a:cubicBezTo>
                    <a:pt x="8" y="15"/>
                    <a:pt x="8" y="16"/>
                    <a:pt x="8" y="16"/>
                  </a:cubicBezTo>
                  <a:cubicBezTo>
                    <a:pt x="8" y="16"/>
                    <a:pt x="8" y="16"/>
                    <a:pt x="8" y="16"/>
                  </a:cubicBezTo>
                  <a:cubicBezTo>
                    <a:pt x="8" y="17"/>
                    <a:pt x="7" y="17"/>
                    <a:pt x="7" y="17"/>
                  </a:cubicBezTo>
                  <a:cubicBezTo>
                    <a:pt x="7" y="17"/>
                    <a:pt x="7" y="17"/>
                    <a:pt x="6" y="17"/>
                  </a:cubicBezTo>
                  <a:cubicBezTo>
                    <a:pt x="6" y="17"/>
                    <a:pt x="6" y="17"/>
                    <a:pt x="6" y="17"/>
                  </a:cubicBezTo>
                  <a:cubicBezTo>
                    <a:pt x="6" y="17"/>
                    <a:pt x="6" y="17"/>
                    <a:pt x="6" y="17"/>
                  </a:cubicBezTo>
                  <a:cubicBezTo>
                    <a:pt x="6" y="17"/>
                    <a:pt x="5" y="17"/>
                    <a:pt x="5" y="17"/>
                  </a:cubicBezTo>
                  <a:cubicBezTo>
                    <a:pt x="5" y="17"/>
                    <a:pt x="5" y="17"/>
                    <a:pt x="5" y="16"/>
                  </a:cubicBezTo>
                  <a:cubicBezTo>
                    <a:pt x="5" y="16"/>
                    <a:pt x="5" y="16"/>
                    <a:pt x="5" y="16"/>
                  </a:cubicBezTo>
                  <a:cubicBezTo>
                    <a:pt x="4" y="16"/>
                    <a:pt x="4" y="16"/>
                    <a:pt x="4" y="16"/>
                  </a:cubicBezTo>
                  <a:cubicBezTo>
                    <a:pt x="4" y="16"/>
                    <a:pt x="4" y="16"/>
                    <a:pt x="3" y="16"/>
                  </a:cubicBezTo>
                  <a:cubicBezTo>
                    <a:pt x="3" y="16"/>
                    <a:pt x="3" y="16"/>
                    <a:pt x="3" y="16"/>
                  </a:cubicBezTo>
                  <a:cubicBezTo>
                    <a:pt x="3" y="15"/>
                    <a:pt x="2" y="15"/>
                    <a:pt x="2" y="15"/>
                  </a:cubicBezTo>
                  <a:cubicBezTo>
                    <a:pt x="2" y="15"/>
                    <a:pt x="2" y="15"/>
                    <a:pt x="2" y="14"/>
                  </a:cubicBezTo>
                  <a:cubicBezTo>
                    <a:pt x="2" y="14"/>
                    <a:pt x="2" y="14"/>
                    <a:pt x="2" y="14"/>
                  </a:cubicBezTo>
                  <a:cubicBezTo>
                    <a:pt x="2" y="14"/>
                    <a:pt x="2" y="14"/>
                    <a:pt x="2" y="14"/>
                  </a:cubicBezTo>
                  <a:cubicBezTo>
                    <a:pt x="2" y="15"/>
                    <a:pt x="1" y="15"/>
                    <a:pt x="1" y="16"/>
                  </a:cubicBezTo>
                  <a:cubicBezTo>
                    <a:pt x="1" y="16"/>
                    <a:pt x="2" y="16"/>
                    <a:pt x="2" y="17"/>
                  </a:cubicBezTo>
                  <a:cubicBezTo>
                    <a:pt x="2" y="17"/>
                    <a:pt x="2" y="17"/>
                    <a:pt x="2" y="18"/>
                  </a:cubicBezTo>
                  <a:cubicBezTo>
                    <a:pt x="2" y="18"/>
                    <a:pt x="2" y="18"/>
                    <a:pt x="2" y="19"/>
                  </a:cubicBezTo>
                  <a:cubicBezTo>
                    <a:pt x="2" y="19"/>
                    <a:pt x="2" y="19"/>
                    <a:pt x="2" y="20"/>
                  </a:cubicBezTo>
                  <a:cubicBezTo>
                    <a:pt x="2" y="20"/>
                    <a:pt x="2" y="20"/>
                    <a:pt x="2" y="20"/>
                  </a:cubicBezTo>
                  <a:cubicBezTo>
                    <a:pt x="2" y="20"/>
                    <a:pt x="1" y="20"/>
                    <a:pt x="1" y="20"/>
                  </a:cubicBezTo>
                  <a:cubicBezTo>
                    <a:pt x="1" y="20"/>
                    <a:pt x="1" y="20"/>
                    <a:pt x="1" y="20"/>
                  </a:cubicBezTo>
                  <a:cubicBezTo>
                    <a:pt x="1" y="21"/>
                    <a:pt x="1" y="21"/>
                    <a:pt x="1" y="21"/>
                  </a:cubicBezTo>
                  <a:cubicBezTo>
                    <a:pt x="1" y="21"/>
                    <a:pt x="0" y="21"/>
                    <a:pt x="0" y="22"/>
                  </a:cubicBezTo>
                  <a:cubicBezTo>
                    <a:pt x="0" y="22"/>
                    <a:pt x="0" y="22"/>
                    <a:pt x="0" y="23"/>
                  </a:cubicBezTo>
                  <a:cubicBezTo>
                    <a:pt x="0" y="23"/>
                    <a:pt x="0" y="24"/>
                    <a:pt x="0" y="24"/>
                  </a:cubicBezTo>
                  <a:cubicBezTo>
                    <a:pt x="0" y="24"/>
                    <a:pt x="1" y="24"/>
                    <a:pt x="1" y="25"/>
                  </a:cubicBezTo>
                  <a:cubicBezTo>
                    <a:pt x="1" y="25"/>
                    <a:pt x="1" y="25"/>
                    <a:pt x="1" y="25"/>
                  </a:cubicBezTo>
                  <a:cubicBezTo>
                    <a:pt x="1" y="25"/>
                    <a:pt x="1" y="26"/>
                    <a:pt x="1" y="26"/>
                  </a:cubicBezTo>
                  <a:cubicBezTo>
                    <a:pt x="1" y="26"/>
                    <a:pt x="1" y="26"/>
                    <a:pt x="1" y="26"/>
                  </a:cubicBezTo>
                  <a:cubicBezTo>
                    <a:pt x="1" y="27"/>
                    <a:pt x="0" y="27"/>
                    <a:pt x="0" y="27"/>
                  </a:cubicBezTo>
                  <a:cubicBezTo>
                    <a:pt x="0" y="27"/>
                    <a:pt x="0" y="27"/>
                    <a:pt x="0" y="28"/>
                  </a:cubicBezTo>
                  <a:cubicBezTo>
                    <a:pt x="0" y="28"/>
                    <a:pt x="0" y="28"/>
                    <a:pt x="1" y="29"/>
                  </a:cubicBezTo>
                  <a:cubicBezTo>
                    <a:pt x="1" y="29"/>
                    <a:pt x="1" y="29"/>
                    <a:pt x="1" y="30"/>
                  </a:cubicBezTo>
                  <a:cubicBezTo>
                    <a:pt x="1" y="30"/>
                    <a:pt x="1" y="31"/>
                    <a:pt x="1" y="31"/>
                  </a:cubicBezTo>
                  <a:cubicBezTo>
                    <a:pt x="2" y="31"/>
                    <a:pt x="1" y="32"/>
                    <a:pt x="1" y="33"/>
                  </a:cubicBezTo>
                  <a:cubicBezTo>
                    <a:pt x="1" y="33"/>
                    <a:pt x="2" y="34"/>
                    <a:pt x="2" y="34"/>
                  </a:cubicBezTo>
                  <a:cubicBezTo>
                    <a:pt x="2" y="34"/>
                    <a:pt x="2" y="35"/>
                    <a:pt x="2" y="35"/>
                  </a:cubicBezTo>
                  <a:cubicBezTo>
                    <a:pt x="2" y="35"/>
                    <a:pt x="3" y="35"/>
                    <a:pt x="3" y="35"/>
                  </a:cubicBezTo>
                  <a:cubicBezTo>
                    <a:pt x="3" y="35"/>
                    <a:pt x="4" y="35"/>
                    <a:pt x="5" y="36"/>
                  </a:cubicBezTo>
                  <a:cubicBezTo>
                    <a:pt x="5" y="36"/>
                    <a:pt x="5" y="36"/>
                    <a:pt x="5" y="36"/>
                  </a:cubicBezTo>
                  <a:cubicBezTo>
                    <a:pt x="6" y="36"/>
                    <a:pt x="6" y="37"/>
                    <a:pt x="6" y="37"/>
                  </a:cubicBezTo>
                  <a:cubicBezTo>
                    <a:pt x="6" y="38"/>
                    <a:pt x="6" y="38"/>
                    <a:pt x="6" y="38"/>
                  </a:cubicBezTo>
                  <a:cubicBezTo>
                    <a:pt x="6" y="39"/>
                    <a:pt x="6" y="39"/>
                    <a:pt x="6" y="40"/>
                  </a:cubicBezTo>
                  <a:cubicBezTo>
                    <a:pt x="5" y="40"/>
                    <a:pt x="5" y="41"/>
                    <a:pt x="5" y="41"/>
                  </a:cubicBezTo>
                  <a:cubicBezTo>
                    <a:pt x="4" y="41"/>
                    <a:pt x="4" y="42"/>
                    <a:pt x="3" y="42"/>
                  </a:cubicBezTo>
                  <a:cubicBezTo>
                    <a:pt x="3" y="42"/>
                    <a:pt x="3" y="43"/>
                    <a:pt x="3" y="43"/>
                  </a:cubicBezTo>
                  <a:cubicBezTo>
                    <a:pt x="3" y="43"/>
                    <a:pt x="3" y="43"/>
                    <a:pt x="3" y="43"/>
                  </a:cubicBezTo>
                  <a:cubicBezTo>
                    <a:pt x="3" y="44"/>
                    <a:pt x="3" y="44"/>
                    <a:pt x="3" y="44"/>
                  </a:cubicBezTo>
                  <a:cubicBezTo>
                    <a:pt x="3" y="44"/>
                    <a:pt x="3" y="44"/>
                    <a:pt x="3" y="44"/>
                  </a:cubicBezTo>
                  <a:cubicBezTo>
                    <a:pt x="3" y="44"/>
                    <a:pt x="4" y="44"/>
                    <a:pt x="4" y="44"/>
                  </a:cubicBezTo>
                  <a:cubicBezTo>
                    <a:pt x="4" y="44"/>
                    <a:pt x="5" y="44"/>
                    <a:pt x="6" y="44"/>
                  </a:cubicBezTo>
                  <a:cubicBezTo>
                    <a:pt x="6" y="45"/>
                    <a:pt x="6" y="45"/>
                    <a:pt x="6" y="45"/>
                  </a:cubicBezTo>
                  <a:cubicBezTo>
                    <a:pt x="7" y="45"/>
                    <a:pt x="7" y="45"/>
                    <a:pt x="7" y="46"/>
                  </a:cubicBezTo>
                  <a:cubicBezTo>
                    <a:pt x="8" y="46"/>
                    <a:pt x="8" y="46"/>
                    <a:pt x="8" y="46"/>
                  </a:cubicBezTo>
                  <a:cubicBezTo>
                    <a:pt x="9" y="46"/>
                    <a:pt x="9" y="46"/>
                    <a:pt x="10" y="46"/>
                  </a:cubicBezTo>
                  <a:cubicBezTo>
                    <a:pt x="10" y="46"/>
                    <a:pt x="10" y="45"/>
                    <a:pt x="10" y="45"/>
                  </a:cubicBezTo>
                  <a:cubicBezTo>
                    <a:pt x="11" y="45"/>
                    <a:pt x="11" y="45"/>
                    <a:pt x="11" y="45"/>
                  </a:cubicBezTo>
                  <a:cubicBezTo>
                    <a:pt x="12" y="45"/>
                    <a:pt x="12" y="45"/>
                    <a:pt x="12" y="45"/>
                  </a:cubicBezTo>
                  <a:cubicBezTo>
                    <a:pt x="13" y="45"/>
                    <a:pt x="13" y="46"/>
                    <a:pt x="13" y="46"/>
                  </a:cubicBezTo>
                  <a:cubicBezTo>
                    <a:pt x="14" y="46"/>
                    <a:pt x="14" y="46"/>
                    <a:pt x="14" y="46"/>
                  </a:cubicBezTo>
                  <a:cubicBezTo>
                    <a:pt x="14" y="46"/>
                    <a:pt x="15" y="46"/>
                    <a:pt x="15" y="46"/>
                  </a:cubicBezTo>
                  <a:cubicBezTo>
                    <a:pt x="15" y="45"/>
                    <a:pt x="15" y="45"/>
                    <a:pt x="15" y="45"/>
                  </a:cubicBezTo>
                  <a:cubicBezTo>
                    <a:pt x="16" y="45"/>
                    <a:pt x="16" y="45"/>
                    <a:pt x="16" y="45"/>
                  </a:cubicBezTo>
                  <a:cubicBezTo>
                    <a:pt x="17" y="45"/>
                    <a:pt x="17" y="45"/>
                    <a:pt x="17" y="45"/>
                  </a:cubicBezTo>
                  <a:cubicBezTo>
                    <a:pt x="18" y="45"/>
                    <a:pt x="18" y="45"/>
                    <a:pt x="19" y="45"/>
                  </a:cubicBezTo>
                  <a:cubicBezTo>
                    <a:pt x="19" y="45"/>
                    <a:pt x="20" y="44"/>
                    <a:pt x="20" y="44"/>
                  </a:cubicBezTo>
                  <a:cubicBezTo>
                    <a:pt x="21" y="44"/>
                    <a:pt x="21" y="44"/>
                    <a:pt x="21" y="44"/>
                  </a:cubicBezTo>
                  <a:cubicBezTo>
                    <a:pt x="21" y="44"/>
                    <a:pt x="22" y="44"/>
                    <a:pt x="22" y="44"/>
                  </a:cubicBezTo>
                  <a:cubicBezTo>
                    <a:pt x="22" y="43"/>
                    <a:pt x="22" y="43"/>
                    <a:pt x="22" y="43"/>
                  </a:cubicBezTo>
                  <a:cubicBezTo>
                    <a:pt x="22" y="43"/>
                    <a:pt x="22" y="42"/>
                    <a:pt x="22" y="42"/>
                  </a:cubicBezTo>
                  <a:cubicBezTo>
                    <a:pt x="22" y="42"/>
                    <a:pt x="22" y="41"/>
                    <a:pt x="22" y="41"/>
                  </a:cubicBezTo>
                  <a:cubicBezTo>
                    <a:pt x="22" y="41"/>
                    <a:pt x="22" y="40"/>
                    <a:pt x="22" y="40"/>
                  </a:cubicBezTo>
                  <a:cubicBezTo>
                    <a:pt x="22" y="40"/>
                    <a:pt x="22" y="40"/>
                    <a:pt x="22" y="40"/>
                  </a:cubicBezTo>
                  <a:cubicBezTo>
                    <a:pt x="22" y="39"/>
                    <a:pt x="22" y="39"/>
                    <a:pt x="22" y="39"/>
                  </a:cubicBezTo>
                  <a:cubicBezTo>
                    <a:pt x="22" y="39"/>
                    <a:pt x="22" y="38"/>
                    <a:pt x="22" y="38"/>
                  </a:cubicBezTo>
                  <a:cubicBezTo>
                    <a:pt x="23" y="38"/>
                    <a:pt x="23" y="38"/>
                    <a:pt x="23" y="38"/>
                  </a:cubicBezTo>
                  <a:cubicBezTo>
                    <a:pt x="23" y="38"/>
                    <a:pt x="24" y="37"/>
                    <a:pt x="24" y="37"/>
                  </a:cubicBezTo>
                  <a:cubicBezTo>
                    <a:pt x="24" y="37"/>
                    <a:pt x="24" y="37"/>
                    <a:pt x="24" y="37"/>
                  </a:cubicBezTo>
                  <a:cubicBezTo>
                    <a:pt x="24" y="37"/>
                    <a:pt x="24" y="36"/>
                    <a:pt x="24" y="36"/>
                  </a:cubicBezTo>
                  <a:cubicBezTo>
                    <a:pt x="24" y="36"/>
                    <a:pt x="25" y="36"/>
                    <a:pt x="25" y="36"/>
                  </a:cubicBezTo>
                  <a:cubicBezTo>
                    <a:pt x="25" y="36"/>
                    <a:pt x="25" y="37"/>
                    <a:pt x="26" y="37"/>
                  </a:cubicBezTo>
                  <a:cubicBezTo>
                    <a:pt x="26" y="37"/>
                    <a:pt x="26" y="37"/>
                    <a:pt x="26" y="36"/>
                  </a:cubicBezTo>
                  <a:cubicBezTo>
                    <a:pt x="27" y="36"/>
                    <a:pt x="27" y="36"/>
                    <a:pt x="27" y="36"/>
                  </a:cubicBezTo>
                  <a:cubicBezTo>
                    <a:pt x="27" y="36"/>
                    <a:pt x="27" y="36"/>
                    <a:pt x="27" y="36"/>
                  </a:cubicBezTo>
                  <a:cubicBezTo>
                    <a:pt x="27" y="36"/>
                    <a:pt x="26" y="35"/>
                    <a:pt x="26" y="35"/>
                  </a:cubicBezTo>
                  <a:cubicBezTo>
                    <a:pt x="27" y="35"/>
                    <a:pt x="27" y="35"/>
                    <a:pt x="27" y="35"/>
                  </a:cubicBezTo>
                  <a:cubicBezTo>
                    <a:pt x="27" y="35"/>
                    <a:pt x="27" y="34"/>
                    <a:pt x="28" y="34"/>
                  </a:cubicBezTo>
                  <a:cubicBezTo>
                    <a:pt x="28" y="34"/>
                    <a:pt x="28" y="34"/>
                    <a:pt x="28" y="34"/>
                  </a:cubicBezTo>
                  <a:cubicBezTo>
                    <a:pt x="28" y="34"/>
                    <a:pt x="29" y="34"/>
                    <a:pt x="29" y="34"/>
                  </a:cubicBezTo>
                  <a:cubicBezTo>
                    <a:pt x="29" y="34"/>
                    <a:pt x="30" y="34"/>
                    <a:pt x="30" y="34"/>
                  </a:cubicBezTo>
                  <a:cubicBezTo>
                    <a:pt x="30" y="34"/>
                    <a:pt x="30" y="34"/>
                    <a:pt x="30" y="34"/>
                  </a:cubicBezTo>
                  <a:cubicBezTo>
                    <a:pt x="31" y="34"/>
                    <a:pt x="31" y="34"/>
                    <a:pt x="31" y="34"/>
                  </a:cubicBezTo>
                  <a:cubicBezTo>
                    <a:pt x="31" y="34"/>
                    <a:pt x="31" y="34"/>
                    <a:pt x="32" y="34"/>
                  </a:cubicBezTo>
                  <a:cubicBezTo>
                    <a:pt x="32" y="34"/>
                    <a:pt x="32" y="34"/>
                    <a:pt x="32" y="34"/>
                  </a:cubicBezTo>
                  <a:cubicBezTo>
                    <a:pt x="32" y="34"/>
                    <a:pt x="33" y="33"/>
                    <a:pt x="33" y="33"/>
                  </a:cubicBezTo>
                  <a:cubicBezTo>
                    <a:pt x="33" y="33"/>
                    <a:pt x="33" y="32"/>
                    <a:pt x="33" y="32"/>
                  </a:cubicBezTo>
                  <a:cubicBezTo>
                    <a:pt x="33" y="32"/>
                    <a:pt x="32" y="32"/>
                    <a:pt x="32" y="32"/>
                  </a:cubicBezTo>
                  <a:cubicBezTo>
                    <a:pt x="32" y="31"/>
                    <a:pt x="32" y="31"/>
                    <a:pt x="32" y="31"/>
                  </a:cubicBezTo>
                  <a:cubicBezTo>
                    <a:pt x="32" y="31"/>
                    <a:pt x="33" y="30"/>
                    <a:pt x="33" y="30"/>
                  </a:cubicBezTo>
                  <a:cubicBezTo>
                    <a:pt x="33" y="30"/>
                    <a:pt x="33" y="30"/>
                    <a:pt x="33" y="30"/>
                  </a:cubicBezTo>
                  <a:cubicBezTo>
                    <a:pt x="33" y="29"/>
                    <a:pt x="33" y="29"/>
                    <a:pt x="33" y="29"/>
                  </a:cubicBezTo>
                  <a:cubicBezTo>
                    <a:pt x="33" y="29"/>
                    <a:pt x="33" y="28"/>
                    <a:pt x="33" y="28"/>
                  </a:cubicBezTo>
                  <a:cubicBezTo>
                    <a:pt x="33" y="28"/>
                    <a:pt x="33" y="28"/>
                    <a:pt x="33" y="27"/>
                  </a:cubicBezTo>
                  <a:cubicBezTo>
                    <a:pt x="33" y="27"/>
                    <a:pt x="33" y="27"/>
                    <a:pt x="33" y="27"/>
                  </a:cubicBezTo>
                  <a:cubicBezTo>
                    <a:pt x="33" y="27"/>
                    <a:pt x="33" y="27"/>
                    <a:pt x="33" y="27"/>
                  </a:cubicBezTo>
                  <a:cubicBezTo>
                    <a:pt x="34" y="27"/>
                    <a:pt x="34" y="27"/>
                    <a:pt x="34" y="27"/>
                  </a:cubicBezTo>
                  <a:cubicBezTo>
                    <a:pt x="35" y="27"/>
                    <a:pt x="35" y="27"/>
                    <a:pt x="35" y="27"/>
                  </a:cubicBezTo>
                  <a:cubicBezTo>
                    <a:pt x="35" y="27"/>
                    <a:pt x="36" y="27"/>
                    <a:pt x="36" y="26"/>
                  </a:cubicBezTo>
                  <a:cubicBezTo>
                    <a:pt x="36" y="26"/>
                    <a:pt x="36" y="26"/>
                    <a:pt x="36" y="26"/>
                  </a:cubicBezTo>
                  <a:cubicBezTo>
                    <a:pt x="36" y="25"/>
                    <a:pt x="36" y="25"/>
                    <a:pt x="35" y="25"/>
                  </a:cubicBezTo>
                  <a:cubicBezTo>
                    <a:pt x="35" y="25"/>
                    <a:pt x="35" y="24"/>
                    <a:pt x="35" y="24"/>
                  </a:cubicBezTo>
                  <a:cubicBezTo>
                    <a:pt x="35" y="24"/>
                    <a:pt x="34" y="24"/>
                    <a:pt x="34" y="24"/>
                  </a:cubicBezTo>
                  <a:cubicBezTo>
                    <a:pt x="34" y="24"/>
                    <a:pt x="34" y="24"/>
                    <a:pt x="34" y="23"/>
                  </a:cubicBezTo>
                  <a:cubicBezTo>
                    <a:pt x="34" y="23"/>
                    <a:pt x="33" y="23"/>
                    <a:pt x="33" y="23"/>
                  </a:cubicBezTo>
                  <a:cubicBezTo>
                    <a:pt x="33" y="23"/>
                    <a:pt x="34" y="23"/>
                    <a:pt x="34" y="22"/>
                  </a:cubicBezTo>
                  <a:cubicBezTo>
                    <a:pt x="34" y="22"/>
                    <a:pt x="34" y="22"/>
                    <a:pt x="34" y="22"/>
                  </a:cubicBezTo>
                  <a:cubicBezTo>
                    <a:pt x="35" y="22"/>
                    <a:pt x="35" y="22"/>
                    <a:pt x="35" y="22"/>
                  </a:cubicBezTo>
                  <a:cubicBezTo>
                    <a:pt x="36" y="23"/>
                    <a:pt x="36" y="23"/>
                    <a:pt x="36" y="23"/>
                  </a:cubicBezTo>
                  <a:cubicBezTo>
                    <a:pt x="36" y="23"/>
                    <a:pt x="36" y="23"/>
                    <a:pt x="37" y="23"/>
                  </a:cubicBezTo>
                  <a:cubicBezTo>
                    <a:pt x="37" y="23"/>
                    <a:pt x="37" y="23"/>
                    <a:pt x="38" y="22"/>
                  </a:cubicBezTo>
                  <a:cubicBezTo>
                    <a:pt x="38" y="22"/>
                    <a:pt x="38" y="21"/>
                    <a:pt x="38" y="21"/>
                  </a:cubicBezTo>
                  <a:cubicBezTo>
                    <a:pt x="38" y="21"/>
                    <a:pt x="38" y="21"/>
                    <a:pt x="38" y="20"/>
                  </a:cubicBezTo>
                  <a:cubicBezTo>
                    <a:pt x="38" y="20"/>
                    <a:pt x="38" y="20"/>
                    <a:pt x="38" y="20"/>
                  </a:cubicBezTo>
                  <a:cubicBezTo>
                    <a:pt x="38" y="20"/>
                    <a:pt x="38" y="19"/>
                    <a:pt x="38" y="19"/>
                  </a:cubicBezTo>
                  <a:cubicBezTo>
                    <a:pt x="38" y="19"/>
                    <a:pt x="38" y="18"/>
                    <a:pt x="39" y="18"/>
                  </a:cubicBezTo>
                  <a:cubicBezTo>
                    <a:pt x="39" y="18"/>
                    <a:pt x="39" y="18"/>
                    <a:pt x="39" y="18"/>
                  </a:cubicBezTo>
                  <a:cubicBezTo>
                    <a:pt x="39" y="18"/>
                    <a:pt x="39" y="17"/>
                    <a:pt x="39" y="17"/>
                  </a:cubicBezTo>
                  <a:cubicBezTo>
                    <a:pt x="39" y="16"/>
                    <a:pt x="39" y="16"/>
                    <a:pt x="39" y="16"/>
                  </a:cubicBezTo>
                  <a:cubicBezTo>
                    <a:pt x="39" y="15"/>
                    <a:pt x="38" y="15"/>
                    <a:pt x="38" y="15"/>
                  </a:cubicBezTo>
                  <a:cubicBezTo>
                    <a:pt x="38" y="14"/>
                    <a:pt x="38" y="14"/>
                    <a:pt x="38" y="14"/>
                  </a:cubicBezTo>
                  <a:cubicBezTo>
                    <a:pt x="38" y="13"/>
                    <a:pt x="38" y="13"/>
                    <a:pt x="38" y="13"/>
                  </a:cubicBezTo>
                  <a:cubicBezTo>
                    <a:pt x="38" y="13"/>
                    <a:pt x="37" y="13"/>
                    <a:pt x="37" y="12"/>
                  </a:cubicBezTo>
                  <a:cubicBezTo>
                    <a:pt x="37" y="12"/>
                    <a:pt x="37" y="12"/>
                    <a:pt x="37" y="12"/>
                  </a:cubicBezTo>
                  <a:cubicBezTo>
                    <a:pt x="37" y="12"/>
                    <a:pt x="38" y="12"/>
                    <a:pt x="38" y="12"/>
                  </a:cubicBezTo>
                  <a:cubicBezTo>
                    <a:pt x="38" y="11"/>
                    <a:pt x="38" y="11"/>
                    <a:pt x="38" y="11"/>
                  </a:cubicBezTo>
                  <a:cubicBezTo>
                    <a:pt x="38" y="11"/>
                    <a:pt x="39" y="10"/>
                    <a:pt x="39" y="10"/>
                  </a:cubicBezTo>
                  <a:cubicBezTo>
                    <a:pt x="39" y="10"/>
                    <a:pt x="39" y="10"/>
                    <a:pt x="39" y="10"/>
                  </a:cubicBezTo>
                  <a:cubicBezTo>
                    <a:pt x="40" y="10"/>
                    <a:pt x="40" y="10"/>
                    <a:pt x="40" y="10"/>
                  </a:cubicBezTo>
                  <a:cubicBezTo>
                    <a:pt x="40" y="9"/>
                    <a:pt x="40" y="9"/>
                    <a:pt x="40" y="9"/>
                  </a:cubicBezTo>
                  <a:cubicBezTo>
                    <a:pt x="40" y="9"/>
                    <a:pt x="41" y="9"/>
                    <a:pt x="41" y="9"/>
                  </a:cubicBezTo>
                  <a:cubicBezTo>
                    <a:pt x="41" y="9"/>
                    <a:pt x="42" y="9"/>
                    <a:pt x="42" y="8"/>
                  </a:cubicBezTo>
                  <a:cubicBezTo>
                    <a:pt x="42" y="8"/>
                    <a:pt x="42" y="8"/>
                    <a:pt x="42" y="8"/>
                  </a:cubicBezTo>
                  <a:cubicBezTo>
                    <a:pt x="43" y="8"/>
                    <a:pt x="43" y="8"/>
                    <a:pt x="43" y="8"/>
                  </a:cubicBezTo>
                  <a:cubicBezTo>
                    <a:pt x="44" y="8"/>
                    <a:pt x="44" y="8"/>
                    <a:pt x="44" y="8"/>
                  </a:cubicBezTo>
                  <a:cubicBezTo>
                    <a:pt x="45" y="8"/>
                    <a:pt x="45" y="8"/>
                    <a:pt x="45" y="8"/>
                  </a:cubicBezTo>
                  <a:cubicBezTo>
                    <a:pt x="46" y="8"/>
                    <a:pt x="46" y="8"/>
                    <a:pt x="46" y="8"/>
                  </a:cubicBezTo>
                  <a:cubicBezTo>
                    <a:pt x="46" y="8"/>
                    <a:pt x="47" y="8"/>
                    <a:pt x="47" y="8"/>
                  </a:cubicBezTo>
                  <a:cubicBezTo>
                    <a:pt x="47" y="8"/>
                    <a:pt x="47" y="8"/>
                    <a:pt x="48" y="8"/>
                  </a:cubicBezTo>
                  <a:cubicBezTo>
                    <a:pt x="48" y="8"/>
                    <a:pt x="48" y="8"/>
                    <a:pt x="48" y="8"/>
                  </a:cubicBezTo>
                  <a:cubicBezTo>
                    <a:pt x="48" y="8"/>
                    <a:pt x="49" y="7"/>
                    <a:pt x="49" y="7"/>
                  </a:cubicBezTo>
                  <a:cubicBezTo>
                    <a:pt x="48" y="7"/>
                    <a:pt x="48" y="7"/>
                    <a:pt x="4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1" name="Freeform 1084"/>
            <p:cNvSpPr/>
            <p:nvPr/>
          </p:nvSpPr>
          <p:spPr bwMode="auto">
            <a:xfrm>
              <a:off x="7194323" y="3685597"/>
              <a:ext cx="241765" cy="129675"/>
            </a:xfrm>
            <a:custGeom>
              <a:avLst/>
              <a:gdLst>
                <a:gd name="T0" fmla="*/ 26 w 26"/>
                <a:gd name="T1" fmla="*/ 7 h 14"/>
                <a:gd name="T2" fmla="*/ 25 w 26"/>
                <a:gd name="T3" fmla="*/ 6 h 14"/>
                <a:gd name="T4" fmla="*/ 25 w 26"/>
                <a:gd name="T5" fmla="*/ 5 h 14"/>
                <a:gd name="T6" fmla="*/ 24 w 26"/>
                <a:gd name="T7" fmla="*/ 5 h 14"/>
                <a:gd name="T8" fmla="*/ 24 w 26"/>
                <a:gd name="T9" fmla="*/ 5 h 14"/>
                <a:gd name="T10" fmla="*/ 22 w 26"/>
                <a:gd name="T11" fmla="*/ 5 h 14"/>
                <a:gd name="T12" fmla="*/ 22 w 26"/>
                <a:gd name="T13" fmla="*/ 3 h 14"/>
                <a:gd name="T14" fmla="*/ 21 w 26"/>
                <a:gd name="T15" fmla="*/ 2 h 14"/>
                <a:gd name="T16" fmla="*/ 20 w 26"/>
                <a:gd name="T17" fmla="*/ 1 h 14"/>
                <a:gd name="T18" fmla="*/ 19 w 26"/>
                <a:gd name="T19" fmla="*/ 1 h 14"/>
                <a:gd name="T20" fmla="*/ 19 w 26"/>
                <a:gd name="T21" fmla="*/ 1 h 14"/>
                <a:gd name="T22" fmla="*/ 17 w 26"/>
                <a:gd name="T23" fmla="*/ 1 h 14"/>
                <a:gd name="T24" fmla="*/ 16 w 26"/>
                <a:gd name="T25" fmla="*/ 1 h 14"/>
                <a:gd name="T26" fmla="*/ 15 w 26"/>
                <a:gd name="T27" fmla="*/ 1 h 14"/>
                <a:gd name="T28" fmla="*/ 14 w 26"/>
                <a:gd name="T29" fmla="*/ 0 h 14"/>
                <a:gd name="T30" fmla="*/ 13 w 26"/>
                <a:gd name="T31" fmla="*/ 0 h 14"/>
                <a:gd name="T32" fmla="*/ 13 w 26"/>
                <a:gd name="T33" fmla="*/ 0 h 14"/>
                <a:gd name="T34" fmla="*/ 12 w 26"/>
                <a:gd name="T35" fmla="*/ 0 h 14"/>
                <a:gd name="T36" fmla="*/ 11 w 26"/>
                <a:gd name="T37" fmla="*/ 0 h 14"/>
                <a:gd name="T38" fmla="*/ 10 w 26"/>
                <a:gd name="T39" fmla="*/ 0 h 14"/>
                <a:gd name="T40" fmla="*/ 9 w 26"/>
                <a:gd name="T41" fmla="*/ 0 h 14"/>
                <a:gd name="T42" fmla="*/ 8 w 26"/>
                <a:gd name="T43" fmla="*/ 1 h 14"/>
                <a:gd name="T44" fmla="*/ 5 w 26"/>
                <a:gd name="T45" fmla="*/ 0 h 14"/>
                <a:gd name="T46" fmla="*/ 3 w 26"/>
                <a:gd name="T47" fmla="*/ 0 h 14"/>
                <a:gd name="T48" fmla="*/ 2 w 26"/>
                <a:gd name="T49" fmla="*/ 0 h 14"/>
                <a:gd name="T50" fmla="*/ 0 w 26"/>
                <a:gd name="T51" fmla="*/ 0 h 14"/>
                <a:gd name="T52" fmla="*/ 0 w 26"/>
                <a:gd name="T53" fmla="*/ 1 h 14"/>
                <a:gd name="T54" fmla="*/ 1 w 26"/>
                <a:gd name="T55" fmla="*/ 2 h 14"/>
                <a:gd name="T56" fmla="*/ 3 w 26"/>
                <a:gd name="T57" fmla="*/ 3 h 14"/>
                <a:gd name="T58" fmla="*/ 3 w 26"/>
                <a:gd name="T59" fmla="*/ 5 h 14"/>
                <a:gd name="T60" fmla="*/ 4 w 26"/>
                <a:gd name="T61" fmla="*/ 6 h 14"/>
                <a:gd name="T62" fmla="*/ 4 w 26"/>
                <a:gd name="T63" fmla="*/ 9 h 14"/>
                <a:gd name="T64" fmla="*/ 3 w 26"/>
                <a:gd name="T65" fmla="*/ 11 h 14"/>
                <a:gd name="T66" fmla="*/ 3 w 26"/>
                <a:gd name="T67" fmla="*/ 13 h 14"/>
                <a:gd name="T68" fmla="*/ 3 w 26"/>
                <a:gd name="T69" fmla="*/ 13 h 14"/>
                <a:gd name="T70" fmla="*/ 3 w 26"/>
                <a:gd name="T71" fmla="*/ 13 h 14"/>
                <a:gd name="T72" fmla="*/ 4 w 26"/>
                <a:gd name="T73" fmla="*/ 12 h 14"/>
                <a:gd name="T74" fmla="*/ 6 w 26"/>
                <a:gd name="T75" fmla="*/ 11 h 14"/>
                <a:gd name="T76" fmla="*/ 7 w 26"/>
                <a:gd name="T77" fmla="*/ 12 h 14"/>
                <a:gd name="T78" fmla="*/ 9 w 26"/>
                <a:gd name="T79" fmla="*/ 9 h 14"/>
                <a:gd name="T80" fmla="*/ 9 w 26"/>
                <a:gd name="T81" fmla="*/ 10 h 14"/>
                <a:gd name="T82" fmla="*/ 9 w 26"/>
                <a:gd name="T83" fmla="*/ 8 h 14"/>
                <a:gd name="T84" fmla="*/ 9 w 26"/>
                <a:gd name="T85" fmla="*/ 6 h 14"/>
                <a:gd name="T86" fmla="*/ 10 w 26"/>
                <a:gd name="T87" fmla="*/ 5 h 14"/>
                <a:gd name="T88" fmla="*/ 14 w 26"/>
                <a:gd name="T89" fmla="*/ 5 h 14"/>
                <a:gd name="T90" fmla="*/ 14 w 26"/>
                <a:gd name="T91" fmla="*/ 8 h 14"/>
                <a:gd name="T92" fmla="*/ 15 w 26"/>
                <a:gd name="T93" fmla="*/ 10 h 14"/>
                <a:gd name="T94" fmla="*/ 15 w 26"/>
                <a:gd name="T95" fmla="*/ 10 h 14"/>
                <a:gd name="T96" fmla="*/ 15 w 26"/>
                <a:gd name="T97" fmla="*/ 11 h 14"/>
                <a:gd name="T98" fmla="*/ 15 w 26"/>
                <a:gd name="T99" fmla="*/ 13 h 14"/>
                <a:gd name="T100" fmla="*/ 15 w 26"/>
                <a:gd name="T101" fmla="*/ 14 h 14"/>
                <a:gd name="T102" fmla="*/ 17 w 26"/>
                <a:gd name="T103" fmla="*/ 13 h 14"/>
                <a:gd name="T104" fmla="*/ 18 w 26"/>
                <a:gd name="T105" fmla="*/ 13 h 14"/>
                <a:gd name="T106" fmla="*/ 19 w 26"/>
                <a:gd name="T107" fmla="*/ 12 h 14"/>
                <a:gd name="T108" fmla="*/ 20 w 26"/>
                <a:gd name="T109" fmla="*/ 10 h 14"/>
                <a:gd name="T110" fmla="*/ 23 w 26"/>
                <a:gd name="T111" fmla="*/ 9 h 14"/>
                <a:gd name="T112" fmla="*/ 23 w 26"/>
                <a:gd name="T113" fmla="*/ 11 h 14"/>
                <a:gd name="T114" fmla="*/ 24 w 26"/>
                <a:gd name="T115" fmla="*/ 10 h 14"/>
                <a:gd name="T116" fmla="*/ 25 w 26"/>
                <a:gd name="T117" fmla="*/ 10 h 14"/>
                <a:gd name="T118" fmla="*/ 26 w 26"/>
                <a:gd name="T1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14">
                  <a:moveTo>
                    <a:pt x="26" y="9"/>
                  </a:moveTo>
                  <a:cubicBezTo>
                    <a:pt x="26" y="9"/>
                    <a:pt x="26" y="8"/>
                    <a:pt x="26" y="8"/>
                  </a:cubicBezTo>
                  <a:cubicBezTo>
                    <a:pt x="26" y="8"/>
                    <a:pt x="26" y="8"/>
                    <a:pt x="26" y="7"/>
                  </a:cubicBezTo>
                  <a:cubicBezTo>
                    <a:pt x="26" y="7"/>
                    <a:pt x="26" y="7"/>
                    <a:pt x="26" y="7"/>
                  </a:cubicBezTo>
                  <a:cubicBezTo>
                    <a:pt x="26" y="7"/>
                    <a:pt x="26" y="7"/>
                    <a:pt x="25" y="7"/>
                  </a:cubicBezTo>
                  <a:cubicBezTo>
                    <a:pt x="25" y="6"/>
                    <a:pt x="25" y="6"/>
                    <a:pt x="25" y="6"/>
                  </a:cubicBezTo>
                  <a:cubicBezTo>
                    <a:pt x="25" y="6"/>
                    <a:pt x="25" y="6"/>
                    <a:pt x="25" y="5"/>
                  </a:cubicBezTo>
                  <a:cubicBezTo>
                    <a:pt x="25" y="5"/>
                    <a:pt x="25" y="5"/>
                    <a:pt x="25" y="5"/>
                  </a:cubicBezTo>
                  <a:cubicBezTo>
                    <a:pt x="25" y="5"/>
                    <a:pt x="25" y="5"/>
                    <a:pt x="25" y="5"/>
                  </a:cubicBezTo>
                  <a:cubicBezTo>
                    <a:pt x="25" y="5"/>
                    <a:pt x="25" y="5"/>
                    <a:pt x="25" y="5"/>
                  </a:cubicBezTo>
                  <a:cubicBezTo>
                    <a:pt x="25" y="5"/>
                    <a:pt x="25" y="5"/>
                    <a:pt x="25"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3" y="5"/>
                  </a:cubicBezTo>
                  <a:cubicBezTo>
                    <a:pt x="23" y="5"/>
                    <a:pt x="23" y="5"/>
                    <a:pt x="23" y="5"/>
                  </a:cubicBezTo>
                  <a:cubicBezTo>
                    <a:pt x="23" y="5"/>
                    <a:pt x="22" y="5"/>
                    <a:pt x="22" y="5"/>
                  </a:cubicBezTo>
                  <a:cubicBezTo>
                    <a:pt x="22" y="4"/>
                    <a:pt x="22" y="4"/>
                    <a:pt x="22" y="4"/>
                  </a:cubicBezTo>
                  <a:cubicBezTo>
                    <a:pt x="22" y="3"/>
                    <a:pt x="22" y="3"/>
                    <a:pt x="22" y="3"/>
                  </a:cubicBezTo>
                  <a:cubicBezTo>
                    <a:pt x="22" y="3"/>
                    <a:pt x="22" y="3"/>
                    <a:pt x="22" y="3"/>
                  </a:cubicBezTo>
                  <a:cubicBezTo>
                    <a:pt x="22" y="3"/>
                    <a:pt x="22" y="2"/>
                    <a:pt x="22" y="2"/>
                  </a:cubicBezTo>
                  <a:cubicBezTo>
                    <a:pt x="22" y="2"/>
                    <a:pt x="22" y="2"/>
                    <a:pt x="22" y="2"/>
                  </a:cubicBezTo>
                  <a:cubicBezTo>
                    <a:pt x="21" y="2"/>
                    <a:pt x="21" y="2"/>
                    <a:pt x="21" y="2"/>
                  </a:cubicBezTo>
                  <a:cubicBezTo>
                    <a:pt x="21" y="2"/>
                    <a:pt x="21" y="2"/>
                    <a:pt x="21" y="2"/>
                  </a:cubicBezTo>
                  <a:cubicBezTo>
                    <a:pt x="21" y="2"/>
                    <a:pt x="21" y="1"/>
                    <a:pt x="21" y="1"/>
                  </a:cubicBezTo>
                  <a:cubicBezTo>
                    <a:pt x="20" y="1"/>
                    <a:pt x="20" y="1"/>
                    <a:pt x="20" y="1"/>
                  </a:cubicBezTo>
                  <a:cubicBezTo>
                    <a:pt x="20" y="1"/>
                    <a:pt x="20" y="1"/>
                    <a:pt x="20" y="1"/>
                  </a:cubicBezTo>
                  <a:cubicBezTo>
                    <a:pt x="20" y="1"/>
                    <a:pt x="20" y="1"/>
                    <a:pt x="20" y="1"/>
                  </a:cubicBezTo>
                  <a:cubicBezTo>
                    <a:pt x="19" y="1"/>
                    <a:pt x="19" y="1"/>
                    <a:pt x="19" y="1"/>
                  </a:cubicBezTo>
                  <a:cubicBezTo>
                    <a:pt x="19" y="1"/>
                    <a:pt x="19" y="1"/>
                    <a:pt x="19" y="1"/>
                  </a:cubicBezTo>
                  <a:cubicBezTo>
                    <a:pt x="19" y="1"/>
                    <a:pt x="19" y="1"/>
                    <a:pt x="19" y="1"/>
                  </a:cubicBezTo>
                  <a:cubicBezTo>
                    <a:pt x="19" y="1"/>
                    <a:pt x="19" y="1"/>
                    <a:pt x="19" y="1"/>
                  </a:cubicBezTo>
                  <a:cubicBezTo>
                    <a:pt x="19" y="1"/>
                    <a:pt x="18" y="1"/>
                    <a:pt x="18" y="1"/>
                  </a:cubicBezTo>
                  <a:cubicBezTo>
                    <a:pt x="18" y="1"/>
                    <a:pt x="18" y="1"/>
                    <a:pt x="18" y="1"/>
                  </a:cubicBezTo>
                  <a:cubicBezTo>
                    <a:pt x="18" y="1"/>
                    <a:pt x="17" y="1"/>
                    <a:pt x="17" y="1"/>
                  </a:cubicBezTo>
                  <a:cubicBezTo>
                    <a:pt x="17" y="1"/>
                    <a:pt x="17" y="1"/>
                    <a:pt x="17" y="1"/>
                  </a:cubicBezTo>
                  <a:cubicBezTo>
                    <a:pt x="17" y="1"/>
                    <a:pt x="17" y="1"/>
                    <a:pt x="16" y="1"/>
                  </a:cubicBezTo>
                  <a:cubicBezTo>
                    <a:pt x="16" y="1"/>
                    <a:pt x="16" y="1"/>
                    <a:pt x="16" y="1"/>
                  </a:cubicBezTo>
                  <a:cubicBezTo>
                    <a:pt x="16" y="1"/>
                    <a:pt x="16" y="1"/>
                    <a:pt x="16" y="1"/>
                  </a:cubicBezTo>
                  <a:cubicBezTo>
                    <a:pt x="16" y="1"/>
                    <a:pt x="16" y="1"/>
                    <a:pt x="15" y="1"/>
                  </a:cubicBezTo>
                  <a:cubicBezTo>
                    <a:pt x="15" y="1"/>
                    <a:pt x="15" y="1"/>
                    <a:pt x="15" y="1"/>
                  </a:cubicBezTo>
                  <a:cubicBezTo>
                    <a:pt x="15" y="1"/>
                    <a:pt x="14" y="1"/>
                    <a:pt x="14" y="1"/>
                  </a:cubicBezTo>
                  <a:cubicBezTo>
                    <a:pt x="14" y="1"/>
                    <a:pt x="14" y="1"/>
                    <a:pt x="14" y="0"/>
                  </a:cubicBezTo>
                  <a:cubicBezTo>
                    <a:pt x="14" y="0"/>
                    <a:pt x="14" y="0"/>
                    <a:pt x="14" y="0"/>
                  </a:cubicBezTo>
                  <a:cubicBezTo>
                    <a:pt x="14" y="0"/>
                    <a:pt x="14" y="0"/>
                    <a:pt x="14" y="0"/>
                  </a:cubicBezTo>
                  <a:cubicBezTo>
                    <a:pt x="14"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2" y="0"/>
                    <a:pt x="12" y="0"/>
                    <a:pt x="12" y="0"/>
                  </a:cubicBezTo>
                  <a:cubicBezTo>
                    <a:pt x="12" y="0"/>
                    <a:pt x="12" y="0"/>
                    <a:pt x="12" y="0"/>
                  </a:cubicBezTo>
                  <a:cubicBezTo>
                    <a:pt x="12" y="0"/>
                    <a:pt x="12" y="0"/>
                    <a:pt x="12" y="0"/>
                  </a:cubicBezTo>
                  <a:cubicBezTo>
                    <a:pt x="12" y="0"/>
                    <a:pt x="12" y="0"/>
                    <a:pt x="12" y="0"/>
                  </a:cubicBezTo>
                  <a:cubicBezTo>
                    <a:pt x="12" y="0"/>
                    <a:pt x="12" y="0"/>
                    <a:pt x="12" y="0"/>
                  </a:cubicBezTo>
                  <a:cubicBezTo>
                    <a:pt x="11" y="0"/>
                    <a:pt x="11" y="0"/>
                    <a:pt x="11" y="0"/>
                  </a:cubicBezTo>
                  <a:cubicBezTo>
                    <a:pt x="11" y="1"/>
                    <a:pt x="11" y="1"/>
                    <a:pt x="11" y="1"/>
                  </a:cubicBezTo>
                  <a:cubicBezTo>
                    <a:pt x="11" y="1"/>
                    <a:pt x="10" y="0"/>
                    <a:pt x="10" y="0"/>
                  </a:cubicBezTo>
                  <a:cubicBezTo>
                    <a:pt x="10" y="0"/>
                    <a:pt x="10" y="0"/>
                    <a:pt x="10" y="0"/>
                  </a:cubicBezTo>
                  <a:cubicBezTo>
                    <a:pt x="10" y="0"/>
                    <a:pt x="10" y="0"/>
                    <a:pt x="10" y="0"/>
                  </a:cubicBezTo>
                  <a:cubicBezTo>
                    <a:pt x="9" y="0"/>
                    <a:pt x="9" y="1"/>
                    <a:pt x="9" y="1"/>
                  </a:cubicBezTo>
                  <a:cubicBezTo>
                    <a:pt x="9" y="1"/>
                    <a:pt x="9" y="0"/>
                    <a:pt x="9" y="0"/>
                  </a:cubicBezTo>
                  <a:cubicBezTo>
                    <a:pt x="8" y="0"/>
                    <a:pt x="8" y="0"/>
                    <a:pt x="8" y="0"/>
                  </a:cubicBezTo>
                  <a:cubicBezTo>
                    <a:pt x="8" y="0"/>
                    <a:pt x="8" y="0"/>
                    <a:pt x="8" y="0"/>
                  </a:cubicBezTo>
                  <a:cubicBezTo>
                    <a:pt x="8" y="1"/>
                    <a:pt x="8" y="1"/>
                    <a:pt x="8" y="1"/>
                  </a:cubicBezTo>
                  <a:cubicBezTo>
                    <a:pt x="8" y="1"/>
                    <a:pt x="7" y="1"/>
                    <a:pt x="7" y="1"/>
                  </a:cubicBezTo>
                  <a:cubicBezTo>
                    <a:pt x="7" y="1"/>
                    <a:pt x="7" y="1"/>
                    <a:pt x="7" y="1"/>
                  </a:cubicBezTo>
                  <a:cubicBezTo>
                    <a:pt x="6" y="1"/>
                    <a:pt x="6" y="0"/>
                    <a:pt x="5" y="0"/>
                  </a:cubicBezTo>
                  <a:cubicBezTo>
                    <a:pt x="5" y="0"/>
                    <a:pt x="5" y="0"/>
                    <a:pt x="5" y="0"/>
                  </a:cubicBezTo>
                  <a:cubicBezTo>
                    <a:pt x="5" y="0"/>
                    <a:pt x="5" y="0"/>
                    <a:pt x="5" y="0"/>
                  </a:cubicBezTo>
                  <a:cubicBezTo>
                    <a:pt x="4" y="0"/>
                    <a:pt x="4" y="0"/>
                    <a:pt x="3" y="0"/>
                  </a:cubicBezTo>
                  <a:cubicBezTo>
                    <a:pt x="3" y="0"/>
                    <a:pt x="3" y="0"/>
                    <a:pt x="3" y="0"/>
                  </a:cubicBezTo>
                  <a:cubicBezTo>
                    <a:pt x="3" y="0"/>
                    <a:pt x="3" y="0"/>
                    <a:pt x="2" y="0"/>
                  </a:cubicBezTo>
                  <a:cubicBezTo>
                    <a:pt x="2" y="0"/>
                    <a:pt x="2" y="0"/>
                    <a:pt x="2" y="0"/>
                  </a:cubicBezTo>
                  <a:cubicBezTo>
                    <a:pt x="2" y="0"/>
                    <a:pt x="2" y="0"/>
                    <a:pt x="1" y="0"/>
                  </a:cubicBezTo>
                  <a:cubicBezTo>
                    <a:pt x="1" y="0"/>
                    <a:pt x="1" y="0"/>
                    <a:pt x="1"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2"/>
                    <a:pt x="1" y="2"/>
                    <a:pt x="1" y="2"/>
                  </a:cubicBezTo>
                  <a:cubicBezTo>
                    <a:pt x="1" y="2"/>
                    <a:pt x="1" y="2"/>
                    <a:pt x="1" y="2"/>
                  </a:cubicBezTo>
                  <a:cubicBezTo>
                    <a:pt x="1" y="2"/>
                    <a:pt x="1" y="2"/>
                    <a:pt x="1" y="2"/>
                  </a:cubicBezTo>
                  <a:cubicBezTo>
                    <a:pt x="2" y="2"/>
                    <a:pt x="2" y="2"/>
                    <a:pt x="3" y="2"/>
                  </a:cubicBezTo>
                  <a:cubicBezTo>
                    <a:pt x="3" y="2"/>
                    <a:pt x="3" y="3"/>
                    <a:pt x="3" y="3"/>
                  </a:cubicBezTo>
                  <a:cubicBezTo>
                    <a:pt x="3" y="4"/>
                    <a:pt x="3" y="4"/>
                    <a:pt x="3" y="4"/>
                  </a:cubicBezTo>
                  <a:cubicBezTo>
                    <a:pt x="3" y="4"/>
                    <a:pt x="3" y="4"/>
                    <a:pt x="3" y="4"/>
                  </a:cubicBezTo>
                  <a:cubicBezTo>
                    <a:pt x="3" y="5"/>
                    <a:pt x="3" y="5"/>
                    <a:pt x="3" y="5"/>
                  </a:cubicBezTo>
                  <a:cubicBezTo>
                    <a:pt x="3" y="5"/>
                    <a:pt x="3" y="5"/>
                    <a:pt x="4" y="6"/>
                  </a:cubicBezTo>
                  <a:cubicBezTo>
                    <a:pt x="4" y="6"/>
                    <a:pt x="4" y="6"/>
                    <a:pt x="4" y="6"/>
                  </a:cubicBezTo>
                  <a:cubicBezTo>
                    <a:pt x="4" y="6"/>
                    <a:pt x="4" y="6"/>
                    <a:pt x="4" y="6"/>
                  </a:cubicBezTo>
                  <a:cubicBezTo>
                    <a:pt x="4" y="6"/>
                    <a:pt x="4" y="6"/>
                    <a:pt x="4" y="7"/>
                  </a:cubicBezTo>
                  <a:cubicBezTo>
                    <a:pt x="4" y="7"/>
                    <a:pt x="4" y="8"/>
                    <a:pt x="4" y="8"/>
                  </a:cubicBezTo>
                  <a:cubicBezTo>
                    <a:pt x="4" y="8"/>
                    <a:pt x="4" y="9"/>
                    <a:pt x="4" y="9"/>
                  </a:cubicBezTo>
                  <a:cubicBezTo>
                    <a:pt x="4" y="9"/>
                    <a:pt x="4" y="10"/>
                    <a:pt x="3" y="10"/>
                  </a:cubicBezTo>
                  <a:cubicBezTo>
                    <a:pt x="3" y="10"/>
                    <a:pt x="3" y="10"/>
                    <a:pt x="3" y="10"/>
                  </a:cubicBezTo>
                  <a:cubicBezTo>
                    <a:pt x="3" y="10"/>
                    <a:pt x="3" y="11"/>
                    <a:pt x="3" y="11"/>
                  </a:cubicBezTo>
                  <a:cubicBezTo>
                    <a:pt x="3" y="12"/>
                    <a:pt x="3" y="12"/>
                    <a:pt x="3" y="12"/>
                  </a:cubicBezTo>
                  <a:cubicBezTo>
                    <a:pt x="3" y="12"/>
                    <a:pt x="3" y="12"/>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4" y="13"/>
                    <a:pt x="4" y="12"/>
                  </a:cubicBezTo>
                  <a:cubicBezTo>
                    <a:pt x="4" y="12"/>
                    <a:pt x="4" y="12"/>
                    <a:pt x="4" y="12"/>
                  </a:cubicBezTo>
                  <a:cubicBezTo>
                    <a:pt x="4" y="12"/>
                    <a:pt x="4" y="12"/>
                    <a:pt x="4" y="12"/>
                  </a:cubicBezTo>
                  <a:cubicBezTo>
                    <a:pt x="5" y="12"/>
                    <a:pt x="5" y="11"/>
                    <a:pt x="6" y="11"/>
                  </a:cubicBezTo>
                  <a:cubicBezTo>
                    <a:pt x="6" y="11"/>
                    <a:pt x="6" y="11"/>
                    <a:pt x="6" y="11"/>
                  </a:cubicBezTo>
                  <a:cubicBezTo>
                    <a:pt x="6" y="11"/>
                    <a:pt x="7" y="11"/>
                    <a:pt x="7" y="12"/>
                  </a:cubicBezTo>
                  <a:cubicBezTo>
                    <a:pt x="7" y="12"/>
                    <a:pt x="7" y="12"/>
                    <a:pt x="7" y="12"/>
                  </a:cubicBezTo>
                  <a:cubicBezTo>
                    <a:pt x="7" y="12"/>
                    <a:pt x="7" y="12"/>
                    <a:pt x="7" y="12"/>
                  </a:cubicBezTo>
                  <a:cubicBezTo>
                    <a:pt x="7" y="12"/>
                    <a:pt x="7" y="11"/>
                    <a:pt x="7" y="11"/>
                  </a:cubicBezTo>
                  <a:cubicBezTo>
                    <a:pt x="7" y="11"/>
                    <a:pt x="7" y="10"/>
                    <a:pt x="7" y="10"/>
                  </a:cubicBezTo>
                  <a:cubicBezTo>
                    <a:pt x="8" y="10"/>
                    <a:pt x="8" y="9"/>
                    <a:pt x="9" y="9"/>
                  </a:cubicBezTo>
                  <a:cubicBezTo>
                    <a:pt x="9" y="9"/>
                    <a:pt x="9" y="9"/>
                    <a:pt x="9" y="9"/>
                  </a:cubicBezTo>
                  <a:cubicBezTo>
                    <a:pt x="9" y="9"/>
                    <a:pt x="9" y="9"/>
                    <a:pt x="9" y="10"/>
                  </a:cubicBezTo>
                  <a:cubicBezTo>
                    <a:pt x="9" y="10"/>
                    <a:pt x="9" y="10"/>
                    <a:pt x="9" y="10"/>
                  </a:cubicBezTo>
                  <a:cubicBezTo>
                    <a:pt x="9" y="10"/>
                    <a:pt x="9" y="9"/>
                    <a:pt x="9" y="9"/>
                  </a:cubicBezTo>
                  <a:cubicBezTo>
                    <a:pt x="9" y="9"/>
                    <a:pt x="9" y="9"/>
                    <a:pt x="9" y="9"/>
                  </a:cubicBezTo>
                  <a:cubicBezTo>
                    <a:pt x="9" y="9"/>
                    <a:pt x="9" y="9"/>
                    <a:pt x="9" y="8"/>
                  </a:cubicBezTo>
                  <a:cubicBezTo>
                    <a:pt x="9" y="8"/>
                    <a:pt x="9" y="8"/>
                    <a:pt x="9" y="8"/>
                  </a:cubicBezTo>
                  <a:cubicBezTo>
                    <a:pt x="9" y="8"/>
                    <a:pt x="9" y="8"/>
                    <a:pt x="9" y="8"/>
                  </a:cubicBezTo>
                  <a:cubicBezTo>
                    <a:pt x="9" y="7"/>
                    <a:pt x="9" y="7"/>
                    <a:pt x="9" y="6"/>
                  </a:cubicBezTo>
                  <a:cubicBezTo>
                    <a:pt x="10" y="6"/>
                    <a:pt x="10" y="6"/>
                    <a:pt x="10" y="6"/>
                  </a:cubicBezTo>
                  <a:cubicBezTo>
                    <a:pt x="10" y="6"/>
                    <a:pt x="10" y="6"/>
                    <a:pt x="10" y="6"/>
                  </a:cubicBezTo>
                  <a:cubicBezTo>
                    <a:pt x="10" y="6"/>
                    <a:pt x="10" y="5"/>
                    <a:pt x="10" y="5"/>
                  </a:cubicBezTo>
                  <a:cubicBezTo>
                    <a:pt x="11" y="5"/>
                    <a:pt x="12" y="5"/>
                    <a:pt x="12" y="5"/>
                  </a:cubicBezTo>
                  <a:cubicBezTo>
                    <a:pt x="12" y="5"/>
                    <a:pt x="12" y="5"/>
                    <a:pt x="12" y="5"/>
                  </a:cubicBezTo>
                  <a:cubicBezTo>
                    <a:pt x="12" y="5"/>
                    <a:pt x="13" y="5"/>
                    <a:pt x="14" y="5"/>
                  </a:cubicBezTo>
                  <a:cubicBezTo>
                    <a:pt x="14" y="6"/>
                    <a:pt x="14" y="6"/>
                    <a:pt x="14" y="6"/>
                  </a:cubicBezTo>
                  <a:cubicBezTo>
                    <a:pt x="14" y="6"/>
                    <a:pt x="14" y="7"/>
                    <a:pt x="14" y="7"/>
                  </a:cubicBezTo>
                  <a:cubicBezTo>
                    <a:pt x="14" y="7"/>
                    <a:pt x="14" y="7"/>
                    <a:pt x="14" y="8"/>
                  </a:cubicBezTo>
                  <a:cubicBezTo>
                    <a:pt x="14" y="8"/>
                    <a:pt x="14" y="8"/>
                    <a:pt x="15" y="8"/>
                  </a:cubicBezTo>
                  <a:cubicBezTo>
                    <a:pt x="15" y="8"/>
                    <a:pt x="15" y="8"/>
                    <a:pt x="15" y="9"/>
                  </a:cubicBezTo>
                  <a:cubicBezTo>
                    <a:pt x="15" y="9"/>
                    <a:pt x="15" y="10"/>
                    <a:pt x="15" y="10"/>
                  </a:cubicBezTo>
                  <a:cubicBezTo>
                    <a:pt x="15" y="10"/>
                    <a:pt x="15" y="10"/>
                    <a:pt x="15" y="10"/>
                  </a:cubicBezTo>
                  <a:cubicBezTo>
                    <a:pt x="15" y="10"/>
                    <a:pt x="15" y="10"/>
                    <a:pt x="15" y="10"/>
                  </a:cubicBezTo>
                  <a:cubicBezTo>
                    <a:pt x="15" y="10"/>
                    <a:pt x="15" y="10"/>
                    <a:pt x="15" y="10"/>
                  </a:cubicBezTo>
                  <a:cubicBezTo>
                    <a:pt x="15" y="10"/>
                    <a:pt x="15" y="11"/>
                    <a:pt x="15" y="11"/>
                  </a:cubicBezTo>
                  <a:cubicBezTo>
                    <a:pt x="15" y="11"/>
                    <a:pt x="15" y="11"/>
                    <a:pt x="15" y="11"/>
                  </a:cubicBezTo>
                  <a:cubicBezTo>
                    <a:pt x="15" y="11"/>
                    <a:pt x="15" y="11"/>
                    <a:pt x="15" y="11"/>
                  </a:cubicBezTo>
                  <a:cubicBezTo>
                    <a:pt x="15" y="11"/>
                    <a:pt x="15" y="12"/>
                    <a:pt x="15" y="12"/>
                  </a:cubicBezTo>
                  <a:cubicBezTo>
                    <a:pt x="15" y="12"/>
                    <a:pt x="15" y="12"/>
                    <a:pt x="15" y="12"/>
                  </a:cubicBezTo>
                  <a:cubicBezTo>
                    <a:pt x="15" y="13"/>
                    <a:pt x="15" y="13"/>
                    <a:pt x="15" y="13"/>
                  </a:cubicBezTo>
                  <a:cubicBezTo>
                    <a:pt x="15" y="13"/>
                    <a:pt x="15" y="13"/>
                    <a:pt x="15" y="13"/>
                  </a:cubicBezTo>
                  <a:cubicBezTo>
                    <a:pt x="15" y="13"/>
                    <a:pt x="15" y="14"/>
                    <a:pt x="15" y="14"/>
                  </a:cubicBezTo>
                  <a:cubicBezTo>
                    <a:pt x="15" y="14"/>
                    <a:pt x="15" y="14"/>
                    <a:pt x="15" y="14"/>
                  </a:cubicBezTo>
                  <a:cubicBezTo>
                    <a:pt x="15" y="14"/>
                    <a:pt x="15" y="14"/>
                    <a:pt x="15" y="14"/>
                  </a:cubicBezTo>
                  <a:cubicBezTo>
                    <a:pt x="15" y="14"/>
                    <a:pt x="16" y="14"/>
                    <a:pt x="16" y="14"/>
                  </a:cubicBezTo>
                  <a:cubicBezTo>
                    <a:pt x="16" y="14"/>
                    <a:pt x="17" y="13"/>
                    <a:pt x="17" y="13"/>
                  </a:cubicBezTo>
                  <a:cubicBezTo>
                    <a:pt x="17" y="13"/>
                    <a:pt x="17" y="13"/>
                    <a:pt x="17" y="13"/>
                  </a:cubicBezTo>
                  <a:cubicBezTo>
                    <a:pt x="17" y="13"/>
                    <a:pt x="18" y="13"/>
                    <a:pt x="18" y="13"/>
                  </a:cubicBezTo>
                  <a:cubicBezTo>
                    <a:pt x="18" y="13"/>
                    <a:pt x="18" y="13"/>
                    <a:pt x="18" y="13"/>
                  </a:cubicBezTo>
                  <a:cubicBezTo>
                    <a:pt x="18" y="12"/>
                    <a:pt x="18" y="12"/>
                    <a:pt x="18" y="12"/>
                  </a:cubicBezTo>
                  <a:cubicBezTo>
                    <a:pt x="18" y="12"/>
                    <a:pt x="18" y="12"/>
                    <a:pt x="18" y="12"/>
                  </a:cubicBezTo>
                  <a:cubicBezTo>
                    <a:pt x="19" y="12"/>
                    <a:pt x="19" y="12"/>
                    <a:pt x="19" y="12"/>
                  </a:cubicBezTo>
                  <a:cubicBezTo>
                    <a:pt x="19" y="12"/>
                    <a:pt x="19" y="11"/>
                    <a:pt x="19" y="11"/>
                  </a:cubicBezTo>
                  <a:cubicBezTo>
                    <a:pt x="19" y="11"/>
                    <a:pt x="19" y="11"/>
                    <a:pt x="19" y="11"/>
                  </a:cubicBezTo>
                  <a:cubicBezTo>
                    <a:pt x="20" y="10"/>
                    <a:pt x="20" y="10"/>
                    <a:pt x="20" y="10"/>
                  </a:cubicBezTo>
                  <a:cubicBezTo>
                    <a:pt x="20" y="9"/>
                    <a:pt x="21" y="9"/>
                    <a:pt x="21" y="9"/>
                  </a:cubicBezTo>
                  <a:cubicBezTo>
                    <a:pt x="22" y="9"/>
                    <a:pt x="22" y="9"/>
                    <a:pt x="22" y="9"/>
                  </a:cubicBezTo>
                  <a:cubicBezTo>
                    <a:pt x="22" y="9"/>
                    <a:pt x="22" y="9"/>
                    <a:pt x="23" y="9"/>
                  </a:cubicBezTo>
                  <a:cubicBezTo>
                    <a:pt x="23" y="10"/>
                    <a:pt x="23" y="10"/>
                    <a:pt x="23" y="10"/>
                  </a:cubicBezTo>
                  <a:cubicBezTo>
                    <a:pt x="23" y="10"/>
                    <a:pt x="23" y="10"/>
                    <a:pt x="23" y="11"/>
                  </a:cubicBezTo>
                  <a:cubicBezTo>
                    <a:pt x="23" y="11"/>
                    <a:pt x="23" y="11"/>
                    <a:pt x="23" y="11"/>
                  </a:cubicBezTo>
                  <a:cubicBezTo>
                    <a:pt x="23" y="11"/>
                    <a:pt x="23" y="11"/>
                    <a:pt x="23" y="11"/>
                  </a:cubicBezTo>
                  <a:cubicBezTo>
                    <a:pt x="24" y="11"/>
                    <a:pt x="24" y="11"/>
                    <a:pt x="24" y="11"/>
                  </a:cubicBezTo>
                  <a:cubicBezTo>
                    <a:pt x="24" y="11"/>
                    <a:pt x="24" y="11"/>
                    <a:pt x="24" y="10"/>
                  </a:cubicBezTo>
                  <a:cubicBezTo>
                    <a:pt x="24" y="10"/>
                    <a:pt x="24" y="10"/>
                    <a:pt x="24" y="10"/>
                  </a:cubicBezTo>
                  <a:cubicBezTo>
                    <a:pt x="24" y="10"/>
                    <a:pt x="24" y="10"/>
                    <a:pt x="24" y="10"/>
                  </a:cubicBezTo>
                  <a:cubicBezTo>
                    <a:pt x="25" y="10"/>
                    <a:pt x="25" y="10"/>
                    <a:pt x="25" y="10"/>
                  </a:cubicBezTo>
                  <a:cubicBezTo>
                    <a:pt x="25" y="10"/>
                    <a:pt x="25" y="10"/>
                    <a:pt x="25" y="10"/>
                  </a:cubicBezTo>
                  <a:cubicBezTo>
                    <a:pt x="26" y="10"/>
                    <a:pt x="26" y="10"/>
                    <a:pt x="26" y="10"/>
                  </a:cubicBezTo>
                  <a:cubicBezTo>
                    <a:pt x="26" y="10"/>
                    <a:pt x="26" y="10"/>
                    <a:pt x="26" y="10"/>
                  </a:cubicBezTo>
                  <a:cubicBezTo>
                    <a:pt x="26" y="10"/>
                    <a:pt x="26" y="10"/>
                    <a:pt x="26" y="9"/>
                  </a:cubicBezTo>
                  <a:cubicBezTo>
                    <a:pt x="26" y="9"/>
                    <a:pt x="26" y="9"/>
                    <a:pt x="2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2" name="Freeform 1085"/>
            <p:cNvSpPr/>
            <p:nvPr/>
          </p:nvSpPr>
          <p:spPr bwMode="auto">
            <a:xfrm>
              <a:off x="7240479" y="3630651"/>
              <a:ext cx="46154" cy="35166"/>
            </a:xfrm>
            <a:custGeom>
              <a:avLst/>
              <a:gdLst>
                <a:gd name="T0" fmla="*/ 0 w 5"/>
                <a:gd name="T1" fmla="*/ 4 h 4"/>
                <a:gd name="T2" fmla="*/ 0 w 5"/>
                <a:gd name="T3" fmla="*/ 4 h 4"/>
                <a:gd name="T4" fmla="*/ 1 w 5"/>
                <a:gd name="T5" fmla="*/ 3 h 4"/>
                <a:gd name="T6" fmla="*/ 1 w 5"/>
                <a:gd name="T7" fmla="*/ 3 h 4"/>
                <a:gd name="T8" fmla="*/ 1 w 5"/>
                <a:gd name="T9" fmla="*/ 3 h 4"/>
                <a:gd name="T10" fmla="*/ 2 w 5"/>
                <a:gd name="T11" fmla="*/ 2 h 4"/>
                <a:gd name="T12" fmla="*/ 2 w 5"/>
                <a:gd name="T13" fmla="*/ 2 h 4"/>
                <a:gd name="T14" fmla="*/ 3 w 5"/>
                <a:gd name="T15" fmla="*/ 2 h 4"/>
                <a:gd name="T16" fmla="*/ 4 w 5"/>
                <a:gd name="T17" fmla="*/ 2 h 4"/>
                <a:gd name="T18" fmla="*/ 4 w 5"/>
                <a:gd name="T19" fmla="*/ 2 h 4"/>
                <a:gd name="T20" fmla="*/ 5 w 5"/>
                <a:gd name="T21" fmla="*/ 3 h 4"/>
                <a:gd name="T22" fmla="*/ 5 w 5"/>
                <a:gd name="T23" fmla="*/ 3 h 4"/>
                <a:gd name="T24" fmla="*/ 5 w 5"/>
                <a:gd name="T25" fmla="*/ 3 h 4"/>
                <a:gd name="T26" fmla="*/ 4 w 5"/>
                <a:gd name="T27" fmla="*/ 2 h 4"/>
                <a:gd name="T28" fmla="*/ 4 w 5"/>
                <a:gd name="T29" fmla="*/ 1 h 4"/>
                <a:gd name="T30" fmla="*/ 4 w 5"/>
                <a:gd name="T31" fmla="*/ 1 h 4"/>
                <a:gd name="T32" fmla="*/ 4 w 5"/>
                <a:gd name="T33" fmla="*/ 1 h 4"/>
                <a:gd name="T34" fmla="*/ 4 w 5"/>
                <a:gd name="T35" fmla="*/ 0 h 4"/>
                <a:gd name="T36" fmla="*/ 4 w 5"/>
                <a:gd name="T37" fmla="*/ 0 h 4"/>
                <a:gd name="T38" fmla="*/ 4 w 5"/>
                <a:gd name="T39" fmla="*/ 0 h 4"/>
                <a:gd name="T40" fmla="*/ 4 w 5"/>
                <a:gd name="T41" fmla="*/ 0 h 4"/>
                <a:gd name="T42" fmla="*/ 3 w 5"/>
                <a:gd name="T43" fmla="*/ 0 h 4"/>
                <a:gd name="T44" fmla="*/ 3 w 5"/>
                <a:gd name="T45" fmla="*/ 0 h 4"/>
                <a:gd name="T46" fmla="*/ 3 w 5"/>
                <a:gd name="T47" fmla="*/ 0 h 4"/>
                <a:gd name="T48" fmla="*/ 3 w 5"/>
                <a:gd name="T49" fmla="*/ 0 h 4"/>
                <a:gd name="T50" fmla="*/ 3 w 5"/>
                <a:gd name="T51" fmla="*/ 0 h 4"/>
                <a:gd name="T52" fmla="*/ 2 w 5"/>
                <a:gd name="T53" fmla="*/ 1 h 4"/>
                <a:gd name="T54" fmla="*/ 2 w 5"/>
                <a:gd name="T55" fmla="*/ 1 h 4"/>
                <a:gd name="T56" fmla="*/ 1 w 5"/>
                <a:gd name="T57" fmla="*/ 1 h 4"/>
                <a:gd name="T58" fmla="*/ 1 w 5"/>
                <a:gd name="T59" fmla="*/ 1 h 4"/>
                <a:gd name="T60" fmla="*/ 1 w 5"/>
                <a:gd name="T61" fmla="*/ 1 h 4"/>
                <a:gd name="T62" fmla="*/ 1 w 5"/>
                <a:gd name="T63" fmla="*/ 1 h 4"/>
                <a:gd name="T64" fmla="*/ 1 w 5"/>
                <a:gd name="T65" fmla="*/ 2 h 4"/>
                <a:gd name="T66" fmla="*/ 1 w 5"/>
                <a:gd name="T67" fmla="*/ 3 h 4"/>
                <a:gd name="T68" fmla="*/ 0 w 5"/>
                <a:gd name="T69" fmla="*/ 3 h 4"/>
                <a:gd name="T70" fmla="*/ 0 w 5"/>
                <a:gd name="T71" fmla="*/ 4 h 4"/>
                <a:gd name="T72" fmla="*/ 0 w 5"/>
                <a:gd name="T7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4">
                  <a:moveTo>
                    <a:pt x="0" y="4"/>
                  </a:moveTo>
                  <a:cubicBezTo>
                    <a:pt x="0" y="4"/>
                    <a:pt x="0" y="4"/>
                    <a:pt x="0" y="4"/>
                  </a:cubicBezTo>
                  <a:cubicBezTo>
                    <a:pt x="0" y="4"/>
                    <a:pt x="1" y="4"/>
                    <a:pt x="1" y="3"/>
                  </a:cubicBezTo>
                  <a:cubicBezTo>
                    <a:pt x="1" y="3"/>
                    <a:pt x="1" y="3"/>
                    <a:pt x="1" y="3"/>
                  </a:cubicBezTo>
                  <a:cubicBezTo>
                    <a:pt x="1" y="3"/>
                    <a:pt x="1" y="3"/>
                    <a:pt x="1" y="3"/>
                  </a:cubicBezTo>
                  <a:cubicBezTo>
                    <a:pt x="1" y="3"/>
                    <a:pt x="2" y="2"/>
                    <a:pt x="2" y="2"/>
                  </a:cubicBezTo>
                  <a:cubicBezTo>
                    <a:pt x="2" y="2"/>
                    <a:pt x="2" y="2"/>
                    <a:pt x="2" y="2"/>
                  </a:cubicBezTo>
                  <a:cubicBezTo>
                    <a:pt x="3" y="2"/>
                    <a:pt x="3" y="2"/>
                    <a:pt x="3" y="2"/>
                  </a:cubicBezTo>
                  <a:cubicBezTo>
                    <a:pt x="3" y="2"/>
                    <a:pt x="4" y="2"/>
                    <a:pt x="4" y="2"/>
                  </a:cubicBezTo>
                  <a:cubicBezTo>
                    <a:pt x="4" y="2"/>
                    <a:pt x="4" y="2"/>
                    <a:pt x="4" y="2"/>
                  </a:cubicBezTo>
                  <a:cubicBezTo>
                    <a:pt x="4" y="2"/>
                    <a:pt x="4" y="2"/>
                    <a:pt x="5" y="3"/>
                  </a:cubicBezTo>
                  <a:cubicBezTo>
                    <a:pt x="5" y="3"/>
                    <a:pt x="5" y="3"/>
                    <a:pt x="5" y="3"/>
                  </a:cubicBezTo>
                  <a:cubicBezTo>
                    <a:pt x="5" y="3"/>
                    <a:pt x="5" y="3"/>
                    <a:pt x="5" y="3"/>
                  </a:cubicBezTo>
                  <a:cubicBezTo>
                    <a:pt x="5" y="3"/>
                    <a:pt x="5" y="3"/>
                    <a:pt x="4" y="2"/>
                  </a:cubicBezTo>
                  <a:cubicBezTo>
                    <a:pt x="4" y="2"/>
                    <a:pt x="4" y="1"/>
                    <a:pt x="4" y="1"/>
                  </a:cubicBezTo>
                  <a:cubicBezTo>
                    <a:pt x="4" y="1"/>
                    <a:pt x="4" y="1"/>
                    <a:pt x="4" y="1"/>
                  </a:cubicBezTo>
                  <a:cubicBezTo>
                    <a:pt x="4" y="1"/>
                    <a:pt x="4" y="1"/>
                    <a:pt x="4" y="1"/>
                  </a:cubicBezTo>
                  <a:cubicBezTo>
                    <a:pt x="4" y="0"/>
                    <a:pt x="4" y="0"/>
                    <a:pt x="4" y="0"/>
                  </a:cubicBezTo>
                  <a:cubicBezTo>
                    <a:pt x="4" y="0"/>
                    <a:pt x="4" y="0"/>
                    <a:pt x="4" y="0"/>
                  </a:cubicBezTo>
                  <a:cubicBezTo>
                    <a:pt x="4" y="0"/>
                    <a:pt x="4" y="0"/>
                    <a:pt x="4" y="0"/>
                  </a:cubicBez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3" y="0"/>
                    <a:pt x="3" y="0"/>
                    <a:pt x="3" y="0"/>
                  </a:cubicBezTo>
                  <a:cubicBezTo>
                    <a:pt x="2" y="0"/>
                    <a:pt x="2" y="1"/>
                    <a:pt x="2" y="1"/>
                  </a:cubicBezTo>
                  <a:cubicBezTo>
                    <a:pt x="2" y="1"/>
                    <a:pt x="2" y="1"/>
                    <a:pt x="2" y="1"/>
                  </a:cubicBezTo>
                  <a:cubicBezTo>
                    <a:pt x="2" y="1"/>
                    <a:pt x="1" y="1"/>
                    <a:pt x="1" y="1"/>
                  </a:cubicBezTo>
                  <a:cubicBezTo>
                    <a:pt x="1" y="1"/>
                    <a:pt x="1" y="1"/>
                    <a:pt x="1" y="1"/>
                  </a:cubicBezTo>
                  <a:cubicBezTo>
                    <a:pt x="1" y="1"/>
                    <a:pt x="1" y="1"/>
                    <a:pt x="1" y="1"/>
                  </a:cubicBezTo>
                  <a:cubicBezTo>
                    <a:pt x="1" y="1"/>
                    <a:pt x="1" y="1"/>
                    <a:pt x="1" y="1"/>
                  </a:cubicBezTo>
                  <a:cubicBezTo>
                    <a:pt x="1" y="1"/>
                    <a:pt x="2" y="2"/>
                    <a:pt x="1" y="2"/>
                  </a:cubicBezTo>
                  <a:cubicBezTo>
                    <a:pt x="1" y="2"/>
                    <a:pt x="1" y="3"/>
                    <a:pt x="1" y="3"/>
                  </a:cubicBezTo>
                  <a:cubicBezTo>
                    <a:pt x="1" y="3"/>
                    <a:pt x="0" y="3"/>
                    <a:pt x="0" y="3"/>
                  </a:cubicBezTo>
                  <a:cubicBezTo>
                    <a:pt x="0" y="3"/>
                    <a:pt x="0" y="4"/>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3" name="Freeform 1086"/>
            <p:cNvSpPr/>
            <p:nvPr/>
          </p:nvSpPr>
          <p:spPr bwMode="auto">
            <a:xfrm>
              <a:off x="6794312" y="3415261"/>
              <a:ext cx="558258" cy="391220"/>
            </a:xfrm>
            <a:custGeom>
              <a:avLst/>
              <a:gdLst>
                <a:gd name="T0" fmla="*/ 49 w 60"/>
                <a:gd name="T1" fmla="*/ 23 h 42"/>
                <a:gd name="T2" fmla="*/ 51 w 60"/>
                <a:gd name="T3" fmla="*/ 22 h 42"/>
                <a:gd name="T4" fmla="*/ 53 w 60"/>
                <a:gd name="T5" fmla="*/ 22 h 42"/>
                <a:gd name="T6" fmla="*/ 53 w 60"/>
                <a:gd name="T7" fmla="*/ 24 h 42"/>
                <a:gd name="T8" fmla="*/ 54 w 60"/>
                <a:gd name="T9" fmla="*/ 24 h 42"/>
                <a:gd name="T10" fmla="*/ 55 w 60"/>
                <a:gd name="T11" fmla="*/ 24 h 42"/>
                <a:gd name="T12" fmla="*/ 57 w 60"/>
                <a:gd name="T13" fmla="*/ 25 h 42"/>
                <a:gd name="T14" fmla="*/ 59 w 60"/>
                <a:gd name="T15" fmla="*/ 23 h 42"/>
                <a:gd name="T16" fmla="*/ 60 w 60"/>
                <a:gd name="T17" fmla="*/ 22 h 42"/>
                <a:gd name="T18" fmla="*/ 57 w 60"/>
                <a:gd name="T19" fmla="*/ 21 h 42"/>
                <a:gd name="T20" fmla="*/ 56 w 60"/>
                <a:gd name="T21" fmla="*/ 20 h 42"/>
                <a:gd name="T22" fmla="*/ 56 w 60"/>
                <a:gd name="T23" fmla="*/ 20 h 42"/>
                <a:gd name="T24" fmla="*/ 53 w 60"/>
                <a:gd name="T25" fmla="*/ 21 h 42"/>
                <a:gd name="T26" fmla="*/ 52 w 60"/>
                <a:gd name="T27" fmla="*/ 20 h 42"/>
                <a:gd name="T28" fmla="*/ 50 w 60"/>
                <a:gd name="T29" fmla="*/ 18 h 42"/>
                <a:gd name="T30" fmla="*/ 48 w 60"/>
                <a:gd name="T31" fmla="*/ 19 h 42"/>
                <a:gd name="T32" fmla="*/ 47 w 60"/>
                <a:gd name="T33" fmla="*/ 21 h 42"/>
                <a:gd name="T34" fmla="*/ 45 w 60"/>
                <a:gd name="T35" fmla="*/ 21 h 42"/>
                <a:gd name="T36" fmla="*/ 42 w 60"/>
                <a:gd name="T37" fmla="*/ 21 h 42"/>
                <a:gd name="T38" fmla="*/ 39 w 60"/>
                <a:gd name="T39" fmla="*/ 21 h 42"/>
                <a:gd name="T40" fmla="*/ 38 w 60"/>
                <a:gd name="T41" fmla="*/ 18 h 42"/>
                <a:gd name="T42" fmla="*/ 36 w 60"/>
                <a:gd name="T43" fmla="*/ 16 h 42"/>
                <a:gd name="T44" fmla="*/ 34 w 60"/>
                <a:gd name="T45" fmla="*/ 13 h 42"/>
                <a:gd name="T46" fmla="*/ 32 w 60"/>
                <a:gd name="T47" fmla="*/ 11 h 42"/>
                <a:gd name="T48" fmla="*/ 31 w 60"/>
                <a:gd name="T49" fmla="*/ 9 h 42"/>
                <a:gd name="T50" fmla="*/ 28 w 60"/>
                <a:gd name="T51" fmla="*/ 10 h 42"/>
                <a:gd name="T52" fmla="*/ 27 w 60"/>
                <a:gd name="T53" fmla="*/ 9 h 42"/>
                <a:gd name="T54" fmla="*/ 24 w 60"/>
                <a:gd name="T55" fmla="*/ 10 h 42"/>
                <a:gd name="T56" fmla="*/ 21 w 60"/>
                <a:gd name="T57" fmla="*/ 10 h 42"/>
                <a:gd name="T58" fmla="*/ 18 w 60"/>
                <a:gd name="T59" fmla="*/ 8 h 42"/>
                <a:gd name="T60" fmla="*/ 17 w 60"/>
                <a:gd name="T61" fmla="*/ 6 h 42"/>
                <a:gd name="T62" fmla="*/ 14 w 60"/>
                <a:gd name="T63" fmla="*/ 6 h 42"/>
                <a:gd name="T64" fmla="*/ 8 w 60"/>
                <a:gd name="T65" fmla="*/ 6 h 42"/>
                <a:gd name="T66" fmla="*/ 8 w 60"/>
                <a:gd name="T67" fmla="*/ 0 h 42"/>
                <a:gd name="T68" fmla="*/ 1 w 60"/>
                <a:gd name="T69" fmla="*/ 21 h 42"/>
                <a:gd name="T70" fmla="*/ 4 w 60"/>
                <a:gd name="T71" fmla="*/ 21 h 42"/>
                <a:gd name="T72" fmla="*/ 4 w 60"/>
                <a:gd name="T73" fmla="*/ 18 h 42"/>
                <a:gd name="T74" fmla="*/ 7 w 60"/>
                <a:gd name="T75" fmla="*/ 17 h 42"/>
                <a:gd name="T76" fmla="*/ 8 w 60"/>
                <a:gd name="T77" fmla="*/ 16 h 42"/>
                <a:gd name="T78" fmla="*/ 9 w 60"/>
                <a:gd name="T79" fmla="*/ 16 h 42"/>
                <a:gd name="T80" fmla="*/ 9 w 60"/>
                <a:gd name="T81" fmla="*/ 14 h 42"/>
                <a:gd name="T82" fmla="*/ 12 w 60"/>
                <a:gd name="T83" fmla="*/ 15 h 42"/>
                <a:gd name="T84" fmla="*/ 15 w 60"/>
                <a:gd name="T85" fmla="*/ 16 h 42"/>
                <a:gd name="T86" fmla="*/ 18 w 60"/>
                <a:gd name="T87" fmla="*/ 19 h 42"/>
                <a:gd name="T88" fmla="*/ 20 w 60"/>
                <a:gd name="T89" fmla="*/ 21 h 42"/>
                <a:gd name="T90" fmla="*/ 22 w 60"/>
                <a:gd name="T91" fmla="*/ 23 h 42"/>
                <a:gd name="T92" fmla="*/ 24 w 60"/>
                <a:gd name="T93" fmla="*/ 25 h 42"/>
                <a:gd name="T94" fmla="*/ 35 w 60"/>
                <a:gd name="T95" fmla="*/ 35 h 42"/>
                <a:gd name="T96" fmla="*/ 37 w 60"/>
                <a:gd name="T97" fmla="*/ 35 h 42"/>
                <a:gd name="T98" fmla="*/ 40 w 60"/>
                <a:gd name="T99" fmla="*/ 40 h 42"/>
                <a:gd name="T100" fmla="*/ 44 w 60"/>
                <a:gd name="T101" fmla="*/ 41 h 42"/>
                <a:gd name="T102" fmla="*/ 45 w 60"/>
                <a:gd name="T103" fmla="*/ 40 h 42"/>
                <a:gd name="T104" fmla="*/ 47 w 60"/>
                <a:gd name="T105" fmla="*/ 36 h 42"/>
                <a:gd name="T106" fmla="*/ 46 w 60"/>
                <a:gd name="T107" fmla="*/ 33 h 42"/>
                <a:gd name="T108" fmla="*/ 42 w 60"/>
                <a:gd name="T109" fmla="*/ 30 h 42"/>
                <a:gd name="T110" fmla="*/ 45 w 60"/>
                <a:gd name="T111" fmla="*/ 28 h 42"/>
                <a:gd name="T112" fmla="*/ 47 w 60"/>
                <a:gd name="T113" fmla="*/ 27 h 42"/>
                <a:gd name="T114" fmla="*/ 48 w 60"/>
                <a:gd name="T115"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42">
                  <a:moveTo>
                    <a:pt x="49" y="25"/>
                  </a:moveTo>
                  <a:cubicBezTo>
                    <a:pt x="49" y="24"/>
                    <a:pt x="49" y="24"/>
                    <a:pt x="49" y="24"/>
                  </a:cubicBezTo>
                  <a:cubicBezTo>
                    <a:pt x="49" y="24"/>
                    <a:pt x="49" y="23"/>
                    <a:pt x="49" y="23"/>
                  </a:cubicBezTo>
                  <a:cubicBezTo>
                    <a:pt x="49" y="23"/>
                    <a:pt x="49" y="23"/>
                    <a:pt x="49" y="23"/>
                  </a:cubicBezTo>
                  <a:cubicBezTo>
                    <a:pt x="49" y="23"/>
                    <a:pt x="50" y="23"/>
                    <a:pt x="50" y="23"/>
                  </a:cubicBezTo>
                  <a:cubicBezTo>
                    <a:pt x="50" y="23"/>
                    <a:pt x="50" y="23"/>
                    <a:pt x="50" y="23"/>
                  </a:cubicBezTo>
                  <a:cubicBezTo>
                    <a:pt x="50" y="23"/>
                    <a:pt x="50" y="22"/>
                    <a:pt x="51" y="22"/>
                  </a:cubicBezTo>
                  <a:cubicBezTo>
                    <a:pt x="51" y="22"/>
                    <a:pt x="51" y="22"/>
                    <a:pt x="51" y="22"/>
                  </a:cubicBezTo>
                  <a:cubicBezTo>
                    <a:pt x="51" y="22"/>
                    <a:pt x="52" y="22"/>
                    <a:pt x="52" y="22"/>
                  </a:cubicBezTo>
                  <a:cubicBezTo>
                    <a:pt x="52" y="22"/>
                    <a:pt x="52" y="21"/>
                    <a:pt x="52" y="21"/>
                  </a:cubicBezTo>
                  <a:cubicBezTo>
                    <a:pt x="52" y="21"/>
                    <a:pt x="52" y="21"/>
                    <a:pt x="52" y="21"/>
                  </a:cubicBezTo>
                  <a:cubicBezTo>
                    <a:pt x="53" y="21"/>
                    <a:pt x="53" y="21"/>
                    <a:pt x="53" y="22"/>
                  </a:cubicBezTo>
                  <a:cubicBezTo>
                    <a:pt x="53" y="22"/>
                    <a:pt x="53" y="22"/>
                    <a:pt x="53" y="22"/>
                  </a:cubicBezTo>
                  <a:cubicBezTo>
                    <a:pt x="53" y="23"/>
                    <a:pt x="53" y="23"/>
                    <a:pt x="53" y="23"/>
                  </a:cubicBezTo>
                  <a:cubicBezTo>
                    <a:pt x="53" y="23"/>
                    <a:pt x="53" y="24"/>
                    <a:pt x="53" y="24"/>
                  </a:cubicBezTo>
                  <a:cubicBezTo>
                    <a:pt x="53" y="24"/>
                    <a:pt x="53" y="24"/>
                    <a:pt x="53" y="24"/>
                  </a:cubicBezTo>
                  <a:cubicBezTo>
                    <a:pt x="53" y="24"/>
                    <a:pt x="53" y="25"/>
                    <a:pt x="53" y="25"/>
                  </a:cubicBezTo>
                  <a:cubicBezTo>
                    <a:pt x="53" y="25"/>
                    <a:pt x="53" y="25"/>
                    <a:pt x="53" y="25"/>
                  </a:cubicBezTo>
                  <a:cubicBezTo>
                    <a:pt x="53" y="25"/>
                    <a:pt x="53" y="25"/>
                    <a:pt x="53" y="25"/>
                  </a:cubicBezTo>
                  <a:cubicBezTo>
                    <a:pt x="54" y="24"/>
                    <a:pt x="54" y="24"/>
                    <a:pt x="54" y="24"/>
                  </a:cubicBezTo>
                  <a:cubicBezTo>
                    <a:pt x="54" y="24"/>
                    <a:pt x="54" y="24"/>
                    <a:pt x="54" y="24"/>
                  </a:cubicBezTo>
                  <a:cubicBezTo>
                    <a:pt x="54" y="24"/>
                    <a:pt x="54" y="24"/>
                    <a:pt x="54" y="24"/>
                  </a:cubicBezTo>
                  <a:cubicBezTo>
                    <a:pt x="54" y="24"/>
                    <a:pt x="55" y="24"/>
                    <a:pt x="55" y="24"/>
                  </a:cubicBezTo>
                  <a:cubicBezTo>
                    <a:pt x="55" y="24"/>
                    <a:pt x="55" y="24"/>
                    <a:pt x="55" y="24"/>
                  </a:cubicBezTo>
                  <a:cubicBezTo>
                    <a:pt x="56" y="24"/>
                    <a:pt x="56" y="24"/>
                    <a:pt x="56" y="24"/>
                  </a:cubicBezTo>
                  <a:cubicBezTo>
                    <a:pt x="56" y="24"/>
                    <a:pt x="56" y="24"/>
                    <a:pt x="57" y="24"/>
                  </a:cubicBezTo>
                  <a:cubicBezTo>
                    <a:pt x="57" y="24"/>
                    <a:pt x="57" y="24"/>
                    <a:pt x="57" y="24"/>
                  </a:cubicBezTo>
                  <a:cubicBezTo>
                    <a:pt x="57" y="25"/>
                    <a:pt x="57" y="25"/>
                    <a:pt x="57" y="25"/>
                  </a:cubicBezTo>
                  <a:cubicBezTo>
                    <a:pt x="57" y="25"/>
                    <a:pt x="57" y="24"/>
                    <a:pt x="57" y="24"/>
                  </a:cubicBezTo>
                  <a:cubicBezTo>
                    <a:pt x="57" y="24"/>
                    <a:pt x="57" y="24"/>
                    <a:pt x="58" y="24"/>
                  </a:cubicBezTo>
                  <a:cubicBezTo>
                    <a:pt x="58" y="24"/>
                    <a:pt x="58" y="24"/>
                    <a:pt x="58" y="24"/>
                  </a:cubicBezTo>
                  <a:cubicBezTo>
                    <a:pt x="58" y="24"/>
                    <a:pt x="59" y="23"/>
                    <a:pt x="59" y="23"/>
                  </a:cubicBezTo>
                  <a:cubicBezTo>
                    <a:pt x="59" y="23"/>
                    <a:pt x="59" y="23"/>
                    <a:pt x="59" y="23"/>
                  </a:cubicBezTo>
                  <a:cubicBezTo>
                    <a:pt x="59" y="23"/>
                    <a:pt x="59" y="23"/>
                    <a:pt x="59" y="23"/>
                  </a:cubicBezTo>
                  <a:cubicBezTo>
                    <a:pt x="60" y="22"/>
                    <a:pt x="60" y="22"/>
                    <a:pt x="60" y="22"/>
                  </a:cubicBezTo>
                  <a:cubicBezTo>
                    <a:pt x="60" y="22"/>
                    <a:pt x="60" y="22"/>
                    <a:pt x="60" y="22"/>
                  </a:cubicBezTo>
                  <a:cubicBezTo>
                    <a:pt x="60" y="22"/>
                    <a:pt x="60" y="22"/>
                    <a:pt x="60" y="22"/>
                  </a:cubicBezTo>
                  <a:cubicBezTo>
                    <a:pt x="60" y="22"/>
                    <a:pt x="60" y="22"/>
                    <a:pt x="59" y="22"/>
                  </a:cubicBezTo>
                  <a:cubicBezTo>
                    <a:pt x="59" y="22"/>
                    <a:pt x="59" y="22"/>
                    <a:pt x="58" y="22"/>
                  </a:cubicBezTo>
                  <a:cubicBezTo>
                    <a:pt x="58" y="22"/>
                    <a:pt x="58" y="21"/>
                    <a:pt x="57" y="21"/>
                  </a:cubicBezTo>
                  <a:cubicBezTo>
                    <a:pt x="57" y="21"/>
                    <a:pt x="57" y="21"/>
                    <a:pt x="57" y="21"/>
                  </a:cubicBezTo>
                  <a:cubicBezTo>
                    <a:pt x="57" y="21"/>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1"/>
                    <a:pt x="56" y="21"/>
                  </a:cubicBezTo>
                  <a:cubicBezTo>
                    <a:pt x="55" y="21"/>
                    <a:pt x="55" y="21"/>
                    <a:pt x="55" y="21"/>
                  </a:cubicBezTo>
                  <a:cubicBezTo>
                    <a:pt x="54" y="21"/>
                    <a:pt x="54" y="21"/>
                    <a:pt x="54" y="21"/>
                  </a:cubicBezTo>
                  <a:cubicBezTo>
                    <a:pt x="54" y="21"/>
                    <a:pt x="53" y="21"/>
                    <a:pt x="53" y="21"/>
                  </a:cubicBezTo>
                  <a:cubicBezTo>
                    <a:pt x="53" y="21"/>
                    <a:pt x="53" y="21"/>
                    <a:pt x="53" y="20"/>
                  </a:cubicBezTo>
                  <a:cubicBezTo>
                    <a:pt x="53" y="20"/>
                    <a:pt x="53" y="20"/>
                    <a:pt x="53" y="20"/>
                  </a:cubicBezTo>
                  <a:cubicBezTo>
                    <a:pt x="53" y="20"/>
                    <a:pt x="52" y="20"/>
                    <a:pt x="52" y="20"/>
                  </a:cubicBezTo>
                  <a:cubicBezTo>
                    <a:pt x="52" y="20"/>
                    <a:pt x="52" y="20"/>
                    <a:pt x="52" y="20"/>
                  </a:cubicBezTo>
                  <a:cubicBezTo>
                    <a:pt x="52" y="20"/>
                    <a:pt x="51" y="20"/>
                    <a:pt x="51" y="20"/>
                  </a:cubicBezTo>
                  <a:cubicBezTo>
                    <a:pt x="51" y="19"/>
                    <a:pt x="50" y="19"/>
                    <a:pt x="50" y="18"/>
                  </a:cubicBezTo>
                  <a:cubicBezTo>
                    <a:pt x="50" y="18"/>
                    <a:pt x="50" y="18"/>
                    <a:pt x="50" y="18"/>
                  </a:cubicBezTo>
                  <a:cubicBezTo>
                    <a:pt x="50" y="18"/>
                    <a:pt x="50" y="18"/>
                    <a:pt x="50" y="18"/>
                  </a:cubicBezTo>
                  <a:cubicBezTo>
                    <a:pt x="50" y="18"/>
                    <a:pt x="50" y="18"/>
                    <a:pt x="50" y="18"/>
                  </a:cubicBezTo>
                  <a:cubicBezTo>
                    <a:pt x="50" y="18"/>
                    <a:pt x="50" y="18"/>
                    <a:pt x="49" y="19"/>
                  </a:cubicBezTo>
                  <a:cubicBezTo>
                    <a:pt x="49" y="19"/>
                    <a:pt x="49" y="19"/>
                    <a:pt x="48" y="19"/>
                  </a:cubicBezTo>
                  <a:cubicBezTo>
                    <a:pt x="48" y="19"/>
                    <a:pt x="48" y="19"/>
                    <a:pt x="48" y="19"/>
                  </a:cubicBezTo>
                  <a:cubicBezTo>
                    <a:pt x="48" y="19"/>
                    <a:pt x="48" y="19"/>
                    <a:pt x="48" y="19"/>
                  </a:cubicBezTo>
                  <a:cubicBezTo>
                    <a:pt x="48" y="20"/>
                    <a:pt x="47" y="20"/>
                    <a:pt x="47" y="20"/>
                  </a:cubicBezTo>
                  <a:cubicBezTo>
                    <a:pt x="47" y="20"/>
                    <a:pt x="47" y="20"/>
                    <a:pt x="47" y="20"/>
                  </a:cubicBezTo>
                  <a:cubicBezTo>
                    <a:pt x="47" y="20"/>
                    <a:pt x="47" y="20"/>
                    <a:pt x="47" y="21"/>
                  </a:cubicBezTo>
                  <a:cubicBezTo>
                    <a:pt x="47" y="21"/>
                    <a:pt x="46" y="21"/>
                    <a:pt x="46" y="21"/>
                  </a:cubicBezTo>
                  <a:cubicBezTo>
                    <a:pt x="46" y="21"/>
                    <a:pt x="46" y="21"/>
                    <a:pt x="45" y="21"/>
                  </a:cubicBezTo>
                  <a:cubicBezTo>
                    <a:pt x="45" y="21"/>
                    <a:pt x="45" y="21"/>
                    <a:pt x="45" y="21"/>
                  </a:cubicBezTo>
                  <a:cubicBezTo>
                    <a:pt x="45" y="21"/>
                    <a:pt x="45" y="21"/>
                    <a:pt x="45" y="21"/>
                  </a:cubicBezTo>
                  <a:cubicBezTo>
                    <a:pt x="44" y="21"/>
                    <a:pt x="44" y="20"/>
                    <a:pt x="44" y="20"/>
                  </a:cubicBezTo>
                  <a:cubicBezTo>
                    <a:pt x="44" y="20"/>
                    <a:pt x="44" y="20"/>
                    <a:pt x="44" y="20"/>
                  </a:cubicBezTo>
                  <a:cubicBezTo>
                    <a:pt x="44" y="20"/>
                    <a:pt x="43" y="21"/>
                    <a:pt x="42" y="21"/>
                  </a:cubicBezTo>
                  <a:cubicBezTo>
                    <a:pt x="42" y="21"/>
                    <a:pt x="42" y="21"/>
                    <a:pt x="42" y="21"/>
                  </a:cubicBezTo>
                  <a:cubicBezTo>
                    <a:pt x="42" y="21"/>
                    <a:pt x="41" y="21"/>
                    <a:pt x="41" y="21"/>
                  </a:cubicBezTo>
                  <a:cubicBezTo>
                    <a:pt x="41" y="21"/>
                    <a:pt x="40" y="21"/>
                    <a:pt x="40" y="21"/>
                  </a:cubicBezTo>
                  <a:cubicBezTo>
                    <a:pt x="40" y="21"/>
                    <a:pt x="40" y="21"/>
                    <a:pt x="40" y="21"/>
                  </a:cubicBezTo>
                  <a:cubicBezTo>
                    <a:pt x="39" y="21"/>
                    <a:pt x="39" y="21"/>
                    <a:pt x="39" y="21"/>
                  </a:cubicBezTo>
                  <a:cubicBezTo>
                    <a:pt x="38" y="21"/>
                    <a:pt x="38" y="21"/>
                    <a:pt x="38" y="21"/>
                  </a:cubicBezTo>
                  <a:cubicBezTo>
                    <a:pt x="38" y="21"/>
                    <a:pt x="37" y="20"/>
                    <a:pt x="37" y="20"/>
                  </a:cubicBezTo>
                  <a:cubicBezTo>
                    <a:pt x="37" y="19"/>
                    <a:pt x="37" y="19"/>
                    <a:pt x="37" y="18"/>
                  </a:cubicBezTo>
                  <a:cubicBezTo>
                    <a:pt x="37" y="18"/>
                    <a:pt x="37" y="18"/>
                    <a:pt x="38" y="18"/>
                  </a:cubicBezTo>
                  <a:cubicBezTo>
                    <a:pt x="38" y="18"/>
                    <a:pt x="38" y="18"/>
                    <a:pt x="38" y="17"/>
                  </a:cubicBezTo>
                  <a:cubicBezTo>
                    <a:pt x="38" y="17"/>
                    <a:pt x="38" y="17"/>
                    <a:pt x="38" y="17"/>
                  </a:cubicBezTo>
                  <a:cubicBezTo>
                    <a:pt x="37" y="17"/>
                    <a:pt x="37" y="16"/>
                    <a:pt x="37" y="16"/>
                  </a:cubicBezTo>
                  <a:cubicBezTo>
                    <a:pt x="37" y="16"/>
                    <a:pt x="36" y="16"/>
                    <a:pt x="36" y="16"/>
                  </a:cubicBezTo>
                  <a:cubicBezTo>
                    <a:pt x="35" y="16"/>
                    <a:pt x="35" y="15"/>
                    <a:pt x="35" y="15"/>
                  </a:cubicBezTo>
                  <a:cubicBezTo>
                    <a:pt x="35" y="14"/>
                    <a:pt x="35" y="14"/>
                    <a:pt x="35" y="14"/>
                  </a:cubicBezTo>
                  <a:cubicBezTo>
                    <a:pt x="35" y="14"/>
                    <a:pt x="34" y="14"/>
                    <a:pt x="34" y="13"/>
                  </a:cubicBezTo>
                  <a:cubicBezTo>
                    <a:pt x="34" y="13"/>
                    <a:pt x="34" y="13"/>
                    <a:pt x="34" y="13"/>
                  </a:cubicBezTo>
                  <a:cubicBezTo>
                    <a:pt x="34" y="13"/>
                    <a:pt x="33" y="12"/>
                    <a:pt x="33" y="12"/>
                  </a:cubicBezTo>
                  <a:cubicBezTo>
                    <a:pt x="33" y="12"/>
                    <a:pt x="33" y="12"/>
                    <a:pt x="33" y="12"/>
                  </a:cubicBezTo>
                  <a:cubicBezTo>
                    <a:pt x="33" y="11"/>
                    <a:pt x="33" y="11"/>
                    <a:pt x="33" y="11"/>
                  </a:cubicBezTo>
                  <a:cubicBezTo>
                    <a:pt x="33" y="11"/>
                    <a:pt x="32" y="11"/>
                    <a:pt x="32" y="11"/>
                  </a:cubicBezTo>
                  <a:cubicBezTo>
                    <a:pt x="32" y="10"/>
                    <a:pt x="32" y="10"/>
                    <a:pt x="32" y="10"/>
                  </a:cubicBezTo>
                  <a:cubicBezTo>
                    <a:pt x="32" y="10"/>
                    <a:pt x="31" y="10"/>
                    <a:pt x="31" y="10"/>
                  </a:cubicBezTo>
                  <a:cubicBezTo>
                    <a:pt x="31" y="10"/>
                    <a:pt x="31" y="9"/>
                    <a:pt x="31" y="9"/>
                  </a:cubicBezTo>
                  <a:cubicBezTo>
                    <a:pt x="31" y="9"/>
                    <a:pt x="31" y="9"/>
                    <a:pt x="31" y="9"/>
                  </a:cubicBezTo>
                  <a:cubicBezTo>
                    <a:pt x="30" y="9"/>
                    <a:pt x="30" y="9"/>
                    <a:pt x="30" y="9"/>
                  </a:cubicBezTo>
                  <a:cubicBezTo>
                    <a:pt x="30" y="9"/>
                    <a:pt x="30" y="9"/>
                    <a:pt x="30" y="9"/>
                  </a:cubicBezTo>
                  <a:cubicBezTo>
                    <a:pt x="30" y="10"/>
                    <a:pt x="29" y="10"/>
                    <a:pt x="29" y="10"/>
                  </a:cubicBezTo>
                  <a:cubicBezTo>
                    <a:pt x="29" y="10"/>
                    <a:pt x="28" y="10"/>
                    <a:pt x="28" y="10"/>
                  </a:cubicBezTo>
                  <a:cubicBezTo>
                    <a:pt x="28" y="10"/>
                    <a:pt x="28" y="9"/>
                    <a:pt x="28" y="9"/>
                  </a:cubicBezTo>
                  <a:cubicBezTo>
                    <a:pt x="27" y="9"/>
                    <a:pt x="27" y="9"/>
                    <a:pt x="27" y="9"/>
                  </a:cubicBezTo>
                  <a:cubicBezTo>
                    <a:pt x="27" y="9"/>
                    <a:pt x="27" y="9"/>
                    <a:pt x="27" y="9"/>
                  </a:cubicBezTo>
                  <a:cubicBezTo>
                    <a:pt x="27" y="9"/>
                    <a:pt x="27" y="9"/>
                    <a:pt x="27" y="9"/>
                  </a:cubicBezTo>
                  <a:cubicBezTo>
                    <a:pt x="27" y="9"/>
                    <a:pt x="26" y="9"/>
                    <a:pt x="26" y="9"/>
                  </a:cubicBezTo>
                  <a:cubicBezTo>
                    <a:pt x="26" y="9"/>
                    <a:pt x="25" y="9"/>
                    <a:pt x="25" y="9"/>
                  </a:cubicBezTo>
                  <a:cubicBezTo>
                    <a:pt x="25" y="9"/>
                    <a:pt x="25" y="9"/>
                    <a:pt x="24" y="9"/>
                  </a:cubicBezTo>
                  <a:cubicBezTo>
                    <a:pt x="24" y="10"/>
                    <a:pt x="24" y="10"/>
                    <a:pt x="24" y="10"/>
                  </a:cubicBezTo>
                  <a:cubicBezTo>
                    <a:pt x="23" y="10"/>
                    <a:pt x="23" y="10"/>
                    <a:pt x="23" y="10"/>
                  </a:cubicBezTo>
                  <a:cubicBezTo>
                    <a:pt x="22" y="10"/>
                    <a:pt x="22" y="10"/>
                    <a:pt x="22" y="10"/>
                  </a:cubicBezTo>
                  <a:cubicBezTo>
                    <a:pt x="22" y="10"/>
                    <a:pt x="21" y="10"/>
                    <a:pt x="21" y="10"/>
                  </a:cubicBezTo>
                  <a:cubicBezTo>
                    <a:pt x="21" y="10"/>
                    <a:pt x="21" y="10"/>
                    <a:pt x="21" y="10"/>
                  </a:cubicBezTo>
                  <a:cubicBezTo>
                    <a:pt x="21" y="10"/>
                    <a:pt x="20" y="10"/>
                    <a:pt x="20" y="10"/>
                  </a:cubicBezTo>
                  <a:cubicBezTo>
                    <a:pt x="19" y="10"/>
                    <a:pt x="19" y="10"/>
                    <a:pt x="19" y="9"/>
                  </a:cubicBezTo>
                  <a:cubicBezTo>
                    <a:pt x="18" y="9"/>
                    <a:pt x="18" y="9"/>
                    <a:pt x="18" y="8"/>
                  </a:cubicBezTo>
                  <a:cubicBezTo>
                    <a:pt x="18" y="8"/>
                    <a:pt x="18" y="8"/>
                    <a:pt x="18" y="8"/>
                  </a:cubicBezTo>
                  <a:cubicBezTo>
                    <a:pt x="18" y="8"/>
                    <a:pt x="18" y="8"/>
                    <a:pt x="18" y="8"/>
                  </a:cubicBezTo>
                  <a:cubicBezTo>
                    <a:pt x="17" y="7"/>
                    <a:pt x="17" y="7"/>
                    <a:pt x="17" y="7"/>
                  </a:cubicBezTo>
                  <a:cubicBezTo>
                    <a:pt x="17" y="7"/>
                    <a:pt x="17" y="7"/>
                    <a:pt x="17" y="6"/>
                  </a:cubicBezTo>
                  <a:cubicBezTo>
                    <a:pt x="17" y="6"/>
                    <a:pt x="17" y="6"/>
                    <a:pt x="17" y="6"/>
                  </a:cubicBezTo>
                  <a:cubicBezTo>
                    <a:pt x="17" y="6"/>
                    <a:pt x="16" y="5"/>
                    <a:pt x="15" y="5"/>
                  </a:cubicBezTo>
                  <a:cubicBezTo>
                    <a:pt x="15" y="5"/>
                    <a:pt x="15" y="5"/>
                    <a:pt x="15" y="5"/>
                  </a:cubicBezTo>
                  <a:cubicBezTo>
                    <a:pt x="15" y="5"/>
                    <a:pt x="15" y="5"/>
                    <a:pt x="15" y="5"/>
                  </a:cubicBezTo>
                  <a:cubicBezTo>
                    <a:pt x="15" y="5"/>
                    <a:pt x="14" y="6"/>
                    <a:pt x="14" y="6"/>
                  </a:cubicBezTo>
                  <a:cubicBezTo>
                    <a:pt x="14" y="6"/>
                    <a:pt x="14" y="7"/>
                    <a:pt x="13" y="7"/>
                  </a:cubicBezTo>
                  <a:cubicBezTo>
                    <a:pt x="13" y="7"/>
                    <a:pt x="12" y="7"/>
                    <a:pt x="12" y="7"/>
                  </a:cubicBezTo>
                  <a:cubicBezTo>
                    <a:pt x="11" y="7"/>
                    <a:pt x="10" y="7"/>
                    <a:pt x="10" y="7"/>
                  </a:cubicBezTo>
                  <a:cubicBezTo>
                    <a:pt x="9" y="7"/>
                    <a:pt x="9" y="6"/>
                    <a:pt x="8" y="6"/>
                  </a:cubicBezTo>
                  <a:cubicBezTo>
                    <a:pt x="8" y="6"/>
                    <a:pt x="8" y="6"/>
                    <a:pt x="8" y="5"/>
                  </a:cubicBezTo>
                  <a:cubicBezTo>
                    <a:pt x="7" y="5"/>
                    <a:pt x="7" y="4"/>
                    <a:pt x="7" y="3"/>
                  </a:cubicBezTo>
                  <a:cubicBezTo>
                    <a:pt x="7" y="3"/>
                    <a:pt x="7" y="2"/>
                    <a:pt x="7" y="2"/>
                  </a:cubicBezTo>
                  <a:cubicBezTo>
                    <a:pt x="7" y="1"/>
                    <a:pt x="8" y="0"/>
                    <a:pt x="8" y="0"/>
                  </a:cubicBezTo>
                  <a:cubicBezTo>
                    <a:pt x="8" y="0"/>
                    <a:pt x="8" y="0"/>
                    <a:pt x="8" y="0"/>
                  </a:cubicBezTo>
                  <a:cubicBezTo>
                    <a:pt x="0" y="3"/>
                    <a:pt x="0" y="3"/>
                    <a:pt x="0" y="3"/>
                  </a:cubicBezTo>
                  <a:cubicBezTo>
                    <a:pt x="0" y="13"/>
                    <a:pt x="0" y="13"/>
                    <a:pt x="0" y="13"/>
                  </a:cubicBezTo>
                  <a:cubicBezTo>
                    <a:pt x="1" y="21"/>
                    <a:pt x="1" y="21"/>
                    <a:pt x="1" y="21"/>
                  </a:cubicBezTo>
                  <a:cubicBezTo>
                    <a:pt x="1" y="21"/>
                    <a:pt x="1" y="21"/>
                    <a:pt x="1" y="21"/>
                  </a:cubicBezTo>
                  <a:cubicBezTo>
                    <a:pt x="2" y="21"/>
                    <a:pt x="2" y="21"/>
                    <a:pt x="2" y="21"/>
                  </a:cubicBezTo>
                  <a:cubicBezTo>
                    <a:pt x="2" y="21"/>
                    <a:pt x="3" y="21"/>
                    <a:pt x="3" y="21"/>
                  </a:cubicBezTo>
                  <a:cubicBezTo>
                    <a:pt x="3" y="21"/>
                    <a:pt x="4" y="21"/>
                    <a:pt x="4" y="21"/>
                  </a:cubicBezTo>
                  <a:cubicBezTo>
                    <a:pt x="4" y="21"/>
                    <a:pt x="4" y="20"/>
                    <a:pt x="4" y="20"/>
                  </a:cubicBezTo>
                  <a:cubicBezTo>
                    <a:pt x="4" y="20"/>
                    <a:pt x="4" y="20"/>
                    <a:pt x="4" y="20"/>
                  </a:cubicBezTo>
                  <a:cubicBezTo>
                    <a:pt x="4" y="20"/>
                    <a:pt x="4" y="19"/>
                    <a:pt x="4" y="19"/>
                  </a:cubicBezTo>
                  <a:cubicBezTo>
                    <a:pt x="4" y="19"/>
                    <a:pt x="4" y="19"/>
                    <a:pt x="4" y="18"/>
                  </a:cubicBezTo>
                  <a:cubicBezTo>
                    <a:pt x="4" y="18"/>
                    <a:pt x="4" y="18"/>
                    <a:pt x="5" y="18"/>
                  </a:cubicBezTo>
                  <a:cubicBezTo>
                    <a:pt x="5" y="17"/>
                    <a:pt x="5" y="17"/>
                    <a:pt x="5" y="17"/>
                  </a:cubicBezTo>
                  <a:cubicBezTo>
                    <a:pt x="5" y="17"/>
                    <a:pt x="5" y="17"/>
                    <a:pt x="6" y="17"/>
                  </a:cubicBezTo>
                  <a:cubicBezTo>
                    <a:pt x="6" y="17"/>
                    <a:pt x="6" y="17"/>
                    <a:pt x="7" y="17"/>
                  </a:cubicBezTo>
                  <a:cubicBezTo>
                    <a:pt x="7" y="17"/>
                    <a:pt x="7" y="17"/>
                    <a:pt x="7" y="17"/>
                  </a:cubicBezTo>
                  <a:cubicBezTo>
                    <a:pt x="7" y="17"/>
                    <a:pt x="7" y="17"/>
                    <a:pt x="7" y="17"/>
                  </a:cubicBezTo>
                  <a:cubicBezTo>
                    <a:pt x="7" y="16"/>
                    <a:pt x="7" y="16"/>
                    <a:pt x="7" y="16"/>
                  </a:cubicBezTo>
                  <a:cubicBezTo>
                    <a:pt x="8" y="16"/>
                    <a:pt x="8" y="16"/>
                    <a:pt x="8" y="16"/>
                  </a:cubicBezTo>
                  <a:cubicBezTo>
                    <a:pt x="8" y="16"/>
                    <a:pt x="8" y="16"/>
                    <a:pt x="8" y="16"/>
                  </a:cubicBezTo>
                  <a:cubicBezTo>
                    <a:pt x="9" y="16"/>
                    <a:pt x="9" y="16"/>
                    <a:pt x="9" y="16"/>
                  </a:cubicBezTo>
                  <a:cubicBezTo>
                    <a:pt x="9" y="16"/>
                    <a:pt x="9" y="16"/>
                    <a:pt x="9" y="16"/>
                  </a:cubicBezTo>
                  <a:cubicBezTo>
                    <a:pt x="9" y="16"/>
                    <a:pt x="9" y="16"/>
                    <a:pt x="9" y="16"/>
                  </a:cubicBezTo>
                  <a:cubicBezTo>
                    <a:pt x="9" y="16"/>
                    <a:pt x="9" y="15"/>
                    <a:pt x="9" y="15"/>
                  </a:cubicBezTo>
                  <a:cubicBezTo>
                    <a:pt x="9" y="15"/>
                    <a:pt x="9" y="15"/>
                    <a:pt x="9" y="15"/>
                  </a:cubicBezTo>
                  <a:cubicBezTo>
                    <a:pt x="9" y="15"/>
                    <a:pt x="9" y="14"/>
                    <a:pt x="9" y="14"/>
                  </a:cubicBezTo>
                  <a:cubicBezTo>
                    <a:pt x="9" y="14"/>
                    <a:pt x="9" y="14"/>
                    <a:pt x="9" y="14"/>
                  </a:cubicBezTo>
                  <a:cubicBezTo>
                    <a:pt x="9" y="14"/>
                    <a:pt x="9" y="14"/>
                    <a:pt x="10" y="14"/>
                  </a:cubicBezTo>
                  <a:cubicBezTo>
                    <a:pt x="10" y="14"/>
                    <a:pt x="10" y="14"/>
                    <a:pt x="10" y="14"/>
                  </a:cubicBezTo>
                  <a:cubicBezTo>
                    <a:pt x="11" y="14"/>
                    <a:pt x="11" y="14"/>
                    <a:pt x="11" y="14"/>
                  </a:cubicBezTo>
                  <a:cubicBezTo>
                    <a:pt x="11" y="15"/>
                    <a:pt x="11" y="15"/>
                    <a:pt x="12" y="15"/>
                  </a:cubicBezTo>
                  <a:cubicBezTo>
                    <a:pt x="12" y="16"/>
                    <a:pt x="12" y="16"/>
                    <a:pt x="12" y="16"/>
                  </a:cubicBezTo>
                  <a:cubicBezTo>
                    <a:pt x="12" y="16"/>
                    <a:pt x="13" y="16"/>
                    <a:pt x="13" y="16"/>
                  </a:cubicBezTo>
                  <a:cubicBezTo>
                    <a:pt x="13" y="16"/>
                    <a:pt x="13" y="16"/>
                    <a:pt x="14" y="16"/>
                  </a:cubicBezTo>
                  <a:cubicBezTo>
                    <a:pt x="14" y="16"/>
                    <a:pt x="14" y="16"/>
                    <a:pt x="15" y="16"/>
                  </a:cubicBezTo>
                  <a:cubicBezTo>
                    <a:pt x="15" y="16"/>
                    <a:pt x="15" y="17"/>
                    <a:pt x="16" y="17"/>
                  </a:cubicBezTo>
                  <a:cubicBezTo>
                    <a:pt x="16" y="17"/>
                    <a:pt x="16" y="18"/>
                    <a:pt x="16" y="18"/>
                  </a:cubicBezTo>
                  <a:cubicBezTo>
                    <a:pt x="16" y="18"/>
                    <a:pt x="17" y="19"/>
                    <a:pt x="17" y="19"/>
                  </a:cubicBezTo>
                  <a:cubicBezTo>
                    <a:pt x="17" y="19"/>
                    <a:pt x="18" y="19"/>
                    <a:pt x="18" y="19"/>
                  </a:cubicBezTo>
                  <a:cubicBezTo>
                    <a:pt x="18" y="19"/>
                    <a:pt x="18" y="20"/>
                    <a:pt x="18" y="20"/>
                  </a:cubicBezTo>
                  <a:cubicBezTo>
                    <a:pt x="18" y="20"/>
                    <a:pt x="18" y="20"/>
                    <a:pt x="19" y="20"/>
                  </a:cubicBezTo>
                  <a:cubicBezTo>
                    <a:pt x="19" y="21"/>
                    <a:pt x="19" y="21"/>
                    <a:pt x="20" y="21"/>
                  </a:cubicBezTo>
                  <a:cubicBezTo>
                    <a:pt x="20" y="21"/>
                    <a:pt x="20" y="21"/>
                    <a:pt x="20" y="21"/>
                  </a:cubicBezTo>
                  <a:cubicBezTo>
                    <a:pt x="20" y="21"/>
                    <a:pt x="21" y="21"/>
                    <a:pt x="21" y="21"/>
                  </a:cubicBezTo>
                  <a:cubicBezTo>
                    <a:pt x="21" y="21"/>
                    <a:pt x="21" y="22"/>
                    <a:pt x="21" y="22"/>
                  </a:cubicBezTo>
                  <a:cubicBezTo>
                    <a:pt x="21" y="22"/>
                    <a:pt x="22" y="22"/>
                    <a:pt x="22" y="22"/>
                  </a:cubicBezTo>
                  <a:cubicBezTo>
                    <a:pt x="22" y="22"/>
                    <a:pt x="22" y="22"/>
                    <a:pt x="22" y="23"/>
                  </a:cubicBezTo>
                  <a:cubicBezTo>
                    <a:pt x="22" y="23"/>
                    <a:pt x="22" y="23"/>
                    <a:pt x="22" y="24"/>
                  </a:cubicBezTo>
                  <a:cubicBezTo>
                    <a:pt x="23" y="24"/>
                    <a:pt x="23" y="25"/>
                    <a:pt x="23" y="25"/>
                  </a:cubicBezTo>
                  <a:cubicBezTo>
                    <a:pt x="23" y="25"/>
                    <a:pt x="23" y="25"/>
                    <a:pt x="23" y="25"/>
                  </a:cubicBezTo>
                  <a:cubicBezTo>
                    <a:pt x="24" y="25"/>
                    <a:pt x="24" y="25"/>
                    <a:pt x="24" y="25"/>
                  </a:cubicBezTo>
                  <a:cubicBezTo>
                    <a:pt x="24" y="26"/>
                    <a:pt x="24" y="26"/>
                    <a:pt x="24" y="26"/>
                  </a:cubicBezTo>
                  <a:cubicBezTo>
                    <a:pt x="24" y="27"/>
                    <a:pt x="24" y="27"/>
                    <a:pt x="24" y="27"/>
                  </a:cubicBezTo>
                  <a:cubicBezTo>
                    <a:pt x="26" y="30"/>
                    <a:pt x="33" y="32"/>
                    <a:pt x="35" y="34"/>
                  </a:cubicBezTo>
                  <a:cubicBezTo>
                    <a:pt x="35" y="34"/>
                    <a:pt x="35" y="35"/>
                    <a:pt x="35" y="35"/>
                  </a:cubicBezTo>
                  <a:cubicBezTo>
                    <a:pt x="35" y="35"/>
                    <a:pt x="35" y="35"/>
                    <a:pt x="35" y="36"/>
                  </a:cubicBezTo>
                  <a:cubicBezTo>
                    <a:pt x="35" y="36"/>
                    <a:pt x="36" y="36"/>
                    <a:pt x="36" y="36"/>
                  </a:cubicBezTo>
                  <a:cubicBezTo>
                    <a:pt x="36" y="36"/>
                    <a:pt x="36" y="36"/>
                    <a:pt x="36" y="36"/>
                  </a:cubicBezTo>
                  <a:cubicBezTo>
                    <a:pt x="37" y="36"/>
                    <a:pt x="37" y="35"/>
                    <a:pt x="37" y="35"/>
                  </a:cubicBezTo>
                  <a:cubicBezTo>
                    <a:pt x="37" y="35"/>
                    <a:pt x="38" y="35"/>
                    <a:pt x="38" y="35"/>
                  </a:cubicBezTo>
                  <a:cubicBezTo>
                    <a:pt x="41" y="38"/>
                    <a:pt x="41" y="38"/>
                    <a:pt x="41" y="38"/>
                  </a:cubicBezTo>
                  <a:cubicBezTo>
                    <a:pt x="40" y="40"/>
                    <a:pt x="40" y="40"/>
                    <a:pt x="40" y="40"/>
                  </a:cubicBezTo>
                  <a:cubicBezTo>
                    <a:pt x="40" y="40"/>
                    <a:pt x="40" y="40"/>
                    <a:pt x="40" y="40"/>
                  </a:cubicBezTo>
                  <a:cubicBezTo>
                    <a:pt x="40" y="41"/>
                    <a:pt x="41" y="41"/>
                    <a:pt x="41" y="41"/>
                  </a:cubicBezTo>
                  <a:cubicBezTo>
                    <a:pt x="41" y="41"/>
                    <a:pt x="42" y="41"/>
                    <a:pt x="42" y="41"/>
                  </a:cubicBezTo>
                  <a:cubicBezTo>
                    <a:pt x="42" y="41"/>
                    <a:pt x="42" y="41"/>
                    <a:pt x="43" y="41"/>
                  </a:cubicBezTo>
                  <a:cubicBezTo>
                    <a:pt x="43" y="41"/>
                    <a:pt x="43" y="41"/>
                    <a:pt x="44" y="41"/>
                  </a:cubicBezTo>
                  <a:cubicBezTo>
                    <a:pt x="44" y="41"/>
                    <a:pt x="44" y="41"/>
                    <a:pt x="45" y="41"/>
                  </a:cubicBezTo>
                  <a:cubicBezTo>
                    <a:pt x="45" y="41"/>
                    <a:pt x="45" y="41"/>
                    <a:pt x="45" y="42"/>
                  </a:cubicBezTo>
                  <a:cubicBezTo>
                    <a:pt x="45" y="42"/>
                    <a:pt x="45" y="42"/>
                    <a:pt x="45" y="42"/>
                  </a:cubicBezTo>
                  <a:cubicBezTo>
                    <a:pt x="45" y="41"/>
                    <a:pt x="45" y="41"/>
                    <a:pt x="45" y="40"/>
                  </a:cubicBezTo>
                  <a:cubicBezTo>
                    <a:pt x="45" y="40"/>
                    <a:pt x="45" y="39"/>
                    <a:pt x="46" y="39"/>
                  </a:cubicBezTo>
                  <a:cubicBezTo>
                    <a:pt x="46" y="39"/>
                    <a:pt x="46" y="38"/>
                    <a:pt x="46" y="38"/>
                  </a:cubicBezTo>
                  <a:cubicBezTo>
                    <a:pt x="46" y="38"/>
                    <a:pt x="47" y="37"/>
                    <a:pt x="47" y="37"/>
                  </a:cubicBezTo>
                  <a:cubicBezTo>
                    <a:pt x="47" y="37"/>
                    <a:pt x="47" y="36"/>
                    <a:pt x="47" y="36"/>
                  </a:cubicBezTo>
                  <a:cubicBezTo>
                    <a:pt x="46" y="36"/>
                    <a:pt x="46" y="35"/>
                    <a:pt x="46" y="35"/>
                  </a:cubicBezTo>
                  <a:cubicBezTo>
                    <a:pt x="46" y="35"/>
                    <a:pt x="46" y="35"/>
                    <a:pt x="46" y="34"/>
                  </a:cubicBezTo>
                  <a:cubicBezTo>
                    <a:pt x="45" y="34"/>
                    <a:pt x="45" y="34"/>
                    <a:pt x="46" y="33"/>
                  </a:cubicBezTo>
                  <a:cubicBezTo>
                    <a:pt x="46" y="33"/>
                    <a:pt x="46" y="33"/>
                    <a:pt x="46" y="33"/>
                  </a:cubicBezTo>
                  <a:cubicBezTo>
                    <a:pt x="46" y="32"/>
                    <a:pt x="45" y="32"/>
                    <a:pt x="45" y="32"/>
                  </a:cubicBezTo>
                  <a:cubicBezTo>
                    <a:pt x="45" y="32"/>
                    <a:pt x="44" y="32"/>
                    <a:pt x="44" y="32"/>
                  </a:cubicBezTo>
                  <a:cubicBezTo>
                    <a:pt x="44" y="31"/>
                    <a:pt x="43" y="31"/>
                    <a:pt x="43" y="31"/>
                  </a:cubicBezTo>
                  <a:cubicBezTo>
                    <a:pt x="42" y="31"/>
                    <a:pt x="42" y="31"/>
                    <a:pt x="42" y="30"/>
                  </a:cubicBezTo>
                  <a:cubicBezTo>
                    <a:pt x="42" y="30"/>
                    <a:pt x="42" y="29"/>
                    <a:pt x="42" y="29"/>
                  </a:cubicBezTo>
                  <a:cubicBezTo>
                    <a:pt x="42" y="29"/>
                    <a:pt x="42" y="29"/>
                    <a:pt x="43" y="28"/>
                  </a:cubicBezTo>
                  <a:cubicBezTo>
                    <a:pt x="43" y="28"/>
                    <a:pt x="43" y="28"/>
                    <a:pt x="44" y="28"/>
                  </a:cubicBezTo>
                  <a:cubicBezTo>
                    <a:pt x="44" y="28"/>
                    <a:pt x="44" y="28"/>
                    <a:pt x="45" y="28"/>
                  </a:cubicBezTo>
                  <a:cubicBezTo>
                    <a:pt x="45" y="28"/>
                    <a:pt x="46" y="29"/>
                    <a:pt x="46" y="29"/>
                  </a:cubicBezTo>
                  <a:cubicBezTo>
                    <a:pt x="47" y="29"/>
                    <a:pt x="47" y="29"/>
                    <a:pt x="47" y="28"/>
                  </a:cubicBezTo>
                  <a:cubicBezTo>
                    <a:pt x="47" y="28"/>
                    <a:pt x="47" y="28"/>
                    <a:pt x="47" y="28"/>
                  </a:cubicBezTo>
                  <a:cubicBezTo>
                    <a:pt x="47" y="28"/>
                    <a:pt x="47" y="27"/>
                    <a:pt x="47" y="27"/>
                  </a:cubicBezTo>
                  <a:cubicBezTo>
                    <a:pt x="47" y="27"/>
                    <a:pt x="47" y="27"/>
                    <a:pt x="47" y="27"/>
                  </a:cubicBezTo>
                  <a:cubicBezTo>
                    <a:pt x="47" y="26"/>
                    <a:pt x="47" y="26"/>
                    <a:pt x="47" y="26"/>
                  </a:cubicBezTo>
                  <a:cubicBezTo>
                    <a:pt x="47" y="26"/>
                    <a:pt x="47" y="26"/>
                    <a:pt x="47" y="26"/>
                  </a:cubicBezTo>
                  <a:cubicBezTo>
                    <a:pt x="47" y="26"/>
                    <a:pt x="48" y="26"/>
                    <a:pt x="48" y="26"/>
                  </a:cubicBezTo>
                  <a:cubicBezTo>
                    <a:pt x="48" y="26"/>
                    <a:pt x="48" y="26"/>
                    <a:pt x="48" y="25"/>
                  </a:cubicBezTo>
                  <a:cubicBezTo>
                    <a:pt x="48" y="25"/>
                    <a:pt x="49" y="25"/>
                    <a:pt x="4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4" name="Freeform 1087"/>
            <p:cNvSpPr/>
            <p:nvPr/>
          </p:nvSpPr>
          <p:spPr bwMode="auto">
            <a:xfrm>
              <a:off x="7277842" y="3544934"/>
              <a:ext cx="17583" cy="19781"/>
            </a:xfrm>
            <a:custGeom>
              <a:avLst/>
              <a:gdLst>
                <a:gd name="T0" fmla="*/ 1 w 2"/>
                <a:gd name="T1" fmla="*/ 1 h 2"/>
                <a:gd name="T2" fmla="*/ 1 w 2"/>
                <a:gd name="T3" fmla="*/ 1 h 2"/>
                <a:gd name="T4" fmla="*/ 1 w 2"/>
                <a:gd name="T5" fmla="*/ 1 h 2"/>
                <a:gd name="T6" fmla="*/ 1 w 2"/>
                <a:gd name="T7" fmla="*/ 1 h 2"/>
                <a:gd name="T8" fmla="*/ 1 w 2"/>
                <a:gd name="T9" fmla="*/ 1 h 2"/>
                <a:gd name="T10" fmla="*/ 1 w 2"/>
                <a:gd name="T11" fmla="*/ 1 h 2"/>
                <a:gd name="T12" fmla="*/ 2 w 2"/>
                <a:gd name="T13" fmla="*/ 1 h 2"/>
                <a:gd name="T14" fmla="*/ 1 w 2"/>
                <a:gd name="T15" fmla="*/ 0 h 2"/>
                <a:gd name="T16" fmla="*/ 1 w 2"/>
                <a:gd name="T17" fmla="*/ 1 h 2"/>
                <a:gd name="T18" fmla="*/ 1 w 2"/>
                <a:gd name="T19" fmla="*/ 1 h 2"/>
                <a:gd name="T20" fmla="*/ 1 w 2"/>
                <a:gd name="T21" fmla="*/ 1 h 2"/>
                <a:gd name="T22" fmla="*/ 0 w 2"/>
                <a:gd name="T23" fmla="*/ 2 h 2"/>
                <a:gd name="T24" fmla="*/ 0 w 2"/>
                <a:gd name="T25" fmla="*/ 2 h 2"/>
                <a:gd name="T26" fmla="*/ 1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1" y="1"/>
                  </a:move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2" y="1"/>
                    <a:pt x="2" y="1"/>
                  </a:cubicBezTo>
                  <a:cubicBezTo>
                    <a:pt x="1" y="0"/>
                    <a:pt x="1" y="0"/>
                    <a:pt x="1" y="0"/>
                  </a:cubicBezTo>
                  <a:cubicBezTo>
                    <a:pt x="1" y="1"/>
                    <a:pt x="1" y="1"/>
                    <a:pt x="1" y="1"/>
                  </a:cubicBezTo>
                  <a:cubicBezTo>
                    <a:pt x="1" y="1"/>
                    <a:pt x="1" y="1"/>
                    <a:pt x="1" y="1"/>
                  </a:cubicBezTo>
                  <a:cubicBezTo>
                    <a:pt x="1" y="1"/>
                    <a:pt x="1" y="1"/>
                    <a:pt x="1" y="1"/>
                  </a:cubicBezTo>
                  <a:cubicBezTo>
                    <a:pt x="1" y="1"/>
                    <a:pt x="0" y="2"/>
                    <a:pt x="0" y="2"/>
                  </a:cubicBezTo>
                  <a:cubicBezTo>
                    <a:pt x="0" y="2"/>
                    <a:pt x="0" y="2"/>
                    <a:pt x="0" y="2"/>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5" name="Freeform 1088"/>
            <p:cNvSpPr/>
            <p:nvPr/>
          </p:nvSpPr>
          <p:spPr bwMode="auto">
            <a:xfrm>
              <a:off x="8433919" y="5008712"/>
              <a:ext cx="0" cy="37364"/>
            </a:xfrm>
            <a:custGeom>
              <a:avLst/>
              <a:gdLst>
                <a:gd name="T0" fmla="*/ 2 h 4"/>
                <a:gd name="T1" fmla="*/ 3 h 4"/>
                <a:gd name="T2" fmla="*/ 3 h 4"/>
                <a:gd name="T3" fmla="*/ 4 h 4"/>
                <a:gd name="T4" fmla="*/ 3 h 4"/>
                <a:gd name="T5" fmla="*/ 3 h 4"/>
                <a:gd name="T6" fmla="*/ 2 h 4"/>
                <a:gd name="T7" fmla="*/ 2 h 4"/>
                <a:gd name="T8" fmla="*/ 2 h 4"/>
                <a:gd name="T9" fmla="*/ 2 h 4"/>
                <a:gd name="T10" fmla="*/ 1 h 4"/>
                <a:gd name="T11" fmla="*/ 1 h 4"/>
                <a:gd name="T12" fmla="*/ 0 h 4"/>
                <a:gd name="T13" fmla="*/ 0 h 4"/>
                <a:gd name="T14" fmla="*/ 1 h 4"/>
                <a:gd name="T15" fmla="*/ 2 h 4"/>
                <a:gd name="T16" fmla="*/ 2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4">
                  <a:moveTo>
                    <a:pt x="0" y="2"/>
                  </a:moveTo>
                  <a:cubicBezTo>
                    <a:pt x="0" y="3"/>
                    <a:pt x="0" y="3"/>
                    <a:pt x="0" y="3"/>
                  </a:cubicBezTo>
                  <a:cubicBezTo>
                    <a:pt x="0" y="3"/>
                    <a:pt x="0" y="3"/>
                    <a:pt x="0" y="3"/>
                  </a:cubicBezTo>
                  <a:cubicBezTo>
                    <a:pt x="0" y="3"/>
                    <a:pt x="0" y="4"/>
                    <a:pt x="0" y="4"/>
                  </a:cubicBezTo>
                  <a:cubicBezTo>
                    <a:pt x="0" y="4"/>
                    <a:pt x="0" y="3"/>
                    <a:pt x="0" y="3"/>
                  </a:cubicBezTo>
                  <a:cubicBezTo>
                    <a:pt x="0" y="3"/>
                    <a:pt x="0" y="3"/>
                    <a:pt x="0" y="3"/>
                  </a:cubicBezTo>
                  <a:cubicBezTo>
                    <a:pt x="0" y="3"/>
                    <a:pt x="0" y="2"/>
                    <a:pt x="0" y="2"/>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cubicBezTo>
                    <a:pt x="0" y="1"/>
                    <a:pt x="0" y="0"/>
                    <a:pt x="0" y="0"/>
                  </a:cubicBezTo>
                  <a:cubicBezTo>
                    <a:pt x="0" y="0"/>
                    <a:pt x="0" y="0"/>
                    <a:pt x="0" y="0"/>
                  </a:cubicBezTo>
                  <a:cubicBezTo>
                    <a:pt x="0" y="1"/>
                    <a:pt x="0" y="1"/>
                    <a:pt x="0" y="1"/>
                  </a:cubicBezTo>
                  <a:cubicBezTo>
                    <a:pt x="0"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6" name="Freeform 1089"/>
            <p:cNvSpPr/>
            <p:nvPr/>
          </p:nvSpPr>
          <p:spPr bwMode="auto">
            <a:xfrm>
              <a:off x="8143801" y="4188909"/>
              <a:ext cx="316493" cy="808814"/>
            </a:xfrm>
            <a:custGeom>
              <a:avLst/>
              <a:gdLst>
                <a:gd name="T0" fmla="*/ 31 w 34"/>
                <a:gd name="T1" fmla="*/ 83 h 87"/>
                <a:gd name="T2" fmla="*/ 32 w 34"/>
                <a:gd name="T3" fmla="*/ 87 h 87"/>
                <a:gd name="T4" fmla="*/ 33 w 34"/>
                <a:gd name="T5" fmla="*/ 83 h 87"/>
                <a:gd name="T6" fmla="*/ 32 w 34"/>
                <a:gd name="T7" fmla="*/ 75 h 87"/>
                <a:gd name="T8" fmla="*/ 29 w 34"/>
                <a:gd name="T9" fmla="*/ 71 h 87"/>
                <a:gd name="T10" fmla="*/ 28 w 34"/>
                <a:gd name="T11" fmla="*/ 65 h 87"/>
                <a:gd name="T12" fmla="*/ 29 w 34"/>
                <a:gd name="T13" fmla="*/ 61 h 87"/>
                <a:gd name="T14" fmla="*/ 26 w 34"/>
                <a:gd name="T15" fmla="*/ 57 h 87"/>
                <a:gd name="T16" fmla="*/ 23 w 34"/>
                <a:gd name="T17" fmla="*/ 52 h 87"/>
                <a:gd name="T18" fmla="*/ 23 w 34"/>
                <a:gd name="T19" fmla="*/ 49 h 87"/>
                <a:gd name="T20" fmla="*/ 24 w 34"/>
                <a:gd name="T21" fmla="*/ 43 h 87"/>
                <a:gd name="T22" fmla="*/ 31 w 34"/>
                <a:gd name="T23" fmla="*/ 39 h 87"/>
                <a:gd name="T24" fmla="*/ 34 w 34"/>
                <a:gd name="T25" fmla="*/ 35 h 87"/>
                <a:gd name="T26" fmla="*/ 30 w 34"/>
                <a:gd name="T27" fmla="*/ 33 h 87"/>
                <a:gd name="T28" fmla="*/ 27 w 34"/>
                <a:gd name="T29" fmla="*/ 31 h 87"/>
                <a:gd name="T30" fmla="*/ 26 w 34"/>
                <a:gd name="T31" fmla="*/ 27 h 87"/>
                <a:gd name="T32" fmla="*/ 24 w 34"/>
                <a:gd name="T33" fmla="*/ 23 h 87"/>
                <a:gd name="T34" fmla="*/ 21 w 34"/>
                <a:gd name="T35" fmla="*/ 22 h 87"/>
                <a:gd name="T36" fmla="*/ 18 w 34"/>
                <a:gd name="T37" fmla="*/ 18 h 87"/>
                <a:gd name="T38" fmla="*/ 20 w 34"/>
                <a:gd name="T39" fmla="*/ 14 h 87"/>
                <a:gd name="T40" fmla="*/ 21 w 34"/>
                <a:gd name="T41" fmla="*/ 11 h 87"/>
                <a:gd name="T42" fmla="*/ 21 w 34"/>
                <a:gd name="T43" fmla="*/ 7 h 87"/>
                <a:gd name="T44" fmla="*/ 19 w 34"/>
                <a:gd name="T45" fmla="*/ 3 h 87"/>
                <a:gd name="T46" fmla="*/ 16 w 34"/>
                <a:gd name="T47" fmla="*/ 0 h 87"/>
                <a:gd name="T48" fmla="*/ 15 w 34"/>
                <a:gd name="T49" fmla="*/ 3 h 87"/>
                <a:gd name="T50" fmla="*/ 14 w 34"/>
                <a:gd name="T51" fmla="*/ 6 h 87"/>
                <a:gd name="T52" fmla="*/ 12 w 34"/>
                <a:gd name="T53" fmla="*/ 7 h 87"/>
                <a:gd name="T54" fmla="*/ 9 w 34"/>
                <a:gd name="T55" fmla="*/ 10 h 87"/>
                <a:gd name="T56" fmla="*/ 9 w 34"/>
                <a:gd name="T57" fmla="*/ 15 h 87"/>
                <a:gd name="T58" fmla="*/ 8 w 34"/>
                <a:gd name="T59" fmla="*/ 21 h 87"/>
                <a:gd name="T60" fmla="*/ 5 w 34"/>
                <a:gd name="T61" fmla="*/ 25 h 87"/>
                <a:gd name="T62" fmla="*/ 5 w 34"/>
                <a:gd name="T63" fmla="*/ 29 h 87"/>
                <a:gd name="T64" fmla="*/ 3 w 34"/>
                <a:gd name="T65" fmla="*/ 34 h 87"/>
                <a:gd name="T66" fmla="*/ 1 w 34"/>
                <a:gd name="T67" fmla="*/ 37 h 87"/>
                <a:gd name="T68" fmla="*/ 3 w 34"/>
                <a:gd name="T69" fmla="*/ 39 h 87"/>
                <a:gd name="T70" fmla="*/ 4 w 34"/>
                <a:gd name="T71" fmla="*/ 41 h 87"/>
                <a:gd name="T72" fmla="*/ 7 w 34"/>
                <a:gd name="T73" fmla="*/ 42 h 87"/>
                <a:gd name="T74" fmla="*/ 9 w 34"/>
                <a:gd name="T75" fmla="*/ 46 h 87"/>
                <a:gd name="T76" fmla="*/ 10 w 34"/>
                <a:gd name="T77" fmla="*/ 49 h 87"/>
                <a:gd name="T78" fmla="*/ 12 w 34"/>
                <a:gd name="T79" fmla="*/ 54 h 87"/>
                <a:gd name="T80" fmla="*/ 11 w 34"/>
                <a:gd name="T81" fmla="*/ 61 h 87"/>
                <a:gd name="T82" fmla="*/ 13 w 34"/>
                <a:gd name="T83" fmla="*/ 62 h 87"/>
                <a:gd name="T84" fmla="*/ 13 w 34"/>
                <a:gd name="T85" fmla="*/ 62 h 87"/>
                <a:gd name="T86" fmla="*/ 15 w 34"/>
                <a:gd name="T87" fmla="*/ 61 h 87"/>
                <a:gd name="T88" fmla="*/ 16 w 34"/>
                <a:gd name="T89" fmla="*/ 61 h 87"/>
                <a:gd name="T90" fmla="*/ 17 w 34"/>
                <a:gd name="T91" fmla="*/ 63 h 87"/>
                <a:gd name="T92" fmla="*/ 18 w 34"/>
                <a:gd name="T93" fmla="*/ 60 h 87"/>
                <a:gd name="T94" fmla="*/ 19 w 34"/>
                <a:gd name="T95" fmla="*/ 58 h 87"/>
                <a:gd name="T96" fmla="*/ 21 w 34"/>
                <a:gd name="T97" fmla="*/ 60 h 87"/>
                <a:gd name="T98" fmla="*/ 21 w 34"/>
                <a:gd name="T99" fmla="*/ 55 h 87"/>
                <a:gd name="T100" fmla="*/ 23 w 34"/>
                <a:gd name="T101" fmla="*/ 59 h 87"/>
                <a:gd name="T102" fmla="*/ 25 w 34"/>
                <a:gd name="T103" fmla="*/ 60 h 87"/>
                <a:gd name="T104" fmla="*/ 25 w 34"/>
                <a:gd name="T105" fmla="*/ 63 h 87"/>
                <a:gd name="T106" fmla="*/ 26 w 34"/>
                <a:gd name="T107" fmla="*/ 68 h 87"/>
                <a:gd name="T108" fmla="*/ 27 w 34"/>
                <a:gd name="T109" fmla="*/ 70 h 87"/>
                <a:gd name="T110" fmla="*/ 28 w 34"/>
                <a:gd name="T111" fmla="*/ 74 h 87"/>
                <a:gd name="T112" fmla="*/ 30 w 34"/>
                <a:gd name="T113" fmla="*/ 78 h 87"/>
                <a:gd name="T114" fmla="*/ 30 w 34"/>
                <a:gd name="T115" fmla="*/ 7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87">
                  <a:moveTo>
                    <a:pt x="30" y="80"/>
                  </a:moveTo>
                  <a:cubicBezTo>
                    <a:pt x="30" y="80"/>
                    <a:pt x="30" y="80"/>
                    <a:pt x="30" y="81"/>
                  </a:cubicBezTo>
                  <a:cubicBezTo>
                    <a:pt x="30" y="81"/>
                    <a:pt x="30" y="81"/>
                    <a:pt x="30" y="81"/>
                  </a:cubicBezTo>
                  <a:cubicBezTo>
                    <a:pt x="31" y="81"/>
                    <a:pt x="31" y="82"/>
                    <a:pt x="31" y="82"/>
                  </a:cubicBezTo>
                  <a:cubicBezTo>
                    <a:pt x="31" y="82"/>
                    <a:pt x="31" y="82"/>
                    <a:pt x="31" y="82"/>
                  </a:cubicBezTo>
                  <a:cubicBezTo>
                    <a:pt x="31" y="82"/>
                    <a:pt x="31" y="82"/>
                    <a:pt x="31" y="82"/>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32" y="83"/>
                    <a:pt x="32" y="83"/>
                    <a:pt x="32" y="83"/>
                  </a:cubicBezTo>
                  <a:cubicBezTo>
                    <a:pt x="32" y="83"/>
                    <a:pt x="31" y="84"/>
                    <a:pt x="31" y="84"/>
                  </a:cubicBezTo>
                  <a:cubicBezTo>
                    <a:pt x="31" y="84"/>
                    <a:pt x="31" y="84"/>
                    <a:pt x="31" y="84"/>
                  </a:cubicBezTo>
                  <a:cubicBezTo>
                    <a:pt x="32" y="84"/>
                    <a:pt x="32" y="85"/>
                    <a:pt x="32" y="85"/>
                  </a:cubicBezTo>
                  <a:cubicBezTo>
                    <a:pt x="32" y="85"/>
                    <a:pt x="32" y="85"/>
                    <a:pt x="32" y="86"/>
                  </a:cubicBezTo>
                  <a:cubicBezTo>
                    <a:pt x="32" y="86"/>
                    <a:pt x="32" y="86"/>
                    <a:pt x="32" y="86"/>
                  </a:cubicBezTo>
                  <a:cubicBezTo>
                    <a:pt x="32" y="87"/>
                    <a:pt x="32" y="87"/>
                    <a:pt x="32" y="87"/>
                  </a:cubicBezTo>
                  <a:cubicBezTo>
                    <a:pt x="32" y="87"/>
                    <a:pt x="32" y="87"/>
                    <a:pt x="32" y="87"/>
                  </a:cubicBezTo>
                  <a:cubicBezTo>
                    <a:pt x="32" y="87"/>
                    <a:pt x="32" y="87"/>
                    <a:pt x="32" y="87"/>
                  </a:cubicBezTo>
                  <a:cubicBezTo>
                    <a:pt x="32" y="86"/>
                    <a:pt x="32" y="86"/>
                    <a:pt x="32" y="86"/>
                  </a:cubicBezTo>
                  <a:cubicBezTo>
                    <a:pt x="32" y="86"/>
                    <a:pt x="33" y="85"/>
                    <a:pt x="33" y="85"/>
                  </a:cubicBezTo>
                  <a:cubicBezTo>
                    <a:pt x="33" y="85"/>
                    <a:pt x="33" y="85"/>
                    <a:pt x="33" y="85"/>
                  </a:cubicBezTo>
                  <a:cubicBezTo>
                    <a:pt x="33" y="85"/>
                    <a:pt x="33" y="85"/>
                    <a:pt x="33" y="85"/>
                  </a:cubicBezTo>
                  <a:cubicBezTo>
                    <a:pt x="33" y="85"/>
                    <a:pt x="33" y="84"/>
                    <a:pt x="33" y="84"/>
                  </a:cubicBezTo>
                  <a:cubicBezTo>
                    <a:pt x="33" y="84"/>
                    <a:pt x="33" y="84"/>
                    <a:pt x="33" y="84"/>
                  </a:cubicBezTo>
                  <a:cubicBezTo>
                    <a:pt x="33" y="83"/>
                    <a:pt x="33" y="83"/>
                    <a:pt x="33" y="83"/>
                  </a:cubicBezTo>
                  <a:cubicBezTo>
                    <a:pt x="33" y="83"/>
                    <a:pt x="34" y="83"/>
                    <a:pt x="34" y="82"/>
                  </a:cubicBezTo>
                  <a:cubicBezTo>
                    <a:pt x="34" y="82"/>
                    <a:pt x="34" y="81"/>
                    <a:pt x="33" y="81"/>
                  </a:cubicBezTo>
                  <a:cubicBezTo>
                    <a:pt x="33" y="80"/>
                    <a:pt x="33" y="80"/>
                    <a:pt x="33" y="79"/>
                  </a:cubicBezTo>
                  <a:cubicBezTo>
                    <a:pt x="33" y="79"/>
                    <a:pt x="33" y="79"/>
                    <a:pt x="32" y="79"/>
                  </a:cubicBezTo>
                  <a:cubicBezTo>
                    <a:pt x="32" y="78"/>
                    <a:pt x="32" y="78"/>
                    <a:pt x="32" y="78"/>
                  </a:cubicBezTo>
                  <a:cubicBezTo>
                    <a:pt x="32" y="78"/>
                    <a:pt x="32" y="78"/>
                    <a:pt x="32" y="78"/>
                  </a:cubicBezTo>
                  <a:cubicBezTo>
                    <a:pt x="32" y="78"/>
                    <a:pt x="32" y="78"/>
                    <a:pt x="32" y="77"/>
                  </a:cubicBezTo>
                  <a:cubicBezTo>
                    <a:pt x="31" y="77"/>
                    <a:pt x="31" y="77"/>
                    <a:pt x="31" y="76"/>
                  </a:cubicBezTo>
                  <a:cubicBezTo>
                    <a:pt x="31" y="76"/>
                    <a:pt x="32" y="76"/>
                    <a:pt x="32" y="75"/>
                  </a:cubicBezTo>
                  <a:cubicBezTo>
                    <a:pt x="32" y="75"/>
                    <a:pt x="32" y="75"/>
                    <a:pt x="32" y="75"/>
                  </a:cubicBezTo>
                  <a:cubicBezTo>
                    <a:pt x="32" y="75"/>
                    <a:pt x="32" y="75"/>
                    <a:pt x="32" y="75"/>
                  </a:cubicBezTo>
                  <a:cubicBezTo>
                    <a:pt x="32" y="74"/>
                    <a:pt x="32" y="74"/>
                    <a:pt x="31" y="73"/>
                  </a:cubicBezTo>
                  <a:cubicBezTo>
                    <a:pt x="31" y="73"/>
                    <a:pt x="31" y="73"/>
                    <a:pt x="31" y="72"/>
                  </a:cubicBezTo>
                  <a:cubicBezTo>
                    <a:pt x="31" y="72"/>
                    <a:pt x="31" y="72"/>
                    <a:pt x="31" y="72"/>
                  </a:cubicBezTo>
                  <a:cubicBezTo>
                    <a:pt x="30" y="72"/>
                    <a:pt x="30" y="72"/>
                    <a:pt x="30" y="72"/>
                  </a:cubicBezTo>
                  <a:cubicBezTo>
                    <a:pt x="30" y="72"/>
                    <a:pt x="30" y="71"/>
                    <a:pt x="30" y="71"/>
                  </a:cubicBezTo>
                  <a:cubicBezTo>
                    <a:pt x="30" y="71"/>
                    <a:pt x="30" y="71"/>
                    <a:pt x="30" y="71"/>
                  </a:cubicBezTo>
                  <a:cubicBezTo>
                    <a:pt x="30" y="71"/>
                    <a:pt x="29" y="71"/>
                    <a:pt x="29" y="71"/>
                  </a:cubicBezTo>
                  <a:cubicBezTo>
                    <a:pt x="29" y="70"/>
                    <a:pt x="29" y="70"/>
                    <a:pt x="29" y="70"/>
                  </a:cubicBezTo>
                  <a:cubicBezTo>
                    <a:pt x="28" y="70"/>
                    <a:pt x="28" y="70"/>
                    <a:pt x="28" y="69"/>
                  </a:cubicBezTo>
                  <a:cubicBezTo>
                    <a:pt x="28" y="69"/>
                    <a:pt x="28" y="69"/>
                    <a:pt x="28" y="69"/>
                  </a:cubicBezTo>
                  <a:cubicBezTo>
                    <a:pt x="28" y="69"/>
                    <a:pt x="27" y="68"/>
                    <a:pt x="27" y="68"/>
                  </a:cubicBezTo>
                  <a:cubicBezTo>
                    <a:pt x="27" y="68"/>
                    <a:pt x="27" y="67"/>
                    <a:pt x="27" y="66"/>
                  </a:cubicBezTo>
                  <a:cubicBezTo>
                    <a:pt x="27" y="66"/>
                    <a:pt x="27" y="66"/>
                    <a:pt x="28" y="65"/>
                  </a:cubicBezTo>
                  <a:cubicBezTo>
                    <a:pt x="28" y="65"/>
                    <a:pt x="28" y="65"/>
                    <a:pt x="28" y="65"/>
                  </a:cubicBezTo>
                  <a:cubicBezTo>
                    <a:pt x="28" y="65"/>
                    <a:pt x="28" y="65"/>
                    <a:pt x="28" y="65"/>
                  </a:cubicBezTo>
                  <a:cubicBezTo>
                    <a:pt x="28" y="65"/>
                    <a:pt x="28" y="65"/>
                    <a:pt x="28" y="65"/>
                  </a:cubicBezTo>
                  <a:cubicBezTo>
                    <a:pt x="28" y="65"/>
                    <a:pt x="28" y="65"/>
                    <a:pt x="28" y="64"/>
                  </a:cubicBezTo>
                  <a:cubicBezTo>
                    <a:pt x="28" y="64"/>
                    <a:pt x="28" y="64"/>
                    <a:pt x="28" y="64"/>
                  </a:cubicBezTo>
                  <a:cubicBezTo>
                    <a:pt x="28" y="64"/>
                    <a:pt x="28" y="64"/>
                    <a:pt x="28" y="64"/>
                  </a:cubicBezTo>
                  <a:cubicBezTo>
                    <a:pt x="28" y="64"/>
                    <a:pt x="28" y="64"/>
                    <a:pt x="28" y="63"/>
                  </a:cubicBezTo>
                  <a:cubicBezTo>
                    <a:pt x="28" y="63"/>
                    <a:pt x="28" y="63"/>
                    <a:pt x="28" y="62"/>
                  </a:cubicBezTo>
                  <a:cubicBezTo>
                    <a:pt x="28" y="62"/>
                    <a:pt x="29" y="62"/>
                    <a:pt x="29" y="62"/>
                  </a:cubicBezTo>
                  <a:cubicBezTo>
                    <a:pt x="29" y="62"/>
                    <a:pt x="29" y="62"/>
                    <a:pt x="29" y="62"/>
                  </a:cubicBezTo>
                  <a:cubicBezTo>
                    <a:pt x="29" y="62"/>
                    <a:pt x="29" y="62"/>
                    <a:pt x="29" y="62"/>
                  </a:cubicBezTo>
                  <a:cubicBezTo>
                    <a:pt x="29" y="62"/>
                    <a:pt x="29" y="61"/>
                    <a:pt x="29" y="61"/>
                  </a:cubicBezTo>
                  <a:cubicBezTo>
                    <a:pt x="29" y="61"/>
                    <a:pt x="29" y="61"/>
                    <a:pt x="29" y="61"/>
                  </a:cubicBezTo>
                  <a:cubicBezTo>
                    <a:pt x="29" y="61"/>
                    <a:pt x="29" y="61"/>
                    <a:pt x="29" y="61"/>
                  </a:cubicBezTo>
                  <a:cubicBezTo>
                    <a:pt x="28" y="61"/>
                    <a:pt x="28" y="61"/>
                    <a:pt x="28" y="60"/>
                  </a:cubicBezTo>
                  <a:cubicBezTo>
                    <a:pt x="28" y="60"/>
                    <a:pt x="28" y="60"/>
                    <a:pt x="28" y="60"/>
                  </a:cubicBezTo>
                  <a:cubicBezTo>
                    <a:pt x="28" y="60"/>
                    <a:pt x="28" y="60"/>
                    <a:pt x="28" y="60"/>
                  </a:cubicBezTo>
                  <a:cubicBezTo>
                    <a:pt x="27" y="60"/>
                    <a:pt x="27" y="59"/>
                    <a:pt x="27" y="59"/>
                  </a:cubicBezTo>
                  <a:cubicBezTo>
                    <a:pt x="27" y="59"/>
                    <a:pt x="27" y="59"/>
                    <a:pt x="27" y="59"/>
                  </a:cubicBezTo>
                  <a:cubicBezTo>
                    <a:pt x="27" y="58"/>
                    <a:pt x="27" y="58"/>
                    <a:pt x="27" y="58"/>
                  </a:cubicBezTo>
                  <a:cubicBezTo>
                    <a:pt x="26" y="58"/>
                    <a:pt x="26" y="57"/>
                    <a:pt x="26" y="57"/>
                  </a:cubicBezTo>
                  <a:cubicBezTo>
                    <a:pt x="26" y="57"/>
                    <a:pt x="26" y="57"/>
                    <a:pt x="26" y="57"/>
                  </a:cubicBezTo>
                  <a:cubicBezTo>
                    <a:pt x="26" y="57"/>
                    <a:pt x="26" y="56"/>
                    <a:pt x="25" y="56"/>
                  </a:cubicBezTo>
                  <a:cubicBezTo>
                    <a:pt x="25" y="56"/>
                    <a:pt x="25" y="56"/>
                    <a:pt x="25" y="56"/>
                  </a:cubicBezTo>
                  <a:cubicBezTo>
                    <a:pt x="25" y="55"/>
                    <a:pt x="25" y="55"/>
                    <a:pt x="25" y="54"/>
                  </a:cubicBezTo>
                  <a:cubicBezTo>
                    <a:pt x="25" y="54"/>
                    <a:pt x="24" y="54"/>
                    <a:pt x="24" y="54"/>
                  </a:cubicBezTo>
                  <a:cubicBezTo>
                    <a:pt x="24" y="54"/>
                    <a:pt x="24" y="54"/>
                    <a:pt x="24" y="54"/>
                  </a:cubicBezTo>
                  <a:cubicBezTo>
                    <a:pt x="24" y="54"/>
                    <a:pt x="23" y="54"/>
                    <a:pt x="23" y="53"/>
                  </a:cubicBezTo>
                  <a:cubicBezTo>
                    <a:pt x="23" y="53"/>
                    <a:pt x="23" y="53"/>
                    <a:pt x="23" y="52"/>
                  </a:cubicBezTo>
                  <a:cubicBezTo>
                    <a:pt x="23" y="52"/>
                    <a:pt x="23" y="52"/>
                    <a:pt x="23" y="52"/>
                  </a:cubicBezTo>
                  <a:cubicBezTo>
                    <a:pt x="23" y="52"/>
                    <a:pt x="23" y="51"/>
                    <a:pt x="23" y="51"/>
                  </a:cubicBezTo>
                  <a:cubicBezTo>
                    <a:pt x="23" y="51"/>
                    <a:pt x="22" y="51"/>
                    <a:pt x="22" y="51"/>
                  </a:cubicBezTo>
                  <a:cubicBezTo>
                    <a:pt x="22" y="51"/>
                    <a:pt x="22" y="51"/>
                    <a:pt x="22" y="51"/>
                  </a:cubicBezTo>
                  <a:cubicBezTo>
                    <a:pt x="22" y="50"/>
                    <a:pt x="22" y="50"/>
                    <a:pt x="22" y="49"/>
                  </a:cubicBezTo>
                  <a:cubicBezTo>
                    <a:pt x="22" y="49"/>
                    <a:pt x="22" y="49"/>
                    <a:pt x="23" y="49"/>
                  </a:cubicBezTo>
                  <a:cubicBezTo>
                    <a:pt x="23" y="49"/>
                    <a:pt x="23" y="49"/>
                    <a:pt x="23" y="49"/>
                  </a:cubicBezTo>
                  <a:cubicBezTo>
                    <a:pt x="23" y="49"/>
                    <a:pt x="23" y="49"/>
                    <a:pt x="23" y="49"/>
                  </a:cubicBezTo>
                  <a:cubicBezTo>
                    <a:pt x="23" y="49"/>
                    <a:pt x="23" y="49"/>
                    <a:pt x="23" y="49"/>
                  </a:cubicBezTo>
                  <a:cubicBezTo>
                    <a:pt x="23" y="49"/>
                    <a:pt x="23" y="49"/>
                    <a:pt x="23" y="49"/>
                  </a:cubicBezTo>
                  <a:cubicBezTo>
                    <a:pt x="23" y="49"/>
                    <a:pt x="23" y="48"/>
                    <a:pt x="23" y="48"/>
                  </a:cubicBezTo>
                  <a:cubicBezTo>
                    <a:pt x="23" y="48"/>
                    <a:pt x="23" y="48"/>
                    <a:pt x="23" y="48"/>
                  </a:cubicBezTo>
                  <a:cubicBezTo>
                    <a:pt x="23" y="48"/>
                    <a:pt x="23" y="48"/>
                    <a:pt x="23" y="47"/>
                  </a:cubicBezTo>
                  <a:cubicBezTo>
                    <a:pt x="23" y="47"/>
                    <a:pt x="23" y="47"/>
                    <a:pt x="23" y="47"/>
                  </a:cubicBezTo>
                  <a:cubicBezTo>
                    <a:pt x="23" y="47"/>
                    <a:pt x="23" y="46"/>
                    <a:pt x="23" y="46"/>
                  </a:cubicBezTo>
                  <a:cubicBezTo>
                    <a:pt x="23" y="46"/>
                    <a:pt x="23" y="46"/>
                    <a:pt x="23" y="45"/>
                  </a:cubicBezTo>
                  <a:cubicBezTo>
                    <a:pt x="24" y="45"/>
                    <a:pt x="24" y="45"/>
                    <a:pt x="24" y="45"/>
                  </a:cubicBezTo>
                  <a:cubicBezTo>
                    <a:pt x="24" y="45"/>
                    <a:pt x="24" y="45"/>
                    <a:pt x="24" y="45"/>
                  </a:cubicBezTo>
                  <a:cubicBezTo>
                    <a:pt x="24" y="44"/>
                    <a:pt x="24" y="44"/>
                    <a:pt x="24" y="43"/>
                  </a:cubicBezTo>
                  <a:cubicBezTo>
                    <a:pt x="25" y="43"/>
                    <a:pt x="25" y="43"/>
                    <a:pt x="25" y="43"/>
                  </a:cubicBezTo>
                  <a:cubicBezTo>
                    <a:pt x="25" y="43"/>
                    <a:pt x="25" y="43"/>
                    <a:pt x="26" y="43"/>
                  </a:cubicBezTo>
                  <a:cubicBezTo>
                    <a:pt x="26" y="43"/>
                    <a:pt x="26" y="43"/>
                    <a:pt x="26" y="43"/>
                  </a:cubicBezTo>
                  <a:cubicBezTo>
                    <a:pt x="26" y="43"/>
                    <a:pt x="27" y="43"/>
                    <a:pt x="27" y="43"/>
                  </a:cubicBezTo>
                  <a:cubicBezTo>
                    <a:pt x="27" y="43"/>
                    <a:pt x="28" y="42"/>
                    <a:pt x="28" y="42"/>
                  </a:cubicBezTo>
                  <a:cubicBezTo>
                    <a:pt x="29" y="42"/>
                    <a:pt x="29" y="41"/>
                    <a:pt x="29" y="41"/>
                  </a:cubicBezTo>
                  <a:cubicBezTo>
                    <a:pt x="29" y="41"/>
                    <a:pt x="29" y="41"/>
                    <a:pt x="29" y="41"/>
                  </a:cubicBezTo>
                  <a:cubicBezTo>
                    <a:pt x="29" y="41"/>
                    <a:pt x="29" y="40"/>
                    <a:pt x="30" y="40"/>
                  </a:cubicBezTo>
                  <a:cubicBezTo>
                    <a:pt x="30" y="40"/>
                    <a:pt x="31" y="39"/>
                    <a:pt x="31" y="39"/>
                  </a:cubicBezTo>
                  <a:cubicBezTo>
                    <a:pt x="31" y="39"/>
                    <a:pt x="32" y="39"/>
                    <a:pt x="32" y="39"/>
                  </a:cubicBezTo>
                  <a:cubicBezTo>
                    <a:pt x="32" y="39"/>
                    <a:pt x="32" y="39"/>
                    <a:pt x="32" y="39"/>
                  </a:cubicBezTo>
                  <a:cubicBezTo>
                    <a:pt x="32" y="39"/>
                    <a:pt x="32" y="39"/>
                    <a:pt x="32" y="39"/>
                  </a:cubicBezTo>
                  <a:cubicBezTo>
                    <a:pt x="33" y="39"/>
                    <a:pt x="33" y="38"/>
                    <a:pt x="33" y="38"/>
                  </a:cubicBezTo>
                  <a:cubicBezTo>
                    <a:pt x="33" y="38"/>
                    <a:pt x="34" y="38"/>
                    <a:pt x="34" y="38"/>
                  </a:cubicBezTo>
                  <a:cubicBezTo>
                    <a:pt x="34" y="38"/>
                    <a:pt x="34" y="37"/>
                    <a:pt x="34" y="37"/>
                  </a:cubicBezTo>
                  <a:cubicBezTo>
                    <a:pt x="34" y="37"/>
                    <a:pt x="34" y="36"/>
                    <a:pt x="34" y="36"/>
                  </a:cubicBezTo>
                  <a:cubicBezTo>
                    <a:pt x="34" y="36"/>
                    <a:pt x="34" y="35"/>
                    <a:pt x="34" y="35"/>
                  </a:cubicBezTo>
                  <a:cubicBezTo>
                    <a:pt x="34" y="35"/>
                    <a:pt x="34" y="35"/>
                    <a:pt x="34" y="35"/>
                  </a:cubicBezTo>
                  <a:cubicBezTo>
                    <a:pt x="34" y="35"/>
                    <a:pt x="34" y="35"/>
                    <a:pt x="34" y="35"/>
                  </a:cubicBezTo>
                  <a:cubicBezTo>
                    <a:pt x="34" y="35"/>
                    <a:pt x="34" y="35"/>
                    <a:pt x="34" y="34"/>
                  </a:cubicBezTo>
                  <a:cubicBezTo>
                    <a:pt x="34" y="34"/>
                    <a:pt x="34" y="34"/>
                    <a:pt x="34" y="34"/>
                  </a:cubicBezTo>
                  <a:cubicBezTo>
                    <a:pt x="34" y="34"/>
                    <a:pt x="34" y="34"/>
                    <a:pt x="34" y="34"/>
                  </a:cubicBezTo>
                  <a:cubicBezTo>
                    <a:pt x="33" y="35"/>
                    <a:pt x="33" y="35"/>
                    <a:pt x="33" y="35"/>
                  </a:cubicBezTo>
                  <a:cubicBezTo>
                    <a:pt x="33" y="35"/>
                    <a:pt x="32" y="35"/>
                    <a:pt x="32" y="35"/>
                  </a:cubicBezTo>
                  <a:cubicBezTo>
                    <a:pt x="32" y="35"/>
                    <a:pt x="32" y="35"/>
                    <a:pt x="32" y="35"/>
                  </a:cubicBezTo>
                  <a:cubicBezTo>
                    <a:pt x="32" y="35"/>
                    <a:pt x="31" y="35"/>
                    <a:pt x="31" y="34"/>
                  </a:cubicBezTo>
                  <a:cubicBezTo>
                    <a:pt x="30" y="34"/>
                    <a:pt x="30" y="34"/>
                    <a:pt x="30" y="33"/>
                  </a:cubicBezTo>
                  <a:cubicBezTo>
                    <a:pt x="30" y="33"/>
                    <a:pt x="30" y="33"/>
                    <a:pt x="30" y="33"/>
                  </a:cubicBezTo>
                  <a:cubicBezTo>
                    <a:pt x="30" y="33"/>
                    <a:pt x="30" y="33"/>
                    <a:pt x="30" y="33"/>
                  </a:cubicBezTo>
                  <a:cubicBezTo>
                    <a:pt x="30" y="33"/>
                    <a:pt x="30" y="32"/>
                    <a:pt x="30" y="32"/>
                  </a:cubicBezTo>
                  <a:cubicBezTo>
                    <a:pt x="29" y="32"/>
                    <a:pt x="29" y="32"/>
                    <a:pt x="29" y="32"/>
                  </a:cubicBezTo>
                  <a:cubicBezTo>
                    <a:pt x="29" y="32"/>
                    <a:pt x="29" y="32"/>
                    <a:pt x="29" y="32"/>
                  </a:cubicBezTo>
                  <a:cubicBezTo>
                    <a:pt x="29" y="32"/>
                    <a:pt x="29" y="32"/>
                    <a:pt x="29" y="32"/>
                  </a:cubicBezTo>
                  <a:cubicBezTo>
                    <a:pt x="29" y="32"/>
                    <a:pt x="28" y="32"/>
                    <a:pt x="28" y="32"/>
                  </a:cubicBezTo>
                  <a:cubicBezTo>
                    <a:pt x="28" y="32"/>
                    <a:pt x="28" y="31"/>
                    <a:pt x="27" y="31"/>
                  </a:cubicBezTo>
                  <a:cubicBezTo>
                    <a:pt x="27" y="31"/>
                    <a:pt x="27" y="31"/>
                    <a:pt x="27" y="31"/>
                  </a:cubicBezTo>
                  <a:cubicBezTo>
                    <a:pt x="27" y="31"/>
                    <a:pt x="27" y="30"/>
                    <a:pt x="27" y="29"/>
                  </a:cubicBezTo>
                  <a:cubicBezTo>
                    <a:pt x="27" y="29"/>
                    <a:pt x="27" y="29"/>
                    <a:pt x="27" y="29"/>
                  </a:cubicBezTo>
                  <a:cubicBezTo>
                    <a:pt x="27" y="29"/>
                    <a:pt x="27" y="29"/>
                    <a:pt x="27" y="29"/>
                  </a:cubicBezTo>
                  <a:cubicBezTo>
                    <a:pt x="27" y="29"/>
                    <a:pt x="27" y="29"/>
                    <a:pt x="27" y="29"/>
                  </a:cubicBezTo>
                  <a:cubicBezTo>
                    <a:pt x="27" y="28"/>
                    <a:pt x="27" y="28"/>
                    <a:pt x="27" y="28"/>
                  </a:cubicBezTo>
                  <a:cubicBezTo>
                    <a:pt x="27" y="27"/>
                    <a:pt x="27" y="27"/>
                    <a:pt x="27" y="27"/>
                  </a:cubicBezTo>
                  <a:cubicBezTo>
                    <a:pt x="27" y="27"/>
                    <a:pt x="27" y="27"/>
                    <a:pt x="27" y="27"/>
                  </a:cubicBezTo>
                  <a:cubicBezTo>
                    <a:pt x="27" y="27"/>
                    <a:pt x="27" y="27"/>
                    <a:pt x="27" y="27"/>
                  </a:cubicBezTo>
                  <a:cubicBezTo>
                    <a:pt x="27" y="27"/>
                    <a:pt x="27" y="27"/>
                    <a:pt x="26" y="27"/>
                  </a:cubicBezTo>
                  <a:cubicBezTo>
                    <a:pt x="26" y="27"/>
                    <a:pt x="26" y="27"/>
                    <a:pt x="26" y="27"/>
                  </a:cubicBezTo>
                  <a:cubicBezTo>
                    <a:pt x="26" y="27"/>
                    <a:pt x="25" y="26"/>
                    <a:pt x="25" y="26"/>
                  </a:cubicBezTo>
                  <a:cubicBezTo>
                    <a:pt x="24" y="26"/>
                    <a:pt x="24" y="25"/>
                    <a:pt x="24" y="25"/>
                  </a:cubicBezTo>
                  <a:cubicBezTo>
                    <a:pt x="24" y="25"/>
                    <a:pt x="24" y="25"/>
                    <a:pt x="24" y="24"/>
                  </a:cubicBezTo>
                  <a:cubicBezTo>
                    <a:pt x="24" y="24"/>
                    <a:pt x="24" y="24"/>
                    <a:pt x="24" y="24"/>
                  </a:cubicBezTo>
                  <a:cubicBezTo>
                    <a:pt x="24" y="24"/>
                    <a:pt x="24" y="24"/>
                    <a:pt x="24" y="24"/>
                  </a:cubicBezTo>
                  <a:cubicBezTo>
                    <a:pt x="24" y="24"/>
                    <a:pt x="24" y="23"/>
                    <a:pt x="24" y="23"/>
                  </a:cubicBezTo>
                  <a:cubicBezTo>
                    <a:pt x="24" y="23"/>
                    <a:pt x="24" y="23"/>
                    <a:pt x="24" y="23"/>
                  </a:cubicBezTo>
                  <a:cubicBezTo>
                    <a:pt x="24" y="23"/>
                    <a:pt x="24" y="23"/>
                    <a:pt x="24" y="23"/>
                  </a:cubicBezTo>
                  <a:cubicBezTo>
                    <a:pt x="23" y="23"/>
                    <a:pt x="23" y="22"/>
                    <a:pt x="23" y="22"/>
                  </a:cubicBezTo>
                  <a:cubicBezTo>
                    <a:pt x="23" y="22"/>
                    <a:pt x="23" y="22"/>
                    <a:pt x="23" y="22"/>
                  </a:cubicBezTo>
                  <a:cubicBezTo>
                    <a:pt x="23" y="22"/>
                    <a:pt x="23" y="22"/>
                    <a:pt x="23" y="22"/>
                  </a:cubicBezTo>
                  <a:cubicBezTo>
                    <a:pt x="23" y="22"/>
                    <a:pt x="23" y="22"/>
                    <a:pt x="22" y="22"/>
                  </a:cubicBezTo>
                  <a:cubicBezTo>
                    <a:pt x="22" y="22"/>
                    <a:pt x="22" y="22"/>
                    <a:pt x="22" y="22"/>
                  </a:cubicBezTo>
                  <a:cubicBezTo>
                    <a:pt x="22" y="22"/>
                    <a:pt x="22" y="22"/>
                    <a:pt x="22" y="22"/>
                  </a:cubicBezTo>
                  <a:cubicBezTo>
                    <a:pt x="22" y="22"/>
                    <a:pt x="22" y="22"/>
                    <a:pt x="22" y="22"/>
                  </a:cubicBezTo>
                  <a:cubicBezTo>
                    <a:pt x="21" y="22"/>
                    <a:pt x="21" y="22"/>
                    <a:pt x="21" y="22"/>
                  </a:cubicBezTo>
                  <a:cubicBezTo>
                    <a:pt x="21" y="22"/>
                    <a:pt x="21" y="22"/>
                    <a:pt x="21" y="22"/>
                  </a:cubicBezTo>
                  <a:cubicBezTo>
                    <a:pt x="20" y="22"/>
                    <a:pt x="19" y="22"/>
                    <a:pt x="19" y="22"/>
                  </a:cubicBezTo>
                  <a:cubicBezTo>
                    <a:pt x="19" y="21"/>
                    <a:pt x="19" y="21"/>
                    <a:pt x="19" y="21"/>
                  </a:cubicBezTo>
                  <a:cubicBezTo>
                    <a:pt x="19" y="21"/>
                    <a:pt x="19" y="20"/>
                    <a:pt x="19" y="20"/>
                  </a:cubicBezTo>
                  <a:cubicBezTo>
                    <a:pt x="19" y="20"/>
                    <a:pt x="19" y="20"/>
                    <a:pt x="19" y="20"/>
                  </a:cubicBezTo>
                  <a:cubicBezTo>
                    <a:pt x="19" y="20"/>
                    <a:pt x="19" y="20"/>
                    <a:pt x="19" y="20"/>
                  </a:cubicBezTo>
                  <a:cubicBezTo>
                    <a:pt x="19" y="20"/>
                    <a:pt x="19" y="20"/>
                    <a:pt x="19" y="20"/>
                  </a:cubicBezTo>
                  <a:cubicBezTo>
                    <a:pt x="19" y="20"/>
                    <a:pt x="19" y="19"/>
                    <a:pt x="19" y="19"/>
                  </a:cubicBezTo>
                  <a:cubicBezTo>
                    <a:pt x="19" y="19"/>
                    <a:pt x="19" y="19"/>
                    <a:pt x="19" y="19"/>
                  </a:cubicBezTo>
                  <a:cubicBezTo>
                    <a:pt x="19" y="19"/>
                    <a:pt x="19" y="19"/>
                    <a:pt x="18" y="18"/>
                  </a:cubicBezTo>
                  <a:cubicBezTo>
                    <a:pt x="18" y="18"/>
                    <a:pt x="19" y="18"/>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6"/>
                    <a:pt x="19" y="16"/>
                    <a:pt x="19" y="16"/>
                  </a:cubicBezTo>
                  <a:cubicBezTo>
                    <a:pt x="19" y="16"/>
                    <a:pt x="19" y="15"/>
                    <a:pt x="19" y="14"/>
                  </a:cubicBezTo>
                  <a:cubicBezTo>
                    <a:pt x="19" y="14"/>
                    <a:pt x="19"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20" y="13"/>
                    <a:pt x="21" y="13"/>
                    <a:pt x="21" y="13"/>
                  </a:cubicBezTo>
                  <a:cubicBezTo>
                    <a:pt x="21" y="13"/>
                    <a:pt x="21" y="13"/>
                    <a:pt x="21" y="13"/>
                  </a:cubicBezTo>
                  <a:cubicBezTo>
                    <a:pt x="21" y="13"/>
                    <a:pt x="21" y="13"/>
                    <a:pt x="21" y="13"/>
                  </a:cubicBezTo>
                  <a:cubicBezTo>
                    <a:pt x="21" y="13"/>
                    <a:pt x="21" y="12"/>
                    <a:pt x="21" y="12"/>
                  </a:cubicBezTo>
                  <a:cubicBezTo>
                    <a:pt x="21" y="12"/>
                    <a:pt x="21" y="12"/>
                    <a:pt x="21" y="11"/>
                  </a:cubicBezTo>
                  <a:cubicBezTo>
                    <a:pt x="21" y="11"/>
                    <a:pt x="21" y="11"/>
                    <a:pt x="21" y="11"/>
                  </a:cubicBezTo>
                  <a:cubicBezTo>
                    <a:pt x="21" y="11"/>
                    <a:pt x="21" y="11"/>
                    <a:pt x="21" y="11"/>
                  </a:cubicBezTo>
                  <a:cubicBezTo>
                    <a:pt x="21" y="11"/>
                    <a:pt x="21" y="10"/>
                    <a:pt x="21" y="10"/>
                  </a:cubicBezTo>
                  <a:cubicBezTo>
                    <a:pt x="21" y="10"/>
                    <a:pt x="21" y="10"/>
                    <a:pt x="21" y="10"/>
                  </a:cubicBezTo>
                  <a:cubicBezTo>
                    <a:pt x="21" y="9"/>
                    <a:pt x="21" y="9"/>
                    <a:pt x="21" y="9"/>
                  </a:cubicBezTo>
                  <a:cubicBezTo>
                    <a:pt x="21" y="9"/>
                    <a:pt x="21" y="9"/>
                    <a:pt x="21" y="9"/>
                  </a:cubicBezTo>
                  <a:cubicBezTo>
                    <a:pt x="21" y="8"/>
                    <a:pt x="21" y="8"/>
                    <a:pt x="21" y="8"/>
                  </a:cubicBezTo>
                  <a:cubicBezTo>
                    <a:pt x="21" y="7"/>
                    <a:pt x="21" y="7"/>
                    <a:pt x="21" y="7"/>
                  </a:cubicBezTo>
                  <a:cubicBezTo>
                    <a:pt x="21" y="7"/>
                    <a:pt x="21" y="7"/>
                    <a:pt x="21" y="7"/>
                  </a:cubicBezTo>
                  <a:cubicBezTo>
                    <a:pt x="21" y="7"/>
                    <a:pt x="21" y="7"/>
                    <a:pt x="21" y="7"/>
                  </a:cubicBezTo>
                  <a:cubicBezTo>
                    <a:pt x="20" y="6"/>
                    <a:pt x="20" y="6"/>
                    <a:pt x="20" y="6"/>
                  </a:cubicBezTo>
                  <a:cubicBezTo>
                    <a:pt x="20" y="5"/>
                    <a:pt x="20" y="5"/>
                    <a:pt x="20" y="5"/>
                  </a:cubicBezTo>
                  <a:cubicBezTo>
                    <a:pt x="20" y="5"/>
                    <a:pt x="20" y="5"/>
                    <a:pt x="20" y="5"/>
                  </a:cubicBezTo>
                  <a:cubicBezTo>
                    <a:pt x="20" y="5"/>
                    <a:pt x="20" y="5"/>
                    <a:pt x="20" y="5"/>
                  </a:cubicBezTo>
                  <a:cubicBezTo>
                    <a:pt x="20" y="5"/>
                    <a:pt x="20" y="5"/>
                    <a:pt x="20" y="5"/>
                  </a:cubicBezTo>
                  <a:cubicBezTo>
                    <a:pt x="19" y="5"/>
                    <a:pt x="19" y="5"/>
                    <a:pt x="19" y="5"/>
                  </a:cubicBezTo>
                  <a:cubicBezTo>
                    <a:pt x="19" y="4"/>
                    <a:pt x="19" y="4"/>
                    <a:pt x="19" y="4"/>
                  </a:cubicBezTo>
                  <a:cubicBezTo>
                    <a:pt x="19" y="4"/>
                    <a:pt x="19" y="3"/>
                    <a:pt x="19" y="3"/>
                  </a:cubicBezTo>
                  <a:cubicBezTo>
                    <a:pt x="19" y="3"/>
                    <a:pt x="18" y="3"/>
                    <a:pt x="18" y="3"/>
                  </a:cubicBezTo>
                  <a:cubicBezTo>
                    <a:pt x="18" y="3"/>
                    <a:pt x="18" y="3"/>
                    <a:pt x="18" y="3"/>
                  </a:cubicBezTo>
                  <a:cubicBezTo>
                    <a:pt x="18" y="2"/>
                    <a:pt x="18" y="2"/>
                    <a:pt x="18" y="2"/>
                  </a:cubicBezTo>
                  <a:cubicBezTo>
                    <a:pt x="18" y="2"/>
                    <a:pt x="18" y="1"/>
                    <a:pt x="18" y="1"/>
                  </a:cubicBezTo>
                  <a:cubicBezTo>
                    <a:pt x="18" y="1"/>
                    <a:pt x="17" y="0"/>
                    <a:pt x="17" y="0"/>
                  </a:cubicBezTo>
                  <a:cubicBezTo>
                    <a:pt x="17" y="0"/>
                    <a:pt x="17" y="0"/>
                    <a:pt x="17" y="0"/>
                  </a:cubicBezTo>
                  <a:cubicBezTo>
                    <a:pt x="16" y="0"/>
                    <a:pt x="16" y="0"/>
                    <a:pt x="16" y="0"/>
                  </a:cubicBezTo>
                  <a:cubicBezTo>
                    <a:pt x="16" y="0"/>
                    <a:pt x="16" y="0"/>
                    <a:pt x="16" y="0"/>
                  </a:cubicBezTo>
                  <a:cubicBezTo>
                    <a:pt x="16" y="0"/>
                    <a:pt x="16" y="0"/>
                    <a:pt x="16" y="0"/>
                  </a:cubicBezTo>
                  <a:cubicBezTo>
                    <a:pt x="16" y="0"/>
                    <a:pt x="16" y="0"/>
                    <a:pt x="16" y="0"/>
                  </a:cubicBezTo>
                  <a:cubicBezTo>
                    <a:pt x="16" y="1"/>
                    <a:pt x="16" y="1"/>
                    <a:pt x="16" y="1"/>
                  </a:cubicBezTo>
                  <a:cubicBezTo>
                    <a:pt x="16" y="1"/>
                    <a:pt x="16" y="1"/>
                    <a:pt x="16" y="1"/>
                  </a:cubicBezTo>
                  <a:cubicBezTo>
                    <a:pt x="16" y="1"/>
                    <a:pt x="16" y="1"/>
                    <a:pt x="16" y="1"/>
                  </a:cubicBezTo>
                  <a:cubicBezTo>
                    <a:pt x="16" y="2"/>
                    <a:pt x="16" y="2"/>
                    <a:pt x="16" y="2"/>
                  </a:cubicBezTo>
                  <a:cubicBezTo>
                    <a:pt x="16" y="2"/>
                    <a:pt x="16" y="3"/>
                    <a:pt x="16" y="3"/>
                  </a:cubicBezTo>
                  <a:cubicBezTo>
                    <a:pt x="16" y="3"/>
                    <a:pt x="15" y="3"/>
                    <a:pt x="15" y="3"/>
                  </a:cubicBezTo>
                  <a:cubicBezTo>
                    <a:pt x="15" y="3"/>
                    <a:pt x="15" y="3"/>
                    <a:pt x="15" y="3"/>
                  </a:cubicBezTo>
                  <a:cubicBezTo>
                    <a:pt x="15" y="3"/>
                    <a:pt x="15" y="3"/>
                    <a:pt x="15" y="3"/>
                  </a:cubicBezTo>
                  <a:cubicBezTo>
                    <a:pt x="16" y="3"/>
                    <a:pt x="16" y="3"/>
                    <a:pt x="16" y="3"/>
                  </a:cubicBezTo>
                  <a:cubicBezTo>
                    <a:pt x="16" y="4"/>
                    <a:pt x="17" y="4"/>
                    <a:pt x="17" y="4"/>
                  </a:cubicBezTo>
                  <a:cubicBezTo>
                    <a:pt x="17" y="5"/>
                    <a:pt x="17" y="5"/>
                    <a:pt x="17" y="5"/>
                  </a:cubicBezTo>
                  <a:cubicBezTo>
                    <a:pt x="16" y="6"/>
                    <a:pt x="16" y="6"/>
                    <a:pt x="16" y="7"/>
                  </a:cubicBezTo>
                  <a:cubicBezTo>
                    <a:pt x="16" y="7"/>
                    <a:pt x="16" y="7"/>
                    <a:pt x="15" y="7"/>
                  </a:cubicBezTo>
                  <a:cubicBezTo>
                    <a:pt x="15" y="7"/>
                    <a:pt x="15" y="7"/>
                    <a:pt x="15" y="7"/>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3" y="6"/>
                  </a:cubicBezTo>
                  <a:cubicBezTo>
                    <a:pt x="13" y="6"/>
                    <a:pt x="13" y="6"/>
                    <a:pt x="13" y="6"/>
                  </a:cubicBezTo>
                  <a:cubicBezTo>
                    <a:pt x="13" y="6"/>
                    <a:pt x="13" y="6"/>
                    <a:pt x="13" y="6"/>
                  </a:cubicBezTo>
                  <a:cubicBezTo>
                    <a:pt x="13" y="6"/>
                    <a:pt x="13" y="6"/>
                    <a:pt x="13" y="6"/>
                  </a:cubicBezTo>
                  <a:cubicBezTo>
                    <a:pt x="13" y="6"/>
                    <a:pt x="13" y="6"/>
                    <a:pt x="13" y="6"/>
                  </a:cubicBezTo>
                  <a:cubicBezTo>
                    <a:pt x="13" y="6"/>
                    <a:pt x="13" y="6"/>
                    <a:pt x="12" y="6"/>
                  </a:cubicBezTo>
                  <a:cubicBezTo>
                    <a:pt x="12" y="6"/>
                    <a:pt x="12" y="7"/>
                    <a:pt x="12" y="7"/>
                  </a:cubicBezTo>
                  <a:cubicBezTo>
                    <a:pt x="12" y="7"/>
                    <a:pt x="12" y="7"/>
                    <a:pt x="12" y="7"/>
                  </a:cubicBezTo>
                  <a:cubicBezTo>
                    <a:pt x="12" y="7"/>
                    <a:pt x="11" y="7"/>
                    <a:pt x="11" y="7"/>
                  </a:cubicBezTo>
                  <a:cubicBezTo>
                    <a:pt x="11" y="8"/>
                    <a:pt x="11" y="8"/>
                    <a:pt x="11" y="8"/>
                  </a:cubicBezTo>
                  <a:cubicBezTo>
                    <a:pt x="11" y="8"/>
                    <a:pt x="11" y="8"/>
                    <a:pt x="10" y="8"/>
                  </a:cubicBezTo>
                  <a:cubicBezTo>
                    <a:pt x="10" y="8"/>
                    <a:pt x="10" y="8"/>
                    <a:pt x="10" y="9"/>
                  </a:cubicBezTo>
                  <a:cubicBezTo>
                    <a:pt x="10" y="9"/>
                    <a:pt x="10" y="9"/>
                    <a:pt x="10" y="9"/>
                  </a:cubicBezTo>
                  <a:cubicBezTo>
                    <a:pt x="10" y="9"/>
                    <a:pt x="10" y="9"/>
                    <a:pt x="10" y="9"/>
                  </a:cubicBezTo>
                  <a:cubicBezTo>
                    <a:pt x="10" y="9"/>
                    <a:pt x="10" y="10"/>
                    <a:pt x="10" y="10"/>
                  </a:cubicBezTo>
                  <a:cubicBezTo>
                    <a:pt x="9" y="10"/>
                    <a:pt x="9" y="10"/>
                    <a:pt x="9" y="10"/>
                  </a:cubicBezTo>
                  <a:cubicBezTo>
                    <a:pt x="9" y="10"/>
                    <a:pt x="9" y="10"/>
                    <a:pt x="9" y="10"/>
                  </a:cubicBezTo>
                  <a:cubicBezTo>
                    <a:pt x="9" y="10"/>
                    <a:pt x="9" y="11"/>
                    <a:pt x="9" y="11"/>
                  </a:cubicBezTo>
                  <a:cubicBezTo>
                    <a:pt x="9" y="11"/>
                    <a:pt x="9" y="11"/>
                    <a:pt x="10" y="11"/>
                  </a:cubicBezTo>
                  <a:cubicBezTo>
                    <a:pt x="10" y="11"/>
                    <a:pt x="10" y="12"/>
                    <a:pt x="10" y="12"/>
                  </a:cubicBezTo>
                  <a:cubicBezTo>
                    <a:pt x="10" y="13"/>
                    <a:pt x="10" y="13"/>
                    <a:pt x="9" y="14"/>
                  </a:cubicBezTo>
                  <a:cubicBezTo>
                    <a:pt x="9" y="14"/>
                    <a:pt x="9" y="14"/>
                    <a:pt x="9" y="14"/>
                  </a:cubicBezTo>
                  <a:cubicBezTo>
                    <a:pt x="9" y="14"/>
                    <a:pt x="9" y="14"/>
                    <a:pt x="9" y="14"/>
                  </a:cubicBezTo>
                  <a:cubicBezTo>
                    <a:pt x="9" y="14"/>
                    <a:pt x="9" y="15"/>
                    <a:pt x="9" y="15"/>
                  </a:cubicBezTo>
                  <a:cubicBezTo>
                    <a:pt x="9" y="15"/>
                    <a:pt x="9" y="15"/>
                    <a:pt x="9" y="15"/>
                  </a:cubicBezTo>
                  <a:cubicBezTo>
                    <a:pt x="9" y="15"/>
                    <a:pt x="9" y="15"/>
                    <a:pt x="9" y="15"/>
                  </a:cubicBezTo>
                  <a:cubicBezTo>
                    <a:pt x="9" y="15"/>
                    <a:pt x="9" y="15"/>
                    <a:pt x="9" y="16"/>
                  </a:cubicBezTo>
                  <a:cubicBezTo>
                    <a:pt x="9" y="16"/>
                    <a:pt x="9" y="17"/>
                    <a:pt x="9" y="17"/>
                  </a:cubicBezTo>
                  <a:cubicBezTo>
                    <a:pt x="9" y="17"/>
                    <a:pt x="9" y="17"/>
                    <a:pt x="9" y="17"/>
                  </a:cubicBezTo>
                  <a:cubicBezTo>
                    <a:pt x="9" y="18"/>
                    <a:pt x="8" y="18"/>
                    <a:pt x="8" y="18"/>
                  </a:cubicBezTo>
                  <a:cubicBezTo>
                    <a:pt x="8" y="19"/>
                    <a:pt x="8" y="19"/>
                    <a:pt x="8" y="19"/>
                  </a:cubicBezTo>
                  <a:cubicBezTo>
                    <a:pt x="8" y="19"/>
                    <a:pt x="8" y="19"/>
                    <a:pt x="8" y="19"/>
                  </a:cubicBezTo>
                  <a:cubicBezTo>
                    <a:pt x="8" y="19"/>
                    <a:pt x="8" y="20"/>
                    <a:pt x="8" y="20"/>
                  </a:cubicBezTo>
                  <a:cubicBezTo>
                    <a:pt x="8" y="20"/>
                    <a:pt x="8" y="20"/>
                    <a:pt x="8" y="21"/>
                  </a:cubicBezTo>
                  <a:cubicBezTo>
                    <a:pt x="8" y="21"/>
                    <a:pt x="8" y="21"/>
                    <a:pt x="8" y="21"/>
                  </a:cubicBezTo>
                  <a:cubicBezTo>
                    <a:pt x="8" y="21"/>
                    <a:pt x="8" y="22"/>
                    <a:pt x="8" y="22"/>
                  </a:cubicBezTo>
                  <a:cubicBezTo>
                    <a:pt x="8" y="22"/>
                    <a:pt x="8" y="22"/>
                    <a:pt x="8" y="22"/>
                  </a:cubicBezTo>
                  <a:cubicBezTo>
                    <a:pt x="7" y="23"/>
                    <a:pt x="7" y="23"/>
                    <a:pt x="7" y="24"/>
                  </a:cubicBezTo>
                  <a:cubicBezTo>
                    <a:pt x="7" y="24"/>
                    <a:pt x="7" y="24"/>
                    <a:pt x="6" y="24"/>
                  </a:cubicBezTo>
                  <a:cubicBezTo>
                    <a:pt x="6" y="24"/>
                    <a:pt x="6" y="24"/>
                    <a:pt x="5" y="23"/>
                  </a:cubicBezTo>
                  <a:cubicBezTo>
                    <a:pt x="5" y="23"/>
                    <a:pt x="5" y="23"/>
                    <a:pt x="5" y="23"/>
                  </a:cubicBezTo>
                  <a:cubicBezTo>
                    <a:pt x="5" y="24"/>
                    <a:pt x="5" y="25"/>
                    <a:pt x="5" y="25"/>
                  </a:cubicBezTo>
                  <a:cubicBezTo>
                    <a:pt x="5" y="25"/>
                    <a:pt x="5" y="25"/>
                    <a:pt x="5" y="25"/>
                  </a:cubicBezTo>
                  <a:cubicBezTo>
                    <a:pt x="5" y="25"/>
                    <a:pt x="5" y="25"/>
                    <a:pt x="5" y="25"/>
                  </a:cubicBezTo>
                  <a:cubicBezTo>
                    <a:pt x="5" y="25"/>
                    <a:pt x="5" y="25"/>
                    <a:pt x="5" y="25"/>
                  </a:cubicBezTo>
                  <a:cubicBezTo>
                    <a:pt x="5" y="26"/>
                    <a:pt x="5" y="26"/>
                    <a:pt x="5" y="26"/>
                  </a:cubicBezTo>
                  <a:cubicBezTo>
                    <a:pt x="5" y="26"/>
                    <a:pt x="5" y="26"/>
                    <a:pt x="5" y="27"/>
                  </a:cubicBezTo>
                  <a:cubicBezTo>
                    <a:pt x="5" y="27"/>
                    <a:pt x="5" y="27"/>
                    <a:pt x="5" y="28"/>
                  </a:cubicBezTo>
                  <a:cubicBezTo>
                    <a:pt x="5" y="28"/>
                    <a:pt x="5" y="28"/>
                    <a:pt x="5" y="28"/>
                  </a:cubicBezTo>
                  <a:cubicBezTo>
                    <a:pt x="5" y="28"/>
                    <a:pt x="5" y="28"/>
                    <a:pt x="5" y="28"/>
                  </a:cubicBezTo>
                  <a:cubicBezTo>
                    <a:pt x="5" y="28"/>
                    <a:pt x="5" y="28"/>
                    <a:pt x="5" y="29"/>
                  </a:cubicBezTo>
                  <a:cubicBezTo>
                    <a:pt x="5" y="29"/>
                    <a:pt x="5" y="29"/>
                    <a:pt x="5" y="29"/>
                  </a:cubicBezTo>
                  <a:cubicBezTo>
                    <a:pt x="5" y="29"/>
                    <a:pt x="5" y="29"/>
                    <a:pt x="5" y="29"/>
                  </a:cubicBezTo>
                  <a:cubicBezTo>
                    <a:pt x="5" y="29"/>
                    <a:pt x="5" y="29"/>
                    <a:pt x="5" y="29"/>
                  </a:cubicBezTo>
                  <a:cubicBezTo>
                    <a:pt x="5" y="29"/>
                    <a:pt x="5" y="29"/>
                    <a:pt x="5" y="30"/>
                  </a:cubicBezTo>
                  <a:cubicBezTo>
                    <a:pt x="5" y="30"/>
                    <a:pt x="5" y="31"/>
                    <a:pt x="5" y="31"/>
                  </a:cubicBezTo>
                  <a:cubicBezTo>
                    <a:pt x="5" y="31"/>
                    <a:pt x="5" y="31"/>
                    <a:pt x="5" y="31"/>
                  </a:cubicBezTo>
                  <a:cubicBezTo>
                    <a:pt x="5" y="32"/>
                    <a:pt x="5" y="32"/>
                    <a:pt x="5" y="32"/>
                  </a:cubicBezTo>
                  <a:cubicBezTo>
                    <a:pt x="4" y="33"/>
                    <a:pt x="4" y="33"/>
                    <a:pt x="4" y="33"/>
                  </a:cubicBezTo>
                  <a:cubicBezTo>
                    <a:pt x="4" y="33"/>
                    <a:pt x="4" y="33"/>
                    <a:pt x="4" y="33"/>
                  </a:cubicBezTo>
                  <a:cubicBezTo>
                    <a:pt x="3" y="33"/>
                    <a:pt x="3" y="33"/>
                    <a:pt x="3" y="33"/>
                  </a:cubicBezTo>
                  <a:cubicBezTo>
                    <a:pt x="3" y="34"/>
                    <a:pt x="3" y="34"/>
                    <a:pt x="3" y="34"/>
                  </a:cubicBezTo>
                  <a:cubicBezTo>
                    <a:pt x="3" y="34"/>
                    <a:pt x="3" y="34"/>
                    <a:pt x="3" y="34"/>
                  </a:cubicBezTo>
                  <a:cubicBezTo>
                    <a:pt x="3" y="34"/>
                    <a:pt x="3" y="35"/>
                    <a:pt x="3" y="35"/>
                  </a:cubicBezTo>
                  <a:cubicBezTo>
                    <a:pt x="3" y="35"/>
                    <a:pt x="3" y="36"/>
                    <a:pt x="3" y="36"/>
                  </a:cubicBezTo>
                  <a:cubicBezTo>
                    <a:pt x="3" y="36"/>
                    <a:pt x="2" y="36"/>
                    <a:pt x="2" y="36"/>
                  </a:cubicBezTo>
                  <a:cubicBezTo>
                    <a:pt x="2" y="36"/>
                    <a:pt x="2" y="36"/>
                    <a:pt x="2" y="36"/>
                  </a:cubicBezTo>
                  <a:cubicBezTo>
                    <a:pt x="2" y="35"/>
                    <a:pt x="1" y="35"/>
                    <a:pt x="1" y="35"/>
                  </a:cubicBezTo>
                  <a:cubicBezTo>
                    <a:pt x="1" y="35"/>
                    <a:pt x="0" y="35"/>
                    <a:pt x="0" y="36"/>
                  </a:cubicBezTo>
                  <a:cubicBezTo>
                    <a:pt x="0" y="36"/>
                    <a:pt x="1" y="36"/>
                    <a:pt x="1" y="37"/>
                  </a:cubicBezTo>
                  <a:cubicBezTo>
                    <a:pt x="1" y="37"/>
                    <a:pt x="1" y="37"/>
                    <a:pt x="1" y="37"/>
                  </a:cubicBezTo>
                  <a:cubicBezTo>
                    <a:pt x="1" y="37"/>
                    <a:pt x="1" y="38"/>
                    <a:pt x="1" y="38"/>
                  </a:cubicBezTo>
                  <a:cubicBezTo>
                    <a:pt x="1" y="38"/>
                    <a:pt x="1" y="38"/>
                    <a:pt x="1" y="38"/>
                  </a:cubicBezTo>
                  <a:cubicBezTo>
                    <a:pt x="1" y="38"/>
                    <a:pt x="1" y="38"/>
                    <a:pt x="1" y="38"/>
                  </a:cubicBezTo>
                  <a:cubicBezTo>
                    <a:pt x="1" y="38"/>
                    <a:pt x="1" y="38"/>
                    <a:pt x="1" y="38"/>
                  </a:cubicBezTo>
                  <a:cubicBezTo>
                    <a:pt x="1" y="37"/>
                    <a:pt x="1" y="37"/>
                    <a:pt x="1" y="37"/>
                  </a:cubicBezTo>
                  <a:cubicBezTo>
                    <a:pt x="1" y="37"/>
                    <a:pt x="2" y="37"/>
                    <a:pt x="2" y="37"/>
                  </a:cubicBezTo>
                  <a:cubicBezTo>
                    <a:pt x="2" y="37"/>
                    <a:pt x="2" y="37"/>
                    <a:pt x="2" y="38"/>
                  </a:cubicBezTo>
                  <a:cubicBezTo>
                    <a:pt x="2" y="38"/>
                    <a:pt x="2" y="38"/>
                    <a:pt x="2" y="38"/>
                  </a:cubicBezTo>
                  <a:cubicBezTo>
                    <a:pt x="2" y="38"/>
                    <a:pt x="2" y="39"/>
                    <a:pt x="3" y="39"/>
                  </a:cubicBezTo>
                  <a:cubicBezTo>
                    <a:pt x="3" y="40"/>
                    <a:pt x="3" y="40"/>
                    <a:pt x="3" y="40"/>
                  </a:cubicBezTo>
                  <a:cubicBezTo>
                    <a:pt x="3" y="40"/>
                    <a:pt x="3" y="40"/>
                    <a:pt x="3" y="41"/>
                  </a:cubicBezTo>
                  <a:cubicBezTo>
                    <a:pt x="3" y="41"/>
                    <a:pt x="4" y="41"/>
                    <a:pt x="4" y="41"/>
                  </a:cubicBezTo>
                  <a:cubicBezTo>
                    <a:pt x="4" y="41"/>
                    <a:pt x="4" y="40"/>
                    <a:pt x="4" y="40"/>
                  </a:cubicBezTo>
                  <a:cubicBezTo>
                    <a:pt x="4" y="40"/>
                    <a:pt x="4" y="40"/>
                    <a:pt x="4" y="40"/>
                  </a:cubicBezTo>
                  <a:cubicBezTo>
                    <a:pt x="4" y="40"/>
                    <a:pt x="4" y="40"/>
                    <a:pt x="4" y="40"/>
                  </a:cubicBezTo>
                  <a:cubicBezTo>
                    <a:pt x="4" y="40"/>
                    <a:pt x="4" y="40"/>
                    <a:pt x="4" y="40"/>
                  </a:cubicBezTo>
                  <a:cubicBezTo>
                    <a:pt x="4" y="40"/>
                    <a:pt x="4" y="40"/>
                    <a:pt x="4" y="41"/>
                  </a:cubicBezTo>
                  <a:cubicBezTo>
                    <a:pt x="4" y="41"/>
                    <a:pt x="4" y="41"/>
                    <a:pt x="4" y="41"/>
                  </a:cubicBezTo>
                  <a:cubicBezTo>
                    <a:pt x="4" y="41"/>
                    <a:pt x="4" y="41"/>
                    <a:pt x="4" y="41"/>
                  </a:cubicBezTo>
                  <a:cubicBezTo>
                    <a:pt x="4" y="42"/>
                    <a:pt x="4" y="42"/>
                    <a:pt x="4" y="42"/>
                  </a:cubicBezTo>
                  <a:cubicBezTo>
                    <a:pt x="4" y="42"/>
                    <a:pt x="4" y="42"/>
                    <a:pt x="4" y="42"/>
                  </a:cubicBezTo>
                  <a:cubicBezTo>
                    <a:pt x="4" y="42"/>
                    <a:pt x="5" y="42"/>
                    <a:pt x="5" y="42"/>
                  </a:cubicBezTo>
                  <a:cubicBezTo>
                    <a:pt x="5" y="42"/>
                    <a:pt x="5" y="42"/>
                    <a:pt x="5" y="42"/>
                  </a:cubicBezTo>
                  <a:cubicBezTo>
                    <a:pt x="5" y="41"/>
                    <a:pt x="5" y="41"/>
                    <a:pt x="5" y="41"/>
                  </a:cubicBezTo>
                  <a:cubicBezTo>
                    <a:pt x="6" y="41"/>
                    <a:pt x="6" y="41"/>
                    <a:pt x="6" y="41"/>
                  </a:cubicBezTo>
                  <a:cubicBezTo>
                    <a:pt x="6" y="41"/>
                    <a:pt x="6" y="41"/>
                    <a:pt x="6" y="41"/>
                  </a:cubicBezTo>
                  <a:cubicBezTo>
                    <a:pt x="6" y="41"/>
                    <a:pt x="7" y="42"/>
                    <a:pt x="7" y="42"/>
                  </a:cubicBezTo>
                  <a:cubicBezTo>
                    <a:pt x="7" y="42"/>
                    <a:pt x="7" y="42"/>
                    <a:pt x="7" y="42"/>
                  </a:cubicBezTo>
                  <a:cubicBezTo>
                    <a:pt x="7" y="42"/>
                    <a:pt x="7" y="42"/>
                    <a:pt x="7" y="43"/>
                  </a:cubicBezTo>
                  <a:cubicBezTo>
                    <a:pt x="7" y="43"/>
                    <a:pt x="8" y="43"/>
                    <a:pt x="8" y="43"/>
                  </a:cubicBezTo>
                  <a:cubicBezTo>
                    <a:pt x="8" y="43"/>
                    <a:pt x="8" y="43"/>
                    <a:pt x="8" y="43"/>
                  </a:cubicBezTo>
                  <a:cubicBezTo>
                    <a:pt x="8" y="43"/>
                    <a:pt x="8" y="44"/>
                    <a:pt x="8" y="44"/>
                  </a:cubicBezTo>
                  <a:cubicBezTo>
                    <a:pt x="8" y="44"/>
                    <a:pt x="8" y="44"/>
                    <a:pt x="8" y="45"/>
                  </a:cubicBezTo>
                  <a:cubicBezTo>
                    <a:pt x="8" y="45"/>
                    <a:pt x="9" y="45"/>
                    <a:pt x="9" y="45"/>
                  </a:cubicBezTo>
                  <a:cubicBezTo>
                    <a:pt x="9" y="45"/>
                    <a:pt x="9" y="45"/>
                    <a:pt x="9" y="45"/>
                  </a:cubicBezTo>
                  <a:cubicBezTo>
                    <a:pt x="9" y="46"/>
                    <a:pt x="9" y="46"/>
                    <a:pt x="9" y="46"/>
                  </a:cubicBezTo>
                  <a:cubicBezTo>
                    <a:pt x="9" y="46"/>
                    <a:pt x="9" y="46"/>
                    <a:pt x="9" y="46"/>
                  </a:cubicBezTo>
                  <a:cubicBezTo>
                    <a:pt x="9" y="46"/>
                    <a:pt x="9" y="47"/>
                    <a:pt x="9" y="47"/>
                  </a:cubicBezTo>
                  <a:cubicBezTo>
                    <a:pt x="9" y="47"/>
                    <a:pt x="9" y="47"/>
                    <a:pt x="9" y="47"/>
                  </a:cubicBezTo>
                  <a:cubicBezTo>
                    <a:pt x="9" y="47"/>
                    <a:pt x="9" y="46"/>
                    <a:pt x="9" y="46"/>
                  </a:cubicBezTo>
                  <a:cubicBezTo>
                    <a:pt x="10" y="46"/>
                    <a:pt x="10" y="46"/>
                    <a:pt x="10" y="46"/>
                  </a:cubicBezTo>
                  <a:cubicBezTo>
                    <a:pt x="10" y="47"/>
                    <a:pt x="10" y="47"/>
                    <a:pt x="10" y="47"/>
                  </a:cubicBezTo>
                  <a:cubicBezTo>
                    <a:pt x="10" y="47"/>
                    <a:pt x="10" y="47"/>
                    <a:pt x="10" y="48"/>
                  </a:cubicBezTo>
                  <a:cubicBezTo>
                    <a:pt x="10" y="48"/>
                    <a:pt x="10" y="48"/>
                    <a:pt x="10" y="48"/>
                  </a:cubicBezTo>
                  <a:cubicBezTo>
                    <a:pt x="10" y="48"/>
                    <a:pt x="10" y="49"/>
                    <a:pt x="10" y="49"/>
                  </a:cubicBezTo>
                  <a:cubicBezTo>
                    <a:pt x="10" y="49"/>
                    <a:pt x="11" y="49"/>
                    <a:pt x="11" y="49"/>
                  </a:cubicBezTo>
                  <a:cubicBezTo>
                    <a:pt x="11" y="50"/>
                    <a:pt x="11" y="50"/>
                    <a:pt x="11" y="50"/>
                  </a:cubicBezTo>
                  <a:cubicBezTo>
                    <a:pt x="11" y="50"/>
                    <a:pt x="11" y="51"/>
                    <a:pt x="11" y="51"/>
                  </a:cubicBezTo>
                  <a:cubicBezTo>
                    <a:pt x="11" y="51"/>
                    <a:pt x="11" y="51"/>
                    <a:pt x="11" y="51"/>
                  </a:cubicBezTo>
                  <a:cubicBezTo>
                    <a:pt x="11" y="51"/>
                    <a:pt x="11" y="52"/>
                    <a:pt x="11" y="52"/>
                  </a:cubicBezTo>
                  <a:cubicBezTo>
                    <a:pt x="11" y="52"/>
                    <a:pt x="11" y="52"/>
                    <a:pt x="11" y="52"/>
                  </a:cubicBezTo>
                  <a:cubicBezTo>
                    <a:pt x="11" y="53"/>
                    <a:pt x="12" y="53"/>
                    <a:pt x="12" y="53"/>
                  </a:cubicBezTo>
                  <a:cubicBezTo>
                    <a:pt x="12" y="53"/>
                    <a:pt x="12" y="54"/>
                    <a:pt x="12" y="54"/>
                  </a:cubicBezTo>
                  <a:cubicBezTo>
                    <a:pt x="12" y="54"/>
                    <a:pt x="12" y="54"/>
                    <a:pt x="12" y="54"/>
                  </a:cubicBezTo>
                  <a:cubicBezTo>
                    <a:pt x="12" y="55"/>
                    <a:pt x="13" y="55"/>
                    <a:pt x="13" y="56"/>
                  </a:cubicBezTo>
                  <a:cubicBezTo>
                    <a:pt x="12" y="56"/>
                    <a:pt x="12" y="56"/>
                    <a:pt x="12" y="56"/>
                  </a:cubicBezTo>
                  <a:cubicBezTo>
                    <a:pt x="12" y="56"/>
                    <a:pt x="12" y="56"/>
                    <a:pt x="12" y="56"/>
                  </a:cubicBezTo>
                  <a:cubicBezTo>
                    <a:pt x="12" y="56"/>
                    <a:pt x="12" y="57"/>
                    <a:pt x="12" y="57"/>
                  </a:cubicBezTo>
                  <a:cubicBezTo>
                    <a:pt x="12" y="57"/>
                    <a:pt x="12" y="57"/>
                    <a:pt x="12" y="58"/>
                  </a:cubicBezTo>
                  <a:cubicBezTo>
                    <a:pt x="12" y="58"/>
                    <a:pt x="12" y="58"/>
                    <a:pt x="12" y="58"/>
                  </a:cubicBezTo>
                  <a:cubicBezTo>
                    <a:pt x="12" y="58"/>
                    <a:pt x="12" y="59"/>
                    <a:pt x="12" y="59"/>
                  </a:cubicBezTo>
                  <a:cubicBezTo>
                    <a:pt x="12" y="59"/>
                    <a:pt x="11" y="60"/>
                    <a:pt x="11" y="60"/>
                  </a:cubicBezTo>
                  <a:cubicBezTo>
                    <a:pt x="11" y="60"/>
                    <a:pt x="11" y="60"/>
                    <a:pt x="11" y="61"/>
                  </a:cubicBezTo>
                  <a:cubicBezTo>
                    <a:pt x="11" y="61"/>
                    <a:pt x="11" y="61"/>
                    <a:pt x="11" y="61"/>
                  </a:cubicBezTo>
                  <a:cubicBezTo>
                    <a:pt x="11" y="61"/>
                    <a:pt x="11" y="62"/>
                    <a:pt x="11" y="62"/>
                  </a:cubicBezTo>
                  <a:cubicBezTo>
                    <a:pt x="11" y="62"/>
                    <a:pt x="11" y="63"/>
                    <a:pt x="11" y="63"/>
                  </a:cubicBezTo>
                  <a:cubicBezTo>
                    <a:pt x="12" y="63"/>
                    <a:pt x="12" y="63"/>
                    <a:pt x="12" y="63"/>
                  </a:cubicBezTo>
                  <a:cubicBezTo>
                    <a:pt x="12" y="63"/>
                    <a:pt x="12" y="62"/>
                    <a:pt x="12" y="62"/>
                  </a:cubicBezTo>
                  <a:cubicBezTo>
                    <a:pt x="12" y="62"/>
                    <a:pt x="12" y="62"/>
                    <a:pt x="12" y="62"/>
                  </a:cubicBezTo>
                  <a:cubicBezTo>
                    <a:pt x="12" y="62"/>
                    <a:pt x="12" y="61"/>
                    <a:pt x="13" y="61"/>
                  </a:cubicBezTo>
                  <a:cubicBezTo>
                    <a:pt x="13" y="61"/>
                    <a:pt x="13" y="62"/>
                    <a:pt x="13" y="62"/>
                  </a:cubicBezTo>
                  <a:cubicBezTo>
                    <a:pt x="13" y="62"/>
                    <a:pt x="13" y="62"/>
                    <a:pt x="13" y="62"/>
                  </a:cubicBezTo>
                  <a:cubicBezTo>
                    <a:pt x="13" y="62"/>
                    <a:pt x="13" y="62"/>
                    <a:pt x="12" y="62"/>
                  </a:cubicBezTo>
                  <a:cubicBezTo>
                    <a:pt x="12" y="62"/>
                    <a:pt x="12" y="63"/>
                    <a:pt x="12" y="63"/>
                  </a:cubicBezTo>
                  <a:cubicBezTo>
                    <a:pt x="12" y="63"/>
                    <a:pt x="12" y="63"/>
                    <a:pt x="13" y="63"/>
                  </a:cubicBezTo>
                  <a:cubicBezTo>
                    <a:pt x="13" y="63"/>
                    <a:pt x="13" y="63"/>
                    <a:pt x="13" y="63"/>
                  </a:cubicBezTo>
                  <a:cubicBezTo>
                    <a:pt x="13" y="63"/>
                    <a:pt x="13" y="63"/>
                    <a:pt x="13" y="62"/>
                  </a:cubicBezTo>
                  <a:cubicBezTo>
                    <a:pt x="13" y="62"/>
                    <a:pt x="13" y="62"/>
                    <a:pt x="13" y="62"/>
                  </a:cubicBezTo>
                  <a:cubicBezTo>
                    <a:pt x="13" y="62"/>
                    <a:pt x="13" y="62"/>
                    <a:pt x="13" y="61"/>
                  </a:cubicBezTo>
                  <a:cubicBezTo>
                    <a:pt x="13" y="61"/>
                    <a:pt x="13" y="61"/>
                    <a:pt x="13" y="62"/>
                  </a:cubicBezTo>
                  <a:cubicBezTo>
                    <a:pt x="13" y="62"/>
                    <a:pt x="13" y="62"/>
                    <a:pt x="13" y="62"/>
                  </a:cubicBezTo>
                  <a:cubicBezTo>
                    <a:pt x="13" y="62"/>
                    <a:pt x="13" y="62"/>
                    <a:pt x="13" y="62"/>
                  </a:cubicBezTo>
                  <a:cubicBezTo>
                    <a:pt x="13" y="62"/>
                    <a:pt x="14" y="63"/>
                    <a:pt x="14" y="63"/>
                  </a:cubicBezTo>
                  <a:cubicBezTo>
                    <a:pt x="14" y="63"/>
                    <a:pt x="14" y="63"/>
                    <a:pt x="14" y="63"/>
                  </a:cubicBezTo>
                  <a:cubicBezTo>
                    <a:pt x="14" y="62"/>
                    <a:pt x="14" y="62"/>
                    <a:pt x="14" y="62"/>
                  </a:cubicBezTo>
                  <a:cubicBezTo>
                    <a:pt x="14" y="62"/>
                    <a:pt x="14" y="62"/>
                    <a:pt x="14" y="61"/>
                  </a:cubicBezTo>
                  <a:cubicBezTo>
                    <a:pt x="14" y="61"/>
                    <a:pt x="15" y="61"/>
                    <a:pt x="15" y="61"/>
                  </a:cubicBezTo>
                  <a:cubicBezTo>
                    <a:pt x="15" y="61"/>
                    <a:pt x="15" y="61"/>
                    <a:pt x="15" y="61"/>
                  </a:cubicBezTo>
                  <a:cubicBezTo>
                    <a:pt x="15" y="61"/>
                    <a:pt x="15" y="61"/>
                    <a:pt x="15" y="61"/>
                  </a:cubicBezTo>
                  <a:cubicBezTo>
                    <a:pt x="15" y="61"/>
                    <a:pt x="15" y="61"/>
                    <a:pt x="15" y="61"/>
                  </a:cubicBezTo>
                  <a:cubicBezTo>
                    <a:pt x="15" y="62"/>
                    <a:pt x="15" y="62"/>
                    <a:pt x="15" y="62"/>
                  </a:cubicBezTo>
                  <a:cubicBezTo>
                    <a:pt x="15" y="62"/>
                    <a:pt x="15" y="62"/>
                    <a:pt x="15" y="63"/>
                  </a:cubicBezTo>
                  <a:cubicBezTo>
                    <a:pt x="15" y="63"/>
                    <a:pt x="15" y="63"/>
                    <a:pt x="15" y="63"/>
                  </a:cubicBezTo>
                  <a:cubicBezTo>
                    <a:pt x="15" y="63"/>
                    <a:pt x="15" y="63"/>
                    <a:pt x="15" y="64"/>
                  </a:cubicBezTo>
                  <a:cubicBezTo>
                    <a:pt x="15" y="64"/>
                    <a:pt x="16" y="63"/>
                    <a:pt x="16" y="63"/>
                  </a:cubicBezTo>
                  <a:cubicBezTo>
                    <a:pt x="16" y="63"/>
                    <a:pt x="16" y="63"/>
                    <a:pt x="16" y="63"/>
                  </a:cubicBezTo>
                  <a:cubicBezTo>
                    <a:pt x="16" y="63"/>
                    <a:pt x="16" y="62"/>
                    <a:pt x="16" y="62"/>
                  </a:cubicBezTo>
                  <a:cubicBezTo>
                    <a:pt x="16" y="62"/>
                    <a:pt x="16" y="62"/>
                    <a:pt x="16" y="62"/>
                  </a:cubicBezTo>
                  <a:cubicBezTo>
                    <a:pt x="16" y="62"/>
                    <a:pt x="16" y="61"/>
                    <a:pt x="16" y="61"/>
                  </a:cubicBezTo>
                  <a:cubicBezTo>
                    <a:pt x="16" y="61"/>
                    <a:pt x="16" y="61"/>
                    <a:pt x="16" y="61"/>
                  </a:cubicBezTo>
                  <a:cubicBezTo>
                    <a:pt x="16" y="61"/>
                    <a:pt x="16" y="61"/>
                    <a:pt x="16" y="62"/>
                  </a:cubicBezTo>
                  <a:cubicBezTo>
                    <a:pt x="16" y="62"/>
                    <a:pt x="16" y="62"/>
                    <a:pt x="16" y="62"/>
                  </a:cubicBezTo>
                  <a:cubicBezTo>
                    <a:pt x="16" y="62"/>
                    <a:pt x="16" y="62"/>
                    <a:pt x="16" y="62"/>
                  </a:cubicBezTo>
                  <a:cubicBezTo>
                    <a:pt x="16" y="62"/>
                    <a:pt x="16" y="63"/>
                    <a:pt x="16" y="63"/>
                  </a:cubicBezTo>
                  <a:cubicBezTo>
                    <a:pt x="16" y="63"/>
                    <a:pt x="16" y="63"/>
                    <a:pt x="16" y="63"/>
                  </a:cubicBezTo>
                  <a:cubicBezTo>
                    <a:pt x="16" y="63"/>
                    <a:pt x="16" y="63"/>
                    <a:pt x="16" y="63"/>
                  </a:cubicBezTo>
                  <a:cubicBezTo>
                    <a:pt x="16" y="64"/>
                    <a:pt x="16" y="64"/>
                    <a:pt x="16" y="64"/>
                  </a:cubicBezTo>
                  <a:cubicBezTo>
                    <a:pt x="17" y="64"/>
                    <a:pt x="17" y="63"/>
                    <a:pt x="17" y="63"/>
                  </a:cubicBezTo>
                  <a:cubicBezTo>
                    <a:pt x="17" y="63"/>
                    <a:pt x="17" y="63"/>
                    <a:pt x="17" y="63"/>
                  </a:cubicBezTo>
                  <a:cubicBezTo>
                    <a:pt x="17" y="62"/>
                    <a:pt x="17" y="62"/>
                    <a:pt x="17" y="62"/>
                  </a:cubicBezTo>
                  <a:cubicBezTo>
                    <a:pt x="17" y="62"/>
                    <a:pt x="17" y="62"/>
                    <a:pt x="17" y="62"/>
                  </a:cubicBezTo>
                  <a:cubicBezTo>
                    <a:pt x="18" y="62"/>
                    <a:pt x="18" y="61"/>
                    <a:pt x="18" y="61"/>
                  </a:cubicBezTo>
                  <a:cubicBezTo>
                    <a:pt x="18" y="61"/>
                    <a:pt x="17" y="61"/>
                    <a:pt x="17" y="61"/>
                  </a:cubicBezTo>
                  <a:cubicBezTo>
                    <a:pt x="17" y="61"/>
                    <a:pt x="17" y="60"/>
                    <a:pt x="17" y="60"/>
                  </a:cubicBezTo>
                  <a:cubicBezTo>
                    <a:pt x="17" y="60"/>
                    <a:pt x="17" y="60"/>
                    <a:pt x="17" y="60"/>
                  </a:cubicBezTo>
                  <a:cubicBezTo>
                    <a:pt x="17" y="60"/>
                    <a:pt x="18" y="60"/>
                    <a:pt x="18" y="60"/>
                  </a:cubicBezTo>
                  <a:cubicBezTo>
                    <a:pt x="18" y="60"/>
                    <a:pt x="18" y="60"/>
                    <a:pt x="18" y="60"/>
                  </a:cubicBezTo>
                  <a:cubicBezTo>
                    <a:pt x="18" y="60"/>
                    <a:pt x="18" y="61"/>
                    <a:pt x="18" y="61"/>
                  </a:cubicBezTo>
                  <a:cubicBezTo>
                    <a:pt x="19" y="61"/>
                    <a:pt x="19" y="61"/>
                    <a:pt x="19" y="61"/>
                  </a:cubicBezTo>
                  <a:cubicBezTo>
                    <a:pt x="19" y="61"/>
                    <a:pt x="19" y="61"/>
                    <a:pt x="19" y="61"/>
                  </a:cubicBezTo>
                  <a:cubicBezTo>
                    <a:pt x="19" y="61"/>
                    <a:pt x="19" y="61"/>
                    <a:pt x="19" y="60"/>
                  </a:cubicBezTo>
                  <a:cubicBezTo>
                    <a:pt x="19" y="60"/>
                    <a:pt x="19" y="60"/>
                    <a:pt x="19" y="60"/>
                  </a:cubicBezTo>
                  <a:cubicBezTo>
                    <a:pt x="19" y="60"/>
                    <a:pt x="19" y="59"/>
                    <a:pt x="19" y="59"/>
                  </a:cubicBezTo>
                  <a:cubicBezTo>
                    <a:pt x="19" y="59"/>
                    <a:pt x="19" y="59"/>
                    <a:pt x="19" y="59"/>
                  </a:cubicBezTo>
                  <a:cubicBezTo>
                    <a:pt x="19" y="59"/>
                    <a:pt x="19" y="59"/>
                    <a:pt x="19" y="58"/>
                  </a:cubicBezTo>
                  <a:cubicBezTo>
                    <a:pt x="19" y="58"/>
                    <a:pt x="19" y="58"/>
                    <a:pt x="19" y="58"/>
                  </a:cubicBezTo>
                  <a:cubicBezTo>
                    <a:pt x="19" y="58"/>
                    <a:pt x="19" y="58"/>
                    <a:pt x="19" y="58"/>
                  </a:cubicBezTo>
                  <a:cubicBezTo>
                    <a:pt x="19" y="57"/>
                    <a:pt x="19" y="57"/>
                    <a:pt x="19" y="57"/>
                  </a:cubicBezTo>
                  <a:cubicBezTo>
                    <a:pt x="19" y="57"/>
                    <a:pt x="19" y="57"/>
                    <a:pt x="19" y="57"/>
                  </a:cubicBezTo>
                  <a:cubicBezTo>
                    <a:pt x="19" y="58"/>
                    <a:pt x="19" y="58"/>
                    <a:pt x="19" y="58"/>
                  </a:cubicBezTo>
                  <a:cubicBezTo>
                    <a:pt x="19" y="58"/>
                    <a:pt x="19" y="58"/>
                    <a:pt x="19" y="58"/>
                  </a:cubicBezTo>
                  <a:cubicBezTo>
                    <a:pt x="20" y="58"/>
                    <a:pt x="19" y="59"/>
                    <a:pt x="19" y="59"/>
                  </a:cubicBezTo>
                  <a:cubicBezTo>
                    <a:pt x="20" y="59"/>
                    <a:pt x="20" y="59"/>
                    <a:pt x="20" y="60"/>
                  </a:cubicBezTo>
                  <a:cubicBezTo>
                    <a:pt x="20" y="60"/>
                    <a:pt x="20" y="60"/>
                    <a:pt x="20" y="60"/>
                  </a:cubicBezTo>
                  <a:cubicBezTo>
                    <a:pt x="20" y="60"/>
                    <a:pt x="20" y="60"/>
                    <a:pt x="21" y="60"/>
                  </a:cubicBezTo>
                  <a:cubicBezTo>
                    <a:pt x="21" y="60"/>
                    <a:pt x="21" y="60"/>
                    <a:pt x="21" y="60"/>
                  </a:cubicBezTo>
                  <a:cubicBezTo>
                    <a:pt x="21" y="60"/>
                    <a:pt x="21" y="59"/>
                    <a:pt x="21" y="59"/>
                  </a:cubicBezTo>
                  <a:cubicBezTo>
                    <a:pt x="21" y="59"/>
                    <a:pt x="22" y="58"/>
                    <a:pt x="22" y="58"/>
                  </a:cubicBezTo>
                  <a:cubicBezTo>
                    <a:pt x="22" y="58"/>
                    <a:pt x="22" y="58"/>
                    <a:pt x="22" y="58"/>
                  </a:cubicBezTo>
                  <a:cubicBezTo>
                    <a:pt x="22" y="57"/>
                    <a:pt x="21" y="57"/>
                    <a:pt x="21" y="57"/>
                  </a:cubicBezTo>
                  <a:cubicBezTo>
                    <a:pt x="21" y="57"/>
                    <a:pt x="21" y="56"/>
                    <a:pt x="21" y="56"/>
                  </a:cubicBezTo>
                  <a:cubicBezTo>
                    <a:pt x="21" y="56"/>
                    <a:pt x="21" y="56"/>
                    <a:pt x="21" y="55"/>
                  </a:cubicBezTo>
                  <a:cubicBezTo>
                    <a:pt x="21" y="55"/>
                    <a:pt x="21" y="55"/>
                    <a:pt x="21" y="55"/>
                  </a:cubicBezTo>
                  <a:cubicBezTo>
                    <a:pt x="21" y="55"/>
                    <a:pt x="21" y="55"/>
                    <a:pt x="21" y="55"/>
                  </a:cubicBezTo>
                  <a:cubicBezTo>
                    <a:pt x="22" y="55"/>
                    <a:pt x="22" y="55"/>
                    <a:pt x="22" y="56"/>
                  </a:cubicBezTo>
                  <a:cubicBezTo>
                    <a:pt x="22" y="56"/>
                    <a:pt x="22" y="56"/>
                    <a:pt x="22" y="56"/>
                  </a:cubicBezTo>
                  <a:cubicBezTo>
                    <a:pt x="22" y="56"/>
                    <a:pt x="22" y="56"/>
                    <a:pt x="22" y="56"/>
                  </a:cubicBezTo>
                  <a:cubicBezTo>
                    <a:pt x="22" y="56"/>
                    <a:pt x="22" y="57"/>
                    <a:pt x="22" y="57"/>
                  </a:cubicBezTo>
                  <a:cubicBezTo>
                    <a:pt x="22" y="57"/>
                    <a:pt x="23" y="57"/>
                    <a:pt x="23" y="57"/>
                  </a:cubicBezTo>
                  <a:cubicBezTo>
                    <a:pt x="23" y="57"/>
                    <a:pt x="23" y="58"/>
                    <a:pt x="23" y="58"/>
                  </a:cubicBezTo>
                  <a:cubicBezTo>
                    <a:pt x="23" y="58"/>
                    <a:pt x="23" y="58"/>
                    <a:pt x="23" y="58"/>
                  </a:cubicBezTo>
                  <a:cubicBezTo>
                    <a:pt x="23" y="58"/>
                    <a:pt x="23" y="58"/>
                    <a:pt x="23" y="58"/>
                  </a:cubicBezTo>
                  <a:cubicBezTo>
                    <a:pt x="23" y="58"/>
                    <a:pt x="23" y="59"/>
                    <a:pt x="23" y="59"/>
                  </a:cubicBezTo>
                  <a:cubicBezTo>
                    <a:pt x="23" y="59"/>
                    <a:pt x="23" y="59"/>
                    <a:pt x="23" y="60"/>
                  </a:cubicBezTo>
                  <a:cubicBezTo>
                    <a:pt x="23" y="60"/>
                    <a:pt x="23" y="60"/>
                    <a:pt x="23" y="60"/>
                  </a:cubicBezTo>
                  <a:cubicBezTo>
                    <a:pt x="23" y="60"/>
                    <a:pt x="24" y="60"/>
                    <a:pt x="24" y="60"/>
                  </a:cubicBezTo>
                  <a:cubicBezTo>
                    <a:pt x="24" y="60"/>
                    <a:pt x="24" y="60"/>
                    <a:pt x="24" y="60"/>
                  </a:cubicBezTo>
                  <a:cubicBezTo>
                    <a:pt x="24" y="60"/>
                    <a:pt x="24" y="59"/>
                    <a:pt x="24" y="59"/>
                  </a:cubicBezTo>
                  <a:cubicBezTo>
                    <a:pt x="24" y="59"/>
                    <a:pt x="24" y="59"/>
                    <a:pt x="24" y="59"/>
                  </a:cubicBezTo>
                  <a:cubicBezTo>
                    <a:pt x="24" y="59"/>
                    <a:pt x="25" y="59"/>
                    <a:pt x="25" y="59"/>
                  </a:cubicBezTo>
                  <a:cubicBezTo>
                    <a:pt x="25" y="59"/>
                    <a:pt x="25" y="59"/>
                    <a:pt x="25" y="59"/>
                  </a:cubicBezTo>
                  <a:cubicBezTo>
                    <a:pt x="25" y="60"/>
                    <a:pt x="25" y="60"/>
                    <a:pt x="25" y="60"/>
                  </a:cubicBezTo>
                  <a:cubicBezTo>
                    <a:pt x="25" y="60"/>
                    <a:pt x="25" y="60"/>
                    <a:pt x="25" y="60"/>
                  </a:cubicBezTo>
                  <a:cubicBezTo>
                    <a:pt x="25" y="60"/>
                    <a:pt x="24" y="60"/>
                    <a:pt x="24" y="61"/>
                  </a:cubicBezTo>
                  <a:cubicBezTo>
                    <a:pt x="24" y="61"/>
                    <a:pt x="24" y="60"/>
                    <a:pt x="24" y="61"/>
                  </a:cubicBezTo>
                  <a:cubicBezTo>
                    <a:pt x="24" y="61"/>
                    <a:pt x="24" y="61"/>
                    <a:pt x="24" y="61"/>
                  </a:cubicBezTo>
                  <a:cubicBezTo>
                    <a:pt x="24" y="61"/>
                    <a:pt x="24" y="61"/>
                    <a:pt x="24" y="61"/>
                  </a:cubicBezTo>
                  <a:cubicBezTo>
                    <a:pt x="24" y="61"/>
                    <a:pt x="25" y="61"/>
                    <a:pt x="25" y="61"/>
                  </a:cubicBezTo>
                  <a:cubicBezTo>
                    <a:pt x="25" y="61"/>
                    <a:pt x="25" y="61"/>
                    <a:pt x="25" y="61"/>
                  </a:cubicBezTo>
                  <a:cubicBezTo>
                    <a:pt x="25" y="62"/>
                    <a:pt x="25" y="62"/>
                    <a:pt x="25" y="62"/>
                  </a:cubicBezTo>
                  <a:cubicBezTo>
                    <a:pt x="25" y="62"/>
                    <a:pt x="25" y="63"/>
                    <a:pt x="25" y="63"/>
                  </a:cubicBezTo>
                  <a:cubicBezTo>
                    <a:pt x="25" y="63"/>
                    <a:pt x="25" y="64"/>
                    <a:pt x="26" y="64"/>
                  </a:cubicBezTo>
                  <a:cubicBezTo>
                    <a:pt x="26" y="64"/>
                    <a:pt x="26" y="65"/>
                    <a:pt x="26" y="65"/>
                  </a:cubicBezTo>
                  <a:cubicBezTo>
                    <a:pt x="26" y="65"/>
                    <a:pt x="26" y="65"/>
                    <a:pt x="26" y="65"/>
                  </a:cubicBezTo>
                  <a:cubicBezTo>
                    <a:pt x="26" y="66"/>
                    <a:pt x="26" y="66"/>
                    <a:pt x="26" y="66"/>
                  </a:cubicBezTo>
                  <a:cubicBezTo>
                    <a:pt x="26" y="66"/>
                    <a:pt x="26" y="66"/>
                    <a:pt x="26" y="66"/>
                  </a:cubicBezTo>
                  <a:cubicBezTo>
                    <a:pt x="26" y="66"/>
                    <a:pt x="26" y="67"/>
                    <a:pt x="26" y="67"/>
                  </a:cubicBezTo>
                  <a:cubicBezTo>
                    <a:pt x="26" y="67"/>
                    <a:pt x="26" y="67"/>
                    <a:pt x="26" y="67"/>
                  </a:cubicBezTo>
                  <a:cubicBezTo>
                    <a:pt x="26" y="67"/>
                    <a:pt x="26" y="67"/>
                    <a:pt x="26" y="68"/>
                  </a:cubicBezTo>
                  <a:cubicBezTo>
                    <a:pt x="26" y="68"/>
                    <a:pt x="26" y="68"/>
                    <a:pt x="26" y="68"/>
                  </a:cubicBezTo>
                  <a:cubicBezTo>
                    <a:pt x="26" y="68"/>
                    <a:pt x="26" y="68"/>
                    <a:pt x="26" y="68"/>
                  </a:cubicBezTo>
                  <a:cubicBezTo>
                    <a:pt x="26" y="69"/>
                    <a:pt x="26" y="69"/>
                    <a:pt x="27" y="69"/>
                  </a:cubicBezTo>
                  <a:cubicBezTo>
                    <a:pt x="27" y="69"/>
                    <a:pt x="27" y="68"/>
                    <a:pt x="27" y="68"/>
                  </a:cubicBezTo>
                  <a:cubicBezTo>
                    <a:pt x="27" y="68"/>
                    <a:pt x="27" y="68"/>
                    <a:pt x="27" y="68"/>
                  </a:cubicBezTo>
                  <a:cubicBezTo>
                    <a:pt x="27" y="68"/>
                    <a:pt x="27" y="68"/>
                    <a:pt x="27" y="68"/>
                  </a:cubicBezTo>
                  <a:cubicBezTo>
                    <a:pt x="27" y="68"/>
                    <a:pt x="27" y="69"/>
                    <a:pt x="27" y="69"/>
                  </a:cubicBezTo>
                  <a:cubicBezTo>
                    <a:pt x="27" y="69"/>
                    <a:pt x="27" y="69"/>
                    <a:pt x="27" y="69"/>
                  </a:cubicBezTo>
                  <a:cubicBezTo>
                    <a:pt x="27" y="69"/>
                    <a:pt x="27" y="69"/>
                    <a:pt x="27" y="70"/>
                  </a:cubicBezTo>
                  <a:cubicBezTo>
                    <a:pt x="27" y="70"/>
                    <a:pt x="27" y="70"/>
                    <a:pt x="27" y="70"/>
                  </a:cubicBezTo>
                  <a:cubicBezTo>
                    <a:pt x="27" y="71"/>
                    <a:pt x="27" y="71"/>
                    <a:pt x="27" y="71"/>
                  </a:cubicBezTo>
                  <a:cubicBezTo>
                    <a:pt x="27" y="71"/>
                    <a:pt x="27" y="72"/>
                    <a:pt x="27" y="72"/>
                  </a:cubicBezTo>
                  <a:cubicBezTo>
                    <a:pt x="27" y="72"/>
                    <a:pt x="27" y="73"/>
                    <a:pt x="27" y="73"/>
                  </a:cubicBezTo>
                  <a:cubicBezTo>
                    <a:pt x="27" y="73"/>
                    <a:pt x="28" y="74"/>
                    <a:pt x="28" y="74"/>
                  </a:cubicBezTo>
                  <a:cubicBezTo>
                    <a:pt x="28" y="74"/>
                    <a:pt x="28" y="74"/>
                    <a:pt x="28" y="74"/>
                  </a:cubicBezTo>
                  <a:cubicBezTo>
                    <a:pt x="28" y="75"/>
                    <a:pt x="28" y="75"/>
                    <a:pt x="28" y="75"/>
                  </a:cubicBezTo>
                  <a:cubicBezTo>
                    <a:pt x="28" y="75"/>
                    <a:pt x="28" y="75"/>
                    <a:pt x="29" y="75"/>
                  </a:cubicBezTo>
                  <a:cubicBezTo>
                    <a:pt x="29" y="75"/>
                    <a:pt x="29" y="74"/>
                    <a:pt x="29" y="74"/>
                  </a:cubicBezTo>
                  <a:cubicBezTo>
                    <a:pt x="29" y="74"/>
                    <a:pt x="28" y="74"/>
                    <a:pt x="28" y="74"/>
                  </a:cubicBezTo>
                  <a:cubicBezTo>
                    <a:pt x="28" y="74"/>
                    <a:pt x="28" y="74"/>
                    <a:pt x="28" y="73"/>
                  </a:cubicBezTo>
                  <a:cubicBezTo>
                    <a:pt x="28" y="73"/>
                    <a:pt x="29" y="73"/>
                    <a:pt x="29" y="73"/>
                  </a:cubicBezTo>
                  <a:cubicBezTo>
                    <a:pt x="29" y="74"/>
                    <a:pt x="29" y="74"/>
                    <a:pt x="29" y="74"/>
                  </a:cubicBezTo>
                  <a:cubicBezTo>
                    <a:pt x="29" y="74"/>
                    <a:pt x="29" y="75"/>
                    <a:pt x="29" y="75"/>
                  </a:cubicBezTo>
                  <a:cubicBezTo>
                    <a:pt x="29" y="75"/>
                    <a:pt x="29" y="75"/>
                    <a:pt x="30" y="75"/>
                  </a:cubicBezTo>
                  <a:cubicBezTo>
                    <a:pt x="30" y="75"/>
                    <a:pt x="30" y="76"/>
                    <a:pt x="30" y="76"/>
                  </a:cubicBezTo>
                  <a:cubicBezTo>
                    <a:pt x="30" y="76"/>
                    <a:pt x="30" y="76"/>
                    <a:pt x="30" y="77"/>
                  </a:cubicBezTo>
                  <a:cubicBezTo>
                    <a:pt x="30" y="77"/>
                    <a:pt x="30" y="77"/>
                    <a:pt x="30" y="77"/>
                  </a:cubicBezTo>
                  <a:cubicBezTo>
                    <a:pt x="30" y="77"/>
                    <a:pt x="30" y="78"/>
                    <a:pt x="30" y="78"/>
                  </a:cubicBezTo>
                  <a:cubicBezTo>
                    <a:pt x="30" y="78"/>
                    <a:pt x="30" y="78"/>
                    <a:pt x="30" y="78"/>
                  </a:cubicBezTo>
                  <a:cubicBezTo>
                    <a:pt x="30" y="78"/>
                    <a:pt x="31" y="77"/>
                    <a:pt x="31" y="77"/>
                  </a:cubicBezTo>
                  <a:cubicBezTo>
                    <a:pt x="31" y="77"/>
                    <a:pt x="31" y="77"/>
                    <a:pt x="31" y="77"/>
                  </a:cubicBezTo>
                  <a:cubicBezTo>
                    <a:pt x="31" y="77"/>
                    <a:pt x="31" y="77"/>
                    <a:pt x="31" y="77"/>
                  </a:cubicBezTo>
                  <a:cubicBezTo>
                    <a:pt x="31" y="77"/>
                    <a:pt x="31" y="78"/>
                    <a:pt x="31" y="78"/>
                  </a:cubicBezTo>
                  <a:cubicBezTo>
                    <a:pt x="31" y="78"/>
                    <a:pt x="31" y="78"/>
                    <a:pt x="31" y="78"/>
                  </a:cubicBezTo>
                  <a:cubicBezTo>
                    <a:pt x="31" y="78"/>
                    <a:pt x="31" y="79"/>
                    <a:pt x="31" y="79"/>
                  </a:cubicBezTo>
                  <a:cubicBezTo>
                    <a:pt x="30" y="79"/>
                    <a:pt x="30" y="79"/>
                    <a:pt x="30" y="79"/>
                  </a:cubicBezTo>
                  <a:cubicBezTo>
                    <a:pt x="30" y="79"/>
                    <a:pt x="30" y="79"/>
                    <a:pt x="30" y="79"/>
                  </a:cubicBezTo>
                  <a:cubicBezTo>
                    <a:pt x="30" y="79"/>
                    <a:pt x="30" y="79"/>
                    <a:pt x="30" y="79"/>
                  </a:cubicBezTo>
                  <a:cubicBezTo>
                    <a:pt x="30" y="79"/>
                    <a:pt x="30" y="79"/>
                    <a:pt x="29" y="79"/>
                  </a:cubicBezTo>
                  <a:cubicBezTo>
                    <a:pt x="29" y="79"/>
                    <a:pt x="29" y="79"/>
                    <a:pt x="29" y="79"/>
                  </a:cubicBezTo>
                  <a:cubicBezTo>
                    <a:pt x="29" y="79"/>
                    <a:pt x="29" y="79"/>
                    <a:pt x="29" y="80"/>
                  </a:cubicBezTo>
                  <a:cubicBezTo>
                    <a:pt x="29" y="80"/>
                    <a:pt x="29" y="80"/>
                    <a:pt x="30" y="80"/>
                  </a:cubicBezTo>
                  <a:cubicBezTo>
                    <a:pt x="30" y="80"/>
                    <a:pt x="30" y="80"/>
                    <a:pt x="3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7" name="Freeform 1090"/>
            <p:cNvSpPr/>
            <p:nvPr/>
          </p:nvSpPr>
          <p:spPr bwMode="auto">
            <a:xfrm>
              <a:off x="8442711" y="4459246"/>
              <a:ext cx="296711" cy="408803"/>
            </a:xfrm>
            <a:custGeom>
              <a:avLst/>
              <a:gdLst>
                <a:gd name="T0" fmla="*/ 32 w 32"/>
                <a:gd name="T1" fmla="*/ 37 h 44"/>
                <a:gd name="T2" fmla="*/ 32 w 32"/>
                <a:gd name="T3" fmla="*/ 36 h 44"/>
                <a:gd name="T4" fmla="*/ 30 w 32"/>
                <a:gd name="T5" fmla="*/ 34 h 44"/>
                <a:gd name="T6" fmla="*/ 31 w 32"/>
                <a:gd name="T7" fmla="*/ 32 h 44"/>
                <a:gd name="T8" fmla="*/ 29 w 32"/>
                <a:gd name="T9" fmla="*/ 30 h 44"/>
                <a:gd name="T10" fmla="*/ 27 w 32"/>
                <a:gd name="T11" fmla="*/ 28 h 44"/>
                <a:gd name="T12" fmla="*/ 25 w 32"/>
                <a:gd name="T13" fmla="*/ 25 h 44"/>
                <a:gd name="T14" fmla="*/ 23 w 32"/>
                <a:gd name="T15" fmla="*/ 23 h 44"/>
                <a:gd name="T16" fmla="*/ 21 w 32"/>
                <a:gd name="T17" fmla="*/ 20 h 44"/>
                <a:gd name="T18" fmla="*/ 18 w 32"/>
                <a:gd name="T19" fmla="*/ 17 h 44"/>
                <a:gd name="T20" fmla="*/ 16 w 32"/>
                <a:gd name="T21" fmla="*/ 16 h 44"/>
                <a:gd name="T22" fmla="*/ 18 w 32"/>
                <a:gd name="T23" fmla="*/ 14 h 44"/>
                <a:gd name="T24" fmla="*/ 19 w 32"/>
                <a:gd name="T25" fmla="*/ 12 h 44"/>
                <a:gd name="T26" fmla="*/ 18 w 32"/>
                <a:gd name="T27" fmla="*/ 10 h 44"/>
                <a:gd name="T28" fmla="*/ 17 w 32"/>
                <a:gd name="T29" fmla="*/ 8 h 44"/>
                <a:gd name="T30" fmla="*/ 14 w 32"/>
                <a:gd name="T31" fmla="*/ 8 h 44"/>
                <a:gd name="T32" fmla="*/ 12 w 32"/>
                <a:gd name="T33" fmla="*/ 8 h 44"/>
                <a:gd name="T34" fmla="*/ 10 w 32"/>
                <a:gd name="T35" fmla="*/ 4 h 44"/>
                <a:gd name="T36" fmla="*/ 7 w 32"/>
                <a:gd name="T37" fmla="*/ 2 h 44"/>
                <a:gd name="T38" fmla="*/ 6 w 32"/>
                <a:gd name="T39" fmla="*/ 0 h 44"/>
                <a:gd name="T40" fmla="*/ 4 w 32"/>
                <a:gd name="T41" fmla="*/ 1 h 44"/>
                <a:gd name="T42" fmla="*/ 5 w 32"/>
                <a:gd name="T43" fmla="*/ 3 h 44"/>
                <a:gd name="T44" fmla="*/ 5 w 32"/>
                <a:gd name="T45" fmla="*/ 6 h 44"/>
                <a:gd name="T46" fmla="*/ 4 w 32"/>
                <a:gd name="T47" fmla="*/ 7 h 44"/>
                <a:gd name="T48" fmla="*/ 2 w 32"/>
                <a:gd name="T49" fmla="*/ 6 h 44"/>
                <a:gd name="T50" fmla="*/ 1 w 32"/>
                <a:gd name="T51" fmla="*/ 9 h 44"/>
                <a:gd name="T52" fmla="*/ 2 w 32"/>
                <a:gd name="T53" fmla="*/ 11 h 44"/>
                <a:gd name="T54" fmla="*/ 2 w 32"/>
                <a:gd name="T55" fmla="*/ 14 h 44"/>
                <a:gd name="T56" fmla="*/ 4 w 32"/>
                <a:gd name="T57" fmla="*/ 14 h 44"/>
                <a:gd name="T58" fmla="*/ 7 w 32"/>
                <a:gd name="T59" fmla="*/ 17 h 44"/>
                <a:gd name="T60" fmla="*/ 7 w 32"/>
                <a:gd name="T61" fmla="*/ 20 h 44"/>
                <a:gd name="T62" fmla="*/ 6 w 32"/>
                <a:gd name="T63" fmla="*/ 23 h 44"/>
                <a:gd name="T64" fmla="*/ 6 w 32"/>
                <a:gd name="T65" fmla="*/ 24 h 44"/>
                <a:gd name="T66" fmla="*/ 6 w 32"/>
                <a:gd name="T67" fmla="*/ 24 h 44"/>
                <a:gd name="T68" fmla="*/ 8 w 32"/>
                <a:gd name="T69" fmla="*/ 22 h 44"/>
                <a:gd name="T70" fmla="*/ 9 w 32"/>
                <a:gd name="T71" fmla="*/ 21 h 44"/>
                <a:gd name="T72" fmla="*/ 12 w 32"/>
                <a:gd name="T73" fmla="*/ 23 h 44"/>
                <a:gd name="T74" fmla="*/ 12 w 32"/>
                <a:gd name="T75" fmla="*/ 23 h 44"/>
                <a:gd name="T76" fmla="*/ 13 w 32"/>
                <a:gd name="T77" fmla="*/ 21 h 44"/>
                <a:gd name="T78" fmla="*/ 16 w 32"/>
                <a:gd name="T79" fmla="*/ 20 h 44"/>
                <a:gd name="T80" fmla="*/ 18 w 32"/>
                <a:gd name="T81" fmla="*/ 21 h 44"/>
                <a:gd name="T82" fmla="*/ 19 w 32"/>
                <a:gd name="T83" fmla="*/ 23 h 44"/>
                <a:gd name="T84" fmla="*/ 21 w 32"/>
                <a:gd name="T85" fmla="*/ 26 h 44"/>
                <a:gd name="T86" fmla="*/ 21 w 32"/>
                <a:gd name="T87" fmla="*/ 29 h 44"/>
                <a:gd name="T88" fmla="*/ 23 w 32"/>
                <a:gd name="T89" fmla="*/ 31 h 44"/>
                <a:gd name="T90" fmla="*/ 24 w 32"/>
                <a:gd name="T91" fmla="*/ 34 h 44"/>
                <a:gd name="T92" fmla="*/ 25 w 32"/>
                <a:gd name="T93" fmla="*/ 37 h 44"/>
                <a:gd name="T94" fmla="*/ 25 w 32"/>
                <a:gd name="T95" fmla="*/ 39 h 44"/>
                <a:gd name="T96" fmla="*/ 24 w 32"/>
                <a:gd name="T97" fmla="*/ 42 h 44"/>
                <a:gd name="T98" fmla="*/ 26 w 32"/>
                <a:gd name="T99" fmla="*/ 43 h 44"/>
                <a:gd name="T100" fmla="*/ 27 w 32"/>
                <a:gd name="T101" fmla="*/ 42 h 44"/>
                <a:gd name="T102" fmla="*/ 27 w 32"/>
                <a:gd name="T103" fmla="*/ 40 h 44"/>
                <a:gd name="T104" fmla="*/ 30 w 32"/>
                <a:gd name="T105" fmla="*/ 40 h 44"/>
                <a:gd name="T106" fmla="*/ 31 w 32"/>
                <a:gd name="T107" fmla="*/ 42 h 44"/>
                <a:gd name="T108" fmla="*/ 32 w 32"/>
                <a:gd name="T109"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44">
                  <a:moveTo>
                    <a:pt x="32" y="40"/>
                  </a:moveTo>
                  <a:cubicBezTo>
                    <a:pt x="32" y="40"/>
                    <a:pt x="32" y="39"/>
                    <a:pt x="32" y="39"/>
                  </a:cubicBezTo>
                  <a:cubicBezTo>
                    <a:pt x="32" y="39"/>
                    <a:pt x="32" y="38"/>
                    <a:pt x="32" y="38"/>
                  </a:cubicBezTo>
                  <a:cubicBezTo>
                    <a:pt x="32" y="38"/>
                    <a:pt x="32" y="38"/>
                    <a:pt x="32" y="37"/>
                  </a:cubicBezTo>
                  <a:cubicBezTo>
                    <a:pt x="32" y="37"/>
                    <a:pt x="32" y="37"/>
                    <a:pt x="32" y="37"/>
                  </a:cubicBezTo>
                  <a:cubicBezTo>
                    <a:pt x="32" y="37"/>
                    <a:pt x="32" y="37"/>
                    <a:pt x="32" y="37"/>
                  </a:cubicBezTo>
                  <a:cubicBezTo>
                    <a:pt x="32" y="36"/>
                    <a:pt x="32" y="36"/>
                    <a:pt x="32" y="36"/>
                  </a:cubicBezTo>
                  <a:cubicBezTo>
                    <a:pt x="32" y="36"/>
                    <a:pt x="32" y="36"/>
                    <a:pt x="32" y="36"/>
                  </a:cubicBezTo>
                  <a:cubicBezTo>
                    <a:pt x="32" y="35"/>
                    <a:pt x="32" y="35"/>
                    <a:pt x="32" y="35"/>
                  </a:cubicBezTo>
                  <a:cubicBezTo>
                    <a:pt x="32" y="35"/>
                    <a:pt x="32" y="35"/>
                    <a:pt x="31" y="35"/>
                  </a:cubicBezTo>
                  <a:cubicBezTo>
                    <a:pt x="31" y="35"/>
                    <a:pt x="31" y="35"/>
                    <a:pt x="31" y="35"/>
                  </a:cubicBezTo>
                  <a:cubicBezTo>
                    <a:pt x="31" y="35"/>
                    <a:pt x="31" y="34"/>
                    <a:pt x="30" y="34"/>
                  </a:cubicBezTo>
                  <a:cubicBezTo>
                    <a:pt x="30" y="34"/>
                    <a:pt x="30" y="34"/>
                    <a:pt x="30" y="34"/>
                  </a:cubicBezTo>
                  <a:cubicBezTo>
                    <a:pt x="31" y="33"/>
                    <a:pt x="31" y="33"/>
                    <a:pt x="31" y="33"/>
                  </a:cubicBezTo>
                  <a:cubicBezTo>
                    <a:pt x="31" y="33"/>
                    <a:pt x="31" y="32"/>
                    <a:pt x="31" y="32"/>
                  </a:cubicBezTo>
                  <a:cubicBezTo>
                    <a:pt x="31" y="32"/>
                    <a:pt x="31" y="32"/>
                    <a:pt x="31" y="32"/>
                  </a:cubicBezTo>
                  <a:cubicBezTo>
                    <a:pt x="31" y="32"/>
                    <a:pt x="30" y="31"/>
                    <a:pt x="30" y="31"/>
                  </a:cubicBezTo>
                  <a:cubicBezTo>
                    <a:pt x="30" y="31"/>
                    <a:pt x="30" y="31"/>
                    <a:pt x="30" y="31"/>
                  </a:cubicBezTo>
                  <a:cubicBezTo>
                    <a:pt x="29" y="30"/>
                    <a:pt x="29" y="30"/>
                    <a:pt x="29" y="30"/>
                  </a:cubicBezTo>
                  <a:cubicBezTo>
                    <a:pt x="29" y="30"/>
                    <a:pt x="29" y="30"/>
                    <a:pt x="29" y="30"/>
                  </a:cubicBezTo>
                  <a:cubicBezTo>
                    <a:pt x="28" y="30"/>
                    <a:pt x="28" y="30"/>
                    <a:pt x="28" y="30"/>
                  </a:cubicBezTo>
                  <a:cubicBezTo>
                    <a:pt x="28" y="30"/>
                    <a:pt x="27" y="30"/>
                    <a:pt x="27" y="30"/>
                  </a:cubicBezTo>
                  <a:cubicBezTo>
                    <a:pt x="27" y="29"/>
                    <a:pt x="27" y="29"/>
                    <a:pt x="27" y="29"/>
                  </a:cubicBezTo>
                  <a:cubicBezTo>
                    <a:pt x="27" y="29"/>
                    <a:pt x="27" y="28"/>
                    <a:pt x="27" y="28"/>
                  </a:cubicBezTo>
                  <a:cubicBezTo>
                    <a:pt x="27" y="28"/>
                    <a:pt x="27" y="27"/>
                    <a:pt x="27" y="27"/>
                  </a:cubicBezTo>
                  <a:cubicBezTo>
                    <a:pt x="26" y="27"/>
                    <a:pt x="26" y="26"/>
                    <a:pt x="26" y="26"/>
                  </a:cubicBezTo>
                  <a:cubicBezTo>
                    <a:pt x="26" y="26"/>
                    <a:pt x="25" y="26"/>
                    <a:pt x="25" y="26"/>
                  </a:cubicBezTo>
                  <a:cubicBezTo>
                    <a:pt x="25" y="26"/>
                    <a:pt x="25" y="26"/>
                    <a:pt x="25" y="25"/>
                  </a:cubicBezTo>
                  <a:cubicBezTo>
                    <a:pt x="25" y="25"/>
                    <a:pt x="24" y="25"/>
                    <a:pt x="24" y="25"/>
                  </a:cubicBezTo>
                  <a:cubicBezTo>
                    <a:pt x="24" y="25"/>
                    <a:pt x="24" y="25"/>
                    <a:pt x="24" y="24"/>
                  </a:cubicBezTo>
                  <a:cubicBezTo>
                    <a:pt x="24" y="24"/>
                    <a:pt x="24" y="24"/>
                    <a:pt x="23" y="23"/>
                  </a:cubicBezTo>
                  <a:cubicBezTo>
                    <a:pt x="23" y="23"/>
                    <a:pt x="23" y="23"/>
                    <a:pt x="23" y="23"/>
                  </a:cubicBezTo>
                  <a:cubicBezTo>
                    <a:pt x="23" y="23"/>
                    <a:pt x="23" y="23"/>
                    <a:pt x="23" y="22"/>
                  </a:cubicBezTo>
                  <a:cubicBezTo>
                    <a:pt x="22" y="22"/>
                    <a:pt x="22" y="22"/>
                    <a:pt x="22" y="22"/>
                  </a:cubicBezTo>
                  <a:cubicBezTo>
                    <a:pt x="22" y="22"/>
                    <a:pt x="22" y="21"/>
                    <a:pt x="22" y="21"/>
                  </a:cubicBezTo>
                  <a:cubicBezTo>
                    <a:pt x="21" y="21"/>
                    <a:pt x="21" y="20"/>
                    <a:pt x="21" y="20"/>
                  </a:cubicBezTo>
                  <a:cubicBezTo>
                    <a:pt x="21" y="20"/>
                    <a:pt x="21" y="19"/>
                    <a:pt x="20" y="19"/>
                  </a:cubicBezTo>
                  <a:cubicBezTo>
                    <a:pt x="20" y="19"/>
                    <a:pt x="20" y="18"/>
                    <a:pt x="19" y="18"/>
                  </a:cubicBezTo>
                  <a:cubicBezTo>
                    <a:pt x="19" y="18"/>
                    <a:pt x="19" y="18"/>
                    <a:pt x="19" y="18"/>
                  </a:cubicBezTo>
                  <a:cubicBezTo>
                    <a:pt x="18" y="18"/>
                    <a:pt x="18" y="18"/>
                    <a:pt x="18" y="17"/>
                  </a:cubicBezTo>
                  <a:cubicBezTo>
                    <a:pt x="17" y="17"/>
                    <a:pt x="17" y="17"/>
                    <a:pt x="17" y="17"/>
                  </a:cubicBezTo>
                  <a:cubicBezTo>
                    <a:pt x="17" y="17"/>
                    <a:pt x="16" y="17"/>
                    <a:pt x="16" y="17"/>
                  </a:cubicBezTo>
                  <a:cubicBezTo>
                    <a:pt x="16" y="16"/>
                    <a:pt x="16" y="16"/>
                    <a:pt x="16" y="16"/>
                  </a:cubicBezTo>
                  <a:cubicBezTo>
                    <a:pt x="16" y="16"/>
                    <a:pt x="16" y="16"/>
                    <a:pt x="16" y="16"/>
                  </a:cubicBezTo>
                  <a:cubicBezTo>
                    <a:pt x="16" y="15"/>
                    <a:pt x="16" y="15"/>
                    <a:pt x="17" y="15"/>
                  </a:cubicBezTo>
                  <a:cubicBezTo>
                    <a:pt x="17" y="15"/>
                    <a:pt x="17" y="15"/>
                    <a:pt x="17" y="15"/>
                  </a:cubicBezTo>
                  <a:cubicBezTo>
                    <a:pt x="17" y="15"/>
                    <a:pt x="18" y="15"/>
                    <a:pt x="18" y="15"/>
                  </a:cubicBezTo>
                  <a:cubicBezTo>
                    <a:pt x="18" y="15"/>
                    <a:pt x="18" y="14"/>
                    <a:pt x="18" y="14"/>
                  </a:cubicBezTo>
                  <a:cubicBezTo>
                    <a:pt x="18" y="14"/>
                    <a:pt x="19" y="14"/>
                    <a:pt x="19" y="14"/>
                  </a:cubicBezTo>
                  <a:cubicBezTo>
                    <a:pt x="19" y="13"/>
                    <a:pt x="19" y="13"/>
                    <a:pt x="19" y="13"/>
                  </a:cubicBezTo>
                  <a:cubicBezTo>
                    <a:pt x="19" y="13"/>
                    <a:pt x="19" y="13"/>
                    <a:pt x="20" y="13"/>
                  </a:cubicBezTo>
                  <a:cubicBezTo>
                    <a:pt x="20" y="12"/>
                    <a:pt x="19" y="12"/>
                    <a:pt x="19" y="12"/>
                  </a:cubicBezTo>
                  <a:cubicBezTo>
                    <a:pt x="19" y="12"/>
                    <a:pt x="19" y="12"/>
                    <a:pt x="19" y="11"/>
                  </a:cubicBezTo>
                  <a:cubicBezTo>
                    <a:pt x="18" y="11"/>
                    <a:pt x="18" y="11"/>
                    <a:pt x="18" y="11"/>
                  </a:cubicBezTo>
                  <a:cubicBezTo>
                    <a:pt x="18" y="11"/>
                    <a:pt x="18" y="11"/>
                    <a:pt x="18" y="10"/>
                  </a:cubicBezTo>
                  <a:cubicBezTo>
                    <a:pt x="18" y="10"/>
                    <a:pt x="18" y="10"/>
                    <a:pt x="18" y="10"/>
                  </a:cubicBezTo>
                  <a:cubicBezTo>
                    <a:pt x="18" y="10"/>
                    <a:pt x="18" y="10"/>
                    <a:pt x="18" y="10"/>
                  </a:cubicBezTo>
                  <a:cubicBezTo>
                    <a:pt x="18" y="10"/>
                    <a:pt x="18" y="10"/>
                    <a:pt x="17" y="9"/>
                  </a:cubicBezTo>
                  <a:cubicBezTo>
                    <a:pt x="17" y="9"/>
                    <a:pt x="17" y="9"/>
                    <a:pt x="17" y="9"/>
                  </a:cubicBezTo>
                  <a:cubicBezTo>
                    <a:pt x="17" y="9"/>
                    <a:pt x="17" y="9"/>
                    <a:pt x="17" y="8"/>
                  </a:cubicBezTo>
                  <a:cubicBezTo>
                    <a:pt x="17" y="8"/>
                    <a:pt x="17" y="8"/>
                    <a:pt x="16" y="8"/>
                  </a:cubicBezTo>
                  <a:cubicBezTo>
                    <a:pt x="16" y="8"/>
                    <a:pt x="16" y="8"/>
                    <a:pt x="15" y="8"/>
                  </a:cubicBezTo>
                  <a:cubicBezTo>
                    <a:pt x="15" y="8"/>
                    <a:pt x="15" y="8"/>
                    <a:pt x="15" y="8"/>
                  </a:cubicBezTo>
                  <a:cubicBezTo>
                    <a:pt x="15" y="8"/>
                    <a:pt x="15" y="8"/>
                    <a:pt x="14" y="8"/>
                  </a:cubicBezTo>
                  <a:cubicBezTo>
                    <a:pt x="14" y="8"/>
                    <a:pt x="14" y="9"/>
                    <a:pt x="14" y="9"/>
                  </a:cubicBezTo>
                  <a:cubicBezTo>
                    <a:pt x="13" y="9"/>
                    <a:pt x="13" y="9"/>
                    <a:pt x="13" y="9"/>
                  </a:cubicBezTo>
                  <a:cubicBezTo>
                    <a:pt x="12" y="9"/>
                    <a:pt x="12" y="9"/>
                    <a:pt x="12" y="9"/>
                  </a:cubicBezTo>
                  <a:cubicBezTo>
                    <a:pt x="12" y="8"/>
                    <a:pt x="12" y="8"/>
                    <a:pt x="12" y="8"/>
                  </a:cubicBezTo>
                  <a:cubicBezTo>
                    <a:pt x="12" y="7"/>
                    <a:pt x="11" y="7"/>
                    <a:pt x="11" y="7"/>
                  </a:cubicBezTo>
                  <a:cubicBezTo>
                    <a:pt x="11" y="6"/>
                    <a:pt x="10" y="6"/>
                    <a:pt x="10" y="5"/>
                  </a:cubicBezTo>
                  <a:cubicBezTo>
                    <a:pt x="10" y="5"/>
                    <a:pt x="10" y="5"/>
                    <a:pt x="10" y="5"/>
                  </a:cubicBezTo>
                  <a:cubicBezTo>
                    <a:pt x="10" y="5"/>
                    <a:pt x="10" y="4"/>
                    <a:pt x="10" y="4"/>
                  </a:cubicBezTo>
                  <a:cubicBezTo>
                    <a:pt x="10" y="4"/>
                    <a:pt x="10" y="3"/>
                    <a:pt x="9" y="3"/>
                  </a:cubicBezTo>
                  <a:cubicBezTo>
                    <a:pt x="9" y="3"/>
                    <a:pt x="9" y="3"/>
                    <a:pt x="9" y="3"/>
                  </a:cubicBezTo>
                  <a:cubicBezTo>
                    <a:pt x="9" y="3"/>
                    <a:pt x="8" y="2"/>
                    <a:pt x="8" y="2"/>
                  </a:cubicBezTo>
                  <a:cubicBezTo>
                    <a:pt x="8" y="2"/>
                    <a:pt x="8" y="2"/>
                    <a:pt x="7" y="2"/>
                  </a:cubicBezTo>
                  <a:cubicBezTo>
                    <a:pt x="7" y="1"/>
                    <a:pt x="7" y="1"/>
                    <a:pt x="7" y="1"/>
                  </a:cubicBezTo>
                  <a:cubicBezTo>
                    <a:pt x="7" y="1"/>
                    <a:pt x="7" y="0"/>
                    <a:pt x="7" y="0"/>
                  </a:cubicBezTo>
                  <a:cubicBezTo>
                    <a:pt x="7" y="0"/>
                    <a:pt x="6" y="0"/>
                    <a:pt x="6" y="0"/>
                  </a:cubicBezTo>
                  <a:cubicBezTo>
                    <a:pt x="6" y="1"/>
                    <a:pt x="6" y="1"/>
                    <a:pt x="6" y="0"/>
                  </a:cubicBezTo>
                  <a:cubicBezTo>
                    <a:pt x="6" y="0"/>
                    <a:pt x="5" y="0"/>
                    <a:pt x="5" y="0"/>
                  </a:cubicBezTo>
                  <a:cubicBezTo>
                    <a:pt x="5" y="0"/>
                    <a:pt x="5" y="0"/>
                    <a:pt x="5" y="0"/>
                  </a:cubicBezTo>
                  <a:cubicBezTo>
                    <a:pt x="5" y="0"/>
                    <a:pt x="4" y="0"/>
                    <a:pt x="4" y="0"/>
                  </a:cubicBezTo>
                  <a:cubicBezTo>
                    <a:pt x="4" y="0"/>
                    <a:pt x="4" y="1"/>
                    <a:pt x="4" y="1"/>
                  </a:cubicBezTo>
                  <a:cubicBezTo>
                    <a:pt x="4" y="1"/>
                    <a:pt x="4" y="1"/>
                    <a:pt x="4" y="2"/>
                  </a:cubicBezTo>
                  <a:cubicBezTo>
                    <a:pt x="4" y="2"/>
                    <a:pt x="4" y="2"/>
                    <a:pt x="4" y="2"/>
                  </a:cubicBezTo>
                  <a:cubicBezTo>
                    <a:pt x="4" y="3"/>
                    <a:pt x="5" y="3"/>
                    <a:pt x="5" y="3"/>
                  </a:cubicBezTo>
                  <a:cubicBezTo>
                    <a:pt x="5" y="3"/>
                    <a:pt x="5" y="3"/>
                    <a:pt x="5" y="3"/>
                  </a:cubicBezTo>
                  <a:cubicBezTo>
                    <a:pt x="5" y="3"/>
                    <a:pt x="5" y="4"/>
                    <a:pt x="5" y="4"/>
                  </a:cubicBezTo>
                  <a:cubicBezTo>
                    <a:pt x="5" y="4"/>
                    <a:pt x="5" y="4"/>
                    <a:pt x="5" y="4"/>
                  </a:cubicBezTo>
                  <a:cubicBezTo>
                    <a:pt x="5" y="5"/>
                    <a:pt x="5" y="5"/>
                    <a:pt x="5" y="5"/>
                  </a:cubicBezTo>
                  <a:cubicBezTo>
                    <a:pt x="5" y="5"/>
                    <a:pt x="5" y="6"/>
                    <a:pt x="5" y="6"/>
                  </a:cubicBezTo>
                  <a:cubicBezTo>
                    <a:pt x="5" y="6"/>
                    <a:pt x="6" y="6"/>
                    <a:pt x="6" y="6"/>
                  </a:cubicBezTo>
                  <a:cubicBezTo>
                    <a:pt x="6" y="6"/>
                    <a:pt x="6" y="7"/>
                    <a:pt x="6" y="7"/>
                  </a:cubicBezTo>
                  <a:cubicBezTo>
                    <a:pt x="5" y="7"/>
                    <a:pt x="5" y="7"/>
                    <a:pt x="5" y="7"/>
                  </a:cubicBezTo>
                  <a:cubicBezTo>
                    <a:pt x="5" y="7"/>
                    <a:pt x="4" y="7"/>
                    <a:pt x="4" y="7"/>
                  </a:cubicBezTo>
                  <a:cubicBezTo>
                    <a:pt x="4" y="6"/>
                    <a:pt x="4" y="6"/>
                    <a:pt x="3" y="5"/>
                  </a:cubicBezTo>
                  <a:cubicBezTo>
                    <a:pt x="3" y="5"/>
                    <a:pt x="3" y="5"/>
                    <a:pt x="3" y="5"/>
                  </a:cubicBezTo>
                  <a:cubicBezTo>
                    <a:pt x="3" y="5"/>
                    <a:pt x="3" y="6"/>
                    <a:pt x="2" y="6"/>
                  </a:cubicBezTo>
                  <a:cubicBezTo>
                    <a:pt x="2" y="6"/>
                    <a:pt x="2" y="6"/>
                    <a:pt x="2" y="6"/>
                  </a:cubicBezTo>
                  <a:cubicBezTo>
                    <a:pt x="2" y="6"/>
                    <a:pt x="2" y="7"/>
                    <a:pt x="2" y="7"/>
                  </a:cubicBezTo>
                  <a:cubicBezTo>
                    <a:pt x="2" y="7"/>
                    <a:pt x="2" y="8"/>
                    <a:pt x="2" y="8"/>
                  </a:cubicBezTo>
                  <a:cubicBezTo>
                    <a:pt x="2" y="8"/>
                    <a:pt x="2" y="9"/>
                    <a:pt x="2" y="9"/>
                  </a:cubicBezTo>
                  <a:cubicBezTo>
                    <a:pt x="2" y="9"/>
                    <a:pt x="1" y="9"/>
                    <a:pt x="1" y="9"/>
                  </a:cubicBezTo>
                  <a:cubicBezTo>
                    <a:pt x="1" y="9"/>
                    <a:pt x="1" y="10"/>
                    <a:pt x="0" y="10"/>
                  </a:cubicBezTo>
                  <a:cubicBezTo>
                    <a:pt x="1" y="10"/>
                    <a:pt x="1" y="10"/>
                    <a:pt x="1" y="10"/>
                  </a:cubicBezTo>
                  <a:cubicBezTo>
                    <a:pt x="1" y="10"/>
                    <a:pt x="1" y="10"/>
                    <a:pt x="1" y="10"/>
                  </a:cubicBezTo>
                  <a:cubicBezTo>
                    <a:pt x="1" y="10"/>
                    <a:pt x="2" y="10"/>
                    <a:pt x="2" y="11"/>
                  </a:cubicBezTo>
                  <a:cubicBezTo>
                    <a:pt x="3" y="11"/>
                    <a:pt x="3" y="12"/>
                    <a:pt x="3" y="12"/>
                  </a:cubicBezTo>
                  <a:cubicBezTo>
                    <a:pt x="3" y="13"/>
                    <a:pt x="2" y="13"/>
                    <a:pt x="2" y="13"/>
                  </a:cubicBezTo>
                  <a:cubicBezTo>
                    <a:pt x="2" y="13"/>
                    <a:pt x="2" y="13"/>
                    <a:pt x="2" y="13"/>
                  </a:cubicBezTo>
                  <a:cubicBezTo>
                    <a:pt x="2" y="13"/>
                    <a:pt x="2" y="14"/>
                    <a:pt x="2" y="14"/>
                  </a:cubicBezTo>
                  <a:cubicBezTo>
                    <a:pt x="2" y="14"/>
                    <a:pt x="2" y="14"/>
                    <a:pt x="2" y="14"/>
                  </a:cubicBezTo>
                  <a:cubicBezTo>
                    <a:pt x="2" y="14"/>
                    <a:pt x="2" y="14"/>
                    <a:pt x="2" y="14"/>
                  </a:cubicBezTo>
                  <a:cubicBezTo>
                    <a:pt x="3" y="14"/>
                    <a:pt x="3" y="14"/>
                    <a:pt x="3" y="14"/>
                  </a:cubicBezTo>
                  <a:cubicBezTo>
                    <a:pt x="3" y="14"/>
                    <a:pt x="3" y="14"/>
                    <a:pt x="4" y="14"/>
                  </a:cubicBezTo>
                  <a:cubicBezTo>
                    <a:pt x="4" y="14"/>
                    <a:pt x="4" y="14"/>
                    <a:pt x="4" y="14"/>
                  </a:cubicBezTo>
                  <a:cubicBezTo>
                    <a:pt x="4" y="14"/>
                    <a:pt x="5" y="14"/>
                    <a:pt x="5" y="14"/>
                  </a:cubicBezTo>
                  <a:cubicBezTo>
                    <a:pt x="6" y="15"/>
                    <a:pt x="6" y="15"/>
                    <a:pt x="7" y="15"/>
                  </a:cubicBezTo>
                  <a:cubicBezTo>
                    <a:pt x="7" y="16"/>
                    <a:pt x="7" y="16"/>
                    <a:pt x="7" y="17"/>
                  </a:cubicBezTo>
                  <a:cubicBezTo>
                    <a:pt x="7" y="17"/>
                    <a:pt x="7" y="18"/>
                    <a:pt x="7" y="19"/>
                  </a:cubicBezTo>
                  <a:cubicBezTo>
                    <a:pt x="7" y="19"/>
                    <a:pt x="7" y="19"/>
                    <a:pt x="7" y="19"/>
                  </a:cubicBezTo>
                  <a:cubicBezTo>
                    <a:pt x="7" y="19"/>
                    <a:pt x="7" y="20"/>
                    <a:pt x="6" y="20"/>
                  </a:cubicBezTo>
                  <a:cubicBezTo>
                    <a:pt x="6" y="20"/>
                    <a:pt x="7" y="20"/>
                    <a:pt x="7" y="20"/>
                  </a:cubicBezTo>
                  <a:cubicBezTo>
                    <a:pt x="7" y="20"/>
                    <a:pt x="7" y="20"/>
                    <a:pt x="7" y="20"/>
                  </a:cubicBezTo>
                  <a:cubicBezTo>
                    <a:pt x="7" y="21"/>
                    <a:pt x="7" y="21"/>
                    <a:pt x="7" y="21"/>
                  </a:cubicBezTo>
                  <a:cubicBezTo>
                    <a:pt x="7" y="21"/>
                    <a:pt x="7" y="21"/>
                    <a:pt x="7" y="21"/>
                  </a:cubicBezTo>
                  <a:cubicBezTo>
                    <a:pt x="7" y="22"/>
                    <a:pt x="6" y="23"/>
                    <a:pt x="6" y="23"/>
                  </a:cubicBezTo>
                  <a:cubicBezTo>
                    <a:pt x="6" y="23"/>
                    <a:pt x="6" y="23"/>
                    <a:pt x="6" y="23"/>
                  </a:cubicBezTo>
                  <a:cubicBezTo>
                    <a:pt x="6" y="24"/>
                    <a:pt x="6" y="24"/>
                    <a:pt x="5"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3"/>
                    <a:pt x="6" y="23"/>
                  </a:cubicBezTo>
                  <a:cubicBezTo>
                    <a:pt x="6" y="23"/>
                    <a:pt x="6" y="22"/>
                    <a:pt x="7" y="22"/>
                  </a:cubicBezTo>
                  <a:cubicBezTo>
                    <a:pt x="7" y="22"/>
                    <a:pt x="7" y="22"/>
                    <a:pt x="8" y="22"/>
                  </a:cubicBezTo>
                  <a:cubicBezTo>
                    <a:pt x="8" y="22"/>
                    <a:pt x="8" y="22"/>
                    <a:pt x="8" y="22"/>
                  </a:cubicBezTo>
                  <a:cubicBezTo>
                    <a:pt x="8" y="22"/>
                    <a:pt x="8" y="22"/>
                    <a:pt x="8" y="22"/>
                  </a:cubicBezTo>
                  <a:cubicBezTo>
                    <a:pt x="8" y="22"/>
                    <a:pt x="8" y="22"/>
                    <a:pt x="8" y="22"/>
                  </a:cubicBezTo>
                  <a:cubicBezTo>
                    <a:pt x="8" y="22"/>
                    <a:pt x="8" y="22"/>
                    <a:pt x="8" y="22"/>
                  </a:cubicBezTo>
                  <a:cubicBezTo>
                    <a:pt x="9" y="21"/>
                    <a:pt x="9" y="21"/>
                    <a:pt x="9" y="21"/>
                  </a:cubicBezTo>
                  <a:cubicBezTo>
                    <a:pt x="9" y="21"/>
                    <a:pt x="9" y="21"/>
                    <a:pt x="10" y="21"/>
                  </a:cubicBezTo>
                  <a:cubicBezTo>
                    <a:pt x="10" y="21"/>
                    <a:pt x="11" y="21"/>
                    <a:pt x="11" y="21"/>
                  </a:cubicBezTo>
                  <a:cubicBezTo>
                    <a:pt x="11" y="22"/>
                    <a:pt x="12" y="22"/>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2"/>
                    <a:pt x="13" y="22"/>
                  </a:cubicBezTo>
                  <a:cubicBezTo>
                    <a:pt x="13" y="22"/>
                    <a:pt x="13" y="22"/>
                    <a:pt x="13" y="22"/>
                  </a:cubicBezTo>
                  <a:cubicBezTo>
                    <a:pt x="13" y="22"/>
                    <a:pt x="13" y="21"/>
                    <a:pt x="13" y="21"/>
                  </a:cubicBezTo>
                  <a:cubicBezTo>
                    <a:pt x="13" y="21"/>
                    <a:pt x="13" y="21"/>
                    <a:pt x="13" y="21"/>
                  </a:cubicBezTo>
                  <a:cubicBezTo>
                    <a:pt x="14" y="21"/>
                    <a:pt x="14" y="20"/>
                    <a:pt x="14" y="20"/>
                  </a:cubicBezTo>
                  <a:cubicBezTo>
                    <a:pt x="14" y="20"/>
                    <a:pt x="15" y="20"/>
                    <a:pt x="15" y="20"/>
                  </a:cubicBezTo>
                  <a:cubicBezTo>
                    <a:pt x="15" y="20"/>
                    <a:pt x="15" y="20"/>
                    <a:pt x="16" y="20"/>
                  </a:cubicBezTo>
                  <a:cubicBezTo>
                    <a:pt x="16" y="20"/>
                    <a:pt x="16" y="20"/>
                    <a:pt x="16" y="20"/>
                  </a:cubicBezTo>
                  <a:cubicBezTo>
                    <a:pt x="17" y="20"/>
                    <a:pt x="17" y="20"/>
                    <a:pt x="17" y="20"/>
                  </a:cubicBezTo>
                  <a:cubicBezTo>
                    <a:pt x="17" y="20"/>
                    <a:pt x="17" y="20"/>
                    <a:pt x="17" y="20"/>
                  </a:cubicBezTo>
                  <a:cubicBezTo>
                    <a:pt x="17" y="20"/>
                    <a:pt x="17" y="20"/>
                    <a:pt x="17" y="21"/>
                  </a:cubicBezTo>
                  <a:cubicBezTo>
                    <a:pt x="18" y="21"/>
                    <a:pt x="18" y="21"/>
                    <a:pt x="18" y="21"/>
                  </a:cubicBezTo>
                  <a:cubicBezTo>
                    <a:pt x="18" y="21"/>
                    <a:pt x="19" y="22"/>
                    <a:pt x="19" y="22"/>
                  </a:cubicBezTo>
                  <a:cubicBezTo>
                    <a:pt x="19" y="22"/>
                    <a:pt x="19" y="22"/>
                    <a:pt x="19" y="23"/>
                  </a:cubicBezTo>
                  <a:cubicBezTo>
                    <a:pt x="19" y="23"/>
                    <a:pt x="19" y="23"/>
                    <a:pt x="19" y="23"/>
                  </a:cubicBezTo>
                  <a:cubicBezTo>
                    <a:pt x="19" y="23"/>
                    <a:pt x="19" y="23"/>
                    <a:pt x="19" y="23"/>
                  </a:cubicBezTo>
                  <a:cubicBezTo>
                    <a:pt x="20" y="23"/>
                    <a:pt x="20" y="23"/>
                    <a:pt x="20" y="24"/>
                  </a:cubicBezTo>
                  <a:cubicBezTo>
                    <a:pt x="20" y="24"/>
                    <a:pt x="21" y="25"/>
                    <a:pt x="21" y="25"/>
                  </a:cubicBezTo>
                  <a:cubicBezTo>
                    <a:pt x="21" y="25"/>
                    <a:pt x="21" y="26"/>
                    <a:pt x="21" y="26"/>
                  </a:cubicBezTo>
                  <a:cubicBezTo>
                    <a:pt x="21" y="26"/>
                    <a:pt x="21" y="26"/>
                    <a:pt x="21" y="26"/>
                  </a:cubicBezTo>
                  <a:cubicBezTo>
                    <a:pt x="21" y="27"/>
                    <a:pt x="21" y="27"/>
                    <a:pt x="21" y="27"/>
                  </a:cubicBezTo>
                  <a:cubicBezTo>
                    <a:pt x="21" y="27"/>
                    <a:pt x="21" y="27"/>
                    <a:pt x="21" y="28"/>
                  </a:cubicBezTo>
                  <a:cubicBezTo>
                    <a:pt x="21" y="28"/>
                    <a:pt x="21" y="28"/>
                    <a:pt x="21" y="29"/>
                  </a:cubicBezTo>
                  <a:cubicBezTo>
                    <a:pt x="21" y="29"/>
                    <a:pt x="21" y="29"/>
                    <a:pt x="21" y="29"/>
                  </a:cubicBezTo>
                  <a:cubicBezTo>
                    <a:pt x="22" y="30"/>
                    <a:pt x="22" y="30"/>
                    <a:pt x="22" y="30"/>
                  </a:cubicBezTo>
                  <a:cubicBezTo>
                    <a:pt x="22" y="31"/>
                    <a:pt x="22" y="31"/>
                    <a:pt x="22" y="31"/>
                  </a:cubicBezTo>
                  <a:cubicBezTo>
                    <a:pt x="22" y="31"/>
                    <a:pt x="22" y="31"/>
                    <a:pt x="22" y="31"/>
                  </a:cubicBezTo>
                  <a:cubicBezTo>
                    <a:pt x="23" y="31"/>
                    <a:pt x="23" y="31"/>
                    <a:pt x="23" y="31"/>
                  </a:cubicBezTo>
                  <a:cubicBezTo>
                    <a:pt x="23" y="31"/>
                    <a:pt x="23" y="31"/>
                    <a:pt x="24" y="32"/>
                  </a:cubicBezTo>
                  <a:cubicBezTo>
                    <a:pt x="24" y="32"/>
                    <a:pt x="24" y="32"/>
                    <a:pt x="24" y="33"/>
                  </a:cubicBezTo>
                  <a:cubicBezTo>
                    <a:pt x="24" y="33"/>
                    <a:pt x="24" y="33"/>
                    <a:pt x="24" y="33"/>
                  </a:cubicBezTo>
                  <a:cubicBezTo>
                    <a:pt x="24" y="33"/>
                    <a:pt x="24" y="33"/>
                    <a:pt x="24" y="34"/>
                  </a:cubicBezTo>
                  <a:cubicBezTo>
                    <a:pt x="24" y="34"/>
                    <a:pt x="24" y="34"/>
                    <a:pt x="24" y="35"/>
                  </a:cubicBezTo>
                  <a:cubicBezTo>
                    <a:pt x="24" y="35"/>
                    <a:pt x="24" y="35"/>
                    <a:pt x="24" y="35"/>
                  </a:cubicBezTo>
                  <a:cubicBezTo>
                    <a:pt x="25" y="35"/>
                    <a:pt x="25" y="35"/>
                    <a:pt x="25" y="36"/>
                  </a:cubicBezTo>
                  <a:cubicBezTo>
                    <a:pt x="25" y="36"/>
                    <a:pt x="25" y="36"/>
                    <a:pt x="25" y="37"/>
                  </a:cubicBezTo>
                  <a:cubicBezTo>
                    <a:pt x="25" y="37"/>
                    <a:pt x="25" y="37"/>
                    <a:pt x="25" y="37"/>
                  </a:cubicBezTo>
                  <a:cubicBezTo>
                    <a:pt x="25" y="37"/>
                    <a:pt x="25" y="37"/>
                    <a:pt x="25" y="37"/>
                  </a:cubicBezTo>
                  <a:cubicBezTo>
                    <a:pt x="25" y="37"/>
                    <a:pt x="25" y="38"/>
                    <a:pt x="25" y="38"/>
                  </a:cubicBezTo>
                  <a:cubicBezTo>
                    <a:pt x="25" y="38"/>
                    <a:pt x="25" y="39"/>
                    <a:pt x="25" y="39"/>
                  </a:cubicBezTo>
                  <a:cubicBezTo>
                    <a:pt x="25" y="39"/>
                    <a:pt x="25" y="40"/>
                    <a:pt x="25" y="40"/>
                  </a:cubicBezTo>
                  <a:cubicBezTo>
                    <a:pt x="25" y="41"/>
                    <a:pt x="24" y="41"/>
                    <a:pt x="24" y="41"/>
                  </a:cubicBezTo>
                  <a:cubicBezTo>
                    <a:pt x="24" y="41"/>
                    <a:pt x="24" y="42"/>
                    <a:pt x="24" y="42"/>
                  </a:cubicBezTo>
                  <a:cubicBezTo>
                    <a:pt x="24" y="42"/>
                    <a:pt x="24" y="42"/>
                    <a:pt x="24" y="42"/>
                  </a:cubicBezTo>
                  <a:cubicBezTo>
                    <a:pt x="24" y="42"/>
                    <a:pt x="24" y="42"/>
                    <a:pt x="24" y="42"/>
                  </a:cubicBezTo>
                  <a:cubicBezTo>
                    <a:pt x="24" y="42"/>
                    <a:pt x="25" y="42"/>
                    <a:pt x="25" y="42"/>
                  </a:cubicBezTo>
                  <a:cubicBezTo>
                    <a:pt x="25" y="42"/>
                    <a:pt x="25" y="42"/>
                    <a:pt x="26" y="43"/>
                  </a:cubicBezTo>
                  <a:cubicBezTo>
                    <a:pt x="26" y="43"/>
                    <a:pt x="26" y="43"/>
                    <a:pt x="26" y="43"/>
                  </a:cubicBezTo>
                  <a:cubicBezTo>
                    <a:pt x="26" y="44"/>
                    <a:pt x="27" y="44"/>
                    <a:pt x="27" y="44"/>
                  </a:cubicBezTo>
                  <a:cubicBezTo>
                    <a:pt x="27" y="44"/>
                    <a:pt x="27" y="43"/>
                    <a:pt x="28" y="43"/>
                  </a:cubicBezTo>
                  <a:cubicBezTo>
                    <a:pt x="28" y="43"/>
                    <a:pt x="28" y="43"/>
                    <a:pt x="28" y="42"/>
                  </a:cubicBezTo>
                  <a:cubicBezTo>
                    <a:pt x="28" y="42"/>
                    <a:pt x="28" y="42"/>
                    <a:pt x="27" y="42"/>
                  </a:cubicBezTo>
                  <a:cubicBezTo>
                    <a:pt x="27" y="42"/>
                    <a:pt x="27" y="42"/>
                    <a:pt x="27" y="42"/>
                  </a:cubicBezTo>
                  <a:cubicBezTo>
                    <a:pt x="27" y="42"/>
                    <a:pt x="27" y="41"/>
                    <a:pt x="26" y="41"/>
                  </a:cubicBezTo>
                  <a:cubicBezTo>
                    <a:pt x="26" y="41"/>
                    <a:pt x="27" y="41"/>
                    <a:pt x="27" y="41"/>
                  </a:cubicBezTo>
                  <a:cubicBezTo>
                    <a:pt x="27" y="41"/>
                    <a:pt x="27" y="40"/>
                    <a:pt x="27" y="40"/>
                  </a:cubicBezTo>
                  <a:cubicBezTo>
                    <a:pt x="27" y="40"/>
                    <a:pt x="28" y="40"/>
                    <a:pt x="28" y="40"/>
                  </a:cubicBezTo>
                  <a:cubicBezTo>
                    <a:pt x="28" y="40"/>
                    <a:pt x="28" y="40"/>
                    <a:pt x="28" y="40"/>
                  </a:cubicBezTo>
                  <a:cubicBezTo>
                    <a:pt x="28" y="40"/>
                    <a:pt x="29" y="40"/>
                    <a:pt x="29" y="40"/>
                  </a:cubicBezTo>
                  <a:cubicBezTo>
                    <a:pt x="29" y="40"/>
                    <a:pt x="29" y="40"/>
                    <a:pt x="30" y="40"/>
                  </a:cubicBezTo>
                  <a:cubicBezTo>
                    <a:pt x="30" y="40"/>
                    <a:pt x="30" y="40"/>
                    <a:pt x="30" y="40"/>
                  </a:cubicBezTo>
                  <a:cubicBezTo>
                    <a:pt x="30" y="40"/>
                    <a:pt x="30" y="41"/>
                    <a:pt x="30" y="41"/>
                  </a:cubicBezTo>
                  <a:cubicBezTo>
                    <a:pt x="30" y="41"/>
                    <a:pt x="30" y="41"/>
                    <a:pt x="31" y="41"/>
                  </a:cubicBezTo>
                  <a:cubicBezTo>
                    <a:pt x="31" y="41"/>
                    <a:pt x="31" y="42"/>
                    <a:pt x="31" y="42"/>
                  </a:cubicBezTo>
                  <a:cubicBezTo>
                    <a:pt x="31" y="42"/>
                    <a:pt x="31" y="42"/>
                    <a:pt x="31" y="42"/>
                  </a:cubicBezTo>
                  <a:cubicBezTo>
                    <a:pt x="32" y="42"/>
                    <a:pt x="32" y="42"/>
                    <a:pt x="32" y="41"/>
                  </a:cubicBezTo>
                  <a:cubicBezTo>
                    <a:pt x="32" y="41"/>
                    <a:pt x="32" y="41"/>
                    <a:pt x="32" y="41"/>
                  </a:cubicBezTo>
                  <a:cubicBezTo>
                    <a:pt x="32" y="41"/>
                    <a:pt x="32" y="40"/>
                    <a:pt x="3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8" name="Freeform 1091"/>
            <p:cNvSpPr/>
            <p:nvPr/>
          </p:nvSpPr>
          <p:spPr bwMode="auto">
            <a:xfrm>
              <a:off x="8497658" y="5204323"/>
              <a:ext cx="167038" cy="241765"/>
            </a:xfrm>
            <a:custGeom>
              <a:avLst/>
              <a:gdLst>
                <a:gd name="T0" fmla="*/ 16 w 18"/>
                <a:gd name="T1" fmla="*/ 22 h 26"/>
                <a:gd name="T2" fmla="*/ 15 w 18"/>
                <a:gd name="T3" fmla="*/ 19 h 26"/>
                <a:gd name="T4" fmla="*/ 14 w 18"/>
                <a:gd name="T5" fmla="*/ 18 h 26"/>
                <a:gd name="T6" fmla="*/ 14 w 18"/>
                <a:gd name="T7" fmla="*/ 14 h 26"/>
                <a:gd name="T8" fmla="*/ 14 w 18"/>
                <a:gd name="T9" fmla="*/ 12 h 26"/>
                <a:gd name="T10" fmla="*/ 14 w 18"/>
                <a:gd name="T11" fmla="*/ 7 h 26"/>
                <a:gd name="T12" fmla="*/ 12 w 18"/>
                <a:gd name="T13" fmla="*/ 5 h 26"/>
                <a:gd name="T14" fmla="*/ 10 w 18"/>
                <a:gd name="T15" fmla="*/ 3 h 26"/>
                <a:gd name="T16" fmla="*/ 10 w 18"/>
                <a:gd name="T17" fmla="*/ 2 h 26"/>
                <a:gd name="T18" fmla="*/ 9 w 18"/>
                <a:gd name="T19" fmla="*/ 3 h 26"/>
                <a:gd name="T20" fmla="*/ 7 w 18"/>
                <a:gd name="T21" fmla="*/ 4 h 26"/>
                <a:gd name="T22" fmla="*/ 7 w 18"/>
                <a:gd name="T23" fmla="*/ 4 h 26"/>
                <a:gd name="T24" fmla="*/ 6 w 18"/>
                <a:gd name="T25" fmla="*/ 5 h 26"/>
                <a:gd name="T26" fmla="*/ 3 w 18"/>
                <a:gd name="T27" fmla="*/ 5 h 26"/>
                <a:gd name="T28" fmla="*/ 4 w 18"/>
                <a:gd name="T29" fmla="*/ 2 h 26"/>
                <a:gd name="T30" fmla="*/ 3 w 18"/>
                <a:gd name="T31" fmla="*/ 1 h 26"/>
                <a:gd name="T32" fmla="*/ 2 w 18"/>
                <a:gd name="T33" fmla="*/ 1 h 26"/>
                <a:gd name="T34" fmla="*/ 1 w 18"/>
                <a:gd name="T35" fmla="*/ 0 h 26"/>
                <a:gd name="T36" fmla="*/ 0 w 18"/>
                <a:gd name="T37" fmla="*/ 1 h 26"/>
                <a:gd name="T38" fmla="*/ 1 w 18"/>
                <a:gd name="T39" fmla="*/ 2 h 26"/>
                <a:gd name="T40" fmla="*/ 1 w 18"/>
                <a:gd name="T41" fmla="*/ 4 h 26"/>
                <a:gd name="T42" fmla="*/ 0 w 18"/>
                <a:gd name="T43" fmla="*/ 5 h 26"/>
                <a:gd name="T44" fmla="*/ 1 w 18"/>
                <a:gd name="T45" fmla="*/ 6 h 26"/>
                <a:gd name="T46" fmla="*/ 2 w 18"/>
                <a:gd name="T47" fmla="*/ 7 h 26"/>
                <a:gd name="T48" fmla="*/ 2 w 18"/>
                <a:gd name="T49" fmla="*/ 9 h 26"/>
                <a:gd name="T50" fmla="*/ 3 w 18"/>
                <a:gd name="T51" fmla="*/ 11 h 26"/>
                <a:gd name="T52" fmla="*/ 4 w 18"/>
                <a:gd name="T53" fmla="*/ 12 h 26"/>
                <a:gd name="T54" fmla="*/ 3 w 18"/>
                <a:gd name="T55" fmla="*/ 12 h 26"/>
                <a:gd name="T56" fmla="*/ 3 w 18"/>
                <a:gd name="T57" fmla="*/ 14 h 26"/>
                <a:gd name="T58" fmla="*/ 5 w 18"/>
                <a:gd name="T59" fmla="*/ 16 h 26"/>
                <a:gd name="T60" fmla="*/ 6 w 18"/>
                <a:gd name="T61" fmla="*/ 17 h 26"/>
                <a:gd name="T62" fmla="*/ 6 w 18"/>
                <a:gd name="T63" fmla="*/ 19 h 26"/>
                <a:gd name="T64" fmla="*/ 7 w 18"/>
                <a:gd name="T65" fmla="*/ 19 h 26"/>
                <a:gd name="T66" fmla="*/ 8 w 18"/>
                <a:gd name="T67" fmla="*/ 21 h 26"/>
                <a:gd name="T68" fmla="*/ 9 w 18"/>
                <a:gd name="T69" fmla="*/ 22 h 26"/>
                <a:gd name="T70" fmla="*/ 11 w 18"/>
                <a:gd name="T71" fmla="*/ 23 h 26"/>
                <a:gd name="T72" fmla="*/ 12 w 18"/>
                <a:gd name="T73" fmla="*/ 24 h 26"/>
                <a:gd name="T74" fmla="*/ 14 w 18"/>
                <a:gd name="T75" fmla="*/ 25 h 26"/>
                <a:gd name="T76" fmla="*/ 16 w 18"/>
                <a:gd name="T77" fmla="*/ 26 h 26"/>
                <a:gd name="T78" fmla="*/ 16 w 18"/>
                <a:gd name="T79" fmla="*/ 25 h 26"/>
                <a:gd name="T80" fmla="*/ 17 w 18"/>
                <a:gd name="T81" fmla="*/ 24 h 26"/>
                <a:gd name="T82" fmla="*/ 17 w 18"/>
                <a:gd name="T83" fmla="*/ 25 h 26"/>
                <a:gd name="T84" fmla="*/ 17 w 18"/>
                <a:gd name="T8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6">
                  <a:moveTo>
                    <a:pt x="17" y="24"/>
                  </a:moveTo>
                  <a:cubicBezTo>
                    <a:pt x="17" y="23"/>
                    <a:pt x="17" y="23"/>
                    <a:pt x="17" y="23"/>
                  </a:cubicBezTo>
                  <a:cubicBezTo>
                    <a:pt x="17" y="22"/>
                    <a:pt x="16" y="22"/>
                    <a:pt x="16" y="22"/>
                  </a:cubicBezTo>
                  <a:cubicBezTo>
                    <a:pt x="16" y="22"/>
                    <a:pt x="16" y="21"/>
                    <a:pt x="16" y="21"/>
                  </a:cubicBezTo>
                  <a:cubicBezTo>
                    <a:pt x="16" y="21"/>
                    <a:pt x="16" y="20"/>
                    <a:pt x="16" y="20"/>
                  </a:cubicBezTo>
                  <a:cubicBezTo>
                    <a:pt x="16" y="20"/>
                    <a:pt x="16" y="19"/>
                    <a:pt x="15" y="19"/>
                  </a:cubicBezTo>
                  <a:cubicBezTo>
                    <a:pt x="15" y="19"/>
                    <a:pt x="15" y="19"/>
                    <a:pt x="15" y="19"/>
                  </a:cubicBezTo>
                  <a:cubicBezTo>
                    <a:pt x="15" y="19"/>
                    <a:pt x="14" y="19"/>
                    <a:pt x="14" y="18"/>
                  </a:cubicBezTo>
                  <a:cubicBezTo>
                    <a:pt x="14" y="18"/>
                    <a:pt x="14" y="18"/>
                    <a:pt x="14" y="18"/>
                  </a:cubicBezTo>
                  <a:cubicBezTo>
                    <a:pt x="14" y="18"/>
                    <a:pt x="14" y="17"/>
                    <a:pt x="14" y="17"/>
                  </a:cubicBezTo>
                  <a:cubicBezTo>
                    <a:pt x="14" y="16"/>
                    <a:pt x="14" y="16"/>
                    <a:pt x="14" y="15"/>
                  </a:cubicBezTo>
                  <a:cubicBezTo>
                    <a:pt x="14" y="15"/>
                    <a:pt x="14" y="14"/>
                    <a:pt x="14" y="14"/>
                  </a:cubicBezTo>
                  <a:cubicBezTo>
                    <a:pt x="14" y="14"/>
                    <a:pt x="14" y="14"/>
                    <a:pt x="14" y="13"/>
                  </a:cubicBezTo>
                  <a:cubicBezTo>
                    <a:pt x="14" y="13"/>
                    <a:pt x="14" y="13"/>
                    <a:pt x="14" y="13"/>
                  </a:cubicBezTo>
                  <a:cubicBezTo>
                    <a:pt x="14" y="12"/>
                    <a:pt x="14" y="12"/>
                    <a:pt x="14" y="12"/>
                  </a:cubicBezTo>
                  <a:cubicBezTo>
                    <a:pt x="14" y="11"/>
                    <a:pt x="14" y="10"/>
                    <a:pt x="14" y="10"/>
                  </a:cubicBezTo>
                  <a:cubicBezTo>
                    <a:pt x="14" y="10"/>
                    <a:pt x="14" y="9"/>
                    <a:pt x="14" y="9"/>
                  </a:cubicBezTo>
                  <a:cubicBezTo>
                    <a:pt x="14" y="8"/>
                    <a:pt x="14" y="8"/>
                    <a:pt x="14" y="7"/>
                  </a:cubicBezTo>
                  <a:cubicBezTo>
                    <a:pt x="14" y="7"/>
                    <a:pt x="13" y="7"/>
                    <a:pt x="13" y="7"/>
                  </a:cubicBezTo>
                  <a:cubicBezTo>
                    <a:pt x="13" y="6"/>
                    <a:pt x="13" y="6"/>
                    <a:pt x="13" y="6"/>
                  </a:cubicBezTo>
                  <a:cubicBezTo>
                    <a:pt x="13" y="6"/>
                    <a:pt x="12" y="5"/>
                    <a:pt x="12" y="5"/>
                  </a:cubicBezTo>
                  <a:cubicBezTo>
                    <a:pt x="12" y="5"/>
                    <a:pt x="12" y="4"/>
                    <a:pt x="11" y="4"/>
                  </a:cubicBezTo>
                  <a:cubicBezTo>
                    <a:pt x="11" y="4"/>
                    <a:pt x="11" y="4"/>
                    <a:pt x="11" y="3"/>
                  </a:cubicBezTo>
                  <a:cubicBezTo>
                    <a:pt x="11" y="3"/>
                    <a:pt x="11" y="3"/>
                    <a:pt x="10" y="3"/>
                  </a:cubicBezTo>
                  <a:cubicBezTo>
                    <a:pt x="10" y="2"/>
                    <a:pt x="10" y="2"/>
                    <a:pt x="10" y="2"/>
                  </a:cubicBezTo>
                  <a:cubicBezTo>
                    <a:pt x="10" y="2"/>
                    <a:pt x="10" y="2"/>
                    <a:pt x="10" y="2"/>
                  </a:cubicBezTo>
                  <a:cubicBezTo>
                    <a:pt x="10" y="2"/>
                    <a:pt x="10" y="2"/>
                    <a:pt x="10" y="2"/>
                  </a:cubicBezTo>
                  <a:cubicBezTo>
                    <a:pt x="9" y="2"/>
                    <a:pt x="9" y="2"/>
                    <a:pt x="9" y="2"/>
                  </a:cubicBezTo>
                  <a:cubicBezTo>
                    <a:pt x="9" y="2"/>
                    <a:pt x="9" y="2"/>
                    <a:pt x="9" y="2"/>
                  </a:cubicBezTo>
                  <a:cubicBezTo>
                    <a:pt x="9" y="3"/>
                    <a:pt x="9" y="3"/>
                    <a:pt x="9" y="3"/>
                  </a:cubicBezTo>
                  <a:cubicBezTo>
                    <a:pt x="9" y="3"/>
                    <a:pt x="8" y="4"/>
                    <a:pt x="8" y="4"/>
                  </a:cubicBezTo>
                  <a:cubicBezTo>
                    <a:pt x="8" y="4"/>
                    <a:pt x="8" y="4"/>
                    <a:pt x="7" y="4"/>
                  </a:cubicBezTo>
                  <a:cubicBezTo>
                    <a:pt x="7" y="4"/>
                    <a:pt x="7" y="4"/>
                    <a:pt x="7" y="4"/>
                  </a:cubicBezTo>
                  <a:cubicBezTo>
                    <a:pt x="7" y="4"/>
                    <a:pt x="7" y="4"/>
                    <a:pt x="7" y="4"/>
                  </a:cubicBezTo>
                  <a:cubicBezTo>
                    <a:pt x="7" y="4"/>
                    <a:pt x="7" y="4"/>
                    <a:pt x="7" y="4"/>
                  </a:cubicBezTo>
                  <a:cubicBezTo>
                    <a:pt x="7" y="4"/>
                    <a:pt x="7" y="4"/>
                    <a:pt x="7" y="4"/>
                  </a:cubicBezTo>
                  <a:cubicBezTo>
                    <a:pt x="6" y="4"/>
                    <a:pt x="6" y="4"/>
                    <a:pt x="6" y="4"/>
                  </a:cubicBezTo>
                  <a:cubicBezTo>
                    <a:pt x="6" y="4"/>
                    <a:pt x="6" y="4"/>
                    <a:pt x="6" y="4"/>
                  </a:cubicBezTo>
                  <a:cubicBezTo>
                    <a:pt x="6" y="4"/>
                    <a:pt x="6" y="5"/>
                    <a:pt x="6" y="5"/>
                  </a:cubicBezTo>
                  <a:cubicBezTo>
                    <a:pt x="6" y="5"/>
                    <a:pt x="5" y="5"/>
                    <a:pt x="5" y="5"/>
                  </a:cubicBezTo>
                  <a:cubicBezTo>
                    <a:pt x="5" y="5"/>
                    <a:pt x="5" y="5"/>
                    <a:pt x="4" y="5"/>
                  </a:cubicBezTo>
                  <a:cubicBezTo>
                    <a:pt x="4" y="5"/>
                    <a:pt x="4" y="5"/>
                    <a:pt x="3" y="5"/>
                  </a:cubicBezTo>
                  <a:cubicBezTo>
                    <a:pt x="3" y="4"/>
                    <a:pt x="3" y="4"/>
                    <a:pt x="3" y="3"/>
                  </a:cubicBezTo>
                  <a:cubicBezTo>
                    <a:pt x="3" y="3"/>
                    <a:pt x="3" y="3"/>
                    <a:pt x="3" y="2"/>
                  </a:cubicBezTo>
                  <a:cubicBezTo>
                    <a:pt x="3" y="2"/>
                    <a:pt x="4" y="2"/>
                    <a:pt x="4" y="2"/>
                  </a:cubicBezTo>
                  <a:cubicBezTo>
                    <a:pt x="3" y="2"/>
                    <a:pt x="3" y="2"/>
                    <a:pt x="3" y="2"/>
                  </a:cubicBezTo>
                  <a:cubicBezTo>
                    <a:pt x="3" y="2"/>
                    <a:pt x="3" y="1"/>
                    <a:pt x="3" y="1"/>
                  </a:cubicBezTo>
                  <a:cubicBezTo>
                    <a:pt x="3" y="1"/>
                    <a:pt x="3" y="1"/>
                    <a:pt x="3" y="1"/>
                  </a:cubicBezTo>
                  <a:cubicBezTo>
                    <a:pt x="3" y="1"/>
                    <a:pt x="3" y="1"/>
                    <a:pt x="3" y="1"/>
                  </a:cubicBezTo>
                  <a:cubicBezTo>
                    <a:pt x="3" y="1"/>
                    <a:pt x="3" y="1"/>
                    <a:pt x="3" y="1"/>
                  </a:cubicBezTo>
                  <a:cubicBezTo>
                    <a:pt x="3" y="1"/>
                    <a:pt x="2" y="1"/>
                    <a:pt x="2" y="1"/>
                  </a:cubicBezTo>
                  <a:cubicBezTo>
                    <a:pt x="2" y="1"/>
                    <a:pt x="2" y="1"/>
                    <a:pt x="2" y="1"/>
                  </a:cubicBezTo>
                  <a:cubicBezTo>
                    <a:pt x="2" y="1"/>
                    <a:pt x="2" y="1"/>
                    <a:pt x="2" y="0"/>
                  </a:cubicBezTo>
                  <a:cubicBezTo>
                    <a:pt x="2" y="0"/>
                    <a:pt x="2" y="0"/>
                    <a:pt x="1" y="0"/>
                  </a:cubicBezTo>
                  <a:cubicBezTo>
                    <a:pt x="1" y="0"/>
                    <a:pt x="1" y="0"/>
                    <a:pt x="1" y="0"/>
                  </a:cubicBezTo>
                  <a:cubicBezTo>
                    <a:pt x="1" y="0"/>
                    <a:pt x="1" y="0"/>
                    <a:pt x="1" y="1"/>
                  </a:cubicBezTo>
                  <a:cubicBezTo>
                    <a:pt x="1" y="1"/>
                    <a:pt x="1" y="1"/>
                    <a:pt x="0" y="1"/>
                  </a:cubicBezTo>
                  <a:cubicBezTo>
                    <a:pt x="0" y="1"/>
                    <a:pt x="0" y="1"/>
                    <a:pt x="0" y="1"/>
                  </a:cubicBezTo>
                  <a:cubicBezTo>
                    <a:pt x="0" y="1"/>
                    <a:pt x="0" y="1"/>
                    <a:pt x="0" y="1"/>
                  </a:cubicBezTo>
                  <a:cubicBezTo>
                    <a:pt x="1" y="1"/>
                    <a:pt x="1" y="2"/>
                    <a:pt x="1" y="2"/>
                  </a:cubicBezTo>
                  <a:cubicBezTo>
                    <a:pt x="1" y="2"/>
                    <a:pt x="1" y="2"/>
                    <a:pt x="1" y="2"/>
                  </a:cubicBezTo>
                  <a:cubicBezTo>
                    <a:pt x="1" y="2"/>
                    <a:pt x="1" y="3"/>
                    <a:pt x="1" y="3"/>
                  </a:cubicBezTo>
                  <a:cubicBezTo>
                    <a:pt x="1" y="3"/>
                    <a:pt x="1" y="4"/>
                    <a:pt x="1" y="4"/>
                  </a:cubicBezTo>
                  <a:cubicBezTo>
                    <a:pt x="1" y="4"/>
                    <a:pt x="1" y="4"/>
                    <a:pt x="1" y="4"/>
                  </a:cubicBezTo>
                  <a:cubicBezTo>
                    <a:pt x="1" y="5"/>
                    <a:pt x="1" y="5"/>
                    <a:pt x="1" y="5"/>
                  </a:cubicBezTo>
                  <a:cubicBezTo>
                    <a:pt x="1" y="5"/>
                    <a:pt x="0" y="5"/>
                    <a:pt x="0" y="5"/>
                  </a:cubicBezTo>
                  <a:cubicBezTo>
                    <a:pt x="0" y="5"/>
                    <a:pt x="0" y="5"/>
                    <a:pt x="0" y="5"/>
                  </a:cubicBezTo>
                  <a:cubicBezTo>
                    <a:pt x="0" y="5"/>
                    <a:pt x="0" y="6"/>
                    <a:pt x="0" y="6"/>
                  </a:cubicBezTo>
                  <a:cubicBezTo>
                    <a:pt x="0" y="6"/>
                    <a:pt x="1" y="6"/>
                    <a:pt x="1" y="6"/>
                  </a:cubicBezTo>
                  <a:cubicBezTo>
                    <a:pt x="1" y="6"/>
                    <a:pt x="1" y="6"/>
                    <a:pt x="1" y="6"/>
                  </a:cubicBezTo>
                  <a:cubicBezTo>
                    <a:pt x="1" y="6"/>
                    <a:pt x="1" y="6"/>
                    <a:pt x="2" y="6"/>
                  </a:cubicBezTo>
                  <a:cubicBezTo>
                    <a:pt x="2" y="6"/>
                    <a:pt x="2" y="7"/>
                    <a:pt x="2" y="7"/>
                  </a:cubicBezTo>
                  <a:cubicBezTo>
                    <a:pt x="2" y="7"/>
                    <a:pt x="2" y="7"/>
                    <a:pt x="2" y="7"/>
                  </a:cubicBezTo>
                  <a:cubicBezTo>
                    <a:pt x="2" y="7"/>
                    <a:pt x="2" y="8"/>
                    <a:pt x="2" y="8"/>
                  </a:cubicBezTo>
                  <a:cubicBezTo>
                    <a:pt x="2" y="8"/>
                    <a:pt x="2" y="9"/>
                    <a:pt x="2" y="9"/>
                  </a:cubicBezTo>
                  <a:cubicBezTo>
                    <a:pt x="3" y="9"/>
                    <a:pt x="3" y="9"/>
                    <a:pt x="3" y="10"/>
                  </a:cubicBezTo>
                  <a:cubicBezTo>
                    <a:pt x="3" y="10"/>
                    <a:pt x="3" y="10"/>
                    <a:pt x="3" y="11"/>
                  </a:cubicBezTo>
                  <a:cubicBezTo>
                    <a:pt x="3" y="11"/>
                    <a:pt x="3" y="11"/>
                    <a:pt x="3" y="11"/>
                  </a:cubicBezTo>
                  <a:cubicBezTo>
                    <a:pt x="3" y="11"/>
                    <a:pt x="3" y="11"/>
                    <a:pt x="3" y="12"/>
                  </a:cubicBezTo>
                  <a:cubicBezTo>
                    <a:pt x="3" y="12"/>
                    <a:pt x="3" y="12"/>
                    <a:pt x="3" y="12"/>
                  </a:cubicBezTo>
                  <a:cubicBezTo>
                    <a:pt x="3" y="12"/>
                    <a:pt x="4" y="12"/>
                    <a:pt x="4" y="12"/>
                  </a:cubicBezTo>
                  <a:cubicBezTo>
                    <a:pt x="4" y="12"/>
                    <a:pt x="4" y="13"/>
                    <a:pt x="4" y="13"/>
                  </a:cubicBezTo>
                  <a:cubicBezTo>
                    <a:pt x="3" y="13"/>
                    <a:pt x="3" y="13"/>
                    <a:pt x="3" y="13"/>
                  </a:cubicBezTo>
                  <a:cubicBezTo>
                    <a:pt x="3" y="13"/>
                    <a:pt x="3" y="12"/>
                    <a:pt x="3" y="12"/>
                  </a:cubicBezTo>
                  <a:cubicBezTo>
                    <a:pt x="3" y="13"/>
                    <a:pt x="3" y="13"/>
                    <a:pt x="3" y="13"/>
                  </a:cubicBezTo>
                  <a:cubicBezTo>
                    <a:pt x="3" y="13"/>
                    <a:pt x="3" y="13"/>
                    <a:pt x="3" y="13"/>
                  </a:cubicBezTo>
                  <a:cubicBezTo>
                    <a:pt x="3" y="14"/>
                    <a:pt x="3" y="14"/>
                    <a:pt x="3" y="14"/>
                  </a:cubicBezTo>
                  <a:cubicBezTo>
                    <a:pt x="3" y="14"/>
                    <a:pt x="4" y="14"/>
                    <a:pt x="4" y="15"/>
                  </a:cubicBezTo>
                  <a:cubicBezTo>
                    <a:pt x="4" y="15"/>
                    <a:pt x="5" y="15"/>
                    <a:pt x="5" y="15"/>
                  </a:cubicBezTo>
                  <a:cubicBezTo>
                    <a:pt x="5" y="16"/>
                    <a:pt x="5" y="16"/>
                    <a:pt x="5" y="16"/>
                  </a:cubicBezTo>
                  <a:cubicBezTo>
                    <a:pt x="5" y="16"/>
                    <a:pt x="5" y="16"/>
                    <a:pt x="5" y="17"/>
                  </a:cubicBezTo>
                  <a:cubicBezTo>
                    <a:pt x="5" y="17"/>
                    <a:pt x="5" y="17"/>
                    <a:pt x="5" y="17"/>
                  </a:cubicBezTo>
                  <a:cubicBezTo>
                    <a:pt x="5" y="17"/>
                    <a:pt x="6" y="17"/>
                    <a:pt x="6" y="17"/>
                  </a:cubicBezTo>
                  <a:cubicBezTo>
                    <a:pt x="6" y="17"/>
                    <a:pt x="6" y="18"/>
                    <a:pt x="6" y="18"/>
                  </a:cubicBezTo>
                  <a:cubicBezTo>
                    <a:pt x="6" y="18"/>
                    <a:pt x="6" y="18"/>
                    <a:pt x="6" y="18"/>
                  </a:cubicBezTo>
                  <a:cubicBezTo>
                    <a:pt x="6" y="18"/>
                    <a:pt x="6" y="19"/>
                    <a:pt x="6" y="19"/>
                  </a:cubicBezTo>
                  <a:cubicBezTo>
                    <a:pt x="6" y="19"/>
                    <a:pt x="6" y="19"/>
                    <a:pt x="6" y="19"/>
                  </a:cubicBezTo>
                  <a:cubicBezTo>
                    <a:pt x="6" y="19"/>
                    <a:pt x="6" y="19"/>
                    <a:pt x="6" y="19"/>
                  </a:cubicBezTo>
                  <a:cubicBezTo>
                    <a:pt x="7" y="19"/>
                    <a:pt x="7" y="19"/>
                    <a:pt x="7" y="19"/>
                  </a:cubicBezTo>
                  <a:cubicBezTo>
                    <a:pt x="7" y="19"/>
                    <a:pt x="7" y="20"/>
                    <a:pt x="8" y="20"/>
                  </a:cubicBezTo>
                  <a:cubicBezTo>
                    <a:pt x="8" y="20"/>
                    <a:pt x="8" y="20"/>
                    <a:pt x="8" y="20"/>
                  </a:cubicBezTo>
                  <a:cubicBezTo>
                    <a:pt x="8" y="20"/>
                    <a:pt x="8" y="21"/>
                    <a:pt x="8" y="21"/>
                  </a:cubicBezTo>
                  <a:cubicBezTo>
                    <a:pt x="8" y="21"/>
                    <a:pt x="9" y="21"/>
                    <a:pt x="9" y="21"/>
                  </a:cubicBezTo>
                  <a:cubicBezTo>
                    <a:pt x="9" y="21"/>
                    <a:pt x="9" y="22"/>
                    <a:pt x="9" y="22"/>
                  </a:cubicBezTo>
                  <a:cubicBezTo>
                    <a:pt x="9" y="22"/>
                    <a:pt x="9" y="22"/>
                    <a:pt x="9" y="22"/>
                  </a:cubicBezTo>
                  <a:cubicBezTo>
                    <a:pt x="10" y="22"/>
                    <a:pt x="10" y="22"/>
                    <a:pt x="10" y="22"/>
                  </a:cubicBezTo>
                  <a:cubicBezTo>
                    <a:pt x="10" y="22"/>
                    <a:pt x="10" y="23"/>
                    <a:pt x="10" y="23"/>
                  </a:cubicBezTo>
                  <a:cubicBezTo>
                    <a:pt x="11" y="23"/>
                    <a:pt x="11" y="23"/>
                    <a:pt x="11" y="23"/>
                  </a:cubicBezTo>
                  <a:cubicBezTo>
                    <a:pt x="11" y="23"/>
                    <a:pt x="11" y="23"/>
                    <a:pt x="11" y="23"/>
                  </a:cubicBezTo>
                  <a:cubicBezTo>
                    <a:pt x="11" y="23"/>
                    <a:pt x="12" y="24"/>
                    <a:pt x="12" y="24"/>
                  </a:cubicBezTo>
                  <a:cubicBezTo>
                    <a:pt x="12" y="24"/>
                    <a:pt x="12" y="24"/>
                    <a:pt x="12" y="24"/>
                  </a:cubicBezTo>
                  <a:cubicBezTo>
                    <a:pt x="13" y="24"/>
                    <a:pt x="13" y="25"/>
                    <a:pt x="13" y="25"/>
                  </a:cubicBezTo>
                  <a:cubicBezTo>
                    <a:pt x="13" y="25"/>
                    <a:pt x="13" y="25"/>
                    <a:pt x="13" y="25"/>
                  </a:cubicBezTo>
                  <a:cubicBezTo>
                    <a:pt x="14" y="25"/>
                    <a:pt x="14" y="25"/>
                    <a:pt x="14" y="25"/>
                  </a:cubicBezTo>
                  <a:cubicBezTo>
                    <a:pt x="14" y="26"/>
                    <a:pt x="14" y="26"/>
                    <a:pt x="14" y="26"/>
                  </a:cubicBezTo>
                  <a:cubicBezTo>
                    <a:pt x="14" y="26"/>
                    <a:pt x="14" y="26"/>
                    <a:pt x="14" y="26"/>
                  </a:cubicBezTo>
                  <a:cubicBezTo>
                    <a:pt x="15" y="26"/>
                    <a:pt x="15" y="26"/>
                    <a:pt x="16" y="26"/>
                  </a:cubicBezTo>
                  <a:cubicBezTo>
                    <a:pt x="16" y="26"/>
                    <a:pt x="16" y="26"/>
                    <a:pt x="16" y="26"/>
                  </a:cubicBezTo>
                  <a:cubicBezTo>
                    <a:pt x="16" y="26"/>
                    <a:pt x="16" y="26"/>
                    <a:pt x="16" y="26"/>
                  </a:cubicBezTo>
                  <a:cubicBezTo>
                    <a:pt x="16" y="25"/>
                    <a:pt x="16" y="25"/>
                    <a:pt x="16" y="25"/>
                  </a:cubicBezTo>
                  <a:cubicBezTo>
                    <a:pt x="16" y="25"/>
                    <a:pt x="16" y="25"/>
                    <a:pt x="16" y="25"/>
                  </a:cubicBezTo>
                  <a:cubicBezTo>
                    <a:pt x="16" y="25"/>
                    <a:pt x="16" y="25"/>
                    <a:pt x="16" y="24"/>
                  </a:cubicBezTo>
                  <a:cubicBezTo>
                    <a:pt x="16" y="24"/>
                    <a:pt x="16" y="24"/>
                    <a:pt x="17" y="24"/>
                  </a:cubicBezTo>
                  <a:cubicBezTo>
                    <a:pt x="17" y="24"/>
                    <a:pt x="17" y="25"/>
                    <a:pt x="17" y="25"/>
                  </a:cubicBezTo>
                  <a:cubicBezTo>
                    <a:pt x="17" y="25"/>
                    <a:pt x="17" y="25"/>
                    <a:pt x="17" y="25"/>
                  </a:cubicBezTo>
                  <a:cubicBezTo>
                    <a:pt x="17" y="25"/>
                    <a:pt x="17" y="25"/>
                    <a:pt x="17" y="25"/>
                  </a:cubicBezTo>
                  <a:cubicBezTo>
                    <a:pt x="17" y="25"/>
                    <a:pt x="18" y="25"/>
                    <a:pt x="18" y="25"/>
                  </a:cubicBezTo>
                  <a:cubicBezTo>
                    <a:pt x="18" y="25"/>
                    <a:pt x="18" y="25"/>
                    <a:pt x="18" y="24"/>
                  </a:cubicBezTo>
                  <a:cubicBezTo>
                    <a:pt x="18" y="24"/>
                    <a:pt x="17" y="24"/>
                    <a:pt x="1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9" name="Freeform 1092"/>
            <p:cNvSpPr/>
            <p:nvPr/>
          </p:nvSpPr>
          <p:spPr bwMode="auto">
            <a:xfrm>
              <a:off x="8506450" y="4410893"/>
              <a:ext cx="318690" cy="698921"/>
            </a:xfrm>
            <a:custGeom>
              <a:avLst/>
              <a:gdLst>
                <a:gd name="T0" fmla="*/ 34 w 34"/>
                <a:gd name="T1" fmla="*/ 52 h 75"/>
                <a:gd name="T2" fmla="*/ 32 w 34"/>
                <a:gd name="T3" fmla="*/ 46 h 75"/>
                <a:gd name="T4" fmla="*/ 30 w 34"/>
                <a:gd name="T5" fmla="*/ 40 h 75"/>
                <a:gd name="T6" fmla="*/ 28 w 34"/>
                <a:gd name="T7" fmla="*/ 37 h 75"/>
                <a:gd name="T8" fmla="*/ 27 w 34"/>
                <a:gd name="T9" fmla="*/ 37 h 75"/>
                <a:gd name="T10" fmla="*/ 25 w 34"/>
                <a:gd name="T11" fmla="*/ 35 h 75"/>
                <a:gd name="T12" fmla="*/ 22 w 34"/>
                <a:gd name="T13" fmla="*/ 32 h 75"/>
                <a:gd name="T14" fmla="*/ 19 w 34"/>
                <a:gd name="T15" fmla="*/ 26 h 75"/>
                <a:gd name="T16" fmla="*/ 16 w 34"/>
                <a:gd name="T17" fmla="*/ 21 h 75"/>
                <a:gd name="T18" fmla="*/ 17 w 34"/>
                <a:gd name="T19" fmla="*/ 17 h 75"/>
                <a:gd name="T20" fmla="*/ 18 w 34"/>
                <a:gd name="T21" fmla="*/ 12 h 75"/>
                <a:gd name="T22" fmla="*/ 21 w 34"/>
                <a:gd name="T23" fmla="*/ 11 h 75"/>
                <a:gd name="T24" fmla="*/ 23 w 34"/>
                <a:gd name="T25" fmla="*/ 9 h 75"/>
                <a:gd name="T26" fmla="*/ 18 w 34"/>
                <a:gd name="T27" fmla="*/ 7 h 75"/>
                <a:gd name="T28" fmla="*/ 15 w 34"/>
                <a:gd name="T29" fmla="*/ 2 h 75"/>
                <a:gd name="T30" fmla="*/ 9 w 34"/>
                <a:gd name="T31" fmla="*/ 1 h 75"/>
                <a:gd name="T32" fmla="*/ 6 w 34"/>
                <a:gd name="T33" fmla="*/ 3 h 75"/>
                <a:gd name="T34" fmla="*/ 3 w 34"/>
                <a:gd name="T35" fmla="*/ 5 h 75"/>
                <a:gd name="T36" fmla="*/ 0 w 34"/>
                <a:gd name="T37" fmla="*/ 5 h 75"/>
                <a:gd name="T38" fmla="*/ 3 w 34"/>
                <a:gd name="T39" fmla="*/ 8 h 75"/>
                <a:gd name="T40" fmla="*/ 5 w 34"/>
                <a:gd name="T41" fmla="*/ 12 h 75"/>
                <a:gd name="T42" fmla="*/ 7 w 34"/>
                <a:gd name="T43" fmla="*/ 12 h 75"/>
                <a:gd name="T44" fmla="*/ 11 w 34"/>
                <a:gd name="T45" fmla="*/ 14 h 75"/>
                <a:gd name="T46" fmla="*/ 12 w 34"/>
                <a:gd name="T47" fmla="*/ 16 h 75"/>
                <a:gd name="T48" fmla="*/ 12 w 34"/>
                <a:gd name="T49" fmla="*/ 19 h 75"/>
                <a:gd name="T50" fmla="*/ 10 w 34"/>
                <a:gd name="T51" fmla="*/ 21 h 75"/>
                <a:gd name="T52" fmla="*/ 14 w 34"/>
                <a:gd name="T53" fmla="*/ 23 h 75"/>
                <a:gd name="T54" fmla="*/ 16 w 34"/>
                <a:gd name="T55" fmla="*/ 27 h 75"/>
                <a:gd name="T56" fmla="*/ 18 w 34"/>
                <a:gd name="T57" fmla="*/ 30 h 75"/>
                <a:gd name="T58" fmla="*/ 21 w 34"/>
                <a:gd name="T59" fmla="*/ 34 h 75"/>
                <a:gd name="T60" fmla="*/ 22 w 34"/>
                <a:gd name="T61" fmla="*/ 34 h 75"/>
                <a:gd name="T62" fmla="*/ 24 w 34"/>
                <a:gd name="T63" fmla="*/ 36 h 75"/>
                <a:gd name="T64" fmla="*/ 24 w 34"/>
                <a:gd name="T65" fmla="*/ 39 h 75"/>
                <a:gd name="T66" fmla="*/ 26 w 34"/>
                <a:gd name="T67" fmla="*/ 40 h 75"/>
                <a:gd name="T68" fmla="*/ 26 w 34"/>
                <a:gd name="T69" fmla="*/ 43 h 75"/>
                <a:gd name="T70" fmla="*/ 25 w 34"/>
                <a:gd name="T71" fmla="*/ 47 h 75"/>
                <a:gd name="T72" fmla="*/ 26 w 34"/>
                <a:gd name="T73" fmla="*/ 56 h 75"/>
                <a:gd name="T74" fmla="*/ 22 w 34"/>
                <a:gd name="T75" fmla="*/ 59 h 75"/>
                <a:gd name="T76" fmla="*/ 22 w 34"/>
                <a:gd name="T77" fmla="*/ 62 h 75"/>
                <a:gd name="T78" fmla="*/ 19 w 34"/>
                <a:gd name="T79" fmla="*/ 63 h 75"/>
                <a:gd name="T80" fmla="*/ 16 w 34"/>
                <a:gd name="T81" fmla="*/ 66 h 75"/>
                <a:gd name="T82" fmla="*/ 18 w 34"/>
                <a:gd name="T83" fmla="*/ 66 h 75"/>
                <a:gd name="T84" fmla="*/ 21 w 34"/>
                <a:gd name="T85" fmla="*/ 66 h 75"/>
                <a:gd name="T86" fmla="*/ 18 w 34"/>
                <a:gd name="T87" fmla="*/ 69 h 75"/>
                <a:gd name="T88" fmla="*/ 17 w 34"/>
                <a:gd name="T89" fmla="*/ 73 h 75"/>
                <a:gd name="T90" fmla="*/ 18 w 34"/>
                <a:gd name="T91" fmla="*/ 75 h 75"/>
                <a:gd name="T92" fmla="*/ 21 w 34"/>
                <a:gd name="T93" fmla="*/ 72 h 75"/>
                <a:gd name="T94" fmla="*/ 22 w 34"/>
                <a:gd name="T95" fmla="*/ 69 h 75"/>
                <a:gd name="T96" fmla="*/ 24 w 34"/>
                <a:gd name="T97" fmla="*/ 68 h 75"/>
                <a:gd name="T98" fmla="*/ 25 w 34"/>
                <a:gd name="T99" fmla="*/ 67 h 75"/>
                <a:gd name="T100" fmla="*/ 26 w 34"/>
                <a:gd name="T101" fmla="*/ 65 h 75"/>
                <a:gd name="T102" fmla="*/ 29 w 34"/>
                <a:gd name="T103" fmla="*/ 64 h 75"/>
                <a:gd name="T104" fmla="*/ 33 w 34"/>
                <a:gd name="T105" fmla="*/ 61 h 75"/>
                <a:gd name="T106" fmla="*/ 34 w 34"/>
                <a:gd name="T107" fmla="*/ 59 h 75"/>
                <a:gd name="T108" fmla="*/ 34 w 34"/>
                <a:gd name="T10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75">
                  <a:moveTo>
                    <a:pt x="34" y="57"/>
                  </a:moveTo>
                  <a:cubicBezTo>
                    <a:pt x="34" y="57"/>
                    <a:pt x="34" y="56"/>
                    <a:pt x="34" y="56"/>
                  </a:cubicBezTo>
                  <a:cubicBezTo>
                    <a:pt x="34" y="56"/>
                    <a:pt x="34" y="56"/>
                    <a:pt x="34" y="55"/>
                  </a:cubicBezTo>
                  <a:cubicBezTo>
                    <a:pt x="34" y="55"/>
                    <a:pt x="34" y="55"/>
                    <a:pt x="34" y="55"/>
                  </a:cubicBezTo>
                  <a:cubicBezTo>
                    <a:pt x="34" y="54"/>
                    <a:pt x="34" y="54"/>
                    <a:pt x="34" y="53"/>
                  </a:cubicBezTo>
                  <a:cubicBezTo>
                    <a:pt x="34" y="53"/>
                    <a:pt x="34" y="53"/>
                    <a:pt x="34" y="53"/>
                  </a:cubicBezTo>
                  <a:cubicBezTo>
                    <a:pt x="34" y="52"/>
                    <a:pt x="34" y="52"/>
                    <a:pt x="34" y="52"/>
                  </a:cubicBezTo>
                  <a:cubicBezTo>
                    <a:pt x="34" y="52"/>
                    <a:pt x="33" y="51"/>
                    <a:pt x="33" y="51"/>
                  </a:cubicBezTo>
                  <a:cubicBezTo>
                    <a:pt x="33" y="51"/>
                    <a:pt x="33" y="50"/>
                    <a:pt x="33" y="50"/>
                  </a:cubicBezTo>
                  <a:cubicBezTo>
                    <a:pt x="33" y="50"/>
                    <a:pt x="33" y="49"/>
                    <a:pt x="33" y="49"/>
                  </a:cubicBezTo>
                  <a:cubicBezTo>
                    <a:pt x="33" y="49"/>
                    <a:pt x="33" y="49"/>
                    <a:pt x="33" y="49"/>
                  </a:cubicBezTo>
                  <a:cubicBezTo>
                    <a:pt x="33" y="49"/>
                    <a:pt x="33" y="48"/>
                    <a:pt x="33" y="48"/>
                  </a:cubicBezTo>
                  <a:cubicBezTo>
                    <a:pt x="33" y="48"/>
                    <a:pt x="33" y="48"/>
                    <a:pt x="33" y="47"/>
                  </a:cubicBezTo>
                  <a:cubicBezTo>
                    <a:pt x="33" y="47"/>
                    <a:pt x="33" y="47"/>
                    <a:pt x="32" y="46"/>
                  </a:cubicBezTo>
                  <a:cubicBezTo>
                    <a:pt x="32" y="46"/>
                    <a:pt x="32" y="45"/>
                    <a:pt x="32" y="45"/>
                  </a:cubicBezTo>
                  <a:cubicBezTo>
                    <a:pt x="32" y="45"/>
                    <a:pt x="32" y="44"/>
                    <a:pt x="31" y="43"/>
                  </a:cubicBezTo>
                  <a:cubicBezTo>
                    <a:pt x="31" y="43"/>
                    <a:pt x="31" y="43"/>
                    <a:pt x="31" y="42"/>
                  </a:cubicBezTo>
                  <a:cubicBezTo>
                    <a:pt x="31" y="42"/>
                    <a:pt x="30" y="42"/>
                    <a:pt x="30" y="42"/>
                  </a:cubicBezTo>
                  <a:cubicBezTo>
                    <a:pt x="30" y="42"/>
                    <a:pt x="30" y="41"/>
                    <a:pt x="30" y="41"/>
                  </a:cubicBezTo>
                  <a:cubicBezTo>
                    <a:pt x="30" y="41"/>
                    <a:pt x="30" y="40"/>
                    <a:pt x="30" y="40"/>
                  </a:cubicBezTo>
                  <a:cubicBezTo>
                    <a:pt x="30" y="40"/>
                    <a:pt x="30" y="40"/>
                    <a:pt x="30" y="40"/>
                  </a:cubicBezTo>
                  <a:cubicBezTo>
                    <a:pt x="30" y="40"/>
                    <a:pt x="29" y="40"/>
                    <a:pt x="29" y="39"/>
                  </a:cubicBezTo>
                  <a:cubicBezTo>
                    <a:pt x="29" y="39"/>
                    <a:pt x="29" y="39"/>
                    <a:pt x="29" y="39"/>
                  </a:cubicBezTo>
                  <a:cubicBezTo>
                    <a:pt x="29" y="39"/>
                    <a:pt x="29" y="38"/>
                    <a:pt x="29" y="38"/>
                  </a:cubicBezTo>
                  <a:cubicBezTo>
                    <a:pt x="29" y="38"/>
                    <a:pt x="29" y="38"/>
                    <a:pt x="28" y="38"/>
                  </a:cubicBezTo>
                  <a:cubicBezTo>
                    <a:pt x="28" y="38"/>
                    <a:pt x="28" y="38"/>
                    <a:pt x="28" y="38"/>
                  </a:cubicBezTo>
                  <a:cubicBezTo>
                    <a:pt x="28" y="38"/>
                    <a:pt x="28" y="37"/>
                    <a:pt x="28" y="37"/>
                  </a:cubicBezTo>
                  <a:cubicBezTo>
                    <a:pt x="28" y="37"/>
                    <a:pt x="28" y="37"/>
                    <a:pt x="28" y="37"/>
                  </a:cubicBezTo>
                  <a:cubicBezTo>
                    <a:pt x="28" y="37"/>
                    <a:pt x="28" y="37"/>
                    <a:pt x="28" y="37"/>
                  </a:cubicBezTo>
                  <a:cubicBezTo>
                    <a:pt x="28" y="36"/>
                    <a:pt x="28" y="36"/>
                    <a:pt x="28" y="36"/>
                  </a:cubicBezTo>
                  <a:cubicBezTo>
                    <a:pt x="28" y="36"/>
                    <a:pt x="28" y="36"/>
                    <a:pt x="28" y="36"/>
                  </a:cubicBezTo>
                  <a:cubicBezTo>
                    <a:pt x="28" y="36"/>
                    <a:pt x="28" y="36"/>
                    <a:pt x="28" y="36"/>
                  </a:cubicBezTo>
                  <a:cubicBezTo>
                    <a:pt x="27" y="36"/>
                    <a:pt x="27" y="36"/>
                    <a:pt x="27" y="36"/>
                  </a:cubicBezTo>
                  <a:cubicBezTo>
                    <a:pt x="27" y="36"/>
                    <a:pt x="27" y="37"/>
                    <a:pt x="27" y="37"/>
                  </a:cubicBezTo>
                  <a:cubicBezTo>
                    <a:pt x="27" y="37"/>
                    <a:pt x="27" y="37"/>
                    <a:pt x="27" y="37"/>
                  </a:cubicBezTo>
                  <a:cubicBezTo>
                    <a:pt x="27" y="36"/>
                    <a:pt x="27" y="36"/>
                    <a:pt x="27" y="36"/>
                  </a:cubicBezTo>
                  <a:cubicBezTo>
                    <a:pt x="27" y="36"/>
                    <a:pt x="26" y="36"/>
                    <a:pt x="26" y="36"/>
                  </a:cubicBezTo>
                  <a:cubicBezTo>
                    <a:pt x="26" y="36"/>
                    <a:pt x="26" y="35"/>
                    <a:pt x="26" y="35"/>
                  </a:cubicBezTo>
                  <a:cubicBezTo>
                    <a:pt x="26" y="35"/>
                    <a:pt x="26" y="35"/>
                    <a:pt x="26" y="35"/>
                  </a:cubicBezTo>
                  <a:cubicBezTo>
                    <a:pt x="26" y="35"/>
                    <a:pt x="26" y="35"/>
                    <a:pt x="26" y="35"/>
                  </a:cubicBezTo>
                  <a:cubicBezTo>
                    <a:pt x="26" y="35"/>
                    <a:pt x="25" y="35"/>
                    <a:pt x="25" y="35"/>
                  </a:cubicBezTo>
                  <a:cubicBezTo>
                    <a:pt x="25" y="35"/>
                    <a:pt x="25" y="35"/>
                    <a:pt x="25" y="35"/>
                  </a:cubicBezTo>
                  <a:cubicBezTo>
                    <a:pt x="25" y="35"/>
                    <a:pt x="24" y="35"/>
                    <a:pt x="24" y="35"/>
                  </a:cubicBezTo>
                  <a:cubicBezTo>
                    <a:pt x="24" y="35"/>
                    <a:pt x="24" y="35"/>
                    <a:pt x="24" y="34"/>
                  </a:cubicBezTo>
                  <a:cubicBezTo>
                    <a:pt x="24" y="34"/>
                    <a:pt x="24" y="34"/>
                    <a:pt x="24" y="34"/>
                  </a:cubicBezTo>
                  <a:cubicBezTo>
                    <a:pt x="24" y="34"/>
                    <a:pt x="24" y="33"/>
                    <a:pt x="24" y="33"/>
                  </a:cubicBezTo>
                  <a:cubicBezTo>
                    <a:pt x="24" y="33"/>
                    <a:pt x="24" y="32"/>
                    <a:pt x="23" y="32"/>
                  </a:cubicBezTo>
                  <a:cubicBezTo>
                    <a:pt x="23" y="32"/>
                    <a:pt x="23" y="32"/>
                    <a:pt x="23" y="32"/>
                  </a:cubicBezTo>
                  <a:cubicBezTo>
                    <a:pt x="22" y="32"/>
                    <a:pt x="22" y="32"/>
                    <a:pt x="22" y="32"/>
                  </a:cubicBezTo>
                  <a:cubicBezTo>
                    <a:pt x="22" y="31"/>
                    <a:pt x="22" y="31"/>
                    <a:pt x="21" y="31"/>
                  </a:cubicBezTo>
                  <a:cubicBezTo>
                    <a:pt x="21" y="31"/>
                    <a:pt x="21" y="30"/>
                    <a:pt x="21" y="30"/>
                  </a:cubicBezTo>
                  <a:cubicBezTo>
                    <a:pt x="21" y="30"/>
                    <a:pt x="21" y="29"/>
                    <a:pt x="20" y="29"/>
                  </a:cubicBezTo>
                  <a:cubicBezTo>
                    <a:pt x="20" y="29"/>
                    <a:pt x="20" y="29"/>
                    <a:pt x="20" y="29"/>
                  </a:cubicBezTo>
                  <a:cubicBezTo>
                    <a:pt x="20" y="29"/>
                    <a:pt x="20" y="29"/>
                    <a:pt x="20" y="28"/>
                  </a:cubicBezTo>
                  <a:cubicBezTo>
                    <a:pt x="20" y="28"/>
                    <a:pt x="20" y="28"/>
                    <a:pt x="20" y="27"/>
                  </a:cubicBezTo>
                  <a:cubicBezTo>
                    <a:pt x="19" y="27"/>
                    <a:pt x="19" y="27"/>
                    <a:pt x="19" y="26"/>
                  </a:cubicBezTo>
                  <a:cubicBezTo>
                    <a:pt x="18" y="26"/>
                    <a:pt x="18" y="26"/>
                    <a:pt x="18" y="25"/>
                  </a:cubicBezTo>
                  <a:cubicBezTo>
                    <a:pt x="17" y="25"/>
                    <a:pt x="17" y="25"/>
                    <a:pt x="17" y="24"/>
                  </a:cubicBezTo>
                  <a:cubicBezTo>
                    <a:pt x="17" y="24"/>
                    <a:pt x="16" y="24"/>
                    <a:pt x="16" y="24"/>
                  </a:cubicBezTo>
                  <a:cubicBezTo>
                    <a:pt x="16" y="23"/>
                    <a:pt x="16" y="23"/>
                    <a:pt x="16" y="23"/>
                  </a:cubicBezTo>
                  <a:cubicBezTo>
                    <a:pt x="16" y="23"/>
                    <a:pt x="16" y="23"/>
                    <a:pt x="16" y="22"/>
                  </a:cubicBezTo>
                  <a:cubicBezTo>
                    <a:pt x="16" y="22"/>
                    <a:pt x="16" y="22"/>
                    <a:pt x="16" y="22"/>
                  </a:cubicBezTo>
                  <a:cubicBezTo>
                    <a:pt x="16" y="22"/>
                    <a:pt x="16" y="22"/>
                    <a:pt x="16" y="21"/>
                  </a:cubicBezTo>
                  <a:cubicBezTo>
                    <a:pt x="16" y="21"/>
                    <a:pt x="16" y="21"/>
                    <a:pt x="16" y="21"/>
                  </a:cubicBezTo>
                  <a:cubicBezTo>
                    <a:pt x="16" y="21"/>
                    <a:pt x="16" y="20"/>
                    <a:pt x="16" y="20"/>
                  </a:cubicBezTo>
                  <a:cubicBezTo>
                    <a:pt x="16" y="20"/>
                    <a:pt x="16" y="20"/>
                    <a:pt x="16" y="19"/>
                  </a:cubicBezTo>
                  <a:cubicBezTo>
                    <a:pt x="16" y="19"/>
                    <a:pt x="16" y="19"/>
                    <a:pt x="16" y="18"/>
                  </a:cubicBezTo>
                  <a:cubicBezTo>
                    <a:pt x="16" y="18"/>
                    <a:pt x="16" y="18"/>
                    <a:pt x="16" y="18"/>
                  </a:cubicBezTo>
                  <a:cubicBezTo>
                    <a:pt x="16" y="18"/>
                    <a:pt x="17" y="17"/>
                    <a:pt x="17" y="17"/>
                  </a:cubicBezTo>
                  <a:cubicBezTo>
                    <a:pt x="17" y="17"/>
                    <a:pt x="17" y="17"/>
                    <a:pt x="17" y="17"/>
                  </a:cubicBezTo>
                  <a:cubicBezTo>
                    <a:pt x="17" y="17"/>
                    <a:pt x="18" y="17"/>
                    <a:pt x="18" y="17"/>
                  </a:cubicBezTo>
                  <a:cubicBezTo>
                    <a:pt x="18" y="17"/>
                    <a:pt x="18" y="17"/>
                    <a:pt x="18" y="16"/>
                  </a:cubicBezTo>
                  <a:cubicBezTo>
                    <a:pt x="18" y="16"/>
                    <a:pt x="18" y="16"/>
                    <a:pt x="19" y="16"/>
                  </a:cubicBezTo>
                  <a:cubicBezTo>
                    <a:pt x="19" y="16"/>
                    <a:pt x="19" y="15"/>
                    <a:pt x="19" y="15"/>
                  </a:cubicBezTo>
                  <a:cubicBezTo>
                    <a:pt x="19" y="15"/>
                    <a:pt x="18" y="14"/>
                    <a:pt x="18" y="14"/>
                  </a:cubicBezTo>
                  <a:cubicBezTo>
                    <a:pt x="18" y="14"/>
                    <a:pt x="18" y="14"/>
                    <a:pt x="18" y="13"/>
                  </a:cubicBezTo>
                  <a:cubicBezTo>
                    <a:pt x="18" y="13"/>
                    <a:pt x="18" y="13"/>
                    <a:pt x="18" y="12"/>
                  </a:cubicBezTo>
                  <a:cubicBezTo>
                    <a:pt x="18" y="12"/>
                    <a:pt x="18" y="12"/>
                    <a:pt x="19" y="12"/>
                  </a:cubicBezTo>
                  <a:cubicBezTo>
                    <a:pt x="19" y="12"/>
                    <a:pt x="19" y="12"/>
                    <a:pt x="19" y="12"/>
                  </a:cubicBezTo>
                  <a:cubicBezTo>
                    <a:pt x="19" y="11"/>
                    <a:pt x="19" y="11"/>
                    <a:pt x="19" y="11"/>
                  </a:cubicBezTo>
                  <a:cubicBezTo>
                    <a:pt x="19" y="11"/>
                    <a:pt x="20" y="11"/>
                    <a:pt x="20" y="11"/>
                  </a:cubicBezTo>
                  <a:cubicBezTo>
                    <a:pt x="20" y="11"/>
                    <a:pt x="20" y="11"/>
                    <a:pt x="20" y="11"/>
                  </a:cubicBezTo>
                  <a:cubicBezTo>
                    <a:pt x="20" y="11"/>
                    <a:pt x="21" y="11"/>
                    <a:pt x="21" y="11"/>
                  </a:cubicBezTo>
                  <a:cubicBezTo>
                    <a:pt x="21" y="11"/>
                    <a:pt x="21" y="11"/>
                    <a:pt x="21" y="11"/>
                  </a:cubicBezTo>
                  <a:cubicBezTo>
                    <a:pt x="21" y="11"/>
                    <a:pt x="21" y="11"/>
                    <a:pt x="22" y="11"/>
                  </a:cubicBezTo>
                  <a:cubicBezTo>
                    <a:pt x="22" y="10"/>
                    <a:pt x="22" y="10"/>
                    <a:pt x="22" y="10"/>
                  </a:cubicBezTo>
                  <a:cubicBezTo>
                    <a:pt x="22" y="10"/>
                    <a:pt x="22" y="10"/>
                    <a:pt x="22" y="10"/>
                  </a:cubicBezTo>
                  <a:cubicBezTo>
                    <a:pt x="22" y="10"/>
                    <a:pt x="23" y="10"/>
                    <a:pt x="23" y="10"/>
                  </a:cubicBezTo>
                  <a:cubicBezTo>
                    <a:pt x="23" y="10"/>
                    <a:pt x="23" y="10"/>
                    <a:pt x="23" y="10"/>
                  </a:cubicBezTo>
                  <a:cubicBezTo>
                    <a:pt x="23" y="10"/>
                    <a:pt x="23" y="9"/>
                    <a:pt x="23" y="9"/>
                  </a:cubicBezTo>
                  <a:cubicBezTo>
                    <a:pt x="23" y="9"/>
                    <a:pt x="23" y="9"/>
                    <a:pt x="23" y="9"/>
                  </a:cubicBezTo>
                  <a:cubicBezTo>
                    <a:pt x="23" y="9"/>
                    <a:pt x="23" y="9"/>
                    <a:pt x="23" y="9"/>
                  </a:cubicBezTo>
                  <a:cubicBezTo>
                    <a:pt x="23" y="9"/>
                    <a:pt x="22" y="9"/>
                    <a:pt x="22" y="9"/>
                  </a:cubicBezTo>
                  <a:cubicBezTo>
                    <a:pt x="22" y="9"/>
                    <a:pt x="21" y="9"/>
                    <a:pt x="21" y="9"/>
                  </a:cubicBezTo>
                  <a:cubicBezTo>
                    <a:pt x="21" y="8"/>
                    <a:pt x="20" y="8"/>
                    <a:pt x="20" y="8"/>
                  </a:cubicBezTo>
                  <a:cubicBezTo>
                    <a:pt x="20" y="8"/>
                    <a:pt x="20" y="8"/>
                    <a:pt x="19" y="8"/>
                  </a:cubicBezTo>
                  <a:cubicBezTo>
                    <a:pt x="19" y="8"/>
                    <a:pt x="19" y="7"/>
                    <a:pt x="19" y="7"/>
                  </a:cubicBezTo>
                  <a:cubicBezTo>
                    <a:pt x="19" y="7"/>
                    <a:pt x="18" y="7"/>
                    <a:pt x="18" y="7"/>
                  </a:cubicBezTo>
                  <a:cubicBezTo>
                    <a:pt x="18" y="7"/>
                    <a:pt x="17" y="6"/>
                    <a:pt x="17" y="6"/>
                  </a:cubicBezTo>
                  <a:cubicBezTo>
                    <a:pt x="17" y="6"/>
                    <a:pt x="17" y="6"/>
                    <a:pt x="17" y="5"/>
                  </a:cubicBezTo>
                  <a:cubicBezTo>
                    <a:pt x="17" y="5"/>
                    <a:pt x="17" y="5"/>
                    <a:pt x="17" y="5"/>
                  </a:cubicBezTo>
                  <a:cubicBezTo>
                    <a:pt x="17" y="4"/>
                    <a:pt x="17" y="4"/>
                    <a:pt x="17" y="4"/>
                  </a:cubicBezTo>
                  <a:cubicBezTo>
                    <a:pt x="17" y="4"/>
                    <a:pt x="17" y="3"/>
                    <a:pt x="17" y="3"/>
                  </a:cubicBezTo>
                  <a:cubicBezTo>
                    <a:pt x="17" y="3"/>
                    <a:pt x="17" y="3"/>
                    <a:pt x="17" y="2"/>
                  </a:cubicBezTo>
                  <a:cubicBezTo>
                    <a:pt x="16" y="2"/>
                    <a:pt x="16" y="2"/>
                    <a:pt x="15" y="2"/>
                  </a:cubicBezTo>
                  <a:cubicBezTo>
                    <a:pt x="15" y="2"/>
                    <a:pt x="15" y="2"/>
                    <a:pt x="14" y="2"/>
                  </a:cubicBezTo>
                  <a:cubicBezTo>
                    <a:pt x="14" y="2"/>
                    <a:pt x="14" y="2"/>
                    <a:pt x="14" y="2"/>
                  </a:cubicBezTo>
                  <a:cubicBezTo>
                    <a:pt x="13" y="2"/>
                    <a:pt x="13" y="2"/>
                    <a:pt x="13" y="2"/>
                  </a:cubicBezTo>
                  <a:cubicBezTo>
                    <a:pt x="12" y="1"/>
                    <a:pt x="12" y="1"/>
                    <a:pt x="11" y="0"/>
                  </a:cubicBezTo>
                  <a:cubicBezTo>
                    <a:pt x="11" y="0"/>
                    <a:pt x="11" y="0"/>
                    <a:pt x="11" y="0"/>
                  </a:cubicBezTo>
                  <a:cubicBezTo>
                    <a:pt x="10" y="0"/>
                    <a:pt x="10" y="0"/>
                    <a:pt x="9" y="1"/>
                  </a:cubicBezTo>
                  <a:cubicBezTo>
                    <a:pt x="9" y="1"/>
                    <a:pt x="9" y="1"/>
                    <a:pt x="9" y="1"/>
                  </a:cubicBezTo>
                  <a:cubicBezTo>
                    <a:pt x="9" y="1"/>
                    <a:pt x="10" y="2"/>
                    <a:pt x="9" y="2"/>
                  </a:cubicBezTo>
                  <a:cubicBezTo>
                    <a:pt x="9" y="2"/>
                    <a:pt x="9" y="2"/>
                    <a:pt x="9" y="3"/>
                  </a:cubicBezTo>
                  <a:cubicBezTo>
                    <a:pt x="9" y="3"/>
                    <a:pt x="8" y="3"/>
                    <a:pt x="8" y="3"/>
                  </a:cubicBezTo>
                  <a:cubicBezTo>
                    <a:pt x="8" y="3"/>
                    <a:pt x="8" y="3"/>
                    <a:pt x="8" y="3"/>
                  </a:cubicBezTo>
                  <a:cubicBezTo>
                    <a:pt x="7" y="3"/>
                    <a:pt x="7" y="3"/>
                    <a:pt x="7" y="3"/>
                  </a:cubicBezTo>
                  <a:cubicBezTo>
                    <a:pt x="7" y="3"/>
                    <a:pt x="7" y="3"/>
                    <a:pt x="6" y="3"/>
                  </a:cubicBezTo>
                  <a:cubicBezTo>
                    <a:pt x="6" y="3"/>
                    <a:pt x="6" y="3"/>
                    <a:pt x="6" y="3"/>
                  </a:cubicBezTo>
                  <a:cubicBezTo>
                    <a:pt x="6" y="3"/>
                    <a:pt x="5" y="3"/>
                    <a:pt x="5" y="3"/>
                  </a:cubicBezTo>
                  <a:cubicBezTo>
                    <a:pt x="5" y="3"/>
                    <a:pt x="5" y="4"/>
                    <a:pt x="5" y="4"/>
                  </a:cubicBezTo>
                  <a:cubicBezTo>
                    <a:pt x="4" y="4"/>
                    <a:pt x="4" y="3"/>
                    <a:pt x="4" y="3"/>
                  </a:cubicBezTo>
                  <a:cubicBezTo>
                    <a:pt x="4" y="3"/>
                    <a:pt x="3" y="3"/>
                    <a:pt x="3" y="3"/>
                  </a:cubicBezTo>
                  <a:cubicBezTo>
                    <a:pt x="3" y="3"/>
                    <a:pt x="3" y="4"/>
                    <a:pt x="3" y="4"/>
                  </a:cubicBezTo>
                  <a:cubicBezTo>
                    <a:pt x="3" y="4"/>
                    <a:pt x="3" y="4"/>
                    <a:pt x="3" y="4"/>
                  </a:cubicBezTo>
                  <a:cubicBezTo>
                    <a:pt x="3" y="4"/>
                    <a:pt x="3" y="5"/>
                    <a:pt x="3" y="5"/>
                  </a:cubicBezTo>
                  <a:cubicBezTo>
                    <a:pt x="2" y="5"/>
                    <a:pt x="2" y="5"/>
                    <a:pt x="2" y="5"/>
                  </a:cubicBezTo>
                  <a:cubicBezTo>
                    <a:pt x="2" y="5"/>
                    <a:pt x="2" y="4"/>
                    <a:pt x="2" y="4"/>
                  </a:cubicBezTo>
                  <a:cubicBezTo>
                    <a:pt x="1" y="4"/>
                    <a:pt x="1" y="4"/>
                    <a:pt x="1" y="4"/>
                  </a:cubicBezTo>
                  <a:cubicBezTo>
                    <a:pt x="1" y="4"/>
                    <a:pt x="1" y="4"/>
                    <a:pt x="0" y="4"/>
                  </a:cubicBezTo>
                  <a:cubicBezTo>
                    <a:pt x="0" y="4"/>
                    <a:pt x="0" y="4"/>
                    <a:pt x="0" y="4"/>
                  </a:cubicBezTo>
                  <a:cubicBezTo>
                    <a:pt x="0" y="4"/>
                    <a:pt x="0" y="4"/>
                    <a:pt x="0" y="5"/>
                  </a:cubicBezTo>
                  <a:cubicBezTo>
                    <a:pt x="0" y="5"/>
                    <a:pt x="0" y="5"/>
                    <a:pt x="0" y="5"/>
                  </a:cubicBezTo>
                  <a:cubicBezTo>
                    <a:pt x="0" y="5"/>
                    <a:pt x="0" y="5"/>
                    <a:pt x="1" y="5"/>
                  </a:cubicBezTo>
                  <a:cubicBezTo>
                    <a:pt x="1" y="6"/>
                    <a:pt x="1" y="6"/>
                    <a:pt x="1" y="6"/>
                  </a:cubicBezTo>
                  <a:cubicBezTo>
                    <a:pt x="1" y="6"/>
                    <a:pt x="1" y="7"/>
                    <a:pt x="2" y="7"/>
                  </a:cubicBezTo>
                  <a:cubicBezTo>
                    <a:pt x="2" y="7"/>
                    <a:pt x="2" y="7"/>
                    <a:pt x="2" y="7"/>
                  </a:cubicBezTo>
                  <a:cubicBezTo>
                    <a:pt x="2" y="7"/>
                    <a:pt x="2" y="7"/>
                    <a:pt x="2" y="7"/>
                  </a:cubicBezTo>
                  <a:cubicBezTo>
                    <a:pt x="2" y="7"/>
                    <a:pt x="2" y="7"/>
                    <a:pt x="2" y="7"/>
                  </a:cubicBezTo>
                  <a:cubicBezTo>
                    <a:pt x="3" y="7"/>
                    <a:pt x="3" y="8"/>
                    <a:pt x="3" y="8"/>
                  </a:cubicBezTo>
                  <a:cubicBezTo>
                    <a:pt x="3" y="8"/>
                    <a:pt x="3" y="8"/>
                    <a:pt x="4" y="9"/>
                  </a:cubicBezTo>
                  <a:cubicBezTo>
                    <a:pt x="4" y="9"/>
                    <a:pt x="4" y="9"/>
                    <a:pt x="4" y="9"/>
                  </a:cubicBezTo>
                  <a:cubicBezTo>
                    <a:pt x="4" y="9"/>
                    <a:pt x="4" y="10"/>
                    <a:pt x="4" y="10"/>
                  </a:cubicBezTo>
                  <a:cubicBezTo>
                    <a:pt x="4" y="10"/>
                    <a:pt x="4" y="10"/>
                    <a:pt x="4" y="10"/>
                  </a:cubicBezTo>
                  <a:cubicBezTo>
                    <a:pt x="4" y="10"/>
                    <a:pt x="4" y="11"/>
                    <a:pt x="4" y="11"/>
                  </a:cubicBezTo>
                  <a:cubicBezTo>
                    <a:pt x="4" y="11"/>
                    <a:pt x="5" y="11"/>
                    <a:pt x="5" y="12"/>
                  </a:cubicBezTo>
                  <a:cubicBezTo>
                    <a:pt x="5" y="12"/>
                    <a:pt x="5" y="12"/>
                    <a:pt x="5" y="12"/>
                  </a:cubicBezTo>
                  <a:cubicBezTo>
                    <a:pt x="5" y="12"/>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7" y="13"/>
                    <a:pt x="7" y="13"/>
                    <a:pt x="7" y="13"/>
                  </a:cubicBezTo>
                  <a:cubicBezTo>
                    <a:pt x="7" y="13"/>
                    <a:pt x="7" y="12"/>
                    <a:pt x="7" y="12"/>
                  </a:cubicBezTo>
                  <a:cubicBezTo>
                    <a:pt x="7" y="12"/>
                    <a:pt x="8" y="12"/>
                    <a:pt x="8" y="12"/>
                  </a:cubicBezTo>
                  <a:cubicBezTo>
                    <a:pt x="8" y="12"/>
                    <a:pt x="9" y="12"/>
                    <a:pt x="9" y="12"/>
                  </a:cubicBezTo>
                  <a:cubicBezTo>
                    <a:pt x="9" y="12"/>
                    <a:pt x="10" y="12"/>
                    <a:pt x="10" y="12"/>
                  </a:cubicBezTo>
                  <a:cubicBezTo>
                    <a:pt x="10" y="12"/>
                    <a:pt x="10" y="13"/>
                    <a:pt x="11" y="13"/>
                  </a:cubicBezTo>
                  <a:cubicBezTo>
                    <a:pt x="11" y="13"/>
                    <a:pt x="11" y="13"/>
                    <a:pt x="11" y="14"/>
                  </a:cubicBezTo>
                  <a:cubicBezTo>
                    <a:pt x="11" y="14"/>
                    <a:pt x="11" y="14"/>
                    <a:pt x="11" y="14"/>
                  </a:cubicBezTo>
                  <a:cubicBezTo>
                    <a:pt x="11" y="14"/>
                    <a:pt x="11" y="14"/>
                    <a:pt x="11" y="14"/>
                  </a:cubicBezTo>
                  <a:cubicBezTo>
                    <a:pt x="11" y="14"/>
                    <a:pt x="11" y="14"/>
                    <a:pt x="11" y="14"/>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16"/>
                    <a:pt x="12" y="16"/>
                    <a:pt x="13" y="16"/>
                  </a:cubicBezTo>
                  <a:cubicBezTo>
                    <a:pt x="13" y="16"/>
                    <a:pt x="13" y="17"/>
                    <a:pt x="13" y="18"/>
                  </a:cubicBezTo>
                  <a:cubicBezTo>
                    <a:pt x="13" y="18"/>
                    <a:pt x="13" y="18"/>
                    <a:pt x="13" y="18"/>
                  </a:cubicBezTo>
                  <a:cubicBezTo>
                    <a:pt x="13" y="19"/>
                    <a:pt x="13" y="19"/>
                    <a:pt x="13" y="19"/>
                  </a:cubicBezTo>
                  <a:cubicBezTo>
                    <a:pt x="13" y="19"/>
                    <a:pt x="13" y="19"/>
                    <a:pt x="12" y="19"/>
                  </a:cubicBezTo>
                  <a:cubicBezTo>
                    <a:pt x="12" y="19"/>
                    <a:pt x="12" y="19"/>
                    <a:pt x="12" y="19"/>
                  </a:cubicBezTo>
                  <a:cubicBezTo>
                    <a:pt x="12" y="19"/>
                    <a:pt x="12" y="19"/>
                    <a:pt x="12" y="19"/>
                  </a:cubicBezTo>
                  <a:cubicBezTo>
                    <a:pt x="12" y="19"/>
                    <a:pt x="12" y="20"/>
                    <a:pt x="12" y="20"/>
                  </a:cubicBezTo>
                  <a:cubicBezTo>
                    <a:pt x="12" y="20"/>
                    <a:pt x="11" y="20"/>
                    <a:pt x="11" y="20"/>
                  </a:cubicBezTo>
                  <a:cubicBezTo>
                    <a:pt x="11" y="20"/>
                    <a:pt x="11"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2"/>
                    <a:pt x="10" y="22"/>
                  </a:cubicBezTo>
                  <a:cubicBezTo>
                    <a:pt x="10" y="22"/>
                    <a:pt x="10" y="22"/>
                    <a:pt x="11" y="22"/>
                  </a:cubicBezTo>
                  <a:cubicBezTo>
                    <a:pt x="11" y="22"/>
                    <a:pt x="11" y="22"/>
                    <a:pt x="11" y="22"/>
                  </a:cubicBezTo>
                  <a:cubicBezTo>
                    <a:pt x="11" y="22"/>
                    <a:pt x="11" y="22"/>
                    <a:pt x="11" y="22"/>
                  </a:cubicBezTo>
                  <a:cubicBezTo>
                    <a:pt x="11" y="22"/>
                    <a:pt x="12" y="22"/>
                    <a:pt x="12" y="22"/>
                  </a:cubicBezTo>
                  <a:cubicBezTo>
                    <a:pt x="12" y="22"/>
                    <a:pt x="13" y="22"/>
                    <a:pt x="13" y="23"/>
                  </a:cubicBezTo>
                  <a:cubicBezTo>
                    <a:pt x="13" y="23"/>
                    <a:pt x="14" y="23"/>
                    <a:pt x="14" y="23"/>
                  </a:cubicBezTo>
                  <a:cubicBezTo>
                    <a:pt x="14" y="24"/>
                    <a:pt x="15" y="24"/>
                    <a:pt x="15" y="25"/>
                  </a:cubicBezTo>
                  <a:cubicBezTo>
                    <a:pt x="15" y="25"/>
                    <a:pt x="15" y="25"/>
                    <a:pt x="15" y="26"/>
                  </a:cubicBezTo>
                  <a:cubicBezTo>
                    <a:pt x="15" y="26"/>
                    <a:pt x="15" y="26"/>
                    <a:pt x="15" y="26"/>
                  </a:cubicBezTo>
                  <a:cubicBezTo>
                    <a:pt x="15" y="26"/>
                    <a:pt x="15" y="26"/>
                    <a:pt x="15" y="26"/>
                  </a:cubicBezTo>
                  <a:cubicBezTo>
                    <a:pt x="15" y="26"/>
                    <a:pt x="15" y="26"/>
                    <a:pt x="15" y="26"/>
                  </a:cubicBezTo>
                  <a:cubicBezTo>
                    <a:pt x="15" y="26"/>
                    <a:pt x="16" y="27"/>
                    <a:pt x="16" y="27"/>
                  </a:cubicBezTo>
                  <a:cubicBezTo>
                    <a:pt x="16" y="27"/>
                    <a:pt x="16" y="27"/>
                    <a:pt x="16" y="27"/>
                  </a:cubicBezTo>
                  <a:cubicBezTo>
                    <a:pt x="16" y="27"/>
                    <a:pt x="17" y="27"/>
                    <a:pt x="17" y="27"/>
                  </a:cubicBezTo>
                  <a:cubicBezTo>
                    <a:pt x="17" y="28"/>
                    <a:pt x="17" y="28"/>
                    <a:pt x="17" y="28"/>
                  </a:cubicBezTo>
                  <a:cubicBezTo>
                    <a:pt x="17" y="28"/>
                    <a:pt x="17" y="28"/>
                    <a:pt x="17" y="29"/>
                  </a:cubicBezTo>
                  <a:cubicBezTo>
                    <a:pt x="17" y="29"/>
                    <a:pt x="17" y="29"/>
                    <a:pt x="17" y="29"/>
                  </a:cubicBezTo>
                  <a:cubicBezTo>
                    <a:pt x="18" y="29"/>
                    <a:pt x="18" y="29"/>
                    <a:pt x="18" y="30"/>
                  </a:cubicBezTo>
                  <a:cubicBezTo>
                    <a:pt x="18" y="30"/>
                    <a:pt x="18" y="30"/>
                    <a:pt x="18" y="30"/>
                  </a:cubicBezTo>
                  <a:cubicBezTo>
                    <a:pt x="18" y="30"/>
                    <a:pt x="18" y="30"/>
                    <a:pt x="18" y="30"/>
                  </a:cubicBezTo>
                  <a:cubicBezTo>
                    <a:pt x="18" y="30"/>
                    <a:pt x="18" y="30"/>
                    <a:pt x="19" y="30"/>
                  </a:cubicBezTo>
                  <a:cubicBezTo>
                    <a:pt x="19" y="30"/>
                    <a:pt x="19" y="30"/>
                    <a:pt x="19" y="30"/>
                  </a:cubicBezTo>
                  <a:cubicBezTo>
                    <a:pt x="19" y="30"/>
                    <a:pt x="19" y="30"/>
                    <a:pt x="20" y="31"/>
                  </a:cubicBezTo>
                  <a:cubicBezTo>
                    <a:pt x="20" y="31"/>
                    <a:pt x="20" y="31"/>
                    <a:pt x="20" y="32"/>
                  </a:cubicBezTo>
                  <a:cubicBezTo>
                    <a:pt x="20" y="32"/>
                    <a:pt x="20" y="32"/>
                    <a:pt x="20" y="33"/>
                  </a:cubicBezTo>
                  <a:cubicBezTo>
                    <a:pt x="20" y="33"/>
                    <a:pt x="20" y="33"/>
                    <a:pt x="20" y="33"/>
                  </a:cubicBezTo>
                  <a:cubicBezTo>
                    <a:pt x="21" y="33"/>
                    <a:pt x="21" y="33"/>
                    <a:pt x="21" y="34"/>
                  </a:cubicBezTo>
                  <a:cubicBezTo>
                    <a:pt x="21" y="34"/>
                    <a:pt x="21" y="34"/>
                    <a:pt x="21" y="34"/>
                  </a:cubicBezTo>
                  <a:cubicBezTo>
                    <a:pt x="21" y="34"/>
                    <a:pt x="21" y="34"/>
                    <a:pt x="21" y="34"/>
                  </a:cubicBezTo>
                  <a:cubicBezTo>
                    <a:pt x="21" y="34"/>
                    <a:pt x="21" y="34"/>
                    <a:pt x="21" y="34"/>
                  </a:cubicBezTo>
                  <a:cubicBezTo>
                    <a:pt x="21" y="34"/>
                    <a:pt x="21" y="34"/>
                    <a:pt x="21" y="34"/>
                  </a:cubicBezTo>
                  <a:cubicBezTo>
                    <a:pt x="21" y="34"/>
                    <a:pt x="21" y="34"/>
                    <a:pt x="21" y="34"/>
                  </a:cubicBezTo>
                  <a:cubicBezTo>
                    <a:pt x="21" y="34"/>
                    <a:pt x="21" y="34"/>
                    <a:pt x="21" y="34"/>
                  </a:cubicBezTo>
                  <a:cubicBezTo>
                    <a:pt x="22" y="34"/>
                    <a:pt x="22" y="34"/>
                    <a:pt x="22" y="34"/>
                  </a:cubicBezTo>
                  <a:cubicBezTo>
                    <a:pt x="22" y="34"/>
                    <a:pt x="22" y="34"/>
                    <a:pt x="22" y="34"/>
                  </a:cubicBezTo>
                  <a:cubicBezTo>
                    <a:pt x="22" y="34"/>
                    <a:pt x="22" y="34"/>
                    <a:pt x="22" y="34"/>
                  </a:cubicBezTo>
                  <a:cubicBezTo>
                    <a:pt x="23" y="34"/>
                    <a:pt x="23" y="35"/>
                    <a:pt x="23" y="35"/>
                  </a:cubicBezTo>
                  <a:cubicBezTo>
                    <a:pt x="23" y="35"/>
                    <a:pt x="23" y="35"/>
                    <a:pt x="23" y="35"/>
                  </a:cubicBezTo>
                  <a:cubicBezTo>
                    <a:pt x="23" y="35"/>
                    <a:pt x="23" y="35"/>
                    <a:pt x="23" y="36"/>
                  </a:cubicBezTo>
                  <a:cubicBezTo>
                    <a:pt x="23" y="36"/>
                    <a:pt x="23" y="36"/>
                    <a:pt x="23" y="36"/>
                  </a:cubicBezTo>
                  <a:cubicBezTo>
                    <a:pt x="24" y="36"/>
                    <a:pt x="24" y="36"/>
                    <a:pt x="24" y="36"/>
                  </a:cubicBezTo>
                  <a:cubicBezTo>
                    <a:pt x="24" y="36"/>
                    <a:pt x="24" y="36"/>
                    <a:pt x="24" y="36"/>
                  </a:cubicBezTo>
                  <a:cubicBezTo>
                    <a:pt x="24" y="36"/>
                    <a:pt x="25" y="37"/>
                    <a:pt x="25" y="37"/>
                  </a:cubicBezTo>
                  <a:cubicBezTo>
                    <a:pt x="25" y="38"/>
                    <a:pt x="25" y="38"/>
                    <a:pt x="25" y="38"/>
                  </a:cubicBezTo>
                  <a:cubicBezTo>
                    <a:pt x="24" y="38"/>
                    <a:pt x="24" y="38"/>
                    <a:pt x="24" y="38"/>
                  </a:cubicBezTo>
                  <a:cubicBezTo>
                    <a:pt x="24" y="38"/>
                    <a:pt x="24" y="38"/>
                    <a:pt x="24" y="39"/>
                  </a:cubicBezTo>
                  <a:cubicBezTo>
                    <a:pt x="24" y="39"/>
                    <a:pt x="24" y="39"/>
                    <a:pt x="24" y="39"/>
                  </a:cubicBezTo>
                  <a:cubicBezTo>
                    <a:pt x="24" y="39"/>
                    <a:pt x="24" y="39"/>
                    <a:pt x="24" y="39"/>
                  </a:cubicBezTo>
                  <a:cubicBezTo>
                    <a:pt x="24" y="39"/>
                    <a:pt x="24" y="39"/>
                    <a:pt x="24" y="39"/>
                  </a:cubicBezTo>
                  <a:cubicBezTo>
                    <a:pt x="24" y="39"/>
                    <a:pt x="24" y="39"/>
                    <a:pt x="24" y="39"/>
                  </a:cubicBezTo>
                  <a:cubicBezTo>
                    <a:pt x="24" y="39"/>
                    <a:pt x="24" y="39"/>
                    <a:pt x="25" y="39"/>
                  </a:cubicBezTo>
                  <a:cubicBezTo>
                    <a:pt x="25" y="39"/>
                    <a:pt x="25" y="39"/>
                    <a:pt x="25" y="40"/>
                  </a:cubicBezTo>
                  <a:cubicBezTo>
                    <a:pt x="26" y="40"/>
                    <a:pt x="26" y="40"/>
                    <a:pt x="26" y="40"/>
                  </a:cubicBezTo>
                  <a:cubicBezTo>
                    <a:pt x="25" y="41"/>
                    <a:pt x="25" y="41"/>
                    <a:pt x="25" y="41"/>
                  </a:cubicBezTo>
                  <a:cubicBezTo>
                    <a:pt x="26" y="40"/>
                    <a:pt x="26" y="40"/>
                    <a:pt x="26" y="40"/>
                  </a:cubicBezTo>
                  <a:cubicBezTo>
                    <a:pt x="26" y="41"/>
                    <a:pt x="26" y="41"/>
                    <a:pt x="26" y="41"/>
                  </a:cubicBezTo>
                  <a:cubicBezTo>
                    <a:pt x="26" y="41"/>
                    <a:pt x="26" y="42"/>
                    <a:pt x="26" y="42"/>
                  </a:cubicBezTo>
                  <a:cubicBezTo>
                    <a:pt x="26" y="42"/>
                    <a:pt x="26" y="42"/>
                    <a:pt x="26" y="42"/>
                  </a:cubicBezTo>
                  <a:cubicBezTo>
                    <a:pt x="26" y="42"/>
                    <a:pt x="26" y="42"/>
                    <a:pt x="26" y="42"/>
                  </a:cubicBezTo>
                  <a:cubicBezTo>
                    <a:pt x="26" y="42"/>
                    <a:pt x="26" y="42"/>
                    <a:pt x="26" y="43"/>
                  </a:cubicBezTo>
                  <a:cubicBezTo>
                    <a:pt x="26" y="43"/>
                    <a:pt x="26" y="43"/>
                    <a:pt x="26" y="43"/>
                  </a:cubicBezTo>
                  <a:cubicBezTo>
                    <a:pt x="26" y="43"/>
                    <a:pt x="26" y="43"/>
                    <a:pt x="26" y="43"/>
                  </a:cubicBezTo>
                  <a:cubicBezTo>
                    <a:pt x="26" y="44"/>
                    <a:pt x="26" y="44"/>
                    <a:pt x="26" y="44"/>
                  </a:cubicBezTo>
                  <a:cubicBezTo>
                    <a:pt x="26" y="44"/>
                    <a:pt x="26" y="44"/>
                    <a:pt x="26" y="44"/>
                  </a:cubicBezTo>
                  <a:cubicBezTo>
                    <a:pt x="26" y="44"/>
                    <a:pt x="26" y="45"/>
                    <a:pt x="26" y="45"/>
                  </a:cubicBezTo>
                  <a:cubicBezTo>
                    <a:pt x="26" y="45"/>
                    <a:pt x="26" y="46"/>
                    <a:pt x="26" y="46"/>
                  </a:cubicBezTo>
                  <a:cubicBezTo>
                    <a:pt x="26" y="46"/>
                    <a:pt x="26" y="46"/>
                    <a:pt x="26" y="46"/>
                  </a:cubicBezTo>
                  <a:cubicBezTo>
                    <a:pt x="26" y="47"/>
                    <a:pt x="26" y="47"/>
                    <a:pt x="26" y="47"/>
                  </a:cubicBezTo>
                  <a:cubicBezTo>
                    <a:pt x="25" y="47"/>
                    <a:pt x="25" y="47"/>
                    <a:pt x="25" y="47"/>
                  </a:cubicBezTo>
                  <a:cubicBezTo>
                    <a:pt x="26" y="48"/>
                    <a:pt x="26" y="48"/>
                    <a:pt x="26" y="48"/>
                  </a:cubicBezTo>
                  <a:cubicBezTo>
                    <a:pt x="26" y="49"/>
                    <a:pt x="26" y="49"/>
                    <a:pt x="26" y="49"/>
                  </a:cubicBezTo>
                  <a:cubicBezTo>
                    <a:pt x="27" y="50"/>
                    <a:pt x="27" y="50"/>
                    <a:pt x="27" y="50"/>
                  </a:cubicBezTo>
                  <a:cubicBezTo>
                    <a:pt x="27" y="51"/>
                    <a:pt x="27" y="52"/>
                    <a:pt x="27" y="52"/>
                  </a:cubicBezTo>
                  <a:cubicBezTo>
                    <a:pt x="27" y="53"/>
                    <a:pt x="27" y="54"/>
                    <a:pt x="27" y="54"/>
                  </a:cubicBezTo>
                  <a:cubicBezTo>
                    <a:pt x="27" y="55"/>
                    <a:pt x="27" y="55"/>
                    <a:pt x="27" y="56"/>
                  </a:cubicBezTo>
                  <a:cubicBezTo>
                    <a:pt x="27" y="56"/>
                    <a:pt x="26" y="56"/>
                    <a:pt x="26" y="56"/>
                  </a:cubicBezTo>
                  <a:cubicBezTo>
                    <a:pt x="26" y="56"/>
                    <a:pt x="26" y="57"/>
                    <a:pt x="26" y="57"/>
                  </a:cubicBezTo>
                  <a:cubicBezTo>
                    <a:pt x="25" y="57"/>
                    <a:pt x="25" y="57"/>
                    <a:pt x="25" y="57"/>
                  </a:cubicBezTo>
                  <a:cubicBezTo>
                    <a:pt x="25" y="57"/>
                    <a:pt x="24" y="57"/>
                    <a:pt x="24" y="57"/>
                  </a:cubicBezTo>
                  <a:cubicBezTo>
                    <a:pt x="24" y="57"/>
                    <a:pt x="23" y="57"/>
                    <a:pt x="23" y="58"/>
                  </a:cubicBezTo>
                  <a:cubicBezTo>
                    <a:pt x="23" y="58"/>
                    <a:pt x="23" y="58"/>
                    <a:pt x="23" y="58"/>
                  </a:cubicBezTo>
                  <a:cubicBezTo>
                    <a:pt x="23" y="58"/>
                    <a:pt x="23" y="59"/>
                    <a:pt x="23" y="59"/>
                  </a:cubicBezTo>
                  <a:cubicBezTo>
                    <a:pt x="22" y="59"/>
                    <a:pt x="22" y="59"/>
                    <a:pt x="22" y="59"/>
                  </a:cubicBezTo>
                  <a:cubicBezTo>
                    <a:pt x="22" y="59"/>
                    <a:pt x="22" y="59"/>
                    <a:pt x="21" y="59"/>
                  </a:cubicBezTo>
                  <a:cubicBezTo>
                    <a:pt x="21" y="59"/>
                    <a:pt x="21" y="59"/>
                    <a:pt x="21" y="59"/>
                  </a:cubicBezTo>
                  <a:cubicBezTo>
                    <a:pt x="21" y="59"/>
                    <a:pt x="20" y="60"/>
                    <a:pt x="20" y="60"/>
                  </a:cubicBezTo>
                  <a:cubicBezTo>
                    <a:pt x="20" y="60"/>
                    <a:pt x="20" y="60"/>
                    <a:pt x="20" y="60"/>
                  </a:cubicBezTo>
                  <a:cubicBezTo>
                    <a:pt x="20" y="61"/>
                    <a:pt x="21" y="61"/>
                    <a:pt x="21" y="61"/>
                  </a:cubicBezTo>
                  <a:cubicBezTo>
                    <a:pt x="21" y="61"/>
                    <a:pt x="21" y="62"/>
                    <a:pt x="21" y="62"/>
                  </a:cubicBezTo>
                  <a:cubicBezTo>
                    <a:pt x="21" y="62"/>
                    <a:pt x="22" y="62"/>
                    <a:pt x="22" y="62"/>
                  </a:cubicBezTo>
                  <a:cubicBezTo>
                    <a:pt x="22" y="62"/>
                    <a:pt x="22" y="62"/>
                    <a:pt x="22" y="63"/>
                  </a:cubicBezTo>
                  <a:cubicBezTo>
                    <a:pt x="22" y="63"/>
                    <a:pt x="22" y="63"/>
                    <a:pt x="22" y="63"/>
                  </a:cubicBezTo>
                  <a:cubicBezTo>
                    <a:pt x="22" y="63"/>
                    <a:pt x="22" y="63"/>
                    <a:pt x="22" y="63"/>
                  </a:cubicBezTo>
                  <a:cubicBezTo>
                    <a:pt x="21" y="63"/>
                    <a:pt x="21" y="63"/>
                    <a:pt x="21" y="63"/>
                  </a:cubicBezTo>
                  <a:cubicBezTo>
                    <a:pt x="21" y="63"/>
                    <a:pt x="21" y="63"/>
                    <a:pt x="20" y="63"/>
                  </a:cubicBezTo>
                  <a:cubicBezTo>
                    <a:pt x="20" y="63"/>
                    <a:pt x="20" y="63"/>
                    <a:pt x="20" y="63"/>
                  </a:cubicBezTo>
                  <a:cubicBezTo>
                    <a:pt x="19" y="63"/>
                    <a:pt x="19" y="63"/>
                    <a:pt x="19" y="63"/>
                  </a:cubicBezTo>
                  <a:cubicBezTo>
                    <a:pt x="19" y="64"/>
                    <a:pt x="18" y="64"/>
                    <a:pt x="18" y="64"/>
                  </a:cubicBezTo>
                  <a:cubicBezTo>
                    <a:pt x="18" y="64"/>
                    <a:pt x="17" y="64"/>
                    <a:pt x="17" y="64"/>
                  </a:cubicBezTo>
                  <a:cubicBezTo>
                    <a:pt x="17" y="64"/>
                    <a:pt x="16" y="65"/>
                    <a:pt x="16" y="65"/>
                  </a:cubicBezTo>
                  <a:cubicBezTo>
                    <a:pt x="16" y="65"/>
                    <a:pt x="16" y="65"/>
                    <a:pt x="15" y="66"/>
                  </a:cubicBezTo>
                  <a:cubicBezTo>
                    <a:pt x="15" y="66"/>
                    <a:pt x="15" y="66"/>
                    <a:pt x="15" y="66"/>
                  </a:cubicBezTo>
                  <a:cubicBezTo>
                    <a:pt x="16" y="66"/>
                    <a:pt x="16" y="66"/>
                    <a:pt x="16" y="66"/>
                  </a:cubicBezTo>
                  <a:cubicBezTo>
                    <a:pt x="16" y="66"/>
                    <a:pt x="16" y="66"/>
                    <a:pt x="16" y="66"/>
                  </a:cubicBezTo>
                  <a:cubicBezTo>
                    <a:pt x="16" y="66"/>
                    <a:pt x="16" y="66"/>
                    <a:pt x="16" y="66"/>
                  </a:cubicBezTo>
                  <a:cubicBezTo>
                    <a:pt x="17" y="66"/>
                    <a:pt x="17" y="66"/>
                    <a:pt x="17" y="66"/>
                  </a:cubicBezTo>
                  <a:cubicBezTo>
                    <a:pt x="17" y="66"/>
                    <a:pt x="17" y="66"/>
                    <a:pt x="17" y="66"/>
                  </a:cubicBezTo>
                  <a:cubicBezTo>
                    <a:pt x="17" y="66"/>
                    <a:pt x="17" y="66"/>
                    <a:pt x="17" y="66"/>
                  </a:cubicBezTo>
                  <a:cubicBezTo>
                    <a:pt x="17" y="66"/>
                    <a:pt x="17" y="67"/>
                    <a:pt x="18" y="67"/>
                  </a:cubicBezTo>
                  <a:cubicBezTo>
                    <a:pt x="18" y="67"/>
                    <a:pt x="18" y="67"/>
                    <a:pt x="18" y="67"/>
                  </a:cubicBezTo>
                  <a:cubicBezTo>
                    <a:pt x="18" y="67"/>
                    <a:pt x="18" y="66"/>
                    <a:pt x="18" y="66"/>
                  </a:cubicBezTo>
                  <a:cubicBezTo>
                    <a:pt x="18" y="66"/>
                    <a:pt x="19" y="66"/>
                    <a:pt x="19" y="66"/>
                  </a:cubicBezTo>
                  <a:cubicBezTo>
                    <a:pt x="19" y="66"/>
                    <a:pt x="19" y="66"/>
                    <a:pt x="19" y="66"/>
                  </a:cubicBezTo>
                  <a:cubicBezTo>
                    <a:pt x="19" y="66"/>
                    <a:pt x="19" y="66"/>
                    <a:pt x="19" y="66"/>
                  </a:cubicBezTo>
                  <a:cubicBezTo>
                    <a:pt x="20" y="66"/>
                    <a:pt x="19" y="65"/>
                    <a:pt x="19" y="65"/>
                  </a:cubicBezTo>
                  <a:cubicBezTo>
                    <a:pt x="20" y="65"/>
                    <a:pt x="20" y="65"/>
                    <a:pt x="20" y="65"/>
                  </a:cubicBezTo>
                  <a:cubicBezTo>
                    <a:pt x="20" y="66"/>
                    <a:pt x="20" y="66"/>
                    <a:pt x="21" y="66"/>
                  </a:cubicBezTo>
                  <a:cubicBezTo>
                    <a:pt x="21" y="66"/>
                    <a:pt x="21" y="66"/>
                    <a:pt x="21" y="66"/>
                  </a:cubicBezTo>
                  <a:cubicBezTo>
                    <a:pt x="20" y="66"/>
                    <a:pt x="20" y="67"/>
                    <a:pt x="20" y="67"/>
                  </a:cubicBezTo>
                  <a:cubicBezTo>
                    <a:pt x="20" y="67"/>
                    <a:pt x="20" y="67"/>
                    <a:pt x="20" y="67"/>
                  </a:cubicBezTo>
                  <a:cubicBezTo>
                    <a:pt x="20" y="67"/>
                    <a:pt x="20" y="67"/>
                    <a:pt x="20" y="68"/>
                  </a:cubicBezTo>
                  <a:cubicBezTo>
                    <a:pt x="20" y="68"/>
                    <a:pt x="19" y="68"/>
                    <a:pt x="19" y="68"/>
                  </a:cubicBezTo>
                  <a:cubicBezTo>
                    <a:pt x="19" y="68"/>
                    <a:pt x="19" y="68"/>
                    <a:pt x="19" y="68"/>
                  </a:cubicBezTo>
                  <a:cubicBezTo>
                    <a:pt x="18" y="68"/>
                    <a:pt x="18" y="68"/>
                    <a:pt x="18" y="68"/>
                  </a:cubicBezTo>
                  <a:cubicBezTo>
                    <a:pt x="18" y="68"/>
                    <a:pt x="18" y="68"/>
                    <a:pt x="18" y="69"/>
                  </a:cubicBezTo>
                  <a:cubicBezTo>
                    <a:pt x="17" y="69"/>
                    <a:pt x="17" y="69"/>
                    <a:pt x="17" y="69"/>
                  </a:cubicBezTo>
                  <a:cubicBezTo>
                    <a:pt x="17" y="69"/>
                    <a:pt x="17" y="69"/>
                    <a:pt x="17" y="70"/>
                  </a:cubicBezTo>
                  <a:cubicBezTo>
                    <a:pt x="17" y="70"/>
                    <a:pt x="18" y="71"/>
                    <a:pt x="18" y="71"/>
                  </a:cubicBezTo>
                  <a:cubicBezTo>
                    <a:pt x="18" y="71"/>
                    <a:pt x="18" y="72"/>
                    <a:pt x="18" y="72"/>
                  </a:cubicBezTo>
                  <a:cubicBezTo>
                    <a:pt x="17" y="72"/>
                    <a:pt x="17" y="72"/>
                    <a:pt x="17" y="73"/>
                  </a:cubicBezTo>
                  <a:cubicBezTo>
                    <a:pt x="17" y="73"/>
                    <a:pt x="17" y="73"/>
                    <a:pt x="17" y="73"/>
                  </a:cubicBezTo>
                  <a:cubicBezTo>
                    <a:pt x="17" y="73"/>
                    <a:pt x="17" y="73"/>
                    <a:pt x="17" y="73"/>
                  </a:cubicBezTo>
                  <a:cubicBezTo>
                    <a:pt x="17" y="73"/>
                    <a:pt x="18" y="73"/>
                    <a:pt x="18" y="73"/>
                  </a:cubicBezTo>
                  <a:cubicBezTo>
                    <a:pt x="18" y="73"/>
                    <a:pt x="18" y="74"/>
                    <a:pt x="18" y="74"/>
                  </a:cubicBezTo>
                  <a:cubicBezTo>
                    <a:pt x="18" y="74"/>
                    <a:pt x="18" y="74"/>
                    <a:pt x="18" y="74"/>
                  </a:cubicBezTo>
                  <a:cubicBezTo>
                    <a:pt x="18" y="74"/>
                    <a:pt x="17" y="74"/>
                    <a:pt x="17" y="74"/>
                  </a:cubicBezTo>
                  <a:cubicBezTo>
                    <a:pt x="17" y="74"/>
                    <a:pt x="17" y="74"/>
                    <a:pt x="17" y="74"/>
                  </a:cubicBezTo>
                  <a:cubicBezTo>
                    <a:pt x="17" y="74"/>
                    <a:pt x="17" y="75"/>
                    <a:pt x="17" y="75"/>
                  </a:cubicBezTo>
                  <a:cubicBezTo>
                    <a:pt x="17" y="75"/>
                    <a:pt x="17" y="75"/>
                    <a:pt x="18" y="75"/>
                  </a:cubicBezTo>
                  <a:cubicBezTo>
                    <a:pt x="18" y="75"/>
                    <a:pt x="18" y="74"/>
                    <a:pt x="18" y="74"/>
                  </a:cubicBezTo>
                  <a:cubicBezTo>
                    <a:pt x="18" y="74"/>
                    <a:pt x="19" y="74"/>
                    <a:pt x="19" y="74"/>
                  </a:cubicBezTo>
                  <a:cubicBezTo>
                    <a:pt x="19" y="74"/>
                    <a:pt x="19" y="74"/>
                    <a:pt x="20" y="74"/>
                  </a:cubicBezTo>
                  <a:cubicBezTo>
                    <a:pt x="20" y="73"/>
                    <a:pt x="20" y="73"/>
                    <a:pt x="20" y="73"/>
                  </a:cubicBezTo>
                  <a:cubicBezTo>
                    <a:pt x="20" y="73"/>
                    <a:pt x="20" y="73"/>
                    <a:pt x="20" y="73"/>
                  </a:cubicBezTo>
                  <a:cubicBezTo>
                    <a:pt x="21" y="72"/>
                    <a:pt x="20" y="72"/>
                    <a:pt x="21" y="72"/>
                  </a:cubicBezTo>
                  <a:cubicBezTo>
                    <a:pt x="21" y="72"/>
                    <a:pt x="21" y="72"/>
                    <a:pt x="21" y="72"/>
                  </a:cubicBezTo>
                  <a:cubicBezTo>
                    <a:pt x="21" y="72"/>
                    <a:pt x="21" y="72"/>
                    <a:pt x="21" y="72"/>
                  </a:cubicBezTo>
                  <a:cubicBezTo>
                    <a:pt x="21" y="72"/>
                    <a:pt x="22" y="72"/>
                    <a:pt x="22" y="71"/>
                  </a:cubicBezTo>
                  <a:cubicBezTo>
                    <a:pt x="22" y="71"/>
                    <a:pt x="23" y="71"/>
                    <a:pt x="23" y="71"/>
                  </a:cubicBezTo>
                  <a:cubicBezTo>
                    <a:pt x="23" y="71"/>
                    <a:pt x="23" y="71"/>
                    <a:pt x="23" y="70"/>
                  </a:cubicBezTo>
                  <a:cubicBezTo>
                    <a:pt x="23" y="70"/>
                    <a:pt x="23" y="70"/>
                    <a:pt x="23" y="70"/>
                  </a:cubicBezTo>
                  <a:cubicBezTo>
                    <a:pt x="23" y="70"/>
                    <a:pt x="23" y="69"/>
                    <a:pt x="23" y="69"/>
                  </a:cubicBezTo>
                  <a:cubicBezTo>
                    <a:pt x="23" y="69"/>
                    <a:pt x="22" y="69"/>
                    <a:pt x="22" y="69"/>
                  </a:cubicBezTo>
                  <a:cubicBezTo>
                    <a:pt x="22" y="69"/>
                    <a:pt x="23" y="69"/>
                    <a:pt x="23" y="69"/>
                  </a:cubicBezTo>
                  <a:cubicBezTo>
                    <a:pt x="23" y="69"/>
                    <a:pt x="23" y="69"/>
                    <a:pt x="23" y="69"/>
                  </a:cubicBezTo>
                  <a:cubicBezTo>
                    <a:pt x="23" y="69"/>
                    <a:pt x="23" y="69"/>
                    <a:pt x="23" y="69"/>
                  </a:cubicBezTo>
                  <a:cubicBezTo>
                    <a:pt x="23" y="69"/>
                    <a:pt x="24" y="69"/>
                    <a:pt x="24" y="69"/>
                  </a:cubicBezTo>
                  <a:cubicBezTo>
                    <a:pt x="24" y="69"/>
                    <a:pt x="24" y="69"/>
                    <a:pt x="24" y="69"/>
                  </a:cubicBezTo>
                  <a:cubicBezTo>
                    <a:pt x="24" y="69"/>
                    <a:pt x="24" y="69"/>
                    <a:pt x="24" y="69"/>
                  </a:cubicBezTo>
                  <a:cubicBezTo>
                    <a:pt x="24" y="69"/>
                    <a:pt x="24" y="68"/>
                    <a:pt x="24" y="68"/>
                  </a:cubicBezTo>
                  <a:cubicBezTo>
                    <a:pt x="24" y="68"/>
                    <a:pt x="24" y="68"/>
                    <a:pt x="24" y="68"/>
                  </a:cubicBezTo>
                  <a:cubicBezTo>
                    <a:pt x="24" y="68"/>
                    <a:pt x="23" y="68"/>
                    <a:pt x="23" y="68"/>
                  </a:cubicBezTo>
                  <a:cubicBezTo>
                    <a:pt x="23" y="68"/>
                    <a:pt x="24" y="68"/>
                    <a:pt x="24" y="68"/>
                  </a:cubicBezTo>
                  <a:cubicBezTo>
                    <a:pt x="24" y="68"/>
                    <a:pt x="24" y="68"/>
                    <a:pt x="24" y="68"/>
                  </a:cubicBezTo>
                  <a:cubicBezTo>
                    <a:pt x="24" y="68"/>
                    <a:pt x="25" y="68"/>
                    <a:pt x="25" y="68"/>
                  </a:cubicBezTo>
                  <a:cubicBezTo>
                    <a:pt x="25" y="68"/>
                    <a:pt x="25" y="68"/>
                    <a:pt x="25" y="68"/>
                  </a:cubicBezTo>
                  <a:cubicBezTo>
                    <a:pt x="25" y="68"/>
                    <a:pt x="25" y="67"/>
                    <a:pt x="25" y="67"/>
                  </a:cubicBezTo>
                  <a:cubicBezTo>
                    <a:pt x="25" y="67"/>
                    <a:pt x="25" y="67"/>
                    <a:pt x="25" y="67"/>
                  </a:cubicBezTo>
                  <a:cubicBezTo>
                    <a:pt x="25" y="67"/>
                    <a:pt x="25" y="66"/>
                    <a:pt x="25" y="66"/>
                  </a:cubicBezTo>
                  <a:cubicBezTo>
                    <a:pt x="25" y="66"/>
                    <a:pt x="25" y="66"/>
                    <a:pt x="25" y="66"/>
                  </a:cubicBezTo>
                  <a:cubicBezTo>
                    <a:pt x="25" y="66"/>
                    <a:pt x="25" y="65"/>
                    <a:pt x="25" y="65"/>
                  </a:cubicBezTo>
                  <a:cubicBezTo>
                    <a:pt x="25" y="65"/>
                    <a:pt x="25" y="65"/>
                    <a:pt x="26" y="65"/>
                  </a:cubicBezTo>
                  <a:cubicBezTo>
                    <a:pt x="26" y="65"/>
                    <a:pt x="26" y="65"/>
                    <a:pt x="26" y="65"/>
                  </a:cubicBezTo>
                  <a:cubicBezTo>
                    <a:pt x="26" y="65"/>
                    <a:pt x="26" y="65"/>
                    <a:pt x="26" y="65"/>
                  </a:cubicBezTo>
                  <a:cubicBezTo>
                    <a:pt x="26" y="65"/>
                    <a:pt x="26" y="66"/>
                    <a:pt x="26" y="66"/>
                  </a:cubicBezTo>
                  <a:cubicBezTo>
                    <a:pt x="26" y="66"/>
                    <a:pt x="26" y="66"/>
                    <a:pt x="26" y="66"/>
                  </a:cubicBezTo>
                  <a:cubicBezTo>
                    <a:pt x="26" y="66"/>
                    <a:pt x="27" y="66"/>
                    <a:pt x="27" y="66"/>
                  </a:cubicBezTo>
                  <a:cubicBezTo>
                    <a:pt x="27" y="66"/>
                    <a:pt x="27" y="65"/>
                    <a:pt x="27" y="65"/>
                  </a:cubicBezTo>
                  <a:cubicBezTo>
                    <a:pt x="27" y="65"/>
                    <a:pt x="28" y="65"/>
                    <a:pt x="28" y="65"/>
                  </a:cubicBezTo>
                  <a:cubicBezTo>
                    <a:pt x="28" y="65"/>
                    <a:pt x="28" y="65"/>
                    <a:pt x="28" y="65"/>
                  </a:cubicBezTo>
                  <a:cubicBezTo>
                    <a:pt x="28" y="65"/>
                    <a:pt x="29" y="64"/>
                    <a:pt x="29" y="64"/>
                  </a:cubicBezTo>
                  <a:cubicBezTo>
                    <a:pt x="29" y="64"/>
                    <a:pt x="29" y="64"/>
                    <a:pt x="30" y="64"/>
                  </a:cubicBezTo>
                  <a:cubicBezTo>
                    <a:pt x="30" y="63"/>
                    <a:pt x="30" y="63"/>
                    <a:pt x="31" y="63"/>
                  </a:cubicBezTo>
                  <a:cubicBezTo>
                    <a:pt x="31" y="63"/>
                    <a:pt x="31" y="62"/>
                    <a:pt x="31" y="62"/>
                  </a:cubicBezTo>
                  <a:cubicBezTo>
                    <a:pt x="31" y="62"/>
                    <a:pt x="31" y="62"/>
                    <a:pt x="32" y="62"/>
                  </a:cubicBezTo>
                  <a:cubicBezTo>
                    <a:pt x="32" y="62"/>
                    <a:pt x="32" y="62"/>
                    <a:pt x="32" y="61"/>
                  </a:cubicBezTo>
                  <a:cubicBezTo>
                    <a:pt x="32" y="61"/>
                    <a:pt x="33" y="61"/>
                    <a:pt x="33" y="61"/>
                  </a:cubicBezTo>
                  <a:cubicBezTo>
                    <a:pt x="33" y="61"/>
                    <a:pt x="33" y="61"/>
                    <a:pt x="33" y="61"/>
                  </a:cubicBezTo>
                  <a:cubicBezTo>
                    <a:pt x="33" y="61"/>
                    <a:pt x="33" y="61"/>
                    <a:pt x="33" y="60"/>
                  </a:cubicBezTo>
                  <a:cubicBezTo>
                    <a:pt x="33" y="60"/>
                    <a:pt x="33" y="60"/>
                    <a:pt x="33" y="60"/>
                  </a:cubicBezTo>
                  <a:cubicBezTo>
                    <a:pt x="33" y="60"/>
                    <a:pt x="33" y="60"/>
                    <a:pt x="33" y="60"/>
                  </a:cubicBezTo>
                  <a:cubicBezTo>
                    <a:pt x="33" y="60"/>
                    <a:pt x="33" y="60"/>
                    <a:pt x="33" y="60"/>
                  </a:cubicBezTo>
                  <a:cubicBezTo>
                    <a:pt x="33" y="60"/>
                    <a:pt x="33" y="60"/>
                    <a:pt x="33" y="60"/>
                  </a:cubicBezTo>
                  <a:cubicBezTo>
                    <a:pt x="33" y="60"/>
                    <a:pt x="34" y="60"/>
                    <a:pt x="34" y="60"/>
                  </a:cubicBezTo>
                  <a:cubicBezTo>
                    <a:pt x="34" y="60"/>
                    <a:pt x="34" y="59"/>
                    <a:pt x="34" y="59"/>
                  </a:cubicBezTo>
                  <a:cubicBezTo>
                    <a:pt x="34" y="59"/>
                    <a:pt x="34" y="59"/>
                    <a:pt x="34" y="59"/>
                  </a:cubicBezTo>
                  <a:cubicBezTo>
                    <a:pt x="34" y="59"/>
                    <a:pt x="34" y="59"/>
                    <a:pt x="33" y="59"/>
                  </a:cubicBezTo>
                  <a:cubicBezTo>
                    <a:pt x="33" y="59"/>
                    <a:pt x="33" y="59"/>
                    <a:pt x="33" y="59"/>
                  </a:cubicBezTo>
                  <a:cubicBezTo>
                    <a:pt x="33" y="58"/>
                    <a:pt x="33" y="58"/>
                    <a:pt x="33" y="58"/>
                  </a:cubicBezTo>
                  <a:cubicBezTo>
                    <a:pt x="33" y="58"/>
                    <a:pt x="33" y="58"/>
                    <a:pt x="33" y="58"/>
                  </a:cubicBezTo>
                  <a:cubicBezTo>
                    <a:pt x="33" y="58"/>
                    <a:pt x="33" y="58"/>
                    <a:pt x="33" y="58"/>
                  </a:cubicBezTo>
                  <a:cubicBezTo>
                    <a:pt x="34" y="58"/>
                    <a:pt x="34" y="57"/>
                    <a:pt x="34" y="57"/>
                  </a:cubicBezTo>
                  <a:cubicBezTo>
                    <a:pt x="34" y="57"/>
                    <a:pt x="34" y="57"/>
                    <a:pt x="34" y="58"/>
                  </a:cubicBezTo>
                  <a:cubicBezTo>
                    <a:pt x="34" y="58"/>
                    <a:pt x="34" y="58"/>
                    <a:pt x="34" y="58"/>
                  </a:cubicBezTo>
                  <a:cubicBezTo>
                    <a:pt x="34" y="58"/>
                    <a:pt x="34" y="58"/>
                    <a:pt x="34" y="58"/>
                  </a:cubicBezTo>
                  <a:cubicBezTo>
                    <a:pt x="34" y="58"/>
                    <a:pt x="34" y="58"/>
                    <a:pt x="34" y="57"/>
                  </a:cubicBezTo>
                  <a:cubicBezTo>
                    <a:pt x="34" y="57"/>
                    <a:pt x="34" y="57"/>
                    <a:pt x="3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0" name="Freeform 1093"/>
            <p:cNvSpPr/>
            <p:nvPr/>
          </p:nvSpPr>
          <p:spPr bwMode="auto">
            <a:xfrm>
              <a:off x="8563594" y="4839477"/>
              <a:ext cx="186818" cy="178028"/>
            </a:xfrm>
            <a:custGeom>
              <a:avLst/>
              <a:gdLst>
                <a:gd name="T0" fmla="*/ 11 w 20"/>
                <a:gd name="T1" fmla="*/ 18 h 19"/>
                <a:gd name="T2" fmla="*/ 13 w 20"/>
                <a:gd name="T3" fmla="*/ 17 h 19"/>
                <a:gd name="T4" fmla="*/ 14 w 20"/>
                <a:gd name="T5" fmla="*/ 16 h 19"/>
                <a:gd name="T6" fmla="*/ 14 w 20"/>
                <a:gd name="T7" fmla="*/ 16 h 19"/>
                <a:gd name="T8" fmla="*/ 14 w 20"/>
                <a:gd name="T9" fmla="*/ 15 h 19"/>
                <a:gd name="T10" fmla="*/ 15 w 20"/>
                <a:gd name="T11" fmla="*/ 13 h 19"/>
                <a:gd name="T12" fmla="*/ 16 w 20"/>
                <a:gd name="T13" fmla="*/ 12 h 19"/>
                <a:gd name="T14" fmla="*/ 16 w 20"/>
                <a:gd name="T15" fmla="*/ 12 h 19"/>
                <a:gd name="T16" fmla="*/ 18 w 20"/>
                <a:gd name="T17" fmla="*/ 10 h 19"/>
                <a:gd name="T18" fmla="*/ 19 w 20"/>
                <a:gd name="T19" fmla="*/ 10 h 19"/>
                <a:gd name="T20" fmla="*/ 20 w 20"/>
                <a:gd name="T21" fmla="*/ 8 h 19"/>
                <a:gd name="T22" fmla="*/ 20 w 20"/>
                <a:gd name="T23" fmla="*/ 4 h 19"/>
                <a:gd name="T24" fmla="*/ 19 w 20"/>
                <a:gd name="T25" fmla="*/ 3 h 19"/>
                <a:gd name="T26" fmla="*/ 19 w 20"/>
                <a:gd name="T27" fmla="*/ 1 h 19"/>
                <a:gd name="T28" fmla="*/ 17 w 20"/>
                <a:gd name="T29" fmla="*/ 1 h 19"/>
                <a:gd name="T30" fmla="*/ 16 w 20"/>
                <a:gd name="T31" fmla="*/ 0 h 19"/>
                <a:gd name="T32" fmla="*/ 15 w 20"/>
                <a:gd name="T33" fmla="*/ 0 h 19"/>
                <a:gd name="T34" fmla="*/ 15 w 20"/>
                <a:gd name="T35" fmla="*/ 0 h 19"/>
                <a:gd name="T36" fmla="*/ 14 w 20"/>
                <a:gd name="T37" fmla="*/ 3 h 19"/>
                <a:gd name="T38" fmla="*/ 12 w 20"/>
                <a:gd name="T39" fmla="*/ 2 h 19"/>
                <a:gd name="T40" fmla="*/ 12 w 20"/>
                <a:gd name="T41" fmla="*/ 2 h 19"/>
                <a:gd name="T42" fmla="*/ 10 w 20"/>
                <a:gd name="T43" fmla="*/ 1 h 19"/>
                <a:gd name="T44" fmla="*/ 10 w 20"/>
                <a:gd name="T45" fmla="*/ 1 h 19"/>
                <a:gd name="T46" fmla="*/ 9 w 20"/>
                <a:gd name="T47" fmla="*/ 1 h 19"/>
                <a:gd name="T48" fmla="*/ 8 w 20"/>
                <a:gd name="T49" fmla="*/ 0 h 19"/>
                <a:gd name="T50" fmla="*/ 7 w 20"/>
                <a:gd name="T51" fmla="*/ 0 h 19"/>
                <a:gd name="T52" fmla="*/ 5 w 20"/>
                <a:gd name="T53" fmla="*/ 1 h 19"/>
                <a:gd name="T54" fmla="*/ 3 w 20"/>
                <a:gd name="T55" fmla="*/ 1 h 19"/>
                <a:gd name="T56" fmla="*/ 2 w 20"/>
                <a:gd name="T57" fmla="*/ 2 h 19"/>
                <a:gd name="T58" fmla="*/ 1 w 20"/>
                <a:gd name="T59" fmla="*/ 3 h 19"/>
                <a:gd name="T60" fmla="*/ 1 w 20"/>
                <a:gd name="T61" fmla="*/ 4 h 19"/>
                <a:gd name="T62" fmla="*/ 0 w 20"/>
                <a:gd name="T63" fmla="*/ 7 h 19"/>
                <a:gd name="T64" fmla="*/ 1 w 20"/>
                <a:gd name="T65" fmla="*/ 9 h 19"/>
                <a:gd name="T66" fmla="*/ 3 w 20"/>
                <a:gd name="T67" fmla="*/ 11 h 19"/>
                <a:gd name="T68" fmla="*/ 4 w 20"/>
                <a:gd name="T69" fmla="*/ 14 h 19"/>
                <a:gd name="T70" fmla="*/ 4 w 20"/>
                <a:gd name="T71" fmla="*/ 15 h 19"/>
                <a:gd name="T72" fmla="*/ 4 w 20"/>
                <a:gd name="T73" fmla="*/ 17 h 19"/>
                <a:gd name="T74" fmla="*/ 5 w 20"/>
                <a:gd name="T75" fmla="*/ 17 h 19"/>
                <a:gd name="T76" fmla="*/ 6 w 20"/>
                <a:gd name="T77" fmla="*/ 16 h 19"/>
                <a:gd name="T78" fmla="*/ 6 w 20"/>
                <a:gd name="T79" fmla="*/ 18 h 19"/>
                <a:gd name="T80" fmla="*/ 6 w 20"/>
                <a:gd name="T81" fmla="*/ 19 h 19"/>
                <a:gd name="T82" fmla="*/ 7 w 20"/>
                <a:gd name="T83" fmla="*/ 19 h 19"/>
                <a:gd name="T84" fmla="*/ 7 w 20"/>
                <a:gd name="T85" fmla="*/ 18 h 19"/>
                <a:gd name="T86" fmla="*/ 8 w 20"/>
                <a:gd name="T8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19">
                  <a:moveTo>
                    <a:pt x="9" y="19"/>
                  </a:moveTo>
                  <a:cubicBezTo>
                    <a:pt x="9" y="19"/>
                    <a:pt x="9" y="19"/>
                    <a:pt x="10" y="18"/>
                  </a:cubicBezTo>
                  <a:cubicBezTo>
                    <a:pt x="10" y="18"/>
                    <a:pt x="10" y="18"/>
                    <a:pt x="11" y="18"/>
                  </a:cubicBezTo>
                  <a:cubicBezTo>
                    <a:pt x="11" y="18"/>
                    <a:pt x="11" y="17"/>
                    <a:pt x="12" y="17"/>
                  </a:cubicBezTo>
                  <a:cubicBezTo>
                    <a:pt x="12" y="17"/>
                    <a:pt x="12" y="17"/>
                    <a:pt x="13" y="17"/>
                  </a:cubicBezTo>
                  <a:cubicBezTo>
                    <a:pt x="13" y="17"/>
                    <a:pt x="13" y="17"/>
                    <a:pt x="13" y="17"/>
                  </a:cubicBezTo>
                  <a:cubicBezTo>
                    <a:pt x="13" y="17"/>
                    <a:pt x="13" y="16"/>
                    <a:pt x="13" y="16"/>
                  </a:cubicBezTo>
                  <a:cubicBezTo>
                    <a:pt x="14" y="16"/>
                    <a:pt x="14" y="16"/>
                    <a:pt x="14" y="16"/>
                  </a:cubicBezTo>
                  <a:cubicBezTo>
                    <a:pt x="14" y="16"/>
                    <a:pt x="14" y="16"/>
                    <a:pt x="14" y="16"/>
                  </a:cubicBezTo>
                  <a:cubicBezTo>
                    <a:pt x="14" y="16"/>
                    <a:pt x="14" y="16"/>
                    <a:pt x="14" y="16"/>
                  </a:cubicBezTo>
                  <a:cubicBezTo>
                    <a:pt x="14" y="16"/>
                    <a:pt x="15" y="16"/>
                    <a:pt x="15" y="16"/>
                  </a:cubicBezTo>
                  <a:cubicBezTo>
                    <a:pt x="15" y="16"/>
                    <a:pt x="15" y="16"/>
                    <a:pt x="14" y="16"/>
                  </a:cubicBezTo>
                  <a:cubicBezTo>
                    <a:pt x="14" y="16"/>
                    <a:pt x="14" y="16"/>
                    <a:pt x="14" y="16"/>
                  </a:cubicBezTo>
                  <a:cubicBezTo>
                    <a:pt x="14" y="15"/>
                    <a:pt x="14" y="15"/>
                    <a:pt x="14" y="15"/>
                  </a:cubicBezTo>
                  <a:cubicBezTo>
                    <a:pt x="14" y="15"/>
                    <a:pt x="14" y="15"/>
                    <a:pt x="14" y="15"/>
                  </a:cubicBezTo>
                  <a:cubicBezTo>
                    <a:pt x="14" y="15"/>
                    <a:pt x="14" y="15"/>
                    <a:pt x="14" y="15"/>
                  </a:cubicBezTo>
                  <a:cubicBezTo>
                    <a:pt x="13" y="14"/>
                    <a:pt x="13" y="14"/>
                    <a:pt x="14" y="13"/>
                  </a:cubicBezTo>
                  <a:cubicBezTo>
                    <a:pt x="14" y="13"/>
                    <a:pt x="14" y="13"/>
                    <a:pt x="15" y="13"/>
                  </a:cubicBezTo>
                  <a:cubicBezTo>
                    <a:pt x="15" y="13"/>
                    <a:pt x="15" y="13"/>
                    <a:pt x="15" y="13"/>
                  </a:cubicBezTo>
                  <a:cubicBezTo>
                    <a:pt x="15" y="13"/>
                    <a:pt x="15" y="13"/>
                    <a:pt x="15" y="13"/>
                  </a:cubicBezTo>
                  <a:cubicBezTo>
                    <a:pt x="15" y="13"/>
                    <a:pt x="16" y="13"/>
                    <a:pt x="16" y="12"/>
                  </a:cubicBezTo>
                  <a:cubicBezTo>
                    <a:pt x="16" y="12"/>
                    <a:pt x="16" y="12"/>
                    <a:pt x="16" y="12"/>
                  </a:cubicBezTo>
                  <a:cubicBezTo>
                    <a:pt x="16" y="12"/>
                    <a:pt x="16" y="12"/>
                    <a:pt x="16" y="12"/>
                  </a:cubicBezTo>
                  <a:cubicBezTo>
                    <a:pt x="16" y="12"/>
                    <a:pt x="16" y="12"/>
                    <a:pt x="16" y="12"/>
                  </a:cubicBezTo>
                  <a:cubicBezTo>
                    <a:pt x="16" y="11"/>
                    <a:pt x="17" y="11"/>
                    <a:pt x="17" y="11"/>
                  </a:cubicBezTo>
                  <a:cubicBezTo>
                    <a:pt x="17" y="11"/>
                    <a:pt x="18" y="11"/>
                    <a:pt x="18" y="10"/>
                  </a:cubicBezTo>
                  <a:cubicBezTo>
                    <a:pt x="18" y="10"/>
                    <a:pt x="18" y="10"/>
                    <a:pt x="18" y="10"/>
                  </a:cubicBezTo>
                  <a:cubicBezTo>
                    <a:pt x="18" y="10"/>
                    <a:pt x="18" y="10"/>
                    <a:pt x="18" y="10"/>
                  </a:cubicBezTo>
                  <a:cubicBezTo>
                    <a:pt x="19" y="10"/>
                    <a:pt x="19" y="10"/>
                    <a:pt x="19" y="10"/>
                  </a:cubicBezTo>
                  <a:cubicBezTo>
                    <a:pt x="19" y="10"/>
                    <a:pt x="19" y="10"/>
                    <a:pt x="19" y="10"/>
                  </a:cubicBezTo>
                  <a:cubicBezTo>
                    <a:pt x="19" y="10"/>
                    <a:pt x="19" y="10"/>
                    <a:pt x="20" y="10"/>
                  </a:cubicBezTo>
                  <a:cubicBezTo>
                    <a:pt x="20" y="10"/>
                    <a:pt x="20" y="9"/>
                    <a:pt x="20" y="9"/>
                  </a:cubicBezTo>
                  <a:cubicBezTo>
                    <a:pt x="20" y="9"/>
                    <a:pt x="20" y="8"/>
                    <a:pt x="20" y="8"/>
                  </a:cubicBezTo>
                  <a:cubicBezTo>
                    <a:pt x="20" y="8"/>
                    <a:pt x="20" y="8"/>
                    <a:pt x="20" y="8"/>
                  </a:cubicBezTo>
                  <a:cubicBezTo>
                    <a:pt x="20" y="8"/>
                    <a:pt x="20" y="7"/>
                    <a:pt x="20" y="6"/>
                  </a:cubicBezTo>
                  <a:cubicBezTo>
                    <a:pt x="20" y="6"/>
                    <a:pt x="20" y="5"/>
                    <a:pt x="20" y="4"/>
                  </a:cubicBezTo>
                  <a:cubicBezTo>
                    <a:pt x="20" y="4"/>
                    <a:pt x="20" y="4"/>
                    <a:pt x="20" y="4"/>
                  </a:cubicBezTo>
                  <a:cubicBezTo>
                    <a:pt x="20" y="3"/>
                    <a:pt x="20" y="3"/>
                    <a:pt x="19" y="3"/>
                  </a:cubicBezTo>
                  <a:cubicBezTo>
                    <a:pt x="19" y="3"/>
                    <a:pt x="19" y="3"/>
                    <a:pt x="19" y="3"/>
                  </a:cubicBezTo>
                  <a:cubicBezTo>
                    <a:pt x="19" y="2"/>
                    <a:pt x="19" y="2"/>
                    <a:pt x="19" y="1"/>
                  </a:cubicBezTo>
                  <a:cubicBezTo>
                    <a:pt x="19" y="1"/>
                    <a:pt x="19" y="1"/>
                    <a:pt x="19" y="1"/>
                  </a:cubicBezTo>
                  <a:cubicBezTo>
                    <a:pt x="19" y="1"/>
                    <a:pt x="19" y="1"/>
                    <a:pt x="19" y="1"/>
                  </a:cubicBezTo>
                  <a:cubicBezTo>
                    <a:pt x="18" y="1"/>
                    <a:pt x="18" y="1"/>
                    <a:pt x="18" y="1"/>
                  </a:cubicBezTo>
                  <a:cubicBezTo>
                    <a:pt x="18" y="2"/>
                    <a:pt x="18" y="2"/>
                    <a:pt x="18" y="2"/>
                  </a:cubicBezTo>
                  <a:cubicBezTo>
                    <a:pt x="18" y="2"/>
                    <a:pt x="18" y="2"/>
                    <a:pt x="17" y="1"/>
                  </a:cubicBezTo>
                  <a:cubicBezTo>
                    <a:pt x="17" y="1"/>
                    <a:pt x="17" y="1"/>
                    <a:pt x="17" y="1"/>
                  </a:cubicBezTo>
                  <a:cubicBezTo>
                    <a:pt x="17" y="1"/>
                    <a:pt x="16" y="0"/>
                    <a:pt x="16" y="0"/>
                  </a:cubicBezTo>
                  <a:cubicBezTo>
                    <a:pt x="16" y="0"/>
                    <a:pt x="16" y="0"/>
                    <a:pt x="16" y="0"/>
                  </a:cubicBezTo>
                  <a:cubicBezTo>
                    <a:pt x="16" y="0"/>
                    <a:pt x="16" y="0"/>
                    <a:pt x="16" y="0"/>
                  </a:cubicBezTo>
                  <a:cubicBezTo>
                    <a:pt x="16" y="0"/>
                    <a:pt x="16" y="0"/>
                    <a:pt x="16" y="0"/>
                  </a:cubicBezTo>
                  <a:cubicBezTo>
                    <a:pt x="16" y="0"/>
                    <a:pt x="16" y="0"/>
                    <a:pt x="15" y="0"/>
                  </a:cubicBezTo>
                  <a:cubicBezTo>
                    <a:pt x="15" y="0"/>
                    <a:pt x="15" y="0"/>
                    <a:pt x="15" y="0"/>
                  </a:cubicBezTo>
                  <a:cubicBezTo>
                    <a:pt x="15" y="0"/>
                    <a:pt x="15" y="0"/>
                    <a:pt x="15" y="0"/>
                  </a:cubicBezTo>
                  <a:cubicBezTo>
                    <a:pt x="15" y="0"/>
                    <a:pt x="15" y="0"/>
                    <a:pt x="15" y="0"/>
                  </a:cubicBezTo>
                  <a:cubicBezTo>
                    <a:pt x="15" y="1"/>
                    <a:pt x="15" y="1"/>
                    <a:pt x="15" y="1"/>
                  </a:cubicBezTo>
                  <a:cubicBezTo>
                    <a:pt x="15" y="1"/>
                    <a:pt x="15" y="2"/>
                    <a:pt x="15" y="2"/>
                  </a:cubicBezTo>
                  <a:cubicBezTo>
                    <a:pt x="15" y="3"/>
                    <a:pt x="14" y="3"/>
                    <a:pt x="14" y="3"/>
                  </a:cubicBezTo>
                  <a:cubicBezTo>
                    <a:pt x="14" y="3"/>
                    <a:pt x="14" y="3"/>
                    <a:pt x="14" y="3"/>
                  </a:cubicBezTo>
                  <a:cubicBezTo>
                    <a:pt x="13" y="3"/>
                    <a:pt x="13" y="3"/>
                    <a:pt x="13" y="3"/>
                  </a:cubicBezTo>
                  <a:cubicBezTo>
                    <a:pt x="12" y="3"/>
                    <a:pt x="12" y="3"/>
                    <a:pt x="12" y="2"/>
                  </a:cubicBezTo>
                  <a:cubicBezTo>
                    <a:pt x="12" y="2"/>
                    <a:pt x="12" y="2"/>
                    <a:pt x="12" y="2"/>
                  </a:cubicBezTo>
                  <a:cubicBezTo>
                    <a:pt x="12" y="2"/>
                    <a:pt x="12" y="2"/>
                    <a:pt x="12" y="2"/>
                  </a:cubicBezTo>
                  <a:cubicBezTo>
                    <a:pt x="12" y="2"/>
                    <a:pt x="12" y="2"/>
                    <a:pt x="12" y="2"/>
                  </a:cubicBezTo>
                  <a:cubicBezTo>
                    <a:pt x="12" y="2"/>
                    <a:pt x="11" y="2"/>
                    <a:pt x="11" y="2"/>
                  </a:cubicBezTo>
                  <a:cubicBezTo>
                    <a:pt x="11" y="2"/>
                    <a:pt x="11" y="2"/>
                    <a:pt x="11" y="2"/>
                  </a:cubicBezTo>
                  <a:cubicBezTo>
                    <a:pt x="10" y="2"/>
                    <a:pt x="10" y="1"/>
                    <a:pt x="10" y="1"/>
                  </a:cubicBezTo>
                  <a:cubicBezTo>
                    <a:pt x="10" y="1"/>
                    <a:pt x="10" y="1"/>
                    <a:pt x="10" y="1"/>
                  </a:cubicBezTo>
                  <a:cubicBezTo>
                    <a:pt x="10" y="1"/>
                    <a:pt x="10" y="1"/>
                    <a:pt x="10" y="1"/>
                  </a:cubicBezTo>
                  <a:cubicBezTo>
                    <a:pt x="10" y="1"/>
                    <a:pt x="10" y="1"/>
                    <a:pt x="10" y="1"/>
                  </a:cubicBezTo>
                  <a:cubicBezTo>
                    <a:pt x="10" y="1"/>
                    <a:pt x="10" y="1"/>
                    <a:pt x="10" y="1"/>
                  </a:cubicBezTo>
                  <a:cubicBezTo>
                    <a:pt x="10" y="1"/>
                    <a:pt x="9" y="1"/>
                    <a:pt x="9" y="1"/>
                  </a:cubicBezTo>
                  <a:cubicBezTo>
                    <a:pt x="9" y="1"/>
                    <a:pt x="9" y="1"/>
                    <a:pt x="9" y="1"/>
                  </a:cubicBezTo>
                  <a:cubicBezTo>
                    <a:pt x="8" y="1"/>
                    <a:pt x="8" y="1"/>
                    <a:pt x="8" y="0"/>
                  </a:cubicBezTo>
                  <a:cubicBezTo>
                    <a:pt x="8" y="0"/>
                    <a:pt x="8" y="0"/>
                    <a:pt x="8" y="0"/>
                  </a:cubicBezTo>
                  <a:cubicBezTo>
                    <a:pt x="8" y="0"/>
                    <a:pt x="8" y="0"/>
                    <a:pt x="8" y="0"/>
                  </a:cubicBezTo>
                  <a:cubicBezTo>
                    <a:pt x="8" y="0"/>
                    <a:pt x="7" y="0"/>
                    <a:pt x="7" y="0"/>
                  </a:cubicBezTo>
                  <a:cubicBezTo>
                    <a:pt x="7" y="0"/>
                    <a:pt x="7" y="0"/>
                    <a:pt x="7" y="0"/>
                  </a:cubicBezTo>
                  <a:cubicBezTo>
                    <a:pt x="7" y="0"/>
                    <a:pt x="7" y="0"/>
                    <a:pt x="7" y="0"/>
                  </a:cubicBezTo>
                  <a:cubicBezTo>
                    <a:pt x="7" y="0"/>
                    <a:pt x="6" y="0"/>
                    <a:pt x="6" y="0"/>
                  </a:cubicBezTo>
                  <a:cubicBezTo>
                    <a:pt x="6" y="0"/>
                    <a:pt x="6" y="0"/>
                    <a:pt x="6" y="1"/>
                  </a:cubicBezTo>
                  <a:cubicBezTo>
                    <a:pt x="6" y="1"/>
                    <a:pt x="6" y="1"/>
                    <a:pt x="5" y="1"/>
                  </a:cubicBezTo>
                  <a:cubicBezTo>
                    <a:pt x="5" y="1"/>
                    <a:pt x="5" y="1"/>
                    <a:pt x="5" y="1"/>
                  </a:cubicBezTo>
                  <a:cubicBezTo>
                    <a:pt x="4" y="1"/>
                    <a:pt x="4" y="1"/>
                    <a:pt x="4" y="1"/>
                  </a:cubicBezTo>
                  <a:cubicBezTo>
                    <a:pt x="4" y="1"/>
                    <a:pt x="3" y="1"/>
                    <a:pt x="3" y="1"/>
                  </a:cubicBezTo>
                  <a:cubicBezTo>
                    <a:pt x="3" y="1"/>
                    <a:pt x="3" y="1"/>
                    <a:pt x="3" y="1"/>
                  </a:cubicBezTo>
                  <a:cubicBezTo>
                    <a:pt x="3" y="1"/>
                    <a:pt x="3" y="1"/>
                    <a:pt x="3" y="1"/>
                  </a:cubicBezTo>
                  <a:cubicBezTo>
                    <a:pt x="3" y="2"/>
                    <a:pt x="2" y="2"/>
                    <a:pt x="2" y="2"/>
                  </a:cubicBezTo>
                  <a:cubicBezTo>
                    <a:pt x="2" y="2"/>
                    <a:pt x="2" y="2"/>
                    <a:pt x="2" y="2"/>
                  </a:cubicBezTo>
                  <a:cubicBezTo>
                    <a:pt x="2" y="2"/>
                    <a:pt x="2" y="2"/>
                    <a:pt x="2" y="3"/>
                  </a:cubicBezTo>
                  <a:cubicBezTo>
                    <a:pt x="2" y="3"/>
                    <a:pt x="1" y="3"/>
                    <a:pt x="1" y="3"/>
                  </a:cubicBezTo>
                  <a:cubicBezTo>
                    <a:pt x="1" y="3"/>
                    <a:pt x="1" y="3"/>
                    <a:pt x="1" y="3"/>
                  </a:cubicBezTo>
                  <a:cubicBezTo>
                    <a:pt x="1" y="3"/>
                    <a:pt x="1" y="4"/>
                    <a:pt x="1" y="4"/>
                  </a:cubicBezTo>
                  <a:cubicBezTo>
                    <a:pt x="1" y="4"/>
                    <a:pt x="1" y="4"/>
                    <a:pt x="1" y="4"/>
                  </a:cubicBezTo>
                  <a:cubicBezTo>
                    <a:pt x="0" y="5"/>
                    <a:pt x="0" y="5"/>
                    <a:pt x="1" y="6"/>
                  </a:cubicBezTo>
                  <a:cubicBezTo>
                    <a:pt x="1" y="6"/>
                    <a:pt x="1" y="6"/>
                    <a:pt x="1" y="6"/>
                  </a:cubicBezTo>
                  <a:cubicBezTo>
                    <a:pt x="1" y="6"/>
                    <a:pt x="1" y="6"/>
                    <a:pt x="0" y="7"/>
                  </a:cubicBezTo>
                  <a:cubicBezTo>
                    <a:pt x="0" y="7"/>
                    <a:pt x="0" y="7"/>
                    <a:pt x="0" y="8"/>
                  </a:cubicBezTo>
                  <a:cubicBezTo>
                    <a:pt x="1" y="8"/>
                    <a:pt x="1" y="8"/>
                    <a:pt x="1" y="8"/>
                  </a:cubicBezTo>
                  <a:cubicBezTo>
                    <a:pt x="1" y="9"/>
                    <a:pt x="1" y="9"/>
                    <a:pt x="1" y="9"/>
                  </a:cubicBezTo>
                  <a:cubicBezTo>
                    <a:pt x="2" y="9"/>
                    <a:pt x="2" y="9"/>
                    <a:pt x="2" y="9"/>
                  </a:cubicBezTo>
                  <a:cubicBezTo>
                    <a:pt x="2" y="9"/>
                    <a:pt x="3" y="10"/>
                    <a:pt x="3" y="10"/>
                  </a:cubicBezTo>
                  <a:cubicBezTo>
                    <a:pt x="3" y="10"/>
                    <a:pt x="3" y="11"/>
                    <a:pt x="3" y="11"/>
                  </a:cubicBezTo>
                  <a:cubicBezTo>
                    <a:pt x="4" y="12"/>
                    <a:pt x="4" y="12"/>
                    <a:pt x="4" y="13"/>
                  </a:cubicBezTo>
                  <a:cubicBezTo>
                    <a:pt x="4" y="13"/>
                    <a:pt x="4" y="13"/>
                    <a:pt x="4" y="14"/>
                  </a:cubicBezTo>
                  <a:cubicBezTo>
                    <a:pt x="4" y="14"/>
                    <a:pt x="4" y="14"/>
                    <a:pt x="4" y="14"/>
                  </a:cubicBezTo>
                  <a:cubicBezTo>
                    <a:pt x="4" y="14"/>
                    <a:pt x="4" y="14"/>
                    <a:pt x="4" y="14"/>
                  </a:cubicBezTo>
                  <a:cubicBezTo>
                    <a:pt x="4" y="14"/>
                    <a:pt x="4" y="14"/>
                    <a:pt x="4" y="15"/>
                  </a:cubicBezTo>
                  <a:cubicBezTo>
                    <a:pt x="4" y="15"/>
                    <a:pt x="4" y="15"/>
                    <a:pt x="4" y="15"/>
                  </a:cubicBezTo>
                  <a:cubicBezTo>
                    <a:pt x="4" y="15"/>
                    <a:pt x="4" y="16"/>
                    <a:pt x="4" y="16"/>
                  </a:cubicBezTo>
                  <a:cubicBezTo>
                    <a:pt x="4" y="16"/>
                    <a:pt x="4" y="16"/>
                    <a:pt x="4" y="16"/>
                  </a:cubicBezTo>
                  <a:cubicBezTo>
                    <a:pt x="4" y="17"/>
                    <a:pt x="4" y="17"/>
                    <a:pt x="4" y="17"/>
                  </a:cubicBezTo>
                  <a:cubicBezTo>
                    <a:pt x="4" y="17"/>
                    <a:pt x="4" y="17"/>
                    <a:pt x="5" y="17"/>
                  </a:cubicBezTo>
                  <a:cubicBezTo>
                    <a:pt x="5" y="17"/>
                    <a:pt x="5" y="17"/>
                    <a:pt x="5" y="17"/>
                  </a:cubicBezTo>
                  <a:cubicBezTo>
                    <a:pt x="5" y="17"/>
                    <a:pt x="5" y="17"/>
                    <a:pt x="5" y="17"/>
                  </a:cubicBezTo>
                  <a:cubicBezTo>
                    <a:pt x="5" y="17"/>
                    <a:pt x="5" y="16"/>
                    <a:pt x="6" y="16"/>
                  </a:cubicBezTo>
                  <a:cubicBezTo>
                    <a:pt x="6" y="16"/>
                    <a:pt x="6" y="16"/>
                    <a:pt x="6" y="16"/>
                  </a:cubicBezTo>
                  <a:cubicBezTo>
                    <a:pt x="6" y="16"/>
                    <a:pt x="6" y="16"/>
                    <a:pt x="6" y="16"/>
                  </a:cubicBezTo>
                  <a:cubicBezTo>
                    <a:pt x="6" y="16"/>
                    <a:pt x="6" y="17"/>
                    <a:pt x="6" y="17"/>
                  </a:cubicBezTo>
                  <a:cubicBezTo>
                    <a:pt x="6" y="17"/>
                    <a:pt x="6" y="17"/>
                    <a:pt x="6" y="17"/>
                  </a:cubicBezTo>
                  <a:cubicBezTo>
                    <a:pt x="6" y="17"/>
                    <a:pt x="6" y="18"/>
                    <a:pt x="6" y="18"/>
                  </a:cubicBezTo>
                  <a:cubicBezTo>
                    <a:pt x="6" y="18"/>
                    <a:pt x="6" y="18"/>
                    <a:pt x="5" y="18"/>
                  </a:cubicBezTo>
                  <a:cubicBezTo>
                    <a:pt x="5" y="18"/>
                    <a:pt x="6" y="19"/>
                    <a:pt x="6" y="19"/>
                  </a:cubicBezTo>
                  <a:cubicBezTo>
                    <a:pt x="6" y="19"/>
                    <a:pt x="6" y="19"/>
                    <a:pt x="6" y="19"/>
                  </a:cubicBezTo>
                  <a:cubicBezTo>
                    <a:pt x="6" y="19"/>
                    <a:pt x="7" y="19"/>
                    <a:pt x="7" y="19"/>
                  </a:cubicBezTo>
                  <a:cubicBezTo>
                    <a:pt x="7" y="19"/>
                    <a:pt x="7" y="19"/>
                    <a:pt x="7" y="19"/>
                  </a:cubicBezTo>
                  <a:cubicBezTo>
                    <a:pt x="7" y="19"/>
                    <a:pt x="7" y="19"/>
                    <a:pt x="7" y="19"/>
                  </a:cubicBezTo>
                  <a:cubicBezTo>
                    <a:pt x="7" y="19"/>
                    <a:pt x="7" y="18"/>
                    <a:pt x="7" y="18"/>
                  </a:cubicBezTo>
                  <a:cubicBezTo>
                    <a:pt x="7" y="18"/>
                    <a:pt x="7" y="18"/>
                    <a:pt x="7" y="18"/>
                  </a:cubicBezTo>
                  <a:cubicBezTo>
                    <a:pt x="7" y="18"/>
                    <a:pt x="7" y="18"/>
                    <a:pt x="7" y="18"/>
                  </a:cubicBezTo>
                  <a:cubicBezTo>
                    <a:pt x="8" y="18"/>
                    <a:pt x="8" y="18"/>
                    <a:pt x="8" y="18"/>
                  </a:cubicBezTo>
                  <a:cubicBezTo>
                    <a:pt x="8" y="18"/>
                    <a:pt x="8" y="19"/>
                    <a:pt x="8" y="19"/>
                  </a:cubicBezTo>
                  <a:cubicBezTo>
                    <a:pt x="8" y="19"/>
                    <a:pt x="8" y="19"/>
                    <a:pt x="8" y="19"/>
                  </a:cubicBezTo>
                  <a:cubicBezTo>
                    <a:pt x="8" y="19"/>
                    <a:pt x="9" y="19"/>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1" name="Freeform 1094"/>
            <p:cNvSpPr/>
            <p:nvPr/>
          </p:nvSpPr>
          <p:spPr bwMode="auto">
            <a:xfrm>
              <a:off x="7389934" y="2894366"/>
              <a:ext cx="1835217" cy="1657191"/>
            </a:xfrm>
            <a:custGeom>
              <a:avLst/>
              <a:gdLst>
                <a:gd name="T0" fmla="*/ 194 w 197"/>
                <a:gd name="T1" fmla="*/ 26 h 178"/>
                <a:gd name="T2" fmla="*/ 182 w 197"/>
                <a:gd name="T3" fmla="*/ 28 h 178"/>
                <a:gd name="T4" fmla="*/ 174 w 197"/>
                <a:gd name="T5" fmla="*/ 21 h 178"/>
                <a:gd name="T6" fmla="*/ 163 w 197"/>
                <a:gd name="T7" fmla="*/ 14 h 178"/>
                <a:gd name="T8" fmla="*/ 156 w 197"/>
                <a:gd name="T9" fmla="*/ 6 h 178"/>
                <a:gd name="T10" fmla="*/ 147 w 197"/>
                <a:gd name="T11" fmla="*/ 1 h 178"/>
                <a:gd name="T12" fmla="*/ 136 w 197"/>
                <a:gd name="T13" fmla="*/ 4 h 178"/>
                <a:gd name="T14" fmla="*/ 138 w 197"/>
                <a:gd name="T15" fmla="*/ 21 h 178"/>
                <a:gd name="T16" fmla="*/ 132 w 197"/>
                <a:gd name="T17" fmla="*/ 28 h 178"/>
                <a:gd name="T18" fmla="*/ 139 w 197"/>
                <a:gd name="T19" fmla="*/ 31 h 178"/>
                <a:gd name="T20" fmla="*/ 141 w 197"/>
                <a:gd name="T21" fmla="*/ 39 h 178"/>
                <a:gd name="T22" fmla="*/ 131 w 197"/>
                <a:gd name="T23" fmla="*/ 50 h 178"/>
                <a:gd name="T24" fmla="*/ 123 w 197"/>
                <a:gd name="T25" fmla="*/ 62 h 178"/>
                <a:gd name="T26" fmla="*/ 92 w 197"/>
                <a:gd name="T27" fmla="*/ 64 h 178"/>
                <a:gd name="T28" fmla="*/ 67 w 197"/>
                <a:gd name="T29" fmla="*/ 53 h 178"/>
                <a:gd name="T30" fmla="*/ 44 w 197"/>
                <a:gd name="T31" fmla="*/ 37 h 178"/>
                <a:gd name="T32" fmla="*/ 32 w 197"/>
                <a:gd name="T33" fmla="*/ 38 h 178"/>
                <a:gd name="T34" fmla="*/ 22 w 197"/>
                <a:gd name="T35" fmla="*/ 54 h 178"/>
                <a:gd name="T36" fmla="*/ 21 w 197"/>
                <a:gd name="T37" fmla="*/ 69 h 178"/>
                <a:gd name="T38" fmla="*/ 13 w 197"/>
                <a:gd name="T39" fmla="*/ 76 h 178"/>
                <a:gd name="T40" fmla="*/ 4 w 197"/>
                <a:gd name="T41" fmla="*/ 81 h 178"/>
                <a:gd name="T42" fmla="*/ 5 w 197"/>
                <a:gd name="T43" fmla="*/ 91 h 178"/>
                <a:gd name="T44" fmla="*/ 12 w 197"/>
                <a:gd name="T45" fmla="*/ 104 h 178"/>
                <a:gd name="T46" fmla="*/ 24 w 197"/>
                <a:gd name="T47" fmla="*/ 114 h 178"/>
                <a:gd name="T48" fmla="*/ 26 w 197"/>
                <a:gd name="T49" fmla="*/ 126 h 178"/>
                <a:gd name="T50" fmla="*/ 41 w 197"/>
                <a:gd name="T51" fmla="*/ 133 h 178"/>
                <a:gd name="T52" fmla="*/ 53 w 197"/>
                <a:gd name="T53" fmla="*/ 142 h 178"/>
                <a:gd name="T54" fmla="*/ 70 w 197"/>
                <a:gd name="T55" fmla="*/ 141 h 178"/>
                <a:gd name="T56" fmla="*/ 86 w 197"/>
                <a:gd name="T57" fmla="*/ 134 h 178"/>
                <a:gd name="T58" fmla="*/ 99 w 197"/>
                <a:gd name="T59" fmla="*/ 139 h 178"/>
                <a:gd name="T60" fmla="*/ 101 w 197"/>
                <a:gd name="T61" fmla="*/ 159 h 178"/>
                <a:gd name="T62" fmla="*/ 109 w 197"/>
                <a:gd name="T63" fmla="*/ 167 h 178"/>
                <a:gd name="T64" fmla="*/ 118 w 197"/>
                <a:gd name="T65" fmla="*/ 172 h 178"/>
                <a:gd name="T66" fmla="*/ 120 w 197"/>
                <a:gd name="T67" fmla="*/ 166 h 178"/>
                <a:gd name="T68" fmla="*/ 129 w 197"/>
                <a:gd name="T69" fmla="*/ 165 h 178"/>
                <a:gd name="T70" fmla="*/ 139 w 197"/>
                <a:gd name="T71" fmla="*/ 169 h 178"/>
                <a:gd name="T72" fmla="*/ 148 w 197"/>
                <a:gd name="T73" fmla="*/ 172 h 178"/>
                <a:gd name="T74" fmla="*/ 152 w 197"/>
                <a:gd name="T75" fmla="*/ 178 h 178"/>
                <a:gd name="T76" fmla="*/ 157 w 197"/>
                <a:gd name="T77" fmla="*/ 171 h 178"/>
                <a:gd name="T78" fmla="*/ 161 w 197"/>
                <a:gd name="T79" fmla="*/ 170 h 178"/>
                <a:gd name="T80" fmla="*/ 167 w 197"/>
                <a:gd name="T81" fmla="*/ 165 h 178"/>
                <a:gd name="T82" fmla="*/ 172 w 197"/>
                <a:gd name="T83" fmla="*/ 164 h 178"/>
                <a:gd name="T84" fmla="*/ 178 w 197"/>
                <a:gd name="T85" fmla="*/ 158 h 178"/>
                <a:gd name="T86" fmla="*/ 181 w 197"/>
                <a:gd name="T87" fmla="*/ 153 h 178"/>
                <a:gd name="T88" fmla="*/ 183 w 197"/>
                <a:gd name="T89" fmla="*/ 147 h 178"/>
                <a:gd name="T90" fmla="*/ 184 w 197"/>
                <a:gd name="T91" fmla="*/ 142 h 178"/>
                <a:gd name="T92" fmla="*/ 186 w 197"/>
                <a:gd name="T93" fmla="*/ 134 h 178"/>
                <a:gd name="T94" fmla="*/ 187 w 197"/>
                <a:gd name="T95" fmla="*/ 128 h 178"/>
                <a:gd name="T96" fmla="*/ 181 w 197"/>
                <a:gd name="T97" fmla="*/ 123 h 178"/>
                <a:gd name="T98" fmla="*/ 180 w 197"/>
                <a:gd name="T99" fmla="*/ 117 h 178"/>
                <a:gd name="T100" fmla="*/ 180 w 197"/>
                <a:gd name="T101" fmla="*/ 116 h 178"/>
                <a:gd name="T102" fmla="*/ 181 w 197"/>
                <a:gd name="T103" fmla="*/ 112 h 178"/>
                <a:gd name="T104" fmla="*/ 171 w 197"/>
                <a:gd name="T105" fmla="*/ 101 h 178"/>
                <a:gd name="T106" fmla="*/ 172 w 197"/>
                <a:gd name="T107" fmla="*/ 91 h 178"/>
                <a:gd name="T108" fmla="*/ 176 w 197"/>
                <a:gd name="T109" fmla="*/ 86 h 178"/>
                <a:gd name="T110" fmla="*/ 165 w 197"/>
                <a:gd name="T111" fmla="*/ 88 h 178"/>
                <a:gd name="T112" fmla="*/ 158 w 197"/>
                <a:gd name="T113" fmla="*/ 78 h 178"/>
                <a:gd name="T114" fmla="*/ 168 w 197"/>
                <a:gd name="T115" fmla="*/ 67 h 178"/>
                <a:gd name="T116" fmla="*/ 170 w 197"/>
                <a:gd name="T117" fmla="*/ 80 h 178"/>
                <a:gd name="T118" fmla="*/ 178 w 197"/>
                <a:gd name="T119" fmla="*/ 71 h 178"/>
                <a:gd name="T120" fmla="*/ 188 w 197"/>
                <a:gd name="T121" fmla="*/ 60 h 178"/>
                <a:gd name="T122" fmla="*/ 195 w 197"/>
                <a:gd name="T123" fmla="*/ 53 h 178"/>
                <a:gd name="T124" fmla="*/ 193 w 197"/>
                <a:gd name="T125" fmla="*/ 4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 h="178">
                  <a:moveTo>
                    <a:pt x="196" y="41"/>
                  </a:moveTo>
                  <a:cubicBezTo>
                    <a:pt x="196" y="40"/>
                    <a:pt x="196" y="40"/>
                    <a:pt x="196" y="39"/>
                  </a:cubicBezTo>
                  <a:cubicBezTo>
                    <a:pt x="196" y="39"/>
                    <a:pt x="196" y="39"/>
                    <a:pt x="196" y="39"/>
                  </a:cubicBezTo>
                  <a:cubicBezTo>
                    <a:pt x="196" y="39"/>
                    <a:pt x="196" y="38"/>
                    <a:pt x="196" y="38"/>
                  </a:cubicBezTo>
                  <a:cubicBezTo>
                    <a:pt x="197" y="38"/>
                    <a:pt x="197" y="37"/>
                    <a:pt x="197" y="37"/>
                  </a:cubicBezTo>
                  <a:cubicBezTo>
                    <a:pt x="197" y="36"/>
                    <a:pt x="197" y="36"/>
                    <a:pt x="197" y="35"/>
                  </a:cubicBezTo>
                  <a:cubicBezTo>
                    <a:pt x="197" y="35"/>
                    <a:pt x="196" y="34"/>
                    <a:pt x="196" y="34"/>
                  </a:cubicBezTo>
                  <a:cubicBezTo>
                    <a:pt x="196" y="34"/>
                    <a:pt x="196" y="34"/>
                    <a:pt x="196" y="34"/>
                  </a:cubicBezTo>
                  <a:cubicBezTo>
                    <a:pt x="196" y="34"/>
                    <a:pt x="196" y="34"/>
                    <a:pt x="196" y="33"/>
                  </a:cubicBezTo>
                  <a:cubicBezTo>
                    <a:pt x="196" y="33"/>
                    <a:pt x="196" y="33"/>
                    <a:pt x="196" y="33"/>
                  </a:cubicBezTo>
                  <a:cubicBezTo>
                    <a:pt x="196" y="32"/>
                    <a:pt x="196" y="32"/>
                    <a:pt x="196" y="32"/>
                  </a:cubicBezTo>
                  <a:cubicBezTo>
                    <a:pt x="196" y="32"/>
                    <a:pt x="196" y="32"/>
                    <a:pt x="196" y="31"/>
                  </a:cubicBezTo>
                  <a:cubicBezTo>
                    <a:pt x="196" y="31"/>
                    <a:pt x="196" y="31"/>
                    <a:pt x="196" y="31"/>
                  </a:cubicBezTo>
                  <a:cubicBezTo>
                    <a:pt x="195" y="31"/>
                    <a:pt x="195" y="31"/>
                    <a:pt x="195" y="31"/>
                  </a:cubicBezTo>
                  <a:cubicBezTo>
                    <a:pt x="195" y="31"/>
                    <a:pt x="194" y="30"/>
                    <a:pt x="194" y="30"/>
                  </a:cubicBezTo>
                  <a:cubicBezTo>
                    <a:pt x="195" y="29"/>
                    <a:pt x="195" y="29"/>
                    <a:pt x="195" y="29"/>
                  </a:cubicBezTo>
                  <a:cubicBezTo>
                    <a:pt x="195" y="29"/>
                    <a:pt x="195" y="29"/>
                    <a:pt x="195" y="29"/>
                  </a:cubicBezTo>
                  <a:cubicBezTo>
                    <a:pt x="195" y="29"/>
                    <a:pt x="195" y="28"/>
                    <a:pt x="195" y="28"/>
                  </a:cubicBezTo>
                  <a:cubicBezTo>
                    <a:pt x="195" y="28"/>
                    <a:pt x="195" y="28"/>
                    <a:pt x="195" y="28"/>
                  </a:cubicBezTo>
                  <a:cubicBezTo>
                    <a:pt x="195" y="28"/>
                    <a:pt x="195" y="28"/>
                    <a:pt x="195" y="27"/>
                  </a:cubicBezTo>
                  <a:cubicBezTo>
                    <a:pt x="195" y="27"/>
                    <a:pt x="195" y="27"/>
                    <a:pt x="195" y="27"/>
                  </a:cubicBezTo>
                  <a:cubicBezTo>
                    <a:pt x="195" y="27"/>
                    <a:pt x="195" y="27"/>
                    <a:pt x="195" y="27"/>
                  </a:cubicBezTo>
                  <a:cubicBezTo>
                    <a:pt x="195" y="27"/>
                    <a:pt x="195" y="27"/>
                    <a:pt x="194" y="26"/>
                  </a:cubicBezTo>
                  <a:cubicBezTo>
                    <a:pt x="194" y="26"/>
                    <a:pt x="194" y="26"/>
                    <a:pt x="194" y="26"/>
                  </a:cubicBezTo>
                  <a:cubicBezTo>
                    <a:pt x="194" y="25"/>
                    <a:pt x="194" y="25"/>
                    <a:pt x="194" y="25"/>
                  </a:cubicBezTo>
                  <a:cubicBezTo>
                    <a:pt x="194" y="25"/>
                    <a:pt x="194" y="25"/>
                    <a:pt x="194" y="25"/>
                  </a:cubicBezTo>
                  <a:cubicBezTo>
                    <a:pt x="194" y="25"/>
                    <a:pt x="194" y="25"/>
                    <a:pt x="194" y="25"/>
                  </a:cubicBezTo>
                  <a:cubicBezTo>
                    <a:pt x="194" y="25"/>
                    <a:pt x="194" y="25"/>
                    <a:pt x="193" y="25"/>
                  </a:cubicBezTo>
                  <a:cubicBezTo>
                    <a:pt x="193" y="25"/>
                    <a:pt x="193" y="25"/>
                    <a:pt x="193" y="25"/>
                  </a:cubicBezTo>
                  <a:cubicBezTo>
                    <a:pt x="193" y="25"/>
                    <a:pt x="193" y="25"/>
                    <a:pt x="193" y="25"/>
                  </a:cubicBezTo>
                  <a:cubicBezTo>
                    <a:pt x="193" y="25"/>
                    <a:pt x="192" y="25"/>
                    <a:pt x="192" y="25"/>
                  </a:cubicBezTo>
                  <a:cubicBezTo>
                    <a:pt x="192" y="25"/>
                    <a:pt x="192" y="25"/>
                    <a:pt x="192" y="25"/>
                  </a:cubicBezTo>
                  <a:cubicBezTo>
                    <a:pt x="192" y="25"/>
                    <a:pt x="192" y="26"/>
                    <a:pt x="192" y="26"/>
                  </a:cubicBezTo>
                  <a:cubicBezTo>
                    <a:pt x="192" y="26"/>
                    <a:pt x="191" y="26"/>
                    <a:pt x="191" y="26"/>
                  </a:cubicBezTo>
                  <a:cubicBezTo>
                    <a:pt x="191" y="26"/>
                    <a:pt x="191" y="26"/>
                    <a:pt x="191" y="26"/>
                  </a:cubicBezTo>
                  <a:cubicBezTo>
                    <a:pt x="191" y="27"/>
                    <a:pt x="190" y="27"/>
                    <a:pt x="190" y="27"/>
                  </a:cubicBezTo>
                  <a:cubicBezTo>
                    <a:pt x="190" y="27"/>
                    <a:pt x="190" y="27"/>
                    <a:pt x="190" y="27"/>
                  </a:cubicBezTo>
                  <a:cubicBezTo>
                    <a:pt x="190" y="27"/>
                    <a:pt x="190" y="27"/>
                    <a:pt x="190" y="27"/>
                  </a:cubicBezTo>
                  <a:cubicBezTo>
                    <a:pt x="190" y="27"/>
                    <a:pt x="190" y="28"/>
                    <a:pt x="189" y="28"/>
                  </a:cubicBezTo>
                  <a:cubicBezTo>
                    <a:pt x="189" y="28"/>
                    <a:pt x="188" y="28"/>
                    <a:pt x="188" y="28"/>
                  </a:cubicBezTo>
                  <a:cubicBezTo>
                    <a:pt x="187" y="28"/>
                    <a:pt x="187" y="28"/>
                    <a:pt x="187" y="28"/>
                  </a:cubicBezTo>
                  <a:cubicBezTo>
                    <a:pt x="187" y="28"/>
                    <a:pt x="187" y="28"/>
                    <a:pt x="187" y="28"/>
                  </a:cubicBezTo>
                  <a:cubicBezTo>
                    <a:pt x="186" y="28"/>
                    <a:pt x="186" y="28"/>
                    <a:pt x="186" y="28"/>
                  </a:cubicBezTo>
                  <a:cubicBezTo>
                    <a:pt x="186" y="28"/>
                    <a:pt x="185" y="28"/>
                    <a:pt x="185" y="28"/>
                  </a:cubicBezTo>
                  <a:cubicBezTo>
                    <a:pt x="185" y="28"/>
                    <a:pt x="185" y="28"/>
                    <a:pt x="185" y="28"/>
                  </a:cubicBezTo>
                  <a:cubicBezTo>
                    <a:pt x="184" y="28"/>
                    <a:pt x="184" y="28"/>
                    <a:pt x="184" y="28"/>
                  </a:cubicBezTo>
                  <a:cubicBezTo>
                    <a:pt x="184" y="28"/>
                    <a:pt x="184" y="28"/>
                    <a:pt x="184" y="28"/>
                  </a:cubicBezTo>
                  <a:cubicBezTo>
                    <a:pt x="183" y="28"/>
                    <a:pt x="183" y="28"/>
                    <a:pt x="182" y="28"/>
                  </a:cubicBezTo>
                  <a:cubicBezTo>
                    <a:pt x="182" y="28"/>
                    <a:pt x="181" y="27"/>
                    <a:pt x="181" y="27"/>
                  </a:cubicBezTo>
                  <a:cubicBezTo>
                    <a:pt x="181" y="26"/>
                    <a:pt x="181" y="26"/>
                    <a:pt x="181" y="26"/>
                  </a:cubicBezTo>
                  <a:cubicBezTo>
                    <a:pt x="181" y="26"/>
                    <a:pt x="181" y="26"/>
                    <a:pt x="181" y="26"/>
                  </a:cubicBezTo>
                  <a:cubicBezTo>
                    <a:pt x="181" y="25"/>
                    <a:pt x="181" y="25"/>
                    <a:pt x="181" y="25"/>
                  </a:cubicBezTo>
                  <a:cubicBezTo>
                    <a:pt x="181" y="25"/>
                    <a:pt x="181" y="25"/>
                    <a:pt x="181" y="25"/>
                  </a:cubicBezTo>
                  <a:cubicBezTo>
                    <a:pt x="181" y="25"/>
                    <a:pt x="181" y="25"/>
                    <a:pt x="181" y="25"/>
                  </a:cubicBezTo>
                  <a:cubicBezTo>
                    <a:pt x="181" y="25"/>
                    <a:pt x="181" y="25"/>
                    <a:pt x="181" y="25"/>
                  </a:cubicBezTo>
                  <a:cubicBezTo>
                    <a:pt x="180" y="25"/>
                    <a:pt x="180" y="25"/>
                    <a:pt x="180" y="24"/>
                  </a:cubicBezTo>
                  <a:cubicBezTo>
                    <a:pt x="180" y="24"/>
                    <a:pt x="180" y="24"/>
                    <a:pt x="180" y="24"/>
                  </a:cubicBezTo>
                  <a:cubicBezTo>
                    <a:pt x="179" y="24"/>
                    <a:pt x="179" y="24"/>
                    <a:pt x="179" y="23"/>
                  </a:cubicBezTo>
                  <a:cubicBezTo>
                    <a:pt x="179" y="23"/>
                    <a:pt x="179" y="23"/>
                    <a:pt x="179" y="23"/>
                  </a:cubicBezTo>
                  <a:cubicBezTo>
                    <a:pt x="179" y="23"/>
                    <a:pt x="179" y="23"/>
                    <a:pt x="179" y="23"/>
                  </a:cubicBezTo>
                  <a:cubicBezTo>
                    <a:pt x="179" y="23"/>
                    <a:pt x="179" y="23"/>
                    <a:pt x="179" y="23"/>
                  </a:cubicBezTo>
                  <a:cubicBezTo>
                    <a:pt x="179" y="23"/>
                    <a:pt x="179" y="23"/>
                    <a:pt x="179" y="23"/>
                  </a:cubicBezTo>
                  <a:cubicBezTo>
                    <a:pt x="179" y="23"/>
                    <a:pt x="178" y="23"/>
                    <a:pt x="178" y="23"/>
                  </a:cubicBezTo>
                  <a:cubicBezTo>
                    <a:pt x="178" y="23"/>
                    <a:pt x="178" y="23"/>
                    <a:pt x="178" y="23"/>
                  </a:cubicBezTo>
                  <a:cubicBezTo>
                    <a:pt x="177" y="23"/>
                    <a:pt x="177" y="23"/>
                    <a:pt x="177" y="23"/>
                  </a:cubicBezTo>
                  <a:cubicBezTo>
                    <a:pt x="177" y="23"/>
                    <a:pt x="176" y="22"/>
                    <a:pt x="176" y="22"/>
                  </a:cubicBezTo>
                  <a:cubicBezTo>
                    <a:pt x="176" y="22"/>
                    <a:pt x="176" y="22"/>
                    <a:pt x="176" y="22"/>
                  </a:cubicBezTo>
                  <a:cubicBezTo>
                    <a:pt x="176" y="22"/>
                    <a:pt x="176" y="22"/>
                    <a:pt x="175" y="22"/>
                  </a:cubicBezTo>
                  <a:cubicBezTo>
                    <a:pt x="175" y="22"/>
                    <a:pt x="175" y="22"/>
                    <a:pt x="175" y="22"/>
                  </a:cubicBezTo>
                  <a:cubicBezTo>
                    <a:pt x="175" y="21"/>
                    <a:pt x="175" y="21"/>
                    <a:pt x="175" y="21"/>
                  </a:cubicBezTo>
                  <a:cubicBezTo>
                    <a:pt x="175" y="21"/>
                    <a:pt x="174" y="21"/>
                    <a:pt x="174" y="21"/>
                  </a:cubicBezTo>
                  <a:cubicBezTo>
                    <a:pt x="174" y="21"/>
                    <a:pt x="174" y="21"/>
                    <a:pt x="174" y="21"/>
                  </a:cubicBezTo>
                  <a:cubicBezTo>
                    <a:pt x="174" y="21"/>
                    <a:pt x="174" y="21"/>
                    <a:pt x="174" y="21"/>
                  </a:cubicBezTo>
                  <a:cubicBezTo>
                    <a:pt x="174" y="21"/>
                    <a:pt x="174" y="21"/>
                    <a:pt x="174" y="21"/>
                  </a:cubicBezTo>
                  <a:cubicBezTo>
                    <a:pt x="174" y="21"/>
                    <a:pt x="174" y="21"/>
                    <a:pt x="173" y="21"/>
                  </a:cubicBezTo>
                  <a:cubicBezTo>
                    <a:pt x="173" y="21"/>
                    <a:pt x="173" y="21"/>
                    <a:pt x="173" y="21"/>
                  </a:cubicBezTo>
                  <a:cubicBezTo>
                    <a:pt x="173" y="21"/>
                    <a:pt x="172" y="21"/>
                    <a:pt x="172" y="21"/>
                  </a:cubicBezTo>
                  <a:cubicBezTo>
                    <a:pt x="171" y="20"/>
                    <a:pt x="171" y="20"/>
                    <a:pt x="171" y="20"/>
                  </a:cubicBezTo>
                  <a:cubicBezTo>
                    <a:pt x="171" y="20"/>
                    <a:pt x="171" y="20"/>
                    <a:pt x="171" y="20"/>
                  </a:cubicBezTo>
                  <a:cubicBezTo>
                    <a:pt x="171" y="20"/>
                    <a:pt x="171" y="20"/>
                    <a:pt x="171" y="20"/>
                  </a:cubicBezTo>
                  <a:cubicBezTo>
                    <a:pt x="171" y="20"/>
                    <a:pt x="170" y="20"/>
                    <a:pt x="170" y="20"/>
                  </a:cubicBezTo>
                  <a:cubicBezTo>
                    <a:pt x="170" y="20"/>
                    <a:pt x="170" y="20"/>
                    <a:pt x="170" y="20"/>
                  </a:cubicBezTo>
                  <a:cubicBezTo>
                    <a:pt x="170" y="20"/>
                    <a:pt x="169" y="20"/>
                    <a:pt x="169" y="20"/>
                  </a:cubicBezTo>
                  <a:cubicBezTo>
                    <a:pt x="169" y="20"/>
                    <a:pt x="168" y="20"/>
                    <a:pt x="168" y="20"/>
                  </a:cubicBezTo>
                  <a:cubicBezTo>
                    <a:pt x="167" y="19"/>
                    <a:pt x="167" y="19"/>
                    <a:pt x="166" y="19"/>
                  </a:cubicBezTo>
                  <a:cubicBezTo>
                    <a:pt x="166" y="18"/>
                    <a:pt x="166" y="18"/>
                    <a:pt x="166" y="17"/>
                  </a:cubicBezTo>
                  <a:cubicBezTo>
                    <a:pt x="166" y="17"/>
                    <a:pt x="166" y="17"/>
                    <a:pt x="166" y="17"/>
                  </a:cubicBezTo>
                  <a:cubicBezTo>
                    <a:pt x="166" y="17"/>
                    <a:pt x="166" y="17"/>
                    <a:pt x="165" y="17"/>
                  </a:cubicBezTo>
                  <a:cubicBezTo>
                    <a:pt x="165" y="17"/>
                    <a:pt x="165" y="16"/>
                    <a:pt x="165" y="16"/>
                  </a:cubicBezTo>
                  <a:cubicBezTo>
                    <a:pt x="165" y="16"/>
                    <a:pt x="165" y="16"/>
                    <a:pt x="165" y="16"/>
                  </a:cubicBezTo>
                  <a:cubicBezTo>
                    <a:pt x="165" y="16"/>
                    <a:pt x="165" y="16"/>
                    <a:pt x="165" y="16"/>
                  </a:cubicBezTo>
                  <a:cubicBezTo>
                    <a:pt x="165" y="16"/>
                    <a:pt x="165" y="16"/>
                    <a:pt x="165" y="16"/>
                  </a:cubicBezTo>
                  <a:cubicBezTo>
                    <a:pt x="164" y="15"/>
                    <a:pt x="164" y="15"/>
                    <a:pt x="164" y="15"/>
                  </a:cubicBezTo>
                  <a:cubicBezTo>
                    <a:pt x="164" y="14"/>
                    <a:pt x="163" y="14"/>
                    <a:pt x="163" y="14"/>
                  </a:cubicBezTo>
                  <a:cubicBezTo>
                    <a:pt x="163" y="14"/>
                    <a:pt x="163" y="14"/>
                    <a:pt x="163" y="14"/>
                  </a:cubicBezTo>
                  <a:cubicBezTo>
                    <a:pt x="163" y="14"/>
                    <a:pt x="163" y="14"/>
                    <a:pt x="163" y="14"/>
                  </a:cubicBezTo>
                  <a:cubicBezTo>
                    <a:pt x="163" y="14"/>
                    <a:pt x="163" y="14"/>
                    <a:pt x="163" y="14"/>
                  </a:cubicBezTo>
                  <a:cubicBezTo>
                    <a:pt x="162" y="13"/>
                    <a:pt x="162" y="13"/>
                    <a:pt x="162" y="13"/>
                  </a:cubicBezTo>
                  <a:cubicBezTo>
                    <a:pt x="162" y="13"/>
                    <a:pt x="162" y="13"/>
                    <a:pt x="162" y="13"/>
                  </a:cubicBezTo>
                  <a:cubicBezTo>
                    <a:pt x="162" y="13"/>
                    <a:pt x="162" y="13"/>
                    <a:pt x="162" y="12"/>
                  </a:cubicBezTo>
                  <a:cubicBezTo>
                    <a:pt x="162" y="12"/>
                    <a:pt x="162" y="12"/>
                    <a:pt x="162" y="12"/>
                  </a:cubicBezTo>
                  <a:cubicBezTo>
                    <a:pt x="162" y="12"/>
                    <a:pt x="162" y="12"/>
                    <a:pt x="162" y="12"/>
                  </a:cubicBezTo>
                  <a:cubicBezTo>
                    <a:pt x="162" y="12"/>
                    <a:pt x="162" y="12"/>
                    <a:pt x="161" y="12"/>
                  </a:cubicBezTo>
                  <a:cubicBezTo>
                    <a:pt x="161" y="12"/>
                    <a:pt x="161" y="12"/>
                    <a:pt x="161" y="12"/>
                  </a:cubicBezTo>
                  <a:cubicBezTo>
                    <a:pt x="161" y="12"/>
                    <a:pt x="161" y="12"/>
                    <a:pt x="160" y="12"/>
                  </a:cubicBezTo>
                  <a:cubicBezTo>
                    <a:pt x="160" y="12"/>
                    <a:pt x="160" y="11"/>
                    <a:pt x="160" y="11"/>
                  </a:cubicBezTo>
                  <a:cubicBezTo>
                    <a:pt x="160" y="11"/>
                    <a:pt x="160" y="11"/>
                    <a:pt x="160" y="11"/>
                  </a:cubicBezTo>
                  <a:cubicBezTo>
                    <a:pt x="160" y="11"/>
                    <a:pt x="160" y="11"/>
                    <a:pt x="160" y="11"/>
                  </a:cubicBezTo>
                  <a:cubicBezTo>
                    <a:pt x="160" y="11"/>
                    <a:pt x="160" y="10"/>
                    <a:pt x="160" y="10"/>
                  </a:cubicBezTo>
                  <a:cubicBezTo>
                    <a:pt x="159" y="10"/>
                    <a:pt x="159" y="10"/>
                    <a:pt x="159" y="10"/>
                  </a:cubicBezTo>
                  <a:cubicBezTo>
                    <a:pt x="159" y="10"/>
                    <a:pt x="159" y="10"/>
                    <a:pt x="159" y="10"/>
                  </a:cubicBezTo>
                  <a:cubicBezTo>
                    <a:pt x="159" y="9"/>
                    <a:pt x="158" y="9"/>
                    <a:pt x="158" y="9"/>
                  </a:cubicBezTo>
                  <a:cubicBezTo>
                    <a:pt x="158" y="9"/>
                    <a:pt x="158" y="8"/>
                    <a:pt x="158" y="8"/>
                  </a:cubicBezTo>
                  <a:cubicBezTo>
                    <a:pt x="158" y="8"/>
                    <a:pt x="158" y="8"/>
                    <a:pt x="158" y="8"/>
                  </a:cubicBezTo>
                  <a:cubicBezTo>
                    <a:pt x="158" y="8"/>
                    <a:pt x="158" y="7"/>
                    <a:pt x="158" y="7"/>
                  </a:cubicBezTo>
                  <a:cubicBezTo>
                    <a:pt x="158" y="7"/>
                    <a:pt x="158" y="7"/>
                    <a:pt x="158" y="7"/>
                  </a:cubicBezTo>
                  <a:cubicBezTo>
                    <a:pt x="158" y="7"/>
                    <a:pt x="158" y="7"/>
                    <a:pt x="158" y="7"/>
                  </a:cubicBezTo>
                  <a:cubicBezTo>
                    <a:pt x="157" y="7"/>
                    <a:pt x="157" y="7"/>
                    <a:pt x="157" y="7"/>
                  </a:cubicBezTo>
                  <a:cubicBezTo>
                    <a:pt x="157" y="7"/>
                    <a:pt x="157" y="6"/>
                    <a:pt x="156" y="6"/>
                  </a:cubicBezTo>
                  <a:cubicBezTo>
                    <a:pt x="156" y="6"/>
                    <a:pt x="156" y="6"/>
                    <a:pt x="156" y="6"/>
                  </a:cubicBezTo>
                  <a:cubicBezTo>
                    <a:pt x="156" y="6"/>
                    <a:pt x="156" y="6"/>
                    <a:pt x="156" y="6"/>
                  </a:cubicBezTo>
                  <a:cubicBezTo>
                    <a:pt x="156" y="6"/>
                    <a:pt x="156" y="6"/>
                    <a:pt x="156" y="5"/>
                  </a:cubicBezTo>
                  <a:cubicBezTo>
                    <a:pt x="155" y="5"/>
                    <a:pt x="155" y="5"/>
                    <a:pt x="155" y="5"/>
                  </a:cubicBezTo>
                  <a:cubicBezTo>
                    <a:pt x="155" y="5"/>
                    <a:pt x="155" y="4"/>
                    <a:pt x="155" y="4"/>
                  </a:cubicBezTo>
                  <a:cubicBezTo>
                    <a:pt x="155" y="4"/>
                    <a:pt x="155" y="4"/>
                    <a:pt x="155" y="4"/>
                  </a:cubicBezTo>
                  <a:cubicBezTo>
                    <a:pt x="155" y="4"/>
                    <a:pt x="155" y="4"/>
                    <a:pt x="155" y="4"/>
                  </a:cubicBezTo>
                  <a:cubicBezTo>
                    <a:pt x="155" y="4"/>
                    <a:pt x="154" y="4"/>
                    <a:pt x="154" y="4"/>
                  </a:cubicBezTo>
                  <a:cubicBezTo>
                    <a:pt x="154" y="4"/>
                    <a:pt x="154" y="3"/>
                    <a:pt x="153" y="3"/>
                  </a:cubicBezTo>
                  <a:cubicBezTo>
                    <a:pt x="153" y="3"/>
                    <a:pt x="153" y="3"/>
                    <a:pt x="153" y="2"/>
                  </a:cubicBezTo>
                  <a:cubicBezTo>
                    <a:pt x="153" y="3"/>
                    <a:pt x="153" y="3"/>
                    <a:pt x="153" y="3"/>
                  </a:cubicBezTo>
                  <a:cubicBezTo>
                    <a:pt x="153" y="3"/>
                    <a:pt x="153" y="3"/>
                    <a:pt x="153" y="3"/>
                  </a:cubicBezTo>
                  <a:cubicBezTo>
                    <a:pt x="152" y="3"/>
                    <a:pt x="152" y="3"/>
                    <a:pt x="152" y="3"/>
                  </a:cubicBezTo>
                  <a:cubicBezTo>
                    <a:pt x="152" y="3"/>
                    <a:pt x="151" y="2"/>
                    <a:pt x="151" y="2"/>
                  </a:cubicBezTo>
                  <a:cubicBezTo>
                    <a:pt x="151" y="2"/>
                    <a:pt x="151" y="2"/>
                    <a:pt x="151" y="2"/>
                  </a:cubicBezTo>
                  <a:cubicBezTo>
                    <a:pt x="151" y="2"/>
                    <a:pt x="151" y="2"/>
                    <a:pt x="151" y="2"/>
                  </a:cubicBezTo>
                  <a:cubicBezTo>
                    <a:pt x="151" y="2"/>
                    <a:pt x="151" y="2"/>
                    <a:pt x="151" y="2"/>
                  </a:cubicBezTo>
                  <a:cubicBezTo>
                    <a:pt x="151" y="2"/>
                    <a:pt x="150" y="2"/>
                    <a:pt x="150" y="2"/>
                  </a:cubicBezTo>
                  <a:cubicBezTo>
                    <a:pt x="150" y="2"/>
                    <a:pt x="150" y="2"/>
                    <a:pt x="150" y="2"/>
                  </a:cubicBezTo>
                  <a:cubicBezTo>
                    <a:pt x="150" y="2"/>
                    <a:pt x="150" y="2"/>
                    <a:pt x="150" y="2"/>
                  </a:cubicBezTo>
                  <a:cubicBezTo>
                    <a:pt x="150" y="2"/>
                    <a:pt x="150" y="2"/>
                    <a:pt x="150" y="2"/>
                  </a:cubicBezTo>
                  <a:cubicBezTo>
                    <a:pt x="150" y="2"/>
                    <a:pt x="149" y="2"/>
                    <a:pt x="149" y="2"/>
                  </a:cubicBezTo>
                  <a:cubicBezTo>
                    <a:pt x="149" y="2"/>
                    <a:pt x="149" y="2"/>
                    <a:pt x="149" y="2"/>
                  </a:cubicBezTo>
                  <a:cubicBezTo>
                    <a:pt x="149" y="2"/>
                    <a:pt x="148" y="2"/>
                    <a:pt x="148" y="2"/>
                  </a:cubicBezTo>
                  <a:cubicBezTo>
                    <a:pt x="148" y="2"/>
                    <a:pt x="147" y="2"/>
                    <a:pt x="147" y="1"/>
                  </a:cubicBezTo>
                  <a:cubicBezTo>
                    <a:pt x="147" y="1"/>
                    <a:pt x="147" y="1"/>
                    <a:pt x="147" y="1"/>
                  </a:cubicBezTo>
                  <a:cubicBezTo>
                    <a:pt x="147" y="1"/>
                    <a:pt x="147" y="1"/>
                    <a:pt x="146" y="1"/>
                  </a:cubicBezTo>
                  <a:cubicBezTo>
                    <a:pt x="146" y="1"/>
                    <a:pt x="146" y="1"/>
                    <a:pt x="146" y="1"/>
                  </a:cubicBezTo>
                  <a:cubicBezTo>
                    <a:pt x="146" y="1"/>
                    <a:pt x="145" y="1"/>
                    <a:pt x="144" y="0"/>
                  </a:cubicBezTo>
                  <a:cubicBezTo>
                    <a:pt x="144" y="0"/>
                    <a:pt x="143" y="0"/>
                    <a:pt x="143" y="0"/>
                  </a:cubicBezTo>
                  <a:cubicBezTo>
                    <a:pt x="143" y="0"/>
                    <a:pt x="143" y="0"/>
                    <a:pt x="143" y="0"/>
                  </a:cubicBezTo>
                  <a:cubicBezTo>
                    <a:pt x="142" y="0"/>
                    <a:pt x="142" y="0"/>
                    <a:pt x="141" y="0"/>
                  </a:cubicBezTo>
                  <a:cubicBezTo>
                    <a:pt x="141" y="0"/>
                    <a:pt x="141" y="0"/>
                    <a:pt x="141" y="0"/>
                  </a:cubicBezTo>
                  <a:cubicBezTo>
                    <a:pt x="141" y="1"/>
                    <a:pt x="141" y="1"/>
                    <a:pt x="141" y="1"/>
                  </a:cubicBezTo>
                  <a:cubicBezTo>
                    <a:pt x="141" y="1"/>
                    <a:pt x="140" y="1"/>
                    <a:pt x="140" y="1"/>
                  </a:cubicBezTo>
                  <a:cubicBezTo>
                    <a:pt x="140" y="1"/>
                    <a:pt x="140" y="1"/>
                    <a:pt x="140" y="1"/>
                  </a:cubicBezTo>
                  <a:cubicBezTo>
                    <a:pt x="140" y="1"/>
                    <a:pt x="140" y="1"/>
                    <a:pt x="140" y="1"/>
                  </a:cubicBezTo>
                  <a:cubicBezTo>
                    <a:pt x="140" y="1"/>
                    <a:pt x="140" y="1"/>
                    <a:pt x="140" y="1"/>
                  </a:cubicBezTo>
                  <a:cubicBezTo>
                    <a:pt x="140" y="1"/>
                    <a:pt x="139" y="1"/>
                    <a:pt x="139" y="1"/>
                  </a:cubicBezTo>
                  <a:cubicBezTo>
                    <a:pt x="139" y="1"/>
                    <a:pt x="139" y="1"/>
                    <a:pt x="138" y="2"/>
                  </a:cubicBezTo>
                  <a:cubicBezTo>
                    <a:pt x="138" y="2"/>
                    <a:pt x="138" y="2"/>
                    <a:pt x="138" y="2"/>
                  </a:cubicBezTo>
                  <a:cubicBezTo>
                    <a:pt x="138" y="2"/>
                    <a:pt x="137" y="2"/>
                    <a:pt x="137" y="2"/>
                  </a:cubicBezTo>
                  <a:cubicBezTo>
                    <a:pt x="137" y="2"/>
                    <a:pt x="137" y="2"/>
                    <a:pt x="137" y="2"/>
                  </a:cubicBezTo>
                  <a:cubicBezTo>
                    <a:pt x="137" y="2"/>
                    <a:pt x="137" y="2"/>
                    <a:pt x="137" y="2"/>
                  </a:cubicBezTo>
                  <a:cubicBezTo>
                    <a:pt x="137" y="2"/>
                    <a:pt x="137" y="2"/>
                    <a:pt x="137" y="2"/>
                  </a:cubicBezTo>
                  <a:cubicBezTo>
                    <a:pt x="137" y="2"/>
                    <a:pt x="137" y="3"/>
                    <a:pt x="137" y="3"/>
                  </a:cubicBezTo>
                  <a:cubicBezTo>
                    <a:pt x="136" y="3"/>
                    <a:pt x="136" y="4"/>
                    <a:pt x="136" y="4"/>
                  </a:cubicBezTo>
                  <a:cubicBezTo>
                    <a:pt x="136" y="4"/>
                    <a:pt x="136" y="4"/>
                    <a:pt x="136" y="4"/>
                  </a:cubicBezTo>
                  <a:cubicBezTo>
                    <a:pt x="136" y="4"/>
                    <a:pt x="136" y="4"/>
                    <a:pt x="136" y="4"/>
                  </a:cubicBezTo>
                  <a:cubicBezTo>
                    <a:pt x="136" y="4"/>
                    <a:pt x="136" y="4"/>
                    <a:pt x="136" y="4"/>
                  </a:cubicBezTo>
                  <a:cubicBezTo>
                    <a:pt x="137" y="4"/>
                    <a:pt x="138" y="4"/>
                    <a:pt x="138" y="5"/>
                  </a:cubicBezTo>
                  <a:cubicBezTo>
                    <a:pt x="138" y="5"/>
                    <a:pt x="138" y="5"/>
                    <a:pt x="138" y="6"/>
                  </a:cubicBezTo>
                  <a:cubicBezTo>
                    <a:pt x="138" y="6"/>
                    <a:pt x="138" y="6"/>
                    <a:pt x="138" y="6"/>
                  </a:cubicBezTo>
                  <a:cubicBezTo>
                    <a:pt x="138" y="6"/>
                    <a:pt x="138" y="6"/>
                    <a:pt x="138" y="6"/>
                  </a:cubicBezTo>
                  <a:cubicBezTo>
                    <a:pt x="138" y="6"/>
                    <a:pt x="138" y="6"/>
                    <a:pt x="138" y="6"/>
                  </a:cubicBezTo>
                  <a:cubicBezTo>
                    <a:pt x="138" y="6"/>
                    <a:pt x="139" y="7"/>
                    <a:pt x="139" y="7"/>
                  </a:cubicBezTo>
                  <a:cubicBezTo>
                    <a:pt x="139" y="8"/>
                    <a:pt x="139" y="8"/>
                    <a:pt x="139" y="9"/>
                  </a:cubicBezTo>
                  <a:cubicBezTo>
                    <a:pt x="139" y="9"/>
                    <a:pt x="139" y="9"/>
                    <a:pt x="139" y="9"/>
                  </a:cubicBezTo>
                  <a:cubicBezTo>
                    <a:pt x="139" y="9"/>
                    <a:pt x="139" y="10"/>
                    <a:pt x="139" y="10"/>
                  </a:cubicBezTo>
                  <a:cubicBezTo>
                    <a:pt x="139" y="10"/>
                    <a:pt x="138" y="11"/>
                    <a:pt x="138" y="11"/>
                  </a:cubicBezTo>
                  <a:cubicBezTo>
                    <a:pt x="138" y="11"/>
                    <a:pt x="138" y="13"/>
                    <a:pt x="138" y="13"/>
                  </a:cubicBezTo>
                  <a:cubicBezTo>
                    <a:pt x="138" y="13"/>
                    <a:pt x="138" y="14"/>
                    <a:pt x="138" y="15"/>
                  </a:cubicBezTo>
                  <a:cubicBezTo>
                    <a:pt x="138" y="15"/>
                    <a:pt x="138" y="15"/>
                    <a:pt x="138" y="16"/>
                  </a:cubicBezTo>
                  <a:cubicBezTo>
                    <a:pt x="138" y="16"/>
                    <a:pt x="138" y="16"/>
                    <a:pt x="138" y="16"/>
                  </a:cubicBezTo>
                  <a:cubicBezTo>
                    <a:pt x="138" y="16"/>
                    <a:pt x="138" y="17"/>
                    <a:pt x="138" y="17"/>
                  </a:cubicBezTo>
                  <a:cubicBezTo>
                    <a:pt x="138" y="17"/>
                    <a:pt x="138" y="17"/>
                    <a:pt x="139" y="18"/>
                  </a:cubicBezTo>
                  <a:cubicBezTo>
                    <a:pt x="139" y="18"/>
                    <a:pt x="139" y="18"/>
                    <a:pt x="139" y="18"/>
                  </a:cubicBezTo>
                  <a:cubicBezTo>
                    <a:pt x="139" y="18"/>
                    <a:pt x="139" y="18"/>
                    <a:pt x="139" y="18"/>
                  </a:cubicBezTo>
                  <a:cubicBezTo>
                    <a:pt x="139" y="18"/>
                    <a:pt x="139" y="18"/>
                    <a:pt x="140" y="18"/>
                  </a:cubicBezTo>
                  <a:cubicBezTo>
                    <a:pt x="140" y="19"/>
                    <a:pt x="139" y="20"/>
                    <a:pt x="139" y="20"/>
                  </a:cubicBezTo>
                  <a:cubicBezTo>
                    <a:pt x="139" y="20"/>
                    <a:pt x="138" y="21"/>
                    <a:pt x="138" y="21"/>
                  </a:cubicBezTo>
                  <a:cubicBezTo>
                    <a:pt x="138" y="21"/>
                    <a:pt x="138" y="21"/>
                    <a:pt x="138" y="21"/>
                  </a:cubicBezTo>
                  <a:cubicBezTo>
                    <a:pt x="138" y="21"/>
                    <a:pt x="138" y="21"/>
                    <a:pt x="138" y="21"/>
                  </a:cubicBezTo>
                  <a:cubicBezTo>
                    <a:pt x="137" y="21"/>
                    <a:pt x="137" y="22"/>
                    <a:pt x="137" y="22"/>
                  </a:cubicBezTo>
                  <a:cubicBezTo>
                    <a:pt x="137" y="22"/>
                    <a:pt x="137" y="22"/>
                    <a:pt x="137" y="22"/>
                  </a:cubicBezTo>
                  <a:cubicBezTo>
                    <a:pt x="137" y="22"/>
                    <a:pt x="137" y="22"/>
                    <a:pt x="137" y="22"/>
                  </a:cubicBezTo>
                  <a:cubicBezTo>
                    <a:pt x="137" y="23"/>
                    <a:pt x="137" y="23"/>
                    <a:pt x="137" y="24"/>
                  </a:cubicBezTo>
                  <a:cubicBezTo>
                    <a:pt x="137" y="24"/>
                    <a:pt x="136" y="24"/>
                    <a:pt x="136" y="24"/>
                  </a:cubicBezTo>
                  <a:cubicBezTo>
                    <a:pt x="136" y="24"/>
                    <a:pt x="136" y="24"/>
                    <a:pt x="135" y="24"/>
                  </a:cubicBezTo>
                  <a:cubicBezTo>
                    <a:pt x="135" y="24"/>
                    <a:pt x="135" y="24"/>
                    <a:pt x="135" y="24"/>
                  </a:cubicBezTo>
                  <a:cubicBezTo>
                    <a:pt x="135" y="24"/>
                    <a:pt x="135" y="24"/>
                    <a:pt x="135" y="24"/>
                  </a:cubicBezTo>
                  <a:cubicBezTo>
                    <a:pt x="135" y="24"/>
                    <a:pt x="135" y="24"/>
                    <a:pt x="135" y="24"/>
                  </a:cubicBezTo>
                  <a:cubicBezTo>
                    <a:pt x="134" y="24"/>
                    <a:pt x="134" y="24"/>
                    <a:pt x="134" y="24"/>
                  </a:cubicBezTo>
                  <a:cubicBezTo>
                    <a:pt x="134" y="24"/>
                    <a:pt x="134" y="24"/>
                    <a:pt x="134" y="24"/>
                  </a:cubicBezTo>
                  <a:cubicBezTo>
                    <a:pt x="133" y="24"/>
                    <a:pt x="133" y="24"/>
                    <a:pt x="133" y="24"/>
                  </a:cubicBezTo>
                  <a:cubicBezTo>
                    <a:pt x="133" y="24"/>
                    <a:pt x="133" y="24"/>
                    <a:pt x="132" y="23"/>
                  </a:cubicBezTo>
                  <a:cubicBezTo>
                    <a:pt x="132" y="23"/>
                    <a:pt x="132" y="23"/>
                    <a:pt x="132" y="23"/>
                  </a:cubicBezTo>
                  <a:cubicBezTo>
                    <a:pt x="132" y="23"/>
                    <a:pt x="132" y="23"/>
                    <a:pt x="132" y="23"/>
                  </a:cubicBezTo>
                  <a:cubicBezTo>
                    <a:pt x="132" y="23"/>
                    <a:pt x="132" y="23"/>
                    <a:pt x="131" y="23"/>
                  </a:cubicBezTo>
                  <a:cubicBezTo>
                    <a:pt x="131" y="23"/>
                    <a:pt x="131" y="23"/>
                    <a:pt x="131" y="23"/>
                  </a:cubicBezTo>
                  <a:cubicBezTo>
                    <a:pt x="131" y="24"/>
                    <a:pt x="131" y="24"/>
                    <a:pt x="131" y="24"/>
                  </a:cubicBezTo>
                  <a:cubicBezTo>
                    <a:pt x="131" y="24"/>
                    <a:pt x="131" y="25"/>
                    <a:pt x="131" y="25"/>
                  </a:cubicBezTo>
                  <a:cubicBezTo>
                    <a:pt x="131" y="26"/>
                    <a:pt x="131" y="26"/>
                    <a:pt x="131" y="26"/>
                  </a:cubicBezTo>
                  <a:cubicBezTo>
                    <a:pt x="131" y="26"/>
                    <a:pt x="131" y="27"/>
                    <a:pt x="131" y="27"/>
                  </a:cubicBezTo>
                  <a:cubicBezTo>
                    <a:pt x="131" y="27"/>
                    <a:pt x="131" y="27"/>
                    <a:pt x="132" y="27"/>
                  </a:cubicBezTo>
                  <a:cubicBezTo>
                    <a:pt x="132" y="27"/>
                    <a:pt x="132" y="27"/>
                    <a:pt x="132" y="27"/>
                  </a:cubicBezTo>
                  <a:cubicBezTo>
                    <a:pt x="132" y="27"/>
                    <a:pt x="132" y="28"/>
                    <a:pt x="132" y="28"/>
                  </a:cubicBezTo>
                  <a:cubicBezTo>
                    <a:pt x="132" y="28"/>
                    <a:pt x="132" y="28"/>
                    <a:pt x="132" y="28"/>
                  </a:cubicBezTo>
                  <a:cubicBezTo>
                    <a:pt x="131" y="28"/>
                    <a:pt x="131" y="28"/>
                    <a:pt x="131" y="28"/>
                  </a:cubicBezTo>
                  <a:cubicBezTo>
                    <a:pt x="131" y="28"/>
                    <a:pt x="131" y="29"/>
                    <a:pt x="131" y="29"/>
                  </a:cubicBezTo>
                  <a:cubicBezTo>
                    <a:pt x="131" y="30"/>
                    <a:pt x="131" y="30"/>
                    <a:pt x="131" y="30"/>
                  </a:cubicBezTo>
                  <a:cubicBezTo>
                    <a:pt x="131" y="31"/>
                    <a:pt x="131" y="31"/>
                    <a:pt x="131" y="32"/>
                  </a:cubicBezTo>
                  <a:cubicBezTo>
                    <a:pt x="131" y="32"/>
                    <a:pt x="131" y="32"/>
                    <a:pt x="132" y="32"/>
                  </a:cubicBezTo>
                  <a:cubicBezTo>
                    <a:pt x="132" y="33"/>
                    <a:pt x="132" y="33"/>
                    <a:pt x="132" y="33"/>
                  </a:cubicBezTo>
                  <a:cubicBezTo>
                    <a:pt x="132" y="33"/>
                    <a:pt x="132" y="33"/>
                    <a:pt x="132" y="33"/>
                  </a:cubicBezTo>
                  <a:cubicBezTo>
                    <a:pt x="133" y="33"/>
                    <a:pt x="133" y="34"/>
                    <a:pt x="133" y="34"/>
                  </a:cubicBezTo>
                  <a:cubicBezTo>
                    <a:pt x="133" y="34"/>
                    <a:pt x="133" y="34"/>
                    <a:pt x="134" y="34"/>
                  </a:cubicBezTo>
                  <a:cubicBezTo>
                    <a:pt x="134" y="34"/>
                    <a:pt x="134" y="34"/>
                    <a:pt x="134" y="33"/>
                  </a:cubicBezTo>
                  <a:cubicBezTo>
                    <a:pt x="134" y="33"/>
                    <a:pt x="134" y="33"/>
                    <a:pt x="134" y="33"/>
                  </a:cubicBezTo>
                  <a:cubicBezTo>
                    <a:pt x="134" y="33"/>
                    <a:pt x="134" y="32"/>
                    <a:pt x="134" y="32"/>
                  </a:cubicBezTo>
                  <a:cubicBezTo>
                    <a:pt x="135" y="32"/>
                    <a:pt x="135" y="33"/>
                    <a:pt x="135" y="33"/>
                  </a:cubicBezTo>
                  <a:cubicBezTo>
                    <a:pt x="135" y="33"/>
                    <a:pt x="135" y="32"/>
                    <a:pt x="136" y="32"/>
                  </a:cubicBezTo>
                  <a:cubicBezTo>
                    <a:pt x="136" y="32"/>
                    <a:pt x="136" y="32"/>
                    <a:pt x="136" y="32"/>
                  </a:cubicBezTo>
                  <a:cubicBezTo>
                    <a:pt x="136" y="32"/>
                    <a:pt x="136" y="32"/>
                    <a:pt x="136" y="32"/>
                  </a:cubicBezTo>
                  <a:cubicBezTo>
                    <a:pt x="137" y="32"/>
                    <a:pt x="137" y="32"/>
                    <a:pt x="137" y="32"/>
                  </a:cubicBezTo>
                  <a:cubicBezTo>
                    <a:pt x="137" y="32"/>
                    <a:pt x="137" y="33"/>
                    <a:pt x="138" y="33"/>
                  </a:cubicBezTo>
                  <a:cubicBezTo>
                    <a:pt x="138" y="33"/>
                    <a:pt x="138" y="33"/>
                    <a:pt x="138" y="33"/>
                  </a:cubicBezTo>
                  <a:cubicBezTo>
                    <a:pt x="138" y="33"/>
                    <a:pt x="138" y="33"/>
                    <a:pt x="138" y="32"/>
                  </a:cubicBezTo>
                  <a:cubicBezTo>
                    <a:pt x="138" y="32"/>
                    <a:pt x="138" y="32"/>
                    <a:pt x="138" y="32"/>
                  </a:cubicBezTo>
                  <a:cubicBezTo>
                    <a:pt x="138" y="32"/>
                    <a:pt x="139" y="31"/>
                    <a:pt x="139" y="31"/>
                  </a:cubicBezTo>
                  <a:cubicBezTo>
                    <a:pt x="139" y="31"/>
                    <a:pt x="139" y="31"/>
                    <a:pt x="139" y="31"/>
                  </a:cubicBezTo>
                  <a:cubicBezTo>
                    <a:pt x="140" y="30"/>
                    <a:pt x="140" y="30"/>
                    <a:pt x="140" y="30"/>
                  </a:cubicBezTo>
                  <a:cubicBezTo>
                    <a:pt x="140" y="30"/>
                    <a:pt x="141" y="30"/>
                    <a:pt x="141" y="30"/>
                  </a:cubicBezTo>
                  <a:cubicBezTo>
                    <a:pt x="141" y="31"/>
                    <a:pt x="142" y="31"/>
                    <a:pt x="142" y="31"/>
                  </a:cubicBezTo>
                  <a:cubicBezTo>
                    <a:pt x="142" y="31"/>
                    <a:pt x="142" y="32"/>
                    <a:pt x="142" y="32"/>
                  </a:cubicBezTo>
                  <a:cubicBezTo>
                    <a:pt x="142" y="32"/>
                    <a:pt x="143" y="32"/>
                    <a:pt x="143" y="32"/>
                  </a:cubicBezTo>
                  <a:cubicBezTo>
                    <a:pt x="143" y="32"/>
                    <a:pt x="144" y="32"/>
                    <a:pt x="144" y="32"/>
                  </a:cubicBezTo>
                  <a:cubicBezTo>
                    <a:pt x="144" y="32"/>
                    <a:pt x="144" y="33"/>
                    <a:pt x="145" y="33"/>
                  </a:cubicBezTo>
                  <a:cubicBezTo>
                    <a:pt x="145" y="33"/>
                    <a:pt x="145" y="34"/>
                    <a:pt x="145" y="34"/>
                  </a:cubicBezTo>
                  <a:cubicBezTo>
                    <a:pt x="145" y="34"/>
                    <a:pt x="146" y="34"/>
                    <a:pt x="146" y="34"/>
                  </a:cubicBezTo>
                  <a:cubicBezTo>
                    <a:pt x="146" y="35"/>
                    <a:pt x="147" y="35"/>
                    <a:pt x="147" y="35"/>
                  </a:cubicBezTo>
                  <a:cubicBezTo>
                    <a:pt x="147" y="35"/>
                    <a:pt x="147" y="36"/>
                    <a:pt x="148" y="36"/>
                  </a:cubicBezTo>
                  <a:cubicBezTo>
                    <a:pt x="148" y="36"/>
                    <a:pt x="148" y="37"/>
                    <a:pt x="148" y="37"/>
                  </a:cubicBezTo>
                  <a:cubicBezTo>
                    <a:pt x="148" y="37"/>
                    <a:pt x="148" y="37"/>
                    <a:pt x="148" y="38"/>
                  </a:cubicBezTo>
                  <a:cubicBezTo>
                    <a:pt x="148" y="38"/>
                    <a:pt x="147" y="38"/>
                    <a:pt x="147" y="38"/>
                  </a:cubicBezTo>
                  <a:cubicBezTo>
                    <a:pt x="147" y="38"/>
                    <a:pt x="146" y="38"/>
                    <a:pt x="146" y="38"/>
                  </a:cubicBezTo>
                  <a:cubicBezTo>
                    <a:pt x="146" y="38"/>
                    <a:pt x="145" y="37"/>
                    <a:pt x="145" y="37"/>
                  </a:cubicBezTo>
                  <a:cubicBezTo>
                    <a:pt x="145" y="37"/>
                    <a:pt x="145" y="37"/>
                    <a:pt x="145" y="37"/>
                  </a:cubicBezTo>
                  <a:cubicBezTo>
                    <a:pt x="145" y="37"/>
                    <a:pt x="144" y="37"/>
                    <a:pt x="144" y="37"/>
                  </a:cubicBezTo>
                  <a:cubicBezTo>
                    <a:pt x="144" y="37"/>
                    <a:pt x="144" y="37"/>
                    <a:pt x="144" y="37"/>
                  </a:cubicBezTo>
                  <a:cubicBezTo>
                    <a:pt x="143" y="37"/>
                    <a:pt x="143" y="37"/>
                    <a:pt x="143" y="38"/>
                  </a:cubicBezTo>
                  <a:cubicBezTo>
                    <a:pt x="143" y="38"/>
                    <a:pt x="143" y="38"/>
                    <a:pt x="143" y="38"/>
                  </a:cubicBezTo>
                  <a:cubicBezTo>
                    <a:pt x="143" y="38"/>
                    <a:pt x="143" y="38"/>
                    <a:pt x="142" y="39"/>
                  </a:cubicBezTo>
                  <a:cubicBezTo>
                    <a:pt x="142" y="39"/>
                    <a:pt x="142" y="39"/>
                    <a:pt x="142" y="39"/>
                  </a:cubicBezTo>
                  <a:cubicBezTo>
                    <a:pt x="142" y="39"/>
                    <a:pt x="141" y="39"/>
                    <a:pt x="141" y="39"/>
                  </a:cubicBezTo>
                  <a:cubicBezTo>
                    <a:pt x="141" y="39"/>
                    <a:pt x="141" y="38"/>
                    <a:pt x="141" y="38"/>
                  </a:cubicBezTo>
                  <a:cubicBezTo>
                    <a:pt x="141" y="38"/>
                    <a:pt x="141" y="38"/>
                    <a:pt x="141" y="38"/>
                  </a:cubicBezTo>
                  <a:cubicBezTo>
                    <a:pt x="140" y="38"/>
                    <a:pt x="140" y="39"/>
                    <a:pt x="140" y="39"/>
                  </a:cubicBezTo>
                  <a:cubicBezTo>
                    <a:pt x="140" y="39"/>
                    <a:pt x="140" y="39"/>
                    <a:pt x="140" y="40"/>
                  </a:cubicBezTo>
                  <a:cubicBezTo>
                    <a:pt x="140" y="40"/>
                    <a:pt x="140" y="40"/>
                    <a:pt x="140" y="40"/>
                  </a:cubicBezTo>
                  <a:cubicBezTo>
                    <a:pt x="140" y="40"/>
                    <a:pt x="140" y="40"/>
                    <a:pt x="139" y="40"/>
                  </a:cubicBezTo>
                  <a:cubicBezTo>
                    <a:pt x="139" y="40"/>
                    <a:pt x="139" y="40"/>
                    <a:pt x="138" y="40"/>
                  </a:cubicBezTo>
                  <a:cubicBezTo>
                    <a:pt x="138" y="40"/>
                    <a:pt x="138" y="41"/>
                    <a:pt x="138" y="41"/>
                  </a:cubicBezTo>
                  <a:cubicBezTo>
                    <a:pt x="138" y="42"/>
                    <a:pt x="138" y="42"/>
                    <a:pt x="138" y="42"/>
                  </a:cubicBezTo>
                  <a:cubicBezTo>
                    <a:pt x="138" y="43"/>
                    <a:pt x="138" y="43"/>
                    <a:pt x="138" y="43"/>
                  </a:cubicBezTo>
                  <a:cubicBezTo>
                    <a:pt x="138" y="43"/>
                    <a:pt x="138" y="44"/>
                    <a:pt x="138" y="44"/>
                  </a:cubicBezTo>
                  <a:cubicBezTo>
                    <a:pt x="138" y="44"/>
                    <a:pt x="138" y="44"/>
                    <a:pt x="137" y="44"/>
                  </a:cubicBezTo>
                  <a:cubicBezTo>
                    <a:pt x="137" y="44"/>
                    <a:pt x="137" y="44"/>
                    <a:pt x="137" y="45"/>
                  </a:cubicBezTo>
                  <a:cubicBezTo>
                    <a:pt x="137" y="45"/>
                    <a:pt x="137" y="45"/>
                    <a:pt x="137" y="45"/>
                  </a:cubicBezTo>
                  <a:cubicBezTo>
                    <a:pt x="137" y="46"/>
                    <a:pt x="136" y="46"/>
                    <a:pt x="136" y="46"/>
                  </a:cubicBezTo>
                  <a:cubicBezTo>
                    <a:pt x="136" y="46"/>
                    <a:pt x="135" y="46"/>
                    <a:pt x="135" y="46"/>
                  </a:cubicBezTo>
                  <a:cubicBezTo>
                    <a:pt x="135" y="46"/>
                    <a:pt x="134" y="46"/>
                    <a:pt x="134" y="46"/>
                  </a:cubicBezTo>
                  <a:cubicBezTo>
                    <a:pt x="134" y="46"/>
                    <a:pt x="134" y="47"/>
                    <a:pt x="134" y="47"/>
                  </a:cubicBezTo>
                  <a:cubicBezTo>
                    <a:pt x="134" y="47"/>
                    <a:pt x="134" y="47"/>
                    <a:pt x="134" y="47"/>
                  </a:cubicBezTo>
                  <a:cubicBezTo>
                    <a:pt x="133" y="48"/>
                    <a:pt x="133" y="48"/>
                    <a:pt x="133" y="48"/>
                  </a:cubicBezTo>
                  <a:cubicBezTo>
                    <a:pt x="133" y="48"/>
                    <a:pt x="133" y="48"/>
                    <a:pt x="133" y="48"/>
                  </a:cubicBezTo>
                  <a:cubicBezTo>
                    <a:pt x="133" y="49"/>
                    <a:pt x="133" y="49"/>
                    <a:pt x="133" y="49"/>
                  </a:cubicBezTo>
                  <a:cubicBezTo>
                    <a:pt x="132" y="49"/>
                    <a:pt x="132" y="50"/>
                    <a:pt x="132" y="50"/>
                  </a:cubicBezTo>
                  <a:cubicBezTo>
                    <a:pt x="132" y="50"/>
                    <a:pt x="131" y="50"/>
                    <a:pt x="131" y="50"/>
                  </a:cubicBezTo>
                  <a:cubicBezTo>
                    <a:pt x="131" y="50"/>
                    <a:pt x="131" y="50"/>
                    <a:pt x="131" y="50"/>
                  </a:cubicBezTo>
                  <a:cubicBezTo>
                    <a:pt x="131" y="50"/>
                    <a:pt x="130" y="50"/>
                    <a:pt x="130" y="50"/>
                  </a:cubicBezTo>
                  <a:cubicBezTo>
                    <a:pt x="130" y="50"/>
                    <a:pt x="130" y="50"/>
                    <a:pt x="129" y="50"/>
                  </a:cubicBezTo>
                  <a:cubicBezTo>
                    <a:pt x="129" y="50"/>
                    <a:pt x="128" y="50"/>
                    <a:pt x="128" y="49"/>
                  </a:cubicBezTo>
                  <a:cubicBezTo>
                    <a:pt x="128" y="49"/>
                    <a:pt x="128" y="49"/>
                    <a:pt x="128" y="49"/>
                  </a:cubicBezTo>
                  <a:cubicBezTo>
                    <a:pt x="128" y="48"/>
                    <a:pt x="128" y="48"/>
                    <a:pt x="128" y="48"/>
                  </a:cubicBezTo>
                  <a:cubicBezTo>
                    <a:pt x="128" y="48"/>
                    <a:pt x="127" y="48"/>
                    <a:pt x="127" y="48"/>
                  </a:cubicBezTo>
                  <a:cubicBezTo>
                    <a:pt x="127" y="48"/>
                    <a:pt x="126" y="48"/>
                    <a:pt x="126" y="48"/>
                  </a:cubicBezTo>
                  <a:cubicBezTo>
                    <a:pt x="126" y="48"/>
                    <a:pt x="125" y="48"/>
                    <a:pt x="125" y="49"/>
                  </a:cubicBezTo>
                  <a:cubicBezTo>
                    <a:pt x="125" y="49"/>
                    <a:pt x="126" y="49"/>
                    <a:pt x="126" y="50"/>
                  </a:cubicBezTo>
                  <a:cubicBezTo>
                    <a:pt x="126" y="50"/>
                    <a:pt x="125" y="51"/>
                    <a:pt x="125" y="52"/>
                  </a:cubicBezTo>
                  <a:cubicBezTo>
                    <a:pt x="125" y="52"/>
                    <a:pt x="125" y="53"/>
                    <a:pt x="126" y="53"/>
                  </a:cubicBezTo>
                  <a:cubicBezTo>
                    <a:pt x="126" y="53"/>
                    <a:pt x="126" y="54"/>
                    <a:pt x="126" y="54"/>
                  </a:cubicBezTo>
                  <a:cubicBezTo>
                    <a:pt x="126" y="54"/>
                    <a:pt x="127" y="54"/>
                    <a:pt x="127" y="54"/>
                  </a:cubicBezTo>
                  <a:cubicBezTo>
                    <a:pt x="127" y="54"/>
                    <a:pt x="128" y="55"/>
                    <a:pt x="128" y="55"/>
                  </a:cubicBezTo>
                  <a:cubicBezTo>
                    <a:pt x="128" y="56"/>
                    <a:pt x="128" y="56"/>
                    <a:pt x="128" y="56"/>
                  </a:cubicBezTo>
                  <a:cubicBezTo>
                    <a:pt x="128" y="57"/>
                    <a:pt x="128" y="57"/>
                    <a:pt x="127" y="57"/>
                  </a:cubicBezTo>
                  <a:cubicBezTo>
                    <a:pt x="127" y="57"/>
                    <a:pt x="127" y="58"/>
                    <a:pt x="126" y="58"/>
                  </a:cubicBezTo>
                  <a:cubicBezTo>
                    <a:pt x="126" y="58"/>
                    <a:pt x="126" y="58"/>
                    <a:pt x="126" y="58"/>
                  </a:cubicBezTo>
                  <a:cubicBezTo>
                    <a:pt x="126" y="58"/>
                    <a:pt x="125" y="59"/>
                    <a:pt x="125" y="59"/>
                  </a:cubicBezTo>
                  <a:cubicBezTo>
                    <a:pt x="125" y="60"/>
                    <a:pt x="125" y="60"/>
                    <a:pt x="125" y="61"/>
                  </a:cubicBezTo>
                  <a:cubicBezTo>
                    <a:pt x="125" y="61"/>
                    <a:pt x="125" y="61"/>
                    <a:pt x="125" y="61"/>
                  </a:cubicBezTo>
                  <a:cubicBezTo>
                    <a:pt x="125" y="61"/>
                    <a:pt x="124" y="62"/>
                    <a:pt x="124" y="62"/>
                  </a:cubicBezTo>
                  <a:cubicBezTo>
                    <a:pt x="124" y="62"/>
                    <a:pt x="123" y="62"/>
                    <a:pt x="123" y="62"/>
                  </a:cubicBezTo>
                  <a:cubicBezTo>
                    <a:pt x="123" y="62"/>
                    <a:pt x="122" y="63"/>
                    <a:pt x="122" y="63"/>
                  </a:cubicBezTo>
                  <a:cubicBezTo>
                    <a:pt x="122" y="63"/>
                    <a:pt x="121" y="64"/>
                    <a:pt x="121" y="64"/>
                  </a:cubicBezTo>
                  <a:cubicBezTo>
                    <a:pt x="121" y="64"/>
                    <a:pt x="120" y="64"/>
                    <a:pt x="120" y="64"/>
                  </a:cubicBezTo>
                  <a:cubicBezTo>
                    <a:pt x="119" y="64"/>
                    <a:pt x="119" y="64"/>
                    <a:pt x="118" y="64"/>
                  </a:cubicBezTo>
                  <a:cubicBezTo>
                    <a:pt x="118" y="64"/>
                    <a:pt x="118" y="63"/>
                    <a:pt x="117" y="63"/>
                  </a:cubicBezTo>
                  <a:cubicBezTo>
                    <a:pt x="117" y="63"/>
                    <a:pt x="116" y="64"/>
                    <a:pt x="116" y="64"/>
                  </a:cubicBezTo>
                  <a:cubicBezTo>
                    <a:pt x="116" y="64"/>
                    <a:pt x="115" y="64"/>
                    <a:pt x="115" y="64"/>
                  </a:cubicBezTo>
                  <a:cubicBezTo>
                    <a:pt x="115" y="64"/>
                    <a:pt x="114" y="64"/>
                    <a:pt x="114" y="64"/>
                  </a:cubicBezTo>
                  <a:cubicBezTo>
                    <a:pt x="113" y="64"/>
                    <a:pt x="113" y="65"/>
                    <a:pt x="112" y="65"/>
                  </a:cubicBezTo>
                  <a:cubicBezTo>
                    <a:pt x="112" y="65"/>
                    <a:pt x="111" y="66"/>
                    <a:pt x="111" y="66"/>
                  </a:cubicBezTo>
                  <a:cubicBezTo>
                    <a:pt x="110" y="66"/>
                    <a:pt x="109" y="67"/>
                    <a:pt x="109" y="67"/>
                  </a:cubicBezTo>
                  <a:cubicBezTo>
                    <a:pt x="109" y="67"/>
                    <a:pt x="108" y="68"/>
                    <a:pt x="108" y="68"/>
                  </a:cubicBezTo>
                  <a:cubicBezTo>
                    <a:pt x="108" y="68"/>
                    <a:pt x="108" y="68"/>
                    <a:pt x="108" y="68"/>
                  </a:cubicBezTo>
                  <a:cubicBezTo>
                    <a:pt x="107" y="68"/>
                    <a:pt x="107" y="68"/>
                    <a:pt x="106" y="68"/>
                  </a:cubicBezTo>
                  <a:cubicBezTo>
                    <a:pt x="106" y="68"/>
                    <a:pt x="105" y="67"/>
                    <a:pt x="105" y="67"/>
                  </a:cubicBezTo>
                  <a:cubicBezTo>
                    <a:pt x="105" y="67"/>
                    <a:pt x="104" y="67"/>
                    <a:pt x="104" y="67"/>
                  </a:cubicBezTo>
                  <a:cubicBezTo>
                    <a:pt x="104" y="67"/>
                    <a:pt x="103" y="68"/>
                    <a:pt x="103" y="68"/>
                  </a:cubicBezTo>
                  <a:cubicBezTo>
                    <a:pt x="102" y="68"/>
                    <a:pt x="101" y="67"/>
                    <a:pt x="101" y="67"/>
                  </a:cubicBezTo>
                  <a:cubicBezTo>
                    <a:pt x="101" y="67"/>
                    <a:pt x="100" y="67"/>
                    <a:pt x="100" y="67"/>
                  </a:cubicBezTo>
                  <a:cubicBezTo>
                    <a:pt x="99" y="67"/>
                    <a:pt x="99" y="66"/>
                    <a:pt x="99" y="66"/>
                  </a:cubicBezTo>
                  <a:cubicBezTo>
                    <a:pt x="98" y="66"/>
                    <a:pt x="97" y="66"/>
                    <a:pt x="97" y="66"/>
                  </a:cubicBezTo>
                  <a:cubicBezTo>
                    <a:pt x="96" y="66"/>
                    <a:pt x="96" y="65"/>
                    <a:pt x="95" y="65"/>
                  </a:cubicBezTo>
                  <a:cubicBezTo>
                    <a:pt x="95" y="65"/>
                    <a:pt x="94" y="65"/>
                    <a:pt x="94" y="64"/>
                  </a:cubicBezTo>
                  <a:cubicBezTo>
                    <a:pt x="93" y="64"/>
                    <a:pt x="92" y="64"/>
                    <a:pt x="92" y="64"/>
                  </a:cubicBezTo>
                  <a:cubicBezTo>
                    <a:pt x="91" y="64"/>
                    <a:pt x="90" y="64"/>
                    <a:pt x="90" y="64"/>
                  </a:cubicBezTo>
                  <a:cubicBezTo>
                    <a:pt x="89" y="64"/>
                    <a:pt x="88" y="64"/>
                    <a:pt x="88" y="64"/>
                  </a:cubicBezTo>
                  <a:cubicBezTo>
                    <a:pt x="87" y="65"/>
                    <a:pt x="87" y="65"/>
                    <a:pt x="86" y="65"/>
                  </a:cubicBezTo>
                  <a:cubicBezTo>
                    <a:pt x="86" y="65"/>
                    <a:pt x="85" y="65"/>
                    <a:pt x="85" y="65"/>
                  </a:cubicBezTo>
                  <a:cubicBezTo>
                    <a:pt x="84" y="65"/>
                    <a:pt x="83" y="64"/>
                    <a:pt x="82" y="64"/>
                  </a:cubicBezTo>
                  <a:cubicBezTo>
                    <a:pt x="82" y="64"/>
                    <a:pt x="81" y="64"/>
                    <a:pt x="80" y="64"/>
                  </a:cubicBezTo>
                  <a:cubicBezTo>
                    <a:pt x="80" y="64"/>
                    <a:pt x="79" y="64"/>
                    <a:pt x="79" y="64"/>
                  </a:cubicBezTo>
                  <a:cubicBezTo>
                    <a:pt x="78" y="64"/>
                    <a:pt x="78" y="64"/>
                    <a:pt x="78" y="64"/>
                  </a:cubicBezTo>
                  <a:cubicBezTo>
                    <a:pt x="77" y="64"/>
                    <a:pt x="77" y="64"/>
                    <a:pt x="77" y="64"/>
                  </a:cubicBezTo>
                  <a:cubicBezTo>
                    <a:pt x="76" y="64"/>
                    <a:pt x="76" y="64"/>
                    <a:pt x="76" y="63"/>
                  </a:cubicBezTo>
                  <a:cubicBezTo>
                    <a:pt x="75" y="63"/>
                    <a:pt x="74" y="63"/>
                    <a:pt x="74" y="62"/>
                  </a:cubicBezTo>
                  <a:cubicBezTo>
                    <a:pt x="74" y="62"/>
                    <a:pt x="74" y="61"/>
                    <a:pt x="74" y="61"/>
                  </a:cubicBezTo>
                  <a:cubicBezTo>
                    <a:pt x="73" y="61"/>
                    <a:pt x="73" y="60"/>
                    <a:pt x="73" y="60"/>
                  </a:cubicBezTo>
                  <a:cubicBezTo>
                    <a:pt x="73" y="60"/>
                    <a:pt x="72" y="59"/>
                    <a:pt x="72" y="59"/>
                  </a:cubicBezTo>
                  <a:cubicBezTo>
                    <a:pt x="72" y="58"/>
                    <a:pt x="72" y="57"/>
                    <a:pt x="71" y="57"/>
                  </a:cubicBezTo>
                  <a:cubicBezTo>
                    <a:pt x="71" y="57"/>
                    <a:pt x="71" y="56"/>
                    <a:pt x="70" y="56"/>
                  </a:cubicBezTo>
                  <a:cubicBezTo>
                    <a:pt x="70" y="56"/>
                    <a:pt x="70" y="56"/>
                    <a:pt x="70" y="56"/>
                  </a:cubicBezTo>
                  <a:cubicBezTo>
                    <a:pt x="70" y="55"/>
                    <a:pt x="70" y="55"/>
                    <a:pt x="70" y="55"/>
                  </a:cubicBezTo>
                  <a:cubicBezTo>
                    <a:pt x="69" y="55"/>
                    <a:pt x="69" y="55"/>
                    <a:pt x="68" y="55"/>
                  </a:cubicBezTo>
                  <a:cubicBezTo>
                    <a:pt x="68" y="55"/>
                    <a:pt x="67" y="55"/>
                    <a:pt x="67" y="55"/>
                  </a:cubicBezTo>
                  <a:cubicBezTo>
                    <a:pt x="67" y="55"/>
                    <a:pt x="67" y="54"/>
                    <a:pt x="67" y="54"/>
                  </a:cubicBezTo>
                  <a:cubicBezTo>
                    <a:pt x="67" y="54"/>
                    <a:pt x="67" y="54"/>
                    <a:pt x="67" y="54"/>
                  </a:cubicBezTo>
                  <a:cubicBezTo>
                    <a:pt x="67" y="54"/>
                    <a:pt x="67" y="54"/>
                    <a:pt x="67" y="54"/>
                  </a:cubicBezTo>
                  <a:cubicBezTo>
                    <a:pt x="67" y="54"/>
                    <a:pt x="67" y="53"/>
                    <a:pt x="67" y="53"/>
                  </a:cubicBezTo>
                  <a:cubicBezTo>
                    <a:pt x="66" y="53"/>
                    <a:pt x="65" y="53"/>
                    <a:pt x="65" y="53"/>
                  </a:cubicBezTo>
                  <a:cubicBezTo>
                    <a:pt x="65" y="53"/>
                    <a:pt x="64" y="52"/>
                    <a:pt x="63" y="52"/>
                  </a:cubicBezTo>
                  <a:cubicBezTo>
                    <a:pt x="63" y="52"/>
                    <a:pt x="62" y="51"/>
                    <a:pt x="62" y="51"/>
                  </a:cubicBezTo>
                  <a:cubicBezTo>
                    <a:pt x="61" y="51"/>
                    <a:pt x="60" y="51"/>
                    <a:pt x="59" y="52"/>
                  </a:cubicBezTo>
                  <a:cubicBezTo>
                    <a:pt x="59" y="52"/>
                    <a:pt x="58" y="52"/>
                    <a:pt x="57" y="52"/>
                  </a:cubicBezTo>
                  <a:cubicBezTo>
                    <a:pt x="56" y="52"/>
                    <a:pt x="55" y="52"/>
                    <a:pt x="55" y="51"/>
                  </a:cubicBezTo>
                  <a:cubicBezTo>
                    <a:pt x="54" y="51"/>
                    <a:pt x="54" y="51"/>
                    <a:pt x="53" y="51"/>
                  </a:cubicBezTo>
                  <a:cubicBezTo>
                    <a:pt x="53" y="50"/>
                    <a:pt x="53" y="50"/>
                    <a:pt x="53" y="50"/>
                  </a:cubicBezTo>
                  <a:cubicBezTo>
                    <a:pt x="53" y="50"/>
                    <a:pt x="53" y="49"/>
                    <a:pt x="53" y="49"/>
                  </a:cubicBezTo>
                  <a:cubicBezTo>
                    <a:pt x="53" y="49"/>
                    <a:pt x="53" y="48"/>
                    <a:pt x="53" y="48"/>
                  </a:cubicBezTo>
                  <a:cubicBezTo>
                    <a:pt x="53" y="47"/>
                    <a:pt x="53" y="46"/>
                    <a:pt x="53" y="46"/>
                  </a:cubicBezTo>
                  <a:cubicBezTo>
                    <a:pt x="53" y="46"/>
                    <a:pt x="53" y="45"/>
                    <a:pt x="53" y="45"/>
                  </a:cubicBezTo>
                  <a:cubicBezTo>
                    <a:pt x="53" y="44"/>
                    <a:pt x="52" y="44"/>
                    <a:pt x="52" y="43"/>
                  </a:cubicBezTo>
                  <a:cubicBezTo>
                    <a:pt x="52" y="43"/>
                    <a:pt x="51" y="43"/>
                    <a:pt x="51" y="43"/>
                  </a:cubicBezTo>
                  <a:cubicBezTo>
                    <a:pt x="51" y="43"/>
                    <a:pt x="50" y="42"/>
                    <a:pt x="50" y="42"/>
                  </a:cubicBezTo>
                  <a:cubicBezTo>
                    <a:pt x="50" y="41"/>
                    <a:pt x="50" y="41"/>
                    <a:pt x="50" y="41"/>
                  </a:cubicBezTo>
                  <a:cubicBezTo>
                    <a:pt x="50" y="40"/>
                    <a:pt x="50" y="40"/>
                    <a:pt x="50" y="40"/>
                  </a:cubicBezTo>
                  <a:cubicBezTo>
                    <a:pt x="50" y="40"/>
                    <a:pt x="50" y="39"/>
                    <a:pt x="50" y="39"/>
                  </a:cubicBezTo>
                  <a:cubicBezTo>
                    <a:pt x="50" y="38"/>
                    <a:pt x="49" y="39"/>
                    <a:pt x="49" y="39"/>
                  </a:cubicBezTo>
                  <a:cubicBezTo>
                    <a:pt x="49" y="38"/>
                    <a:pt x="48" y="38"/>
                    <a:pt x="48" y="38"/>
                  </a:cubicBezTo>
                  <a:cubicBezTo>
                    <a:pt x="48" y="38"/>
                    <a:pt x="48" y="38"/>
                    <a:pt x="47" y="38"/>
                  </a:cubicBezTo>
                  <a:cubicBezTo>
                    <a:pt x="47" y="38"/>
                    <a:pt x="46" y="38"/>
                    <a:pt x="46" y="38"/>
                  </a:cubicBezTo>
                  <a:cubicBezTo>
                    <a:pt x="46" y="38"/>
                    <a:pt x="45" y="38"/>
                    <a:pt x="45" y="38"/>
                  </a:cubicBezTo>
                  <a:cubicBezTo>
                    <a:pt x="44" y="38"/>
                    <a:pt x="44" y="38"/>
                    <a:pt x="44" y="37"/>
                  </a:cubicBezTo>
                  <a:cubicBezTo>
                    <a:pt x="44" y="37"/>
                    <a:pt x="43" y="37"/>
                    <a:pt x="43" y="37"/>
                  </a:cubicBezTo>
                  <a:cubicBezTo>
                    <a:pt x="43" y="36"/>
                    <a:pt x="42" y="36"/>
                    <a:pt x="42" y="36"/>
                  </a:cubicBezTo>
                  <a:cubicBezTo>
                    <a:pt x="41" y="36"/>
                    <a:pt x="41" y="36"/>
                    <a:pt x="40" y="36"/>
                  </a:cubicBezTo>
                  <a:cubicBezTo>
                    <a:pt x="40" y="35"/>
                    <a:pt x="40" y="35"/>
                    <a:pt x="40" y="35"/>
                  </a:cubicBezTo>
                  <a:cubicBezTo>
                    <a:pt x="40" y="34"/>
                    <a:pt x="40" y="34"/>
                    <a:pt x="40" y="34"/>
                  </a:cubicBezTo>
                  <a:cubicBezTo>
                    <a:pt x="40" y="33"/>
                    <a:pt x="39" y="33"/>
                    <a:pt x="39" y="33"/>
                  </a:cubicBezTo>
                  <a:cubicBezTo>
                    <a:pt x="39" y="33"/>
                    <a:pt x="39" y="33"/>
                    <a:pt x="39" y="33"/>
                  </a:cubicBezTo>
                  <a:cubicBezTo>
                    <a:pt x="39" y="33"/>
                    <a:pt x="39" y="33"/>
                    <a:pt x="39" y="33"/>
                  </a:cubicBezTo>
                  <a:cubicBezTo>
                    <a:pt x="39" y="33"/>
                    <a:pt x="39" y="33"/>
                    <a:pt x="39" y="33"/>
                  </a:cubicBezTo>
                  <a:cubicBezTo>
                    <a:pt x="39" y="33"/>
                    <a:pt x="38" y="33"/>
                    <a:pt x="38" y="33"/>
                  </a:cubicBezTo>
                  <a:cubicBezTo>
                    <a:pt x="38" y="33"/>
                    <a:pt x="38" y="33"/>
                    <a:pt x="38" y="33"/>
                  </a:cubicBezTo>
                  <a:cubicBezTo>
                    <a:pt x="38" y="33"/>
                    <a:pt x="38" y="33"/>
                    <a:pt x="38" y="33"/>
                  </a:cubicBezTo>
                  <a:cubicBezTo>
                    <a:pt x="38" y="33"/>
                    <a:pt x="38" y="33"/>
                    <a:pt x="38" y="33"/>
                  </a:cubicBezTo>
                  <a:cubicBezTo>
                    <a:pt x="37" y="33"/>
                    <a:pt x="37" y="33"/>
                    <a:pt x="37" y="33"/>
                  </a:cubicBezTo>
                  <a:cubicBezTo>
                    <a:pt x="37" y="33"/>
                    <a:pt x="37" y="33"/>
                    <a:pt x="37" y="33"/>
                  </a:cubicBezTo>
                  <a:cubicBezTo>
                    <a:pt x="36" y="33"/>
                    <a:pt x="36" y="33"/>
                    <a:pt x="36" y="33"/>
                  </a:cubicBezTo>
                  <a:cubicBezTo>
                    <a:pt x="36" y="33"/>
                    <a:pt x="36" y="33"/>
                    <a:pt x="36" y="33"/>
                  </a:cubicBezTo>
                  <a:cubicBezTo>
                    <a:pt x="36" y="33"/>
                    <a:pt x="36" y="33"/>
                    <a:pt x="36" y="33"/>
                  </a:cubicBezTo>
                  <a:cubicBezTo>
                    <a:pt x="36" y="34"/>
                    <a:pt x="36" y="34"/>
                    <a:pt x="36" y="35"/>
                  </a:cubicBezTo>
                  <a:cubicBezTo>
                    <a:pt x="35" y="35"/>
                    <a:pt x="35" y="35"/>
                    <a:pt x="35" y="35"/>
                  </a:cubicBezTo>
                  <a:cubicBezTo>
                    <a:pt x="35" y="35"/>
                    <a:pt x="34" y="36"/>
                    <a:pt x="34" y="36"/>
                  </a:cubicBezTo>
                  <a:cubicBezTo>
                    <a:pt x="34" y="36"/>
                    <a:pt x="33" y="36"/>
                    <a:pt x="33" y="36"/>
                  </a:cubicBezTo>
                  <a:cubicBezTo>
                    <a:pt x="33" y="36"/>
                    <a:pt x="33" y="37"/>
                    <a:pt x="33" y="37"/>
                  </a:cubicBezTo>
                  <a:cubicBezTo>
                    <a:pt x="33" y="37"/>
                    <a:pt x="32" y="37"/>
                    <a:pt x="32" y="38"/>
                  </a:cubicBezTo>
                  <a:cubicBezTo>
                    <a:pt x="32" y="38"/>
                    <a:pt x="33" y="38"/>
                    <a:pt x="33" y="39"/>
                  </a:cubicBezTo>
                  <a:cubicBezTo>
                    <a:pt x="33" y="39"/>
                    <a:pt x="33" y="40"/>
                    <a:pt x="33" y="41"/>
                  </a:cubicBezTo>
                  <a:cubicBezTo>
                    <a:pt x="33" y="41"/>
                    <a:pt x="34" y="42"/>
                    <a:pt x="34" y="42"/>
                  </a:cubicBezTo>
                  <a:cubicBezTo>
                    <a:pt x="34" y="42"/>
                    <a:pt x="34" y="43"/>
                    <a:pt x="34" y="43"/>
                  </a:cubicBezTo>
                  <a:cubicBezTo>
                    <a:pt x="33" y="43"/>
                    <a:pt x="33" y="44"/>
                    <a:pt x="33" y="44"/>
                  </a:cubicBezTo>
                  <a:cubicBezTo>
                    <a:pt x="33" y="44"/>
                    <a:pt x="32" y="44"/>
                    <a:pt x="31" y="44"/>
                  </a:cubicBezTo>
                  <a:cubicBezTo>
                    <a:pt x="31" y="44"/>
                    <a:pt x="30" y="44"/>
                    <a:pt x="30" y="44"/>
                  </a:cubicBezTo>
                  <a:cubicBezTo>
                    <a:pt x="29" y="44"/>
                    <a:pt x="29" y="44"/>
                    <a:pt x="28" y="44"/>
                  </a:cubicBezTo>
                  <a:cubicBezTo>
                    <a:pt x="28" y="44"/>
                    <a:pt x="27" y="43"/>
                    <a:pt x="27" y="43"/>
                  </a:cubicBezTo>
                  <a:cubicBezTo>
                    <a:pt x="27" y="43"/>
                    <a:pt x="26" y="43"/>
                    <a:pt x="26" y="43"/>
                  </a:cubicBezTo>
                  <a:cubicBezTo>
                    <a:pt x="26" y="43"/>
                    <a:pt x="26" y="44"/>
                    <a:pt x="25" y="44"/>
                  </a:cubicBezTo>
                  <a:cubicBezTo>
                    <a:pt x="25" y="44"/>
                    <a:pt x="25" y="44"/>
                    <a:pt x="25" y="44"/>
                  </a:cubicBezTo>
                  <a:cubicBezTo>
                    <a:pt x="25" y="45"/>
                    <a:pt x="25" y="46"/>
                    <a:pt x="25" y="47"/>
                  </a:cubicBezTo>
                  <a:cubicBezTo>
                    <a:pt x="25" y="47"/>
                    <a:pt x="25" y="48"/>
                    <a:pt x="25" y="48"/>
                  </a:cubicBezTo>
                  <a:cubicBezTo>
                    <a:pt x="25" y="48"/>
                    <a:pt x="25" y="49"/>
                    <a:pt x="25" y="49"/>
                  </a:cubicBezTo>
                  <a:cubicBezTo>
                    <a:pt x="25" y="50"/>
                    <a:pt x="25" y="50"/>
                    <a:pt x="25" y="51"/>
                  </a:cubicBezTo>
                  <a:cubicBezTo>
                    <a:pt x="25" y="51"/>
                    <a:pt x="26" y="51"/>
                    <a:pt x="26" y="52"/>
                  </a:cubicBezTo>
                  <a:cubicBezTo>
                    <a:pt x="26" y="52"/>
                    <a:pt x="27" y="52"/>
                    <a:pt x="27" y="52"/>
                  </a:cubicBezTo>
                  <a:cubicBezTo>
                    <a:pt x="27" y="52"/>
                    <a:pt x="27" y="53"/>
                    <a:pt x="27" y="53"/>
                  </a:cubicBezTo>
                  <a:cubicBezTo>
                    <a:pt x="27" y="53"/>
                    <a:pt x="27" y="54"/>
                    <a:pt x="26" y="54"/>
                  </a:cubicBezTo>
                  <a:cubicBezTo>
                    <a:pt x="26" y="54"/>
                    <a:pt x="26" y="53"/>
                    <a:pt x="25" y="53"/>
                  </a:cubicBezTo>
                  <a:cubicBezTo>
                    <a:pt x="25" y="53"/>
                    <a:pt x="24" y="54"/>
                    <a:pt x="24" y="54"/>
                  </a:cubicBezTo>
                  <a:cubicBezTo>
                    <a:pt x="24" y="54"/>
                    <a:pt x="23" y="53"/>
                    <a:pt x="23" y="53"/>
                  </a:cubicBezTo>
                  <a:cubicBezTo>
                    <a:pt x="23" y="53"/>
                    <a:pt x="22" y="53"/>
                    <a:pt x="22" y="54"/>
                  </a:cubicBezTo>
                  <a:cubicBezTo>
                    <a:pt x="21" y="54"/>
                    <a:pt x="21" y="54"/>
                    <a:pt x="20" y="54"/>
                  </a:cubicBezTo>
                  <a:cubicBezTo>
                    <a:pt x="20" y="53"/>
                    <a:pt x="20" y="53"/>
                    <a:pt x="19" y="53"/>
                  </a:cubicBezTo>
                  <a:cubicBezTo>
                    <a:pt x="19" y="53"/>
                    <a:pt x="18" y="53"/>
                    <a:pt x="18" y="53"/>
                  </a:cubicBezTo>
                  <a:cubicBezTo>
                    <a:pt x="18" y="53"/>
                    <a:pt x="17" y="53"/>
                    <a:pt x="17" y="53"/>
                  </a:cubicBezTo>
                  <a:cubicBezTo>
                    <a:pt x="17" y="54"/>
                    <a:pt x="17" y="54"/>
                    <a:pt x="17" y="54"/>
                  </a:cubicBezTo>
                  <a:cubicBezTo>
                    <a:pt x="17" y="54"/>
                    <a:pt x="17" y="55"/>
                    <a:pt x="17" y="55"/>
                  </a:cubicBezTo>
                  <a:cubicBezTo>
                    <a:pt x="17" y="55"/>
                    <a:pt x="18" y="55"/>
                    <a:pt x="18" y="55"/>
                  </a:cubicBezTo>
                  <a:cubicBezTo>
                    <a:pt x="18" y="55"/>
                    <a:pt x="19" y="56"/>
                    <a:pt x="19" y="56"/>
                  </a:cubicBezTo>
                  <a:cubicBezTo>
                    <a:pt x="19" y="56"/>
                    <a:pt x="19" y="56"/>
                    <a:pt x="19" y="57"/>
                  </a:cubicBezTo>
                  <a:cubicBezTo>
                    <a:pt x="19" y="57"/>
                    <a:pt x="19" y="58"/>
                    <a:pt x="19" y="58"/>
                  </a:cubicBezTo>
                  <a:cubicBezTo>
                    <a:pt x="19" y="59"/>
                    <a:pt x="20" y="60"/>
                    <a:pt x="20" y="60"/>
                  </a:cubicBezTo>
                  <a:cubicBezTo>
                    <a:pt x="20" y="60"/>
                    <a:pt x="21" y="61"/>
                    <a:pt x="21" y="61"/>
                  </a:cubicBezTo>
                  <a:cubicBezTo>
                    <a:pt x="21" y="61"/>
                    <a:pt x="20" y="61"/>
                    <a:pt x="20" y="61"/>
                  </a:cubicBezTo>
                  <a:cubicBezTo>
                    <a:pt x="20" y="62"/>
                    <a:pt x="20" y="62"/>
                    <a:pt x="20" y="63"/>
                  </a:cubicBezTo>
                  <a:cubicBezTo>
                    <a:pt x="20" y="63"/>
                    <a:pt x="21" y="64"/>
                    <a:pt x="21" y="64"/>
                  </a:cubicBezTo>
                  <a:cubicBezTo>
                    <a:pt x="21" y="64"/>
                    <a:pt x="22" y="64"/>
                    <a:pt x="22" y="65"/>
                  </a:cubicBezTo>
                  <a:cubicBezTo>
                    <a:pt x="22" y="65"/>
                    <a:pt x="22" y="65"/>
                    <a:pt x="22" y="65"/>
                  </a:cubicBezTo>
                  <a:cubicBezTo>
                    <a:pt x="22" y="66"/>
                    <a:pt x="21" y="66"/>
                    <a:pt x="21" y="66"/>
                  </a:cubicBezTo>
                  <a:cubicBezTo>
                    <a:pt x="21" y="66"/>
                    <a:pt x="20" y="66"/>
                    <a:pt x="20" y="66"/>
                  </a:cubicBezTo>
                  <a:cubicBezTo>
                    <a:pt x="20" y="66"/>
                    <a:pt x="21" y="67"/>
                    <a:pt x="21" y="67"/>
                  </a:cubicBezTo>
                  <a:cubicBezTo>
                    <a:pt x="21" y="67"/>
                    <a:pt x="21" y="67"/>
                    <a:pt x="21" y="67"/>
                  </a:cubicBezTo>
                  <a:cubicBezTo>
                    <a:pt x="21" y="67"/>
                    <a:pt x="20" y="68"/>
                    <a:pt x="20" y="68"/>
                  </a:cubicBezTo>
                  <a:cubicBezTo>
                    <a:pt x="20" y="68"/>
                    <a:pt x="20" y="68"/>
                    <a:pt x="20" y="68"/>
                  </a:cubicBezTo>
                  <a:cubicBezTo>
                    <a:pt x="20" y="68"/>
                    <a:pt x="21" y="69"/>
                    <a:pt x="21" y="69"/>
                  </a:cubicBezTo>
                  <a:cubicBezTo>
                    <a:pt x="21" y="69"/>
                    <a:pt x="21" y="69"/>
                    <a:pt x="21" y="69"/>
                  </a:cubicBezTo>
                  <a:cubicBezTo>
                    <a:pt x="21" y="69"/>
                    <a:pt x="21" y="69"/>
                    <a:pt x="21" y="69"/>
                  </a:cubicBezTo>
                  <a:cubicBezTo>
                    <a:pt x="21" y="69"/>
                    <a:pt x="21" y="69"/>
                    <a:pt x="21" y="69"/>
                  </a:cubicBezTo>
                  <a:cubicBezTo>
                    <a:pt x="21" y="70"/>
                    <a:pt x="21" y="70"/>
                    <a:pt x="21" y="70"/>
                  </a:cubicBezTo>
                  <a:cubicBezTo>
                    <a:pt x="21" y="70"/>
                    <a:pt x="21" y="70"/>
                    <a:pt x="21" y="70"/>
                  </a:cubicBezTo>
                  <a:cubicBezTo>
                    <a:pt x="21" y="70"/>
                    <a:pt x="21" y="71"/>
                    <a:pt x="21" y="71"/>
                  </a:cubicBezTo>
                  <a:cubicBezTo>
                    <a:pt x="21" y="71"/>
                    <a:pt x="21" y="71"/>
                    <a:pt x="21" y="71"/>
                  </a:cubicBezTo>
                  <a:cubicBezTo>
                    <a:pt x="21" y="71"/>
                    <a:pt x="21" y="71"/>
                    <a:pt x="21" y="71"/>
                  </a:cubicBezTo>
                  <a:cubicBezTo>
                    <a:pt x="20" y="71"/>
                    <a:pt x="20" y="71"/>
                    <a:pt x="20" y="71"/>
                  </a:cubicBezTo>
                  <a:cubicBezTo>
                    <a:pt x="20" y="71"/>
                    <a:pt x="20" y="72"/>
                    <a:pt x="20" y="72"/>
                  </a:cubicBezTo>
                  <a:cubicBezTo>
                    <a:pt x="20" y="72"/>
                    <a:pt x="20" y="72"/>
                    <a:pt x="20" y="72"/>
                  </a:cubicBezTo>
                  <a:cubicBezTo>
                    <a:pt x="19" y="73"/>
                    <a:pt x="19" y="73"/>
                    <a:pt x="19" y="73"/>
                  </a:cubicBezTo>
                  <a:cubicBezTo>
                    <a:pt x="18" y="73"/>
                    <a:pt x="18" y="73"/>
                    <a:pt x="18" y="73"/>
                  </a:cubicBezTo>
                  <a:cubicBezTo>
                    <a:pt x="17" y="73"/>
                    <a:pt x="17" y="73"/>
                    <a:pt x="17" y="73"/>
                  </a:cubicBezTo>
                  <a:cubicBezTo>
                    <a:pt x="16" y="73"/>
                    <a:pt x="16" y="73"/>
                    <a:pt x="16" y="73"/>
                  </a:cubicBezTo>
                  <a:cubicBezTo>
                    <a:pt x="16" y="73"/>
                    <a:pt x="15" y="74"/>
                    <a:pt x="15" y="74"/>
                  </a:cubicBezTo>
                  <a:cubicBezTo>
                    <a:pt x="15" y="74"/>
                    <a:pt x="15" y="74"/>
                    <a:pt x="15" y="74"/>
                  </a:cubicBezTo>
                  <a:cubicBezTo>
                    <a:pt x="15" y="75"/>
                    <a:pt x="15" y="75"/>
                    <a:pt x="15" y="75"/>
                  </a:cubicBezTo>
                  <a:cubicBezTo>
                    <a:pt x="15" y="76"/>
                    <a:pt x="15" y="76"/>
                    <a:pt x="15" y="76"/>
                  </a:cubicBezTo>
                  <a:cubicBezTo>
                    <a:pt x="15" y="76"/>
                    <a:pt x="15" y="76"/>
                    <a:pt x="15" y="76"/>
                  </a:cubicBezTo>
                  <a:cubicBezTo>
                    <a:pt x="15" y="77"/>
                    <a:pt x="15" y="77"/>
                    <a:pt x="14" y="76"/>
                  </a:cubicBezTo>
                  <a:cubicBezTo>
                    <a:pt x="14" y="76"/>
                    <a:pt x="14" y="76"/>
                    <a:pt x="14" y="76"/>
                  </a:cubicBezTo>
                  <a:cubicBezTo>
                    <a:pt x="14" y="76"/>
                    <a:pt x="13" y="76"/>
                    <a:pt x="13" y="76"/>
                  </a:cubicBezTo>
                  <a:cubicBezTo>
                    <a:pt x="13" y="76"/>
                    <a:pt x="13" y="76"/>
                    <a:pt x="13" y="76"/>
                  </a:cubicBezTo>
                  <a:cubicBezTo>
                    <a:pt x="12" y="76"/>
                    <a:pt x="12" y="76"/>
                    <a:pt x="12" y="76"/>
                  </a:cubicBezTo>
                  <a:cubicBezTo>
                    <a:pt x="12" y="76"/>
                    <a:pt x="11" y="76"/>
                    <a:pt x="11" y="76"/>
                  </a:cubicBezTo>
                  <a:cubicBezTo>
                    <a:pt x="11" y="76"/>
                    <a:pt x="11" y="76"/>
                    <a:pt x="11" y="76"/>
                  </a:cubicBezTo>
                  <a:cubicBezTo>
                    <a:pt x="10" y="77"/>
                    <a:pt x="10" y="76"/>
                    <a:pt x="10" y="76"/>
                  </a:cubicBezTo>
                  <a:cubicBezTo>
                    <a:pt x="10" y="77"/>
                    <a:pt x="10" y="77"/>
                    <a:pt x="10" y="77"/>
                  </a:cubicBezTo>
                  <a:cubicBezTo>
                    <a:pt x="9" y="77"/>
                    <a:pt x="10" y="77"/>
                    <a:pt x="10" y="77"/>
                  </a:cubicBezTo>
                  <a:cubicBezTo>
                    <a:pt x="10" y="78"/>
                    <a:pt x="10" y="78"/>
                    <a:pt x="10" y="78"/>
                  </a:cubicBezTo>
                  <a:cubicBezTo>
                    <a:pt x="10" y="78"/>
                    <a:pt x="10" y="78"/>
                    <a:pt x="10" y="79"/>
                  </a:cubicBezTo>
                  <a:cubicBezTo>
                    <a:pt x="10" y="79"/>
                    <a:pt x="10" y="79"/>
                    <a:pt x="10" y="80"/>
                  </a:cubicBezTo>
                  <a:cubicBezTo>
                    <a:pt x="9" y="80"/>
                    <a:pt x="9" y="80"/>
                    <a:pt x="9" y="80"/>
                  </a:cubicBezTo>
                  <a:cubicBezTo>
                    <a:pt x="9" y="80"/>
                    <a:pt x="9" y="80"/>
                    <a:pt x="8" y="80"/>
                  </a:cubicBezTo>
                  <a:cubicBezTo>
                    <a:pt x="8" y="80"/>
                    <a:pt x="8" y="80"/>
                    <a:pt x="8" y="80"/>
                  </a:cubicBezTo>
                  <a:cubicBezTo>
                    <a:pt x="8" y="80"/>
                    <a:pt x="8" y="81"/>
                    <a:pt x="8" y="81"/>
                  </a:cubicBezTo>
                  <a:cubicBezTo>
                    <a:pt x="7" y="81"/>
                    <a:pt x="7" y="81"/>
                    <a:pt x="7" y="81"/>
                  </a:cubicBezTo>
                  <a:cubicBezTo>
                    <a:pt x="7" y="81"/>
                    <a:pt x="7" y="80"/>
                    <a:pt x="7" y="80"/>
                  </a:cubicBezTo>
                  <a:cubicBezTo>
                    <a:pt x="7" y="80"/>
                    <a:pt x="7" y="80"/>
                    <a:pt x="7" y="80"/>
                  </a:cubicBezTo>
                  <a:cubicBezTo>
                    <a:pt x="7" y="79"/>
                    <a:pt x="7" y="79"/>
                    <a:pt x="7" y="79"/>
                  </a:cubicBezTo>
                  <a:cubicBezTo>
                    <a:pt x="6" y="79"/>
                    <a:pt x="6" y="79"/>
                    <a:pt x="6" y="79"/>
                  </a:cubicBezTo>
                  <a:cubicBezTo>
                    <a:pt x="6" y="79"/>
                    <a:pt x="6" y="79"/>
                    <a:pt x="6" y="79"/>
                  </a:cubicBezTo>
                  <a:cubicBezTo>
                    <a:pt x="5" y="80"/>
                    <a:pt x="5" y="80"/>
                    <a:pt x="5" y="80"/>
                  </a:cubicBezTo>
                  <a:cubicBezTo>
                    <a:pt x="5" y="80"/>
                    <a:pt x="4" y="79"/>
                    <a:pt x="4" y="79"/>
                  </a:cubicBezTo>
                  <a:cubicBezTo>
                    <a:pt x="4" y="79"/>
                    <a:pt x="4" y="79"/>
                    <a:pt x="4" y="79"/>
                  </a:cubicBezTo>
                  <a:cubicBezTo>
                    <a:pt x="4" y="80"/>
                    <a:pt x="4" y="80"/>
                    <a:pt x="4" y="80"/>
                  </a:cubicBezTo>
                  <a:cubicBezTo>
                    <a:pt x="4" y="80"/>
                    <a:pt x="4" y="81"/>
                    <a:pt x="4" y="81"/>
                  </a:cubicBezTo>
                  <a:cubicBezTo>
                    <a:pt x="3" y="81"/>
                    <a:pt x="3" y="81"/>
                    <a:pt x="2" y="81"/>
                  </a:cubicBezTo>
                  <a:cubicBezTo>
                    <a:pt x="2" y="81"/>
                    <a:pt x="2" y="81"/>
                    <a:pt x="2" y="81"/>
                  </a:cubicBezTo>
                  <a:cubicBezTo>
                    <a:pt x="2" y="81"/>
                    <a:pt x="1" y="82"/>
                    <a:pt x="1" y="82"/>
                  </a:cubicBezTo>
                  <a:cubicBezTo>
                    <a:pt x="1" y="82"/>
                    <a:pt x="1" y="82"/>
                    <a:pt x="1" y="82"/>
                  </a:cubicBezTo>
                  <a:cubicBezTo>
                    <a:pt x="1" y="82"/>
                    <a:pt x="0" y="82"/>
                    <a:pt x="0" y="82"/>
                  </a:cubicBezTo>
                  <a:cubicBezTo>
                    <a:pt x="0" y="83"/>
                    <a:pt x="0" y="83"/>
                    <a:pt x="0" y="83"/>
                  </a:cubicBezTo>
                  <a:cubicBezTo>
                    <a:pt x="0" y="83"/>
                    <a:pt x="1" y="83"/>
                    <a:pt x="1" y="84"/>
                  </a:cubicBezTo>
                  <a:cubicBezTo>
                    <a:pt x="1" y="84"/>
                    <a:pt x="1" y="84"/>
                    <a:pt x="1" y="84"/>
                  </a:cubicBezTo>
                  <a:cubicBezTo>
                    <a:pt x="0" y="84"/>
                    <a:pt x="0" y="84"/>
                    <a:pt x="0" y="85"/>
                  </a:cubicBezTo>
                  <a:cubicBezTo>
                    <a:pt x="0" y="85"/>
                    <a:pt x="0" y="85"/>
                    <a:pt x="0" y="85"/>
                  </a:cubicBezTo>
                  <a:cubicBezTo>
                    <a:pt x="0" y="85"/>
                    <a:pt x="0" y="85"/>
                    <a:pt x="0" y="85"/>
                  </a:cubicBezTo>
                  <a:cubicBezTo>
                    <a:pt x="0" y="85"/>
                    <a:pt x="0" y="86"/>
                    <a:pt x="0" y="86"/>
                  </a:cubicBezTo>
                  <a:cubicBezTo>
                    <a:pt x="0" y="86"/>
                    <a:pt x="1" y="86"/>
                    <a:pt x="1" y="86"/>
                  </a:cubicBezTo>
                  <a:cubicBezTo>
                    <a:pt x="1" y="87"/>
                    <a:pt x="1" y="87"/>
                    <a:pt x="1" y="87"/>
                  </a:cubicBezTo>
                  <a:cubicBezTo>
                    <a:pt x="2" y="87"/>
                    <a:pt x="2" y="88"/>
                    <a:pt x="2" y="88"/>
                  </a:cubicBezTo>
                  <a:cubicBezTo>
                    <a:pt x="2" y="88"/>
                    <a:pt x="1" y="88"/>
                    <a:pt x="1" y="89"/>
                  </a:cubicBezTo>
                  <a:cubicBezTo>
                    <a:pt x="1" y="89"/>
                    <a:pt x="1" y="89"/>
                    <a:pt x="2" y="89"/>
                  </a:cubicBezTo>
                  <a:cubicBezTo>
                    <a:pt x="2" y="89"/>
                    <a:pt x="2" y="89"/>
                    <a:pt x="2" y="89"/>
                  </a:cubicBezTo>
                  <a:cubicBezTo>
                    <a:pt x="2" y="89"/>
                    <a:pt x="2" y="89"/>
                    <a:pt x="2" y="89"/>
                  </a:cubicBezTo>
                  <a:cubicBezTo>
                    <a:pt x="3" y="89"/>
                    <a:pt x="3" y="89"/>
                    <a:pt x="3" y="89"/>
                  </a:cubicBezTo>
                  <a:cubicBezTo>
                    <a:pt x="3" y="89"/>
                    <a:pt x="4" y="89"/>
                    <a:pt x="4" y="89"/>
                  </a:cubicBezTo>
                  <a:cubicBezTo>
                    <a:pt x="4" y="89"/>
                    <a:pt x="4" y="89"/>
                    <a:pt x="5" y="89"/>
                  </a:cubicBezTo>
                  <a:cubicBezTo>
                    <a:pt x="5" y="90"/>
                    <a:pt x="5" y="90"/>
                    <a:pt x="5" y="90"/>
                  </a:cubicBezTo>
                  <a:cubicBezTo>
                    <a:pt x="5" y="90"/>
                    <a:pt x="5" y="91"/>
                    <a:pt x="5" y="91"/>
                  </a:cubicBezTo>
                  <a:cubicBezTo>
                    <a:pt x="5" y="91"/>
                    <a:pt x="5" y="91"/>
                    <a:pt x="5" y="92"/>
                  </a:cubicBezTo>
                  <a:cubicBezTo>
                    <a:pt x="5" y="92"/>
                    <a:pt x="5" y="93"/>
                    <a:pt x="6" y="93"/>
                  </a:cubicBezTo>
                  <a:cubicBezTo>
                    <a:pt x="6" y="93"/>
                    <a:pt x="6" y="94"/>
                    <a:pt x="6" y="94"/>
                  </a:cubicBezTo>
                  <a:cubicBezTo>
                    <a:pt x="6" y="94"/>
                    <a:pt x="6" y="95"/>
                    <a:pt x="6" y="95"/>
                  </a:cubicBezTo>
                  <a:cubicBezTo>
                    <a:pt x="6" y="95"/>
                    <a:pt x="6" y="96"/>
                    <a:pt x="6" y="96"/>
                  </a:cubicBezTo>
                  <a:cubicBezTo>
                    <a:pt x="6" y="96"/>
                    <a:pt x="5" y="96"/>
                    <a:pt x="5" y="96"/>
                  </a:cubicBezTo>
                  <a:cubicBezTo>
                    <a:pt x="5" y="96"/>
                    <a:pt x="5" y="96"/>
                    <a:pt x="5" y="96"/>
                  </a:cubicBezTo>
                  <a:cubicBezTo>
                    <a:pt x="5" y="96"/>
                    <a:pt x="5" y="96"/>
                    <a:pt x="5" y="96"/>
                  </a:cubicBezTo>
                  <a:cubicBezTo>
                    <a:pt x="5" y="96"/>
                    <a:pt x="4" y="96"/>
                    <a:pt x="4" y="96"/>
                  </a:cubicBezTo>
                  <a:cubicBezTo>
                    <a:pt x="4" y="97"/>
                    <a:pt x="4" y="97"/>
                    <a:pt x="4" y="97"/>
                  </a:cubicBezTo>
                  <a:cubicBezTo>
                    <a:pt x="4" y="97"/>
                    <a:pt x="5" y="97"/>
                    <a:pt x="5" y="98"/>
                  </a:cubicBezTo>
                  <a:cubicBezTo>
                    <a:pt x="5" y="98"/>
                    <a:pt x="5" y="98"/>
                    <a:pt x="5" y="98"/>
                  </a:cubicBezTo>
                  <a:cubicBezTo>
                    <a:pt x="5" y="98"/>
                    <a:pt x="6" y="97"/>
                    <a:pt x="6" y="97"/>
                  </a:cubicBezTo>
                  <a:cubicBezTo>
                    <a:pt x="7" y="97"/>
                    <a:pt x="8" y="97"/>
                    <a:pt x="8" y="97"/>
                  </a:cubicBezTo>
                  <a:cubicBezTo>
                    <a:pt x="8" y="98"/>
                    <a:pt x="8" y="98"/>
                    <a:pt x="9" y="98"/>
                  </a:cubicBezTo>
                  <a:cubicBezTo>
                    <a:pt x="9" y="98"/>
                    <a:pt x="9" y="99"/>
                    <a:pt x="9" y="99"/>
                  </a:cubicBezTo>
                  <a:cubicBezTo>
                    <a:pt x="9" y="99"/>
                    <a:pt x="10" y="100"/>
                    <a:pt x="10" y="100"/>
                  </a:cubicBezTo>
                  <a:cubicBezTo>
                    <a:pt x="10" y="100"/>
                    <a:pt x="10" y="101"/>
                    <a:pt x="10" y="101"/>
                  </a:cubicBezTo>
                  <a:cubicBezTo>
                    <a:pt x="10" y="101"/>
                    <a:pt x="10" y="101"/>
                    <a:pt x="10" y="102"/>
                  </a:cubicBezTo>
                  <a:cubicBezTo>
                    <a:pt x="10" y="102"/>
                    <a:pt x="10" y="102"/>
                    <a:pt x="10" y="102"/>
                  </a:cubicBezTo>
                  <a:cubicBezTo>
                    <a:pt x="10" y="102"/>
                    <a:pt x="10" y="103"/>
                    <a:pt x="10" y="103"/>
                  </a:cubicBezTo>
                  <a:cubicBezTo>
                    <a:pt x="10" y="103"/>
                    <a:pt x="10" y="103"/>
                    <a:pt x="11" y="103"/>
                  </a:cubicBezTo>
                  <a:cubicBezTo>
                    <a:pt x="11" y="103"/>
                    <a:pt x="11" y="104"/>
                    <a:pt x="11" y="104"/>
                  </a:cubicBezTo>
                  <a:cubicBezTo>
                    <a:pt x="11" y="104"/>
                    <a:pt x="11" y="104"/>
                    <a:pt x="12" y="104"/>
                  </a:cubicBezTo>
                  <a:cubicBezTo>
                    <a:pt x="12" y="104"/>
                    <a:pt x="13" y="103"/>
                    <a:pt x="13" y="103"/>
                  </a:cubicBezTo>
                  <a:cubicBezTo>
                    <a:pt x="13" y="103"/>
                    <a:pt x="14" y="104"/>
                    <a:pt x="14" y="104"/>
                  </a:cubicBezTo>
                  <a:cubicBezTo>
                    <a:pt x="14" y="104"/>
                    <a:pt x="14" y="104"/>
                    <a:pt x="14" y="105"/>
                  </a:cubicBezTo>
                  <a:cubicBezTo>
                    <a:pt x="14" y="105"/>
                    <a:pt x="14" y="105"/>
                    <a:pt x="14" y="105"/>
                  </a:cubicBezTo>
                  <a:cubicBezTo>
                    <a:pt x="14" y="105"/>
                    <a:pt x="15" y="106"/>
                    <a:pt x="15" y="106"/>
                  </a:cubicBezTo>
                  <a:cubicBezTo>
                    <a:pt x="15" y="106"/>
                    <a:pt x="16" y="106"/>
                    <a:pt x="16" y="106"/>
                  </a:cubicBezTo>
                  <a:cubicBezTo>
                    <a:pt x="16" y="106"/>
                    <a:pt x="17" y="105"/>
                    <a:pt x="17" y="105"/>
                  </a:cubicBezTo>
                  <a:cubicBezTo>
                    <a:pt x="17" y="105"/>
                    <a:pt x="18" y="105"/>
                    <a:pt x="18" y="105"/>
                  </a:cubicBezTo>
                  <a:cubicBezTo>
                    <a:pt x="18" y="105"/>
                    <a:pt x="19" y="105"/>
                    <a:pt x="19" y="105"/>
                  </a:cubicBezTo>
                  <a:cubicBezTo>
                    <a:pt x="19" y="105"/>
                    <a:pt x="20" y="106"/>
                    <a:pt x="20" y="106"/>
                  </a:cubicBezTo>
                  <a:cubicBezTo>
                    <a:pt x="20" y="106"/>
                    <a:pt x="20" y="106"/>
                    <a:pt x="21" y="106"/>
                  </a:cubicBezTo>
                  <a:cubicBezTo>
                    <a:pt x="21" y="107"/>
                    <a:pt x="21" y="107"/>
                    <a:pt x="21" y="107"/>
                  </a:cubicBezTo>
                  <a:cubicBezTo>
                    <a:pt x="21" y="107"/>
                    <a:pt x="21" y="107"/>
                    <a:pt x="21" y="108"/>
                  </a:cubicBezTo>
                  <a:cubicBezTo>
                    <a:pt x="21" y="108"/>
                    <a:pt x="21" y="108"/>
                    <a:pt x="21" y="108"/>
                  </a:cubicBezTo>
                  <a:cubicBezTo>
                    <a:pt x="21" y="109"/>
                    <a:pt x="22" y="110"/>
                    <a:pt x="22" y="110"/>
                  </a:cubicBezTo>
                  <a:cubicBezTo>
                    <a:pt x="23" y="110"/>
                    <a:pt x="23" y="110"/>
                    <a:pt x="24" y="111"/>
                  </a:cubicBezTo>
                  <a:cubicBezTo>
                    <a:pt x="24" y="111"/>
                    <a:pt x="24" y="111"/>
                    <a:pt x="25" y="111"/>
                  </a:cubicBezTo>
                  <a:cubicBezTo>
                    <a:pt x="25" y="111"/>
                    <a:pt x="25" y="112"/>
                    <a:pt x="25" y="112"/>
                  </a:cubicBezTo>
                  <a:cubicBezTo>
                    <a:pt x="25" y="112"/>
                    <a:pt x="25" y="112"/>
                    <a:pt x="25" y="112"/>
                  </a:cubicBezTo>
                  <a:cubicBezTo>
                    <a:pt x="24" y="112"/>
                    <a:pt x="24" y="112"/>
                    <a:pt x="24" y="112"/>
                  </a:cubicBezTo>
                  <a:cubicBezTo>
                    <a:pt x="23" y="112"/>
                    <a:pt x="23" y="112"/>
                    <a:pt x="23" y="112"/>
                  </a:cubicBezTo>
                  <a:cubicBezTo>
                    <a:pt x="23" y="112"/>
                    <a:pt x="22" y="112"/>
                    <a:pt x="22" y="113"/>
                  </a:cubicBezTo>
                  <a:cubicBezTo>
                    <a:pt x="22" y="113"/>
                    <a:pt x="22" y="113"/>
                    <a:pt x="23" y="113"/>
                  </a:cubicBezTo>
                  <a:cubicBezTo>
                    <a:pt x="23" y="113"/>
                    <a:pt x="23" y="114"/>
                    <a:pt x="24" y="114"/>
                  </a:cubicBezTo>
                  <a:cubicBezTo>
                    <a:pt x="24" y="114"/>
                    <a:pt x="24" y="115"/>
                    <a:pt x="24" y="115"/>
                  </a:cubicBezTo>
                  <a:cubicBezTo>
                    <a:pt x="24" y="115"/>
                    <a:pt x="23" y="115"/>
                    <a:pt x="23" y="115"/>
                  </a:cubicBezTo>
                  <a:cubicBezTo>
                    <a:pt x="23" y="116"/>
                    <a:pt x="23" y="116"/>
                    <a:pt x="24" y="116"/>
                  </a:cubicBezTo>
                  <a:cubicBezTo>
                    <a:pt x="24" y="116"/>
                    <a:pt x="24" y="116"/>
                    <a:pt x="25" y="117"/>
                  </a:cubicBezTo>
                  <a:cubicBezTo>
                    <a:pt x="25" y="117"/>
                    <a:pt x="25" y="117"/>
                    <a:pt x="25" y="117"/>
                  </a:cubicBezTo>
                  <a:cubicBezTo>
                    <a:pt x="25" y="118"/>
                    <a:pt x="25" y="118"/>
                    <a:pt x="25" y="118"/>
                  </a:cubicBezTo>
                  <a:cubicBezTo>
                    <a:pt x="25" y="118"/>
                    <a:pt x="25" y="118"/>
                    <a:pt x="25" y="118"/>
                  </a:cubicBezTo>
                  <a:cubicBezTo>
                    <a:pt x="26" y="119"/>
                    <a:pt x="26" y="119"/>
                    <a:pt x="26" y="119"/>
                  </a:cubicBezTo>
                  <a:cubicBezTo>
                    <a:pt x="26" y="120"/>
                    <a:pt x="26" y="120"/>
                    <a:pt x="26" y="120"/>
                  </a:cubicBezTo>
                  <a:cubicBezTo>
                    <a:pt x="26" y="120"/>
                    <a:pt x="25" y="121"/>
                    <a:pt x="25" y="121"/>
                  </a:cubicBezTo>
                  <a:cubicBezTo>
                    <a:pt x="25" y="121"/>
                    <a:pt x="25" y="121"/>
                    <a:pt x="24" y="121"/>
                  </a:cubicBezTo>
                  <a:cubicBezTo>
                    <a:pt x="24" y="121"/>
                    <a:pt x="24" y="121"/>
                    <a:pt x="24" y="120"/>
                  </a:cubicBezTo>
                  <a:cubicBezTo>
                    <a:pt x="24" y="120"/>
                    <a:pt x="24" y="120"/>
                    <a:pt x="23" y="120"/>
                  </a:cubicBezTo>
                  <a:cubicBezTo>
                    <a:pt x="23" y="120"/>
                    <a:pt x="23" y="119"/>
                    <a:pt x="23" y="119"/>
                  </a:cubicBezTo>
                  <a:cubicBezTo>
                    <a:pt x="23" y="120"/>
                    <a:pt x="22" y="120"/>
                    <a:pt x="22" y="120"/>
                  </a:cubicBezTo>
                  <a:cubicBezTo>
                    <a:pt x="22" y="120"/>
                    <a:pt x="22" y="121"/>
                    <a:pt x="22" y="121"/>
                  </a:cubicBezTo>
                  <a:cubicBezTo>
                    <a:pt x="22" y="121"/>
                    <a:pt x="23" y="121"/>
                    <a:pt x="23" y="121"/>
                  </a:cubicBezTo>
                  <a:cubicBezTo>
                    <a:pt x="23" y="122"/>
                    <a:pt x="23" y="122"/>
                    <a:pt x="24" y="122"/>
                  </a:cubicBezTo>
                  <a:cubicBezTo>
                    <a:pt x="24" y="122"/>
                    <a:pt x="24" y="122"/>
                    <a:pt x="24" y="122"/>
                  </a:cubicBezTo>
                  <a:cubicBezTo>
                    <a:pt x="24" y="122"/>
                    <a:pt x="24" y="123"/>
                    <a:pt x="24" y="123"/>
                  </a:cubicBezTo>
                  <a:cubicBezTo>
                    <a:pt x="24" y="124"/>
                    <a:pt x="24" y="124"/>
                    <a:pt x="24" y="124"/>
                  </a:cubicBezTo>
                  <a:cubicBezTo>
                    <a:pt x="24" y="124"/>
                    <a:pt x="25" y="125"/>
                    <a:pt x="25" y="125"/>
                  </a:cubicBezTo>
                  <a:cubicBezTo>
                    <a:pt x="25" y="125"/>
                    <a:pt x="25" y="126"/>
                    <a:pt x="25" y="126"/>
                  </a:cubicBezTo>
                  <a:cubicBezTo>
                    <a:pt x="25" y="126"/>
                    <a:pt x="26" y="126"/>
                    <a:pt x="26" y="126"/>
                  </a:cubicBezTo>
                  <a:cubicBezTo>
                    <a:pt x="26" y="126"/>
                    <a:pt x="27" y="126"/>
                    <a:pt x="27" y="126"/>
                  </a:cubicBezTo>
                  <a:cubicBezTo>
                    <a:pt x="27" y="126"/>
                    <a:pt x="27" y="127"/>
                    <a:pt x="27" y="127"/>
                  </a:cubicBezTo>
                  <a:cubicBezTo>
                    <a:pt x="27" y="127"/>
                    <a:pt x="28" y="127"/>
                    <a:pt x="28" y="127"/>
                  </a:cubicBezTo>
                  <a:cubicBezTo>
                    <a:pt x="28" y="127"/>
                    <a:pt x="28" y="127"/>
                    <a:pt x="28" y="128"/>
                  </a:cubicBezTo>
                  <a:cubicBezTo>
                    <a:pt x="29" y="128"/>
                    <a:pt x="29" y="128"/>
                    <a:pt x="29" y="128"/>
                  </a:cubicBezTo>
                  <a:cubicBezTo>
                    <a:pt x="29" y="128"/>
                    <a:pt x="30" y="128"/>
                    <a:pt x="30" y="128"/>
                  </a:cubicBezTo>
                  <a:cubicBezTo>
                    <a:pt x="30" y="128"/>
                    <a:pt x="30" y="129"/>
                    <a:pt x="30" y="129"/>
                  </a:cubicBezTo>
                  <a:cubicBezTo>
                    <a:pt x="30" y="129"/>
                    <a:pt x="30" y="129"/>
                    <a:pt x="30" y="129"/>
                  </a:cubicBezTo>
                  <a:cubicBezTo>
                    <a:pt x="31" y="130"/>
                    <a:pt x="31" y="130"/>
                    <a:pt x="31" y="130"/>
                  </a:cubicBezTo>
                  <a:cubicBezTo>
                    <a:pt x="31" y="130"/>
                    <a:pt x="32" y="130"/>
                    <a:pt x="32" y="130"/>
                  </a:cubicBezTo>
                  <a:cubicBezTo>
                    <a:pt x="32" y="130"/>
                    <a:pt x="32" y="130"/>
                    <a:pt x="32" y="130"/>
                  </a:cubicBezTo>
                  <a:cubicBezTo>
                    <a:pt x="32" y="131"/>
                    <a:pt x="33" y="131"/>
                    <a:pt x="33" y="131"/>
                  </a:cubicBezTo>
                  <a:cubicBezTo>
                    <a:pt x="33" y="131"/>
                    <a:pt x="33" y="131"/>
                    <a:pt x="33" y="131"/>
                  </a:cubicBezTo>
                  <a:cubicBezTo>
                    <a:pt x="33" y="131"/>
                    <a:pt x="33" y="131"/>
                    <a:pt x="33" y="131"/>
                  </a:cubicBezTo>
                  <a:cubicBezTo>
                    <a:pt x="33" y="132"/>
                    <a:pt x="34" y="132"/>
                    <a:pt x="34" y="132"/>
                  </a:cubicBezTo>
                  <a:cubicBezTo>
                    <a:pt x="34" y="132"/>
                    <a:pt x="35" y="132"/>
                    <a:pt x="35" y="132"/>
                  </a:cubicBezTo>
                  <a:cubicBezTo>
                    <a:pt x="35" y="132"/>
                    <a:pt x="35" y="131"/>
                    <a:pt x="35" y="131"/>
                  </a:cubicBezTo>
                  <a:cubicBezTo>
                    <a:pt x="35" y="131"/>
                    <a:pt x="36" y="131"/>
                    <a:pt x="36" y="131"/>
                  </a:cubicBezTo>
                  <a:cubicBezTo>
                    <a:pt x="36" y="131"/>
                    <a:pt x="36" y="131"/>
                    <a:pt x="37" y="131"/>
                  </a:cubicBezTo>
                  <a:cubicBezTo>
                    <a:pt x="37" y="131"/>
                    <a:pt x="37" y="131"/>
                    <a:pt x="37" y="132"/>
                  </a:cubicBezTo>
                  <a:cubicBezTo>
                    <a:pt x="37" y="132"/>
                    <a:pt x="38" y="132"/>
                    <a:pt x="38" y="132"/>
                  </a:cubicBezTo>
                  <a:cubicBezTo>
                    <a:pt x="38" y="132"/>
                    <a:pt x="39" y="132"/>
                    <a:pt x="39" y="132"/>
                  </a:cubicBezTo>
                  <a:cubicBezTo>
                    <a:pt x="39" y="132"/>
                    <a:pt x="40" y="133"/>
                    <a:pt x="40" y="133"/>
                  </a:cubicBezTo>
                  <a:cubicBezTo>
                    <a:pt x="40" y="133"/>
                    <a:pt x="40" y="133"/>
                    <a:pt x="41" y="133"/>
                  </a:cubicBezTo>
                  <a:cubicBezTo>
                    <a:pt x="41" y="133"/>
                    <a:pt x="41" y="133"/>
                    <a:pt x="41" y="133"/>
                  </a:cubicBezTo>
                  <a:cubicBezTo>
                    <a:pt x="41" y="134"/>
                    <a:pt x="42" y="134"/>
                    <a:pt x="42" y="134"/>
                  </a:cubicBezTo>
                  <a:cubicBezTo>
                    <a:pt x="42" y="134"/>
                    <a:pt x="43" y="134"/>
                    <a:pt x="43" y="134"/>
                  </a:cubicBezTo>
                  <a:cubicBezTo>
                    <a:pt x="43" y="135"/>
                    <a:pt x="43" y="135"/>
                    <a:pt x="43" y="135"/>
                  </a:cubicBezTo>
                  <a:cubicBezTo>
                    <a:pt x="43" y="135"/>
                    <a:pt x="43" y="136"/>
                    <a:pt x="43" y="136"/>
                  </a:cubicBezTo>
                  <a:cubicBezTo>
                    <a:pt x="43" y="136"/>
                    <a:pt x="43" y="136"/>
                    <a:pt x="44" y="136"/>
                  </a:cubicBezTo>
                  <a:cubicBezTo>
                    <a:pt x="44" y="136"/>
                    <a:pt x="44" y="136"/>
                    <a:pt x="44" y="136"/>
                  </a:cubicBezTo>
                  <a:cubicBezTo>
                    <a:pt x="44" y="136"/>
                    <a:pt x="44" y="136"/>
                    <a:pt x="45" y="136"/>
                  </a:cubicBezTo>
                  <a:cubicBezTo>
                    <a:pt x="45" y="136"/>
                    <a:pt x="44" y="136"/>
                    <a:pt x="45" y="136"/>
                  </a:cubicBezTo>
                  <a:cubicBezTo>
                    <a:pt x="45" y="135"/>
                    <a:pt x="45" y="135"/>
                    <a:pt x="45" y="135"/>
                  </a:cubicBezTo>
                  <a:cubicBezTo>
                    <a:pt x="45" y="135"/>
                    <a:pt x="45" y="136"/>
                    <a:pt x="45" y="136"/>
                  </a:cubicBezTo>
                  <a:cubicBezTo>
                    <a:pt x="45" y="136"/>
                    <a:pt x="46" y="136"/>
                    <a:pt x="46" y="136"/>
                  </a:cubicBezTo>
                  <a:cubicBezTo>
                    <a:pt x="46" y="136"/>
                    <a:pt x="46" y="137"/>
                    <a:pt x="46" y="137"/>
                  </a:cubicBezTo>
                  <a:cubicBezTo>
                    <a:pt x="46" y="137"/>
                    <a:pt x="46" y="138"/>
                    <a:pt x="47" y="138"/>
                  </a:cubicBezTo>
                  <a:cubicBezTo>
                    <a:pt x="47" y="138"/>
                    <a:pt x="47" y="138"/>
                    <a:pt x="47" y="138"/>
                  </a:cubicBezTo>
                  <a:cubicBezTo>
                    <a:pt x="47" y="138"/>
                    <a:pt x="48" y="139"/>
                    <a:pt x="48" y="139"/>
                  </a:cubicBezTo>
                  <a:cubicBezTo>
                    <a:pt x="48" y="139"/>
                    <a:pt x="48" y="138"/>
                    <a:pt x="48" y="138"/>
                  </a:cubicBezTo>
                  <a:cubicBezTo>
                    <a:pt x="48" y="138"/>
                    <a:pt x="49" y="138"/>
                    <a:pt x="49" y="138"/>
                  </a:cubicBezTo>
                  <a:cubicBezTo>
                    <a:pt x="49" y="138"/>
                    <a:pt x="49" y="138"/>
                    <a:pt x="49" y="138"/>
                  </a:cubicBezTo>
                  <a:cubicBezTo>
                    <a:pt x="50" y="138"/>
                    <a:pt x="50" y="139"/>
                    <a:pt x="50" y="139"/>
                  </a:cubicBezTo>
                  <a:cubicBezTo>
                    <a:pt x="50" y="139"/>
                    <a:pt x="50" y="140"/>
                    <a:pt x="50" y="140"/>
                  </a:cubicBezTo>
                  <a:cubicBezTo>
                    <a:pt x="50" y="140"/>
                    <a:pt x="50" y="140"/>
                    <a:pt x="50" y="141"/>
                  </a:cubicBezTo>
                  <a:cubicBezTo>
                    <a:pt x="51" y="141"/>
                    <a:pt x="51" y="141"/>
                    <a:pt x="51" y="142"/>
                  </a:cubicBezTo>
                  <a:cubicBezTo>
                    <a:pt x="51" y="142"/>
                    <a:pt x="52" y="142"/>
                    <a:pt x="53" y="142"/>
                  </a:cubicBezTo>
                  <a:cubicBezTo>
                    <a:pt x="53" y="142"/>
                    <a:pt x="54" y="142"/>
                    <a:pt x="55" y="142"/>
                  </a:cubicBezTo>
                  <a:cubicBezTo>
                    <a:pt x="55" y="142"/>
                    <a:pt x="56" y="142"/>
                    <a:pt x="56" y="142"/>
                  </a:cubicBezTo>
                  <a:cubicBezTo>
                    <a:pt x="57" y="142"/>
                    <a:pt x="57" y="142"/>
                    <a:pt x="58" y="142"/>
                  </a:cubicBezTo>
                  <a:cubicBezTo>
                    <a:pt x="58" y="142"/>
                    <a:pt x="58" y="142"/>
                    <a:pt x="59" y="142"/>
                  </a:cubicBezTo>
                  <a:cubicBezTo>
                    <a:pt x="59" y="142"/>
                    <a:pt x="59" y="142"/>
                    <a:pt x="60" y="142"/>
                  </a:cubicBezTo>
                  <a:cubicBezTo>
                    <a:pt x="60" y="142"/>
                    <a:pt x="60" y="142"/>
                    <a:pt x="61" y="142"/>
                  </a:cubicBezTo>
                  <a:cubicBezTo>
                    <a:pt x="61" y="142"/>
                    <a:pt x="61" y="142"/>
                    <a:pt x="61" y="142"/>
                  </a:cubicBezTo>
                  <a:cubicBezTo>
                    <a:pt x="61" y="142"/>
                    <a:pt x="62" y="142"/>
                    <a:pt x="62" y="141"/>
                  </a:cubicBezTo>
                  <a:cubicBezTo>
                    <a:pt x="62" y="141"/>
                    <a:pt x="62" y="141"/>
                    <a:pt x="62" y="141"/>
                  </a:cubicBezTo>
                  <a:cubicBezTo>
                    <a:pt x="63" y="141"/>
                    <a:pt x="64" y="141"/>
                    <a:pt x="64" y="141"/>
                  </a:cubicBezTo>
                  <a:cubicBezTo>
                    <a:pt x="64" y="141"/>
                    <a:pt x="65" y="141"/>
                    <a:pt x="65" y="142"/>
                  </a:cubicBezTo>
                  <a:cubicBezTo>
                    <a:pt x="65" y="142"/>
                    <a:pt x="65" y="142"/>
                    <a:pt x="65" y="142"/>
                  </a:cubicBezTo>
                  <a:cubicBezTo>
                    <a:pt x="65" y="142"/>
                    <a:pt x="65" y="143"/>
                    <a:pt x="65" y="143"/>
                  </a:cubicBezTo>
                  <a:cubicBezTo>
                    <a:pt x="65" y="143"/>
                    <a:pt x="65" y="144"/>
                    <a:pt x="65" y="144"/>
                  </a:cubicBezTo>
                  <a:cubicBezTo>
                    <a:pt x="65" y="144"/>
                    <a:pt x="65" y="144"/>
                    <a:pt x="66" y="144"/>
                  </a:cubicBezTo>
                  <a:cubicBezTo>
                    <a:pt x="66" y="144"/>
                    <a:pt x="66" y="144"/>
                    <a:pt x="66" y="144"/>
                  </a:cubicBezTo>
                  <a:cubicBezTo>
                    <a:pt x="66" y="144"/>
                    <a:pt x="66" y="143"/>
                    <a:pt x="66" y="143"/>
                  </a:cubicBezTo>
                  <a:cubicBezTo>
                    <a:pt x="66" y="143"/>
                    <a:pt x="66" y="142"/>
                    <a:pt x="66" y="142"/>
                  </a:cubicBezTo>
                  <a:cubicBezTo>
                    <a:pt x="67" y="142"/>
                    <a:pt x="67" y="141"/>
                    <a:pt x="67" y="141"/>
                  </a:cubicBezTo>
                  <a:cubicBezTo>
                    <a:pt x="67" y="141"/>
                    <a:pt x="67" y="141"/>
                    <a:pt x="67" y="141"/>
                  </a:cubicBezTo>
                  <a:cubicBezTo>
                    <a:pt x="68" y="140"/>
                    <a:pt x="68" y="140"/>
                    <a:pt x="68" y="140"/>
                  </a:cubicBezTo>
                  <a:cubicBezTo>
                    <a:pt x="68" y="140"/>
                    <a:pt x="69" y="140"/>
                    <a:pt x="69" y="140"/>
                  </a:cubicBezTo>
                  <a:cubicBezTo>
                    <a:pt x="69" y="140"/>
                    <a:pt x="70" y="140"/>
                    <a:pt x="70" y="140"/>
                  </a:cubicBezTo>
                  <a:cubicBezTo>
                    <a:pt x="70" y="141"/>
                    <a:pt x="70" y="141"/>
                    <a:pt x="70" y="141"/>
                  </a:cubicBezTo>
                  <a:cubicBezTo>
                    <a:pt x="70" y="141"/>
                    <a:pt x="71" y="141"/>
                    <a:pt x="71" y="141"/>
                  </a:cubicBezTo>
                  <a:cubicBezTo>
                    <a:pt x="71" y="141"/>
                    <a:pt x="71" y="141"/>
                    <a:pt x="71" y="141"/>
                  </a:cubicBezTo>
                  <a:cubicBezTo>
                    <a:pt x="71" y="141"/>
                    <a:pt x="72" y="141"/>
                    <a:pt x="72" y="141"/>
                  </a:cubicBezTo>
                  <a:cubicBezTo>
                    <a:pt x="72" y="141"/>
                    <a:pt x="72" y="141"/>
                    <a:pt x="72" y="141"/>
                  </a:cubicBezTo>
                  <a:cubicBezTo>
                    <a:pt x="72" y="141"/>
                    <a:pt x="72" y="141"/>
                    <a:pt x="72" y="141"/>
                  </a:cubicBezTo>
                  <a:cubicBezTo>
                    <a:pt x="73" y="141"/>
                    <a:pt x="73" y="141"/>
                    <a:pt x="73" y="141"/>
                  </a:cubicBezTo>
                  <a:cubicBezTo>
                    <a:pt x="73" y="141"/>
                    <a:pt x="74" y="140"/>
                    <a:pt x="74" y="140"/>
                  </a:cubicBezTo>
                  <a:cubicBezTo>
                    <a:pt x="75" y="140"/>
                    <a:pt x="75" y="140"/>
                    <a:pt x="75" y="141"/>
                  </a:cubicBezTo>
                  <a:cubicBezTo>
                    <a:pt x="76" y="141"/>
                    <a:pt x="76" y="141"/>
                    <a:pt x="76" y="141"/>
                  </a:cubicBezTo>
                  <a:cubicBezTo>
                    <a:pt x="76" y="141"/>
                    <a:pt x="77" y="141"/>
                    <a:pt x="77" y="142"/>
                  </a:cubicBezTo>
                  <a:cubicBezTo>
                    <a:pt x="77" y="142"/>
                    <a:pt x="77" y="142"/>
                    <a:pt x="77" y="141"/>
                  </a:cubicBezTo>
                  <a:cubicBezTo>
                    <a:pt x="77" y="141"/>
                    <a:pt x="77" y="141"/>
                    <a:pt x="77" y="141"/>
                  </a:cubicBezTo>
                  <a:cubicBezTo>
                    <a:pt x="78" y="141"/>
                    <a:pt x="78" y="141"/>
                    <a:pt x="78" y="141"/>
                  </a:cubicBezTo>
                  <a:cubicBezTo>
                    <a:pt x="79" y="141"/>
                    <a:pt x="79" y="140"/>
                    <a:pt x="79" y="140"/>
                  </a:cubicBezTo>
                  <a:cubicBezTo>
                    <a:pt x="80" y="140"/>
                    <a:pt x="80" y="139"/>
                    <a:pt x="80" y="139"/>
                  </a:cubicBezTo>
                  <a:cubicBezTo>
                    <a:pt x="80" y="139"/>
                    <a:pt x="80" y="139"/>
                    <a:pt x="80" y="139"/>
                  </a:cubicBezTo>
                  <a:cubicBezTo>
                    <a:pt x="81" y="138"/>
                    <a:pt x="81" y="138"/>
                    <a:pt x="81" y="138"/>
                  </a:cubicBezTo>
                  <a:cubicBezTo>
                    <a:pt x="81" y="138"/>
                    <a:pt x="81" y="138"/>
                    <a:pt x="81" y="137"/>
                  </a:cubicBezTo>
                  <a:cubicBezTo>
                    <a:pt x="81" y="137"/>
                    <a:pt x="82" y="137"/>
                    <a:pt x="82" y="137"/>
                  </a:cubicBezTo>
                  <a:cubicBezTo>
                    <a:pt x="82" y="137"/>
                    <a:pt x="83" y="137"/>
                    <a:pt x="83" y="136"/>
                  </a:cubicBezTo>
                  <a:cubicBezTo>
                    <a:pt x="83" y="136"/>
                    <a:pt x="83" y="136"/>
                    <a:pt x="84" y="136"/>
                  </a:cubicBezTo>
                  <a:cubicBezTo>
                    <a:pt x="84" y="135"/>
                    <a:pt x="85" y="135"/>
                    <a:pt x="85" y="135"/>
                  </a:cubicBezTo>
                  <a:cubicBezTo>
                    <a:pt x="85" y="135"/>
                    <a:pt x="85" y="134"/>
                    <a:pt x="86" y="134"/>
                  </a:cubicBezTo>
                  <a:cubicBezTo>
                    <a:pt x="86" y="134"/>
                    <a:pt x="86" y="134"/>
                    <a:pt x="86" y="134"/>
                  </a:cubicBezTo>
                  <a:cubicBezTo>
                    <a:pt x="86" y="134"/>
                    <a:pt x="86" y="135"/>
                    <a:pt x="86" y="135"/>
                  </a:cubicBezTo>
                  <a:cubicBezTo>
                    <a:pt x="87" y="135"/>
                    <a:pt x="87" y="135"/>
                    <a:pt x="88" y="135"/>
                  </a:cubicBezTo>
                  <a:cubicBezTo>
                    <a:pt x="88" y="135"/>
                    <a:pt x="89" y="135"/>
                    <a:pt x="89" y="135"/>
                  </a:cubicBezTo>
                  <a:cubicBezTo>
                    <a:pt x="89" y="135"/>
                    <a:pt x="90" y="134"/>
                    <a:pt x="90" y="134"/>
                  </a:cubicBezTo>
                  <a:cubicBezTo>
                    <a:pt x="90" y="134"/>
                    <a:pt x="90" y="134"/>
                    <a:pt x="91" y="134"/>
                  </a:cubicBezTo>
                  <a:cubicBezTo>
                    <a:pt x="91" y="134"/>
                    <a:pt x="91" y="134"/>
                    <a:pt x="91" y="134"/>
                  </a:cubicBezTo>
                  <a:cubicBezTo>
                    <a:pt x="92" y="135"/>
                    <a:pt x="92" y="135"/>
                    <a:pt x="92" y="135"/>
                  </a:cubicBezTo>
                  <a:cubicBezTo>
                    <a:pt x="92" y="135"/>
                    <a:pt x="91" y="136"/>
                    <a:pt x="92" y="136"/>
                  </a:cubicBezTo>
                  <a:cubicBezTo>
                    <a:pt x="92" y="136"/>
                    <a:pt x="92" y="136"/>
                    <a:pt x="92" y="136"/>
                  </a:cubicBezTo>
                  <a:cubicBezTo>
                    <a:pt x="93" y="136"/>
                    <a:pt x="93" y="136"/>
                    <a:pt x="93" y="136"/>
                  </a:cubicBezTo>
                  <a:cubicBezTo>
                    <a:pt x="93" y="136"/>
                    <a:pt x="94" y="137"/>
                    <a:pt x="94" y="137"/>
                  </a:cubicBezTo>
                  <a:cubicBezTo>
                    <a:pt x="93" y="137"/>
                    <a:pt x="93" y="137"/>
                    <a:pt x="93" y="137"/>
                  </a:cubicBezTo>
                  <a:cubicBezTo>
                    <a:pt x="93" y="137"/>
                    <a:pt x="93" y="137"/>
                    <a:pt x="93" y="138"/>
                  </a:cubicBezTo>
                  <a:cubicBezTo>
                    <a:pt x="93" y="138"/>
                    <a:pt x="93" y="138"/>
                    <a:pt x="93" y="138"/>
                  </a:cubicBezTo>
                  <a:cubicBezTo>
                    <a:pt x="93" y="138"/>
                    <a:pt x="93" y="138"/>
                    <a:pt x="94" y="138"/>
                  </a:cubicBezTo>
                  <a:cubicBezTo>
                    <a:pt x="94" y="138"/>
                    <a:pt x="94" y="138"/>
                    <a:pt x="94" y="138"/>
                  </a:cubicBezTo>
                  <a:cubicBezTo>
                    <a:pt x="94" y="138"/>
                    <a:pt x="95" y="138"/>
                    <a:pt x="95" y="139"/>
                  </a:cubicBezTo>
                  <a:cubicBezTo>
                    <a:pt x="95" y="139"/>
                    <a:pt x="95" y="139"/>
                    <a:pt x="95" y="139"/>
                  </a:cubicBezTo>
                  <a:cubicBezTo>
                    <a:pt x="96" y="139"/>
                    <a:pt x="96" y="139"/>
                    <a:pt x="96" y="139"/>
                  </a:cubicBezTo>
                  <a:cubicBezTo>
                    <a:pt x="96" y="139"/>
                    <a:pt x="96" y="139"/>
                    <a:pt x="96" y="139"/>
                  </a:cubicBezTo>
                  <a:cubicBezTo>
                    <a:pt x="96" y="139"/>
                    <a:pt x="96" y="138"/>
                    <a:pt x="97" y="138"/>
                  </a:cubicBezTo>
                  <a:cubicBezTo>
                    <a:pt x="97" y="138"/>
                    <a:pt x="97" y="138"/>
                    <a:pt x="97" y="138"/>
                  </a:cubicBezTo>
                  <a:cubicBezTo>
                    <a:pt x="97" y="138"/>
                    <a:pt x="98" y="138"/>
                    <a:pt x="98" y="138"/>
                  </a:cubicBezTo>
                  <a:cubicBezTo>
                    <a:pt x="98" y="138"/>
                    <a:pt x="99" y="139"/>
                    <a:pt x="99" y="139"/>
                  </a:cubicBezTo>
                  <a:cubicBezTo>
                    <a:pt x="99" y="139"/>
                    <a:pt x="99" y="140"/>
                    <a:pt x="99" y="140"/>
                  </a:cubicBezTo>
                  <a:cubicBezTo>
                    <a:pt x="100" y="140"/>
                    <a:pt x="100" y="141"/>
                    <a:pt x="100" y="141"/>
                  </a:cubicBezTo>
                  <a:cubicBezTo>
                    <a:pt x="100" y="142"/>
                    <a:pt x="100" y="142"/>
                    <a:pt x="100" y="142"/>
                  </a:cubicBezTo>
                  <a:cubicBezTo>
                    <a:pt x="100" y="142"/>
                    <a:pt x="100" y="143"/>
                    <a:pt x="101" y="143"/>
                  </a:cubicBezTo>
                  <a:cubicBezTo>
                    <a:pt x="101" y="143"/>
                    <a:pt x="101" y="143"/>
                    <a:pt x="101" y="143"/>
                  </a:cubicBezTo>
                  <a:cubicBezTo>
                    <a:pt x="101" y="143"/>
                    <a:pt x="102" y="143"/>
                    <a:pt x="102" y="143"/>
                  </a:cubicBezTo>
                  <a:cubicBezTo>
                    <a:pt x="102" y="144"/>
                    <a:pt x="102" y="144"/>
                    <a:pt x="102" y="145"/>
                  </a:cubicBezTo>
                  <a:cubicBezTo>
                    <a:pt x="102" y="145"/>
                    <a:pt x="102" y="145"/>
                    <a:pt x="103" y="146"/>
                  </a:cubicBezTo>
                  <a:cubicBezTo>
                    <a:pt x="103" y="146"/>
                    <a:pt x="103" y="146"/>
                    <a:pt x="103" y="146"/>
                  </a:cubicBezTo>
                  <a:cubicBezTo>
                    <a:pt x="103" y="147"/>
                    <a:pt x="103" y="148"/>
                    <a:pt x="103" y="148"/>
                  </a:cubicBezTo>
                  <a:cubicBezTo>
                    <a:pt x="103" y="148"/>
                    <a:pt x="103" y="149"/>
                    <a:pt x="103" y="149"/>
                  </a:cubicBezTo>
                  <a:cubicBezTo>
                    <a:pt x="103" y="149"/>
                    <a:pt x="103" y="150"/>
                    <a:pt x="103" y="150"/>
                  </a:cubicBezTo>
                  <a:cubicBezTo>
                    <a:pt x="103" y="150"/>
                    <a:pt x="103" y="151"/>
                    <a:pt x="103" y="151"/>
                  </a:cubicBezTo>
                  <a:cubicBezTo>
                    <a:pt x="103" y="151"/>
                    <a:pt x="103" y="152"/>
                    <a:pt x="103" y="152"/>
                  </a:cubicBezTo>
                  <a:cubicBezTo>
                    <a:pt x="102" y="152"/>
                    <a:pt x="102" y="153"/>
                    <a:pt x="102" y="153"/>
                  </a:cubicBezTo>
                  <a:cubicBezTo>
                    <a:pt x="102" y="153"/>
                    <a:pt x="102" y="154"/>
                    <a:pt x="102" y="154"/>
                  </a:cubicBezTo>
                  <a:cubicBezTo>
                    <a:pt x="102" y="154"/>
                    <a:pt x="101" y="154"/>
                    <a:pt x="101" y="154"/>
                  </a:cubicBezTo>
                  <a:cubicBezTo>
                    <a:pt x="101" y="154"/>
                    <a:pt x="101" y="154"/>
                    <a:pt x="101" y="154"/>
                  </a:cubicBezTo>
                  <a:cubicBezTo>
                    <a:pt x="100" y="154"/>
                    <a:pt x="100" y="155"/>
                    <a:pt x="100" y="155"/>
                  </a:cubicBezTo>
                  <a:cubicBezTo>
                    <a:pt x="100" y="155"/>
                    <a:pt x="101" y="155"/>
                    <a:pt x="101" y="156"/>
                  </a:cubicBezTo>
                  <a:cubicBezTo>
                    <a:pt x="101" y="156"/>
                    <a:pt x="100" y="156"/>
                    <a:pt x="100" y="157"/>
                  </a:cubicBezTo>
                  <a:cubicBezTo>
                    <a:pt x="100" y="157"/>
                    <a:pt x="100" y="157"/>
                    <a:pt x="100" y="157"/>
                  </a:cubicBezTo>
                  <a:cubicBezTo>
                    <a:pt x="100" y="157"/>
                    <a:pt x="100" y="158"/>
                    <a:pt x="101" y="158"/>
                  </a:cubicBezTo>
                  <a:cubicBezTo>
                    <a:pt x="101" y="158"/>
                    <a:pt x="101" y="159"/>
                    <a:pt x="101" y="159"/>
                  </a:cubicBezTo>
                  <a:cubicBezTo>
                    <a:pt x="101" y="159"/>
                    <a:pt x="101" y="159"/>
                    <a:pt x="101" y="160"/>
                  </a:cubicBezTo>
                  <a:cubicBezTo>
                    <a:pt x="101" y="160"/>
                    <a:pt x="101" y="160"/>
                    <a:pt x="101" y="160"/>
                  </a:cubicBezTo>
                  <a:cubicBezTo>
                    <a:pt x="101" y="161"/>
                    <a:pt x="101" y="161"/>
                    <a:pt x="102" y="161"/>
                  </a:cubicBezTo>
                  <a:cubicBezTo>
                    <a:pt x="102" y="161"/>
                    <a:pt x="102" y="160"/>
                    <a:pt x="103" y="160"/>
                  </a:cubicBezTo>
                  <a:cubicBezTo>
                    <a:pt x="103" y="160"/>
                    <a:pt x="103" y="160"/>
                    <a:pt x="103" y="160"/>
                  </a:cubicBezTo>
                  <a:cubicBezTo>
                    <a:pt x="104" y="160"/>
                    <a:pt x="104" y="160"/>
                    <a:pt x="104" y="160"/>
                  </a:cubicBezTo>
                  <a:cubicBezTo>
                    <a:pt x="105" y="160"/>
                    <a:pt x="105" y="160"/>
                    <a:pt x="105" y="160"/>
                  </a:cubicBezTo>
                  <a:cubicBezTo>
                    <a:pt x="105" y="160"/>
                    <a:pt x="106" y="159"/>
                    <a:pt x="106" y="159"/>
                  </a:cubicBezTo>
                  <a:cubicBezTo>
                    <a:pt x="106" y="159"/>
                    <a:pt x="106" y="159"/>
                    <a:pt x="106" y="159"/>
                  </a:cubicBezTo>
                  <a:cubicBezTo>
                    <a:pt x="106" y="159"/>
                    <a:pt x="106" y="160"/>
                    <a:pt x="106" y="160"/>
                  </a:cubicBezTo>
                  <a:cubicBezTo>
                    <a:pt x="106" y="160"/>
                    <a:pt x="106" y="160"/>
                    <a:pt x="106" y="160"/>
                  </a:cubicBezTo>
                  <a:cubicBezTo>
                    <a:pt x="106" y="160"/>
                    <a:pt x="105" y="160"/>
                    <a:pt x="105" y="160"/>
                  </a:cubicBezTo>
                  <a:cubicBezTo>
                    <a:pt x="105" y="160"/>
                    <a:pt x="105" y="161"/>
                    <a:pt x="105" y="161"/>
                  </a:cubicBezTo>
                  <a:cubicBezTo>
                    <a:pt x="105" y="161"/>
                    <a:pt x="105" y="161"/>
                    <a:pt x="105" y="161"/>
                  </a:cubicBezTo>
                  <a:cubicBezTo>
                    <a:pt x="105" y="162"/>
                    <a:pt x="106" y="162"/>
                    <a:pt x="106" y="162"/>
                  </a:cubicBezTo>
                  <a:cubicBezTo>
                    <a:pt x="106" y="162"/>
                    <a:pt x="106" y="162"/>
                    <a:pt x="106" y="162"/>
                  </a:cubicBezTo>
                  <a:cubicBezTo>
                    <a:pt x="106" y="163"/>
                    <a:pt x="106" y="163"/>
                    <a:pt x="106" y="163"/>
                  </a:cubicBezTo>
                  <a:cubicBezTo>
                    <a:pt x="106" y="163"/>
                    <a:pt x="106" y="164"/>
                    <a:pt x="106" y="164"/>
                  </a:cubicBezTo>
                  <a:cubicBezTo>
                    <a:pt x="106" y="164"/>
                    <a:pt x="106" y="164"/>
                    <a:pt x="106" y="165"/>
                  </a:cubicBezTo>
                  <a:cubicBezTo>
                    <a:pt x="107" y="165"/>
                    <a:pt x="107" y="165"/>
                    <a:pt x="108" y="165"/>
                  </a:cubicBezTo>
                  <a:cubicBezTo>
                    <a:pt x="108" y="165"/>
                    <a:pt x="108" y="165"/>
                    <a:pt x="109" y="165"/>
                  </a:cubicBezTo>
                  <a:cubicBezTo>
                    <a:pt x="109" y="165"/>
                    <a:pt x="109" y="165"/>
                    <a:pt x="109" y="165"/>
                  </a:cubicBezTo>
                  <a:cubicBezTo>
                    <a:pt x="109" y="166"/>
                    <a:pt x="109" y="166"/>
                    <a:pt x="109" y="166"/>
                  </a:cubicBezTo>
                  <a:cubicBezTo>
                    <a:pt x="109" y="166"/>
                    <a:pt x="109" y="166"/>
                    <a:pt x="109" y="167"/>
                  </a:cubicBezTo>
                  <a:cubicBezTo>
                    <a:pt x="109" y="167"/>
                    <a:pt x="109" y="167"/>
                    <a:pt x="109" y="168"/>
                  </a:cubicBezTo>
                  <a:cubicBezTo>
                    <a:pt x="109" y="168"/>
                    <a:pt x="109" y="168"/>
                    <a:pt x="109" y="168"/>
                  </a:cubicBezTo>
                  <a:cubicBezTo>
                    <a:pt x="109" y="169"/>
                    <a:pt x="109" y="169"/>
                    <a:pt x="109" y="169"/>
                  </a:cubicBezTo>
                  <a:cubicBezTo>
                    <a:pt x="109" y="170"/>
                    <a:pt x="109" y="170"/>
                    <a:pt x="110" y="170"/>
                  </a:cubicBezTo>
                  <a:cubicBezTo>
                    <a:pt x="110" y="170"/>
                    <a:pt x="110" y="170"/>
                    <a:pt x="110" y="170"/>
                  </a:cubicBezTo>
                  <a:cubicBezTo>
                    <a:pt x="111" y="170"/>
                    <a:pt x="111" y="171"/>
                    <a:pt x="111" y="171"/>
                  </a:cubicBezTo>
                  <a:cubicBezTo>
                    <a:pt x="111" y="171"/>
                    <a:pt x="112" y="171"/>
                    <a:pt x="112" y="172"/>
                  </a:cubicBezTo>
                  <a:cubicBezTo>
                    <a:pt x="112" y="172"/>
                    <a:pt x="112" y="172"/>
                    <a:pt x="112" y="172"/>
                  </a:cubicBezTo>
                  <a:cubicBezTo>
                    <a:pt x="112" y="172"/>
                    <a:pt x="112" y="173"/>
                    <a:pt x="112" y="173"/>
                  </a:cubicBezTo>
                  <a:cubicBezTo>
                    <a:pt x="112" y="173"/>
                    <a:pt x="113" y="173"/>
                    <a:pt x="113" y="173"/>
                  </a:cubicBezTo>
                  <a:cubicBezTo>
                    <a:pt x="113" y="173"/>
                    <a:pt x="113" y="173"/>
                    <a:pt x="114" y="173"/>
                  </a:cubicBezTo>
                  <a:cubicBezTo>
                    <a:pt x="114" y="173"/>
                    <a:pt x="114" y="173"/>
                    <a:pt x="114" y="173"/>
                  </a:cubicBezTo>
                  <a:cubicBezTo>
                    <a:pt x="114" y="173"/>
                    <a:pt x="114" y="172"/>
                    <a:pt x="114" y="172"/>
                  </a:cubicBezTo>
                  <a:cubicBezTo>
                    <a:pt x="115" y="172"/>
                    <a:pt x="115" y="172"/>
                    <a:pt x="115" y="172"/>
                  </a:cubicBezTo>
                  <a:cubicBezTo>
                    <a:pt x="115" y="172"/>
                    <a:pt x="115" y="172"/>
                    <a:pt x="116" y="172"/>
                  </a:cubicBezTo>
                  <a:cubicBezTo>
                    <a:pt x="116" y="172"/>
                    <a:pt x="116" y="172"/>
                    <a:pt x="116" y="172"/>
                  </a:cubicBezTo>
                  <a:cubicBezTo>
                    <a:pt x="116" y="172"/>
                    <a:pt x="116" y="173"/>
                    <a:pt x="116" y="173"/>
                  </a:cubicBezTo>
                  <a:cubicBezTo>
                    <a:pt x="116" y="172"/>
                    <a:pt x="116" y="172"/>
                    <a:pt x="116" y="172"/>
                  </a:cubicBezTo>
                  <a:cubicBezTo>
                    <a:pt x="116" y="173"/>
                    <a:pt x="116" y="173"/>
                    <a:pt x="116" y="173"/>
                  </a:cubicBezTo>
                  <a:cubicBezTo>
                    <a:pt x="117" y="173"/>
                    <a:pt x="117" y="173"/>
                    <a:pt x="117" y="173"/>
                  </a:cubicBezTo>
                  <a:cubicBezTo>
                    <a:pt x="117" y="173"/>
                    <a:pt x="117" y="173"/>
                    <a:pt x="117" y="174"/>
                  </a:cubicBezTo>
                  <a:cubicBezTo>
                    <a:pt x="117" y="174"/>
                    <a:pt x="117" y="174"/>
                    <a:pt x="117" y="174"/>
                  </a:cubicBezTo>
                  <a:cubicBezTo>
                    <a:pt x="117" y="173"/>
                    <a:pt x="117" y="173"/>
                    <a:pt x="117" y="173"/>
                  </a:cubicBezTo>
                  <a:cubicBezTo>
                    <a:pt x="117" y="173"/>
                    <a:pt x="118" y="173"/>
                    <a:pt x="118" y="172"/>
                  </a:cubicBezTo>
                  <a:cubicBezTo>
                    <a:pt x="118" y="172"/>
                    <a:pt x="118" y="172"/>
                    <a:pt x="118" y="172"/>
                  </a:cubicBezTo>
                  <a:cubicBezTo>
                    <a:pt x="118" y="172"/>
                    <a:pt x="118" y="172"/>
                    <a:pt x="118" y="172"/>
                  </a:cubicBezTo>
                  <a:cubicBezTo>
                    <a:pt x="118" y="172"/>
                    <a:pt x="118" y="172"/>
                    <a:pt x="117" y="172"/>
                  </a:cubicBezTo>
                  <a:cubicBezTo>
                    <a:pt x="117" y="172"/>
                    <a:pt x="117" y="171"/>
                    <a:pt x="117" y="171"/>
                  </a:cubicBezTo>
                  <a:cubicBezTo>
                    <a:pt x="117" y="171"/>
                    <a:pt x="117" y="171"/>
                    <a:pt x="117" y="171"/>
                  </a:cubicBezTo>
                  <a:cubicBezTo>
                    <a:pt x="117" y="171"/>
                    <a:pt x="117" y="171"/>
                    <a:pt x="117" y="171"/>
                  </a:cubicBezTo>
                  <a:cubicBezTo>
                    <a:pt x="117" y="171"/>
                    <a:pt x="117" y="171"/>
                    <a:pt x="117" y="171"/>
                  </a:cubicBezTo>
                  <a:cubicBezTo>
                    <a:pt x="116" y="171"/>
                    <a:pt x="116" y="170"/>
                    <a:pt x="116" y="170"/>
                  </a:cubicBezTo>
                  <a:cubicBezTo>
                    <a:pt x="116" y="170"/>
                    <a:pt x="116" y="170"/>
                    <a:pt x="116" y="170"/>
                  </a:cubicBezTo>
                  <a:cubicBezTo>
                    <a:pt x="116" y="169"/>
                    <a:pt x="116" y="169"/>
                    <a:pt x="116" y="169"/>
                  </a:cubicBezTo>
                  <a:cubicBezTo>
                    <a:pt x="116" y="169"/>
                    <a:pt x="116" y="169"/>
                    <a:pt x="116" y="169"/>
                  </a:cubicBezTo>
                  <a:cubicBezTo>
                    <a:pt x="116" y="169"/>
                    <a:pt x="116" y="169"/>
                    <a:pt x="116" y="169"/>
                  </a:cubicBezTo>
                  <a:cubicBezTo>
                    <a:pt x="116" y="168"/>
                    <a:pt x="116" y="168"/>
                    <a:pt x="117" y="168"/>
                  </a:cubicBezTo>
                  <a:cubicBezTo>
                    <a:pt x="117" y="167"/>
                    <a:pt x="117" y="167"/>
                    <a:pt x="118" y="167"/>
                  </a:cubicBezTo>
                  <a:cubicBezTo>
                    <a:pt x="118" y="167"/>
                    <a:pt x="118" y="167"/>
                    <a:pt x="118" y="167"/>
                  </a:cubicBezTo>
                  <a:cubicBezTo>
                    <a:pt x="119" y="167"/>
                    <a:pt x="119" y="167"/>
                    <a:pt x="119" y="168"/>
                  </a:cubicBezTo>
                  <a:cubicBezTo>
                    <a:pt x="119" y="168"/>
                    <a:pt x="119" y="168"/>
                    <a:pt x="119" y="168"/>
                  </a:cubicBezTo>
                  <a:cubicBezTo>
                    <a:pt x="119" y="168"/>
                    <a:pt x="119" y="168"/>
                    <a:pt x="119" y="168"/>
                  </a:cubicBezTo>
                  <a:cubicBezTo>
                    <a:pt x="119" y="168"/>
                    <a:pt x="119" y="168"/>
                    <a:pt x="119" y="168"/>
                  </a:cubicBezTo>
                  <a:cubicBezTo>
                    <a:pt x="119" y="168"/>
                    <a:pt x="119" y="168"/>
                    <a:pt x="119" y="168"/>
                  </a:cubicBezTo>
                  <a:cubicBezTo>
                    <a:pt x="119" y="168"/>
                    <a:pt x="119" y="168"/>
                    <a:pt x="119" y="168"/>
                  </a:cubicBezTo>
                  <a:cubicBezTo>
                    <a:pt x="119" y="167"/>
                    <a:pt x="119" y="167"/>
                    <a:pt x="119" y="167"/>
                  </a:cubicBezTo>
                  <a:cubicBezTo>
                    <a:pt x="119" y="167"/>
                    <a:pt x="119" y="167"/>
                    <a:pt x="119" y="167"/>
                  </a:cubicBezTo>
                  <a:cubicBezTo>
                    <a:pt x="119" y="166"/>
                    <a:pt x="120" y="166"/>
                    <a:pt x="120" y="166"/>
                  </a:cubicBezTo>
                  <a:cubicBezTo>
                    <a:pt x="120" y="166"/>
                    <a:pt x="120" y="166"/>
                    <a:pt x="120" y="166"/>
                  </a:cubicBezTo>
                  <a:cubicBezTo>
                    <a:pt x="120" y="166"/>
                    <a:pt x="120" y="166"/>
                    <a:pt x="120" y="166"/>
                  </a:cubicBezTo>
                  <a:cubicBezTo>
                    <a:pt x="121" y="166"/>
                    <a:pt x="121" y="166"/>
                    <a:pt x="121" y="166"/>
                  </a:cubicBezTo>
                  <a:cubicBezTo>
                    <a:pt x="122" y="166"/>
                    <a:pt x="122" y="167"/>
                    <a:pt x="122" y="167"/>
                  </a:cubicBezTo>
                  <a:cubicBezTo>
                    <a:pt x="122" y="167"/>
                    <a:pt x="122" y="167"/>
                    <a:pt x="122" y="167"/>
                  </a:cubicBezTo>
                  <a:cubicBezTo>
                    <a:pt x="122" y="167"/>
                    <a:pt x="122" y="167"/>
                    <a:pt x="122" y="167"/>
                  </a:cubicBezTo>
                  <a:cubicBezTo>
                    <a:pt x="122" y="166"/>
                    <a:pt x="123" y="166"/>
                    <a:pt x="123" y="166"/>
                  </a:cubicBezTo>
                  <a:cubicBezTo>
                    <a:pt x="123" y="165"/>
                    <a:pt x="123" y="165"/>
                    <a:pt x="124" y="165"/>
                  </a:cubicBezTo>
                  <a:cubicBezTo>
                    <a:pt x="124" y="165"/>
                    <a:pt x="124" y="165"/>
                    <a:pt x="124" y="165"/>
                  </a:cubicBezTo>
                  <a:cubicBezTo>
                    <a:pt x="124" y="166"/>
                    <a:pt x="124" y="166"/>
                    <a:pt x="125" y="166"/>
                  </a:cubicBezTo>
                  <a:cubicBezTo>
                    <a:pt x="125" y="166"/>
                    <a:pt x="125" y="166"/>
                    <a:pt x="125" y="166"/>
                  </a:cubicBezTo>
                  <a:cubicBezTo>
                    <a:pt x="125" y="166"/>
                    <a:pt x="125" y="166"/>
                    <a:pt x="125" y="166"/>
                  </a:cubicBezTo>
                  <a:cubicBezTo>
                    <a:pt x="125" y="166"/>
                    <a:pt x="125" y="166"/>
                    <a:pt x="125" y="166"/>
                  </a:cubicBezTo>
                  <a:cubicBezTo>
                    <a:pt x="125" y="166"/>
                    <a:pt x="125" y="165"/>
                    <a:pt x="125" y="165"/>
                  </a:cubicBezTo>
                  <a:cubicBezTo>
                    <a:pt x="125" y="165"/>
                    <a:pt x="125" y="165"/>
                    <a:pt x="126" y="165"/>
                  </a:cubicBezTo>
                  <a:cubicBezTo>
                    <a:pt x="126" y="165"/>
                    <a:pt x="126" y="165"/>
                    <a:pt x="126" y="165"/>
                  </a:cubicBezTo>
                  <a:cubicBezTo>
                    <a:pt x="127" y="165"/>
                    <a:pt x="127" y="165"/>
                    <a:pt x="127" y="165"/>
                  </a:cubicBezTo>
                  <a:cubicBezTo>
                    <a:pt x="127" y="165"/>
                    <a:pt x="127" y="165"/>
                    <a:pt x="127" y="165"/>
                  </a:cubicBezTo>
                  <a:cubicBezTo>
                    <a:pt x="127" y="165"/>
                    <a:pt x="127" y="165"/>
                    <a:pt x="127" y="165"/>
                  </a:cubicBezTo>
                  <a:cubicBezTo>
                    <a:pt x="127" y="165"/>
                    <a:pt x="127" y="165"/>
                    <a:pt x="128" y="165"/>
                  </a:cubicBezTo>
                  <a:cubicBezTo>
                    <a:pt x="128" y="165"/>
                    <a:pt x="128" y="165"/>
                    <a:pt x="128" y="165"/>
                  </a:cubicBezTo>
                  <a:cubicBezTo>
                    <a:pt x="128" y="165"/>
                    <a:pt x="128" y="165"/>
                    <a:pt x="128" y="165"/>
                  </a:cubicBezTo>
                  <a:cubicBezTo>
                    <a:pt x="128" y="165"/>
                    <a:pt x="129" y="165"/>
                    <a:pt x="129" y="165"/>
                  </a:cubicBezTo>
                  <a:cubicBezTo>
                    <a:pt x="129" y="165"/>
                    <a:pt x="129" y="165"/>
                    <a:pt x="129" y="165"/>
                  </a:cubicBezTo>
                  <a:cubicBezTo>
                    <a:pt x="129" y="165"/>
                    <a:pt x="129" y="165"/>
                    <a:pt x="129" y="164"/>
                  </a:cubicBezTo>
                  <a:cubicBezTo>
                    <a:pt x="129" y="164"/>
                    <a:pt x="129" y="163"/>
                    <a:pt x="129" y="163"/>
                  </a:cubicBezTo>
                  <a:cubicBezTo>
                    <a:pt x="129" y="163"/>
                    <a:pt x="130" y="162"/>
                    <a:pt x="131" y="162"/>
                  </a:cubicBezTo>
                  <a:cubicBezTo>
                    <a:pt x="131" y="162"/>
                    <a:pt x="132" y="163"/>
                    <a:pt x="132" y="163"/>
                  </a:cubicBezTo>
                  <a:cubicBezTo>
                    <a:pt x="132" y="163"/>
                    <a:pt x="132" y="163"/>
                    <a:pt x="132" y="163"/>
                  </a:cubicBezTo>
                  <a:cubicBezTo>
                    <a:pt x="133" y="164"/>
                    <a:pt x="133" y="164"/>
                    <a:pt x="133" y="164"/>
                  </a:cubicBezTo>
                  <a:cubicBezTo>
                    <a:pt x="133" y="164"/>
                    <a:pt x="133" y="164"/>
                    <a:pt x="133" y="164"/>
                  </a:cubicBezTo>
                  <a:cubicBezTo>
                    <a:pt x="134" y="164"/>
                    <a:pt x="134" y="164"/>
                    <a:pt x="134" y="164"/>
                  </a:cubicBezTo>
                  <a:cubicBezTo>
                    <a:pt x="134" y="164"/>
                    <a:pt x="134" y="164"/>
                    <a:pt x="134" y="164"/>
                  </a:cubicBezTo>
                  <a:cubicBezTo>
                    <a:pt x="134" y="164"/>
                    <a:pt x="134" y="164"/>
                    <a:pt x="134" y="164"/>
                  </a:cubicBezTo>
                  <a:cubicBezTo>
                    <a:pt x="135" y="164"/>
                    <a:pt x="135" y="164"/>
                    <a:pt x="135" y="164"/>
                  </a:cubicBezTo>
                  <a:cubicBezTo>
                    <a:pt x="135" y="164"/>
                    <a:pt x="135" y="164"/>
                    <a:pt x="136" y="164"/>
                  </a:cubicBezTo>
                  <a:cubicBezTo>
                    <a:pt x="136" y="164"/>
                    <a:pt x="136" y="164"/>
                    <a:pt x="136" y="164"/>
                  </a:cubicBezTo>
                  <a:cubicBezTo>
                    <a:pt x="136" y="165"/>
                    <a:pt x="137" y="165"/>
                    <a:pt x="137" y="165"/>
                  </a:cubicBezTo>
                  <a:cubicBezTo>
                    <a:pt x="138" y="165"/>
                    <a:pt x="138" y="166"/>
                    <a:pt x="138" y="166"/>
                  </a:cubicBezTo>
                  <a:cubicBezTo>
                    <a:pt x="138" y="167"/>
                    <a:pt x="138" y="167"/>
                    <a:pt x="138" y="167"/>
                  </a:cubicBezTo>
                  <a:cubicBezTo>
                    <a:pt x="138" y="167"/>
                    <a:pt x="138" y="168"/>
                    <a:pt x="138" y="168"/>
                  </a:cubicBezTo>
                  <a:cubicBezTo>
                    <a:pt x="138" y="168"/>
                    <a:pt x="138" y="168"/>
                    <a:pt x="137" y="168"/>
                  </a:cubicBezTo>
                  <a:cubicBezTo>
                    <a:pt x="137" y="168"/>
                    <a:pt x="137" y="168"/>
                    <a:pt x="138" y="168"/>
                  </a:cubicBezTo>
                  <a:cubicBezTo>
                    <a:pt x="138" y="168"/>
                    <a:pt x="138" y="169"/>
                    <a:pt x="138" y="169"/>
                  </a:cubicBezTo>
                  <a:cubicBezTo>
                    <a:pt x="138" y="169"/>
                    <a:pt x="138" y="169"/>
                    <a:pt x="138" y="169"/>
                  </a:cubicBezTo>
                  <a:cubicBezTo>
                    <a:pt x="138" y="169"/>
                    <a:pt x="138" y="169"/>
                    <a:pt x="138" y="169"/>
                  </a:cubicBezTo>
                  <a:cubicBezTo>
                    <a:pt x="138" y="169"/>
                    <a:pt x="138" y="169"/>
                    <a:pt x="139" y="169"/>
                  </a:cubicBezTo>
                  <a:cubicBezTo>
                    <a:pt x="139" y="169"/>
                    <a:pt x="139" y="169"/>
                    <a:pt x="139" y="169"/>
                  </a:cubicBezTo>
                  <a:cubicBezTo>
                    <a:pt x="140" y="170"/>
                    <a:pt x="140" y="170"/>
                    <a:pt x="140" y="170"/>
                  </a:cubicBezTo>
                  <a:cubicBezTo>
                    <a:pt x="140" y="170"/>
                    <a:pt x="140" y="170"/>
                    <a:pt x="140" y="170"/>
                  </a:cubicBezTo>
                  <a:cubicBezTo>
                    <a:pt x="140" y="170"/>
                    <a:pt x="140" y="170"/>
                    <a:pt x="140" y="170"/>
                  </a:cubicBezTo>
                  <a:cubicBezTo>
                    <a:pt x="140" y="170"/>
                    <a:pt x="141" y="171"/>
                    <a:pt x="141" y="171"/>
                  </a:cubicBezTo>
                  <a:cubicBezTo>
                    <a:pt x="141" y="171"/>
                    <a:pt x="141" y="171"/>
                    <a:pt x="141" y="171"/>
                  </a:cubicBezTo>
                  <a:cubicBezTo>
                    <a:pt x="141" y="171"/>
                    <a:pt x="141" y="171"/>
                    <a:pt x="142" y="171"/>
                  </a:cubicBezTo>
                  <a:cubicBezTo>
                    <a:pt x="142" y="171"/>
                    <a:pt x="142" y="171"/>
                    <a:pt x="142" y="171"/>
                  </a:cubicBezTo>
                  <a:cubicBezTo>
                    <a:pt x="142" y="171"/>
                    <a:pt x="142" y="171"/>
                    <a:pt x="142" y="171"/>
                  </a:cubicBezTo>
                  <a:cubicBezTo>
                    <a:pt x="142" y="171"/>
                    <a:pt x="143" y="171"/>
                    <a:pt x="143" y="171"/>
                  </a:cubicBezTo>
                  <a:cubicBezTo>
                    <a:pt x="143" y="171"/>
                    <a:pt x="143" y="171"/>
                    <a:pt x="144" y="171"/>
                  </a:cubicBezTo>
                  <a:cubicBezTo>
                    <a:pt x="144" y="172"/>
                    <a:pt x="144" y="172"/>
                    <a:pt x="144" y="172"/>
                  </a:cubicBezTo>
                  <a:cubicBezTo>
                    <a:pt x="144" y="172"/>
                    <a:pt x="144" y="172"/>
                    <a:pt x="144" y="172"/>
                  </a:cubicBezTo>
                  <a:cubicBezTo>
                    <a:pt x="144" y="172"/>
                    <a:pt x="145" y="172"/>
                    <a:pt x="145" y="171"/>
                  </a:cubicBezTo>
                  <a:cubicBezTo>
                    <a:pt x="145" y="171"/>
                    <a:pt x="145" y="171"/>
                    <a:pt x="145" y="171"/>
                  </a:cubicBezTo>
                  <a:cubicBezTo>
                    <a:pt x="145" y="171"/>
                    <a:pt x="145" y="170"/>
                    <a:pt x="145" y="170"/>
                  </a:cubicBezTo>
                  <a:cubicBezTo>
                    <a:pt x="145" y="170"/>
                    <a:pt x="145" y="170"/>
                    <a:pt x="145" y="170"/>
                  </a:cubicBezTo>
                  <a:cubicBezTo>
                    <a:pt x="145" y="170"/>
                    <a:pt x="145" y="171"/>
                    <a:pt x="145" y="171"/>
                  </a:cubicBezTo>
                  <a:cubicBezTo>
                    <a:pt x="145" y="171"/>
                    <a:pt x="145" y="171"/>
                    <a:pt x="145" y="171"/>
                  </a:cubicBezTo>
                  <a:cubicBezTo>
                    <a:pt x="146" y="171"/>
                    <a:pt x="146" y="171"/>
                    <a:pt x="146" y="171"/>
                  </a:cubicBezTo>
                  <a:cubicBezTo>
                    <a:pt x="146" y="171"/>
                    <a:pt x="146" y="171"/>
                    <a:pt x="146" y="171"/>
                  </a:cubicBezTo>
                  <a:cubicBezTo>
                    <a:pt x="147" y="171"/>
                    <a:pt x="147" y="171"/>
                    <a:pt x="147" y="171"/>
                  </a:cubicBezTo>
                  <a:cubicBezTo>
                    <a:pt x="147" y="172"/>
                    <a:pt x="147" y="172"/>
                    <a:pt x="147" y="172"/>
                  </a:cubicBezTo>
                  <a:cubicBezTo>
                    <a:pt x="147" y="172"/>
                    <a:pt x="147" y="172"/>
                    <a:pt x="148" y="172"/>
                  </a:cubicBezTo>
                  <a:cubicBezTo>
                    <a:pt x="148" y="172"/>
                    <a:pt x="148" y="172"/>
                    <a:pt x="148" y="172"/>
                  </a:cubicBezTo>
                  <a:cubicBezTo>
                    <a:pt x="148" y="172"/>
                    <a:pt x="148" y="172"/>
                    <a:pt x="149" y="172"/>
                  </a:cubicBezTo>
                  <a:cubicBezTo>
                    <a:pt x="149" y="172"/>
                    <a:pt x="149" y="172"/>
                    <a:pt x="149" y="172"/>
                  </a:cubicBezTo>
                  <a:cubicBezTo>
                    <a:pt x="149" y="171"/>
                    <a:pt x="149" y="171"/>
                    <a:pt x="149" y="171"/>
                  </a:cubicBezTo>
                  <a:cubicBezTo>
                    <a:pt x="149" y="171"/>
                    <a:pt x="149" y="171"/>
                    <a:pt x="149" y="171"/>
                  </a:cubicBezTo>
                  <a:cubicBezTo>
                    <a:pt x="149" y="171"/>
                    <a:pt x="149" y="171"/>
                    <a:pt x="149" y="171"/>
                  </a:cubicBezTo>
                  <a:cubicBezTo>
                    <a:pt x="149" y="171"/>
                    <a:pt x="149" y="171"/>
                    <a:pt x="149" y="171"/>
                  </a:cubicBezTo>
                  <a:cubicBezTo>
                    <a:pt x="149" y="171"/>
                    <a:pt x="149" y="171"/>
                    <a:pt x="149" y="172"/>
                  </a:cubicBezTo>
                  <a:cubicBezTo>
                    <a:pt x="149" y="172"/>
                    <a:pt x="150" y="172"/>
                    <a:pt x="150" y="172"/>
                  </a:cubicBezTo>
                  <a:cubicBezTo>
                    <a:pt x="150" y="172"/>
                    <a:pt x="150" y="172"/>
                    <a:pt x="150" y="172"/>
                  </a:cubicBezTo>
                  <a:cubicBezTo>
                    <a:pt x="150" y="172"/>
                    <a:pt x="150" y="172"/>
                    <a:pt x="150" y="172"/>
                  </a:cubicBezTo>
                  <a:cubicBezTo>
                    <a:pt x="150" y="172"/>
                    <a:pt x="150" y="172"/>
                    <a:pt x="150" y="172"/>
                  </a:cubicBezTo>
                  <a:cubicBezTo>
                    <a:pt x="150" y="173"/>
                    <a:pt x="150" y="173"/>
                    <a:pt x="150" y="173"/>
                  </a:cubicBezTo>
                  <a:cubicBezTo>
                    <a:pt x="150" y="173"/>
                    <a:pt x="150" y="174"/>
                    <a:pt x="150" y="174"/>
                  </a:cubicBezTo>
                  <a:cubicBezTo>
                    <a:pt x="150" y="174"/>
                    <a:pt x="150" y="174"/>
                    <a:pt x="150" y="175"/>
                  </a:cubicBezTo>
                  <a:cubicBezTo>
                    <a:pt x="150" y="175"/>
                    <a:pt x="150" y="175"/>
                    <a:pt x="151" y="175"/>
                  </a:cubicBezTo>
                  <a:cubicBezTo>
                    <a:pt x="151" y="175"/>
                    <a:pt x="151" y="176"/>
                    <a:pt x="151" y="176"/>
                  </a:cubicBezTo>
                  <a:cubicBezTo>
                    <a:pt x="151" y="176"/>
                    <a:pt x="151" y="176"/>
                    <a:pt x="151" y="177"/>
                  </a:cubicBezTo>
                  <a:cubicBezTo>
                    <a:pt x="151" y="177"/>
                    <a:pt x="151" y="177"/>
                    <a:pt x="152" y="177"/>
                  </a:cubicBezTo>
                  <a:cubicBezTo>
                    <a:pt x="152" y="177"/>
                    <a:pt x="152" y="177"/>
                    <a:pt x="152" y="177"/>
                  </a:cubicBezTo>
                  <a:cubicBezTo>
                    <a:pt x="152" y="177"/>
                    <a:pt x="152" y="177"/>
                    <a:pt x="152" y="177"/>
                  </a:cubicBezTo>
                  <a:cubicBezTo>
                    <a:pt x="152" y="178"/>
                    <a:pt x="151" y="178"/>
                    <a:pt x="151" y="178"/>
                  </a:cubicBezTo>
                  <a:cubicBezTo>
                    <a:pt x="151" y="178"/>
                    <a:pt x="151" y="178"/>
                    <a:pt x="151" y="178"/>
                  </a:cubicBezTo>
                  <a:cubicBezTo>
                    <a:pt x="151" y="178"/>
                    <a:pt x="152" y="178"/>
                    <a:pt x="152" y="178"/>
                  </a:cubicBezTo>
                  <a:cubicBezTo>
                    <a:pt x="152" y="178"/>
                    <a:pt x="152" y="178"/>
                    <a:pt x="152" y="178"/>
                  </a:cubicBezTo>
                  <a:cubicBezTo>
                    <a:pt x="152" y="178"/>
                    <a:pt x="153" y="178"/>
                    <a:pt x="153" y="178"/>
                  </a:cubicBezTo>
                  <a:cubicBezTo>
                    <a:pt x="153" y="178"/>
                    <a:pt x="153" y="178"/>
                    <a:pt x="153" y="178"/>
                  </a:cubicBezTo>
                  <a:cubicBezTo>
                    <a:pt x="154" y="178"/>
                    <a:pt x="154" y="178"/>
                    <a:pt x="154" y="178"/>
                  </a:cubicBezTo>
                  <a:cubicBezTo>
                    <a:pt x="154" y="177"/>
                    <a:pt x="154" y="177"/>
                    <a:pt x="154" y="177"/>
                  </a:cubicBezTo>
                  <a:cubicBezTo>
                    <a:pt x="154" y="177"/>
                    <a:pt x="154" y="177"/>
                    <a:pt x="154" y="177"/>
                  </a:cubicBezTo>
                  <a:cubicBezTo>
                    <a:pt x="154" y="177"/>
                    <a:pt x="154" y="176"/>
                    <a:pt x="154" y="176"/>
                  </a:cubicBezTo>
                  <a:cubicBezTo>
                    <a:pt x="154" y="176"/>
                    <a:pt x="153" y="176"/>
                    <a:pt x="153" y="176"/>
                  </a:cubicBezTo>
                  <a:cubicBezTo>
                    <a:pt x="153" y="176"/>
                    <a:pt x="153" y="176"/>
                    <a:pt x="153" y="176"/>
                  </a:cubicBezTo>
                  <a:cubicBezTo>
                    <a:pt x="153" y="176"/>
                    <a:pt x="153" y="176"/>
                    <a:pt x="153" y="176"/>
                  </a:cubicBezTo>
                  <a:cubicBezTo>
                    <a:pt x="153" y="176"/>
                    <a:pt x="153" y="175"/>
                    <a:pt x="153" y="175"/>
                  </a:cubicBezTo>
                  <a:cubicBezTo>
                    <a:pt x="153" y="175"/>
                    <a:pt x="153" y="175"/>
                    <a:pt x="153" y="175"/>
                  </a:cubicBezTo>
                  <a:cubicBezTo>
                    <a:pt x="153" y="175"/>
                    <a:pt x="152" y="175"/>
                    <a:pt x="152" y="175"/>
                  </a:cubicBezTo>
                  <a:cubicBezTo>
                    <a:pt x="152" y="175"/>
                    <a:pt x="152" y="175"/>
                    <a:pt x="152" y="174"/>
                  </a:cubicBezTo>
                  <a:cubicBezTo>
                    <a:pt x="152" y="174"/>
                    <a:pt x="152" y="174"/>
                    <a:pt x="152" y="174"/>
                  </a:cubicBezTo>
                  <a:cubicBezTo>
                    <a:pt x="152" y="174"/>
                    <a:pt x="152" y="174"/>
                    <a:pt x="152" y="174"/>
                  </a:cubicBezTo>
                  <a:cubicBezTo>
                    <a:pt x="152" y="174"/>
                    <a:pt x="152" y="174"/>
                    <a:pt x="152" y="174"/>
                  </a:cubicBezTo>
                  <a:cubicBezTo>
                    <a:pt x="152" y="173"/>
                    <a:pt x="153" y="173"/>
                    <a:pt x="153" y="173"/>
                  </a:cubicBezTo>
                  <a:cubicBezTo>
                    <a:pt x="153" y="173"/>
                    <a:pt x="153" y="173"/>
                    <a:pt x="153" y="173"/>
                  </a:cubicBezTo>
                  <a:cubicBezTo>
                    <a:pt x="153" y="173"/>
                    <a:pt x="154" y="172"/>
                    <a:pt x="154" y="172"/>
                  </a:cubicBezTo>
                  <a:cubicBezTo>
                    <a:pt x="154" y="172"/>
                    <a:pt x="154" y="172"/>
                    <a:pt x="154" y="172"/>
                  </a:cubicBezTo>
                  <a:cubicBezTo>
                    <a:pt x="155" y="172"/>
                    <a:pt x="155" y="172"/>
                    <a:pt x="155" y="172"/>
                  </a:cubicBezTo>
                  <a:cubicBezTo>
                    <a:pt x="155" y="172"/>
                    <a:pt x="156" y="172"/>
                    <a:pt x="156" y="172"/>
                  </a:cubicBezTo>
                  <a:cubicBezTo>
                    <a:pt x="156" y="172"/>
                    <a:pt x="156" y="171"/>
                    <a:pt x="156" y="171"/>
                  </a:cubicBezTo>
                  <a:cubicBezTo>
                    <a:pt x="156" y="171"/>
                    <a:pt x="157" y="171"/>
                    <a:pt x="157" y="171"/>
                  </a:cubicBezTo>
                  <a:cubicBezTo>
                    <a:pt x="157" y="171"/>
                    <a:pt x="157" y="171"/>
                    <a:pt x="157" y="171"/>
                  </a:cubicBezTo>
                  <a:cubicBezTo>
                    <a:pt x="157" y="171"/>
                    <a:pt x="158" y="171"/>
                    <a:pt x="158" y="171"/>
                  </a:cubicBezTo>
                  <a:cubicBezTo>
                    <a:pt x="158" y="171"/>
                    <a:pt x="158" y="171"/>
                    <a:pt x="158" y="170"/>
                  </a:cubicBezTo>
                  <a:cubicBezTo>
                    <a:pt x="158" y="170"/>
                    <a:pt x="158" y="170"/>
                    <a:pt x="158" y="170"/>
                  </a:cubicBezTo>
                  <a:cubicBezTo>
                    <a:pt x="158" y="170"/>
                    <a:pt x="158" y="170"/>
                    <a:pt x="158" y="170"/>
                  </a:cubicBezTo>
                  <a:cubicBezTo>
                    <a:pt x="158" y="170"/>
                    <a:pt x="158" y="170"/>
                    <a:pt x="158" y="170"/>
                  </a:cubicBezTo>
                  <a:cubicBezTo>
                    <a:pt x="158" y="170"/>
                    <a:pt x="158" y="170"/>
                    <a:pt x="158" y="170"/>
                  </a:cubicBezTo>
                  <a:cubicBezTo>
                    <a:pt x="158" y="171"/>
                    <a:pt x="158" y="171"/>
                    <a:pt x="158" y="171"/>
                  </a:cubicBezTo>
                  <a:cubicBezTo>
                    <a:pt x="158" y="171"/>
                    <a:pt x="158" y="171"/>
                    <a:pt x="159" y="171"/>
                  </a:cubicBezTo>
                  <a:cubicBezTo>
                    <a:pt x="159" y="171"/>
                    <a:pt x="159" y="171"/>
                    <a:pt x="159" y="171"/>
                  </a:cubicBezTo>
                  <a:cubicBezTo>
                    <a:pt x="159" y="171"/>
                    <a:pt x="159" y="171"/>
                    <a:pt x="159" y="170"/>
                  </a:cubicBezTo>
                  <a:cubicBezTo>
                    <a:pt x="159" y="170"/>
                    <a:pt x="159" y="170"/>
                    <a:pt x="159" y="170"/>
                  </a:cubicBezTo>
                  <a:cubicBezTo>
                    <a:pt x="159" y="170"/>
                    <a:pt x="159" y="170"/>
                    <a:pt x="159" y="170"/>
                  </a:cubicBezTo>
                  <a:cubicBezTo>
                    <a:pt x="159" y="170"/>
                    <a:pt x="159" y="170"/>
                    <a:pt x="160" y="170"/>
                  </a:cubicBezTo>
                  <a:cubicBezTo>
                    <a:pt x="160" y="170"/>
                    <a:pt x="160" y="170"/>
                    <a:pt x="160" y="170"/>
                  </a:cubicBezTo>
                  <a:cubicBezTo>
                    <a:pt x="160" y="170"/>
                    <a:pt x="160" y="170"/>
                    <a:pt x="160" y="169"/>
                  </a:cubicBezTo>
                  <a:cubicBezTo>
                    <a:pt x="160" y="169"/>
                    <a:pt x="160" y="169"/>
                    <a:pt x="160" y="169"/>
                  </a:cubicBezTo>
                  <a:cubicBezTo>
                    <a:pt x="160" y="169"/>
                    <a:pt x="160" y="169"/>
                    <a:pt x="160" y="169"/>
                  </a:cubicBezTo>
                  <a:cubicBezTo>
                    <a:pt x="160" y="169"/>
                    <a:pt x="160" y="168"/>
                    <a:pt x="160" y="168"/>
                  </a:cubicBezTo>
                  <a:cubicBezTo>
                    <a:pt x="160" y="168"/>
                    <a:pt x="160" y="168"/>
                    <a:pt x="160" y="168"/>
                  </a:cubicBezTo>
                  <a:cubicBezTo>
                    <a:pt x="160" y="169"/>
                    <a:pt x="160" y="169"/>
                    <a:pt x="160" y="169"/>
                  </a:cubicBezTo>
                  <a:cubicBezTo>
                    <a:pt x="160" y="169"/>
                    <a:pt x="160" y="169"/>
                    <a:pt x="160" y="169"/>
                  </a:cubicBezTo>
                  <a:cubicBezTo>
                    <a:pt x="161" y="169"/>
                    <a:pt x="161" y="170"/>
                    <a:pt x="161" y="170"/>
                  </a:cubicBezTo>
                  <a:cubicBezTo>
                    <a:pt x="161" y="170"/>
                    <a:pt x="161" y="170"/>
                    <a:pt x="161" y="170"/>
                  </a:cubicBezTo>
                  <a:cubicBezTo>
                    <a:pt x="162" y="169"/>
                    <a:pt x="162" y="169"/>
                    <a:pt x="162" y="169"/>
                  </a:cubicBezTo>
                  <a:cubicBezTo>
                    <a:pt x="162" y="169"/>
                    <a:pt x="162" y="169"/>
                    <a:pt x="162" y="169"/>
                  </a:cubicBezTo>
                  <a:cubicBezTo>
                    <a:pt x="162" y="168"/>
                    <a:pt x="162" y="168"/>
                    <a:pt x="162" y="168"/>
                  </a:cubicBezTo>
                  <a:cubicBezTo>
                    <a:pt x="162" y="168"/>
                    <a:pt x="162" y="168"/>
                    <a:pt x="162" y="168"/>
                  </a:cubicBezTo>
                  <a:cubicBezTo>
                    <a:pt x="162" y="168"/>
                    <a:pt x="162" y="168"/>
                    <a:pt x="162" y="168"/>
                  </a:cubicBezTo>
                  <a:cubicBezTo>
                    <a:pt x="163" y="168"/>
                    <a:pt x="163" y="168"/>
                    <a:pt x="163" y="168"/>
                  </a:cubicBezTo>
                  <a:cubicBezTo>
                    <a:pt x="163" y="168"/>
                    <a:pt x="163" y="168"/>
                    <a:pt x="163" y="168"/>
                  </a:cubicBezTo>
                  <a:cubicBezTo>
                    <a:pt x="163" y="168"/>
                    <a:pt x="163" y="168"/>
                    <a:pt x="163" y="168"/>
                  </a:cubicBezTo>
                  <a:cubicBezTo>
                    <a:pt x="163" y="168"/>
                    <a:pt x="163" y="168"/>
                    <a:pt x="163" y="168"/>
                  </a:cubicBezTo>
                  <a:cubicBezTo>
                    <a:pt x="163" y="168"/>
                    <a:pt x="164" y="168"/>
                    <a:pt x="164" y="168"/>
                  </a:cubicBezTo>
                  <a:cubicBezTo>
                    <a:pt x="164" y="167"/>
                    <a:pt x="164" y="167"/>
                    <a:pt x="164" y="167"/>
                  </a:cubicBezTo>
                  <a:cubicBezTo>
                    <a:pt x="164" y="166"/>
                    <a:pt x="164" y="166"/>
                    <a:pt x="164" y="166"/>
                  </a:cubicBezTo>
                  <a:cubicBezTo>
                    <a:pt x="164" y="166"/>
                    <a:pt x="164" y="165"/>
                    <a:pt x="164" y="165"/>
                  </a:cubicBezTo>
                  <a:cubicBezTo>
                    <a:pt x="164" y="165"/>
                    <a:pt x="164" y="165"/>
                    <a:pt x="164" y="164"/>
                  </a:cubicBezTo>
                  <a:cubicBezTo>
                    <a:pt x="163" y="164"/>
                    <a:pt x="163" y="164"/>
                    <a:pt x="163" y="164"/>
                  </a:cubicBezTo>
                  <a:cubicBezTo>
                    <a:pt x="164" y="164"/>
                    <a:pt x="164" y="164"/>
                    <a:pt x="164" y="164"/>
                  </a:cubicBezTo>
                  <a:cubicBezTo>
                    <a:pt x="164" y="164"/>
                    <a:pt x="164" y="164"/>
                    <a:pt x="164" y="164"/>
                  </a:cubicBezTo>
                  <a:cubicBezTo>
                    <a:pt x="164" y="164"/>
                    <a:pt x="164" y="165"/>
                    <a:pt x="164" y="165"/>
                  </a:cubicBezTo>
                  <a:cubicBezTo>
                    <a:pt x="165" y="165"/>
                    <a:pt x="165" y="165"/>
                    <a:pt x="165" y="165"/>
                  </a:cubicBezTo>
                  <a:cubicBezTo>
                    <a:pt x="165" y="165"/>
                    <a:pt x="165" y="166"/>
                    <a:pt x="165" y="166"/>
                  </a:cubicBezTo>
                  <a:cubicBezTo>
                    <a:pt x="165" y="166"/>
                    <a:pt x="166" y="166"/>
                    <a:pt x="166" y="166"/>
                  </a:cubicBezTo>
                  <a:cubicBezTo>
                    <a:pt x="166" y="166"/>
                    <a:pt x="166" y="165"/>
                    <a:pt x="166" y="165"/>
                  </a:cubicBezTo>
                  <a:cubicBezTo>
                    <a:pt x="166" y="165"/>
                    <a:pt x="166" y="165"/>
                    <a:pt x="166" y="165"/>
                  </a:cubicBezTo>
                  <a:cubicBezTo>
                    <a:pt x="166" y="165"/>
                    <a:pt x="167" y="165"/>
                    <a:pt x="167" y="165"/>
                  </a:cubicBezTo>
                  <a:cubicBezTo>
                    <a:pt x="167" y="166"/>
                    <a:pt x="167" y="166"/>
                    <a:pt x="167" y="166"/>
                  </a:cubicBezTo>
                  <a:cubicBezTo>
                    <a:pt x="167" y="166"/>
                    <a:pt x="167" y="166"/>
                    <a:pt x="167" y="166"/>
                  </a:cubicBezTo>
                  <a:cubicBezTo>
                    <a:pt x="168" y="166"/>
                    <a:pt x="168" y="166"/>
                    <a:pt x="168" y="166"/>
                  </a:cubicBezTo>
                  <a:cubicBezTo>
                    <a:pt x="168" y="166"/>
                    <a:pt x="168" y="166"/>
                    <a:pt x="168" y="166"/>
                  </a:cubicBezTo>
                  <a:cubicBezTo>
                    <a:pt x="168" y="166"/>
                    <a:pt x="168" y="165"/>
                    <a:pt x="168" y="165"/>
                  </a:cubicBezTo>
                  <a:cubicBezTo>
                    <a:pt x="168" y="165"/>
                    <a:pt x="168" y="165"/>
                    <a:pt x="168" y="165"/>
                  </a:cubicBezTo>
                  <a:cubicBezTo>
                    <a:pt x="168" y="165"/>
                    <a:pt x="167" y="165"/>
                    <a:pt x="167" y="165"/>
                  </a:cubicBezTo>
                  <a:cubicBezTo>
                    <a:pt x="167" y="165"/>
                    <a:pt x="167" y="164"/>
                    <a:pt x="168" y="164"/>
                  </a:cubicBezTo>
                  <a:cubicBezTo>
                    <a:pt x="168" y="164"/>
                    <a:pt x="168" y="164"/>
                    <a:pt x="168" y="164"/>
                  </a:cubicBezTo>
                  <a:cubicBezTo>
                    <a:pt x="168" y="164"/>
                    <a:pt x="168" y="165"/>
                    <a:pt x="168" y="165"/>
                  </a:cubicBezTo>
                  <a:cubicBezTo>
                    <a:pt x="168" y="165"/>
                    <a:pt x="168" y="165"/>
                    <a:pt x="168" y="165"/>
                  </a:cubicBezTo>
                  <a:cubicBezTo>
                    <a:pt x="168" y="165"/>
                    <a:pt x="168" y="165"/>
                    <a:pt x="168" y="165"/>
                  </a:cubicBezTo>
                  <a:cubicBezTo>
                    <a:pt x="168" y="165"/>
                    <a:pt x="169" y="166"/>
                    <a:pt x="169" y="165"/>
                  </a:cubicBezTo>
                  <a:cubicBezTo>
                    <a:pt x="169" y="165"/>
                    <a:pt x="169" y="165"/>
                    <a:pt x="169" y="165"/>
                  </a:cubicBezTo>
                  <a:cubicBezTo>
                    <a:pt x="169" y="165"/>
                    <a:pt x="169" y="165"/>
                    <a:pt x="169" y="165"/>
                  </a:cubicBezTo>
                  <a:cubicBezTo>
                    <a:pt x="169" y="165"/>
                    <a:pt x="169" y="165"/>
                    <a:pt x="170" y="165"/>
                  </a:cubicBezTo>
                  <a:cubicBezTo>
                    <a:pt x="170" y="165"/>
                    <a:pt x="170" y="164"/>
                    <a:pt x="170" y="164"/>
                  </a:cubicBezTo>
                  <a:cubicBezTo>
                    <a:pt x="170" y="164"/>
                    <a:pt x="170" y="164"/>
                    <a:pt x="170" y="165"/>
                  </a:cubicBezTo>
                  <a:cubicBezTo>
                    <a:pt x="171" y="165"/>
                    <a:pt x="170" y="165"/>
                    <a:pt x="170" y="165"/>
                  </a:cubicBezTo>
                  <a:cubicBezTo>
                    <a:pt x="170" y="165"/>
                    <a:pt x="171" y="165"/>
                    <a:pt x="171" y="165"/>
                  </a:cubicBezTo>
                  <a:cubicBezTo>
                    <a:pt x="171" y="165"/>
                    <a:pt x="171" y="165"/>
                    <a:pt x="171" y="165"/>
                  </a:cubicBezTo>
                  <a:cubicBezTo>
                    <a:pt x="171" y="165"/>
                    <a:pt x="171" y="165"/>
                    <a:pt x="171" y="164"/>
                  </a:cubicBezTo>
                  <a:cubicBezTo>
                    <a:pt x="171" y="164"/>
                    <a:pt x="171" y="164"/>
                    <a:pt x="171" y="164"/>
                  </a:cubicBezTo>
                  <a:cubicBezTo>
                    <a:pt x="171" y="164"/>
                    <a:pt x="172" y="164"/>
                    <a:pt x="172" y="164"/>
                  </a:cubicBezTo>
                  <a:cubicBezTo>
                    <a:pt x="172" y="164"/>
                    <a:pt x="172" y="164"/>
                    <a:pt x="172" y="164"/>
                  </a:cubicBezTo>
                  <a:cubicBezTo>
                    <a:pt x="172" y="164"/>
                    <a:pt x="172" y="164"/>
                    <a:pt x="172" y="164"/>
                  </a:cubicBezTo>
                  <a:cubicBezTo>
                    <a:pt x="172" y="165"/>
                    <a:pt x="173" y="165"/>
                    <a:pt x="173" y="165"/>
                  </a:cubicBezTo>
                  <a:cubicBezTo>
                    <a:pt x="173" y="165"/>
                    <a:pt x="173" y="164"/>
                    <a:pt x="173" y="164"/>
                  </a:cubicBezTo>
                  <a:cubicBezTo>
                    <a:pt x="174" y="164"/>
                    <a:pt x="174" y="164"/>
                    <a:pt x="174" y="164"/>
                  </a:cubicBezTo>
                  <a:cubicBezTo>
                    <a:pt x="174" y="164"/>
                    <a:pt x="174" y="164"/>
                    <a:pt x="174" y="163"/>
                  </a:cubicBezTo>
                  <a:cubicBezTo>
                    <a:pt x="174" y="163"/>
                    <a:pt x="174" y="163"/>
                    <a:pt x="174" y="163"/>
                  </a:cubicBezTo>
                  <a:cubicBezTo>
                    <a:pt x="174" y="163"/>
                    <a:pt x="174" y="163"/>
                    <a:pt x="174" y="163"/>
                  </a:cubicBezTo>
                  <a:cubicBezTo>
                    <a:pt x="174" y="163"/>
                    <a:pt x="174" y="164"/>
                    <a:pt x="174" y="164"/>
                  </a:cubicBezTo>
                  <a:cubicBezTo>
                    <a:pt x="174" y="164"/>
                    <a:pt x="174" y="164"/>
                    <a:pt x="175" y="163"/>
                  </a:cubicBezTo>
                  <a:cubicBezTo>
                    <a:pt x="175" y="163"/>
                    <a:pt x="175" y="163"/>
                    <a:pt x="175" y="163"/>
                  </a:cubicBezTo>
                  <a:cubicBezTo>
                    <a:pt x="175" y="163"/>
                    <a:pt x="175" y="162"/>
                    <a:pt x="175" y="162"/>
                  </a:cubicBezTo>
                  <a:cubicBezTo>
                    <a:pt x="175" y="162"/>
                    <a:pt x="175" y="162"/>
                    <a:pt x="175" y="162"/>
                  </a:cubicBezTo>
                  <a:cubicBezTo>
                    <a:pt x="175" y="162"/>
                    <a:pt x="175" y="161"/>
                    <a:pt x="175" y="161"/>
                  </a:cubicBezTo>
                  <a:cubicBezTo>
                    <a:pt x="175" y="161"/>
                    <a:pt x="175" y="161"/>
                    <a:pt x="175" y="161"/>
                  </a:cubicBezTo>
                  <a:cubicBezTo>
                    <a:pt x="175" y="161"/>
                    <a:pt x="175" y="160"/>
                    <a:pt x="175" y="160"/>
                  </a:cubicBezTo>
                  <a:cubicBezTo>
                    <a:pt x="175" y="160"/>
                    <a:pt x="176" y="160"/>
                    <a:pt x="176" y="160"/>
                  </a:cubicBezTo>
                  <a:cubicBezTo>
                    <a:pt x="176" y="160"/>
                    <a:pt x="176" y="160"/>
                    <a:pt x="176" y="160"/>
                  </a:cubicBezTo>
                  <a:cubicBezTo>
                    <a:pt x="176" y="160"/>
                    <a:pt x="176" y="160"/>
                    <a:pt x="177" y="160"/>
                  </a:cubicBezTo>
                  <a:cubicBezTo>
                    <a:pt x="177" y="160"/>
                    <a:pt x="177" y="160"/>
                    <a:pt x="177" y="160"/>
                  </a:cubicBezTo>
                  <a:cubicBezTo>
                    <a:pt x="177" y="159"/>
                    <a:pt x="177" y="159"/>
                    <a:pt x="177" y="159"/>
                  </a:cubicBezTo>
                  <a:cubicBezTo>
                    <a:pt x="177" y="159"/>
                    <a:pt x="177" y="159"/>
                    <a:pt x="177" y="158"/>
                  </a:cubicBezTo>
                  <a:cubicBezTo>
                    <a:pt x="178" y="158"/>
                    <a:pt x="178" y="158"/>
                    <a:pt x="178" y="158"/>
                  </a:cubicBezTo>
                  <a:cubicBezTo>
                    <a:pt x="178" y="158"/>
                    <a:pt x="178" y="158"/>
                    <a:pt x="178" y="158"/>
                  </a:cubicBezTo>
                  <a:cubicBezTo>
                    <a:pt x="178" y="158"/>
                    <a:pt x="179" y="158"/>
                    <a:pt x="179" y="158"/>
                  </a:cubicBezTo>
                  <a:cubicBezTo>
                    <a:pt x="179" y="157"/>
                    <a:pt x="179" y="157"/>
                    <a:pt x="179" y="157"/>
                  </a:cubicBezTo>
                  <a:cubicBezTo>
                    <a:pt x="179" y="157"/>
                    <a:pt x="179" y="157"/>
                    <a:pt x="179" y="157"/>
                  </a:cubicBezTo>
                  <a:cubicBezTo>
                    <a:pt x="179" y="157"/>
                    <a:pt x="179" y="156"/>
                    <a:pt x="179" y="156"/>
                  </a:cubicBezTo>
                  <a:cubicBezTo>
                    <a:pt x="179" y="156"/>
                    <a:pt x="179" y="156"/>
                    <a:pt x="179" y="156"/>
                  </a:cubicBezTo>
                  <a:cubicBezTo>
                    <a:pt x="179" y="156"/>
                    <a:pt x="179" y="156"/>
                    <a:pt x="179" y="156"/>
                  </a:cubicBezTo>
                  <a:cubicBezTo>
                    <a:pt x="179" y="156"/>
                    <a:pt x="178" y="156"/>
                    <a:pt x="178" y="156"/>
                  </a:cubicBezTo>
                  <a:cubicBezTo>
                    <a:pt x="178" y="156"/>
                    <a:pt x="178" y="156"/>
                    <a:pt x="178" y="156"/>
                  </a:cubicBezTo>
                  <a:cubicBezTo>
                    <a:pt x="178" y="156"/>
                    <a:pt x="178" y="155"/>
                    <a:pt x="178" y="155"/>
                  </a:cubicBezTo>
                  <a:cubicBezTo>
                    <a:pt x="178" y="155"/>
                    <a:pt x="178" y="155"/>
                    <a:pt x="178" y="155"/>
                  </a:cubicBezTo>
                  <a:cubicBezTo>
                    <a:pt x="179" y="155"/>
                    <a:pt x="179" y="155"/>
                    <a:pt x="179" y="155"/>
                  </a:cubicBezTo>
                  <a:cubicBezTo>
                    <a:pt x="179" y="155"/>
                    <a:pt x="179" y="154"/>
                    <a:pt x="179" y="154"/>
                  </a:cubicBezTo>
                  <a:cubicBezTo>
                    <a:pt x="179" y="154"/>
                    <a:pt x="179" y="154"/>
                    <a:pt x="180" y="154"/>
                  </a:cubicBezTo>
                  <a:cubicBezTo>
                    <a:pt x="180" y="154"/>
                    <a:pt x="180" y="154"/>
                    <a:pt x="180" y="154"/>
                  </a:cubicBezTo>
                  <a:cubicBezTo>
                    <a:pt x="180" y="154"/>
                    <a:pt x="180" y="154"/>
                    <a:pt x="180" y="154"/>
                  </a:cubicBezTo>
                  <a:cubicBezTo>
                    <a:pt x="180" y="154"/>
                    <a:pt x="180" y="154"/>
                    <a:pt x="180" y="155"/>
                  </a:cubicBezTo>
                  <a:cubicBezTo>
                    <a:pt x="180" y="155"/>
                    <a:pt x="180" y="155"/>
                    <a:pt x="180" y="155"/>
                  </a:cubicBezTo>
                  <a:cubicBezTo>
                    <a:pt x="180" y="155"/>
                    <a:pt x="181" y="155"/>
                    <a:pt x="181" y="155"/>
                  </a:cubicBezTo>
                  <a:cubicBezTo>
                    <a:pt x="181" y="155"/>
                    <a:pt x="181" y="155"/>
                    <a:pt x="181" y="155"/>
                  </a:cubicBezTo>
                  <a:cubicBezTo>
                    <a:pt x="181" y="155"/>
                    <a:pt x="181" y="154"/>
                    <a:pt x="181" y="154"/>
                  </a:cubicBezTo>
                  <a:cubicBezTo>
                    <a:pt x="181" y="154"/>
                    <a:pt x="181" y="154"/>
                    <a:pt x="181" y="154"/>
                  </a:cubicBezTo>
                  <a:cubicBezTo>
                    <a:pt x="181" y="154"/>
                    <a:pt x="181" y="154"/>
                    <a:pt x="181" y="153"/>
                  </a:cubicBezTo>
                  <a:cubicBezTo>
                    <a:pt x="181" y="153"/>
                    <a:pt x="181" y="153"/>
                    <a:pt x="181" y="153"/>
                  </a:cubicBezTo>
                  <a:cubicBezTo>
                    <a:pt x="181" y="153"/>
                    <a:pt x="181" y="153"/>
                    <a:pt x="181" y="153"/>
                  </a:cubicBezTo>
                  <a:cubicBezTo>
                    <a:pt x="181" y="153"/>
                    <a:pt x="182" y="153"/>
                    <a:pt x="182" y="153"/>
                  </a:cubicBezTo>
                  <a:cubicBezTo>
                    <a:pt x="182" y="153"/>
                    <a:pt x="182" y="153"/>
                    <a:pt x="182" y="152"/>
                  </a:cubicBezTo>
                  <a:cubicBezTo>
                    <a:pt x="182" y="152"/>
                    <a:pt x="182" y="152"/>
                    <a:pt x="182" y="152"/>
                  </a:cubicBezTo>
                  <a:cubicBezTo>
                    <a:pt x="182" y="152"/>
                    <a:pt x="182" y="152"/>
                    <a:pt x="182" y="152"/>
                  </a:cubicBezTo>
                  <a:cubicBezTo>
                    <a:pt x="182" y="152"/>
                    <a:pt x="181" y="152"/>
                    <a:pt x="181" y="152"/>
                  </a:cubicBezTo>
                  <a:cubicBezTo>
                    <a:pt x="181" y="152"/>
                    <a:pt x="181" y="151"/>
                    <a:pt x="181" y="151"/>
                  </a:cubicBezTo>
                  <a:cubicBezTo>
                    <a:pt x="181" y="151"/>
                    <a:pt x="182" y="151"/>
                    <a:pt x="182" y="151"/>
                  </a:cubicBezTo>
                  <a:cubicBezTo>
                    <a:pt x="182" y="151"/>
                    <a:pt x="182" y="151"/>
                    <a:pt x="182" y="151"/>
                  </a:cubicBezTo>
                  <a:cubicBezTo>
                    <a:pt x="182" y="151"/>
                    <a:pt x="182" y="151"/>
                    <a:pt x="183" y="151"/>
                  </a:cubicBezTo>
                  <a:cubicBezTo>
                    <a:pt x="183" y="151"/>
                    <a:pt x="183" y="151"/>
                    <a:pt x="183" y="151"/>
                  </a:cubicBezTo>
                  <a:cubicBezTo>
                    <a:pt x="182" y="151"/>
                    <a:pt x="182" y="151"/>
                    <a:pt x="182" y="150"/>
                  </a:cubicBezTo>
                  <a:cubicBezTo>
                    <a:pt x="182" y="150"/>
                    <a:pt x="182" y="150"/>
                    <a:pt x="182" y="150"/>
                  </a:cubicBezTo>
                  <a:cubicBezTo>
                    <a:pt x="182" y="150"/>
                    <a:pt x="182" y="150"/>
                    <a:pt x="182" y="149"/>
                  </a:cubicBezTo>
                  <a:cubicBezTo>
                    <a:pt x="182" y="149"/>
                    <a:pt x="183" y="149"/>
                    <a:pt x="183" y="150"/>
                  </a:cubicBezTo>
                  <a:cubicBezTo>
                    <a:pt x="183" y="150"/>
                    <a:pt x="183" y="150"/>
                    <a:pt x="183" y="150"/>
                  </a:cubicBezTo>
                  <a:cubicBezTo>
                    <a:pt x="183" y="150"/>
                    <a:pt x="183" y="150"/>
                    <a:pt x="183" y="150"/>
                  </a:cubicBezTo>
                  <a:cubicBezTo>
                    <a:pt x="183" y="150"/>
                    <a:pt x="183" y="149"/>
                    <a:pt x="183" y="149"/>
                  </a:cubicBezTo>
                  <a:cubicBezTo>
                    <a:pt x="183" y="149"/>
                    <a:pt x="183" y="149"/>
                    <a:pt x="183" y="149"/>
                  </a:cubicBezTo>
                  <a:cubicBezTo>
                    <a:pt x="183" y="149"/>
                    <a:pt x="183" y="149"/>
                    <a:pt x="183" y="149"/>
                  </a:cubicBezTo>
                  <a:cubicBezTo>
                    <a:pt x="183" y="149"/>
                    <a:pt x="183" y="149"/>
                    <a:pt x="183" y="148"/>
                  </a:cubicBezTo>
                  <a:cubicBezTo>
                    <a:pt x="183" y="148"/>
                    <a:pt x="183" y="148"/>
                    <a:pt x="183" y="148"/>
                  </a:cubicBezTo>
                  <a:cubicBezTo>
                    <a:pt x="183" y="148"/>
                    <a:pt x="183" y="148"/>
                    <a:pt x="183" y="148"/>
                  </a:cubicBezTo>
                  <a:cubicBezTo>
                    <a:pt x="183" y="148"/>
                    <a:pt x="183" y="147"/>
                    <a:pt x="183" y="147"/>
                  </a:cubicBezTo>
                  <a:cubicBezTo>
                    <a:pt x="183" y="147"/>
                    <a:pt x="183" y="147"/>
                    <a:pt x="183" y="147"/>
                  </a:cubicBezTo>
                  <a:cubicBezTo>
                    <a:pt x="183" y="147"/>
                    <a:pt x="182" y="147"/>
                    <a:pt x="182" y="147"/>
                  </a:cubicBezTo>
                  <a:cubicBezTo>
                    <a:pt x="182" y="147"/>
                    <a:pt x="182" y="146"/>
                    <a:pt x="182" y="146"/>
                  </a:cubicBezTo>
                  <a:cubicBezTo>
                    <a:pt x="182" y="146"/>
                    <a:pt x="183" y="146"/>
                    <a:pt x="183" y="146"/>
                  </a:cubicBezTo>
                  <a:cubicBezTo>
                    <a:pt x="183" y="146"/>
                    <a:pt x="183" y="146"/>
                    <a:pt x="183" y="145"/>
                  </a:cubicBezTo>
                  <a:cubicBezTo>
                    <a:pt x="183" y="145"/>
                    <a:pt x="183" y="145"/>
                    <a:pt x="183" y="145"/>
                  </a:cubicBezTo>
                  <a:cubicBezTo>
                    <a:pt x="183" y="146"/>
                    <a:pt x="183" y="146"/>
                    <a:pt x="183" y="146"/>
                  </a:cubicBezTo>
                  <a:cubicBezTo>
                    <a:pt x="183" y="146"/>
                    <a:pt x="184" y="146"/>
                    <a:pt x="184" y="146"/>
                  </a:cubicBezTo>
                  <a:cubicBezTo>
                    <a:pt x="184" y="146"/>
                    <a:pt x="184" y="146"/>
                    <a:pt x="184" y="145"/>
                  </a:cubicBezTo>
                  <a:cubicBezTo>
                    <a:pt x="184" y="145"/>
                    <a:pt x="184" y="145"/>
                    <a:pt x="184" y="145"/>
                  </a:cubicBezTo>
                  <a:cubicBezTo>
                    <a:pt x="184" y="145"/>
                    <a:pt x="183" y="145"/>
                    <a:pt x="183" y="145"/>
                  </a:cubicBezTo>
                  <a:cubicBezTo>
                    <a:pt x="183" y="145"/>
                    <a:pt x="183" y="145"/>
                    <a:pt x="183" y="145"/>
                  </a:cubicBezTo>
                  <a:cubicBezTo>
                    <a:pt x="183" y="145"/>
                    <a:pt x="183" y="144"/>
                    <a:pt x="183" y="144"/>
                  </a:cubicBezTo>
                  <a:cubicBezTo>
                    <a:pt x="183" y="144"/>
                    <a:pt x="182" y="144"/>
                    <a:pt x="182" y="144"/>
                  </a:cubicBezTo>
                  <a:cubicBezTo>
                    <a:pt x="182" y="143"/>
                    <a:pt x="182" y="143"/>
                    <a:pt x="182" y="143"/>
                  </a:cubicBezTo>
                  <a:cubicBezTo>
                    <a:pt x="182" y="143"/>
                    <a:pt x="182" y="143"/>
                    <a:pt x="182" y="143"/>
                  </a:cubicBezTo>
                  <a:cubicBezTo>
                    <a:pt x="182" y="143"/>
                    <a:pt x="182" y="143"/>
                    <a:pt x="183" y="143"/>
                  </a:cubicBezTo>
                  <a:cubicBezTo>
                    <a:pt x="183" y="143"/>
                    <a:pt x="183" y="143"/>
                    <a:pt x="183" y="143"/>
                  </a:cubicBezTo>
                  <a:cubicBezTo>
                    <a:pt x="183" y="143"/>
                    <a:pt x="183" y="143"/>
                    <a:pt x="183" y="143"/>
                  </a:cubicBezTo>
                  <a:cubicBezTo>
                    <a:pt x="183" y="143"/>
                    <a:pt x="183" y="143"/>
                    <a:pt x="183" y="143"/>
                  </a:cubicBezTo>
                  <a:cubicBezTo>
                    <a:pt x="183" y="143"/>
                    <a:pt x="183" y="144"/>
                    <a:pt x="183" y="144"/>
                  </a:cubicBezTo>
                  <a:cubicBezTo>
                    <a:pt x="184" y="144"/>
                    <a:pt x="184" y="144"/>
                    <a:pt x="184" y="144"/>
                  </a:cubicBezTo>
                  <a:cubicBezTo>
                    <a:pt x="184" y="144"/>
                    <a:pt x="184" y="143"/>
                    <a:pt x="184" y="143"/>
                  </a:cubicBezTo>
                  <a:cubicBezTo>
                    <a:pt x="184" y="143"/>
                    <a:pt x="184" y="143"/>
                    <a:pt x="184" y="143"/>
                  </a:cubicBezTo>
                  <a:cubicBezTo>
                    <a:pt x="184" y="143"/>
                    <a:pt x="184" y="142"/>
                    <a:pt x="184" y="142"/>
                  </a:cubicBezTo>
                  <a:cubicBezTo>
                    <a:pt x="184" y="142"/>
                    <a:pt x="184" y="142"/>
                    <a:pt x="184" y="142"/>
                  </a:cubicBezTo>
                  <a:cubicBezTo>
                    <a:pt x="184" y="141"/>
                    <a:pt x="184" y="141"/>
                    <a:pt x="184" y="141"/>
                  </a:cubicBezTo>
                  <a:cubicBezTo>
                    <a:pt x="184" y="141"/>
                    <a:pt x="184" y="141"/>
                    <a:pt x="184" y="141"/>
                  </a:cubicBezTo>
                  <a:cubicBezTo>
                    <a:pt x="184" y="141"/>
                    <a:pt x="184" y="141"/>
                    <a:pt x="184" y="140"/>
                  </a:cubicBezTo>
                  <a:cubicBezTo>
                    <a:pt x="184" y="140"/>
                    <a:pt x="184" y="140"/>
                    <a:pt x="184" y="140"/>
                  </a:cubicBezTo>
                  <a:cubicBezTo>
                    <a:pt x="184" y="140"/>
                    <a:pt x="184" y="141"/>
                    <a:pt x="184" y="141"/>
                  </a:cubicBezTo>
                  <a:cubicBezTo>
                    <a:pt x="184" y="141"/>
                    <a:pt x="185" y="141"/>
                    <a:pt x="185" y="141"/>
                  </a:cubicBezTo>
                  <a:cubicBezTo>
                    <a:pt x="185" y="141"/>
                    <a:pt x="185" y="141"/>
                    <a:pt x="185" y="141"/>
                  </a:cubicBezTo>
                  <a:cubicBezTo>
                    <a:pt x="185" y="141"/>
                    <a:pt x="185" y="140"/>
                    <a:pt x="185" y="140"/>
                  </a:cubicBezTo>
                  <a:cubicBezTo>
                    <a:pt x="185" y="140"/>
                    <a:pt x="185" y="140"/>
                    <a:pt x="185" y="139"/>
                  </a:cubicBezTo>
                  <a:cubicBezTo>
                    <a:pt x="185" y="139"/>
                    <a:pt x="185" y="139"/>
                    <a:pt x="185" y="139"/>
                  </a:cubicBezTo>
                  <a:cubicBezTo>
                    <a:pt x="185" y="139"/>
                    <a:pt x="185" y="139"/>
                    <a:pt x="185" y="139"/>
                  </a:cubicBezTo>
                  <a:cubicBezTo>
                    <a:pt x="185" y="139"/>
                    <a:pt x="185" y="138"/>
                    <a:pt x="185" y="138"/>
                  </a:cubicBezTo>
                  <a:cubicBezTo>
                    <a:pt x="185" y="138"/>
                    <a:pt x="185" y="138"/>
                    <a:pt x="185" y="138"/>
                  </a:cubicBezTo>
                  <a:cubicBezTo>
                    <a:pt x="185" y="138"/>
                    <a:pt x="185" y="137"/>
                    <a:pt x="185" y="137"/>
                  </a:cubicBezTo>
                  <a:cubicBezTo>
                    <a:pt x="185" y="137"/>
                    <a:pt x="185" y="137"/>
                    <a:pt x="185" y="137"/>
                  </a:cubicBezTo>
                  <a:cubicBezTo>
                    <a:pt x="185" y="137"/>
                    <a:pt x="185" y="137"/>
                    <a:pt x="185" y="136"/>
                  </a:cubicBezTo>
                  <a:cubicBezTo>
                    <a:pt x="185" y="136"/>
                    <a:pt x="185" y="136"/>
                    <a:pt x="186" y="136"/>
                  </a:cubicBezTo>
                  <a:cubicBezTo>
                    <a:pt x="186" y="136"/>
                    <a:pt x="186" y="136"/>
                    <a:pt x="186" y="136"/>
                  </a:cubicBezTo>
                  <a:cubicBezTo>
                    <a:pt x="186" y="136"/>
                    <a:pt x="186" y="135"/>
                    <a:pt x="186" y="135"/>
                  </a:cubicBezTo>
                  <a:cubicBezTo>
                    <a:pt x="186" y="135"/>
                    <a:pt x="186" y="135"/>
                    <a:pt x="186" y="135"/>
                  </a:cubicBezTo>
                  <a:cubicBezTo>
                    <a:pt x="186" y="135"/>
                    <a:pt x="186" y="134"/>
                    <a:pt x="186" y="134"/>
                  </a:cubicBezTo>
                  <a:cubicBezTo>
                    <a:pt x="186" y="134"/>
                    <a:pt x="186" y="134"/>
                    <a:pt x="186" y="134"/>
                  </a:cubicBezTo>
                  <a:cubicBezTo>
                    <a:pt x="186" y="134"/>
                    <a:pt x="186" y="134"/>
                    <a:pt x="186" y="134"/>
                  </a:cubicBezTo>
                  <a:cubicBezTo>
                    <a:pt x="186" y="134"/>
                    <a:pt x="186" y="135"/>
                    <a:pt x="186" y="135"/>
                  </a:cubicBezTo>
                  <a:cubicBezTo>
                    <a:pt x="186" y="135"/>
                    <a:pt x="186" y="135"/>
                    <a:pt x="186" y="135"/>
                  </a:cubicBezTo>
                  <a:cubicBezTo>
                    <a:pt x="186" y="135"/>
                    <a:pt x="186" y="135"/>
                    <a:pt x="186" y="135"/>
                  </a:cubicBezTo>
                  <a:cubicBezTo>
                    <a:pt x="187" y="135"/>
                    <a:pt x="187" y="135"/>
                    <a:pt x="187" y="135"/>
                  </a:cubicBezTo>
                  <a:cubicBezTo>
                    <a:pt x="187" y="135"/>
                    <a:pt x="187" y="135"/>
                    <a:pt x="187" y="135"/>
                  </a:cubicBezTo>
                  <a:cubicBezTo>
                    <a:pt x="187" y="135"/>
                    <a:pt x="187" y="135"/>
                    <a:pt x="187" y="135"/>
                  </a:cubicBezTo>
                  <a:cubicBezTo>
                    <a:pt x="187" y="135"/>
                    <a:pt x="188" y="135"/>
                    <a:pt x="188" y="134"/>
                  </a:cubicBezTo>
                  <a:cubicBezTo>
                    <a:pt x="188" y="134"/>
                    <a:pt x="188" y="134"/>
                    <a:pt x="187" y="134"/>
                  </a:cubicBezTo>
                  <a:cubicBezTo>
                    <a:pt x="187" y="134"/>
                    <a:pt x="187" y="134"/>
                    <a:pt x="187" y="134"/>
                  </a:cubicBezTo>
                  <a:cubicBezTo>
                    <a:pt x="187" y="133"/>
                    <a:pt x="187" y="133"/>
                    <a:pt x="187" y="133"/>
                  </a:cubicBezTo>
                  <a:cubicBezTo>
                    <a:pt x="187" y="133"/>
                    <a:pt x="187" y="132"/>
                    <a:pt x="187" y="132"/>
                  </a:cubicBezTo>
                  <a:cubicBezTo>
                    <a:pt x="187" y="131"/>
                    <a:pt x="187" y="131"/>
                    <a:pt x="187" y="131"/>
                  </a:cubicBezTo>
                  <a:cubicBezTo>
                    <a:pt x="186" y="131"/>
                    <a:pt x="186" y="131"/>
                    <a:pt x="186" y="130"/>
                  </a:cubicBezTo>
                  <a:cubicBezTo>
                    <a:pt x="186" y="130"/>
                    <a:pt x="186" y="130"/>
                    <a:pt x="186" y="130"/>
                  </a:cubicBezTo>
                  <a:cubicBezTo>
                    <a:pt x="186" y="130"/>
                    <a:pt x="186" y="130"/>
                    <a:pt x="186" y="130"/>
                  </a:cubicBezTo>
                  <a:cubicBezTo>
                    <a:pt x="186" y="130"/>
                    <a:pt x="186" y="129"/>
                    <a:pt x="186" y="129"/>
                  </a:cubicBezTo>
                  <a:cubicBezTo>
                    <a:pt x="187" y="129"/>
                    <a:pt x="187" y="129"/>
                    <a:pt x="187" y="129"/>
                  </a:cubicBezTo>
                  <a:cubicBezTo>
                    <a:pt x="187" y="129"/>
                    <a:pt x="187" y="129"/>
                    <a:pt x="187" y="129"/>
                  </a:cubicBezTo>
                  <a:cubicBezTo>
                    <a:pt x="187" y="129"/>
                    <a:pt x="187" y="129"/>
                    <a:pt x="187" y="129"/>
                  </a:cubicBezTo>
                  <a:cubicBezTo>
                    <a:pt x="187" y="129"/>
                    <a:pt x="187" y="129"/>
                    <a:pt x="187" y="129"/>
                  </a:cubicBezTo>
                  <a:cubicBezTo>
                    <a:pt x="187" y="130"/>
                    <a:pt x="187" y="130"/>
                    <a:pt x="187" y="130"/>
                  </a:cubicBezTo>
                  <a:cubicBezTo>
                    <a:pt x="187" y="130"/>
                    <a:pt x="188" y="129"/>
                    <a:pt x="188" y="129"/>
                  </a:cubicBezTo>
                  <a:cubicBezTo>
                    <a:pt x="188" y="129"/>
                    <a:pt x="188" y="129"/>
                    <a:pt x="188" y="129"/>
                  </a:cubicBezTo>
                  <a:cubicBezTo>
                    <a:pt x="188" y="129"/>
                    <a:pt x="187" y="128"/>
                    <a:pt x="187" y="128"/>
                  </a:cubicBezTo>
                  <a:cubicBezTo>
                    <a:pt x="187" y="128"/>
                    <a:pt x="187" y="128"/>
                    <a:pt x="187" y="128"/>
                  </a:cubicBezTo>
                  <a:cubicBezTo>
                    <a:pt x="187" y="127"/>
                    <a:pt x="187" y="127"/>
                    <a:pt x="187" y="127"/>
                  </a:cubicBezTo>
                  <a:cubicBezTo>
                    <a:pt x="187" y="127"/>
                    <a:pt x="187" y="127"/>
                    <a:pt x="187" y="127"/>
                  </a:cubicBezTo>
                  <a:cubicBezTo>
                    <a:pt x="187" y="127"/>
                    <a:pt x="187" y="127"/>
                    <a:pt x="187" y="127"/>
                  </a:cubicBezTo>
                  <a:cubicBezTo>
                    <a:pt x="187" y="127"/>
                    <a:pt x="187" y="126"/>
                    <a:pt x="187" y="126"/>
                  </a:cubicBezTo>
                  <a:cubicBezTo>
                    <a:pt x="187" y="126"/>
                    <a:pt x="186" y="126"/>
                    <a:pt x="186" y="126"/>
                  </a:cubicBezTo>
                  <a:cubicBezTo>
                    <a:pt x="186" y="126"/>
                    <a:pt x="186" y="126"/>
                    <a:pt x="186" y="126"/>
                  </a:cubicBezTo>
                  <a:cubicBezTo>
                    <a:pt x="186" y="126"/>
                    <a:pt x="185" y="126"/>
                    <a:pt x="185" y="125"/>
                  </a:cubicBezTo>
                  <a:cubicBezTo>
                    <a:pt x="185" y="125"/>
                    <a:pt x="185" y="125"/>
                    <a:pt x="185" y="125"/>
                  </a:cubicBezTo>
                  <a:cubicBezTo>
                    <a:pt x="185" y="125"/>
                    <a:pt x="184" y="125"/>
                    <a:pt x="184" y="124"/>
                  </a:cubicBezTo>
                  <a:cubicBezTo>
                    <a:pt x="184" y="124"/>
                    <a:pt x="184" y="124"/>
                    <a:pt x="184" y="124"/>
                  </a:cubicBezTo>
                  <a:cubicBezTo>
                    <a:pt x="184" y="124"/>
                    <a:pt x="183" y="124"/>
                    <a:pt x="183" y="124"/>
                  </a:cubicBezTo>
                  <a:cubicBezTo>
                    <a:pt x="183" y="124"/>
                    <a:pt x="182" y="124"/>
                    <a:pt x="182" y="124"/>
                  </a:cubicBezTo>
                  <a:cubicBezTo>
                    <a:pt x="182" y="125"/>
                    <a:pt x="182" y="125"/>
                    <a:pt x="182" y="125"/>
                  </a:cubicBezTo>
                  <a:cubicBezTo>
                    <a:pt x="182" y="125"/>
                    <a:pt x="182" y="125"/>
                    <a:pt x="181" y="125"/>
                  </a:cubicBezTo>
                  <a:cubicBezTo>
                    <a:pt x="181" y="125"/>
                    <a:pt x="181" y="125"/>
                    <a:pt x="181" y="125"/>
                  </a:cubicBezTo>
                  <a:cubicBezTo>
                    <a:pt x="181" y="125"/>
                    <a:pt x="181" y="124"/>
                    <a:pt x="181" y="124"/>
                  </a:cubicBezTo>
                  <a:cubicBezTo>
                    <a:pt x="181" y="124"/>
                    <a:pt x="180" y="124"/>
                    <a:pt x="180" y="124"/>
                  </a:cubicBezTo>
                  <a:cubicBezTo>
                    <a:pt x="180" y="124"/>
                    <a:pt x="180" y="125"/>
                    <a:pt x="180" y="125"/>
                  </a:cubicBezTo>
                  <a:cubicBezTo>
                    <a:pt x="180" y="125"/>
                    <a:pt x="179" y="124"/>
                    <a:pt x="179" y="124"/>
                  </a:cubicBezTo>
                  <a:cubicBezTo>
                    <a:pt x="179" y="124"/>
                    <a:pt x="179" y="124"/>
                    <a:pt x="179" y="124"/>
                  </a:cubicBezTo>
                  <a:cubicBezTo>
                    <a:pt x="180" y="124"/>
                    <a:pt x="180" y="124"/>
                    <a:pt x="180" y="124"/>
                  </a:cubicBezTo>
                  <a:cubicBezTo>
                    <a:pt x="180" y="124"/>
                    <a:pt x="180" y="124"/>
                    <a:pt x="180" y="124"/>
                  </a:cubicBezTo>
                  <a:cubicBezTo>
                    <a:pt x="180" y="123"/>
                    <a:pt x="181" y="123"/>
                    <a:pt x="181" y="123"/>
                  </a:cubicBezTo>
                  <a:cubicBezTo>
                    <a:pt x="181" y="123"/>
                    <a:pt x="181" y="123"/>
                    <a:pt x="181" y="124"/>
                  </a:cubicBezTo>
                  <a:cubicBezTo>
                    <a:pt x="181" y="124"/>
                    <a:pt x="182" y="124"/>
                    <a:pt x="182" y="124"/>
                  </a:cubicBezTo>
                  <a:cubicBezTo>
                    <a:pt x="182" y="124"/>
                    <a:pt x="182" y="124"/>
                    <a:pt x="182" y="124"/>
                  </a:cubicBezTo>
                  <a:cubicBezTo>
                    <a:pt x="182" y="124"/>
                    <a:pt x="182" y="123"/>
                    <a:pt x="182" y="123"/>
                  </a:cubicBezTo>
                  <a:cubicBezTo>
                    <a:pt x="182" y="123"/>
                    <a:pt x="183" y="123"/>
                    <a:pt x="183" y="123"/>
                  </a:cubicBezTo>
                  <a:cubicBezTo>
                    <a:pt x="183" y="122"/>
                    <a:pt x="183" y="122"/>
                    <a:pt x="183" y="122"/>
                  </a:cubicBezTo>
                  <a:cubicBezTo>
                    <a:pt x="183" y="122"/>
                    <a:pt x="183" y="122"/>
                    <a:pt x="183" y="122"/>
                  </a:cubicBezTo>
                  <a:cubicBezTo>
                    <a:pt x="183" y="122"/>
                    <a:pt x="184" y="121"/>
                    <a:pt x="184" y="121"/>
                  </a:cubicBezTo>
                  <a:cubicBezTo>
                    <a:pt x="184" y="121"/>
                    <a:pt x="184" y="121"/>
                    <a:pt x="184" y="121"/>
                  </a:cubicBezTo>
                  <a:cubicBezTo>
                    <a:pt x="184" y="121"/>
                    <a:pt x="184" y="121"/>
                    <a:pt x="184" y="121"/>
                  </a:cubicBezTo>
                  <a:cubicBezTo>
                    <a:pt x="184" y="121"/>
                    <a:pt x="185" y="121"/>
                    <a:pt x="185" y="121"/>
                  </a:cubicBezTo>
                  <a:cubicBezTo>
                    <a:pt x="185" y="121"/>
                    <a:pt x="185" y="121"/>
                    <a:pt x="185" y="121"/>
                  </a:cubicBezTo>
                  <a:cubicBezTo>
                    <a:pt x="185" y="121"/>
                    <a:pt x="185" y="120"/>
                    <a:pt x="185" y="120"/>
                  </a:cubicBezTo>
                  <a:cubicBezTo>
                    <a:pt x="185" y="120"/>
                    <a:pt x="185" y="120"/>
                    <a:pt x="185" y="120"/>
                  </a:cubicBezTo>
                  <a:cubicBezTo>
                    <a:pt x="185" y="120"/>
                    <a:pt x="185" y="120"/>
                    <a:pt x="185" y="120"/>
                  </a:cubicBezTo>
                  <a:cubicBezTo>
                    <a:pt x="184" y="120"/>
                    <a:pt x="184" y="119"/>
                    <a:pt x="184" y="119"/>
                  </a:cubicBezTo>
                  <a:cubicBezTo>
                    <a:pt x="184" y="119"/>
                    <a:pt x="184" y="119"/>
                    <a:pt x="184" y="119"/>
                  </a:cubicBezTo>
                  <a:cubicBezTo>
                    <a:pt x="184" y="119"/>
                    <a:pt x="183" y="119"/>
                    <a:pt x="183" y="118"/>
                  </a:cubicBezTo>
                  <a:cubicBezTo>
                    <a:pt x="183" y="118"/>
                    <a:pt x="183" y="118"/>
                    <a:pt x="182" y="118"/>
                  </a:cubicBezTo>
                  <a:cubicBezTo>
                    <a:pt x="182" y="118"/>
                    <a:pt x="182" y="118"/>
                    <a:pt x="182" y="118"/>
                  </a:cubicBezTo>
                  <a:cubicBezTo>
                    <a:pt x="182" y="118"/>
                    <a:pt x="181" y="117"/>
                    <a:pt x="181" y="117"/>
                  </a:cubicBezTo>
                  <a:cubicBezTo>
                    <a:pt x="181" y="117"/>
                    <a:pt x="181" y="117"/>
                    <a:pt x="181" y="117"/>
                  </a:cubicBezTo>
                  <a:cubicBezTo>
                    <a:pt x="181" y="117"/>
                    <a:pt x="181" y="117"/>
                    <a:pt x="181" y="117"/>
                  </a:cubicBezTo>
                  <a:cubicBezTo>
                    <a:pt x="181" y="117"/>
                    <a:pt x="181" y="117"/>
                    <a:pt x="180" y="117"/>
                  </a:cubicBezTo>
                  <a:cubicBezTo>
                    <a:pt x="180" y="117"/>
                    <a:pt x="180" y="117"/>
                    <a:pt x="180" y="117"/>
                  </a:cubicBezTo>
                  <a:cubicBezTo>
                    <a:pt x="180" y="117"/>
                    <a:pt x="180" y="117"/>
                    <a:pt x="180" y="117"/>
                  </a:cubicBezTo>
                  <a:cubicBezTo>
                    <a:pt x="180" y="117"/>
                    <a:pt x="179" y="116"/>
                    <a:pt x="179" y="116"/>
                  </a:cubicBezTo>
                  <a:cubicBezTo>
                    <a:pt x="179" y="116"/>
                    <a:pt x="179" y="116"/>
                    <a:pt x="179" y="116"/>
                  </a:cubicBezTo>
                  <a:cubicBezTo>
                    <a:pt x="179" y="116"/>
                    <a:pt x="178" y="116"/>
                    <a:pt x="178" y="116"/>
                  </a:cubicBezTo>
                  <a:cubicBezTo>
                    <a:pt x="178" y="116"/>
                    <a:pt x="178" y="116"/>
                    <a:pt x="178" y="116"/>
                  </a:cubicBezTo>
                  <a:cubicBezTo>
                    <a:pt x="177" y="116"/>
                    <a:pt x="177" y="116"/>
                    <a:pt x="177" y="116"/>
                  </a:cubicBezTo>
                  <a:cubicBezTo>
                    <a:pt x="177" y="116"/>
                    <a:pt x="176" y="116"/>
                    <a:pt x="176" y="116"/>
                  </a:cubicBezTo>
                  <a:cubicBezTo>
                    <a:pt x="176" y="116"/>
                    <a:pt x="176" y="115"/>
                    <a:pt x="176" y="115"/>
                  </a:cubicBezTo>
                  <a:cubicBezTo>
                    <a:pt x="176" y="115"/>
                    <a:pt x="175" y="115"/>
                    <a:pt x="175" y="115"/>
                  </a:cubicBezTo>
                  <a:cubicBezTo>
                    <a:pt x="175" y="115"/>
                    <a:pt x="175" y="115"/>
                    <a:pt x="175" y="115"/>
                  </a:cubicBezTo>
                  <a:cubicBezTo>
                    <a:pt x="175" y="115"/>
                    <a:pt x="175" y="115"/>
                    <a:pt x="175" y="115"/>
                  </a:cubicBezTo>
                  <a:cubicBezTo>
                    <a:pt x="175" y="115"/>
                    <a:pt x="175" y="115"/>
                    <a:pt x="175" y="115"/>
                  </a:cubicBezTo>
                  <a:cubicBezTo>
                    <a:pt x="175" y="115"/>
                    <a:pt x="176" y="115"/>
                    <a:pt x="176" y="115"/>
                  </a:cubicBezTo>
                  <a:cubicBezTo>
                    <a:pt x="176" y="115"/>
                    <a:pt x="176" y="115"/>
                    <a:pt x="176" y="115"/>
                  </a:cubicBezTo>
                  <a:cubicBezTo>
                    <a:pt x="176" y="115"/>
                    <a:pt x="177" y="115"/>
                    <a:pt x="177" y="115"/>
                  </a:cubicBezTo>
                  <a:cubicBezTo>
                    <a:pt x="177" y="115"/>
                    <a:pt x="177" y="116"/>
                    <a:pt x="177" y="115"/>
                  </a:cubicBezTo>
                  <a:cubicBezTo>
                    <a:pt x="178" y="115"/>
                    <a:pt x="178" y="115"/>
                    <a:pt x="178" y="115"/>
                  </a:cubicBezTo>
                  <a:cubicBezTo>
                    <a:pt x="178" y="115"/>
                    <a:pt x="178" y="115"/>
                    <a:pt x="178" y="115"/>
                  </a:cubicBezTo>
                  <a:cubicBezTo>
                    <a:pt x="178" y="115"/>
                    <a:pt x="179" y="115"/>
                    <a:pt x="179" y="115"/>
                  </a:cubicBezTo>
                  <a:cubicBezTo>
                    <a:pt x="179" y="115"/>
                    <a:pt x="179" y="115"/>
                    <a:pt x="179" y="115"/>
                  </a:cubicBezTo>
                  <a:cubicBezTo>
                    <a:pt x="179" y="115"/>
                    <a:pt x="179" y="115"/>
                    <a:pt x="179" y="115"/>
                  </a:cubicBezTo>
                  <a:cubicBezTo>
                    <a:pt x="180" y="115"/>
                    <a:pt x="180" y="116"/>
                    <a:pt x="180" y="116"/>
                  </a:cubicBezTo>
                  <a:cubicBezTo>
                    <a:pt x="180" y="116"/>
                    <a:pt x="180" y="116"/>
                    <a:pt x="180" y="116"/>
                  </a:cubicBezTo>
                  <a:cubicBezTo>
                    <a:pt x="180" y="116"/>
                    <a:pt x="181" y="116"/>
                    <a:pt x="181" y="116"/>
                  </a:cubicBezTo>
                  <a:cubicBezTo>
                    <a:pt x="181" y="116"/>
                    <a:pt x="181" y="116"/>
                    <a:pt x="181" y="116"/>
                  </a:cubicBezTo>
                  <a:cubicBezTo>
                    <a:pt x="182" y="116"/>
                    <a:pt x="182" y="116"/>
                    <a:pt x="182" y="117"/>
                  </a:cubicBezTo>
                  <a:cubicBezTo>
                    <a:pt x="182" y="117"/>
                    <a:pt x="182" y="117"/>
                    <a:pt x="182" y="117"/>
                  </a:cubicBezTo>
                  <a:cubicBezTo>
                    <a:pt x="182" y="117"/>
                    <a:pt x="182" y="117"/>
                    <a:pt x="182" y="117"/>
                  </a:cubicBezTo>
                  <a:cubicBezTo>
                    <a:pt x="182" y="117"/>
                    <a:pt x="182" y="117"/>
                    <a:pt x="182" y="117"/>
                  </a:cubicBezTo>
                  <a:cubicBezTo>
                    <a:pt x="182" y="117"/>
                    <a:pt x="182" y="116"/>
                    <a:pt x="182" y="116"/>
                  </a:cubicBezTo>
                  <a:cubicBezTo>
                    <a:pt x="182" y="116"/>
                    <a:pt x="182" y="116"/>
                    <a:pt x="183" y="116"/>
                  </a:cubicBezTo>
                  <a:cubicBezTo>
                    <a:pt x="183" y="116"/>
                    <a:pt x="183" y="116"/>
                    <a:pt x="183" y="116"/>
                  </a:cubicBezTo>
                  <a:cubicBezTo>
                    <a:pt x="183" y="116"/>
                    <a:pt x="183" y="117"/>
                    <a:pt x="183" y="117"/>
                  </a:cubicBezTo>
                  <a:cubicBezTo>
                    <a:pt x="183" y="117"/>
                    <a:pt x="183" y="117"/>
                    <a:pt x="183" y="117"/>
                  </a:cubicBezTo>
                  <a:cubicBezTo>
                    <a:pt x="184" y="117"/>
                    <a:pt x="184" y="117"/>
                    <a:pt x="184" y="117"/>
                  </a:cubicBezTo>
                  <a:cubicBezTo>
                    <a:pt x="184" y="117"/>
                    <a:pt x="184" y="117"/>
                    <a:pt x="184" y="117"/>
                  </a:cubicBezTo>
                  <a:cubicBezTo>
                    <a:pt x="184" y="116"/>
                    <a:pt x="184" y="116"/>
                    <a:pt x="184" y="116"/>
                  </a:cubicBezTo>
                  <a:cubicBezTo>
                    <a:pt x="184" y="116"/>
                    <a:pt x="184" y="116"/>
                    <a:pt x="184" y="115"/>
                  </a:cubicBezTo>
                  <a:cubicBezTo>
                    <a:pt x="183" y="115"/>
                    <a:pt x="183" y="115"/>
                    <a:pt x="183" y="115"/>
                  </a:cubicBezTo>
                  <a:cubicBezTo>
                    <a:pt x="183" y="115"/>
                    <a:pt x="183" y="114"/>
                    <a:pt x="183" y="114"/>
                  </a:cubicBezTo>
                  <a:cubicBezTo>
                    <a:pt x="182" y="114"/>
                    <a:pt x="182" y="114"/>
                    <a:pt x="182" y="114"/>
                  </a:cubicBezTo>
                  <a:cubicBezTo>
                    <a:pt x="182" y="114"/>
                    <a:pt x="182" y="114"/>
                    <a:pt x="182" y="114"/>
                  </a:cubicBezTo>
                  <a:cubicBezTo>
                    <a:pt x="182" y="114"/>
                    <a:pt x="182" y="114"/>
                    <a:pt x="182" y="114"/>
                  </a:cubicBezTo>
                  <a:cubicBezTo>
                    <a:pt x="182" y="113"/>
                    <a:pt x="181" y="113"/>
                    <a:pt x="181" y="113"/>
                  </a:cubicBezTo>
                  <a:cubicBezTo>
                    <a:pt x="181" y="113"/>
                    <a:pt x="181" y="113"/>
                    <a:pt x="181" y="113"/>
                  </a:cubicBezTo>
                  <a:cubicBezTo>
                    <a:pt x="181" y="113"/>
                    <a:pt x="181" y="112"/>
                    <a:pt x="181" y="112"/>
                  </a:cubicBezTo>
                  <a:cubicBezTo>
                    <a:pt x="180" y="112"/>
                    <a:pt x="181" y="112"/>
                    <a:pt x="181" y="112"/>
                  </a:cubicBezTo>
                  <a:cubicBezTo>
                    <a:pt x="181" y="112"/>
                    <a:pt x="181" y="111"/>
                    <a:pt x="180" y="111"/>
                  </a:cubicBezTo>
                  <a:cubicBezTo>
                    <a:pt x="180" y="111"/>
                    <a:pt x="180" y="111"/>
                    <a:pt x="180" y="111"/>
                  </a:cubicBezTo>
                  <a:cubicBezTo>
                    <a:pt x="180" y="111"/>
                    <a:pt x="180" y="112"/>
                    <a:pt x="180" y="112"/>
                  </a:cubicBezTo>
                  <a:cubicBezTo>
                    <a:pt x="180" y="112"/>
                    <a:pt x="180" y="112"/>
                    <a:pt x="179" y="112"/>
                  </a:cubicBezTo>
                  <a:cubicBezTo>
                    <a:pt x="179" y="112"/>
                    <a:pt x="179" y="112"/>
                    <a:pt x="179" y="112"/>
                  </a:cubicBezTo>
                  <a:cubicBezTo>
                    <a:pt x="179" y="111"/>
                    <a:pt x="179" y="111"/>
                    <a:pt x="179" y="111"/>
                  </a:cubicBezTo>
                  <a:cubicBezTo>
                    <a:pt x="179" y="111"/>
                    <a:pt x="179" y="111"/>
                    <a:pt x="179" y="111"/>
                  </a:cubicBezTo>
                  <a:cubicBezTo>
                    <a:pt x="179" y="111"/>
                    <a:pt x="179" y="111"/>
                    <a:pt x="179" y="110"/>
                  </a:cubicBezTo>
                  <a:cubicBezTo>
                    <a:pt x="179" y="110"/>
                    <a:pt x="179" y="110"/>
                    <a:pt x="179" y="110"/>
                  </a:cubicBezTo>
                  <a:cubicBezTo>
                    <a:pt x="179" y="110"/>
                    <a:pt x="179" y="110"/>
                    <a:pt x="178" y="109"/>
                  </a:cubicBezTo>
                  <a:cubicBezTo>
                    <a:pt x="178" y="109"/>
                    <a:pt x="178" y="109"/>
                    <a:pt x="178" y="109"/>
                  </a:cubicBezTo>
                  <a:cubicBezTo>
                    <a:pt x="178" y="109"/>
                    <a:pt x="177" y="108"/>
                    <a:pt x="177" y="108"/>
                  </a:cubicBezTo>
                  <a:cubicBezTo>
                    <a:pt x="177" y="108"/>
                    <a:pt x="177" y="108"/>
                    <a:pt x="177" y="108"/>
                  </a:cubicBezTo>
                  <a:cubicBezTo>
                    <a:pt x="177" y="107"/>
                    <a:pt x="177" y="107"/>
                    <a:pt x="176" y="107"/>
                  </a:cubicBezTo>
                  <a:cubicBezTo>
                    <a:pt x="176" y="107"/>
                    <a:pt x="176" y="106"/>
                    <a:pt x="176" y="106"/>
                  </a:cubicBezTo>
                  <a:cubicBezTo>
                    <a:pt x="176" y="106"/>
                    <a:pt x="176" y="106"/>
                    <a:pt x="176" y="105"/>
                  </a:cubicBezTo>
                  <a:cubicBezTo>
                    <a:pt x="175" y="105"/>
                    <a:pt x="175" y="105"/>
                    <a:pt x="175" y="105"/>
                  </a:cubicBezTo>
                  <a:cubicBezTo>
                    <a:pt x="175" y="105"/>
                    <a:pt x="175" y="105"/>
                    <a:pt x="174" y="105"/>
                  </a:cubicBezTo>
                  <a:cubicBezTo>
                    <a:pt x="174" y="104"/>
                    <a:pt x="174" y="104"/>
                    <a:pt x="174" y="104"/>
                  </a:cubicBezTo>
                  <a:cubicBezTo>
                    <a:pt x="174" y="104"/>
                    <a:pt x="174" y="103"/>
                    <a:pt x="174" y="103"/>
                  </a:cubicBezTo>
                  <a:cubicBezTo>
                    <a:pt x="174" y="103"/>
                    <a:pt x="173" y="103"/>
                    <a:pt x="173" y="103"/>
                  </a:cubicBezTo>
                  <a:cubicBezTo>
                    <a:pt x="173" y="102"/>
                    <a:pt x="172" y="102"/>
                    <a:pt x="172" y="102"/>
                  </a:cubicBezTo>
                  <a:cubicBezTo>
                    <a:pt x="172" y="102"/>
                    <a:pt x="172" y="102"/>
                    <a:pt x="172" y="101"/>
                  </a:cubicBezTo>
                  <a:cubicBezTo>
                    <a:pt x="172" y="101"/>
                    <a:pt x="171" y="101"/>
                    <a:pt x="171" y="101"/>
                  </a:cubicBezTo>
                  <a:cubicBezTo>
                    <a:pt x="171" y="101"/>
                    <a:pt x="171" y="101"/>
                    <a:pt x="171" y="101"/>
                  </a:cubicBezTo>
                  <a:cubicBezTo>
                    <a:pt x="171" y="101"/>
                    <a:pt x="170" y="101"/>
                    <a:pt x="170" y="101"/>
                  </a:cubicBezTo>
                  <a:cubicBezTo>
                    <a:pt x="170" y="101"/>
                    <a:pt x="170" y="100"/>
                    <a:pt x="170" y="100"/>
                  </a:cubicBezTo>
                  <a:cubicBezTo>
                    <a:pt x="170" y="100"/>
                    <a:pt x="170" y="100"/>
                    <a:pt x="170" y="100"/>
                  </a:cubicBezTo>
                  <a:cubicBezTo>
                    <a:pt x="170" y="100"/>
                    <a:pt x="170" y="99"/>
                    <a:pt x="170" y="99"/>
                  </a:cubicBezTo>
                  <a:cubicBezTo>
                    <a:pt x="170" y="99"/>
                    <a:pt x="170" y="99"/>
                    <a:pt x="170" y="98"/>
                  </a:cubicBezTo>
                  <a:cubicBezTo>
                    <a:pt x="170" y="98"/>
                    <a:pt x="170" y="98"/>
                    <a:pt x="170" y="97"/>
                  </a:cubicBezTo>
                  <a:cubicBezTo>
                    <a:pt x="170" y="97"/>
                    <a:pt x="170" y="97"/>
                    <a:pt x="170" y="96"/>
                  </a:cubicBezTo>
                  <a:cubicBezTo>
                    <a:pt x="170" y="96"/>
                    <a:pt x="170" y="96"/>
                    <a:pt x="170" y="95"/>
                  </a:cubicBezTo>
                  <a:cubicBezTo>
                    <a:pt x="171" y="95"/>
                    <a:pt x="171" y="95"/>
                    <a:pt x="171" y="95"/>
                  </a:cubicBezTo>
                  <a:cubicBezTo>
                    <a:pt x="171" y="95"/>
                    <a:pt x="171" y="95"/>
                    <a:pt x="171" y="94"/>
                  </a:cubicBezTo>
                  <a:cubicBezTo>
                    <a:pt x="171" y="94"/>
                    <a:pt x="171" y="94"/>
                    <a:pt x="171" y="94"/>
                  </a:cubicBezTo>
                  <a:cubicBezTo>
                    <a:pt x="171" y="94"/>
                    <a:pt x="170" y="94"/>
                    <a:pt x="170" y="94"/>
                  </a:cubicBezTo>
                  <a:cubicBezTo>
                    <a:pt x="170" y="94"/>
                    <a:pt x="170" y="93"/>
                    <a:pt x="170" y="93"/>
                  </a:cubicBezTo>
                  <a:cubicBezTo>
                    <a:pt x="170" y="93"/>
                    <a:pt x="170" y="93"/>
                    <a:pt x="170" y="93"/>
                  </a:cubicBezTo>
                  <a:cubicBezTo>
                    <a:pt x="170" y="93"/>
                    <a:pt x="171" y="93"/>
                    <a:pt x="171" y="93"/>
                  </a:cubicBezTo>
                  <a:cubicBezTo>
                    <a:pt x="171" y="93"/>
                    <a:pt x="171" y="93"/>
                    <a:pt x="171" y="93"/>
                  </a:cubicBezTo>
                  <a:cubicBezTo>
                    <a:pt x="171" y="93"/>
                    <a:pt x="172" y="93"/>
                    <a:pt x="172" y="93"/>
                  </a:cubicBezTo>
                  <a:cubicBezTo>
                    <a:pt x="172" y="93"/>
                    <a:pt x="172" y="93"/>
                    <a:pt x="172" y="93"/>
                  </a:cubicBezTo>
                  <a:cubicBezTo>
                    <a:pt x="172" y="93"/>
                    <a:pt x="172" y="92"/>
                    <a:pt x="172" y="92"/>
                  </a:cubicBezTo>
                  <a:cubicBezTo>
                    <a:pt x="172" y="92"/>
                    <a:pt x="173" y="92"/>
                    <a:pt x="173" y="92"/>
                  </a:cubicBezTo>
                  <a:cubicBezTo>
                    <a:pt x="173" y="92"/>
                    <a:pt x="173" y="91"/>
                    <a:pt x="173" y="91"/>
                  </a:cubicBezTo>
                  <a:cubicBezTo>
                    <a:pt x="173" y="91"/>
                    <a:pt x="172" y="91"/>
                    <a:pt x="172" y="91"/>
                  </a:cubicBezTo>
                  <a:cubicBezTo>
                    <a:pt x="172" y="91"/>
                    <a:pt x="172" y="91"/>
                    <a:pt x="172" y="91"/>
                  </a:cubicBezTo>
                  <a:cubicBezTo>
                    <a:pt x="172" y="91"/>
                    <a:pt x="173" y="91"/>
                    <a:pt x="173" y="91"/>
                  </a:cubicBezTo>
                  <a:cubicBezTo>
                    <a:pt x="173" y="91"/>
                    <a:pt x="173" y="91"/>
                    <a:pt x="174" y="91"/>
                  </a:cubicBezTo>
                  <a:cubicBezTo>
                    <a:pt x="174" y="91"/>
                    <a:pt x="174" y="91"/>
                    <a:pt x="174" y="90"/>
                  </a:cubicBezTo>
                  <a:cubicBezTo>
                    <a:pt x="174" y="90"/>
                    <a:pt x="174" y="90"/>
                    <a:pt x="174" y="90"/>
                  </a:cubicBezTo>
                  <a:cubicBezTo>
                    <a:pt x="174" y="90"/>
                    <a:pt x="175" y="90"/>
                    <a:pt x="175" y="90"/>
                  </a:cubicBezTo>
                  <a:cubicBezTo>
                    <a:pt x="175" y="90"/>
                    <a:pt x="175" y="90"/>
                    <a:pt x="175" y="89"/>
                  </a:cubicBezTo>
                  <a:cubicBezTo>
                    <a:pt x="175" y="89"/>
                    <a:pt x="175" y="89"/>
                    <a:pt x="175" y="89"/>
                  </a:cubicBezTo>
                  <a:cubicBezTo>
                    <a:pt x="175" y="89"/>
                    <a:pt x="175" y="89"/>
                    <a:pt x="176" y="89"/>
                  </a:cubicBezTo>
                  <a:cubicBezTo>
                    <a:pt x="176" y="89"/>
                    <a:pt x="176" y="89"/>
                    <a:pt x="176" y="89"/>
                  </a:cubicBezTo>
                  <a:cubicBezTo>
                    <a:pt x="176" y="89"/>
                    <a:pt x="176" y="89"/>
                    <a:pt x="176" y="89"/>
                  </a:cubicBezTo>
                  <a:cubicBezTo>
                    <a:pt x="176" y="89"/>
                    <a:pt x="176" y="89"/>
                    <a:pt x="176" y="89"/>
                  </a:cubicBezTo>
                  <a:cubicBezTo>
                    <a:pt x="176" y="89"/>
                    <a:pt x="176" y="90"/>
                    <a:pt x="176" y="90"/>
                  </a:cubicBezTo>
                  <a:cubicBezTo>
                    <a:pt x="177" y="90"/>
                    <a:pt x="177" y="89"/>
                    <a:pt x="177" y="89"/>
                  </a:cubicBezTo>
                  <a:cubicBezTo>
                    <a:pt x="177" y="89"/>
                    <a:pt x="177" y="89"/>
                    <a:pt x="177" y="89"/>
                  </a:cubicBezTo>
                  <a:cubicBezTo>
                    <a:pt x="177" y="89"/>
                    <a:pt x="178" y="88"/>
                    <a:pt x="178" y="88"/>
                  </a:cubicBezTo>
                  <a:cubicBezTo>
                    <a:pt x="178" y="88"/>
                    <a:pt x="178" y="88"/>
                    <a:pt x="178" y="88"/>
                  </a:cubicBezTo>
                  <a:cubicBezTo>
                    <a:pt x="178" y="88"/>
                    <a:pt x="178" y="87"/>
                    <a:pt x="177" y="87"/>
                  </a:cubicBezTo>
                  <a:cubicBezTo>
                    <a:pt x="177" y="87"/>
                    <a:pt x="177" y="87"/>
                    <a:pt x="177" y="87"/>
                  </a:cubicBezTo>
                  <a:cubicBezTo>
                    <a:pt x="177" y="87"/>
                    <a:pt x="177" y="87"/>
                    <a:pt x="177" y="87"/>
                  </a:cubicBezTo>
                  <a:cubicBezTo>
                    <a:pt x="177" y="86"/>
                    <a:pt x="177" y="86"/>
                    <a:pt x="177" y="86"/>
                  </a:cubicBezTo>
                  <a:cubicBezTo>
                    <a:pt x="177" y="86"/>
                    <a:pt x="177" y="86"/>
                    <a:pt x="177" y="86"/>
                  </a:cubicBezTo>
                  <a:cubicBezTo>
                    <a:pt x="177" y="86"/>
                    <a:pt x="177" y="86"/>
                    <a:pt x="177" y="86"/>
                  </a:cubicBezTo>
                  <a:cubicBezTo>
                    <a:pt x="176" y="86"/>
                    <a:pt x="176" y="86"/>
                    <a:pt x="176" y="86"/>
                  </a:cubicBezTo>
                  <a:cubicBezTo>
                    <a:pt x="176" y="86"/>
                    <a:pt x="176" y="86"/>
                    <a:pt x="176" y="86"/>
                  </a:cubicBezTo>
                  <a:cubicBezTo>
                    <a:pt x="176" y="86"/>
                    <a:pt x="175" y="86"/>
                    <a:pt x="175" y="86"/>
                  </a:cubicBezTo>
                  <a:cubicBezTo>
                    <a:pt x="175" y="86"/>
                    <a:pt x="175" y="86"/>
                    <a:pt x="175" y="86"/>
                  </a:cubicBezTo>
                  <a:cubicBezTo>
                    <a:pt x="175" y="86"/>
                    <a:pt x="175" y="86"/>
                    <a:pt x="175" y="86"/>
                  </a:cubicBezTo>
                  <a:cubicBezTo>
                    <a:pt x="174" y="86"/>
                    <a:pt x="174" y="86"/>
                    <a:pt x="174" y="86"/>
                  </a:cubicBezTo>
                  <a:cubicBezTo>
                    <a:pt x="174" y="86"/>
                    <a:pt x="174" y="87"/>
                    <a:pt x="173" y="87"/>
                  </a:cubicBezTo>
                  <a:cubicBezTo>
                    <a:pt x="173" y="86"/>
                    <a:pt x="173" y="86"/>
                    <a:pt x="173" y="86"/>
                  </a:cubicBezTo>
                  <a:cubicBezTo>
                    <a:pt x="173" y="86"/>
                    <a:pt x="173" y="86"/>
                    <a:pt x="173" y="86"/>
                  </a:cubicBezTo>
                  <a:cubicBezTo>
                    <a:pt x="173" y="86"/>
                    <a:pt x="172" y="85"/>
                    <a:pt x="172" y="85"/>
                  </a:cubicBezTo>
                  <a:cubicBezTo>
                    <a:pt x="172" y="85"/>
                    <a:pt x="172" y="86"/>
                    <a:pt x="172" y="86"/>
                  </a:cubicBezTo>
                  <a:cubicBezTo>
                    <a:pt x="172" y="86"/>
                    <a:pt x="172" y="86"/>
                    <a:pt x="171" y="86"/>
                  </a:cubicBezTo>
                  <a:cubicBezTo>
                    <a:pt x="171" y="86"/>
                    <a:pt x="171" y="85"/>
                    <a:pt x="171" y="85"/>
                  </a:cubicBezTo>
                  <a:cubicBezTo>
                    <a:pt x="171" y="85"/>
                    <a:pt x="171" y="85"/>
                    <a:pt x="170" y="85"/>
                  </a:cubicBezTo>
                  <a:cubicBezTo>
                    <a:pt x="170" y="85"/>
                    <a:pt x="170" y="85"/>
                    <a:pt x="170" y="85"/>
                  </a:cubicBezTo>
                  <a:cubicBezTo>
                    <a:pt x="169" y="85"/>
                    <a:pt x="169" y="85"/>
                    <a:pt x="169" y="85"/>
                  </a:cubicBezTo>
                  <a:cubicBezTo>
                    <a:pt x="169" y="85"/>
                    <a:pt x="169" y="85"/>
                    <a:pt x="169" y="85"/>
                  </a:cubicBezTo>
                  <a:cubicBezTo>
                    <a:pt x="169" y="85"/>
                    <a:pt x="168" y="85"/>
                    <a:pt x="168" y="85"/>
                  </a:cubicBezTo>
                  <a:cubicBezTo>
                    <a:pt x="168" y="85"/>
                    <a:pt x="168" y="86"/>
                    <a:pt x="168" y="86"/>
                  </a:cubicBezTo>
                  <a:cubicBezTo>
                    <a:pt x="168" y="86"/>
                    <a:pt x="168" y="86"/>
                    <a:pt x="168" y="86"/>
                  </a:cubicBezTo>
                  <a:cubicBezTo>
                    <a:pt x="168" y="86"/>
                    <a:pt x="168" y="87"/>
                    <a:pt x="168" y="87"/>
                  </a:cubicBezTo>
                  <a:cubicBezTo>
                    <a:pt x="167" y="87"/>
                    <a:pt x="168" y="87"/>
                    <a:pt x="168" y="87"/>
                  </a:cubicBezTo>
                  <a:cubicBezTo>
                    <a:pt x="168" y="88"/>
                    <a:pt x="167" y="88"/>
                    <a:pt x="167" y="88"/>
                  </a:cubicBezTo>
                  <a:cubicBezTo>
                    <a:pt x="167" y="88"/>
                    <a:pt x="167" y="88"/>
                    <a:pt x="167" y="88"/>
                  </a:cubicBezTo>
                  <a:cubicBezTo>
                    <a:pt x="166" y="88"/>
                    <a:pt x="166" y="88"/>
                    <a:pt x="166" y="88"/>
                  </a:cubicBezTo>
                  <a:cubicBezTo>
                    <a:pt x="166" y="88"/>
                    <a:pt x="165" y="88"/>
                    <a:pt x="165" y="88"/>
                  </a:cubicBezTo>
                  <a:cubicBezTo>
                    <a:pt x="165" y="88"/>
                    <a:pt x="165" y="88"/>
                    <a:pt x="165" y="88"/>
                  </a:cubicBezTo>
                  <a:cubicBezTo>
                    <a:pt x="165" y="88"/>
                    <a:pt x="165" y="88"/>
                    <a:pt x="164" y="88"/>
                  </a:cubicBezTo>
                  <a:cubicBezTo>
                    <a:pt x="164" y="88"/>
                    <a:pt x="164" y="87"/>
                    <a:pt x="164" y="87"/>
                  </a:cubicBezTo>
                  <a:cubicBezTo>
                    <a:pt x="164" y="87"/>
                    <a:pt x="164" y="86"/>
                    <a:pt x="164" y="86"/>
                  </a:cubicBezTo>
                  <a:cubicBezTo>
                    <a:pt x="164" y="86"/>
                    <a:pt x="164" y="86"/>
                    <a:pt x="164" y="86"/>
                  </a:cubicBezTo>
                  <a:cubicBezTo>
                    <a:pt x="164" y="85"/>
                    <a:pt x="164" y="85"/>
                    <a:pt x="164" y="85"/>
                  </a:cubicBezTo>
                  <a:cubicBezTo>
                    <a:pt x="163" y="85"/>
                    <a:pt x="163" y="84"/>
                    <a:pt x="163" y="84"/>
                  </a:cubicBezTo>
                  <a:cubicBezTo>
                    <a:pt x="163" y="84"/>
                    <a:pt x="162" y="84"/>
                    <a:pt x="162" y="84"/>
                  </a:cubicBezTo>
                  <a:cubicBezTo>
                    <a:pt x="162" y="84"/>
                    <a:pt x="162" y="84"/>
                    <a:pt x="161" y="84"/>
                  </a:cubicBezTo>
                  <a:cubicBezTo>
                    <a:pt x="161" y="84"/>
                    <a:pt x="161" y="84"/>
                    <a:pt x="161" y="84"/>
                  </a:cubicBezTo>
                  <a:cubicBezTo>
                    <a:pt x="161" y="84"/>
                    <a:pt x="160" y="84"/>
                    <a:pt x="160" y="84"/>
                  </a:cubicBezTo>
                  <a:cubicBezTo>
                    <a:pt x="160" y="84"/>
                    <a:pt x="160" y="84"/>
                    <a:pt x="159" y="83"/>
                  </a:cubicBezTo>
                  <a:cubicBezTo>
                    <a:pt x="159" y="83"/>
                    <a:pt x="159" y="83"/>
                    <a:pt x="159" y="83"/>
                  </a:cubicBezTo>
                  <a:cubicBezTo>
                    <a:pt x="159" y="83"/>
                    <a:pt x="159" y="83"/>
                    <a:pt x="159" y="83"/>
                  </a:cubicBezTo>
                  <a:cubicBezTo>
                    <a:pt x="159" y="83"/>
                    <a:pt x="158" y="83"/>
                    <a:pt x="158" y="82"/>
                  </a:cubicBezTo>
                  <a:cubicBezTo>
                    <a:pt x="158" y="82"/>
                    <a:pt x="158" y="82"/>
                    <a:pt x="158" y="82"/>
                  </a:cubicBezTo>
                  <a:cubicBezTo>
                    <a:pt x="158" y="82"/>
                    <a:pt x="157" y="81"/>
                    <a:pt x="157" y="81"/>
                  </a:cubicBezTo>
                  <a:cubicBezTo>
                    <a:pt x="157" y="81"/>
                    <a:pt x="157" y="80"/>
                    <a:pt x="157" y="80"/>
                  </a:cubicBezTo>
                  <a:cubicBezTo>
                    <a:pt x="157" y="80"/>
                    <a:pt x="157" y="80"/>
                    <a:pt x="157" y="79"/>
                  </a:cubicBezTo>
                  <a:cubicBezTo>
                    <a:pt x="157" y="79"/>
                    <a:pt x="157" y="79"/>
                    <a:pt x="157" y="79"/>
                  </a:cubicBezTo>
                  <a:cubicBezTo>
                    <a:pt x="157" y="79"/>
                    <a:pt x="157" y="79"/>
                    <a:pt x="157" y="79"/>
                  </a:cubicBezTo>
                  <a:cubicBezTo>
                    <a:pt x="157" y="78"/>
                    <a:pt x="157" y="78"/>
                    <a:pt x="157" y="78"/>
                  </a:cubicBezTo>
                  <a:cubicBezTo>
                    <a:pt x="158" y="78"/>
                    <a:pt x="158" y="78"/>
                    <a:pt x="158" y="78"/>
                  </a:cubicBezTo>
                  <a:cubicBezTo>
                    <a:pt x="158" y="78"/>
                    <a:pt x="158" y="78"/>
                    <a:pt x="158" y="78"/>
                  </a:cubicBezTo>
                  <a:cubicBezTo>
                    <a:pt x="158" y="79"/>
                    <a:pt x="158" y="79"/>
                    <a:pt x="159" y="79"/>
                  </a:cubicBezTo>
                  <a:cubicBezTo>
                    <a:pt x="159" y="79"/>
                    <a:pt x="159" y="79"/>
                    <a:pt x="159" y="79"/>
                  </a:cubicBezTo>
                  <a:cubicBezTo>
                    <a:pt x="159" y="79"/>
                    <a:pt x="159" y="78"/>
                    <a:pt x="159" y="78"/>
                  </a:cubicBezTo>
                  <a:cubicBezTo>
                    <a:pt x="159" y="78"/>
                    <a:pt x="160" y="78"/>
                    <a:pt x="160" y="78"/>
                  </a:cubicBezTo>
                  <a:cubicBezTo>
                    <a:pt x="160" y="78"/>
                    <a:pt x="160" y="78"/>
                    <a:pt x="160" y="78"/>
                  </a:cubicBezTo>
                  <a:cubicBezTo>
                    <a:pt x="161" y="78"/>
                    <a:pt x="161" y="78"/>
                    <a:pt x="161" y="78"/>
                  </a:cubicBezTo>
                  <a:cubicBezTo>
                    <a:pt x="161" y="78"/>
                    <a:pt x="161" y="78"/>
                    <a:pt x="161" y="78"/>
                  </a:cubicBezTo>
                  <a:cubicBezTo>
                    <a:pt x="162" y="78"/>
                    <a:pt x="162" y="78"/>
                    <a:pt x="162" y="77"/>
                  </a:cubicBezTo>
                  <a:cubicBezTo>
                    <a:pt x="162" y="77"/>
                    <a:pt x="162" y="76"/>
                    <a:pt x="162" y="76"/>
                  </a:cubicBezTo>
                  <a:cubicBezTo>
                    <a:pt x="162" y="76"/>
                    <a:pt x="162" y="75"/>
                    <a:pt x="162" y="75"/>
                  </a:cubicBezTo>
                  <a:cubicBezTo>
                    <a:pt x="162" y="75"/>
                    <a:pt x="162" y="75"/>
                    <a:pt x="162" y="74"/>
                  </a:cubicBezTo>
                  <a:cubicBezTo>
                    <a:pt x="162" y="74"/>
                    <a:pt x="162" y="74"/>
                    <a:pt x="162" y="74"/>
                  </a:cubicBezTo>
                  <a:cubicBezTo>
                    <a:pt x="163" y="74"/>
                    <a:pt x="163" y="73"/>
                    <a:pt x="163" y="73"/>
                  </a:cubicBezTo>
                  <a:cubicBezTo>
                    <a:pt x="164" y="73"/>
                    <a:pt x="164" y="73"/>
                    <a:pt x="164" y="72"/>
                  </a:cubicBezTo>
                  <a:cubicBezTo>
                    <a:pt x="164" y="72"/>
                    <a:pt x="165" y="72"/>
                    <a:pt x="165" y="72"/>
                  </a:cubicBezTo>
                  <a:cubicBezTo>
                    <a:pt x="165" y="71"/>
                    <a:pt x="165" y="71"/>
                    <a:pt x="165" y="70"/>
                  </a:cubicBezTo>
                  <a:cubicBezTo>
                    <a:pt x="165" y="70"/>
                    <a:pt x="165" y="70"/>
                    <a:pt x="165" y="70"/>
                  </a:cubicBezTo>
                  <a:cubicBezTo>
                    <a:pt x="165" y="70"/>
                    <a:pt x="165" y="69"/>
                    <a:pt x="165" y="69"/>
                  </a:cubicBezTo>
                  <a:cubicBezTo>
                    <a:pt x="165" y="69"/>
                    <a:pt x="165" y="68"/>
                    <a:pt x="165" y="68"/>
                  </a:cubicBezTo>
                  <a:cubicBezTo>
                    <a:pt x="165" y="68"/>
                    <a:pt x="166" y="68"/>
                    <a:pt x="166" y="68"/>
                  </a:cubicBezTo>
                  <a:cubicBezTo>
                    <a:pt x="166" y="68"/>
                    <a:pt x="166" y="68"/>
                    <a:pt x="167" y="68"/>
                  </a:cubicBezTo>
                  <a:cubicBezTo>
                    <a:pt x="167" y="68"/>
                    <a:pt x="167" y="68"/>
                    <a:pt x="167" y="68"/>
                  </a:cubicBezTo>
                  <a:cubicBezTo>
                    <a:pt x="167" y="68"/>
                    <a:pt x="167" y="68"/>
                    <a:pt x="167" y="67"/>
                  </a:cubicBezTo>
                  <a:cubicBezTo>
                    <a:pt x="167" y="67"/>
                    <a:pt x="167" y="67"/>
                    <a:pt x="168" y="67"/>
                  </a:cubicBezTo>
                  <a:cubicBezTo>
                    <a:pt x="168" y="68"/>
                    <a:pt x="168" y="68"/>
                    <a:pt x="168" y="68"/>
                  </a:cubicBezTo>
                  <a:cubicBezTo>
                    <a:pt x="168" y="68"/>
                    <a:pt x="168" y="68"/>
                    <a:pt x="168" y="69"/>
                  </a:cubicBezTo>
                  <a:cubicBezTo>
                    <a:pt x="168" y="69"/>
                    <a:pt x="169" y="69"/>
                    <a:pt x="169" y="69"/>
                  </a:cubicBezTo>
                  <a:cubicBezTo>
                    <a:pt x="169" y="69"/>
                    <a:pt x="170" y="69"/>
                    <a:pt x="170" y="69"/>
                  </a:cubicBezTo>
                  <a:cubicBezTo>
                    <a:pt x="170" y="69"/>
                    <a:pt x="170" y="70"/>
                    <a:pt x="170" y="70"/>
                  </a:cubicBezTo>
                  <a:cubicBezTo>
                    <a:pt x="170" y="70"/>
                    <a:pt x="170" y="70"/>
                    <a:pt x="170" y="71"/>
                  </a:cubicBezTo>
                  <a:cubicBezTo>
                    <a:pt x="170" y="71"/>
                    <a:pt x="170" y="71"/>
                    <a:pt x="170" y="72"/>
                  </a:cubicBezTo>
                  <a:cubicBezTo>
                    <a:pt x="170" y="72"/>
                    <a:pt x="170" y="73"/>
                    <a:pt x="169" y="73"/>
                  </a:cubicBezTo>
                  <a:cubicBezTo>
                    <a:pt x="169" y="73"/>
                    <a:pt x="169" y="73"/>
                    <a:pt x="169" y="74"/>
                  </a:cubicBezTo>
                  <a:cubicBezTo>
                    <a:pt x="169" y="74"/>
                    <a:pt x="169" y="74"/>
                    <a:pt x="169" y="74"/>
                  </a:cubicBezTo>
                  <a:cubicBezTo>
                    <a:pt x="169" y="74"/>
                    <a:pt x="170" y="75"/>
                    <a:pt x="170" y="75"/>
                  </a:cubicBezTo>
                  <a:cubicBezTo>
                    <a:pt x="170" y="75"/>
                    <a:pt x="170" y="75"/>
                    <a:pt x="170" y="75"/>
                  </a:cubicBezTo>
                  <a:cubicBezTo>
                    <a:pt x="170" y="75"/>
                    <a:pt x="169" y="76"/>
                    <a:pt x="169" y="76"/>
                  </a:cubicBezTo>
                  <a:cubicBezTo>
                    <a:pt x="169" y="76"/>
                    <a:pt x="170" y="76"/>
                    <a:pt x="170" y="76"/>
                  </a:cubicBezTo>
                  <a:cubicBezTo>
                    <a:pt x="170" y="77"/>
                    <a:pt x="170" y="77"/>
                    <a:pt x="170" y="77"/>
                  </a:cubicBezTo>
                  <a:cubicBezTo>
                    <a:pt x="170" y="77"/>
                    <a:pt x="170" y="77"/>
                    <a:pt x="170" y="77"/>
                  </a:cubicBezTo>
                  <a:cubicBezTo>
                    <a:pt x="170" y="78"/>
                    <a:pt x="170" y="78"/>
                    <a:pt x="170" y="78"/>
                  </a:cubicBezTo>
                  <a:cubicBezTo>
                    <a:pt x="170" y="78"/>
                    <a:pt x="170" y="78"/>
                    <a:pt x="170" y="78"/>
                  </a:cubicBezTo>
                  <a:cubicBezTo>
                    <a:pt x="170" y="78"/>
                    <a:pt x="170" y="78"/>
                    <a:pt x="169" y="78"/>
                  </a:cubicBezTo>
                  <a:cubicBezTo>
                    <a:pt x="169" y="78"/>
                    <a:pt x="169" y="78"/>
                    <a:pt x="169" y="78"/>
                  </a:cubicBezTo>
                  <a:cubicBezTo>
                    <a:pt x="169" y="78"/>
                    <a:pt x="168" y="79"/>
                    <a:pt x="168" y="79"/>
                  </a:cubicBezTo>
                  <a:cubicBezTo>
                    <a:pt x="168" y="79"/>
                    <a:pt x="168" y="79"/>
                    <a:pt x="168" y="79"/>
                  </a:cubicBezTo>
                  <a:cubicBezTo>
                    <a:pt x="169" y="79"/>
                    <a:pt x="169" y="80"/>
                    <a:pt x="169" y="80"/>
                  </a:cubicBezTo>
                  <a:cubicBezTo>
                    <a:pt x="169" y="80"/>
                    <a:pt x="170" y="80"/>
                    <a:pt x="170" y="80"/>
                  </a:cubicBezTo>
                  <a:cubicBezTo>
                    <a:pt x="170" y="80"/>
                    <a:pt x="170" y="80"/>
                    <a:pt x="170" y="80"/>
                  </a:cubicBezTo>
                  <a:cubicBezTo>
                    <a:pt x="171" y="79"/>
                    <a:pt x="171" y="79"/>
                    <a:pt x="171" y="79"/>
                  </a:cubicBezTo>
                  <a:cubicBezTo>
                    <a:pt x="171" y="79"/>
                    <a:pt x="171" y="78"/>
                    <a:pt x="171" y="78"/>
                  </a:cubicBezTo>
                  <a:cubicBezTo>
                    <a:pt x="171" y="78"/>
                    <a:pt x="171" y="78"/>
                    <a:pt x="172" y="77"/>
                  </a:cubicBezTo>
                  <a:cubicBezTo>
                    <a:pt x="172" y="77"/>
                    <a:pt x="172" y="77"/>
                    <a:pt x="172" y="77"/>
                  </a:cubicBezTo>
                  <a:cubicBezTo>
                    <a:pt x="172" y="77"/>
                    <a:pt x="173" y="76"/>
                    <a:pt x="173" y="76"/>
                  </a:cubicBezTo>
                  <a:cubicBezTo>
                    <a:pt x="173" y="76"/>
                    <a:pt x="173" y="76"/>
                    <a:pt x="173" y="76"/>
                  </a:cubicBezTo>
                  <a:cubicBezTo>
                    <a:pt x="174" y="76"/>
                    <a:pt x="174" y="76"/>
                    <a:pt x="174" y="76"/>
                  </a:cubicBezTo>
                  <a:cubicBezTo>
                    <a:pt x="174" y="76"/>
                    <a:pt x="174" y="76"/>
                    <a:pt x="174" y="76"/>
                  </a:cubicBezTo>
                  <a:cubicBezTo>
                    <a:pt x="174" y="75"/>
                    <a:pt x="174" y="75"/>
                    <a:pt x="174" y="75"/>
                  </a:cubicBezTo>
                  <a:cubicBezTo>
                    <a:pt x="174" y="75"/>
                    <a:pt x="174" y="74"/>
                    <a:pt x="175" y="74"/>
                  </a:cubicBezTo>
                  <a:cubicBezTo>
                    <a:pt x="175" y="74"/>
                    <a:pt x="175" y="74"/>
                    <a:pt x="175" y="74"/>
                  </a:cubicBezTo>
                  <a:cubicBezTo>
                    <a:pt x="175" y="74"/>
                    <a:pt x="175" y="74"/>
                    <a:pt x="175" y="74"/>
                  </a:cubicBezTo>
                  <a:cubicBezTo>
                    <a:pt x="175" y="73"/>
                    <a:pt x="176" y="74"/>
                    <a:pt x="176" y="74"/>
                  </a:cubicBezTo>
                  <a:cubicBezTo>
                    <a:pt x="176" y="74"/>
                    <a:pt x="176" y="73"/>
                    <a:pt x="176" y="73"/>
                  </a:cubicBezTo>
                  <a:cubicBezTo>
                    <a:pt x="177" y="73"/>
                    <a:pt x="177" y="73"/>
                    <a:pt x="177" y="73"/>
                  </a:cubicBezTo>
                  <a:cubicBezTo>
                    <a:pt x="177" y="73"/>
                    <a:pt x="177" y="73"/>
                    <a:pt x="177" y="73"/>
                  </a:cubicBezTo>
                  <a:cubicBezTo>
                    <a:pt x="177" y="73"/>
                    <a:pt x="178" y="73"/>
                    <a:pt x="178" y="73"/>
                  </a:cubicBezTo>
                  <a:cubicBezTo>
                    <a:pt x="178" y="73"/>
                    <a:pt x="178" y="73"/>
                    <a:pt x="178" y="73"/>
                  </a:cubicBezTo>
                  <a:cubicBezTo>
                    <a:pt x="178" y="73"/>
                    <a:pt x="178" y="73"/>
                    <a:pt x="178" y="72"/>
                  </a:cubicBezTo>
                  <a:cubicBezTo>
                    <a:pt x="178" y="72"/>
                    <a:pt x="178" y="72"/>
                    <a:pt x="178" y="72"/>
                  </a:cubicBezTo>
                  <a:cubicBezTo>
                    <a:pt x="178" y="72"/>
                    <a:pt x="178" y="72"/>
                    <a:pt x="178" y="72"/>
                  </a:cubicBezTo>
                  <a:cubicBezTo>
                    <a:pt x="178" y="72"/>
                    <a:pt x="178" y="72"/>
                    <a:pt x="178" y="72"/>
                  </a:cubicBezTo>
                  <a:cubicBezTo>
                    <a:pt x="178" y="71"/>
                    <a:pt x="178" y="71"/>
                    <a:pt x="178" y="71"/>
                  </a:cubicBezTo>
                  <a:cubicBezTo>
                    <a:pt x="178" y="71"/>
                    <a:pt x="179" y="70"/>
                    <a:pt x="179" y="70"/>
                  </a:cubicBezTo>
                  <a:cubicBezTo>
                    <a:pt x="179" y="70"/>
                    <a:pt x="179" y="69"/>
                    <a:pt x="180" y="69"/>
                  </a:cubicBezTo>
                  <a:cubicBezTo>
                    <a:pt x="180" y="69"/>
                    <a:pt x="180" y="68"/>
                    <a:pt x="180" y="68"/>
                  </a:cubicBezTo>
                  <a:cubicBezTo>
                    <a:pt x="180" y="68"/>
                    <a:pt x="181" y="68"/>
                    <a:pt x="181" y="68"/>
                  </a:cubicBezTo>
                  <a:cubicBezTo>
                    <a:pt x="181" y="68"/>
                    <a:pt x="181" y="67"/>
                    <a:pt x="181" y="67"/>
                  </a:cubicBezTo>
                  <a:cubicBezTo>
                    <a:pt x="181" y="67"/>
                    <a:pt x="181" y="67"/>
                    <a:pt x="181" y="67"/>
                  </a:cubicBezTo>
                  <a:cubicBezTo>
                    <a:pt x="182" y="67"/>
                    <a:pt x="182" y="67"/>
                    <a:pt x="182" y="67"/>
                  </a:cubicBezTo>
                  <a:cubicBezTo>
                    <a:pt x="182" y="66"/>
                    <a:pt x="182" y="66"/>
                    <a:pt x="182" y="66"/>
                  </a:cubicBezTo>
                  <a:cubicBezTo>
                    <a:pt x="182" y="66"/>
                    <a:pt x="182" y="65"/>
                    <a:pt x="182" y="65"/>
                  </a:cubicBezTo>
                  <a:cubicBezTo>
                    <a:pt x="182" y="65"/>
                    <a:pt x="182" y="65"/>
                    <a:pt x="183" y="65"/>
                  </a:cubicBezTo>
                  <a:cubicBezTo>
                    <a:pt x="183" y="64"/>
                    <a:pt x="183" y="64"/>
                    <a:pt x="183" y="64"/>
                  </a:cubicBezTo>
                  <a:cubicBezTo>
                    <a:pt x="183" y="64"/>
                    <a:pt x="183" y="64"/>
                    <a:pt x="183" y="64"/>
                  </a:cubicBezTo>
                  <a:cubicBezTo>
                    <a:pt x="183" y="63"/>
                    <a:pt x="183" y="63"/>
                    <a:pt x="183" y="63"/>
                  </a:cubicBezTo>
                  <a:cubicBezTo>
                    <a:pt x="183" y="63"/>
                    <a:pt x="183" y="63"/>
                    <a:pt x="183" y="63"/>
                  </a:cubicBezTo>
                  <a:cubicBezTo>
                    <a:pt x="184" y="63"/>
                    <a:pt x="184" y="63"/>
                    <a:pt x="184" y="63"/>
                  </a:cubicBezTo>
                  <a:cubicBezTo>
                    <a:pt x="184" y="63"/>
                    <a:pt x="185" y="63"/>
                    <a:pt x="185" y="63"/>
                  </a:cubicBezTo>
                  <a:cubicBezTo>
                    <a:pt x="185" y="63"/>
                    <a:pt x="185" y="63"/>
                    <a:pt x="186" y="63"/>
                  </a:cubicBezTo>
                  <a:cubicBezTo>
                    <a:pt x="186" y="63"/>
                    <a:pt x="187" y="63"/>
                    <a:pt x="187" y="63"/>
                  </a:cubicBezTo>
                  <a:cubicBezTo>
                    <a:pt x="187" y="63"/>
                    <a:pt x="188" y="63"/>
                    <a:pt x="188" y="63"/>
                  </a:cubicBezTo>
                  <a:cubicBezTo>
                    <a:pt x="188" y="63"/>
                    <a:pt x="189" y="62"/>
                    <a:pt x="189" y="62"/>
                  </a:cubicBezTo>
                  <a:cubicBezTo>
                    <a:pt x="189" y="62"/>
                    <a:pt x="189" y="62"/>
                    <a:pt x="189" y="62"/>
                  </a:cubicBezTo>
                  <a:cubicBezTo>
                    <a:pt x="189" y="61"/>
                    <a:pt x="189" y="61"/>
                    <a:pt x="188" y="61"/>
                  </a:cubicBezTo>
                  <a:cubicBezTo>
                    <a:pt x="188" y="61"/>
                    <a:pt x="188" y="61"/>
                    <a:pt x="188" y="61"/>
                  </a:cubicBezTo>
                  <a:cubicBezTo>
                    <a:pt x="188" y="61"/>
                    <a:pt x="188" y="60"/>
                    <a:pt x="188" y="60"/>
                  </a:cubicBezTo>
                  <a:cubicBezTo>
                    <a:pt x="188" y="60"/>
                    <a:pt x="188" y="60"/>
                    <a:pt x="188" y="60"/>
                  </a:cubicBezTo>
                  <a:cubicBezTo>
                    <a:pt x="188" y="60"/>
                    <a:pt x="188" y="60"/>
                    <a:pt x="188" y="60"/>
                  </a:cubicBezTo>
                  <a:cubicBezTo>
                    <a:pt x="188" y="59"/>
                    <a:pt x="188" y="60"/>
                    <a:pt x="189" y="60"/>
                  </a:cubicBezTo>
                  <a:cubicBezTo>
                    <a:pt x="189" y="60"/>
                    <a:pt x="189" y="60"/>
                    <a:pt x="189" y="60"/>
                  </a:cubicBezTo>
                  <a:cubicBezTo>
                    <a:pt x="190" y="59"/>
                    <a:pt x="190" y="59"/>
                    <a:pt x="190" y="59"/>
                  </a:cubicBezTo>
                  <a:cubicBezTo>
                    <a:pt x="190" y="59"/>
                    <a:pt x="191" y="59"/>
                    <a:pt x="191" y="59"/>
                  </a:cubicBezTo>
                  <a:cubicBezTo>
                    <a:pt x="191" y="58"/>
                    <a:pt x="191" y="58"/>
                    <a:pt x="191" y="58"/>
                  </a:cubicBezTo>
                  <a:cubicBezTo>
                    <a:pt x="191" y="58"/>
                    <a:pt x="191" y="57"/>
                    <a:pt x="191" y="57"/>
                  </a:cubicBezTo>
                  <a:cubicBezTo>
                    <a:pt x="191" y="57"/>
                    <a:pt x="191" y="57"/>
                    <a:pt x="191" y="57"/>
                  </a:cubicBezTo>
                  <a:cubicBezTo>
                    <a:pt x="192" y="57"/>
                    <a:pt x="192" y="57"/>
                    <a:pt x="192" y="56"/>
                  </a:cubicBezTo>
                  <a:cubicBezTo>
                    <a:pt x="192" y="56"/>
                    <a:pt x="192" y="56"/>
                    <a:pt x="192" y="56"/>
                  </a:cubicBezTo>
                  <a:cubicBezTo>
                    <a:pt x="192" y="56"/>
                    <a:pt x="192" y="55"/>
                    <a:pt x="192" y="55"/>
                  </a:cubicBezTo>
                  <a:cubicBezTo>
                    <a:pt x="192" y="55"/>
                    <a:pt x="192" y="55"/>
                    <a:pt x="192" y="55"/>
                  </a:cubicBezTo>
                  <a:cubicBezTo>
                    <a:pt x="192" y="55"/>
                    <a:pt x="192" y="54"/>
                    <a:pt x="192" y="54"/>
                  </a:cubicBezTo>
                  <a:cubicBezTo>
                    <a:pt x="192" y="54"/>
                    <a:pt x="192" y="54"/>
                    <a:pt x="192" y="54"/>
                  </a:cubicBezTo>
                  <a:cubicBezTo>
                    <a:pt x="193" y="54"/>
                    <a:pt x="193" y="54"/>
                    <a:pt x="193" y="54"/>
                  </a:cubicBezTo>
                  <a:cubicBezTo>
                    <a:pt x="193" y="55"/>
                    <a:pt x="193" y="55"/>
                    <a:pt x="193" y="55"/>
                  </a:cubicBezTo>
                  <a:cubicBezTo>
                    <a:pt x="193" y="55"/>
                    <a:pt x="194" y="55"/>
                    <a:pt x="194" y="55"/>
                  </a:cubicBezTo>
                  <a:cubicBezTo>
                    <a:pt x="194" y="55"/>
                    <a:pt x="194" y="55"/>
                    <a:pt x="194" y="55"/>
                  </a:cubicBezTo>
                  <a:cubicBezTo>
                    <a:pt x="194" y="55"/>
                    <a:pt x="194" y="55"/>
                    <a:pt x="194" y="55"/>
                  </a:cubicBezTo>
                  <a:cubicBezTo>
                    <a:pt x="194" y="55"/>
                    <a:pt x="194" y="54"/>
                    <a:pt x="194" y="54"/>
                  </a:cubicBezTo>
                  <a:cubicBezTo>
                    <a:pt x="194" y="54"/>
                    <a:pt x="194" y="54"/>
                    <a:pt x="195" y="54"/>
                  </a:cubicBezTo>
                  <a:cubicBezTo>
                    <a:pt x="195" y="54"/>
                    <a:pt x="195" y="54"/>
                    <a:pt x="195" y="53"/>
                  </a:cubicBezTo>
                  <a:cubicBezTo>
                    <a:pt x="195" y="53"/>
                    <a:pt x="195" y="53"/>
                    <a:pt x="195" y="53"/>
                  </a:cubicBezTo>
                  <a:cubicBezTo>
                    <a:pt x="195" y="52"/>
                    <a:pt x="195" y="52"/>
                    <a:pt x="195" y="52"/>
                  </a:cubicBezTo>
                  <a:cubicBezTo>
                    <a:pt x="195" y="52"/>
                    <a:pt x="195" y="52"/>
                    <a:pt x="195" y="52"/>
                  </a:cubicBezTo>
                  <a:cubicBezTo>
                    <a:pt x="195" y="51"/>
                    <a:pt x="195" y="51"/>
                    <a:pt x="195" y="51"/>
                  </a:cubicBezTo>
                  <a:cubicBezTo>
                    <a:pt x="195" y="51"/>
                    <a:pt x="194" y="51"/>
                    <a:pt x="194" y="51"/>
                  </a:cubicBezTo>
                  <a:cubicBezTo>
                    <a:pt x="194" y="51"/>
                    <a:pt x="194" y="51"/>
                    <a:pt x="194" y="51"/>
                  </a:cubicBezTo>
                  <a:cubicBezTo>
                    <a:pt x="194" y="50"/>
                    <a:pt x="194" y="50"/>
                    <a:pt x="194" y="50"/>
                  </a:cubicBezTo>
                  <a:cubicBezTo>
                    <a:pt x="194" y="50"/>
                    <a:pt x="194" y="49"/>
                    <a:pt x="194" y="49"/>
                  </a:cubicBezTo>
                  <a:cubicBezTo>
                    <a:pt x="194" y="49"/>
                    <a:pt x="194" y="49"/>
                    <a:pt x="194" y="49"/>
                  </a:cubicBezTo>
                  <a:cubicBezTo>
                    <a:pt x="193" y="48"/>
                    <a:pt x="193" y="48"/>
                    <a:pt x="193" y="47"/>
                  </a:cubicBezTo>
                  <a:cubicBezTo>
                    <a:pt x="193" y="47"/>
                    <a:pt x="193" y="47"/>
                    <a:pt x="193" y="46"/>
                  </a:cubicBezTo>
                  <a:cubicBezTo>
                    <a:pt x="193" y="46"/>
                    <a:pt x="193" y="46"/>
                    <a:pt x="193" y="46"/>
                  </a:cubicBezTo>
                  <a:cubicBezTo>
                    <a:pt x="193" y="46"/>
                    <a:pt x="192" y="46"/>
                    <a:pt x="192" y="46"/>
                  </a:cubicBezTo>
                  <a:cubicBezTo>
                    <a:pt x="192" y="46"/>
                    <a:pt x="192" y="46"/>
                    <a:pt x="192" y="46"/>
                  </a:cubicBezTo>
                  <a:cubicBezTo>
                    <a:pt x="192" y="46"/>
                    <a:pt x="192" y="45"/>
                    <a:pt x="192" y="45"/>
                  </a:cubicBezTo>
                  <a:cubicBezTo>
                    <a:pt x="192" y="45"/>
                    <a:pt x="192" y="45"/>
                    <a:pt x="192" y="45"/>
                  </a:cubicBezTo>
                  <a:cubicBezTo>
                    <a:pt x="191" y="45"/>
                    <a:pt x="191" y="45"/>
                    <a:pt x="191" y="45"/>
                  </a:cubicBezTo>
                  <a:cubicBezTo>
                    <a:pt x="191" y="45"/>
                    <a:pt x="191" y="44"/>
                    <a:pt x="191" y="44"/>
                  </a:cubicBezTo>
                  <a:cubicBezTo>
                    <a:pt x="191" y="44"/>
                    <a:pt x="191" y="43"/>
                    <a:pt x="191" y="43"/>
                  </a:cubicBezTo>
                  <a:cubicBezTo>
                    <a:pt x="191" y="43"/>
                    <a:pt x="191" y="43"/>
                    <a:pt x="191" y="43"/>
                  </a:cubicBezTo>
                  <a:cubicBezTo>
                    <a:pt x="191" y="43"/>
                    <a:pt x="191" y="42"/>
                    <a:pt x="191" y="42"/>
                  </a:cubicBezTo>
                  <a:cubicBezTo>
                    <a:pt x="191" y="42"/>
                    <a:pt x="191" y="42"/>
                    <a:pt x="191" y="42"/>
                  </a:cubicBezTo>
                  <a:cubicBezTo>
                    <a:pt x="191" y="41"/>
                    <a:pt x="191" y="41"/>
                    <a:pt x="192" y="41"/>
                  </a:cubicBezTo>
                  <a:cubicBezTo>
                    <a:pt x="192" y="40"/>
                    <a:pt x="192" y="40"/>
                    <a:pt x="193" y="40"/>
                  </a:cubicBezTo>
                  <a:cubicBezTo>
                    <a:pt x="193" y="40"/>
                    <a:pt x="193" y="40"/>
                    <a:pt x="193" y="40"/>
                  </a:cubicBezTo>
                  <a:cubicBezTo>
                    <a:pt x="193" y="40"/>
                    <a:pt x="193" y="40"/>
                    <a:pt x="193" y="40"/>
                  </a:cubicBezTo>
                  <a:cubicBezTo>
                    <a:pt x="194" y="40"/>
                    <a:pt x="194" y="40"/>
                    <a:pt x="194" y="40"/>
                  </a:cubicBezTo>
                  <a:cubicBezTo>
                    <a:pt x="194" y="40"/>
                    <a:pt x="194" y="40"/>
                    <a:pt x="194" y="41"/>
                  </a:cubicBezTo>
                  <a:cubicBezTo>
                    <a:pt x="195" y="41"/>
                    <a:pt x="195" y="41"/>
                    <a:pt x="195" y="41"/>
                  </a:cubicBezTo>
                  <a:cubicBezTo>
                    <a:pt x="195" y="41"/>
                    <a:pt x="195" y="41"/>
                    <a:pt x="195" y="41"/>
                  </a:cubicBezTo>
                  <a:cubicBezTo>
                    <a:pt x="195" y="41"/>
                    <a:pt x="195" y="41"/>
                    <a:pt x="195" y="41"/>
                  </a:cubicBezTo>
                  <a:cubicBezTo>
                    <a:pt x="196" y="41"/>
                    <a:pt x="196" y="41"/>
                    <a:pt x="196" y="41"/>
                  </a:cubicBezTo>
                  <a:cubicBezTo>
                    <a:pt x="196" y="41"/>
                    <a:pt x="196" y="41"/>
                    <a:pt x="196" y="41"/>
                  </a:cubicBezTo>
                  <a:cubicBezTo>
                    <a:pt x="196" y="41"/>
                    <a:pt x="197" y="41"/>
                    <a:pt x="197" y="41"/>
                  </a:cubicBezTo>
                  <a:cubicBezTo>
                    <a:pt x="197" y="41"/>
                    <a:pt x="197" y="41"/>
                    <a:pt x="19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2" name="Freeform 1095"/>
            <p:cNvSpPr/>
            <p:nvPr/>
          </p:nvSpPr>
          <p:spPr bwMode="auto">
            <a:xfrm>
              <a:off x="8833931" y="5314216"/>
              <a:ext cx="371439" cy="391220"/>
            </a:xfrm>
            <a:custGeom>
              <a:avLst/>
              <a:gdLst>
                <a:gd name="T0" fmla="*/ 37 w 40"/>
                <a:gd name="T1" fmla="*/ 13 h 42"/>
                <a:gd name="T2" fmla="*/ 36 w 40"/>
                <a:gd name="T3" fmla="*/ 10 h 42"/>
                <a:gd name="T4" fmla="*/ 35 w 40"/>
                <a:gd name="T5" fmla="*/ 9 h 42"/>
                <a:gd name="T6" fmla="*/ 36 w 40"/>
                <a:gd name="T7" fmla="*/ 8 h 42"/>
                <a:gd name="T8" fmla="*/ 35 w 40"/>
                <a:gd name="T9" fmla="*/ 5 h 42"/>
                <a:gd name="T10" fmla="*/ 34 w 40"/>
                <a:gd name="T11" fmla="*/ 4 h 42"/>
                <a:gd name="T12" fmla="*/ 33 w 40"/>
                <a:gd name="T13" fmla="*/ 3 h 42"/>
                <a:gd name="T14" fmla="*/ 33 w 40"/>
                <a:gd name="T15" fmla="*/ 2 h 42"/>
                <a:gd name="T16" fmla="*/ 35 w 40"/>
                <a:gd name="T17" fmla="*/ 1 h 42"/>
                <a:gd name="T18" fmla="*/ 33 w 40"/>
                <a:gd name="T19" fmla="*/ 0 h 42"/>
                <a:gd name="T20" fmla="*/ 32 w 40"/>
                <a:gd name="T21" fmla="*/ 0 h 42"/>
                <a:gd name="T22" fmla="*/ 30 w 40"/>
                <a:gd name="T23" fmla="*/ 0 h 42"/>
                <a:gd name="T24" fmla="*/ 28 w 40"/>
                <a:gd name="T25" fmla="*/ 0 h 42"/>
                <a:gd name="T26" fmla="*/ 28 w 40"/>
                <a:gd name="T27" fmla="*/ 2 h 42"/>
                <a:gd name="T28" fmla="*/ 26 w 40"/>
                <a:gd name="T29" fmla="*/ 6 h 42"/>
                <a:gd name="T30" fmla="*/ 25 w 40"/>
                <a:gd name="T31" fmla="*/ 8 h 42"/>
                <a:gd name="T32" fmla="*/ 24 w 40"/>
                <a:gd name="T33" fmla="*/ 11 h 42"/>
                <a:gd name="T34" fmla="*/ 22 w 40"/>
                <a:gd name="T35" fmla="*/ 14 h 42"/>
                <a:gd name="T36" fmla="*/ 20 w 40"/>
                <a:gd name="T37" fmla="*/ 15 h 42"/>
                <a:gd name="T38" fmla="*/ 17 w 40"/>
                <a:gd name="T39" fmla="*/ 15 h 42"/>
                <a:gd name="T40" fmla="*/ 15 w 40"/>
                <a:gd name="T41" fmla="*/ 14 h 42"/>
                <a:gd name="T42" fmla="*/ 14 w 40"/>
                <a:gd name="T43" fmla="*/ 15 h 42"/>
                <a:gd name="T44" fmla="*/ 10 w 40"/>
                <a:gd name="T45" fmla="*/ 17 h 42"/>
                <a:gd name="T46" fmla="*/ 8 w 40"/>
                <a:gd name="T47" fmla="*/ 17 h 42"/>
                <a:gd name="T48" fmla="*/ 6 w 40"/>
                <a:gd name="T49" fmla="*/ 17 h 42"/>
                <a:gd name="T50" fmla="*/ 4 w 40"/>
                <a:gd name="T51" fmla="*/ 16 h 42"/>
                <a:gd name="T52" fmla="*/ 3 w 40"/>
                <a:gd name="T53" fmla="*/ 14 h 42"/>
                <a:gd name="T54" fmla="*/ 2 w 40"/>
                <a:gd name="T55" fmla="*/ 11 h 42"/>
                <a:gd name="T56" fmla="*/ 1 w 40"/>
                <a:gd name="T57" fmla="*/ 13 h 42"/>
                <a:gd name="T58" fmla="*/ 0 w 40"/>
                <a:gd name="T59" fmla="*/ 17 h 42"/>
                <a:gd name="T60" fmla="*/ 0 w 40"/>
                <a:gd name="T61" fmla="*/ 20 h 42"/>
                <a:gd name="T62" fmla="*/ 1 w 40"/>
                <a:gd name="T63" fmla="*/ 23 h 42"/>
                <a:gd name="T64" fmla="*/ 1 w 40"/>
                <a:gd name="T65" fmla="*/ 25 h 42"/>
                <a:gd name="T66" fmla="*/ 2 w 40"/>
                <a:gd name="T67" fmla="*/ 27 h 42"/>
                <a:gd name="T68" fmla="*/ 3 w 40"/>
                <a:gd name="T69" fmla="*/ 26 h 42"/>
                <a:gd name="T70" fmla="*/ 4 w 40"/>
                <a:gd name="T71" fmla="*/ 28 h 42"/>
                <a:gd name="T72" fmla="*/ 5 w 40"/>
                <a:gd name="T73" fmla="*/ 33 h 42"/>
                <a:gd name="T74" fmla="*/ 6 w 40"/>
                <a:gd name="T75" fmla="*/ 36 h 42"/>
                <a:gd name="T76" fmla="*/ 9 w 40"/>
                <a:gd name="T77" fmla="*/ 36 h 42"/>
                <a:gd name="T78" fmla="*/ 11 w 40"/>
                <a:gd name="T79" fmla="*/ 37 h 42"/>
                <a:gd name="T80" fmla="*/ 13 w 40"/>
                <a:gd name="T81" fmla="*/ 38 h 42"/>
                <a:gd name="T82" fmla="*/ 16 w 40"/>
                <a:gd name="T83" fmla="*/ 37 h 42"/>
                <a:gd name="T84" fmla="*/ 18 w 40"/>
                <a:gd name="T85" fmla="*/ 37 h 42"/>
                <a:gd name="T86" fmla="*/ 20 w 40"/>
                <a:gd name="T87" fmla="*/ 38 h 42"/>
                <a:gd name="T88" fmla="*/ 22 w 40"/>
                <a:gd name="T89" fmla="*/ 38 h 42"/>
                <a:gd name="T90" fmla="*/ 22 w 40"/>
                <a:gd name="T91" fmla="*/ 41 h 42"/>
                <a:gd name="T92" fmla="*/ 24 w 40"/>
                <a:gd name="T93" fmla="*/ 42 h 42"/>
                <a:gd name="T94" fmla="*/ 27 w 40"/>
                <a:gd name="T95" fmla="*/ 40 h 42"/>
                <a:gd name="T96" fmla="*/ 29 w 40"/>
                <a:gd name="T97" fmla="*/ 38 h 42"/>
                <a:gd name="T98" fmla="*/ 30 w 40"/>
                <a:gd name="T99" fmla="*/ 36 h 42"/>
                <a:gd name="T100" fmla="*/ 30 w 40"/>
                <a:gd name="T101" fmla="*/ 34 h 42"/>
                <a:gd name="T102" fmla="*/ 29 w 40"/>
                <a:gd name="T103" fmla="*/ 32 h 42"/>
                <a:gd name="T104" fmla="*/ 30 w 40"/>
                <a:gd name="T105" fmla="*/ 30 h 42"/>
                <a:gd name="T106" fmla="*/ 31 w 40"/>
                <a:gd name="T107" fmla="*/ 29 h 42"/>
                <a:gd name="T108" fmla="*/ 32 w 40"/>
                <a:gd name="T109" fmla="*/ 26 h 42"/>
                <a:gd name="T110" fmla="*/ 34 w 40"/>
                <a:gd name="T111" fmla="*/ 26 h 42"/>
                <a:gd name="T112" fmla="*/ 35 w 40"/>
                <a:gd name="T113" fmla="*/ 24 h 42"/>
                <a:gd name="T114" fmla="*/ 34 w 40"/>
                <a:gd name="T115" fmla="*/ 24 h 42"/>
                <a:gd name="T116" fmla="*/ 34 w 40"/>
                <a:gd name="T117" fmla="*/ 23 h 42"/>
                <a:gd name="T118" fmla="*/ 35 w 40"/>
                <a:gd name="T119" fmla="*/ 19 h 42"/>
                <a:gd name="T120" fmla="*/ 36 w 40"/>
                <a:gd name="T121" fmla="*/ 17 h 42"/>
                <a:gd name="T122" fmla="*/ 38 w 40"/>
                <a:gd name="T123" fmla="*/ 17 h 42"/>
                <a:gd name="T124" fmla="*/ 39 w 40"/>
                <a:gd name="T125"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2">
                  <a:moveTo>
                    <a:pt x="39" y="15"/>
                  </a:moveTo>
                  <a:cubicBezTo>
                    <a:pt x="39" y="14"/>
                    <a:pt x="39" y="14"/>
                    <a:pt x="39" y="14"/>
                  </a:cubicBezTo>
                  <a:cubicBezTo>
                    <a:pt x="38" y="14"/>
                    <a:pt x="38" y="14"/>
                    <a:pt x="38" y="14"/>
                  </a:cubicBezTo>
                  <a:cubicBezTo>
                    <a:pt x="38" y="13"/>
                    <a:pt x="38" y="13"/>
                    <a:pt x="38" y="13"/>
                  </a:cubicBezTo>
                  <a:cubicBezTo>
                    <a:pt x="37" y="13"/>
                    <a:pt x="37" y="13"/>
                    <a:pt x="37" y="13"/>
                  </a:cubicBezTo>
                  <a:cubicBezTo>
                    <a:pt x="37" y="13"/>
                    <a:pt x="37" y="12"/>
                    <a:pt x="37" y="12"/>
                  </a:cubicBezTo>
                  <a:cubicBezTo>
                    <a:pt x="37" y="12"/>
                    <a:pt x="37" y="12"/>
                    <a:pt x="37" y="12"/>
                  </a:cubicBezTo>
                  <a:cubicBezTo>
                    <a:pt x="37" y="12"/>
                    <a:pt x="37" y="12"/>
                    <a:pt x="36" y="11"/>
                  </a:cubicBezTo>
                  <a:cubicBezTo>
                    <a:pt x="36" y="11"/>
                    <a:pt x="36" y="11"/>
                    <a:pt x="36" y="11"/>
                  </a:cubicBezTo>
                  <a:cubicBezTo>
                    <a:pt x="36" y="11"/>
                    <a:pt x="36" y="10"/>
                    <a:pt x="36" y="10"/>
                  </a:cubicBezTo>
                  <a:cubicBezTo>
                    <a:pt x="35" y="10"/>
                    <a:pt x="35" y="10"/>
                    <a:pt x="35" y="10"/>
                  </a:cubicBezTo>
                  <a:cubicBezTo>
                    <a:pt x="35" y="10"/>
                    <a:pt x="35" y="10"/>
                    <a:pt x="34" y="10"/>
                  </a:cubicBezTo>
                  <a:cubicBezTo>
                    <a:pt x="34" y="10"/>
                    <a:pt x="34" y="9"/>
                    <a:pt x="34" y="9"/>
                  </a:cubicBezTo>
                  <a:cubicBezTo>
                    <a:pt x="34" y="9"/>
                    <a:pt x="34" y="9"/>
                    <a:pt x="34" y="9"/>
                  </a:cubicBezTo>
                  <a:cubicBezTo>
                    <a:pt x="35" y="9"/>
                    <a:pt x="35" y="9"/>
                    <a:pt x="35" y="9"/>
                  </a:cubicBezTo>
                  <a:cubicBezTo>
                    <a:pt x="36" y="9"/>
                    <a:pt x="36" y="9"/>
                    <a:pt x="36" y="9"/>
                  </a:cubicBezTo>
                  <a:cubicBezTo>
                    <a:pt x="36" y="9"/>
                    <a:pt x="37" y="9"/>
                    <a:pt x="37" y="9"/>
                  </a:cubicBezTo>
                  <a:cubicBezTo>
                    <a:pt x="37" y="9"/>
                    <a:pt x="37" y="9"/>
                    <a:pt x="37" y="9"/>
                  </a:cubicBezTo>
                  <a:cubicBezTo>
                    <a:pt x="37" y="8"/>
                    <a:pt x="37" y="8"/>
                    <a:pt x="37" y="8"/>
                  </a:cubicBezTo>
                  <a:cubicBezTo>
                    <a:pt x="36" y="8"/>
                    <a:pt x="36" y="8"/>
                    <a:pt x="36" y="8"/>
                  </a:cubicBezTo>
                  <a:cubicBezTo>
                    <a:pt x="36" y="8"/>
                    <a:pt x="36" y="7"/>
                    <a:pt x="36" y="7"/>
                  </a:cubicBezTo>
                  <a:cubicBezTo>
                    <a:pt x="36" y="7"/>
                    <a:pt x="35" y="7"/>
                    <a:pt x="35" y="7"/>
                  </a:cubicBezTo>
                  <a:cubicBezTo>
                    <a:pt x="35" y="7"/>
                    <a:pt x="35" y="7"/>
                    <a:pt x="35" y="7"/>
                  </a:cubicBezTo>
                  <a:cubicBezTo>
                    <a:pt x="35" y="7"/>
                    <a:pt x="35" y="6"/>
                    <a:pt x="35" y="6"/>
                  </a:cubicBezTo>
                  <a:cubicBezTo>
                    <a:pt x="35" y="6"/>
                    <a:pt x="35" y="6"/>
                    <a:pt x="35" y="5"/>
                  </a:cubicBezTo>
                  <a:cubicBezTo>
                    <a:pt x="35" y="5"/>
                    <a:pt x="35" y="5"/>
                    <a:pt x="34" y="5"/>
                  </a:cubicBezTo>
                  <a:cubicBezTo>
                    <a:pt x="34" y="5"/>
                    <a:pt x="34" y="5"/>
                    <a:pt x="34" y="5"/>
                  </a:cubicBezTo>
                  <a:cubicBezTo>
                    <a:pt x="34" y="5"/>
                    <a:pt x="34" y="5"/>
                    <a:pt x="34" y="5"/>
                  </a:cubicBezTo>
                  <a:cubicBezTo>
                    <a:pt x="34" y="5"/>
                    <a:pt x="34" y="4"/>
                    <a:pt x="34" y="4"/>
                  </a:cubicBezTo>
                  <a:cubicBezTo>
                    <a:pt x="34" y="4"/>
                    <a:pt x="34" y="4"/>
                    <a:pt x="34" y="4"/>
                  </a:cubicBezTo>
                  <a:cubicBezTo>
                    <a:pt x="34" y="4"/>
                    <a:pt x="34" y="4"/>
                    <a:pt x="34" y="4"/>
                  </a:cubicBezTo>
                  <a:cubicBezTo>
                    <a:pt x="34" y="4"/>
                    <a:pt x="34" y="4"/>
                    <a:pt x="34" y="4"/>
                  </a:cubicBezTo>
                  <a:cubicBezTo>
                    <a:pt x="34" y="4"/>
                    <a:pt x="34" y="4"/>
                    <a:pt x="33" y="3"/>
                  </a:cubicBezTo>
                  <a:cubicBezTo>
                    <a:pt x="33" y="3"/>
                    <a:pt x="33" y="3"/>
                    <a:pt x="33" y="3"/>
                  </a:cubicBezTo>
                  <a:cubicBezTo>
                    <a:pt x="33" y="3"/>
                    <a:pt x="33" y="3"/>
                    <a:pt x="33" y="3"/>
                  </a:cubicBezTo>
                  <a:cubicBezTo>
                    <a:pt x="33" y="3"/>
                    <a:pt x="33" y="3"/>
                    <a:pt x="33" y="3"/>
                  </a:cubicBezTo>
                  <a:cubicBezTo>
                    <a:pt x="33" y="3"/>
                    <a:pt x="32" y="3"/>
                    <a:pt x="32" y="3"/>
                  </a:cubicBezTo>
                  <a:cubicBezTo>
                    <a:pt x="32" y="3"/>
                    <a:pt x="32" y="2"/>
                    <a:pt x="32" y="2"/>
                  </a:cubicBezTo>
                  <a:cubicBezTo>
                    <a:pt x="32" y="2"/>
                    <a:pt x="32" y="2"/>
                    <a:pt x="32" y="2"/>
                  </a:cubicBezTo>
                  <a:cubicBezTo>
                    <a:pt x="32" y="2"/>
                    <a:pt x="33" y="2"/>
                    <a:pt x="33" y="2"/>
                  </a:cubicBezTo>
                  <a:cubicBezTo>
                    <a:pt x="33" y="2"/>
                    <a:pt x="33" y="2"/>
                    <a:pt x="33" y="2"/>
                  </a:cubicBezTo>
                  <a:cubicBezTo>
                    <a:pt x="34" y="2"/>
                    <a:pt x="34" y="2"/>
                    <a:pt x="34" y="2"/>
                  </a:cubicBezTo>
                  <a:cubicBezTo>
                    <a:pt x="34" y="2"/>
                    <a:pt x="35" y="2"/>
                    <a:pt x="35" y="2"/>
                  </a:cubicBezTo>
                  <a:cubicBezTo>
                    <a:pt x="35" y="2"/>
                    <a:pt x="35" y="1"/>
                    <a:pt x="35" y="1"/>
                  </a:cubicBezTo>
                  <a:cubicBezTo>
                    <a:pt x="35" y="1"/>
                    <a:pt x="35" y="1"/>
                    <a:pt x="35" y="1"/>
                  </a:cubicBezTo>
                  <a:cubicBezTo>
                    <a:pt x="35" y="1"/>
                    <a:pt x="34" y="1"/>
                    <a:pt x="34" y="1"/>
                  </a:cubicBezTo>
                  <a:cubicBezTo>
                    <a:pt x="34" y="1"/>
                    <a:pt x="34" y="1"/>
                    <a:pt x="34" y="1"/>
                  </a:cubicBezTo>
                  <a:cubicBezTo>
                    <a:pt x="34" y="1"/>
                    <a:pt x="34" y="1"/>
                    <a:pt x="34" y="0"/>
                  </a:cubicBezTo>
                  <a:cubicBezTo>
                    <a:pt x="34" y="0"/>
                    <a:pt x="34" y="0"/>
                    <a:pt x="34" y="0"/>
                  </a:cubicBezTo>
                  <a:cubicBezTo>
                    <a:pt x="33" y="0"/>
                    <a:pt x="33" y="0"/>
                    <a:pt x="33" y="0"/>
                  </a:cubicBezTo>
                  <a:cubicBezTo>
                    <a:pt x="33" y="0"/>
                    <a:pt x="33" y="0"/>
                    <a:pt x="33" y="0"/>
                  </a:cubicBezTo>
                  <a:cubicBezTo>
                    <a:pt x="33" y="0"/>
                    <a:pt x="33" y="0"/>
                    <a:pt x="33" y="0"/>
                  </a:cubicBezTo>
                  <a:cubicBezTo>
                    <a:pt x="33" y="0"/>
                    <a:pt x="33" y="0"/>
                    <a:pt x="33" y="0"/>
                  </a:cubicBezTo>
                  <a:cubicBezTo>
                    <a:pt x="33" y="0"/>
                    <a:pt x="32" y="0"/>
                    <a:pt x="32" y="0"/>
                  </a:cubicBezTo>
                  <a:cubicBezTo>
                    <a:pt x="32" y="0"/>
                    <a:pt x="32" y="0"/>
                    <a:pt x="32" y="0"/>
                  </a:cubicBezTo>
                  <a:cubicBezTo>
                    <a:pt x="32" y="0"/>
                    <a:pt x="32" y="0"/>
                    <a:pt x="32" y="0"/>
                  </a:cubicBezTo>
                  <a:cubicBezTo>
                    <a:pt x="32" y="0"/>
                    <a:pt x="31" y="0"/>
                    <a:pt x="31" y="0"/>
                  </a:cubicBezTo>
                  <a:cubicBezTo>
                    <a:pt x="31" y="0"/>
                    <a:pt x="31" y="0"/>
                    <a:pt x="31" y="0"/>
                  </a:cubicBezTo>
                  <a:cubicBezTo>
                    <a:pt x="31" y="0"/>
                    <a:pt x="31" y="0"/>
                    <a:pt x="31" y="0"/>
                  </a:cubicBezTo>
                  <a:cubicBezTo>
                    <a:pt x="31" y="0"/>
                    <a:pt x="30" y="0"/>
                    <a:pt x="30" y="0"/>
                  </a:cubicBezTo>
                  <a:cubicBezTo>
                    <a:pt x="30" y="0"/>
                    <a:pt x="30" y="0"/>
                    <a:pt x="30" y="0"/>
                  </a:cubicBezTo>
                  <a:cubicBezTo>
                    <a:pt x="30" y="0"/>
                    <a:pt x="29" y="0"/>
                    <a:pt x="29" y="0"/>
                  </a:cubicBezTo>
                  <a:cubicBezTo>
                    <a:pt x="29" y="0"/>
                    <a:pt x="29" y="0"/>
                    <a:pt x="29" y="0"/>
                  </a:cubicBezTo>
                  <a:cubicBezTo>
                    <a:pt x="29" y="0"/>
                    <a:pt x="29" y="0"/>
                    <a:pt x="29" y="0"/>
                  </a:cubicBezTo>
                  <a:cubicBezTo>
                    <a:pt x="29" y="0"/>
                    <a:pt x="28" y="0"/>
                    <a:pt x="28" y="0"/>
                  </a:cubicBezTo>
                  <a:cubicBezTo>
                    <a:pt x="28" y="0"/>
                    <a:pt x="28" y="0"/>
                    <a:pt x="28" y="0"/>
                  </a:cubicBezTo>
                  <a:cubicBezTo>
                    <a:pt x="28" y="1"/>
                    <a:pt x="28" y="1"/>
                    <a:pt x="28" y="1"/>
                  </a:cubicBezTo>
                  <a:cubicBezTo>
                    <a:pt x="28" y="1"/>
                    <a:pt x="28" y="1"/>
                    <a:pt x="27" y="1"/>
                  </a:cubicBezTo>
                  <a:cubicBezTo>
                    <a:pt x="27" y="1"/>
                    <a:pt x="27" y="1"/>
                    <a:pt x="28" y="1"/>
                  </a:cubicBezTo>
                  <a:cubicBezTo>
                    <a:pt x="28" y="2"/>
                    <a:pt x="28" y="2"/>
                    <a:pt x="28" y="2"/>
                  </a:cubicBezTo>
                  <a:cubicBezTo>
                    <a:pt x="28" y="2"/>
                    <a:pt x="28" y="3"/>
                    <a:pt x="28" y="3"/>
                  </a:cubicBezTo>
                  <a:cubicBezTo>
                    <a:pt x="28" y="3"/>
                    <a:pt x="28" y="4"/>
                    <a:pt x="28" y="5"/>
                  </a:cubicBezTo>
                  <a:cubicBezTo>
                    <a:pt x="27" y="5"/>
                    <a:pt x="27" y="5"/>
                    <a:pt x="27" y="6"/>
                  </a:cubicBezTo>
                  <a:cubicBezTo>
                    <a:pt x="26" y="6"/>
                    <a:pt x="26" y="6"/>
                    <a:pt x="26" y="6"/>
                  </a:cubicBezTo>
                  <a:cubicBezTo>
                    <a:pt x="26" y="6"/>
                    <a:pt x="26" y="6"/>
                    <a:pt x="26" y="6"/>
                  </a:cubicBezTo>
                  <a:cubicBezTo>
                    <a:pt x="26" y="6"/>
                    <a:pt x="25" y="7"/>
                    <a:pt x="25" y="7"/>
                  </a:cubicBezTo>
                  <a:cubicBezTo>
                    <a:pt x="25" y="7"/>
                    <a:pt x="25" y="7"/>
                    <a:pt x="25" y="7"/>
                  </a:cubicBezTo>
                  <a:cubicBezTo>
                    <a:pt x="25" y="7"/>
                    <a:pt x="25" y="7"/>
                    <a:pt x="25" y="7"/>
                  </a:cubicBezTo>
                  <a:cubicBezTo>
                    <a:pt x="25" y="8"/>
                    <a:pt x="25" y="8"/>
                    <a:pt x="25" y="8"/>
                  </a:cubicBezTo>
                  <a:cubicBezTo>
                    <a:pt x="25" y="8"/>
                    <a:pt x="25" y="8"/>
                    <a:pt x="25" y="8"/>
                  </a:cubicBezTo>
                  <a:cubicBezTo>
                    <a:pt x="25" y="8"/>
                    <a:pt x="25" y="9"/>
                    <a:pt x="25" y="9"/>
                  </a:cubicBezTo>
                  <a:cubicBezTo>
                    <a:pt x="25" y="9"/>
                    <a:pt x="24" y="10"/>
                    <a:pt x="24" y="10"/>
                  </a:cubicBezTo>
                  <a:cubicBezTo>
                    <a:pt x="24" y="10"/>
                    <a:pt x="24" y="10"/>
                    <a:pt x="24" y="11"/>
                  </a:cubicBezTo>
                  <a:cubicBezTo>
                    <a:pt x="24" y="11"/>
                    <a:pt x="24" y="11"/>
                    <a:pt x="24" y="11"/>
                  </a:cubicBezTo>
                  <a:cubicBezTo>
                    <a:pt x="24" y="11"/>
                    <a:pt x="24" y="11"/>
                    <a:pt x="24" y="11"/>
                  </a:cubicBezTo>
                  <a:cubicBezTo>
                    <a:pt x="24" y="12"/>
                    <a:pt x="24" y="12"/>
                    <a:pt x="24" y="12"/>
                  </a:cubicBezTo>
                  <a:cubicBezTo>
                    <a:pt x="24" y="12"/>
                    <a:pt x="24" y="13"/>
                    <a:pt x="23" y="13"/>
                  </a:cubicBezTo>
                  <a:cubicBezTo>
                    <a:pt x="23" y="13"/>
                    <a:pt x="23" y="14"/>
                    <a:pt x="23" y="14"/>
                  </a:cubicBezTo>
                  <a:cubicBezTo>
                    <a:pt x="23" y="14"/>
                    <a:pt x="22" y="14"/>
                    <a:pt x="22" y="14"/>
                  </a:cubicBezTo>
                  <a:cubicBezTo>
                    <a:pt x="22" y="14"/>
                    <a:pt x="22" y="14"/>
                    <a:pt x="22" y="14"/>
                  </a:cubicBezTo>
                  <a:cubicBezTo>
                    <a:pt x="22" y="14"/>
                    <a:pt x="22" y="14"/>
                    <a:pt x="22" y="14"/>
                  </a:cubicBezTo>
                  <a:cubicBezTo>
                    <a:pt x="21" y="14"/>
                    <a:pt x="21" y="15"/>
                    <a:pt x="21" y="15"/>
                  </a:cubicBezTo>
                  <a:cubicBezTo>
                    <a:pt x="21" y="15"/>
                    <a:pt x="21" y="15"/>
                    <a:pt x="20" y="15"/>
                  </a:cubicBezTo>
                  <a:cubicBezTo>
                    <a:pt x="20" y="15"/>
                    <a:pt x="20" y="15"/>
                    <a:pt x="20" y="15"/>
                  </a:cubicBezTo>
                  <a:cubicBezTo>
                    <a:pt x="20" y="15"/>
                    <a:pt x="20" y="15"/>
                    <a:pt x="20" y="15"/>
                  </a:cubicBezTo>
                  <a:cubicBezTo>
                    <a:pt x="20" y="15"/>
                    <a:pt x="20" y="15"/>
                    <a:pt x="19" y="15"/>
                  </a:cubicBezTo>
                  <a:cubicBezTo>
                    <a:pt x="19" y="15"/>
                    <a:pt x="19" y="15"/>
                    <a:pt x="18" y="15"/>
                  </a:cubicBezTo>
                  <a:cubicBezTo>
                    <a:pt x="18" y="15"/>
                    <a:pt x="18" y="15"/>
                    <a:pt x="18" y="15"/>
                  </a:cubicBezTo>
                  <a:cubicBezTo>
                    <a:pt x="18" y="15"/>
                    <a:pt x="18" y="15"/>
                    <a:pt x="18" y="15"/>
                  </a:cubicBezTo>
                  <a:cubicBezTo>
                    <a:pt x="18" y="15"/>
                    <a:pt x="18" y="15"/>
                    <a:pt x="17" y="15"/>
                  </a:cubicBezTo>
                  <a:cubicBezTo>
                    <a:pt x="17" y="15"/>
                    <a:pt x="17" y="15"/>
                    <a:pt x="17" y="15"/>
                  </a:cubicBezTo>
                  <a:cubicBezTo>
                    <a:pt x="17" y="15"/>
                    <a:pt x="17" y="15"/>
                    <a:pt x="16" y="15"/>
                  </a:cubicBezTo>
                  <a:cubicBezTo>
                    <a:pt x="16" y="15"/>
                    <a:pt x="16" y="14"/>
                    <a:pt x="16" y="14"/>
                  </a:cubicBezTo>
                  <a:cubicBezTo>
                    <a:pt x="16" y="14"/>
                    <a:pt x="15" y="14"/>
                    <a:pt x="15" y="14"/>
                  </a:cubicBezTo>
                  <a:cubicBezTo>
                    <a:pt x="15" y="14"/>
                    <a:pt x="15" y="14"/>
                    <a:pt x="15" y="14"/>
                  </a:cubicBezTo>
                  <a:cubicBezTo>
                    <a:pt x="15" y="14"/>
                    <a:pt x="15" y="14"/>
                    <a:pt x="15" y="14"/>
                  </a:cubicBezTo>
                  <a:cubicBezTo>
                    <a:pt x="15" y="14"/>
                    <a:pt x="15" y="14"/>
                    <a:pt x="15" y="14"/>
                  </a:cubicBezTo>
                  <a:cubicBezTo>
                    <a:pt x="15" y="14"/>
                    <a:pt x="14" y="14"/>
                    <a:pt x="14" y="14"/>
                  </a:cubicBezTo>
                  <a:cubicBezTo>
                    <a:pt x="14" y="14"/>
                    <a:pt x="14" y="14"/>
                    <a:pt x="14" y="14"/>
                  </a:cubicBezTo>
                  <a:cubicBezTo>
                    <a:pt x="14" y="14"/>
                    <a:pt x="14" y="14"/>
                    <a:pt x="14" y="15"/>
                  </a:cubicBezTo>
                  <a:cubicBezTo>
                    <a:pt x="14" y="15"/>
                    <a:pt x="13" y="16"/>
                    <a:pt x="13" y="16"/>
                  </a:cubicBezTo>
                  <a:cubicBezTo>
                    <a:pt x="13" y="16"/>
                    <a:pt x="12" y="17"/>
                    <a:pt x="12" y="17"/>
                  </a:cubicBezTo>
                  <a:cubicBezTo>
                    <a:pt x="11" y="17"/>
                    <a:pt x="11" y="17"/>
                    <a:pt x="11" y="17"/>
                  </a:cubicBezTo>
                  <a:cubicBezTo>
                    <a:pt x="10" y="17"/>
                    <a:pt x="10" y="17"/>
                    <a:pt x="10" y="17"/>
                  </a:cubicBezTo>
                  <a:cubicBezTo>
                    <a:pt x="10" y="17"/>
                    <a:pt x="10" y="17"/>
                    <a:pt x="10" y="17"/>
                  </a:cubicBezTo>
                  <a:cubicBezTo>
                    <a:pt x="9" y="17"/>
                    <a:pt x="9" y="17"/>
                    <a:pt x="9" y="16"/>
                  </a:cubicBezTo>
                  <a:cubicBezTo>
                    <a:pt x="9" y="16"/>
                    <a:pt x="9" y="16"/>
                    <a:pt x="9" y="16"/>
                  </a:cubicBezTo>
                  <a:cubicBezTo>
                    <a:pt x="9" y="16"/>
                    <a:pt x="9" y="16"/>
                    <a:pt x="9" y="16"/>
                  </a:cubicBezTo>
                  <a:cubicBezTo>
                    <a:pt x="8" y="17"/>
                    <a:pt x="8" y="17"/>
                    <a:pt x="8" y="17"/>
                  </a:cubicBezTo>
                  <a:cubicBezTo>
                    <a:pt x="8" y="17"/>
                    <a:pt x="8" y="17"/>
                    <a:pt x="8" y="17"/>
                  </a:cubicBezTo>
                  <a:cubicBezTo>
                    <a:pt x="8" y="17"/>
                    <a:pt x="8" y="17"/>
                    <a:pt x="8" y="17"/>
                  </a:cubicBezTo>
                  <a:cubicBezTo>
                    <a:pt x="8" y="17"/>
                    <a:pt x="7" y="17"/>
                    <a:pt x="7" y="17"/>
                  </a:cubicBezTo>
                  <a:cubicBezTo>
                    <a:pt x="7" y="17"/>
                    <a:pt x="7" y="17"/>
                    <a:pt x="7" y="17"/>
                  </a:cubicBezTo>
                  <a:cubicBezTo>
                    <a:pt x="7" y="17"/>
                    <a:pt x="7" y="17"/>
                    <a:pt x="7" y="17"/>
                  </a:cubicBezTo>
                  <a:cubicBezTo>
                    <a:pt x="6" y="17"/>
                    <a:pt x="6" y="17"/>
                    <a:pt x="6" y="17"/>
                  </a:cubicBezTo>
                  <a:cubicBezTo>
                    <a:pt x="5" y="17"/>
                    <a:pt x="5" y="16"/>
                    <a:pt x="5" y="16"/>
                  </a:cubicBezTo>
                  <a:cubicBezTo>
                    <a:pt x="5" y="16"/>
                    <a:pt x="5" y="16"/>
                    <a:pt x="5" y="16"/>
                  </a:cubicBezTo>
                  <a:cubicBezTo>
                    <a:pt x="5" y="16"/>
                    <a:pt x="5" y="16"/>
                    <a:pt x="5" y="16"/>
                  </a:cubicBezTo>
                  <a:cubicBezTo>
                    <a:pt x="5" y="16"/>
                    <a:pt x="5" y="16"/>
                    <a:pt x="5" y="16"/>
                  </a:cubicBezTo>
                  <a:cubicBezTo>
                    <a:pt x="4" y="16"/>
                    <a:pt x="4" y="16"/>
                    <a:pt x="4" y="16"/>
                  </a:cubicBezTo>
                  <a:cubicBezTo>
                    <a:pt x="4" y="15"/>
                    <a:pt x="4" y="15"/>
                    <a:pt x="4" y="15"/>
                  </a:cubicBezTo>
                  <a:cubicBezTo>
                    <a:pt x="4" y="15"/>
                    <a:pt x="4" y="14"/>
                    <a:pt x="4" y="14"/>
                  </a:cubicBezTo>
                  <a:cubicBezTo>
                    <a:pt x="4" y="14"/>
                    <a:pt x="4" y="14"/>
                    <a:pt x="4" y="14"/>
                  </a:cubicBezTo>
                  <a:cubicBezTo>
                    <a:pt x="4" y="14"/>
                    <a:pt x="4" y="14"/>
                    <a:pt x="4" y="14"/>
                  </a:cubicBezTo>
                  <a:cubicBezTo>
                    <a:pt x="4" y="14"/>
                    <a:pt x="4" y="14"/>
                    <a:pt x="3" y="14"/>
                  </a:cubicBezTo>
                  <a:cubicBezTo>
                    <a:pt x="3" y="14"/>
                    <a:pt x="3" y="14"/>
                    <a:pt x="3" y="13"/>
                  </a:cubicBezTo>
                  <a:cubicBezTo>
                    <a:pt x="3" y="13"/>
                    <a:pt x="2" y="12"/>
                    <a:pt x="2" y="12"/>
                  </a:cubicBezTo>
                  <a:cubicBezTo>
                    <a:pt x="2" y="12"/>
                    <a:pt x="2" y="12"/>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1" y="12"/>
                  </a:cubicBezTo>
                  <a:cubicBezTo>
                    <a:pt x="1" y="12"/>
                    <a:pt x="1" y="12"/>
                    <a:pt x="1" y="12"/>
                  </a:cubicBezTo>
                  <a:cubicBezTo>
                    <a:pt x="1" y="12"/>
                    <a:pt x="1" y="13"/>
                    <a:pt x="1" y="13"/>
                  </a:cubicBezTo>
                  <a:cubicBezTo>
                    <a:pt x="1" y="13"/>
                    <a:pt x="1" y="13"/>
                    <a:pt x="1" y="13"/>
                  </a:cubicBezTo>
                  <a:cubicBezTo>
                    <a:pt x="1" y="13"/>
                    <a:pt x="0" y="14"/>
                    <a:pt x="0" y="14"/>
                  </a:cubicBezTo>
                  <a:cubicBezTo>
                    <a:pt x="0" y="14"/>
                    <a:pt x="0" y="15"/>
                    <a:pt x="0" y="15"/>
                  </a:cubicBezTo>
                  <a:cubicBezTo>
                    <a:pt x="0" y="15"/>
                    <a:pt x="0" y="16"/>
                    <a:pt x="0" y="16"/>
                  </a:cubicBezTo>
                  <a:cubicBezTo>
                    <a:pt x="0" y="16"/>
                    <a:pt x="0" y="17"/>
                    <a:pt x="0" y="17"/>
                  </a:cubicBezTo>
                  <a:cubicBezTo>
                    <a:pt x="0" y="17"/>
                    <a:pt x="0" y="17"/>
                    <a:pt x="0" y="18"/>
                  </a:cubicBezTo>
                  <a:cubicBezTo>
                    <a:pt x="0" y="18"/>
                    <a:pt x="0" y="18"/>
                    <a:pt x="0" y="18"/>
                  </a:cubicBezTo>
                  <a:cubicBezTo>
                    <a:pt x="0" y="19"/>
                    <a:pt x="0" y="19"/>
                    <a:pt x="0" y="19"/>
                  </a:cubicBezTo>
                  <a:cubicBezTo>
                    <a:pt x="0" y="19"/>
                    <a:pt x="0" y="19"/>
                    <a:pt x="0" y="19"/>
                  </a:cubicBezTo>
                  <a:cubicBezTo>
                    <a:pt x="0" y="19"/>
                    <a:pt x="0" y="20"/>
                    <a:pt x="0" y="20"/>
                  </a:cubicBezTo>
                  <a:cubicBezTo>
                    <a:pt x="0" y="20"/>
                    <a:pt x="0" y="20"/>
                    <a:pt x="0" y="20"/>
                  </a:cubicBezTo>
                  <a:cubicBezTo>
                    <a:pt x="0" y="20"/>
                    <a:pt x="1" y="20"/>
                    <a:pt x="1" y="20"/>
                  </a:cubicBezTo>
                  <a:cubicBezTo>
                    <a:pt x="1" y="20"/>
                    <a:pt x="1" y="21"/>
                    <a:pt x="1" y="21"/>
                  </a:cubicBezTo>
                  <a:cubicBezTo>
                    <a:pt x="1" y="21"/>
                    <a:pt x="1" y="22"/>
                    <a:pt x="1" y="22"/>
                  </a:cubicBezTo>
                  <a:cubicBezTo>
                    <a:pt x="1" y="22"/>
                    <a:pt x="1" y="23"/>
                    <a:pt x="1" y="23"/>
                  </a:cubicBezTo>
                  <a:cubicBezTo>
                    <a:pt x="1" y="23"/>
                    <a:pt x="1" y="23"/>
                    <a:pt x="1" y="24"/>
                  </a:cubicBezTo>
                  <a:cubicBezTo>
                    <a:pt x="1" y="24"/>
                    <a:pt x="2" y="24"/>
                    <a:pt x="2" y="24"/>
                  </a:cubicBezTo>
                  <a:cubicBezTo>
                    <a:pt x="2" y="24"/>
                    <a:pt x="2" y="24"/>
                    <a:pt x="2" y="24"/>
                  </a:cubicBezTo>
                  <a:cubicBezTo>
                    <a:pt x="2" y="25"/>
                    <a:pt x="2" y="24"/>
                    <a:pt x="2" y="24"/>
                  </a:cubicBezTo>
                  <a:cubicBezTo>
                    <a:pt x="2" y="24"/>
                    <a:pt x="1" y="25"/>
                    <a:pt x="1" y="25"/>
                  </a:cubicBezTo>
                  <a:cubicBezTo>
                    <a:pt x="1" y="25"/>
                    <a:pt x="1" y="25"/>
                    <a:pt x="1" y="25"/>
                  </a:cubicBezTo>
                  <a:cubicBezTo>
                    <a:pt x="1" y="25"/>
                    <a:pt x="2" y="25"/>
                    <a:pt x="2" y="25"/>
                  </a:cubicBezTo>
                  <a:cubicBezTo>
                    <a:pt x="2" y="25"/>
                    <a:pt x="2" y="25"/>
                    <a:pt x="2" y="25"/>
                  </a:cubicBezTo>
                  <a:cubicBezTo>
                    <a:pt x="2" y="25"/>
                    <a:pt x="2" y="26"/>
                    <a:pt x="2" y="26"/>
                  </a:cubicBezTo>
                  <a:cubicBezTo>
                    <a:pt x="2" y="26"/>
                    <a:pt x="2" y="27"/>
                    <a:pt x="2" y="27"/>
                  </a:cubicBezTo>
                  <a:cubicBezTo>
                    <a:pt x="2" y="27"/>
                    <a:pt x="2" y="28"/>
                    <a:pt x="2" y="28"/>
                  </a:cubicBezTo>
                  <a:cubicBezTo>
                    <a:pt x="2" y="28"/>
                    <a:pt x="3" y="27"/>
                    <a:pt x="3" y="27"/>
                  </a:cubicBezTo>
                  <a:cubicBezTo>
                    <a:pt x="3" y="27"/>
                    <a:pt x="3" y="27"/>
                    <a:pt x="3" y="27"/>
                  </a:cubicBezTo>
                  <a:cubicBezTo>
                    <a:pt x="3" y="27"/>
                    <a:pt x="3" y="26"/>
                    <a:pt x="3" y="26"/>
                  </a:cubicBezTo>
                  <a:cubicBezTo>
                    <a:pt x="3" y="26"/>
                    <a:pt x="3" y="26"/>
                    <a:pt x="3" y="26"/>
                  </a:cubicBezTo>
                  <a:cubicBezTo>
                    <a:pt x="4" y="26"/>
                    <a:pt x="4" y="26"/>
                    <a:pt x="4" y="26"/>
                  </a:cubicBezTo>
                  <a:cubicBezTo>
                    <a:pt x="4" y="26"/>
                    <a:pt x="4" y="27"/>
                    <a:pt x="4" y="27"/>
                  </a:cubicBezTo>
                  <a:cubicBezTo>
                    <a:pt x="4" y="27"/>
                    <a:pt x="5" y="27"/>
                    <a:pt x="5" y="27"/>
                  </a:cubicBezTo>
                  <a:cubicBezTo>
                    <a:pt x="5" y="27"/>
                    <a:pt x="5" y="28"/>
                    <a:pt x="5" y="28"/>
                  </a:cubicBezTo>
                  <a:cubicBezTo>
                    <a:pt x="5" y="28"/>
                    <a:pt x="4" y="28"/>
                    <a:pt x="4" y="28"/>
                  </a:cubicBezTo>
                  <a:cubicBezTo>
                    <a:pt x="4" y="29"/>
                    <a:pt x="4" y="29"/>
                    <a:pt x="4" y="29"/>
                  </a:cubicBezTo>
                  <a:cubicBezTo>
                    <a:pt x="4" y="29"/>
                    <a:pt x="4" y="30"/>
                    <a:pt x="4" y="30"/>
                  </a:cubicBezTo>
                  <a:cubicBezTo>
                    <a:pt x="4" y="30"/>
                    <a:pt x="4" y="31"/>
                    <a:pt x="4" y="31"/>
                  </a:cubicBezTo>
                  <a:cubicBezTo>
                    <a:pt x="4" y="31"/>
                    <a:pt x="5" y="32"/>
                    <a:pt x="5" y="32"/>
                  </a:cubicBezTo>
                  <a:cubicBezTo>
                    <a:pt x="5" y="32"/>
                    <a:pt x="5" y="33"/>
                    <a:pt x="5" y="33"/>
                  </a:cubicBezTo>
                  <a:cubicBezTo>
                    <a:pt x="5" y="33"/>
                    <a:pt x="4" y="34"/>
                    <a:pt x="4" y="34"/>
                  </a:cubicBezTo>
                  <a:cubicBezTo>
                    <a:pt x="4" y="34"/>
                    <a:pt x="4" y="35"/>
                    <a:pt x="4" y="35"/>
                  </a:cubicBezTo>
                  <a:cubicBezTo>
                    <a:pt x="5" y="35"/>
                    <a:pt x="5" y="36"/>
                    <a:pt x="5" y="36"/>
                  </a:cubicBezTo>
                  <a:cubicBezTo>
                    <a:pt x="5" y="36"/>
                    <a:pt x="5" y="35"/>
                    <a:pt x="6" y="35"/>
                  </a:cubicBezTo>
                  <a:cubicBezTo>
                    <a:pt x="6" y="36"/>
                    <a:pt x="6" y="36"/>
                    <a:pt x="6" y="36"/>
                  </a:cubicBezTo>
                  <a:cubicBezTo>
                    <a:pt x="7" y="36"/>
                    <a:pt x="7" y="36"/>
                    <a:pt x="7" y="36"/>
                  </a:cubicBezTo>
                  <a:cubicBezTo>
                    <a:pt x="7" y="36"/>
                    <a:pt x="7" y="36"/>
                    <a:pt x="7" y="36"/>
                  </a:cubicBezTo>
                  <a:cubicBezTo>
                    <a:pt x="8" y="36"/>
                    <a:pt x="8" y="36"/>
                    <a:pt x="8" y="36"/>
                  </a:cubicBezTo>
                  <a:cubicBezTo>
                    <a:pt x="8" y="37"/>
                    <a:pt x="8" y="37"/>
                    <a:pt x="8" y="37"/>
                  </a:cubicBezTo>
                  <a:cubicBezTo>
                    <a:pt x="9" y="37"/>
                    <a:pt x="9" y="36"/>
                    <a:pt x="9" y="36"/>
                  </a:cubicBezTo>
                  <a:cubicBezTo>
                    <a:pt x="9" y="36"/>
                    <a:pt x="10" y="36"/>
                    <a:pt x="10" y="36"/>
                  </a:cubicBezTo>
                  <a:cubicBezTo>
                    <a:pt x="10" y="36"/>
                    <a:pt x="10" y="36"/>
                    <a:pt x="10" y="36"/>
                  </a:cubicBezTo>
                  <a:cubicBezTo>
                    <a:pt x="11" y="36"/>
                    <a:pt x="11" y="36"/>
                    <a:pt x="11" y="36"/>
                  </a:cubicBezTo>
                  <a:cubicBezTo>
                    <a:pt x="11" y="36"/>
                    <a:pt x="11" y="36"/>
                    <a:pt x="11" y="36"/>
                  </a:cubicBezTo>
                  <a:cubicBezTo>
                    <a:pt x="11" y="37"/>
                    <a:pt x="11" y="37"/>
                    <a:pt x="11" y="37"/>
                  </a:cubicBezTo>
                  <a:cubicBezTo>
                    <a:pt x="11" y="37"/>
                    <a:pt x="11" y="38"/>
                    <a:pt x="11" y="38"/>
                  </a:cubicBezTo>
                  <a:cubicBezTo>
                    <a:pt x="12" y="38"/>
                    <a:pt x="12" y="38"/>
                    <a:pt x="12" y="38"/>
                  </a:cubicBezTo>
                  <a:cubicBezTo>
                    <a:pt x="12" y="38"/>
                    <a:pt x="12" y="38"/>
                    <a:pt x="12" y="38"/>
                  </a:cubicBezTo>
                  <a:cubicBezTo>
                    <a:pt x="13" y="38"/>
                    <a:pt x="13" y="38"/>
                    <a:pt x="13" y="38"/>
                  </a:cubicBezTo>
                  <a:cubicBezTo>
                    <a:pt x="13" y="38"/>
                    <a:pt x="13" y="38"/>
                    <a:pt x="13" y="38"/>
                  </a:cubicBezTo>
                  <a:cubicBezTo>
                    <a:pt x="14" y="38"/>
                    <a:pt x="14" y="38"/>
                    <a:pt x="14" y="38"/>
                  </a:cubicBezTo>
                  <a:cubicBezTo>
                    <a:pt x="14" y="38"/>
                    <a:pt x="15" y="38"/>
                    <a:pt x="15" y="38"/>
                  </a:cubicBezTo>
                  <a:cubicBezTo>
                    <a:pt x="15" y="38"/>
                    <a:pt x="15" y="38"/>
                    <a:pt x="15" y="38"/>
                  </a:cubicBezTo>
                  <a:cubicBezTo>
                    <a:pt x="15" y="38"/>
                    <a:pt x="16" y="38"/>
                    <a:pt x="16" y="37"/>
                  </a:cubicBezTo>
                  <a:cubicBezTo>
                    <a:pt x="16" y="37"/>
                    <a:pt x="16" y="37"/>
                    <a:pt x="16" y="37"/>
                  </a:cubicBezTo>
                  <a:cubicBezTo>
                    <a:pt x="16" y="37"/>
                    <a:pt x="16" y="36"/>
                    <a:pt x="16" y="36"/>
                  </a:cubicBezTo>
                  <a:cubicBezTo>
                    <a:pt x="16" y="36"/>
                    <a:pt x="17" y="36"/>
                    <a:pt x="17" y="36"/>
                  </a:cubicBezTo>
                  <a:cubicBezTo>
                    <a:pt x="17" y="36"/>
                    <a:pt x="17" y="36"/>
                    <a:pt x="17" y="37"/>
                  </a:cubicBezTo>
                  <a:cubicBezTo>
                    <a:pt x="17" y="37"/>
                    <a:pt x="17" y="37"/>
                    <a:pt x="17" y="37"/>
                  </a:cubicBezTo>
                  <a:cubicBezTo>
                    <a:pt x="17" y="37"/>
                    <a:pt x="18" y="37"/>
                    <a:pt x="18" y="37"/>
                  </a:cubicBezTo>
                  <a:cubicBezTo>
                    <a:pt x="18" y="37"/>
                    <a:pt x="18" y="37"/>
                    <a:pt x="18" y="38"/>
                  </a:cubicBezTo>
                  <a:cubicBezTo>
                    <a:pt x="18" y="38"/>
                    <a:pt x="18" y="38"/>
                    <a:pt x="18" y="38"/>
                  </a:cubicBezTo>
                  <a:cubicBezTo>
                    <a:pt x="19" y="38"/>
                    <a:pt x="19" y="39"/>
                    <a:pt x="19" y="39"/>
                  </a:cubicBezTo>
                  <a:cubicBezTo>
                    <a:pt x="19" y="39"/>
                    <a:pt x="20" y="38"/>
                    <a:pt x="20" y="38"/>
                  </a:cubicBezTo>
                  <a:cubicBezTo>
                    <a:pt x="20" y="38"/>
                    <a:pt x="20" y="38"/>
                    <a:pt x="20" y="38"/>
                  </a:cubicBezTo>
                  <a:cubicBezTo>
                    <a:pt x="20" y="38"/>
                    <a:pt x="21" y="38"/>
                    <a:pt x="21" y="38"/>
                  </a:cubicBezTo>
                  <a:cubicBezTo>
                    <a:pt x="21" y="38"/>
                    <a:pt x="21" y="38"/>
                    <a:pt x="21" y="39"/>
                  </a:cubicBezTo>
                  <a:cubicBezTo>
                    <a:pt x="21" y="39"/>
                    <a:pt x="22" y="39"/>
                    <a:pt x="22" y="39"/>
                  </a:cubicBezTo>
                  <a:cubicBezTo>
                    <a:pt x="22" y="39"/>
                    <a:pt x="22" y="38"/>
                    <a:pt x="22" y="38"/>
                  </a:cubicBezTo>
                  <a:cubicBezTo>
                    <a:pt x="22" y="38"/>
                    <a:pt x="22" y="38"/>
                    <a:pt x="22" y="38"/>
                  </a:cubicBezTo>
                  <a:cubicBezTo>
                    <a:pt x="22" y="38"/>
                    <a:pt x="22" y="38"/>
                    <a:pt x="22" y="38"/>
                  </a:cubicBezTo>
                  <a:cubicBezTo>
                    <a:pt x="23" y="38"/>
                    <a:pt x="22" y="38"/>
                    <a:pt x="22" y="38"/>
                  </a:cubicBezTo>
                  <a:cubicBezTo>
                    <a:pt x="22" y="39"/>
                    <a:pt x="22" y="39"/>
                    <a:pt x="22" y="39"/>
                  </a:cubicBezTo>
                  <a:cubicBezTo>
                    <a:pt x="22" y="39"/>
                    <a:pt x="22" y="40"/>
                    <a:pt x="22" y="40"/>
                  </a:cubicBezTo>
                  <a:cubicBezTo>
                    <a:pt x="22" y="40"/>
                    <a:pt x="22" y="41"/>
                    <a:pt x="22" y="41"/>
                  </a:cubicBezTo>
                  <a:cubicBezTo>
                    <a:pt x="22" y="41"/>
                    <a:pt x="22" y="41"/>
                    <a:pt x="22" y="41"/>
                  </a:cubicBezTo>
                  <a:cubicBezTo>
                    <a:pt x="22" y="42"/>
                    <a:pt x="22" y="42"/>
                    <a:pt x="22" y="42"/>
                  </a:cubicBezTo>
                  <a:cubicBezTo>
                    <a:pt x="22" y="42"/>
                    <a:pt x="23" y="42"/>
                    <a:pt x="23" y="42"/>
                  </a:cubicBezTo>
                  <a:cubicBezTo>
                    <a:pt x="23" y="42"/>
                    <a:pt x="23" y="42"/>
                    <a:pt x="24" y="42"/>
                  </a:cubicBezTo>
                  <a:cubicBezTo>
                    <a:pt x="24" y="42"/>
                    <a:pt x="24" y="42"/>
                    <a:pt x="24" y="42"/>
                  </a:cubicBezTo>
                  <a:cubicBezTo>
                    <a:pt x="24" y="42"/>
                    <a:pt x="24" y="42"/>
                    <a:pt x="24" y="41"/>
                  </a:cubicBezTo>
                  <a:cubicBezTo>
                    <a:pt x="24" y="41"/>
                    <a:pt x="25" y="41"/>
                    <a:pt x="25" y="41"/>
                  </a:cubicBezTo>
                  <a:cubicBezTo>
                    <a:pt x="25" y="41"/>
                    <a:pt x="25" y="41"/>
                    <a:pt x="26" y="41"/>
                  </a:cubicBezTo>
                  <a:cubicBezTo>
                    <a:pt x="26" y="41"/>
                    <a:pt x="26" y="41"/>
                    <a:pt x="26" y="41"/>
                  </a:cubicBezTo>
                  <a:cubicBezTo>
                    <a:pt x="26" y="41"/>
                    <a:pt x="27" y="40"/>
                    <a:pt x="27" y="40"/>
                  </a:cubicBezTo>
                  <a:cubicBezTo>
                    <a:pt x="27" y="40"/>
                    <a:pt x="27" y="40"/>
                    <a:pt x="27" y="40"/>
                  </a:cubicBezTo>
                  <a:cubicBezTo>
                    <a:pt x="27" y="40"/>
                    <a:pt x="27" y="39"/>
                    <a:pt x="27" y="39"/>
                  </a:cubicBezTo>
                  <a:cubicBezTo>
                    <a:pt x="28" y="39"/>
                    <a:pt x="28" y="39"/>
                    <a:pt x="28" y="39"/>
                  </a:cubicBezTo>
                  <a:cubicBezTo>
                    <a:pt x="28" y="39"/>
                    <a:pt x="28" y="38"/>
                    <a:pt x="28" y="38"/>
                  </a:cubicBezTo>
                  <a:cubicBezTo>
                    <a:pt x="28" y="38"/>
                    <a:pt x="29" y="38"/>
                    <a:pt x="29" y="38"/>
                  </a:cubicBezTo>
                  <a:cubicBezTo>
                    <a:pt x="29" y="38"/>
                    <a:pt x="29" y="37"/>
                    <a:pt x="29" y="37"/>
                  </a:cubicBezTo>
                  <a:cubicBezTo>
                    <a:pt x="29" y="37"/>
                    <a:pt x="29" y="37"/>
                    <a:pt x="29" y="36"/>
                  </a:cubicBezTo>
                  <a:cubicBezTo>
                    <a:pt x="29" y="36"/>
                    <a:pt x="29" y="36"/>
                    <a:pt x="29" y="36"/>
                  </a:cubicBezTo>
                  <a:cubicBezTo>
                    <a:pt x="29" y="36"/>
                    <a:pt x="29" y="36"/>
                    <a:pt x="30" y="36"/>
                  </a:cubicBezTo>
                  <a:cubicBezTo>
                    <a:pt x="30" y="36"/>
                    <a:pt x="30" y="36"/>
                    <a:pt x="30" y="36"/>
                  </a:cubicBezTo>
                  <a:cubicBezTo>
                    <a:pt x="30" y="35"/>
                    <a:pt x="30" y="35"/>
                    <a:pt x="30" y="35"/>
                  </a:cubicBezTo>
                  <a:cubicBezTo>
                    <a:pt x="30" y="35"/>
                    <a:pt x="29" y="35"/>
                    <a:pt x="29" y="35"/>
                  </a:cubicBezTo>
                  <a:cubicBezTo>
                    <a:pt x="29" y="34"/>
                    <a:pt x="30" y="34"/>
                    <a:pt x="30" y="34"/>
                  </a:cubicBezTo>
                  <a:cubicBezTo>
                    <a:pt x="30" y="34"/>
                    <a:pt x="30" y="34"/>
                    <a:pt x="30" y="34"/>
                  </a:cubicBezTo>
                  <a:cubicBezTo>
                    <a:pt x="30" y="34"/>
                    <a:pt x="30" y="34"/>
                    <a:pt x="30" y="34"/>
                  </a:cubicBezTo>
                  <a:cubicBezTo>
                    <a:pt x="30" y="34"/>
                    <a:pt x="30" y="33"/>
                    <a:pt x="31" y="33"/>
                  </a:cubicBezTo>
                  <a:cubicBezTo>
                    <a:pt x="31" y="33"/>
                    <a:pt x="31" y="32"/>
                    <a:pt x="31" y="32"/>
                  </a:cubicBezTo>
                  <a:cubicBezTo>
                    <a:pt x="31" y="32"/>
                    <a:pt x="30" y="32"/>
                    <a:pt x="30" y="32"/>
                  </a:cubicBezTo>
                  <a:cubicBezTo>
                    <a:pt x="30" y="32"/>
                    <a:pt x="30" y="32"/>
                    <a:pt x="30" y="32"/>
                  </a:cubicBezTo>
                  <a:cubicBezTo>
                    <a:pt x="30" y="32"/>
                    <a:pt x="30" y="32"/>
                    <a:pt x="29" y="32"/>
                  </a:cubicBezTo>
                  <a:cubicBezTo>
                    <a:pt x="29" y="32"/>
                    <a:pt x="29" y="32"/>
                    <a:pt x="29" y="32"/>
                  </a:cubicBezTo>
                  <a:cubicBezTo>
                    <a:pt x="30" y="31"/>
                    <a:pt x="30" y="31"/>
                    <a:pt x="30" y="31"/>
                  </a:cubicBezTo>
                  <a:cubicBezTo>
                    <a:pt x="30" y="31"/>
                    <a:pt x="30" y="31"/>
                    <a:pt x="30" y="31"/>
                  </a:cubicBezTo>
                  <a:cubicBezTo>
                    <a:pt x="30" y="31"/>
                    <a:pt x="30" y="31"/>
                    <a:pt x="30" y="30"/>
                  </a:cubicBezTo>
                  <a:cubicBezTo>
                    <a:pt x="30" y="30"/>
                    <a:pt x="30" y="30"/>
                    <a:pt x="30" y="30"/>
                  </a:cubicBezTo>
                  <a:cubicBezTo>
                    <a:pt x="30" y="30"/>
                    <a:pt x="30" y="30"/>
                    <a:pt x="30" y="30"/>
                  </a:cubicBezTo>
                  <a:cubicBezTo>
                    <a:pt x="30" y="30"/>
                    <a:pt x="30" y="30"/>
                    <a:pt x="30" y="30"/>
                  </a:cubicBezTo>
                  <a:cubicBezTo>
                    <a:pt x="30" y="29"/>
                    <a:pt x="30" y="29"/>
                    <a:pt x="30" y="29"/>
                  </a:cubicBezTo>
                  <a:cubicBezTo>
                    <a:pt x="30" y="29"/>
                    <a:pt x="30" y="29"/>
                    <a:pt x="30" y="29"/>
                  </a:cubicBezTo>
                  <a:cubicBezTo>
                    <a:pt x="31" y="29"/>
                    <a:pt x="31" y="29"/>
                    <a:pt x="31" y="29"/>
                  </a:cubicBezTo>
                  <a:cubicBezTo>
                    <a:pt x="31" y="29"/>
                    <a:pt x="31" y="28"/>
                    <a:pt x="31" y="28"/>
                  </a:cubicBezTo>
                  <a:cubicBezTo>
                    <a:pt x="31" y="28"/>
                    <a:pt x="31" y="28"/>
                    <a:pt x="31" y="28"/>
                  </a:cubicBezTo>
                  <a:cubicBezTo>
                    <a:pt x="31" y="28"/>
                    <a:pt x="31" y="27"/>
                    <a:pt x="31" y="27"/>
                  </a:cubicBezTo>
                  <a:cubicBezTo>
                    <a:pt x="31" y="27"/>
                    <a:pt x="32" y="27"/>
                    <a:pt x="32" y="27"/>
                  </a:cubicBezTo>
                  <a:cubicBezTo>
                    <a:pt x="32" y="27"/>
                    <a:pt x="32" y="27"/>
                    <a:pt x="32" y="26"/>
                  </a:cubicBezTo>
                  <a:cubicBezTo>
                    <a:pt x="33" y="26"/>
                    <a:pt x="33" y="26"/>
                    <a:pt x="33" y="26"/>
                  </a:cubicBezTo>
                  <a:cubicBezTo>
                    <a:pt x="33" y="26"/>
                    <a:pt x="33" y="26"/>
                    <a:pt x="33" y="26"/>
                  </a:cubicBezTo>
                  <a:cubicBezTo>
                    <a:pt x="33" y="26"/>
                    <a:pt x="33" y="25"/>
                    <a:pt x="33" y="25"/>
                  </a:cubicBezTo>
                  <a:cubicBezTo>
                    <a:pt x="33" y="25"/>
                    <a:pt x="33" y="25"/>
                    <a:pt x="33" y="25"/>
                  </a:cubicBezTo>
                  <a:cubicBezTo>
                    <a:pt x="34" y="25"/>
                    <a:pt x="34" y="26"/>
                    <a:pt x="34" y="26"/>
                  </a:cubicBezTo>
                  <a:cubicBezTo>
                    <a:pt x="34" y="26"/>
                    <a:pt x="34" y="26"/>
                    <a:pt x="34" y="26"/>
                  </a:cubicBezTo>
                  <a:cubicBezTo>
                    <a:pt x="34" y="26"/>
                    <a:pt x="35" y="26"/>
                    <a:pt x="35" y="25"/>
                  </a:cubicBezTo>
                  <a:cubicBezTo>
                    <a:pt x="35" y="25"/>
                    <a:pt x="35" y="25"/>
                    <a:pt x="35" y="25"/>
                  </a:cubicBezTo>
                  <a:cubicBezTo>
                    <a:pt x="35" y="25"/>
                    <a:pt x="35" y="25"/>
                    <a:pt x="35" y="25"/>
                  </a:cubicBezTo>
                  <a:cubicBezTo>
                    <a:pt x="35" y="24"/>
                    <a:pt x="35" y="24"/>
                    <a:pt x="35" y="24"/>
                  </a:cubicBezTo>
                  <a:cubicBezTo>
                    <a:pt x="35" y="24"/>
                    <a:pt x="35" y="24"/>
                    <a:pt x="35" y="24"/>
                  </a:cubicBezTo>
                  <a:cubicBezTo>
                    <a:pt x="35" y="24"/>
                    <a:pt x="35" y="24"/>
                    <a:pt x="35" y="24"/>
                  </a:cubicBezTo>
                  <a:cubicBezTo>
                    <a:pt x="35"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3"/>
                  </a:cubicBezTo>
                  <a:cubicBezTo>
                    <a:pt x="34" y="23"/>
                    <a:pt x="34" y="23"/>
                    <a:pt x="34" y="23"/>
                  </a:cubicBezTo>
                  <a:cubicBezTo>
                    <a:pt x="34" y="23"/>
                    <a:pt x="34" y="22"/>
                    <a:pt x="34" y="22"/>
                  </a:cubicBezTo>
                  <a:cubicBezTo>
                    <a:pt x="34" y="22"/>
                    <a:pt x="35" y="22"/>
                    <a:pt x="35" y="21"/>
                  </a:cubicBezTo>
                  <a:cubicBezTo>
                    <a:pt x="35" y="21"/>
                    <a:pt x="34" y="21"/>
                    <a:pt x="34" y="21"/>
                  </a:cubicBezTo>
                  <a:cubicBezTo>
                    <a:pt x="34" y="21"/>
                    <a:pt x="34" y="20"/>
                    <a:pt x="35" y="20"/>
                  </a:cubicBezTo>
                  <a:cubicBezTo>
                    <a:pt x="35" y="20"/>
                    <a:pt x="35" y="19"/>
                    <a:pt x="35" y="19"/>
                  </a:cubicBezTo>
                  <a:cubicBezTo>
                    <a:pt x="35" y="19"/>
                    <a:pt x="35" y="19"/>
                    <a:pt x="35" y="19"/>
                  </a:cubicBezTo>
                  <a:cubicBezTo>
                    <a:pt x="35" y="18"/>
                    <a:pt x="35" y="18"/>
                    <a:pt x="35" y="18"/>
                  </a:cubicBezTo>
                  <a:cubicBezTo>
                    <a:pt x="35" y="18"/>
                    <a:pt x="35" y="17"/>
                    <a:pt x="35" y="17"/>
                  </a:cubicBezTo>
                  <a:cubicBezTo>
                    <a:pt x="36" y="17"/>
                    <a:pt x="36" y="17"/>
                    <a:pt x="36" y="17"/>
                  </a:cubicBezTo>
                  <a:cubicBezTo>
                    <a:pt x="36" y="17"/>
                    <a:pt x="36" y="17"/>
                    <a:pt x="36" y="17"/>
                  </a:cubicBezTo>
                  <a:cubicBezTo>
                    <a:pt x="36" y="17"/>
                    <a:pt x="36" y="16"/>
                    <a:pt x="36" y="16"/>
                  </a:cubicBezTo>
                  <a:cubicBezTo>
                    <a:pt x="36" y="16"/>
                    <a:pt x="36" y="16"/>
                    <a:pt x="36" y="16"/>
                  </a:cubicBezTo>
                  <a:cubicBezTo>
                    <a:pt x="36" y="16"/>
                    <a:pt x="37" y="16"/>
                    <a:pt x="37" y="16"/>
                  </a:cubicBezTo>
                  <a:cubicBezTo>
                    <a:pt x="37" y="16"/>
                    <a:pt x="37" y="16"/>
                    <a:pt x="37" y="16"/>
                  </a:cubicBezTo>
                  <a:cubicBezTo>
                    <a:pt x="37" y="17"/>
                    <a:pt x="38" y="17"/>
                    <a:pt x="38" y="17"/>
                  </a:cubicBezTo>
                  <a:cubicBezTo>
                    <a:pt x="38" y="17"/>
                    <a:pt x="38" y="17"/>
                    <a:pt x="39" y="17"/>
                  </a:cubicBezTo>
                  <a:cubicBezTo>
                    <a:pt x="39" y="17"/>
                    <a:pt x="39" y="17"/>
                    <a:pt x="40" y="17"/>
                  </a:cubicBezTo>
                  <a:cubicBezTo>
                    <a:pt x="40" y="17"/>
                    <a:pt x="40" y="16"/>
                    <a:pt x="40" y="16"/>
                  </a:cubicBezTo>
                  <a:cubicBezTo>
                    <a:pt x="40" y="16"/>
                    <a:pt x="40" y="15"/>
                    <a:pt x="40" y="15"/>
                  </a:cubicBezTo>
                  <a:cubicBezTo>
                    <a:pt x="40" y="15"/>
                    <a:pt x="39" y="15"/>
                    <a:pt x="3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43" name="Group 242"/>
          <p:cNvGrpSpPr/>
          <p:nvPr/>
        </p:nvGrpSpPr>
        <p:grpSpPr>
          <a:xfrm>
            <a:off x="3031400" y="2019464"/>
            <a:ext cx="591859" cy="591859"/>
            <a:chOff x="6494245" y="3402157"/>
            <a:chExt cx="591859" cy="591859"/>
          </a:xfrm>
        </p:grpSpPr>
        <p:sp>
          <p:nvSpPr>
            <p:cNvPr id="244" name="Oval 243"/>
            <p:cNvSpPr/>
            <p:nvPr/>
          </p:nvSpPr>
          <p:spPr>
            <a:xfrm>
              <a:off x="6631054" y="3538966"/>
              <a:ext cx="318243" cy="318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5" name="Oval 244"/>
            <p:cNvSpPr/>
            <p:nvPr/>
          </p:nvSpPr>
          <p:spPr>
            <a:xfrm>
              <a:off x="6494245" y="3402157"/>
              <a:ext cx="591859" cy="591859"/>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46" name="Group 245"/>
          <p:cNvGrpSpPr/>
          <p:nvPr/>
        </p:nvGrpSpPr>
        <p:grpSpPr>
          <a:xfrm>
            <a:off x="3270023" y="3457832"/>
            <a:ext cx="591859" cy="591859"/>
            <a:chOff x="6494245" y="3402157"/>
            <a:chExt cx="591859" cy="591859"/>
          </a:xfrm>
        </p:grpSpPr>
        <p:sp>
          <p:nvSpPr>
            <p:cNvPr id="247" name="Oval 246"/>
            <p:cNvSpPr/>
            <p:nvPr/>
          </p:nvSpPr>
          <p:spPr>
            <a:xfrm>
              <a:off x="6631054" y="3538966"/>
              <a:ext cx="318243" cy="318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8" name="Oval 247"/>
            <p:cNvSpPr/>
            <p:nvPr/>
          </p:nvSpPr>
          <p:spPr>
            <a:xfrm>
              <a:off x="6494245" y="3402157"/>
              <a:ext cx="591859" cy="591859"/>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49" name="Group 248"/>
          <p:cNvGrpSpPr/>
          <p:nvPr/>
        </p:nvGrpSpPr>
        <p:grpSpPr>
          <a:xfrm>
            <a:off x="3813389" y="4982825"/>
            <a:ext cx="591859" cy="591859"/>
            <a:chOff x="6494245" y="3402157"/>
            <a:chExt cx="591859" cy="591859"/>
          </a:xfrm>
        </p:grpSpPr>
        <p:sp>
          <p:nvSpPr>
            <p:cNvPr id="250" name="Oval 249"/>
            <p:cNvSpPr/>
            <p:nvPr/>
          </p:nvSpPr>
          <p:spPr>
            <a:xfrm>
              <a:off x="6631054" y="3538966"/>
              <a:ext cx="318243" cy="318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1" name="Oval 250"/>
            <p:cNvSpPr/>
            <p:nvPr/>
          </p:nvSpPr>
          <p:spPr>
            <a:xfrm>
              <a:off x="6494245" y="3402157"/>
              <a:ext cx="591859" cy="591859"/>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cxnSp>
        <p:nvCxnSpPr>
          <p:cNvPr id="252" name="Straight Connector 251"/>
          <p:cNvCxnSpPr>
            <a:stCxn id="67" idx="21"/>
          </p:cNvCxnSpPr>
          <p:nvPr/>
        </p:nvCxnSpPr>
        <p:spPr>
          <a:xfrm flipH="1" flipV="1">
            <a:off x="3698255" y="4049691"/>
            <a:ext cx="324383" cy="992243"/>
          </a:xfrm>
          <a:prstGeom prst="line">
            <a:avLst/>
          </a:prstGeom>
          <a:ln w="254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248" idx="0"/>
            <a:endCxn id="245" idx="4"/>
          </p:cNvCxnSpPr>
          <p:nvPr/>
        </p:nvCxnSpPr>
        <p:spPr>
          <a:xfrm flipH="1" flipV="1">
            <a:off x="3327330" y="2611323"/>
            <a:ext cx="238623" cy="846509"/>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nvGrpSpPr>
          <p:cNvPr id="254" name="Group 253"/>
          <p:cNvGrpSpPr/>
          <p:nvPr/>
        </p:nvGrpSpPr>
        <p:grpSpPr>
          <a:xfrm>
            <a:off x="1651898" y="3406533"/>
            <a:ext cx="591859" cy="591859"/>
            <a:chOff x="6494245" y="3402157"/>
            <a:chExt cx="591859" cy="591859"/>
          </a:xfrm>
        </p:grpSpPr>
        <p:sp>
          <p:nvSpPr>
            <p:cNvPr id="255" name="Oval 254"/>
            <p:cNvSpPr/>
            <p:nvPr/>
          </p:nvSpPr>
          <p:spPr>
            <a:xfrm>
              <a:off x="6631054" y="3538966"/>
              <a:ext cx="318243" cy="318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6" name="Oval 255"/>
            <p:cNvSpPr/>
            <p:nvPr/>
          </p:nvSpPr>
          <p:spPr>
            <a:xfrm>
              <a:off x="6494245" y="3402157"/>
              <a:ext cx="591859" cy="591859"/>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cxnSp>
        <p:nvCxnSpPr>
          <p:cNvPr id="257" name="Straight Connector 256"/>
          <p:cNvCxnSpPr>
            <a:stCxn id="248" idx="2"/>
            <a:endCxn id="256" idx="6"/>
          </p:cNvCxnSpPr>
          <p:nvPr/>
        </p:nvCxnSpPr>
        <p:spPr>
          <a:xfrm flipH="1" flipV="1">
            <a:off x="2243757" y="3702463"/>
            <a:ext cx="1026266" cy="51299"/>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50" presetClass="entr" presetSubtype="0" decel="10000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1000" fill="hold"/>
                                        <p:tgtEl>
                                          <p:spTgt spid="50"/>
                                        </p:tgtEl>
                                        <p:attrNameLst>
                                          <p:attrName>ppt_w</p:attrName>
                                        </p:attrNameLst>
                                      </p:cBhvr>
                                      <p:tavLst>
                                        <p:tav tm="0">
                                          <p:val>
                                            <p:strVal val="#ppt_w+.3"/>
                                          </p:val>
                                        </p:tav>
                                        <p:tav tm="100000">
                                          <p:val>
                                            <p:strVal val="#ppt_w"/>
                                          </p:val>
                                        </p:tav>
                                      </p:tavLst>
                                    </p:anim>
                                    <p:anim calcmode="lin" valueType="num">
                                      <p:cBhvr>
                                        <p:cTn id="16" dur="1000" fill="hold"/>
                                        <p:tgtEl>
                                          <p:spTgt spid="50"/>
                                        </p:tgtEl>
                                        <p:attrNameLst>
                                          <p:attrName>ppt_h</p:attrName>
                                        </p:attrNameLst>
                                      </p:cBhvr>
                                      <p:tavLst>
                                        <p:tav tm="0">
                                          <p:val>
                                            <p:strVal val="#ppt_h"/>
                                          </p:val>
                                        </p:tav>
                                        <p:tav tm="100000">
                                          <p:val>
                                            <p:strVal val="#ppt_h"/>
                                          </p:val>
                                        </p:tav>
                                      </p:tavLst>
                                    </p:anim>
                                    <p:animEffect transition="in" filter="fade">
                                      <p:cBhvr>
                                        <p:cTn id="17" dur="1000"/>
                                        <p:tgtEl>
                                          <p:spTgt spid="5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46"/>
                                        </p:tgtEl>
                                        <p:attrNameLst>
                                          <p:attrName>style.visibility</p:attrName>
                                        </p:attrNameLst>
                                      </p:cBhvr>
                                      <p:to>
                                        <p:strVal val="visible"/>
                                      </p:to>
                                    </p:set>
                                    <p:anim calcmode="lin" valueType="num">
                                      <p:cBhvr>
                                        <p:cTn id="21" dur="500" fill="hold"/>
                                        <p:tgtEl>
                                          <p:spTgt spid="246"/>
                                        </p:tgtEl>
                                        <p:attrNameLst>
                                          <p:attrName>ppt_w</p:attrName>
                                        </p:attrNameLst>
                                      </p:cBhvr>
                                      <p:tavLst>
                                        <p:tav tm="0">
                                          <p:val>
                                            <p:fltVal val="0"/>
                                          </p:val>
                                        </p:tav>
                                        <p:tav tm="100000">
                                          <p:val>
                                            <p:strVal val="#ppt_w"/>
                                          </p:val>
                                        </p:tav>
                                      </p:tavLst>
                                    </p:anim>
                                    <p:anim calcmode="lin" valueType="num">
                                      <p:cBhvr>
                                        <p:cTn id="22" dur="500" fill="hold"/>
                                        <p:tgtEl>
                                          <p:spTgt spid="246"/>
                                        </p:tgtEl>
                                        <p:attrNameLst>
                                          <p:attrName>ppt_h</p:attrName>
                                        </p:attrNameLst>
                                      </p:cBhvr>
                                      <p:tavLst>
                                        <p:tav tm="0">
                                          <p:val>
                                            <p:fltVal val="0"/>
                                          </p:val>
                                        </p:tav>
                                        <p:tav tm="100000">
                                          <p:val>
                                            <p:strVal val="#ppt_h"/>
                                          </p:val>
                                        </p:tav>
                                      </p:tavLst>
                                    </p:anim>
                                    <p:animEffect transition="in" filter="fade">
                                      <p:cBhvr>
                                        <p:cTn id="23" dur="500"/>
                                        <p:tgtEl>
                                          <p:spTgt spid="24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253"/>
                                        </p:tgtEl>
                                        <p:attrNameLst>
                                          <p:attrName>style.visibility</p:attrName>
                                        </p:attrNameLst>
                                      </p:cBhvr>
                                      <p:to>
                                        <p:strVal val="visible"/>
                                      </p:to>
                                    </p:set>
                                    <p:animEffect transition="in" filter="wipe(down)">
                                      <p:cBhvr>
                                        <p:cTn id="27" dur="500"/>
                                        <p:tgtEl>
                                          <p:spTgt spid="253"/>
                                        </p:tgtEl>
                                      </p:cBhvr>
                                    </p:animEffect>
                                  </p:childTnLst>
                                </p:cTn>
                              </p:par>
                              <p:par>
                                <p:cTn id="28" presetID="22" presetClass="entr" presetSubtype="2" fill="hold" nodeType="withEffect">
                                  <p:stCondLst>
                                    <p:cond delay="0"/>
                                  </p:stCondLst>
                                  <p:childTnLst>
                                    <p:set>
                                      <p:cBhvr>
                                        <p:cTn id="29" dur="1" fill="hold">
                                          <p:stCondLst>
                                            <p:cond delay="0"/>
                                          </p:stCondLst>
                                        </p:cTn>
                                        <p:tgtEl>
                                          <p:spTgt spid="257"/>
                                        </p:tgtEl>
                                        <p:attrNameLst>
                                          <p:attrName>style.visibility</p:attrName>
                                        </p:attrNameLst>
                                      </p:cBhvr>
                                      <p:to>
                                        <p:strVal val="visible"/>
                                      </p:to>
                                    </p:set>
                                    <p:animEffect transition="in" filter="wipe(right)">
                                      <p:cBhvr>
                                        <p:cTn id="30" dur="500"/>
                                        <p:tgtEl>
                                          <p:spTgt spid="257"/>
                                        </p:tgtEl>
                                      </p:cBhvr>
                                    </p:animEffect>
                                  </p:childTnLst>
                                </p:cTn>
                              </p:par>
                              <p:par>
                                <p:cTn id="31" presetID="22" presetClass="entr" presetSubtype="1" fill="hold" nodeType="withEffect">
                                  <p:stCondLst>
                                    <p:cond delay="0"/>
                                  </p:stCondLst>
                                  <p:childTnLst>
                                    <p:set>
                                      <p:cBhvr>
                                        <p:cTn id="32" dur="1" fill="hold">
                                          <p:stCondLst>
                                            <p:cond delay="0"/>
                                          </p:stCondLst>
                                        </p:cTn>
                                        <p:tgtEl>
                                          <p:spTgt spid="252"/>
                                        </p:tgtEl>
                                        <p:attrNameLst>
                                          <p:attrName>style.visibility</p:attrName>
                                        </p:attrNameLst>
                                      </p:cBhvr>
                                      <p:to>
                                        <p:strVal val="visible"/>
                                      </p:to>
                                    </p:set>
                                    <p:animEffect transition="in" filter="wipe(up)">
                                      <p:cBhvr>
                                        <p:cTn id="33" dur="500"/>
                                        <p:tgtEl>
                                          <p:spTgt spid="25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49"/>
                                        </p:tgtEl>
                                        <p:attrNameLst>
                                          <p:attrName>style.visibility</p:attrName>
                                        </p:attrNameLst>
                                      </p:cBhvr>
                                      <p:to>
                                        <p:strVal val="visible"/>
                                      </p:to>
                                    </p:set>
                                    <p:anim calcmode="lin" valueType="num">
                                      <p:cBhvr>
                                        <p:cTn id="37" dur="500" fill="hold"/>
                                        <p:tgtEl>
                                          <p:spTgt spid="249"/>
                                        </p:tgtEl>
                                        <p:attrNameLst>
                                          <p:attrName>ppt_w</p:attrName>
                                        </p:attrNameLst>
                                      </p:cBhvr>
                                      <p:tavLst>
                                        <p:tav tm="0">
                                          <p:val>
                                            <p:fltVal val="0"/>
                                          </p:val>
                                        </p:tav>
                                        <p:tav tm="100000">
                                          <p:val>
                                            <p:strVal val="#ppt_w"/>
                                          </p:val>
                                        </p:tav>
                                      </p:tavLst>
                                    </p:anim>
                                    <p:anim calcmode="lin" valueType="num">
                                      <p:cBhvr>
                                        <p:cTn id="38" dur="500" fill="hold"/>
                                        <p:tgtEl>
                                          <p:spTgt spid="249"/>
                                        </p:tgtEl>
                                        <p:attrNameLst>
                                          <p:attrName>ppt_h</p:attrName>
                                        </p:attrNameLst>
                                      </p:cBhvr>
                                      <p:tavLst>
                                        <p:tav tm="0">
                                          <p:val>
                                            <p:fltVal val="0"/>
                                          </p:val>
                                        </p:tav>
                                        <p:tav tm="100000">
                                          <p:val>
                                            <p:strVal val="#ppt_h"/>
                                          </p:val>
                                        </p:tav>
                                      </p:tavLst>
                                    </p:anim>
                                    <p:animEffect transition="in" filter="fade">
                                      <p:cBhvr>
                                        <p:cTn id="39" dur="500"/>
                                        <p:tgtEl>
                                          <p:spTgt spid="249"/>
                                        </p:tgtEl>
                                      </p:cBhvr>
                                    </p:animEffect>
                                  </p:childTnLst>
                                </p:cTn>
                              </p:par>
                              <p:par>
                                <p:cTn id="40" presetID="53" presetClass="entr" presetSubtype="16" fill="hold" nodeType="withEffect">
                                  <p:stCondLst>
                                    <p:cond delay="0"/>
                                  </p:stCondLst>
                                  <p:childTnLst>
                                    <p:set>
                                      <p:cBhvr>
                                        <p:cTn id="41" dur="1" fill="hold">
                                          <p:stCondLst>
                                            <p:cond delay="0"/>
                                          </p:stCondLst>
                                        </p:cTn>
                                        <p:tgtEl>
                                          <p:spTgt spid="243"/>
                                        </p:tgtEl>
                                        <p:attrNameLst>
                                          <p:attrName>style.visibility</p:attrName>
                                        </p:attrNameLst>
                                      </p:cBhvr>
                                      <p:to>
                                        <p:strVal val="visible"/>
                                      </p:to>
                                    </p:set>
                                    <p:anim calcmode="lin" valueType="num">
                                      <p:cBhvr>
                                        <p:cTn id="42" dur="500" fill="hold"/>
                                        <p:tgtEl>
                                          <p:spTgt spid="243"/>
                                        </p:tgtEl>
                                        <p:attrNameLst>
                                          <p:attrName>ppt_w</p:attrName>
                                        </p:attrNameLst>
                                      </p:cBhvr>
                                      <p:tavLst>
                                        <p:tav tm="0">
                                          <p:val>
                                            <p:fltVal val="0"/>
                                          </p:val>
                                        </p:tav>
                                        <p:tav tm="100000">
                                          <p:val>
                                            <p:strVal val="#ppt_w"/>
                                          </p:val>
                                        </p:tav>
                                      </p:tavLst>
                                    </p:anim>
                                    <p:anim calcmode="lin" valueType="num">
                                      <p:cBhvr>
                                        <p:cTn id="43" dur="500" fill="hold"/>
                                        <p:tgtEl>
                                          <p:spTgt spid="243"/>
                                        </p:tgtEl>
                                        <p:attrNameLst>
                                          <p:attrName>ppt_h</p:attrName>
                                        </p:attrNameLst>
                                      </p:cBhvr>
                                      <p:tavLst>
                                        <p:tav tm="0">
                                          <p:val>
                                            <p:fltVal val="0"/>
                                          </p:val>
                                        </p:tav>
                                        <p:tav tm="100000">
                                          <p:val>
                                            <p:strVal val="#ppt_h"/>
                                          </p:val>
                                        </p:tav>
                                      </p:tavLst>
                                    </p:anim>
                                    <p:animEffect transition="in" filter="fade">
                                      <p:cBhvr>
                                        <p:cTn id="44" dur="500"/>
                                        <p:tgtEl>
                                          <p:spTgt spid="243"/>
                                        </p:tgtEl>
                                      </p:cBhvr>
                                    </p:animEffect>
                                  </p:childTnLst>
                                </p:cTn>
                              </p:par>
                              <p:par>
                                <p:cTn id="45" presetID="53" presetClass="entr" presetSubtype="16" fill="hold" nodeType="withEffect">
                                  <p:stCondLst>
                                    <p:cond delay="0"/>
                                  </p:stCondLst>
                                  <p:childTnLst>
                                    <p:set>
                                      <p:cBhvr>
                                        <p:cTn id="46" dur="1" fill="hold">
                                          <p:stCondLst>
                                            <p:cond delay="0"/>
                                          </p:stCondLst>
                                        </p:cTn>
                                        <p:tgtEl>
                                          <p:spTgt spid="254"/>
                                        </p:tgtEl>
                                        <p:attrNameLst>
                                          <p:attrName>style.visibility</p:attrName>
                                        </p:attrNameLst>
                                      </p:cBhvr>
                                      <p:to>
                                        <p:strVal val="visible"/>
                                      </p:to>
                                    </p:set>
                                    <p:anim calcmode="lin" valueType="num">
                                      <p:cBhvr>
                                        <p:cTn id="47" dur="500" fill="hold"/>
                                        <p:tgtEl>
                                          <p:spTgt spid="254"/>
                                        </p:tgtEl>
                                        <p:attrNameLst>
                                          <p:attrName>ppt_w</p:attrName>
                                        </p:attrNameLst>
                                      </p:cBhvr>
                                      <p:tavLst>
                                        <p:tav tm="0">
                                          <p:val>
                                            <p:fltVal val="0"/>
                                          </p:val>
                                        </p:tav>
                                        <p:tav tm="100000">
                                          <p:val>
                                            <p:strVal val="#ppt_w"/>
                                          </p:val>
                                        </p:tav>
                                      </p:tavLst>
                                    </p:anim>
                                    <p:anim calcmode="lin" valueType="num">
                                      <p:cBhvr>
                                        <p:cTn id="48" dur="500" fill="hold"/>
                                        <p:tgtEl>
                                          <p:spTgt spid="254"/>
                                        </p:tgtEl>
                                        <p:attrNameLst>
                                          <p:attrName>ppt_h</p:attrName>
                                        </p:attrNameLst>
                                      </p:cBhvr>
                                      <p:tavLst>
                                        <p:tav tm="0">
                                          <p:val>
                                            <p:fltVal val="0"/>
                                          </p:val>
                                        </p:tav>
                                        <p:tav tm="100000">
                                          <p:val>
                                            <p:strVal val="#ppt_h"/>
                                          </p:val>
                                        </p:tav>
                                      </p:tavLst>
                                    </p:anim>
                                    <p:animEffect transition="in" filter="fade">
                                      <p:cBhvr>
                                        <p:cTn id="49" dur="500"/>
                                        <p:tgtEl>
                                          <p:spTgt spid="254"/>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4000"/>
                            </p:stCondLst>
                            <p:childTnLst>
                              <p:par>
                                <p:cTn id="71" presetID="22" presetClass="entr" presetSubtype="8"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par>
                                <p:cTn id="74" presetID="22" presetClass="entr" presetSubtype="8"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par>
                                <p:cTn id="80" presetID="22" presetClass="entr" presetSubtype="8"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par>
                                <p:cTn id="83" presetID="22" presetClass="entr" presetSubtype="8"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par>
                          <p:cTn id="86" fill="hold">
                            <p:stCondLst>
                              <p:cond delay="4500"/>
                            </p:stCondLst>
                            <p:childTnLst>
                              <p:par>
                                <p:cTn id="87" presetID="53" presetClass="entr" presetSubtype="16" fill="hold"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childTnLst>
                          </p:cTn>
                        </p:par>
                        <p:par>
                          <p:cTn id="97" fill="hold">
                            <p:stCondLst>
                              <p:cond delay="5000"/>
                            </p:stCondLst>
                            <p:childTnLst>
                              <p:par>
                                <p:cTn id="98" presetID="10" presetClass="entr" presetSubtype="0" fill="hold" grpId="0"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500"/>
                                        <p:tgtEl>
                                          <p:spTgt spid="4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9" grpId="0"/>
      <p:bldP spid="26" grpId="0"/>
      <p:bldP spid="33" grpId="0"/>
      <p:bldP spid="40" grpId="0"/>
      <p:bldP spid="41" grpId="0"/>
      <p:bldP spid="42" grpId="0"/>
      <p:bldP spid="43" grpId="0"/>
      <p:bldP spid="44" grpId="0"/>
      <p:bldP spid="49"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41</a:t>
            </a:fld>
            <a:endParaRPr lang="id-ID" dirty="0"/>
          </a:p>
        </p:txBody>
      </p:sp>
      <p:sp>
        <p:nvSpPr>
          <p:cNvPr id="3" name="TextBox 2"/>
          <p:cNvSpPr txBox="1"/>
          <p:nvPr/>
        </p:nvSpPr>
        <p:spPr>
          <a:xfrm>
            <a:off x="4869875" y="600349"/>
            <a:ext cx="2444259" cy="523220"/>
          </a:xfrm>
          <a:prstGeom prst="rect">
            <a:avLst/>
          </a:prstGeom>
          <a:noFill/>
        </p:spPr>
        <p:txBody>
          <a:bodyPr wrap="none" rtlCol="0">
            <a:spAutoFit/>
          </a:bodyPr>
          <a:lstStyle/>
          <a:p>
            <a:pPr algn="ctr"/>
            <a:r>
              <a:rPr lang="id-ID" sz="2800" dirty="0">
                <a:latin typeface="+mj-lt"/>
              </a:rPr>
              <a:t>Australia Map</a:t>
            </a:r>
          </a:p>
        </p:txBody>
      </p:sp>
      <p:cxnSp>
        <p:nvCxnSpPr>
          <p:cNvPr id="4" name="Straight Connector 3"/>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695100" y="2431601"/>
            <a:ext cx="1611573" cy="2553166"/>
            <a:chOff x="3695100" y="2431601"/>
            <a:chExt cx="1611573" cy="2553166"/>
          </a:xfrm>
        </p:grpSpPr>
        <p:sp>
          <p:nvSpPr>
            <p:cNvPr id="9" name="Freeform 8"/>
            <p:cNvSpPr/>
            <p:nvPr/>
          </p:nvSpPr>
          <p:spPr bwMode="auto">
            <a:xfrm>
              <a:off x="3695100" y="2431601"/>
              <a:ext cx="1611573" cy="2553166"/>
            </a:xfrm>
            <a:custGeom>
              <a:avLst/>
              <a:gdLst>
                <a:gd name="T0" fmla="*/ 335 w 338"/>
                <a:gd name="T1" fmla="*/ 295 h 535"/>
                <a:gd name="T2" fmla="*/ 320 w 338"/>
                <a:gd name="T3" fmla="*/ 31 h 535"/>
                <a:gd name="T4" fmla="*/ 308 w 338"/>
                <a:gd name="T5" fmla="*/ 27 h 535"/>
                <a:gd name="T6" fmla="*/ 276 w 338"/>
                <a:gd name="T7" fmla="*/ 9 h 535"/>
                <a:gd name="T8" fmla="*/ 261 w 338"/>
                <a:gd name="T9" fmla="*/ 15 h 535"/>
                <a:gd name="T10" fmla="*/ 247 w 338"/>
                <a:gd name="T11" fmla="*/ 23 h 535"/>
                <a:gd name="T12" fmla="*/ 240 w 338"/>
                <a:gd name="T13" fmla="*/ 39 h 535"/>
                <a:gd name="T14" fmla="*/ 224 w 338"/>
                <a:gd name="T15" fmla="*/ 48 h 535"/>
                <a:gd name="T16" fmla="*/ 226 w 338"/>
                <a:gd name="T17" fmla="*/ 61 h 535"/>
                <a:gd name="T18" fmla="*/ 218 w 338"/>
                <a:gd name="T19" fmla="*/ 71 h 535"/>
                <a:gd name="T20" fmla="*/ 198 w 338"/>
                <a:gd name="T21" fmla="*/ 71 h 535"/>
                <a:gd name="T22" fmla="*/ 211 w 338"/>
                <a:gd name="T23" fmla="*/ 84 h 535"/>
                <a:gd name="T24" fmla="*/ 205 w 338"/>
                <a:gd name="T25" fmla="*/ 94 h 535"/>
                <a:gd name="T26" fmla="*/ 193 w 338"/>
                <a:gd name="T27" fmla="*/ 76 h 535"/>
                <a:gd name="T28" fmla="*/ 181 w 338"/>
                <a:gd name="T29" fmla="*/ 91 h 535"/>
                <a:gd name="T30" fmla="*/ 178 w 338"/>
                <a:gd name="T31" fmla="*/ 121 h 535"/>
                <a:gd name="T32" fmla="*/ 157 w 338"/>
                <a:gd name="T33" fmla="*/ 154 h 535"/>
                <a:gd name="T34" fmla="*/ 111 w 338"/>
                <a:gd name="T35" fmla="*/ 170 h 535"/>
                <a:gd name="T36" fmla="*/ 89 w 338"/>
                <a:gd name="T37" fmla="*/ 183 h 535"/>
                <a:gd name="T38" fmla="*/ 65 w 338"/>
                <a:gd name="T39" fmla="*/ 193 h 535"/>
                <a:gd name="T40" fmla="*/ 38 w 338"/>
                <a:gd name="T41" fmla="*/ 216 h 535"/>
                <a:gd name="T42" fmla="*/ 12 w 338"/>
                <a:gd name="T43" fmla="*/ 241 h 535"/>
                <a:gd name="T44" fmla="*/ 5 w 338"/>
                <a:gd name="T45" fmla="*/ 243 h 535"/>
                <a:gd name="T46" fmla="*/ 3 w 338"/>
                <a:gd name="T47" fmla="*/ 277 h 535"/>
                <a:gd name="T48" fmla="*/ 18 w 338"/>
                <a:gd name="T49" fmla="*/ 311 h 535"/>
                <a:gd name="T50" fmla="*/ 17 w 338"/>
                <a:gd name="T51" fmla="*/ 328 h 535"/>
                <a:gd name="T52" fmla="*/ 17 w 338"/>
                <a:gd name="T53" fmla="*/ 333 h 535"/>
                <a:gd name="T54" fmla="*/ 12 w 338"/>
                <a:gd name="T55" fmla="*/ 332 h 535"/>
                <a:gd name="T56" fmla="*/ 1 w 338"/>
                <a:gd name="T57" fmla="*/ 322 h 535"/>
                <a:gd name="T58" fmla="*/ 32 w 338"/>
                <a:gd name="T59" fmla="*/ 363 h 535"/>
                <a:gd name="T60" fmla="*/ 48 w 338"/>
                <a:gd name="T61" fmla="*/ 397 h 535"/>
                <a:gd name="T62" fmla="*/ 63 w 338"/>
                <a:gd name="T63" fmla="*/ 434 h 535"/>
                <a:gd name="T64" fmla="*/ 80 w 338"/>
                <a:gd name="T65" fmla="*/ 466 h 535"/>
                <a:gd name="T66" fmla="*/ 81 w 338"/>
                <a:gd name="T67" fmla="*/ 498 h 535"/>
                <a:gd name="T68" fmla="*/ 69 w 338"/>
                <a:gd name="T69" fmla="*/ 517 h 535"/>
                <a:gd name="T70" fmla="*/ 95 w 338"/>
                <a:gd name="T71" fmla="*/ 531 h 535"/>
                <a:gd name="T72" fmla="*/ 137 w 338"/>
                <a:gd name="T73" fmla="*/ 525 h 535"/>
                <a:gd name="T74" fmla="*/ 159 w 338"/>
                <a:gd name="T75" fmla="*/ 510 h 535"/>
                <a:gd name="T76" fmla="*/ 178 w 338"/>
                <a:gd name="T77" fmla="*/ 498 h 535"/>
                <a:gd name="T78" fmla="*/ 220 w 338"/>
                <a:gd name="T79" fmla="*/ 495 h 535"/>
                <a:gd name="T80" fmla="*/ 245 w 338"/>
                <a:gd name="T81" fmla="*/ 475 h 535"/>
                <a:gd name="T82" fmla="*/ 277 w 338"/>
                <a:gd name="T83" fmla="*/ 454 h 535"/>
                <a:gd name="T84" fmla="*/ 313 w 338"/>
                <a:gd name="T85" fmla="*/ 447 h 535"/>
                <a:gd name="T86" fmla="*/ 338 w 338"/>
                <a:gd name="T87" fmla="*/ 43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535">
                  <a:moveTo>
                    <a:pt x="335" y="295"/>
                  </a:moveTo>
                  <a:cubicBezTo>
                    <a:pt x="335" y="295"/>
                    <a:pt x="335" y="295"/>
                    <a:pt x="335" y="295"/>
                  </a:cubicBezTo>
                  <a:cubicBezTo>
                    <a:pt x="327" y="32"/>
                    <a:pt x="327" y="32"/>
                    <a:pt x="327" y="32"/>
                  </a:cubicBezTo>
                  <a:cubicBezTo>
                    <a:pt x="325" y="31"/>
                    <a:pt x="323" y="30"/>
                    <a:pt x="320" y="31"/>
                  </a:cubicBezTo>
                  <a:cubicBezTo>
                    <a:pt x="314" y="32"/>
                    <a:pt x="314" y="35"/>
                    <a:pt x="308" y="34"/>
                  </a:cubicBezTo>
                  <a:cubicBezTo>
                    <a:pt x="302" y="33"/>
                    <a:pt x="308" y="30"/>
                    <a:pt x="308" y="27"/>
                  </a:cubicBezTo>
                  <a:cubicBezTo>
                    <a:pt x="308" y="23"/>
                    <a:pt x="296" y="14"/>
                    <a:pt x="287" y="7"/>
                  </a:cubicBezTo>
                  <a:cubicBezTo>
                    <a:pt x="279" y="0"/>
                    <a:pt x="277" y="8"/>
                    <a:pt x="276" y="9"/>
                  </a:cubicBezTo>
                  <a:cubicBezTo>
                    <a:pt x="275" y="11"/>
                    <a:pt x="274" y="14"/>
                    <a:pt x="271" y="12"/>
                  </a:cubicBezTo>
                  <a:cubicBezTo>
                    <a:pt x="267" y="11"/>
                    <a:pt x="265" y="12"/>
                    <a:pt x="261" y="15"/>
                  </a:cubicBezTo>
                  <a:cubicBezTo>
                    <a:pt x="257" y="17"/>
                    <a:pt x="256" y="21"/>
                    <a:pt x="253" y="23"/>
                  </a:cubicBezTo>
                  <a:cubicBezTo>
                    <a:pt x="250" y="25"/>
                    <a:pt x="251" y="21"/>
                    <a:pt x="247" y="23"/>
                  </a:cubicBezTo>
                  <a:cubicBezTo>
                    <a:pt x="244" y="26"/>
                    <a:pt x="240" y="28"/>
                    <a:pt x="238" y="31"/>
                  </a:cubicBezTo>
                  <a:cubicBezTo>
                    <a:pt x="235" y="34"/>
                    <a:pt x="241" y="37"/>
                    <a:pt x="240" y="39"/>
                  </a:cubicBezTo>
                  <a:cubicBezTo>
                    <a:pt x="240" y="42"/>
                    <a:pt x="236" y="41"/>
                    <a:pt x="232" y="43"/>
                  </a:cubicBezTo>
                  <a:cubicBezTo>
                    <a:pt x="228" y="44"/>
                    <a:pt x="226" y="45"/>
                    <a:pt x="224" y="48"/>
                  </a:cubicBezTo>
                  <a:cubicBezTo>
                    <a:pt x="222" y="50"/>
                    <a:pt x="224" y="53"/>
                    <a:pt x="223" y="55"/>
                  </a:cubicBezTo>
                  <a:cubicBezTo>
                    <a:pt x="223" y="57"/>
                    <a:pt x="224" y="58"/>
                    <a:pt x="226" y="61"/>
                  </a:cubicBezTo>
                  <a:cubicBezTo>
                    <a:pt x="229" y="64"/>
                    <a:pt x="226" y="65"/>
                    <a:pt x="225" y="69"/>
                  </a:cubicBezTo>
                  <a:cubicBezTo>
                    <a:pt x="223" y="73"/>
                    <a:pt x="222" y="71"/>
                    <a:pt x="218" y="71"/>
                  </a:cubicBezTo>
                  <a:cubicBezTo>
                    <a:pt x="213" y="71"/>
                    <a:pt x="209" y="71"/>
                    <a:pt x="204" y="70"/>
                  </a:cubicBezTo>
                  <a:cubicBezTo>
                    <a:pt x="199" y="69"/>
                    <a:pt x="198" y="71"/>
                    <a:pt x="198" y="71"/>
                  </a:cubicBezTo>
                  <a:cubicBezTo>
                    <a:pt x="198" y="71"/>
                    <a:pt x="203" y="75"/>
                    <a:pt x="204" y="76"/>
                  </a:cubicBezTo>
                  <a:cubicBezTo>
                    <a:pt x="204" y="78"/>
                    <a:pt x="208" y="80"/>
                    <a:pt x="211" y="84"/>
                  </a:cubicBezTo>
                  <a:cubicBezTo>
                    <a:pt x="213" y="88"/>
                    <a:pt x="212" y="90"/>
                    <a:pt x="211" y="93"/>
                  </a:cubicBezTo>
                  <a:cubicBezTo>
                    <a:pt x="211" y="97"/>
                    <a:pt x="208" y="95"/>
                    <a:pt x="205" y="94"/>
                  </a:cubicBezTo>
                  <a:cubicBezTo>
                    <a:pt x="202" y="93"/>
                    <a:pt x="201" y="93"/>
                    <a:pt x="198" y="90"/>
                  </a:cubicBezTo>
                  <a:cubicBezTo>
                    <a:pt x="194" y="88"/>
                    <a:pt x="193" y="80"/>
                    <a:pt x="193" y="76"/>
                  </a:cubicBezTo>
                  <a:cubicBezTo>
                    <a:pt x="193" y="71"/>
                    <a:pt x="190" y="77"/>
                    <a:pt x="189" y="80"/>
                  </a:cubicBezTo>
                  <a:cubicBezTo>
                    <a:pt x="187" y="82"/>
                    <a:pt x="184" y="87"/>
                    <a:pt x="181" y="91"/>
                  </a:cubicBezTo>
                  <a:cubicBezTo>
                    <a:pt x="177" y="96"/>
                    <a:pt x="174" y="106"/>
                    <a:pt x="177" y="113"/>
                  </a:cubicBezTo>
                  <a:cubicBezTo>
                    <a:pt x="180" y="120"/>
                    <a:pt x="180" y="118"/>
                    <a:pt x="178" y="121"/>
                  </a:cubicBezTo>
                  <a:cubicBezTo>
                    <a:pt x="176" y="124"/>
                    <a:pt x="174" y="126"/>
                    <a:pt x="169" y="133"/>
                  </a:cubicBezTo>
                  <a:cubicBezTo>
                    <a:pt x="165" y="140"/>
                    <a:pt x="160" y="151"/>
                    <a:pt x="157" y="154"/>
                  </a:cubicBezTo>
                  <a:cubicBezTo>
                    <a:pt x="154" y="157"/>
                    <a:pt x="143" y="162"/>
                    <a:pt x="133" y="166"/>
                  </a:cubicBezTo>
                  <a:cubicBezTo>
                    <a:pt x="124" y="170"/>
                    <a:pt x="118" y="170"/>
                    <a:pt x="111" y="170"/>
                  </a:cubicBezTo>
                  <a:cubicBezTo>
                    <a:pt x="104" y="170"/>
                    <a:pt x="106" y="176"/>
                    <a:pt x="102" y="179"/>
                  </a:cubicBezTo>
                  <a:cubicBezTo>
                    <a:pt x="98" y="183"/>
                    <a:pt x="92" y="181"/>
                    <a:pt x="89" y="183"/>
                  </a:cubicBezTo>
                  <a:cubicBezTo>
                    <a:pt x="87" y="185"/>
                    <a:pt x="86" y="186"/>
                    <a:pt x="79" y="190"/>
                  </a:cubicBezTo>
                  <a:cubicBezTo>
                    <a:pt x="71" y="194"/>
                    <a:pt x="72" y="192"/>
                    <a:pt x="65" y="193"/>
                  </a:cubicBezTo>
                  <a:cubicBezTo>
                    <a:pt x="58" y="195"/>
                    <a:pt x="54" y="200"/>
                    <a:pt x="49" y="203"/>
                  </a:cubicBezTo>
                  <a:cubicBezTo>
                    <a:pt x="43" y="206"/>
                    <a:pt x="44" y="210"/>
                    <a:pt x="38" y="216"/>
                  </a:cubicBezTo>
                  <a:cubicBezTo>
                    <a:pt x="32" y="222"/>
                    <a:pt x="25" y="224"/>
                    <a:pt x="22" y="230"/>
                  </a:cubicBezTo>
                  <a:cubicBezTo>
                    <a:pt x="19" y="235"/>
                    <a:pt x="14" y="241"/>
                    <a:pt x="12" y="241"/>
                  </a:cubicBezTo>
                  <a:cubicBezTo>
                    <a:pt x="10" y="241"/>
                    <a:pt x="11" y="236"/>
                    <a:pt x="11" y="231"/>
                  </a:cubicBezTo>
                  <a:cubicBezTo>
                    <a:pt x="11" y="225"/>
                    <a:pt x="7" y="235"/>
                    <a:pt x="5" y="243"/>
                  </a:cubicBezTo>
                  <a:cubicBezTo>
                    <a:pt x="3" y="251"/>
                    <a:pt x="6" y="255"/>
                    <a:pt x="8" y="258"/>
                  </a:cubicBezTo>
                  <a:cubicBezTo>
                    <a:pt x="11" y="261"/>
                    <a:pt x="5" y="271"/>
                    <a:pt x="3" y="277"/>
                  </a:cubicBezTo>
                  <a:cubicBezTo>
                    <a:pt x="2" y="282"/>
                    <a:pt x="2" y="289"/>
                    <a:pt x="5" y="293"/>
                  </a:cubicBezTo>
                  <a:cubicBezTo>
                    <a:pt x="7" y="296"/>
                    <a:pt x="14" y="302"/>
                    <a:pt x="18" y="311"/>
                  </a:cubicBezTo>
                  <a:cubicBezTo>
                    <a:pt x="23" y="321"/>
                    <a:pt x="27" y="328"/>
                    <a:pt x="29" y="332"/>
                  </a:cubicBezTo>
                  <a:cubicBezTo>
                    <a:pt x="31" y="337"/>
                    <a:pt x="22" y="331"/>
                    <a:pt x="17" y="328"/>
                  </a:cubicBezTo>
                  <a:cubicBezTo>
                    <a:pt x="12" y="325"/>
                    <a:pt x="13" y="322"/>
                    <a:pt x="11" y="322"/>
                  </a:cubicBezTo>
                  <a:cubicBezTo>
                    <a:pt x="9" y="323"/>
                    <a:pt x="13" y="328"/>
                    <a:pt x="17" y="333"/>
                  </a:cubicBezTo>
                  <a:cubicBezTo>
                    <a:pt x="20" y="338"/>
                    <a:pt x="18" y="338"/>
                    <a:pt x="16" y="337"/>
                  </a:cubicBezTo>
                  <a:cubicBezTo>
                    <a:pt x="14" y="337"/>
                    <a:pt x="16" y="335"/>
                    <a:pt x="12" y="332"/>
                  </a:cubicBezTo>
                  <a:cubicBezTo>
                    <a:pt x="9" y="329"/>
                    <a:pt x="6" y="328"/>
                    <a:pt x="3" y="323"/>
                  </a:cubicBezTo>
                  <a:cubicBezTo>
                    <a:pt x="0" y="319"/>
                    <a:pt x="1" y="319"/>
                    <a:pt x="1" y="322"/>
                  </a:cubicBezTo>
                  <a:cubicBezTo>
                    <a:pt x="2" y="324"/>
                    <a:pt x="4" y="329"/>
                    <a:pt x="9" y="337"/>
                  </a:cubicBezTo>
                  <a:cubicBezTo>
                    <a:pt x="13" y="345"/>
                    <a:pt x="28" y="358"/>
                    <a:pt x="32" y="363"/>
                  </a:cubicBezTo>
                  <a:cubicBezTo>
                    <a:pt x="36" y="368"/>
                    <a:pt x="34" y="373"/>
                    <a:pt x="36" y="377"/>
                  </a:cubicBezTo>
                  <a:cubicBezTo>
                    <a:pt x="38" y="382"/>
                    <a:pt x="48" y="397"/>
                    <a:pt x="48" y="397"/>
                  </a:cubicBezTo>
                  <a:cubicBezTo>
                    <a:pt x="48" y="397"/>
                    <a:pt x="54" y="403"/>
                    <a:pt x="54" y="410"/>
                  </a:cubicBezTo>
                  <a:cubicBezTo>
                    <a:pt x="55" y="416"/>
                    <a:pt x="59" y="427"/>
                    <a:pt x="63" y="434"/>
                  </a:cubicBezTo>
                  <a:cubicBezTo>
                    <a:pt x="67" y="441"/>
                    <a:pt x="75" y="453"/>
                    <a:pt x="79" y="456"/>
                  </a:cubicBezTo>
                  <a:cubicBezTo>
                    <a:pt x="83" y="459"/>
                    <a:pt x="82" y="462"/>
                    <a:pt x="80" y="466"/>
                  </a:cubicBezTo>
                  <a:cubicBezTo>
                    <a:pt x="79" y="471"/>
                    <a:pt x="78" y="475"/>
                    <a:pt x="78" y="475"/>
                  </a:cubicBezTo>
                  <a:cubicBezTo>
                    <a:pt x="78" y="475"/>
                    <a:pt x="75" y="489"/>
                    <a:pt x="81" y="498"/>
                  </a:cubicBezTo>
                  <a:cubicBezTo>
                    <a:pt x="87" y="506"/>
                    <a:pt x="77" y="503"/>
                    <a:pt x="72" y="503"/>
                  </a:cubicBezTo>
                  <a:cubicBezTo>
                    <a:pt x="68" y="503"/>
                    <a:pt x="69" y="510"/>
                    <a:pt x="69" y="517"/>
                  </a:cubicBezTo>
                  <a:cubicBezTo>
                    <a:pt x="69" y="525"/>
                    <a:pt x="75" y="523"/>
                    <a:pt x="78" y="523"/>
                  </a:cubicBezTo>
                  <a:cubicBezTo>
                    <a:pt x="81" y="523"/>
                    <a:pt x="88" y="528"/>
                    <a:pt x="95" y="531"/>
                  </a:cubicBezTo>
                  <a:cubicBezTo>
                    <a:pt x="102" y="535"/>
                    <a:pt x="121" y="531"/>
                    <a:pt x="124" y="531"/>
                  </a:cubicBezTo>
                  <a:cubicBezTo>
                    <a:pt x="127" y="531"/>
                    <a:pt x="133" y="529"/>
                    <a:pt x="137" y="525"/>
                  </a:cubicBezTo>
                  <a:cubicBezTo>
                    <a:pt x="141" y="522"/>
                    <a:pt x="148" y="516"/>
                    <a:pt x="150" y="516"/>
                  </a:cubicBezTo>
                  <a:cubicBezTo>
                    <a:pt x="152" y="515"/>
                    <a:pt x="159" y="513"/>
                    <a:pt x="159" y="510"/>
                  </a:cubicBezTo>
                  <a:cubicBezTo>
                    <a:pt x="159" y="508"/>
                    <a:pt x="162" y="502"/>
                    <a:pt x="167" y="501"/>
                  </a:cubicBezTo>
                  <a:cubicBezTo>
                    <a:pt x="173" y="501"/>
                    <a:pt x="173" y="501"/>
                    <a:pt x="178" y="498"/>
                  </a:cubicBezTo>
                  <a:cubicBezTo>
                    <a:pt x="182" y="495"/>
                    <a:pt x="194" y="495"/>
                    <a:pt x="200" y="494"/>
                  </a:cubicBezTo>
                  <a:cubicBezTo>
                    <a:pt x="207" y="493"/>
                    <a:pt x="213" y="495"/>
                    <a:pt x="220" y="495"/>
                  </a:cubicBezTo>
                  <a:cubicBezTo>
                    <a:pt x="227" y="495"/>
                    <a:pt x="233" y="494"/>
                    <a:pt x="240" y="490"/>
                  </a:cubicBezTo>
                  <a:cubicBezTo>
                    <a:pt x="246" y="486"/>
                    <a:pt x="245" y="479"/>
                    <a:pt x="245" y="475"/>
                  </a:cubicBezTo>
                  <a:cubicBezTo>
                    <a:pt x="245" y="471"/>
                    <a:pt x="252" y="467"/>
                    <a:pt x="255" y="467"/>
                  </a:cubicBezTo>
                  <a:cubicBezTo>
                    <a:pt x="258" y="467"/>
                    <a:pt x="271" y="457"/>
                    <a:pt x="277" y="454"/>
                  </a:cubicBezTo>
                  <a:cubicBezTo>
                    <a:pt x="283" y="451"/>
                    <a:pt x="289" y="449"/>
                    <a:pt x="294" y="449"/>
                  </a:cubicBezTo>
                  <a:cubicBezTo>
                    <a:pt x="298" y="449"/>
                    <a:pt x="309" y="449"/>
                    <a:pt x="313" y="447"/>
                  </a:cubicBezTo>
                  <a:cubicBezTo>
                    <a:pt x="316" y="446"/>
                    <a:pt x="322" y="445"/>
                    <a:pt x="328" y="440"/>
                  </a:cubicBezTo>
                  <a:cubicBezTo>
                    <a:pt x="332" y="438"/>
                    <a:pt x="335" y="436"/>
                    <a:pt x="338" y="434"/>
                  </a:cubicBezTo>
                  <a:lnTo>
                    <a:pt x="335" y="29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TextBox 20"/>
            <p:cNvSpPr txBox="1"/>
            <p:nvPr/>
          </p:nvSpPr>
          <p:spPr>
            <a:xfrm>
              <a:off x="4148171" y="3613813"/>
              <a:ext cx="804014" cy="452309"/>
            </a:xfrm>
            <a:prstGeom prst="rect">
              <a:avLst/>
            </a:prstGeom>
            <a:noFill/>
          </p:spPr>
          <p:txBody>
            <a:bodyPr wrap="none" rtlCol="0">
              <a:spAutoFit/>
            </a:bodyPr>
            <a:lstStyle/>
            <a:p>
              <a:r>
                <a:rPr lang="id-ID" sz="2800" b="1" dirty="0">
                  <a:solidFill>
                    <a:schemeClr val="bg1"/>
                  </a:solidFill>
                </a:rPr>
                <a:t>489K</a:t>
              </a:r>
              <a:endParaRPr lang="id-ID" sz="5400" b="1" dirty="0">
                <a:solidFill>
                  <a:schemeClr val="bg1"/>
                </a:solidFill>
              </a:endParaRPr>
            </a:p>
          </p:txBody>
        </p:sp>
      </p:grpSp>
      <p:grpSp>
        <p:nvGrpSpPr>
          <p:cNvPr id="14" name="Group 13"/>
          <p:cNvGrpSpPr/>
          <p:nvPr/>
        </p:nvGrpSpPr>
        <p:grpSpPr>
          <a:xfrm>
            <a:off x="5274482" y="2131821"/>
            <a:ext cx="973784" cy="1708146"/>
            <a:chOff x="5274482" y="2131821"/>
            <a:chExt cx="973784" cy="1708146"/>
          </a:xfrm>
        </p:grpSpPr>
        <p:sp>
          <p:nvSpPr>
            <p:cNvPr id="6" name="Freeform 5"/>
            <p:cNvSpPr/>
            <p:nvPr/>
          </p:nvSpPr>
          <p:spPr bwMode="auto">
            <a:xfrm>
              <a:off x="5274482" y="2131821"/>
              <a:ext cx="973784" cy="1708146"/>
            </a:xfrm>
            <a:custGeom>
              <a:avLst/>
              <a:gdLst>
                <a:gd name="T0" fmla="*/ 203 w 204"/>
                <a:gd name="T1" fmla="*/ 137 h 358"/>
                <a:gd name="T2" fmla="*/ 200 w 204"/>
                <a:gd name="T3" fmla="*/ 133 h 358"/>
                <a:gd name="T4" fmla="*/ 189 w 204"/>
                <a:gd name="T5" fmla="*/ 126 h 358"/>
                <a:gd name="T6" fmla="*/ 176 w 204"/>
                <a:gd name="T7" fmla="*/ 116 h 358"/>
                <a:gd name="T8" fmla="*/ 171 w 204"/>
                <a:gd name="T9" fmla="*/ 109 h 358"/>
                <a:gd name="T10" fmla="*/ 163 w 204"/>
                <a:gd name="T11" fmla="*/ 112 h 358"/>
                <a:gd name="T12" fmla="*/ 154 w 204"/>
                <a:gd name="T13" fmla="*/ 98 h 358"/>
                <a:gd name="T14" fmla="*/ 145 w 204"/>
                <a:gd name="T15" fmla="*/ 91 h 358"/>
                <a:gd name="T16" fmla="*/ 153 w 204"/>
                <a:gd name="T17" fmla="*/ 72 h 358"/>
                <a:gd name="T18" fmla="*/ 158 w 204"/>
                <a:gd name="T19" fmla="*/ 62 h 358"/>
                <a:gd name="T20" fmla="*/ 156 w 204"/>
                <a:gd name="T21" fmla="*/ 58 h 358"/>
                <a:gd name="T22" fmla="*/ 164 w 204"/>
                <a:gd name="T23" fmla="*/ 52 h 358"/>
                <a:gd name="T24" fmla="*/ 169 w 204"/>
                <a:gd name="T25" fmla="*/ 51 h 358"/>
                <a:gd name="T26" fmla="*/ 175 w 204"/>
                <a:gd name="T27" fmla="*/ 41 h 358"/>
                <a:gd name="T28" fmla="*/ 180 w 204"/>
                <a:gd name="T29" fmla="*/ 33 h 358"/>
                <a:gd name="T30" fmla="*/ 178 w 204"/>
                <a:gd name="T31" fmla="*/ 26 h 358"/>
                <a:gd name="T32" fmla="*/ 168 w 204"/>
                <a:gd name="T33" fmla="*/ 23 h 358"/>
                <a:gd name="T34" fmla="*/ 166 w 204"/>
                <a:gd name="T35" fmla="*/ 27 h 358"/>
                <a:gd name="T36" fmla="*/ 162 w 204"/>
                <a:gd name="T37" fmla="*/ 31 h 358"/>
                <a:gd name="T38" fmla="*/ 160 w 204"/>
                <a:gd name="T39" fmla="*/ 25 h 358"/>
                <a:gd name="T40" fmla="*/ 156 w 204"/>
                <a:gd name="T41" fmla="*/ 23 h 358"/>
                <a:gd name="T42" fmla="*/ 170 w 204"/>
                <a:gd name="T43" fmla="*/ 13 h 358"/>
                <a:gd name="T44" fmla="*/ 176 w 204"/>
                <a:gd name="T45" fmla="*/ 3 h 358"/>
                <a:gd name="T46" fmla="*/ 162 w 204"/>
                <a:gd name="T47" fmla="*/ 14 h 358"/>
                <a:gd name="T48" fmla="*/ 146 w 204"/>
                <a:gd name="T49" fmla="*/ 25 h 358"/>
                <a:gd name="T50" fmla="*/ 136 w 204"/>
                <a:gd name="T51" fmla="*/ 20 h 358"/>
                <a:gd name="T52" fmla="*/ 122 w 204"/>
                <a:gd name="T53" fmla="*/ 25 h 358"/>
                <a:gd name="T54" fmla="*/ 105 w 204"/>
                <a:gd name="T55" fmla="*/ 14 h 358"/>
                <a:gd name="T56" fmla="*/ 96 w 204"/>
                <a:gd name="T57" fmla="*/ 15 h 358"/>
                <a:gd name="T58" fmla="*/ 83 w 204"/>
                <a:gd name="T59" fmla="*/ 8 h 358"/>
                <a:gd name="T60" fmla="*/ 75 w 204"/>
                <a:gd name="T61" fmla="*/ 1 h 358"/>
                <a:gd name="T62" fmla="*/ 66 w 204"/>
                <a:gd name="T63" fmla="*/ 3 h 358"/>
                <a:gd name="T64" fmla="*/ 67 w 204"/>
                <a:gd name="T65" fmla="*/ 8 h 358"/>
                <a:gd name="T66" fmla="*/ 79 w 204"/>
                <a:gd name="T67" fmla="*/ 12 h 358"/>
                <a:gd name="T68" fmla="*/ 73 w 204"/>
                <a:gd name="T69" fmla="*/ 25 h 358"/>
                <a:gd name="T70" fmla="*/ 60 w 204"/>
                <a:gd name="T71" fmla="*/ 27 h 358"/>
                <a:gd name="T72" fmla="*/ 54 w 204"/>
                <a:gd name="T73" fmla="*/ 25 h 358"/>
                <a:gd name="T74" fmla="*/ 44 w 204"/>
                <a:gd name="T75" fmla="*/ 26 h 358"/>
                <a:gd name="T76" fmla="*/ 38 w 204"/>
                <a:gd name="T77" fmla="*/ 31 h 358"/>
                <a:gd name="T78" fmla="*/ 29 w 204"/>
                <a:gd name="T79" fmla="*/ 37 h 358"/>
                <a:gd name="T80" fmla="*/ 22 w 204"/>
                <a:gd name="T81" fmla="*/ 45 h 358"/>
                <a:gd name="T82" fmla="*/ 22 w 204"/>
                <a:gd name="T83" fmla="*/ 50 h 358"/>
                <a:gd name="T84" fmla="*/ 22 w 204"/>
                <a:gd name="T85" fmla="*/ 58 h 358"/>
                <a:gd name="T86" fmla="*/ 16 w 204"/>
                <a:gd name="T87" fmla="*/ 61 h 358"/>
                <a:gd name="T88" fmla="*/ 13 w 204"/>
                <a:gd name="T89" fmla="*/ 68 h 358"/>
                <a:gd name="T90" fmla="*/ 5 w 204"/>
                <a:gd name="T91" fmla="*/ 77 h 358"/>
                <a:gd name="T92" fmla="*/ 9 w 204"/>
                <a:gd name="T93" fmla="*/ 92 h 358"/>
                <a:gd name="T94" fmla="*/ 0 w 204"/>
                <a:gd name="T95" fmla="*/ 97 h 358"/>
                <a:gd name="T96" fmla="*/ 8 w 204"/>
                <a:gd name="T97" fmla="*/ 358 h 358"/>
                <a:gd name="T98" fmla="*/ 197 w 204"/>
                <a:gd name="T99" fmla="*/ 358 h 358"/>
                <a:gd name="T100" fmla="*/ 203 w 204"/>
                <a:gd name="T101" fmla="*/ 13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358">
                  <a:moveTo>
                    <a:pt x="203" y="137"/>
                  </a:moveTo>
                  <a:cubicBezTo>
                    <a:pt x="203" y="137"/>
                    <a:pt x="204" y="135"/>
                    <a:pt x="200" y="133"/>
                  </a:cubicBezTo>
                  <a:cubicBezTo>
                    <a:pt x="197" y="130"/>
                    <a:pt x="194" y="130"/>
                    <a:pt x="189" y="126"/>
                  </a:cubicBezTo>
                  <a:cubicBezTo>
                    <a:pt x="183" y="122"/>
                    <a:pt x="178" y="118"/>
                    <a:pt x="176" y="116"/>
                  </a:cubicBezTo>
                  <a:cubicBezTo>
                    <a:pt x="174" y="115"/>
                    <a:pt x="175" y="107"/>
                    <a:pt x="171" y="109"/>
                  </a:cubicBezTo>
                  <a:cubicBezTo>
                    <a:pt x="166" y="111"/>
                    <a:pt x="168" y="115"/>
                    <a:pt x="163" y="112"/>
                  </a:cubicBezTo>
                  <a:cubicBezTo>
                    <a:pt x="158" y="109"/>
                    <a:pt x="157" y="101"/>
                    <a:pt x="154" y="98"/>
                  </a:cubicBezTo>
                  <a:cubicBezTo>
                    <a:pt x="151" y="95"/>
                    <a:pt x="139" y="98"/>
                    <a:pt x="145" y="91"/>
                  </a:cubicBezTo>
                  <a:cubicBezTo>
                    <a:pt x="152" y="83"/>
                    <a:pt x="152" y="78"/>
                    <a:pt x="153" y="72"/>
                  </a:cubicBezTo>
                  <a:cubicBezTo>
                    <a:pt x="153" y="66"/>
                    <a:pt x="158" y="62"/>
                    <a:pt x="158" y="62"/>
                  </a:cubicBezTo>
                  <a:cubicBezTo>
                    <a:pt x="158" y="62"/>
                    <a:pt x="151" y="63"/>
                    <a:pt x="156" y="58"/>
                  </a:cubicBezTo>
                  <a:cubicBezTo>
                    <a:pt x="162" y="53"/>
                    <a:pt x="163" y="52"/>
                    <a:pt x="164" y="52"/>
                  </a:cubicBezTo>
                  <a:cubicBezTo>
                    <a:pt x="166" y="52"/>
                    <a:pt x="165" y="58"/>
                    <a:pt x="169" y="51"/>
                  </a:cubicBezTo>
                  <a:cubicBezTo>
                    <a:pt x="173" y="45"/>
                    <a:pt x="171" y="46"/>
                    <a:pt x="175" y="41"/>
                  </a:cubicBezTo>
                  <a:cubicBezTo>
                    <a:pt x="178" y="36"/>
                    <a:pt x="179" y="36"/>
                    <a:pt x="180" y="33"/>
                  </a:cubicBezTo>
                  <a:cubicBezTo>
                    <a:pt x="180" y="30"/>
                    <a:pt x="183" y="26"/>
                    <a:pt x="178" y="26"/>
                  </a:cubicBezTo>
                  <a:cubicBezTo>
                    <a:pt x="173" y="26"/>
                    <a:pt x="170" y="24"/>
                    <a:pt x="168" y="23"/>
                  </a:cubicBezTo>
                  <a:cubicBezTo>
                    <a:pt x="166" y="23"/>
                    <a:pt x="166" y="24"/>
                    <a:pt x="166" y="27"/>
                  </a:cubicBezTo>
                  <a:cubicBezTo>
                    <a:pt x="166" y="30"/>
                    <a:pt x="163" y="32"/>
                    <a:pt x="162" y="31"/>
                  </a:cubicBezTo>
                  <a:cubicBezTo>
                    <a:pt x="161" y="29"/>
                    <a:pt x="160" y="25"/>
                    <a:pt x="160" y="25"/>
                  </a:cubicBezTo>
                  <a:cubicBezTo>
                    <a:pt x="160" y="25"/>
                    <a:pt x="151" y="27"/>
                    <a:pt x="156" y="23"/>
                  </a:cubicBezTo>
                  <a:cubicBezTo>
                    <a:pt x="161" y="20"/>
                    <a:pt x="167" y="16"/>
                    <a:pt x="170" y="13"/>
                  </a:cubicBezTo>
                  <a:cubicBezTo>
                    <a:pt x="173" y="11"/>
                    <a:pt x="181" y="0"/>
                    <a:pt x="176" y="3"/>
                  </a:cubicBezTo>
                  <a:cubicBezTo>
                    <a:pt x="171" y="7"/>
                    <a:pt x="165" y="12"/>
                    <a:pt x="162" y="14"/>
                  </a:cubicBezTo>
                  <a:cubicBezTo>
                    <a:pt x="160" y="16"/>
                    <a:pt x="150" y="25"/>
                    <a:pt x="146" y="25"/>
                  </a:cubicBezTo>
                  <a:cubicBezTo>
                    <a:pt x="142" y="25"/>
                    <a:pt x="138" y="20"/>
                    <a:pt x="136" y="20"/>
                  </a:cubicBezTo>
                  <a:cubicBezTo>
                    <a:pt x="133" y="20"/>
                    <a:pt x="130" y="30"/>
                    <a:pt x="122" y="25"/>
                  </a:cubicBezTo>
                  <a:cubicBezTo>
                    <a:pt x="115" y="21"/>
                    <a:pt x="110" y="13"/>
                    <a:pt x="105" y="14"/>
                  </a:cubicBezTo>
                  <a:cubicBezTo>
                    <a:pt x="99" y="16"/>
                    <a:pt x="100" y="18"/>
                    <a:pt x="96" y="15"/>
                  </a:cubicBezTo>
                  <a:cubicBezTo>
                    <a:pt x="91" y="11"/>
                    <a:pt x="85" y="9"/>
                    <a:pt x="83" y="8"/>
                  </a:cubicBezTo>
                  <a:cubicBezTo>
                    <a:pt x="80" y="8"/>
                    <a:pt x="80" y="1"/>
                    <a:pt x="75" y="1"/>
                  </a:cubicBezTo>
                  <a:cubicBezTo>
                    <a:pt x="70" y="2"/>
                    <a:pt x="67" y="1"/>
                    <a:pt x="66" y="3"/>
                  </a:cubicBezTo>
                  <a:cubicBezTo>
                    <a:pt x="65" y="4"/>
                    <a:pt x="62" y="8"/>
                    <a:pt x="67" y="8"/>
                  </a:cubicBezTo>
                  <a:cubicBezTo>
                    <a:pt x="72" y="8"/>
                    <a:pt x="77" y="5"/>
                    <a:pt x="79" y="12"/>
                  </a:cubicBezTo>
                  <a:cubicBezTo>
                    <a:pt x="81" y="18"/>
                    <a:pt x="82" y="23"/>
                    <a:pt x="73" y="25"/>
                  </a:cubicBezTo>
                  <a:cubicBezTo>
                    <a:pt x="65" y="26"/>
                    <a:pt x="62" y="27"/>
                    <a:pt x="60" y="27"/>
                  </a:cubicBezTo>
                  <a:cubicBezTo>
                    <a:pt x="58" y="28"/>
                    <a:pt x="57" y="26"/>
                    <a:pt x="54" y="25"/>
                  </a:cubicBezTo>
                  <a:cubicBezTo>
                    <a:pt x="51" y="24"/>
                    <a:pt x="47" y="26"/>
                    <a:pt x="44" y="26"/>
                  </a:cubicBezTo>
                  <a:cubicBezTo>
                    <a:pt x="41" y="26"/>
                    <a:pt x="40" y="27"/>
                    <a:pt x="38" y="31"/>
                  </a:cubicBezTo>
                  <a:cubicBezTo>
                    <a:pt x="35" y="36"/>
                    <a:pt x="32" y="31"/>
                    <a:pt x="29" y="37"/>
                  </a:cubicBezTo>
                  <a:cubicBezTo>
                    <a:pt x="25" y="43"/>
                    <a:pt x="23" y="44"/>
                    <a:pt x="22" y="45"/>
                  </a:cubicBezTo>
                  <a:cubicBezTo>
                    <a:pt x="20" y="46"/>
                    <a:pt x="20" y="49"/>
                    <a:pt x="22" y="50"/>
                  </a:cubicBezTo>
                  <a:cubicBezTo>
                    <a:pt x="24" y="51"/>
                    <a:pt x="26" y="57"/>
                    <a:pt x="22" y="58"/>
                  </a:cubicBezTo>
                  <a:cubicBezTo>
                    <a:pt x="19" y="59"/>
                    <a:pt x="16" y="59"/>
                    <a:pt x="16" y="61"/>
                  </a:cubicBezTo>
                  <a:cubicBezTo>
                    <a:pt x="16" y="64"/>
                    <a:pt x="17" y="64"/>
                    <a:pt x="13" y="68"/>
                  </a:cubicBezTo>
                  <a:cubicBezTo>
                    <a:pt x="10" y="71"/>
                    <a:pt x="3" y="71"/>
                    <a:pt x="5" y="77"/>
                  </a:cubicBezTo>
                  <a:cubicBezTo>
                    <a:pt x="6" y="84"/>
                    <a:pt x="9" y="88"/>
                    <a:pt x="9" y="92"/>
                  </a:cubicBezTo>
                  <a:cubicBezTo>
                    <a:pt x="8" y="97"/>
                    <a:pt x="8" y="99"/>
                    <a:pt x="0" y="97"/>
                  </a:cubicBezTo>
                  <a:cubicBezTo>
                    <a:pt x="8" y="358"/>
                    <a:pt x="8" y="358"/>
                    <a:pt x="8" y="358"/>
                  </a:cubicBezTo>
                  <a:cubicBezTo>
                    <a:pt x="197" y="358"/>
                    <a:pt x="197" y="358"/>
                    <a:pt x="197" y="358"/>
                  </a:cubicBezTo>
                  <a:lnTo>
                    <a:pt x="203" y="13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TextBox 21"/>
            <p:cNvSpPr txBox="1"/>
            <p:nvPr/>
          </p:nvSpPr>
          <p:spPr>
            <a:xfrm>
              <a:off x="5321118" y="2991114"/>
              <a:ext cx="804014" cy="452309"/>
            </a:xfrm>
            <a:prstGeom prst="rect">
              <a:avLst/>
            </a:prstGeom>
            <a:noFill/>
          </p:spPr>
          <p:txBody>
            <a:bodyPr wrap="none" rtlCol="0">
              <a:spAutoFit/>
            </a:bodyPr>
            <a:lstStyle/>
            <a:p>
              <a:r>
                <a:rPr lang="id-ID" sz="2800" b="1" dirty="0">
                  <a:solidFill>
                    <a:schemeClr val="bg1"/>
                  </a:solidFill>
                </a:rPr>
                <a:t>389K</a:t>
              </a:r>
              <a:endParaRPr lang="id-ID" sz="5400" b="1" dirty="0">
                <a:solidFill>
                  <a:schemeClr val="bg1"/>
                </a:solidFill>
              </a:endParaRPr>
            </a:p>
          </p:txBody>
        </p:sp>
      </p:grpSp>
      <p:grpSp>
        <p:nvGrpSpPr>
          <p:cNvPr id="15" name="Group 14"/>
          <p:cNvGrpSpPr/>
          <p:nvPr/>
        </p:nvGrpSpPr>
        <p:grpSpPr>
          <a:xfrm>
            <a:off x="5312708" y="3858075"/>
            <a:ext cx="1168944" cy="1426473"/>
            <a:chOff x="5312708" y="3858075"/>
            <a:chExt cx="1168944" cy="1426473"/>
          </a:xfrm>
        </p:grpSpPr>
        <p:sp>
          <p:nvSpPr>
            <p:cNvPr id="11" name="Freeform 10"/>
            <p:cNvSpPr/>
            <p:nvPr/>
          </p:nvSpPr>
          <p:spPr bwMode="auto">
            <a:xfrm>
              <a:off x="5312708" y="3858075"/>
              <a:ext cx="1168944" cy="1426473"/>
            </a:xfrm>
            <a:custGeom>
              <a:avLst/>
              <a:gdLst>
                <a:gd name="T0" fmla="*/ 241 w 245"/>
                <a:gd name="T1" fmla="*/ 75 h 299"/>
                <a:gd name="T2" fmla="*/ 245 w 245"/>
                <a:gd name="T3" fmla="*/ 5 h 299"/>
                <a:gd name="T4" fmla="*/ 189 w 245"/>
                <a:gd name="T5" fmla="*/ 0 h 299"/>
                <a:gd name="T6" fmla="*/ 189 w 245"/>
                <a:gd name="T7" fmla="*/ 0 h 299"/>
                <a:gd name="T8" fmla="*/ 0 w 245"/>
                <a:gd name="T9" fmla="*/ 0 h 299"/>
                <a:gd name="T10" fmla="*/ 3 w 245"/>
                <a:gd name="T11" fmla="*/ 133 h 299"/>
                <a:gd name="T12" fmla="*/ 29 w 245"/>
                <a:gd name="T13" fmla="*/ 132 h 299"/>
                <a:gd name="T14" fmla="*/ 40 w 245"/>
                <a:gd name="T15" fmla="*/ 129 h 299"/>
                <a:gd name="T16" fmla="*/ 61 w 245"/>
                <a:gd name="T17" fmla="*/ 136 h 299"/>
                <a:gd name="T18" fmla="*/ 70 w 245"/>
                <a:gd name="T19" fmla="*/ 140 h 299"/>
                <a:gd name="T20" fmla="*/ 89 w 245"/>
                <a:gd name="T21" fmla="*/ 146 h 299"/>
                <a:gd name="T22" fmla="*/ 102 w 245"/>
                <a:gd name="T23" fmla="*/ 153 h 299"/>
                <a:gd name="T24" fmla="*/ 100 w 245"/>
                <a:gd name="T25" fmla="*/ 162 h 299"/>
                <a:gd name="T26" fmla="*/ 112 w 245"/>
                <a:gd name="T27" fmla="*/ 172 h 299"/>
                <a:gd name="T28" fmla="*/ 122 w 245"/>
                <a:gd name="T29" fmla="*/ 188 h 299"/>
                <a:gd name="T30" fmla="*/ 129 w 245"/>
                <a:gd name="T31" fmla="*/ 208 h 299"/>
                <a:gd name="T32" fmla="*/ 136 w 245"/>
                <a:gd name="T33" fmla="*/ 213 h 299"/>
                <a:gd name="T34" fmla="*/ 139 w 245"/>
                <a:gd name="T35" fmla="*/ 202 h 299"/>
                <a:gd name="T36" fmla="*/ 151 w 245"/>
                <a:gd name="T37" fmla="*/ 187 h 299"/>
                <a:gd name="T38" fmla="*/ 165 w 245"/>
                <a:gd name="T39" fmla="*/ 173 h 299"/>
                <a:gd name="T40" fmla="*/ 175 w 245"/>
                <a:gd name="T41" fmla="*/ 158 h 299"/>
                <a:gd name="T42" fmla="*/ 176 w 245"/>
                <a:gd name="T43" fmla="*/ 169 h 299"/>
                <a:gd name="T44" fmla="*/ 176 w 245"/>
                <a:gd name="T45" fmla="*/ 178 h 299"/>
                <a:gd name="T46" fmla="*/ 170 w 245"/>
                <a:gd name="T47" fmla="*/ 198 h 299"/>
                <a:gd name="T48" fmla="*/ 163 w 245"/>
                <a:gd name="T49" fmla="*/ 210 h 299"/>
                <a:gd name="T50" fmla="*/ 152 w 245"/>
                <a:gd name="T51" fmla="*/ 218 h 299"/>
                <a:gd name="T52" fmla="*/ 168 w 245"/>
                <a:gd name="T53" fmla="*/ 220 h 299"/>
                <a:gd name="T54" fmla="*/ 174 w 245"/>
                <a:gd name="T55" fmla="*/ 199 h 299"/>
                <a:gd name="T56" fmla="*/ 179 w 245"/>
                <a:gd name="T57" fmla="*/ 203 h 299"/>
                <a:gd name="T58" fmla="*/ 188 w 245"/>
                <a:gd name="T59" fmla="*/ 215 h 299"/>
                <a:gd name="T60" fmla="*/ 183 w 245"/>
                <a:gd name="T61" fmla="*/ 230 h 299"/>
                <a:gd name="T62" fmla="*/ 197 w 245"/>
                <a:gd name="T63" fmla="*/ 225 h 299"/>
                <a:gd name="T64" fmla="*/ 196 w 245"/>
                <a:gd name="T65" fmla="*/ 234 h 299"/>
                <a:gd name="T66" fmla="*/ 207 w 245"/>
                <a:gd name="T67" fmla="*/ 256 h 299"/>
                <a:gd name="T68" fmla="*/ 208 w 245"/>
                <a:gd name="T69" fmla="*/ 275 h 299"/>
                <a:gd name="T70" fmla="*/ 223 w 245"/>
                <a:gd name="T71" fmla="*/ 291 h 299"/>
                <a:gd name="T72" fmla="*/ 234 w 245"/>
                <a:gd name="T73" fmla="*/ 292 h 299"/>
                <a:gd name="T74" fmla="*/ 245 w 245"/>
                <a:gd name="T75" fmla="*/ 76 h 299"/>
                <a:gd name="T76" fmla="*/ 241 w 245"/>
                <a:gd name="T77" fmla="*/ 7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5" h="299">
                  <a:moveTo>
                    <a:pt x="241" y="75"/>
                  </a:moveTo>
                  <a:cubicBezTo>
                    <a:pt x="245" y="5"/>
                    <a:pt x="245" y="5"/>
                    <a:pt x="245" y="5"/>
                  </a:cubicBezTo>
                  <a:cubicBezTo>
                    <a:pt x="189" y="0"/>
                    <a:pt x="189" y="0"/>
                    <a:pt x="189" y="0"/>
                  </a:cubicBezTo>
                  <a:cubicBezTo>
                    <a:pt x="189" y="0"/>
                    <a:pt x="189" y="0"/>
                    <a:pt x="189" y="0"/>
                  </a:cubicBezTo>
                  <a:cubicBezTo>
                    <a:pt x="0" y="0"/>
                    <a:pt x="0" y="0"/>
                    <a:pt x="0" y="0"/>
                  </a:cubicBezTo>
                  <a:cubicBezTo>
                    <a:pt x="3" y="133"/>
                    <a:pt x="3" y="133"/>
                    <a:pt x="3" y="133"/>
                  </a:cubicBezTo>
                  <a:cubicBezTo>
                    <a:pt x="3" y="133"/>
                    <a:pt x="22" y="134"/>
                    <a:pt x="29" y="132"/>
                  </a:cubicBezTo>
                  <a:cubicBezTo>
                    <a:pt x="36" y="131"/>
                    <a:pt x="36" y="132"/>
                    <a:pt x="40" y="129"/>
                  </a:cubicBezTo>
                  <a:cubicBezTo>
                    <a:pt x="44" y="126"/>
                    <a:pt x="52" y="132"/>
                    <a:pt x="61" y="136"/>
                  </a:cubicBezTo>
                  <a:cubicBezTo>
                    <a:pt x="69" y="139"/>
                    <a:pt x="67" y="141"/>
                    <a:pt x="70" y="140"/>
                  </a:cubicBezTo>
                  <a:cubicBezTo>
                    <a:pt x="73" y="140"/>
                    <a:pt x="87" y="146"/>
                    <a:pt x="89" y="146"/>
                  </a:cubicBezTo>
                  <a:cubicBezTo>
                    <a:pt x="92" y="146"/>
                    <a:pt x="100" y="151"/>
                    <a:pt x="102" y="153"/>
                  </a:cubicBezTo>
                  <a:cubicBezTo>
                    <a:pt x="103" y="155"/>
                    <a:pt x="99" y="158"/>
                    <a:pt x="100" y="162"/>
                  </a:cubicBezTo>
                  <a:cubicBezTo>
                    <a:pt x="102" y="166"/>
                    <a:pt x="108" y="170"/>
                    <a:pt x="112" y="172"/>
                  </a:cubicBezTo>
                  <a:cubicBezTo>
                    <a:pt x="115" y="175"/>
                    <a:pt x="118" y="185"/>
                    <a:pt x="122" y="188"/>
                  </a:cubicBezTo>
                  <a:cubicBezTo>
                    <a:pt x="125" y="192"/>
                    <a:pt x="127" y="201"/>
                    <a:pt x="129" y="208"/>
                  </a:cubicBezTo>
                  <a:cubicBezTo>
                    <a:pt x="131" y="214"/>
                    <a:pt x="136" y="213"/>
                    <a:pt x="136" y="213"/>
                  </a:cubicBezTo>
                  <a:cubicBezTo>
                    <a:pt x="136" y="213"/>
                    <a:pt x="135" y="207"/>
                    <a:pt x="139" y="202"/>
                  </a:cubicBezTo>
                  <a:cubicBezTo>
                    <a:pt x="142" y="197"/>
                    <a:pt x="145" y="194"/>
                    <a:pt x="151" y="187"/>
                  </a:cubicBezTo>
                  <a:cubicBezTo>
                    <a:pt x="156" y="180"/>
                    <a:pt x="161" y="179"/>
                    <a:pt x="165" y="173"/>
                  </a:cubicBezTo>
                  <a:cubicBezTo>
                    <a:pt x="170" y="167"/>
                    <a:pt x="173" y="164"/>
                    <a:pt x="175" y="158"/>
                  </a:cubicBezTo>
                  <a:cubicBezTo>
                    <a:pt x="176" y="152"/>
                    <a:pt x="177" y="167"/>
                    <a:pt x="176" y="169"/>
                  </a:cubicBezTo>
                  <a:cubicBezTo>
                    <a:pt x="175" y="172"/>
                    <a:pt x="178" y="175"/>
                    <a:pt x="176" y="178"/>
                  </a:cubicBezTo>
                  <a:cubicBezTo>
                    <a:pt x="175" y="181"/>
                    <a:pt x="174" y="186"/>
                    <a:pt x="170" y="198"/>
                  </a:cubicBezTo>
                  <a:cubicBezTo>
                    <a:pt x="166" y="209"/>
                    <a:pt x="164" y="208"/>
                    <a:pt x="163" y="210"/>
                  </a:cubicBezTo>
                  <a:cubicBezTo>
                    <a:pt x="162" y="213"/>
                    <a:pt x="157" y="212"/>
                    <a:pt x="152" y="218"/>
                  </a:cubicBezTo>
                  <a:cubicBezTo>
                    <a:pt x="148" y="224"/>
                    <a:pt x="161" y="220"/>
                    <a:pt x="168" y="220"/>
                  </a:cubicBezTo>
                  <a:cubicBezTo>
                    <a:pt x="174" y="220"/>
                    <a:pt x="174" y="208"/>
                    <a:pt x="174" y="199"/>
                  </a:cubicBezTo>
                  <a:cubicBezTo>
                    <a:pt x="174" y="189"/>
                    <a:pt x="177" y="199"/>
                    <a:pt x="179" y="203"/>
                  </a:cubicBezTo>
                  <a:cubicBezTo>
                    <a:pt x="182" y="207"/>
                    <a:pt x="188" y="211"/>
                    <a:pt x="188" y="215"/>
                  </a:cubicBezTo>
                  <a:cubicBezTo>
                    <a:pt x="188" y="219"/>
                    <a:pt x="181" y="229"/>
                    <a:pt x="183" y="230"/>
                  </a:cubicBezTo>
                  <a:cubicBezTo>
                    <a:pt x="186" y="231"/>
                    <a:pt x="190" y="228"/>
                    <a:pt x="197" y="225"/>
                  </a:cubicBezTo>
                  <a:cubicBezTo>
                    <a:pt x="203" y="221"/>
                    <a:pt x="195" y="230"/>
                    <a:pt x="196" y="234"/>
                  </a:cubicBezTo>
                  <a:cubicBezTo>
                    <a:pt x="196" y="238"/>
                    <a:pt x="207" y="251"/>
                    <a:pt x="207" y="256"/>
                  </a:cubicBezTo>
                  <a:cubicBezTo>
                    <a:pt x="207" y="260"/>
                    <a:pt x="206" y="269"/>
                    <a:pt x="208" y="275"/>
                  </a:cubicBezTo>
                  <a:cubicBezTo>
                    <a:pt x="209" y="282"/>
                    <a:pt x="215" y="283"/>
                    <a:pt x="223" y="291"/>
                  </a:cubicBezTo>
                  <a:cubicBezTo>
                    <a:pt x="231" y="299"/>
                    <a:pt x="234" y="292"/>
                    <a:pt x="234" y="292"/>
                  </a:cubicBezTo>
                  <a:cubicBezTo>
                    <a:pt x="245" y="76"/>
                    <a:pt x="245" y="76"/>
                    <a:pt x="245" y="76"/>
                  </a:cubicBezTo>
                  <a:lnTo>
                    <a:pt x="241" y="7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TextBox 22"/>
            <p:cNvSpPr txBox="1"/>
            <p:nvPr/>
          </p:nvSpPr>
          <p:spPr>
            <a:xfrm>
              <a:off x="5490143" y="3940946"/>
              <a:ext cx="804014" cy="452309"/>
            </a:xfrm>
            <a:prstGeom prst="rect">
              <a:avLst/>
            </a:prstGeom>
            <a:noFill/>
          </p:spPr>
          <p:txBody>
            <a:bodyPr wrap="none" rtlCol="0">
              <a:spAutoFit/>
            </a:bodyPr>
            <a:lstStyle/>
            <a:p>
              <a:r>
                <a:rPr lang="id-ID" sz="2800" b="1" dirty="0">
                  <a:solidFill>
                    <a:schemeClr val="bg1"/>
                  </a:solidFill>
                </a:rPr>
                <a:t>337K</a:t>
              </a:r>
              <a:endParaRPr lang="id-ID" sz="5400" b="1" dirty="0">
                <a:solidFill>
                  <a:schemeClr val="bg1"/>
                </a:solidFill>
              </a:endParaRPr>
            </a:p>
          </p:txBody>
        </p:sp>
      </p:grpSp>
      <p:grpSp>
        <p:nvGrpSpPr>
          <p:cNvPr id="16" name="Group 15"/>
          <p:cNvGrpSpPr/>
          <p:nvPr/>
        </p:nvGrpSpPr>
        <p:grpSpPr>
          <a:xfrm>
            <a:off x="6232170" y="2103654"/>
            <a:ext cx="1502928" cy="2227230"/>
            <a:chOff x="6232170" y="2103654"/>
            <a:chExt cx="1502928" cy="2227230"/>
          </a:xfrm>
        </p:grpSpPr>
        <p:sp>
          <p:nvSpPr>
            <p:cNvPr id="8" name="Freeform 7"/>
            <p:cNvSpPr/>
            <p:nvPr/>
          </p:nvSpPr>
          <p:spPr bwMode="auto">
            <a:xfrm>
              <a:off x="6232170" y="2103654"/>
              <a:ext cx="1502928" cy="2227230"/>
            </a:xfrm>
            <a:custGeom>
              <a:avLst/>
              <a:gdLst>
                <a:gd name="T0" fmla="*/ 304 w 315"/>
                <a:gd name="T1" fmla="*/ 379 h 467"/>
                <a:gd name="T2" fmla="*/ 279 w 315"/>
                <a:gd name="T3" fmla="*/ 345 h 467"/>
                <a:gd name="T4" fmla="*/ 272 w 315"/>
                <a:gd name="T5" fmla="*/ 323 h 467"/>
                <a:gd name="T6" fmla="*/ 262 w 315"/>
                <a:gd name="T7" fmla="*/ 306 h 467"/>
                <a:gd name="T8" fmla="*/ 247 w 315"/>
                <a:gd name="T9" fmla="*/ 295 h 467"/>
                <a:gd name="T10" fmla="*/ 234 w 315"/>
                <a:gd name="T11" fmla="*/ 257 h 467"/>
                <a:gd name="T12" fmla="*/ 226 w 315"/>
                <a:gd name="T13" fmla="*/ 244 h 467"/>
                <a:gd name="T14" fmla="*/ 212 w 315"/>
                <a:gd name="T15" fmla="*/ 234 h 467"/>
                <a:gd name="T16" fmla="*/ 188 w 315"/>
                <a:gd name="T17" fmla="*/ 215 h 467"/>
                <a:gd name="T18" fmla="*/ 179 w 315"/>
                <a:gd name="T19" fmla="*/ 190 h 467"/>
                <a:gd name="T20" fmla="*/ 183 w 315"/>
                <a:gd name="T21" fmla="*/ 163 h 467"/>
                <a:gd name="T22" fmla="*/ 172 w 315"/>
                <a:gd name="T23" fmla="*/ 143 h 467"/>
                <a:gd name="T24" fmla="*/ 170 w 315"/>
                <a:gd name="T25" fmla="*/ 112 h 467"/>
                <a:gd name="T26" fmla="*/ 151 w 315"/>
                <a:gd name="T27" fmla="*/ 97 h 467"/>
                <a:gd name="T28" fmla="*/ 135 w 315"/>
                <a:gd name="T29" fmla="*/ 80 h 467"/>
                <a:gd name="T30" fmla="*/ 124 w 315"/>
                <a:gd name="T31" fmla="*/ 48 h 467"/>
                <a:gd name="T32" fmla="*/ 123 w 315"/>
                <a:gd name="T33" fmla="*/ 31 h 467"/>
                <a:gd name="T34" fmla="*/ 111 w 315"/>
                <a:gd name="T35" fmla="*/ 6 h 467"/>
                <a:gd name="T36" fmla="*/ 93 w 315"/>
                <a:gd name="T37" fmla="*/ 44 h 467"/>
                <a:gd name="T38" fmla="*/ 91 w 315"/>
                <a:gd name="T39" fmla="*/ 64 h 467"/>
                <a:gd name="T40" fmla="*/ 84 w 315"/>
                <a:gd name="T41" fmla="*/ 91 h 467"/>
                <a:gd name="T42" fmla="*/ 84 w 315"/>
                <a:gd name="T43" fmla="*/ 121 h 467"/>
                <a:gd name="T44" fmla="*/ 67 w 315"/>
                <a:gd name="T45" fmla="*/ 157 h 467"/>
                <a:gd name="T46" fmla="*/ 32 w 315"/>
                <a:gd name="T47" fmla="*/ 164 h 467"/>
                <a:gd name="T48" fmla="*/ 14 w 315"/>
                <a:gd name="T49" fmla="*/ 148 h 467"/>
                <a:gd name="T50" fmla="*/ 0 w 315"/>
                <a:gd name="T51" fmla="*/ 364 h 467"/>
                <a:gd name="T52" fmla="*/ 52 w 315"/>
                <a:gd name="T53" fmla="*/ 440 h 467"/>
                <a:gd name="T54" fmla="*/ 214 w 315"/>
                <a:gd name="T55" fmla="*/ 451 h 467"/>
                <a:gd name="T56" fmla="*/ 226 w 315"/>
                <a:gd name="T57" fmla="*/ 452 h 467"/>
                <a:gd name="T58" fmla="*/ 242 w 315"/>
                <a:gd name="T59" fmla="*/ 452 h 467"/>
                <a:gd name="T60" fmla="*/ 257 w 315"/>
                <a:gd name="T61" fmla="*/ 459 h 467"/>
                <a:gd name="T62" fmla="*/ 264 w 315"/>
                <a:gd name="T63" fmla="*/ 461 h 467"/>
                <a:gd name="T64" fmla="*/ 280 w 315"/>
                <a:gd name="T65" fmla="*/ 454 h 467"/>
                <a:gd name="T66" fmla="*/ 305 w 315"/>
                <a:gd name="T67" fmla="*/ 449 h 467"/>
                <a:gd name="T68" fmla="*/ 307 w 315"/>
                <a:gd name="T69" fmla="*/ 429 h 467"/>
                <a:gd name="T70" fmla="*/ 312 w 315"/>
                <a:gd name="T71" fmla="*/ 39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467">
                  <a:moveTo>
                    <a:pt x="312" y="395"/>
                  </a:moveTo>
                  <a:cubicBezTo>
                    <a:pt x="315" y="392"/>
                    <a:pt x="308" y="391"/>
                    <a:pt x="304" y="379"/>
                  </a:cubicBezTo>
                  <a:cubicBezTo>
                    <a:pt x="300" y="368"/>
                    <a:pt x="296" y="366"/>
                    <a:pt x="286" y="352"/>
                  </a:cubicBezTo>
                  <a:cubicBezTo>
                    <a:pt x="277" y="337"/>
                    <a:pt x="284" y="349"/>
                    <a:pt x="279" y="345"/>
                  </a:cubicBezTo>
                  <a:cubicBezTo>
                    <a:pt x="273" y="341"/>
                    <a:pt x="280" y="340"/>
                    <a:pt x="277" y="334"/>
                  </a:cubicBezTo>
                  <a:cubicBezTo>
                    <a:pt x="275" y="328"/>
                    <a:pt x="270" y="332"/>
                    <a:pt x="272" y="323"/>
                  </a:cubicBezTo>
                  <a:cubicBezTo>
                    <a:pt x="273" y="314"/>
                    <a:pt x="271" y="309"/>
                    <a:pt x="268" y="306"/>
                  </a:cubicBezTo>
                  <a:cubicBezTo>
                    <a:pt x="265" y="302"/>
                    <a:pt x="266" y="309"/>
                    <a:pt x="262" y="306"/>
                  </a:cubicBezTo>
                  <a:cubicBezTo>
                    <a:pt x="258" y="304"/>
                    <a:pt x="255" y="298"/>
                    <a:pt x="255" y="302"/>
                  </a:cubicBezTo>
                  <a:cubicBezTo>
                    <a:pt x="255" y="306"/>
                    <a:pt x="251" y="301"/>
                    <a:pt x="247" y="295"/>
                  </a:cubicBezTo>
                  <a:cubicBezTo>
                    <a:pt x="242" y="290"/>
                    <a:pt x="247" y="276"/>
                    <a:pt x="241" y="269"/>
                  </a:cubicBezTo>
                  <a:cubicBezTo>
                    <a:pt x="236" y="263"/>
                    <a:pt x="236" y="265"/>
                    <a:pt x="234" y="257"/>
                  </a:cubicBezTo>
                  <a:cubicBezTo>
                    <a:pt x="232" y="248"/>
                    <a:pt x="234" y="253"/>
                    <a:pt x="229" y="251"/>
                  </a:cubicBezTo>
                  <a:cubicBezTo>
                    <a:pt x="223" y="250"/>
                    <a:pt x="227" y="249"/>
                    <a:pt x="226" y="244"/>
                  </a:cubicBezTo>
                  <a:cubicBezTo>
                    <a:pt x="226" y="238"/>
                    <a:pt x="221" y="240"/>
                    <a:pt x="218" y="240"/>
                  </a:cubicBezTo>
                  <a:cubicBezTo>
                    <a:pt x="214" y="239"/>
                    <a:pt x="216" y="234"/>
                    <a:pt x="212" y="234"/>
                  </a:cubicBezTo>
                  <a:cubicBezTo>
                    <a:pt x="208" y="235"/>
                    <a:pt x="205" y="228"/>
                    <a:pt x="202" y="223"/>
                  </a:cubicBezTo>
                  <a:cubicBezTo>
                    <a:pt x="200" y="219"/>
                    <a:pt x="195" y="222"/>
                    <a:pt x="188" y="215"/>
                  </a:cubicBezTo>
                  <a:cubicBezTo>
                    <a:pt x="181" y="208"/>
                    <a:pt x="188" y="207"/>
                    <a:pt x="188" y="199"/>
                  </a:cubicBezTo>
                  <a:cubicBezTo>
                    <a:pt x="188" y="191"/>
                    <a:pt x="184" y="195"/>
                    <a:pt x="179" y="190"/>
                  </a:cubicBezTo>
                  <a:cubicBezTo>
                    <a:pt x="173" y="184"/>
                    <a:pt x="183" y="184"/>
                    <a:pt x="183" y="178"/>
                  </a:cubicBezTo>
                  <a:cubicBezTo>
                    <a:pt x="183" y="173"/>
                    <a:pt x="183" y="169"/>
                    <a:pt x="183" y="163"/>
                  </a:cubicBezTo>
                  <a:cubicBezTo>
                    <a:pt x="183" y="158"/>
                    <a:pt x="177" y="163"/>
                    <a:pt x="177" y="161"/>
                  </a:cubicBezTo>
                  <a:cubicBezTo>
                    <a:pt x="176" y="159"/>
                    <a:pt x="172" y="148"/>
                    <a:pt x="172" y="143"/>
                  </a:cubicBezTo>
                  <a:cubicBezTo>
                    <a:pt x="172" y="138"/>
                    <a:pt x="172" y="138"/>
                    <a:pt x="171" y="133"/>
                  </a:cubicBezTo>
                  <a:cubicBezTo>
                    <a:pt x="170" y="127"/>
                    <a:pt x="168" y="120"/>
                    <a:pt x="170" y="112"/>
                  </a:cubicBezTo>
                  <a:cubicBezTo>
                    <a:pt x="173" y="104"/>
                    <a:pt x="166" y="109"/>
                    <a:pt x="164" y="108"/>
                  </a:cubicBezTo>
                  <a:cubicBezTo>
                    <a:pt x="162" y="107"/>
                    <a:pt x="157" y="100"/>
                    <a:pt x="151" y="97"/>
                  </a:cubicBezTo>
                  <a:cubicBezTo>
                    <a:pt x="145" y="95"/>
                    <a:pt x="143" y="98"/>
                    <a:pt x="138" y="100"/>
                  </a:cubicBezTo>
                  <a:cubicBezTo>
                    <a:pt x="133" y="102"/>
                    <a:pt x="135" y="88"/>
                    <a:pt x="135" y="80"/>
                  </a:cubicBezTo>
                  <a:cubicBezTo>
                    <a:pt x="135" y="73"/>
                    <a:pt x="132" y="69"/>
                    <a:pt x="132" y="61"/>
                  </a:cubicBezTo>
                  <a:cubicBezTo>
                    <a:pt x="132" y="54"/>
                    <a:pt x="129" y="54"/>
                    <a:pt x="124" y="48"/>
                  </a:cubicBezTo>
                  <a:cubicBezTo>
                    <a:pt x="118" y="42"/>
                    <a:pt x="128" y="45"/>
                    <a:pt x="127" y="38"/>
                  </a:cubicBezTo>
                  <a:cubicBezTo>
                    <a:pt x="126" y="32"/>
                    <a:pt x="123" y="37"/>
                    <a:pt x="123" y="31"/>
                  </a:cubicBezTo>
                  <a:cubicBezTo>
                    <a:pt x="123" y="25"/>
                    <a:pt x="122" y="26"/>
                    <a:pt x="118" y="13"/>
                  </a:cubicBezTo>
                  <a:cubicBezTo>
                    <a:pt x="113" y="0"/>
                    <a:pt x="117" y="8"/>
                    <a:pt x="111" y="6"/>
                  </a:cubicBezTo>
                  <a:cubicBezTo>
                    <a:pt x="106" y="3"/>
                    <a:pt x="107" y="12"/>
                    <a:pt x="105" y="23"/>
                  </a:cubicBezTo>
                  <a:cubicBezTo>
                    <a:pt x="102" y="33"/>
                    <a:pt x="97" y="32"/>
                    <a:pt x="93" y="44"/>
                  </a:cubicBezTo>
                  <a:cubicBezTo>
                    <a:pt x="89" y="55"/>
                    <a:pt x="93" y="49"/>
                    <a:pt x="93" y="55"/>
                  </a:cubicBezTo>
                  <a:cubicBezTo>
                    <a:pt x="93" y="60"/>
                    <a:pt x="94" y="58"/>
                    <a:pt x="91" y="64"/>
                  </a:cubicBezTo>
                  <a:cubicBezTo>
                    <a:pt x="89" y="71"/>
                    <a:pt x="89" y="68"/>
                    <a:pt x="87" y="73"/>
                  </a:cubicBezTo>
                  <a:cubicBezTo>
                    <a:pt x="86" y="78"/>
                    <a:pt x="88" y="86"/>
                    <a:pt x="84" y="91"/>
                  </a:cubicBezTo>
                  <a:cubicBezTo>
                    <a:pt x="80" y="97"/>
                    <a:pt x="86" y="95"/>
                    <a:pt x="88" y="104"/>
                  </a:cubicBezTo>
                  <a:cubicBezTo>
                    <a:pt x="90" y="113"/>
                    <a:pt x="88" y="112"/>
                    <a:pt x="84" y="121"/>
                  </a:cubicBezTo>
                  <a:cubicBezTo>
                    <a:pt x="80" y="129"/>
                    <a:pt x="78" y="137"/>
                    <a:pt x="77" y="143"/>
                  </a:cubicBezTo>
                  <a:cubicBezTo>
                    <a:pt x="76" y="150"/>
                    <a:pt x="70" y="152"/>
                    <a:pt x="67" y="157"/>
                  </a:cubicBezTo>
                  <a:cubicBezTo>
                    <a:pt x="64" y="163"/>
                    <a:pt x="61" y="169"/>
                    <a:pt x="47" y="173"/>
                  </a:cubicBezTo>
                  <a:cubicBezTo>
                    <a:pt x="33" y="177"/>
                    <a:pt x="39" y="169"/>
                    <a:pt x="32" y="164"/>
                  </a:cubicBezTo>
                  <a:cubicBezTo>
                    <a:pt x="25" y="160"/>
                    <a:pt x="26" y="161"/>
                    <a:pt x="25" y="154"/>
                  </a:cubicBezTo>
                  <a:cubicBezTo>
                    <a:pt x="23" y="147"/>
                    <a:pt x="20" y="149"/>
                    <a:pt x="14" y="148"/>
                  </a:cubicBezTo>
                  <a:cubicBezTo>
                    <a:pt x="12" y="148"/>
                    <a:pt x="9" y="147"/>
                    <a:pt x="6" y="145"/>
                  </a:cubicBezTo>
                  <a:cubicBezTo>
                    <a:pt x="0" y="364"/>
                    <a:pt x="0" y="364"/>
                    <a:pt x="0" y="364"/>
                  </a:cubicBezTo>
                  <a:cubicBezTo>
                    <a:pt x="56" y="369"/>
                    <a:pt x="56" y="369"/>
                    <a:pt x="56" y="369"/>
                  </a:cubicBezTo>
                  <a:cubicBezTo>
                    <a:pt x="52" y="440"/>
                    <a:pt x="52" y="440"/>
                    <a:pt x="52" y="440"/>
                  </a:cubicBezTo>
                  <a:cubicBezTo>
                    <a:pt x="210" y="455"/>
                    <a:pt x="210" y="455"/>
                    <a:pt x="210" y="455"/>
                  </a:cubicBezTo>
                  <a:cubicBezTo>
                    <a:pt x="210" y="455"/>
                    <a:pt x="213" y="451"/>
                    <a:pt x="214" y="451"/>
                  </a:cubicBezTo>
                  <a:cubicBezTo>
                    <a:pt x="215" y="450"/>
                    <a:pt x="218" y="451"/>
                    <a:pt x="221" y="451"/>
                  </a:cubicBezTo>
                  <a:cubicBezTo>
                    <a:pt x="224" y="452"/>
                    <a:pt x="224" y="453"/>
                    <a:pt x="226" y="452"/>
                  </a:cubicBezTo>
                  <a:cubicBezTo>
                    <a:pt x="228" y="450"/>
                    <a:pt x="234" y="450"/>
                    <a:pt x="235" y="450"/>
                  </a:cubicBezTo>
                  <a:cubicBezTo>
                    <a:pt x="237" y="450"/>
                    <a:pt x="242" y="452"/>
                    <a:pt x="242" y="452"/>
                  </a:cubicBezTo>
                  <a:cubicBezTo>
                    <a:pt x="242" y="452"/>
                    <a:pt x="250" y="453"/>
                    <a:pt x="253" y="453"/>
                  </a:cubicBezTo>
                  <a:cubicBezTo>
                    <a:pt x="255" y="453"/>
                    <a:pt x="256" y="457"/>
                    <a:pt x="257" y="459"/>
                  </a:cubicBezTo>
                  <a:cubicBezTo>
                    <a:pt x="258" y="462"/>
                    <a:pt x="259" y="463"/>
                    <a:pt x="261" y="465"/>
                  </a:cubicBezTo>
                  <a:cubicBezTo>
                    <a:pt x="263" y="467"/>
                    <a:pt x="264" y="462"/>
                    <a:pt x="264" y="461"/>
                  </a:cubicBezTo>
                  <a:cubicBezTo>
                    <a:pt x="265" y="459"/>
                    <a:pt x="268" y="458"/>
                    <a:pt x="270" y="458"/>
                  </a:cubicBezTo>
                  <a:cubicBezTo>
                    <a:pt x="273" y="457"/>
                    <a:pt x="276" y="456"/>
                    <a:pt x="280" y="454"/>
                  </a:cubicBezTo>
                  <a:cubicBezTo>
                    <a:pt x="283" y="452"/>
                    <a:pt x="288" y="450"/>
                    <a:pt x="288" y="450"/>
                  </a:cubicBezTo>
                  <a:cubicBezTo>
                    <a:pt x="292" y="450"/>
                    <a:pt x="303" y="449"/>
                    <a:pt x="305" y="449"/>
                  </a:cubicBezTo>
                  <a:cubicBezTo>
                    <a:pt x="307" y="449"/>
                    <a:pt x="308" y="449"/>
                    <a:pt x="308" y="449"/>
                  </a:cubicBezTo>
                  <a:cubicBezTo>
                    <a:pt x="308" y="449"/>
                    <a:pt x="307" y="439"/>
                    <a:pt x="307" y="429"/>
                  </a:cubicBezTo>
                  <a:cubicBezTo>
                    <a:pt x="307" y="418"/>
                    <a:pt x="307" y="429"/>
                    <a:pt x="303" y="414"/>
                  </a:cubicBezTo>
                  <a:cubicBezTo>
                    <a:pt x="298" y="399"/>
                    <a:pt x="309" y="399"/>
                    <a:pt x="312" y="39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TextBox 23"/>
            <p:cNvSpPr txBox="1"/>
            <p:nvPr/>
          </p:nvSpPr>
          <p:spPr>
            <a:xfrm>
              <a:off x="6465939" y="3357220"/>
              <a:ext cx="804014" cy="452309"/>
            </a:xfrm>
            <a:prstGeom prst="rect">
              <a:avLst/>
            </a:prstGeom>
            <a:noFill/>
          </p:spPr>
          <p:txBody>
            <a:bodyPr wrap="none" rtlCol="0">
              <a:spAutoFit/>
            </a:bodyPr>
            <a:lstStyle/>
            <a:p>
              <a:r>
                <a:rPr lang="id-ID" sz="2800" b="1" dirty="0">
                  <a:solidFill>
                    <a:schemeClr val="bg1"/>
                  </a:solidFill>
                </a:rPr>
                <a:t>219K</a:t>
              </a:r>
              <a:endParaRPr lang="id-ID" sz="5400" b="1" dirty="0">
                <a:solidFill>
                  <a:schemeClr val="bg1"/>
                </a:solidFill>
              </a:endParaRPr>
            </a:p>
          </p:txBody>
        </p:sp>
      </p:grpSp>
      <p:grpSp>
        <p:nvGrpSpPr>
          <p:cNvPr id="17" name="Group 16"/>
          <p:cNvGrpSpPr/>
          <p:nvPr/>
        </p:nvGrpSpPr>
        <p:grpSpPr>
          <a:xfrm>
            <a:off x="6471592" y="4220226"/>
            <a:ext cx="1241374" cy="1012012"/>
            <a:chOff x="6471592" y="4220226"/>
            <a:chExt cx="1241374" cy="1012012"/>
          </a:xfrm>
        </p:grpSpPr>
        <p:sp>
          <p:nvSpPr>
            <p:cNvPr id="12" name="Freeform 11"/>
            <p:cNvSpPr/>
            <p:nvPr/>
          </p:nvSpPr>
          <p:spPr bwMode="auto">
            <a:xfrm>
              <a:off x="6471592" y="4220226"/>
              <a:ext cx="1241374" cy="1012012"/>
            </a:xfrm>
            <a:custGeom>
              <a:avLst/>
              <a:gdLst>
                <a:gd name="T0" fmla="*/ 255 w 260"/>
                <a:gd name="T1" fmla="*/ 9 h 212"/>
                <a:gd name="T2" fmla="*/ 232 w 260"/>
                <a:gd name="T3" fmla="*/ 14 h 212"/>
                <a:gd name="T4" fmla="*/ 221 w 260"/>
                <a:gd name="T5" fmla="*/ 18 h 212"/>
                <a:gd name="T6" fmla="*/ 218 w 260"/>
                <a:gd name="T7" fmla="*/ 19 h 212"/>
                <a:gd name="T8" fmla="*/ 208 w 260"/>
                <a:gd name="T9" fmla="*/ 24 h 212"/>
                <a:gd name="T10" fmla="*/ 203 w 260"/>
                <a:gd name="T11" fmla="*/ 17 h 212"/>
                <a:gd name="T12" fmla="*/ 201 w 260"/>
                <a:gd name="T13" fmla="*/ 13 h 212"/>
                <a:gd name="T14" fmla="*/ 191 w 260"/>
                <a:gd name="T15" fmla="*/ 11 h 212"/>
                <a:gd name="T16" fmla="*/ 185 w 260"/>
                <a:gd name="T17" fmla="*/ 10 h 212"/>
                <a:gd name="T18" fmla="*/ 174 w 260"/>
                <a:gd name="T19" fmla="*/ 12 h 212"/>
                <a:gd name="T20" fmla="*/ 170 w 260"/>
                <a:gd name="T21" fmla="*/ 11 h 212"/>
                <a:gd name="T22" fmla="*/ 166 w 260"/>
                <a:gd name="T23" fmla="*/ 10 h 212"/>
                <a:gd name="T24" fmla="*/ 162 w 260"/>
                <a:gd name="T25" fmla="*/ 15 h 212"/>
                <a:gd name="T26" fmla="*/ 0 w 260"/>
                <a:gd name="T27" fmla="*/ 116 h 212"/>
                <a:gd name="T28" fmla="*/ 11 w 260"/>
                <a:gd name="T29" fmla="*/ 114 h 212"/>
                <a:gd name="T30" fmla="*/ 16 w 260"/>
                <a:gd name="T31" fmla="*/ 119 h 212"/>
                <a:gd name="T32" fmla="*/ 22 w 260"/>
                <a:gd name="T33" fmla="*/ 132 h 212"/>
                <a:gd name="T34" fmla="*/ 27 w 260"/>
                <a:gd name="T35" fmla="*/ 130 h 212"/>
                <a:gd name="T36" fmla="*/ 30 w 260"/>
                <a:gd name="T37" fmla="*/ 132 h 212"/>
                <a:gd name="T38" fmla="*/ 39 w 260"/>
                <a:gd name="T39" fmla="*/ 144 h 212"/>
                <a:gd name="T40" fmla="*/ 45 w 260"/>
                <a:gd name="T41" fmla="*/ 154 h 212"/>
                <a:gd name="T42" fmla="*/ 60 w 260"/>
                <a:gd name="T43" fmla="*/ 167 h 212"/>
                <a:gd name="T44" fmla="*/ 70 w 260"/>
                <a:gd name="T45" fmla="*/ 163 h 212"/>
                <a:gd name="T46" fmla="*/ 78 w 260"/>
                <a:gd name="T47" fmla="*/ 166 h 212"/>
                <a:gd name="T48" fmla="*/ 88 w 260"/>
                <a:gd name="T49" fmla="*/ 167 h 212"/>
                <a:gd name="T50" fmla="*/ 112 w 260"/>
                <a:gd name="T51" fmla="*/ 171 h 212"/>
                <a:gd name="T52" fmla="*/ 125 w 260"/>
                <a:gd name="T53" fmla="*/ 179 h 212"/>
                <a:gd name="T54" fmla="*/ 130 w 260"/>
                <a:gd name="T55" fmla="*/ 195 h 212"/>
                <a:gd name="T56" fmla="*/ 166 w 260"/>
                <a:gd name="T57" fmla="*/ 184 h 212"/>
                <a:gd name="T58" fmla="*/ 195 w 260"/>
                <a:gd name="T59" fmla="*/ 128 h 212"/>
                <a:gd name="T60" fmla="*/ 227 w 260"/>
                <a:gd name="T61" fmla="*/ 93 h 212"/>
                <a:gd name="T62" fmla="*/ 258 w 260"/>
                <a:gd name="T63" fmla="*/ 2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212">
                  <a:moveTo>
                    <a:pt x="259" y="9"/>
                  </a:moveTo>
                  <a:cubicBezTo>
                    <a:pt x="258" y="9"/>
                    <a:pt x="257" y="9"/>
                    <a:pt x="255" y="9"/>
                  </a:cubicBezTo>
                  <a:cubicBezTo>
                    <a:pt x="254" y="9"/>
                    <a:pt x="248" y="9"/>
                    <a:pt x="239" y="10"/>
                  </a:cubicBezTo>
                  <a:cubicBezTo>
                    <a:pt x="238" y="10"/>
                    <a:pt x="234" y="12"/>
                    <a:pt x="232" y="14"/>
                  </a:cubicBezTo>
                  <a:cubicBezTo>
                    <a:pt x="228" y="16"/>
                    <a:pt x="225" y="17"/>
                    <a:pt x="222" y="17"/>
                  </a:cubicBezTo>
                  <a:cubicBezTo>
                    <a:pt x="221" y="18"/>
                    <a:pt x="221" y="18"/>
                    <a:pt x="221" y="18"/>
                  </a:cubicBezTo>
                  <a:cubicBezTo>
                    <a:pt x="220" y="18"/>
                    <a:pt x="218" y="18"/>
                    <a:pt x="218" y="19"/>
                  </a:cubicBezTo>
                  <a:cubicBezTo>
                    <a:pt x="218" y="19"/>
                    <a:pt x="218" y="19"/>
                    <a:pt x="218" y="19"/>
                  </a:cubicBezTo>
                  <a:cubicBezTo>
                    <a:pt x="217" y="21"/>
                    <a:pt x="216" y="25"/>
                    <a:pt x="212" y="25"/>
                  </a:cubicBezTo>
                  <a:cubicBezTo>
                    <a:pt x="211" y="25"/>
                    <a:pt x="210" y="25"/>
                    <a:pt x="208" y="24"/>
                  </a:cubicBezTo>
                  <a:cubicBezTo>
                    <a:pt x="208" y="23"/>
                    <a:pt x="208" y="23"/>
                    <a:pt x="207" y="23"/>
                  </a:cubicBezTo>
                  <a:cubicBezTo>
                    <a:pt x="206" y="21"/>
                    <a:pt x="204" y="19"/>
                    <a:pt x="203" y="17"/>
                  </a:cubicBezTo>
                  <a:cubicBezTo>
                    <a:pt x="203" y="16"/>
                    <a:pt x="202" y="16"/>
                    <a:pt x="202" y="15"/>
                  </a:cubicBezTo>
                  <a:cubicBezTo>
                    <a:pt x="202" y="14"/>
                    <a:pt x="202" y="14"/>
                    <a:pt x="201" y="13"/>
                  </a:cubicBezTo>
                  <a:cubicBezTo>
                    <a:pt x="198" y="13"/>
                    <a:pt x="191" y="12"/>
                    <a:pt x="191" y="12"/>
                  </a:cubicBezTo>
                  <a:cubicBezTo>
                    <a:pt x="191" y="11"/>
                    <a:pt x="191" y="11"/>
                    <a:pt x="191" y="11"/>
                  </a:cubicBezTo>
                  <a:cubicBezTo>
                    <a:pt x="191" y="11"/>
                    <a:pt x="191" y="11"/>
                    <a:pt x="191" y="11"/>
                  </a:cubicBezTo>
                  <a:cubicBezTo>
                    <a:pt x="189" y="11"/>
                    <a:pt x="186" y="10"/>
                    <a:pt x="185" y="10"/>
                  </a:cubicBezTo>
                  <a:cubicBezTo>
                    <a:pt x="182" y="10"/>
                    <a:pt x="179" y="10"/>
                    <a:pt x="178" y="11"/>
                  </a:cubicBezTo>
                  <a:cubicBezTo>
                    <a:pt x="177" y="12"/>
                    <a:pt x="176" y="12"/>
                    <a:pt x="174" y="12"/>
                  </a:cubicBezTo>
                  <a:cubicBezTo>
                    <a:pt x="173" y="12"/>
                    <a:pt x="172" y="12"/>
                    <a:pt x="172" y="12"/>
                  </a:cubicBezTo>
                  <a:cubicBezTo>
                    <a:pt x="171" y="12"/>
                    <a:pt x="171" y="11"/>
                    <a:pt x="170" y="11"/>
                  </a:cubicBezTo>
                  <a:cubicBezTo>
                    <a:pt x="168" y="11"/>
                    <a:pt x="168" y="11"/>
                    <a:pt x="168" y="11"/>
                  </a:cubicBezTo>
                  <a:cubicBezTo>
                    <a:pt x="167" y="11"/>
                    <a:pt x="166" y="10"/>
                    <a:pt x="166" y="10"/>
                  </a:cubicBezTo>
                  <a:cubicBezTo>
                    <a:pt x="165" y="11"/>
                    <a:pt x="164" y="12"/>
                    <a:pt x="163" y="13"/>
                  </a:cubicBezTo>
                  <a:cubicBezTo>
                    <a:pt x="162" y="15"/>
                    <a:pt x="162" y="15"/>
                    <a:pt x="162" y="15"/>
                  </a:cubicBezTo>
                  <a:cubicBezTo>
                    <a:pt x="6" y="0"/>
                    <a:pt x="6" y="0"/>
                    <a:pt x="6" y="0"/>
                  </a:cubicBezTo>
                  <a:cubicBezTo>
                    <a:pt x="0" y="116"/>
                    <a:pt x="0" y="116"/>
                    <a:pt x="0" y="116"/>
                  </a:cubicBezTo>
                  <a:cubicBezTo>
                    <a:pt x="2" y="116"/>
                    <a:pt x="7" y="115"/>
                    <a:pt x="9" y="115"/>
                  </a:cubicBezTo>
                  <a:cubicBezTo>
                    <a:pt x="11" y="114"/>
                    <a:pt x="11" y="114"/>
                    <a:pt x="11" y="114"/>
                  </a:cubicBezTo>
                  <a:cubicBezTo>
                    <a:pt x="15" y="118"/>
                    <a:pt x="15" y="118"/>
                    <a:pt x="15" y="118"/>
                  </a:cubicBezTo>
                  <a:cubicBezTo>
                    <a:pt x="16" y="119"/>
                    <a:pt x="16" y="119"/>
                    <a:pt x="16" y="119"/>
                  </a:cubicBezTo>
                  <a:cubicBezTo>
                    <a:pt x="16" y="119"/>
                    <a:pt x="18" y="123"/>
                    <a:pt x="19" y="124"/>
                  </a:cubicBezTo>
                  <a:cubicBezTo>
                    <a:pt x="21" y="126"/>
                    <a:pt x="21" y="128"/>
                    <a:pt x="22" y="132"/>
                  </a:cubicBezTo>
                  <a:cubicBezTo>
                    <a:pt x="23" y="131"/>
                    <a:pt x="24" y="130"/>
                    <a:pt x="26" y="130"/>
                  </a:cubicBezTo>
                  <a:cubicBezTo>
                    <a:pt x="27" y="130"/>
                    <a:pt x="27" y="130"/>
                    <a:pt x="27" y="130"/>
                  </a:cubicBezTo>
                  <a:cubicBezTo>
                    <a:pt x="29" y="131"/>
                    <a:pt x="29" y="131"/>
                    <a:pt x="29" y="131"/>
                  </a:cubicBezTo>
                  <a:cubicBezTo>
                    <a:pt x="30" y="132"/>
                    <a:pt x="30" y="132"/>
                    <a:pt x="30" y="132"/>
                  </a:cubicBezTo>
                  <a:cubicBezTo>
                    <a:pt x="30" y="132"/>
                    <a:pt x="32" y="134"/>
                    <a:pt x="35" y="136"/>
                  </a:cubicBezTo>
                  <a:cubicBezTo>
                    <a:pt x="38" y="139"/>
                    <a:pt x="39" y="142"/>
                    <a:pt x="39" y="144"/>
                  </a:cubicBezTo>
                  <a:cubicBezTo>
                    <a:pt x="39" y="144"/>
                    <a:pt x="39" y="145"/>
                    <a:pt x="40" y="145"/>
                  </a:cubicBezTo>
                  <a:cubicBezTo>
                    <a:pt x="41" y="147"/>
                    <a:pt x="44" y="153"/>
                    <a:pt x="45" y="154"/>
                  </a:cubicBezTo>
                  <a:cubicBezTo>
                    <a:pt x="51" y="159"/>
                    <a:pt x="56" y="163"/>
                    <a:pt x="57" y="164"/>
                  </a:cubicBezTo>
                  <a:cubicBezTo>
                    <a:pt x="59" y="165"/>
                    <a:pt x="59" y="166"/>
                    <a:pt x="60" y="167"/>
                  </a:cubicBezTo>
                  <a:cubicBezTo>
                    <a:pt x="60" y="167"/>
                    <a:pt x="61" y="166"/>
                    <a:pt x="61" y="166"/>
                  </a:cubicBezTo>
                  <a:cubicBezTo>
                    <a:pt x="63" y="164"/>
                    <a:pt x="67" y="163"/>
                    <a:pt x="70" y="163"/>
                  </a:cubicBezTo>
                  <a:cubicBezTo>
                    <a:pt x="70" y="163"/>
                    <a:pt x="71" y="163"/>
                    <a:pt x="71" y="163"/>
                  </a:cubicBezTo>
                  <a:cubicBezTo>
                    <a:pt x="74" y="163"/>
                    <a:pt x="76" y="165"/>
                    <a:pt x="78" y="166"/>
                  </a:cubicBezTo>
                  <a:cubicBezTo>
                    <a:pt x="78" y="166"/>
                    <a:pt x="78" y="166"/>
                    <a:pt x="78" y="166"/>
                  </a:cubicBezTo>
                  <a:cubicBezTo>
                    <a:pt x="80" y="166"/>
                    <a:pt x="86" y="167"/>
                    <a:pt x="88" y="167"/>
                  </a:cubicBezTo>
                  <a:cubicBezTo>
                    <a:pt x="89" y="167"/>
                    <a:pt x="91" y="168"/>
                    <a:pt x="98" y="169"/>
                  </a:cubicBezTo>
                  <a:cubicBezTo>
                    <a:pt x="103" y="170"/>
                    <a:pt x="110" y="171"/>
                    <a:pt x="112" y="171"/>
                  </a:cubicBezTo>
                  <a:cubicBezTo>
                    <a:pt x="114" y="171"/>
                    <a:pt x="118" y="173"/>
                    <a:pt x="124" y="178"/>
                  </a:cubicBezTo>
                  <a:cubicBezTo>
                    <a:pt x="125" y="179"/>
                    <a:pt x="125" y="179"/>
                    <a:pt x="125" y="179"/>
                  </a:cubicBezTo>
                  <a:cubicBezTo>
                    <a:pt x="125" y="179"/>
                    <a:pt x="125" y="179"/>
                    <a:pt x="125" y="179"/>
                  </a:cubicBezTo>
                  <a:cubicBezTo>
                    <a:pt x="129" y="186"/>
                    <a:pt x="131" y="191"/>
                    <a:pt x="130" y="195"/>
                  </a:cubicBezTo>
                  <a:cubicBezTo>
                    <a:pt x="160" y="212"/>
                    <a:pt x="160" y="212"/>
                    <a:pt x="160" y="212"/>
                  </a:cubicBezTo>
                  <a:cubicBezTo>
                    <a:pt x="161" y="204"/>
                    <a:pt x="164" y="189"/>
                    <a:pt x="166" y="184"/>
                  </a:cubicBezTo>
                  <a:cubicBezTo>
                    <a:pt x="169" y="176"/>
                    <a:pt x="172" y="172"/>
                    <a:pt x="177" y="164"/>
                  </a:cubicBezTo>
                  <a:cubicBezTo>
                    <a:pt x="183" y="157"/>
                    <a:pt x="188" y="143"/>
                    <a:pt x="195" y="128"/>
                  </a:cubicBezTo>
                  <a:cubicBezTo>
                    <a:pt x="202" y="113"/>
                    <a:pt x="212" y="109"/>
                    <a:pt x="215" y="104"/>
                  </a:cubicBezTo>
                  <a:cubicBezTo>
                    <a:pt x="219" y="100"/>
                    <a:pt x="222" y="99"/>
                    <a:pt x="227" y="93"/>
                  </a:cubicBezTo>
                  <a:cubicBezTo>
                    <a:pt x="232" y="87"/>
                    <a:pt x="243" y="58"/>
                    <a:pt x="247" y="46"/>
                  </a:cubicBezTo>
                  <a:cubicBezTo>
                    <a:pt x="251" y="33"/>
                    <a:pt x="254" y="30"/>
                    <a:pt x="258" y="24"/>
                  </a:cubicBezTo>
                  <a:cubicBezTo>
                    <a:pt x="260" y="20"/>
                    <a:pt x="260" y="13"/>
                    <a:pt x="259" y="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TextBox 24"/>
            <p:cNvSpPr txBox="1"/>
            <p:nvPr/>
          </p:nvSpPr>
          <p:spPr>
            <a:xfrm>
              <a:off x="6581627" y="4329251"/>
              <a:ext cx="804014" cy="452309"/>
            </a:xfrm>
            <a:prstGeom prst="rect">
              <a:avLst/>
            </a:prstGeom>
            <a:noFill/>
          </p:spPr>
          <p:txBody>
            <a:bodyPr wrap="none" rtlCol="0">
              <a:spAutoFit/>
            </a:bodyPr>
            <a:lstStyle/>
            <a:p>
              <a:r>
                <a:rPr lang="id-ID" sz="2800" b="1" dirty="0">
                  <a:solidFill>
                    <a:schemeClr val="bg1"/>
                  </a:solidFill>
                </a:rPr>
                <a:t>129K</a:t>
              </a:r>
              <a:endParaRPr lang="id-ID" sz="5400" b="1" dirty="0">
                <a:solidFill>
                  <a:schemeClr val="bg1"/>
                </a:solidFill>
              </a:endParaRPr>
            </a:p>
          </p:txBody>
        </p:sp>
      </p:grpSp>
      <p:grpSp>
        <p:nvGrpSpPr>
          <p:cNvPr id="18" name="Group 17"/>
          <p:cNvGrpSpPr/>
          <p:nvPr/>
        </p:nvGrpSpPr>
        <p:grpSpPr>
          <a:xfrm>
            <a:off x="6433365" y="4787596"/>
            <a:ext cx="810817" cy="1158883"/>
            <a:chOff x="6433365" y="4787596"/>
            <a:chExt cx="810817" cy="1158883"/>
          </a:xfrm>
        </p:grpSpPr>
        <p:sp>
          <p:nvSpPr>
            <p:cNvPr id="7" name="Freeform 6"/>
            <p:cNvSpPr/>
            <p:nvPr/>
          </p:nvSpPr>
          <p:spPr bwMode="auto">
            <a:xfrm>
              <a:off x="6711015" y="5580304"/>
              <a:ext cx="313864" cy="366175"/>
            </a:xfrm>
            <a:custGeom>
              <a:avLst/>
              <a:gdLst>
                <a:gd name="T0" fmla="*/ 18 w 66"/>
                <a:gd name="T1" fmla="*/ 10 h 77"/>
                <a:gd name="T2" fmla="*/ 35 w 66"/>
                <a:gd name="T3" fmla="*/ 14 h 77"/>
                <a:gd name="T4" fmla="*/ 53 w 66"/>
                <a:gd name="T5" fmla="*/ 11 h 77"/>
                <a:gd name="T6" fmla="*/ 64 w 66"/>
                <a:gd name="T7" fmla="*/ 10 h 77"/>
                <a:gd name="T8" fmla="*/ 65 w 66"/>
                <a:gd name="T9" fmla="*/ 30 h 77"/>
                <a:gd name="T10" fmla="*/ 57 w 66"/>
                <a:gd name="T11" fmla="*/ 46 h 77"/>
                <a:gd name="T12" fmla="*/ 54 w 66"/>
                <a:gd name="T13" fmla="*/ 58 h 77"/>
                <a:gd name="T14" fmla="*/ 50 w 66"/>
                <a:gd name="T15" fmla="*/ 65 h 77"/>
                <a:gd name="T16" fmla="*/ 44 w 66"/>
                <a:gd name="T17" fmla="*/ 60 h 77"/>
                <a:gd name="T18" fmla="*/ 37 w 66"/>
                <a:gd name="T19" fmla="*/ 70 h 77"/>
                <a:gd name="T20" fmla="*/ 24 w 66"/>
                <a:gd name="T21" fmla="*/ 72 h 77"/>
                <a:gd name="T22" fmla="*/ 17 w 66"/>
                <a:gd name="T23" fmla="*/ 72 h 77"/>
                <a:gd name="T24" fmla="*/ 13 w 66"/>
                <a:gd name="T25" fmla="*/ 62 h 77"/>
                <a:gd name="T26" fmla="*/ 7 w 66"/>
                <a:gd name="T27" fmla="*/ 49 h 77"/>
                <a:gd name="T28" fmla="*/ 8 w 66"/>
                <a:gd name="T29" fmla="*/ 41 h 77"/>
                <a:gd name="T30" fmla="*/ 5 w 66"/>
                <a:gd name="T31" fmla="*/ 29 h 77"/>
                <a:gd name="T32" fmla="*/ 1 w 66"/>
                <a:gd name="T33" fmla="*/ 6 h 77"/>
                <a:gd name="T34" fmla="*/ 10 w 66"/>
                <a:gd name="T35" fmla="*/ 2 h 77"/>
                <a:gd name="T36" fmla="*/ 18 w 66"/>
                <a:gd name="T37"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7">
                  <a:moveTo>
                    <a:pt x="18" y="10"/>
                  </a:moveTo>
                  <a:cubicBezTo>
                    <a:pt x="21" y="11"/>
                    <a:pt x="33" y="16"/>
                    <a:pt x="35" y="14"/>
                  </a:cubicBezTo>
                  <a:cubicBezTo>
                    <a:pt x="38" y="13"/>
                    <a:pt x="43" y="14"/>
                    <a:pt x="53" y="11"/>
                  </a:cubicBezTo>
                  <a:cubicBezTo>
                    <a:pt x="63" y="7"/>
                    <a:pt x="64" y="5"/>
                    <a:pt x="64" y="10"/>
                  </a:cubicBezTo>
                  <a:cubicBezTo>
                    <a:pt x="64" y="15"/>
                    <a:pt x="66" y="24"/>
                    <a:pt x="65" y="30"/>
                  </a:cubicBezTo>
                  <a:cubicBezTo>
                    <a:pt x="63" y="35"/>
                    <a:pt x="59" y="42"/>
                    <a:pt x="57" y="46"/>
                  </a:cubicBezTo>
                  <a:cubicBezTo>
                    <a:pt x="54" y="50"/>
                    <a:pt x="54" y="54"/>
                    <a:pt x="54" y="58"/>
                  </a:cubicBezTo>
                  <a:cubicBezTo>
                    <a:pt x="54" y="61"/>
                    <a:pt x="50" y="65"/>
                    <a:pt x="50" y="65"/>
                  </a:cubicBezTo>
                  <a:cubicBezTo>
                    <a:pt x="50" y="65"/>
                    <a:pt x="47" y="55"/>
                    <a:pt x="44" y="60"/>
                  </a:cubicBezTo>
                  <a:cubicBezTo>
                    <a:pt x="42" y="64"/>
                    <a:pt x="42" y="68"/>
                    <a:pt x="37" y="70"/>
                  </a:cubicBezTo>
                  <a:cubicBezTo>
                    <a:pt x="32" y="72"/>
                    <a:pt x="28" y="71"/>
                    <a:pt x="24" y="72"/>
                  </a:cubicBezTo>
                  <a:cubicBezTo>
                    <a:pt x="20" y="72"/>
                    <a:pt x="17" y="77"/>
                    <a:pt x="17" y="72"/>
                  </a:cubicBezTo>
                  <a:cubicBezTo>
                    <a:pt x="17" y="68"/>
                    <a:pt x="16" y="66"/>
                    <a:pt x="13" y="62"/>
                  </a:cubicBezTo>
                  <a:cubicBezTo>
                    <a:pt x="10" y="58"/>
                    <a:pt x="6" y="54"/>
                    <a:pt x="7" y="49"/>
                  </a:cubicBezTo>
                  <a:cubicBezTo>
                    <a:pt x="7" y="44"/>
                    <a:pt x="7" y="42"/>
                    <a:pt x="8" y="41"/>
                  </a:cubicBezTo>
                  <a:cubicBezTo>
                    <a:pt x="9" y="39"/>
                    <a:pt x="9" y="36"/>
                    <a:pt x="5" y="29"/>
                  </a:cubicBezTo>
                  <a:cubicBezTo>
                    <a:pt x="2" y="23"/>
                    <a:pt x="0" y="9"/>
                    <a:pt x="1" y="6"/>
                  </a:cubicBezTo>
                  <a:cubicBezTo>
                    <a:pt x="2" y="3"/>
                    <a:pt x="8" y="0"/>
                    <a:pt x="10" y="2"/>
                  </a:cubicBezTo>
                  <a:cubicBezTo>
                    <a:pt x="13" y="5"/>
                    <a:pt x="18" y="10"/>
                    <a:pt x="18"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9"/>
            <p:cNvSpPr/>
            <p:nvPr/>
          </p:nvSpPr>
          <p:spPr bwMode="auto">
            <a:xfrm>
              <a:off x="6433365" y="4787596"/>
              <a:ext cx="810817" cy="621693"/>
            </a:xfrm>
            <a:custGeom>
              <a:avLst/>
              <a:gdLst>
                <a:gd name="T0" fmla="*/ 168 w 170"/>
                <a:gd name="T1" fmla="*/ 97 h 130"/>
                <a:gd name="T2" fmla="*/ 133 w 170"/>
                <a:gd name="T3" fmla="*/ 77 h 130"/>
                <a:gd name="T4" fmla="*/ 129 w 170"/>
                <a:gd name="T5" fmla="*/ 62 h 130"/>
                <a:gd name="T6" fmla="*/ 120 w 170"/>
                <a:gd name="T7" fmla="*/ 56 h 130"/>
                <a:gd name="T8" fmla="*/ 96 w 170"/>
                <a:gd name="T9" fmla="*/ 52 h 130"/>
                <a:gd name="T10" fmla="*/ 85 w 170"/>
                <a:gd name="T11" fmla="*/ 51 h 130"/>
                <a:gd name="T12" fmla="*/ 79 w 170"/>
                <a:gd name="T13" fmla="*/ 48 h 130"/>
                <a:gd name="T14" fmla="*/ 72 w 170"/>
                <a:gd name="T15" fmla="*/ 50 h 130"/>
                <a:gd name="T16" fmla="*/ 66 w 170"/>
                <a:gd name="T17" fmla="*/ 53 h 130"/>
                <a:gd name="T18" fmla="*/ 63 w 170"/>
                <a:gd name="T19" fmla="*/ 48 h 130"/>
                <a:gd name="T20" fmla="*/ 51 w 170"/>
                <a:gd name="T21" fmla="*/ 38 h 130"/>
                <a:gd name="T22" fmla="*/ 44 w 170"/>
                <a:gd name="T23" fmla="*/ 28 h 130"/>
                <a:gd name="T24" fmla="*/ 40 w 170"/>
                <a:gd name="T25" fmla="*/ 20 h 130"/>
                <a:gd name="T26" fmla="*/ 35 w 170"/>
                <a:gd name="T27" fmla="*/ 15 h 130"/>
                <a:gd name="T28" fmla="*/ 32 w 170"/>
                <a:gd name="T29" fmla="*/ 16 h 130"/>
                <a:gd name="T30" fmla="*/ 27 w 170"/>
                <a:gd name="T31" fmla="*/ 18 h 130"/>
                <a:gd name="T32" fmla="*/ 24 w 170"/>
                <a:gd name="T33" fmla="*/ 8 h 130"/>
                <a:gd name="T34" fmla="*/ 20 w 170"/>
                <a:gd name="T35" fmla="*/ 2 h 130"/>
                <a:gd name="T36" fmla="*/ 18 w 170"/>
                <a:gd name="T37" fmla="*/ 0 h 130"/>
                <a:gd name="T38" fmla="*/ 8 w 170"/>
                <a:gd name="T39" fmla="*/ 1 h 130"/>
                <a:gd name="T40" fmla="*/ 3 w 170"/>
                <a:gd name="T41" fmla="*/ 98 h 130"/>
                <a:gd name="T42" fmla="*/ 3 w 170"/>
                <a:gd name="T43" fmla="*/ 99 h 130"/>
                <a:gd name="T44" fmla="*/ 0 w 170"/>
                <a:gd name="T45" fmla="*/ 102 h 130"/>
                <a:gd name="T46" fmla="*/ 1 w 170"/>
                <a:gd name="T47" fmla="*/ 103 h 130"/>
                <a:gd name="T48" fmla="*/ 5 w 170"/>
                <a:gd name="T49" fmla="*/ 102 h 130"/>
                <a:gd name="T50" fmla="*/ 14 w 170"/>
                <a:gd name="T51" fmla="*/ 104 h 130"/>
                <a:gd name="T52" fmla="*/ 32 w 170"/>
                <a:gd name="T53" fmla="*/ 109 h 130"/>
                <a:gd name="T54" fmla="*/ 41 w 170"/>
                <a:gd name="T55" fmla="*/ 117 h 130"/>
                <a:gd name="T56" fmla="*/ 49 w 170"/>
                <a:gd name="T57" fmla="*/ 110 h 130"/>
                <a:gd name="T58" fmla="*/ 56 w 170"/>
                <a:gd name="T59" fmla="*/ 107 h 130"/>
                <a:gd name="T60" fmla="*/ 64 w 170"/>
                <a:gd name="T61" fmla="*/ 105 h 130"/>
                <a:gd name="T62" fmla="*/ 68 w 170"/>
                <a:gd name="T63" fmla="*/ 100 h 130"/>
                <a:gd name="T64" fmla="*/ 70 w 170"/>
                <a:gd name="T65" fmla="*/ 103 h 130"/>
                <a:gd name="T66" fmla="*/ 64 w 170"/>
                <a:gd name="T67" fmla="*/ 111 h 130"/>
                <a:gd name="T68" fmla="*/ 69 w 170"/>
                <a:gd name="T69" fmla="*/ 113 h 130"/>
                <a:gd name="T70" fmla="*/ 76 w 170"/>
                <a:gd name="T71" fmla="*/ 116 h 130"/>
                <a:gd name="T72" fmla="*/ 86 w 170"/>
                <a:gd name="T73" fmla="*/ 124 h 130"/>
                <a:gd name="T74" fmla="*/ 94 w 170"/>
                <a:gd name="T75" fmla="*/ 128 h 130"/>
                <a:gd name="T76" fmla="*/ 98 w 170"/>
                <a:gd name="T77" fmla="*/ 127 h 130"/>
                <a:gd name="T78" fmla="*/ 97 w 170"/>
                <a:gd name="T79" fmla="*/ 122 h 130"/>
                <a:gd name="T80" fmla="*/ 104 w 170"/>
                <a:gd name="T81" fmla="*/ 119 h 130"/>
                <a:gd name="T82" fmla="*/ 112 w 170"/>
                <a:gd name="T83" fmla="*/ 116 h 130"/>
                <a:gd name="T84" fmla="*/ 122 w 170"/>
                <a:gd name="T85" fmla="*/ 108 h 130"/>
                <a:gd name="T86" fmla="*/ 134 w 170"/>
                <a:gd name="T87" fmla="*/ 105 h 130"/>
                <a:gd name="T88" fmla="*/ 151 w 170"/>
                <a:gd name="T89" fmla="*/ 105 h 130"/>
                <a:gd name="T90" fmla="*/ 163 w 170"/>
                <a:gd name="T91" fmla="*/ 105 h 130"/>
                <a:gd name="T92" fmla="*/ 168 w 170"/>
                <a:gd name="T93" fmla="*/ 9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 h="130">
                  <a:moveTo>
                    <a:pt x="168" y="97"/>
                  </a:moveTo>
                  <a:cubicBezTo>
                    <a:pt x="133" y="77"/>
                    <a:pt x="133" y="77"/>
                    <a:pt x="133" y="77"/>
                  </a:cubicBezTo>
                  <a:cubicBezTo>
                    <a:pt x="133" y="77"/>
                    <a:pt x="137" y="77"/>
                    <a:pt x="129" y="62"/>
                  </a:cubicBezTo>
                  <a:cubicBezTo>
                    <a:pt x="129" y="62"/>
                    <a:pt x="122" y="56"/>
                    <a:pt x="120" y="56"/>
                  </a:cubicBezTo>
                  <a:cubicBezTo>
                    <a:pt x="117" y="56"/>
                    <a:pt x="97" y="52"/>
                    <a:pt x="96" y="52"/>
                  </a:cubicBezTo>
                  <a:cubicBezTo>
                    <a:pt x="94" y="52"/>
                    <a:pt x="85" y="51"/>
                    <a:pt x="85" y="51"/>
                  </a:cubicBezTo>
                  <a:cubicBezTo>
                    <a:pt x="84" y="50"/>
                    <a:pt x="81" y="48"/>
                    <a:pt x="79" y="48"/>
                  </a:cubicBezTo>
                  <a:cubicBezTo>
                    <a:pt x="77" y="47"/>
                    <a:pt x="73" y="48"/>
                    <a:pt x="72" y="50"/>
                  </a:cubicBezTo>
                  <a:cubicBezTo>
                    <a:pt x="70" y="51"/>
                    <a:pt x="68" y="54"/>
                    <a:pt x="66" y="53"/>
                  </a:cubicBezTo>
                  <a:cubicBezTo>
                    <a:pt x="65" y="51"/>
                    <a:pt x="65" y="49"/>
                    <a:pt x="63" y="48"/>
                  </a:cubicBezTo>
                  <a:cubicBezTo>
                    <a:pt x="61" y="47"/>
                    <a:pt x="52" y="40"/>
                    <a:pt x="51" y="38"/>
                  </a:cubicBezTo>
                  <a:cubicBezTo>
                    <a:pt x="49" y="37"/>
                    <a:pt x="45" y="30"/>
                    <a:pt x="44" y="28"/>
                  </a:cubicBezTo>
                  <a:cubicBezTo>
                    <a:pt x="43" y="25"/>
                    <a:pt x="43" y="23"/>
                    <a:pt x="40" y="20"/>
                  </a:cubicBezTo>
                  <a:cubicBezTo>
                    <a:pt x="37" y="18"/>
                    <a:pt x="35" y="15"/>
                    <a:pt x="35" y="15"/>
                  </a:cubicBezTo>
                  <a:cubicBezTo>
                    <a:pt x="35" y="15"/>
                    <a:pt x="33" y="15"/>
                    <a:pt x="32" y="16"/>
                  </a:cubicBezTo>
                  <a:cubicBezTo>
                    <a:pt x="32" y="17"/>
                    <a:pt x="28" y="20"/>
                    <a:pt x="27" y="18"/>
                  </a:cubicBezTo>
                  <a:cubicBezTo>
                    <a:pt x="26" y="16"/>
                    <a:pt x="26" y="10"/>
                    <a:pt x="24" y="8"/>
                  </a:cubicBezTo>
                  <a:cubicBezTo>
                    <a:pt x="23" y="6"/>
                    <a:pt x="20" y="2"/>
                    <a:pt x="20" y="2"/>
                  </a:cubicBezTo>
                  <a:cubicBezTo>
                    <a:pt x="18" y="0"/>
                    <a:pt x="18" y="0"/>
                    <a:pt x="18" y="0"/>
                  </a:cubicBezTo>
                  <a:cubicBezTo>
                    <a:pt x="18" y="0"/>
                    <a:pt x="11" y="1"/>
                    <a:pt x="8" y="1"/>
                  </a:cubicBezTo>
                  <a:cubicBezTo>
                    <a:pt x="3" y="98"/>
                    <a:pt x="3" y="98"/>
                    <a:pt x="3" y="98"/>
                  </a:cubicBezTo>
                  <a:cubicBezTo>
                    <a:pt x="3" y="99"/>
                    <a:pt x="3" y="99"/>
                    <a:pt x="3" y="99"/>
                  </a:cubicBezTo>
                  <a:cubicBezTo>
                    <a:pt x="2" y="100"/>
                    <a:pt x="1" y="101"/>
                    <a:pt x="0" y="102"/>
                  </a:cubicBezTo>
                  <a:cubicBezTo>
                    <a:pt x="1" y="103"/>
                    <a:pt x="1" y="103"/>
                    <a:pt x="1" y="103"/>
                  </a:cubicBezTo>
                  <a:cubicBezTo>
                    <a:pt x="1" y="103"/>
                    <a:pt x="3" y="102"/>
                    <a:pt x="5" y="102"/>
                  </a:cubicBezTo>
                  <a:cubicBezTo>
                    <a:pt x="8" y="102"/>
                    <a:pt x="10" y="102"/>
                    <a:pt x="14" y="104"/>
                  </a:cubicBezTo>
                  <a:cubicBezTo>
                    <a:pt x="19" y="105"/>
                    <a:pt x="29" y="107"/>
                    <a:pt x="32" y="109"/>
                  </a:cubicBezTo>
                  <a:cubicBezTo>
                    <a:pt x="34" y="111"/>
                    <a:pt x="39" y="118"/>
                    <a:pt x="41" y="117"/>
                  </a:cubicBezTo>
                  <a:cubicBezTo>
                    <a:pt x="43" y="116"/>
                    <a:pt x="48" y="112"/>
                    <a:pt x="49" y="110"/>
                  </a:cubicBezTo>
                  <a:cubicBezTo>
                    <a:pt x="50" y="109"/>
                    <a:pt x="54" y="107"/>
                    <a:pt x="56" y="107"/>
                  </a:cubicBezTo>
                  <a:cubicBezTo>
                    <a:pt x="58" y="107"/>
                    <a:pt x="62" y="107"/>
                    <a:pt x="64" y="105"/>
                  </a:cubicBezTo>
                  <a:cubicBezTo>
                    <a:pt x="67" y="103"/>
                    <a:pt x="67" y="101"/>
                    <a:pt x="68" y="100"/>
                  </a:cubicBezTo>
                  <a:cubicBezTo>
                    <a:pt x="68" y="99"/>
                    <a:pt x="74" y="99"/>
                    <a:pt x="70" y="103"/>
                  </a:cubicBezTo>
                  <a:cubicBezTo>
                    <a:pt x="66" y="108"/>
                    <a:pt x="63" y="110"/>
                    <a:pt x="64" y="111"/>
                  </a:cubicBezTo>
                  <a:cubicBezTo>
                    <a:pt x="66" y="111"/>
                    <a:pt x="67" y="113"/>
                    <a:pt x="69" y="113"/>
                  </a:cubicBezTo>
                  <a:cubicBezTo>
                    <a:pt x="70" y="113"/>
                    <a:pt x="73" y="115"/>
                    <a:pt x="76" y="116"/>
                  </a:cubicBezTo>
                  <a:cubicBezTo>
                    <a:pt x="79" y="118"/>
                    <a:pt x="83" y="123"/>
                    <a:pt x="86" y="124"/>
                  </a:cubicBezTo>
                  <a:cubicBezTo>
                    <a:pt x="88" y="125"/>
                    <a:pt x="92" y="128"/>
                    <a:pt x="94" y="128"/>
                  </a:cubicBezTo>
                  <a:cubicBezTo>
                    <a:pt x="96" y="128"/>
                    <a:pt x="98" y="130"/>
                    <a:pt x="98" y="127"/>
                  </a:cubicBezTo>
                  <a:cubicBezTo>
                    <a:pt x="98" y="125"/>
                    <a:pt x="95" y="123"/>
                    <a:pt x="97" y="122"/>
                  </a:cubicBezTo>
                  <a:cubicBezTo>
                    <a:pt x="99" y="120"/>
                    <a:pt x="101" y="120"/>
                    <a:pt x="104" y="119"/>
                  </a:cubicBezTo>
                  <a:cubicBezTo>
                    <a:pt x="107" y="118"/>
                    <a:pt x="110" y="117"/>
                    <a:pt x="112" y="116"/>
                  </a:cubicBezTo>
                  <a:cubicBezTo>
                    <a:pt x="114" y="115"/>
                    <a:pt x="120" y="110"/>
                    <a:pt x="122" y="108"/>
                  </a:cubicBezTo>
                  <a:cubicBezTo>
                    <a:pt x="123" y="107"/>
                    <a:pt x="128" y="104"/>
                    <a:pt x="134" y="105"/>
                  </a:cubicBezTo>
                  <a:cubicBezTo>
                    <a:pt x="139" y="105"/>
                    <a:pt x="145" y="105"/>
                    <a:pt x="151" y="105"/>
                  </a:cubicBezTo>
                  <a:cubicBezTo>
                    <a:pt x="157" y="106"/>
                    <a:pt x="161" y="105"/>
                    <a:pt x="163" y="105"/>
                  </a:cubicBezTo>
                  <a:cubicBezTo>
                    <a:pt x="165" y="104"/>
                    <a:pt x="170" y="100"/>
                    <a:pt x="168" y="97"/>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TextBox 25"/>
            <p:cNvSpPr txBox="1"/>
            <p:nvPr/>
          </p:nvSpPr>
          <p:spPr>
            <a:xfrm>
              <a:off x="6571783" y="5035315"/>
              <a:ext cx="368888" cy="239458"/>
            </a:xfrm>
            <a:prstGeom prst="rect">
              <a:avLst/>
            </a:prstGeom>
            <a:noFill/>
          </p:spPr>
          <p:txBody>
            <a:bodyPr wrap="none" rtlCol="0">
              <a:spAutoFit/>
            </a:bodyPr>
            <a:lstStyle/>
            <a:p>
              <a:pPr algn="ctr"/>
              <a:r>
                <a:rPr lang="id-ID" sz="1200" b="1" dirty="0">
                  <a:solidFill>
                    <a:schemeClr val="bg1"/>
                  </a:solidFill>
                </a:rPr>
                <a:t>29K</a:t>
              </a:r>
              <a:endParaRPr lang="id-ID" sz="2800" b="1" dirty="0">
                <a:solidFill>
                  <a:schemeClr val="bg1"/>
                </a:solidFill>
              </a:endParaRPr>
            </a:p>
          </p:txBody>
        </p:sp>
      </p:grpSp>
      <p:sp>
        <p:nvSpPr>
          <p:cNvPr id="28" name="TextBox 27"/>
          <p:cNvSpPr txBox="1"/>
          <p:nvPr/>
        </p:nvSpPr>
        <p:spPr>
          <a:xfrm>
            <a:off x="580290" y="2132822"/>
            <a:ext cx="2019720" cy="400110"/>
          </a:xfrm>
          <a:prstGeom prst="rect">
            <a:avLst/>
          </a:prstGeom>
          <a:noFill/>
        </p:spPr>
        <p:txBody>
          <a:bodyPr wrap="none" rtlCol="0">
            <a:spAutoFit/>
          </a:bodyPr>
          <a:lstStyle/>
          <a:p>
            <a:r>
              <a:rPr lang="id-ID" sz="2000" b="1" dirty="0">
                <a:latin typeface="+mj-lt"/>
              </a:rPr>
              <a:t>Autralian Facts</a:t>
            </a:r>
          </a:p>
        </p:txBody>
      </p:sp>
      <p:sp>
        <p:nvSpPr>
          <p:cNvPr id="29" name="TextBox 28"/>
          <p:cNvSpPr txBox="1"/>
          <p:nvPr/>
        </p:nvSpPr>
        <p:spPr>
          <a:xfrm>
            <a:off x="580290" y="2432332"/>
            <a:ext cx="2896859" cy="307777"/>
          </a:xfrm>
          <a:prstGeom prst="rect">
            <a:avLst/>
          </a:prstGeom>
          <a:noFill/>
        </p:spPr>
        <p:txBody>
          <a:bodyPr wrap="square" rtlCol="0">
            <a:spAutoFit/>
          </a:bodyPr>
          <a:lstStyle/>
          <a:p>
            <a:r>
              <a:rPr lang="id-ID" sz="1400" dirty="0">
                <a:solidFill>
                  <a:schemeClr val="tx2"/>
                </a:solidFill>
              </a:rPr>
              <a:t>Something project  you should know</a:t>
            </a:r>
            <a:endParaRPr lang="en-US" sz="1400" dirty="0">
              <a:solidFill>
                <a:schemeClr val="tx2"/>
              </a:solidFill>
            </a:endParaRPr>
          </a:p>
        </p:txBody>
      </p:sp>
      <p:sp>
        <p:nvSpPr>
          <p:cNvPr id="30" name="TextBox 34"/>
          <p:cNvSpPr txBox="1"/>
          <p:nvPr/>
        </p:nvSpPr>
        <p:spPr>
          <a:xfrm>
            <a:off x="589815" y="2832442"/>
            <a:ext cx="2779246" cy="2569934"/>
          </a:xfrm>
          <a:prstGeom prst="rect">
            <a:avLst/>
          </a:prstGeom>
          <a:noFill/>
        </p:spPr>
        <p:txBody>
          <a:bodyPr wrap="squar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just">
              <a:lnSpc>
                <a:spcPct val="150000"/>
              </a:lnSpc>
            </a:pPr>
            <a:r>
              <a:rPr lang="id-ID" sz="1200" dirty="0">
                <a:solidFill>
                  <a:schemeClr val="tx2"/>
                </a:solidFill>
              </a:rPr>
              <a:t>Suitable for all categories business and personal presentation</a:t>
            </a:r>
            <a:r>
              <a:rPr lang="id-ID" sz="1200" b="1" dirty="0">
                <a:solidFill>
                  <a:schemeClr val="tx2"/>
                </a:solidFill>
              </a:rPr>
              <a:t>,</a:t>
            </a:r>
            <a:r>
              <a:rPr lang="id-ID" sz="1200" dirty="0">
                <a:solidFill>
                  <a:schemeClr val="tx2"/>
                </a:solidFill>
              </a:rPr>
              <a:t> eaque ipsa quae ab illo inventore veritatis et quasi architecto beatae vitae dicta sunt explicabo. Suitable for all categories </a:t>
            </a:r>
            <a:r>
              <a:rPr lang="id-ID" sz="1200" b="1" dirty="0">
                <a:solidFill>
                  <a:schemeClr val="tx2"/>
                </a:solidFill>
              </a:rPr>
              <a:t>business</a:t>
            </a:r>
            <a:r>
              <a:rPr lang="id-ID" sz="1200" dirty="0">
                <a:solidFill>
                  <a:schemeClr val="tx2"/>
                </a:solidFill>
              </a:rPr>
              <a:t> and </a:t>
            </a:r>
            <a:r>
              <a:rPr lang="id-ID" sz="1200" b="1" dirty="0">
                <a:solidFill>
                  <a:schemeClr val="tx2"/>
                </a:solidFill>
              </a:rPr>
              <a:t>personal presentation,</a:t>
            </a:r>
            <a:r>
              <a:rPr lang="id-ID" sz="1200" dirty="0">
                <a:solidFill>
                  <a:schemeClr val="tx2"/>
                </a:solidFill>
              </a:rPr>
              <a:t> </a:t>
            </a:r>
          </a:p>
          <a:p>
            <a:pPr algn="just">
              <a:lnSpc>
                <a:spcPct val="150000"/>
              </a:lnSpc>
            </a:pPr>
            <a:endParaRPr lang="id-ID" sz="1200" dirty="0">
              <a:solidFill>
                <a:schemeClr val="tx2"/>
              </a:solidFill>
            </a:endParaRPr>
          </a:p>
          <a:p>
            <a:pPr algn="just">
              <a:lnSpc>
                <a:spcPct val="150000"/>
              </a:lnSpc>
            </a:pPr>
            <a:r>
              <a:rPr lang="id-ID" sz="1200" dirty="0">
                <a:solidFill>
                  <a:schemeClr val="tx2"/>
                </a:solidFill>
              </a:rPr>
              <a:t>eaque ipsa quae ab illo eaque ipsa quae ab illo inventore veritatis et quasi</a:t>
            </a:r>
            <a:endParaRPr lang="en-US" sz="1200" dirty="0">
              <a:solidFill>
                <a:schemeClr val="tx2"/>
              </a:solidFill>
            </a:endParaRPr>
          </a:p>
        </p:txBody>
      </p:sp>
      <p:grpSp>
        <p:nvGrpSpPr>
          <p:cNvPr id="31" name="Group 30"/>
          <p:cNvGrpSpPr/>
          <p:nvPr/>
        </p:nvGrpSpPr>
        <p:grpSpPr>
          <a:xfrm>
            <a:off x="8057463" y="3747668"/>
            <a:ext cx="3630070" cy="284844"/>
            <a:chOff x="6399352" y="4022857"/>
            <a:chExt cx="3630070" cy="284844"/>
          </a:xfrm>
        </p:grpSpPr>
        <p:sp>
          <p:nvSpPr>
            <p:cNvPr id="32" name="Rectangle 31"/>
            <p:cNvSpPr/>
            <p:nvPr/>
          </p:nvSpPr>
          <p:spPr>
            <a:xfrm>
              <a:off x="6724824" y="4032503"/>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6724824" y="4032503"/>
              <a:ext cx="1652299" cy="267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ntent Placeholder 2"/>
            <p:cNvSpPr txBox="1"/>
            <p:nvPr/>
          </p:nvSpPr>
          <p:spPr>
            <a:xfrm>
              <a:off x="6709964" y="4022857"/>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50%</a:t>
              </a:r>
            </a:p>
          </p:txBody>
        </p:sp>
        <p:grpSp>
          <p:nvGrpSpPr>
            <p:cNvPr id="35" name="Group 34"/>
            <p:cNvGrpSpPr/>
            <p:nvPr/>
          </p:nvGrpSpPr>
          <p:grpSpPr>
            <a:xfrm>
              <a:off x="6399352" y="4087702"/>
              <a:ext cx="146345" cy="155153"/>
              <a:chOff x="4775200" y="1474788"/>
              <a:chExt cx="342900" cy="363538"/>
            </a:xfrm>
            <a:solidFill>
              <a:schemeClr val="bg2">
                <a:lumMod val="90000"/>
              </a:schemeClr>
            </a:solidFill>
          </p:grpSpPr>
          <p:sp>
            <p:nvSpPr>
              <p:cNvPr id="36" name="Freeform 5"/>
              <p:cNvSpPr/>
              <p:nvPr/>
            </p:nvSpPr>
            <p:spPr bwMode="auto">
              <a:xfrm>
                <a:off x="4821238" y="1611313"/>
                <a:ext cx="250825" cy="227013"/>
              </a:xfrm>
              <a:custGeom>
                <a:avLst/>
                <a:gdLst>
                  <a:gd name="T0" fmla="*/ 36 w 44"/>
                  <a:gd name="T1" fmla="*/ 32 h 40"/>
                  <a:gd name="T2" fmla="*/ 32 w 44"/>
                  <a:gd name="T3" fmla="*/ 32 h 40"/>
                  <a:gd name="T4" fmla="*/ 32 w 44"/>
                  <a:gd name="T5" fmla="*/ 0 h 40"/>
                  <a:gd name="T6" fmla="*/ 24 w 44"/>
                  <a:gd name="T7" fmla="*/ 0 h 40"/>
                  <a:gd name="T8" fmla="*/ 24 w 44"/>
                  <a:gd name="T9" fmla="*/ 32 h 40"/>
                  <a:gd name="T10" fmla="*/ 20 w 44"/>
                  <a:gd name="T11" fmla="*/ 32 h 40"/>
                  <a:gd name="T12" fmla="*/ 20 w 44"/>
                  <a:gd name="T13" fmla="*/ 0 h 40"/>
                  <a:gd name="T14" fmla="*/ 12 w 44"/>
                  <a:gd name="T15" fmla="*/ 0 h 40"/>
                  <a:gd name="T16" fmla="*/ 12 w 44"/>
                  <a:gd name="T17" fmla="*/ 32 h 40"/>
                  <a:gd name="T18" fmla="*/ 8 w 44"/>
                  <a:gd name="T19" fmla="*/ 32 h 40"/>
                  <a:gd name="T20" fmla="*/ 8 w 44"/>
                  <a:gd name="T21" fmla="*/ 0 h 40"/>
                  <a:gd name="T22" fmla="*/ 0 w 44"/>
                  <a:gd name="T23" fmla="*/ 0 h 40"/>
                  <a:gd name="T24" fmla="*/ 0 w 44"/>
                  <a:gd name="T25" fmla="*/ 38 h 40"/>
                  <a:gd name="T26" fmla="*/ 2 w 44"/>
                  <a:gd name="T27" fmla="*/ 40 h 40"/>
                  <a:gd name="T28" fmla="*/ 42 w 44"/>
                  <a:gd name="T29" fmla="*/ 40 h 40"/>
                  <a:gd name="T30" fmla="*/ 44 w 44"/>
                  <a:gd name="T31" fmla="*/ 38 h 40"/>
                  <a:gd name="T32" fmla="*/ 44 w 44"/>
                  <a:gd name="T33" fmla="*/ 0 h 40"/>
                  <a:gd name="T34" fmla="*/ 36 w 44"/>
                  <a:gd name="T35" fmla="*/ 0 h 40"/>
                  <a:gd name="T36" fmla="*/ 36 w 44"/>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0">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grpFill/>
              <a:ln>
                <a:noFill/>
              </a:ln>
            </p:spPr>
            <p:txBody>
              <a:bodyPr vert="horz" wrap="square" lIns="91440" tIns="45720" rIns="91440" bIns="45720" numCol="1" anchor="t" anchorCtr="0" compatLnSpc="1"/>
              <a:lstStyle/>
              <a:p>
                <a:endParaRPr lang="id-ID"/>
              </a:p>
            </p:txBody>
          </p:sp>
          <p:sp>
            <p:nvSpPr>
              <p:cNvPr id="37" name="Freeform 6"/>
              <p:cNvSpPr>
                <a:spLocks noEditPoints="1"/>
              </p:cNvSpPr>
              <p:nvPr/>
            </p:nvSpPr>
            <p:spPr bwMode="auto">
              <a:xfrm>
                <a:off x="4775200" y="1474788"/>
                <a:ext cx="342900" cy="114300"/>
              </a:xfrm>
              <a:custGeom>
                <a:avLst/>
                <a:gdLst>
                  <a:gd name="T0" fmla="*/ 56 w 60"/>
                  <a:gd name="T1" fmla="*/ 8 h 20"/>
                  <a:gd name="T2" fmla="*/ 40 w 60"/>
                  <a:gd name="T3" fmla="*/ 8 h 20"/>
                  <a:gd name="T4" fmla="*/ 40 w 60"/>
                  <a:gd name="T5" fmla="*/ 2 h 20"/>
                  <a:gd name="T6" fmla="*/ 38 w 60"/>
                  <a:gd name="T7" fmla="*/ 0 h 20"/>
                  <a:gd name="T8" fmla="*/ 22 w 60"/>
                  <a:gd name="T9" fmla="*/ 0 h 20"/>
                  <a:gd name="T10" fmla="*/ 20 w 60"/>
                  <a:gd name="T11" fmla="*/ 2 h 20"/>
                  <a:gd name="T12" fmla="*/ 20 w 60"/>
                  <a:gd name="T13" fmla="*/ 8 h 20"/>
                  <a:gd name="T14" fmla="*/ 4 w 60"/>
                  <a:gd name="T15" fmla="*/ 8 h 20"/>
                  <a:gd name="T16" fmla="*/ 0 w 60"/>
                  <a:gd name="T17" fmla="*/ 12 h 20"/>
                  <a:gd name="T18" fmla="*/ 0 w 60"/>
                  <a:gd name="T19" fmla="*/ 16 h 20"/>
                  <a:gd name="T20" fmla="*/ 4 w 60"/>
                  <a:gd name="T21" fmla="*/ 20 h 20"/>
                  <a:gd name="T22" fmla="*/ 56 w 60"/>
                  <a:gd name="T23" fmla="*/ 20 h 20"/>
                  <a:gd name="T24" fmla="*/ 60 w 60"/>
                  <a:gd name="T25" fmla="*/ 16 h 20"/>
                  <a:gd name="T26" fmla="*/ 60 w 60"/>
                  <a:gd name="T27" fmla="*/ 12 h 20"/>
                  <a:gd name="T28" fmla="*/ 56 w 60"/>
                  <a:gd name="T29" fmla="*/ 8 h 20"/>
                  <a:gd name="T30" fmla="*/ 24 w 60"/>
                  <a:gd name="T31" fmla="*/ 8 h 20"/>
                  <a:gd name="T32" fmla="*/ 24 w 60"/>
                  <a:gd name="T33" fmla="*/ 4 h 20"/>
                  <a:gd name="T34" fmla="*/ 36 w 60"/>
                  <a:gd name="T35" fmla="*/ 4 h 20"/>
                  <a:gd name="T36" fmla="*/ 36 w 60"/>
                  <a:gd name="T37" fmla="*/ 8 h 20"/>
                  <a:gd name="T38" fmla="*/ 24 w 60"/>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grpFill/>
              <a:ln>
                <a:noFill/>
              </a:ln>
            </p:spPr>
            <p:txBody>
              <a:bodyPr vert="horz" wrap="square" lIns="91440" tIns="45720" rIns="91440" bIns="45720" numCol="1" anchor="t" anchorCtr="0" compatLnSpc="1"/>
              <a:lstStyle/>
              <a:p>
                <a:endParaRPr lang="id-ID"/>
              </a:p>
            </p:txBody>
          </p:sp>
        </p:grpSp>
      </p:grpSp>
      <p:grpSp>
        <p:nvGrpSpPr>
          <p:cNvPr id="38" name="Group 37"/>
          <p:cNvGrpSpPr/>
          <p:nvPr/>
        </p:nvGrpSpPr>
        <p:grpSpPr>
          <a:xfrm>
            <a:off x="8077110" y="4146141"/>
            <a:ext cx="3610423" cy="284844"/>
            <a:chOff x="6418999" y="4421330"/>
            <a:chExt cx="3610423" cy="284844"/>
          </a:xfrm>
        </p:grpSpPr>
        <p:sp>
          <p:nvSpPr>
            <p:cNvPr id="39" name="Rectangle 38"/>
            <p:cNvSpPr/>
            <p:nvPr/>
          </p:nvSpPr>
          <p:spPr>
            <a:xfrm>
              <a:off x="6724824" y="4430975"/>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6724824" y="4430975"/>
              <a:ext cx="1943882"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ntent Placeholder 2"/>
            <p:cNvSpPr txBox="1"/>
            <p:nvPr/>
          </p:nvSpPr>
          <p:spPr>
            <a:xfrm>
              <a:off x="6709964" y="4421330"/>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62%</a:t>
              </a:r>
            </a:p>
          </p:txBody>
        </p:sp>
        <p:sp>
          <p:nvSpPr>
            <p:cNvPr id="42" name="Freeform 7"/>
            <p:cNvSpPr/>
            <p:nvPr/>
          </p:nvSpPr>
          <p:spPr bwMode="auto">
            <a:xfrm>
              <a:off x="6418999" y="4513723"/>
              <a:ext cx="107049" cy="136183"/>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id-ID"/>
            </a:p>
          </p:txBody>
        </p:sp>
      </p:grpSp>
      <p:grpSp>
        <p:nvGrpSpPr>
          <p:cNvPr id="43" name="Group 42"/>
          <p:cNvGrpSpPr/>
          <p:nvPr/>
        </p:nvGrpSpPr>
        <p:grpSpPr>
          <a:xfrm>
            <a:off x="8062583" y="4567323"/>
            <a:ext cx="3624950" cy="284844"/>
            <a:chOff x="6404472" y="4842512"/>
            <a:chExt cx="3624950" cy="284844"/>
          </a:xfrm>
        </p:grpSpPr>
        <p:sp>
          <p:nvSpPr>
            <p:cNvPr id="44" name="Rectangle 43"/>
            <p:cNvSpPr/>
            <p:nvPr/>
          </p:nvSpPr>
          <p:spPr>
            <a:xfrm>
              <a:off x="6724824" y="4852158"/>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6724824" y="4852158"/>
              <a:ext cx="826149"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ontent Placeholder 2"/>
            <p:cNvSpPr txBox="1"/>
            <p:nvPr/>
          </p:nvSpPr>
          <p:spPr>
            <a:xfrm>
              <a:off x="6709964" y="4842512"/>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25%</a:t>
              </a:r>
            </a:p>
          </p:txBody>
        </p:sp>
        <p:grpSp>
          <p:nvGrpSpPr>
            <p:cNvPr id="47" name="Group 46"/>
            <p:cNvGrpSpPr/>
            <p:nvPr/>
          </p:nvGrpSpPr>
          <p:grpSpPr>
            <a:xfrm>
              <a:off x="6404472" y="4920774"/>
              <a:ext cx="148377" cy="145668"/>
              <a:chOff x="3294063" y="1474788"/>
              <a:chExt cx="347662" cy="341313"/>
            </a:xfrm>
            <a:solidFill>
              <a:schemeClr val="bg2">
                <a:lumMod val="90000"/>
              </a:schemeClr>
            </a:solidFill>
          </p:grpSpPr>
          <p:sp>
            <p:nvSpPr>
              <p:cNvPr id="48" name="Freeform 8"/>
              <p:cNvSpPr/>
              <p:nvPr/>
            </p:nvSpPr>
            <p:spPr bwMode="auto">
              <a:xfrm>
                <a:off x="3294063" y="1701801"/>
                <a:ext cx="112712" cy="114300"/>
              </a:xfrm>
              <a:custGeom>
                <a:avLst/>
                <a:gdLst>
                  <a:gd name="T0" fmla="*/ 10 w 71"/>
                  <a:gd name="T1" fmla="*/ 0 h 72"/>
                  <a:gd name="T2" fmla="*/ 3 w 71"/>
                  <a:gd name="T3" fmla="*/ 36 h 72"/>
                  <a:gd name="T4" fmla="*/ 0 w 71"/>
                  <a:gd name="T5" fmla="*/ 72 h 72"/>
                  <a:gd name="T6" fmla="*/ 35 w 71"/>
                  <a:gd name="T7" fmla="*/ 69 h 72"/>
                  <a:gd name="T8" fmla="*/ 71 w 71"/>
                  <a:gd name="T9" fmla="*/ 61 h 72"/>
                  <a:gd name="T10" fmla="*/ 39 w 71"/>
                  <a:gd name="T11" fmla="*/ 33 h 72"/>
                  <a:gd name="T12" fmla="*/ 10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10" y="0"/>
                    </a:moveTo>
                    <a:lnTo>
                      <a:pt x="3" y="36"/>
                    </a:lnTo>
                    <a:lnTo>
                      <a:pt x="0" y="72"/>
                    </a:lnTo>
                    <a:lnTo>
                      <a:pt x="35" y="69"/>
                    </a:lnTo>
                    <a:lnTo>
                      <a:pt x="71" y="61"/>
                    </a:lnTo>
                    <a:lnTo>
                      <a:pt x="39" y="33"/>
                    </a:lnTo>
                    <a:lnTo>
                      <a:pt x="10" y="0"/>
                    </a:lnTo>
                    <a:close/>
                  </a:path>
                </a:pathLst>
              </a:custGeom>
              <a:grpFill/>
              <a:ln>
                <a:noFill/>
              </a:ln>
            </p:spPr>
            <p:txBody>
              <a:bodyPr vert="horz" wrap="square" lIns="91440" tIns="45720" rIns="91440" bIns="45720" numCol="1" anchor="t" anchorCtr="0" compatLnSpc="1"/>
              <a:lstStyle/>
              <a:p>
                <a:endParaRPr lang="id-ID"/>
              </a:p>
            </p:txBody>
          </p:sp>
          <p:sp>
            <p:nvSpPr>
              <p:cNvPr id="49" name="Freeform 9"/>
              <p:cNvSpPr/>
              <p:nvPr/>
            </p:nvSpPr>
            <p:spPr bwMode="auto">
              <a:xfrm>
                <a:off x="3327400" y="1525588"/>
                <a:ext cx="250825" cy="257175"/>
              </a:xfrm>
              <a:custGeom>
                <a:avLst/>
                <a:gdLst>
                  <a:gd name="T0" fmla="*/ 58 w 158"/>
                  <a:gd name="T1" fmla="*/ 144 h 162"/>
                  <a:gd name="T2" fmla="*/ 50 w 158"/>
                  <a:gd name="T3" fmla="*/ 133 h 162"/>
                  <a:gd name="T4" fmla="*/ 140 w 158"/>
                  <a:gd name="T5" fmla="*/ 43 h 162"/>
                  <a:gd name="T6" fmla="*/ 119 w 158"/>
                  <a:gd name="T7" fmla="*/ 22 h 162"/>
                  <a:gd name="T8" fmla="*/ 29 w 158"/>
                  <a:gd name="T9" fmla="*/ 111 h 162"/>
                  <a:gd name="T10" fmla="*/ 18 w 158"/>
                  <a:gd name="T11" fmla="*/ 101 h 162"/>
                  <a:gd name="T12" fmla="*/ 108 w 158"/>
                  <a:gd name="T13" fmla="*/ 11 h 162"/>
                  <a:gd name="T14" fmla="*/ 101 w 158"/>
                  <a:gd name="T15" fmla="*/ 0 h 162"/>
                  <a:gd name="T16" fmla="*/ 0 w 158"/>
                  <a:gd name="T17" fmla="*/ 101 h 162"/>
                  <a:gd name="T18" fmla="*/ 58 w 158"/>
                  <a:gd name="T19" fmla="*/ 162 h 162"/>
                  <a:gd name="T20" fmla="*/ 158 w 158"/>
                  <a:gd name="T21" fmla="*/ 61 h 162"/>
                  <a:gd name="T22" fmla="*/ 151 w 158"/>
                  <a:gd name="T23" fmla="*/ 50 h 162"/>
                  <a:gd name="T24" fmla="*/ 58 w 158"/>
                  <a:gd name="T25"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62">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p:spPr>
            <p:txBody>
              <a:bodyPr vert="horz" wrap="square" lIns="91440" tIns="45720" rIns="91440" bIns="45720" numCol="1" anchor="t" anchorCtr="0" compatLnSpc="1"/>
              <a:lstStyle/>
              <a:p>
                <a:endParaRPr lang="id-ID"/>
              </a:p>
            </p:txBody>
          </p:sp>
          <p:sp>
            <p:nvSpPr>
              <p:cNvPr id="50" name="Freeform 10"/>
              <p:cNvSpPr/>
              <p:nvPr/>
            </p:nvSpPr>
            <p:spPr bwMode="auto">
              <a:xfrm>
                <a:off x="3503613" y="1474788"/>
                <a:ext cx="138112" cy="136525"/>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p:spPr>
            <p:txBody>
              <a:bodyPr vert="horz" wrap="square" lIns="91440" tIns="45720" rIns="91440" bIns="45720" numCol="1" anchor="t" anchorCtr="0" compatLnSpc="1"/>
              <a:lstStyle/>
              <a:p>
                <a:endParaRPr lang="id-ID"/>
              </a:p>
            </p:txBody>
          </p:sp>
        </p:grpSp>
      </p:grpSp>
      <p:grpSp>
        <p:nvGrpSpPr>
          <p:cNvPr id="51" name="Group 50"/>
          <p:cNvGrpSpPr/>
          <p:nvPr/>
        </p:nvGrpSpPr>
        <p:grpSpPr>
          <a:xfrm>
            <a:off x="8057463" y="4972538"/>
            <a:ext cx="3630070" cy="284844"/>
            <a:chOff x="6399352" y="5247727"/>
            <a:chExt cx="3630070" cy="284844"/>
          </a:xfrm>
        </p:grpSpPr>
        <p:sp>
          <p:nvSpPr>
            <p:cNvPr id="52" name="Rectangle 51"/>
            <p:cNvSpPr/>
            <p:nvPr/>
          </p:nvSpPr>
          <p:spPr>
            <a:xfrm>
              <a:off x="6724824" y="5257373"/>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6724824" y="5257373"/>
              <a:ext cx="2462249" cy="2677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ontent Placeholder 2"/>
            <p:cNvSpPr txBox="1"/>
            <p:nvPr/>
          </p:nvSpPr>
          <p:spPr>
            <a:xfrm>
              <a:off x="6709964" y="5247727"/>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75%</a:t>
              </a:r>
            </a:p>
          </p:txBody>
        </p:sp>
        <p:sp>
          <p:nvSpPr>
            <p:cNvPr id="55" name="Freeform 11"/>
            <p:cNvSpPr/>
            <p:nvPr/>
          </p:nvSpPr>
          <p:spPr bwMode="auto">
            <a:xfrm>
              <a:off x="6399352" y="5360007"/>
              <a:ext cx="172768" cy="148377"/>
            </a:xfrm>
            <a:custGeom>
              <a:avLst/>
              <a:gdLst>
                <a:gd name="T0" fmla="*/ 19 w 71"/>
                <a:gd name="T1" fmla="*/ 61 h 61"/>
                <a:gd name="T2" fmla="*/ 12 w 71"/>
                <a:gd name="T3" fmla="*/ 57 h 61"/>
                <a:gd name="T4" fmla="*/ 12 w 71"/>
                <a:gd name="T5" fmla="*/ 57 h 61"/>
                <a:gd name="T6" fmla="*/ 12 w 71"/>
                <a:gd name="T7" fmla="*/ 35 h 61"/>
                <a:gd name="T8" fmla="*/ 30 w 71"/>
                <a:gd name="T9" fmla="*/ 18 h 61"/>
                <a:gd name="T10" fmla="*/ 41 w 71"/>
                <a:gd name="T11" fmla="*/ 6 h 61"/>
                <a:gd name="T12" fmla="*/ 61 w 71"/>
                <a:gd name="T13" fmla="*/ 8 h 61"/>
                <a:gd name="T14" fmla="*/ 68 w 71"/>
                <a:gd name="T15" fmla="*/ 30 h 61"/>
                <a:gd name="T16" fmla="*/ 42 w 71"/>
                <a:gd name="T17" fmla="*/ 57 h 61"/>
                <a:gd name="T18" fmla="*/ 37 w 71"/>
                <a:gd name="T19" fmla="*/ 57 h 61"/>
                <a:gd name="T20" fmla="*/ 37 w 71"/>
                <a:gd name="T21" fmla="*/ 53 h 61"/>
                <a:gd name="T22" fmla="*/ 63 w 71"/>
                <a:gd name="T23" fmla="*/ 27 h 61"/>
                <a:gd name="T24" fmla="*/ 57 w 71"/>
                <a:gd name="T25" fmla="*/ 13 h 61"/>
                <a:gd name="T26" fmla="*/ 45 w 71"/>
                <a:gd name="T27" fmla="*/ 10 h 61"/>
                <a:gd name="T28" fmla="*/ 34 w 71"/>
                <a:gd name="T29" fmla="*/ 22 h 61"/>
                <a:gd name="T30" fmla="*/ 16 w 71"/>
                <a:gd name="T31" fmla="*/ 39 h 61"/>
                <a:gd name="T32" fmla="*/ 16 w 71"/>
                <a:gd name="T33" fmla="*/ 53 h 61"/>
                <a:gd name="T34" fmla="*/ 16 w 71"/>
                <a:gd name="T35" fmla="*/ 53 h 61"/>
                <a:gd name="T36" fmla="*/ 23 w 71"/>
                <a:gd name="T37" fmla="*/ 53 h 61"/>
                <a:gd name="T38" fmla="*/ 28 w 71"/>
                <a:gd name="T39" fmla="*/ 48 h 61"/>
                <a:gd name="T40" fmla="*/ 48 w 71"/>
                <a:gd name="T41" fmla="*/ 28 h 61"/>
                <a:gd name="T42" fmla="*/ 49 w 71"/>
                <a:gd name="T43" fmla="*/ 24 h 61"/>
                <a:gd name="T44" fmla="*/ 44 w 71"/>
                <a:gd name="T45" fmla="*/ 26 h 61"/>
                <a:gd name="T46" fmla="*/ 25 w 71"/>
                <a:gd name="T47" fmla="*/ 45 h 61"/>
                <a:gd name="T48" fmla="*/ 21 w 71"/>
                <a:gd name="T49" fmla="*/ 45 h 61"/>
                <a:gd name="T50" fmla="*/ 21 w 71"/>
                <a:gd name="T51" fmla="*/ 41 h 61"/>
                <a:gd name="T52" fmla="*/ 40 w 71"/>
                <a:gd name="T53" fmla="*/ 22 h 61"/>
                <a:gd name="T54" fmla="*/ 53 w 71"/>
                <a:gd name="T55" fmla="*/ 20 h 61"/>
                <a:gd name="T56" fmla="*/ 52 w 71"/>
                <a:gd name="T57" fmla="*/ 32 h 61"/>
                <a:gd name="T58" fmla="*/ 32 w 71"/>
                <a:gd name="T59" fmla="*/ 52 h 61"/>
                <a:gd name="T60" fmla="*/ 27 w 71"/>
                <a:gd name="T61" fmla="*/ 57 h 61"/>
                <a:gd name="T62" fmla="*/ 19 w 7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id-ID"/>
            </a:p>
          </p:txBody>
        </p:sp>
      </p:grpSp>
      <p:grpSp>
        <p:nvGrpSpPr>
          <p:cNvPr id="56" name="Group 55"/>
          <p:cNvGrpSpPr/>
          <p:nvPr/>
        </p:nvGrpSpPr>
        <p:grpSpPr>
          <a:xfrm>
            <a:off x="8057463" y="5378853"/>
            <a:ext cx="3630070" cy="284844"/>
            <a:chOff x="6399352" y="5654042"/>
            <a:chExt cx="3630070" cy="284844"/>
          </a:xfrm>
        </p:grpSpPr>
        <p:sp>
          <p:nvSpPr>
            <p:cNvPr id="57" name="Rectangle 56"/>
            <p:cNvSpPr/>
            <p:nvPr/>
          </p:nvSpPr>
          <p:spPr>
            <a:xfrm>
              <a:off x="6724824" y="5662588"/>
              <a:ext cx="3304598" cy="267753"/>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6724824" y="5662588"/>
              <a:ext cx="1360716" cy="2677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ntent Placeholder 2"/>
            <p:cNvSpPr txBox="1"/>
            <p:nvPr/>
          </p:nvSpPr>
          <p:spPr>
            <a:xfrm>
              <a:off x="6709964" y="5654042"/>
              <a:ext cx="469708" cy="284844"/>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1"/>
                  </a:solidFill>
                </a:rPr>
                <a:t>45%</a:t>
              </a:r>
            </a:p>
          </p:txBody>
        </p:sp>
        <p:grpSp>
          <p:nvGrpSpPr>
            <p:cNvPr id="60" name="Group 59"/>
            <p:cNvGrpSpPr/>
            <p:nvPr/>
          </p:nvGrpSpPr>
          <p:grpSpPr>
            <a:xfrm>
              <a:off x="6399352" y="5764687"/>
              <a:ext cx="153120" cy="153120"/>
              <a:chOff x="1839913" y="1474788"/>
              <a:chExt cx="358775" cy="358775"/>
            </a:xfrm>
            <a:solidFill>
              <a:schemeClr val="bg2">
                <a:lumMod val="90000"/>
              </a:schemeClr>
            </a:solidFill>
          </p:grpSpPr>
          <p:sp>
            <p:nvSpPr>
              <p:cNvPr id="61" name="Freeform 12"/>
              <p:cNvSpPr/>
              <p:nvPr/>
            </p:nvSpPr>
            <p:spPr bwMode="auto">
              <a:xfrm>
                <a:off x="1930400" y="1565276"/>
                <a:ext cx="138112" cy="136525"/>
              </a:xfrm>
              <a:custGeom>
                <a:avLst/>
                <a:gdLst>
                  <a:gd name="T0" fmla="*/ 58 w 87"/>
                  <a:gd name="T1" fmla="*/ 0 h 86"/>
                  <a:gd name="T2" fmla="*/ 29 w 87"/>
                  <a:gd name="T3" fmla="*/ 0 h 86"/>
                  <a:gd name="T4" fmla="*/ 29 w 87"/>
                  <a:gd name="T5" fmla="*/ 29 h 86"/>
                  <a:gd name="T6" fmla="*/ 0 w 87"/>
                  <a:gd name="T7" fmla="*/ 29 h 86"/>
                  <a:gd name="T8" fmla="*/ 0 w 87"/>
                  <a:gd name="T9" fmla="*/ 58 h 86"/>
                  <a:gd name="T10" fmla="*/ 29 w 87"/>
                  <a:gd name="T11" fmla="*/ 58 h 86"/>
                  <a:gd name="T12" fmla="*/ 29 w 87"/>
                  <a:gd name="T13" fmla="*/ 86 h 86"/>
                  <a:gd name="T14" fmla="*/ 58 w 87"/>
                  <a:gd name="T15" fmla="*/ 86 h 86"/>
                  <a:gd name="T16" fmla="*/ 58 w 87"/>
                  <a:gd name="T17" fmla="*/ 58 h 86"/>
                  <a:gd name="T18" fmla="*/ 87 w 87"/>
                  <a:gd name="T19" fmla="*/ 58 h 86"/>
                  <a:gd name="T20" fmla="*/ 87 w 87"/>
                  <a:gd name="T21" fmla="*/ 29 h 86"/>
                  <a:gd name="T22" fmla="*/ 58 w 87"/>
                  <a:gd name="T23" fmla="*/ 29 h 86"/>
                  <a:gd name="T24" fmla="*/ 58 w 8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6">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p:spPr>
            <p:txBody>
              <a:bodyPr vert="horz" wrap="square" lIns="91440" tIns="45720" rIns="91440" bIns="45720" numCol="1" anchor="t" anchorCtr="0" compatLnSpc="1"/>
              <a:lstStyle/>
              <a:p>
                <a:endParaRPr lang="id-ID"/>
              </a:p>
            </p:txBody>
          </p:sp>
          <p:sp>
            <p:nvSpPr>
              <p:cNvPr id="62" name="Freeform 13"/>
              <p:cNvSpPr>
                <a:spLocks noEditPoints="1"/>
              </p:cNvSpPr>
              <p:nvPr/>
            </p:nvSpPr>
            <p:spPr bwMode="auto">
              <a:xfrm>
                <a:off x="1839913" y="1474788"/>
                <a:ext cx="358775" cy="358775"/>
              </a:xfrm>
              <a:custGeom>
                <a:avLst/>
                <a:gdLst>
                  <a:gd name="T0" fmla="*/ 62 w 63"/>
                  <a:gd name="T1" fmla="*/ 54 h 63"/>
                  <a:gd name="T2" fmla="*/ 51 w 63"/>
                  <a:gd name="T3" fmla="*/ 43 h 63"/>
                  <a:gd name="T4" fmla="*/ 56 w 63"/>
                  <a:gd name="T5" fmla="*/ 28 h 63"/>
                  <a:gd name="T6" fmla="*/ 28 w 63"/>
                  <a:gd name="T7" fmla="*/ 0 h 63"/>
                  <a:gd name="T8" fmla="*/ 0 w 63"/>
                  <a:gd name="T9" fmla="*/ 28 h 63"/>
                  <a:gd name="T10" fmla="*/ 28 w 63"/>
                  <a:gd name="T11" fmla="*/ 56 h 63"/>
                  <a:gd name="T12" fmla="*/ 43 w 63"/>
                  <a:gd name="T13" fmla="*/ 52 h 63"/>
                  <a:gd name="T14" fmla="*/ 54 w 63"/>
                  <a:gd name="T15" fmla="*/ 63 h 63"/>
                  <a:gd name="T16" fmla="*/ 57 w 63"/>
                  <a:gd name="T17" fmla="*/ 63 h 63"/>
                  <a:gd name="T18" fmla="*/ 62 w 63"/>
                  <a:gd name="T19" fmla="*/ 57 h 63"/>
                  <a:gd name="T20" fmla="*/ 62 w 63"/>
                  <a:gd name="T21" fmla="*/ 54 h 63"/>
                  <a:gd name="T22" fmla="*/ 28 w 63"/>
                  <a:gd name="T23" fmla="*/ 48 h 63"/>
                  <a:gd name="T24" fmla="*/ 8 w 63"/>
                  <a:gd name="T25" fmla="*/ 28 h 63"/>
                  <a:gd name="T26" fmla="*/ 28 w 63"/>
                  <a:gd name="T27" fmla="*/ 8 h 63"/>
                  <a:gd name="T28" fmla="*/ 48 w 63"/>
                  <a:gd name="T29" fmla="*/ 28 h 63"/>
                  <a:gd name="T30" fmla="*/ 28 w 63"/>
                  <a:gd name="T3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p:spPr>
            <p:txBody>
              <a:bodyPr vert="horz" wrap="square" lIns="91440" tIns="45720" rIns="91440" bIns="45720" numCol="1" anchor="t" anchorCtr="0" compatLnSpc="1"/>
              <a:lstStyle/>
              <a:p>
                <a:endParaRPr lang="id-ID"/>
              </a:p>
            </p:txBody>
          </p:sp>
        </p:grpSp>
      </p:grpSp>
      <p:sp>
        <p:nvSpPr>
          <p:cNvPr id="63" name="TextBox 62"/>
          <p:cNvSpPr txBox="1"/>
          <p:nvPr/>
        </p:nvSpPr>
        <p:spPr>
          <a:xfrm>
            <a:off x="7925656" y="2283764"/>
            <a:ext cx="1193917" cy="400110"/>
          </a:xfrm>
          <a:prstGeom prst="rect">
            <a:avLst/>
          </a:prstGeom>
          <a:noFill/>
        </p:spPr>
        <p:txBody>
          <a:bodyPr wrap="none" rtlCol="0">
            <a:spAutoFit/>
          </a:bodyPr>
          <a:lstStyle/>
          <a:p>
            <a:r>
              <a:rPr lang="id-ID" sz="2000" b="1" dirty="0">
                <a:latin typeface="+mj-lt"/>
              </a:rPr>
              <a:t>Analysis</a:t>
            </a:r>
          </a:p>
        </p:txBody>
      </p:sp>
      <p:sp>
        <p:nvSpPr>
          <p:cNvPr id="64" name="TextBox 63"/>
          <p:cNvSpPr txBox="1"/>
          <p:nvPr/>
        </p:nvSpPr>
        <p:spPr>
          <a:xfrm>
            <a:off x="9249288" y="2659977"/>
            <a:ext cx="2497663" cy="854080"/>
          </a:xfrm>
          <a:prstGeom prst="rect">
            <a:avLst/>
          </a:prstGeom>
          <a:noFill/>
        </p:spPr>
        <p:txBody>
          <a:bodyPr wrap="square" rtlCol="0">
            <a:spAutoFit/>
          </a:bodyPr>
          <a:lstStyle/>
          <a:p>
            <a:pPr algn="just">
              <a:lnSpc>
                <a:spcPct val="150000"/>
              </a:lnSpc>
            </a:pPr>
            <a:r>
              <a:rPr lang="id-ID" sz="1100" dirty="0">
                <a:solidFill>
                  <a:schemeClr val="tx2"/>
                </a:solidFill>
              </a:rPr>
              <a:t>Of shopping carts are abandoned right before the transaction its completed. Suitable for all categories</a:t>
            </a:r>
          </a:p>
        </p:txBody>
      </p:sp>
      <p:sp>
        <p:nvSpPr>
          <p:cNvPr id="65" name="TextBox 64"/>
          <p:cNvSpPr txBox="1"/>
          <p:nvPr/>
        </p:nvSpPr>
        <p:spPr>
          <a:xfrm>
            <a:off x="7925656" y="2625262"/>
            <a:ext cx="1391728" cy="923330"/>
          </a:xfrm>
          <a:prstGeom prst="rect">
            <a:avLst/>
          </a:prstGeom>
          <a:noFill/>
        </p:spPr>
        <p:txBody>
          <a:bodyPr wrap="none" rtlCol="0">
            <a:spAutoFit/>
          </a:bodyPr>
          <a:lstStyle/>
          <a:p>
            <a:r>
              <a:rPr lang="id-ID" sz="5400" b="1" dirty="0">
                <a:solidFill>
                  <a:schemeClr val="accent2"/>
                </a:solidFill>
              </a:rPr>
              <a:t>89%</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6" presetClass="entr" presetSubtype="37"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ppt_x</p:attrName>
                                        </p:attrNameLst>
                                      </p:cBhvr>
                                      <p:tavLst>
                                        <p:tav tm="0">
                                          <p:val>
                                            <p:strVal val="#ppt_x-#ppt_w*1.125000"/>
                                          </p:val>
                                        </p:tav>
                                        <p:tav tm="100000">
                                          <p:val>
                                            <p:strVal val="#ppt_x"/>
                                          </p:val>
                                        </p:tav>
                                      </p:tavLst>
                                    </p:anim>
                                    <p:animEffect transition="in" filter="wipe(right)">
                                      <p:cBhvr>
                                        <p:cTn id="27" dur="500"/>
                                        <p:tgtEl>
                                          <p:spTgt spid="13"/>
                                        </p:tgtEl>
                                      </p:cBhvr>
                                    </p:animEffect>
                                  </p:childTnLst>
                                </p:cTn>
                              </p:par>
                              <p:par>
                                <p:cTn id="28" presetID="12" presetClass="entr" presetSubtype="1" fill="hold" nodeType="with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ppt_y</p:attrName>
                                        </p:attrNameLst>
                                      </p:cBhvr>
                                      <p:tavLst>
                                        <p:tav tm="0">
                                          <p:val>
                                            <p:strVal val="#ppt_y-#ppt_h*1.125000"/>
                                          </p:val>
                                        </p:tav>
                                        <p:tav tm="100000">
                                          <p:val>
                                            <p:strVal val="#ppt_y"/>
                                          </p:val>
                                        </p:tav>
                                      </p:tavLst>
                                    </p:anim>
                                    <p:animEffect transition="in" filter="wipe(down)">
                                      <p:cBhvr>
                                        <p:cTn id="31" dur="500"/>
                                        <p:tgtEl>
                                          <p:spTgt spid="14"/>
                                        </p:tgtEl>
                                      </p:cBhvr>
                                    </p:animEffect>
                                  </p:childTnLst>
                                </p:cTn>
                              </p:par>
                              <p:par>
                                <p:cTn id="32" presetID="12" presetClass="entr" presetSubtype="4" fill="hold" nodeType="withEffect">
                                  <p:stCondLst>
                                    <p:cond delay="5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ppt_y</p:attrName>
                                        </p:attrNameLst>
                                      </p:cBhvr>
                                      <p:tavLst>
                                        <p:tav tm="0">
                                          <p:val>
                                            <p:strVal val="#ppt_y+#ppt_h*1.125000"/>
                                          </p:val>
                                        </p:tav>
                                        <p:tav tm="100000">
                                          <p:val>
                                            <p:strVal val="#ppt_y"/>
                                          </p:val>
                                        </p:tav>
                                      </p:tavLst>
                                    </p:anim>
                                    <p:animEffect transition="in" filter="wipe(up)">
                                      <p:cBhvr>
                                        <p:cTn id="35" dur="500"/>
                                        <p:tgtEl>
                                          <p:spTgt spid="15"/>
                                        </p:tgtEl>
                                      </p:cBhvr>
                                    </p:animEffect>
                                  </p:childTnLst>
                                </p:cTn>
                              </p:par>
                              <p:par>
                                <p:cTn id="36" presetID="12" presetClass="entr" presetSubtype="1" fill="hold" nodeType="withEffect">
                                  <p:stCondLst>
                                    <p:cond delay="75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ppt_y</p:attrName>
                                        </p:attrNameLst>
                                      </p:cBhvr>
                                      <p:tavLst>
                                        <p:tav tm="0">
                                          <p:val>
                                            <p:strVal val="#ppt_y-#ppt_h*1.125000"/>
                                          </p:val>
                                        </p:tav>
                                        <p:tav tm="100000">
                                          <p:val>
                                            <p:strVal val="#ppt_y"/>
                                          </p:val>
                                        </p:tav>
                                      </p:tavLst>
                                    </p:anim>
                                    <p:animEffect transition="in" filter="wipe(down)">
                                      <p:cBhvr>
                                        <p:cTn id="39" dur="500"/>
                                        <p:tgtEl>
                                          <p:spTgt spid="16"/>
                                        </p:tgtEl>
                                      </p:cBhvr>
                                    </p:animEffect>
                                  </p:childTnLst>
                                </p:cTn>
                              </p:par>
                              <p:par>
                                <p:cTn id="40" presetID="12" presetClass="entr" presetSubtype="2" fill="hold" nodeType="withEffect">
                                  <p:stCondLst>
                                    <p:cond delay="10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ppt_x</p:attrName>
                                        </p:attrNameLst>
                                      </p:cBhvr>
                                      <p:tavLst>
                                        <p:tav tm="0">
                                          <p:val>
                                            <p:strVal val="#ppt_x+#ppt_w*1.125000"/>
                                          </p:val>
                                        </p:tav>
                                        <p:tav tm="100000">
                                          <p:val>
                                            <p:strVal val="#ppt_x"/>
                                          </p:val>
                                        </p:tav>
                                      </p:tavLst>
                                    </p:anim>
                                    <p:animEffect transition="in" filter="wipe(left)">
                                      <p:cBhvr>
                                        <p:cTn id="43" dur="500"/>
                                        <p:tgtEl>
                                          <p:spTgt spid="17"/>
                                        </p:tgtEl>
                                      </p:cBhvr>
                                    </p:animEffect>
                                  </p:childTnLst>
                                </p:cTn>
                              </p:par>
                              <p:par>
                                <p:cTn id="44" presetID="12" presetClass="entr" presetSubtype="4" fill="hold" nodeType="withEffect">
                                  <p:stCondLst>
                                    <p:cond delay="125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p:tgtEl>
                                          <p:spTgt spid="18"/>
                                        </p:tgtEl>
                                        <p:attrNameLst>
                                          <p:attrName>ppt_y</p:attrName>
                                        </p:attrNameLst>
                                      </p:cBhvr>
                                      <p:tavLst>
                                        <p:tav tm="0">
                                          <p:val>
                                            <p:strVal val="#ppt_y+#ppt_h*1.125000"/>
                                          </p:val>
                                        </p:tav>
                                        <p:tav tm="100000">
                                          <p:val>
                                            <p:strVal val="#ppt_y"/>
                                          </p:val>
                                        </p:tav>
                                      </p:tavLst>
                                    </p:anim>
                                    <p:animEffect transition="in" filter="wipe(up)">
                                      <p:cBhvr>
                                        <p:cTn id="47" dur="500"/>
                                        <p:tgtEl>
                                          <p:spTgt spid="18"/>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childTnLst>
                          </p:cTn>
                        </p:par>
                        <p:par>
                          <p:cTn id="71" fill="hold">
                            <p:stCondLst>
                              <p:cond delay="4500"/>
                            </p:stCondLst>
                            <p:childTnLst>
                              <p:par>
                                <p:cTn id="72" presetID="22" presetClass="entr" presetSubtype="8" fill="hold"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left)">
                                      <p:cBhvr>
                                        <p:cTn id="74" dur="500"/>
                                        <p:tgtEl>
                                          <p:spTgt spid="51"/>
                                        </p:tgtEl>
                                      </p:cBhvr>
                                    </p:animEffect>
                                  </p:childTnLst>
                                </p:cTn>
                              </p:par>
                            </p:childTnLst>
                          </p:cTn>
                        </p:par>
                        <p:par>
                          <p:cTn id="75" fill="hold">
                            <p:stCondLst>
                              <p:cond delay="5000"/>
                            </p:stCondLst>
                            <p:childTnLst>
                              <p:par>
                                <p:cTn id="76" presetID="22" presetClass="entr" presetSubtype="8"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0" grpId="0"/>
      <p:bldP spid="63" grpId="0"/>
      <p:bldP spid="64"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5</a:t>
            </a:fld>
            <a:endParaRPr lang="id-ID"/>
          </a:p>
        </p:txBody>
      </p:sp>
      <p:cxnSp>
        <p:nvCxnSpPr>
          <p:cNvPr id="140" name="Straight Connector 139"/>
          <p:cNvCxnSpPr/>
          <p:nvPr/>
        </p:nvCxnSpPr>
        <p:spPr>
          <a:xfrm>
            <a:off x="4447549" y="1847002"/>
            <a:ext cx="0" cy="4140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7651159" y="1830838"/>
            <a:ext cx="0" cy="4140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013155" y="4261502"/>
            <a:ext cx="1830354" cy="369332"/>
          </a:xfrm>
          <a:prstGeom prst="rect">
            <a:avLst/>
          </a:prstGeom>
          <a:noFill/>
        </p:spPr>
        <p:txBody>
          <a:bodyPr wrap="square" rtlCol="0">
            <a:spAutoFit/>
          </a:bodyPr>
          <a:lstStyle/>
          <a:p>
            <a:pPr algn="ctr"/>
            <a:r>
              <a:rPr lang="id-ID" b="1" dirty="0">
                <a:latin typeface="+mj-lt"/>
              </a:rPr>
              <a:t>Branding</a:t>
            </a:r>
            <a:endParaRPr lang="en-US" b="1" dirty="0">
              <a:latin typeface="+mj-lt"/>
            </a:endParaRPr>
          </a:p>
        </p:txBody>
      </p:sp>
      <p:sp>
        <p:nvSpPr>
          <p:cNvPr id="153" name="Content Placeholder 19"/>
          <p:cNvSpPr txBox="1"/>
          <p:nvPr/>
        </p:nvSpPr>
        <p:spPr>
          <a:xfrm>
            <a:off x="1573651" y="4548851"/>
            <a:ext cx="2709362" cy="1239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sp>
        <p:nvSpPr>
          <p:cNvPr id="155" name="TextBox 154"/>
          <p:cNvSpPr txBox="1"/>
          <p:nvPr/>
        </p:nvSpPr>
        <p:spPr>
          <a:xfrm>
            <a:off x="5182975" y="4261502"/>
            <a:ext cx="1830354" cy="369332"/>
          </a:xfrm>
          <a:prstGeom prst="rect">
            <a:avLst/>
          </a:prstGeom>
          <a:noFill/>
        </p:spPr>
        <p:txBody>
          <a:bodyPr wrap="square" rtlCol="0">
            <a:spAutoFit/>
          </a:bodyPr>
          <a:lstStyle/>
          <a:p>
            <a:pPr algn="ctr"/>
            <a:r>
              <a:rPr lang="id-ID" b="1" dirty="0">
                <a:latin typeface="+mj-lt"/>
              </a:rPr>
              <a:t>WebDesign</a:t>
            </a:r>
            <a:endParaRPr lang="en-US" b="1" dirty="0">
              <a:latin typeface="+mj-lt"/>
            </a:endParaRPr>
          </a:p>
        </p:txBody>
      </p:sp>
      <p:sp>
        <p:nvSpPr>
          <p:cNvPr id="156" name="Content Placeholder 19"/>
          <p:cNvSpPr txBox="1"/>
          <p:nvPr/>
        </p:nvSpPr>
        <p:spPr>
          <a:xfrm>
            <a:off x="4743471" y="4548851"/>
            <a:ext cx="2709362" cy="1239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sp>
        <p:nvSpPr>
          <p:cNvPr id="171" name="TextBox 170"/>
          <p:cNvSpPr txBox="1"/>
          <p:nvPr/>
        </p:nvSpPr>
        <p:spPr>
          <a:xfrm>
            <a:off x="8345136" y="4261502"/>
            <a:ext cx="1830354" cy="369332"/>
          </a:xfrm>
          <a:prstGeom prst="rect">
            <a:avLst/>
          </a:prstGeom>
          <a:noFill/>
        </p:spPr>
        <p:txBody>
          <a:bodyPr wrap="square" rtlCol="0">
            <a:spAutoFit/>
          </a:bodyPr>
          <a:lstStyle/>
          <a:p>
            <a:pPr algn="ctr"/>
            <a:r>
              <a:rPr lang="id-ID" b="1" dirty="0">
                <a:latin typeface="+mj-lt"/>
              </a:rPr>
              <a:t>SEO Analysis</a:t>
            </a:r>
            <a:endParaRPr lang="en-US" b="1" dirty="0">
              <a:latin typeface="+mj-lt"/>
            </a:endParaRPr>
          </a:p>
        </p:txBody>
      </p:sp>
      <p:sp>
        <p:nvSpPr>
          <p:cNvPr id="173" name="Content Placeholder 19"/>
          <p:cNvSpPr txBox="1"/>
          <p:nvPr/>
        </p:nvSpPr>
        <p:spPr>
          <a:xfrm>
            <a:off x="7905632" y="4548851"/>
            <a:ext cx="2709362" cy="1239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grpSp>
        <p:nvGrpSpPr>
          <p:cNvPr id="4" name="Group 3"/>
          <p:cNvGrpSpPr/>
          <p:nvPr/>
        </p:nvGrpSpPr>
        <p:grpSpPr>
          <a:xfrm>
            <a:off x="5045075" y="1975983"/>
            <a:ext cx="2154238" cy="2159001"/>
            <a:chOff x="5045075" y="1975983"/>
            <a:chExt cx="2154238" cy="2159001"/>
          </a:xfrm>
        </p:grpSpPr>
        <p:sp>
          <p:nvSpPr>
            <p:cNvPr id="40" name="Freeform 5"/>
            <p:cNvSpPr/>
            <p:nvPr/>
          </p:nvSpPr>
          <p:spPr bwMode="auto">
            <a:xfrm>
              <a:off x="5045075" y="2283958"/>
              <a:ext cx="446088" cy="739775"/>
            </a:xfrm>
            <a:custGeom>
              <a:avLst/>
              <a:gdLst>
                <a:gd name="T0" fmla="*/ 60 w 154"/>
                <a:gd name="T1" fmla="*/ 255 h 255"/>
                <a:gd name="T2" fmla="*/ 154 w 154"/>
                <a:gd name="T3" fmla="*/ 43 h 255"/>
                <a:gd name="T4" fmla="*/ 111 w 154"/>
                <a:gd name="T5" fmla="*/ 0 h 255"/>
                <a:gd name="T6" fmla="*/ 0 w 154"/>
                <a:gd name="T7" fmla="*/ 255 h 255"/>
                <a:gd name="T8" fmla="*/ 60 w 154"/>
                <a:gd name="T9" fmla="*/ 255 h 255"/>
              </a:gdLst>
              <a:ahLst/>
              <a:cxnLst>
                <a:cxn ang="0">
                  <a:pos x="T0" y="T1"/>
                </a:cxn>
                <a:cxn ang="0">
                  <a:pos x="T2" y="T3"/>
                </a:cxn>
                <a:cxn ang="0">
                  <a:pos x="T4" y="T5"/>
                </a:cxn>
                <a:cxn ang="0">
                  <a:pos x="T6" y="T7"/>
                </a:cxn>
                <a:cxn ang="0">
                  <a:pos x="T8" y="T9"/>
                </a:cxn>
              </a:cxnLst>
              <a:rect l="0" t="0" r="r" b="b"/>
              <a:pathLst>
                <a:path w="154" h="255">
                  <a:moveTo>
                    <a:pt x="60" y="255"/>
                  </a:moveTo>
                  <a:cubicBezTo>
                    <a:pt x="62" y="175"/>
                    <a:pt x="96" y="99"/>
                    <a:pt x="154" y="43"/>
                  </a:cubicBezTo>
                  <a:cubicBezTo>
                    <a:pt x="111" y="0"/>
                    <a:pt x="111" y="0"/>
                    <a:pt x="111" y="0"/>
                  </a:cubicBezTo>
                  <a:cubicBezTo>
                    <a:pt x="45" y="66"/>
                    <a:pt x="3" y="156"/>
                    <a:pt x="0" y="255"/>
                  </a:cubicBezTo>
                  <a:cubicBezTo>
                    <a:pt x="60" y="255"/>
                    <a:pt x="60" y="255"/>
                    <a:pt x="60" y="255"/>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74" name="Freeform 6"/>
            <p:cNvSpPr/>
            <p:nvPr/>
          </p:nvSpPr>
          <p:spPr bwMode="auto">
            <a:xfrm>
              <a:off x="6129338" y="1975983"/>
              <a:ext cx="739775" cy="423863"/>
            </a:xfrm>
            <a:custGeom>
              <a:avLst/>
              <a:gdLst>
                <a:gd name="T0" fmla="*/ 0 w 255"/>
                <a:gd name="T1" fmla="*/ 60 h 146"/>
                <a:gd name="T2" fmla="*/ 212 w 255"/>
                <a:gd name="T3" fmla="*/ 146 h 146"/>
                <a:gd name="T4" fmla="*/ 212 w 255"/>
                <a:gd name="T5" fmla="*/ 146 h 146"/>
                <a:gd name="T6" fmla="*/ 255 w 255"/>
                <a:gd name="T7" fmla="*/ 103 h 146"/>
                <a:gd name="T8" fmla="*/ 0 w 255"/>
                <a:gd name="T9" fmla="*/ 0 h 146"/>
                <a:gd name="T10" fmla="*/ 0 w 255"/>
                <a:gd name="T11" fmla="*/ 60 h 146"/>
              </a:gdLst>
              <a:ahLst/>
              <a:cxnLst>
                <a:cxn ang="0">
                  <a:pos x="T0" y="T1"/>
                </a:cxn>
                <a:cxn ang="0">
                  <a:pos x="T2" y="T3"/>
                </a:cxn>
                <a:cxn ang="0">
                  <a:pos x="T4" y="T5"/>
                </a:cxn>
                <a:cxn ang="0">
                  <a:pos x="T6" y="T7"/>
                </a:cxn>
                <a:cxn ang="0">
                  <a:pos x="T8" y="T9"/>
                </a:cxn>
                <a:cxn ang="0">
                  <a:pos x="T10" y="T11"/>
                </a:cxn>
              </a:cxnLst>
              <a:rect l="0" t="0" r="r" b="b"/>
              <a:pathLst>
                <a:path w="255" h="146">
                  <a:moveTo>
                    <a:pt x="0" y="60"/>
                  </a:moveTo>
                  <a:cubicBezTo>
                    <a:pt x="79" y="60"/>
                    <a:pt x="155" y="91"/>
                    <a:pt x="212" y="146"/>
                  </a:cubicBezTo>
                  <a:cubicBezTo>
                    <a:pt x="212" y="146"/>
                    <a:pt x="212" y="146"/>
                    <a:pt x="212" y="146"/>
                  </a:cubicBezTo>
                  <a:cubicBezTo>
                    <a:pt x="255" y="103"/>
                    <a:pt x="255" y="103"/>
                    <a:pt x="255" y="103"/>
                  </a:cubicBezTo>
                  <a:cubicBezTo>
                    <a:pt x="188" y="40"/>
                    <a:pt x="98" y="1"/>
                    <a:pt x="0" y="0"/>
                  </a:cubicBezTo>
                  <a:cubicBezTo>
                    <a:pt x="0" y="60"/>
                    <a:pt x="0" y="60"/>
                    <a:pt x="0" y="6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75" name="Freeform 7"/>
            <p:cNvSpPr/>
            <p:nvPr/>
          </p:nvSpPr>
          <p:spPr bwMode="auto">
            <a:xfrm>
              <a:off x="6778625" y="3038021"/>
              <a:ext cx="420688" cy="763588"/>
            </a:xfrm>
            <a:custGeom>
              <a:avLst/>
              <a:gdLst>
                <a:gd name="T0" fmla="*/ 145 w 145"/>
                <a:gd name="T1" fmla="*/ 0 h 263"/>
                <a:gd name="T2" fmla="*/ 86 w 145"/>
                <a:gd name="T3" fmla="*/ 0 h 263"/>
                <a:gd name="T4" fmla="*/ 86 w 145"/>
                <a:gd name="T5" fmla="*/ 2 h 263"/>
                <a:gd name="T6" fmla="*/ 86 w 145"/>
                <a:gd name="T7" fmla="*/ 6 h 263"/>
                <a:gd name="T8" fmla="*/ 0 w 145"/>
                <a:gd name="T9" fmla="*/ 221 h 263"/>
                <a:gd name="T10" fmla="*/ 0 w 145"/>
                <a:gd name="T11" fmla="*/ 221 h 263"/>
                <a:gd name="T12" fmla="*/ 42 w 145"/>
                <a:gd name="T13" fmla="*/ 263 h 263"/>
                <a:gd name="T14" fmla="*/ 145 w 145"/>
                <a:gd name="T15" fmla="*/ 6 h 263"/>
                <a:gd name="T16" fmla="*/ 145 w 145"/>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63">
                  <a:moveTo>
                    <a:pt x="145" y="0"/>
                  </a:moveTo>
                  <a:cubicBezTo>
                    <a:pt x="86" y="0"/>
                    <a:pt x="86" y="0"/>
                    <a:pt x="86" y="0"/>
                  </a:cubicBezTo>
                  <a:cubicBezTo>
                    <a:pt x="86" y="0"/>
                    <a:pt x="86" y="1"/>
                    <a:pt x="86" y="2"/>
                  </a:cubicBezTo>
                  <a:cubicBezTo>
                    <a:pt x="86" y="3"/>
                    <a:pt x="86" y="5"/>
                    <a:pt x="86" y="6"/>
                  </a:cubicBezTo>
                  <a:cubicBezTo>
                    <a:pt x="86" y="86"/>
                    <a:pt x="55" y="162"/>
                    <a:pt x="0" y="221"/>
                  </a:cubicBezTo>
                  <a:cubicBezTo>
                    <a:pt x="0" y="221"/>
                    <a:pt x="0" y="221"/>
                    <a:pt x="0" y="221"/>
                  </a:cubicBezTo>
                  <a:cubicBezTo>
                    <a:pt x="42" y="263"/>
                    <a:pt x="42" y="263"/>
                    <a:pt x="42" y="263"/>
                  </a:cubicBezTo>
                  <a:cubicBezTo>
                    <a:pt x="106" y="196"/>
                    <a:pt x="145" y="106"/>
                    <a:pt x="145" y="6"/>
                  </a:cubicBezTo>
                  <a:cubicBezTo>
                    <a:pt x="145" y="4"/>
                    <a:pt x="145" y="2"/>
                    <a:pt x="145"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76" name="Freeform 8"/>
            <p:cNvSpPr/>
            <p:nvPr/>
          </p:nvSpPr>
          <p:spPr bwMode="auto">
            <a:xfrm>
              <a:off x="5045075" y="3038021"/>
              <a:ext cx="420688" cy="763588"/>
            </a:xfrm>
            <a:custGeom>
              <a:avLst/>
              <a:gdLst>
                <a:gd name="T0" fmla="*/ 145 w 145"/>
                <a:gd name="T1" fmla="*/ 221 h 263"/>
                <a:gd name="T2" fmla="*/ 59 w 145"/>
                <a:gd name="T3" fmla="*/ 6 h 263"/>
                <a:gd name="T4" fmla="*/ 59 w 145"/>
                <a:gd name="T5" fmla="*/ 2 h 263"/>
                <a:gd name="T6" fmla="*/ 59 w 145"/>
                <a:gd name="T7" fmla="*/ 0 h 263"/>
                <a:gd name="T8" fmla="*/ 0 w 145"/>
                <a:gd name="T9" fmla="*/ 0 h 263"/>
                <a:gd name="T10" fmla="*/ 0 w 145"/>
                <a:gd name="T11" fmla="*/ 6 h 263"/>
                <a:gd name="T12" fmla="*/ 103 w 145"/>
                <a:gd name="T13" fmla="*/ 263 h 263"/>
                <a:gd name="T14" fmla="*/ 145 w 145"/>
                <a:gd name="T15" fmla="*/ 221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263">
                  <a:moveTo>
                    <a:pt x="145" y="221"/>
                  </a:moveTo>
                  <a:cubicBezTo>
                    <a:pt x="90" y="162"/>
                    <a:pt x="59" y="86"/>
                    <a:pt x="59" y="6"/>
                  </a:cubicBezTo>
                  <a:cubicBezTo>
                    <a:pt x="59" y="5"/>
                    <a:pt x="59" y="3"/>
                    <a:pt x="59" y="2"/>
                  </a:cubicBezTo>
                  <a:cubicBezTo>
                    <a:pt x="59" y="1"/>
                    <a:pt x="59" y="0"/>
                    <a:pt x="59" y="0"/>
                  </a:cubicBezTo>
                  <a:cubicBezTo>
                    <a:pt x="0" y="0"/>
                    <a:pt x="0" y="0"/>
                    <a:pt x="0" y="0"/>
                  </a:cubicBezTo>
                  <a:cubicBezTo>
                    <a:pt x="0" y="2"/>
                    <a:pt x="0" y="4"/>
                    <a:pt x="0" y="6"/>
                  </a:cubicBezTo>
                  <a:cubicBezTo>
                    <a:pt x="0" y="106"/>
                    <a:pt x="39" y="196"/>
                    <a:pt x="103" y="263"/>
                  </a:cubicBezTo>
                  <a:cubicBezTo>
                    <a:pt x="145" y="221"/>
                    <a:pt x="145" y="221"/>
                    <a:pt x="145" y="22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77" name="Freeform 9"/>
            <p:cNvSpPr/>
            <p:nvPr/>
          </p:nvSpPr>
          <p:spPr bwMode="auto">
            <a:xfrm>
              <a:off x="5375275" y="1975983"/>
              <a:ext cx="739775" cy="423863"/>
            </a:xfrm>
            <a:custGeom>
              <a:avLst/>
              <a:gdLst>
                <a:gd name="T0" fmla="*/ 43 w 255"/>
                <a:gd name="T1" fmla="*/ 146 h 146"/>
                <a:gd name="T2" fmla="*/ 255 w 255"/>
                <a:gd name="T3" fmla="*/ 60 h 146"/>
                <a:gd name="T4" fmla="*/ 255 w 255"/>
                <a:gd name="T5" fmla="*/ 60 h 146"/>
                <a:gd name="T6" fmla="*/ 255 w 255"/>
                <a:gd name="T7" fmla="*/ 0 h 146"/>
                <a:gd name="T8" fmla="*/ 0 w 255"/>
                <a:gd name="T9" fmla="*/ 103 h 146"/>
                <a:gd name="T10" fmla="*/ 43 w 255"/>
                <a:gd name="T11" fmla="*/ 146 h 146"/>
              </a:gdLst>
              <a:ahLst/>
              <a:cxnLst>
                <a:cxn ang="0">
                  <a:pos x="T0" y="T1"/>
                </a:cxn>
                <a:cxn ang="0">
                  <a:pos x="T2" y="T3"/>
                </a:cxn>
                <a:cxn ang="0">
                  <a:pos x="T4" y="T5"/>
                </a:cxn>
                <a:cxn ang="0">
                  <a:pos x="T6" y="T7"/>
                </a:cxn>
                <a:cxn ang="0">
                  <a:pos x="T8" y="T9"/>
                </a:cxn>
                <a:cxn ang="0">
                  <a:pos x="T10" y="T11"/>
                </a:cxn>
              </a:cxnLst>
              <a:rect l="0" t="0" r="r" b="b"/>
              <a:pathLst>
                <a:path w="255" h="146">
                  <a:moveTo>
                    <a:pt x="43" y="146"/>
                  </a:moveTo>
                  <a:cubicBezTo>
                    <a:pt x="101" y="91"/>
                    <a:pt x="176" y="60"/>
                    <a:pt x="255" y="60"/>
                  </a:cubicBezTo>
                  <a:cubicBezTo>
                    <a:pt x="255" y="60"/>
                    <a:pt x="255" y="60"/>
                    <a:pt x="255" y="60"/>
                  </a:cubicBezTo>
                  <a:cubicBezTo>
                    <a:pt x="255" y="0"/>
                    <a:pt x="255" y="0"/>
                    <a:pt x="255" y="0"/>
                  </a:cubicBezTo>
                  <a:cubicBezTo>
                    <a:pt x="157" y="1"/>
                    <a:pt x="67" y="40"/>
                    <a:pt x="0" y="103"/>
                  </a:cubicBezTo>
                  <a:cubicBezTo>
                    <a:pt x="43" y="146"/>
                    <a:pt x="43" y="146"/>
                    <a:pt x="43" y="146"/>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78" name="Freeform 10"/>
            <p:cNvSpPr/>
            <p:nvPr/>
          </p:nvSpPr>
          <p:spPr bwMode="auto">
            <a:xfrm>
              <a:off x="6129338" y="3688896"/>
              <a:ext cx="763588" cy="446088"/>
            </a:xfrm>
            <a:custGeom>
              <a:avLst/>
              <a:gdLst>
                <a:gd name="T0" fmla="*/ 221 w 263"/>
                <a:gd name="T1" fmla="*/ 0 h 154"/>
                <a:gd name="T2" fmla="*/ 0 w 263"/>
                <a:gd name="T3" fmla="*/ 94 h 154"/>
                <a:gd name="T4" fmla="*/ 0 w 263"/>
                <a:gd name="T5" fmla="*/ 94 h 154"/>
                <a:gd name="T6" fmla="*/ 0 w 263"/>
                <a:gd name="T7" fmla="*/ 154 h 154"/>
                <a:gd name="T8" fmla="*/ 263 w 263"/>
                <a:gd name="T9" fmla="*/ 42 h 154"/>
                <a:gd name="T10" fmla="*/ 221 w 263"/>
                <a:gd name="T11" fmla="*/ 0 h 154"/>
              </a:gdLst>
              <a:ahLst/>
              <a:cxnLst>
                <a:cxn ang="0">
                  <a:pos x="T0" y="T1"/>
                </a:cxn>
                <a:cxn ang="0">
                  <a:pos x="T2" y="T3"/>
                </a:cxn>
                <a:cxn ang="0">
                  <a:pos x="T4" y="T5"/>
                </a:cxn>
                <a:cxn ang="0">
                  <a:pos x="T6" y="T7"/>
                </a:cxn>
                <a:cxn ang="0">
                  <a:pos x="T8" y="T9"/>
                </a:cxn>
                <a:cxn ang="0">
                  <a:pos x="T10" y="T11"/>
                </a:cxn>
              </a:cxnLst>
              <a:rect l="0" t="0" r="r" b="b"/>
              <a:pathLst>
                <a:path w="263" h="154">
                  <a:moveTo>
                    <a:pt x="221" y="0"/>
                  </a:moveTo>
                  <a:cubicBezTo>
                    <a:pt x="162" y="60"/>
                    <a:pt x="84" y="94"/>
                    <a:pt x="0" y="94"/>
                  </a:cubicBezTo>
                  <a:cubicBezTo>
                    <a:pt x="0" y="94"/>
                    <a:pt x="0" y="94"/>
                    <a:pt x="0" y="94"/>
                  </a:cubicBezTo>
                  <a:cubicBezTo>
                    <a:pt x="0" y="154"/>
                    <a:pt x="0" y="154"/>
                    <a:pt x="0" y="154"/>
                  </a:cubicBezTo>
                  <a:cubicBezTo>
                    <a:pt x="103" y="153"/>
                    <a:pt x="196" y="111"/>
                    <a:pt x="263" y="42"/>
                  </a:cubicBezTo>
                  <a:lnTo>
                    <a:pt x="221"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79" name="Freeform 11"/>
            <p:cNvSpPr/>
            <p:nvPr/>
          </p:nvSpPr>
          <p:spPr bwMode="auto">
            <a:xfrm>
              <a:off x="6753225" y="2283958"/>
              <a:ext cx="446088" cy="739775"/>
            </a:xfrm>
            <a:custGeom>
              <a:avLst/>
              <a:gdLst>
                <a:gd name="T0" fmla="*/ 94 w 154"/>
                <a:gd name="T1" fmla="*/ 255 h 255"/>
                <a:gd name="T2" fmla="*/ 94 w 154"/>
                <a:gd name="T3" fmla="*/ 255 h 255"/>
                <a:gd name="T4" fmla="*/ 154 w 154"/>
                <a:gd name="T5" fmla="*/ 255 h 255"/>
                <a:gd name="T6" fmla="*/ 43 w 154"/>
                <a:gd name="T7" fmla="*/ 0 h 255"/>
                <a:gd name="T8" fmla="*/ 0 w 154"/>
                <a:gd name="T9" fmla="*/ 43 h 255"/>
                <a:gd name="T10" fmla="*/ 94 w 154"/>
                <a:gd name="T11" fmla="*/ 255 h 255"/>
              </a:gdLst>
              <a:ahLst/>
              <a:cxnLst>
                <a:cxn ang="0">
                  <a:pos x="T0" y="T1"/>
                </a:cxn>
                <a:cxn ang="0">
                  <a:pos x="T2" y="T3"/>
                </a:cxn>
                <a:cxn ang="0">
                  <a:pos x="T4" y="T5"/>
                </a:cxn>
                <a:cxn ang="0">
                  <a:pos x="T6" y="T7"/>
                </a:cxn>
                <a:cxn ang="0">
                  <a:pos x="T8" y="T9"/>
                </a:cxn>
                <a:cxn ang="0">
                  <a:pos x="T10" y="T11"/>
                </a:cxn>
              </a:cxnLst>
              <a:rect l="0" t="0" r="r" b="b"/>
              <a:pathLst>
                <a:path w="154" h="255">
                  <a:moveTo>
                    <a:pt x="94" y="255"/>
                  </a:moveTo>
                  <a:cubicBezTo>
                    <a:pt x="94" y="255"/>
                    <a:pt x="94" y="255"/>
                    <a:pt x="94" y="255"/>
                  </a:cubicBezTo>
                  <a:cubicBezTo>
                    <a:pt x="154" y="255"/>
                    <a:pt x="154" y="255"/>
                    <a:pt x="154" y="255"/>
                  </a:cubicBezTo>
                  <a:cubicBezTo>
                    <a:pt x="151" y="156"/>
                    <a:pt x="109" y="66"/>
                    <a:pt x="43" y="0"/>
                  </a:cubicBezTo>
                  <a:cubicBezTo>
                    <a:pt x="0" y="43"/>
                    <a:pt x="0" y="43"/>
                    <a:pt x="0" y="43"/>
                  </a:cubicBezTo>
                  <a:cubicBezTo>
                    <a:pt x="58" y="99"/>
                    <a:pt x="92" y="175"/>
                    <a:pt x="94" y="25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80" name="Freeform 12"/>
            <p:cNvSpPr/>
            <p:nvPr/>
          </p:nvSpPr>
          <p:spPr bwMode="auto">
            <a:xfrm>
              <a:off x="5353050" y="3688896"/>
              <a:ext cx="762000" cy="446088"/>
            </a:xfrm>
            <a:custGeom>
              <a:avLst/>
              <a:gdLst>
                <a:gd name="T0" fmla="*/ 263 w 263"/>
                <a:gd name="T1" fmla="*/ 94 h 154"/>
                <a:gd name="T2" fmla="*/ 42 w 263"/>
                <a:gd name="T3" fmla="*/ 0 h 154"/>
                <a:gd name="T4" fmla="*/ 0 w 263"/>
                <a:gd name="T5" fmla="*/ 42 h 154"/>
                <a:gd name="T6" fmla="*/ 263 w 263"/>
                <a:gd name="T7" fmla="*/ 154 h 154"/>
                <a:gd name="T8" fmla="*/ 263 w 263"/>
                <a:gd name="T9" fmla="*/ 94 h 154"/>
              </a:gdLst>
              <a:ahLst/>
              <a:cxnLst>
                <a:cxn ang="0">
                  <a:pos x="T0" y="T1"/>
                </a:cxn>
                <a:cxn ang="0">
                  <a:pos x="T2" y="T3"/>
                </a:cxn>
                <a:cxn ang="0">
                  <a:pos x="T4" y="T5"/>
                </a:cxn>
                <a:cxn ang="0">
                  <a:pos x="T6" y="T7"/>
                </a:cxn>
                <a:cxn ang="0">
                  <a:pos x="T8" y="T9"/>
                </a:cxn>
              </a:cxnLst>
              <a:rect l="0" t="0" r="r" b="b"/>
              <a:pathLst>
                <a:path w="263" h="154">
                  <a:moveTo>
                    <a:pt x="263" y="94"/>
                  </a:moveTo>
                  <a:cubicBezTo>
                    <a:pt x="180" y="94"/>
                    <a:pt x="101" y="60"/>
                    <a:pt x="42" y="0"/>
                  </a:cubicBezTo>
                  <a:cubicBezTo>
                    <a:pt x="0" y="42"/>
                    <a:pt x="0" y="42"/>
                    <a:pt x="0" y="42"/>
                  </a:cubicBezTo>
                  <a:cubicBezTo>
                    <a:pt x="67" y="111"/>
                    <a:pt x="160" y="153"/>
                    <a:pt x="263" y="154"/>
                  </a:cubicBezTo>
                  <a:cubicBezTo>
                    <a:pt x="263" y="94"/>
                    <a:pt x="263" y="94"/>
                    <a:pt x="263" y="94"/>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81" name="Freeform 13"/>
            <p:cNvSpPr/>
            <p:nvPr/>
          </p:nvSpPr>
          <p:spPr bwMode="auto">
            <a:xfrm>
              <a:off x="5227638" y="2414133"/>
              <a:ext cx="392113" cy="609600"/>
            </a:xfrm>
            <a:custGeom>
              <a:avLst/>
              <a:gdLst>
                <a:gd name="T0" fmla="*/ 60 w 135"/>
                <a:gd name="T1" fmla="*/ 210 h 210"/>
                <a:gd name="T2" fmla="*/ 135 w 135"/>
                <a:gd name="T3" fmla="*/ 42 h 210"/>
                <a:gd name="T4" fmla="*/ 93 w 135"/>
                <a:gd name="T5" fmla="*/ 0 h 210"/>
                <a:gd name="T6" fmla="*/ 0 w 135"/>
                <a:gd name="T7" fmla="*/ 210 h 210"/>
                <a:gd name="T8" fmla="*/ 60 w 135"/>
                <a:gd name="T9" fmla="*/ 210 h 210"/>
              </a:gdLst>
              <a:ahLst/>
              <a:cxnLst>
                <a:cxn ang="0">
                  <a:pos x="T0" y="T1"/>
                </a:cxn>
                <a:cxn ang="0">
                  <a:pos x="T2" y="T3"/>
                </a:cxn>
                <a:cxn ang="0">
                  <a:pos x="T4" y="T5"/>
                </a:cxn>
                <a:cxn ang="0">
                  <a:pos x="T6" y="T7"/>
                </a:cxn>
                <a:cxn ang="0">
                  <a:pos x="T8" y="T9"/>
                </a:cxn>
              </a:cxnLst>
              <a:rect l="0" t="0" r="r" b="b"/>
              <a:pathLst>
                <a:path w="135" h="210">
                  <a:moveTo>
                    <a:pt x="60" y="210"/>
                  </a:moveTo>
                  <a:cubicBezTo>
                    <a:pt x="63" y="147"/>
                    <a:pt x="89" y="87"/>
                    <a:pt x="135" y="42"/>
                  </a:cubicBezTo>
                  <a:cubicBezTo>
                    <a:pt x="93" y="0"/>
                    <a:pt x="93" y="0"/>
                    <a:pt x="93" y="0"/>
                  </a:cubicBezTo>
                  <a:cubicBezTo>
                    <a:pt x="38" y="54"/>
                    <a:pt x="3" y="128"/>
                    <a:pt x="0" y="210"/>
                  </a:cubicBezTo>
                  <a:cubicBezTo>
                    <a:pt x="60" y="210"/>
                    <a:pt x="60" y="210"/>
                    <a:pt x="60" y="21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2" name="Freeform 14"/>
            <p:cNvSpPr/>
            <p:nvPr/>
          </p:nvSpPr>
          <p:spPr bwMode="auto">
            <a:xfrm>
              <a:off x="5227638" y="3038021"/>
              <a:ext cx="368300" cy="633413"/>
            </a:xfrm>
            <a:custGeom>
              <a:avLst/>
              <a:gdLst>
                <a:gd name="T0" fmla="*/ 127 w 127"/>
                <a:gd name="T1" fmla="*/ 176 h 218"/>
                <a:gd name="T2" fmla="*/ 60 w 127"/>
                <a:gd name="T3" fmla="*/ 6 h 218"/>
                <a:gd name="T4" fmla="*/ 60 w 127"/>
                <a:gd name="T5" fmla="*/ 2 h 218"/>
                <a:gd name="T6" fmla="*/ 60 w 127"/>
                <a:gd name="T7" fmla="*/ 0 h 218"/>
                <a:gd name="T8" fmla="*/ 0 w 127"/>
                <a:gd name="T9" fmla="*/ 0 h 218"/>
                <a:gd name="T10" fmla="*/ 0 w 127"/>
                <a:gd name="T11" fmla="*/ 6 h 218"/>
                <a:gd name="T12" fmla="*/ 85 w 127"/>
                <a:gd name="T13" fmla="*/ 218 h 218"/>
                <a:gd name="T14" fmla="*/ 127 w 127"/>
                <a:gd name="T15" fmla="*/ 176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18">
                  <a:moveTo>
                    <a:pt x="127" y="176"/>
                  </a:moveTo>
                  <a:cubicBezTo>
                    <a:pt x="84" y="130"/>
                    <a:pt x="60" y="69"/>
                    <a:pt x="60" y="6"/>
                  </a:cubicBezTo>
                  <a:cubicBezTo>
                    <a:pt x="60" y="5"/>
                    <a:pt x="60" y="3"/>
                    <a:pt x="60" y="2"/>
                  </a:cubicBezTo>
                  <a:cubicBezTo>
                    <a:pt x="60" y="0"/>
                    <a:pt x="60" y="0"/>
                    <a:pt x="60" y="0"/>
                  </a:cubicBezTo>
                  <a:cubicBezTo>
                    <a:pt x="0" y="0"/>
                    <a:pt x="0" y="0"/>
                    <a:pt x="0" y="0"/>
                  </a:cubicBezTo>
                  <a:cubicBezTo>
                    <a:pt x="0" y="2"/>
                    <a:pt x="0" y="4"/>
                    <a:pt x="0" y="6"/>
                  </a:cubicBezTo>
                  <a:cubicBezTo>
                    <a:pt x="0" y="88"/>
                    <a:pt x="32" y="163"/>
                    <a:pt x="85" y="218"/>
                  </a:cubicBezTo>
                  <a:cubicBezTo>
                    <a:pt x="127" y="176"/>
                    <a:pt x="127" y="176"/>
                    <a:pt x="127" y="176"/>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3" name="Freeform 15"/>
            <p:cNvSpPr/>
            <p:nvPr/>
          </p:nvSpPr>
          <p:spPr bwMode="auto">
            <a:xfrm>
              <a:off x="6648450" y="3038021"/>
              <a:ext cx="368300" cy="633413"/>
            </a:xfrm>
            <a:custGeom>
              <a:avLst/>
              <a:gdLst>
                <a:gd name="T0" fmla="*/ 127 w 127"/>
                <a:gd name="T1" fmla="*/ 0 h 218"/>
                <a:gd name="T2" fmla="*/ 67 w 127"/>
                <a:gd name="T3" fmla="*/ 0 h 218"/>
                <a:gd name="T4" fmla="*/ 67 w 127"/>
                <a:gd name="T5" fmla="*/ 2 h 218"/>
                <a:gd name="T6" fmla="*/ 67 w 127"/>
                <a:gd name="T7" fmla="*/ 6 h 218"/>
                <a:gd name="T8" fmla="*/ 0 w 127"/>
                <a:gd name="T9" fmla="*/ 176 h 218"/>
                <a:gd name="T10" fmla="*/ 0 w 127"/>
                <a:gd name="T11" fmla="*/ 176 h 218"/>
                <a:gd name="T12" fmla="*/ 42 w 127"/>
                <a:gd name="T13" fmla="*/ 218 h 218"/>
                <a:gd name="T14" fmla="*/ 127 w 127"/>
                <a:gd name="T15" fmla="*/ 6 h 218"/>
                <a:gd name="T16" fmla="*/ 127 w 127"/>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18">
                  <a:moveTo>
                    <a:pt x="127" y="0"/>
                  </a:moveTo>
                  <a:cubicBezTo>
                    <a:pt x="67" y="0"/>
                    <a:pt x="67" y="0"/>
                    <a:pt x="67" y="0"/>
                  </a:cubicBezTo>
                  <a:cubicBezTo>
                    <a:pt x="67" y="2"/>
                    <a:pt x="67" y="2"/>
                    <a:pt x="67" y="2"/>
                  </a:cubicBezTo>
                  <a:cubicBezTo>
                    <a:pt x="67" y="3"/>
                    <a:pt x="67" y="5"/>
                    <a:pt x="67" y="6"/>
                  </a:cubicBezTo>
                  <a:cubicBezTo>
                    <a:pt x="67" y="69"/>
                    <a:pt x="43" y="130"/>
                    <a:pt x="0" y="176"/>
                  </a:cubicBezTo>
                  <a:cubicBezTo>
                    <a:pt x="0" y="176"/>
                    <a:pt x="0" y="176"/>
                    <a:pt x="0" y="176"/>
                  </a:cubicBezTo>
                  <a:cubicBezTo>
                    <a:pt x="42" y="218"/>
                    <a:pt x="42" y="218"/>
                    <a:pt x="42" y="218"/>
                  </a:cubicBezTo>
                  <a:cubicBezTo>
                    <a:pt x="95" y="163"/>
                    <a:pt x="127" y="88"/>
                    <a:pt x="127" y="6"/>
                  </a:cubicBezTo>
                  <a:cubicBezTo>
                    <a:pt x="127" y="4"/>
                    <a:pt x="127" y="2"/>
                    <a:pt x="127" y="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4" name="Freeform 16"/>
            <p:cNvSpPr/>
            <p:nvPr/>
          </p:nvSpPr>
          <p:spPr bwMode="auto">
            <a:xfrm>
              <a:off x="6129338" y="2158546"/>
              <a:ext cx="609600" cy="371475"/>
            </a:xfrm>
            <a:custGeom>
              <a:avLst/>
              <a:gdLst>
                <a:gd name="T0" fmla="*/ 0 w 210"/>
                <a:gd name="T1" fmla="*/ 60 h 128"/>
                <a:gd name="T2" fmla="*/ 167 w 210"/>
                <a:gd name="T3" fmla="*/ 127 h 128"/>
                <a:gd name="T4" fmla="*/ 168 w 210"/>
                <a:gd name="T5" fmla="*/ 128 h 128"/>
                <a:gd name="T6" fmla="*/ 210 w 210"/>
                <a:gd name="T7" fmla="*/ 85 h 128"/>
                <a:gd name="T8" fmla="*/ 0 w 210"/>
                <a:gd name="T9" fmla="*/ 0 h 128"/>
                <a:gd name="T10" fmla="*/ 0 w 210"/>
                <a:gd name="T11" fmla="*/ 60 h 128"/>
              </a:gdLst>
              <a:ahLst/>
              <a:cxnLst>
                <a:cxn ang="0">
                  <a:pos x="T0" y="T1"/>
                </a:cxn>
                <a:cxn ang="0">
                  <a:pos x="T2" y="T3"/>
                </a:cxn>
                <a:cxn ang="0">
                  <a:pos x="T4" y="T5"/>
                </a:cxn>
                <a:cxn ang="0">
                  <a:pos x="T6" y="T7"/>
                </a:cxn>
                <a:cxn ang="0">
                  <a:pos x="T8" y="T9"/>
                </a:cxn>
                <a:cxn ang="0">
                  <a:pos x="T10" y="T11"/>
                </a:cxn>
              </a:cxnLst>
              <a:rect l="0" t="0" r="r" b="b"/>
              <a:pathLst>
                <a:path w="210" h="128">
                  <a:moveTo>
                    <a:pt x="0" y="60"/>
                  </a:moveTo>
                  <a:cubicBezTo>
                    <a:pt x="62" y="61"/>
                    <a:pt x="122" y="85"/>
                    <a:pt x="167" y="127"/>
                  </a:cubicBezTo>
                  <a:cubicBezTo>
                    <a:pt x="168" y="128"/>
                    <a:pt x="168" y="128"/>
                    <a:pt x="168" y="128"/>
                  </a:cubicBezTo>
                  <a:cubicBezTo>
                    <a:pt x="210" y="85"/>
                    <a:pt x="210" y="85"/>
                    <a:pt x="210" y="85"/>
                  </a:cubicBezTo>
                  <a:cubicBezTo>
                    <a:pt x="155" y="33"/>
                    <a:pt x="81" y="1"/>
                    <a:pt x="0" y="0"/>
                  </a:cubicBezTo>
                  <a:cubicBezTo>
                    <a:pt x="0" y="60"/>
                    <a:pt x="0" y="60"/>
                    <a:pt x="0" y="6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5" name="Freeform 17"/>
            <p:cNvSpPr/>
            <p:nvPr/>
          </p:nvSpPr>
          <p:spPr bwMode="auto">
            <a:xfrm>
              <a:off x="5483225" y="3557133"/>
              <a:ext cx="631825" cy="392113"/>
            </a:xfrm>
            <a:custGeom>
              <a:avLst/>
              <a:gdLst>
                <a:gd name="T0" fmla="*/ 218 w 218"/>
                <a:gd name="T1" fmla="*/ 76 h 135"/>
                <a:gd name="T2" fmla="*/ 42 w 218"/>
                <a:gd name="T3" fmla="*/ 0 h 135"/>
                <a:gd name="T4" fmla="*/ 0 w 218"/>
                <a:gd name="T5" fmla="*/ 42 h 135"/>
                <a:gd name="T6" fmla="*/ 218 w 218"/>
                <a:gd name="T7" fmla="*/ 135 h 135"/>
                <a:gd name="T8" fmla="*/ 218 w 218"/>
                <a:gd name="T9" fmla="*/ 76 h 135"/>
              </a:gdLst>
              <a:ahLst/>
              <a:cxnLst>
                <a:cxn ang="0">
                  <a:pos x="T0" y="T1"/>
                </a:cxn>
                <a:cxn ang="0">
                  <a:pos x="T2" y="T3"/>
                </a:cxn>
                <a:cxn ang="0">
                  <a:pos x="T4" y="T5"/>
                </a:cxn>
                <a:cxn ang="0">
                  <a:pos x="T6" y="T7"/>
                </a:cxn>
                <a:cxn ang="0">
                  <a:pos x="T8" y="T9"/>
                </a:cxn>
              </a:cxnLst>
              <a:rect l="0" t="0" r="r" b="b"/>
              <a:pathLst>
                <a:path w="218" h="135">
                  <a:moveTo>
                    <a:pt x="218" y="76"/>
                  </a:moveTo>
                  <a:cubicBezTo>
                    <a:pt x="151" y="75"/>
                    <a:pt x="89" y="48"/>
                    <a:pt x="42" y="0"/>
                  </a:cubicBezTo>
                  <a:cubicBezTo>
                    <a:pt x="0" y="42"/>
                    <a:pt x="0" y="42"/>
                    <a:pt x="0" y="42"/>
                  </a:cubicBezTo>
                  <a:cubicBezTo>
                    <a:pt x="55" y="99"/>
                    <a:pt x="133" y="135"/>
                    <a:pt x="218" y="135"/>
                  </a:cubicBezTo>
                  <a:cubicBezTo>
                    <a:pt x="218" y="76"/>
                    <a:pt x="218" y="76"/>
                    <a:pt x="218" y="76"/>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6" name="Freeform 18"/>
            <p:cNvSpPr/>
            <p:nvPr/>
          </p:nvSpPr>
          <p:spPr bwMode="auto">
            <a:xfrm>
              <a:off x="5505450" y="2158546"/>
              <a:ext cx="609600" cy="371475"/>
            </a:xfrm>
            <a:custGeom>
              <a:avLst/>
              <a:gdLst>
                <a:gd name="T0" fmla="*/ 43 w 210"/>
                <a:gd name="T1" fmla="*/ 127 h 128"/>
                <a:gd name="T2" fmla="*/ 210 w 210"/>
                <a:gd name="T3" fmla="*/ 60 h 128"/>
                <a:gd name="T4" fmla="*/ 210 w 210"/>
                <a:gd name="T5" fmla="*/ 60 h 128"/>
                <a:gd name="T6" fmla="*/ 210 w 210"/>
                <a:gd name="T7" fmla="*/ 0 h 128"/>
                <a:gd name="T8" fmla="*/ 0 w 210"/>
                <a:gd name="T9" fmla="*/ 85 h 128"/>
                <a:gd name="T10" fmla="*/ 43 w 210"/>
                <a:gd name="T11" fmla="*/ 128 h 128"/>
                <a:gd name="T12" fmla="*/ 43 w 210"/>
                <a:gd name="T13" fmla="*/ 127 h 128"/>
              </a:gdLst>
              <a:ahLst/>
              <a:cxnLst>
                <a:cxn ang="0">
                  <a:pos x="T0" y="T1"/>
                </a:cxn>
                <a:cxn ang="0">
                  <a:pos x="T2" y="T3"/>
                </a:cxn>
                <a:cxn ang="0">
                  <a:pos x="T4" y="T5"/>
                </a:cxn>
                <a:cxn ang="0">
                  <a:pos x="T6" y="T7"/>
                </a:cxn>
                <a:cxn ang="0">
                  <a:pos x="T8" y="T9"/>
                </a:cxn>
                <a:cxn ang="0">
                  <a:pos x="T10" y="T11"/>
                </a:cxn>
                <a:cxn ang="0">
                  <a:pos x="T12" y="T13"/>
                </a:cxn>
              </a:cxnLst>
              <a:rect l="0" t="0" r="r" b="b"/>
              <a:pathLst>
                <a:path w="210" h="128">
                  <a:moveTo>
                    <a:pt x="43" y="127"/>
                  </a:moveTo>
                  <a:cubicBezTo>
                    <a:pt x="88" y="85"/>
                    <a:pt x="148" y="61"/>
                    <a:pt x="210" y="60"/>
                  </a:cubicBezTo>
                  <a:cubicBezTo>
                    <a:pt x="210" y="60"/>
                    <a:pt x="210" y="60"/>
                    <a:pt x="210" y="60"/>
                  </a:cubicBezTo>
                  <a:cubicBezTo>
                    <a:pt x="210" y="0"/>
                    <a:pt x="210" y="0"/>
                    <a:pt x="210" y="0"/>
                  </a:cubicBezTo>
                  <a:cubicBezTo>
                    <a:pt x="129" y="1"/>
                    <a:pt x="55" y="33"/>
                    <a:pt x="0" y="85"/>
                  </a:cubicBezTo>
                  <a:cubicBezTo>
                    <a:pt x="43" y="128"/>
                    <a:pt x="43" y="128"/>
                    <a:pt x="43" y="128"/>
                  </a:cubicBezTo>
                  <a:lnTo>
                    <a:pt x="43" y="127"/>
                  </a:ln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87" name="Freeform 19"/>
            <p:cNvSpPr/>
            <p:nvPr/>
          </p:nvSpPr>
          <p:spPr bwMode="auto">
            <a:xfrm>
              <a:off x="6129338" y="3557133"/>
              <a:ext cx="631825" cy="392113"/>
            </a:xfrm>
            <a:custGeom>
              <a:avLst/>
              <a:gdLst>
                <a:gd name="T0" fmla="*/ 176 w 218"/>
                <a:gd name="T1" fmla="*/ 0 h 135"/>
                <a:gd name="T2" fmla="*/ 0 w 218"/>
                <a:gd name="T3" fmla="*/ 76 h 135"/>
                <a:gd name="T4" fmla="*/ 0 w 218"/>
                <a:gd name="T5" fmla="*/ 76 h 135"/>
                <a:gd name="T6" fmla="*/ 0 w 218"/>
                <a:gd name="T7" fmla="*/ 135 h 135"/>
                <a:gd name="T8" fmla="*/ 218 w 218"/>
                <a:gd name="T9" fmla="*/ 42 h 135"/>
                <a:gd name="T10" fmla="*/ 176 w 218"/>
                <a:gd name="T11" fmla="*/ 0 h 135"/>
              </a:gdLst>
              <a:ahLst/>
              <a:cxnLst>
                <a:cxn ang="0">
                  <a:pos x="T0" y="T1"/>
                </a:cxn>
                <a:cxn ang="0">
                  <a:pos x="T2" y="T3"/>
                </a:cxn>
                <a:cxn ang="0">
                  <a:pos x="T4" y="T5"/>
                </a:cxn>
                <a:cxn ang="0">
                  <a:pos x="T6" y="T7"/>
                </a:cxn>
                <a:cxn ang="0">
                  <a:pos x="T8" y="T9"/>
                </a:cxn>
                <a:cxn ang="0">
                  <a:pos x="T10" y="T11"/>
                </a:cxn>
              </a:cxnLst>
              <a:rect l="0" t="0" r="r" b="b"/>
              <a:pathLst>
                <a:path w="218" h="135">
                  <a:moveTo>
                    <a:pt x="176" y="0"/>
                  </a:moveTo>
                  <a:cubicBezTo>
                    <a:pt x="129" y="48"/>
                    <a:pt x="67" y="75"/>
                    <a:pt x="0" y="76"/>
                  </a:cubicBezTo>
                  <a:cubicBezTo>
                    <a:pt x="0" y="76"/>
                    <a:pt x="0" y="76"/>
                    <a:pt x="0" y="76"/>
                  </a:cubicBezTo>
                  <a:cubicBezTo>
                    <a:pt x="0" y="135"/>
                    <a:pt x="0" y="135"/>
                    <a:pt x="0" y="135"/>
                  </a:cubicBezTo>
                  <a:cubicBezTo>
                    <a:pt x="85" y="135"/>
                    <a:pt x="163" y="99"/>
                    <a:pt x="218" y="42"/>
                  </a:cubicBezTo>
                  <a:lnTo>
                    <a:pt x="176" y="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8" name="Freeform 20"/>
            <p:cNvSpPr/>
            <p:nvPr/>
          </p:nvSpPr>
          <p:spPr bwMode="auto">
            <a:xfrm>
              <a:off x="6626225" y="2414133"/>
              <a:ext cx="390525" cy="609600"/>
            </a:xfrm>
            <a:custGeom>
              <a:avLst/>
              <a:gdLst>
                <a:gd name="T0" fmla="*/ 75 w 135"/>
                <a:gd name="T1" fmla="*/ 210 h 210"/>
                <a:gd name="T2" fmla="*/ 75 w 135"/>
                <a:gd name="T3" fmla="*/ 210 h 210"/>
                <a:gd name="T4" fmla="*/ 135 w 135"/>
                <a:gd name="T5" fmla="*/ 210 h 210"/>
                <a:gd name="T6" fmla="*/ 42 w 135"/>
                <a:gd name="T7" fmla="*/ 0 h 210"/>
                <a:gd name="T8" fmla="*/ 0 w 135"/>
                <a:gd name="T9" fmla="*/ 42 h 210"/>
                <a:gd name="T10" fmla="*/ 75 w 135"/>
                <a:gd name="T11" fmla="*/ 210 h 210"/>
              </a:gdLst>
              <a:ahLst/>
              <a:cxnLst>
                <a:cxn ang="0">
                  <a:pos x="T0" y="T1"/>
                </a:cxn>
                <a:cxn ang="0">
                  <a:pos x="T2" y="T3"/>
                </a:cxn>
                <a:cxn ang="0">
                  <a:pos x="T4" y="T5"/>
                </a:cxn>
                <a:cxn ang="0">
                  <a:pos x="T6" y="T7"/>
                </a:cxn>
                <a:cxn ang="0">
                  <a:pos x="T8" y="T9"/>
                </a:cxn>
                <a:cxn ang="0">
                  <a:pos x="T10" y="T11"/>
                </a:cxn>
              </a:cxnLst>
              <a:rect l="0" t="0" r="r" b="b"/>
              <a:pathLst>
                <a:path w="135" h="210">
                  <a:moveTo>
                    <a:pt x="75" y="210"/>
                  </a:moveTo>
                  <a:cubicBezTo>
                    <a:pt x="75" y="210"/>
                    <a:pt x="75" y="210"/>
                    <a:pt x="75" y="210"/>
                  </a:cubicBezTo>
                  <a:cubicBezTo>
                    <a:pt x="135" y="210"/>
                    <a:pt x="135" y="210"/>
                    <a:pt x="135" y="210"/>
                  </a:cubicBezTo>
                  <a:cubicBezTo>
                    <a:pt x="132" y="128"/>
                    <a:pt x="97" y="54"/>
                    <a:pt x="42" y="0"/>
                  </a:cubicBezTo>
                  <a:cubicBezTo>
                    <a:pt x="0" y="42"/>
                    <a:pt x="0" y="42"/>
                    <a:pt x="0" y="42"/>
                  </a:cubicBezTo>
                  <a:cubicBezTo>
                    <a:pt x="46" y="87"/>
                    <a:pt x="72" y="147"/>
                    <a:pt x="75" y="21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9" name="Freeform 21"/>
            <p:cNvSpPr/>
            <p:nvPr/>
          </p:nvSpPr>
          <p:spPr bwMode="auto">
            <a:xfrm>
              <a:off x="5413375" y="2544308"/>
              <a:ext cx="336550" cy="479425"/>
            </a:xfrm>
            <a:custGeom>
              <a:avLst/>
              <a:gdLst>
                <a:gd name="T0" fmla="*/ 59 w 116"/>
                <a:gd name="T1" fmla="*/ 165 h 165"/>
                <a:gd name="T2" fmla="*/ 116 w 116"/>
                <a:gd name="T3" fmla="*/ 42 h 165"/>
                <a:gd name="T4" fmla="*/ 74 w 116"/>
                <a:gd name="T5" fmla="*/ 0 h 165"/>
                <a:gd name="T6" fmla="*/ 0 w 116"/>
                <a:gd name="T7" fmla="*/ 165 h 165"/>
                <a:gd name="T8" fmla="*/ 59 w 116"/>
                <a:gd name="T9" fmla="*/ 165 h 165"/>
              </a:gdLst>
              <a:ahLst/>
              <a:cxnLst>
                <a:cxn ang="0">
                  <a:pos x="T0" y="T1"/>
                </a:cxn>
                <a:cxn ang="0">
                  <a:pos x="T2" y="T3"/>
                </a:cxn>
                <a:cxn ang="0">
                  <a:pos x="T4" y="T5"/>
                </a:cxn>
                <a:cxn ang="0">
                  <a:pos x="T6" y="T7"/>
                </a:cxn>
                <a:cxn ang="0">
                  <a:pos x="T8" y="T9"/>
                </a:cxn>
              </a:cxnLst>
              <a:rect l="0" t="0" r="r" b="b"/>
              <a:pathLst>
                <a:path w="116" h="165">
                  <a:moveTo>
                    <a:pt x="59" y="165"/>
                  </a:moveTo>
                  <a:cubicBezTo>
                    <a:pt x="62" y="118"/>
                    <a:pt x="82" y="75"/>
                    <a:pt x="116" y="42"/>
                  </a:cubicBezTo>
                  <a:cubicBezTo>
                    <a:pt x="74" y="0"/>
                    <a:pt x="74" y="0"/>
                    <a:pt x="74" y="0"/>
                  </a:cubicBezTo>
                  <a:cubicBezTo>
                    <a:pt x="30" y="42"/>
                    <a:pt x="2" y="101"/>
                    <a:pt x="0" y="165"/>
                  </a:cubicBezTo>
                  <a:cubicBezTo>
                    <a:pt x="59" y="165"/>
                    <a:pt x="59" y="165"/>
                    <a:pt x="59" y="165"/>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90" name="Freeform 22"/>
            <p:cNvSpPr/>
            <p:nvPr/>
          </p:nvSpPr>
          <p:spPr bwMode="auto">
            <a:xfrm>
              <a:off x="6129338" y="2344283"/>
              <a:ext cx="479425" cy="314325"/>
            </a:xfrm>
            <a:custGeom>
              <a:avLst/>
              <a:gdLst>
                <a:gd name="T0" fmla="*/ 0 w 165"/>
                <a:gd name="T1" fmla="*/ 60 h 108"/>
                <a:gd name="T2" fmla="*/ 123 w 165"/>
                <a:gd name="T3" fmla="*/ 108 h 108"/>
                <a:gd name="T4" fmla="*/ 123 w 165"/>
                <a:gd name="T5" fmla="*/ 108 h 108"/>
                <a:gd name="T6" fmla="*/ 165 w 165"/>
                <a:gd name="T7" fmla="*/ 66 h 108"/>
                <a:gd name="T8" fmla="*/ 0 w 165"/>
                <a:gd name="T9" fmla="*/ 0 h 108"/>
                <a:gd name="T10" fmla="*/ 0 w 165"/>
                <a:gd name="T11" fmla="*/ 60 h 108"/>
              </a:gdLst>
              <a:ahLst/>
              <a:cxnLst>
                <a:cxn ang="0">
                  <a:pos x="T0" y="T1"/>
                </a:cxn>
                <a:cxn ang="0">
                  <a:pos x="T2" y="T3"/>
                </a:cxn>
                <a:cxn ang="0">
                  <a:pos x="T4" y="T5"/>
                </a:cxn>
                <a:cxn ang="0">
                  <a:pos x="T6" y="T7"/>
                </a:cxn>
                <a:cxn ang="0">
                  <a:pos x="T8" y="T9"/>
                </a:cxn>
                <a:cxn ang="0">
                  <a:pos x="T10" y="T11"/>
                </a:cxn>
              </a:cxnLst>
              <a:rect l="0" t="0" r="r" b="b"/>
              <a:pathLst>
                <a:path w="165" h="108">
                  <a:moveTo>
                    <a:pt x="0" y="60"/>
                  </a:moveTo>
                  <a:cubicBezTo>
                    <a:pt x="45" y="60"/>
                    <a:pt x="89" y="77"/>
                    <a:pt x="123" y="108"/>
                  </a:cubicBezTo>
                  <a:cubicBezTo>
                    <a:pt x="123" y="108"/>
                    <a:pt x="123" y="108"/>
                    <a:pt x="123" y="108"/>
                  </a:cubicBezTo>
                  <a:cubicBezTo>
                    <a:pt x="165" y="66"/>
                    <a:pt x="165" y="66"/>
                    <a:pt x="165" y="66"/>
                  </a:cubicBezTo>
                  <a:cubicBezTo>
                    <a:pt x="122" y="26"/>
                    <a:pt x="63" y="0"/>
                    <a:pt x="0" y="0"/>
                  </a:cubicBezTo>
                  <a:cubicBezTo>
                    <a:pt x="0" y="60"/>
                    <a:pt x="0" y="60"/>
                    <a:pt x="0" y="60"/>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91" name="Freeform 23"/>
            <p:cNvSpPr/>
            <p:nvPr/>
          </p:nvSpPr>
          <p:spPr bwMode="auto">
            <a:xfrm>
              <a:off x="5410200" y="3038021"/>
              <a:ext cx="315913" cy="501650"/>
            </a:xfrm>
            <a:custGeom>
              <a:avLst/>
              <a:gdLst>
                <a:gd name="T0" fmla="*/ 109 w 109"/>
                <a:gd name="T1" fmla="*/ 131 h 173"/>
                <a:gd name="T2" fmla="*/ 60 w 109"/>
                <a:gd name="T3" fmla="*/ 6 h 173"/>
                <a:gd name="T4" fmla="*/ 60 w 109"/>
                <a:gd name="T5" fmla="*/ 1 h 173"/>
                <a:gd name="T6" fmla="*/ 60 w 109"/>
                <a:gd name="T7" fmla="*/ 0 h 173"/>
                <a:gd name="T8" fmla="*/ 1 w 109"/>
                <a:gd name="T9" fmla="*/ 0 h 173"/>
                <a:gd name="T10" fmla="*/ 0 w 109"/>
                <a:gd name="T11" fmla="*/ 6 h 173"/>
                <a:gd name="T12" fmla="*/ 67 w 109"/>
                <a:gd name="T13" fmla="*/ 173 h 173"/>
                <a:gd name="T14" fmla="*/ 109 w 109"/>
                <a:gd name="T15" fmla="*/ 131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73">
                  <a:moveTo>
                    <a:pt x="109" y="131"/>
                  </a:moveTo>
                  <a:cubicBezTo>
                    <a:pt x="77" y="97"/>
                    <a:pt x="60" y="52"/>
                    <a:pt x="60" y="6"/>
                  </a:cubicBezTo>
                  <a:cubicBezTo>
                    <a:pt x="60" y="4"/>
                    <a:pt x="60" y="2"/>
                    <a:pt x="60" y="1"/>
                  </a:cubicBezTo>
                  <a:cubicBezTo>
                    <a:pt x="60" y="0"/>
                    <a:pt x="60" y="0"/>
                    <a:pt x="60" y="0"/>
                  </a:cubicBezTo>
                  <a:cubicBezTo>
                    <a:pt x="1" y="0"/>
                    <a:pt x="1" y="0"/>
                    <a:pt x="1" y="0"/>
                  </a:cubicBezTo>
                  <a:cubicBezTo>
                    <a:pt x="0" y="2"/>
                    <a:pt x="0" y="4"/>
                    <a:pt x="0" y="6"/>
                  </a:cubicBezTo>
                  <a:cubicBezTo>
                    <a:pt x="0" y="71"/>
                    <a:pt x="26" y="130"/>
                    <a:pt x="67" y="173"/>
                  </a:cubicBezTo>
                  <a:cubicBezTo>
                    <a:pt x="109" y="131"/>
                    <a:pt x="109" y="131"/>
                    <a:pt x="109" y="131"/>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92" name="Freeform 24"/>
            <p:cNvSpPr/>
            <p:nvPr/>
          </p:nvSpPr>
          <p:spPr bwMode="auto">
            <a:xfrm>
              <a:off x="6518275" y="3038021"/>
              <a:ext cx="315913" cy="501650"/>
            </a:xfrm>
            <a:custGeom>
              <a:avLst/>
              <a:gdLst>
                <a:gd name="T0" fmla="*/ 108 w 109"/>
                <a:gd name="T1" fmla="*/ 0 h 173"/>
                <a:gd name="T2" fmla="*/ 49 w 109"/>
                <a:gd name="T3" fmla="*/ 0 h 173"/>
                <a:gd name="T4" fmla="*/ 49 w 109"/>
                <a:gd name="T5" fmla="*/ 0 h 173"/>
                <a:gd name="T6" fmla="*/ 49 w 109"/>
                <a:gd name="T7" fmla="*/ 6 h 173"/>
                <a:gd name="T8" fmla="*/ 0 w 109"/>
                <a:gd name="T9" fmla="*/ 131 h 173"/>
                <a:gd name="T10" fmla="*/ 0 w 109"/>
                <a:gd name="T11" fmla="*/ 131 h 173"/>
                <a:gd name="T12" fmla="*/ 42 w 109"/>
                <a:gd name="T13" fmla="*/ 173 h 173"/>
                <a:gd name="T14" fmla="*/ 109 w 109"/>
                <a:gd name="T15" fmla="*/ 6 h 173"/>
                <a:gd name="T16" fmla="*/ 108 w 109"/>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73">
                  <a:moveTo>
                    <a:pt x="108" y="0"/>
                  </a:moveTo>
                  <a:cubicBezTo>
                    <a:pt x="49" y="0"/>
                    <a:pt x="49" y="0"/>
                    <a:pt x="49" y="0"/>
                  </a:cubicBezTo>
                  <a:cubicBezTo>
                    <a:pt x="49" y="0"/>
                    <a:pt x="49" y="0"/>
                    <a:pt x="49" y="0"/>
                  </a:cubicBezTo>
                  <a:cubicBezTo>
                    <a:pt x="49" y="2"/>
                    <a:pt x="49" y="4"/>
                    <a:pt x="49" y="6"/>
                  </a:cubicBezTo>
                  <a:cubicBezTo>
                    <a:pt x="49" y="52"/>
                    <a:pt x="32" y="97"/>
                    <a:pt x="0" y="131"/>
                  </a:cubicBezTo>
                  <a:cubicBezTo>
                    <a:pt x="0" y="131"/>
                    <a:pt x="0" y="131"/>
                    <a:pt x="0" y="131"/>
                  </a:cubicBezTo>
                  <a:cubicBezTo>
                    <a:pt x="42" y="173"/>
                    <a:pt x="42" y="173"/>
                    <a:pt x="42" y="173"/>
                  </a:cubicBezTo>
                  <a:cubicBezTo>
                    <a:pt x="83" y="130"/>
                    <a:pt x="109" y="71"/>
                    <a:pt x="109" y="6"/>
                  </a:cubicBezTo>
                  <a:cubicBezTo>
                    <a:pt x="109" y="4"/>
                    <a:pt x="109" y="2"/>
                    <a:pt x="108" y="0"/>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93" name="Freeform 25"/>
            <p:cNvSpPr/>
            <p:nvPr/>
          </p:nvSpPr>
          <p:spPr bwMode="auto">
            <a:xfrm>
              <a:off x="5637213" y="2344283"/>
              <a:ext cx="477838" cy="314325"/>
            </a:xfrm>
            <a:custGeom>
              <a:avLst/>
              <a:gdLst>
                <a:gd name="T0" fmla="*/ 42 w 165"/>
                <a:gd name="T1" fmla="*/ 108 h 108"/>
                <a:gd name="T2" fmla="*/ 165 w 165"/>
                <a:gd name="T3" fmla="*/ 60 h 108"/>
                <a:gd name="T4" fmla="*/ 165 w 165"/>
                <a:gd name="T5" fmla="*/ 60 h 108"/>
                <a:gd name="T6" fmla="*/ 165 w 165"/>
                <a:gd name="T7" fmla="*/ 0 h 108"/>
                <a:gd name="T8" fmla="*/ 0 w 165"/>
                <a:gd name="T9" fmla="*/ 66 h 108"/>
                <a:gd name="T10" fmla="*/ 42 w 165"/>
                <a:gd name="T11" fmla="*/ 108 h 108"/>
              </a:gdLst>
              <a:ahLst/>
              <a:cxnLst>
                <a:cxn ang="0">
                  <a:pos x="T0" y="T1"/>
                </a:cxn>
                <a:cxn ang="0">
                  <a:pos x="T2" y="T3"/>
                </a:cxn>
                <a:cxn ang="0">
                  <a:pos x="T4" y="T5"/>
                </a:cxn>
                <a:cxn ang="0">
                  <a:pos x="T6" y="T7"/>
                </a:cxn>
                <a:cxn ang="0">
                  <a:pos x="T8" y="T9"/>
                </a:cxn>
                <a:cxn ang="0">
                  <a:pos x="T10" y="T11"/>
                </a:cxn>
              </a:cxnLst>
              <a:rect l="0" t="0" r="r" b="b"/>
              <a:pathLst>
                <a:path w="165" h="108">
                  <a:moveTo>
                    <a:pt x="42" y="108"/>
                  </a:moveTo>
                  <a:cubicBezTo>
                    <a:pt x="76" y="77"/>
                    <a:pt x="120" y="60"/>
                    <a:pt x="165" y="60"/>
                  </a:cubicBezTo>
                  <a:cubicBezTo>
                    <a:pt x="165" y="60"/>
                    <a:pt x="165" y="60"/>
                    <a:pt x="165" y="60"/>
                  </a:cubicBezTo>
                  <a:cubicBezTo>
                    <a:pt x="165" y="0"/>
                    <a:pt x="165" y="0"/>
                    <a:pt x="165" y="0"/>
                  </a:cubicBezTo>
                  <a:cubicBezTo>
                    <a:pt x="102" y="0"/>
                    <a:pt x="43" y="26"/>
                    <a:pt x="0" y="66"/>
                  </a:cubicBezTo>
                  <a:cubicBezTo>
                    <a:pt x="42" y="108"/>
                    <a:pt x="42" y="108"/>
                    <a:pt x="42" y="108"/>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94" name="Freeform 26"/>
            <p:cNvSpPr/>
            <p:nvPr/>
          </p:nvSpPr>
          <p:spPr bwMode="auto">
            <a:xfrm>
              <a:off x="6494463" y="2544308"/>
              <a:ext cx="336550" cy="479425"/>
            </a:xfrm>
            <a:custGeom>
              <a:avLst/>
              <a:gdLst>
                <a:gd name="T0" fmla="*/ 57 w 116"/>
                <a:gd name="T1" fmla="*/ 165 h 165"/>
                <a:gd name="T2" fmla="*/ 57 w 116"/>
                <a:gd name="T3" fmla="*/ 165 h 165"/>
                <a:gd name="T4" fmla="*/ 116 w 116"/>
                <a:gd name="T5" fmla="*/ 165 h 165"/>
                <a:gd name="T6" fmla="*/ 42 w 116"/>
                <a:gd name="T7" fmla="*/ 0 h 165"/>
                <a:gd name="T8" fmla="*/ 0 w 116"/>
                <a:gd name="T9" fmla="*/ 42 h 165"/>
                <a:gd name="T10" fmla="*/ 57 w 116"/>
                <a:gd name="T11" fmla="*/ 165 h 165"/>
              </a:gdLst>
              <a:ahLst/>
              <a:cxnLst>
                <a:cxn ang="0">
                  <a:pos x="T0" y="T1"/>
                </a:cxn>
                <a:cxn ang="0">
                  <a:pos x="T2" y="T3"/>
                </a:cxn>
                <a:cxn ang="0">
                  <a:pos x="T4" y="T5"/>
                </a:cxn>
                <a:cxn ang="0">
                  <a:pos x="T6" y="T7"/>
                </a:cxn>
                <a:cxn ang="0">
                  <a:pos x="T8" y="T9"/>
                </a:cxn>
                <a:cxn ang="0">
                  <a:pos x="T10" y="T11"/>
                </a:cxn>
              </a:cxnLst>
              <a:rect l="0" t="0" r="r" b="b"/>
              <a:pathLst>
                <a:path w="116" h="165">
                  <a:moveTo>
                    <a:pt x="57" y="165"/>
                  </a:moveTo>
                  <a:cubicBezTo>
                    <a:pt x="57" y="165"/>
                    <a:pt x="57" y="165"/>
                    <a:pt x="57" y="165"/>
                  </a:cubicBezTo>
                  <a:cubicBezTo>
                    <a:pt x="116" y="165"/>
                    <a:pt x="116" y="165"/>
                    <a:pt x="116" y="165"/>
                  </a:cubicBezTo>
                  <a:cubicBezTo>
                    <a:pt x="114" y="101"/>
                    <a:pt x="86" y="42"/>
                    <a:pt x="42" y="0"/>
                  </a:cubicBezTo>
                  <a:cubicBezTo>
                    <a:pt x="0" y="42"/>
                    <a:pt x="0" y="42"/>
                    <a:pt x="0" y="42"/>
                  </a:cubicBezTo>
                  <a:cubicBezTo>
                    <a:pt x="34" y="75"/>
                    <a:pt x="54" y="118"/>
                    <a:pt x="57" y="165"/>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95" name="Freeform 27"/>
            <p:cNvSpPr/>
            <p:nvPr/>
          </p:nvSpPr>
          <p:spPr bwMode="auto">
            <a:xfrm>
              <a:off x="6129338" y="3426958"/>
              <a:ext cx="501650" cy="339725"/>
            </a:xfrm>
            <a:custGeom>
              <a:avLst/>
              <a:gdLst>
                <a:gd name="T0" fmla="*/ 131 w 173"/>
                <a:gd name="T1" fmla="*/ 0 h 117"/>
                <a:gd name="T2" fmla="*/ 0 w 173"/>
                <a:gd name="T3" fmla="*/ 57 h 117"/>
                <a:gd name="T4" fmla="*/ 0 w 173"/>
                <a:gd name="T5" fmla="*/ 57 h 117"/>
                <a:gd name="T6" fmla="*/ 0 w 173"/>
                <a:gd name="T7" fmla="*/ 117 h 117"/>
                <a:gd name="T8" fmla="*/ 173 w 173"/>
                <a:gd name="T9" fmla="*/ 42 h 117"/>
                <a:gd name="T10" fmla="*/ 131 w 173"/>
                <a:gd name="T11" fmla="*/ 0 h 117"/>
              </a:gdLst>
              <a:ahLst/>
              <a:cxnLst>
                <a:cxn ang="0">
                  <a:pos x="T0" y="T1"/>
                </a:cxn>
                <a:cxn ang="0">
                  <a:pos x="T2" y="T3"/>
                </a:cxn>
                <a:cxn ang="0">
                  <a:pos x="T4" y="T5"/>
                </a:cxn>
                <a:cxn ang="0">
                  <a:pos x="T6" y="T7"/>
                </a:cxn>
                <a:cxn ang="0">
                  <a:pos x="T8" y="T9"/>
                </a:cxn>
                <a:cxn ang="0">
                  <a:pos x="T10" y="T11"/>
                </a:cxn>
              </a:cxnLst>
              <a:rect l="0" t="0" r="r" b="b"/>
              <a:pathLst>
                <a:path w="173" h="117">
                  <a:moveTo>
                    <a:pt x="131" y="0"/>
                  </a:moveTo>
                  <a:cubicBezTo>
                    <a:pt x="97" y="37"/>
                    <a:pt x="50" y="57"/>
                    <a:pt x="0" y="57"/>
                  </a:cubicBezTo>
                  <a:cubicBezTo>
                    <a:pt x="0" y="57"/>
                    <a:pt x="0" y="57"/>
                    <a:pt x="0" y="57"/>
                  </a:cubicBezTo>
                  <a:cubicBezTo>
                    <a:pt x="0" y="117"/>
                    <a:pt x="0" y="117"/>
                    <a:pt x="0" y="117"/>
                  </a:cubicBezTo>
                  <a:cubicBezTo>
                    <a:pt x="68" y="116"/>
                    <a:pt x="129" y="88"/>
                    <a:pt x="173" y="42"/>
                  </a:cubicBezTo>
                  <a:lnTo>
                    <a:pt x="131"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96" name="Freeform 28"/>
            <p:cNvSpPr/>
            <p:nvPr/>
          </p:nvSpPr>
          <p:spPr bwMode="auto">
            <a:xfrm>
              <a:off x="5613400" y="3426958"/>
              <a:ext cx="501650" cy="339725"/>
            </a:xfrm>
            <a:custGeom>
              <a:avLst/>
              <a:gdLst>
                <a:gd name="T0" fmla="*/ 173 w 173"/>
                <a:gd name="T1" fmla="*/ 57 h 117"/>
                <a:gd name="T2" fmla="*/ 42 w 173"/>
                <a:gd name="T3" fmla="*/ 0 h 117"/>
                <a:gd name="T4" fmla="*/ 0 w 173"/>
                <a:gd name="T5" fmla="*/ 42 h 117"/>
                <a:gd name="T6" fmla="*/ 173 w 173"/>
                <a:gd name="T7" fmla="*/ 117 h 117"/>
                <a:gd name="T8" fmla="*/ 173 w 173"/>
                <a:gd name="T9" fmla="*/ 57 h 117"/>
              </a:gdLst>
              <a:ahLst/>
              <a:cxnLst>
                <a:cxn ang="0">
                  <a:pos x="T0" y="T1"/>
                </a:cxn>
                <a:cxn ang="0">
                  <a:pos x="T2" y="T3"/>
                </a:cxn>
                <a:cxn ang="0">
                  <a:pos x="T4" y="T5"/>
                </a:cxn>
                <a:cxn ang="0">
                  <a:pos x="T6" y="T7"/>
                </a:cxn>
                <a:cxn ang="0">
                  <a:pos x="T8" y="T9"/>
                </a:cxn>
              </a:cxnLst>
              <a:rect l="0" t="0" r="r" b="b"/>
              <a:pathLst>
                <a:path w="173" h="117">
                  <a:moveTo>
                    <a:pt x="173" y="57"/>
                  </a:moveTo>
                  <a:cubicBezTo>
                    <a:pt x="123" y="57"/>
                    <a:pt x="76" y="37"/>
                    <a:pt x="42" y="0"/>
                  </a:cubicBezTo>
                  <a:cubicBezTo>
                    <a:pt x="0" y="42"/>
                    <a:pt x="0" y="42"/>
                    <a:pt x="0" y="42"/>
                  </a:cubicBezTo>
                  <a:cubicBezTo>
                    <a:pt x="44" y="88"/>
                    <a:pt x="105" y="116"/>
                    <a:pt x="173" y="117"/>
                  </a:cubicBezTo>
                  <a:cubicBezTo>
                    <a:pt x="173" y="57"/>
                    <a:pt x="173" y="57"/>
                    <a:pt x="173" y="57"/>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grpSp>
      <p:grpSp>
        <p:nvGrpSpPr>
          <p:cNvPr id="5" name="Group 4"/>
          <p:cNvGrpSpPr/>
          <p:nvPr/>
        </p:nvGrpSpPr>
        <p:grpSpPr>
          <a:xfrm>
            <a:off x="8275046" y="1975983"/>
            <a:ext cx="2154238" cy="2159001"/>
            <a:chOff x="8275046" y="1975983"/>
            <a:chExt cx="2154238" cy="2159001"/>
          </a:xfrm>
        </p:grpSpPr>
        <p:sp>
          <p:nvSpPr>
            <p:cNvPr id="183" name="Freeform 5"/>
            <p:cNvSpPr/>
            <p:nvPr/>
          </p:nvSpPr>
          <p:spPr bwMode="auto">
            <a:xfrm>
              <a:off x="8275046" y="2283958"/>
              <a:ext cx="446088" cy="739775"/>
            </a:xfrm>
            <a:custGeom>
              <a:avLst/>
              <a:gdLst>
                <a:gd name="T0" fmla="*/ 60 w 154"/>
                <a:gd name="T1" fmla="*/ 255 h 255"/>
                <a:gd name="T2" fmla="*/ 154 w 154"/>
                <a:gd name="T3" fmla="*/ 43 h 255"/>
                <a:gd name="T4" fmla="*/ 111 w 154"/>
                <a:gd name="T5" fmla="*/ 0 h 255"/>
                <a:gd name="T6" fmla="*/ 0 w 154"/>
                <a:gd name="T7" fmla="*/ 255 h 255"/>
                <a:gd name="T8" fmla="*/ 60 w 154"/>
                <a:gd name="T9" fmla="*/ 255 h 255"/>
              </a:gdLst>
              <a:ahLst/>
              <a:cxnLst>
                <a:cxn ang="0">
                  <a:pos x="T0" y="T1"/>
                </a:cxn>
                <a:cxn ang="0">
                  <a:pos x="T2" y="T3"/>
                </a:cxn>
                <a:cxn ang="0">
                  <a:pos x="T4" y="T5"/>
                </a:cxn>
                <a:cxn ang="0">
                  <a:pos x="T6" y="T7"/>
                </a:cxn>
                <a:cxn ang="0">
                  <a:pos x="T8" y="T9"/>
                </a:cxn>
              </a:cxnLst>
              <a:rect l="0" t="0" r="r" b="b"/>
              <a:pathLst>
                <a:path w="154" h="255">
                  <a:moveTo>
                    <a:pt x="60" y="255"/>
                  </a:moveTo>
                  <a:cubicBezTo>
                    <a:pt x="62" y="175"/>
                    <a:pt x="96" y="99"/>
                    <a:pt x="154" y="43"/>
                  </a:cubicBezTo>
                  <a:cubicBezTo>
                    <a:pt x="111" y="0"/>
                    <a:pt x="111" y="0"/>
                    <a:pt x="111" y="0"/>
                  </a:cubicBezTo>
                  <a:cubicBezTo>
                    <a:pt x="45" y="66"/>
                    <a:pt x="3" y="156"/>
                    <a:pt x="0" y="255"/>
                  </a:cubicBezTo>
                  <a:cubicBezTo>
                    <a:pt x="60" y="255"/>
                    <a:pt x="60" y="255"/>
                    <a:pt x="60" y="255"/>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84" name="Freeform 6"/>
            <p:cNvSpPr/>
            <p:nvPr/>
          </p:nvSpPr>
          <p:spPr bwMode="auto">
            <a:xfrm>
              <a:off x="9359309" y="1975983"/>
              <a:ext cx="739775" cy="423863"/>
            </a:xfrm>
            <a:custGeom>
              <a:avLst/>
              <a:gdLst>
                <a:gd name="T0" fmla="*/ 0 w 255"/>
                <a:gd name="T1" fmla="*/ 60 h 146"/>
                <a:gd name="T2" fmla="*/ 212 w 255"/>
                <a:gd name="T3" fmla="*/ 146 h 146"/>
                <a:gd name="T4" fmla="*/ 212 w 255"/>
                <a:gd name="T5" fmla="*/ 146 h 146"/>
                <a:gd name="T6" fmla="*/ 255 w 255"/>
                <a:gd name="T7" fmla="*/ 103 h 146"/>
                <a:gd name="T8" fmla="*/ 0 w 255"/>
                <a:gd name="T9" fmla="*/ 0 h 146"/>
                <a:gd name="T10" fmla="*/ 0 w 255"/>
                <a:gd name="T11" fmla="*/ 60 h 146"/>
              </a:gdLst>
              <a:ahLst/>
              <a:cxnLst>
                <a:cxn ang="0">
                  <a:pos x="T0" y="T1"/>
                </a:cxn>
                <a:cxn ang="0">
                  <a:pos x="T2" y="T3"/>
                </a:cxn>
                <a:cxn ang="0">
                  <a:pos x="T4" y="T5"/>
                </a:cxn>
                <a:cxn ang="0">
                  <a:pos x="T6" y="T7"/>
                </a:cxn>
                <a:cxn ang="0">
                  <a:pos x="T8" y="T9"/>
                </a:cxn>
                <a:cxn ang="0">
                  <a:pos x="T10" y="T11"/>
                </a:cxn>
              </a:cxnLst>
              <a:rect l="0" t="0" r="r" b="b"/>
              <a:pathLst>
                <a:path w="255" h="146">
                  <a:moveTo>
                    <a:pt x="0" y="60"/>
                  </a:moveTo>
                  <a:cubicBezTo>
                    <a:pt x="79" y="60"/>
                    <a:pt x="155" y="91"/>
                    <a:pt x="212" y="146"/>
                  </a:cubicBezTo>
                  <a:cubicBezTo>
                    <a:pt x="212" y="146"/>
                    <a:pt x="212" y="146"/>
                    <a:pt x="212" y="146"/>
                  </a:cubicBezTo>
                  <a:cubicBezTo>
                    <a:pt x="255" y="103"/>
                    <a:pt x="255" y="103"/>
                    <a:pt x="255" y="103"/>
                  </a:cubicBezTo>
                  <a:cubicBezTo>
                    <a:pt x="188" y="40"/>
                    <a:pt x="98" y="1"/>
                    <a:pt x="0" y="0"/>
                  </a:cubicBezTo>
                  <a:cubicBezTo>
                    <a:pt x="0" y="60"/>
                    <a:pt x="0" y="60"/>
                    <a:pt x="0" y="60"/>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85" name="Freeform 7"/>
            <p:cNvSpPr/>
            <p:nvPr/>
          </p:nvSpPr>
          <p:spPr bwMode="auto">
            <a:xfrm>
              <a:off x="10008596" y="3038021"/>
              <a:ext cx="420688" cy="763588"/>
            </a:xfrm>
            <a:custGeom>
              <a:avLst/>
              <a:gdLst>
                <a:gd name="T0" fmla="*/ 145 w 145"/>
                <a:gd name="T1" fmla="*/ 0 h 263"/>
                <a:gd name="T2" fmla="*/ 86 w 145"/>
                <a:gd name="T3" fmla="*/ 0 h 263"/>
                <a:gd name="T4" fmla="*/ 86 w 145"/>
                <a:gd name="T5" fmla="*/ 2 h 263"/>
                <a:gd name="T6" fmla="*/ 86 w 145"/>
                <a:gd name="T7" fmla="*/ 6 h 263"/>
                <a:gd name="T8" fmla="*/ 0 w 145"/>
                <a:gd name="T9" fmla="*/ 221 h 263"/>
                <a:gd name="T10" fmla="*/ 0 w 145"/>
                <a:gd name="T11" fmla="*/ 221 h 263"/>
                <a:gd name="T12" fmla="*/ 42 w 145"/>
                <a:gd name="T13" fmla="*/ 263 h 263"/>
                <a:gd name="T14" fmla="*/ 145 w 145"/>
                <a:gd name="T15" fmla="*/ 6 h 263"/>
                <a:gd name="T16" fmla="*/ 145 w 145"/>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63">
                  <a:moveTo>
                    <a:pt x="145" y="0"/>
                  </a:moveTo>
                  <a:cubicBezTo>
                    <a:pt x="86" y="0"/>
                    <a:pt x="86" y="0"/>
                    <a:pt x="86" y="0"/>
                  </a:cubicBezTo>
                  <a:cubicBezTo>
                    <a:pt x="86" y="0"/>
                    <a:pt x="86" y="1"/>
                    <a:pt x="86" y="2"/>
                  </a:cubicBezTo>
                  <a:cubicBezTo>
                    <a:pt x="86" y="3"/>
                    <a:pt x="86" y="5"/>
                    <a:pt x="86" y="6"/>
                  </a:cubicBezTo>
                  <a:cubicBezTo>
                    <a:pt x="86" y="86"/>
                    <a:pt x="55" y="162"/>
                    <a:pt x="0" y="221"/>
                  </a:cubicBezTo>
                  <a:cubicBezTo>
                    <a:pt x="0" y="221"/>
                    <a:pt x="0" y="221"/>
                    <a:pt x="0" y="221"/>
                  </a:cubicBezTo>
                  <a:cubicBezTo>
                    <a:pt x="42" y="263"/>
                    <a:pt x="42" y="263"/>
                    <a:pt x="42" y="263"/>
                  </a:cubicBezTo>
                  <a:cubicBezTo>
                    <a:pt x="106" y="196"/>
                    <a:pt x="145" y="106"/>
                    <a:pt x="145" y="6"/>
                  </a:cubicBezTo>
                  <a:cubicBezTo>
                    <a:pt x="145" y="4"/>
                    <a:pt x="145" y="2"/>
                    <a:pt x="145" y="0"/>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86" name="Freeform 8"/>
            <p:cNvSpPr/>
            <p:nvPr/>
          </p:nvSpPr>
          <p:spPr bwMode="auto">
            <a:xfrm>
              <a:off x="8275046" y="3038021"/>
              <a:ext cx="420688" cy="763588"/>
            </a:xfrm>
            <a:custGeom>
              <a:avLst/>
              <a:gdLst>
                <a:gd name="T0" fmla="*/ 145 w 145"/>
                <a:gd name="T1" fmla="*/ 221 h 263"/>
                <a:gd name="T2" fmla="*/ 59 w 145"/>
                <a:gd name="T3" fmla="*/ 6 h 263"/>
                <a:gd name="T4" fmla="*/ 59 w 145"/>
                <a:gd name="T5" fmla="*/ 2 h 263"/>
                <a:gd name="T6" fmla="*/ 59 w 145"/>
                <a:gd name="T7" fmla="*/ 0 h 263"/>
                <a:gd name="T8" fmla="*/ 0 w 145"/>
                <a:gd name="T9" fmla="*/ 0 h 263"/>
                <a:gd name="T10" fmla="*/ 0 w 145"/>
                <a:gd name="T11" fmla="*/ 6 h 263"/>
                <a:gd name="T12" fmla="*/ 103 w 145"/>
                <a:gd name="T13" fmla="*/ 263 h 263"/>
                <a:gd name="T14" fmla="*/ 145 w 145"/>
                <a:gd name="T15" fmla="*/ 221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263">
                  <a:moveTo>
                    <a:pt x="145" y="221"/>
                  </a:moveTo>
                  <a:cubicBezTo>
                    <a:pt x="90" y="162"/>
                    <a:pt x="59" y="86"/>
                    <a:pt x="59" y="6"/>
                  </a:cubicBezTo>
                  <a:cubicBezTo>
                    <a:pt x="59" y="5"/>
                    <a:pt x="59" y="3"/>
                    <a:pt x="59" y="2"/>
                  </a:cubicBezTo>
                  <a:cubicBezTo>
                    <a:pt x="59" y="1"/>
                    <a:pt x="59" y="0"/>
                    <a:pt x="59" y="0"/>
                  </a:cubicBezTo>
                  <a:cubicBezTo>
                    <a:pt x="0" y="0"/>
                    <a:pt x="0" y="0"/>
                    <a:pt x="0" y="0"/>
                  </a:cubicBezTo>
                  <a:cubicBezTo>
                    <a:pt x="0" y="2"/>
                    <a:pt x="0" y="4"/>
                    <a:pt x="0" y="6"/>
                  </a:cubicBezTo>
                  <a:cubicBezTo>
                    <a:pt x="0" y="106"/>
                    <a:pt x="39" y="196"/>
                    <a:pt x="103" y="263"/>
                  </a:cubicBezTo>
                  <a:cubicBezTo>
                    <a:pt x="145" y="221"/>
                    <a:pt x="145" y="221"/>
                    <a:pt x="145" y="221"/>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87" name="Freeform 9"/>
            <p:cNvSpPr/>
            <p:nvPr/>
          </p:nvSpPr>
          <p:spPr bwMode="auto">
            <a:xfrm>
              <a:off x="8605246" y="1975983"/>
              <a:ext cx="739775" cy="423863"/>
            </a:xfrm>
            <a:custGeom>
              <a:avLst/>
              <a:gdLst>
                <a:gd name="T0" fmla="*/ 43 w 255"/>
                <a:gd name="T1" fmla="*/ 146 h 146"/>
                <a:gd name="T2" fmla="*/ 255 w 255"/>
                <a:gd name="T3" fmla="*/ 60 h 146"/>
                <a:gd name="T4" fmla="*/ 255 w 255"/>
                <a:gd name="T5" fmla="*/ 60 h 146"/>
                <a:gd name="T6" fmla="*/ 255 w 255"/>
                <a:gd name="T7" fmla="*/ 0 h 146"/>
                <a:gd name="T8" fmla="*/ 0 w 255"/>
                <a:gd name="T9" fmla="*/ 103 h 146"/>
                <a:gd name="T10" fmla="*/ 43 w 255"/>
                <a:gd name="T11" fmla="*/ 146 h 146"/>
              </a:gdLst>
              <a:ahLst/>
              <a:cxnLst>
                <a:cxn ang="0">
                  <a:pos x="T0" y="T1"/>
                </a:cxn>
                <a:cxn ang="0">
                  <a:pos x="T2" y="T3"/>
                </a:cxn>
                <a:cxn ang="0">
                  <a:pos x="T4" y="T5"/>
                </a:cxn>
                <a:cxn ang="0">
                  <a:pos x="T6" y="T7"/>
                </a:cxn>
                <a:cxn ang="0">
                  <a:pos x="T8" y="T9"/>
                </a:cxn>
                <a:cxn ang="0">
                  <a:pos x="T10" y="T11"/>
                </a:cxn>
              </a:cxnLst>
              <a:rect l="0" t="0" r="r" b="b"/>
              <a:pathLst>
                <a:path w="255" h="146">
                  <a:moveTo>
                    <a:pt x="43" y="146"/>
                  </a:moveTo>
                  <a:cubicBezTo>
                    <a:pt x="101" y="91"/>
                    <a:pt x="176" y="60"/>
                    <a:pt x="255" y="60"/>
                  </a:cubicBezTo>
                  <a:cubicBezTo>
                    <a:pt x="255" y="60"/>
                    <a:pt x="255" y="60"/>
                    <a:pt x="255" y="60"/>
                  </a:cubicBezTo>
                  <a:cubicBezTo>
                    <a:pt x="255" y="0"/>
                    <a:pt x="255" y="0"/>
                    <a:pt x="255" y="0"/>
                  </a:cubicBezTo>
                  <a:cubicBezTo>
                    <a:pt x="157" y="1"/>
                    <a:pt x="67" y="40"/>
                    <a:pt x="0" y="103"/>
                  </a:cubicBezTo>
                  <a:cubicBezTo>
                    <a:pt x="43" y="146"/>
                    <a:pt x="43" y="146"/>
                    <a:pt x="43" y="146"/>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188" name="Freeform 10"/>
            <p:cNvSpPr/>
            <p:nvPr/>
          </p:nvSpPr>
          <p:spPr bwMode="auto">
            <a:xfrm>
              <a:off x="9359309" y="3688896"/>
              <a:ext cx="763588" cy="446088"/>
            </a:xfrm>
            <a:custGeom>
              <a:avLst/>
              <a:gdLst>
                <a:gd name="T0" fmla="*/ 221 w 263"/>
                <a:gd name="T1" fmla="*/ 0 h 154"/>
                <a:gd name="T2" fmla="*/ 0 w 263"/>
                <a:gd name="T3" fmla="*/ 94 h 154"/>
                <a:gd name="T4" fmla="*/ 0 w 263"/>
                <a:gd name="T5" fmla="*/ 94 h 154"/>
                <a:gd name="T6" fmla="*/ 0 w 263"/>
                <a:gd name="T7" fmla="*/ 154 h 154"/>
                <a:gd name="T8" fmla="*/ 263 w 263"/>
                <a:gd name="T9" fmla="*/ 42 h 154"/>
                <a:gd name="T10" fmla="*/ 221 w 263"/>
                <a:gd name="T11" fmla="*/ 0 h 154"/>
              </a:gdLst>
              <a:ahLst/>
              <a:cxnLst>
                <a:cxn ang="0">
                  <a:pos x="T0" y="T1"/>
                </a:cxn>
                <a:cxn ang="0">
                  <a:pos x="T2" y="T3"/>
                </a:cxn>
                <a:cxn ang="0">
                  <a:pos x="T4" y="T5"/>
                </a:cxn>
                <a:cxn ang="0">
                  <a:pos x="T6" y="T7"/>
                </a:cxn>
                <a:cxn ang="0">
                  <a:pos x="T8" y="T9"/>
                </a:cxn>
                <a:cxn ang="0">
                  <a:pos x="T10" y="T11"/>
                </a:cxn>
              </a:cxnLst>
              <a:rect l="0" t="0" r="r" b="b"/>
              <a:pathLst>
                <a:path w="263" h="154">
                  <a:moveTo>
                    <a:pt x="221" y="0"/>
                  </a:moveTo>
                  <a:cubicBezTo>
                    <a:pt x="162" y="60"/>
                    <a:pt x="84" y="94"/>
                    <a:pt x="0" y="94"/>
                  </a:cubicBezTo>
                  <a:cubicBezTo>
                    <a:pt x="0" y="94"/>
                    <a:pt x="0" y="94"/>
                    <a:pt x="0" y="94"/>
                  </a:cubicBezTo>
                  <a:cubicBezTo>
                    <a:pt x="0" y="154"/>
                    <a:pt x="0" y="154"/>
                    <a:pt x="0" y="154"/>
                  </a:cubicBezTo>
                  <a:cubicBezTo>
                    <a:pt x="103" y="153"/>
                    <a:pt x="196" y="111"/>
                    <a:pt x="263" y="42"/>
                  </a:cubicBezTo>
                  <a:lnTo>
                    <a:pt x="221"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89" name="Freeform 11"/>
            <p:cNvSpPr/>
            <p:nvPr/>
          </p:nvSpPr>
          <p:spPr bwMode="auto">
            <a:xfrm>
              <a:off x="9983196" y="2283958"/>
              <a:ext cx="446088" cy="739775"/>
            </a:xfrm>
            <a:custGeom>
              <a:avLst/>
              <a:gdLst>
                <a:gd name="T0" fmla="*/ 94 w 154"/>
                <a:gd name="T1" fmla="*/ 255 h 255"/>
                <a:gd name="T2" fmla="*/ 94 w 154"/>
                <a:gd name="T3" fmla="*/ 255 h 255"/>
                <a:gd name="T4" fmla="*/ 154 w 154"/>
                <a:gd name="T5" fmla="*/ 255 h 255"/>
                <a:gd name="T6" fmla="*/ 43 w 154"/>
                <a:gd name="T7" fmla="*/ 0 h 255"/>
                <a:gd name="T8" fmla="*/ 0 w 154"/>
                <a:gd name="T9" fmla="*/ 43 h 255"/>
                <a:gd name="T10" fmla="*/ 94 w 154"/>
                <a:gd name="T11" fmla="*/ 255 h 255"/>
              </a:gdLst>
              <a:ahLst/>
              <a:cxnLst>
                <a:cxn ang="0">
                  <a:pos x="T0" y="T1"/>
                </a:cxn>
                <a:cxn ang="0">
                  <a:pos x="T2" y="T3"/>
                </a:cxn>
                <a:cxn ang="0">
                  <a:pos x="T4" y="T5"/>
                </a:cxn>
                <a:cxn ang="0">
                  <a:pos x="T6" y="T7"/>
                </a:cxn>
                <a:cxn ang="0">
                  <a:pos x="T8" y="T9"/>
                </a:cxn>
                <a:cxn ang="0">
                  <a:pos x="T10" y="T11"/>
                </a:cxn>
              </a:cxnLst>
              <a:rect l="0" t="0" r="r" b="b"/>
              <a:pathLst>
                <a:path w="154" h="255">
                  <a:moveTo>
                    <a:pt x="94" y="255"/>
                  </a:moveTo>
                  <a:cubicBezTo>
                    <a:pt x="94" y="255"/>
                    <a:pt x="94" y="255"/>
                    <a:pt x="94" y="255"/>
                  </a:cubicBezTo>
                  <a:cubicBezTo>
                    <a:pt x="154" y="255"/>
                    <a:pt x="154" y="255"/>
                    <a:pt x="154" y="255"/>
                  </a:cubicBezTo>
                  <a:cubicBezTo>
                    <a:pt x="151" y="156"/>
                    <a:pt x="109" y="66"/>
                    <a:pt x="43" y="0"/>
                  </a:cubicBezTo>
                  <a:cubicBezTo>
                    <a:pt x="0" y="43"/>
                    <a:pt x="0" y="43"/>
                    <a:pt x="0" y="43"/>
                  </a:cubicBezTo>
                  <a:cubicBezTo>
                    <a:pt x="58" y="99"/>
                    <a:pt x="92" y="175"/>
                    <a:pt x="94" y="255"/>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90" name="Freeform 12"/>
            <p:cNvSpPr/>
            <p:nvPr/>
          </p:nvSpPr>
          <p:spPr bwMode="auto">
            <a:xfrm>
              <a:off x="8583021" y="3688896"/>
              <a:ext cx="762000" cy="446088"/>
            </a:xfrm>
            <a:custGeom>
              <a:avLst/>
              <a:gdLst>
                <a:gd name="T0" fmla="*/ 263 w 263"/>
                <a:gd name="T1" fmla="*/ 94 h 154"/>
                <a:gd name="T2" fmla="*/ 42 w 263"/>
                <a:gd name="T3" fmla="*/ 0 h 154"/>
                <a:gd name="T4" fmla="*/ 0 w 263"/>
                <a:gd name="T5" fmla="*/ 42 h 154"/>
                <a:gd name="T6" fmla="*/ 263 w 263"/>
                <a:gd name="T7" fmla="*/ 154 h 154"/>
                <a:gd name="T8" fmla="*/ 263 w 263"/>
                <a:gd name="T9" fmla="*/ 94 h 154"/>
              </a:gdLst>
              <a:ahLst/>
              <a:cxnLst>
                <a:cxn ang="0">
                  <a:pos x="T0" y="T1"/>
                </a:cxn>
                <a:cxn ang="0">
                  <a:pos x="T2" y="T3"/>
                </a:cxn>
                <a:cxn ang="0">
                  <a:pos x="T4" y="T5"/>
                </a:cxn>
                <a:cxn ang="0">
                  <a:pos x="T6" y="T7"/>
                </a:cxn>
                <a:cxn ang="0">
                  <a:pos x="T8" y="T9"/>
                </a:cxn>
              </a:cxnLst>
              <a:rect l="0" t="0" r="r" b="b"/>
              <a:pathLst>
                <a:path w="263" h="154">
                  <a:moveTo>
                    <a:pt x="263" y="94"/>
                  </a:moveTo>
                  <a:cubicBezTo>
                    <a:pt x="180" y="94"/>
                    <a:pt x="101" y="60"/>
                    <a:pt x="42" y="0"/>
                  </a:cubicBezTo>
                  <a:cubicBezTo>
                    <a:pt x="0" y="42"/>
                    <a:pt x="0" y="42"/>
                    <a:pt x="0" y="42"/>
                  </a:cubicBezTo>
                  <a:cubicBezTo>
                    <a:pt x="67" y="111"/>
                    <a:pt x="160" y="153"/>
                    <a:pt x="263" y="154"/>
                  </a:cubicBezTo>
                  <a:cubicBezTo>
                    <a:pt x="263" y="94"/>
                    <a:pt x="263" y="94"/>
                    <a:pt x="263" y="94"/>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91" name="Freeform 13"/>
            <p:cNvSpPr/>
            <p:nvPr/>
          </p:nvSpPr>
          <p:spPr bwMode="auto">
            <a:xfrm>
              <a:off x="8457609" y="2414133"/>
              <a:ext cx="392113" cy="609600"/>
            </a:xfrm>
            <a:custGeom>
              <a:avLst/>
              <a:gdLst>
                <a:gd name="T0" fmla="*/ 60 w 135"/>
                <a:gd name="T1" fmla="*/ 210 h 210"/>
                <a:gd name="T2" fmla="*/ 135 w 135"/>
                <a:gd name="T3" fmla="*/ 42 h 210"/>
                <a:gd name="T4" fmla="*/ 93 w 135"/>
                <a:gd name="T5" fmla="*/ 0 h 210"/>
                <a:gd name="T6" fmla="*/ 0 w 135"/>
                <a:gd name="T7" fmla="*/ 210 h 210"/>
                <a:gd name="T8" fmla="*/ 60 w 135"/>
                <a:gd name="T9" fmla="*/ 210 h 210"/>
              </a:gdLst>
              <a:ahLst/>
              <a:cxnLst>
                <a:cxn ang="0">
                  <a:pos x="T0" y="T1"/>
                </a:cxn>
                <a:cxn ang="0">
                  <a:pos x="T2" y="T3"/>
                </a:cxn>
                <a:cxn ang="0">
                  <a:pos x="T4" y="T5"/>
                </a:cxn>
                <a:cxn ang="0">
                  <a:pos x="T6" y="T7"/>
                </a:cxn>
                <a:cxn ang="0">
                  <a:pos x="T8" y="T9"/>
                </a:cxn>
              </a:cxnLst>
              <a:rect l="0" t="0" r="r" b="b"/>
              <a:pathLst>
                <a:path w="135" h="210">
                  <a:moveTo>
                    <a:pt x="60" y="210"/>
                  </a:moveTo>
                  <a:cubicBezTo>
                    <a:pt x="63" y="147"/>
                    <a:pt x="89" y="87"/>
                    <a:pt x="135" y="42"/>
                  </a:cubicBezTo>
                  <a:cubicBezTo>
                    <a:pt x="93" y="0"/>
                    <a:pt x="93" y="0"/>
                    <a:pt x="93" y="0"/>
                  </a:cubicBezTo>
                  <a:cubicBezTo>
                    <a:pt x="38" y="54"/>
                    <a:pt x="3" y="128"/>
                    <a:pt x="0" y="210"/>
                  </a:cubicBezTo>
                  <a:cubicBezTo>
                    <a:pt x="60" y="210"/>
                    <a:pt x="60" y="210"/>
                    <a:pt x="60" y="210"/>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192" name="Freeform 14"/>
            <p:cNvSpPr/>
            <p:nvPr/>
          </p:nvSpPr>
          <p:spPr bwMode="auto">
            <a:xfrm>
              <a:off x="8457609" y="3038021"/>
              <a:ext cx="368300" cy="633413"/>
            </a:xfrm>
            <a:custGeom>
              <a:avLst/>
              <a:gdLst>
                <a:gd name="T0" fmla="*/ 127 w 127"/>
                <a:gd name="T1" fmla="*/ 176 h 218"/>
                <a:gd name="T2" fmla="*/ 60 w 127"/>
                <a:gd name="T3" fmla="*/ 6 h 218"/>
                <a:gd name="T4" fmla="*/ 60 w 127"/>
                <a:gd name="T5" fmla="*/ 2 h 218"/>
                <a:gd name="T6" fmla="*/ 60 w 127"/>
                <a:gd name="T7" fmla="*/ 0 h 218"/>
                <a:gd name="T8" fmla="*/ 0 w 127"/>
                <a:gd name="T9" fmla="*/ 0 h 218"/>
                <a:gd name="T10" fmla="*/ 0 w 127"/>
                <a:gd name="T11" fmla="*/ 6 h 218"/>
                <a:gd name="T12" fmla="*/ 85 w 127"/>
                <a:gd name="T13" fmla="*/ 218 h 218"/>
                <a:gd name="T14" fmla="*/ 127 w 127"/>
                <a:gd name="T15" fmla="*/ 176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18">
                  <a:moveTo>
                    <a:pt x="127" y="176"/>
                  </a:moveTo>
                  <a:cubicBezTo>
                    <a:pt x="84" y="130"/>
                    <a:pt x="60" y="69"/>
                    <a:pt x="60" y="6"/>
                  </a:cubicBezTo>
                  <a:cubicBezTo>
                    <a:pt x="60" y="5"/>
                    <a:pt x="60" y="3"/>
                    <a:pt x="60" y="2"/>
                  </a:cubicBezTo>
                  <a:cubicBezTo>
                    <a:pt x="60" y="0"/>
                    <a:pt x="60" y="0"/>
                    <a:pt x="60" y="0"/>
                  </a:cubicBezTo>
                  <a:cubicBezTo>
                    <a:pt x="0" y="0"/>
                    <a:pt x="0" y="0"/>
                    <a:pt x="0" y="0"/>
                  </a:cubicBezTo>
                  <a:cubicBezTo>
                    <a:pt x="0" y="2"/>
                    <a:pt x="0" y="4"/>
                    <a:pt x="0" y="6"/>
                  </a:cubicBezTo>
                  <a:cubicBezTo>
                    <a:pt x="0" y="88"/>
                    <a:pt x="32" y="163"/>
                    <a:pt x="85" y="218"/>
                  </a:cubicBezTo>
                  <a:cubicBezTo>
                    <a:pt x="127" y="176"/>
                    <a:pt x="127" y="176"/>
                    <a:pt x="127" y="176"/>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193" name="Freeform 15"/>
            <p:cNvSpPr/>
            <p:nvPr/>
          </p:nvSpPr>
          <p:spPr bwMode="auto">
            <a:xfrm>
              <a:off x="9878421" y="3038021"/>
              <a:ext cx="368300" cy="633413"/>
            </a:xfrm>
            <a:custGeom>
              <a:avLst/>
              <a:gdLst>
                <a:gd name="T0" fmla="*/ 127 w 127"/>
                <a:gd name="T1" fmla="*/ 0 h 218"/>
                <a:gd name="T2" fmla="*/ 67 w 127"/>
                <a:gd name="T3" fmla="*/ 0 h 218"/>
                <a:gd name="T4" fmla="*/ 67 w 127"/>
                <a:gd name="T5" fmla="*/ 2 h 218"/>
                <a:gd name="T6" fmla="*/ 67 w 127"/>
                <a:gd name="T7" fmla="*/ 6 h 218"/>
                <a:gd name="T8" fmla="*/ 0 w 127"/>
                <a:gd name="T9" fmla="*/ 176 h 218"/>
                <a:gd name="T10" fmla="*/ 0 w 127"/>
                <a:gd name="T11" fmla="*/ 176 h 218"/>
                <a:gd name="T12" fmla="*/ 42 w 127"/>
                <a:gd name="T13" fmla="*/ 218 h 218"/>
                <a:gd name="T14" fmla="*/ 127 w 127"/>
                <a:gd name="T15" fmla="*/ 6 h 218"/>
                <a:gd name="T16" fmla="*/ 127 w 127"/>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18">
                  <a:moveTo>
                    <a:pt x="127" y="0"/>
                  </a:moveTo>
                  <a:cubicBezTo>
                    <a:pt x="67" y="0"/>
                    <a:pt x="67" y="0"/>
                    <a:pt x="67" y="0"/>
                  </a:cubicBezTo>
                  <a:cubicBezTo>
                    <a:pt x="67" y="2"/>
                    <a:pt x="67" y="2"/>
                    <a:pt x="67" y="2"/>
                  </a:cubicBezTo>
                  <a:cubicBezTo>
                    <a:pt x="67" y="3"/>
                    <a:pt x="67" y="5"/>
                    <a:pt x="67" y="6"/>
                  </a:cubicBezTo>
                  <a:cubicBezTo>
                    <a:pt x="67" y="69"/>
                    <a:pt x="43" y="130"/>
                    <a:pt x="0" y="176"/>
                  </a:cubicBezTo>
                  <a:cubicBezTo>
                    <a:pt x="0" y="176"/>
                    <a:pt x="0" y="176"/>
                    <a:pt x="0" y="176"/>
                  </a:cubicBezTo>
                  <a:cubicBezTo>
                    <a:pt x="42" y="218"/>
                    <a:pt x="42" y="218"/>
                    <a:pt x="42" y="218"/>
                  </a:cubicBezTo>
                  <a:cubicBezTo>
                    <a:pt x="95" y="163"/>
                    <a:pt x="127" y="88"/>
                    <a:pt x="127" y="6"/>
                  </a:cubicBezTo>
                  <a:cubicBezTo>
                    <a:pt x="127" y="4"/>
                    <a:pt x="127" y="2"/>
                    <a:pt x="127" y="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94" name="Freeform 16"/>
            <p:cNvSpPr/>
            <p:nvPr/>
          </p:nvSpPr>
          <p:spPr bwMode="auto">
            <a:xfrm>
              <a:off x="9359309" y="2158546"/>
              <a:ext cx="609600" cy="371475"/>
            </a:xfrm>
            <a:custGeom>
              <a:avLst/>
              <a:gdLst>
                <a:gd name="T0" fmla="*/ 0 w 210"/>
                <a:gd name="T1" fmla="*/ 60 h 128"/>
                <a:gd name="T2" fmla="*/ 167 w 210"/>
                <a:gd name="T3" fmla="*/ 127 h 128"/>
                <a:gd name="T4" fmla="*/ 168 w 210"/>
                <a:gd name="T5" fmla="*/ 128 h 128"/>
                <a:gd name="T6" fmla="*/ 210 w 210"/>
                <a:gd name="T7" fmla="*/ 85 h 128"/>
                <a:gd name="T8" fmla="*/ 0 w 210"/>
                <a:gd name="T9" fmla="*/ 0 h 128"/>
                <a:gd name="T10" fmla="*/ 0 w 210"/>
                <a:gd name="T11" fmla="*/ 60 h 128"/>
              </a:gdLst>
              <a:ahLst/>
              <a:cxnLst>
                <a:cxn ang="0">
                  <a:pos x="T0" y="T1"/>
                </a:cxn>
                <a:cxn ang="0">
                  <a:pos x="T2" y="T3"/>
                </a:cxn>
                <a:cxn ang="0">
                  <a:pos x="T4" y="T5"/>
                </a:cxn>
                <a:cxn ang="0">
                  <a:pos x="T6" y="T7"/>
                </a:cxn>
                <a:cxn ang="0">
                  <a:pos x="T8" y="T9"/>
                </a:cxn>
                <a:cxn ang="0">
                  <a:pos x="T10" y="T11"/>
                </a:cxn>
              </a:cxnLst>
              <a:rect l="0" t="0" r="r" b="b"/>
              <a:pathLst>
                <a:path w="210" h="128">
                  <a:moveTo>
                    <a:pt x="0" y="60"/>
                  </a:moveTo>
                  <a:cubicBezTo>
                    <a:pt x="62" y="61"/>
                    <a:pt x="122" y="85"/>
                    <a:pt x="167" y="127"/>
                  </a:cubicBezTo>
                  <a:cubicBezTo>
                    <a:pt x="168" y="128"/>
                    <a:pt x="168" y="128"/>
                    <a:pt x="168" y="128"/>
                  </a:cubicBezTo>
                  <a:cubicBezTo>
                    <a:pt x="210" y="85"/>
                    <a:pt x="210" y="85"/>
                    <a:pt x="210" y="85"/>
                  </a:cubicBezTo>
                  <a:cubicBezTo>
                    <a:pt x="155" y="33"/>
                    <a:pt x="81" y="1"/>
                    <a:pt x="0" y="0"/>
                  </a:cubicBezTo>
                  <a:cubicBezTo>
                    <a:pt x="0" y="60"/>
                    <a:pt x="0" y="60"/>
                    <a:pt x="0" y="6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95" name="Freeform 17"/>
            <p:cNvSpPr/>
            <p:nvPr/>
          </p:nvSpPr>
          <p:spPr bwMode="auto">
            <a:xfrm>
              <a:off x="8713196" y="3557133"/>
              <a:ext cx="631825" cy="392113"/>
            </a:xfrm>
            <a:custGeom>
              <a:avLst/>
              <a:gdLst>
                <a:gd name="T0" fmla="*/ 218 w 218"/>
                <a:gd name="T1" fmla="*/ 76 h 135"/>
                <a:gd name="T2" fmla="*/ 42 w 218"/>
                <a:gd name="T3" fmla="*/ 0 h 135"/>
                <a:gd name="T4" fmla="*/ 0 w 218"/>
                <a:gd name="T5" fmla="*/ 42 h 135"/>
                <a:gd name="T6" fmla="*/ 218 w 218"/>
                <a:gd name="T7" fmla="*/ 135 h 135"/>
                <a:gd name="T8" fmla="*/ 218 w 218"/>
                <a:gd name="T9" fmla="*/ 76 h 135"/>
              </a:gdLst>
              <a:ahLst/>
              <a:cxnLst>
                <a:cxn ang="0">
                  <a:pos x="T0" y="T1"/>
                </a:cxn>
                <a:cxn ang="0">
                  <a:pos x="T2" y="T3"/>
                </a:cxn>
                <a:cxn ang="0">
                  <a:pos x="T4" y="T5"/>
                </a:cxn>
                <a:cxn ang="0">
                  <a:pos x="T6" y="T7"/>
                </a:cxn>
                <a:cxn ang="0">
                  <a:pos x="T8" y="T9"/>
                </a:cxn>
              </a:cxnLst>
              <a:rect l="0" t="0" r="r" b="b"/>
              <a:pathLst>
                <a:path w="218" h="135">
                  <a:moveTo>
                    <a:pt x="218" y="76"/>
                  </a:moveTo>
                  <a:cubicBezTo>
                    <a:pt x="151" y="75"/>
                    <a:pt x="89" y="48"/>
                    <a:pt x="42" y="0"/>
                  </a:cubicBezTo>
                  <a:cubicBezTo>
                    <a:pt x="0" y="42"/>
                    <a:pt x="0" y="42"/>
                    <a:pt x="0" y="42"/>
                  </a:cubicBezTo>
                  <a:cubicBezTo>
                    <a:pt x="55" y="99"/>
                    <a:pt x="133" y="135"/>
                    <a:pt x="218" y="135"/>
                  </a:cubicBezTo>
                  <a:cubicBezTo>
                    <a:pt x="218" y="76"/>
                    <a:pt x="218" y="76"/>
                    <a:pt x="218" y="76"/>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96" name="Freeform 18"/>
            <p:cNvSpPr/>
            <p:nvPr/>
          </p:nvSpPr>
          <p:spPr bwMode="auto">
            <a:xfrm>
              <a:off x="8735421" y="2158546"/>
              <a:ext cx="609600" cy="371475"/>
            </a:xfrm>
            <a:custGeom>
              <a:avLst/>
              <a:gdLst>
                <a:gd name="T0" fmla="*/ 43 w 210"/>
                <a:gd name="T1" fmla="*/ 127 h 128"/>
                <a:gd name="T2" fmla="*/ 210 w 210"/>
                <a:gd name="T3" fmla="*/ 60 h 128"/>
                <a:gd name="T4" fmla="*/ 210 w 210"/>
                <a:gd name="T5" fmla="*/ 60 h 128"/>
                <a:gd name="T6" fmla="*/ 210 w 210"/>
                <a:gd name="T7" fmla="*/ 0 h 128"/>
                <a:gd name="T8" fmla="*/ 0 w 210"/>
                <a:gd name="T9" fmla="*/ 85 h 128"/>
                <a:gd name="T10" fmla="*/ 43 w 210"/>
                <a:gd name="T11" fmla="*/ 128 h 128"/>
                <a:gd name="T12" fmla="*/ 43 w 210"/>
                <a:gd name="T13" fmla="*/ 127 h 128"/>
              </a:gdLst>
              <a:ahLst/>
              <a:cxnLst>
                <a:cxn ang="0">
                  <a:pos x="T0" y="T1"/>
                </a:cxn>
                <a:cxn ang="0">
                  <a:pos x="T2" y="T3"/>
                </a:cxn>
                <a:cxn ang="0">
                  <a:pos x="T4" y="T5"/>
                </a:cxn>
                <a:cxn ang="0">
                  <a:pos x="T6" y="T7"/>
                </a:cxn>
                <a:cxn ang="0">
                  <a:pos x="T8" y="T9"/>
                </a:cxn>
                <a:cxn ang="0">
                  <a:pos x="T10" y="T11"/>
                </a:cxn>
                <a:cxn ang="0">
                  <a:pos x="T12" y="T13"/>
                </a:cxn>
              </a:cxnLst>
              <a:rect l="0" t="0" r="r" b="b"/>
              <a:pathLst>
                <a:path w="210" h="128">
                  <a:moveTo>
                    <a:pt x="43" y="127"/>
                  </a:moveTo>
                  <a:cubicBezTo>
                    <a:pt x="88" y="85"/>
                    <a:pt x="148" y="61"/>
                    <a:pt x="210" y="60"/>
                  </a:cubicBezTo>
                  <a:cubicBezTo>
                    <a:pt x="210" y="60"/>
                    <a:pt x="210" y="60"/>
                    <a:pt x="210" y="60"/>
                  </a:cubicBezTo>
                  <a:cubicBezTo>
                    <a:pt x="210" y="0"/>
                    <a:pt x="210" y="0"/>
                    <a:pt x="210" y="0"/>
                  </a:cubicBezTo>
                  <a:cubicBezTo>
                    <a:pt x="129" y="1"/>
                    <a:pt x="55" y="33"/>
                    <a:pt x="0" y="85"/>
                  </a:cubicBezTo>
                  <a:cubicBezTo>
                    <a:pt x="43" y="128"/>
                    <a:pt x="43" y="128"/>
                    <a:pt x="43" y="128"/>
                  </a:cubicBezTo>
                  <a:lnTo>
                    <a:pt x="43" y="127"/>
                  </a:ln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197" name="Freeform 19"/>
            <p:cNvSpPr/>
            <p:nvPr/>
          </p:nvSpPr>
          <p:spPr bwMode="auto">
            <a:xfrm>
              <a:off x="9359309" y="3557133"/>
              <a:ext cx="631825" cy="392113"/>
            </a:xfrm>
            <a:custGeom>
              <a:avLst/>
              <a:gdLst>
                <a:gd name="T0" fmla="*/ 176 w 218"/>
                <a:gd name="T1" fmla="*/ 0 h 135"/>
                <a:gd name="T2" fmla="*/ 0 w 218"/>
                <a:gd name="T3" fmla="*/ 76 h 135"/>
                <a:gd name="T4" fmla="*/ 0 w 218"/>
                <a:gd name="T5" fmla="*/ 76 h 135"/>
                <a:gd name="T6" fmla="*/ 0 w 218"/>
                <a:gd name="T7" fmla="*/ 135 h 135"/>
                <a:gd name="T8" fmla="*/ 218 w 218"/>
                <a:gd name="T9" fmla="*/ 42 h 135"/>
                <a:gd name="T10" fmla="*/ 176 w 218"/>
                <a:gd name="T11" fmla="*/ 0 h 135"/>
              </a:gdLst>
              <a:ahLst/>
              <a:cxnLst>
                <a:cxn ang="0">
                  <a:pos x="T0" y="T1"/>
                </a:cxn>
                <a:cxn ang="0">
                  <a:pos x="T2" y="T3"/>
                </a:cxn>
                <a:cxn ang="0">
                  <a:pos x="T4" y="T5"/>
                </a:cxn>
                <a:cxn ang="0">
                  <a:pos x="T6" y="T7"/>
                </a:cxn>
                <a:cxn ang="0">
                  <a:pos x="T8" y="T9"/>
                </a:cxn>
                <a:cxn ang="0">
                  <a:pos x="T10" y="T11"/>
                </a:cxn>
              </a:cxnLst>
              <a:rect l="0" t="0" r="r" b="b"/>
              <a:pathLst>
                <a:path w="218" h="135">
                  <a:moveTo>
                    <a:pt x="176" y="0"/>
                  </a:moveTo>
                  <a:cubicBezTo>
                    <a:pt x="129" y="48"/>
                    <a:pt x="67" y="75"/>
                    <a:pt x="0" y="76"/>
                  </a:cubicBezTo>
                  <a:cubicBezTo>
                    <a:pt x="0" y="76"/>
                    <a:pt x="0" y="76"/>
                    <a:pt x="0" y="76"/>
                  </a:cubicBezTo>
                  <a:cubicBezTo>
                    <a:pt x="0" y="135"/>
                    <a:pt x="0" y="135"/>
                    <a:pt x="0" y="135"/>
                  </a:cubicBezTo>
                  <a:cubicBezTo>
                    <a:pt x="85" y="135"/>
                    <a:pt x="163" y="99"/>
                    <a:pt x="218" y="42"/>
                  </a:cubicBezTo>
                  <a:lnTo>
                    <a:pt x="176" y="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98" name="Freeform 20"/>
            <p:cNvSpPr/>
            <p:nvPr/>
          </p:nvSpPr>
          <p:spPr bwMode="auto">
            <a:xfrm>
              <a:off x="9856196" y="2414133"/>
              <a:ext cx="390525" cy="609600"/>
            </a:xfrm>
            <a:custGeom>
              <a:avLst/>
              <a:gdLst>
                <a:gd name="T0" fmla="*/ 75 w 135"/>
                <a:gd name="T1" fmla="*/ 210 h 210"/>
                <a:gd name="T2" fmla="*/ 75 w 135"/>
                <a:gd name="T3" fmla="*/ 210 h 210"/>
                <a:gd name="T4" fmla="*/ 135 w 135"/>
                <a:gd name="T5" fmla="*/ 210 h 210"/>
                <a:gd name="T6" fmla="*/ 42 w 135"/>
                <a:gd name="T7" fmla="*/ 0 h 210"/>
                <a:gd name="T8" fmla="*/ 0 w 135"/>
                <a:gd name="T9" fmla="*/ 42 h 210"/>
                <a:gd name="T10" fmla="*/ 75 w 135"/>
                <a:gd name="T11" fmla="*/ 210 h 210"/>
              </a:gdLst>
              <a:ahLst/>
              <a:cxnLst>
                <a:cxn ang="0">
                  <a:pos x="T0" y="T1"/>
                </a:cxn>
                <a:cxn ang="0">
                  <a:pos x="T2" y="T3"/>
                </a:cxn>
                <a:cxn ang="0">
                  <a:pos x="T4" y="T5"/>
                </a:cxn>
                <a:cxn ang="0">
                  <a:pos x="T6" y="T7"/>
                </a:cxn>
                <a:cxn ang="0">
                  <a:pos x="T8" y="T9"/>
                </a:cxn>
                <a:cxn ang="0">
                  <a:pos x="T10" y="T11"/>
                </a:cxn>
              </a:cxnLst>
              <a:rect l="0" t="0" r="r" b="b"/>
              <a:pathLst>
                <a:path w="135" h="210">
                  <a:moveTo>
                    <a:pt x="75" y="210"/>
                  </a:moveTo>
                  <a:cubicBezTo>
                    <a:pt x="75" y="210"/>
                    <a:pt x="75" y="210"/>
                    <a:pt x="75" y="210"/>
                  </a:cubicBezTo>
                  <a:cubicBezTo>
                    <a:pt x="135" y="210"/>
                    <a:pt x="135" y="210"/>
                    <a:pt x="135" y="210"/>
                  </a:cubicBezTo>
                  <a:cubicBezTo>
                    <a:pt x="132" y="128"/>
                    <a:pt x="97" y="54"/>
                    <a:pt x="42" y="0"/>
                  </a:cubicBezTo>
                  <a:cubicBezTo>
                    <a:pt x="0" y="42"/>
                    <a:pt x="0" y="42"/>
                    <a:pt x="0" y="42"/>
                  </a:cubicBezTo>
                  <a:cubicBezTo>
                    <a:pt x="46" y="87"/>
                    <a:pt x="72" y="147"/>
                    <a:pt x="75" y="21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99" name="Freeform 21"/>
            <p:cNvSpPr/>
            <p:nvPr/>
          </p:nvSpPr>
          <p:spPr bwMode="auto">
            <a:xfrm>
              <a:off x="8643346" y="2544308"/>
              <a:ext cx="336550" cy="479425"/>
            </a:xfrm>
            <a:custGeom>
              <a:avLst/>
              <a:gdLst>
                <a:gd name="T0" fmla="*/ 59 w 116"/>
                <a:gd name="T1" fmla="*/ 165 h 165"/>
                <a:gd name="T2" fmla="*/ 116 w 116"/>
                <a:gd name="T3" fmla="*/ 42 h 165"/>
                <a:gd name="T4" fmla="*/ 74 w 116"/>
                <a:gd name="T5" fmla="*/ 0 h 165"/>
                <a:gd name="T6" fmla="*/ 0 w 116"/>
                <a:gd name="T7" fmla="*/ 165 h 165"/>
                <a:gd name="T8" fmla="*/ 59 w 116"/>
                <a:gd name="T9" fmla="*/ 165 h 165"/>
              </a:gdLst>
              <a:ahLst/>
              <a:cxnLst>
                <a:cxn ang="0">
                  <a:pos x="T0" y="T1"/>
                </a:cxn>
                <a:cxn ang="0">
                  <a:pos x="T2" y="T3"/>
                </a:cxn>
                <a:cxn ang="0">
                  <a:pos x="T4" y="T5"/>
                </a:cxn>
                <a:cxn ang="0">
                  <a:pos x="T6" y="T7"/>
                </a:cxn>
                <a:cxn ang="0">
                  <a:pos x="T8" y="T9"/>
                </a:cxn>
              </a:cxnLst>
              <a:rect l="0" t="0" r="r" b="b"/>
              <a:pathLst>
                <a:path w="116" h="165">
                  <a:moveTo>
                    <a:pt x="59" y="165"/>
                  </a:moveTo>
                  <a:cubicBezTo>
                    <a:pt x="62" y="118"/>
                    <a:pt x="82" y="75"/>
                    <a:pt x="116" y="42"/>
                  </a:cubicBezTo>
                  <a:cubicBezTo>
                    <a:pt x="74" y="0"/>
                    <a:pt x="74" y="0"/>
                    <a:pt x="74" y="0"/>
                  </a:cubicBezTo>
                  <a:cubicBezTo>
                    <a:pt x="30" y="42"/>
                    <a:pt x="2" y="101"/>
                    <a:pt x="0" y="165"/>
                  </a:cubicBezTo>
                  <a:cubicBezTo>
                    <a:pt x="59" y="165"/>
                    <a:pt x="59" y="165"/>
                    <a:pt x="59" y="165"/>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200" name="Freeform 22"/>
            <p:cNvSpPr/>
            <p:nvPr/>
          </p:nvSpPr>
          <p:spPr bwMode="auto">
            <a:xfrm>
              <a:off x="9359309" y="2344283"/>
              <a:ext cx="479425" cy="314325"/>
            </a:xfrm>
            <a:custGeom>
              <a:avLst/>
              <a:gdLst>
                <a:gd name="T0" fmla="*/ 0 w 165"/>
                <a:gd name="T1" fmla="*/ 60 h 108"/>
                <a:gd name="T2" fmla="*/ 123 w 165"/>
                <a:gd name="T3" fmla="*/ 108 h 108"/>
                <a:gd name="T4" fmla="*/ 123 w 165"/>
                <a:gd name="T5" fmla="*/ 108 h 108"/>
                <a:gd name="T6" fmla="*/ 165 w 165"/>
                <a:gd name="T7" fmla="*/ 66 h 108"/>
                <a:gd name="T8" fmla="*/ 0 w 165"/>
                <a:gd name="T9" fmla="*/ 0 h 108"/>
                <a:gd name="T10" fmla="*/ 0 w 165"/>
                <a:gd name="T11" fmla="*/ 60 h 108"/>
              </a:gdLst>
              <a:ahLst/>
              <a:cxnLst>
                <a:cxn ang="0">
                  <a:pos x="T0" y="T1"/>
                </a:cxn>
                <a:cxn ang="0">
                  <a:pos x="T2" y="T3"/>
                </a:cxn>
                <a:cxn ang="0">
                  <a:pos x="T4" y="T5"/>
                </a:cxn>
                <a:cxn ang="0">
                  <a:pos x="T6" y="T7"/>
                </a:cxn>
                <a:cxn ang="0">
                  <a:pos x="T8" y="T9"/>
                </a:cxn>
                <a:cxn ang="0">
                  <a:pos x="T10" y="T11"/>
                </a:cxn>
              </a:cxnLst>
              <a:rect l="0" t="0" r="r" b="b"/>
              <a:pathLst>
                <a:path w="165" h="108">
                  <a:moveTo>
                    <a:pt x="0" y="60"/>
                  </a:moveTo>
                  <a:cubicBezTo>
                    <a:pt x="45" y="60"/>
                    <a:pt x="89" y="77"/>
                    <a:pt x="123" y="108"/>
                  </a:cubicBezTo>
                  <a:cubicBezTo>
                    <a:pt x="123" y="108"/>
                    <a:pt x="123" y="108"/>
                    <a:pt x="123" y="108"/>
                  </a:cubicBezTo>
                  <a:cubicBezTo>
                    <a:pt x="165" y="66"/>
                    <a:pt x="165" y="66"/>
                    <a:pt x="165" y="66"/>
                  </a:cubicBezTo>
                  <a:cubicBezTo>
                    <a:pt x="122" y="26"/>
                    <a:pt x="63" y="0"/>
                    <a:pt x="0" y="0"/>
                  </a:cubicBezTo>
                  <a:cubicBezTo>
                    <a:pt x="0" y="60"/>
                    <a:pt x="0" y="60"/>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201" name="Freeform 23"/>
            <p:cNvSpPr/>
            <p:nvPr/>
          </p:nvSpPr>
          <p:spPr bwMode="auto">
            <a:xfrm>
              <a:off x="8640171" y="3038021"/>
              <a:ext cx="315913" cy="501650"/>
            </a:xfrm>
            <a:custGeom>
              <a:avLst/>
              <a:gdLst>
                <a:gd name="T0" fmla="*/ 109 w 109"/>
                <a:gd name="T1" fmla="*/ 131 h 173"/>
                <a:gd name="T2" fmla="*/ 60 w 109"/>
                <a:gd name="T3" fmla="*/ 6 h 173"/>
                <a:gd name="T4" fmla="*/ 60 w 109"/>
                <a:gd name="T5" fmla="*/ 1 h 173"/>
                <a:gd name="T6" fmla="*/ 60 w 109"/>
                <a:gd name="T7" fmla="*/ 0 h 173"/>
                <a:gd name="T8" fmla="*/ 1 w 109"/>
                <a:gd name="T9" fmla="*/ 0 h 173"/>
                <a:gd name="T10" fmla="*/ 0 w 109"/>
                <a:gd name="T11" fmla="*/ 6 h 173"/>
                <a:gd name="T12" fmla="*/ 67 w 109"/>
                <a:gd name="T13" fmla="*/ 173 h 173"/>
                <a:gd name="T14" fmla="*/ 109 w 109"/>
                <a:gd name="T15" fmla="*/ 131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73">
                  <a:moveTo>
                    <a:pt x="109" y="131"/>
                  </a:moveTo>
                  <a:cubicBezTo>
                    <a:pt x="77" y="97"/>
                    <a:pt x="60" y="52"/>
                    <a:pt x="60" y="6"/>
                  </a:cubicBezTo>
                  <a:cubicBezTo>
                    <a:pt x="60" y="4"/>
                    <a:pt x="60" y="2"/>
                    <a:pt x="60" y="1"/>
                  </a:cubicBezTo>
                  <a:cubicBezTo>
                    <a:pt x="60" y="0"/>
                    <a:pt x="60" y="0"/>
                    <a:pt x="60" y="0"/>
                  </a:cubicBezTo>
                  <a:cubicBezTo>
                    <a:pt x="1" y="0"/>
                    <a:pt x="1" y="0"/>
                    <a:pt x="1" y="0"/>
                  </a:cubicBezTo>
                  <a:cubicBezTo>
                    <a:pt x="0" y="2"/>
                    <a:pt x="0" y="4"/>
                    <a:pt x="0" y="6"/>
                  </a:cubicBezTo>
                  <a:cubicBezTo>
                    <a:pt x="0" y="71"/>
                    <a:pt x="26" y="130"/>
                    <a:pt x="67" y="173"/>
                  </a:cubicBezTo>
                  <a:cubicBezTo>
                    <a:pt x="109" y="131"/>
                    <a:pt x="109" y="131"/>
                    <a:pt x="109" y="131"/>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202" name="Freeform 24"/>
            <p:cNvSpPr/>
            <p:nvPr/>
          </p:nvSpPr>
          <p:spPr bwMode="auto">
            <a:xfrm>
              <a:off x="9748246" y="3038021"/>
              <a:ext cx="315913" cy="501650"/>
            </a:xfrm>
            <a:custGeom>
              <a:avLst/>
              <a:gdLst>
                <a:gd name="T0" fmla="*/ 108 w 109"/>
                <a:gd name="T1" fmla="*/ 0 h 173"/>
                <a:gd name="T2" fmla="*/ 49 w 109"/>
                <a:gd name="T3" fmla="*/ 0 h 173"/>
                <a:gd name="T4" fmla="*/ 49 w 109"/>
                <a:gd name="T5" fmla="*/ 0 h 173"/>
                <a:gd name="T6" fmla="*/ 49 w 109"/>
                <a:gd name="T7" fmla="*/ 6 h 173"/>
                <a:gd name="T8" fmla="*/ 0 w 109"/>
                <a:gd name="T9" fmla="*/ 131 h 173"/>
                <a:gd name="T10" fmla="*/ 0 w 109"/>
                <a:gd name="T11" fmla="*/ 131 h 173"/>
                <a:gd name="T12" fmla="*/ 42 w 109"/>
                <a:gd name="T13" fmla="*/ 173 h 173"/>
                <a:gd name="T14" fmla="*/ 109 w 109"/>
                <a:gd name="T15" fmla="*/ 6 h 173"/>
                <a:gd name="T16" fmla="*/ 108 w 109"/>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73">
                  <a:moveTo>
                    <a:pt x="108" y="0"/>
                  </a:moveTo>
                  <a:cubicBezTo>
                    <a:pt x="49" y="0"/>
                    <a:pt x="49" y="0"/>
                    <a:pt x="49" y="0"/>
                  </a:cubicBezTo>
                  <a:cubicBezTo>
                    <a:pt x="49" y="0"/>
                    <a:pt x="49" y="0"/>
                    <a:pt x="49" y="0"/>
                  </a:cubicBezTo>
                  <a:cubicBezTo>
                    <a:pt x="49" y="2"/>
                    <a:pt x="49" y="4"/>
                    <a:pt x="49" y="6"/>
                  </a:cubicBezTo>
                  <a:cubicBezTo>
                    <a:pt x="49" y="52"/>
                    <a:pt x="32" y="97"/>
                    <a:pt x="0" y="131"/>
                  </a:cubicBezTo>
                  <a:cubicBezTo>
                    <a:pt x="0" y="131"/>
                    <a:pt x="0" y="131"/>
                    <a:pt x="0" y="131"/>
                  </a:cubicBezTo>
                  <a:cubicBezTo>
                    <a:pt x="42" y="173"/>
                    <a:pt x="42" y="173"/>
                    <a:pt x="42" y="173"/>
                  </a:cubicBezTo>
                  <a:cubicBezTo>
                    <a:pt x="83" y="130"/>
                    <a:pt x="109" y="71"/>
                    <a:pt x="109" y="6"/>
                  </a:cubicBezTo>
                  <a:cubicBezTo>
                    <a:pt x="109" y="4"/>
                    <a:pt x="109" y="2"/>
                    <a:pt x="108" y="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203" name="Freeform 25"/>
            <p:cNvSpPr/>
            <p:nvPr/>
          </p:nvSpPr>
          <p:spPr bwMode="auto">
            <a:xfrm>
              <a:off x="8867184" y="2344283"/>
              <a:ext cx="477838" cy="314325"/>
            </a:xfrm>
            <a:custGeom>
              <a:avLst/>
              <a:gdLst>
                <a:gd name="T0" fmla="*/ 42 w 165"/>
                <a:gd name="T1" fmla="*/ 108 h 108"/>
                <a:gd name="T2" fmla="*/ 165 w 165"/>
                <a:gd name="T3" fmla="*/ 60 h 108"/>
                <a:gd name="T4" fmla="*/ 165 w 165"/>
                <a:gd name="T5" fmla="*/ 60 h 108"/>
                <a:gd name="T6" fmla="*/ 165 w 165"/>
                <a:gd name="T7" fmla="*/ 0 h 108"/>
                <a:gd name="T8" fmla="*/ 0 w 165"/>
                <a:gd name="T9" fmla="*/ 66 h 108"/>
                <a:gd name="T10" fmla="*/ 42 w 165"/>
                <a:gd name="T11" fmla="*/ 108 h 108"/>
              </a:gdLst>
              <a:ahLst/>
              <a:cxnLst>
                <a:cxn ang="0">
                  <a:pos x="T0" y="T1"/>
                </a:cxn>
                <a:cxn ang="0">
                  <a:pos x="T2" y="T3"/>
                </a:cxn>
                <a:cxn ang="0">
                  <a:pos x="T4" y="T5"/>
                </a:cxn>
                <a:cxn ang="0">
                  <a:pos x="T6" y="T7"/>
                </a:cxn>
                <a:cxn ang="0">
                  <a:pos x="T8" y="T9"/>
                </a:cxn>
                <a:cxn ang="0">
                  <a:pos x="T10" y="T11"/>
                </a:cxn>
              </a:cxnLst>
              <a:rect l="0" t="0" r="r" b="b"/>
              <a:pathLst>
                <a:path w="165" h="108">
                  <a:moveTo>
                    <a:pt x="42" y="108"/>
                  </a:moveTo>
                  <a:cubicBezTo>
                    <a:pt x="76" y="77"/>
                    <a:pt x="120" y="60"/>
                    <a:pt x="165" y="60"/>
                  </a:cubicBezTo>
                  <a:cubicBezTo>
                    <a:pt x="165" y="60"/>
                    <a:pt x="165" y="60"/>
                    <a:pt x="165" y="60"/>
                  </a:cubicBezTo>
                  <a:cubicBezTo>
                    <a:pt x="165" y="0"/>
                    <a:pt x="165" y="0"/>
                    <a:pt x="165" y="0"/>
                  </a:cubicBezTo>
                  <a:cubicBezTo>
                    <a:pt x="102" y="0"/>
                    <a:pt x="43" y="26"/>
                    <a:pt x="0" y="66"/>
                  </a:cubicBezTo>
                  <a:cubicBezTo>
                    <a:pt x="42" y="108"/>
                    <a:pt x="42" y="108"/>
                    <a:pt x="42" y="108"/>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204" name="Freeform 26"/>
            <p:cNvSpPr/>
            <p:nvPr/>
          </p:nvSpPr>
          <p:spPr bwMode="auto">
            <a:xfrm>
              <a:off x="9724434" y="2544308"/>
              <a:ext cx="336550" cy="479425"/>
            </a:xfrm>
            <a:custGeom>
              <a:avLst/>
              <a:gdLst>
                <a:gd name="T0" fmla="*/ 57 w 116"/>
                <a:gd name="T1" fmla="*/ 165 h 165"/>
                <a:gd name="T2" fmla="*/ 57 w 116"/>
                <a:gd name="T3" fmla="*/ 165 h 165"/>
                <a:gd name="T4" fmla="*/ 116 w 116"/>
                <a:gd name="T5" fmla="*/ 165 h 165"/>
                <a:gd name="T6" fmla="*/ 42 w 116"/>
                <a:gd name="T7" fmla="*/ 0 h 165"/>
                <a:gd name="T8" fmla="*/ 0 w 116"/>
                <a:gd name="T9" fmla="*/ 42 h 165"/>
                <a:gd name="T10" fmla="*/ 57 w 116"/>
                <a:gd name="T11" fmla="*/ 165 h 165"/>
              </a:gdLst>
              <a:ahLst/>
              <a:cxnLst>
                <a:cxn ang="0">
                  <a:pos x="T0" y="T1"/>
                </a:cxn>
                <a:cxn ang="0">
                  <a:pos x="T2" y="T3"/>
                </a:cxn>
                <a:cxn ang="0">
                  <a:pos x="T4" y="T5"/>
                </a:cxn>
                <a:cxn ang="0">
                  <a:pos x="T6" y="T7"/>
                </a:cxn>
                <a:cxn ang="0">
                  <a:pos x="T8" y="T9"/>
                </a:cxn>
                <a:cxn ang="0">
                  <a:pos x="T10" y="T11"/>
                </a:cxn>
              </a:cxnLst>
              <a:rect l="0" t="0" r="r" b="b"/>
              <a:pathLst>
                <a:path w="116" h="165">
                  <a:moveTo>
                    <a:pt x="57" y="165"/>
                  </a:moveTo>
                  <a:cubicBezTo>
                    <a:pt x="57" y="165"/>
                    <a:pt x="57" y="165"/>
                    <a:pt x="57" y="165"/>
                  </a:cubicBezTo>
                  <a:cubicBezTo>
                    <a:pt x="116" y="165"/>
                    <a:pt x="116" y="165"/>
                    <a:pt x="116" y="165"/>
                  </a:cubicBezTo>
                  <a:cubicBezTo>
                    <a:pt x="114" y="101"/>
                    <a:pt x="86" y="42"/>
                    <a:pt x="42" y="0"/>
                  </a:cubicBezTo>
                  <a:cubicBezTo>
                    <a:pt x="0" y="42"/>
                    <a:pt x="0" y="42"/>
                    <a:pt x="0" y="42"/>
                  </a:cubicBezTo>
                  <a:cubicBezTo>
                    <a:pt x="34" y="75"/>
                    <a:pt x="54" y="118"/>
                    <a:pt x="57" y="16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205" name="Freeform 27"/>
            <p:cNvSpPr/>
            <p:nvPr/>
          </p:nvSpPr>
          <p:spPr bwMode="auto">
            <a:xfrm>
              <a:off x="9359309" y="3426958"/>
              <a:ext cx="501650" cy="339725"/>
            </a:xfrm>
            <a:custGeom>
              <a:avLst/>
              <a:gdLst>
                <a:gd name="T0" fmla="*/ 131 w 173"/>
                <a:gd name="T1" fmla="*/ 0 h 117"/>
                <a:gd name="T2" fmla="*/ 0 w 173"/>
                <a:gd name="T3" fmla="*/ 57 h 117"/>
                <a:gd name="T4" fmla="*/ 0 w 173"/>
                <a:gd name="T5" fmla="*/ 57 h 117"/>
                <a:gd name="T6" fmla="*/ 0 w 173"/>
                <a:gd name="T7" fmla="*/ 117 h 117"/>
                <a:gd name="T8" fmla="*/ 173 w 173"/>
                <a:gd name="T9" fmla="*/ 42 h 117"/>
                <a:gd name="T10" fmla="*/ 131 w 173"/>
                <a:gd name="T11" fmla="*/ 0 h 117"/>
              </a:gdLst>
              <a:ahLst/>
              <a:cxnLst>
                <a:cxn ang="0">
                  <a:pos x="T0" y="T1"/>
                </a:cxn>
                <a:cxn ang="0">
                  <a:pos x="T2" y="T3"/>
                </a:cxn>
                <a:cxn ang="0">
                  <a:pos x="T4" y="T5"/>
                </a:cxn>
                <a:cxn ang="0">
                  <a:pos x="T6" y="T7"/>
                </a:cxn>
                <a:cxn ang="0">
                  <a:pos x="T8" y="T9"/>
                </a:cxn>
                <a:cxn ang="0">
                  <a:pos x="T10" y="T11"/>
                </a:cxn>
              </a:cxnLst>
              <a:rect l="0" t="0" r="r" b="b"/>
              <a:pathLst>
                <a:path w="173" h="117">
                  <a:moveTo>
                    <a:pt x="131" y="0"/>
                  </a:moveTo>
                  <a:cubicBezTo>
                    <a:pt x="97" y="37"/>
                    <a:pt x="50" y="57"/>
                    <a:pt x="0" y="57"/>
                  </a:cubicBezTo>
                  <a:cubicBezTo>
                    <a:pt x="0" y="57"/>
                    <a:pt x="0" y="57"/>
                    <a:pt x="0" y="57"/>
                  </a:cubicBezTo>
                  <a:cubicBezTo>
                    <a:pt x="0" y="117"/>
                    <a:pt x="0" y="117"/>
                    <a:pt x="0" y="117"/>
                  </a:cubicBezTo>
                  <a:cubicBezTo>
                    <a:pt x="68" y="116"/>
                    <a:pt x="129" y="88"/>
                    <a:pt x="173" y="42"/>
                  </a:cubicBezTo>
                  <a:lnTo>
                    <a:pt x="131"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206" name="Freeform 28"/>
            <p:cNvSpPr/>
            <p:nvPr/>
          </p:nvSpPr>
          <p:spPr bwMode="auto">
            <a:xfrm>
              <a:off x="8843371" y="3426958"/>
              <a:ext cx="501650" cy="339725"/>
            </a:xfrm>
            <a:custGeom>
              <a:avLst/>
              <a:gdLst>
                <a:gd name="T0" fmla="*/ 173 w 173"/>
                <a:gd name="T1" fmla="*/ 57 h 117"/>
                <a:gd name="T2" fmla="*/ 42 w 173"/>
                <a:gd name="T3" fmla="*/ 0 h 117"/>
                <a:gd name="T4" fmla="*/ 0 w 173"/>
                <a:gd name="T5" fmla="*/ 42 h 117"/>
                <a:gd name="T6" fmla="*/ 173 w 173"/>
                <a:gd name="T7" fmla="*/ 117 h 117"/>
                <a:gd name="T8" fmla="*/ 173 w 173"/>
                <a:gd name="T9" fmla="*/ 57 h 117"/>
              </a:gdLst>
              <a:ahLst/>
              <a:cxnLst>
                <a:cxn ang="0">
                  <a:pos x="T0" y="T1"/>
                </a:cxn>
                <a:cxn ang="0">
                  <a:pos x="T2" y="T3"/>
                </a:cxn>
                <a:cxn ang="0">
                  <a:pos x="T4" y="T5"/>
                </a:cxn>
                <a:cxn ang="0">
                  <a:pos x="T6" y="T7"/>
                </a:cxn>
                <a:cxn ang="0">
                  <a:pos x="T8" y="T9"/>
                </a:cxn>
              </a:cxnLst>
              <a:rect l="0" t="0" r="r" b="b"/>
              <a:pathLst>
                <a:path w="173" h="117">
                  <a:moveTo>
                    <a:pt x="173" y="57"/>
                  </a:moveTo>
                  <a:cubicBezTo>
                    <a:pt x="123" y="57"/>
                    <a:pt x="76" y="37"/>
                    <a:pt x="42" y="0"/>
                  </a:cubicBezTo>
                  <a:cubicBezTo>
                    <a:pt x="0" y="42"/>
                    <a:pt x="0" y="42"/>
                    <a:pt x="0" y="42"/>
                  </a:cubicBezTo>
                  <a:cubicBezTo>
                    <a:pt x="44" y="88"/>
                    <a:pt x="105" y="116"/>
                    <a:pt x="173" y="117"/>
                  </a:cubicBezTo>
                  <a:cubicBezTo>
                    <a:pt x="173" y="57"/>
                    <a:pt x="173" y="57"/>
                    <a:pt x="173" y="57"/>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grpSp>
      <p:grpSp>
        <p:nvGrpSpPr>
          <p:cNvPr id="3" name="Group 2"/>
          <p:cNvGrpSpPr/>
          <p:nvPr/>
        </p:nvGrpSpPr>
        <p:grpSpPr>
          <a:xfrm>
            <a:off x="1781654" y="1975983"/>
            <a:ext cx="2154238" cy="2159001"/>
            <a:chOff x="1781654" y="1975983"/>
            <a:chExt cx="2154238" cy="2159001"/>
          </a:xfrm>
        </p:grpSpPr>
        <p:sp>
          <p:nvSpPr>
            <p:cNvPr id="208" name="Freeform 5"/>
            <p:cNvSpPr/>
            <p:nvPr/>
          </p:nvSpPr>
          <p:spPr bwMode="auto">
            <a:xfrm>
              <a:off x="1781654" y="2283958"/>
              <a:ext cx="446088" cy="739775"/>
            </a:xfrm>
            <a:custGeom>
              <a:avLst/>
              <a:gdLst>
                <a:gd name="T0" fmla="*/ 60 w 154"/>
                <a:gd name="T1" fmla="*/ 255 h 255"/>
                <a:gd name="T2" fmla="*/ 154 w 154"/>
                <a:gd name="T3" fmla="*/ 43 h 255"/>
                <a:gd name="T4" fmla="*/ 111 w 154"/>
                <a:gd name="T5" fmla="*/ 0 h 255"/>
                <a:gd name="T6" fmla="*/ 0 w 154"/>
                <a:gd name="T7" fmla="*/ 255 h 255"/>
                <a:gd name="T8" fmla="*/ 60 w 154"/>
                <a:gd name="T9" fmla="*/ 255 h 255"/>
              </a:gdLst>
              <a:ahLst/>
              <a:cxnLst>
                <a:cxn ang="0">
                  <a:pos x="T0" y="T1"/>
                </a:cxn>
                <a:cxn ang="0">
                  <a:pos x="T2" y="T3"/>
                </a:cxn>
                <a:cxn ang="0">
                  <a:pos x="T4" y="T5"/>
                </a:cxn>
                <a:cxn ang="0">
                  <a:pos x="T6" y="T7"/>
                </a:cxn>
                <a:cxn ang="0">
                  <a:pos x="T8" y="T9"/>
                </a:cxn>
              </a:cxnLst>
              <a:rect l="0" t="0" r="r" b="b"/>
              <a:pathLst>
                <a:path w="154" h="255">
                  <a:moveTo>
                    <a:pt x="60" y="255"/>
                  </a:moveTo>
                  <a:cubicBezTo>
                    <a:pt x="62" y="175"/>
                    <a:pt x="96" y="99"/>
                    <a:pt x="154" y="43"/>
                  </a:cubicBezTo>
                  <a:cubicBezTo>
                    <a:pt x="111" y="0"/>
                    <a:pt x="111" y="0"/>
                    <a:pt x="111" y="0"/>
                  </a:cubicBezTo>
                  <a:cubicBezTo>
                    <a:pt x="45" y="66"/>
                    <a:pt x="3" y="156"/>
                    <a:pt x="0" y="255"/>
                  </a:cubicBezTo>
                  <a:cubicBezTo>
                    <a:pt x="60" y="255"/>
                    <a:pt x="60" y="255"/>
                    <a:pt x="60" y="255"/>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09" name="Freeform 6"/>
            <p:cNvSpPr/>
            <p:nvPr/>
          </p:nvSpPr>
          <p:spPr bwMode="auto">
            <a:xfrm>
              <a:off x="2865917" y="1975983"/>
              <a:ext cx="739775" cy="423863"/>
            </a:xfrm>
            <a:custGeom>
              <a:avLst/>
              <a:gdLst>
                <a:gd name="T0" fmla="*/ 0 w 255"/>
                <a:gd name="T1" fmla="*/ 60 h 146"/>
                <a:gd name="T2" fmla="*/ 212 w 255"/>
                <a:gd name="T3" fmla="*/ 146 h 146"/>
                <a:gd name="T4" fmla="*/ 212 w 255"/>
                <a:gd name="T5" fmla="*/ 146 h 146"/>
                <a:gd name="T6" fmla="*/ 255 w 255"/>
                <a:gd name="T7" fmla="*/ 103 h 146"/>
                <a:gd name="T8" fmla="*/ 0 w 255"/>
                <a:gd name="T9" fmla="*/ 0 h 146"/>
                <a:gd name="T10" fmla="*/ 0 w 255"/>
                <a:gd name="T11" fmla="*/ 60 h 146"/>
              </a:gdLst>
              <a:ahLst/>
              <a:cxnLst>
                <a:cxn ang="0">
                  <a:pos x="T0" y="T1"/>
                </a:cxn>
                <a:cxn ang="0">
                  <a:pos x="T2" y="T3"/>
                </a:cxn>
                <a:cxn ang="0">
                  <a:pos x="T4" y="T5"/>
                </a:cxn>
                <a:cxn ang="0">
                  <a:pos x="T6" y="T7"/>
                </a:cxn>
                <a:cxn ang="0">
                  <a:pos x="T8" y="T9"/>
                </a:cxn>
                <a:cxn ang="0">
                  <a:pos x="T10" y="T11"/>
                </a:cxn>
              </a:cxnLst>
              <a:rect l="0" t="0" r="r" b="b"/>
              <a:pathLst>
                <a:path w="255" h="146">
                  <a:moveTo>
                    <a:pt x="0" y="60"/>
                  </a:moveTo>
                  <a:cubicBezTo>
                    <a:pt x="79" y="60"/>
                    <a:pt x="155" y="91"/>
                    <a:pt x="212" y="146"/>
                  </a:cubicBezTo>
                  <a:cubicBezTo>
                    <a:pt x="212" y="146"/>
                    <a:pt x="212" y="146"/>
                    <a:pt x="212" y="146"/>
                  </a:cubicBezTo>
                  <a:cubicBezTo>
                    <a:pt x="255" y="103"/>
                    <a:pt x="255" y="103"/>
                    <a:pt x="255" y="103"/>
                  </a:cubicBezTo>
                  <a:cubicBezTo>
                    <a:pt x="188" y="40"/>
                    <a:pt x="98" y="1"/>
                    <a:pt x="0" y="0"/>
                  </a:cubicBezTo>
                  <a:cubicBezTo>
                    <a:pt x="0" y="60"/>
                    <a:pt x="0" y="60"/>
                    <a:pt x="0" y="6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0" name="Freeform 7"/>
            <p:cNvSpPr/>
            <p:nvPr/>
          </p:nvSpPr>
          <p:spPr bwMode="auto">
            <a:xfrm>
              <a:off x="3515204" y="3038021"/>
              <a:ext cx="420688" cy="763588"/>
            </a:xfrm>
            <a:custGeom>
              <a:avLst/>
              <a:gdLst>
                <a:gd name="T0" fmla="*/ 145 w 145"/>
                <a:gd name="T1" fmla="*/ 0 h 263"/>
                <a:gd name="T2" fmla="*/ 86 w 145"/>
                <a:gd name="T3" fmla="*/ 0 h 263"/>
                <a:gd name="T4" fmla="*/ 86 w 145"/>
                <a:gd name="T5" fmla="*/ 2 h 263"/>
                <a:gd name="T6" fmla="*/ 86 w 145"/>
                <a:gd name="T7" fmla="*/ 6 h 263"/>
                <a:gd name="T8" fmla="*/ 0 w 145"/>
                <a:gd name="T9" fmla="*/ 221 h 263"/>
                <a:gd name="T10" fmla="*/ 0 w 145"/>
                <a:gd name="T11" fmla="*/ 221 h 263"/>
                <a:gd name="T12" fmla="*/ 42 w 145"/>
                <a:gd name="T13" fmla="*/ 263 h 263"/>
                <a:gd name="T14" fmla="*/ 145 w 145"/>
                <a:gd name="T15" fmla="*/ 6 h 263"/>
                <a:gd name="T16" fmla="*/ 145 w 145"/>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63">
                  <a:moveTo>
                    <a:pt x="145" y="0"/>
                  </a:moveTo>
                  <a:cubicBezTo>
                    <a:pt x="86" y="0"/>
                    <a:pt x="86" y="0"/>
                    <a:pt x="86" y="0"/>
                  </a:cubicBezTo>
                  <a:cubicBezTo>
                    <a:pt x="86" y="0"/>
                    <a:pt x="86" y="1"/>
                    <a:pt x="86" y="2"/>
                  </a:cubicBezTo>
                  <a:cubicBezTo>
                    <a:pt x="86" y="3"/>
                    <a:pt x="86" y="5"/>
                    <a:pt x="86" y="6"/>
                  </a:cubicBezTo>
                  <a:cubicBezTo>
                    <a:pt x="86" y="86"/>
                    <a:pt x="55" y="162"/>
                    <a:pt x="0" y="221"/>
                  </a:cubicBezTo>
                  <a:cubicBezTo>
                    <a:pt x="0" y="221"/>
                    <a:pt x="0" y="221"/>
                    <a:pt x="0" y="221"/>
                  </a:cubicBezTo>
                  <a:cubicBezTo>
                    <a:pt x="42" y="263"/>
                    <a:pt x="42" y="263"/>
                    <a:pt x="42" y="263"/>
                  </a:cubicBezTo>
                  <a:cubicBezTo>
                    <a:pt x="106" y="196"/>
                    <a:pt x="145" y="106"/>
                    <a:pt x="145" y="6"/>
                  </a:cubicBezTo>
                  <a:cubicBezTo>
                    <a:pt x="145" y="4"/>
                    <a:pt x="145" y="2"/>
                    <a:pt x="145"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1" name="Freeform 8"/>
            <p:cNvSpPr/>
            <p:nvPr/>
          </p:nvSpPr>
          <p:spPr bwMode="auto">
            <a:xfrm>
              <a:off x="1781654" y="3038021"/>
              <a:ext cx="420688" cy="763588"/>
            </a:xfrm>
            <a:custGeom>
              <a:avLst/>
              <a:gdLst>
                <a:gd name="T0" fmla="*/ 145 w 145"/>
                <a:gd name="T1" fmla="*/ 221 h 263"/>
                <a:gd name="T2" fmla="*/ 59 w 145"/>
                <a:gd name="T3" fmla="*/ 6 h 263"/>
                <a:gd name="T4" fmla="*/ 59 w 145"/>
                <a:gd name="T5" fmla="*/ 2 h 263"/>
                <a:gd name="T6" fmla="*/ 59 w 145"/>
                <a:gd name="T7" fmla="*/ 0 h 263"/>
                <a:gd name="T8" fmla="*/ 0 w 145"/>
                <a:gd name="T9" fmla="*/ 0 h 263"/>
                <a:gd name="T10" fmla="*/ 0 w 145"/>
                <a:gd name="T11" fmla="*/ 6 h 263"/>
                <a:gd name="T12" fmla="*/ 103 w 145"/>
                <a:gd name="T13" fmla="*/ 263 h 263"/>
                <a:gd name="T14" fmla="*/ 145 w 145"/>
                <a:gd name="T15" fmla="*/ 221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263">
                  <a:moveTo>
                    <a:pt x="145" y="221"/>
                  </a:moveTo>
                  <a:cubicBezTo>
                    <a:pt x="90" y="162"/>
                    <a:pt x="59" y="86"/>
                    <a:pt x="59" y="6"/>
                  </a:cubicBezTo>
                  <a:cubicBezTo>
                    <a:pt x="59" y="5"/>
                    <a:pt x="59" y="3"/>
                    <a:pt x="59" y="2"/>
                  </a:cubicBezTo>
                  <a:cubicBezTo>
                    <a:pt x="59" y="1"/>
                    <a:pt x="59" y="0"/>
                    <a:pt x="59" y="0"/>
                  </a:cubicBezTo>
                  <a:cubicBezTo>
                    <a:pt x="0" y="0"/>
                    <a:pt x="0" y="0"/>
                    <a:pt x="0" y="0"/>
                  </a:cubicBezTo>
                  <a:cubicBezTo>
                    <a:pt x="0" y="2"/>
                    <a:pt x="0" y="4"/>
                    <a:pt x="0" y="6"/>
                  </a:cubicBezTo>
                  <a:cubicBezTo>
                    <a:pt x="0" y="106"/>
                    <a:pt x="39" y="196"/>
                    <a:pt x="103" y="263"/>
                  </a:cubicBezTo>
                  <a:cubicBezTo>
                    <a:pt x="145" y="221"/>
                    <a:pt x="145" y="221"/>
                    <a:pt x="145" y="221"/>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2" name="Freeform 9"/>
            <p:cNvSpPr/>
            <p:nvPr/>
          </p:nvSpPr>
          <p:spPr bwMode="auto">
            <a:xfrm>
              <a:off x="2111854" y="1975983"/>
              <a:ext cx="739775" cy="423863"/>
            </a:xfrm>
            <a:custGeom>
              <a:avLst/>
              <a:gdLst>
                <a:gd name="T0" fmla="*/ 43 w 255"/>
                <a:gd name="T1" fmla="*/ 146 h 146"/>
                <a:gd name="T2" fmla="*/ 255 w 255"/>
                <a:gd name="T3" fmla="*/ 60 h 146"/>
                <a:gd name="T4" fmla="*/ 255 w 255"/>
                <a:gd name="T5" fmla="*/ 60 h 146"/>
                <a:gd name="T6" fmla="*/ 255 w 255"/>
                <a:gd name="T7" fmla="*/ 0 h 146"/>
                <a:gd name="T8" fmla="*/ 0 w 255"/>
                <a:gd name="T9" fmla="*/ 103 h 146"/>
                <a:gd name="T10" fmla="*/ 43 w 255"/>
                <a:gd name="T11" fmla="*/ 146 h 146"/>
              </a:gdLst>
              <a:ahLst/>
              <a:cxnLst>
                <a:cxn ang="0">
                  <a:pos x="T0" y="T1"/>
                </a:cxn>
                <a:cxn ang="0">
                  <a:pos x="T2" y="T3"/>
                </a:cxn>
                <a:cxn ang="0">
                  <a:pos x="T4" y="T5"/>
                </a:cxn>
                <a:cxn ang="0">
                  <a:pos x="T6" y="T7"/>
                </a:cxn>
                <a:cxn ang="0">
                  <a:pos x="T8" y="T9"/>
                </a:cxn>
                <a:cxn ang="0">
                  <a:pos x="T10" y="T11"/>
                </a:cxn>
              </a:cxnLst>
              <a:rect l="0" t="0" r="r" b="b"/>
              <a:pathLst>
                <a:path w="255" h="146">
                  <a:moveTo>
                    <a:pt x="43" y="146"/>
                  </a:moveTo>
                  <a:cubicBezTo>
                    <a:pt x="101" y="91"/>
                    <a:pt x="176" y="60"/>
                    <a:pt x="255" y="60"/>
                  </a:cubicBezTo>
                  <a:cubicBezTo>
                    <a:pt x="255" y="60"/>
                    <a:pt x="255" y="60"/>
                    <a:pt x="255" y="60"/>
                  </a:cubicBezTo>
                  <a:cubicBezTo>
                    <a:pt x="255" y="0"/>
                    <a:pt x="255" y="0"/>
                    <a:pt x="255" y="0"/>
                  </a:cubicBezTo>
                  <a:cubicBezTo>
                    <a:pt x="157" y="1"/>
                    <a:pt x="67" y="40"/>
                    <a:pt x="0" y="103"/>
                  </a:cubicBezTo>
                  <a:cubicBezTo>
                    <a:pt x="43" y="146"/>
                    <a:pt x="43" y="146"/>
                    <a:pt x="43" y="146"/>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213" name="Freeform 10"/>
            <p:cNvSpPr/>
            <p:nvPr/>
          </p:nvSpPr>
          <p:spPr bwMode="auto">
            <a:xfrm>
              <a:off x="2865917" y="3688896"/>
              <a:ext cx="763588" cy="446088"/>
            </a:xfrm>
            <a:custGeom>
              <a:avLst/>
              <a:gdLst>
                <a:gd name="T0" fmla="*/ 221 w 263"/>
                <a:gd name="T1" fmla="*/ 0 h 154"/>
                <a:gd name="T2" fmla="*/ 0 w 263"/>
                <a:gd name="T3" fmla="*/ 94 h 154"/>
                <a:gd name="T4" fmla="*/ 0 w 263"/>
                <a:gd name="T5" fmla="*/ 94 h 154"/>
                <a:gd name="T6" fmla="*/ 0 w 263"/>
                <a:gd name="T7" fmla="*/ 154 h 154"/>
                <a:gd name="T8" fmla="*/ 263 w 263"/>
                <a:gd name="T9" fmla="*/ 42 h 154"/>
                <a:gd name="T10" fmla="*/ 221 w 263"/>
                <a:gd name="T11" fmla="*/ 0 h 154"/>
              </a:gdLst>
              <a:ahLst/>
              <a:cxnLst>
                <a:cxn ang="0">
                  <a:pos x="T0" y="T1"/>
                </a:cxn>
                <a:cxn ang="0">
                  <a:pos x="T2" y="T3"/>
                </a:cxn>
                <a:cxn ang="0">
                  <a:pos x="T4" y="T5"/>
                </a:cxn>
                <a:cxn ang="0">
                  <a:pos x="T6" y="T7"/>
                </a:cxn>
                <a:cxn ang="0">
                  <a:pos x="T8" y="T9"/>
                </a:cxn>
                <a:cxn ang="0">
                  <a:pos x="T10" y="T11"/>
                </a:cxn>
              </a:cxnLst>
              <a:rect l="0" t="0" r="r" b="b"/>
              <a:pathLst>
                <a:path w="263" h="154">
                  <a:moveTo>
                    <a:pt x="221" y="0"/>
                  </a:moveTo>
                  <a:cubicBezTo>
                    <a:pt x="162" y="60"/>
                    <a:pt x="84" y="94"/>
                    <a:pt x="0" y="94"/>
                  </a:cubicBezTo>
                  <a:cubicBezTo>
                    <a:pt x="0" y="94"/>
                    <a:pt x="0" y="94"/>
                    <a:pt x="0" y="94"/>
                  </a:cubicBezTo>
                  <a:cubicBezTo>
                    <a:pt x="0" y="154"/>
                    <a:pt x="0" y="154"/>
                    <a:pt x="0" y="154"/>
                  </a:cubicBezTo>
                  <a:cubicBezTo>
                    <a:pt x="103" y="153"/>
                    <a:pt x="196" y="111"/>
                    <a:pt x="263" y="42"/>
                  </a:cubicBezTo>
                  <a:lnTo>
                    <a:pt x="221"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4" name="Freeform 11"/>
            <p:cNvSpPr/>
            <p:nvPr/>
          </p:nvSpPr>
          <p:spPr bwMode="auto">
            <a:xfrm>
              <a:off x="3489804" y="2283958"/>
              <a:ext cx="446088" cy="739775"/>
            </a:xfrm>
            <a:custGeom>
              <a:avLst/>
              <a:gdLst>
                <a:gd name="T0" fmla="*/ 94 w 154"/>
                <a:gd name="T1" fmla="*/ 255 h 255"/>
                <a:gd name="T2" fmla="*/ 94 w 154"/>
                <a:gd name="T3" fmla="*/ 255 h 255"/>
                <a:gd name="T4" fmla="*/ 154 w 154"/>
                <a:gd name="T5" fmla="*/ 255 h 255"/>
                <a:gd name="T6" fmla="*/ 43 w 154"/>
                <a:gd name="T7" fmla="*/ 0 h 255"/>
                <a:gd name="T8" fmla="*/ 0 w 154"/>
                <a:gd name="T9" fmla="*/ 43 h 255"/>
                <a:gd name="T10" fmla="*/ 94 w 154"/>
                <a:gd name="T11" fmla="*/ 255 h 255"/>
              </a:gdLst>
              <a:ahLst/>
              <a:cxnLst>
                <a:cxn ang="0">
                  <a:pos x="T0" y="T1"/>
                </a:cxn>
                <a:cxn ang="0">
                  <a:pos x="T2" y="T3"/>
                </a:cxn>
                <a:cxn ang="0">
                  <a:pos x="T4" y="T5"/>
                </a:cxn>
                <a:cxn ang="0">
                  <a:pos x="T6" y="T7"/>
                </a:cxn>
                <a:cxn ang="0">
                  <a:pos x="T8" y="T9"/>
                </a:cxn>
                <a:cxn ang="0">
                  <a:pos x="T10" y="T11"/>
                </a:cxn>
              </a:cxnLst>
              <a:rect l="0" t="0" r="r" b="b"/>
              <a:pathLst>
                <a:path w="154" h="255">
                  <a:moveTo>
                    <a:pt x="94" y="255"/>
                  </a:moveTo>
                  <a:cubicBezTo>
                    <a:pt x="94" y="255"/>
                    <a:pt x="94" y="255"/>
                    <a:pt x="94" y="255"/>
                  </a:cubicBezTo>
                  <a:cubicBezTo>
                    <a:pt x="154" y="255"/>
                    <a:pt x="154" y="255"/>
                    <a:pt x="154" y="255"/>
                  </a:cubicBezTo>
                  <a:cubicBezTo>
                    <a:pt x="151" y="156"/>
                    <a:pt x="109" y="66"/>
                    <a:pt x="43" y="0"/>
                  </a:cubicBezTo>
                  <a:cubicBezTo>
                    <a:pt x="0" y="43"/>
                    <a:pt x="0" y="43"/>
                    <a:pt x="0" y="43"/>
                  </a:cubicBezTo>
                  <a:cubicBezTo>
                    <a:pt x="58" y="99"/>
                    <a:pt x="92" y="175"/>
                    <a:pt x="94" y="255"/>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5" name="Freeform 12"/>
            <p:cNvSpPr/>
            <p:nvPr/>
          </p:nvSpPr>
          <p:spPr bwMode="auto">
            <a:xfrm>
              <a:off x="2089629" y="3688896"/>
              <a:ext cx="762000" cy="446088"/>
            </a:xfrm>
            <a:custGeom>
              <a:avLst/>
              <a:gdLst>
                <a:gd name="T0" fmla="*/ 263 w 263"/>
                <a:gd name="T1" fmla="*/ 94 h 154"/>
                <a:gd name="T2" fmla="*/ 42 w 263"/>
                <a:gd name="T3" fmla="*/ 0 h 154"/>
                <a:gd name="T4" fmla="*/ 0 w 263"/>
                <a:gd name="T5" fmla="*/ 42 h 154"/>
                <a:gd name="T6" fmla="*/ 263 w 263"/>
                <a:gd name="T7" fmla="*/ 154 h 154"/>
                <a:gd name="T8" fmla="*/ 263 w 263"/>
                <a:gd name="T9" fmla="*/ 94 h 154"/>
              </a:gdLst>
              <a:ahLst/>
              <a:cxnLst>
                <a:cxn ang="0">
                  <a:pos x="T0" y="T1"/>
                </a:cxn>
                <a:cxn ang="0">
                  <a:pos x="T2" y="T3"/>
                </a:cxn>
                <a:cxn ang="0">
                  <a:pos x="T4" y="T5"/>
                </a:cxn>
                <a:cxn ang="0">
                  <a:pos x="T6" y="T7"/>
                </a:cxn>
                <a:cxn ang="0">
                  <a:pos x="T8" y="T9"/>
                </a:cxn>
              </a:cxnLst>
              <a:rect l="0" t="0" r="r" b="b"/>
              <a:pathLst>
                <a:path w="263" h="154">
                  <a:moveTo>
                    <a:pt x="263" y="94"/>
                  </a:moveTo>
                  <a:cubicBezTo>
                    <a:pt x="180" y="94"/>
                    <a:pt x="101" y="60"/>
                    <a:pt x="42" y="0"/>
                  </a:cubicBezTo>
                  <a:cubicBezTo>
                    <a:pt x="0" y="42"/>
                    <a:pt x="0" y="42"/>
                    <a:pt x="0" y="42"/>
                  </a:cubicBezTo>
                  <a:cubicBezTo>
                    <a:pt x="67" y="111"/>
                    <a:pt x="160" y="153"/>
                    <a:pt x="263" y="154"/>
                  </a:cubicBezTo>
                  <a:cubicBezTo>
                    <a:pt x="263" y="94"/>
                    <a:pt x="263" y="94"/>
                    <a:pt x="263" y="94"/>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6" name="Freeform 13"/>
            <p:cNvSpPr/>
            <p:nvPr/>
          </p:nvSpPr>
          <p:spPr bwMode="auto">
            <a:xfrm>
              <a:off x="1964217" y="2414133"/>
              <a:ext cx="392113" cy="609600"/>
            </a:xfrm>
            <a:custGeom>
              <a:avLst/>
              <a:gdLst>
                <a:gd name="T0" fmla="*/ 60 w 135"/>
                <a:gd name="T1" fmla="*/ 210 h 210"/>
                <a:gd name="T2" fmla="*/ 135 w 135"/>
                <a:gd name="T3" fmla="*/ 42 h 210"/>
                <a:gd name="T4" fmla="*/ 93 w 135"/>
                <a:gd name="T5" fmla="*/ 0 h 210"/>
                <a:gd name="T6" fmla="*/ 0 w 135"/>
                <a:gd name="T7" fmla="*/ 210 h 210"/>
                <a:gd name="T8" fmla="*/ 60 w 135"/>
                <a:gd name="T9" fmla="*/ 210 h 210"/>
              </a:gdLst>
              <a:ahLst/>
              <a:cxnLst>
                <a:cxn ang="0">
                  <a:pos x="T0" y="T1"/>
                </a:cxn>
                <a:cxn ang="0">
                  <a:pos x="T2" y="T3"/>
                </a:cxn>
                <a:cxn ang="0">
                  <a:pos x="T4" y="T5"/>
                </a:cxn>
                <a:cxn ang="0">
                  <a:pos x="T6" y="T7"/>
                </a:cxn>
                <a:cxn ang="0">
                  <a:pos x="T8" y="T9"/>
                </a:cxn>
              </a:cxnLst>
              <a:rect l="0" t="0" r="r" b="b"/>
              <a:pathLst>
                <a:path w="135" h="210">
                  <a:moveTo>
                    <a:pt x="60" y="210"/>
                  </a:moveTo>
                  <a:cubicBezTo>
                    <a:pt x="63" y="147"/>
                    <a:pt x="89" y="87"/>
                    <a:pt x="135" y="42"/>
                  </a:cubicBezTo>
                  <a:cubicBezTo>
                    <a:pt x="93" y="0"/>
                    <a:pt x="93" y="0"/>
                    <a:pt x="93" y="0"/>
                  </a:cubicBezTo>
                  <a:cubicBezTo>
                    <a:pt x="38" y="54"/>
                    <a:pt x="3" y="128"/>
                    <a:pt x="0" y="210"/>
                  </a:cubicBezTo>
                  <a:cubicBezTo>
                    <a:pt x="60" y="210"/>
                    <a:pt x="60" y="210"/>
                    <a:pt x="60" y="210"/>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217" name="Freeform 14"/>
            <p:cNvSpPr/>
            <p:nvPr/>
          </p:nvSpPr>
          <p:spPr bwMode="auto">
            <a:xfrm>
              <a:off x="1964217" y="3038021"/>
              <a:ext cx="368300" cy="633413"/>
            </a:xfrm>
            <a:custGeom>
              <a:avLst/>
              <a:gdLst>
                <a:gd name="T0" fmla="*/ 127 w 127"/>
                <a:gd name="T1" fmla="*/ 176 h 218"/>
                <a:gd name="T2" fmla="*/ 60 w 127"/>
                <a:gd name="T3" fmla="*/ 6 h 218"/>
                <a:gd name="T4" fmla="*/ 60 w 127"/>
                <a:gd name="T5" fmla="*/ 2 h 218"/>
                <a:gd name="T6" fmla="*/ 60 w 127"/>
                <a:gd name="T7" fmla="*/ 0 h 218"/>
                <a:gd name="T8" fmla="*/ 0 w 127"/>
                <a:gd name="T9" fmla="*/ 0 h 218"/>
                <a:gd name="T10" fmla="*/ 0 w 127"/>
                <a:gd name="T11" fmla="*/ 6 h 218"/>
                <a:gd name="T12" fmla="*/ 85 w 127"/>
                <a:gd name="T13" fmla="*/ 218 h 218"/>
                <a:gd name="T14" fmla="*/ 127 w 127"/>
                <a:gd name="T15" fmla="*/ 176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18">
                  <a:moveTo>
                    <a:pt x="127" y="176"/>
                  </a:moveTo>
                  <a:cubicBezTo>
                    <a:pt x="84" y="130"/>
                    <a:pt x="60" y="69"/>
                    <a:pt x="60" y="6"/>
                  </a:cubicBezTo>
                  <a:cubicBezTo>
                    <a:pt x="60" y="5"/>
                    <a:pt x="60" y="3"/>
                    <a:pt x="60" y="2"/>
                  </a:cubicBezTo>
                  <a:cubicBezTo>
                    <a:pt x="60" y="0"/>
                    <a:pt x="60" y="0"/>
                    <a:pt x="60" y="0"/>
                  </a:cubicBezTo>
                  <a:cubicBezTo>
                    <a:pt x="0" y="0"/>
                    <a:pt x="0" y="0"/>
                    <a:pt x="0" y="0"/>
                  </a:cubicBezTo>
                  <a:cubicBezTo>
                    <a:pt x="0" y="2"/>
                    <a:pt x="0" y="4"/>
                    <a:pt x="0" y="6"/>
                  </a:cubicBezTo>
                  <a:cubicBezTo>
                    <a:pt x="0" y="88"/>
                    <a:pt x="32" y="163"/>
                    <a:pt x="85" y="218"/>
                  </a:cubicBezTo>
                  <a:cubicBezTo>
                    <a:pt x="127" y="176"/>
                    <a:pt x="127" y="176"/>
                    <a:pt x="127" y="176"/>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18" name="Freeform 15"/>
            <p:cNvSpPr/>
            <p:nvPr/>
          </p:nvSpPr>
          <p:spPr bwMode="auto">
            <a:xfrm>
              <a:off x="3385029" y="3038021"/>
              <a:ext cx="368300" cy="633413"/>
            </a:xfrm>
            <a:custGeom>
              <a:avLst/>
              <a:gdLst>
                <a:gd name="T0" fmla="*/ 127 w 127"/>
                <a:gd name="T1" fmla="*/ 0 h 218"/>
                <a:gd name="T2" fmla="*/ 67 w 127"/>
                <a:gd name="T3" fmla="*/ 0 h 218"/>
                <a:gd name="T4" fmla="*/ 67 w 127"/>
                <a:gd name="T5" fmla="*/ 2 h 218"/>
                <a:gd name="T6" fmla="*/ 67 w 127"/>
                <a:gd name="T7" fmla="*/ 6 h 218"/>
                <a:gd name="T8" fmla="*/ 0 w 127"/>
                <a:gd name="T9" fmla="*/ 176 h 218"/>
                <a:gd name="T10" fmla="*/ 0 w 127"/>
                <a:gd name="T11" fmla="*/ 176 h 218"/>
                <a:gd name="T12" fmla="*/ 42 w 127"/>
                <a:gd name="T13" fmla="*/ 218 h 218"/>
                <a:gd name="T14" fmla="*/ 127 w 127"/>
                <a:gd name="T15" fmla="*/ 6 h 218"/>
                <a:gd name="T16" fmla="*/ 127 w 127"/>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18">
                  <a:moveTo>
                    <a:pt x="127" y="0"/>
                  </a:moveTo>
                  <a:cubicBezTo>
                    <a:pt x="67" y="0"/>
                    <a:pt x="67" y="0"/>
                    <a:pt x="67" y="0"/>
                  </a:cubicBezTo>
                  <a:cubicBezTo>
                    <a:pt x="67" y="2"/>
                    <a:pt x="67" y="2"/>
                    <a:pt x="67" y="2"/>
                  </a:cubicBezTo>
                  <a:cubicBezTo>
                    <a:pt x="67" y="3"/>
                    <a:pt x="67" y="5"/>
                    <a:pt x="67" y="6"/>
                  </a:cubicBezTo>
                  <a:cubicBezTo>
                    <a:pt x="67" y="69"/>
                    <a:pt x="43" y="130"/>
                    <a:pt x="0" y="176"/>
                  </a:cubicBezTo>
                  <a:cubicBezTo>
                    <a:pt x="0" y="176"/>
                    <a:pt x="0" y="176"/>
                    <a:pt x="0" y="176"/>
                  </a:cubicBezTo>
                  <a:cubicBezTo>
                    <a:pt x="42" y="218"/>
                    <a:pt x="42" y="218"/>
                    <a:pt x="42" y="218"/>
                  </a:cubicBezTo>
                  <a:cubicBezTo>
                    <a:pt x="95" y="163"/>
                    <a:pt x="127" y="88"/>
                    <a:pt x="127" y="6"/>
                  </a:cubicBezTo>
                  <a:cubicBezTo>
                    <a:pt x="127" y="4"/>
                    <a:pt x="127" y="2"/>
                    <a:pt x="127" y="0"/>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19" name="Freeform 16"/>
            <p:cNvSpPr/>
            <p:nvPr/>
          </p:nvSpPr>
          <p:spPr bwMode="auto">
            <a:xfrm>
              <a:off x="2865917" y="2158546"/>
              <a:ext cx="609600" cy="371475"/>
            </a:xfrm>
            <a:custGeom>
              <a:avLst/>
              <a:gdLst>
                <a:gd name="T0" fmla="*/ 0 w 210"/>
                <a:gd name="T1" fmla="*/ 60 h 128"/>
                <a:gd name="T2" fmla="*/ 167 w 210"/>
                <a:gd name="T3" fmla="*/ 127 h 128"/>
                <a:gd name="T4" fmla="*/ 168 w 210"/>
                <a:gd name="T5" fmla="*/ 128 h 128"/>
                <a:gd name="T6" fmla="*/ 210 w 210"/>
                <a:gd name="T7" fmla="*/ 85 h 128"/>
                <a:gd name="T8" fmla="*/ 0 w 210"/>
                <a:gd name="T9" fmla="*/ 0 h 128"/>
                <a:gd name="T10" fmla="*/ 0 w 210"/>
                <a:gd name="T11" fmla="*/ 60 h 128"/>
              </a:gdLst>
              <a:ahLst/>
              <a:cxnLst>
                <a:cxn ang="0">
                  <a:pos x="T0" y="T1"/>
                </a:cxn>
                <a:cxn ang="0">
                  <a:pos x="T2" y="T3"/>
                </a:cxn>
                <a:cxn ang="0">
                  <a:pos x="T4" y="T5"/>
                </a:cxn>
                <a:cxn ang="0">
                  <a:pos x="T6" y="T7"/>
                </a:cxn>
                <a:cxn ang="0">
                  <a:pos x="T8" y="T9"/>
                </a:cxn>
                <a:cxn ang="0">
                  <a:pos x="T10" y="T11"/>
                </a:cxn>
              </a:cxnLst>
              <a:rect l="0" t="0" r="r" b="b"/>
              <a:pathLst>
                <a:path w="210" h="128">
                  <a:moveTo>
                    <a:pt x="0" y="60"/>
                  </a:moveTo>
                  <a:cubicBezTo>
                    <a:pt x="62" y="61"/>
                    <a:pt x="122" y="85"/>
                    <a:pt x="167" y="127"/>
                  </a:cubicBezTo>
                  <a:cubicBezTo>
                    <a:pt x="168" y="128"/>
                    <a:pt x="168" y="128"/>
                    <a:pt x="168" y="128"/>
                  </a:cubicBezTo>
                  <a:cubicBezTo>
                    <a:pt x="210" y="85"/>
                    <a:pt x="210" y="85"/>
                    <a:pt x="210" y="85"/>
                  </a:cubicBezTo>
                  <a:cubicBezTo>
                    <a:pt x="155" y="33"/>
                    <a:pt x="81" y="1"/>
                    <a:pt x="0" y="0"/>
                  </a:cubicBezTo>
                  <a:cubicBezTo>
                    <a:pt x="0" y="60"/>
                    <a:pt x="0" y="60"/>
                    <a:pt x="0" y="60"/>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20" name="Freeform 17"/>
            <p:cNvSpPr/>
            <p:nvPr/>
          </p:nvSpPr>
          <p:spPr bwMode="auto">
            <a:xfrm>
              <a:off x="2219804" y="3557133"/>
              <a:ext cx="631825" cy="392113"/>
            </a:xfrm>
            <a:custGeom>
              <a:avLst/>
              <a:gdLst>
                <a:gd name="T0" fmla="*/ 218 w 218"/>
                <a:gd name="T1" fmla="*/ 76 h 135"/>
                <a:gd name="T2" fmla="*/ 42 w 218"/>
                <a:gd name="T3" fmla="*/ 0 h 135"/>
                <a:gd name="T4" fmla="*/ 0 w 218"/>
                <a:gd name="T5" fmla="*/ 42 h 135"/>
                <a:gd name="T6" fmla="*/ 218 w 218"/>
                <a:gd name="T7" fmla="*/ 135 h 135"/>
                <a:gd name="T8" fmla="*/ 218 w 218"/>
                <a:gd name="T9" fmla="*/ 76 h 135"/>
              </a:gdLst>
              <a:ahLst/>
              <a:cxnLst>
                <a:cxn ang="0">
                  <a:pos x="T0" y="T1"/>
                </a:cxn>
                <a:cxn ang="0">
                  <a:pos x="T2" y="T3"/>
                </a:cxn>
                <a:cxn ang="0">
                  <a:pos x="T4" y="T5"/>
                </a:cxn>
                <a:cxn ang="0">
                  <a:pos x="T6" y="T7"/>
                </a:cxn>
                <a:cxn ang="0">
                  <a:pos x="T8" y="T9"/>
                </a:cxn>
              </a:cxnLst>
              <a:rect l="0" t="0" r="r" b="b"/>
              <a:pathLst>
                <a:path w="218" h="135">
                  <a:moveTo>
                    <a:pt x="218" y="76"/>
                  </a:moveTo>
                  <a:cubicBezTo>
                    <a:pt x="151" y="75"/>
                    <a:pt x="89" y="48"/>
                    <a:pt x="42" y="0"/>
                  </a:cubicBezTo>
                  <a:cubicBezTo>
                    <a:pt x="0" y="42"/>
                    <a:pt x="0" y="42"/>
                    <a:pt x="0" y="42"/>
                  </a:cubicBezTo>
                  <a:cubicBezTo>
                    <a:pt x="55" y="99"/>
                    <a:pt x="133" y="135"/>
                    <a:pt x="218" y="135"/>
                  </a:cubicBezTo>
                  <a:cubicBezTo>
                    <a:pt x="218" y="76"/>
                    <a:pt x="218" y="76"/>
                    <a:pt x="218" y="76"/>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21" name="Freeform 18"/>
            <p:cNvSpPr/>
            <p:nvPr/>
          </p:nvSpPr>
          <p:spPr bwMode="auto">
            <a:xfrm>
              <a:off x="2242029" y="2158546"/>
              <a:ext cx="609600" cy="371475"/>
            </a:xfrm>
            <a:custGeom>
              <a:avLst/>
              <a:gdLst>
                <a:gd name="T0" fmla="*/ 43 w 210"/>
                <a:gd name="T1" fmla="*/ 127 h 128"/>
                <a:gd name="T2" fmla="*/ 210 w 210"/>
                <a:gd name="T3" fmla="*/ 60 h 128"/>
                <a:gd name="T4" fmla="*/ 210 w 210"/>
                <a:gd name="T5" fmla="*/ 60 h 128"/>
                <a:gd name="T6" fmla="*/ 210 w 210"/>
                <a:gd name="T7" fmla="*/ 0 h 128"/>
                <a:gd name="T8" fmla="*/ 0 w 210"/>
                <a:gd name="T9" fmla="*/ 85 h 128"/>
                <a:gd name="T10" fmla="*/ 43 w 210"/>
                <a:gd name="T11" fmla="*/ 128 h 128"/>
                <a:gd name="T12" fmla="*/ 43 w 210"/>
                <a:gd name="T13" fmla="*/ 127 h 128"/>
              </a:gdLst>
              <a:ahLst/>
              <a:cxnLst>
                <a:cxn ang="0">
                  <a:pos x="T0" y="T1"/>
                </a:cxn>
                <a:cxn ang="0">
                  <a:pos x="T2" y="T3"/>
                </a:cxn>
                <a:cxn ang="0">
                  <a:pos x="T4" y="T5"/>
                </a:cxn>
                <a:cxn ang="0">
                  <a:pos x="T6" y="T7"/>
                </a:cxn>
                <a:cxn ang="0">
                  <a:pos x="T8" y="T9"/>
                </a:cxn>
                <a:cxn ang="0">
                  <a:pos x="T10" y="T11"/>
                </a:cxn>
                <a:cxn ang="0">
                  <a:pos x="T12" y="T13"/>
                </a:cxn>
              </a:cxnLst>
              <a:rect l="0" t="0" r="r" b="b"/>
              <a:pathLst>
                <a:path w="210" h="128">
                  <a:moveTo>
                    <a:pt x="43" y="127"/>
                  </a:moveTo>
                  <a:cubicBezTo>
                    <a:pt x="88" y="85"/>
                    <a:pt x="148" y="61"/>
                    <a:pt x="210" y="60"/>
                  </a:cubicBezTo>
                  <a:cubicBezTo>
                    <a:pt x="210" y="60"/>
                    <a:pt x="210" y="60"/>
                    <a:pt x="210" y="60"/>
                  </a:cubicBezTo>
                  <a:cubicBezTo>
                    <a:pt x="210" y="0"/>
                    <a:pt x="210" y="0"/>
                    <a:pt x="210" y="0"/>
                  </a:cubicBezTo>
                  <a:cubicBezTo>
                    <a:pt x="129" y="1"/>
                    <a:pt x="55" y="33"/>
                    <a:pt x="0" y="85"/>
                  </a:cubicBezTo>
                  <a:cubicBezTo>
                    <a:pt x="43" y="128"/>
                    <a:pt x="43" y="128"/>
                    <a:pt x="43" y="128"/>
                  </a:cubicBezTo>
                  <a:lnTo>
                    <a:pt x="43" y="127"/>
                  </a:ln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222" name="Freeform 19"/>
            <p:cNvSpPr/>
            <p:nvPr/>
          </p:nvSpPr>
          <p:spPr bwMode="auto">
            <a:xfrm>
              <a:off x="2865917" y="3557133"/>
              <a:ext cx="631825" cy="392113"/>
            </a:xfrm>
            <a:custGeom>
              <a:avLst/>
              <a:gdLst>
                <a:gd name="T0" fmla="*/ 176 w 218"/>
                <a:gd name="T1" fmla="*/ 0 h 135"/>
                <a:gd name="T2" fmla="*/ 0 w 218"/>
                <a:gd name="T3" fmla="*/ 76 h 135"/>
                <a:gd name="T4" fmla="*/ 0 w 218"/>
                <a:gd name="T5" fmla="*/ 76 h 135"/>
                <a:gd name="T6" fmla="*/ 0 w 218"/>
                <a:gd name="T7" fmla="*/ 135 h 135"/>
                <a:gd name="T8" fmla="*/ 218 w 218"/>
                <a:gd name="T9" fmla="*/ 42 h 135"/>
                <a:gd name="T10" fmla="*/ 176 w 218"/>
                <a:gd name="T11" fmla="*/ 0 h 135"/>
              </a:gdLst>
              <a:ahLst/>
              <a:cxnLst>
                <a:cxn ang="0">
                  <a:pos x="T0" y="T1"/>
                </a:cxn>
                <a:cxn ang="0">
                  <a:pos x="T2" y="T3"/>
                </a:cxn>
                <a:cxn ang="0">
                  <a:pos x="T4" y="T5"/>
                </a:cxn>
                <a:cxn ang="0">
                  <a:pos x="T6" y="T7"/>
                </a:cxn>
                <a:cxn ang="0">
                  <a:pos x="T8" y="T9"/>
                </a:cxn>
                <a:cxn ang="0">
                  <a:pos x="T10" y="T11"/>
                </a:cxn>
              </a:cxnLst>
              <a:rect l="0" t="0" r="r" b="b"/>
              <a:pathLst>
                <a:path w="218" h="135">
                  <a:moveTo>
                    <a:pt x="176" y="0"/>
                  </a:moveTo>
                  <a:cubicBezTo>
                    <a:pt x="129" y="48"/>
                    <a:pt x="67" y="75"/>
                    <a:pt x="0" y="76"/>
                  </a:cubicBezTo>
                  <a:cubicBezTo>
                    <a:pt x="0" y="76"/>
                    <a:pt x="0" y="76"/>
                    <a:pt x="0" y="76"/>
                  </a:cubicBezTo>
                  <a:cubicBezTo>
                    <a:pt x="0" y="135"/>
                    <a:pt x="0" y="135"/>
                    <a:pt x="0" y="135"/>
                  </a:cubicBezTo>
                  <a:cubicBezTo>
                    <a:pt x="85" y="135"/>
                    <a:pt x="163" y="99"/>
                    <a:pt x="218" y="42"/>
                  </a:cubicBezTo>
                  <a:lnTo>
                    <a:pt x="176"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23" name="Freeform 20"/>
            <p:cNvSpPr/>
            <p:nvPr/>
          </p:nvSpPr>
          <p:spPr bwMode="auto">
            <a:xfrm>
              <a:off x="3362804" y="2414133"/>
              <a:ext cx="390525" cy="609600"/>
            </a:xfrm>
            <a:custGeom>
              <a:avLst/>
              <a:gdLst>
                <a:gd name="T0" fmla="*/ 75 w 135"/>
                <a:gd name="T1" fmla="*/ 210 h 210"/>
                <a:gd name="T2" fmla="*/ 75 w 135"/>
                <a:gd name="T3" fmla="*/ 210 h 210"/>
                <a:gd name="T4" fmla="*/ 135 w 135"/>
                <a:gd name="T5" fmla="*/ 210 h 210"/>
                <a:gd name="T6" fmla="*/ 42 w 135"/>
                <a:gd name="T7" fmla="*/ 0 h 210"/>
                <a:gd name="T8" fmla="*/ 0 w 135"/>
                <a:gd name="T9" fmla="*/ 42 h 210"/>
                <a:gd name="T10" fmla="*/ 75 w 135"/>
                <a:gd name="T11" fmla="*/ 210 h 210"/>
              </a:gdLst>
              <a:ahLst/>
              <a:cxnLst>
                <a:cxn ang="0">
                  <a:pos x="T0" y="T1"/>
                </a:cxn>
                <a:cxn ang="0">
                  <a:pos x="T2" y="T3"/>
                </a:cxn>
                <a:cxn ang="0">
                  <a:pos x="T4" y="T5"/>
                </a:cxn>
                <a:cxn ang="0">
                  <a:pos x="T6" y="T7"/>
                </a:cxn>
                <a:cxn ang="0">
                  <a:pos x="T8" y="T9"/>
                </a:cxn>
                <a:cxn ang="0">
                  <a:pos x="T10" y="T11"/>
                </a:cxn>
              </a:cxnLst>
              <a:rect l="0" t="0" r="r" b="b"/>
              <a:pathLst>
                <a:path w="135" h="210">
                  <a:moveTo>
                    <a:pt x="75" y="210"/>
                  </a:moveTo>
                  <a:cubicBezTo>
                    <a:pt x="75" y="210"/>
                    <a:pt x="75" y="210"/>
                    <a:pt x="75" y="210"/>
                  </a:cubicBezTo>
                  <a:cubicBezTo>
                    <a:pt x="135" y="210"/>
                    <a:pt x="135" y="210"/>
                    <a:pt x="135" y="210"/>
                  </a:cubicBezTo>
                  <a:cubicBezTo>
                    <a:pt x="132" y="128"/>
                    <a:pt x="97" y="54"/>
                    <a:pt x="42" y="0"/>
                  </a:cubicBezTo>
                  <a:cubicBezTo>
                    <a:pt x="0" y="42"/>
                    <a:pt x="0" y="42"/>
                    <a:pt x="0" y="42"/>
                  </a:cubicBezTo>
                  <a:cubicBezTo>
                    <a:pt x="46" y="87"/>
                    <a:pt x="72" y="147"/>
                    <a:pt x="75" y="210"/>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24" name="Freeform 21"/>
            <p:cNvSpPr/>
            <p:nvPr/>
          </p:nvSpPr>
          <p:spPr bwMode="auto">
            <a:xfrm>
              <a:off x="2149954" y="2544308"/>
              <a:ext cx="336550" cy="479425"/>
            </a:xfrm>
            <a:custGeom>
              <a:avLst/>
              <a:gdLst>
                <a:gd name="T0" fmla="*/ 59 w 116"/>
                <a:gd name="T1" fmla="*/ 165 h 165"/>
                <a:gd name="T2" fmla="*/ 116 w 116"/>
                <a:gd name="T3" fmla="*/ 42 h 165"/>
                <a:gd name="T4" fmla="*/ 74 w 116"/>
                <a:gd name="T5" fmla="*/ 0 h 165"/>
                <a:gd name="T6" fmla="*/ 0 w 116"/>
                <a:gd name="T7" fmla="*/ 165 h 165"/>
                <a:gd name="T8" fmla="*/ 59 w 116"/>
                <a:gd name="T9" fmla="*/ 165 h 165"/>
              </a:gdLst>
              <a:ahLst/>
              <a:cxnLst>
                <a:cxn ang="0">
                  <a:pos x="T0" y="T1"/>
                </a:cxn>
                <a:cxn ang="0">
                  <a:pos x="T2" y="T3"/>
                </a:cxn>
                <a:cxn ang="0">
                  <a:pos x="T4" y="T5"/>
                </a:cxn>
                <a:cxn ang="0">
                  <a:pos x="T6" y="T7"/>
                </a:cxn>
                <a:cxn ang="0">
                  <a:pos x="T8" y="T9"/>
                </a:cxn>
              </a:cxnLst>
              <a:rect l="0" t="0" r="r" b="b"/>
              <a:pathLst>
                <a:path w="116" h="165">
                  <a:moveTo>
                    <a:pt x="59" y="165"/>
                  </a:moveTo>
                  <a:cubicBezTo>
                    <a:pt x="62" y="118"/>
                    <a:pt x="82" y="75"/>
                    <a:pt x="116" y="42"/>
                  </a:cubicBezTo>
                  <a:cubicBezTo>
                    <a:pt x="74" y="0"/>
                    <a:pt x="74" y="0"/>
                    <a:pt x="74" y="0"/>
                  </a:cubicBezTo>
                  <a:cubicBezTo>
                    <a:pt x="30" y="42"/>
                    <a:pt x="2" y="101"/>
                    <a:pt x="0" y="165"/>
                  </a:cubicBezTo>
                  <a:cubicBezTo>
                    <a:pt x="59" y="165"/>
                    <a:pt x="59" y="165"/>
                    <a:pt x="59" y="165"/>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225" name="Freeform 22"/>
            <p:cNvSpPr/>
            <p:nvPr/>
          </p:nvSpPr>
          <p:spPr bwMode="auto">
            <a:xfrm>
              <a:off x="2865917" y="2344283"/>
              <a:ext cx="479425" cy="314325"/>
            </a:xfrm>
            <a:custGeom>
              <a:avLst/>
              <a:gdLst>
                <a:gd name="T0" fmla="*/ 0 w 165"/>
                <a:gd name="T1" fmla="*/ 60 h 108"/>
                <a:gd name="T2" fmla="*/ 123 w 165"/>
                <a:gd name="T3" fmla="*/ 108 h 108"/>
                <a:gd name="T4" fmla="*/ 123 w 165"/>
                <a:gd name="T5" fmla="*/ 108 h 108"/>
                <a:gd name="T6" fmla="*/ 165 w 165"/>
                <a:gd name="T7" fmla="*/ 66 h 108"/>
                <a:gd name="T8" fmla="*/ 0 w 165"/>
                <a:gd name="T9" fmla="*/ 0 h 108"/>
                <a:gd name="T10" fmla="*/ 0 w 165"/>
                <a:gd name="T11" fmla="*/ 60 h 108"/>
              </a:gdLst>
              <a:ahLst/>
              <a:cxnLst>
                <a:cxn ang="0">
                  <a:pos x="T0" y="T1"/>
                </a:cxn>
                <a:cxn ang="0">
                  <a:pos x="T2" y="T3"/>
                </a:cxn>
                <a:cxn ang="0">
                  <a:pos x="T4" y="T5"/>
                </a:cxn>
                <a:cxn ang="0">
                  <a:pos x="T6" y="T7"/>
                </a:cxn>
                <a:cxn ang="0">
                  <a:pos x="T8" y="T9"/>
                </a:cxn>
                <a:cxn ang="0">
                  <a:pos x="T10" y="T11"/>
                </a:cxn>
              </a:cxnLst>
              <a:rect l="0" t="0" r="r" b="b"/>
              <a:pathLst>
                <a:path w="165" h="108">
                  <a:moveTo>
                    <a:pt x="0" y="60"/>
                  </a:moveTo>
                  <a:cubicBezTo>
                    <a:pt x="45" y="60"/>
                    <a:pt x="89" y="77"/>
                    <a:pt x="123" y="108"/>
                  </a:cubicBezTo>
                  <a:cubicBezTo>
                    <a:pt x="123" y="108"/>
                    <a:pt x="123" y="108"/>
                    <a:pt x="123" y="108"/>
                  </a:cubicBezTo>
                  <a:cubicBezTo>
                    <a:pt x="165" y="66"/>
                    <a:pt x="165" y="66"/>
                    <a:pt x="165" y="66"/>
                  </a:cubicBezTo>
                  <a:cubicBezTo>
                    <a:pt x="122" y="26"/>
                    <a:pt x="63" y="0"/>
                    <a:pt x="0" y="0"/>
                  </a:cubicBezTo>
                  <a:cubicBezTo>
                    <a:pt x="0" y="60"/>
                    <a:pt x="0" y="60"/>
                    <a:pt x="0" y="6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226" name="Freeform 23"/>
            <p:cNvSpPr/>
            <p:nvPr/>
          </p:nvSpPr>
          <p:spPr bwMode="auto">
            <a:xfrm>
              <a:off x="2146779" y="3038021"/>
              <a:ext cx="315913" cy="501650"/>
            </a:xfrm>
            <a:custGeom>
              <a:avLst/>
              <a:gdLst>
                <a:gd name="T0" fmla="*/ 109 w 109"/>
                <a:gd name="T1" fmla="*/ 131 h 173"/>
                <a:gd name="T2" fmla="*/ 60 w 109"/>
                <a:gd name="T3" fmla="*/ 6 h 173"/>
                <a:gd name="T4" fmla="*/ 60 w 109"/>
                <a:gd name="T5" fmla="*/ 1 h 173"/>
                <a:gd name="T6" fmla="*/ 60 w 109"/>
                <a:gd name="T7" fmla="*/ 0 h 173"/>
                <a:gd name="T8" fmla="*/ 1 w 109"/>
                <a:gd name="T9" fmla="*/ 0 h 173"/>
                <a:gd name="T10" fmla="*/ 0 w 109"/>
                <a:gd name="T11" fmla="*/ 6 h 173"/>
                <a:gd name="T12" fmla="*/ 67 w 109"/>
                <a:gd name="T13" fmla="*/ 173 h 173"/>
                <a:gd name="T14" fmla="*/ 109 w 109"/>
                <a:gd name="T15" fmla="*/ 131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73">
                  <a:moveTo>
                    <a:pt x="109" y="131"/>
                  </a:moveTo>
                  <a:cubicBezTo>
                    <a:pt x="77" y="97"/>
                    <a:pt x="60" y="52"/>
                    <a:pt x="60" y="6"/>
                  </a:cubicBezTo>
                  <a:cubicBezTo>
                    <a:pt x="60" y="4"/>
                    <a:pt x="60" y="2"/>
                    <a:pt x="60" y="1"/>
                  </a:cubicBezTo>
                  <a:cubicBezTo>
                    <a:pt x="60" y="0"/>
                    <a:pt x="60" y="0"/>
                    <a:pt x="60" y="0"/>
                  </a:cubicBezTo>
                  <a:cubicBezTo>
                    <a:pt x="1" y="0"/>
                    <a:pt x="1" y="0"/>
                    <a:pt x="1" y="0"/>
                  </a:cubicBezTo>
                  <a:cubicBezTo>
                    <a:pt x="0" y="2"/>
                    <a:pt x="0" y="4"/>
                    <a:pt x="0" y="6"/>
                  </a:cubicBezTo>
                  <a:cubicBezTo>
                    <a:pt x="0" y="71"/>
                    <a:pt x="26" y="130"/>
                    <a:pt x="67" y="173"/>
                  </a:cubicBezTo>
                  <a:cubicBezTo>
                    <a:pt x="109" y="131"/>
                    <a:pt x="109" y="131"/>
                    <a:pt x="109" y="13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227" name="Freeform 24"/>
            <p:cNvSpPr/>
            <p:nvPr/>
          </p:nvSpPr>
          <p:spPr bwMode="auto">
            <a:xfrm>
              <a:off x="3254854" y="3038021"/>
              <a:ext cx="315913" cy="501650"/>
            </a:xfrm>
            <a:custGeom>
              <a:avLst/>
              <a:gdLst>
                <a:gd name="T0" fmla="*/ 108 w 109"/>
                <a:gd name="T1" fmla="*/ 0 h 173"/>
                <a:gd name="T2" fmla="*/ 49 w 109"/>
                <a:gd name="T3" fmla="*/ 0 h 173"/>
                <a:gd name="T4" fmla="*/ 49 w 109"/>
                <a:gd name="T5" fmla="*/ 0 h 173"/>
                <a:gd name="T6" fmla="*/ 49 w 109"/>
                <a:gd name="T7" fmla="*/ 6 h 173"/>
                <a:gd name="T8" fmla="*/ 0 w 109"/>
                <a:gd name="T9" fmla="*/ 131 h 173"/>
                <a:gd name="T10" fmla="*/ 0 w 109"/>
                <a:gd name="T11" fmla="*/ 131 h 173"/>
                <a:gd name="T12" fmla="*/ 42 w 109"/>
                <a:gd name="T13" fmla="*/ 173 h 173"/>
                <a:gd name="T14" fmla="*/ 109 w 109"/>
                <a:gd name="T15" fmla="*/ 6 h 173"/>
                <a:gd name="T16" fmla="*/ 108 w 109"/>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73">
                  <a:moveTo>
                    <a:pt x="108" y="0"/>
                  </a:moveTo>
                  <a:cubicBezTo>
                    <a:pt x="49" y="0"/>
                    <a:pt x="49" y="0"/>
                    <a:pt x="49" y="0"/>
                  </a:cubicBezTo>
                  <a:cubicBezTo>
                    <a:pt x="49" y="0"/>
                    <a:pt x="49" y="0"/>
                    <a:pt x="49" y="0"/>
                  </a:cubicBezTo>
                  <a:cubicBezTo>
                    <a:pt x="49" y="2"/>
                    <a:pt x="49" y="4"/>
                    <a:pt x="49" y="6"/>
                  </a:cubicBezTo>
                  <a:cubicBezTo>
                    <a:pt x="49" y="52"/>
                    <a:pt x="32" y="97"/>
                    <a:pt x="0" y="131"/>
                  </a:cubicBezTo>
                  <a:cubicBezTo>
                    <a:pt x="0" y="131"/>
                    <a:pt x="0" y="131"/>
                    <a:pt x="0" y="131"/>
                  </a:cubicBezTo>
                  <a:cubicBezTo>
                    <a:pt x="42" y="173"/>
                    <a:pt x="42" y="173"/>
                    <a:pt x="42" y="173"/>
                  </a:cubicBezTo>
                  <a:cubicBezTo>
                    <a:pt x="83" y="130"/>
                    <a:pt x="109" y="71"/>
                    <a:pt x="109" y="6"/>
                  </a:cubicBezTo>
                  <a:cubicBezTo>
                    <a:pt x="109" y="4"/>
                    <a:pt x="109" y="2"/>
                    <a:pt x="108"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228" name="Freeform 25"/>
            <p:cNvSpPr/>
            <p:nvPr/>
          </p:nvSpPr>
          <p:spPr bwMode="auto">
            <a:xfrm>
              <a:off x="2373792" y="2344283"/>
              <a:ext cx="477838" cy="314325"/>
            </a:xfrm>
            <a:custGeom>
              <a:avLst/>
              <a:gdLst>
                <a:gd name="T0" fmla="*/ 42 w 165"/>
                <a:gd name="T1" fmla="*/ 108 h 108"/>
                <a:gd name="T2" fmla="*/ 165 w 165"/>
                <a:gd name="T3" fmla="*/ 60 h 108"/>
                <a:gd name="T4" fmla="*/ 165 w 165"/>
                <a:gd name="T5" fmla="*/ 60 h 108"/>
                <a:gd name="T6" fmla="*/ 165 w 165"/>
                <a:gd name="T7" fmla="*/ 0 h 108"/>
                <a:gd name="T8" fmla="*/ 0 w 165"/>
                <a:gd name="T9" fmla="*/ 66 h 108"/>
                <a:gd name="T10" fmla="*/ 42 w 165"/>
                <a:gd name="T11" fmla="*/ 108 h 108"/>
              </a:gdLst>
              <a:ahLst/>
              <a:cxnLst>
                <a:cxn ang="0">
                  <a:pos x="T0" y="T1"/>
                </a:cxn>
                <a:cxn ang="0">
                  <a:pos x="T2" y="T3"/>
                </a:cxn>
                <a:cxn ang="0">
                  <a:pos x="T4" y="T5"/>
                </a:cxn>
                <a:cxn ang="0">
                  <a:pos x="T6" y="T7"/>
                </a:cxn>
                <a:cxn ang="0">
                  <a:pos x="T8" y="T9"/>
                </a:cxn>
                <a:cxn ang="0">
                  <a:pos x="T10" y="T11"/>
                </a:cxn>
              </a:cxnLst>
              <a:rect l="0" t="0" r="r" b="b"/>
              <a:pathLst>
                <a:path w="165" h="108">
                  <a:moveTo>
                    <a:pt x="42" y="108"/>
                  </a:moveTo>
                  <a:cubicBezTo>
                    <a:pt x="76" y="77"/>
                    <a:pt x="120" y="60"/>
                    <a:pt x="165" y="60"/>
                  </a:cubicBezTo>
                  <a:cubicBezTo>
                    <a:pt x="165" y="60"/>
                    <a:pt x="165" y="60"/>
                    <a:pt x="165" y="60"/>
                  </a:cubicBezTo>
                  <a:cubicBezTo>
                    <a:pt x="165" y="0"/>
                    <a:pt x="165" y="0"/>
                    <a:pt x="165" y="0"/>
                  </a:cubicBezTo>
                  <a:cubicBezTo>
                    <a:pt x="102" y="0"/>
                    <a:pt x="43" y="26"/>
                    <a:pt x="0" y="66"/>
                  </a:cubicBezTo>
                  <a:cubicBezTo>
                    <a:pt x="42" y="108"/>
                    <a:pt x="42" y="108"/>
                    <a:pt x="42" y="108"/>
                  </a:cubicBezTo>
                  <a:close/>
                </a:path>
              </a:pathLst>
            </a:custGeom>
            <a:solidFill>
              <a:schemeClr val="bg2">
                <a:alpha val="65000"/>
              </a:schemeClr>
            </a:solidFill>
            <a:ln>
              <a:noFill/>
            </a:ln>
          </p:spPr>
          <p:txBody>
            <a:bodyPr vert="horz" wrap="square" lIns="91440" tIns="45720" rIns="91440" bIns="45720" numCol="1" anchor="t" anchorCtr="0" compatLnSpc="1"/>
            <a:lstStyle/>
            <a:p>
              <a:endParaRPr lang="id-ID"/>
            </a:p>
          </p:txBody>
        </p:sp>
        <p:sp>
          <p:nvSpPr>
            <p:cNvPr id="229" name="Freeform 26"/>
            <p:cNvSpPr/>
            <p:nvPr/>
          </p:nvSpPr>
          <p:spPr bwMode="auto">
            <a:xfrm>
              <a:off x="3231042" y="2544308"/>
              <a:ext cx="336550" cy="479425"/>
            </a:xfrm>
            <a:custGeom>
              <a:avLst/>
              <a:gdLst>
                <a:gd name="T0" fmla="*/ 57 w 116"/>
                <a:gd name="T1" fmla="*/ 165 h 165"/>
                <a:gd name="T2" fmla="*/ 57 w 116"/>
                <a:gd name="T3" fmla="*/ 165 h 165"/>
                <a:gd name="T4" fmla="*/ 116 w 116"/>
                <a:gd name="T5" fmla="*/ 165 h 165"/>
                <a:gd name="T6" fmla="*/ 42 w 116"/>
                <a:gd name="T7" fmla="*/ 0 h 165"/>
                <a:gd name="T8" fmla="*/ 0 w 116"/>
                <a:gd name="T9" fmla="*/ 42 h 165"/>
                <a:gd name="T10" fmla="*/ 57 w 116"/>
                <a:gd name="T11" fmla="*/ 165 h 165"/>
              </a:gdLst>
              <a:ahLst/>
              <a:cxnLst>
                <a:cxn ang="0">
                  <a:pos x="T0" y="T1"/>
                </a:cxn>
                <a:cxn ang="0">
                  <a:pos x="T2" y="T3"/>
                </a:cxn>
                <a:cxn ang="0">
                  <a:pos x="T4" y="T5"/>
                </a:cxn>
                <a:cxn ang="0">
                  <a:pos x="T6" y="T7"/>
                </a:cxn>
                <a:cxn ang="0">
                  <a:pos x="T8" y="T9"/>
                </a:cxn>
                <a:cxn ang="0">
                  <a:pos x="T10" y="T11"/>
                </a:cxn>
              </a:cxnLst>
              <a:rect l="0" t="0" r="r" b="b"/>
              <a:pathLst>
                <a:path w="116" h="165">
                  <a:moveTo>
                    <a:pt x="57" y="165"/>
                  </a:moveTo>
                  <a:cubicBezTo>
                    <a:pt x="57" y="165"/>
                    <a:pt x="57" y="165"/>
                    <a:pt x="57" y="165"/>
                  </a:cubicBezTo>
                  <a:cubicBezTo>
                    <a:pt x="116" y="165"/>
                    <a:pt x="116" y="165"/>
                    <a:pt x="116" y="165"/>
                  </a:cubicBezTo>
                  <a:cubicBezTo>
                    <a:pt x="114" y="101"/>
                    <a:pt x="86" y="42"/>
                    <a:pt x="42" y="0"/>
                  </a:cubicBezTo>
                  <a:cubicBezTo>
                    <a:pt x="0" y="42"/>
                    <a:pt x="0" y="42"/>
                    <a:pt x="0" y="42"/>
                  </a:cubicBezTo>
                  <a:cubicBezTo>
                    <a:pt x="34" y="75"/>
                    <a:pt x="54" y="118"/>
                    <a:pt x="57" y="165"/>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230" name="Freeform 27"/>
            <p:cNvSpPr/>
            <p:nvPr/>
          </p:nvSpPr>
          <p:spPr bwMode="auto">
            <a:xfrm>
              <a:off x="2865917" y="3426958"/>
              <a:ext cx="501650" cy="339725"/>
            </a:xfrm>
            <a:custGeom>
              <a:avLst/>
              <a:gdLst>
                <a:gd name="T0" fmla="*/ 131 w 173"/>
                <a:gd name="T1" fmla="*/ 0 h 117"/>
                <a:gd name="T2" fmla="*/ 0 w 173"/>
                <a:gd name="T3" fmla="*/ 57 h 117"/>
                <a:gd name="T4" fmla="*/ 0 w 173"/>
                <a:gd name="T5" fmla="*/ 57 h 117"/>
                <a:gd name="T6" fmla="*/ 0 w 173"/>
                <a:gd name="T7" fmla="*/ 117 h 117"/>
                <a:gd name="T8" fmla="*/ 173 w 173"/>
                <a:gd name="T9" fmla="*/ 42 h 117"/>
                <a:gd name="T10" fmla="*/ 131 w 173"/>
                <a:gd name="T11" fmla="*/ 0 h 117"/>
              </a:gdLst>
              <a:ahLst/>
              <a:cxnLst>
                <a:cxn ang="0">
                  <a:pos x="T0" y="T1"/>
                </a:cxn>
                <a:cxn ang="0">
                  <a:pos x="T2" y="T3"/>
                </a:cxn>
                <a:cxn ang="0">
                  <a:pos x="T4" y="T5"/>
                </a:cxn>
                <a:cxn ang="0">
                  <a:pos x="T6" y="T7"/>
                </a:cxn>
                <a:cxn ang="0">
                  <a:pos x="T8" y="T9"/>
                </a:cxn>
                <a:cxn ang="0">
                  <a:pos x="T10" y="T11"/>
                </a:cxn>
              </a:cxnLst>
              <a:rect l="0" t="0" r="r" b="b"/>
              <a:pathLst>
                <a:path w="173" h="117">
                  <a:moveTo>
                    <a:pt x="131" y="0"/>
                  </a:moveTo>
                  <a:cubicBezTo>
                    <a:pt x="97" y="37"/>
                    <a:pt x="50" y="57"/>
                    <a:pt x="0" y="57"/>
                  </a:cubicBezTo>
                  <a:cubicBezTo>
                    <a:pt x="0" y="57"/>
                    <a:pt x="0" y="57"/>
                    <a:pt x="0" y="57"/>
                  </a:cubicBezTo>
                  <a:cubicBezTo>
                    <a:pt x="0" y="117"/>
                    <a:pt x="0" y="117"/>
                    <a:pt x="0" y="117"/>
                  </a:cubicBezTo>
                  <a:cubicBezTo>
                    <a:pt x="68" y="116"/>
                    <a:pt x="129" y="88"/>
                    <a:pt x="173" y="42"/>
                  </a:cubicBezTo>
                  <a:lnTo>
                    <a:pt x="131"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231" name="Freeform 28"/>
            <p:cNvSpPr/>
            <p:nvPr/>
          </p:nvSpPr>
          <p:spPr bwMode="auto">
            <a:xfrm>
              <a:off x="2349979" y="3426958"/>
              <a:ext cx="501650" cy="339725"/>
            </a:xfrm>
            <a:custGeom>
              <a:avLst/>
              <a:gdLst>
                <a:gd name="T0" fmla="*/ 173 w 173"/>
                <a:gd name="T1" fmla="*/ 57 h 117"/>
                <a:gd name="T2" fmla="*/ 42 w 173"/>
                <a:gd name="T3" fmla="*/ 0 h 117"/>
                <a:gd name="T4" fmla="*/ 0 w 173"/>
                <a:gd name="T5" fmla="*/ 42 h 117"/>
                <a:gd name="T6" fmla="*/ 173 w 173"/>
                <a:gd name="T7" fmla="*/ 117 h 117"/>
                <a:gd name="T8" fmla="*/ 173 w 173"/>
                <a:gd name="T9" fmla="*/ 57 h 117"/>
              </a:gdLst>
              <a:ahLst/>
              <a:cxnLst>
                <a:cxn ang="0">
                  <a:pos x="T0" y="T1"/>
                </a:cxn>
                <a:cxn ang="0">
                  <a:pos x="T2" y="T3"/>
                </a:cxn>
                <a:cxn ang="0">
                  <a:pos x="T4" y="T5"/>
                </a:cxn>
                <a:cxn ang="0">
                  <a:pos x="T6" y="T7"/>
                </a:cxn>
                <a:cxn ang="0">
                  <a:pos x="T8" y="T9"/>
                </a:cxn>
              </a:cxnLst>
              <a:rect l="0" t="0" r="r" b="b"/>
              <a:pathLst>
                <a:path w="173" h="117">
                  <a:moveTo>
                    <a:pt x="173" y="57"/>
                  </a:moveTo>
                  <a:cubicBezTo>
                    <a:pt x="123" y="57"/>
                    <a:pt x="76" y="37"/>
                    <a:pt x="42" y="0"/>
                  </a:cubicBezTo>
                  <a:cubicBezTo>
                    <a:pt x="0" y="42"/>
                    <a:pt x="0" y="42"/>
                    <a:pt x="0" y="42"/>
                  </a:cubicBezTo>
                  <a:cubicBezTo>
                    <a:pt x="44" y="88"/>
                    <a:pt x="105" y="116"/>
                    <a:pt x="173" y="117"/>
                  </a:cubicBezTo>
                  <a:cubicBezTo>
                    <a:pt x="173" y="57"/>
                    <a:pt x="173" y="57"/>
                    <a:pt x="173" y="57"/>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grpSp>
      <p:sp>
        <p:nvSpPr>
          <p:cNvPr id="232" name="TextBox 231"/>
          <p:cNvSpPr txBox="1"/>
          <p:nvPr/>
        </p:nvSpPr>
        <p:spPr>
          <a:xfrm>
            <a:off x="4625596" y="600349"/>
            <a:ext cx="2932791" cy="523220"/>
          </a:xfrm>
          <a:prstGeom prst="rect">
            <a:avLst/>
          </a:prstGeom>
          <a:noFill/>
        </p:spPr>
        <p:txBody>
          <a:bodyPr wrap="none" rtlCol="0">
            <a:spAutoFit/>
          </a:bodyPr>
          <a:lstStyle/>
          <a:p>
            <a:pPr algn="ctr"/>
            <a:r>
              <a:rPr lang="id-ID" sz="2800" dirty="0">
                <a:latin typeface="+mj-lt"/>
              </a:rPr>
              <a:t>3 Radar Diagram</a:t>
            </a:r>
          </a:p>
        </p:txBody>
      </p:sp>
      <p:cxnSp>
        <p:nvCxnSpPr>
          <p:cNvPr id="233" name="Straight Connector 232"/>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4" name="Freeform 13"/>
          <p:cNvSpPr>
            <a:spLocks noEditPoints="1"/>
          </p:cNvSpPr>
          <p:nvPr/>
        </p:nvSpPr>
        <p:spPr bwMode="auto">
          <a:xfrm>
            <a:off x="5864075" y="2816792"/>
            <a:ext cx="509864" cy="509863"/>
          </a:xfrm>
          <a:custGeom>
            <a:avLst/>
            <a:gdLst>
              <a:gd name="T0" fmla="*/ 341 w 2328"/>
              <a:gd name="T1" fmla="*/ 341 h 2328"/>
              <a:gd name="T2" fmla="*/ 341 w 2328"/>
              <a:gd name="T3" fmla="*/ 1987 h 2328"/>
              <a:gd name="T4" fmla="*/ 1987 w 2328"/>
              <a:gd name="T5" fmla="*/ 1987 h 2328"/>
              <a:gd name="T6" fmla="*/ 1987 w 2328"/>
              <a:gd name="T7" fmla="*/ 341 h 2328"/>
              <a:gd name="T8" fmla="*/ 2040 w 2328"/>
              <a:gd name="T9" fmla="*/ 637 h 2328"/>
              <a:gd name="T10" fmla="*/ 1640 w 2328"/>
              <a:gd name="T11" fmla="*/ 423 h 2328"/>
              <a:gd name="T12" fmla="*/ 1341 w 2328"/>
              <a:gd name="T13" fmla="*/ 157 h 2328"/>
              <a:gd name="T14" fmla="*/ 2040 w 2328"/>
              <a:gd name="T15" fmla="*/ 637 h 2328"/>
              <a:gd name="T16" fmla="*/ 1700 w 2328"/>
              <a:gd name="T17" fmla="*/ 1672 h 2328"/>
              <a:gd name="T18" fmla="*/ 2185 w 2328"/>
              <a:gd name="T19" fmla="*/ 1199 h 2328"/>
              <a:gd name="T20" fmla="*/ 1204 w 2328"/>
              <a:gd name="T21" fmla="*/ 2185 h 2328"/>
              <a:gd name="T22" fmla="*/ 1200 w 2328"/>
              <a:gd name="T23" fmla="*/ 1935 h 2328"/>
              <a:gd name="T24" fmla="*/ 1552 w 2328"/>
              <a:gd name="T25" fmla="*/ 1787 h 2328"/>
              <a:gd name="T26" fmla="*/ 775 w 2328"/>
              <a:gd name="T27" fmla="*/ 1787 h 2328"/>
              <a:gd name="T28" fmla="*/ 1128 w 2328"/>
              <a:gd name="T29" fmla="*/ 1935 h 2328"/>
              <a:gd name="T30" fmla="*/ 1124 w 2328"/>
              <a:gd name="T31" fmla="*/ 2185 h 2328"/>
              <a:gd name="T32" fmla="*/ 229 w 2328"/>
              <a:gd name="T33" fmla="*/ 751 h 2328"/>
              <a:gd name="T34" fmla="*/ 532 w 2328"/>
              <a:gd name="T35" fmla="*/ 991 h 2328"/>
              <a:gd name="T36" fmla="*/ 143 w 2328"/>
              <a:gd name="T37" fmla="*/ 1129 h 2328"/>
              <a:gd name="T38" fmla="*/ 1124 w 2328"/>
              <a:gd name="T39" fmla="*/ 143 h 2328"/>
              <a:gd name="T40" fmla="*/ 1128 w 2328"/>
              <a:gd name="T41" fmla="*/ 518 h 2328"/>
              <a:gd name="T42" fmla="*/ 1124 w 2328"/>
              <a:gd name="T43" fmla="*/ 143 h 2328"/>
              <a:gd name="T44" fmla="*/ 1478 w 2328"/>
              <a:gd name="T45" fmla="*/ 533 h 2328"/>
              <a:gd name="T46" fmla="*/ 1200 w 2328"/>
              <a:gd name="T47" fmla="*/ 143 h 2328"/>
              <a:gd name="T48" fmla="*/ 1513 w 2328"/>
              <a:gd name="T49" fmla="*/ 478 h 2328"/>
              <a:gd name="T50" fmla="*/ 1467 w 2328"/>
              <a:gd name="T51" fmla="*/ 624 h 2328"/>
              <a:gd name="T52" fmla="*/ 1661 w 2328"/>
              <a:gd name="T53" fmla="*/ 772 h 2328"/>
              <a:gd name="T54" fmla="*/ 1200 w 2328"/>
              <a:gd name="T55" fmla="*/ 1129 h 2328"/>
              <a:gd name="T56" fmla="*/ 1720 w 2328"/>
              <a:gd name="T57" fmla="*/ 598 h 2328"/>
              <a:gd name="T58" fmla="*/ 1560 w 2328"/>
              <a:gd name="T59" fmla="*/ 598 h 2328"/>
              <a:gd name="T60" fmla="*/ 1720 w 2328"/>
              <a:gd name="T61" fmla="*/ 598 h 2328"/>
              <a:gd name="T62" fmla="*/ 1128 w 2328"/>
              <a:gd name="T63" fmla="*/ 1129 h 2328"/>
              <a:gd name="T64" fmla="*/ 611 w 2328"/>
              <a:gd name="T65" fmla="*/ 997 h 2328"/>
              <a:gd name="T66" fmla="*/ 1128 w 2328"/>
              <a:gd name="T67" fmla="*/ 610 h 2328"/>
              <a:gd name="T68" fmla="*/ 560 w 2328"/>
              <a:gd name="T69" fmla="*/ 1244 h 2328"/>
              <a:gd name="T70" fmla="*/ 560 w 2328"/>
              <a:gd name="T71" fmla="*/ 1084 h 2328"/>
              <a:gd name="T72" fmla="*/ 143 w 2328"/>
              <a:gd name="T73" fmla="*/ 1199 h 2328"/>
              <a:gd name="T74" fmla="*/ 532 w 2328"/>
              <a:gd name="T75" fmla="*/ 1337 h 2328"/>
              <a:gd name="T76" fmla="*/ 229 w 2328"/>
              <a:gd name="T77" fmla="*/ 1577 h 2328"/>
              <a:gd name="T78" fmla="*/ 611 w 2328"/>
              <a:gd name="T79" fmla="*/ 1331 h 2328"/>
              <a:gd name="T80" fmla="*/ 1128 w 2328"/>
              <a:gd name="T81" fmla="*/ 1199 h 2328"/>
              <a:gd name="T82" fmla="*/ 996 w 2328"/>
              <a:gd name="T83" fmla="*/ 1713 h 2328"/>
              <a:gd name="T84" fmla="*/ 611 w 2328"/>
              <a:gd name="T85" fmla="*/ 1331 h 2328"/>
              <a:gd name="T86" fmla="*/ 1164 w 2328"/>
              <a:gd name="T87" fmla="*/ 1844 h 2328"/>
              <a:gd name="T88" fmla="*/ 1164 w 2328"/>
              <a:gd name="T89" fmla="*/ 1684 h 2328"/>
              <a:gd name="T90" fmla="*/ 1331 w 2328"/>
              <a:gd name="T91" fmla="*/ 1713 h 2328"/>
              <a:gd name="T92" fmla="*/ 1200 w 2328"/>
              <a:gd name="T93" fmla="*/ 1199 h 2328"/>
              <a:gd name="T94" fmla="*/ 1606 w 2328"/>
              <a:gd name="T95" fmla="*/ 1687 h 2328"/>
              <a:gd name="T96" fmla="*/ 1807 w 2328"/>
              <a:gd name="T97" fmla="*/ 1129 h 2328"/>
              <a:gd name="T98" fmla="*/ 1798 w 2328"/>
              <a:gd name="T99" fmla="*/ 674 h 2328"/>
              <a:gd name="T100" fmla="*/ 2185 w 2328"/>
              <a:gd name="T101" fmla="*/ 1129 h 2328"/>
              <a:gd name="T102" fmla="*/ 441 w 2328"/>
              <a:gd name="T103" fmla="*/ 441 h 2328"/>
              <a:gd name="T104" fmla="*/ 688 w 2328"/>
              <a:gd name="T105" fmla="*/ 534 h 2328"/>
              <a:gd name="T106" fmla="*/ 288 w 2328"/>
              <a:gd name="T107" fmla="*/ 637 h 2328"/>
              <a:gd name="T108" fmla="*/ 288 w 2328"/>
              <a:gd name="T109" fmla="*/ 1690 h 2328"/>
              <a:gd name="T110" fmla="*/ 688 w 2328"/>
              <a:gd name="T111" fmla="*/ 1794 h 2328"/>
              <a:gd name="T112" fmla="*/ 441 w 2328"/>
              <a:gd name="T113" fmla="*/ 1886 h 2328"/>
              <a:gd name="T114" fmla="*/ 1886 w 2328"/>
              <a:gd name="T115" fmla="*/ 1886 h 2328"/>
              <a:gd name="T116" fmla="*/ 1640 w 2328"/>
              <a:gd name="T117" fmla="*/ 1794 h 2328"/>
              <a:gd name="T118" fmla="*/ 2040 w 2328"/>
              <a:gd name="T119" fmla="*/ 1690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8" h="2328">
                <a:moveTo>
                  <a:pt x="1164" y="0"/>
                </a:moveTo>
                <a:cubicBezTo>
                  <a:pt x="853" y="0"/>
                  <a:pt x="561" y="121"/>
                  <a:pt x="341" y="341"/>
                </a:cubicBezTo>
                <a:cubicBezTo>
                  <a:pt x="121" y="560"/>
                  <a:pt x="0" y="853"/>
                  <a:pt x="0" y="1164"/>
                </a:cubicBezTo>
                <a:cubicBezTo>
                  <a:pt x="0" y="1475"/>
                  <a:pt x="121" y="1767"/>
                  <a:pt x="341" y="1987"/>
                </a:cubicBezTo>
                <a:cubicBezTo>
                  <a:pt x="561" y="2207"/>
                  <a:pt x="853" y="2328"/>
                  <a:pt x="1164" y="2328"/>
                </a:cubicBezTo>
                <a:cubicBezTo>
                  <a:pt x="1475" y="2328"/>
                  <a:pt x="1767" y="2207"/>
                  <a:pt x="1987" y="1987"/>
                </a:cubicBezTo>
                <a:cubicBezTo>
                  <a:pt x="2207" y="1767"/>
                  <a:pt x="2328" y="1475"/>
                  <a:pt x="2328" y="1164"/>
                </a:cubicBezTo>
                <a:cubicBezTo>
                  <a:pt x="2328" y="853"/>
                  <a:pt x="2207" y="560"/>
                  <a:pt x="1987" y="341"/>
                </a:cubicBezTo>
                <a:cubicBezTo>
                  <a:pt x="1767" y="121"/>
                  <a:pt x="1475" y="0"/>
                  <a:pt x="1164" y="0"/>
                </a:cubicBezTo>
                <a:close/>
                <a:moveTo>
                  <a:pt x="2040" y="637"/>
                </a:moveTo>
                <a:cubicBezTo>
                  <a:pt x="1966" y="617"/>
                  <a:pt x="1890" y="598"/>
                  <a:pt x="1815" y="583"/>
                </a:cubicBezTo>
                <a:cubicBezTo>
                  <a:pt x="1807" y="493"/>
                  <a:pt x="1732" y="423"/>
                  <a:pt x="1640" y="423"/>
                </a:cubicBezTo>
                <a:cubicBezTo>
                  <a:pt x="1619" y="423"/>
                  <a:pt x="1598" y="427"/>
                  <a:pt x="1579" y="434"/>
                </a:cubicBezTo>
                <a:cubicBezTo>
                  <a:pt x="1512" y="335"/>
                  <a:pt x="1433" y="243"/>
                  <a:pt x="1341" y="157"/>
                </a:cubicBezTo>
                <a:cubicBezTo>
                  <a:pt x="1547" y="193"/>
                  <a:pt x="1736" y="291"/>
                  <a:pt x="1886" y="441"/>
                </a:cubicBezTo>
                <a:cubicBezTo>
                  <a:pt x="1946" y="501"/>
                  <a:pt x="1998" y="567"/>
                  <a:pt x="2040" y="637"/>
                </a:cubicBezTo>
                <a:close/>
                <a:moveTo>
                  <a:pt x="2099" y="1577"/>
                </a:moveTo>
                <a:cubicBezTo>
                  <a:pt x="1968" y="1617"/>
                  <a:pt x="1835" y="1649"/>
                  <a:pt x="1700" y="1672"/>
                </a:cubicBezTo>
                <a:cubicBezTo>
                  <a:pt x="1767" y="1520"/>
                  <a:pt x="1802" y="1362"/>
                  <a:pt x="1807" y="1199"/>
                </a:cubicBezTo>
                <a:cubicBezTo>
                  <a:pt x="2185" y="1199"/>
                  <a:pt x="2185" y="1199"/>
                  <a:pt x="2185" y="1199"/>
                </a:cubicBezTo>
                <a:cubicBezTo>
                  <a:pt x="2181" y="1331"/>
                  <a:pt x="2151" y="1459"/>
                  <a:pt x="2099" y="1577"/>
                </a:cubicBezTo>
                <a:close/>
                <a:moveTo>
                  <a:pt x="1204" y="2185"/>
                </a:moveTo>
                <a:cubicBezTo>
                  <a:pt x="1202" y="2185"/>
                  <a:pt x="1201" y="2185"/>
                  <a:pt x="1200" y="2185"/>
                </a:cubicBezTo>
                <a:cubicBezTo>
                  <a:pt x="1200" y="1935"/>
                  <a:pt x="1200" y="1935"/>
                  <a:pt x="1200" y="1935"/>
                </a:cubicBezTo>
                <a:cubicBezTo>
                  <a:pt x="1265" y="1921"/>
                  <a:pt x="1318" y="1870"/>
                  <a:pt x="1334" y="1805"/>
                </a:cubicBezTo>
                <a:cubicBezTo>
                  <a:pt x="1407" y="1802"/>
                  <a:pt x="1480" y="1795"/>
                  <a:pt x="1552" y="1787"/>
                </a:cubicBezTo>
                <a:cubicBezTo>
                  <a:pt x="1465" y="1934"/>
                  <a:pt x="1348" y="2067"/>
                  <a:pt x="1204" y="2185"/>
                </a:cubicBezTo>
                <a:close/>
                <a:moveTo>
                  <a:pt x="775" y="1787"/>
                </a:moveTo>
                <a:cubicBezTo>
                  <a:pt x="848" y="1795"/>
                  <a:pt x="921" y="1802"/>
                  <a:pt x="994" y="1805"/>
                </a:cubicBezTo>
                <a:cubicBezTo>
                  <a:pt x="1010" y="1870"/>
                  <a:pt x="1062" y="1921"/>
                  <a:pt x="1128" y="1935"/>
                </a:cubicBezTo>
                <a:cubicBezTo>
                  <a:pt x="1128" y="2185"/>
                  <a:pt x="1128" y="2185"/>
                  <a:pt x="1128" y="2185"/>
                </a:cubicBezTo>
                <a:cubicBezTo>
                  <a:pt x="1127" y="2185"/>
                  <a:pt x="1125" y="2185"/>
                  <a:pt x="1124" y="2185"/>
                </a:cubicBezTo>
                <a:cubicBezTo>
                  <a:pt x="980" y="2067"/>
                  <a:pt x="863" y="1934"/>
                  <a:pt x="775" y="1787"/>
                </a:cubicBezTo>
                <a:close/>
                <a:moveTo>
                  <a:pt x="229" y="751"/>
                </a:moveTo>
                <a:cubicBezTo>
                  <a:pt x="360" y="710"/>
                  <a:pt x="493" y="678"/>
                  <a:pt x="627" y="655"/>
                </a:cubicBezTo>
                <a:cubicBezTo>
                  <a:pt x="580" y="764"/>
                  <a:pt x="548" y="876"/>
                  <a:pt x="532" y="991"/>
                </a:cubicBezTo>
                <a:cubicBezTo>
                  <a:pt x="460" y="1002"/>
                  <a:pt x="403" y="1058"/>
                  <a:pt x="388" y="1129"/>
                </a:cubicBezTo>
                <a:cubicBezTo>
                  <a:pt x="143" y="1129"/>
                  <a:pt x="143" y="1129"/>
                  <a:pt x="143" y="1129"/>
                </a:cubicBezTo>
                <a:cubicBezTo>
                  <a:pt x="147" y="996"/>
                  <a:pt x="177" y="869"/>
                  <a:pt x="229" y="751"/>
                </a:cubicBezTo>
                <a:close/>
                <a:moveTo>
                  <a:pt x="1124" y="143"/>
                </a:moveTo>
                <a:cubicBezTo>
                  <a:pt x="1125" y="143"/>
                  <a:pt x="1127" y="143"/>
                  <a:pt x="1128" y="143"/>
                </a:cubicBezTo>
                <a:cubicBezTo>
                  <a:pt x="1128" y="518"/>
                  <a:pt x="1128" y="518"/>
                  <a:pt x="1128" y="518"/>
                </a:cubicBezTo>
                <a:cubicBezTo>
                  <a:pt x="1010" y="519"/>
                  <a:pt x="892" y="527"/>
                  <a:pt x="775" y="541"/>
                </a:cubicBezTo>
                <a:cubicBezTo>
                  <a:pt x="863" y="394"/>
                  <a:pt x="980" y="260"/>
                  <a:pt x="1124" y="143"/>
                </a:cubicBezTo>
                <a:close/>
                <a:moveTo>
                  <a:pt x="1513" y="478"/>
                </a:moveTo>
                <a:cubicBezTo>
                  <a:pt x="1498" y="494"/>
                  <a:pt x="1486" y="512"/>
                  <a:pt x="1478" y="533"/>
                </a:cubicBezTo>
                <a:cubicBezTo>
                  <a:pt x="1386" y="524"/>
                  <a:pt x="1293" y="519"/>
                  <a:pt x="1200" y="518"/>
                </a:cubicBezTo>
                <a:cubicBezTo>
                  <a:pt x="1200" y="143"/>
                  <a:pt x="1200" y="143"/>
                  <a:pt x="1200" y="143"/>
                </a:cubicBezTo>
                <a:cubicBezTo>
                  <a:pt x="1201" y="143"/>
                  <a:pt x="1202" y="143"/>
                  <a:pt x="1204" y="143"/>
                </a:cubicBezTo>
                <a:cubicBezTo>
                  <a:pt x="1327" y="243"/>
                  <a:pt x="1431" y="356"/>
                  <a:pt x="1513" y="478"/>
                </a:cubicBezTo>
                <a:close/>
                <a:moveTo>
                  <a:pt x="1200" y="610"/>
                </a:moveTo>
                <a:cubicBezTo>
                  <a:pt x="1289" y="611"/>
                  <a:pt x="1379" y="616"/>
                  <a:pt x="1467" y="624"/>
                </a:cubicBezTo>
                <a:cubicBezTo>
                  <a:pt x="1480" y="708"/>
                  <a:pt x="1553" y="773"/>
                  <a:pt x="1640" y="773"/>
                </a:cubicBezTo>
                <a:cubicBezTo>
                  <a:pt x="1647" y="773"/>
                  <a:pt x="1654" y="772"/>
                  <a:pt x="1661" y="772"/>
                </a:cubicBezTo>
                <a:cubicBezTo>
                  <a:pt x="1702" y="887"/>
                  <a:pt x="1724" y="1007"/>
                  <a:pt x="1728" y="1129"/>
                </a:cubicBezTo>
                <a:cubicBezTo>
                  <a:pt x="1200" y="1129"/>
                  <a:pt x="1200" y="1129"/>
                  <a:pt x="1200" y="1129"/>
                </a:cubicBezTo>
                <a:lnTo>
                  <a:pt x="1200" y="610"/>
                </a:lnTo>
                <a:close/>
                <a:moveTo>
                  <a:pt x="1720" y="598"/>
                </a:moveTo>
                <a:cubicBezTo>
                  <a:pt x="1720" y="642"/>
                  <a:pt x="1684" y="678"/>
                  <a:pt x="1640" y="678"/>
                </a:cubicBezTo>
                <a:cubicBezTo>
                  <a:pt x="1596" y="678"/>
                  <a:pt x="1560" y="642"/>
                  <a:pt x="1560" y="598"/>
                </a:cubicBezTo>
                <a:cubicBezTo>
                  <a:pt x="1560" y="554"/>
                  <a:pt x="1596" y="518"/>
                  <a:pt x="1640" y="518"/>
                </a:cubicBezTo>
                <a:cubicBezTo>
                  <a:pt x="1684" y="518"/>
                  <a:pt x="1720" y="554"/>
                  <a:pt x="1720" y="598"/>
                </a:cubicBezTo>
                <a:close/>
                <a:moveTo>
                  <a:pt x="1128" y="610"/>
                </a:moveTo>
                <a:cubicBezTo>
                  <a:pt x="1128" y="1129"/>
                  <a:pt x="1128" y="1129"/>
                  <a:pt x="1128" y="1129"/>
                </a:cubicBezTo>
                <a:cubicBezTo>
                  <a:pt x="731" y="1129"/>
                  <a:pt x="731" y="1129"/>
                  <a:pt x="731" y="1129"/>
                </a:cubicBezTo>
                <a:cubicBezTo>
                  <a:pt x="719" y="1066"/>
                  <a:pt x="672" y="1015"/>
                  <a:pt x="611" y="997"/>
                </a:cubicBezTo>
                <a:cubicBezTo>
                  <a:pt x="629" y="874"/>
                  <a:pt x="666" y="755"/>
                  <a:pt x="722" y="641"/>
                </a:cubicBezTo>
                <a:cubicBezTo>
                  <a:pt x="856" y="622"/>
                  <a:pt x="992" y="612"/>
                  <a:pt x="1128" y="610"/>
                </a:cubicBezTo>
                <a:close/>
                <a:moveTo>
                  <a:pt x="640" y="1164"/>
                </a:moveTo>
                <a:cubicBezTo>
                  <a:pt x="640" y="1208"/>
                  <a:pt x="604" y="1244"/>
                  <a:pt x="560" y="1244"/>
                </a:cubicBezTo>
                <a:cubicBezTo>
                  <a:pt x="516" y="1244"/>
                  <a:pt x="480" y="1208"/>
                  <a:pt x="480" y="1164"/>
                </a:cubicBezTo>
                <a:cubicBezTo>
                  <a:pt x="480" y="1120"/>
                  <a:pt x="516" y="1084"/>
                  <a:pt x="560" y="1084"/>
                </a:cubicBezTo>
                <a:cubicBezTo>
                  <a:pt x="604" y="1084"/>
                  <a:pt x="640" y="1120"/>
                  <a:pt x="640" y="1164"/>
                </a:cubicBezTo>
                <a:close/>
                <a:moveTo>
                  <a:pt x="143" y="1199"/>
                </a:moveTo>
                <a:cubicBezTo>
                  <a:pt x="388" y="1199"/>
                  <a:pt x="388" y="1199"/>
                  <a:pt x="388" y="1199"/>
                </a:cubicBezTo>
                <a:cubicBezTo>
                  <a:pt x="403" y="1270"/>
                  <a:pt x="460" y="1325"/>
                  <a:pt x="532" y="1337"/>
                </a:cubicBezTo>
                <a:cubicBezTo>
                  <a:pt x="548" y="1451"/>
                  <a:pt x="580" y="1563"/>
                  <a:pt x="627" y="1672"/>
                </a:cubicBezTo>
                <a:cubicBezTo>
                  <a:pt x="493" y="1649"/>
                  <a:pt x="360" y="1617"/>
                  <a:pt x="229" y="1577"/>
                </a:cubicBezTo>
                <a:cubicBezTo>
                  <a:pt x="177" y="1459"/>
                  <a:pt x="147" y="1331"/>
                  <a:pt x="143" y="1199"/>
                </a:cubicBezTo>
                <a:close/>
                <a:moveTo>
                  <a:pt x="611" y="1331"/>
                </a:moveTo>
                <a:cubicBezTo>
                  <a:pt x="672" y="1312"/>
                  <a:pt x="719" y="1262"/>
                  <a:pt x="731" y="1199"/>
                </a:cubicBezTo>
                <a:cubicBezTo>
                  <a:pt x="1128" y="1199"/>
                  <a:pt x="1128" y="1199"/>
                  <a:pt x="1128" y="1199"/>
                </a:cubicBezTo>
                <a:cubicBezTo>
                  <a:pt x="1128" y="1592"/>
                  <a:pt x="1128" y="1592"/>
                  <a:pt x="1128" y="1592"/>
                </a:cubicBezTo>
                <a:cubicBezTo>
                  <a:pt x="1065" y="1605"/>
                  <a:pt x="1015" y="1652"/>
                  <a:pt x="996" y="1713"/>
                </a:cubicBezTo>
                <a:cubicBezTo>
                  <a:pt x="904" y="1708"/>
                  <a:pt x="813" y="1700"/>
                  <a:pt x="722" y="1687"/>
                </a:cubicBezTo>
                <a:cubicBezTo>
                  <a:pt x="666" y="1572"/>
                  <a:pt x="629" y="1453"/>
                  <a:pt x="611" y="1331"/>
                </a:cubicBezTo>
                <a:close/>
                <a:moveTo>
                  <a:pt x="1244" y="1764"/>
                </a:moveTo>
                <a:cubicBezTo>
                  <a:pt x="1244" y="1808"/>
                  <a:pt x="1208" y="1844"/>
                  <a:pt x="1164" y="1844"/>
                </a:cubicBezTo>
                <a:cubicBezTo>
                  <a:pt x="1120" y="1844"/>
                  <a:pt x="1084" y="1808"/>
                  <a:pt x="1084" y="1764"/>
                </a:cubicBezTo>
                <a:cubicBezTo>
                  <a:pt x="1084" y="1720"/>
                  <a:pt x="1120" y="1684"/>
                  <a:pt x="1164" y="1684"/>
                </a:cubicBezTo>
                <a:cubicBezTo>
                  <a:pt x="1208" y="1684"/>
                  <a:pt x="1244" y="1720"/>
                  <a:pt x="1244" y="1764"/>
                </a:cubicBezTo>
                <a:close/>
                <a:moveTo>
                  <a:pt x="1331" y="1713"/>
                </a:moveTo>
                <a:cubicBezTo>
                  <a:pt x="1313" y="1652"/>
                  <a:pt x="1262" y="1605"/>
                  <a:pt x="1200" y="1592"/>
                </a:cubicBezTo>
                <a:cubicBezTo>
                  <a:pt x="1200" y="1199"/>
                  <a:pt x="1200" y="1199"/>
                  <a:pt x="1200" y="1199"/>
                </a:cubicBezTo>
                <a:cubicBezTo>
                  <a:pt x="1728" y="1199"/>
                  <a:pt x="1728" y="1199"/>
                  <a:pt x="1728" y="1199"/>
                </a:cubicBezTo>
                <a:cubicBezTo>
                  <a:pt x="1723" y="1367"/>
                  <a:pt x="1682" y="1531"/>
                  <a:pt x="1606" y="1687"/>
                </a:cubicBezTo>
                <a:cubicBezTo>
                  <a:pt x="1515" y="1700"/>
                  <a:pt x="1424" y="1708"/>
                  <a:pt x="1331" y="1713"/>
                </a:cubicBezTo>
                <a:close/>
                <a:moveTo>
                  <a:pt x="1807" y="1129"/>
                </a:moveTo>
                <a:cubicBezTo>
                  <a:pt x="1803" y="997"/>
                  <a:pt x="1779" y="869"/>
                  <a:pt x="1736" y="745"/>
                </a:cubicBezTo>
                <a:cubicBezTo>
                  <a:pt x="1762" y="727"/>
                  <a:pt x="1784" y="703"/>
                  <a:pt x="1798" y="674"/>
                </a:cubicBezTo>
                <a:cubicBezTo>
                  <a:pt x="1900" y="694"/>
                  <a:pt x="2000" y="720"/>
                  <a:pt x="2099" y="751"/>
                </a:cubicBezTo>
                <a:cubicBezTo>
                  <a:pt x="2151" y="869"/>
                  <a:pt x="2181" y="996"/>
                  <a:pt x="2185" y="1129"/>
                </a:cubicBezTo>
                <a:lnTo>
                  <a:pt x="1807" y="1129"/>
                </a:lnTo>
                <a:close/>
                <a:moveTo>
                  <a:pt x="441" y="441"/>
                </a:moveTo>
                <a:cubicBezTo>
                  <a:pt x="592" y="291"/>
                  <a:pt x="781" y="193"/>
                  <a:pt x="987" y="157"/>
                </a:cubicBezTo>
                <a:cubicBezTo>
                  <a:pt x="865" y="271"/>
                  <a:pt x="765" y="397"/>
                  <a:pt x="688" y="534"/>
                </a:cubicBezTo>
                <a:cubicBezTo>
                  <a:pt x="684" y="541"/>
                  <a:pt x="680" y="547"/>
                  <a:pt x="677" y="554"/>
                </a:cubicBezTo>
                <a:cubicBezTo>
                  <a:pt x="546" y="574"/>
                  <a:pt x="416" y="602"/>
                  <a:pt x="288" y="637"/>
                </a:cubicBezTo>
                <a:cubicBezTo>
                  <a:pt x="330" y="567"/>
                  <a:pt x="382" y="501"/>
                  <a:pt x="441" y="441"/>
                </a:cubicBezTo>
                <a:close/>
                <a:moveTo>
                  <a:pt x="288" y="1690"/>
                </a:moveTo>
                <a:cubicBezTo>
                  <a:pt x="416" y="1726"/>
                  <a:pt x="546" y="1754"/>
                  <a:pt x="677" y="1773"/>
                </a:cubicBezTo>
                <a:cubicBezTo>
                  <a:pt x="680" y="1780"/>
                  <a:pt x="684" y="1787"/>
                  <a:pt x="688" y="1794"/>
                </a:cubicBezTo>
                <a:cubicBezTo>
                  <a:pt x="765" y="1931"/>
                  <a:pt x="865" y="2057"/>
                  <a:pt x="987" y="2170"/>
                </a:cubicBezTo>
                <a:cubicBezTo>
                  <a:pt x="781" y="2134"/>
                  <a:pt x="592" y="2037"/>
                  <a:pt x="441" y="1886"/>
                </a:cubicBezTo>
                <a:cubicBezTo>
                  <a:pt x="382" y="1827"/>
                  <a:pt x="330" y="1761"/>
                  <a:pt x="288" y="1690"/>
                </a:cubicBezTo>
                <a:close/>
                <a:moveTo>
                  <a:pt x="1886" y="1886"/>
                </a:moveTo>
                <a:cubicBezTo>
                  <a:pt x="1736" y="2037"/>
                  <a:pt x="1547" y="2135"/>
                  <a:pt x="1341" y="2170"/>
                </a:cubicBezTo>
                <a:cubicBezTo>
                  <a:pt x="1463" y="2057"/>
                  <a:pt x="1563" y="1931"/>
                  <a:pt x="1640" y="1794"/>
                </a:cubicBezTo>
                <a:cubicBezTo>
                  <a:pt x="1644" y="1787"/>
                  <a:pt x="1647" y="1780"/>
                  <a:pt x="1651" y="1773"/>
                </a:cubicBezTo>
                <a:cubicBezTo>
                  <a:pt x="1782" y="1754"/>
                  <a:pt x="1912" y="1726"/>
                  <a:pt x="2040" y="1690"/>
                </a:cubicBezTo>
                <a:cubicBezTo>
                  <a:pt x="1998" y="1761"/>
                  <a:pt x="1946" y="1827"/>
                  <a:pt x="1886" y="1886"/>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235" name="Freeform 5"/>
          <p:cNvSpPr>
            <a:spLocks noEditPoints="1"/>
          </p:cNvSpPr>
          <p:nvPr/>
        </p:nvSpPr>
        <p:spPr bwMode="auto">
          <a:xfrm>
            <a:off x="2574201" y="2807983"/>
            <a:ext cx="567883" cy="511896"/>
          </a:xfrm>
          <a:custGeom>
            <a:avLst/>
            <a:gdLst>
              <a:gd name="T0" fmla="*/ 429 w 568"/>
              <a:gd name="T1" fmla="*/ 0 h 512"/>
              <a:gd name="T2" fmla="*/ 0 w 568"/>
              <a:gd name="T3" fmla="*/ 171 h 512"/>
              <a:gd name="T4" fmla="*/ 568 w 568"/>
              <a:gd name="T5" fmla="*/ 171 h 512"/>
              <a:gd name="T6" fmla="*/ 188 w 568"/>
              <a:gd name="T7" fmla="*/ 213 h 512"/>
              <a:gd name="T8" fmla="*/ 288 w 568"/>
              <a:gd name="T9" fmla="*/ 454 h 512"/>
              <a:gd name="T10" fmla="*/ 182 w 568"/>
              <a:gd name="T11" fmla="*/ 197 h 512"/>
              <a:gd name="T12" fmla="*/ 223 w 568"/>
              <a:gd name="T13" fmla="*/ 127 h 512"/>
              <a:gd name="T14" fmla="*/ 182 w 568"/>
              <a:gd name="T15" fmla="*/ 197 h 512"/>
              <a:gd name="T16" fmla="*/ 348 w 568"/>
              <a:gd name="T17" fmla="*/ 127 h 512"/>
              <a:gd name="T18" fmla="*/ 389 w 568"/>
              <a:gd name="T19" fmla="*/ 197 h 512"/>
              <a:gd name="T20" fmla="*/ 323 w 568"/>
              <a:gd name="T21" fmla="*/ 412 h 512"/>
              <a:gd name="T22" fmla="*/ 510 w 568"/>
              <a:gd name="T23" fmla="*/ 188 h 512"/>
              <a:gd name="T24" fmla="*/ 406 w 568"/>
              <a:gd name="T25" fmla="*/ 194 h 512"/>
              <a:gd name="T26" fmla="*/ 448 w 568"/>
              <a:gd name="T27" fmla="*/ 124 h 512"/>
              <a:gd name="T28" fmla="*/ 406 w 568"/>
              <a:gd name="T29" fmla="*/ 194 h 512"/>
              <a:gd name="T30" fmla="*/ 472 w 568"/>
              <a:gd name="T31" fmla="*/ 179 h 512"/>
              <a:gd name="T32" fmla="*/ 464 w 568"/>
              <a:gd name="T33" fmla="*/ 97 h 512"/>
              <a:gd name="T34" fmla="*/ 460 w 568"/>
              <a:gd name="T35" fmla="*/ 92 h 512"/>
              <a:gd name="T36" fmla="*/ 438 w 568"/>
              <a:gd name="T37" fmla="*/ 66 h 512"/>
              <a:gd name="T38" fmla="*/ 428 w 568"/>
              <a:gd name="T39" fmla="*/ 52 h 512"/>
              <a:gd name="T40" fmla="*/ 409 w 568"/>
              <a:gd name="T41" fmla="*/ 176 h 512"/>
              <a:gd name="T42" fmla="*/ 428 w 568"/>
              <a:gd name="T43" fmla="*/ 52 h 512"/>
              <a:gd name="T44" fmla="*/ 352 w 568"/>
              <a:gd name="T45" fmla="*/ 121 h 512"/>
              <a:gd name="T46" fmla="*/ 391 w 568"/>
              <a:gd name="T47" fmla="*/ 184 h 512"/>
              <a:gd name="T48" fmla="*/ 348 w 568"/>
              <a:gd name="T49" fmla="*/ 114 h 512"/>
              <a:gd name="T50" fmla="*/ 407 w 568"/>
              <a:gd name="T51" fmla="*/ 34 h 512"/>
              <a:gd name="T52" fmla="*/ 344 w 568"/>
              <a:gd name="T53" fmla="*/ 120 h 512"/>
              <a:gd name="T54" fmla="*/ 281 w 568"/>
              <a:gd name="T55" fmla="*/ 197 h 512"/>
              <a:gd name="T56" fmla="*/ 279 w 568"/>
              <a:gd name="T57" fmla="*/ 34 h 512"/>
              <a:gd name="T58" fmla="*/ 271 w 568"/>
              <a:gd name="T59" fmla="*/ 34 h 512"/>
              <a:gd name="T60" fmla="*/ 164 w 568"/>
              <a:gd name="T61" fmla="*/ 34 h 512"/>
              <a:gd name="T62" fmla="*/ 219 w 568"/>
              <a:gd name="T63" fmla="*/ 122 h 512"/>
              <a:gd name="T64" fmla="*/ 162 w 568"/>
              <a:gd name="T65" fmla="*/ 43 h 512"/>
              <a:gd name="T66" fmla="*/ 140 w 568"/>
              <a:gd name="T67" fmla="*/ 52 h 512"/>
              <a:gd name="T68" fmla="*/ 164 w 568"/>
              <a:gd name="T69" fmla="*/ 184 h 512"/>
              <a:gd name="T70" fmla="*/ 140 w 568"/>
              <a:gd name="T71" fmla="*/ 52 h 512"/>
              <a:gd name="T72" fmla="*/ 103 w 568"/>
              <a:gd name="T73" fmla="*/ 181 h 512"/>
              <a:gd name="T74" fmla="*/ 162 w 568"/>
              <a:gd name="T75" fmla="*/ 194 h 512"/>
              <a:gd name="T76" fmla="*/ 117 w 568"/>
              <a:gd name="T77" fmla="*/ 107 h 512"/>
              <a:gd name="T78" fmla="*/ 129 w 568"/>
              <a:gd name="T79" fmla="*/ 66 h 512"/>
              <a:gd name="T80" fmla="*/ 115 w 568"/>
              <a:gd name="T81" fmla="*/ 116 h 512"/>
              <a:gd name="T82" fmla="*/ 46 w 568"/>
              <a:gd name="T83" fmla="*/ 168 h 512"/>
              <a:gd name="T84" fmla="*/ 58 w 568"/>
              <a:gd name="T85" fmla="*/ 188 h 512"/>
              <a:gd name="T86" fmla="*/ 252 w 568"/>
              <a:gd name="T87" fmla="*/ 4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8" h="512">
                <a:moveTo>
                  <a:pt x="568" y="171"/>
                </a:moveTo>
                <a:lnTo>
                  <a:pt x="429" y="0"/>
                </a:lnTo>
                <a:lnTo>
                  <a:pt x="139" y="0"/>
                </a:lnTo>
                <a:lnTo>
                  <a:pt x="0" y="171"/>
                </a:lnTo>
                <a:lnTo>
                  <a:pt x="284" y="512"/>
                </a:lnTo>
                <a:lnTo>
                  <a:pt x="568" y="171"/>
                </a:lnTo>
                <a:close/>
                <a:moveTo>
                  <a:pt x="285" y="458"/>
                </a:moveTo>
                <a:lnTo>
                  <a:pt x="188" y="213"/>
                </a:lnTo>
                <a:lnTo>
                  <a:pt x="384" y="213"/>
                </a:lnTo>
                <a:lnTo>
                  <a:pt x="288" y="454"/>
                </a:lnTo>
                <a:lnTo>
                  <a:pt x="285" y="458"/>
                </a:lnTo>
                <a:close/>
                <a:moveTo>
                  <a:pt x="182" y="197"/>
                </a:moveTo>
                <a:lnTo>
                  <a:pt x="182" y="195"/>
                </a:lnTo>
                <a:lnTo>
                  <a:pt x="223" y="127"/>
                </a:lnTo>
                <a:lnTo>
                  <a:pt x="273" y="197"/>
                </a:lnTo>
                <a:lnTo>
                  <a:pt x="182" y="197"/>
                </a:lnTo>
                <a:close/>
                <a:moveTo>
                  <a:pt x="296" y="197"/>
                </a:moveTo>
                <a:lnTo>
                  <a:pt x="348" y="127"/>
                </a:lnTo>
                <a:lnTo>
                  <a:pt x="389" y="195"/>
                </a:lnTo>
                <a:lnTo>
                  <a:pt x="389" y="197"/>
                </a:lnTo>
                <a:lnTo>
                  <a:pt x="296" y="197"/>
                </a:lnTo>
                <a:close/>
                <a:moveTo>
                  <a:pt x="323" y="412"/>
                </a:moveTo>
                <a:lnTo>
                  <a:pt x="403" y="212"/>
                </a:lnTo>
                <a:lnTo>
                  <a:pt x="510" y="188"/>
                </a:lnTo>
                <a:lnTo>
                  <a:pt x="323" y="412"/>
                </a:lnTo>
                <a:close/>
                <a:moveTo>
                  <a:pt x="406" y="194"/>
                </a:moveTo>
                <a:lnTo>
                  <a:pt x="406" y="193"/>
                </a:lnTo>
                <a:lnTo>
                  <a:pt x="448" y="124"/>
                </a:lnTo>
                <a:lnTo>
                  <a:pt x="465" y="181"/>
                </a:lnTo>
                <a:lnTo>
                  <a:pt x="406" y="194"/>
                </a:lnTo>
                <a:close/>
                <a:moveTo>
                  <a:pt x="522" y="168"/>
                </a:moveTo>
                <a:lnTo>
                  <a:pt x="472" y="179"/>
                </a:lnTo>
                <a:lnTo>
                  <a:pt x="453" y="116"/>
                </a:lnTo>
                <a:lnTo>
                  <a:pt x="464" y="97"/>
                </a:lnTo>
                <a:lnTo>
                  <a:pt x="522" y="168"/>
                </a:lnTo>
                <a:close/>
                <a:moveTo>
                  <a:pt x="460" y="92"/>
                </a:moveTo>
                <a:lnTo>
                  <a:pt x="450" y="107"/>
                </a:lnTo>
                <a:lnTo>
                  <a:pt x="438" y="66"/>
                </a:lnTo>
                <a:lnTo>
                  <a:pt x="460" y="92"/>
                </a:lnTo>
                <a:close/>
                <a:moveTo>
                  <a:pt x="428" y="52"/>
                </a:moveTo>
                <a:lnTo>
                  <a:pt x="446" y="115"/>
                </a:lnTo>
                <a:lnTo>
                  <a:pt x="409" y="176"/>
                </a:lnTo>
                <a:lnTo>
                  <a:pt x="426" y="50"/>
                </a:lnTo>
                <a:lnTo>
                  <a:pt x="428" y="52"/>
                </a:lnTo>
                <a:close/>
                <a:moveTo>
                  <a:pt x="391" y="184"/>
                </a:moveTo>
                <a:lnTo>
                  <a:pt x="352" y="121"/>
                </a:lnTo>
                <a:lnTo>
                  <a:pt x="410" y="43"/>
                </a:lnTo>
                <a:lnTo>
                  <a:pt x="391" y="184"/>
                </a:lnTo>
                <a:close/>
                <a:moveTo>
                  <a:pt x="407" y="34"/>
                </a:moveTo>
                <a:lnTo>
                  <a:pt x="348" y="114"/>
                </a:lnTo>
                <a:lnTo>
                  <a:pt x="299" y="34"/>
                </a:lnTo>
                <a:lnTo>
                  <a:pt x="407" y="34"/>
                </a:lnTo>
                <a:close/>
                <a:moveTo>
                  <a:pt x="291" y="34"/>
                </a:moveTo>
                <a:lnTo>
                  <a:pt x="344" y="120"/>
                </a:lnTo>
                <a:lnTo>
                  <a:pt x="287" y="197"/>
                </a:lnTo>
                <a:lnTo>
                  <a:pt x="281" y="197"/>
                </a:lnTo>
                <a:lnTo>
                  <a:pt x="227" y="121"/>
                </a:lnTo>
                <a:lnTo>
                  <a:pt x="279" y="34"/>
                </a:lnTo>
                <a:lnTo>
                  <a:pt x="291" y="34"/>
                </a:lnTo>
                <a:close/>
                <a:moveTo>
                  <a:pt x="271" y="34"/>
                </a:moveTo>
                <a:lnTo>
                  <a:pt x="222" y="115"/>
                </a:lnTo>
                <a:lnTo>
                  <a:pt x="164" y="34"/>
                </a:lnTo>
                <a:lnTo>
                  <a:pt x="271" y="34"/>
                </a:lnTo>
                <a:close/>
                <a:moveTo>
                  <a:pt x="219" y="122"/>
                </a:moveTo>
                <a:lnTo>
                  <a:pt x="181" y="184"/>
                </a:lnTo>
                <a:lnTo>
                  <a:pt x="162" y="43"/>
                </a:lnTo>
                <a:lnTo>
                  <a:pt x="219" y="122"/>
                </a:lnTo>
                <a:close/>
                <a:moveTo>
                  <a:pt x="140" y="52"/>
                </a:moveTo>
                <a:lnTo>
                  <a:pt x="145" y="46"/>
                </a:lnTo>
                <a:lnTo>
                  <a:pt x="164" y="184"/>
                </a:lnTo>
                <a:lnTo>
                  <a:pt x="122" y="115"/>
                </a:lnTo>
                <a:lnTo>
                  <a:pt x="140" y="52"/>
                </a:lnTo>
                <a:close/>
                <a:moveTo>
                  <a:pt x="162" y="194"/>
                </a:moveTo>
                <a:lnTo>
                  <a:pt x="103" y="181"/>
                </a:lnTo>
                <a:lnTo>
                  <a:pt x="119" y="124"/>
                </a:lnTo>
                <a:lnTo>
                  <a:pt x="162" y="194"/>
                </a:lnTo>
                <a:close/>
                <a:moveTo>
                  <a:pt x="129" y="66"/>
                </a:moveTo>
                <a:lnTo>
                  <a:pt x="117" y="107"/>
                </a:lnTo>
                <a:lnTo>
                  <a:pt x="108" y="92"/>
                </a:lnTo>
                <a:lnTo>
                  <a:pt x="129" y="66"/>
                </a:lnTo>
                <a:close/>
                <a:moveTo>
                  <a:pt x="104" y="98"/>
                </a:moveTo>
                <a:lnTo>
                  <a:pt x="115" y="116"/>
                </a:lnTo>
                <a:lnTo>
                  <a:pt x="96" y="179"/>
                </a:lnTo>
                <a:lnTo>
                  <a:pt x="46" y="168"/>
                </a:lnTo>
                <a:lnTo>
                  <a:pt x="104" y="98"/>
                </a:lnTo>
                <a:close/>
                <a:moveTo>
                  <a:pt x="58" y="188"/>
                </a:moveTo>
                <a:lnTo>
                  <a:pt x="169" y="213"/>
                </a:lnTo>
                <a:lnTo>
                  <a:pt x="252" y="420"/>
                </a:lnTo>
                <a:lnTo>
                  <a:pt x="58" y="188"/>
                </a:lnTo>
                <a:close/>
              </a:path>
            </a:pathLst>
          </a:custGeom>
          <a:solidFill>
            <a:schemeClr val="accent1"/>
          </a:solidFill>
          <a:ln>
            <a:noFill/>
          </a:ln>
        </p:spPr>
        <p:txBody>
          <a:bodyPr vert="horz" wrap="square" lIns="91440" tIns="45720" rIns="91440" bIns="45720" numCol="1" anchor="t" anchorCtr="0" compatLnSpc="1"/>
          <a:lstStyle/>
          <a:p>
            <a:endParaRPr lang="id-ID">
              <a:solidFill>
                <a:schemeClr val="accent1"/>
              </a:solidFill>
            </a:endParaRPr>
          </a:p>
        </p:txBody>
      </p:sp>
      <p:grpSp>
        <p:nvGrpSpPr>
          <p:cNvPr id="236" name="Group 235"/>
          <p:cNvGrpSpPr/>
          <p:nvPr/>
        </p:nvGrpSpPr>
        <p:grpSpPr>
          <a:xfrm>
            <a:off x="9134121" y="2854827"/>
            <a:ext cx="442041" cy="421481"/>
            <a:chOff x="2154239" y="2917825"/>
            <a:chExt cx="341313" cy="325438"/>
          </a:xfrm>
          <a:solidFill>
            <a:schemeClr val="accent3"/>
          </a:solidFill>
        </p:grpSpPr>
        <p:sp>
          <p:nvSpPr>
            <p:cNvPr id="237" name="Freeform 96"/>
            <p:cNvSpPr>
              <a:spLocks noEditPoints="1"/>
            </p:cNvSpPr>
            <p:nvPr/>
          </p:nvSpPr>
          <p:spPr bwMode="auto">
            <a:xfrm>
              <a:off x="2154239" y="2917825"/>
              <a:ext cx="341313" cy="325438"/>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8" name="Freeform 97"/>
            <p:cNvSpPr>
              <a:spLocks noEditPoints="1"/>
            </p:cNvSpPr>
            <p:nvPr/>
          </p:nvSpPr>
          <p:spPr bwMode="auto">
            <a:xfrm>
              <a:off x="2197101" y="2960688"/>
              <a:ext cx="255588" cy="1714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7 w 96"/>
                <a:gd name="T19" fmla="*/ 4 h 64"/>
                <a:gd name="T20" fmla="*/ 89 w 96"/>
                <a:gd name="T21" fmla="*/ 4 h 64"/>
                <a:gd name="T22" fmla="*/ 92 w 96"/>
                <a:gd name="T23" fmla="*/ 7 h 64"/>
                <a:gd name="T24" fmla="*/ 92 w 96"/>
                <a:gd name="T25" fmla="*/ 23 h 64"/>
                <a:gd name="T26" fmla="*/ 76 w 96"/>
                <a:gd name="T27" fmla="*/ 41 h 64"/>
                <a:gd name="T28" fmla="*/ 62 w 96"/>
                <a:gd name="T29" fmla="*/ 23 h 64"/>
                <a:gd name="T30" fmla="*/ 60 w 96"/>
                <a:gd name="T31" fmla="*/ 22 h 64"/>
                <a:gd name="T32" fmla="*/ 58 w 96"/>
                <a:gd name="T33" fmla="*/ 23 h 64"/>
                <a:gd name="T34" fmla="*/ 40 w 96"/>
                <a:gd name="T35" fmla="*/ 49 h 64"/>
                <a:gd name="T36" fmla="*/ 25 w 96"/>
                <a:gd name="T37" fmla="*/ 34 h 64"/>
                <a:gd name="T38" fmla="*/ 23 w 96"/>
                <a:gd name="T39" fmla="*/ 34 h 64"/>
                <a:gd name="T40" fmla="*/ 4 w 96"/>
                <a:gd name="T41" fmla="*/ 51 h 64"/>
                <a:gd name="T42" fmla="*/ 4 w 96"/>
                <a:gd name="T43" fmla="*/ 7 h 64"/>
                <a:gd name="T44" fmla="*/ 7 w 96"/>
                <a:gd name="T45" fmla="*/ 4 h 64"/>
                <a:gd name="T46" fmla="*/ 89 w 96"/>
                <a:gd name="T47" fmla="*/ 60 h 64"/>
                <a:gd name="T48" fmla="*/ 7 w 96"/>
                <a:gd name="T49" fmla="*/ 60 h 64"/>
                <a:gd name="T50" fmla="*/ 4 w 96"/>
                <a:gd name="T51" fmla="*/ 57 h 64"/>
                <a:gd name="T52" fmla="*/ 4 w 96"/>
                <a:gd name="T53" fmla="*/ 57 h 64"/>
                <a:gd name="T54" fmla="*/ 24 w 96"/>
                <a:gd name="T55" fmla="*/ 39 h 64"/>
                <a:gd name="T56" fmla="*/ 39 w 96"/>
                <a:gd name="T57" fmla="*/ 53 h 64"/>
                <a:gd name="T58" fmla="*/ 40 w 96"/>
                <a:gd name="T59" fmla="*/ 54 h 64"/>
                <a:gd name="T60" fmla="*/ 42 w 96"/>
                <a:gd name="T61" fmla="*/ 53 h 64"/>
                <a:gd name="T62" fmla="*/ 60 w 96"/>
                <a:gd name="T63" fmla="*/ 27 h 64"/>
                <a:gd name="T64" fmla="*/ 74 w 96"/>
                <a:gd name="T65" fmla="*/ 46 h 64"/>
                <a:gd name="T66" fmla="*/ 76 w 96"/>
                <a:gd name="T67" fmla="*/ 46 h 64"/>
                <a:gd name="T68" fmla="*/ 77 w 96"/>
                <a:gd name="T69" fmla="*/ 46 h 64"/>
                <a:gd name="T70" fmla="*/ 92 w 96"/>
                <a:gd name="T71" fmla="*/ 29 h 64"/>
                <a:gd name="T72" fmla="*/ 92 w 96"/>
                <a:gd name="T73" fmla="*/ 57 h 64"/>
                <a:gd name="T74" fmla="*/ 89 w 96"/>
                <a:gd name="T7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7" y="4"/>
                  </a:moveTo>
                  <a:cubicBezTo>
                    <a:pt x="89" y="4"/>
                    <a:pt x="89" y="4"/>
                    <a:pt x="89" y="4"/>
                  </a:cubicBezTo>
                  <a:cubicBezTo>
                    <a:pt x="91" y="4"/>
                    <a:pt x="92" y="5"/>
                    <a:pt x="92" y="7"/>
                  </a:cubicBezTo>
                  <a:cubicBezTo>
                    <a:pt x="92" y="23"/>
                    <a:pt x="92" y="23"/>
                    <a:pt x="92" y="23"/>
                  </a:cubicBezTo>
                  <a:cubicBezTo>
                    <a:pt x="76" y="41"/>
                    <a:pt x="76" y="41"/>
                    <a:pt x="76" y="41"/>
                  </a:cubicBezTo>
                  <a:cubicBezTo>
                    <a:pt x="62" y="23"/>
                    <a:pt x="62" y="23"/>
                    <a:pt x="62" y="23"/>
                  </a:cubicBezTo>
                  <a:cubicBezTo>
                    <a:pt x="61" y="22"/>
                    <a:pt x="61" y="22"/>
                    <a:pt x="60" y="22"/>
                  </a:cubicBezTo>
                  <a:cubicBezTo>
                    <a:pt x="59" y="22"/>
                    <a:pt x="59" y="22"/>
                    <a:pt x="58" y="23"/>
                  </a:cubicBezTo>
                  <a:cubicBezTo>
                    <a:pt x="40" y="49"/>
                    <a:pt x="40" y="49"/>
                    <a:pt x="40" y="49"/>
                  </a:cubicBezTo>
                  <a:cubicBezTo>
                    <a:pt x="25" y="34"/>
                    <a:pt x="25" y="34"/>
                    <a:pt x="25" y="34"/>
                  </a:cubicBezTo>
                  <a:cubicBezTo>
                    <a:pt x="25" y="34"/>
                    <a:pt x="23" y="34"/>
                    <a:pt x="23" y="34"/>
                  </a:cubicBezTo>
                  <a:cubicBezTo>
                    <a:pt x="4" y="51"/>
                    <a:pt x="4" y="51"/>
                    <a:pt x="4" y="51"/>
                  </a:cubicBezTo>
                  <a:cubicBezTo>
                    <a:pt x="4" y="7"/>
                    <a:pt x="4" y="7"/>
                    <a:pt x="4" y="7"/>
                  </a:cubicBezTo>
                  <a:cubicBezTo>
                    <a:pt x="4" y="5"/>
                    <a:pt x="5" y="4"/>
                    <a:pt x="7" y="4"/>
                  </a:cubicBezTo>
                  <a:close/>
                  <a:moveTo>
                    <a:pt x="89" y="60"/>
                  </a:moveTo>
                  <a:cubicBezTo>
                    <a:pt x="7" y="60"/>
                    <a:pt x="7" y="60"/>
                    <a:pt x="7" y="60"/>
                  </a:cubicBezTo>
                  <a:cubicBezTo>
                    <a:pt x="5" y="60"/>
                    <a:pt x="4" y="59"/>
                    <a:pt x="4" y="57"/>
                  </a:cubicBezTo>
                  <a:cubicBezTo>
                    <a:pt x="4" y="57"/>
                    <a:pt x="4" y="57"/>
                    <a:pt x="4" y="57"/>
                  </a:cubicBezTo>
                  <a:cubicBezTo>
                    <a:pt x="24" y="39"/>
                    <a:pt x="24" y="39"/>
                    <a:pt x="24" y="39"/>
                  </a:cubicBezTo>
                  <a:cubicBezTo>
                    <a:pt x="39" y="53"/>
                    <a:pt x="39" y="53"/>
                    <a:pt x="39" y="53"/>
                  </a:cubicBezTo>
                  <a:cubicBezTo>
                    <a:pt x="39" y="54"/>
                    <a:pt x="40" y="54"/>
                    <a:pt x="40" y="54"/>
                  </a:cubicBezTo>
                  <a:cubicBezTo>
                    <a:pt x="41" y="54"/>
                    <a:pt x="41" y="53"/>
                    <a:pt x="42" y="53"/>
                  </a:cubicBezTo>
                  <a:cubicBezTo>
                    <a:pt x="60" y="27"/>
                    <a:pt x="60" y="27"/>
                    <a:pt x="60" y="27"/>
                  </a:cubicBezTo>
                  <a:cubicBezTo>
                    <a:pt x="74" y="46"/>
                    <a:pt x="74" y="46"/>
                    <a:pt x="74" y="46"/>
                  </a:cubicBezTo>
                  <a:cubicBezTo>
                    <a:pt x="75" y="46"/>
                    <a:pt x="75" y="46"/>
                    <a:pt x="76" y="46"/>
                  </a:cubicBezTo>
                  <a:cubicBezTo>
                    <a:pt x="76" y="46"/>
                    <a:pt x="77" y="46"/>
                    <a:pt x="77" y="46"/>
                  </a:cubicBezTo>
                  <a:cubicBezTo>
                    <a:pt x="92" y="29"/>
                    <a:pt x="92" y="29"/>
                    <a:pt x="92" y="29"/>
                  </a:cubicBezTo>
                  <a:cubicBezTo>
                    <a:pt x="92" y="57"/>
                    <a:pt x="92" y="57"/>
                    <a:pt x="92" y="57"/>
                  </a:cubicBezTo>
                  <a:cubicBezTo>
                    <a:pt x="92" y="59"/>
                    <a:pt x="91" y="60"/>
                    <a:pt x="8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9" name="Freeform 98"/>
            <p:cNvSpPr>
              <a:spLocks noEditPoints="1"/>
            </p:cNvSpPr>
            <p:nvPr/>
          </p:nvSpPr>
          <p:spPr bwMode="auto">
            <a:xfrm>
              <a:off x="2308226" y="3136900"/>
              <a:ext cx="33338" cy="317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ppt_y</p:attrName>
                                        </p:attrNameLst>
                                      </p:cBhvr>
                                      <p:tavLst>
                                        <p:tav tm="0">
                                          <p:val>
                                            <p:strVal val="#ppt_y-#ppt_h*1.125000"/>
                                          </p:val>
                                        </p:tav>
                                        <p:tav tm="100000">
                                          <p:val>
                                            <p:strVal val="#ppt_y"/>
                                          </p:val>
                                        </p:tav>
                                      </p:tavLst>
                                    </p:anim>
                                    <p:animEffect transition="in" filter="wipe(down)">
                                      <p:cBhvr>
                                        <p:cTn id="8" dur="500"/>
                                        <p:tgtEl>
                                          <p:spTgt spid="232"/>
                                        </p:tgtEl>
                                      </p:cBhvr>
                                    </p:animEffect>
                                  </p:childTnLst>
                                </p:cTn>
                              </p:par>
                              <p:par>
                                <p:cTn id="9" presetID="16" presetClass="entr" presetSubtype="37" fill="hold" nodeType="withEffect">
                                  <p:stCondLst>
                                    <p:cond delay="0"/>
                                  </p:stCondLst>
                                  <p:childTnLst>
                                    <p:set>
                                      <p:cBhvr>
                                        <p:cTn id="10" dur="1" fill="hold">
                                          <p:stCondLst>
                                            <p:cond delay="0"/>
                                          </p:stCondLst>
                                        </p:cTn>
                                        <p:tgtEl>
                                          <p:spTgt spid="233"/>
                                        </p:tgtEl>
                                        <p:attrNameLst>
                                          <p:attrName>style.visibility</p:attrName>
                                        </p:attrNameLst>
                                      </p:cBhvr>
                                      <p:to>
                                        <p:strVal val="visible"/>
                                      </p:to>
                                    </p:set>
                                    <p:animEffect transition="in" filter="barn(outVertical)">
                                      <p:cBhvr>
                                        <p:cTn id="11" dur="500"/>
                                        <p:tgtEl>
                                          <p:spTgt spid="233"/>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140"/>
                                        </p:tgtEl>
                                        <p:attrNameLst>
                                          <p:attrName>style.visibility</p:attrName>
                                        </p:attrNameLst>
                                      </p:cBhvr>
                                      <p:to>
                                        <p:strVal val="visible"/>
                                      </p:to>
                                    </p:set>
                                    <p:anim calcmode="lin" valueType="num">
                                      <p:cBhvr additive="base">
                                        <p:cTn id="15" dur="500" fill="hold"/>
                                        <p:tgtEl>
                                          <p:spTgt spid="140"/>
                                        </p:tgtEl>
                                        <p:attrNameLst>
                                          <p:attrName>ppt_x</p:attrName>
                                        </p:attrNameLst>
                                      </p:cBhvr>
                                      <p:tavLst>
                                        <p:tav tm="0">
                                          <p:val>
                                            <p:strVal val="#ppt_x"/>
                                          </p:val>
                                        </p:tav>
                                        <p:tav tm="100000">
                                          <p:val>
                                            <p:strVal val="#ppt_x"/>
                                          </p:val>
                                        </p:tav>
                                      </p:tavLst>
                                    </p:anim>
                                    <p:anim calcmode="lin" valueType="num">
                                      <p:cBhvr additive="base">
                                        <p:cTn id="16" dur="500" fill="hold"/>
                                        <p:tgtEl>
                                          <p:spTgt spid="140"/>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500" fill="hold"/>
                                        <p:tgtEl>
                                          <p:spTgt spid="141"/>
                                        </p:tgtEl>
                                        <p:attrNameLst>
                                          <p:attrName>ppt_x</p:attrName>
                                        </p:attrNameLst>
                                      </p:cBhvr>
                                      <p:tavLst>
                                        <p:tav tm="0">
                                          <p:val>
                                            <p:strVal val="#ppt_x"/>
                                          </p:val>
                                        </p:tav>
                                        <p:tav tm="100000">
                                          <p:val>
                                            <p:strVal val="#ppt_x"/>
                                          </p:val>
                                        </p:tav>
                                      </p:tavLst>
                                    </p:anim>
                                    <p:anim calcmode="lin" valueType="num">
                                      <p:cBhvr additive="base">
                                        <p:cTn id="20" dur="500" fill="hold"/>
                                        <p:tgtEl>
                                          <p:spTgt spid="141"/>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1"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1500"/>
                                        <p:tgtEl>
                                          <p:spTgt spid="3"/>
                                        </p:tgtEl>
                                      </p:cBhvr>
                                    </p:animEffect>
                                  </p:childTnLst>
                                </p:cTn>
                              </p:par>
                              <p:par>
                                <p:cTn id="25" presetID="21" presetClass="entr" presetSubtype="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1500"/>
                                        <p:tgtEl>
                                          <p:spTgt spid="4"/>
                                        </p:tgtEl>
                                      </p:cBhvr>
                                    </p:animEffect>
                                  </p:childTnLst>
                                </p:cTn>
                              </p:par>
                              <p:par>
                                <p:cTn id="28" presetID="21" presetClass="entr" presetSubtype="1"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1500"/>
                                        <p:tgtEl>
                                          <p:spTgt spid="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34"/>
                                        </p:tgtEl>
                                        <p:attrNameLst>
                                          <p:attrName>style.visibility</p:attrName>
                                        </p:attrNameLst>
                                      </p:cBhvr>
                                      <p:to>
                                        <p:strVal val="visible"/>
                                      </p:to>
                                    </p:set>
                                    <p:anim calcmode="lin" valueType="num">
                                      <p:cBhvr>
                                        <p:cTn id="33" dur="500" fill="hold"/>
                                        <p:tgtEl>
                                          <p:spTgt spid="234"/>
                                        </p:tgtEl>
                                        <p:attrNameLst>
                                          <p:attrName>ppt_w</p:attrName>
                                        </p:attrNameLst>
                                      </p:cBhvr>
                                      <p:tavLst>
                                        <p:tav tm="0">
                                          <p:val>
                                            <p:fltVal val="0"/>
                                          </p:val>
                                        </p:tav>
                                        <p:tav tm="100000">
                                          <p:val>
                                            <p:strVal val="#ppt_w"/>
                                          </p:val>
                                        </p:tav>
                                      </p:tavLst>
                                    </p:anim>
                                    <p:anim calcmode="lin" valueType="num">
                                      <p:cBhvr>
                                        <p:cTn id="34" dur="500" fill="hold"/>
                                        <p:tgtEl>
                                          <p:spTgt spid="234"/>
                                        </p:tgtEl>
                                        <p:attrNameLst>
                                          <p:attrName>ppt_h</p:attrName>
                                        </p:attrNameLst>
                                      </p:cBhvr>
                                      <p:tavLst>
                                        <p:tav tm="0">
                                          <p:val>
                                            <p:fltVal val="0"/>
                                          </p:val>
                                        </p:tav>
                                        <p:tav tm="100000">
                                          <p:val>
                                            <p:strVal val="#ppt_h"/>
                                          </p:val>
                                        </p:tav>
                                      </p:tavLst>
                                    </p:anim>
                                    <p:animEffect transition="in" filter="fade">
                                      <p:cBhvr>
                                        <p:cTn id="35" dur="500"/>
                                        <p:tgtEl>
                                          <p:spTgt spid="23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35"/>
                                        </p:tgtEl>
                                        <p:attrNameLst>
                                          <p:attrName>style.visibility</p:attrName>
                                        </p:attrNameLst>
                                      </p:cBhvr>
                                      <p:to>
                                        <p:strVal val="visible"/>
                                      </p:to>
                                    </p:set>
                                    <p:anim calcmode="lin" valueType="num">
                                      <p:cBhvr>
                                        <p:cTn id="38" dur="500" fill="hold"/>
                                        <p:tgtEl>
                                          <p:spTgt spid="235"/>
                                        </p:tgtEl>
                                        <p:attrNameLst>
                                          <p:attrName>ppt_w</p:attrName>
                                        </p:attrNameLst>
                                      </p:cBhvr>
                                      <p:tavLst>
                                        <p:tav tm="0">
                                          <p:val>
                                            <p:fltVal val="0"/>
                                          </p:val>
                                        </p:tav>
                                        <p:tav tm="100000">
                                          <p:val>
                                            <p:strVal val="#ppt_w"/>
                                          </p:val>
                                        </p:tav>
                                      </p:tavLst>
                                    </p:anim>
                                    <p:anim calcmode="lin" valueType="num">
                                      <p:cBhvr>
                                        <p:cTn id="39" dur="500" fill="hold"/>
                                        <p:tgtEl>
                                          <p:spTgt spid="235"/>
                                        </p:tgtEl>
                                        <p:attrNameLst>
                                          <p:attrName>ppt_h</p:attrName>
                                        </p:attrNameLst>
                                      </p:cBhvr>
                                      <p:tavLst>
                                        <p:tav tm="0">
                                          <p:val>
                                            <p:fltVal val="0"/>
                                          </p:val>
                                        </p:tav>
                                        <p:tav tm="100000">
                                          <p:val>
                                            <p:strVal val="#ppt_h"/>
                                          </p:val>
                                        </p:tav>
                                      </p:tavLst>
                                    </p:anim>
                                    <p:animEffect transition="in" filter="fade">
                                      <p:cBhvr>
                                        <p:cTn id="40" dur="500"/>
                                        <p:tgtEl>
                                          <p:spTgt spid="235"/>
                                        </p:tgtEl>
                                      </p:cBhvr>
                                    </p:animEffect>
                                  </p:childTnLst>
                                </p:cTn>
                              </p:par>
                              <p:par>
                                <p:cTn id="41" presetID="53" presetClass="entr" presetSubtype="16" fill="hold" nodeType="withEffect">
                                  <p:stCondLst>
                                    <p:cond delay="0"/>
                                  </p:stCondLst>
                                  <p:childTnLst>
                                    <p:set>
                                      <p:cBhvr>
                                        <p:cTn id="42" dur="1" fill="hold">
                                          <p:stCondLst>
                                            <p:cond delay="0"/>
                                          </p:stCondLst>
                                        </p:cTn>
                                        <p:tgtEl>
                                          <p:spTgt spid="236"/>
                                        </p:tgtEl>
                                        <p:attrNameLst>
                                          <p:attrName>style.visibility</p:attrName>
                                        </p:attrNameLst>
                                      </p:cBhvr>
                                      <p:to>
                                        <p:strVal val="visible"/>
                                      </p:to>
                                    </p:set>
                                    <p:anim calcmode="lin" valueType="num">
                                      <p:cBhvr>
                                        <p:cTn id="43" dur="500" fill="hold"/>
                                        <p:tgtEl>
                                          <p:spTgt spid="236"/>
                                        </p:tgtEl>
                                        <p:attrNameLst>
                                          <p:attrName>ppt_w</p:attrName>
                                        </p:attrNameLst>
                                      </p:cBhvr>
                                      <p:tavLst>
                                        <p:tav tm="0">
                                          <p:val>
                                            <p:fltVal val="0"/>
                                          </p:val>
                                        </p:tav>
                                        <p:tav tm="100000">
                                          <p:val>
                                            <p:strVal val="#ppt_w"/>
                                          </p:val>
                                        </p:tav>
                                      </p:tavLst>
                                    </p:anim>
                                    <p:anim calcmode="lin" valueType="num">
                                      <p:cBhvr>
                                        <p:cTn id="44" dur="500" fill="hold"/>
                                        <p:tgtEl>
                                          <p:spTgt spid="236"/>
                                        </p:tgtEl>
                                        <p:attrNameLst>
                                          <p:attrName>ppt_h</p:attrName>
                                        </p:attrNameLst>
                                      </p:cBhvr>
                                      <p:tavLst>
                                        <p:tav tm="0">
                                          <p:val>
                                            <p:fltVal val="0"/>
                                          </p:val>
                                        </p:tav>
                                        <p:tav tm="100000">
                                          <p:val>
                                            <p:strVal val="#ppt_h"/>
                                          </p:val>
                                        </p:tav>
                                      </p:tavLst>
                                    </p:anim>
                                    <p:animEffect transition="in" filter="fade">
                                      <p:cBhvr>
                                        <p:cTn id="45" dur="500"/>
                                        <p:tgtEl>
                                          <p:spTgt spid="236"/>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500"/>
                                        <p:tgtEl>
                                          <p:spTgt spid="14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5"/>
                                        </p:tgtEl>
                                        <p:attrNameLst>
                                          <p:attrName>style.visibility</p:attrName>
                                        </p:attrNameLst>
                                      </p:cBhvr>
                                      <p:to>
                                        <p:strVal val="visible"/>
                                      </p:to>
                                    </p:set>
                                    <p:animEffect transition="in" filter="fade">
                                      <p:cBhvr>
                                        <p:cTn id="52" dur="500"/>
                                        <p:tgtEl>
                                          <p:spTgt spid="15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1"/>
                                        </p:tgtEl>
                                        <p:attrNameLst>
                                          <p:attrName>style.visibility</p:attrName>
                                        </p:attrNameLst>
                                      </p:cBhvr>
                                      <p:to>
                                        <p:strVal val="visible"/>
                                      </p:to>
                                    </p:set>
                                    <p:animEffect transition="in" filter="fade">
                                      <p:cBhvr>
                                        <p:cTn id="55" dur="500"/>
                                        <p:tgtEl>
                                          <p:spTgt spid="17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fade">
                                      <p:cBhvr>
                                        <p:cTn id="58" dur="500"/>
                                        <p:tgtEl>
                                          <p:spTgt spid="15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6"/>
                                        </p:tgtEl>
                                        <p:attrNameLst>
                                          <p:attrName>style.visibility</p:attrName>
                                        </p:attrNameLst>
                                      </p:cBhvr>
                                      <p:to>
                                        <p:strVal val="visible"/>
                                      </p:to>
                                    </p:set>
                                    <p:animEffect transition="in" filter="fade">
                                      <p:cBhvr>
                                        <p:cTn id="61" dur="500"/>
                                        <p:tgtEl>
                                          <p:spTgt spid="1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3"/>
                                        </p:tgtEl>
                                        <p:attrNameLst>
                                          <p:attrName>style.visibility</p:attrName>
                                        </p:attrNameLst>
                                      </p:cBhvr>
                                      <p:to>
                                        <p:strVal val="visible"/>
                                      </p:to>
                                    </p:set>
                                    <p:animEffect transition="in" filter="fade">
                                      <p:cBhvr>
                                        <p:cTn id="64"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3" grpId="0"/>
      <p:bldP spid="155" grpId="0"/>
      <p:bldP spid="156" grpId="0"/>
      <p:bldP spid="171" grpId="0"/>
      <p:bldP spid="173" grpId="0"/>
      <p:bldP spid="232" grpId="0"/>
      <p:bldP spid="234" grpId="0" bldLvl="0" animBg="1"/>
      <p:bldP spid="23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6</a:t>
            </a:fld>
            <a:endParaRPr lang="id-ID"/>
          </a:p>
        </p:txBody>
      </p:sp>
      <p:cxnSp>
        <p:nvCxnSpPr>
          <p:cNvPr id="140" name="Straight Connector 139"/>
          <p:cNvCxnSpPr/>
          <p:nvPr/>
        </p:nvCxnSpPr>
        <p:spPr>
          <a:xfrm>
            <a:off x="4447549" y="1847002"/>
            <a:ext cx="0" cy="4140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7651159" y="1830838"/>
            <a:ext cx="0" cy="4140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013155" y="4261502"/>
            <a:ext cx="1830354" cy="369332"/>
          </a:xfrm>
          <a:prstGeom prst="rect">
            <a:avLst/>
          </a:prstGeom>
          <a:noFill/>
        </p:spPr>
        <p:txBody>
          <a:bodyPr wrap="square" rtlCol="0">
            <a:spAutoFit/>
          </a:bodyPr>
          <a:lstStyle/>
          <a:p>
            <a:pPr algn="ctr"/>
            <a:r>
              <a:rPr lang="id-ID" b="1" dirty="0">
                <a:latin typeface="+mj-lt"/>
              </a:rPr>
              <a:t>Branding</a:t>
            </a:r>
            <a:endParaRPr lang="en-US" b="1" dirty="0">
              <a:latin typeface="+mj-lt"/>
            </a:endParaRPr>
          </a:p>
        </p:txBody>
      </p:sp>
      <p:sp>
        <p:nvSpPr>
          <p:cNvPr id="153" name="Content Placeholder 19"/>
          <p:cNvSpPr txBox="1"/>
          <p:nvPr/>
        </p:nvSpPr>
        <p:spPr>
          <a:xfrm>
            <a:off x="1573651" y="4548851"/>
            <a:ext cx="2709362" cy="1239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sp>
        <p:nvSpPr>
          <p:cNvPr id="155" name="TextBox 154"/>
          <p:cNvSpPr txBox="1"/>
          <p:nvPr/>
        </p:nvSpPr>
        <p:spPr>
          <a:xfrm>
            <a:off x="5182975" y="4261502"/>
            <a:ext cx="1830354" cy="369332"/>
          </a:xfrm>
          <a:prstGeom prst="rect">
            <a:avLst/>
          </a:prstGeom>
          <a:noFill/>
        </p:spPr>
        <p:txBody>
          <a:bodyPr wrap="square" rtlCol="0">
            <a:spAutoFit/>
          </a:bodyPr>
          <a:lstStyle/>
          <a:p>
            <a:pPr algn="ctr"/>
            <a:r>
              <a:rPr lang="id-ID" b="1" dirty="0">
                <a:latin typeface="+mj-lt"/>
              </a:rPr>
              <a:t>WebDesign</a:t>
            </a:r>
            <a:endParaRPr lang="en-US" b="1" dirty="0">
              <a:latin typeface="+mj-lt"/>
            </a:endParaRPr>
          </a:p>
        </p:txBody>
      </p:sp>
      <p:sp>
        <p:nvSpPr>
          <p:cNvPr id="156" name="Content Placeholder 19"/>
          <p:cNvSpPr txBox="1"/>
          <p:nvPr/>
        </p:nvSpPr>
        <p:spPr>
          <a:xfrm>
            <a:off x="4743471" y="4548851"/>
            <a:ext cx="2709362" cy="1239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sp>
        <p:nvSpPr>
          <p:cNvPr id="171" name="TextBox 170"/>
          <p:cNvSpPr txBox="1"/>
          <p:nvPr/>
        </p:nvSpPr>
        <p:spPr>
          <a:xfrm>
            <a:off x="8345136" y="4261502"/>
            <a:ext cx="1830354" cy="369332"/>
          </a:xfrm>
          <a:prstGeom prst="rect">
            <a:avLst/>
          </a:prstGeom>
          <a:noFill/>
        </p:spPr>
        <p:txBody>
          <a:bodyPr wrap="square" rtlCol="0">
            <a:spAutoFit/>
          </a:bodyPr>
          <a:lstStyle/>
          <a:p>
            <a:pPr algn="ctr"/>
            <a:r>
              <a:rPr lang="id-ID" b="1" dirty="0">
                <a:latin typeface="+mj-lt"/>
              </a:rPr>
              <a:t>Developer</a:t>
            </a:r>
            <a:endParaRPr lang="en-US" b="1" dirty="0">
              <a:latin typeface="+mj-lt"/>
            </a:endParaRPr>
          </a:p>
        </p:txBody>
      </p:sp>
      <p:sp>
        <p:nvSpPr>
          <p:cNvPr id="173" name="Content Placeholder 19"/>
          <p:cNvSpPr txBox="1"/>
          <p:nvPr/>
        </p:nvSpPr>
        <p:spPr>
          <a:xfrm>
            <a:off x="7905632" y="4548851"/>
            <a:ext cx="2709362" cy="1239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sp>
        <p:nvSpPr>
          <p:cNvPr id="232" name="TextBox 231"/>
          <p:cNvSpPr txBox="1"/>
          <p:nvPr/>
        </p:nvSpPr>
        <p:spPr>
          <a:xfrm>
            <a:off x="3873954" y="600349"/>
            <a:ext cx="4436087" cy="523220"/>
          </a:xfrm>
          <a:prstGeom prst="rect">
            <a:avLst/>
          </a:prstGeom>
          <a:noFill/>
        </p:spPr>
        <p:txBody>
          <a:bodyPr wrap="none" rtlCol="0">
            <a:spAutoFit/>
          </a:bodyPr>
          <a:lstStyle/>
          <a:p>
            <a:pPr algn="ctr"/>
            <a:r>
              <a:rPr lang="id-ID" sz="2800" dirty="0">
                <a:latin typeface="+mj-lt"/>
              </a:rPr>
              <a:t>Speedometer Infographic</a:t>
            </a:r>
          </a:p>
        </p:txBody>
      </p:sp>
      <p:cxnSp>
        <p:nvCxnSpPr>
          <p:cNvPr id="233" name="Straight Connector 232"/>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144713" y="2394508"/>
            <a:ext cx="1511300" cy="1055688"/>
            <a:chOff x="2144713" y="2394508"/>
            <a:chExt cx="1511300" cy="1055688"/>
          </a:xfrm>
        </p:grpSpPr>
        <p:sp>
          <p:nvSpPr>
            <p:cNvPr id="98" name="Freeform 5"/>
            <p:cNvSpPr/>
            <p:nvPr/>
          </p:nvSpPr>
          <p:spPr bwMode="auto">
            <a:xfrm>
              <a:off x="2603500" y="2394508"/>
              <a:ext cx="274638" cy="166688"/>
            </a:xfrm>
            <a:custGeom>
              <a:avLst/>
              <a:gdLst>
                <a:gd name="T0" fmla="*/ 27 w 155"/>
                <a:gd name="T1" fmla="*/ 94 h 94"/>
                <a:gd name="T2" fmla="*/ 155 w 155"/>
                <a:gd name="T3" fmla="*/ 66 h 94"/>
                <a:gd name="T4" fmla="*/ 155 w 155"/>
                <a:gd name="T5" fmla="*/ 0 h 94"/>
                <a:gd name="T6" fmla="*/ 0 w 155"/>
                <a:gd name="T7" fmla="*/ 35 h 94"/>
                <a:gd name="T8" fmla="*/ 27 w 155"/>
                <a:gd name="T9" fmla="*/ 94 h 94"/>
              </a:gdLst>
              <a:ahLst/>
              <a:cxnLst>
                <a:cxn ang="0">
                  <a:pos x="T0" y="T1"/>
                </a:cxn>
                <a:cxn ang="0">
                  <a:pos x="T2" y="T3"/>
                </a:cxn>
                <a:cxn ang="0">
                  <a:pos x="T4" y="T5"/>
                </a:cxn>
                <a:cxn ang="0">
                  <a:pos x="T6" y="T7"/>
                </a:cxn>
                <a:cxn ang="0">
                  <a:pos x="T8" y="T9"/>
                </a:cxn>
              </a:cxnLst>
              <a:rect l="0" t="0" r="r" b="b"/>
              <a:pathLst>
                <a:path w="155" h="94">
                  <a:moveTo>
                    <a:pt x="27" y="94"/>
                  </a:moveTo>
                  <a:cubicBezTo>
                    <a:pt x="67" y="77"/>
                    <a:pt x="110" y="68"/>
                    <a:pt x="155" y="66"/>
                  </a:cubicBezTo>
                  <a:cubicBezTo>
                    <a:pt x="155" y="0"/>
                    <a:pt x="155" y="0"/>
                    <a:pt x="155" y="0"/>
                  </a:cubicBezTo>
                  <a:cubicBezTo>
                    <a:pt x="100" y="2"/>
                    <a:pt x="48" y="14"/>
                    <a:pt x="0" y="35"/>
                  </a:cubicBezTo>
                  <a:lnTo>
                    <a:pt x="27" y="94"/>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99" name="Freeform 6"/>
            <p:cNvSpPr/>
            <p:nvPr/>
          </p:nvSpPr>
          <p:spPr bwMode="auto">
            <a:xfrm>
              <a:off x="3141663" y="2450071"/>
              <a:ext cx="279400" cy="233363"/>
            </a:xfrm>
            <a:custGeom>
              <a:avLst/>
              <a:gdLst>
                <a:gd name="T0" fmla="*/ 0 w 157"/>
                <a:gd name="T1" fmla="*/ 61 h 132"/>
                <a:gd name="T2" fmla="*/ 111 w 157"/>
                <a:gd name="T3" fmla="*/ 132 h 132"/>
                <a:gd name="T4" fmla="*/ 157 w 157"/>
                <a:gd name="T5" fmla="*/ 85 h 132"/>
                <a:gd name="T6" fmla="*/ 23 w 157"/>
                <a:gd name="T7" fmla="*/ 0 h 132"/>
                <a:gd name="T8" fmla="*/ 0 w 157"/>
                <a:gd name="T9" fmla="*/ 61 h 132"/>
              </a:gdLst>
              <a:ahLst/>
              <a:cxnLst>
                <a:cxn ang="0">
                  <a:pos x="T0" y="T1"/>
                </a:cxn>
                <a:cxn ang="0">
                  <a:pos x="T2" y="T3"/>
                </a:cxn>
                <a:cxn ang="0">
                  <a:pos x="T4" y="T5"/>
                </a:cxn>
                <a:cxn ang="0">
                  <a:pos x="T6" y="T7"/>
                </a:cxn>
                <a:cxn ang="0">
                  <a:pos x="T8" y="T9"/>
                </a:cxn>
              </a:cxnLst>
              <a:rect l="0" t="0" r="r" b="b"/>
              <a:pathLst>
                <a:path w="157" h="132">
                  <a:moveTo>
                    <a:pt x="0" y="61"/>
                  </a:moveTo>
                  <a:cubicBezTo>
                    <a:pt x="41" y="78"/>
                    <a:pt x="79" y="102"/>
                    <a:pt x="111" y="132"/>
                  </a:cubicBezTo>
                  <a:cubicBezTo>
                    <a:pt x="157" y="85"/>
                    <a:pt x="157" y="85"/>
                    <a:pt x="157" y="85"/>
                  </a:cubicBezTo>
                  <a:cubicBezTo>
                    <a:pt x="118" y="49"/>
                    <a:pt x="73" y="20"/>
                    <a:pt x="23" y="0"/>
                  </a:cubicBezTo>
                  <a:lnTo>
                    <a:pt x="0" y="6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00" name="Freeform 7"/>
            <p:cNvSpPr/>
            <p:nvPr/>
          </p:nvSpPr>
          <p:spPr bwMode="auto">
            <a:xfrm>
              <a:off x="2922588" y="2394508"/>
              <a:ext cx="219075" cy="149225"/>
            </a:xfrm>
            <a:custGeom>
              <a:avLst/>
              <a:gdLst>
                <a:gd name="T0" fmla="*/ 0 w 123"/>
                <a:gd name="T1" fmla="*/ 66 h 84"/>
                <a:gd name="T2" fmla="*/ 100 w 123"/>
                <a:gd name="T3" fmla="*/ 84 h 84"/>
                <a:gd name="T4" fmla="*/ 123 w 123"/>
                <a:gd name="T5" fmla="*/ 22 h 84"/>
                <a:gd name="T6" fmla="*/ 0 w 123"/>
                <a:gd name="T7" fmla="*/ 0 h 84"/>
                <a:gd name="T8" fmla="*/ 0 w 123"/>
                <a:gd name="T9" fmla="*/ 66 h 84"/>
              </a:gdLst>
              <a:ahLst/>
              <a:cxnLst>
                <a:cxn ang="0">
                  <a:pos x="T0" y="T1"/>
                </a:cxn>
                <a:cxn ang="0">
                  <a:pos x="T2" y="T3"/>
                </a:cxn>
                <a:cxn ang="0">
                  <a:pos x="T4" y="T5"/>
                </a:cxn>
                <a:cxn ang="0">
                  <a:pos x="T6" y="T7"/>
                </a:cxn>
                <a:cxn ang="0">
                  <a:pos x="T8" y="T9"/>
                </a:cxn>
              </a:cxnLst>
              <a:rect l="0" t="0" r="r" b="b"/>
              <a:pathLst>
                <a:path w="123" h="84">
                  <a:moveTo>
                    <a:pt x="0" y="66"/>
                  </a:moveTo>
                  <a:cubicBezTo>
                    <a:pt x="35" y="67"/>
                    <a:pt x="69" y="73"/>
                    <a:pt x="100" y="84"/>
                  </a:cubicBezTo>
                  <a:cubicBezTo>
                    <a:pt x="123" y="22"/>
                    <a:pt x="123" y="22"/>
                    <a:pt x="123" y="22"/>
                  </a:cubicBezTo>
                  <a:cubicBezTo>
                    <a:pt x="84" y="9"/>
                    <a:pt x="43" y="2"/>
                    <a:pt x="0" y="0"/>
                  </a:cubicBezTo>
                  <a:lnTo>
                    <a:pt x="0" y="66"/>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01" name="Freeform 8"/>
            <p:cNvSpPr/>
            <p:nvPr/>
          </p:nvSpPr>
          <p:spPr bwMode="auto">
            <a:xfrm>
              <a:off x="3368675" y="2632633"/>
              <a:ext cx="209550" cy="230188"/>
            </a:xfrm>
            <a:custGeom>
              <a:avLst/>
              <a:gdLst>
                <a:gd name="T0" fmla="*/ 46 w 118"/>
                <a:gd name="T1" fmla="*/ 0 h 130"/>
                <a:gd name="T2" fmla="*/ 0 w 118"/>
                <a:gd name="T3" fmla="*/ 46 h 130"/>
                <a:gd name="T4" fmla="*/ 58 w 118"/>
                <a:gd name="T5" fmla="*/ 130 h 130"/>
                <a:gd name="T6" fmla="*/ 118 w 118"/>
                <a:gd name="T7" fmla="*/ 102 h 130"/>
                <a:gd name="T8" fmla="*/ 46 w 118"/>
                <a:gd name="T9" fmla="*/ 0 h 130"/>
              </a:gdLst>
              <a:ahLst/>
              <a:cxnLst>
                <a:cxn ang="0">
                  <a:pos x="T0" y="T1"/>
                </a:cxn>
                <a:cxn ang="0">
                  <a:pos x="T2" y="T3"/>
                </a:cxn>
                <a:cxn ang="0">
                  <a:pos x="T4" y="T5"/>
                </a:cxn>
                <a:cxn ang="0">
                  <a:pos x="T6" y="T7"/>
                </a:cxn>
                <a:cxn ang="0">
                  <a:pos x="T8" y="T9"/>
                </a:cxn>
              </a:cxnLst>
              <a:rect l="0" t="0" r="r" b="b"/>
              <a:pathLst>
                <a:path w="118" h="130">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02" name="Freeform 9"/>
            <p:cNvSpPr/>
            <p:nvPr/>
          </p:nvSpPr>
          <p:spPr bwMode="auto">
            <a:xfrm>
              <a:off x="2198688" y="2632633"/>
              <a:ext cx="233363" cy="279400"/>
            </a:xfrm>
            <a:custGeom>
              <a:avLst/>
              <a:gdLst>
                <a:gd name="T0" fmla="*/ 62 w 132"/>
                <a:gd name="T1" fmla="*/ 157 h 157"/>
                <a:gd name="T2" fmla="*/ 132 w 132"/>
                <a:gd name="T3" fmla="*/ 46 h 157"/>
                <a:gd name="T4" fmla="*/ 86 w 132"/>
                <a:gd name="T5" fmla="*/ 0 h 157"/>
                <a:gd name="T6" fmla="*/ 0 w 132"/>
                <a:gd name="T7" fmla="*/ 134 h 157"/>
                <a:gd name="T8" fmla="*/ 62 w 132"/>
                <a:gd name="T9" fmla="*/ 157 h 157"/>
              </a:gdLst>
              <a:ahLst/>
              <a:cxnLst>
                <a:cxn ang="0">
                  <a:pos x="T0" y="T1"/>
                </a:cxn>
                <a:cxn ang="0">
                  <a:pos x="T2" y="T3"/>
                </a:cxn>
                <a:cxn ang="0">
                  <a:pos x="T4" y="T5"/>
                </a:cxn>
                <a:cxn ang="0">
                  <a:pos x="T6" y="T7"/>
                </a:cxn>
                <a:cxn ang="0">
                  <a:pos x="T8" y="T9"/>
                </a:cxn>
              </a:cxnLst>
              <a:rect l="0" t="0" r="r" b="b"/>
              <a:pathLst>
                <a:path w="132" h="157">
                  <a:moveTo>
                    <a:pt x="62" y="157"/>
                  </a:moveTo>
                  <a:cubicBezTo>
                    <a:pt x="78" y="115"/>
                    <a:pt x="103" y="78"/>
                    <a:pt x="132" y="46"/>
                  </a:cubicBezTo>
                  <a:cubicBezTo>
                    <a:pt x="86" y="0"/>
                    <a:pt x="86" y="0"/>
                    <a:pt x="86" y="0"/>
                  </a:cubicBezTo>
                  <a:cubicBezTo>
                    <a:pt x="49" y="38"/>
                    <a:pt x="20" y="84"/>
                    <a:pt x="0" y="134"/>
                  </a:cubicBezTo>
                  <a:lnTo>
                    <a:pt x="62" y="157"/>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03" name="Freeform 10"/>
            <p:cNvSpPr/>
            <p:nvPr/>
          </p:nvSpPr>
          <p:spPr bwMode="auto">
            <a:xfrm>
              <a:off x="2381250" y="2473883"/>
              <a:ext cx="230188" cy="209550"/>
            </a:xfrm>
            <a:custGeom>
              <a:avLst/>
              <a:gdLst>
                <a:gd name="T0" fmla="*/ 47 w 130"/>
                <a:gd name="T1" fmla="*/ 118 h 118"/>
                <a:gd name="T2" fmla="*/ 130 w 130"/>
                <a:gd name="T3" fmla="*/ 60 h 118"/>
                <a:gd name="T4" fmla="*/ 103 w 130"/>
                <a:gd name="T5" fmla="*/ 0 h 118"/>
                <a:gd name="T6" fmla="*/ 0 w 130"/>
                <a:gd name="T7" fmla="*/ 71 h 118"/>
                <a:gd name="T8" fmla="*/ 47 w 130"/>
                <a:gd name="T9" fmla="*/ 118 h 118"/>
              </a:gdLst>
              <a:ahLst/>
              <a:cxnLst>
                <a:cxn ang="0">
                  <a:pos x="T0" y="T1"/>
                </a:cxn>
                <a:cxn ang="0">
                  <a:pos x="T2" y="T3"/>
                </a:cxn>
                <a:cxn ang="0">
                  <a:pos x="T4" y="T5"/>
                </a:cxn>
                <a:cxn ang="0">
                  <a:pos x="T6" y="T7"/>
                </a:cxn>
                <a:cxn ang="0">
                  <a:pos x="T8" y="T9"/>
                </a:cxn>
              </a:cxnLst>
              <a:rect l="0" t="0" r="r" b="b"/>
              <a:pathLst>
                <a:path w="130" h="118">
                  <a:moveTo>
                    <a:pt x="47" y="118"/>
                  </a:moveTo>
                  <a:cubicBezTo>
                    <a:pt x="72" y="95"/>
                    <a:pt x="100" y="75"/>
                    <a:pt x="130" y="60"/>
                  </a:cubicBezTo>
                  <a:cubicBezTo>
                    <a:pt x="103" y="0"/>
                    <a:pt x="103" y="0"/>
                    <a:pt x="103" y="0"/>
                  </a:cubicBezTo>
                  <a:cubicBezTo>
                    <a:pt x="65" y="19"/>
                    <a:pt x="31" y="43"/>
                    <a:pt x="0" y="71"/>
                  </a:cubicBezTo>
                  <a:lnTo>
                    <a:pt x="47" y="118"/>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04" name="Freeform 11"/>
            <p:cNvSpPr/>
            <p:nvPr/>
          </p:nvSpPr>
          <p:spPr bwMode="auto">
            <a:xfrm>
              <a:off x="2144713" y="2912033"/>
              <a:ext cx="147638" cy="217488"/>
            </a:xfrm>
            <a:custGeom>
              <a:avLst/>
              <a:gdLst>
                <a:gd name="T0" fmla="*/ 66 w 83"/>
                <a:gd name="T1" fmla="*/ 123 h 123"/>
                <a:gd name="T2" fmla="*/ 83 w 83"/>
                <a:gd name="T3" fmla="*/ 23 h 123"/>
                <a:gd name="T4" fmla="*/ 22 w 83"/>
                <a:gd name="T5" fmla="*/ 0 h 123"/>
                <a:gd name="T6" fmla="*/ 0 w 83"/>
                <a:gd name="T7" fmla="*/ 123 h 123"/>
                <a:gd name="T8" fmla="*/ 66 w 83"/>
                <a:gd name="T9" fmla="*/ 123 h 123"/>
              </a:gdLst>
              <a:ahLst/>
              <a:cxnLst>
                <a:cxn ang="0">
                  <a:pos x="T0" y="T1"/>
                </a:cxn>
                <a:cxn ang="0">
                  <a:pos x="T2" y="T3"/>
                </a:cxn>
                <a:cxn ang="0">
                  <a:pos x="T4" y="T5"/>
                </a:cxn>
                <a:cxn ang="0">
                  <a:pos x="T6" y="T7"/>
                </a:cxn>
                <a:cxn ang="0">
                  <a:pos x="T8" y="T9"/>
                </a:cxn>
              </a:cxnLst>
              <a:rect l="0" t="0" r="r" b="b"/>
              <a:pathLst>
                <a:path w="83" h="123">
                  <a:moveTo>
                    <a:pt x="66" y="123"/>
                  </a:moveTo>
                  <a:cubicBezTo>
                    <a:pt x="67" y="88"/>
                    <a:pt x="73" y="54"/>
                    <a:pt x="83" y="23"/>
                  </a:cubicBezTo>
                  <a:cubicBezTo>
                    <a:pt x="22" y="0"/>
                    <a:pt x="22" y="0"/>
                    <a:pt x="22" y="0"/>
                  </a:cubicBezTo>
                  <a:cubicBezTo>
                    <a:pt x="9" y="39"/>
                    <a:pt x="1" y="80"/>
                    <a:pt x="0" y="123"/>
                  </a:cubicBezTo>
                  <a:lnTo>
                    <a:pt x="66" y="123"/>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05" name="Freeform 12"/>
            <p:cNvSpPr/>
            <p:nvPr/>
          </p:nvSpPr>
          <p:spPr bwMode="auto">
            <a:xfrm>
              <a:off x="2144713" y="3173971"/>
              <a:ext cx="166688" cy="276225"/>
            </a:xfrm>
            <a:custGeom>
              <a:avLst/>
              <a:gdLst>
                <a:gd name="T0" fmla="*/ 0 w 94"/>
                <a:gd name="T1" fmla="*/ 0 h 155"/>
                <a:gd name="T2" fmla="*/ 34 w 94"/>
                <a:gd name="T3" fmla="*/ 155 h 155"/>
                <a:gd name="T4" fmla="*/ 94 w 94"/>
                <a:gd name="T5" fmla="*/ 127 h 155"/>
                <a:gd name="T6" fmla="*/ 66 w 94"/>
                <a:gd name="T7" fmla="*/ 0 h 155"/>
                <a:gd name="T8" fmla="*/ 0 w 94"/>
                <a:gd name="T9" fmla="*/ 0 h 155"/>
              </a:gdLst>
              <a:ahLst/>
              <a:cxnLst>
                <a:cxn ang="0">
                  <a:pos x="T0" y="T1"/>
                </a:cxn>
                <a:cxn ang="0">
                  <a:pos x="T2" y="T3"/>
                </a:cxn>
                <a:cxn ang="0">
                  <a:pos x="T4" y="T5"/>
                </a:cxn>
                <a:cxn ang="0">
                  <a:pos x="T6" y="T7"/>
                </a:cxn>
                <a:cxn ang="0">
                  <a:pos x="T8" y="T9"/>
                </a:cxn>
              </a:cxnLst>
              <a:rect l="0" t="0" r="r" b="b"/>
              <a:pathLst>
                <a:path w="94" h="155">
                  <a:moveTo>
                    <a:pt x="0" y="0"/>
                  </a:moveTo>
                  <a:cubicBezTo>
                    <a:pt x="1" y="55"/>
                    <a:pt x="13" y="107"/>
                    <a:pt x="34" y="155"/>
                  </a:cubicBezTo>
                  <a:cubicBezTo>
                    <a:pt x="94" y="127"/>
                    <a:pt x="94" y="127"/>
                    <a:pt x="94" y="127"/>
                  </a:cubicBezTo>
                  <a:cubicBezTo>
                    <a:pt x="77" y="88"/>
                    <a:pt x="67" y="45"/>
                    <a:pt x="66" y="0"/>
                  </a:cubicBezTo>
                  <a:lnTo>
                    <a:pt x="0"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06" name="Freeform 13"/>
            <p:cNvSpPr/>
            <p:nvPr/>
          </p:nvSpPr>
          <p:spPr bwMode="auto">
            <a:xfrm>
              <a:off x="3490913" y="2853296"/>
              <a:ext cx="165100" cy="276225"/>
            </a:xfrm>
            <a:custGeom>
              <a:avLst/>
              <a:gdLst>
                <a:gd name="T0" fmla="*/ 93 w 93"/>
                <a:gd name="T1" fmla="*/ 156 h 156"/>
                <a:gd name="T2" fmla="*/ 59 w 93"/>
                <a:gd name="T3" fmla="*/ 0 h 156"/>
                <a:gd name="T4" fmla="*/ 0 w 93"/>
                <a:gd name="T5" fmla="*/ 28 h 156"/>
                <a:gd name="T6" fmla="*/ 28 w 93"/>
                <a:gd name="T7" fmla="*/ 156 h 156"/>
                <a:gd name="T8" fmla="*/ 93 w 93"/>
                <a:gd name="T9" fmla="*/ 156 h 156"/>
              </a:gdLst>
              <a:ahLst/>
              <a:cxnLst>
                <a:cxn ang="0">
                  <a:pos x="T0" y="T1"/>
                </a:cxn>
                <a:cxn ang="0">
                  <a:pos x="T2" y="T3"/>
                </a:cxn>
                <a:cxn ang="0">
                  <a:pos x="T4" y="T5"/>
                </a:cxn>
                <a:cxn ang="0">
                  <a:pos x="T6" y="T7"/>
                </a:cxn>
                <a:cxn ang="0">
                  <a:pos x="T8" y="T9"/>
                </a:cxn>
              </a:cxnLst>
              <a:rect l="0" t="0" r="r" b="b"/>
              <a:pathLst>
                <a:path w="93" h="156">
                  <a:moveTo>
                    <a:pt x="93" y="156"/>
                  </a:moveTo>
                  <a:cubicBezTo>
                    <a:pt x="92" y="101"/>
                    <a:pt x="80" y="48"/>
                    <a:pt x="59" y="0"/>
                  </a:cubicBezTo>
                  <a:cubicBezTo>
                    <a:pt x="0" y="28"/>
                    <a:pt x="0" y="28"/>
                    <a:pt x="0" y="28"/>
                  </a:cubicBezTo>
                  <a:cubicBezTo>
                    <a:pt x="16" y="68"/>
                    <a:pt x="26" y="111"/>
                    <a:pt x="28" y="156"/>
                  </a:cubicBezTo>
                  <a:lnTo>
                    <a:pt x="93" y="156"/>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07" name="Freeform 14"/>
            <p:cNvSpPr/>
            <p:nvPr/>
          </p:nvSpPr>
          <p:spPr bwMode="auto">
            <a:xfrm>
              <a:off x="3508375" y="3173971"/>
              <a:ext cx="147638" cy="217488"/>
            </a:xfrm>
            <a:custGeom>
              <a:avLst/>
              <a:gdLst>
                <a:gd name="T0" fmla="*/ 18 w 83"/>
                <a:gd name="T1" fmla="*/ 0 h 122"/>
                <a:gd name="T2" fmla="*/ 0 w 83"/>
                <a:gd name="T3" fmla="*/ 100 h 122"/>
                <a:gd name="T4" fmla="*/ 62 w 83"/>
                <a:gd name="T5" fmla="*/ 122 h 122"/>
                <a:gd name="T6" fmla="*/ 83 w 83"/>
                <a:gd name="T7" fmla="*/ 0 h 122"/>
                <a:gd name="T8" fmla="*/ 18 w 83"/>
                <a:gd name="T9" fmla="*/ 0 h 122"/>
              </a:gdLst>
              <a:ahLst/>
              <a:cxnLst>
                <a:cxn ang="0">
                  <a:pos x="T0" y="T1"/>
                </a:cxn>
                <a:cxn ang="0">
                  <a:pos x="T2" y="T3"/>
                </a:cxn>
                <a:cxn ang="0">
                  <a:pos x="T4" y="T5"/>
                </a:cxn>
                <a:cxn ang="0">
                  <a:pos x="T6" y="T7"/>
                </a:cxn>
                <a:cxn ang="0">
                  <a:pos x="T8" y="T9"/>
                </a:cxn>
              </a:cxnLst>
              <a:rect l="0" t="0" r="r" b="b"/>
              <a:pathLst>
                <a:path w="83" h="122">
                  <a:moveTo>
                    <a:pt x="18" y="0"/>
                  </a:moveTo>
                  <a:cubicBezTo>
                    <a:pt x="17" y="34"/>
                    <a:pt x="10" y="68"/>
                    <a:pt x="0" y="100"/>
                  </a:cubicBezTo>
                  <a:cubicBezTo>
                    <a:pt x="62" y="122"/>
                    <a:pt x="62" y="122"/>
                    <a:pt x="62" y="122"/>
                  </a:cubicBezTo>
                  <a:cubicBezTo>
                    <a:pt x="75" y="84"/>
                    <a:pt x="82" y="42"/>
                    <a:pt x="83" y="0"/>
                  </a:cubicBezTo>
                  <a:lnTo>
                    <a:pt x="18" y="0"/>
                  </a:lnTo>
                  <a:close/>
                </a:path>
              </a:pathLst>
            </a:custGeom>
            <a:solidFill>
              <a:schemeClr val="accent3"/>
            </a:solidFill>
            <a:ln>
              <a:noFill/>
            </a:ln>
          </p:spPr>
          <p:txBody>
            <a:bodyPr vert="horz" wrap="square" lIns="91440" tIns="45720" rIns="91440" bIns="45720" numCol="1" anchor="t" anchorCtr="0" compatLnSpc="1"/>
            <a:lstStyle/>
            <a:p>
              <a:endParaRPr lang="id-ID"/>
            </a:p>
          </p:txBody>
        </p:sp>
      </p:grpSp>
      <p:grpSp>
        <p:nvGrpSpPr>
          <p:cNvPr id="108" name="Group 107"/>
          <p:cNvGrpSpPr/>
          <p:nvPr/>
        </p:nvGrpSpPr>
        <p:grpSpPr>
          <a:xfrm rot="15697650">
            <a:off x="2385608" y="2683985"/>
            <a:ext cx="646113" cy="661988"/>
            <a:chOff x="2724150" y="2305051"/>
            <a:chExt cx="646113" cy="661988"/>
          </a:xfrm>
          <a:solidFill>
            <a:schemeClr val="tx2"/>
          </a:solidFill>
        </p:grpSpPr>
        <p:sp>
          <p:nvSpPr>
            <p:cNvPr id="109" name="Freeform 15"/>
            <p:cNvSpPr/>
            <p:nvPr/>
          </p:nvSpPr>
          <p:spPr bwMode="auto">
            <a:xfrm>
              <a:off x="2724150" y="2644776"/>
              <a:ext cx="325438" cy="322263"/>
            </a:xfrm>
            <a:custGeom>
              <a:avLst/>
              <a:gdLst>
                <a:gd name="T0" fmla="*/ 180 w 183"/>
                <a:gd name="T1" fmla="*/ 76 h 182"/>
                <a:gd name="T2" fmla="*/ 157 w 183"/>
                <a:gd name="T3" fmla="*/ 147 h 182"/>
                <a:gd name="T4" fmla="*/ 35 w 183"/>
                <a:gd name="T5" fmla="*/ 150 h 182"/>
                <a:gd name="T6" fmla="*/ 33 w 183"/>
                <a:gd name="T7" fmla="*/ 28 h 182"/>
                <a:gd name="T8" fmla="*/ 103 w 183"/>
                <a:gd name="T9" fmla="*/ 3 h 182"/>
                <a:gd name="T10" fmla="*/ 61 w 183"/>
                <a:gd name="T11" fmla="*/ 39 h 182"/>
                <a:gd name="T12" fmla="*/ 39 w 183"/>
                <a:gd name="T13" fmla="*/ 92 h 182"/>
                <a:gd name="T14" fmla="*/ 56 w 183"/>
                <a:gd name="T15" fmla="*/ 128 h 182"/>
                <a:gd name="T16" fmla="*/ 94 w 183"/>
                <a:gd name="T17" fmla="*/ 143 h 182"/>
                <a:gd name="T18" fmla="*/ 145 w 183"/>
                <a:gd name="T19" fmla="*/ 120 h 182"/>
                <a:gd name="T20" fmla="*/ 180 w 183"/>
                <a:gd name="T21" fmla="*/ 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82">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16"/>
            <p:cNvSpPr/>
            <p:nvPr/>
          </p:nvSpPr>
          <p:spPr bwMode="auto">
            <a:xfrm>
              <a:off x="2765425" y="2305051"/>
              <a:ext cx="604838" cy="620713"/>
            </a:xfrm>
            <a:custGeom>
              <a:avLst/>
              <a:gdLst>
                <a:gd name="T0" fmla="*/ 341 w 341"/>
                <a:gd name="T1" fmla="*/ 11 h 350"/>
                <a:gd name="T2" fmla="*/ 247 w 341"/>
                <a:gd name="T3" fmla="*/ 128 h 350"/>
                <a:gd name="T4" fmla="*/ 109 w 341"/>
                <a:gd name="T5" fmla="*/ 300 h 350"/>
                <a:gd name="T6" fmla="*/ 49 w 341"/>
                <a:gd name="T7" fmla="*/ 242 h 350"/>
                <a:gd name="T8" fmla="*/ 216 w 341"/>
                <a:gd name="T9" fmla="*/ 99 h 350"/>
                <a:gd name="T10" fmla="*/ 330 w 341"/>
                <a:gd name="T11" fmla="*/ 0 h 350"/>
                <a:gd name="T12" fmla="*/ 341 w 341"/>
                <a:gd name="T13" fmla="*/ 11 h 350"/>
              </a:gdLst>
              <a:ahLst/>
              <a:cxnLst>
                <a:cxn ang="0">
                  <a:pos x="T0" y="T1"/>
                </a:cxn>
                <a:cxn ang="0">
                  <a:pos x="T2" y="T3"/>
                </a:cxn>
                <a:cxn ang="0">
                  <a:pos x="T4" y="T5"/>
                </a:cxn>
                <a:cxn ang="0">
                  <a:pos x="T6" y="T7"/>
                </a:cxn>
                <a:cxn ang="0">
                  <a:pos x="T8" y="T9"/>
                </a:cxn>
                <a:cxn ang="0">
                  <a:pos x="T10" y="T11"/>
                </a:cxn>
                <a:cxn ang="0">
                  <a:pos x="T12" y="T13"/>
                </a:cxn>
              </a:cxnLst>
              <a:rect l="0" t="0" r="r" b="b"/>
              <a:pathLst>
                <a:path w="341" h="350">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1" name="Freeform 17"/>
          <p:cNvSpPr>
            <a:spLocks noEditPoints="1"/>
          </p:cNvSpPr>
          <p:nvPr/>
        </p:nvSpPr>
        <p:spPr bwMode="auto">
          <a:xfrm>
            <a:off x="1936750" y="2199246"/>
            <a:ext cx="1909763" cy="1909763"/>
          </a:xfrm>
          <a:custGeom>
            <a:avLst/>
            <a:gdLst>
              <a:gd name="T0" fmla="*/ 538 w 1075"/>
              <a:gd name="T1" fmla="*/ 0 h 1075"/>
              <a:gd name="T2" fmla="*/ 0 w 1075"/>
              <a:gd name="T3" fmla="*/ 538 h 1075"/>
              <a:gd name="T4" fmla="*/ 538 w 1075"/>
              <a:gd name="T5" fmla="*/ 1075 h 1075"/>
              <a:gd name="T6" fmla="*/ 1075 w 1075"/>
              <a:gd name="T7" fmla="*/ 538 h 1075"/>
              <a:gd name="T8" fmla="*/ 538 w 1075"/>
              <a:gd name="T9" fmla="*/ 0 h 1075"/>
              <a:gd name="T10" fmla="*/ 715 w 1075"/>
              <a:gd name="T11" fmla="*/ 882 h 1075"/>
              <a:gd name="T12" fmla="*/ 676 w 1075"/>
              <a:gd name="T13" fmla="*/ 922 h 1075"/>
              <a:gd name="T14" fmla="*/ 400 w 1075"/>
              <a:gd name="T15" fmla="*/ 922 h 1075"/>
              <a:gd name="T16" fmla="*/ 360 w 1075"/>
              <a:gd name="T17" fmla="*/ 882 h 1075"/>
              <a:gd name="T18" fmla="*/ 360 w 1075"/>
              <a:gd name="T19" fmla="*/ 787 h 1075"/>
              <a:gd name="T20" fmla="*/ 400 w 1075"/>
              <a:gd name="T21" fmla="*/ 748 h 1075"/>
              <a:gd name="T22" fmla="*/ 676 w 1075"/>
              <a:gd name="T23" fmla="*/ 748 h 1075"/>
              <a:gd name="T24" fmla="*/ 715 w 1075"/>
              <a:gd name="T25" fmla="*/ 787 h 1075"/>
              <a:gd name="T26" fmla="*/ 715 w 1075"/>
              <a:gd name="T27" fmla="*/ 882 h 1075"/>
              <a:gd name="T28" fmla="*/ 829 w 1075"/>
              <a:gd name="T29" fmla="*/ 887 h 1075"/>
              <a:gd name="T30" fmla="*/ 761 w 1075"/>
              <a:gd name="T31" fmla="*/ 719 h 1075"/>
              <a:gd name="T32" fmla="*/ 737 w 1075"/>
              <a:gd name="T33" fmla="*/ 696 h 1075"/>
              <a:gd name="T34" fmla="*/ 346 w 1075"/>
              <a:gd name="T35" fmla="*/ 696 h 1075"/>
              <a:gd name="T36" fmla="*/ 323 w 1075"/>
              <a:gd name="T37" fmla="*/ 719 h 1075"/>
              <a:gd name="T38" fmla="*/ 253 w 1075"/>
              <a:gd name="T39" fmla="*/ 892 h 1075"/>
              <a:gd name="T40" fmla="*/ 83 w 1075"/>
              <a:gd name="T41" fmla="*/ 538 h 1075"/>
              <a:gd name="T42" fmla="*/ 538 w 1075"/>
              <a:gd name="T43" fmla="*/ 83 h 1075"/>
              <a:gd name="T44" fmla="*/ 993 w 1075"/>
              <a:gd name="T45" fmla="*/ 538 h 1075"/>
              <a:gd name="T46" fmla="*/ 829 w 1075"/>
              <a:gd name="T47" fmla="*/ 887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5" h="1075">
                <a:moveTo>
                  <a:pt x="538" y="0"/>
                </a:moveTo>
                <a:cubicBezTo>
                  <a:pt x="241" y="0"/>
                  <a:pt x="0" y="241"/>
                  <a:pt x="0" y="538"/>
                </a:cubicBezTo>
                <a:cubicBezTo>
                  <a:pt x="0" y="835"/>
                  <a:pt x="241" y="1075"/>
                  <a:pt x="538" y="1075"/>
                </a:cubicBezTo>
                <a:cubicBezTo>
                  <a:pt x="835" y="1075"/>
                  <a:pt x="1075" y="835"/>
                  <a:pt x="1075" y="538"/>
                </a:cubicBezTo>
                <a:cubicBezTo>
                  <a:pt x="1075" y="241"/>
                  <a:pt x="835" y="0"/>
                  <a:pt x="538" y="0"/>
                </a:cubicBezTo>
                <a:close/>
                <a:moveTo>
                  <a:pt x="715" y="882"/>
                </a:moveTo>
                <a:cubicBezTo>
                  <a:pt x="715" y="904"/>
                  <a:pt x="698" y="922"/>
                  <a:pt x="676" y="922"/>
                </a:cubicBezTo>
                <a:cubicBezTo>
                  <a:pt x="400" y="922"/>
                  <a:pt x="400" y="922"/>
                  <a:pt x="400" y="922"/>
                </a:cubicBezTo>
                <a:cubicBezTo>
                  <a:pt x="378" y="922"/>
                  <a:pt x="360" y="904"/>
                  <a:pt x="360" y="882"/>
                </a:cubicBezTo>
                <a:cubicBezTo>
                  <a:pt x="360" y="787"/>
                  <a:pt x="360" y="787"/>
                  <a:pt x="360" y="787"/>
                </a:cubicBezTo>
                <a:cubicBezTo>
                  <a:pt x="360" y="765"/>
                  <a:pt x="378" y="748"/>
                  <a:pt x="400" y="748"/>
                </a:cubicBezTo>
                <a:cubicBezTo>
                  <a:pt x="676" y="748"/>
                  <a:pt x="676" y="748"/>
                  <a:pt x="676" y="748"/>
                </a:cubicBezTo>
                <a:cubicBezTo>
                  <a:pt x="698" y="748"/>
                  <a:pt x="715" y="765"/>
                  <a:pt x="715" y="787"/>
                </a:cubicBezTo>
                <a:lnTo>
                  <a:pt x="715" y="882"/>
                </a:lnTo>
                <a:close/>
                <a:moveTo>
                  <a:pt x="829" y="887"/>
                </a:moveTo>
                <a:cubicBezTo>
                  <a:pt x="761" y="719"/>
                  <a:pt x="761" y="719"/>
                  <a:pt x="761" y="719"/>
                </a:cubicBezTo>
                <a:cubicBezTo>
                  <a:pt x="756" y="707"/>
                  <a:pt x="750" y="696"/>
                  <a:pt x="737" y="696"/>
                </a:cubicBezTo>
                <a:cubicBezTo>
                  <a:pt x="346" y="696"/>
                  <a:pt x="346" y="696"/>
                  <a:pt x="346" y="696"/>
                </a:cubicBezTo>
                <a:cubicBezTo>
                  <a:pt x="333" y="696"/>
                  <a:pt x="328" y="707"/>
                  <a:pt x="323" y="719"/>
                </a:cubicBezTo>
                <a:cubicBezTo>
                  <a:pt x="253" y="892"/>
                  <a:pt x="253" y="892"/>
                  <a:pt x="253" y="892"/>
                </a:cubicBezTo>
                <a:cubicBezTo>
                  <a:pt x="149" y="809"/>
                  <a:pt x="83" y="681"/>
                  <a:pt x="83" y="538"/>
                </a:cubicBezTo>
                <a:cubicBezTo>
                  <a:pt x="83" y="287"/>
                  <a:pt x="287" y="83"/>
                  <a:pt x="538" y="83"/>
                </a:cubicBezTo>
                <a:cubicBezTo>
                  <a:pt x="789" y="83"/>
                  <a:pt x="993" y="287"/>
                  <a:pt x="993" y="538"/>
                </a:cubicBezTo>
                <a:cubicBezTo>
                  <a:pt x="993" y="678"/>
                  <a:pt x="929" y="804"/>
                  <a:pt x="829" y="887"/>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12" name="TextBox 111"/>
          <p:cNvSpPr txBox="1"/>
          <p:nvPr/>
        </p:nvSpPr>
        <p:spPr>
          <a:xfrm>
            <a:off x="2612484" y="3534376"/>
            <a:ext cx="579005" cy="276999"/>
          </a:xfrm>
          <a:prstGeom prst="rect">
            <a:avLst/>
          </a:prstGeom>
          <a:noFill/>
        </p:spPr>
        <p:txBody>
          <a:bodyPr wrap="none" rtlCol="0">
            <a:spAutoFit/>
          </a:bodyPr>
          <a:lstStyle/>
          <a:p>
            <a:pPr algn="ctr"/>
            <a:r>
              <a:rPr lang="id-ID" sz="1200" b="1" dirty="0">
                <a:latin typeface="+mj-lt"/>
              </a:rPr>
              <a:t>$12M</a:t>
            </a:r>
          </a:p>
        </p:txBody>
      </p:sp>
      <p:grpSp>
        <p:nvGrpSpPr>
          <p:cNvPr id="4" name="Group 3"/>
          <p:cNvGrpSpPr/>
          <p:nvPr/>
        </p:nvGrpSpPr>
        <p:grpSpPr>
          <a:xfrm>
            <a:off x="5304244" y="2407268"/>
            <a:ext cx="1511300" cy="1055688"/>
            <a:chOff x="5304244" y="2407268"/>
            <a:chExt cx="1511300" cy="1055688"/>
          </a:xfrm>
        </p:grpSpPr>
        <p:sp>
          <p:nvSpPr>
            <p:cNvPr id="114" name="Freeform 5"/>
            <p:cNvSpPr/>
            <p:nvPr/>
          </p:nvSpPr>
          <p:spPr bwMode="auto">
            <a:xfrm>
              <a:off x="5763031" y="2407268"/>
              <a:ext cx="274638" cy="166688"/>
            </a:xfrm>
            <a:custGeom>
              <a:avLst/>
              <a:gdLst>
                <a:gd name="T0" fmla="*/ 27 w 155"/>
                <a:gd name="T1" fmla="*/ 94 h 94"/>
                <a:gd name="T2" fmla="*/ 155 w 155"/>
                <a:gd name="T3" fmla="*/ 66 h 94"/>
                <a:gd name="T4" fmla="*/ 155 w 155"/>
                <a:gd name="T5" fmla="*/ 0 h 94"/>
                <a:gd name="T6" fmla="*/ 0 w 155"/>
                <a:gd name="T7" fmla="*/ 35 h 94"/>
                <a:gd name="T8" fmla="*/ 27 w 155"/>
                <a:gd name="T9" fmla="*/ 94 h 94"/>
              </a:gdLst>
              <a:ahLst/>
              <a:cxnLst>
                <a:cxn ang="0">
                  <a:pos x="T0" y="T1"/>
                </a:cxn>
                <a:cxn ang="0">
                  <a:pos x="T2" y="T3"/>
                </a:cxn>
                <a:cxn ang="0">
                  <a:pos x="T4" y="T5"/>
                </a:cxn>
                <a:cxn ang="0">
                  <a:pos x="T6" y="T7"/>
                </a:cxn>
                <a:cxn ang="0">
                  <a:pos x="T8" y="T9"/>
                </a:cxn>
              </a:cxnLst>
              <a:rect l="0" t="0" r="r" b="b"/>
              <a:pathLst>
                <a:path w="155" h="94">
                  <a:moveTo>
                    <a:pt x="27" y="94"/>
                  </a:moveTo>
                  <a:cubicBezTo>
                    <a:pt x="67" y="77"/>
                    <a:pt x="110" y="68"/>
                    <a:pt x="155" y="66"/>
                  </a:cubicBezTo>
                  <a:cubicBezTo>
                    <a:pt x="155" y="0"/>
                    <a:pt x="155" y="0"/>
                    <a:pt x="155" y="0"/>
                  </a:cubicBezTo>
                  <a:cubicBezTo>
                    <a:pt x="100" y="2"/>
                    <a:pt x="48" y="14"/>
                    <a:pt x="0" y="35"/>
                  </a:cubicBezTo>
                  <a:lnTo>
                    <a:pt x="27" y="94"/>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15" name="Freeform 6"/>
            <p:cNvSpPr/>
            <p:nvPr/>
          </p:nvSpPr>
          <p:spPr bwMode="auto">
            <a:xfrm>
              <a:off x="6301194" y="2462831"/>
              <a:ext cx="279400" cy="233363"/>
            </a:xfrm>
            <a:custGeom>
              <a:avLst/>
              <a:gdLst>
                <a:gd name="T0" fmla="*/ 0 w 157"/>
                <a:gd name="T1" fmla="*/ 61 h 132"/>
                <a:gd name="T2" fmla="*/ 111 w 157"/>
                <a:gd name="T3" fmla="*/ 132 h 132"/>
                <a:gd name="T4" fmla="*/ 157 w 157"/>
                <a:gd name="T5" fmla="*/ 85 h 132"/>
                <a:gd name="T6" fmla="*/ 23 w 157"/>
                <a:gd name="T7" fmla="*/ 0 h 132"/>
                <a:gd name="T8" fmla="*/ 0 w 157"/>
                <a:gd name="T9" fmla="*/ 61 h 132"/>
              </a:gdLst>
              <a:ahLst/>
              <a:cxnLst>
                <a:cxn ang="0">
                  <a:pos x="T0" y="T1"/>
                </a:cxn>
                <a:cxn ang="0">
                  <a:pos x="T2" y="T3"/>
                </a:cxn>
                <a:cxn ang="0">
                  <a:pos x="T4" y="T5"/>
                </a:cxn>
                <a:cxn ang="0">
                  <a:pos x="T6" y="T7"/>
                </a:cxn>
                <a:cxn ang="0">
                  <a:pos x="T8" y="T9"/>
                </a:cxn>
              </a:cxnLst>
              <a:rect l="0" t="0" r="r" b="b"/>
              <a:pathLst>
                <a:path w="157" h="132">
                  <a:moveTo>
                    <a:pt x="0" y="61"/>
                  </a:moveTo>
                  <a:cubicBezTo>
                    <a:pt x="41" y="78"/>
                    <a:pt x="79" y="102"/>
                    <a:pt x="111" y="132"/>
                  </a:cubicBezTo>
                  <a:cubicBezTo>
                    <a:pt x="157" y="85"/>
                    <a:pt x="157" y="85"/>
                    <a:pt x="157" y="85"/>
                  </a:cubicBezTo>
                  <a:cubicBezTo>
                    <a:pt x="118" y="49"/>
                    <a:pt x="73" y="20"/>
                    <a:pt x="23" y="0"/>
                  </a:cubicBezTo>
                  <a:lnTo>
                    <a:pt x="0" y="6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16" name="Freeform 7"/>
            <p:cNvSpPr/>
            <p:nvPr/>
          </p:nvSpPr>
          <p:spPr bwMode="auto">
            <a:xfrm>
              <a:off x="6082119" y="2407268"/>
              <a:ext cx="219075" cy="149225"/>
            </a:xfrm>
            <a:custGeom>
              <a:avLst/>
              <a:gdLst>
                <a:gd name="T0" fmla="*/ 0 w 123"/>
                <a:gd name="T1" fmla="*/ 66 h 84"/>
                <a:gd name="T2" fmla="*/ 100 w 123"/>
                <a:gd name="T3" fmla="*/ 84 h 84"/>
                <a:gd name="T4" fmla="*/ 123 w 123"/>
                <a:gd name="T5" fmla="*/ 22 h 84"/>
                <a:gd name="T6" fmla="*/ 0 w 123"/>
                <a:gd name="T7" fmla="*/ 0 h 84"/>
                <a:gd name="T8" fmla="*/ 0 w 123"/>
                <a:gd name="T9" fmla="*/ 66 h 84"/>
              </a:gdLst>
              <a:ahLst/>
              <a:cxnLst>
                <a:cxn ang="0">
                  <a:pos x="T0" y="T1"/>
                </a:cxn>
                <a:cxn ang="0">
                  <a:pos x="T2" y="T3"/>
                </a:cxn>
                <a:cxn ang="0">
                  <a:pos x="T4" y="T5"/>
                </a:cxn>
                <a:cxn ang="0">
                  <a:pos x="T6" y="T7"/>
                </a:cxn>
                <a:cxn ang="0">
                  <a:pos x="T8" y="T9"/>
                </a:cxn>
              </a:cxnLst>
              <a:rect l="0" t="0" r="r" b="b"/>
              <a:pathLst>
                <a:path w="123" h="84">
                  <a:moveTo>
                    <a:pt x="0" y="66"/>
                  </a:moveTo>
                  <a:cubicBezTo>
                    <a:pt x="35" y="67"/>
                    <a:pt x="69" y="73"/>
                    <a:pt x="100" y="84"/>
                  </a:cubicBezTo>
                  <a:cubicBezTo>
                    <a:pt x="123" y="22"/>
                    <a:pt x="123" y="22"/>
                    <a:pt x="123" y="22"/>
                  </a:cubicBezTo>
                  <a:cubicBezTo>
                    <a:pt x="84" y="9"/>
                    <a:pt x="43" y="2"/>
                    <a:pt x="0" y="0"/>
                  </a:cubicBezTo>
                  <a:lnTo>
                    <a:pt x="0" y="66"/>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17" name="Freeform 8"/>
            <p:cNvSpPr/>
            <p:nvPr/>
          </p:nvSpPr>
          <p:spPr bwMode="auto">
            <a:xfrm>
              <a:off x="6528206" y="2645393"/>
              <a:ext cx="209550" cy="230188"/>
            </a:xfrm>
            <a:custGeom>
              <a:avLst/>
              <a:gdLst>
                <a:gd name="T0" fmla="*/ 46 w 118"/>
                <a:gd name="T1" fmla="*/ 0 h 130"/>
                <a:gd name="T2" fmla="*/ 0 w 118"/>
                <a:gd name="T3" fmla="*/ 46 h 130"/>
                <a:gd name="T4" fmla="*/ 58 w 118"/>
                <a:gd name="T5" fmla="*/ 130 h 130"/>
                <a:gd name="T6" fmla="*/ 118 w 118"/>
                <a:gd name="T7" fmla="*/ 102 h 130"/>
                <a:gd name="T8" fmla="*/ 46 w 118"/>
                <a:gd name="T9" fmla="*/ 0 h 130"/>
              </a:gdLst>
              <a:ahLst/>
              <a:cxnLst>
                <a:cxn ang="0">
                  <a:pos x="T0" y="T1"/>
                </a:cxn>
                <a:cxn ang="0">
                  <a:pos x="T2" y="T3"/>
                </a:cxn>
                <a:cxn ang="0">
                  <a:pos x="T4" y="T5"/>
                </a:cxn>
                <a:cxn ang="0">
                  <a:pos x="T6" y="T7"/>
                </a:cxn>
                <a:cxn ang="0">
                  <a:pos x="T8" y="T9"/>
                </a:cxn>
              </a:cxnLst>
              <a:rect l="0" t="0" r="r" b="b"/>
              <a:pathLst>
                <a:path w="118" h="130">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18" name="Freeform 9"/>
            <p:cNvSpPr/>
            <p:nvPr/>
          </p:nvSpPr>
          <p:spPr bwMode="auto">
            <a:xfrm>
              <a:off x="5358219" y="2645393"/>
              <a:ext cx="233363" cy="279400"/>
            </a:xfrm>
            <a:custGeom>
              <a:avLst/>
              <a:gdLst>
                <a:gd name="T0" fmla="*/ 62 w 132"/>
                <a:gd name="T1" fmla="*/ 157 h 157"/>
                <a:gd name="T2" fmla="*/ 132 w 132"/>
                <a:gd name="T3" fmla="*/ 46 h 157"/>
                <a:gd name="T4" fmla="*/ 86 w 132"/>
                <a:gd name="T5" fmla="*/ 0 h 157"/>
                <a:gd name="T6" fmla="*/ 0 w 132"/>
                <a:gd name="T7" fmla="*/ 134 h 157"/>
                <a:gd name="T8" fmla="*/ 62 w 132"/>
                <a:gd name="T9" fmla="*/ 157 h 157"/>
              </a:gdLst>
              <a:ahLst/>
              <a:cxnLst>
                <a:cxn ang="0">
                  <a:pos x="T0" y="T1"/>
                </a:cxn>
                <a:cxn ang="0">
                  <a:pos x="T2" y="T3"/>
                </a:cxn>
                <a:cxn ang="0">
                  <a:pos x="T4" y="T5"/>
                </a:cxn>
                <a:cxn ang="0">
                  <a:pos x="T6" y="T7"/>
                </a:cxn>
                <a:cxn ang="0">
                  <a:pos x="T8" y="T9"/>
                </a:cxn>
              </a:cxnLst>
              <a:rect l="0" t="0" r="r" b="b"/>
              <a:pathLst>
                <a:path w="132" h="157">
                  <a:moveTo>
                    <a:pt x="62" y="157"/>
                  </a:moveTo>
                  <a:cubicBezTo>
                    <a:pt x="78" y="115"/>
                    <a:pt x="103" y="78"/>
                    <a:pt x="132" y="46"/>
                  </a:cubicBezTo>
                  <a:cubicBezTo>
                    <a:pt x="86" y="0"/>
                    <a:pt x="86" y="0"/>
                    <a:pt x="86" y="0"/>
                  </a:cubicBezTo>
                  <a:cubicBezTo>
                    <a:pt x="49" y="38"/>
                    <a:pt x="20" y="84"/>
                    <a:pt x="0" y="134"/>
                  </a:cubicBezTo>
                  <a:lnTo>
                    <a:pt x="62" y="157"/>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19" name="Freeform 10"/>
            <p:cNvSpPr/>
            <p:nvPr/>
          </p:nvSpPr>
          <p:spPr bwMode="auto">
            <a:xfrm>
              <a:off x="5540781" y="2486643"/>
              <a:ext cx="230188" cy="209550"/>
            </a:xfrm>
            <a:custGeom>
              <a:avLst/>
              <a:gdLst>
                <a:gd name="T0" fmla="*/ 47 w 130"/>
                <a:gd name="T1" fmla="*/ 118 h 118"/>
                <a:gd name="T2" fmla="*/ 130 w 130"/>
                <a:gd name="T3" fmla="*/ 60 h 118"/>
                <a:gd name="T4" fmla="*/ 103 w 130"/>
                <a:gd name="T5" fmla="*/ 0 h 118"/>
                <a:gd name="T6" fmla="*/ 0 w 130"/>
                <a:gd name="T7" fmla="*/ 71 h 118"/>
                <a:gd name="T8" fmla="*/ 47 w 130"/>
                <a:gd name="T9" fmla="*/ 118 h 118"/>
              </a:gdLst>
              <a:ahLst/>
              <a:cxnLst>
                <a:cxn ang="0">
                  <a:pos x="T0" y="T1"/>
                </a:cxn>
                <a:cxn ang="0">
                  <a:pos x="T2" y="T3"/>
                </a:cxn>
                <a:cxn ang="0">
                  <a:pos x="T4" y="T5"/>
                </a:cxn>
                <a:cxn ang="0">
                  <a:pos x="T6" y="T7"/>
                </a:cxn>
                <a:cxn ang="0">
                  <a:pos x="T8" y="T9"/>
                </a:cxn>
              </a:cxnLst>
              <a:rect l="0" t="0" r="r" b="b"/>
              <a:pathLst>
                <a:path w="130" h="118">
                  <a:moveTo>
                    <a:pt x="47" y="118"/>
                  </a:moveTo>
                  <a:cubicBezTo>
                    <a:pt x="72" y="95"/>
                    <a:pt x="100" y="75"/>
                    <a:pt x="130" y="60"/>
                  </a:cubicBezTo>
                  <a:cubicBezTo>
                    <a:pt x="103" y="0"/>
                    <a:pt x="103" y="0"/>
                    <a:pt x="103" y="0"/>
                  </a:cubicBezTo>
                  <a:cubicBezTo>
                    <a:pt x="65" y="19"/>
                    <a:pt x="31" y="43"/>
                    <a:pt x="0" y="71"/>
                  </a:cubicBezTo>
                  <a:lnTo>
                    <a:pt x="47" y="118"/>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20" name="Freeform 11"/>
            <p:cNvSpPr/>
            <p:nvPr/>
          </p:nvSpPr>
          <p:spPr bwMode="auto">
            <a:xfrm>
              <a:off x="5304244" y="2924793"/>
              <a:ext cx="147638" cy="217488"/>
            </a:xfrm>
            <a:custGeom>
              <a:avLst/>
              <a:gdLst>
                <a:gd name="T0" fmla="*/ 66 w 83"/>
                <a:gd name="T1" fmla="*/ 123 h 123"/>
                <a:gd name="T2" fmla="*/ 83 w 83"/>
                <a:gd name="T3" fmla="*/ 23 h 123"/>
                <a:gd name="T4" fmla="*/ 22 w 83"/>
                <a:gd name="T5" fmla="*/ 0 h 123"/>
                <a:gd name="T6" fmla="*/ 0 w 83"/>
                <a:gd name="T7" fmla="*/ 123 h 123"/>
                <a:gd name="T8" fmla="*/ 66 w 83"/>
                <a:gd name="T9" fmla="*/ 123 h 123"/>
              </a:gdLst>
              <a:ahLst/>
              <a:cxnLst>
                <a:cxn ang="0">
                  <a:pos x="T0" y="T1"/>
                </a:cxn>
                <a:cxn ang="0">
                  <a:pos x="T2" y="T3"/>
                </a:cxn>
                <a:cxn ang="0">
                  <a:pos x="T4" y="T5"/>
                </a:cxn>
                <a:cxn ang="0">
                  <a:pos x="T6" y="T7"/>
                </a:cxn>
                <a:cxn ang="0">
                  <a:pos x="T8" y="T9"/>
                </a:cxn>
              </a:cxnLst>
              <a:rect l="0" t="0" r="r" b="b"/>
              <a:pathLst>
                <a:path w="83" h="123">
                  <a:moveTo>
                    <a:pt x="66" y="123"/>
                  </a:moveTo>
                  <a:cubicBezTo>
                    <a:pt x="67" y="88"/>
                    <a:pt x="73" y="54"/>
                    <a:pt x="83" y="23"/>
                  </a:cubicBezTo>
                  <a:cubicBezTo>
                    <a:pt x="22" y="0"/>
                    <a:pt x="22" y="0"/>
                    <a:pt x="22" y="0"/>
                  </a:cubicBezTo>
                  <a:cubicBezTo>
                    <a:pt x="9" y="39"/>
                    <a:pt x="1" y="80"/>
                    <a:pt x="0" y="123"/>
                  </a:cubicBezTo>
                  <a:lnTo>
                    <a:pt x="66" y="123"/>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21" name="Freeform 12"/>
            <p:cNvSpPr/>
            <p:nvPr/>
          </p:nvSpPr>
          <p:spPr bwMode="auto">
            <a:xfrm>
              <a:off x="5304244" y="3186731"/>
              <a:ext cx="166688" cy="276225"/>
            </a:xfrm>
            <a:custGeom>
              <a:avLst/>
              <a:gdLst>
                <a:gd name="T0" fmla="*/ 0 w 94"/>
                <a:gd name="T1" fmla="*/ 0 h 155"/>
                <a:gd name="T2" fmla="*/ 34 w 94"/>
                <a:gd name="T3" fmla="*/ 155 h 155"/>
                <a:gd name="T4" fmla="*/ 94 w 94"/>
                <a:gd name="T5" fmla="*/ 127 h 155"/>
                <a:gd name="T6" fmla="*/ 66 w 94"/>
                <a:gd name="T7" fmla="*/ 0 h 155"/>
                <a:gd name="T8" fmla="*/ 0 w 94"/>
                <a:gd name="T9" fmla="*/ 0 h 155"/>
              </a:gdLst>
              <a:ahLst/>
              <a:cxnLst>
                <a:cxn ang="0">
                  <a:pos x="T0" y="T1"/>
                </a:cxn>
                <a:cxn ang="0">
                  <a:pos x="T2" y="T3"/>
                </a:cxn>
                <a:cxn ang="0">
                  <a:pos x="T4" y="T5"/>
                </a:cxn>
                <a:cxn ang="0">
                  <a:pos x="T6" y="T7"/>
                </a:cxn>
                <a:cxn ang="0">
                  <a:pos x="T8" y="T9"/>
                </a:cxn>
              </a:cxnLst>
              <a:rect l="0" t="0" r="r" b="b"/>
              <a:pathLst>
                <a:path w="94" h="155">
                  <a:moveTo>
                    <a:pt x="0" y="0"/>
                  </a:moveTo>
                  <a:cubicBezTo>
                    <a:pt x="1" y="55"/>
                    <a:pt x="13" y="107"/>
                    <a:pt x="34" y="155"/>
                  </a:cubicBezTo>
                  <a:cubicBezTo>
                    <a:pt x="94" y="127"/>
                    <a:pt x="94" y="127"/>
                    <a:pt x="94" y="127"/>
                  </a:cubicBezTo>
                  <a:cubicBezTo>
                    <a:pt x="77" y="88"/>
                    <a:pt x="67" y="45"/>
                    <a:pt x="66" y="0"/>
                  </a:cubicBezTo>
                  <a:lnTo>
                    <a:pt x="0"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22" name="Freeform 13"/>
            <p:cNvSpPr/>
            <p:nvPr/>
          </p:nvSpPr>
          <p:spPr bwMode="auto">
            <a:xfrm>
              <a:off x="6650444" y="2866056"/>
              <a:ext cx="165100" cy="276225"/>
            </a:xfrm>
            <a:custGeom>
              <a:avLst/>
              <a:gdLst>
                <a:gd name="T0" fmla="*/ 93 w 93"/>
                <a:gd name="T1" fmla="*/ 156 h 156"/>
                <a:gd name="T2" fmla="*/ 59 w 93"/>
                <a:gd name="T3" fmla="*/ 0 h 156"/>
                <a:gd name="T4" fmla="*/ 0 w 93"/>
                <a:gd name="T5" fmla="*/ 28 h 156"/>
                <a:gd name="T6" fmla="*/ 28 w 93"/>
                <a:gd name="T7" fmla="*/ 156 h 156"/>
                <a:gd name="T8" fmla="*/ 93 w 93"/>
                <a:gd name="T9" fmla="*/ 156 h 156"/>
              </a:gdLst>
              <a:ahLst/>
              <a:cxnLst>
                <a:cxn ang="0">
                  <a:pos x="T0" y="T1"/>
                </a:cxn>
                <a:cxn ang="0">
                  <a:pos x="T2" y="T3"/>
                </a:cxn>
                <a:cxn ang="0">
                  <a:pos x="T4" y="T5"/>
                </a:cxn>
                <a:cxn ang="0">
                  <a:pos x="T6" y="T7"/>
                </a:cxn>
                <a:cxn ang="0">
                  <a:pos x="T8" y="T9"/>
                </a:cxn>
              </a:cxnLst>
              <a:rect l="0" t="0" r="r" b="b"/>
              <a:pathLst>
                <a:path w="93" h="156">
                  <a:moveTo>
                    <a:pt x="93" y="156"/>
                  </a:moveTo>
                  <a:cubicBezTo>
                    <a:pt x="92" y="101"/>
                    <a:pt x="80" y="48"/>
                    <a:pt x="59" y="0"/>
                  </a:cubicBezTo>
                  <a:cubicBezTo>
                    <a:pt x="0" y="28"/>
                    <a:pt x="0" y="28"/>
                    <a:pt x="0" y="28"/>
                  </a:cubicBezTo>
                  <a:cubicBezTo>
                    <a:pt x="16" y="68"/>
                    <a:pt x="26" y="111"/>
                    <a:pt x="28" y="156"/>
                  </a:cubicBezTo>
                  <a:lnTo>
                    <a:pt x="93" y="156"/>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23" name="Freeform 14"/>
            <p:cNvSpPr/>
            <p:nvPr/>
          </p:nvSpPr>
          <p:spPr bwMode="auto">
            <a:xfrm>
              <a:off x="6667906" y="3186731"/>
              <a:ext cx="147638" cy="217488"/>
            </a:xfrm>
            <a:custGeom>
              <a:avLst/>
              <a:gdLst>
                <a:gd name="T0" fmla="*/ 18 w 83"/>
                <a:gd name="T1" fmla="*/ 0 h 122"/>
                <a:gd name="T2" fmla="*/ 0 w 83"/>
                <a:gd name="T3" fmla="*/ 100 h 122"/>
                <a:gd name="T4" fmla="*/ 62 w 83"/>
                <a:gd name="T5" fmla="*/ 122 h 122"/>
                <a:gd name="T6" fmla="*/ 83 w 83"/>
                <a:gd name="T7" fmla="*/ 0 h 122"/>
                <a:gd name="T8" fmla="*/ 18 w 83"/>
                <a:gd name="T9" fmla="*/ 0 h 122"/>
              </a:gdLst>
              <a:ahLst/>
              <a:cxnLst>
                <a:cxn ang="0">
                  <a:pos x="T0" y="T1"/>
                </a:cxn>
                <a:cxn ang="0">
                  <a:pos x="T2" y="T3"/>
                </a:cxn>
                <a:cxn ang="0">
                  <a:pos x="T4" y="T5"/>
                </a:cxn>
                <a:cxn ang="0">
                  <a:pos x="T6" y="T7"/>
                </a:cxn>
                <a:cxn ang="0">
                  <a:pos x="T8" y="T9"/>
                </a:cxn>
              </a:cxnLst>
              <a:rect l="0" t="0" r="r" b="b"/>
              <a:pathLst>
                <a:path w="83" h="122">
                  <a:moveTo>
                    <a:pt x="18" y="0"/>
                  </a:moveTo>
                  <a:cubicBezTo>
                    <a:pt x="17" y="34"/>
                    <a:pt x="10" y="68"/>
                    <a:pt x="0" y="100"/>
                  </a:cubicBezTo>
                  <a:cubicBezTo>
                    <a:pt x="62" y="122"/>
                    <a:pt x="62" y="122"/>
                    <a:pt x="62" y="122"/>
                  </a:cubicBezTo>
                  <a:cubicBezTo>
                    <a:pt x="75" y="84"/>
                    <a:pt x="82" y="42"/>
                    <a:pt x="83" y="0"/>
                  </a:cubicBezTo>
                  <a:lnTo>
                    <a:pt x="18" y="0"/>
                  </a:lnTo>
                  <a:close/>
                </a:path>
              </a:pathLst>
            </a:custGeom>
            <a:solidFill>
              <a:schemeClr val="accent3"/>
            </a:solidFill>
            <a:ln>
              <a:noFill/>
            </a:ln>
          </p:spPr>
          <p:txBody>
            <a:bodyPr vert="horz" wrap="square" lIns="91440" tIns="45720" rIns="91440" bIns="45720" numCol="1" anchor="t" anchorCtr="0" compatLnSpc="1"/>
            <a:lstStyle/>
            <a:p>
              <a:endParaRPr lang="id-ID"/>
            </a:p>
          </p:txBody>
        </p:sp>
      </p:grpSp>
      <p:grpSp>
        <p:nvGrpSpPr>
          <p:cNvPr id="124" name="Group 123"/>
          <p:cNvGrpSpPr/>
          <p:nvPr/>
        </p:nvGrpSpPr>
        <p:grpSpPr>
          <a:xfrm rot="19645638">
            <a:off x="5772966" y="2567557"/>
            <a:ext cx="646113" cy="661988"/>
            <a:chOff x="2724150" y="2305051"/>
            <a:chExt cx="646113" cy="661988"/>
          </a:xfrm>
          <a:solidFill>
            <a:schemeClr val="tx2"/>
          </a:solidFill>
        </p:grpSpPr>
        <p:sp>
          <p:nvSpPr>
            <p:cNvPr id="125" name="Freeform 15"/>
            <p:cNvSpPr/>
            <p:nvPr/>
          </p:nvSpPr>
          <p:spPr bwMode="auto">
            <a:xfrm>
              <a:off x="2724150" y="2644776"/>
              <a:ext cx="325438" cy="322263"/>
            </a:xfrm>
            <a:custGeom>
              <a:avLst/>
              <a:gdLst>
                <a:gd name="T0" fmla="*/ 180 w 183"/>
                <a:gd name="T1" fmla="*/ 76 h 182"/>
                <a:gd name="T2" fmla="*/ 157 w 183"/>
                <a:gd name="T3" fmla="*/ 147 h 182"/>
                <a:gd name="T4" fmla="*/ 35 w 183"/>
                <a:gd name="T5" fmla="*/ 150 h 182"/>
                <a:gd name="T6" fmla="*/ 33 w 183"/>
                <a:gd name="T7" fmla="*/ 28 h 182"/>
                <a:gd name="T8" fmla="*/ 103 w 183"/>
                <a:gd name="T9" fmla="*/ 3 h 182"/>
                <a:gd name="T10" fmla="*/ 61 w 183"/>
                <a:gd name="T11" fmla="*/ 39 h 182"/>
                <a:gd name="T12" fmla="*/ 39 w 183"/>
                <a:gd name="T13" fmla="*/ 92 h 182"/>
                <a:gd name="T14" fmla="*/ 56 w 183"/>
                <a:gd name="T15" fmla="*/ 128 h 182"/>
                <a:gd name="T16" fmla="*/ 94 w 183"/>
                <a:gd name="T17" fmla="*/ 143 h 182"/>
                <a:gd name="T18" fmla="*/ 145 w 183"/>
                <a:gd name="T19" fmla="*/ 120 h 182"/>
                <a:gd name="T20" fmla="*/ 180 w 183"/>
                <a:gd name="T21" fmla="*/ 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82">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16"/>
            <p:cNvSpPr/>
            <p:nvPr/>
          </p:nvSpPr>
          <p:spPr bwMode="auto">
            <a:xfrm>
              <a:off x="2765425" y="2305051"/>
              <a:ext cx="604838" cy="620713"/>
            </a:xfrm>
            <a:custGeom>
              <a:avLst/>
              <a:gdLst>
                <a:gd name="T0" fmla="*/ 341 w 341"/>
                <a:gd name="T1" fmla="*/ 11 h 350"/>
                <a:gd name="T2" fmla="*/ 247 w 341"/>
                <a:gd name="T3" fmla="*/ 128 h 350"/>
                <a:gd name="T4" fmla="*/ 109 w 341"/>
                <a:gd name="T5" fmla="*/ 300 h 350"/>
                <a:gd name="T6" fmla="*/ 49 w 341"/>
                <a:gd name="T7" fmla="*/ 242 h 350"/>
                <a:gd name="T8" fmla="*/ 216 w 341"/>
                <a:gd name="T9" fmla="*/ 99 h 350"/>
                <a:gd name="T10" fmla="*/ 330 w 341"/>
                <a:gd name="T11" fmla="*/ 0 h 350"/>
                <a:gd name="T12" fmla="*/ 341 w 341"/>
                <a:gd name="T13" fmla="*/ 11 h 350"/>
              </a:gdLst>
              <a:ahLst/>
              <a:cxnLst>
                <a:cxn ang="0">
                  <a:pos x="T0" y="T1"/>
                </a:cxn>
                <a:cxn ang="0">
                  <a:pos x="T2" y="T3"/>
                </a:cxn>
                <a:cxn ang="0">
                  <a:pos x="T4" y="T5"/>
                </a:cxn>
                <a:cxn ang="0">
                  <a:pos x="T6" y="T7"/>
                </a:cxn>
                <a:cxn ang="0">
                  <a:pos x="T8" y="T9"/>
                </a:cxn>
                <a:cxn ang="0">
                  <a:pos x="T10" y="T11"/>
                </a:cxn>
                <a:cxn ang="0">
                  <a:pos x="T12" y="T13"/>
                </a:cxn>
              </a:cxnLst>
              <a:rect l="0" t="0" r="r" b="b"/>
              <a:pathLst>
                <a:path w="341" h="350">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27" name="Freeform 17"/>
          <p:cNvSpPr>
            <a:spLocks noEditPoints="1"/>
          </p:cNvSpPr>
          <p:nvPr/>
        </p:nvSpPr>
        <p:spPr bwMode="auto">
          <a:xfrm>
            <a:off x="5096281" y="2212006"/>
            <a:ext cx="1909763" cy="1909763"/>
          </a:xfrm>
          <a:custGeom>
            <a:avLst/>
            <a:gdLst>
              <a:gd name="T0" fmla="*/ 538 w 1075"/>
              <a:gd name="T1" fmla="*/ 0 h 1075"/>
              <a:gd name="T2" fmla="*/ 0 w 1075"/>
              <a:gd name="T3" fmla="*/ 538 h 1075"/>
              <a:gd name="T4" fmla="*/ 538 w 1075"/>
              <a:gd name="T5" fmla="*/ 1075 h 1075"/>
              <a:gd name="T6" fmla="*/ 1075 w 1075"/>
              <a:gd name="T7" fmla="*/ 538 h 1075"/>
              <a:gd name="T8" fmla="*/ 538 w 1075"/>
              <a:gd name="T9" fmla="*/ 0 h 1075"/>
              <a:gd name="T10" fmla="*/ 715 w 1075"/>
              <a:gd name="T11" fmla="*/ 882 h 1075"/>
              <a:gd name="T12" fmla="*/ 676 w 1075"/>
              <a:gd name="T13" fmla="*/ 922 h 1075"/>
              <a:gd name="T14" fmla="*/ 400 w 1075"/>
              <a:gd name="T15" fmla="*/ 922 h 1075"/>
              <a:gd name="T16" fmla="*/ 360 w 1075"/>
              <a:gd name="T17" fmla="*/ 882 h 1075"/>
              <a:gd name="T18" fmla="*/ 360 w 1075"/>
              <a:gd name="T19" fmla="*/ 787 h 1075"/>
              <a:gd name="T20" fmla="*/ 400 w 1075"/>
              <a:gd name="T21" fmla="*/ 748 h 1075"/>
              <a:gd name="T22" fmla="*/ 676 w 1075"/>
              <a:gd name="T23" fmla="*/ 748 h 1075"/>
              <a:gd name="T24" fmla="*/ 715 w 1075"/>
              <a:gd name="T25" fmla="*/ 787 h 1075"/>
              <a:gd name="T26" fmla="*/ 715 w 1075"/>
              <a:gd name="T27" fmla="*/ 882 h 1075"/>
              <a:gd name="T28" fmla="*/ 829 w 1075"/>
              <a:gd name="T29" fmla="*/ 887 h 1075"/>
              <a:gd name="T30" fmla="*/ 761 w 1075"/>
              <a:gd name="T31" fmla="*/ 719 h 1075"/>
              <a:gd name="T32" fmla="*/ 737 w 1075"/>
              <a:gd name="T33" fmla="*/ 696 h 1075"/>
              <a:gd name="T34" fmla="*/ 346 w 1075"/>
              <a:gd name="T35" fmla="*/ 696 h 1075"/>
              <a:gd name="T36" fmla="*/ 323 w 1075"/>
              <a:gd name="T37" fmla="*/ 719 h 1075"/>
              <a:gd name="T38" fmla="*/ 253 w 1075"/>
              <a:gd name="T39" fmla="*/ 892 h 1075"/>
              <a:gd name="T40" fmla="*/ 83 w 1075"/>
              <a:gd name="T41" fmla="*/ 538 h 1075"/>
              <a:gd name="T42" fmla="*/ 538 w 1075"/>
              <a:gd name="T43" fmla="*/ 83 h 1075"/>
              <a:gd name="T44" fmla="*/ 993 w 1075"/>
              <a:gd name="T45" fmla="*/ 538 h 1075"/>
              <a:gd name="T46" fmla="*/ 829 w 1075"/>
              <a:gd name="T47" fmla="*/ 887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5" h="1075">
                <a:moveTo>
                  <a:pt x="538" y="0"/>
                </a:moveTo>
                <a:cubicBezTo>
                  <a:pt x="241" y="0"/>
                  <a:pt x="0" y="241"/>
                  <a:pt x="0" y="538"/>
                </a:cubicBezTo>
                <a:cubicBezTo>
                  <a:pt x="0" y="835"/>
                  <a:pt x="241" y="1075"/>
                  <a:pt x="538" y="1075"/>
                </a:cubicBezTo>
                <a:cubicBezTo>
                  <a:pt x="835" y="1075"/>
                  <a:pt x="1075" y="835"/>
                  <a:pt x="1075" y="538"/>
                </a:cubicBezTo>
                <a:cubicBezTo>
                  <a:pt x="1075" y="241"/>
                  <a:pt x="835" y="0"/>
                  <a:pt x="538" y="0"/>
                </a:cubicBezTo>
                <a:close/>
                <a:moveTo>
                  <a:pt x="715" y="882"/>
                </a:moveTo>
                <a:cubicBezTo>
                  <a:pt x="715" y="904"/>
                  <a:pt x="698" y="922"/>
                  <a:pt x="676" y="922"/>
                </a:cubicBezTo>
                <a:cubicBezTo>
                  <a:pt x="400" y="922"/>
                  <a:pt x="400" y="922"/>
                  <a:pt x="400" y="922"/>
                </a:cubicBezTo>
                <a:cubicBezTo>
                  <a:pt x="378" y="922"/>
                  <a:pt x="360" y="904"/>
                  <a:pt x="360" y="882"/>
                </a:cubicBezTo>
                <a:cubicBezTo>
                  <a:pt x="360" y="787"/>
                  <a:pt x="360" y="787"/>
                  <a:pt x="360" y="787"/>
                </a:cubicBezTo>
                <a:cubicBezTo>
                  <a:pt x="360" y="765"/>
                  <a:pt x="378" y="748"/>
                  <a:pt x="400" y="748"/>
                </a:cubicBezTo>
                <a:cubicBezTo>
                  <a:pt x="676" y="748"/>
                  <a:pt x="676" y="748"/>
                  <a:pt x="676" y="748"/>
                </a:cubicBezTo>
                <a:cubicBezTo>
                  <a:pt x="698" y="748"/>
                  <a:pt x="715" y="765"/>
                  <a:pt x="715" y="787"/>
                </a:cubicBezTo>
                <a:lnTo>
                  <a:pt x="715" y="882"/>
                </a:lnTo>
                <a:close/>
                <a:moveTo>
                  <a:pt x="829" y="887"/>
                </a:moveTo>
                <a:cubicBezTo>
                  <a:pt x="761" y="719"/>
                  <a:pt x="761" y="719"/>
                  <a:pt x="761" y="719"/>
                </a:cubicBezTo>
                <a:cubicBezTo>
                  <a:pt x="756" y="707"/>
                  <a:pt x="750" y="696"/>
                  <a:pt x="737" y="696"/>
                </a:cubicBezTo>
                <a:cubicBezTo>
                  <a:pt x="346" y="696"/>
                  <a:pt x="346" y="696"/>
                  <a:pt x="346" y="696"/>
                </a:cubicBezTo>
                <a:cubicBezTo>
                  <a:pt x="333" y="696"/>
                  <a:pt x="328" y="707"/>
                  <a:pt x="323" y="719"/>
                </a:cubicBezTo>
                <a:cubicBezTo>
                  <a:pt x="253" y="892"/>
                  <a:pt x="253" y="892"/>
                  <a:pt x="253" y="892"/>
                </a:cubicBezTo>
                <a:cubicBezTo>
                  <a:pt x="149" y="809"/>
                  <a:pt x="83" y="681"/>
                  <a:pt x="83" y="538"/>
                </a:cubicBezTo>
                <a:cubicBezTo>
                  <a:pt x="83" y="287"/>
                  <a:pt x="287" y="83"/>
                  <a:pt x="538" y="83"/>
                </a:cubicBezTo>
                <a:cubicBezTo>
                  <a:pt x="789" y="83"/>
                  <a:pt x="993" y="287"/>
                  <a:pt x="993" y="538"/>
                </a:cubicBezTo>
                <a:cubicBezTo>
                  <a:pt x="993" y="678"/>
                  <a:pt x="929" y="804"/>
                  <a:pt x="829" y="887"/>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28" name="TextBox 127"/>
          <p:cNvSpPr txBox="1"/>
          <p:nvPr/>
        </p:nvSpPr>
        <p:spPr>
          <a:xfrm>
            <a:off x="5785639" y="3547136"/>
            <a:ext cx="551754" cy="276999"/>
          </a:xfrm>
          <a:prstGeom prst="rect">
            <a:avLst/>
          </a:prstGeom>
          <a:noFill/>
        </p:spPr>
        <p:txBody>
          <a:bodyPr wrap="none" rtlCol="0">
            <a:spAutoFit/>
          </a:bodyPr>
          <a:lstStyle/>
          <a:p>
            <a:pPr algn="ctr"/>
            <a:r>
              <a:rPr lang="id-ID" sz="1200" b="1" dirty="0"/>
              <a:t>$15M</a:t>
            </a:r>
          </a:p>
        </p:txBody>
      </p:sp>
      <p:grpSp>
        <p:nvGrpSpPr>
          <p:cNvPr id="5" name="Group 4"/>
          <p:cNvGrpSpPr/>
          <p:nvPr/>
        </p:nvGrpSpPr>
        <p:grpSpPr>
          <a:xfrm>
            <a:off x="8386914" y="2395813"/>
            <a:ext cx="1511300" cy="1055688"/>
            <a:chOff x="8386914" y="2395813"/>
            <a:chExt cx="1511300" cy="1055688"/>
          </a:xfrm>
        </p:grpSpPr>
        <p:sp>
          <p:nvSpPr>
            <p:cNvPr id="130" name="Freeform 5"/>
            <p:cNvSpPr/>
            <p:nvPr/>
          </p:nvSpPr>
          <p:spPr bwMode="auto">
            <a:xfrm>
              <a:off x="8845701" y="2395813"/>
              <a:ext cx="274638" cy="166688"/>
            </a:xfrm>
            <a:custGeom>
              <a:avLst/>
              <a:gdLst>
                <a:gd name="T0" fmla="*/ 27 w 155"/>
                <a:gd name="T1" fmla="*/ 94 h 94"/>
                <a:gd name="T2" fmla="*/ 155 w 155"/>
                <a:gd name="T3" fmla="*/ 66 h 94"/>
                <a:gd name="T4" fmla="*/ 155 w 155"/>
                <a:gd name="T5" fmla="*/ 0 h 94"/>
                <a:gd name="T6" fmla="*/ 0 w 155"/>
                <a:gd name="T7" fmla="*/ 35 h 94"/>
                <a:gd name="T8" fmla="*/ 27 w 155"/>
                <a:gd name="T9" fmla="*/ 94 h 94"/>
              </a:gdLst>
              <a:ahLst/>
              <a:cxnLst>
                <a:cxn ang="0">
                  <a:pos x="T0" y="T1"/>
                </a:cxn>
                <a:cxn ang="0">
                  <a:pos x="T2" y="T3"/>
                </a:cxn>
                <a:cxn ang="0">
                  <a:pos x="T4" y="T5"/>
                </a:cxn>
                <a:cxn ang="0">
                  <a:pos x="T6" y="T7"/>
                </a:cxn>
                <a:cxn ang="0">
                  <a:pos x="T8" y="T9"/>
                </a:cxn>
              </a:cxnLst>
              <a:rect l="0" t="0" r="r" b="b"/>
              <a:pathLst>
                <a:path w="155" h="94">
                  <a:moveTo>
                    <a:pt x="27" y="94"/>
                  </a:moveTo>
                  <a:cubicBezTo>
                    <a:pt x="67" y="77"/>
                    <a:pt x="110" y="68"/>
                    <a:pt x="155" y="66"/>
                  </a:cubicBezTo>
                  <a:cubicBezTo>
                    <a:pt x="155" y="0"/>
                    <a:pt x="155" y="0"/>
                    <a:pt x="155" y="0"/>
                  </a:cubicBezTo>
                  <a:cubicBezTo>
                    <a:pt x="100" y="2"/>
                    <a:pt x="48" y="14"/>
                    <a:pt x="0" y="35"/>
                  </a:cubicBezTo>
                  <a:lnTo>
                    <a:pt x="27" y="94"/>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31" name="Freeform 6"/>
            <p:cNvSpPr/>
            <p:nvPr/>
          </p:nvSpPr>
          <p:spPr bwMode="auto">
            <a:xfrm>
              <a:off x="9383864" y="2451376"/>
              <a:ext cx="279400" cy="233363"/>
            </a:xfrm>
            <a:custGeom>
              <a:avLst/>
              <a:gdLst>
                <a:gd name="T0" fmla="*/ 0 w 157"/>
                <a:gd name="T1" fmla="*/ 61 h 132"/>
                <a:gd name="T2" fmla="*/ 111 w 157"/>
                <a:gd name="T3" fmla="*/ 132 h 132"/>
                <a:gd name="T4" fmla="*/ 157 w 157"/>
                <a:gd name="T5" fmla="*/ 85 h 132"/>
                <a:gd name="T6" fmla="*/ 23 w 157"/>
                <a:gd name="T7" fmla="*/ 0 h 132"/>
                <a:gd name="T8" fmla="*/ 0 w 157"/>
                <a:gd name="T9" fmla="*/ 61 h 132"/>
              </a:gdLst>
              <a:ahLst/>
              <a:cxnLst>
                <a:cxn ang="0">
                  <a:pos x="T0" y="T1"/>
                </a:cxn>
                <a:cxn ang="0">
                  <a:pos x="T2" y="T3"/>
                </a:cxn>
                <a:cxn ang="0">
                  <a:pos x="T4" y="T5"/>
                </a:cxn>
                <a:cxn ang="0">
                  <a:pos x="T6" y="T7"/>
                </a:cxn>
                <a:cxn ang="0">
                  <a:pos x="T8" y="T9"/>
                </a:cxn>
              </a:cxnLst>
              <a:rect l="0" t="0" r="r" b="b"/>
              <a:pathLst>
                <a:path w="157" h="132">
                  <a:moveTo>
                    <a:pt x="0" y="61"/>
                  </a:moveTo>
                  <a:cubicBezTo>
                    <a:pt x="41" y="78"/>
                    <a:pt x="79" y="102"/>
                    <a:pt x="111" y="132"/>
                  </a:cubicBezTo>
                  <a:cubicBezTo>
                    <a:pt x="157" y="85"/>
                    <a:pt x="157" y="85"/>
                    <a:pt x="157" y="85"/>
                  </a:cubicBezTo>
                  <a:cubicBezTo>
                    <a:pt x="118" y="49"/>
                    <a:pt x="73" y="20"/>
                    <a:pt x="23" y="0"/>
                  </a:cubicBezTo>
                  <a:lnTo>
                    <a:pt x="0" y="6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32" name="Freeform 7"/>
            <p:cNvSpPr/>
            <p:nvPr/>
          </p:nvSpPr>
          <p:spPr bwMode="auto">
            <a:xfrm>
              <a:off x="9164789" y="2395813"/>
              <a:ext cx="219075" cy="149225"/>
            </a:xfrm>
            <a:custGeom>
              <a:avLst/>
              <a:gdLst>
                <a:gd name="T0" fmla="*/ 0 w 123"/>
                <a:gd name="T1" fmla="*/ 66 h 84"/>
                <a:gd name="T2" fmla="*/ 100 w 123"/>
                <a:gd name="T3" fmla="*/ 84 h 84"/>
                <a:gd name="T4" fmla="*/ 123 w 123"/>
                <a:gd name="T5" fmla="*/ 22 h 84"/>
                <a:gd name="T6" fmla="*/ 0 w 123"/>
                <a:gd name="T7" fmla="*/ 0 h 84"/>
                <a:gd name="T8" fmla="*/ 0 w 123"/>
                <a:gd name="T9" fmla="*/ 66 h 84"/>
              </a:gdLst>
              <a:ahLst/>
              <a:cxnLst>
                <a:cxn ang="0">
                  <a:pos x="T0" y="T1"/>
                </a:cxn>
                <a:cxn ang="0">
                  <a:pos x="T2" y="T3"/>
                </a:cxn>
                <a:cxn ang="0">
                  <a:pos x="T4" y="T5"/>
                </a:cxn>
                <a:cxn ang="0">
                  <a:pos x="T6" y="T7"/>
                </a:cxn>
                <a:cxn ang="0">
                  <a:pos x="T8" y="T9"/>
                </a:cxn>
              </a:cxnLst>
              <a:rect l="0" t="0" r="r" b="b"/>
              <a:pathLst>
                <a:path w="123" h="84">
                  <a:moveTo>
                    <a:pt x="0" y="66"/>
                  </a:moveTo>
                  <a:cubicBezTo>
                    <a:pt x="35" y="67"/>
                    <a:pt x="69" y="73"/>
                    <a:pt x="100" y="84"/>
                  </a:cubicBezTo>
                  <a:cubicBezTo>
                    <a:pt x="123" y="22"/>
                    <a:pt x="123" y="22"/>
                    <a:pt x="123" y="22"/>
                  </a:cubicBezTo>
                  <a:cubicBezTo>
                    <a:pt x="84" y="9"/>
                    <a:pt x="43" y="2"/>
                    <a:pt x="0" y="0"/>
                  </a:cubicBezTo>
                  <a:lnTo>
                    <a:pt x="0" y="66"/>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33" name="Freeform 8"/>
            <p:cNvSpPr/>
            <p:nvPr/>
          </p:nvSpPr>
          <p:spPr bwMode="auto">
            <a:xfrm>
              <a:off x="9610876" y="2633938"/>
              <a:ext cx="209550" cy="230188"/>
            </a:xfrm>
            <a:custGeom>
              <a:avLst/>
              <a:gdLst>
                <a:gd name="T0" fmla="*/ 46 w 118"/>
                <a:gd name="T1" fmla="*/ 0 h 130"/>
                <a:gd name="T2" fmla="*/ 0 w 118"/>
                <a:gd name="T3" fmla="*/ 46 h 130"/>
                <a:gd name="T4" fmla="*/ 58 w 118"/>
                <a:gd name="T5" fmla="*/ 130 h 130"/>
                <a:gd name="T6" fmla="*/ 118 w 118"/>
                <a:gd name="T7" fmla="*/ 102 h 130"/>
                <a:gd name="T8" fmla="*/ 46 w 118"/>
                <a:gd name="T9" fmla="*/ 0 h 130"/>
              </a:gdLst>
              <a:ahLst/>
              <a:cxnLst>
                <a:cxn ang="0">
                  <a:pos x="T0" y="T1"/>
                </a:cxn>
                <a:cxn ang="0">
                  <a:pos x="T2" y="T3"/>
                </a:cxn>
                <a:cxn ang="0">
                  <a:pos x="T4" y="T5"/>
                </a:cxn>
                <a:cxn ang="0">
                  <a:pos x="T6" y="T7"/>
                </a:cxn>
                <a:cxn ang="0">
                  <a:pos x="T8" y="T9"/>
                </a:cxn>
              </a:cxnLst>
              <a:rect l="0" t="0" r="r" b="b"/>
              <a:pathLst>
                <a:path w="118" h="130">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34" name="Freeform 9"/>
            <p:cNvSpPr/>
            <p:nvPr/>
          </p:nvSpPr>
          <p:spPr bwMode="auto">
            <a:xfrm>
              <a:off x="8440889" y="2633938"/>
              <a:ext cx="233363" cy="279400"/>
            </a:xfrm>
            <a:custGeom>
              <a:avLst/>
              <a:gdLst>
                <a:gd name="T0" fmla="*/ 62 w 132"/>
                <a:gd name="T1" fmla="*/ 157 h 157"/>
                <a:gd name="T2" fmla="*/ 132 w 132"/>
                <a:gd name="T3" fmla="*/ 46 h 157"/>
                <a:gd name="T4" fmla="*/ 86 w 132"/>
                <a:gd name="T5" fmla="*/ 0 h 157"/>
                <a:gd name="T6" fmla="*/ 0 w 132"/>
                <a:gd name="T7" fmla="*/ 134 h 157"/>
                <a:gd name="T8" fmla="*/ 62 w 132"/>
                <a:gd name="T9" fmla="*/ 157 h 157"/>
              </a:gdLst>
              <a:ahLst/>
              <a:cxnLst>
                <a:cxn ang="0">
                  <a:pos x="T0" y="T1"/>
                </a:cxn>
                <a:cxn ang="0">
                  <a:pos x="T2" y="T3"/>
                </a:cxn>
                <a:cxn ang="0">
                  <a:pos x="T4" y="T5"/>
                </a:cxn>
                <a:cxn ang="0">
                  <a:pos x="T6" y="T7"/>
                </a:cxn>
                <a:cxn ang="0">
                  <a:pos x="T8" y="T9"/>
                </a:cxn>
              </a:cxnLst>
              <a:rect l="0" t="0" r="r" b="b"/>
              <a:pathLst>
                <a:path w="132" h="157">
                  <a:moveTo>
                    <a:pt x="62" y="157"/>
                  </a:moveTo>
                  <a:cubicBezTo>
                    <a:pt x="78" y="115"/>
                    <a:pt x="103" y="78"/>
                    <a:pt x="132" y="46"/>
                  </a:cubicBezTo>
                  <a:cubicBezTo>
                    <a:pt x="86" y="0"/>
                    <a:pt x="86" y="0"/>
                    <a:pt x="86" y="0"/>
                  </a:cubicBezTo>
                  <a:cubicBezTo>
                    <a:pt x="49" y="38"/>
                    <a:pt x="20" y="84"/>
                    <a:pt x="0" y="134"/>
                  </a:cubicBezTo>
                  <a:lnTo>
                    <a:pt x="62" y="157"/>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35" name="Freeform 10"/>
            <p:cNvSpPr/>
            <p:nvPr/>
          </p:nvSpPr>
          <p:spPr bwMode="auto">
            <a:xfrm>
              <a:off x="8623451" y="2475188"/>
              <a:ext cx="230188" cy="209550"/>
            </a:xfrm>
            <a:custGeom>
              <a:avLst/>
              <a:gdLst>
                <a:gd name="T0" fmla="*/ 47 w 130"/>
                <a:gd name="T1" fmla="*/ 118 h 118"/>
                <a:gd name="T2" fmla="*/ 130 w 130"/>
                <a:gd name="T3" fmla="*/ 60 h 118"/>
                <a:gd name="T4" fmla="*/ 103 w 130"/>
                <a:gd name="T5" fmla="*/ 0 h 118"/>
                <a:gd name="T6" fmla="*/ 0 w 130"/>
                <a:gd name="T7" fmla="*/ 71 h 118"/>
                <a:gd name="T8" fmla="*/ 47 w 130"/>
                <a:gd name="T9" fmla="*/ 118 h 118"/>
              </a:gdLst>
              <a:ahLst/>
              <a:cxnLst>
                <a:cxn ang="0">
                  <a:pos x="T0" y="T1"/>
                </a:cxn>
                <a:cxn ang="0">
                  <a:pos x="T2" y="T3"/>
                </a:cxn>
                <a:cxn ang="0">
                  <a:pos x="T4" y="T5"/>
                </a:cxn>
                <a:cxn ang="0">
                  <a:pos x="T6" y="T7"/>
                </a:cxn>
                <a:cxn ang="0">
                  <a:pos x="T8" y="T9"/>
                </a:cxn>
              </a:cxnLst>
              <a:rect l="0" t="0" r="r" b="b"/>
              <a:pathLst>
                <a:path w="130" h="118">
                  <a:moveTo>
                    <a:pt x="47" y="118"/>
                  </a:moveTo>
                  <a:cubicBezTo>
                    <a:pt x="72" y="95"/>
                    <a:pt x="100" y="75"/>
                    <a:pt x="130" y="60"/>
                  </a:cubicBezTo>
                  <a:cubicBezTo>
                    <a:pt x="103" y="0"/>
                    <a:pt x="103" y="0"/>
                    <a:pt x="103" y="0"/>
                  </a:cubicBezTo>
                  <a:cubicBezTo>
                    <a:pt x="65" y="19"/>
                    <a:pt x="31" y="43"/>
                    <a:pt x="0" y="71"/>
                  </a:cubicBezTo>
                  <a:lnTo>
                    <a:pt x="47" y="118"/>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36" name="Freeform 11"/>
            <p:cNvSpPr/>
            <p:nvPr/>
          </p:nvSpPr>
          <p:spPr bwMode="auto">
            <a:xfrm>
              <a:off x="8386914" y="2913338"/>
              <a:ext cx="147638" cy="217488"/>
            </a:xfrm>
            <a:custGeom>
              <a:avLst/>
              <a:gdLst>
                <a:gd name="T0" fmla="*/ 66 w 83"/>
                <a:gd name="T1" fmla="*/ 123 h 123"/>
                <a:gd name="T2" fmla="*/ 83 w 83"/>
                <a:gd name="T3" fmla="*/ 23 h 123"/>
                <a:gd name="T4" fmla="*/ 22 w 83"/>
                <a:gd name="T5" fmla="*/ 0 h 123"/>
                <a:gd name="T6" fmla="*/ 0 w 83"/>
                <a:gd name="T7" fmla="*/ 123 h 123"/>
                <a:gd name="T8" fmla="*/ 66 w 83"/>
                <a:gd name="T9" fmla="*/ 123 h 123"/>
              </a:gdLst>
              <a:ahLst/>
              <a:cxnLst>
                <a:cxn ang="0">
                  <a:pos x="T0" y="T1"/>
                </a:cxn>
                <a:cxn ang="0">
                  <a:pos x="T2" y="T3"/>
                </a:cxn>
                <a:cxn ang="0">
                  <a:pos x="T4" y="T5"/>
                </a:cxn>
                <a:cxn ang="0">
                  <a:pos x="T6" y="T7"/>
                </a:cxn>
                <a:cxn ang="0">
                  <a:pos x="T8" y="T9"/>
                </a:cxn>
              </a:cxnLst>
              <a:rect l="0" t="0" r="r" b="b"/>
              <a:pathLst>
                <a:path w="83" h="123">
                  <a:moveTo>
                    <a:pt x="66" y="123"/>
                  </a:moveTo>
                  <a:cubicBezTo>
                    <a:pt x="67" y="88"/>
                    <a:pt x="73" y="54"/>
                    <a:pt x="83" y="23"/>
                  </a:cubicBezTo>
                  <a:cubicBezTo>
                    <a:pt x="22" y="0"/>
                    <a:pt x="22" y="0"/>
                    <a:pt x="22" y="0"/>
                  </a:cubicBezTo>
                  <a:cubicBezTo>
                    <a:pt x="9" y="39"/>
                    <a:pt x="1" y="80"/>
                    <a:pt x="0" y="123"/>
                  </a:cubicBezTo>
                  <a:lnTo>
                    <a:pt x="66" y="123"/>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37" name="Freeform 12"/>
            <p:cNvSpPr/>
            <p:nvPr/>
          </p:nvSpPr>
          <p:spPr bwMode="auto">
            <a:xfrm>
              <a:off x="8386914" y="3175276"/>
              <a:ext cx="166688" cy="276225"/>
            </a:xfrm>
            <a:custGeom>
              <a:avLst/>
              <a:gdLst>
                <a:gd name="T0" fmla="*/ 0 w 94"/>
                <a:gd name="T1" fmla="*/ 0 h 155"/>
                <a:gd name="T2" fmla="*/ 34 w 94"/>
                <a:gd name="T3" fmla="*/ 155 h 155"/>
                <a:gd name="T4" fmla="*/ 94 w 94"/>
                <a:gd name="T5" fmla="*/ 127 h 155"/>
                <a:gd name="T6" fmla="*/ 66 w 94"/>
                <a:gd name="T7" fmla="*/ 0 h 155"/>
                <a:gd name="T8" fmla="*/ 0 w 94"/>
                <a:gd name="T9" fmla="*/ 0 h 155"/>
              </a:gdLst>
              <a:ahLst/>
              <a:cxnLst>
                <a:cxn ang="0">
                  <a:pos x="T0" y="T1"/>
                </a:cxn>
                <a:cxn ang="0">
                  <a:pos x="T2" y="T3"/>
                </a:cxn>
                <a:cxn ang="0">
                  <a:pos x="T4" y="T5"/>
                </a:cxn>
                <a:cxn ang="0">
                  <a:pos x="T6" y="T7"/>
                </a:cxn>
                <a:cxn ang="0">
                  <a:pos x="T8" y="T9"/>
                </a:cxn>
              </a:cxnLst>
              <a:rect l="0" t="0" r="r" b="b"/>
              <a:pathLst>
                <a:path w="94" h="155">
                  <a:moveTo>
                    <a:pt x="0" y="0"/>
                  </a:moveTo>
                  <a:cubicBezTo>
                    <a:pt x="1" y="55"/>
                    <a:pt x="13" y="107"/>
                    <a:pt x="34" y="155"/>
                  </a:cubicBezTo>
                  <a:cubicBezTo>
                    <a:pt x="94" y="127"/>
                    <a:pt x="94" y="127"/>
                    <a:pt x="94" y="127"/>
                  </a:cubicBezTo>
                  <a:cubicBezTo>
                    <a:pt x="77" y="88"/>
                    <a:pt x="67" y="45"/>
                    <a:pt x="66" y="0"/>
                  </a:cubicBezTo>
                  <a:lnTo>
                    <a:pt x="0"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38" name="Freeform 13"/>
            <p:cNvSpPr/>
            <p:nvPr/>
          </p:nvSpPr>
          <p:spPr bwMode="auto">
            <a:xfrm>
              <a:off x="9733114" y="2854601"/>
              <a:ext cx="165100" cy="276225"/>
            </a:xfrm>
            <a:custGeom>
              <a:avLst/>
              <a:gdLst>
                <a:gd name="T0" fmla="*/ 93 w 93"/>
                <a:gd name="T1" fmla="*/ 156 h 156"/>
                <a:gd name="T2" fmla="*/ 59 w 93"/>
                <a:gd name="T3" fmla="*/ 0 h 156"/>
                <a:gd name="T4" fmla="*/ 0 w 93"/>
                <a:gd name="T5" fmla="*/ 28 h 156"/>
                <a:gd name="T6" fmla="*/ 28 w 93"/>
                <a:gd name="T7" fmla="*/ 156 h 156"/>
                <a:gd name="T8" fmla="*/ 93 w 93"/>
                <a:gd name="T9" fmla="*/ 156 h 156"/>
              </a:gdLst>
              <a:ahLst/>
              <a:cxnLst>
                <a:cxn ang="0">
                  <a:pos x="T0" y="T1"/>
                </a:cxn>
                <a:cxn ang="0">
                  <a:pos x="T2" y="T3"/>
                </a:cxn>
                <a:cxn ang="0">
                  <a:pos x="T4" y="T5"/>
                </a:cxn>
                <a:cxn ang="0">
                  <a:pos x="T6" y="T7"/>
                </a:cxn>
                <a:cxn ang="0">
                  <a:pos x="T8" y="T9"/>
                </a:cxn>
              </a:cxnLst>
              <a:rect l="0" t="0" r="r" b="b"/>
              <a:pathLst>
                <a:path w="93" h="156">
                  <a:moveTo>
                    <a:pt x="93" y="156"/>
                  </a:moveTo>
                  <a:cubicBezTo>
                    <a:pt x="92" y="101"/>
                    <a:pt x="80" y="48"/>
                    <a:pt x="59" y="0"/>
                  </a:cubicBezTo>
                  <a:cubicBezTo>
                    <a:pt x="0" y="28"/>
                    <a:pt x="0" y="28"/>
                    <a:pt x="0" y="28"/>
                  </a:cubicBezTo>
                  <a:cubicBezTo>
                    <a:pt x="16" y="68"/>
                    <a:pt x="26" y="111"/>
                    <a:pt x="28" y="156"/>
                  </a:cubicBezTo>
                  <a:lnTo>
                    <a:pt x="93" y="156"/>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39" name="Freeform 14"/>
            <p:cNvSpPr/>
            <p:nvPr/>
          </p:nvSpPr>
          <p:spPr bwMode="auto">
            <a:xfrm>
              <a:off x="9750576" y="3175276"/>
              <a:ext cx="147638" cy="217488"/>
            </a:xfrm>
            <a:custGeom>
              <a:avLst/>
              <a:gdLst>
                <a:gd name="T0" fmla="*/ 18 w 83"/>
                <a:gd name="T1" fmla="*/ 0 h 122"/>
                <a:gd name="T2" fmla="*/ 0 w 83"/>
                <a:gd name="T3" fmla="*/ 100 h 122"/>
                <a:gd name="T4" fmla="*/ 62 w 83"/>
                <a:gd name="T5" fmla="*/ 122 h 122"/>
                <a:gd name="T6" fmla="*/ 83 w 83"/>
                <a:gd name="T7" fmla="*/ 0 h 122"/>
                <a:gd name="T8" fmla="*/ 18 w 83"/>
                <a:gd name="T9" fmla="*/ 0 h 122"/>
              </a:gdLst>
              <a:ahLst/>
              <a:cxnLst>
                <a:cxn ang="0">
                  <a:pos x="T0" y="T1"/>
                </a:cxn>
                <a:cxn ang="0">
                  <a:pos x="T2" y="T3"/>
                </a:cxn>
                <a:cxn ang="0">
                  <a:pos x="T4" y="T5"/>
                </a:cxn>
                <a:cxn ang="0">
                  <a:pos x="T6" y="T7"/>
                </a:cxn>
                <a:cxn ang="0">
                  <a:pos x="T8" y="T9"/>
                </a:cxn>
              </a:cxnLst>
              <a:rect l="0" t="0" r="r" b="b"/>
              <a:pathLst>
                <a:path w="83" h="122">
                  <a:moveTo>
                    <a:pt x="18" y="0"/>
                  </a:moveTo>
                  <a:cubicBezTo>
                    <a:pt x="17" y="34"/>
                    <a:pt x="10" y="68"/>
                    <a:pt x="0" y="100"/>
                  </a:cubicBezTo>
                  <a:cubicBezTo>
                    <a:pt x="62" y="122"/>
                    <a:pt x="62" y="122"/>
                    <a:pt x="62" y="122"/>
                  </a:cubicBezTo>
                  <a:cubicBezTo>
                    <a:pt x="75" y="84"/>
                    <a:pt x="82" y="42"/>
                    <a:pt x="83" y="0"/>
                  </a:cubicBezTo>
                  <a:lnTo>
                    <a:pt x="18" y="0"/>
                  </a:lnTo>
                  <a:close/>
                </a:path>
              </a:pathLst>
            </a:custGeom>
            <a:solidFill>
              <a:schemeClr val="accent3"/>
            </a:solidFill>
            <a:ln>
              <a:noFill/>
            </a:ln>
          </p:spPr>
          <p:txBody>
            <a:bodyPr vert="horz" wrap="square" lIns="91440" tIns="45720" rIns="91440" bIns="45720" numCol="1" anchor="t" anchorCtr="0" compatLnSpc="1"/>
            <a:lstStyle/>
            <a:p>
              <a:endParaRPr lang="id-ID"/>
            </a:p>
          </p:txBody>
        </p:sp>
      </p:grpSp>
      <p:grpSp>
        <p:nvGrpSpPr>
          <p:cNvPr id="142" name="Group 141"/>
          <p:cNvGrpSpPr/>
          <p:nvPr/>
        </p:nvGrpSpPr>
        <p:grpSpPr>
          <a:xfrm rot="1469342">
            <a:off x="9036613" y="2684071"/>
            <a:ext cx="646113" cy="661988"/>
            <a:chOff x="2724150" y="2305051"/>
            <a:chExt cx="646113" cy="661988"/>
          </a:xfrm>
          <a:solidFill>
            <a:schemeClr val="tx2"/>
          </a:solidFill>
        </p:grpSpPr>
        <p:sp>
          <p:nvSpPr>
            <p:cNvPr id="143" name="Freeform 15"/>
            <p:cNvSpPr/>
            <p:nvPr/>
          </p:nvSpPr>
          <p:spPr bwMode="auto">
            <a:xfrm>
              <a:off x="2724150" y="2644776"/>
              <a:ext cx="325438" cy="322263"/>
            </a:xfrm>
            <a:custGeom>
              <a:avLst/>
              <a:gdLst>
                <a:gd name="T0" fmla="*/ 180 w 183"/>
                <a:gd name="T1" fmla="*/ 76 h 182"/>
                <a:gd name="T2" fmla="*/ 157 w 183"/>
                <a:gd name="T3" fmla="*/ 147 h 182"/>
                <a:gd name="T4" fmla="*/ 35 w 183"/>
                <a:gd name="T5" fmla="*/ 150 h 182"/>
                <a:gd name="T6" fmla="*/ 33 w 183"/>
                <a:gd name="T7" fmla="*/ 28 h 182"/>
                <a:gd name="T8" fmla="*/ 103 w 183"/>
                <a:gd name="T9" fmla="*/ 3 h 182"/>
                <a:gd name="T10" fmla="*/ 61 w 183"/>
                <a:gd name="T11" fmla="*/ 39 h 182"/>
                <a:gd name="T12" fmla="*/ 39 w 183"/>
                <a:gd name="T13" fmla="*/ 92 h 182"/>
                <a:gd name="T14" fmla="*/ 56 w 183"/>
                <a:gd name="T15" fmla="*/ 128 h 182"/>
                <a:gd name="T16" fmla="*/ 94 w 183"/>
                <a:gd name="T17" fmla="*/ 143 h 182"/>
                <a:gd name="T18" fmla="*/ 145 w 183"/>
                <a:gd name="T19" fmla="*/ 120 h 182"/>
                <a:gd name="T20" fmla="*/ 180 w 183"/>
                <a:gd name="T21" fmla="*/ 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82">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4" name="Freeform 16"/>
            <p:cNvSpPr/>
            <p:nvPr/>
          </p:nvSpPr>
          <p:spPr bwMode="auto">
            <a:xfrm>
              <a:off x="2765425" y="2305051"/>
              <a:ext cx="604838" cy="620713"/>
            </a:xfrm>
            <a:custGeom>
              <a:avLst/>
              <a:gdLst>
                <a:gd name="T0" fmla="*/ 341 w 341"/>
                <a:gd name="T1" fmla="*/ 11 h 350"/>
                <a:gd name="T2" fmla="*/ 247 w 341"/>
                <a:gd name="T3" fmla="*/ 128 h 350"/>
                <a:gd name="T4" fmla="*/ 109 w 341"/>
                <a:gd name="T5" fmla="*/ 300 h 350"/>
                <a:gd name="T6" fmla="*/ 49 w 341"/>
                <a:gd name="T7" fmla="*/ 242 h 350"/>
                <a:gd name="T8" fmla="*/ 216 w 341"/>
                <a:gd name="T9" fmla="*/ 99 h 350"/>
                <a:gd name="T10" fmla="*/ 330 w 341"/>
                <a:gd name="T11" fmla="*/ 0 h 350"/>
                <a:gd name="T12" fmla="*/ 341 w 341"/>
                <a:gd name="T13" fmla="*/ 11 h 350"/>
              </a:gdLst>
              <a:ahLst/>
              <a:cxnLst>
                <a:cxn ang="0">
                  <a:pos x="T0" y="T1"/>
                </a:cxn>
                <a:cxn ang="0">
                  <a:pos x="T2" y="T3"/>
                </a:cxn>
                <a:cxn ang="0">
                  <a:pos x="T4" y="T5"/>
                </a:cxn>
                <a:cxn ang="0">
                  <a:pos x="T6" y="T7"/>
                </a:cxn>
                <a:cxn ang="0">
                  <a:pos x="T8" y="T9"/>
                </a:cxn>
                <a:cxn ang="0">
                  <a:pos x="T10" y="T11"/>
                </a:cxn>
                <a:cxn ang="0">
                  <a:pos x="T12" y="T13"/>
                </a:cxn>
              </a:cxnLst>
              <a:rect l="0" t="0" r="r" b="b"/>
              <a:pathLst>
                <a:path w="341" h="350">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45" name="Freeform 17"/>
          <p:cNvSpPr>
            <a:spLocks noEditPoints="1"/>
          </p:cNvSpPr>
          <p:nvPr/>
        </p:nvSpPr>
        <p:spPr bwMode="auto">
          <a:xfrm>
            <a:off x="8178951" y="2200551"/>
            <a:ext cx="1909763" cy="1909763"/>
          </a:xfrm>
          <a:custGeom>
            <a:avLst/>
            <a:gdLst>
              <a:gd name="T0" fmla="*/ 538 w 1075"/>
              <a:gd name="T1" fmla="*/ 0 h 1075"/>
              <a:gd name="T2" fmla="*/ 0 w 1075"/>
              <a:gd name="T3" fmla="*/ 538 h 1075"/>
              <a:gd name="T4" fmla="*/ 538 w 1075"/>
              <a:gd name="T5" fmla="*/ 1075 h 1075"/>
              <a:gd name="T6" fmla="*/ 1075 w 1075"/>
              <a:gd name="T7" fmla="*/ 538 h 1075"/>
              <a:gd name="T8" fmla="*/ 538 w 1075"/>
              <a:gd name="T9" fmla="*/ 0 h 1075"/>
              <a:gd name="T10" fmla="*/ 715 w 1075"/>
              <a:gd name="T11" fmla="*/ 882 h 1075"/>
              <a:gd name="T12" fmla="*/ 676 w 1075"/>
              <a:gd name="T13" fmla="*/ 922 h 1075"/>
              <a:gd name="T14" fmla="*/ 400 w 1075"/>
              <a:gd name="T15" fmla="*/ 922 h 1075"/>
              <a:gd name="T16" fmla="*/ 360 w 1075"/>
              <a:gd name="T17" fmla="*/ 882 h 1075"/>
              <a:gd name="T18" fmla="*/ 360 w 1075"/>
              <a:gd name="T19" fmla="*/ 787 h 1075"/>
              <a:gd name="T20" fmla="*/ 400 w 1075"/>
              <a:gd name="T21" fmla="*/ 748 h 1075"/>
              <a:gd name="T22" fmla="*/ 676 w 1075"/>
              <a:gd name="T23" fmla="*/ 748 h 1075"/>
              <a:gd name="T24" fmla="*/ 715 w 1075"/>
              <a:gd name="T25" fmla="*/ 787 h 1075"/>
              <a:gd name="T26" fmla="*/ 715 w 1075"/>
              <a:gd name="T27" fmla="*/ 882 h 1075"/>
              <a:gd name="T28" fmla="*/ 829 w 1075"/>
              <a:gd name="T29" fmla="*/ 887 h 1075"/>
              <a:gd name="T30" fmla="*/ 761 w 1075"/>
              <a:gd name="T31" fmla="*/ 719 h 1075"/>
              <a:gd name="T32" fmla="*/ 737 w 1075"/>
              <a:gd name="T33" fmla="*/ 696 h 1075"/>
              <a:gd name="T34" fmla="*/ 346 w 1075"/>
              <a:gd name="T35" fmla="*/ 696 h 1075"/>
              <a:gd name="T36" fmla="*/ 323 w 1075"/>
              <a:gd name="T37" fmla="*/ 719 h 1075"/>
              <a:gd name="T38" fmla="*/ 253 w 1075"/>
              <a:gd name="T39" fmla="*/ 892 h 1075"/>
              <a:gd name="T40" fmla="*/ 83 w 1075"/>
              <a:gd name="T41" fmla="*/ 538 h 1075"/>
              <a:gd name="T42" fmla="*/ 538 w 1075"/>
              <a:gd name="T43" fmla="*/ 83 h 1075"/>
              <a:gd name="T44" fmla="*/ 993 w 1075"/>
              <a:gd name="T45" fmla="*/ 538 h 1075"/>
              <a:gd name="T46" fmla="*/ 829 w 1075"/>
              <a:gd name="T47" fmla="*/ 887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5" h="1075">
                <a:moveTo>
                  <a:pt x="538" y="0"/>
                </a:moveTo>
                <a:cubicBezTo>
                  <a:pt x="241" y="0"/>
                  <a:pt x="0" y="241"/>
                  <a:pt x="0" y="538"/>
                </a:cubicBezTo>
                <a:cubicBezTo>
                  <a:pt x="0" y="835"/>
                  <a:pt x="241" y="1075"/>
                  <a:pt x="538" y="1075"/>
                </a:cubicBezTo>
                <a:cubicBezTo>
                  <a:pt x="835" y="1075"/>
                  <a:pt x="1075" y="835"/>
                  <a:pt x="1075" y="538"/>
                </a:cubicBezTo>
                <a:cubicBezTo>
                  <a:pt x="1075" y="241"/>
                  <a:pt x="835" y="0"/>
                  <a:pt x="538" y="0"/>
                </a:cubicBezTo>
                <a:close/>
                <a:moveTo>
                  <a:pt x="715" y="882"/>
                </a:moveTo>
                <a:cubicBezTo>
                  <a:pt x="715" y="904"/>
                  <a:pt x="698" y="922"/>
                  <a:pt x="676" y="922"/>
                </a:cubicBezTo>
                <a:cubicBezTo>
                  <a:pt x="400" y="922"/>
                  <a:pt x="400" y="922"/>
                  <a:pt x="400" y="922"/>
                </a:cubicBezTo>
                <a:cubicBezTo>
                  <a:pt x="378" y="922"/>
                  <a:pt x="360" y="904"/>
                  <a:pt x="360" y="882"/>
                </a:cubicBezTo>
                <a:cubicBezTo>
                  <a:pt x="360" y="787"/>
                  <a:pt x="360" y="787"/>
                  <a:pt x="360" y="787"/>
                </a:cubicBezTo>
                <a:cubicBezTo>
                  <a:pt x="360" y="765"/>
                  <a:pt x="378" y="748"/>
                  <a:pt x="400" y="748"/>
                </a:cubicBezTo>
                <a:cubicBezTo>
                  <a:pt x="676" y="748"/>
                  <a:pt x="676" y="748"/>
                  <a:pt x="676" y="748"/>
                </a:cubicBezTo>
                <a:cubicBezTo>
                  <a:pt x="698" y="748"/>
                  <a:pt x="715" y="765"/>
                  <a:pt x="715" y="787"/>
                </a:cubicBezTo>
                <a:lnTo>
                  <a:pt x="715" y="882"/>
                </a:lnTo>
                <a:close/>
                <a:moveTo>
                  <a:pt x="829" y="887"/>
                </a:moveTo>
                <a:cubicBezTo>
                  <a:pt x="761" y="719"/>
                  <a:pt x="761" y="719"/>
                  <a:pt x="761" y="719"/>
                </a:cubicBezTo>
                <a:cubicBezTo>
                  <a:pt x="756" y="707"/>
                  <a:pt x="750" y="696"/>
                  <a:pt x="737" y="696"/>
                </a:cubicBezTo>
                <a:cubicBezTo>
                  <a:pt x="346" y="696"/>
                  <a:pt x="346" y="696"/>
                  <a:pt x="346" y="696"/>
                </a:cubicBezTo>
                <a:cubicBezTo>
                  <a:pt x="333" y="696"/>
                  <a:pt x="328" y="707"/>
                  <a:pt x="323" y="719"/>
                </a:cubicBezTo>
                <a:cubicBezTo>
                  <a:pt x="253" y="892"/>
                  <a:pt x="253" y="892"/>
                  <a:pt x="253" y="892"/>
                </a:cubicBezTo>
                <a:cubicBezTo>
                  <a:pt x="149" y="809"/>
                  <a:pt x="83" y="681"/>
                  <a:pt x="83" y="538"/>
                </a:cubicBezTo>
                <a:cubicBezTo>
                  <a:pt x="83" y="287"/>
                  <a:pt x="287" y="83"/>
                  <a:pt x="538" y="83"/>
                </a:cubicBezTo>
                <a:cubicBezTo>
                  <a:pt x="789" y="83"/>
                  <a:pt x="993" y="287"/>
                  <a:pt x="993" y="538"/>
                </a:cubicBezTo>
                <a:cubicBezTo>
                  <a:pt x="993" y="678"/>
                  <a:pt x="929" y="804"/>
                  <a:pt x="829" y="887"/>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46" name="TextBox 145"/>
          <p:cNvSpPr txBox="1"/>
          <p:nvPr/>
        </p:nvSpPr>
        <p:spPr>
          <a:xfrm>
            <a:off x="8868310" y="3535681"/>
            <a:ext cx="551754" cy="276999"/>
          </a:xfrm>
          <a:prstGeom prst="rect">
            <a:avLst/>
          </a:prstGeom>
          <a:noFill/>
        </p:spPr>
        <p:txBody>
          <a:bodyPr wrap="none" rtlCol="0">
            <a:spAutoFit/>
          </a:bodyPr>
          <a:lstStyle/>
          <a:p>
            <a:pPr algn="ctr"/>
            <a:r>
              <a:rPr lang="id-ID" sz="1200" b="1" dirty="0"/>
              <a:t>$23M</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ppt_y</p:attrName>
                                        </p:attrNameLst>
                                      </p:cBhvr>
                                      <p:tavLst>
                                        <p:tav tm="0">
                                          <p:val>
                                            <p:strVal val="#ppt_y-#ppt_h*1.125000"/>
                                          </p:val>
                                        </p:tav>
                                        <p:tav tm="100000">
                                          <p:val>
                                            <p:strVal val="#ppt_y"/>
                                          </p:val>
                                        </p:tav>
                                      </p:tavLst>
                                    </p:anim>
                                    <p:animEffect transition="in" filter="wipe(down)">
                                      <p:cBhvr>
                                        <p:cTn id="8" dur="500"/>
                                        <p:tgtEl>
                                          <p:spTgt spid="232"/>
                                        </p:tgtEl>
                                      </p:cBhvr>
                                    </p:animEffect>
                                  </p:childTnLst>
                                </p:cTn>
                              </p:par>
                              <p:par>
                                <p:cTn id="9" presetID="16" presetClass="entr" presetSubtype="37" fill="hold" nodeType="withEffect">
                                  <p:stCondLst>
                                    <p:cond delay="0"/>
                                  </p:stCondLst>
                                  <p:childTnLst>
                                    <p:set>
                                      <p:cBhvr>
                                        <p:cTn id="10" dur="1" fill="hold">
                                          <p:stCondLst>
                                            <p:cond delay="0"/>
                                          </p:stCondLst>
                                        </p:cTn>
                                        <p:tgtEl>
                                          <p:spTgt spid="233"/>
                                        </p:tgtEl>
                                        <p:attrNameLst>
                                          <p:attrName>style.visibility</p:attrName>
                                        </p:attrNameLst>
                                      </p:cBhvr>
                                      <p:to>
                                        <p:strVal val="visible"/>
                                      </p:to>
                                    </p:set>
                                    <p:animEffect transition="in" filter="barn(outVertical)">
                                      <p:cBhvr>
                                        <p:cTn id="11" dur="500"/>
                                        <p:tgtEl>
                                          <p:spTgt spid="233"/>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140"/>
                                        </p:tgtEl>
                                        <p:attrNameLst>
                                          <p:attrName>style.visibility</p:attrName>
                                        </p:attrNameLst>
                                      </p:cBhvr>
                                      <p:to>
                                        <p:strVal val="visible"/>
                                      </p:to>
                                    </p:set>
                                    <p:anim calcmode="lin" valueType="num">
                                      <p:cBhvr additive="base">
                                        <p:cTn id="15" dur="500" fill="hold"/>
                                        <p:tgtEl>
                                          <p:spTgt spid="140"/>
                                        </p:tgtEl>
                                        <p:attrNameLst>
                                          <p:attrName>ppt_x</p:attrName>
                                        </p:attrNameLst>
                                      </p:cBhvr>
                                      <p:tavLst>
                                        <p:tav tm="0">
                                          <p:val>
                                            <p:strVal val="#ppt_x"/>
                                          </p:val>
                                        </p:tav>
                                        <p:tav tm="100000">
                                          <p:val>
                                            <p:strVal val="#ppt_x"/>
                                          </p:val>
                                        </p:tav>
                                      </p:tavLst>
                                    </p:anim>
                                    <p:anim calcmode="lin" valueType="num">
                                      <p:cBhvr additive="base">
                                        <p:cTn id="16" dur="500" fill="hold"/>
                                        <p:tgtEl>
                                          <p:spTgt spid="140"/>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500" fill="hold"/>
                                        <p:tgtEl>
                                          <p:spTgt spid="141"/>
                                        </p:tgtEl>
                                        <p:attrNameLst>
                                          <p:attrName>ppt_x</p:attrName>
                                        </p:attrNameLst>
                                      </p:cBhvr>
                                      <p:tavLst>
                                        <p:tav tm="0">
                                          <p:val>
                                            <p:strVal val="#ppt_x"/>
                                          </p:val>
                                        </p:tav>
                                        <p:tav tm="100000">
                                          <p:val>
                                            <p:strVal val="#ppt_x"/>
                                          </p:val>
                                        </p:tav>
                                      </p:tavLst>
                                    </p:anim>
                                    <p:anim calcmode="lin" valueType="num">
                                      <p:cBhvr additive="base">
                                        <p:cTn id="20" dur="500" fill="hold"/>
                                        <p:tgtEl>
                                          <p:spTgt spid="141"/>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11"/>
                                        </p:tgtEl>
                                        <p:attrNameLst>
                                          <p:attrName>style.visibility</p:attrName>
                                        </p:attrNameLst>
                                      </p:cBhvr>
                                      <p:to>
                                        <p:strVal val="visible"/>
                                      </p:to>
                                    </p:set>
                                    <p:animEffect transition="in" filter="wipe(down)">
                                      <p:cBhvr>
                                        <p:cTn id="24" dur="500"/>
                                        <p:tgtEl>
                                          <p:spTgt spid="1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wipe(down)">
                                      <p:cBhvr>
                                        <p:cTn id="27" dur="500"/>
                                        <p:tgtEl>
                                          <p:spTgt spid="12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down)">
                                      <p:cBhvr>
                                        <p:cTn id="30" dur="500"/>
                                        <p:tgtEl>
                                          <p:spTgt spid="145"/>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par>
                                <p:cTn id="35" presetID="22" presetClass="entr" presetSubtype="8"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par>
                                <p:cTn id="38" presetID="22" presetClass="entr" presetSubtype="8"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wipe(down)">
                                      <p:cBhvr>
                                        <p:cTn id="44" dur="500"/>
                                        <p:tgtEl>
                                          <p:spTgt spid="10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500"/>
                                        <p:tgtEl>
                                          <p:spTgt spid="112"/>
                                        </p:tgtEl>
                                      </p:cBhvr>
                                    </p:animEffect>
                                  </p:childTnLst>
                                </p:cTn>
                              </p:par>
                            </p:childTnLst>
                          </p:cTn>
                        </p:par>
                        <p:par>
                          <p:cTn id="48" fill="hold">
                            <p:stCondLst>
                              <p:cond delay="2500"/>
                            </p:stCondLst>
                            <p:childTnLst>
                              <p:par>
                                <p:cTn id="49" presetID="22" presetClass="entr" presetSubtype="4" fill="hold" nodeType="afterEffect">
                                  <p:stCondLst>
                                    <p:cond delay="0"/>
                                  </p:stCondLst>
                                  <p:childTnLst>
                                    <p:set>
                                      <p:cBhvr>
                                        <p:cTn id="50" dur="1" fill="hold">
                                          <p:stCondLst>
                                            <p:cond delay="0"/>
                                          </p:stCondLst>
                                        </p:cTn>
                                        <p:tgtEl>
                                          <p:spTgt spid="124"/>
                                        </p:tgtEl>
                                        <p:attrNameLst>
                                          <p:attrName>style.visibility</p:attrName>
                                        </p:attrNameLst>
                                      </p:cBhvr>
                                      <p:to>
                                        <p:strVal val="visible"/>
                                      </p:to>
                                    </p:set>
                                    <p:animEffect transition="in" filter="wipe(down)">
                                      <p:cBhvr>
                                        <p:cTn id="51" dur="500"/>
                                        <p:tgtEl>
                                          <p:spTgt spid="1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8"/>
                                        </p:tgtEl>
                                        <p:attrNameLst>
                                          <p:attrName>style.visibility</p:attrName>
                                        </p:attrNameLst>
                                      </p:cBhvr>
                                      <p:to>
                                        <p:strVal val="visible"/>
                                      </p:to>
                                    </p:set>
                                    <p:animEffect transition="in" filter="fade">
                                      <p:cBhvr>
                                        <p:cTn id="54" dur="500"/>
                                        <p:tgtEl>
                                          <p:spTgt spid="128"/>
                                        </p:tgtEl>
                                      </p:cBhvr>
                                    </p:animEffect>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142"/>
                                        </p:tgtEl>
                                        <p:attrNameLst>
                                          <p:attrName>style.visibility</p:attrName>
                                        </p:attrNameLst>
                                      </p:cBhvr>
                                      <p:to>
                                        <p:strVal val="visible"/>
                                      </p:to>
                                    </p:set>
                                    <p:animEffect transition="in" filter="wipe(down)">
                                      <p:cBhvr>
                                        <p:cTn id="58" dur="500"/>
                                        <p:tgtEl>
                                          <p:spTgt spid="1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6"/>
                                        </p:tgtEl>
                                        <p:attrNameLst>
                                          <p:attrName>style.visibility</p:attrName>
                                        </p:attrNameLst>
                                      </p:cBhvr>
                                      <p:to>
                                        <p:strVal val="visible"/>
                                      </p:to>
                                    </p:set>
                                    <p:animEffect transition="in" filter="fade">
                                      <p:cBhvr>
                                        <p:cTn id="61" dur="500"/>
                                        <p:tgtEl>
                                          <p:spTgt spid="146"/>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149"/>
                                        </p:tgtEl>
                                        <p:attrNameLst>
                                          <p:attrName>style.visibility</p:attrName>
                                        </p:attrNameLst>
                                      </p:cBhvr>
                                      <p:to>
                                        <p:strVal val="visible"/>
                                      </p:to>
                                    </p:set>
                                    <p:animEffect transition="in" filter="fade">
                                      <p:cBhvr>
                                        <p:cTn id="65" dur="500"/>
                                        <p:tgtEl>
                                          <p:spTgt spid="14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55"/>
                                        </p:tgtEl>
                                        <p:attrNameLst>
                                          <p:attrName>style.visibility</p:attrName>
                                        </p:attrNameLst>
                                      </p:cBhvr>
                                      <p:to>
                                        <p:strVal val="visible"/>
                                      </p:to>
                                    </p:set>
                                    <p:animEffect transition="in" filter="fade">
                                      <p:cBhvr>
                                        <p:cTn id="68" dur="500"/>
                                        <p:tgtEl>
                                          <p:spTgt spid="15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1"/>
                                        </p:tgtEl>
                                        <p:attrNameLst>
                                          <p:attrName>style.visibility</p:attrName>
                                        </p:attrNameLst>
                                      </p:cBhvr>
                                      <p:to>
                                        <p:strVal val="visible"/>
                                      </p:to>
                                    </p:set>
                                    <p:animEffect transition="in" filter="fade">
                                      <p:cBhvr>
                                        <p:cTn id="71" dur="500"/>
                                        <p:tgtEl>
                                          <p:spTgt spid="17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3"/>
                                        </p:tgtEl>
                                        <p:attrNameLst>
                                          <p:attrName>style.visibility</p:attrName>
                                        </p:attrNameLst>
                                      </p:cBhvr>
                                      <p:to>
                                        <p:strVal val="visible"/>
                                      </p:to>
                                    </p:set>
                                    <p:animEffect transition="in" filter="fade">
                                      <p:cBhvr>
                                        <p:cTn id="74" dur="500"/>
                                        <p:tgtEl>
                                          <p:spTgt spid="15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6"/>
                                        </p:tgtEl>
                                        <p:attrNameLst>
                                          <p:attrName>style.visibility</p:attrName>
                                        </p:attrNameLst>
                                      </p:cBhvr>
                                      <p:to>
                                        <p:strVal val="visible"/>
                                      </p:to>
                                    </p:set>
                                    <p:animEffect transition="in" filter="fade">
                                      <p:cBhvr>
                                        <p:cTn id="77" dur="500"/>
                                        <p:tgtEl>
                                          <p:spTgt spid="1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3"/>
                                        </p:tgtEl>
                                        <p:attrNameLst>
                                          <p:attrName>style.visibility</p:attrName>
                                        </p:attrNameLst>
                                      </p:cBhvr>
                                      <p:to>
                                        <p:strVal val="visible"/>
                                      </p:to>
                                    </p:set>
                                    <p:animEffect transition="in" filter="fade">
                                      <p:cBhvr>
                                        <p:cTn id="80"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3" grpId="0"/>
      <p:bldP spid="155" grpId="0"/>
      <p:bldP spid="156" grpId="0"/>
      <p:bldP spid="171" grpId="0"/>
      <p:bldP spid="173" grpId="0"/>
      <p:bldP spid="232" grpId="0"/>
      <p:bldP spid="111" grpId="0" bldLvl="0" animBg="1"/>
      <p:bldP spid="112" grpId="0"/>
      <p:bldP spid="127" grpId="0" bldLvl="0" animBg="1"/>
      <p:bldP spid="128" grpId="0"/>
      <p:bldP spid="145" grpId="0" bldLvl="0" animBg="1"/>
      <p:bldP spid="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7</a:t>
            </a:fld>
            <a:endParaRPr lang="id-ID"/>
          </a:p>
        </p:txBody>
      </p:sp>
      <p:cxnSp>
        <p:nvCxnSpPr>
          <p:cNvPr id="3" name="Straight Connector 2"/>
          <p:cNvCxnSpPr/>
          <p:nvPr/>
        </p:nvCxnSpPr>
        <p:spPr>
          <a:xfrm>
            <a:off x="4447549" y="1847003"/>
            <a:ext cx="0" cy="380149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651159" y="1830839"/>
            <a:ext cx="0" cy="380149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hart 4"/>
          <p:cNvGraphicFramePr/>
          <p:nvPr/>
        </p:nvGraphicFramePr>
        <p:xfrm>
          <a:off x="1170953" y="1593536"/>
          <a:ext cx="3437824" cy="22918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334348" y="1593536"/>
          <a:ext cx="3437824" cy="22918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7567952" y="1593536"/>
          <a:ext cx="3437824" cy="2291883"/>
        </p:xfrm>
        <a:graphic>
          <a:graphicData uri="http://schemas.openxmlformats.org/drawingml/2006/chart">
            <c:chart xmlns:c="http://schemas.openxmlformats.org/drawingml/2006/chart" xmlns:r="http://schemas.openxmlformats.org/officeDocument/2006/relationships" r:id="rId4"/>
          </a:graphicData>
        </a:graphic>
      </p:graphicFrame>
      <p:sp>
        <p:nvSpPr>
          <p:cNvPr id="8" name="Oval 7"/>
          <p:cNvSpPr/>
          <p:nvPr/>
        </p:nvSpPr>
        <p:spPr>
          <a:xfrm>
            <a:off x="2295865" y="2145477"/>
            <a:ext cx="1188000" cy="1188000"/>
          </a:xfrm>
          <a:prstGeom prst="ellipse">
            <a:avLst/>
          </a:prstGeom>
          <a:gradFill flip="none" rotWithShape="1">
            <a:gsLst>
              <a:gs pos="0">
                <a:schemeClr val="bg1">
                  <a:alpha val="5000"/>
                </a:schemeClr>
              </a:gs>
              <a:gs pos="100000">
                <a:schemeClr val="bg1">
                  <a:lumMod val="85000"/>
                  <a:alpha val="2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p:cNvSpPr/>
          <p:nvPr/>
        </p:nvSpPr>
        <p:spPr>
          <a:xfrm>
            <a:off x="5459260" y="2145477"/>
            <a:ext cx="1188000" cy="1188000"/>
          </a:xfrm>
          <a:prstGeom prst="ellipse">
            <a:avLst/>
          </a:prstGeom>
          <a:gradFill flip="none" rotWithShape="1">
            <a:gsLst>
              <a:gs pos="0">
                <a:schemeClr val="bg1">
                  <a:alpha val="5000"/>
                </a:schemeClr>
              </a:gs>
              <a:gs pos="100000">
                <a:schemeClr val="bg1">
                  <a:lumMod val="85000"/>
                  <a:alpha val="2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p:nvPr/>
        </p:nvSpPr>
        <p:spPr>
          <a:xfrm>
            <a:off x="8692864" y="2145477"/>
            <a:ext cx="1188000" cy="1188000"/>
          </a:xfrm>
          <a:prstGeom prst="ellipse">
            <a:avLst/>
          </a:prstGeom>
          <a:gradFill flip="none" rotWithShape="1">
            <a:gsLst>
              <a:gs pos="0">
                <a:schemeClr val="bg1">
                  <a:alpha val="5000"/>
                </a:schemeClr>
              </a:gs>
              <a:gs pos="100000">
                <a:schemeClr val="bg1">
                  <a:lumMod val="85000"/>
                  <a:alpha val="2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5108387" y="600349"/>
            <a:ext cx="1967205" cy="523220"/>
          </a:xfrm>
          <a:prstGeom prst="rect">
            <a:avLst/>
          </a:prstGeom>
          <a:noFill/>
        </p:spPr>
        <p:txBody>
          <a:bodyPr wrap="none" rtlCol="0">
            <a:spAutoFit/>
          </a:bodyPr>
          <a:lstStyle/>
          <a:p>
            <a:pPr algn="ctr"/>
            <a:r>
              <a:rPr lang="id-ID" sz="2800" dirty="0">
                <a:latin typeface="+mj-lt"/>
              </a:rPr>
              <a:t>3 Pie Chart</a:t>
            </a:r>
          </a:p>
        </p:txBody>
      </p:sp>
      <p:cxnSp>
        <p:nvCxnSpPr>
          <p:cNvPr id="12" name="Straight Connector 11"/>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56005" y="3817354"/>
            <a:ext cx="1830354" cy="369332"/>
          </a:xfrm>
          <a:prstGeom prst="rect">
            <a:avLst/>
          </a:prstGeom>
          <a:noFill/>
        </p:spPr>
        <p:txBody>
          <a:bodyPr wrap="square" rtlCol="0">
            <a:spAutoFit/>
          </a:bodyPr>
          <a:lstStyle/>
          <a:p>
            <a:pPr algn="ctr"/>
            <a:r>
              <a:rPr lang="id-ID" b="1" dirty="0">
                <a:latin typeface="+mj-lt"/>
              </a:rPr>
              <a:t>2012</a:t>
            </a:r>
            <a:endParaRPr lang="en-US" b="1" dirty="0">
              <a:latin typeface="+mj-lt"/>
            </a:endParaRPr>
          </a:p>
        </p:txBody>
      </p:sp>
      <p:sp>
        <p:nvSpPr>
          <p:cNvPr id="14" name="Content Placeholder 19"/>
          <p:cNvSpPr txBox="1"/>
          <p:nvPr/>
        </p:nvSpPr>
        <p:spPr>
          <a:xfrm>
            <a:off x="1516501" y="4104703"/>
            <a:ext cx="2709362" cy="1343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sp>
        <p:nvSpPr>
          <p:cNvPr id="15" name="TextBox 14"/>
          <p:cNvSpPr txBox="1"/>
          <p:nvPr/>
        </p:nvSpPr>
        <p:spPr>
          <a:xfrm>
            <a:off x="5182975" y="3817354"/>
            <a:ext cx="1830354" cy="369332"/>
          </a:xfrm>
          <a:prstGeom prst="rect">
            <a:avLst/>
          </a:prstGeom>
          <a:noFill/>
        </p:spPr>
        <p:txBody>
          <a:bodyPr wrap="square" rtlCol="0">
            <a:spAutoFit/>
          </a:bodyPr>
          <a:lstStyle/>
          <a:p>
            <a:pPr algn="ctr"/>
            <a:r>
              <a:rPr lang="id-ID" b="1" dirty="0">
                <a:latin typeface="+mj-lt"/>
              </a:rPr>
              <a:t>2013</a:t>
            </a:r>
            <a:endParaRPr lang="en-US" b="1" dirty="0">
              <a:latin typeface="+mj-lt"/>
            </a:endParaRPr>
          </a:p>
        </p:txBody>
      </p:sp>
      <p:sp>
        <p:nvSpPr>
          <p:cNvPr id="16" name="Content Placeholder 19"/>
          <p:cNvSpPr txBox="1"/>
          <p:nvPr/>
        </p:nvSpPr>
        <p:spPr>
          <a:xfrm>
            <a:off x="4743471" y="4104703"/>
            <a:ext cx="2709362" cy="1343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sp>
        <p:nvSpPr>
          <p:cNvPr id="17" name="TextBox 16"/>
          <p:cNvSpPr txBox="1"/>
          <p:nvPr/>
        </p:nvSpPr>
        <p:spPr>
          <a:xfrm>
            <a:off x="8392761" y="3817354"/>
            <a:ext cx="1830354" cy="369332"/>
          </a:xfrm>
          <a:prstGeom prst="rect">
            <a:avLst/>
          </a:prstGeom>
          <a:noFill/>
        </p:spPr>
        <p:txBody>
          <a:bodyPr wrap="square" rtlCol="0">
            <a:spAutoFit/>
          </a:bodyPr>
          <a:lstStyle/>
          <a:p>
            <a:pPr algn="ctr"/>
            <a:r>
              <a:rPr lang="id-ID" b="1" dirty="0">
                <a:latin typeface="+mj-lt"/>
              </a:rPr>
              <a:t>2014</a:t>
            </a:r>
            <a:endParaRPr lang="en-US" b="1" dirty="0">
              <a:latin typeface="+mj-lt"/>
            </a:endParaRPr>
          </a:p>
        </p:txBody>
      </p:sp>
      <p:sp>
        <p:nvSpPr>
          <p:cNvPr id="18" name="Content Placeholder 19"/>
          <p:cNvSpPr txBox="1"/>
          <p:nvPr/>
        </p:nvSpPr>
        <p:spPr>
          <a:xfrm>
            <a:off x="7953257" y="4104703"/>
            <a:ext cx="2709362" cy="1343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sp>
        <p:nvSpPr>
          <p:cNvPr id="19" name="Rectangle 18"/>
          <p:cNvSpPr/>
          <p:nvPr/>
        </p:nvSpPr>
        <p:spPr>
          <a:xfrm>
            <a:off x="3346350" y="5976485"/>
            <a:ext cx="160532" cy="160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3506882" y="5918252"/>
            <a:ext cx="1263016" cy="276998"/>
          </a:xfrm>
          <a:prstGeom prst="rect">
            <a:avLst/>
          </a:prstGeom>
          <a:noFill/>
        </p:spPr>
        <p:txBody>
          <a:bodyPr wrap="square" rtlCol="0">
            <a:spAutoFit/>
          </a:bodyPr>
          <a:lstStyle/>
          <a:p>
            <a:r>
              <a:rPr lang="id-ID" sz="1200" dirty="0">
                <a:solidFill>
                  <a:schemeClr val="tx2"/>
                </a:solidFill>
              </a:rPr>
              <a:t>Graphic Design</a:t>
            </a:r>
          </a:p>
        </p:txBody>
      </p:sp>
      <p:sp>
        <p:nvSpPr>
          <p:cNvPr id="21" name="Rectangle 20"/>
          <p:cNvSpPr/>
          <p:nvPr/>
        </p:nvSpPr>
        <p:spPr>
          <a:xfrm>
            <a:off x="4866148" y="5976485"/>
            <a:ext cx="160532" cy="1605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5026681" y="5918252"/>
            <a:ext cx="1263016" cy="276998"/>
          </a:xfrm>
          <a:prstGeom prst="rect">
            <a:avLst/>
          </a:prstGeom>
          <a:noFill/>
        </p:spPr>
        <p:txBody>
          <a:bodyPr wrap="square" rtlCol="0">
            <a:spAutoFit/>
          </a:bodyPr>
          <a:lstStyle/>
          <a:p>
            <a:r>
              <a:rPr lang="id-ID" sz="1200" dirty="0">
                <a:solidFill>
                  <a:schemeClr val="tx2"/>
                </a:solidFill>
              </a:rPr>
              <a:t>Web Design</a:t>
            </a:r>
          </a:p>
        </p:txBody>
      </p:sp>
      <p:sp>
        <p:nvSpPr>
          <p:cNvPr id="23" name="Rectangle 22"/>
          <p:cNvSpPr/>
          <p:nvPr/>
        </p:nvSpPr>
        <p:spPr>
          <a:xfrm>
            <a:off x="6144405" y="5976485"/>
            <a:ext cx="160532" cy="160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p:cNvSpPr txBox="1"/>
          <p:nvPr/>
        </p:nvSpPr>
        <p:spPr>
          <a:xfrm>
            <a:off x="6304936" y="5918252"/>
            <a:ext cx="1263016" cy="276999"/>
          </a:xfrm>
          <a:prstGeom prst="rect">
            <a:avLst/>
          </a:prstGeom>
          <a:noFill/>
        </p:spPr>
        <p:txBody>
          <a:bodyPr wrap="square" rtlCol="0">
            <a:spAutoFit/>
          </a:bodyPr>
          <a:lstStyle/>
          <a:p>
            <a:r>
              <a:rPr lang="id-ID" sz="1200" dirty="0">
                <a:solidFill>
                  <a:schemeClr val="tx2"/>
                </a:solidFill>
              </a:rPr>
              <a:t>Developer</a:t>
            </a:r>
          </a:p>
        </p:txBody>
      </p:sp>
      <p:sp>
        <p:nvSpPr>
          <p:cNvPr id="25" name="Rectangle 24"/>
          <p:cNvSpPr/>
          <p:nvPr/>
        </p:nvSpPr>
        <p:spPr>
          <a:xfrm>
            <a:off x="7423575" y="5976485"/>
            <a:ext cx="160532" cy="1605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TextBox 25"/>
          <p:cNvSpPr txBox="1"/>
          <p:nvPr/>
        </p:nvSpPr>
        <p:spPr>
          <a:xfrm>
            <a:off x="7584107" y="5918252"/>
            <a:ext cx="1263016" cy="276999"/>
          </a:xfrm>
          <a:prstGeom prst="rect">
            <a:avLst/>
          </a:prstGeom>
          <a:noFill/>
        </p:spPr>
        <p:txBody>
          <a:bodyPr wrap="square" rtlCol="0">
            <a:spAutoFit/>
          </a:bodyPr>
          <a:lstStyle/>
          <a:p>
            <a:r>
              <a:rPr lang="id-ID" sz="1200" dirty="0">
                <a:solidFill>
                  <a:schemeClr val="tx2"/>
                </a:solidFill>
              </a:rPr>
              <a:t>Marketing</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par>
                                <p:cTn id="9" presetID="16" presetClass="entr" presetSubtype="37"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8" grpId="0" bldLvl="0" animBg="1"/>
      <p:bldP spid="9" grpId="0" bldLvl="0" animBg="1"/>
      <p:bldP spid="10" grpId="0" bldLvl="0" animBg="1"/>
      <p:bldP spid="11" grpId="0"/>
      <p:bldP spid="13" grpId="0"/>
      <p:bldP spid="14" grpId="0"/>
      <p:bldP spid="15" grpId="0"/>
      <p:bldP spid="16" grpId="0"/>
      <p:bldP spid="17" grpId="0"/>
      <p:bldP spid="18" grpId="0"/>
      <p:bldP spid="19" grpId="0" bldLvl="0" animBg="1"/>
      <p:bldP spid="20" grpId="0"/>
      <p:bldP spid="21" grpId="0" bldLvl="0" animBg="1"/>
      <p:bldP spid="22" grpId="0"/>
      <p:bldP spid="23" grpId="0" bldLvl="0" animBg="1"/>
      <p:bldP spid="24" grpId="0"/>
      <p:bldP spid="25" grpId="0" bldLvl="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8</a:t>
            </a:fld>
            <a:endParaRPr lang="id-ID"/>
          </a:p>
        </p:txBody>
      </p:sp>
      <p:cxnSp>
        <p:nvCxnSpPr>
          <p:cNvPr id="3" name="Straight Connector 2"/>
          <p:cNvCxnSpPr/>
          <p:nvPr/>
        </p:nvCxnSpPr>
        <p:spPr>
          <a:xfrm>
            <a:off x="4447549" y="1847003"/>
            <a:ext cx="0" cy="380149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651159" y="1830839"/>
            <a:ext cx="0" cy="380149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25068" y="600349"/>
            <a:ext cx="3533853" cy="523220"/>
          </a:xfrm>
          <a:prstGeom prst="rect">
            <a:avLst/>
          </a:prstGeom>
          <a:noFill/>
        </p:spPr>
        <p:txBody>
          <a:bodyPr wrap="none" rtlCol="0">
            <a:spAutoFit/>
          </a:bodyPr>
          <a:lstStyle/>
          <a:p>
            <a:pPr algn="ctr"/>
            <a:r>
              <a:rPr lang="id-ID" sz="2800" dirty="0">
                <a:latin typeface="+mj-lt"/>
              </a:rPr>
              <a:t>Batteray Infographic</a:t>
            </a:r>
          </a:p>
        </p:txBody>
      </p:sp>
      <p:cxnSp>
        <p:nvCxnSpPr>
          <p:cNvPr id="12" name="Straight Connector 11"/>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56005" y="3817354"/>
            <a:ext cx="1830354" cy="369332"/>
          </a:xfrm>
          <a:prstGeom prst="rect">
            <a:avLst/>
          </a:prstGeom>
          <a:noFill/>
        </p:spPr>
        <p:txBody>
          <a:bodyPr wrap="square" rtlCol="0">
            <a:spAutoFit/>
          </a:bodyPr>
          <a:lstStyle/>
          <a:p>
            <a:pPr algn="ctr"/>
            <a:r>
              <a:rPr lang="id-ID" b="1" dirty="0">
                <a:latin typeface="+mj-lt"/>
              </a:rPr>
              <a:t>2012</a:t>
            </a:r>
            <a:endParaRPr lang="en-US" b="1" dirty="0">
              <a:latin typeface="+mj-lt"/>
            </a:endParaRPr>
          </a:p>
        </p:txBody>
      </p:sp>
      <p:sp>
        <p:nvSpPr>
          <p:cNvPr id="14" name="Content Placeholder 19"/>
          <p:cNvSpPr txBox="1"/>
          <p:nvPr/>
        </p:nvSpPr>
        <p:spPr>
          <a:xfrm>
            <a:off x="1516501" y="4104703"/>
            <a:ext cx="2709362" cy="1343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sp>
        <p:nvSpPr>
          <p:cNvPr id="15" name="TextBox 14"/>
          <p:cNvSpPr txBox="1"/>
          <p:nvPr/>
        </p:nvSpPr>
        <p:spPr>
          <a:xfrm>
            <a:off x="5182975" y="3817354"/>
            <a:ext cx="1830354" cy="369332"/>
          </a:xfrm>
          <a:prstGeom prst="rect">
            <a:avLst/>
          </a:prstGeom>
          <a:noFill/>
        </p:spPr>
        <p:txBody>
          <a:bodyPr wrap="square" rtlCol="0">
            <a:spAutoFit/>
          </a:bodyPr>
          <a:lstStyle/>
          <a:p>
            <a:pPr algn="ctr"/>
            <a:r>
              <a:rPr lang="id-ID" b="1" dirty="0">
                <a:latin typeface="+mj-lt"/>
              </a:rPr>
              <a:t>2013</a:t>
            </a:r>
            <a:endParaRPr lang="en-US" b="1" dirty="0">
              <a:latin typeface="+mj-lt"/>
            </a:endParaRPr>
          </a:p>
        </p:txBody>
      </p:sp>
      <p:sp>
        <p:nvSpPr>
          <p:cNvPr id="16" name="Content Placeholder 19"/>
          <p:cNvSpPr txBox="1"/>
          <p:nvPr/>
        </p:nvSpPr>
        <p:spPr>
          <a:xfrm>
            <a:off x="4743471" y="4104703"/>
            <a:ext cx="2709362" cy="1343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sp>
        <p:nvSpPr>
          <p:cNvPr id="17" name="TextBox 16"/>
          <p:cNvSpPr txBox="1"/>
          <p:nvPr/>
        </p:nvSpPr>
        <p:spPr>
          <a:xfrm>
            <a:off x="8392761" y="3817354"/>
            <a:ext cx="1830354" cy="369332"/>
          </a:xfrm>
          <a:prstGeom prst="rect">
            <a:avLst/>
          </a:prstGeom>
          <a:noFill/>
        </p:spPr>
        <p:txBody>
          <a:bodyPr wrap="square" rtlCol="0">
            <a:spAutoFit/>
          </a:bodyPr>
          <a:lstStyle/>
          <a:p>
            <a:pPr algn="ctr"/>
            <a:r>
              <a:rPr lang="id-ID" b="1" dirty="0">
                <a:latin typeface="+mj-lt"/>
              </a:rPr>
              <a:t>2014</a:t>
            </a:r>
            <a:endParaRPr lang="en-US" b="1" dirty="0">
              <a:latin typeface="+mj-lt"/>
            </a:endParaRPr>
          </a:p>
        </p:txBody>
      </p:sp>
      <p:sp>
        <p:nvSpPr>
          <p:cNvPr id="18" name="Content Placeholder 19"/>
          <p:cNvSpPr txBox="1"/>
          <p:nvPr/>
        </p:nvSpPr>
        <p:spPr>
          <a:xfrm>
            <a:off x="7953257" y="4104703"/>
            <a:ext cx="2709362" cy="1343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Contrary to popular belief It has roots in a piece of literature from 45 BC. </a:t>
            </a:r>
            <a:endParaRPr lang="en-US" sz="1200" b="1" dirty="0">
              <a:solidFill>
                <a:schemeClr val="tx2"/>
              </a:solidFill>
              <a:latin typeface="Signika Negative" pitchFamily="2" charset="0"/>
            </a:endParaRPr>
          </a:p>
          <a:p>
            <a:pPr marL="0" indent="0" algn="ctr">
              <a:lnSpc>
                <a:spcPct val="150000"/>
              </a:lnSpc>
              <a:spcBef>
                <a:spcPts val="0"/>
              </a:spcBef>
              <a:buNone/>
            </a:pPr>
            <a:endParaRPr lang="id-ID" sz="1200" dirty="0"/>
          </a:p>
        </p:txBody>
      </p:sp>
      <p:sp>
        <p:nvSpPr>
          <p:cNvPr id="19" name="Rectangle 18"/>
          <p:cNvSpPr/>
          <p:nvPr/>
        </p:nvSpPr>
        <p:spPr>
          <a:xfrm>
            <a:off x="3346350" y="5976485"/>
            <a:ext cx="160532" cy="160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3506882" y="5918252"/>
            <a:ext cx="1263016" cy="276998"/>
          </a:xfrm>
          <a:prstGeom prst="rect">
            <a:avLst/>
          </a:prstGeom>
          <a:noFill/>
        </p:spPr>
        <p:txBody>
          <a:bodyPr wrap="square" rtlCol="0">
            <a:spAutoFit/>
          </a:bodyPr>
          <a:lstStyle/>
          <a:p>
            <a:r>
              <a:rPr lang="id-ID" sz="1200" dirty="0">
                <a:solidFill>
                  <a:schemeClr val="tx2"/>
                </a:solidFill>
              </a:rPr>
              <a:t>Graphic Design</a:t>
            </a:r>
          </a:p>
        </p:txBody>
      </p:sp>
      <p:sp>
        <p:nvSpPr>
          <p:cNvPr id="21" name="Rectangle 20"/>
          <p:cNvSpPr/>
          <p:nvPr/>
        </p:nvSpPr>
        <p:spPr>
          <a:xfrm>
            <a:off x="4866148" y="5976485"/>
            <a:ext cx="160532" cy="1605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5026681" y="5918252"/>
            <a:ext cx="1263016" cy="276998"/>
          </a:xfrm>
          <a:prstGeom prst="rect">
            <a:avLst/>
          </a:prstGeom>
          <a:noFill/>
        </p:spPr>
        <p:txBody>
          <a:bodyPr wrap="square" rtlCol="0">
            <a:spAutoFit/>
          </a:bodyPr>
          <a:lstStyle/>
          <a:p>
            <a:r>
              <a:rPr lang="id-ID" sz="1200" dirty="0">
                <a:solidFill>
                  <a:schemeClr val="tx2"/>
                </a:solidFill>
              </a:rPr>
              <a:t>Web Design</a:t>
            </a:r>
          </a:p>
        </p:txBody>
      </p:sp>
      <p:sp>
        <p:nvSpPr>
          <p:cNvPr id="23" name="Rectangle 22"/>
          <p:cNvSpPr/>
          <p:nvPr/>
        </p:nvSpPr>
        <p:spPr>
          <a:xfrm>
            <a:off x="6144405" y="5976485"/>
            <a:ext cx="160532" cy="160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p:cNvSpPr txBox="1"/>
          <p:nvPr/>
        </p:nvSpPr>
        <p:spPr>
          <a:xfrm>
            <a:off x="6304936" y="5918252"/>
            <a:ext cx="1263016" cy="276999"/>
          </a:xfrm>
          <a:prstGeom prst="rect">
            <a:avLst/>
          </a:prstGeom>
          <a:noFill/>
        </p:spPr>
        <p:txBody>
          <a:bodyPr wrap="square" rtlCol="0">
            <a:spAutoFit/>
          </a:bodyPr>
          <a:lstStyle/>
          <a:p>
            <a:r>
              <a:rPr lang="id-ID" sz="1200" dirty="0">
                <a:solidFill>
                  <a:schemeClr val="tx2"/>
                </a:solidFill>
              </a:rPr>
              <a:t>Developer</a:t>
            </a:r>
          </a:p>
        </p:txBody>
      </p:sp>
      <p:sp>
        <p:nvSpPr>
          <p:cNvPr id="25" name="Rectangle 24"/>
          <p:cNvSpPr/>
          <p:nvPr/>
        </p:nvSpPr>
        <p:spPr>
          <a:xfrm>
            <a:off x="7423575" y="5976485"/>
            <a:ext cx="160532" cy="1605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TextBox 25"/>
          <p:cNvSpPr txBox="1"/>
          <p:nvPr/>
        </p:nvSpPr>
        <p:spPr>
          <a:xfrm>
            <a:off x="7584107" y="5918252"/>
            <a:ext cx="1263016" cy="276999"/>
          </a:xfrm>
          <a:prstGeom prst="rect">
            <a:avLst/>
          </a:prstGeom>
          <a:noFill/>
        </p:spPr>
        <p:txBody>
          <a:bodyPr wrap="square" rtlCol="0">
            <a:spAutoFit/>
          </a:bodyPr>
          <a:lstStyle/>
          <a:p>
            <a:r>
              <a:rPr lang="id-ID" sz="1200" dirty="0">
                <a:solidFill>
                  <a:schemeClr val="tx2"/>
                </a:solidFill>
              </a:rPr>
              <a:t>Marketing</a:t>
            </a:r>
          </a:p>
        </p:txBody>
      </p:sp>
      <p:grpSp>
        <p:nvGrpSpPr>
          <p:cNvPr id="8" name="Group 7"/>
          <p:cNvGrpSpPr/>
          <p:nvPr/>
        </p:nvGrpSpPr>
        <p:grpSpPr>
          <a:xfrm>
            <a:off x="2455863" y="2170509"/>
            <a:ext cx="811213" cy="1395412"/>
            <a:chOff x="2455863" y="2170509"/>
            <a:chExt cx="811213" cy="1395412"/>
          </a:xfrm>
        </p:grpSpPr>
        <p:sp>
          <p:nvSpPr>
            <p:cNvPr id="60" name="Rectangle 6"/>
            <p:cNvSpPr>
              <a:spLocks noChangeArrowheads="1"/>
            </p:cNvSpPr>
            <p:nvPr/>
          </p:nvSpPr>
          <p:spPr bwMode="auto">
            <a:xfrm>
              <a:off x="2455863" y="3424634"/>
              <a:ext cx="811213" cy="141287"/>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61" name="Rectangle 7"/>
            <p:cNvSpPr>
              <a:spLocks noChangeArrowheads="1"/>
            </p:cNvSpPr>
            <p:nvPr/>
          </p:nvSpPr>
          <p:spPr bwMode="auto">
            <a:xfrm>
              <a:off x="2455863" y="3245247"/>
              <a:ext cx="811213" cy="141287"/>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62" name="Rectangle 8"/>
            <p:cNvSpPr>
              <a:spLocks noChangeArrowheads="1"/>
            </p:cNvSpPr>
            <p:nvPr/>
          </p:nvSpPr>
          <p:spPr bwMode="auto">
            <a:xfrm>
              <a:off x="2455863" y="3065859"/>
              <a:ext cx="811213" cy="141287"/>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63" name="Rectangle 9"/>
            <p:cNvSpPr>
              <a:spLocks noChangeArrowheads="1"/>
            </p:cNvSpPr>
            <p:nvPr/>
          </p:nvSpPr>
          <p:spPr bwMode="auto">
            <a:xfrm>
              <a:off x="2455863" y="2886472"/>
              <a:ext cx="811213" cy="141287"/>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64" name="Rectangle 10"/>
            <p:cNvSpPr>
              <a:spLocks noChangeArrowheads="1"/>
            </p:cNvSpPr>
            <p:nvPr/>
          </p:nvSpPr>
          <p:spPr bwMode="auto">
            <a:xfrm>
              <a:off x="2455863" y="2707084"/>
              <a:ext cx="811213" cy="141287"/>
            </a:xfrm>
            <a:prstGeom prst="rect">
              <a:avLst/>
            </a:prstGeom>
            <a:solidFill>
              <a:schemeClr val="bg2">
                <a:alpha val="25000"/>
              </a:schemeClr>
            </a:solidFill>
            <a:ln>
              <a:noFill/>
            </a:ln>
          </p:spPr>
          <p:txBody>
            <a:bodyPr vert="horz" wrap="square" lIns="91440" tIns="45720" rIns="91440" bIns="45720" numCol="1" anchor="t" anchorCtr="0" compatLnSpc="1"/>
            <a:lstStyle/>
            <a:p>
              <a:endParaRPr lang="id-ID"/>
            </a:p>
          </p:txBody>
        </p:sp>
        <p:sp>
          <p:nvSpPr>
            <p:cNvPr id="65" name="Rectangle 11"/>
            <p:cNvSpPr>
              <a:spLocks noChangeArrowheads="1"/>
            </p:cNvSpPr>
            <p:nvPr/>
          </p:nvSpPr>
          <p:spPr bwMode="auto">
            <a:xfrm>
              <a:off x="2455863" y="2527697"/>
              <a:ext cx="811213" cy="141287"/>
            </a:xfrm>
            <a:prstGeom prst="rect">
              <a:avLst/>
            </a:prstGeom>
            <a:solidFill>
              <a:schemeClr val="bg2">
                <a:alpha val="25000"/>
              </a:schemeClr>
            </a:solidFill>
            <a:ln>
              <a:noFill/>
            </a:ln>
          </p:spPr>
          <p:txBody>
            <a:bodyPr vert="horz" wrap="square" lIns="91440" tIns="45720" rIns="91440" bIns="45720" numCol="1" anchor="t" anchorCtr="0" compatLnSpc="1"/>
            <a:lstStyle/>
            <a:p>
              <a:endParaRPr lang="id-ID"/>
            </a:p>
          </p:txBody>
        </p:sp>
        <p:sp>
          <p:nvSpPr>
            <p:cNvPr id="66" name="Rectangle 12"/>
            <p:cNvSpPr>
              <a:spLocks noChangeArrowheads="1"/>
            </p:cNvSpPr>
            <p:nvPr/>
          </p:nvSpPr>
          <p:spPr bwMode="auto">
            <a:xfrm>
              <a:off x="2455863" y="2349897"/>
              <a:ext cx="811213" cy="139700"/>
            </a:xfrm>
            <a:prstGeom prst="rect">
              <a:avLst/>
            </a:prstGeom>
            <a:solidFill>
              <a:schemeClr val="bg2">
                <a:alpha val="25000"/>
              </a:schemeClr>
            </a:solidFill>
            <a:ln>
              <a:noFill/>
            </a:ln>
          </p:spPr>
          <p:txBody>
            <a:bodyPr vert="horz" wrap="square" lIns="91440" tIns="45720" rIns="91440" bIns="45720" numCol="1" anchor="t" anchorCtr="0" compatLnSpc="1"/>
            <a:lstStyle/>
            <a:p>
              <a:endParaRPr lang="id-ID"/>
            </a:p>
          </p:txBody>
        </p:sp>
        <p:sp>
          <p:nvSpPr>
            <p:cNvPr id="67" name="Rectangle 13"/>
            <p:cNvSpPr>
              <a:spLocks noChangeArrowheads="1"/>
            </p:cNvSpPr>
            <p:nvPr/>
          </p:nvSpPr>
          <p:spPr bwMode="auto">
            <a:xfrm>
              <a:off x="2455863" y="2170509"/>
              <a:ext cx="811213" cy="139700"/>
            </a:xfrm>
            <a:prstGeom prst="rect">
              <a:avLst/>
            </a:prstGeom>
            <a:solidFill>
              <a:schemeClr val="bg2">
                <a:alpha val="25000"/>
              </a:schemeClr>
            </a:solidFill>
            <a:ln>
              <a:noFill/>
            </a:ln>
          </p:spPr>
          <p:txBody>
            <a:bodyPr vert="horz" wrap="square" lIns="91440" tIns="45720" rIns="91440" bIns="45720" numCol="1" anchor="t" anchorCtr="0" compatLnSpc="1"/>
            <a:lstStyle/>
            <a:p>
              <a:endParaRPr lang="id-ID"/>
            </a:p>
          </p:txBody>
        </p:sp>
      </p:grpSp>
      <p:grpSp>
        <p:nvGrpSpPr>
          <p:cNvPr id="5" name="Group 4"/>
          <p:cNvGrpSpPr/>
          <p:nvPr/>
        </p:nvGrpSpPr>
        <p:grpSpPr>
          <a:xfrm>
            <a:off x="2266950" y="1695847"/>
            <a:ext cx="1189038" cy="2049462"/>
            <a:chOff x="2266950" y="1695847"/>
            <a:chExt cx="1189038" cy="2049462"/>
          </a:xfrm>
        </p:grpSpPr>
        <p:sp>
          <p:nvSpPr>
            <p:cNvPr id="59" name="Freeform 5"/>
            <p:cNvSpPr>
              <a:spLocks noEditPoints="1"/>
            </p:cNvSpPr>
            <p:nvPr/>
          </p:nvSpPr>
          <p:spPr bwMode="auto">
            <a:xfrm>
              <a:off x="2266950" y="1994297"/>
              <a:ext cx="1189038" cy="1751012"/>
            </a:xfrm>
            <a:custGeom>
              <a:avLst/>
              <a:gdLst>
                <a:gd name="T0" fmla="*/ 0 w 749"/>
                <a:gd name="T1" fmla="*/ 1103 h 1103"/>
                <a:gd name="T2" fmla="*/ 749 w 749"/>
                <a:gd name="T3" fmla="*/ 1103 h 1103"/>
                <a:gd name="T4" fmla="*/ 749 w 749"/>
                <a:gd name="T5" fmla="*/ 0 h 1103"/>
                <a:gd name="T6" fmla="*/ 0 w 749"/>
                <a:gd name="T7" fmla="*/ 0 h 1103"/>
                <a:gd name="T8" fmla="*/ 0 w 749"/>
                <a:gd name="T9" fmla="*/ 1103 h 1103"/>
                <a:gd name="T10" fmla="*/ 0 w 749"/>
                <a:gd name="T11" fmla="*/ 1103 h 1103"/>
                <a:gd name="T12" fmla="*/ 0 w 749"/>
                <a:gd name="T13" fmla="*/ 1103 h 1103"/>
                <a:gd name="T14" fmla="*/ 654 w 749"/>
                <a:gd name="T15" fmla="*/ 86 h 1103"/>
                <a:gd name="T16" fmla="*/ 654 w 749"/>
                <a:gd name="T17" fmla="*/ 1020 h 1103"/>
                <a:gd name="T18" fmla="*/ 91 w 749"/>
                <a:gd name="T19" fmla="*/ 1020 h 1103"/>
                <a:gd name="T20" fmla="*/ 91 w 749"/>
                <a:gd name="T21" fmla="*/ 86 h 1103"/>
                <a:gd name="T22" fmla="*/ 654 w 749"/>
                <a:gd name="T23" fmla="*/ 86 h 1103"/>
                <a:gd name="T24" fmla="*/ 654 w 749"/>
                <a:gd name="T25" fmla="*/ 86 h 1103"/>
                <a:gd name="T26" fmla="*/ 654 w 749"/>
                <a:gd name="T27" fmla="*/ 8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9" h="1103">
                  <a:moveTo>
                    <a:pt x="0" y="1103"/>
                  </a:moveTo>
                  <a:lnTo>
                    <a:pt x="749" y="1103"/>
                  </a:lnTo>
                  <a:lnTo>
                    <a:pt x="749" y="0"/>
                  </a:lnTo>
                  <a:lnTo>
                    <a:pt x="0" y="0"/>
                  </a:lnTo>
                  <a:lnTo>
                    <a:pt x="0" y="1103"/>
                  </a:lnTo>
                  <a:lnTo>
                    <a:pt x="0" y="1103"/>
                  </a:lnTo>
                  <a:lnTo>
                    <a:pt x="0" y="1103"/>
                  </a:lnTo>
                  <a:close/>
                  <a:moveTo>
                    <a:pt x="654" y="86"/>
                  </a:moveTo>
                  <a:lnTo>
                    <a:pt x="654" y="1020"/>
                  </a:lnTo>
                  <a:lnTo>
                    <a:pt x="91" y="1020"/>
                  </a:lnTo>
                  <a:lnTo>
                    <a:pt x="91" y="86"/>
                  </a:lnTo>
                  <a:lnTo>
                    <a:pt x="654" y="86"/>
                  </a:lnTo>
                  <a:lnTo>
                    <a:pt x="654" y="86"/>
                  </a:lnTo>
                  <a:lnTo>
                    <a:pt x="654" y="86"/>
                  </a:ln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68" name="Freeform 14"/>
            <p:cNvSpPr/>
            <p:nvPr/>
          </p:nvSpPr>
          <p:spPr bwMode="auto">
            <a:xfrm>
              <a:off x="2411413" y="1695847"/>
              <a:ext cx="922338" cy="246062"/>
            </a:xfrm>
            <a:custGeom>
              <a:avLst/>
              <a:gdLst>
                <a:gd name="T0" fmla="*/ 93 w 581"/>
                <a:gd name="T1" fmla="*/ 0 h 155"/>
                <a:gd name="T2" fmla="*/ 0 w 581"/>
                <a:gd name="T3" fmla="*/ 155 h 155"/>
                <a:gd name="T4" fmla="*/ 581 w 581"/>
                <a:gd name="T5" fmla="*/ 155 h 155"/>
                <a:gd name="T6" fmla="*/ 486 w 581"/>
                <a:gd name="T7" fmla="*/ 0 h 155"/>
                <a:gd name="T8" fmla="*/ 93 w 581"/>
                <a:gd name="T9" fmla="*/ 0 h 155"/>
                <a:gd name="T10" fmla="*/ 93 w 581"/>
                <a:gd name="T11" fmla="*/ 0 h 155"/>
                <a:gd name="T12" fmla="*/ 93 w 581"/>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581" h="155">
                  <a:moveTo>
                    <a:pt x="93" y="0"/>
                  </a:moveTo>
                  <a:lnTo>
                    <a:pt x="0" y="155"/>
                  </a:lnTo>
                  <a:lnTo>
                    <a:pt x="581" y="155"/>
                  </a:lnTo>
                  <a:lnTo>
                    <a:pt x="486" y="0"/>
                  </a:lnTo>
                  <a:lnTo>
                    <a:pt x="93" y="0"/>
                  </a:lnTo>
                  <a:lnTo>
                    <a:pt x="93" y="0"/>
                  </a:lnTo>
                  <a:lnTo>
                    <a:pt x="93" y="0"/>
                  </a:lnTo>
                  <a:close/>
                </a:path>
              </a:pathLst>
            </a:custGeom>
            <a:solidFill>
              <a:schemeClr val="bg2"/>
            </a:solidFill>
            <a:ln>
              <a:noFill/>
            </a:ln>
          </p:spPr>
          <p:txBody>
            <a:bodyPr vert="horz" wrap="square" lIns="91440" tIns="45720" rIns="91440" bIns="45720" numCol="1" anchor="t" anchorCtr="0" compatLnSpc="1"/>
            <a:lstStyle/>
            <a:p>
              <a:endParaRPr lang="id-ID"/>
            </a:p>
          </p:txBody>
        </p:sp>
      </p:grpSp>
      <p:grpSp>
        <p:nvGrpSpPr>
          <p:cNvPr id="10" name="Group 9"/>
          <p:cNvGrpSpPr/>
          <p:nvPr/>
        </p:nvGrpSpPr>
        <p:grpSpPr>
          <a:xfrm>
            <a:off x="8920221" y="2170509"/>
            <a:ext cx="811213" cy="1395412"/>
            <a:chOff x="8920221" y="2170509"/>
            <a:chExt cx="811213" cy="1395412"/>
          </a:xfrm>
        </p:grpSpPr>
        <p:sp>
          <p:nvSpPr>
            <p:cNvPr id="70" name="Rectangle 6"/>
            <p:cNvSpPr>
              <a:spLocks noChangeArrowheads="1"/>
            </p:cNvSpPr>
            <p:nvPr/>
          </p:nvSpPr>
          <p:spPr bwMode="auto">
            <a:xfrm>
              <a:off x="8920221" y="3424634"/>
              <a:ext cx="811213" cy="141287"/>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71" name="Rectangle 7"/>
            <p:cNvSpPr>
              <a:spLocks noChangeArrowheads="1"/>
            </p:cNvSpPr>
            <p:nvPr/>
          </p:nvSpPr>
          <p:spPr bwMode="auto">
            <a:xfrm>
              <a:off x="8920221" y="3245247"/>
              <a:ext cx="811213" cy="141287"/>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72" name="Rectangle 8"/>
            <p:cNvSpPr>
              <a:spLocks noChangeArrowheads="1"/>
            </p:cNvSpPr>
            <p:nvPr/>
          </p:nvSpPr>
          <p:spPr bwMode="auto">
            <a:xfrm>
              <a:off x="8920221" y="3065859"/>
              <a:ext cx="811213" cy="141287"/>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73" name="Rectangle 9"/>
            <p:cNvSpPr>
              <a:spLocks noChangeArrowheads="1"/>
            </p:cNvSpPr>
            <p:nvPr/>
          </p:nvSpPr>
          <p:spPr bwMode="auto">
            <a:xfrm>
              <a:off x="8920221" y="2886472"/>
              <a:ext cx="811213" cy="141287"/>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74" name="Rectangle 10"/>
            <p:cNvSpPr>
              <a:spLocks noChangeArrowheads="1"/>
            </p:cNvSpPr>
            <p:nvPr/>
          </p:nvSpPr>
          <p:spPr bwMode="auto">
            <a:xfrm>
              <a:off x="8920221" y="2707084"/>
              <a:ext cx="811213" cy="141287"/>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75" name="Rectangle 11"/>
            <p:cNvSpPr>
              <a:spLocks noChangeArrowheads="1"/>
            </p:cNvSpPr>
            <p:nvPr/>
          </p:nvSpPr>
          <p:spPr bwMode="auto">
            <a:xfrm>
              <a:off x="8920221" y="2527697"/>
              <a:ext cx="811213" cy="141287"/>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76" name="Rectangle 12"/>
            <p:cNvSpPr>
              <a:spLocks noChangeArrowheads="1"/>
            </p:cNvSpPr>
            <p:nvPr/>
          </p:nvSpPr>
          <p:spPr bwMode="auto">
            <a:xfrm>
              <a:off x="8920221" y="2349897"/>
              <a:ext cx="811213" cy="139700"/>
            </a:xfrm>
            <a:prstGeom prst="rect">
              <a:avLst/>
            </a:prstGeom>
            <a:solidFill>
              <a:schemeClr val="accent4"/>
            </a:solidFill>
            <a:ln>
              <a:noFill/>
            </a:ln>
          </p:spPr>
          <p:txBody>
            <a:bodyPr vert="horz" wrap="square" lIns="91440" tIns="45720" rIns="91440" bIns="45720" numCol="1" anchor="t" anchorCtr="0" compatLnSpc="1"/>
            <a:lstStyle/>
            <a:p>
              <a:endParaRPr lang="id-ID"/>
            </a:p>
          </p:txBody>
        </p:sp>
        <p:sp>
          <p:nvSpPr>
            <p:cNvPr id="77" name="Rectangle 13"/>
            <p:cNvSpPr>
              <a:spLocks noChangeArrowheads="1"/>
            </p:cNvSpPr>
            <p:nvPr/>
          </p:nvSpPr>
          <p:spPr bwMode="auto">
            <a:xfrm>
              <a:off x="8920221" y="2170509"/>
              <a:ext cx="811213" cy="139700"/>
            </a:xfrm>
            <a:prstGeom prst="rect">
              <a:avLst/>
            </a:prstGeom>
            <a:solidFill>
              <a:schemeClr val="bg2">
                <a:alpha val="25000"/>
              </a:schemeClr>
            </a:solidFill>
            <a:ln>
              <a:noFill/>
            </a:ln>
          </p:spPr>
          <p:txBody>
            <a:bodyPr vert="horz" wrap="square" lIns="91440" tIns="45720" rIns="91440" bIns="45720" numCol="1" anchor="t" anchorCtr="0" compatLnSpc="1"/>
            <a:lstStyle/>
            <a:p>
              <a:endParaRPr lang="id-ID"/>
            </a:p>
          </p:txBody>
        </p:sp>
      </p:grpSp>
      <p:grpSp>
        <p:nvGrpSpPr>
          <p:cNvPr id="7" name="Group 6"/>
          <p:cNvGrpSpPr/>
          <p:nvPr/>
        </p:nvGrpSpPr>
        <p:grpSpPr>
          <a:xfrm>
            <a:off x="8731308" y="1695847"/>
            <a:ext cx="1189038" cy="2049462"/>
            <a:chOff x="8731308" y="1695847"/>
            <a:chExt cx="1189038" cy="2049462"/>
          </a:xfrm>
        </p:grpSpPr>
        <p:sp>
          <p:nvSpPr>
            <p:cNvPr id="69" name="Freeform 5"/>
            <p:cNvSpPr>
              <a:spLocks noEditPoints="1"/>
            </p:cNvSpPr>
            <p:nvPr/>
          </p:nvSpPr>
          <p:spPr bwMode="auto">
            <a:xfrm>
              <a:off x="8731308" y="1994297"/>
              <a:ext cx="1189038" cy="1751012"/>
            </a:xfrm>
            <a:custGeom>
              <a:avLst/>
              <a:gdLst>
                <a:gd name="T0" fmla="*/ 0 w 749"/>
                <a:gd name="T1" fmla="*/ 1103 h 1103"/>
                <a:gd name="T2" fmla="*/ 749 w 749"/>
                <a:gd name="T3" fmla="*/ 1103 h 1103"/>
                <a:gd name="T4" fmla="*/ 749 w 749"/>
                <a:gd name="T5" fmla="*/ 0 h 1103"/>
                <a:gd name="T6" fmla="*/ 0 w 749"/>
                <a:gd name="T7" fmla="*/ 0 h 1103"/>
                <a:gd name="T8" fmla="*/ 0 w 749"/>
                <a:gd name="T9" fmla="*/ 1103 h 1103"/>
                <a:gd name="T10" fmla="*/ 0 w 749"/>
                <a:gd name="T11" fmla="*/ 1103 h 1103"/>
                <a:gd name="T12" fmla="*/ 0 w 749"/>
                <a:gd name="T13" fmla="*/ 1103 h 1103"/>
                <a:gd name="T14" fmla="*/ 654 w 749"/>
                <a:gd name="T15" fmla="*/ 86 h 1103"/>
                <a:gd name="T16" fmla="*/ 654 w 749"/>
                <a:gd name="T17" fmla="*/ 1020 h 1103"/>
                <a:gd name="T18" fmla="*/ 91 w 749"/>
                <a:gd name="T19" fmla="*/ 1020 h 1103"/>
                <a:gd name="T20" fmla="*/ 91 w 749"/>
                <a:gd name="T21" fmla="*/ 86 h 1103"/>
                <a:gd name="T22" fmla="*/ 654 w 749"/>
                <a:gd name="T23" fmla="*/ 86 h 1103"/>
                <a:gd name="T24" fmla="*/ 654 w 749"/>
                <a:gd name="T25" fmla="*/ 86 h 1103"/>
                <a:gd name="T26" fmla="*/ 654 w 749"/>
                <a:gd name="T27" fmla="*/ 8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9" h="1103">
                  <a:moveTo>
                    <a:pt x="0" y="1103"/>
                  </a:moveTo>
                  <a:lnTo>
                    <a:pt x="749" y="1103"/>
                  </a:lnTo>
                  <a:lnTo>
                    <a:pt x="749" y="0"/>
                  </a:lnTo>
                  <a:lnTo>
                    <a:pt x="0" y="0"/>
                  </a:lnTo>
                  <a:lnTo>
                    <a:pt x="0" y="1103"/>
                  </a:lnTo>
                  <a:lnTo>
                    <a:pt x="0" y="1103"/>
                  </a:lnTo>
                  <a:lnTo>
                    <a:pt x="0" y="1103"/>
                  </a:lnTo>
                  <a:close/>
                  <a:moveTo>
                    <a:pt x="654" y="86"/>
                  </a:moveTo>
                  <a:lnTo>
                    <a:pt x="654" y="1020"/>
                  </a:lnTo>
                  <a:lnTo>
                    <a:pt x="91" y="1020"/>
                  </a:lnTo>
                  <a:lnTo>
                    <a:pt x="91" y="86"/>
                  </a:lnTo>
                  <a:lnTo>
                    <a:pt x="654" y="86"/>
                  </a:lnTo>
                  <a:lnTo>
                    <a:pt x="654" y="86"/>
                  </a:lnTo>
                  <a:lnTo>
                    <a:pt x="654" y="86"/>
                  </a:ln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78" name="Freeform 14"/>
            <p:cNvSpPr/>
            <p:nvPr/>
          </p:nvSpPr>
          <p:spPr bwMode="auto">
            <a:xfrm>
              <a:off x="8875771" y="1695847"/>
              <a:ext cx="922338" cy="246062"/>
            </a:xfrm>
            <a:custGeom>
              <a:avLst/>
              <a:gdLst>
                <a:gd name="T0" fmla="*/ 93 w 581"/>
                <a:gd name="T1" fmla="*/ 0 h 155"/>
                <a:gd name="T2" fmla="*/ 0 w 581"/>
                <a:gd name="T3" fmla="*/ 155 h 155"/>
                <a:gd name="T4" fmla="*/ 581 w 581"/>
                <a:gd name="T5" fmla="*/ 155 h 155"/>
                <a:gd name="T6" fmla="*/ 486 w 581"/>
                <a:gd name="T7" fmla="*/ 0 h 155"/>
                <a:gd name="T8" fmla="*/ 93 w 581"/>
                <a:gd name="T9" fmla="*/ 0 h 155"/>
                <a:gd name="T10" fmla="*/ 93 w 581"/>
                <a:gd name="T11" fmla="*/ 0 h 155"/>
                <a:gd name="T12" fmla="*/ 93 w 581"/>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581" h="155">
                  <a:moveTo>
                    <a:pt x="93" y="0"/>
                  </a:moveTo>
                  <a:lnTo>
                    <a:pt x="0" y="155"/>
                  </a:lnTo>
                  <a:lnTo>
                    <a:pt x="581" y="155"/>
                  </a:lnTo>
                  <a:lnTo>
                    <a:pt x="486" y="0"/>
                  </a:lnTo>
                  <a:lnTo>
                    <a:pt x="93" y="0"/>
                  </a:lnTo>
                  <a:lnTo>
                    <a:pt x="93" y="0"/>
                  </a:lnTo>
                  <a:lnTo>
                    <a:pt x="93" y="0"/>
                  </a:lnTo>
                  <a:close/>
                </a:path>
              </a:pathLst>
            </a:custGeom>
            <a:solidFill>
              <a:schemeClr val="bg2"/>
            </a:solidFill>
            <a:ln>
              <a:noFill/>
            </a:ln>
          </p:spPr>
          <p:txBody>
            <a:bodyPr vert="horz" wrap="square" lIns="91440" tIns="45720" rIns="91440" bIns="45720" numCol="1" anchor="t" anchorCtr="0" compatLnSpc="1"/>
            <a:lstStyle/>
            <a:p>
              <a:endParaRPr lang="id-ID"/>
            </a:p>
          </p:txBody>
        </p:sp>
      </p:grpSp>
      <p:grpSp>
        <p:nvGrpSpPr>
          <p:cNvPr id="9" name="Group 8"/>
          <p:cNvGrpSpPr/>
          <p:nvPr/>
        </p:nvGrpSpPr>
        <p:grpSpPr>
          <a:xfrm>
            <a:off x="5729259" y="2170509"/>
            <a:ext cx="811213" cy="1395412"/>
            <a:chOff x="5729259" y="2170509"/>
            <a:chExt cx="811213" cy="1395412"/>
          </a:xfrm>
        </p:grpSpPr>
        <p:sp>
          <p:nvSpPr>
            <p:cNvPr id="83" name="Rectangle 6"/>
            <p:cNvSpPr>
              <a:spLocks noChangeArrowheads="1"/>
            </p:cNvSpPr>
            <p:nvPr/>
          </p:nvSpPr>
          <p:spPr bwMode="auto">
            <a:xfrm>
              <a:off x="5729259" y="3424634"/>
              <a:ext cx="811213" cy="141287"/>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84" name="Rectangle 7"/>
            <p:cNvSpPr>
              <a:spLocks noChangeArrowheads="1"/>
            </p:cNvSpPr>
            <p:nvPr/>
          </p:nvSpPr>
          <p:spPr bwMode="auto">
            <a:xfrm>
              <a:off x="5729259" y="3245247"/>
              <a:ext cx="811213" cy="141287"/>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85" name="Rectangle 8"/>
            <p:cNvSpPr>
              <a:spLocks noChangeArrowheads="1"/>
            </p:cNvSpPr>
            <p:nvPr/>
          </p:nvSpPr>
          <p:spPr bwMode="auto">
            <a:xfrm>
              <a:off x="5729259" y="3065859"/>
              <a:ext cx="811213" cy="141287"/>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86" name="Rectangle 9"/>
            <p:cNvSpPr>
              <a:spLocks noChangeArrowheads="1"/>
            </p:cNvSpPr>
            <p:nvPr/>
          </p:nvSpPr>
          <p:spPr bwMode="auto">
            <a:xfrm>
              <a:off x="5729259" y="2886472"/>
              <a:ext cx="811213" cy="141287"/>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87" name="Rectangle 10"/>
            <p:cNvSpPr>
              <a:spLocks noChangeArrowheads="1"/>
            </p:cNvSpPr>
            <p:nvPr/>
          </p:nvSpPr>
          <p:spPr bwMode="auto">
            <a:xfrm>
              <a:off x="5729259" y="2707084"/>
              <a:ext cx="811213" cy="141287"/>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88" name="Rectangle 11"/>
            <p:cNvSpPr>
              <a:spLocks noChangeArrowheads="1"/>
            </p:cNvSpPr>
            <p:nvPr/>
          </p:nvSpPr>
          <p:spPr bwMode="auto">
            <a:xfrm>
              <a:off x="5729259" y="2527697"/>
              <a:ext cx="811213" cy="141287"/>
            </a:xfrm>
            <a:prstGeom prst="rect">
              <a:avLst/>
            </a:prstGeom>
            <a:solidFill>
              <a:schemeClr val="bg2">
                <a:alpha val="25000"/>
              </a:schemeClr>
            </a:solidFill>
            <a:ln>
              <a:noFill/>
            </a:ln>
          </p:spPr>
          <p:txBody>
            <a:bodyPr vert="horz" wrap="square" lIns="91440" tIns="45720" rIns="91440" bIns="45720" numCol="1" anchor="t" anchorCtr="0" compatLnSpc="1"/>
            <a:lstStyle/>
            <a:p>
              <a:endParaRPr lang="id-ID"/>
            </a:p>
          </p:txBody>
        </p:sp>
        <p:sp>
          <p:nvSpPr>
            <p:cNvPr id="89" name="Rectangle 12"/>
            <p:cNvSpPr>
              <a:spLocks noChangeArrowheads="1"/>
            </p:cNvSpPr>
            <p:nvPr/>
          </p:nvSpPr>
          <p:spPr bwMode="auto">
            <a:xfrm>
              <a:off x="5729259" y="2349897"/>
              <a:ext cx="811213" cy="139700"/>
            </a:xfrm>
            <a:prstGeom prst="rect">
              <a:avLst/>
            </a:prstGeom>
            <a:solidFill>
              <a:schemeClr val="bg2">
                <a:alpha val="25000"/>
              </a:schemeClr>
            </a:solidFill>
            <a:ln>
              <a:noFill/>
            </a:ln>
          </p:spPr>
          <p:txBody>
            <a:bodyPr vert="horz" wrap="square" lIns="91440" tIns="45720" rIns="91440" bIns="45720" numCol="1" anchor="t" anchorCtr="0" compatLnSpc="1"/>
            <a:lstStyle/>
            <a:p>
              <a:endParaRPr lang="id-ID"/>
            </a:p>
          </p:txBody>
        </p:sp>
        <p:sp>
          <p:nvSpPr>
            <p:cNvPr id="90" name="Rectangle 13"/>
            <p:cNvSpPr>
              <a:spLocks noChangeArrowheads="1"/>
            </p:cNvSpPr>
            <p:nvPr/>
          </p:nvSpPr>
          <p:spPr bwMode="auto">
            <a:xfrm>
              <a:off x="5729259" y="2170509"/>
              <a:ext cx="811213" cy="139700"/>
            </a:xfrm>
            <a:prstGeom prst="rect">
              <a:avLst/>
            </a:prstGeom>
            <a:solidFill>
              <a:schemeClr val="bg2">
                <a:alpha val="25000"/>
              </a:schemeClr>
            </a:solidFill>
            <a:ln>
              <a:noFill/>
            </a:ln>
          </p:spPr>
          <p:txBody>
            <a:bodyPr vert="horz" wrap="square" lIns="91440" tIns="45720" rIns="91440" bIns="45720" numCol="1" anchor="t" anchorCtr="0" compatLnSpc="1"/>
            <a:lstStyle/>
            <a:p>
              <a:endParaRPr lang="id-ID"/>
            </a:p>
          </p:txBody>
        </p:sp>
      </p:grpSp>
      <p:grpSp>
        <p:nvGrpSpPr>
          <p:cNvPr id="6" name="Group 5"/>
          <p:cNvGrpSpPr/>
          <p:nvPr/>
        </p:nvGrpSpPr>
        <p:grpSpPr>
          <a:xfrm>
            <a:off x="5540346" y="1695847"/>
            <a:ext cx="1189038" cy="2049462"/>
            <a:chOff x="5540346" y="1695847"/>
            <a:chExt cx="1189038" cy="2049462"/>
          </a:xfrm>
        </p:grpSpPr>
        <p:sp>
          <p:nvSpPr>
            <p:cNvPr id="82" name="Freeform 5"/>
            <p:cNvSpPr>
              <a:spLocks noEditPoints="1"/>
            </p:cNvSpPr>
            <p:nvPr/>
          </p:nvSpPr>
          <p:spPr bwMode="auto">
            <a:xfrm>
              <a:off x="5540346" y="1994297"/>
              <a:ext cx="1189038" cy="1751012"/>
            </a:xfrm>
            <a:custGeom>
              <a:avLst/>
              <a:gdLst>
                <a:gd name="T0" fmla="*/ 0 w 749"/>
                <a:gd name="T1" fmla="*/ 1103 h 1103"/>
                <a:gd name="T2" fmla="*/ 749 w 749"/>
                <a:gd name="T3" fmla="*/ 1103 h 1103"/>
                <a:gd name="T4" fmla="*/ 749 w 749"/>
                <a:gd name="T5" fmla="*/ 0 h 1103"/>
                <a:gd name="T6" fmla="*/ 0 w 749"/>
                <a:gd name="T7" fmla="*/ 0 h 1103"/>
                <a:gd name="T8" fmla="*/ 0 w 749"/>
                <a:gd name="T9" fmla="*/ 1103 h 1103"/>
                <a:gd name="T10" fmla="*/ 0 w 749"/>
                <a:gd name="T11" fmla="*/ 1103 h 1103"/>
                <a:gd name="T12" fmla="*/ 0 w 749"/>
                <a:gd name="T13" fmla="*/ 1103 h 1103"/>
                <a:gd name="T14" fmla="*/ 654 w 749"/>
                <a:gd name="T15" fmla="*/ 86 h 1103"/>
                <a:gd name="T16" fmla="*/ 654 w 749"/>
                <a:gd name="T17" fmla="*/ 1020 h 1103"/>
                <a:gd name="T18" fmla="*/ 91 w 749"/>
                <a:gd name="T19" fmla="*/ 1020 h 1103"/>
                <a:gd name="T20" fmla="*/ 91 w 749"/>
                <a:gd name="T21" fmla="*/ 86 h 1103"/>
                <a:gd name="T22" fmla="*/ 654 w 749"/>
                <a:gd name="T23" fmla="*/ 86 h 1103"/>
                <a:gd name="T24" fmla="*/ 654 w 749"/>
                <a:gd name="T25" fmla="*/ 86 h 1103"/>
                <a:gd name="T26" fmla="*/ 654 w 749"/>
                <a:gd name="T27" fmla="*/ 8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9" h="1103">
                  <a:moveTo>
                    <a:pt x="0" y="1103"/>
                  </a:moveTo>
                  <a:lnTo>
                    <a:pt x="749" y="1103"/>
                  </a:lnTo>
                  <a:lnTo>
                    <a:pt x="749" y="0"/>
                  </a:lnTo>
                  <a:lnTo>
                    <a:pt x="0" y="0"/>
                  </a:lnTo>
                  <a:lnTo>
                    <a:pt x="0" y="1103"/>
                  </a:lnTo>
                  <a:lnTo>
                    <a:pt x="0" y="1103"/>
                  </a:lnTo>
                  <a:lnTo>
                    <a:pt x="0" y="1103"/>
                  </a:lnTo>
                  <a:close/>
                  <a:moveTo>
                    <a:pt x="654" y="86"/>
                  </a:moveTo>
                  <a:lnTo>
                    <a:pt x="654" y="1020"/>
                  </a:lnTo>
                  <a:lnTo>
                    <a:pt x="91" y="1020"/>
                  </a:lnTo>
                  <a:lnTo>
                    <a:pt x="91" y="86"/>
                  </a:lnTo>
                  <a:lnTo>
                    <a:pt x="654" y="86"/>
                  </a:lnTo>
                  <a:lnTo>
                    <a:pt x="654" y="86"/>
                  </a:lnTo>
                  <a:lnTo>
                    <a:pt x="654" y="86"/>
                  </a:ln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91" name="Freeform 14"/>
            <p:cNvSpPr/>
            <p:nvPr/>
          </p:nvSpPr>
          <p:spPr bwMode="auto">
            <a:xfrm>
              <a:off x="5684809" y="1695847"/>
              <a:ext cx="922338" cy="246062"/>
            </a:xfrm>
            <a:custGeom>
              <a:avLst/>
              <a:gdLst>
                <a:gd name="T0" fmla="*/ 93 w 581"/>
                <a:gd name="T1" fmla="*/ 0 h 155"/>
                <a:gd name="T2" fmla="*/ 0 w 581"/>
                <a:gd name="T3" fmla="*/ 155 h 155"/>
                <a:gd name="T4" fmla="*/ 581 w 581"/>
                <a:gd name="T5" fmla="*/ 155 h 155"/>
                <a:gd name="T6" fmla="*/ 486 w 581"/>
                <a:gd name="T7" fmla="*/ 0 h 155"/>
                <a:gd name="T8" fmla="*/ 93 w 581"/>
                <a:gd name="T9" fmla="*/ 0 h 155"/>
                <a:gd name="T10" fmla="*/ 93 w 581"/>
                <a:gd name="T11" fmla="*/ 0 h 155"/>
                <a:gd name="T12" fmla="*/ 93 w 581"/>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581" h="155">
                  <a:moveTo>
                    <a:pt x="93" y="0"/>
                  </a:moveTo>
                  <a:lnTo>
                    <a:pt x="0" y="155"/>
                  </a:lnTo>
                  <a:lnTo>
                    <a:pt x="581" y="155"/>
                  </a:lnTo>
                  <a:lnTo>
                    <a:pt x="486" y="0"/>
                  </a:lnTo>
                  <a:lnTo>
                    <a:pt x="93" y="0"/>
                  </a:lnTo>
                  <a:lnTo>
                    <a:pt x="93" y="0"/>
                  </a:lnTo>
                  <a:lnTo>
                    <a:pt x="93" y="0"/>
                  </a:lnTo>
                  <a:close/>
                </a:path>
              </a:pathLst>
            </a:custGeom>
            <a:solidFill>
              <a:schemeClr val="bg2"/>
            </a:solidFill>
            <a:ln>
              <a:noFill/>
            </a:ln>
          </p:spPr>
          <p:txBody>
            <a:bodyPr vert="horz" wrap="square" lIns="91440" tIns="45720" rIns="91440" bIns="45720" numCol="1" anchor="t" anchorCtr="0" compatLnSpc="1"/>
            <a:lstStyle/>
            <a:p>
              <a:endParaRPr lang="id-ID"/>
            </a:p>
          </p:txBody>
        </p:sp>
      </p:gr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par>
                                <p:cTn id="9" presetID="16" presetClass="entr" presetSubtype="37"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par>
                                <p:cTn id="44" presetID="22" presetClass="entr" presetSubtype="4"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p:bldP spid="19" grpId="0" bldLvl="0" animBg="1"/>
      <p:bldP spid="20" grpId="0"/>
      <p:bldP spid="21" grpId="0" bldLvl="0" animBg="1"/>
      <p:bldP spid="22" grpId="0"/>
      <p:bldP spid="23" grpId="0" bldLvl="0" animBg="1"/>
      <p:bldP spid="24" grpId="0"/>
      <p:bldP spid="25" grpId="0" bldLvl="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BF0A5B-CA18-47D2-801E-5D97420A52F4}" type="slidenum">
              <a:rPr lang="id-ID" smtClean="0"/>
              <a:t>9</a:t>
            </a:fld>
            <a:endParaRPr lang="id-ID"/>
          </a:p>
        </p:txBody>
      </p:sp>
      <p:cxnSp>
        <p:nvCxnSpPr>
          <p:cNvPr id="3" name="Straight Connector 2"/>
          <p:cNvCxnSpPr/>
          <p:nvPr/>
        </p:nvCxnSpPr>
        <p:spPr>
          <a:xfrm>
            <a:off x="4447549" y="1568710"/>
            <a:ext cx="0" cy="4140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651159" y="1552546"/>
            <a:ext cx="0" cy="4140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018388" y="2380314"/>
            <a:ext cx="1812925" cy="2743201"/>
            <a:chOff x="2018388" y="2380314"/>
            <a:chExt cx="1812925" cy="2743201"/>
          </a:xfrm>
        </p:grpSpPr>
        <p:sp>
          <p:nvSpPr>
            <p:cNvPr id="12" name="Rectangle 59"/>
            <p:cNvSpPr>
              <a:spLocks noChangeArrowheads="1"/>
            </p:cNvSpPr>
            <p:nvPr/>
          </p:nvSpPr>
          <p:spPr bwMode="auto">
            <a:xfrm>
              <a:off x="2018388" y="2380314"/>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3" name="Rectangle 60"/>
            <p:cNvSpPr>
              <a:spLocks noChangeArrowheads="1"/>
            </p:cNvSpPr>
            <p:nvPr/>
          </p:nvSpPr>
          <p:spPr bwMode="auto">
            <a:xfrm>
              <a:off x="2018388" y="2689877"/>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4" name="Rectangle 61"/>
            <p:cNvSpPr>
              <a:spLocks noChangeArrowheads="1"/>
            </p:cNvSpPr>
            <p:nvPr/>
          </p:nvSpPr>
          <p:spPr bwMode="auto">
            <a:xfrm>
              <a:off x="2018388" y="2997852"/>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5" name="Rectangle 62"/>
            <p:cNvSpPr>
              <a:spLocks noChangeArrowheads="1"/>
            </p:cNvSpPr>
            <p:nvPr/>
          </p:nvSpPr>
          <p:spPr bwMode="auto">
            <a:xfrm>
              <a:off x="2018388" y="3309002"/>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6" name="Rectangle 63"/>
            <p:cNvSpPr>
              <a:spLocks noChangeArrowheads="1"/>
            </p:cNvSpPr>
            <p:nvPr/>
          </p:nvSpPr>
          <p:spPr bwMode="auto">
            <a:xfrm>
              <a:off x="2018388" y="36185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7" name="Rectangle 64"/>
            <p:cNvSpPr>
              <a:spLocks noChangeArrowheads="1"/>
            </p:cNvSpPr>
            <p:nvPr/>
          </p:nvSpPr>
          <p:spPr bwMode="auto">
            <a:xfrm>
              <a:off x="2018388" y="3926539"/>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8" name="Rectangle 65"/>
            <p:cNvSpPr>
              <a:spLocks noChangeArrowheads="1"/>
            </p:cNvSpPr>
            <p:nvPr/>
          </p:nvSpPr>
          <p:spPr bwMode="auto">
            <a:xfrm>
              <a:off x="2018388" y="4237689"/>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9" name="Rectangle 66"/>
            <p:cNvSpPr>
              <a:spLocks noChangeArrowheads="1"/>
            </p:cNvSpPr>
            <p:nvPr/>
          </p:nvSpPr>
          <p:spPr bwMode="auto">
            <a:xfrm>
              <a:off x="2018388" y="45456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20" name="Rectangle 67"/>
            <p:cNvSpPr>
              <a:spLocks noChangeArrowheads="1"/>
            </p:cNvSpPr>
            <p:nvPr/>
          </p:nvSpPr>
          <p:spPr bwMode="auto">
            <a:xfrm>
              <a:off x="2018388" y="4855227"/>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21" name="Rectangle 69"/>
            <p:cNvSpPr>
              <a:spLocks noChangeArrowheads="1"/>
            </p:cNvSpPr>
            <p:nvPr/>
          </p:nvSpPr>
          <p:spPr bwMode="auto">
            <a:xfrm>
              <a:off x="2327950"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22" name="Rectangle 70"/>
            <p:cNvSpPr>
              <a:spLocks noChangeArrowheads="1"/>
            </p:cNvSpPr>
            <p:nvPr/>
          </p:nvSpPr>
          <p:spPr bwMode="auto">
            <a:xfrm>
              <a:off x="2327950"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23" name="Rectangle 71"/>
            <p:cNvSpPr>
              <a:spLocks noChangeArrowheads="1"/>
            </p:cNvSpPr>
            <p:nvPr/>
          </p:nvSpPr>
          <p:spPr bwMode="auto">
            <a:xfrm>
              <a:off x="2327950" y="2997852"/>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24" name="Rectangle 72"/>
            <p:cNvSpPr>
              <a:spLocks noChangeArrowheads="1"/>
            </p:cNvSpPr>
            <p:nvPr/>
          </p:nvSpPr>
          <p:spPr bwMode="auto">
            <a:xfrm>
              <a:off x="2327950" y="3309002"/>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25" name="Rectangle 73"/>
            <p:cNvSpPr>
              <a:spLocks noChangeArrowheads="1"/>
            </p:cNvSpPr>
            <p:nvPr/>
          </p:nvSpPr>
          <p:spPr bwMode="auto">
            <a:xfrm>
              <a:off x="2327950" y="36185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26" name="Rectangle 74"/>
            <p:cNvSpPr>
              <a:spLocks noChangeArrowheads="1"/>
            </p:cNvSpPr>
            <p:nvPr/>
          </p:nvSpPr>
          <p:spPr bwMode="auto">
            <a:xfrm>
              <a:off x="2327950" y="3926539"/>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27" name="Rectangle 75"/>
            <p:cNvSpPr>
              <a:spLocks noChangeArrowheads="1"/>
            </p:cNvSpPr>
            <p:nvPr/>
          </p:nvSpPr>
          <p:spPr bwMode="auto">
            <a:xfrm>
              <a:off x="2327950" y="4237689"/>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28" name="Rectangle 76"/>
            <p:cNvSpPr>
              <a:spLocks noChangeArrowheads="1"/>
            </p:cNvSpPr>
            <p:nvPr/>
          </p:nvSpPr>
          <p:spPr bwMode="auto">
            <a:xfrm>
              <a:off x="2327950" y="45456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29" name="Rectangle 77"/>
            <p:cNvSpPr>
              <a:spLocks noChangeArrowheads="1"/>
            </p:cNvSpPr>
            <p:nvPr/>
          </p:nvSpPr>
          <p:spPr bwMode="auto">
            <a:xfrm>
              <a:off x="2327950" y="4855227"/>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30" name="Rectangle 79"/>
            <p:cNvSpPr>
              <a:spLocks noChangeArrowheads="1"/>
            </p:cNvSpPr>
            <p:nvPr/>
          </p:nvSpPr>
          <p:spPr bwMode="auto">
            <a:xfrm>
              <a:off x="2635925"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31" name="Rectangle 80"/>
            <p:cNvSpPr>
              <a:spLocks noChangeArrowheads="1"/>
            </p:cNvSpPr>
            <p:nvPr/>
          </p:nvSpPr>
          <p:spPr bwMode="auto">
            <a:xfrm>
              <a:off x="2635925"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32" name="Rectangle 81"/>
            <p:cNvSpPr>
              <a:spLocks noChangeArrowheads="1"/>
            </p:cNvSpPr>
            <p:nvPr/>
          </p:nvSpPr>
          <p:spPr bwMode="auto">
            <a:xfrm>
              <a:off x="2635925" y="2997852"/>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33" name="Rectangle 82"/>
            <p:cNvSpPr>
              <a:spLocks noChangeArrowheads="1"/>
            </p:cNvSpPr>
            <p:nvPr/>
          </p:nvSpPr>
          <p:spPr bwMode="auto">
            <a:xfrm>
              <a:off x="2635925" y="3309002"/>
              <a:ext cx="268288" cy="26670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34" name="Rectangle 83"/>
            <p:cNvSpPr>
              <a:spLocks noChangeArrowheads="1"/>
            </p:cNvSpPr>
            <p:nvPr/>
          </p:nvSpPr>
          <p:spPr bwMode="auto">
            <a:xfrm>
              <a:off x="2635925" y="3618564"/>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35" name="Rectangle 84"/>
            <p:cNvSpPr>
              <a:spLocks noChangeArrowheads="1"/>
            </p:cNvSpPr>
            <p:nvPr/>
          </p:nvSpPr>
          <p:spPr bwMode="auto">
            <a:xfrm>
              <a:off x="2635925" y="3926539"/>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36" name="Rectangle 85"/>
            <p:cNvSpPr>
              <a:spLocks noChangeArrowheads="1"/>
            </p:cNvSpPr>
            <p:nvPr/>
          </p:nvSpPr>
          <p:spPr bwMode="auto">
            <a:xfrm>
              <a:off x="2635925" y="4237689"/>
              <a:ext cx="268288" cy="26670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37" name="Rectangle 86"/>
            <p:cNvSpPr>
              <a:spLocks noChangeArrowheads="1"/>
            </p:cNvSpPr>
            <p:nvPr/>
          </p:nvSpPr>
          <p:spPr bwMode="auto">
            <a:xfrm>
              <a:off x="2635925" y="4545664"/>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38" name="Rectangle 87"/>
            <p:cNvSpPr>
              <a:spLocks noChangeArrowheads="1"/>
            </p:cNvSpPr>
            <p:nvPr/>
          </p:nvSpPr>
          <p:spPr bwMode="auto">
            <a:xfrm>
              <a:off x="2635925" y="4855227"/>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39" name="Rectangle 89"/>
            <p:cNvSpPr>
              <a:spLocks noChangeArrowheads="1"/>
            </p:cNvSpPr>
            <p:nvPr/>
          </p:nvSpPr>
          <p:spPr bwMode="auto">
            <a:xfrm>
              <a:off x="2945488"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40" name="Rectangle 90"/>
            <p:cNvSpPr>
              <a:spLocks noChangeArrowheads="1"/>
            </p:cNvSpPr>
            <p:nvPr/>
          </p:nvSpPr>
          <p:spPr bwMode="auto">
            <a:xfrm>
              <a:off x="2945488"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41" name="Rectangle 91"/>
            <p:cNvSpPr>
              <a:spLocks noChangeArrowheads="1"/>
            </p:cNvSpPr>
            <p:nvPr/>
          </p:nvSpPr>
          <p:spPr bwMode="auto">
            <a:xfrm>
              <a:off x="2945488" y="2997852"/>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42" name="Rectangle 92"/>
            <p:cNvSpPr>
              <a:spLocks noChangeArrowheads="1"/>
            </p:cNvSpPr>
            <p:nvPr/>
          </p:nvSpPr>
          <p:spPr bwMode="auto">
            <a:xfrm>
              <a:off x="2945488" y="3309002"/>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43" name="Rectangle 93"/>
            <p:cNvSpPr>
              <a:spLocks noChangeArrowheads="1"/>
            </p:cNvSpPr>
            <p:nvPr/>
          </p:nvSpPr>
          <p:spPr bwMode="auto">
            <a:xfrm>
              <a:off x="2945488" y="3618564"/>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44" name="Rectangle 94"/>
            <p:cNvSpPr>
              <a:spLocks noChangeArrowheads="1"/>
            </p:cNvSpPr>
            <p:nvPr/>
          </p:nvSpPr>
          <p:spPr bwMode="auto">
            <a:xfrm>
              <a:off x="2945488" y="3926539"/>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45" name="Rectangle 95"/>
            <p:cNvSpPr>
              <a:spLocks noChangeArrowheads="1"/>
            </p:cNvSpPr>
            <p:nvPr/>
          </p:nvSpPr>
          <p:spPr bwMode="auto">
            <a:xfrm>
              <a:off x="2945488" y="4237689"/>
              <a:ext cx="268288" cy="26670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46" name="Rectangle 96"/>
            <p:cNvSpPr>
              <a:spLocks noChangeArrowheads="1"/>
            </p:cNvSpPr>
            <p:nvPr/>
          </p:nvSpPr>
          <p:spPr bwMode="auto">
            <a:xfrm>
              <a:off x="2945488" y="4545664"/>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47" name="Rectangle 97"/>
            <p:cNvSpPr>
              <a:spLocks noChangeArrowheads="1"/>
            </p:cNvSpPr>
            <p:nvPr/>
          </p:nvSpPr>
          <p:spPr bwMode="auto">
            <a:xfrm>
              <a:off x="2945488" y="4855227"/>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48" name="Rectangle 99"/>
            <p:cNvSpPr>
              <a:spLocks noChangeArrowheads="1"/>
            </p:cNvSpPr>
            <p:nvPr/>
          </p:nvSpPr>
          <p:spPr bwMode="auto">
            <a:xfrm>
              <a:off x="3253463"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49" name="Rectangle 100"/>
            <p:cNvSpPr>
              <a:spLocks noChangeArrowheads="1"/>
            </p:cNvSpPr>
            <p:nvPr/>
          </p:nvSpPr>
          <p:spPr bwMode="auto">
            <a:xfrm>
              <a:off x="3253463"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50" name="Rectangle 101"/>
            <p:cNvSpPr>
              <a:spLocks noChangeArrowheads="1"/>
            </p:cNvSpPr>
            <p:nvPr/>
          </p:nvSpPr>
          <p:spPr bwMode="auto">
            <a:xfrm>
              <a:off x="3253463" y="2997852"/>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51" name="Rectangle 102"/>
            <p:cNvSpPr>
              <a:spLocks noChangeArrowheads="1"/>
            </p:cNvSpPr>
            <p:nvPr/>
          </p:nvSpPr>
          <p:spPr bwMode="auto">
            <a:xfrm>
              <a:off x="3253463" y="3309002"/>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52" name="Rectangle 103"/>
            <p:cNvSpPr>
              <a:spLocks noChangeArrowheads="1"/>
            </p:cNvSpPr>
            <p:nvPr/>
          </p:nvSpPr>
          <p:spPr bwMode="auto">
            <a:xfrm>
              <a:off x="3253463" y="3618564"/>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53" name="Rectangle 104"/>
            <p:cNvSpPr>
              <a:spLocks noChangeArrowheads="1"/>
            </p:cNvSpPr>
            <p:nvPr/>
          </p:nvSpPr>
          <p:spPr bwMode="auto">
            <a:xfrm>
              <a:off x="3253463" y="3926539"/>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54" name="Rectangle 105"/>
            <p:cNvSpPr>
              <a:spLocks noChangeArrowheads="1"/>
            </p:cNvSpPr>
            <p:nvPr/>
          </p:nvSpPr>
          <p:spPr bwMode="auto">
            <a:xfrm>
              <a:off x="3253463" y="4237689"/>
              <a:ext cx="268288" cy="266700"/>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55" name="Rectangle 106"/>
            <p:cNvSpPr>
              <a:spLocks noChangeArrowheads="1"/>
            </p:cNvSpPr>
            <p:nvPr/>
          </p:nvSpPr>
          <p:spPr bwMode="auto">
            <a:xfrm>
              <a:off x="3253463" y="4545664"/>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56" name="Rectangle 107"/>
            <p:cNvSpPr>
              <a:spLocks noChangeArrowheads="1"/>
            </p:cNvSpPr>
            <p:nvPr/>
          </p:nvSpPr>
          <p:spPr bwMode="auto">
            <a:xfrm>
              <a:off x="3253463" y="4855227"/>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57" name="Rectangle 109"/>
            <p:cNvSpPr>
              <a:spLocks noChangeArrowheads="1"/>
            </p:cNvSpPr>
            <p:nvPr/>
          </p:nvSpPr>
          <p:spPr bwMode="auto">
            <a:xfrm>
              <a:off x="3563025"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58" name="Rectangle 110"/>
            <p:cNvSpPr>
              <a:spLocks noChangeArrowheads="1"/>
            </p:cNvSpPr>
            <p:nvPr/>
          </p:nvSpPr>
          <p:spPr bwMode="auto">
            <a:xfrm>
              <a:off x="3563025"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59" name="Rectangle 111"/>
            <p:cNvSpPr>
              <a:spLocks noChangeArrowheads="1"/>
            </p:cNvSpPr>
            <p:nvPr/>
          </p:nvSpPr>
          <p:spPr bwMode="auto">
            <a:xfrm>
              <a:off x="3563025" y="2997852"/>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60" name="Rectangle 112"/>
            <p:cNvSpPr>
              <a:spLocks noChangeArrowheads="1"/>
            </p:cNvSpPr>
            <p:nvPr/>
          </p:nvSpPr>
          <p:spPr bwMode="auto">
            <a:xfrm>
              <a:off x="3563025" y="3309002"/>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61" name="Rectangle 113"/>
            <p:cNvSpPr>
              <a:spLocks noChangeArrowheads="1"/>
            </p:cNvSpPr>
            <p:nvPr/>
          </p:nvSpPr>
          <p:spPr bwMode="auto">
            <a:xfrm>
              <a:off x="3563025" y="3618564"/>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62" name="Rectangle 114"/>
            <p:cNvSpPr>
              <a:spLocks noChangeArrowheads="1"/>
            </p:cNvSpPr>
            <p:nvPr/>
          </p:nvSpPr>
          <p:spPr bwMode="auto">
            <a:xfrm>
              <a:off x="3563025" y="3926539"/>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63" name="Rectangle 115"/>
            <p:cNvSpPr>
              <a:spLocks noChangeArrowheads="1"/>
            </p:cNvSpPr>
            <p:nvPr/>
          </p:nvSpPr>
          <p:spPr bwMode="auto">
            <a:xfrm>
              <a:off x="3563025" y="4237689"/>
              <a:ext cx="268288" cy="266700"/>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64" name="Rectangle 116"/>
            <p:cNvSpPr>
              <a:spLocks noChangeArrowheads="1"/>
            </p:cNvSpPr>
            <p:nvPr/>
          </p:nvSpPr>
          <p:spPr bwMode="auto">
            <a:xfrm>
              <a:off x="3563025" y="4545664"/>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65" name="Rectangle 117"/>
            <p:cNvSpPr>
              <a:spLocks noChangeArrowheads="1"/>
            </p:cNvSpPr>
            <p:nvPr/>
          </p:nvSpPr>
          <p:spPr bwMode="auto">
            <a:xfrm>
              <a:off x="3563025" y="4855227"/>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grpSp>
      <p:sp>
        <p:nvSpPr>
          <p:cNvPr id="66" name="TextBox 65"/>
          <p:cNvSpPr txBox="1"/>
          <p:nvPr/>
        </p:nvSpPr>
        <p:spPr>
          <a:xfrm>
            <a:off x="2218769" y="1980204"/>
            <a:ext cx="1494383" cy="400110"/>
          </a:xfrm>
          <a:prstGeom prst="rect">
            <a:avLst/>
          </a:prstGeom>
          <a:noFill/>
        </p:spPr>
        <p:txBody>
          <a:bodyPr wrap="none" rtlCol="0">
            <a:spAutoFit/>
          </a:bodyPr>
          <a:lstStyle/>
          <a:p>
            <a:r>
              <a:rPr lang="id-ID" sz="2000" dirty="0">
                <a:latin typeface="Raleway" pitchFamily="34" charset="0"/>
              </a:rPr>
              <a:t>economies</a:t>
            </a:r>
          </a:p>
        </p:txBody>
      </p:sp>
      <p:sp>
        <p:nvSpPr>
          <p:cNvPr id="67" name="TextBox 66"/>
          <p:cNvSpPr txBox="1"/>
          <p:nvPr/>
        </p:nvSpPr>
        <p:spPr>
          <a:xfrm>
            <a:off x="2455564" y="1431128"/>
            <a:ext cx="1039067" cy="707886"/>
          </a:xfrm>
          <a:prstGeom prst="rect">
            <a:avLst/>
          </a:prstGeom>
          <a:noFill/>
        </p:spPr>
        <p:txBody>
          <a:bodyPr wrap="none" rtlCol="0">
            <a:spAutoFit/>
          </a:bodyPr>
          <a:lstStyle/>
          <a:p>
            <a:r>
              <a:rPr lang="id-ID" sz="4000" b="1" dirty="0">
                <a:solidFill>
                  <a:schemeClr val="tx2"/>
                </a:solidFill>
                <a:latin typeface="+mj-lt"/>
              </a:rPr>
              <a:t>103</a:t>
            </a:r>
            <a:endParaRPr lang="id-ID" sz="4800" b="1" dirty="0">
              <a:solidFill>
                <a:schemeClr val="tx2"/>
              </a:solidFill>
              <a:latin typeface="+mj-lt"/>
            </a:endParaRPr>
          </a:p>
        </p:txBody>
      </p:sp>
      <p:grpSp>
        <p:nvGrpSpPr>
          <p:cNvPr id="6" name="Group 5"/>
          <p:cNvGrpSpPr/>
          <p:nvPr/>
        </p:nvGrpSpPr>
        <p:grpSpPr>
          <a:xfrm>
            <a:off x="5142291" y="2380314"/>
            <a:ext cx="1812925" cy="2743201"/>
            <a:chOff x="5142291" y="2380314"/>
            <a:chExt cx="1812925" cy="2743201"/>
          </a:xfrm>
        </p:grpSpPr>
        <p:sp>
          <p:nvSpPr>
            <p:cNvPr id="69" name="Rectangle 59"/>
            <p:cNvSpPr>
              <a:spLocks noChangeArrowheads="1"/>
            </p:cNvSpPr>
            <p:nvPr/>
          </p:nvSpPr>
          <p:spPr bwMode="auto">
            <a:xfrm>
              <a:off x="5142291" y="2380314"/>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70" name="Rectangle 60"/>
            <p:cNvSpPr>
              <a:spLocks noChangeArrowheads="1"/>
            </p:cNvSpPr>
            <p:nvPr/>
          </p:nvSpPr>
          <p:spPr bwMode="auto">
            <a:xfrm>
              <a:off x="5142291" y="2689877"/>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71" name="Rectangle 61"/>
            <p:cNvSpPr>
              <a:spLocks noChangeArrowheads="1"/>
            </p:cNvSpPr>
            <p:nvPr/>
          </p:nvSpPr>
          <p:spPr bwMode="auto">
            <a:xfrm>
              <a:off x="5142291" y="2997852"/>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72" name="Rectangle 62"/>
            <p:cNvSpPr>
              <a:spLocks noChangeArrowheads="1"/>
            </p:cNvSpPr>
            <p:nvPr/>
          </p:nvSpPr>
          <p:spPr bwMode="auto">
            <a:xfrm>
              <a:off x="5142291" y="3309002"/>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73" name="Rectangle 63"/>
            <p:cNvSpPr>
              <a:spLocks noChangeArrowheads="1"/>
            </p:cNvSpPr>
            <p:nvPr/>
          </p:nvSpPr>
          <p:spPr bwMode="auto">
            <a:xfrm>
              <a:off x="5142291" y="36185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74" name="Rectangle 64"/>
            <p:cNvSpPr>
              <a:spLocks noChangeArrowheads="1"/>
            </p:cNvSpPr>
            <p:nvPr/>
          </p:nvSpPr>
          <p:spPr bwMode="auto">
            <a:xfrm>
              <a:off x="5142291" y="3926539"/>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75" name="Rectangle 65"/>
            <p:cNvSpPr>
              <a:spLocks noChangeArrowheads="1"/>
            </p:cNvSpPr>
            <p:nvPr/>
          </p:nvSpPr>
          <p:spPr bwMode="auto">
            <a:xfrm>
              <a:off x="5142291" y="4237689"/>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76" name="Rectangle 66"/>
            <p:cNvSpPr>
              <a:spLocks noChangeArrowheads="1"/>
            </p:cNvSpPr>
            <p:nvPr/>
          </p:nvSpPr>
          <p:spPr bwMode="auto">
            <a:xfrm>
              <a:off x="5142291" y="45456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77" name="Rectangle 67"/>
            <p:cNvSpPr>
              <a:spLocks noChangeArrowheads="1"/>
            </p:cNvSpPr>
            <p:nvPr/>
          </p:nvSpPr>
          <p:spPr bwMode="auto">
            <a:xfrm>
              <a:off x="5142291" y="4855227"/>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78" name="Rectangle 69"/>
            <p:cNvSpPr>
              <a:spLocks noChangeArrowheads="1"/>
            </p:cNvSpPr>
            <p:nvPr/>
          </p:nvSpPr>
          <p:spPr bwMode="auto">
            <a:xfrm>
              <a:off x="5451853"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79" name="Rectangle 70"/>
            <p:cNvSpPr>
              <a:spLocks noChangeArrowheads="1"/>
            </p:cNvSpPr>
            <p:nvPr/>
          </p:nvSpPr>
          <p:spPr bwMode="auto">
            <a:xfrm>
              <a:off x="5451853"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80" name="Rectangle 71"/>
            <p:cNvSpPr>
              <a:spLocks noChangeArrowheads="1"/>
            </p:cNvSpPr>
            <p:nvPr/>
          </p:nvSpPr>
          <p:spPr bwMode="auto">
            <a:xfrm>
              <a:off x="5451853" y="2997852"/>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81" name="Rectangle 72"/>
            <p:cNvSpPr>
              <a:spLocks noChangeArrowheads="1"/>
            </p:cNvSpPr>
            <p:nvPr/>
          </p:nvSpPr>
          <p:spPr bwMode="auto">
            <a:xfrm>
              <a:off x="5451853" y="3309002"/>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82" name="Rectangle 73"/>
            <p:cNvSpPr>
              <a:spLocks noChangeArrowheads="1"/>
            </p:cNvSpPr>
            <p:nvPr/>
          </p:nvSpPr>
          <p:spPr bwMode="auto">
            <a:xfrm>
              <a:off x="5451853" y="36185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83" name="Rectangle 74"/>
            <p:cNvSpPr>
              <a:spLocks noChangeArrowheads="1"/>
            </p:cNvSpPr>
            <p:nvPr/>
          </p:nvSpPr>
          <p:spPr bwMode="auto">
            <a:xfrm>
              <a:off x="5451853" y="3926539"/>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84" name="Rectangle 75"/>
            <p:cNvSpPr>
              <a:spLocks noChangeArrowheads="1"/>
            </p:cNvSpPr>
            <p:nvPr/>
          </p:nvSpPr>
          <p:spPr bwMode="auto">
            <a:xfrm>
              <a:off x="5451853" y="4237689"/>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85" name="Rectangle 76"/>
            <p:cNvSpPr>
              <a:spLocks noChangeArrowheads="1"/>
            </p:cNvSpPr>
            <p:nvPr/>
          </p:nvSpPr>
          <p:spPr bwMode="auto">
            <a:xfrm>
              <a:off x="5451853" y="45456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86" name="Rectangle 77"/>
            <p:cNvSpPr>
              <a:spLocks noChangeArrowheads="1"/>
            </p:cNvSpPr>
            <p:nvPr/>
          </p:nvSpPr>
          <p:spPr bwMode="auto">
            <a:xfrm>
              <a:off x="5451853" y="4855227"/>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87" name="Rectangle 79"/>
            <p:cNvSpPr>
              <a:spLocks noChangeArrowheads="1"/>
            </p:cNvSpPr>
            <p:nvPr/>
          </p:nvSpPr>
          <p:spPr bwMode="auto">
            <a:xfrm>
              <a:off x="5759828"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88" name="Rectangle 80"/>
            <p:cNvSpPr>
              <a:spLocks noChangeArrowheads="1"/>
            </p:cNvSpPr>
            <p:nvPr/>
          </p:nvSpPr>
          <p:spPr bwMode="auto">
            <a:xfrm>
              <a:off x="5759828"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89" name="Rectangle 81"/>
            <p:cNvSpPr>
              <a:spLocks noChangeArrowheads="1"/>
            </p:cNvSpPr>
            <p:nvPr/>
          </p:nvSpPr>
          <p:spPr bwMode="auto">
            <a:xfrm>
              <a:off x="5759828" y="2997852"/>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90" name="Rectangle 82"/>
            <p:cNvSpPr>
              <a:spLocks noChangeArrowheads="1"/>
            </p:cNvSpPr>
            <p:nvPr/>
          </p:nvSpPr>
          <p:spPr bwMode="auto">
            <a:xfrm>
              <a:off x="5759828" y="3309002"/>
              <a:ext cx="268288" cy="26670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91" name="Rectangle 83"/>
            <p:cNvSpPr>
              <a:spLocks noChangeArrowheads="1"/>
            </p:cNvSpPr>
            <p:nvPr/>
          </p:nvSpPr>
          <p:spPr bwMode="auto">
            <a:xfrm>
              <a:off x="5759828" y="3618564"/>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92" name="Rectangle 84"/>
            <p:cNvSpPr>
              <a:spLocks noChangeArrowheads="1"/>
            </p:cNvSpPr>
            <p:nvPr/>
          </p:nvSpPr>
          <p:spPr bwMode="auto">
            <a:xfrm>
              <a:off x="5759828" y="3926539"/>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93" name="Rectangle 85"/>
            <p:cNvSpPr>
              <a:spLocks noChangeArrowheads="1"/>
            </p:cNvSpPr>
            <p:nvPr/>
          </p:nvSpPr>
          <p:spPr bwMode="auto">
            <a:xfrm>
              <a:off x="5759828" y="4237689"/>
              <a:ext cx="268288" cy="26670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94" name="Rectangle 86"/>
            <p:cNvSpPr>
              <a:spLocks noChangeArrowheads="1"/>
            </p:cNvSpPr>
            <p:nvPr/>
          </p:nvSpPr>
          <p:spPr bwMode="auto">
            <a:xfrm>
              <a:off x="5759828" y="4545664"/>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95" name="Rectangle 87"/>
            <p:cNvSpPr>
              <a:spLocks noChangeArrowheads="1"/>
            </p:cNvSpPr>
            <p:nvPr/>
          </p:nvSpPr>
          <p:spPr bwMode="auto">
            <a:xfrm>
              <a:off x="5759828" y="4855227"/>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96" name="Rectangle 89"/>
            <p:cNvSpPr>
              <a:spLocks noChangeArrowheads="1"/>
            </p:cNvSpPr>
            <p:nvPr/>
          </p:nvSpPr>
          <p:spPr bwMode="auto">
            <a:xfrm>
              <a:off x="6069391"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97" name="Rectangle 90"/>
            <p:cNvSpPr>
              <a:spLocks noChangeArrowheads="1"/>
            </p:cNvSpPr>
            <p:nvPr/>
          </p:nvSpPr>
          <p:spPr bwMode="auto">
            <a:xfrm>
              <a:off x="6069391" y="2689877"/>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98" name="Rectangle 91"/>
            <p:cNvSpPr>
              <a:spLocks noChangeArrowheads="1"/>
            </p:cNvSpPr>
            <p:nvPr/>
          </p:nvSpPr>
          <p:spPr bwMode="auto">
            <a:xfrm>
              <a:off x="6069391" y="2997852"/>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99" name="Rectangle 92"/>
            <p:cNvSpPr>
              <a:spLocks noChangeArrowheads="1"/>
            </p:cNvSpPr>
            <p:nvPr/>
          </p:nvSpPr>
          <p:spPr bwMode="auto">
            <a:xfrm>
              <a:off x="6069391" y="3309002"/>
              <a:ext cx="268288" cy="26670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00" name="Rectangle 93"/>
            <p:cNvSpPr>
              <a:spLocks noChangeArrowheads="1"/>
            </p:cNvSpPr>
            <p:nvPr/>
          </p:nvSpPr>
          <p:spPr bwMode="auto">
            <a:xfrm>
              <a:off x="6069391" y="3618564"/>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01" name="Rectangle 94"/>
            <p:cNvSpPr>
              <a:spLocks noChangeArrowheads="1"/>
            </p:cNvSpPr>
            <p:nvPr/>
          </p:nvSpPr>
          <p:spPr bwMode="auto">
            <a:xfrm>
              <a:off x="6069391" y="3926539"/>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02" name="Rectangle 95"/>
            <p:cNvSpPr>
              <a:spLocks noChangeArrowheads="1"/>
            </p:cNvSpPr>
            <p:nvPr/>
          </p:nvSpPr>
          <p:spPr bwMode="auto">
            <a:xfrm>
              <a:off x="6069391" y="4237689"/>
              <a:ext cx="268288" cy="26670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03" name="Rectangle 96"/>
            <p:cNvSpPr>
              <a:spLocks noChangeArrowheads="1"/>
            </p:cNvSpPr>
            <p:nvPr/>
          </p:nvSpPr>
          <p:spPr bwMode="auto">
            <a:xfrm>
              <a:off x="6069391" y="4545664"/>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04" name="Rectangle 97"/>
            <p:cNvSpPr>
              <a:spLocks noChangeArrowheads="1"/>
            </p:cNvSpPr>
            <p:nvPr/>
          </p:nvSpPr>
          <p:spPr bwMode="auto">
            <a:xfrm>
              <a:off x="6069391" y="4855227"/>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05" name="Rectangle 99"/>
            <p:cNvSpPr>
              <a:spLocks noChangeArrowheads="1"/>
            </p:cNvSpPr>
            <p:nvPr/>
          </p:nvSpPr>
          <p:spPr bwMode="auto">
            <a:xfrm>
              <a:off x="6377366"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06" name="Rectangle 100"/>
            <p:cNvSpPr>
              <a:spLocks noChangeArrowheads="1"/>
            </p:cNvSpPr>
            <p:nvPr/>
          </p:nvSpPr>
          <p:spPr bwMode="auto">
            <a:xfrm>
              <a:off x="6377366"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07" name="Rectangle 101"/>
            <p:cNvSpPr>
              <a:spLocks noChangeArrowheads="1"/>
            </p:cNvSpPr>
            <p:nvPr/>
          </p:nvSpPr>
          <p:spPr bwMode="auto">
            <a:xfrm>
              <a:off x="6377366" y="2997852"/>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08" name="Rectangle 102"/>
            <p:cNvSpPr>
              <a:spLocks noChangeArrowheads="1"/>
            </p:cNvSpPr>
            <p:nvPr/>
          </p:nvSpPr>
          <p:spPr bwMode="auto">
            <a:xfrm>
              <a:off x="6377366" y="3309002"/>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09" name="Rectangle 103"/>
            <p:cNvSpPr>
              <a:spLocks noChangeArrowheads="1"/>
            </p:cNvSpPr>
            <p:nvPr/>
          </p:nvSpPr>
          <p:spPr bwMode="auto">
            <a:xfrm>
              <a:off x="6377366" y="3618564"/>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10" name="Rectangle 104"/>
            <p:cNvSpPr>
              <a:spLocks noChangeArrowheads="1"/>
            </p:cNvSpPr>
            <p:nvPr/>
          </p:nvSpPr>
          <p:spPr bwMode="auto">
            <a:xfrm>
              <a:off x="6377366" y="3926539"/>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11" name="Rectangle 105"/>
            <p:cNvSpPr>
              <a:spLocks noChangeArrowheads="1"/>
            </p:cNvSpPr>
            <p:nvPr/>
          </p:nvSpPr>
          <p:spPr bwMode="auto">
            <a:xfrm>
              <a:off x="6377366" y="4237689"/>
              <a:ext cx="268288" cy="266700"/>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12" name="Rectangle 106"/>
            <p:cNvSpPr>
              <a:spLocks noChangeArrowheads="1"/>
            </p:cNvSpPr>
            <p:nvPr/>
          </p:nvSpPr>
          <p:spPr bwMode="auto">
            <a:xfrm>
              <a:off x="6377366" y="4545664"/>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13" name="Rectangle 107"/>
            <p:cNvSpPr>
              <a:spLocks noChangeArrowheads="1"/>
            </p:cNvSpPr>
            <p:nvPr/>
          </p:nvSpPr>
          <p:spPr bwMode="auto">
            <a:xfrm>
              <a:off x="6377366" y="4855227"/>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14" name="Rectangle 109"/>
            <p:cNvSpPr>
              <a:spLocks noChangeArrowheads="1"/>
            </p:cNvSpPr>
            <p:nvPr/>
          </p:nvSpPr>
          <p:spPr bwMode="auto">
            <a:xfrm>
              <a:off x="6686928"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15" name="Rectangle 110"/>
            <p:cNvSpPr>
              <a:spLocks noChangeArrowheads="1"/>
            </p:cNvSpPr>
            <p:nvPr/>
          </p:nvSpPr>
          <p:spPr bwMode="auto">
            <a:xfrm>
              <a:off x="6686928"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16" name="Rectangle 111"/>
            <p:cNvSpPr>
              <a:spLocks noChangeArrowheads="1"/>
            </p:cNvSpPr>
            <p:nvPr/>
          </p:nvSpPr>
          <p:spPr bwMode="auto">
            <a:xfrm>
              <a:off x="6686928" y="2997852"/>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17" name="Rectangle 112"/>
            <p:cNvSpPr>
              <a:spLocks noChangeArrowheads="1"/>
            </p:cNvSpPr>
            <p:nvPr/>
          </p:nvSpPr>
          <p:spPr bwMode="auto">
            <a:xfrm>
              <a:off x="6686928" y="3309002"/>
              <a:ext cx="268288" cy="266700"/>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18" name="Rectangle 113"/>
            <p:cNvSpPr>
              <a:spLocks noChangeArrowheads="1"/>
            </p:cNvSpPr>
            <p:nvPr/>
          </p:nvSpPr>
          <p:spPr bwMode="auto">
            <a:xfrm>
              <a:off x="6686928" y="3618564"/>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19" name="Rectangle 114"/>
            <p:cNvSpPr>
              <a:spLocks noChangeArrowheads="1"/>
            </p:cNvSpPr>
            <p:nvPr/>
          </p:nvSpPr>
          <p:spPr bwMode="auto">
            <a:xfrm>
              <a:off x="6686928" y="3926539"/>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20" name="Rectangle 115"/>
            <p:cNvSpPr>
              <a:spLocks noChangeArrowheads="1"/>
            </p:cNvSpPr>
            <p:nvPr/>
          </p:nvSpPr>
          <p:spPr bwMode="auto">
            <a:xfrm>
              <a:off x="6686928" y="4237689"/>
              <a:ext cx="268288" cy="266700"/>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21" name="Rectangle 116"/>
            <p:cNvSpPr>
              <a:spLocks noChangeArrowheads="1"/>
            </p:cNvSpPr>
            <p:nvPr/>
          </p:nvSpPr>
          <p:spPr bwMode="auto">
            <a:xfrm>
              <a:off x="6686928" y="4545664"/>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22" name="Rectangle 117"/>
            <p:cNvSpPr>
              <a:spLocks noChangeArrowheads="1"/>
            </p:cNvSpPr>
            <p:nvPr/>
          </p:nvSpPr>
          <p:spPr bwMode="auto">
            <a:xfrm>
              <a:off x="6686928" y="4855227"/>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grpSp>
      <p:sp>
        <p:nvSpPr>
          <p:cNvPr id="123" name="TextBox 122"/>
          <p:cNvSpPr txBox="1"/>
          <p:nvPr/>
        </p:nvSpPr>
        <p:spPr>
          <a:xfrm>
            <a:off x="5342672" y="1980204"/>
            <a:ext cx="1494383" cy="400110"/>
          </a:xfrm>
          <a:prstGeom prst="rect">
            <a:avLst/>
          </a:prstGeom>
          <a:noFill/>
        </p:spPr>
        <p:txBody>
          <a:bodyPr wrap="none" rtlCol="0">
            <a:spAutoFit/>
          </a:bodyPr>
          <a:lstStyle/>
          <a:p>
            <a:r>
              <a:rPr lang="id-ID" sz="2000" dirty="0">
                <a:latin typeface="Raleway" pitchFamily="34" charset="0"/>
              </a:rPr>
              <a:t>economies</a:t>
            </a:r>
          </a:p>
        </p:txBody>
      </p:sp>
      <p:sp>
        <p:nvSpPr>
          <p:cNvPr id="124" name="TextBox 123"/>
          <p:cNvSpPr txBox="1"/>
          <p:nvPr/>
        </p:nvSpPr>
        <p:spPr>
          <a:xfrm>
            <a:off x="5579467" y="1431128"/>
            <a:ext cx="1016176" cy="707886"/>
          </a:xfrm>
          <a:prstGeom prst="rect">
            <a:avLst/>
          </a:prstGeom>
          <a:noFill/>
        </p:spPr>
        <p:txBody>
          <a:bodyPr wrap="none" rtlCol="0">
            <a:spAutoFit/>
          </a:bodyPr>
          <a:lstStyle/>
          <a:p>
            <a:r>
              <a:rPr lang="id-ID" sz="4000" b="1" dirty="0">
                <a:solidFill>
                  <a:schemeClr val="tx2"/>
                </a:solidFill>
                <a:latin typeface="+mj-lt"/>
              </a:rPr>
              <a:t>173</a:t>
            </a:r>
            <a:endParaRPr lang="id-ID" sz="4800" b="1" dirty="0">
              <a:solidFill>
                <a:schemeClr val="tx2"/>
              </a:solidFill>
              <a:latin typeface="+mj-lt"/>
            </a:endParaRPr>
          </a:p>
        </p:txBody>
      </p:sp>
      <p:grpSp>
        <p:nvGrpSpPr>
          <p:cNvPr id="7" name="Group 6"/>
          <p:cNvGrpSpPr/>
          <p:nvPr/>
        </p:nvGrpSpPr>
        <p:grpSpPr>
          <a:xfrm>
            <a:off x="8286913" y="2380314"/>
            <a:ext cx="1812925" cy="2743201"/>
            <a:chOff x="8286913" y="2380314"/>
            <a:chExt cx="1812925" cy="2743201"/>
          </a:xfrm>
        </p:grpSpPr>
        <p:sp>
          <p:nvSpPr>
            <p:cNvPr id="126" name="Rectangle 59"/>
            <p:cNvSpPr>
              <a:spLocks noChangeArrowheads="1"/>
            </p:cNvSpPr>
            <p:nvPr/>
          </p:nvSpPr>
          <p:spPr bwMode="auto">
            <a:xfrm>
              <a:off x="8286913" y="2380314"/>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27" name="Rectangle 60"/>
            <p:cNvSpPr>
              <a:spLocks noChangeArrowheads="1"/>
            </p:cNvSpPr>
            <p:nvPr/>
          </p:nvSpPr>
          <p:spPr bwMode="auto">
            <a:xfrm>
              <a:off x="8286913" y="2689877"/>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28" name="Rectangle 61"/>
            <p:cNvSpPr>
              <a:spLocks noChangeArrowheads="1"/>
            </p:cNvSpPr>
            <p:nvPr/>
          </p:nvSpPr>
          <p:spPr bwMode="auto">
            <a:xfrm>
              <a:off x="8286913" y="2997852"/>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29" name="Rectangle 62"/>
            <p:cNvSpPr>
              <a:spLocks noChangeArrowheads="1"/>
            </p:cNvSpPr>
            <p:nvPr/>
          </p:nvSpPr>
          <p:spPr bwMode="auto">
            <a:xfrm>
              <a:off x="8286913" y="3309002"/>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30" name="Rectangle 63"/>
            <p:cNvSpPr>
              <a:spLocks noChangeArrowheads="1"/>
            </p:cNvSpPr>
            <p:nvPr/>
          </p:nvSpPr>
          <p:spPr bwMode="auto">
            <a:xfrm>
              <a:off x="8286913" y="36185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31" name="Rectangle 64"/>
            <p:cNvSpPr>
              <a:spLocks noChangeArrowheads="1"/>
            </p:cNvSpPr>
            <p:nvPr/>
          </p:nvSpPr>
          <p:spPr bwMode="auto">
            <a:xfrm>
              <a:off x="8286913" y="3926539"/>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32" name="Rectangle 65"/>
            <p:cNvSpPr>
              <a:spLocks noChangeArrowheads="1"/>
            </p:cNvSpPr>
            <p:nvPr/>
          </p:nvSpPr>
          <p:spPr bwMode="auto">
            <a:xfrm>
              <a:off x="8286913" y="4237689"/>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33" name="Rectangle 66"/>
            <p:cNvSpPr>
              <a:spLocks noChangeArrowheads="1"/>
            </p:cNvSpPr>
            <p:nvPr/>
          </p:nvSpPr>
          <p:spPr bwMode="auto">
            <a:xfrm>
              <a:off x="8286913" y="45456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34" name="Rectangle 67"/>
            <p:cNvSpPr>
              <a:spLocks noChangeArrowheads="1"/>
            </p:cNvSpPr>
            <p:nvPr/>
          </p:nvSpPr>
          <p:spPr bwMode="auto">
            <a:xfrm>
              <a:off x="8286913" y="4855227"/>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35" name="Rectangle 69"/>
            <p:cNvSpPr>
              <a:spLocks noChangeArrowheads="1"/>
            </p:cNvSpPr>
            <p:nvPr/>
          </p:nvSpPr>
          <p:spPr bwMode="auto">
            <a:xfrm>
              <a:off x="8596475"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36" name="Rectangle 70"/>
            <p:cNvSpPr>
              <a:spLocks noChangeArrowheads="1"/>
            </p:cNvSpPr>
            <p:nvPr/>
          </p:nvSpPr>
          <p:spPr bwMode="auto">
            <a:xfrm>
              <a:off x="8596475"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37" name="Rectangle 71"/>
            <p:cNvSpPr>
              <a:spLocks noChangeArrowheads="1"/>
            </p:cNvSpPr>
            <p:nvPr/>
          </p:nvSpPr>
          <p:spPr bwMode="auto">
            <a:xfrm>
              <a:off x="8596475" y="2997852"/>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38" name="Rectangle 72"/>
            <p:cNvSpPr>
              <a:spLocks noChangeArrowheads="1"/>
            </p:cNvSpPr>
            <p:nvPr/>
          </p:nvSpPr>
          <p:spPr bwMode="auto">
            <a:xfrm>
              <a:off x="8596475" y="3309002"/>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39" name="Rectangle 73"/>
            <p:cNvSpPr>
              <a:spLocks noChangeArrowheads="1"/>
            </p:cNvSpPr>
            <p:nvPr/>
          </p:nvSpPr>
          <p:spPr bwMode="auto">
            <a:xfrm>
              <a:off x="8596475" y="36185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40" name="Rectangle 74"/>
            <p:cNvSpPr>
              <a:spLocks noChangeArrowheads="1"/>
            </p:cNvSpPr>
            <p:nvPr/>
          </p:nvSpPr>
          <p:spPr bwMode="auto">
            <a:xfrm>
              <a:off x="8596475" y="3926539"/>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41" name="Rectangle 75"/>
            <p:cNvSpPr>
              <a:spLocks noChangeArrowheads="1"/>
            </p:cNvSpPr>
            <p:nvPr/>
          </p:nvSpPr>
          <p:spPr bwMode="auto">
            <a:xfrm>
              <a:off x="8596475" y="4237689"/>
              <a:ext cx="268288" cy="266700"/>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42" name="Rectangle 76"/>
            <p:cNvSpPr>
              <a:spLocks noChangeArrowheads="1"/>
            </p:cNvSpPr>
            <p:nvPr/>
          </p:nvSpPr>
          <p:spPr bwMode="auto">
            <a:xfrm>
              <a:off x="8596475" y="4545664"/>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43" name="Rectangle 77"/>
            <p:cNvSpPr>
              <a:spLocks noChangeArrowheads="1"/>
            </p:cNvSpPr>
            <p:nvPr/>
          </p:nvSpPr>
          <p:spPr bwMode="auto">
            <a:xfrm>
              <a:off x="8596475" y="4855227"/>
              <a:ext cx="268288" cy="268288"/>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144" name="Rectangle 79"/>
            <p:cNvSpPr>
              <a:spLocks noChangeArrowheads="1"/>
            </p:cNvSpPr>
            <p:nvPr/>
          </p:nvSpPr>
          <p:spPr bwMode="auto">
            <a:xfrm>
              <a:off x="8904450"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45" name="Rectangle 80"/>
            <p:cNvSpPr>
              <a:spLocks noChangeArrowheads="1"/>
            </p:cNvSpPr>
            <p:nvPr/>
          </p:nvSpPr>
          <p:spPr bwMode="auto">
            <a:xfrm>
              <a:off x="8904450" y="2689877"/>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46" name="Rectangle 81"/>
            <p:cNvSpPr>
              <a:spLocks noChangeArrowheads="1"/>
            </p:cNvSpPr>
            <p:nvPr/>
          </p:nvSpPr>
          <p:spPr bwMode="auto">
            <a:xfrm>
              <a:off x="8904450" y="2997852"/>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47" name="Rectangle 82"/>
            <p:cNvSpPr>
              <a:spLocks noChangeArrowheads="1"/>
            </p:cNvSpPr>
            <p:nvPr/>
          </p:nvSpPr>
          <p:spPr bwMode="auto">
            <a:xfrm>
              <a:off x="8904450" y="3309002"/>
              <a:ext cx="268288" cy="26670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48" name="Rectangle 83"/>
            <p:cNvSpPr>
              <a:spLocks noChangeArrowheads="1"/>
            </p:cNvSpPr>
            <p:nvPr/>
          </p:nvSpPr>
          <p:spPr bwMode="auto">
            <a:xfrm>
              <a:off x="8904450" y="3618564"/>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49" name="Rectangle 84"/>
            <p:cNvSpPr>
              <a:spLocks noChangeArrowheads="1"/>
            </p:cNvSpPr>
            <p:nvPr/>
          </p:nvSpPr>
          <p:spPr bwMode="auto">
            <a:xfrm>
              <a:off x="8904450" y="3926539"/>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50" name="Rectangle 85"/>
            <p:cNvSpPr>
              <a:spLocks noChangeArrowheads="1"/>
            </p:cNvSpPr>
            <p:nvPr/>
          </p:nvSpPr>
          <p:spPr bwMode="auto">
            <a:xfrm>
              <a:off x="8904450" y="4237689"/>
              <a:ext cx="268288" cy="26670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51" name="Rectangle 86"/>
            <p:cNvSpPr>
              <a:spLocks noChangeArrowheads="1"/>
            </p:cNvSpPr>
            <p:nvPr/>
          </p:nvSpPr>
          <p:spPr bwMode="auto">
            <a:xfrm>
              <a:off x="8904450" y="4545664"/>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52" name="Rectangle 87"/>
            <p:cNvSpPr>
              <a:spLocks noChangeArrowheads="1"/>
            </p:cNvSpPr>
            <p:nvPr/>
          </p:nvSpPr>
          <p:spPr bwMode="auto">
            <a:xfrm>
              <a:off x="8904450" y="4855227"/>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53" name="Rectangle 89"/>
            <p:cNvSpPr>
              <a:spLocks noChangeArrowheads="1"/>
            </p:cNvSpPr>
            <p:nvPr/>
          </p:nvSpPr>
          <p:spPr bwMode="auto">
            <a:xfrm>
              <a:off x="9214013"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54" name="Rectangle 90"/>
            <p:cNvSpPr>
              <a:spLocks noChangeArrowheads="1"/>
            </p:cNvSpPr>
            <p:nvPr/>
          </p:nvSpPr>
          <p:spPr bwMode="auto">
            <a:xfrm>
              <a:off x="9214013"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55" name="Rectangle 91"/>
            <p:cNvSpPr>
              <a:spLocks noChangeArrowheads="1"/>
            </p:cNvSpPr>
            <p:nvPr/>
          </p:nvSpPr>
          <p:spPr bwMode="auto">
            <a:xfrm>
              <a:off x="9214013" y="2997852"/>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56" name="Rectangle 92"/>
            <p:cNvSpPr>
              <a:spLocks noChangeArrowheads="1"/>
            </p:cNvSpPr>
            <p:nvPr/>
          </p:nvSpPr>
          <p:spPr bwMode="auto">
            <a:xfrm>
              <a:off x="9214013" y="3309002"/>
              <a:ext cx="268288" cy="26670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57" name="Rectangle 93"/>
            <p:cNvSpPr>
              <a:spLocks noChangeArrowheads="1"/>
            </p:cNvSpPr>
            <p:nvPr/>
          </p:nvSpPr>
          <p:spPr bwMode="auto">
            <a:xfrm>
              <a:off x="9214013" y="3618564"/>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58" name="Rectangle 94"/>
            <p:cNvSpPr>
              <a:spLocks noChangeArrowheads="1"/>
            </p:cNvSpPr>
            <p:nvPr/>
          </p:nvSpPr>
          <p:spPr bwMode="auto">
            <a:xfrm>
              <a:off x="9214013" y="3926539"/>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59" name="Rectangle 95"/>
            <p:cNvSpPr>
              <a:spLocks noChangeArrowheads="1"/>
            </p:cNvSpPr>
            <p:nvPr/>
          </p:nvSpPr>
          <p:spPr bwMode="auto">
            <a:xfrm>
              <a:off x="9214013" y="4237689"/>
              <a:ext cx="268288" cy="266700"/>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60" name="Rectangle 96"/>
            <p:cNvSpPr>
              <a:spLocks noChangeArrowheads="1"/>
            </p:cNvSpPr>
            <p:nvPr/>
          </p:nvSpPr>
          <p:spPr bwMode="auto">
            <a:xfrm>
              <a:off x="9214013" y="4545664"/>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61" name="Rectangle 97"/>
            <p:cNvSpPr>
              <a:spLocks noChangeArrowheads="1"/>
            </p:cNvSpPr>
            <p:nvPr/>
          </p:nvSpPr>
          <p:spPr bwMode="auto">
            <a:xfrm>
              <a:off x="9214013" y="4855227"/>
              <a:ext cx="268288" cy="268288"/>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162" name="Rectangle 99"/>
            <p:cNvSpPr>
              <a:spLocks noChangeArrowheads="1"/>
            </p:cNvSpPr>
            <p:nvPr/>
          </p:nvSpPr>
          <p:spPr bwMode="auto">
            <a:xfrm>
              <a:off x="9521988"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63" name="Rectangle 100"/>
            <p:cNvSpPr>
              <a:spLocks noChangeArrowheads="1"/>
            </p:cNvSpPr>
            <p:nvPr/>
          </p:nvSpPr>
          <p:spPr bwMode="auto">
            <a:xfrm>
              <a:off x="9521988"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64" name="Rectangle 101"/>
            <p:cNvSpPr>
              <a:spLocks noChangeArrowheads="1"/>
            </p:cNvSpPr>
            <p:nvPr/>
          </p:nvSpPr>
          <p:spPr bwMode="auto">
            <a:xfrm>
              <a:off x="9521988" y="2997852"/>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65" name="Rectangle 102"/>
            <p:cNvSpPr>
              <a:spLocks noChangeArrowheads="1"/>
            </p:cNvSpPr>
            <p:nvPr/>
          </p:nvSpPr>
          <p:spPr bwMode="auto">
            <a:xfrm>
              <a:off x="9521988" y="3309002"/>
              <a:ext cx="268288" cy="266700"/>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66" name="Rectangle 103"/>
            <p:cNvSpPr>
              <a:spLocks noChangeArrowheads="1"/>
            </p:cNvSpPr>
            <p:nvPr/>
          </p:nvSpPr>
          <p:spPr bwMode="auto">
            <a:xfrm>
              <a:off x="9521988" y="3618564"/>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67" name="Rectangle 104"/>
            <p:cNvSpPr>
              <a:spLocks noChangeArrowheads="1"/>
            </p:cNvSpPr>
            <p:nvPr/>
          </p:nvSpPr>
          <p:spPr bwMode="auto">
            <a:xfrm>
              <a:off x="9521988" y="3926539"/>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68" name="Rectangle 105"/>
            <p:cNvSpPr>
              <a:spLocks noChangeArrowheads="1"/>
            </p:cNvSpPr>
            <p:nvPr/>
          </p:nvSpPr>
          <p:spPr bwMode="auto">
            <a:xfrm>
              <a:off x="9521988" y="4237689"/>
              <a:ext cx="268288" cy="266700"/>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69" name="Rectangle 106"/>
            <p:cNvSpPr>
              <a:spLocks noChangeArrowheads="1"/>
            </p:cNvSpPr>
            <p:nvPr/>
          </p:nvSpPr>
          <p:spPr bwMode="auto">
            <a:xfrm>
              <a:off x="9521988" y="4545664"/>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70" name="Rectangle 107"/>
            <p:cNvSpPr>
              <a:spLocks noChangeArrowheads="1"/>
            </p:cNvSpPr>
            <p:nvPr/>
          </p:nvSpPr>
          <p:spPr bwMode="auto">
            <a:xfrm>
              <a:off x="9521988" y="4855227"/>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71" name="Rectangle 109"/>
            <p:cNvSpPr>
              <a:spLocks noChangeArrowheads="1"/>
            </p:cNvSpPr>
            <p:nvPr/>
          </p:nvSpPr>
          <p:spPr bwMode="auto">
            <a:xfrm>
              <a:off x="9831550" y="2380314"/>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72" name="Rectangle 110"/>
            <p:cNvSpPr>
              <a:spLocks noChangeArrowheads="1"/>
            </p:cNvSpPr>
            <p:nvPr/>
          </p:nvSpPr>
          <p:spPr bwMode="auto">
            <a:xfrm>
              <a:off x="9831550" y="2689877"/>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73" name="Rectangle 111"/>
            <p:cNvSpPr>
              <a:spLocks noChangeArrowheads="1"/>
            </p:cNvSpPr>
            <p:nvPr/>
          </p:nvSpPr>
          <p:spPr bwMode="auto">
            <a:xfrm>
              <a:off x="9831550" y="2997852"/>
              <a:ext cx="268288" cy="268288"/>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74" name="Rectangle 112"/>
            <p:cNvSpPr>
              <a:spLocks noChangeArrowheads="1"/>
            </p:cNvSpPr>
            <p:nvPr/>
          </p:nvSpPr>
          <p:spPr bwMode="auto">
            <a:xfrm>
              <a:off x="9831550" y="3309002"/>
              <a:ext cx="268288" cy="2667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75" name="Rectangle 113"/>
            <p:cNvSpPr>
              <a:spLocks noChangeArrowheads="1"/>
            </p:cNvSpPr>
            <p:nvPr/>
          </p:nvSpPr>
          <p:spPr bwMode="auto">
            <a:xfrm>
              <a:off x="9831550" y="3618564"/>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76" name="Rectangle 114"/>
            <p:cNvSpPr>
              <a:spLocks noChangeArrowheads="1"/>
            </p:cNvSpPr>
            <p:nvPr/>
          </p:nvSpPr>
          <p:spPr bwMode="auto">
            <a:xfrm>
              <a:off x="9831550" y="3926539"/>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77" name="Rectangle 115"/>
            <p:cNvSpPr>
              <a:spLocks noChangeArrowheads="1"/>
            </p:cNvSpPr>
            <p:nvPr/>
          </p:nvSpPr>
          <p:spPr bwMode="auto">
            <a:xfrm>
              <a:off x="9831550" y="4237689"/>
              <a:ext cx="268288" cy="266700"/>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78" name="Rectangle 116"/>
            <p:cNvSpPr>
              <a:spLocks noChangeArrowheads="1"/>
            </p:cNvSpPr>
            <p:nvPr/>
          </p:nvSpPr>
          <p:spPr bwMode="auto">
            <a:xfrm>
              <a:off x="9831550" y="4545664"/>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179" name="Rectangle 117"/>
            <p:cNvSpPr>
              <a:spLocks noChangeArrowheads="1"/>
            </p:cNvSpPr>
            <p:nvPr/>
          </p:nvSpPr>
          <p:spPr bwMode="auto">
            <a:xfrm>
              <a:off x="9831550" y="4855227"/>
              <a:ext cx="268288" cy="268288"/>
            </a:xfrm>
            <a:prstGeom prst="rect">
              <a:avLst/>
            </a:prstGeom>
            <a:solidFill>
              <a:schemeClr val="accent3"/>
            </a:solidFill>
            <a:ln>
              <a:noFill/>
            </a:ln>
          </p:spPr>
          <p:txBody>
            <a:bodyPr vert="horz" wrap="square" lIns="91440" tIns="45720" rIns="91440" bIns="45720" numCol="1" anchor="t" anchorCtr="0" compatLnSpc="1"/>
            <a:lstStyle/>
            <a:p>
              <a:endParaRPr lang="id-ID"/>
            </a:p>
          </p:txBody>
        </p:sp>
      </p:grpSp>
      <p:sp>
        <p:nvSpPr>
          <p:cNvPr id="180" name="TextBox 179"/>
          <p:cNvSpPr txBox="1"/>
          <p:nvPr/>
        </p:nvSpPr>
        <p:spPr>
          <a:xfrm>
            <a:off x="8487294" y="1980204"/>
            <a:ext cx="1494383" cy="400110"/>
          </a:xfrm>
          <a:prstGeom prst="rect">
            <a:avLst/>
          </a:prstGeom>
          <a:noFill/>
        </p:spPr>
        <p:txBody>
          <a:bodyPr wrap="none" rtlCol="0">
            <a:spAutoFit/>
          </a:bodyPr>
          <a:lstStyle/>
          <a:p>
            <a:r>
              <a:rPr lang="id-ID" sz="2000" dirty="0">
                <a:latin typeface="Raleway" pitchFamily="34" charset="0"/>
              </a:rPr>
              <a:t>economies</a:t>
            </a:r>
          </a:p>
        </p:txBody>
      </p:sp>
      <p:sp>
        <p:nvSpPr>
          <p:cNvPr id="181" name="TextBox 180"/>
          <p:cNvSpPr txBox="1"/>
          <p:nvPr/>
        </p:nvSpPr>
        <p:spPr>
          <a:xfrm>
            <a:off x="8724089" y="1431128"/>
            <a:ext cx="1043876" cy="707886"/>
          </a:xfrm>
          <a:prstGeom prst="rect">
            <a:avLst/>
          </a:prstGeom>
          <a:noFill/>
        </p:spPr>
        <p:txBody>
          <a:bodyPr wrap="none" rtlCol="0">
            <a:spAutoFit/>
          </a:bodyPr>
          <a:lstStyle/>
          <a:p>
            <a:r>
              <a:rPr lang="id-ID" sz="4000" b="1" dirty="0">
                <a:solidFill>
                  <a:schemeClr val="tx2"/>
                </a:solidFill>
                <a:latin typeface="+mj-lt"/>
              </a:rPr>
              <a:t>201</a:t>
            </a:r>
            <a:endParaRPr lang="id-ID" sz="4800" b="1" dirty="0">
              <a:solidFill>
                <a:schemeClr val="tx2"/>
              </a:solidFill>
              <a:latin typeface="+mj-lt"/>
            </a:endParaRPr>
          </a:p>
        </p:txBody>
      </p:sp>
      <p:sp>
        <p:nvSpPr>
          <p:cNvPr id="182" name="TextBox 181"/>
          <p:cNvSpPr txBox="1"/>
          <p:nvPr/>
        </p:nvSpPr>
        <p:spPr>
          <a:xfrm>
            <a:off x="4802405" y="600349"/>
            <a:ext cx="2579169" cy="523220"/>
          </a:xfrm>
          <a:prstGeom prst="rect">
            <a:avLst/>
          </a:prstGeom>
          <a:noFill/>
        </p:spPr>
        <p:txBody>
          <a:bodyPr wrap="none" rtlCol="0">
            <a:spAutoFit/>
          </a:bodyPr>
          <a:lstStyle/>
          <a:p>
            <a:pPr algn="ctr"/>
            <a:r>
              <a:rPr lang="id-ID" sz="2800" dirty="0">
                <a:latin typeface="+mj-lt"/>
              </a:rPr>
              <a:t>Random Chart</a:t>
            </a:r>
          </a:p>
        </p:txBody>
      </p:sp>
      <p:cxnSp>
        <p:nvCxnSpPr>
          <p:cNvPr id="183" name="Straight Connector 182"/>
          <p:cNvCxnSpPr/>
          <p:nvPr/>
        </p:nvCxnSpPr>
        <p:spPr>
          <a:xfrm>
            <a:off x="4831882" y="1117625"/>
            <a:ext cx="25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2009673" y="5214757"/>
            <a:ext cx="1830354" cy="338554"/>
          </a:xfrm>
          <a:prstGeom prst="rect">
            <a:avLst/>
          </a:prstGeom>
          <a:noFill/>
        </p:spPr>
        <p:txBody>
          <a:bodyPr wrap="square" rtlCol="0">
            <a:spAutoFit/>
          </a:bodyPr>
          <a:lstStyle/>
          <a:p>
            <a:pPr algn="ctr"/>
            <a:r>
              <a:rPr lang="id-ID" sz="1600" b="1" dirty="0">
                <a:latin typeface="+mj-lt"/>
              </a:rPr>
              <a:t>2011</a:t>
            </a:r>
            <a:endParaRPr lang="en-US" sz="1600" b="1" dirty="0">
              <a:latin typeface="+mj-lt"/>
            </a:endParaRPr>
          </a:p>
        </p:txBody>
      </p:sp>
      <p:sp>
        <p:nvSpPr>
          <p:cNvPr id="186" name="Content Placeholder 19"/>
          <p:cNvSpPr txBox="1"/>
          <p:nvPr/>
        </p:nvSpPr>
        <p:spPr>
          <a:xfrm>
            <a:off x="1702858" y="5422594"/>
            <a:ext cx="2443984" cy="709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a:t>
            </a:r>
            <a:endParaRPr lang="id-ID" sz="1200" dirty="0"/>
          </a:p>
        </p:txBody>
      </p:sp>
      <p:sp>
        <p:nvSpPr>
          <p:cNvPr id="187" name="TextBox 186"/>
          <p:cNvSpPr txBox="1"/>
          <p:nvPr/>
        </p:nvSpPr>
        <p:spPr>
          <a:xfrm>
            <a:off x="5057499" y="5214757"/>
            <a:ext cx="1982509" cy="338554"/>
          </a:xfrm>
          <a:prstGeom prst="rect">
            <a:avLst/>
          </a:prstGeom>
          <a:noFill/>
        </p:spPr>
        <p:txBody>
          <a:bodyPr wrap="square" rtlCol="0">
            <a:spAutoFit/>
          </a:bodyPr>
          <a:lstStyle/>
          <a:p>
            <a:pPr algn="ctr"/>
            <a:r>
              <a:rPr lang="id-ID" sz="1600" b="1" dirty="0">
                <a:latin typeface="+mj-lt"/>
              </a:rPr>
              <a:t>2012</a:t>
            </a:r>
            <a:endParaRPr lang="en-US" sz="1600" b="1" dirty="0">
              <a:latin typeface="+mj-lt"/>
            </a:endParaRPr>
          </a:p>
        </p:txBody>
      </p:sp>
      <p:sp>
        <p:nvSpPr>
          <p:cNvPr id="188" name="Content Placeholder 19"/>
          <p:cNvSpPr txBox="1"/>
          <p:nvPr/>
        </p:nvSpPr>
        <p:spPr>
          <a:xfrm>
            <a:off x="4791958" y="5422594"/>
            <a:ext cx="2513590" cy="709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 </a:t>
            </a:r>
            <a:endParaRPr lang="id-ID" sz="1200" dirty="0"/>
          </a:p>
        </p:txBody>
      </p:sp>
      <p:sp>
        <p:nvSpPr>
          <p:cNvPr id="189" name="TextBox 188"/>
          <p:cNvSpPr txBox="1"/>
          <p:nvPr/>
        </p:nvSpPr>
        <p:spPr>
          <a:xfrm>
            <a:off x="8278198" y="5214757"/>
            <a:ext cx="1830354" cy="338554"/>
          </a:xfrm>
          <a:prstGeom prst="rect">
            <a:avLst/>
          </a:prstGeom>
          <a:noFill/>
        </p:spPr>
        <p:txBody>
          <a:bodyPr wrap="square" rtlCol="0">
            <a:spAutoFit/>
          </a:bodyPr>
          <a:lstStyle/>
          <a:p>
            <a:pPr algn="ctr"/>
            <a:r>
              <a:rPr lang="id-ID" sz="1600" b="1" dirty="0">
                <a:latin typeface="+mj-lt"/>
              </a:rPr>
              <a:t>2013</a:t>
            </a:r>
            <a:endParaRPr lang="en-US" sz="1600" b="1" dirty="0">
              <a:latin typeface="+mj-lt"/>
            </a:endParaRPr>
          </a:p>
        </p:txBody>
      </p:sp>
      <p:sp>
        <p:nvSpPr>
          <p:cNvPr id="190" name="Content Placeholder 19"/>
          <p:cNvSpPr txBox="1"/>
          <p:nvPr/>
        </p:nvSpPr>
        <p:spPr>
          <a:xfrm>
            <a:off x="7950663" y="5422594"/>
            <a:ext cx="2485424" cy="709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200" dirty="0">
                <a:solidFill>
                  <a:schemeClr val="tx2"/>
                </a:solidFill>
              </a:rPr>
              <a:t>Contrary to It has roots in a piece of classical Latin literature from 45 BC</a:t>
            </a:r>
            <a:endParaRPr lang="id-ID" sz="1200" dirty="0"/>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500"/>
                                        <p:tgtEl>
                                          <p:spTgt spid="182"/>
                                        </p:tgtEl>
                                        <p:attrNameLst>
                                          <p:attrName>ppt_y</p:attrName>
                                        </p:attrNameLst>
                                      </p:cBhvr>
                                      <p:tavLst>
                                        <p:tav tm="0">
                                          <p:val>
                                            <p:strVal val="#ppt_y-#ppt_h*1.125000"/>
                                          </p:val>
                                        </p:tav>
                                        <p:tav tm="100000">
                                          <p:val>
                                            <p:strVal val="#ppt_y"/>
                                          </p:val>
                                        </p:tav>
                                      </p:tavLst>
                                    </p:anim>
                                    <p:animEffect transition="in" filter="wipe(down)">
                                      <p:cBhvr>
                                        <p:cTn id="8" dur="500"/>
                                        <p:tgtEl>
                                          <p:spTgt spid="182"/>
                                        </p:tgtEl>
                                      </p:cBhvr>
                                    </p:animEffect>
                                  </p:childTnLst>
                                </p:cTn>
                              </p:par>
                              <p:par>
                                <p:cTn id="9" presetID="16" presetClass="entr" presetSubtype="37" fill="hold" nodeType="withEffect">
                                  <p:stCondLst>
                                    <p:cond delay="0"/>
                                  </p:stCondLst>
                                  <p:childTnLst>
                                    <p:set>
                                      <p:cBhvr>
                                        <p:cTn id="10" dur="1" fill="hold">
                                          <p:stCondLst>
                                            <p:cond delay="0"/>
                                          </p:stCondLst>
                                        </p:cTn>
                                        <p:tgtEl>
                                          <p:spTgt spid="183"/>
                                        </p:tgtEl>
                                        <p:attrNameLst>
                                          <p:attrName>style.visibility</p:attrName>
                                        </p:attrNameLst>
                                      </p:cBhvr>
                                      <p:to>
                                        <p:strVal val="visible"/>
                                      </p:to>
                                    </p:set>
                                    <p:animEffect transition="in" filter="barn(outVertical)">
                                      <p:cBhvr>
                                        <p:cTn id="11" dur="500"/>
                                        <p:tgtEl>
                                          <p:spTgt spid="183"/>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8" presetClass="entr" presetSubtype="3"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Right)">
                                      <p:cBhvr>
                                        <p:cTn id="24" dur="500"/>
                                        <p:tgtEl>
                                          <p:spTgt spid="5"/>
                                        </p:tgtEl>
                                      </p:cBhvr>
                                    </p:animEffect>
                                  </p:childTnLst>
                                </p:cTn>
                              </p:par>
                              <p:par>
                                <p:cTn id="25" presetID="18" presetClass="entr" presetSubtype="3"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500"/>
                                        <p:tgtEl>
                                          <p:spTgt spid="6"/>
                                        </p:tgtEl>
                                      </p:cBhvr>
                                    </p:animEffect>
                                  </p:childTnLst>
                                </p:cTn>
                              </p:par>
                              <p:par>
                                <p:cTn id="28" presetID="18" presetClass="entr" presetSubtype="3"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upRight)">
                                      <p:cBhvr>
                                        <p:cTn id="30" dur="500"/>
                                        <p:tgtEl>
                                          <p:spTgt spid="7"/>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500"/>
                                        <p:tgtEl>
                                          <p:spTgt spid="1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3"/>
                                        </p:tgtEl>
                                        <p:attrNameLst>
                                          <p:attrName>style.visibility</p:attrName>
                                        </p:attrNameLst>
                                      </p:cBhvr>
                                      <p:to>
                                        <p:strVal val="visible"/>
                                      </p:to>
                                    </p:set>
                                    <p:animEffect transition="in" filter="fade">
                                      <p:cBhvr>
                                        <p:cTn id="43" dur="500"/>
                                        <p:tgtEl>
                                          <p:spTgt spid="1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1"/>
                                        </p:tgtEl>
                                        <p:attrNameLst>
                                          <p:attrName>style.visibility</p:attrName>
                                        </p:attrNameLst>
                                      </p:cBhvr>
                                      <p:to>
                                        <p:strVal val="visible"/>
                                      </p:to>
                                    </p:set>
                                    <p:animEffect transition="in" filter="fade">
                                      <p:cBhvr>
                                        <p:cTn id="46" dur="500"/>
                                        <p:tgtEl>
                                          <p:spTgt spid="18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0"/>
                                        </p:tgtEl>
                                        <p:attrNameLst>
                                          <p:attrName>style.visibility</p:attrName>
                                        </p:attrNameLst>
                                      </p:cBhvr>
                                      <p:to>
                                        <p:strVal val="visible"/>
                                      </p:to>
                                    </p:set>
                                    <p:animEffect transition="in" filter="fade">
                                      <p:cBhvr>
                                        <p:cTn id="49" dur="500"/>
                                        <p:tgtEl>
                                          <p:spTgt spid="180"/>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85"/>
                                        </p:tgtEl>
                                        <p:attrNameLst>
                                          <p:attrName>style.visibility</p:attrName>
                                        </p:attrNameLst>
                                      </p:cBhvr>
                                      <p:to>
                                        <p:strVal val="visible"/>
                                      </p:to>
                                    </p:set>
                                    <p:animEffect transition="in" filter="fade">
                                      <p:cBhvr>
                                        <p:cTn id="53" dur="500"/>
                                        <p:tgtEl>
                                          <p:spTgt spid="18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6"/>
                                        </p:tgtEl>
                                        <p:attrNameLst>
                                          <p:attrName>style.visibility</p:attrName>
                                        </p:attrNameLst>
                                      </p:cBhvr>
                                      <p:to>
                                        <p:strVal val="visible"/>
                                      </p:to>
                                    </p:set>
                                    <p:animEffect transition="in" filter="fade">
                                      <p:cBhvr>
                                        <p:cTn id="56" dur="500"/>
                                        <p:tgtEl>
                                          <p:spTgt spid="18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7"/>
                                        </p:tgtEl>
                                        <p:attrNameLst>
                                          <p:attrName>style.visibility</p:attrName>
                                        </p:attrNameLst>
                                      </p:cBhvr>
                                      <p:to>
                                        <p:strVal val="visible"/>
                                      </p:to>
                                    </p:set>
                                    <p:animEffect transition="in" filter="fade">
                                      <p:cBhvr>
                                        <p:cTn id="59" dur="500"/>
                                        <p:tgtEl>
                                          <p:spTgt spid="18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8"/>
                                        </p:tgtEl>
                                        <p:attrNameLst>
                                          <p:attrName>style.visibility</p:attrName>
                                        </p:attrNameLst>
                                      </p:cBhvr>
                                      <p:to>
                                        <p:strVal val="visible"/>
                                      </p:to>
                                    </p:set>
                                    <p:animEffect transition="in" filter="fade">
                                      <p:cBhvr>
                                        <p:cTn id="62" dur="500"/>
                                        <p:tgtEl>
                                          <p:spTgt spid="18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9"/>
                                        </p:tgtEl>
                                        <p:attrNameLst>
                                          <p:attrName>style.visibility</p:attrName>
                                        </p:attrNameLst>
                                      </p:cBhvr>
                                      <p:to>
                                        <p:strVal val="visible"/>
                                      </p:to>
                                    </p:set>
                                    <p:animEffect transition="in" filter="fade">
                                      <p:cBhvr>
                                        <p:cTn id="65" dur="500"/>
                                        <p:tgtEl>
                                          <p:spTgt spid="18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fade">
                                      <p:cBhvr>
                                        <p:cTn id="68"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123" grpId="0"/>
      <p:bldP spid="124" grpId="0"/>
      <p:bldP spid="180" grpId="0"/>
      <p:bldP spid="181" grpId="0"/>
      <p:bldP spid="182" grpId="0"/>
      <p:bldP spid="185" grpId="0"/>
      <p:bldP spid="186" grpId="0"/>
      <p:bldP spid="187" grpId="0"/>
      <p:bldP spid="188" grpId="0"/>
      <p:bldP spid="189" grpId="0"/>
      <p:bldP spid="190"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A2NmIwMjRhMWY4Y2Q4MDk2NjAwMmUwMTA1ZDFlNjYifQ=="/>
</p:tagLst>
</file>

<file path=ppt/theme/theme1.xml><?xml version="1.0" encoding="utf-8"?>
<a:theme xmlns:a="http://schemas.openxmlformats.org/drawingml/2006/main" name="www.2ppt.com  提供免费下载">
  <a:themeElements>
    <a:clrScheme name="自定义 23">
      <a:dk1>
        <a:srgbClr val="262626"/>
      </a:dk1>
      <a:lt1>
        <a:srgbClr val="FFFFFF"/>
      </a:lt1>
      <a:dk2>
        <a:srgbClr val="262626"/>
      </a:dk2>
      <a:lt2>
        <a:srgbClr val="FFFFFF"/>
      </a:lt2>
      <a:accent1>
        <a:srgbClr val="747F83"/>
      </a:accent1>
      <a:accent2>
        <a:srgbClr val="ACD0CA"/>
      </a:accent2>
      <a:accent3>
        <a:srgbClr val="ACD0C0"/>
      </a:accent3>
      <a:accent4>
        <a:srgbClr val="D6CEB5"/>
      </a:accent4>
      <a:accent5>
        <a:srgbClr val="ACD0CA"/>
      </a:accent5>
      <a:accent6>
        <a:srgbClr val="ACD0C0"/>
      </a:accent6>
      <a:hlink>
        <a:srgbClr val="FFFFFF"/>
      </a:hlink>
      <a:folHlink>
        <a:srgbClr val="595959"/>
      </a:folHlink>
    </a:clrScheme>
    <a:fontScheme name="Roboto">
      <a:majorFont>
        <a:latin typeface="Roboto Medium"/>
        <a:ea typeface=""/>
        <a:cs typeface="Roboto Medium"/>
      </a:majorFont>
      <a:minorFont>
        <a:latin typeface="Roboto Condensed"/>
        <a:ea typeface=""/>
        <a:cs typeface="Roboto Condense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_16_9">
  <a:themeElements>
    <a:clrScheme name="自定义 30">
      <a:dk1>
        <a:srgbClr val="000000"/>
      </a:dk1>
      <a:lt1>
        <a:srgbClr val="FFFFFF"/>
      </a:lt1>
      <a:dk2>
        <a:srgbClr val="575F6D"/>
      </a:dk2>
      <a:lt2>
        <a:srgbClr val="9EC7BC"/>
      </a:lt2>
      <a:accent1>
        <a:srgbClr val="DFAB9D"/>
      </a:accent1>
      <a:accent2>
        <a:srgbClr val="E0A5A0"/>
      </a:accent2>
      <a:accent3>
        <a:srgbClr val="9EC7BC"/>
      </a:accent3>
      <a:accent4>
        <a:srgbClr val="F7BA8D"/>
      </a:accent4>
      <a:accent5>
        <a:srgbClr val="D3D3D3"/>
      </a:accent5>
      <a:accent6>
        <a:srgbClr val="EBA7B7"/>
      </a:accent6>
      <a:hlink>
        <a:srgbClr val="8D8D8D"/>
      </a:hlink>
      <a:folHlink>
        <a:srgbClr val="3B435B"/>
      </a:folHlink>
    </a:clrScheme>
    <a:fontScheme name="Roboto">
      <a:majorFont>
        <a:latin typeface="Roboto Medium"/>
        <a:ea typeface=""/>
        <a:cs typeface="Roboto Medium"/>
      </a:majorFont>
      <a:minorFont>
        <a:latin typeface="Roboto Condensed"/>
        <a:ea typeface=""/>
        <a:cs typeface="Roboto Condense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2851</Words>
  <Application>Microsoft Office PowerPoint</Application>
  <PresentationFormat>宽屏</PresentationFormat>
  <Paragraphs>575</Paragraphs>
  <Slides>41</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41</vt:i4>
      </vt:variant>
    </vt:vector>
  </HeadingPairs>
  <TitlesOfParts>
    <vt:vector size="58" baseType="lpstr">
      <vt:lpstr>Franchise</vt:lpstr>
      <vt:lpstr>Nevis</vt:lpstr>
      <vt:lpstr>Open Sans Extrabold</vt:lpstr>
      <vt:lpstr>Raleway</vt:lpstr>
      <vt:lpstr>Raleway Light</vt:lpstr>
      <vt:lpstr>Signika Negative</vt:lpstr>
      <vt:lpstr>Source Sans Pro</vt:lpstr>
      <vt:lpstr>宋体</vt:lpstr>
      <vt:lpstr>微软雅黑</vt:lpstr>
      <vt:lpstr>Agency FB</vt:lpstr>
      <vt:lpstr>Arial</vt:lpstr>
      <vt:lpstr>Calibri</vt:lpstr>
      <vt:lpstr>Marlett</vt:lpstr>
      <vt:lpstr>Roboto Condensed</vt:lpstr>
      <vt:lpstr>Roboto Medium</vt:lpstr>
      <vt:lpstr>www.2ppt.com  提供免费下载</vt:lpstr>
      <vt:lpstr>1_Theme_16_9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2022-06-10T08:00:48Z</dcterms:created>
  <dcterms:modified xsi:type="dcterms:W3CDTF">2023-01-10T06:05:32Z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6034303AB7304A75BB4746ACF2E99C4E</vt:lpwstr>
  </property>
</Properties>
</file>